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78" r:id="rId4"/>
    <p:sldId id="257" r:id="rId5"/>
    <p:sldId id="258" r:id="rId6"/>
    <p:sldId id="259" r:id="rId7"/>
    <p:sldId id="276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16T10:42:11.8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273 415 14523 0 0,'0'0'1695'0'0,"0"0"95"0"0,0 0-154 0 0,0 0-352 0 0,0 0-243 0 0,0 0-177 0 0,0 0-149 0 0,0 0-86 0 0,0 0-102 0 0,0 0-87 0 0,0 0-79 0 0,-5-4-66 0 0,-18-15 157 0 0,23 19-304 0 0,547 35 92 0 0,-289-5-146 0 0,190 49-94 0 0,-197-36 60 0 0,-296-54-3685 0 0,-1 2-7348 0 0,35 8 281 0 0</inkml:trace>
  <inkml:trace contextRef="#ctx0" brushRef="#br0" timeOffset="447.551">811 0 21549 0 0,'0'0'-271'0'0,"0"0"-113"0"0,0 0-163 0 0,0 0-225 0 0,0 0-19 0 0,0 0 255 0 0,0 0 332 0 0,0 0 396 0 0,0 0 317 0 0,0 0 138 0 0,0 0-20 0 0,0 0-128 0 0,0 0-131 0 0,-18 3-85 0 0,-145 38 561 0 0,-3 36-707 0 0,3 7 0 0 0,-34 30-137 0 0,137-79 6 0 0,58-35-19 0 0,0 0 0 0 0,0 1 0 0 0,0-1 0 0 0,0 1 1 0 0,0-1-1 0 0,0 1 0 0 0,0 0 0 0 0,0 0 0 0 0,0 0 0 0 0,0 0 1 0 0,1 0-1 0 0,-1 0 0 0 0,1 1 0 0 0,-1-1 0 0 0,0 0 0 0 0,1 1 1 0 0,0 0-1 0 0,-1-1 0 0 0,1 1 0 0 0,0 0 0 0 0,0-1 0 0 0,0 1 1 0 0,0 0-1 0 0,0 0 0 0 0,0 0 0 0 0,1 0 0 0 0,-1 0 0 0 0,1 0 1 0 0,-1 0-1 0 0,1 0 0 0 0,0 0 0 0 0,0 0 0 0 0,0 0 0 0 0,0 0 1 0 0,0 0-1 0 0,0 0 0 0 0,0 0 0 0 0,1 0 0 0 0,-1 0 0 0 0,1 0 1 0 0,0 0-1 0 0,-1 0 0 0 0,1 0 0 0 0,0 0 0 0 0,0 0 0 0 0,0-1 1 0 0,0 1-1 0 0,1 0 13 0 0,23 7 122 0 0,0-2 1 0 0,1-1-1 0 0,0-1 1 0 0,0-1-1 0 0,0-1 1 0 0,1-1-1 0 0,-1-2 1 0 0,14-1-123 0 0,37 2 279 0 0,-30 1-57 0 0,-27-3-150 0 0,1 0 0 0 0,0 2 0 0 0,-1 0 0 0 0,1 2 0 0 0,-1 0 0 0 0,0 1 0 0 0,1 1 0 0 0,-2 1 0 0 0,1 0 0 0 0,-1 2 0 0 0,0 0 0 0 0,0 2 0 0 0,-1 0 1 0 0,1 1-73 0 0,4 29 291 0 0,-21-20-6170 0 0,-2-20-404 0 0,-1 0-4893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16T10:49:21.48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1019 11106 0 0,'0'0'-552'0'0,"0"0"123"0"0,33-23 155 0 0,111-72 142 0 0,142-45-9 0 0,-198 103 32 0 0,1229-570-1142 0 0,-1264 582 1233 0 0,-25 10-53 0 0,1 1 0 0 0,0 1-1 0 0,1 2 1 0 0,0 1 0 0 0,0 1-1 0 0,1 2 1 0 0,0 1 0 0 0,20-1 71 0 0,-58 43 1005 0 0,-74 35-547 0 0,-3-4-1 0 0,-2-4 1 0 0,-4-4-1 0 0,-29 12-457 0 0,87-51 88 0 0,-1079 623 1706 0 0,832-490-439 0 0,280-153-1379 0 0,-1 1-1 0 0,1-1 1 0 0,-1 0 0 0 0,0 1 0 0 0,1-1 0 0 0,-1 0 0 0 0,1 1 0 0 0,-1-1 0 0 0,0 0 0 0 0,1 1 0 0 0,-1-1 0 0 0,0 1 0 0 0,1-1 0 0 0,-1 1 0 0 0,0-1 0 0 0,0 0-1 0 0,0 1 1 0 0,1-1 0 0 0,-1 1 0 0 0,0-1 0 0 0,0 1 0 0 0,0 0 0 0 0,0-1 0 0 0,0 1 0 0 0,0-1 0 0 0,0 1 0 0 0,0-1 0 0 0,0 1 0 0 0,0-1 0 0 0,0 1 0 0 0,0-1 0 0 0,0 1-1 0 0,0-1 1 0 0,-1 1 0 0 0,1-1 0 0 0,0 1 0 0 0,0-1 0 0 0,-1 1 0 0 0,1-1 0 0 0,0 1 0 0 0,0-1 0 0 0,-1 0 0 0 0,1 1 0 0 0,-1-1 0 0 0,1 0 0 0 0,0 1 0 0 0,-1-1-1 0 0,1 0 1 0 0,-1 1 0 0 0,1-1 0 0 0,-1 0 0 0 0,1 0 24 0 0,62-1 243 0 0,-53 0-204 0 0,56-8 110 0 0,1-3-1 0 0,-2-2 1 0 0,0-4 0 0 0,36-15-149 0 0,-47 16 17 0 0,666-246-158 0 0,-397 136-26 0 0,6 15-1 0 0,172-30 168 0 0,-441 128-38 0 0,1 2 0 0 0,0 3 0 0 0,0 3 0 0 0,1 2 0 0 0,0 3 0 0 0,8 4 38 0 0,-65-4-8 0 0,-1 2 0 0 0,1-1 0 0 0,0 0 0 0 0,0 1 0 0 0,-1 0-1 0 0,1-1 1 0 0,-1 1 0 0 0,1 1 0 0 0,0-1 0 0 0,-1 1 0 0 0,0-1 0 0 0,1 1 0 0 0,-1 0 0 0 0,0 0 0 0 0,0 0-1 0 0,0 1 1 0 0,0-1 0 0 0,-1 1 0 0 0,1-1 0 0 0,-1 1 0 0 0,1 0 0 0 0,-1 0 0 0 0,0 0 0 0 0,0 0 0 0 0,0 1-1 0 0,-1-1 1 0 0,1 0 0 0 0,-1 1 0 0 0,0 0 0 0 0,0-1 0 0 0,0 1 0 0 0,0-1 0 0 0,0 1 0 0 0,-1 0 0 0 0,0 0-1 0 0,0-1 1 0 0,0 1 0 0 0,0 0 0 0 0,0-1 0 0 0,-1 1 0 0 0,0 0 0 0 0,0-1 0 0 0,0 1 0 0 0,0 0 0 0 0,0-1-1 0 0,-1 1 1 0 0,1-1 0 0 0,-1 0 0 0 0,0 0 0 0 0,0 0 0 0 0,0 0 0 0 0,-1 0 0 0 0,1 0 0 0 0,-2 1 8 0 0,-33 39 146 0 0,-2-3 0 0 0,-2-1 1 0 0,-1-2-1 0 0,-2-1 1 0 0,-38 22-147 0 0,32-21 60 0 0,-237 172 337 0 0,-8-12 1 0 0,-10-13-1 0 0,-6-13 0 0 0,-17-11-397 0 0,240-128 1562 0 0,261-111-2332 0 0,1346-583-1847 0 0,-1507 657 2600 0 0,64-29-135 0 0,2 2-1 0 0,1 4 0 0 0,1 4 1 0 0,1 3-1 0 0,1 3 0 0 0,1 4 1 0 0,0 4-1 0 0,46 2 153 0 0,-127 7-1 0 0,1 0-1 0 0,0 0 1 0 0,-1 1-1 0 0,1-1 0 0 0,0 1 1 0 0,-1 0-1 0 0,1 0 1 0 0,0 0-1 0 0,0 0 1 0 0,-1 0-1 0 0,1 1 1 0 0,0-1-1 0 0,-1 1 1 0 0,1 0-1 0 0,0-1 1 0 0,-1 1-1 0 0,1 0 0 0 0,-1 1 1 0 0,0-1-1 0 0,1 0 1 0 0,-1 1-1 0 0,0 0 1 0 0,0-1-1 0 0,0 1 1 0 0,0 0-1 0 0,0 0 1 0 0,0 0-1 0 0,0 0 1 0 0,-1 0-1 0 0,1 1 0 0 0,-1-1 1 0 0,1 0-1 0 0,-1 1 1 0 0,0-1-1 0 0,0 1 1 0 0,0-1-1 0 0,0 1 1 0 0,-1 0-1 0 0,1-1 1 0 0,-1 1-1 0 0,1 0 1 0 0,-1-1-1 0 0,0 1 0 0 0,0 0 1 0 0,0 0-1 0 0,-1-1 1 0 0,1 1-1 0 0,-1 0 1 0 0,1-1-1 0 0,-1 1 1 0 0,0 0-1 0 0,0-1 1 0 0,0 1-1 0 0,0-1 1 0 0,0 0-1 0 0,-1 1 1 0 0,1-1-1 0 0,-1 0 0 0 0,-1 2 2 0 0,-34 31 213 0 0,-1-2-1 0 0,-2-2 1 0 0,-1-2-1 0 0,-2-1 1 0 0,-11 4-213 0 0,-4 4 84 0 0,-105 61 286 0 0,-5-7 0 0 0,-4-7 0 0 0,-62 15-370 0 0,79-54 2478 0 0,165-66-3022 0 0,251-157-2261 0 0,-194 137 2556 0 0,424-251-89 0 0,-146 138-2634 0 0,-303 142 327 0 0,-68 21 218 0 0,-133 39 2002 0 0,55-13-3036 0 0,80-24 3162 0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16T10:19:36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860 1 23069 0 0,'0'0'76'0'0,"0"0"-5"0"0,0 0 9 0 0,0 0-140 0 0,0 0-210 0 0,0 0-285 0 0,0 0-317 0 0,0 0-79 0 0,0 0 134 0 0,0 0 281 0 0,0 0 346 0 0,-5 15 146 0 0,-11 110 64 0 0,158 890 599 0 0,-119-850-571 0 0,23 168-1072 0 0,-14 2 1 0 0,-14 38 1023 0 0,-18-373-9 0 0,2 4 69 0 0,-1-1-1 0 0,0 0 0 0 0,0 1 1 0 0,0-1-1 0 0,0 1 0 0 0,0 0 0 0 0,-1-1 1 0 0,0 1-1 0 0,1 0 0 0 0,-1-1 1 0 0,-1 1-1 0 0,1 0 0 0 0,0-1 1 0 0,-1 1-1 0 0,0 0 0 0 0,0-1 1 0 0,0 1-1 0 0,0-1 0 0 0,-1 0 0 0 0,1 1 1 0 0,-1-1-1 0 0,0 0 0 0 0,0 0 1 0 0,0 0-1 0 0,0 0 0 0 0,-1 0 1 0 0,1 0-1 0 0,-1-1 0 0 0,0 1 0 0 0,1-1 1 0 0,-1 0-1 0 0,0 0 0 0 0,-1 0 1 0 0,1 0-1 0 0,0 0 0 0 0,0-1 1 0 0,-1 1-1 0 0,1-1 0 0 0,-1 0 1 0 0,1 0-1 0 0,-1 0 0 0 0,0-1 0 0 0,1 1 1 0 0,-1-1-1 0 0,0 0 0 0 0,-2 0-59 0 0,-73-32-978 0 0,-29-50-5453 0 0,25 17 1018 0 0,-37 9 1299 0 0,108 53 4102 0 0,0 1 1 0 0,0 0-1 0 0,0 1 0 0 0,0 0 0 0 0,0 1 0 0 0,0 0 0 0 0,0 1 0 0 0,0 0 0 0 0,0 1 0 0 0,0 0 1 0 0,0 1-1 0 0,1 1 0 0 0,-1 0 0 0 0,1 0 0 0 0,-2 2 12 0 0,-118 55 1846 0 0,-172 89 12208 0 0,300-149-13971 0 0,111 17 1272 0 0,366 22 904 0 0,205 53-2259 0 0,-473-62-226 0 0,152 0-3226 0 0,-328-41 1241 0 0,-26-11-3642 0 0,-4 13-3672 0 0</inkml:trace>
  <inkml:trace contextRef="#ctx0" brushRef="#br0" timeOffset="443.032">2695 957 30190 0 0,'0'0'-32'0'0,"0"0"16"0"0,0 0-136 0 0,0 0-136 0 0,0 0-120 0 0,0 0-112 0 0,0 0-208 0 0,0 0-368 0 0,156 82-465 0 0,-110-59-807 0 0,5-3-1153 0 0,-9-5-1560 0 0,-15-6-7234 0 0</inkml:trace>
  <inkml:trace contextRef="#ctx0" brushRef="#br0" timeOffset="642.076">2962 1477 16756 0 0,'0'0'1639'0'0,"0"0"-342"0"0,0 0-442 0 0,-27 25-328 0 0,-85 82-146 0 0,109-106-363 0 0,0 1-1 0 0,0 0 1 0 0,0 0-1 0 0,0 1 1 0 0,0-1 0 0 0,0 1-1 0 0,1-1 1 0 0,-1 1-1 0 0,1 0 1 0 0,0 0-1 0 0,0 0 1 0 0,0 0-1 0 0,0 0 1 0 0,0 0-1 0 0,1 1 1 0 0,-1-1 0 0 0,1 1-1 0 0,0-1 1 0 0,0 1-1 0 0,0-1 1 0 0,1 1-1 0 0,-1 0 1 0 0,1-1-1 0 0,0 1 1 0 0,0 0-1 0 0,0 0 1 0 0,0-1-1 0 0,1 1 1 0 0,0 2-18 0 0,0-4-7 0 0,3 4 54 0 0,1 0 0 0 0,0-1 0 0 0,0 1 0 0 0,1-1 0 0 0,-1 0 0 0 0,1-1 0 0 0,0 1 0 0 0,1-1 0 0 0,-1 0 0 0 0,1-1 0 0 0,-1 0 0 0 0,1 0 0 0 0,0 0 0 0 0,1-1 1 0 0,-1 0-1 0 0,0 0 0 0 0,0-1 0 0 0,1 0 0 0 0,-1 0 0 0 0,1-1 0 0 0,6 0-47 0 0,306-12 1122 0 0,-94-6-2431 0 0,-177 28-2352 0 0,-23 8-4586 0 0,-17-11-2219 0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16T10:19:37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2246 529 17588 0 0,'0'0'3331'0'0,"-11"-31"-2504"0"0,-73-196 756 0 0,73 206-1523 0 0,12 35-1761 0 0,13 39 576 0 0,452 1579 2509 0 0,-458-1601-1392 0 0,69 242-740 0 0,113 262 748 0 0,-110-392-148 0 0,-78-140 240 0 0,1 1 0 0 0,-1-1-1 0 0,1 0 1 0 0,-1-1 0 0 0,1 1-1 0 0,0 0 1 0 0,0-1 0 0 0,0 0-1 0 0,1 1 1 0 0,-1-1 0 0 0,0-1-1 0 0,1 1 1 0 0,0 0 0 0 0,-1-1-1 0 0,1 0 1 0 0,0 0 0 0 0,-1 0-1 0 0,1 0 1 0 0,0 0 0 0 0,0-1-1 0 0,0 0 1 0 0,0 0 0 0 0,0 0-1 0 0,-1 0 1 0 0,1 0 0 0 0,0-1-1 0 0,0 0 1 0 0,0 0 0 0 0,0 0 0 0 0,-1 0-1 0 0,1 0 1 0 0,-1-1 0 0 0,1 0-1 0 0,-1 0 1 0 0,1 0 0 0 0,-1 0-1 0 0,0 0 1 0 0,0-1 0 0 0,2-1-92 0 0,8-11 144 0 0,0 0 1 0 0,0-1 0 0 0,-2-1-1 0 0,0 0 1 0 0,-1 0 0 0 0,0-1-1 0 0,-2 0 1 0 0,0-1 0 0 0,-1 0 0 0 0,-1 0-1 0 0,0-3-144 0 0,9-19 50 0 0,690-1762-606 0 0,-630 1623 774 0 0,-9 14 226 0 0,9 3 0 0 0,71-113-444 0 0,-74 171-1289 0 0,-79 132-2113 0 0,-76 150-2966 0 0,43-106 392 0 0,15-31-3799 0 0</inkml:trace>
  <inkml:trace contextRef="#ctx0" brushRef="#br0" timeOffset="535.513">732 3307 4977 0 0,'0'0'-945'0'0,"0"0"383"0"0,0 0 777 0 0,-19-25 442 0 0,-59-83 274 0 0,41 25 2905 0 0,37 42 2226 0 0,2 15 1110 0 0,-2 25-6271 0 0,0 1-421 0 0,0 0-299 0 0,76 31-352 0 0,24 8 278 0 0,2-5 0 0 0,1-4-1 0 0,2-5 1 0 0,0-4 0 0 0,2-5 0 0 0,51-1-107 0 0,334-6 55 0 0,0-22 0 0 0,320-55-55 0 0,-452 36 87 0 0,367-26 840 0 0,286 30-927 0 0,-925 28-133 0 0,0 5 0 0 0,-1 3 0 0 0,1 4 0 0 0,-2 4 1 0 0,65 22 132 0 0,-126-20-2191 0 0,-41 5-5942 0 0,6-16-2473 0 0</inkml:trace>
  <inkml:trace contextRef="#ctx0" brushRef="#br0" timeOffset="1145.676">2659 4089 14299 0 0,'0'0'3710'0'0,"0"0"-2179"0"0,0 0-561 0 0,0 0-238 0 0,0 0-352 0 0,0 0-428 0 0,0 0-420 0 0,0 0-66 0 0,0 0 177 0 0,0 0 306 0 0,0 0 357 0 0,9 28 128 0 0,56 190 261 0 0,-4 12-1024 0 0,-9 2-1 0 0,-11 2 1 0 0,-10 2 0 0 0,-10 1-1 0 0,-11 0 1 0 0,-11 43 329 0 0,1-247-92 0 0,-21 137 645 0 0,5-214 1644 0 0,-14-200-10143 0 0,26 197 3975 0 0,1 2-5945 0 0</inkml:trace>
  <inkml:trace contextRef="#ctx0" brushRef="#br0" timeOffset="1549.29">3126 3809 16524 0 0,'0'0'1476'0'0,"0"0"-319"0"0,0 0-319 0 0,0 0-350 0 0,0 0-255 0 0,29-25-149 0 0,95-77-70 0 0,-119 98-13 0 0,0 0 0 0 0,0 1-1 0 0,1-1 1 0 0,-1 1 0 0 0,1 1 0 0 0,-1-1 0 0 0,1 1 0 0 0,0 0 0 0 0,0 0 0 0 0,0 1 0 0 0,0 0-1 0 0,0 0 1 0 0,1 0 0 0 0,-1 1 0 0 0,0 0 0 0 0,0 0 0 0 0,0 0 0 0 0,1 1-1 0 0,18 0 5 0 0,39 2-254 0 0,0 2-1 0 0,0 3 1 0 0,-1 3 0 0 0,0 2-1 0 0,-1 4 1 0 0,-1 2-1 0 0,0 2 1 0 0,-2 4 0 0 0,-1 2-1 0 0,21 14 250 0 0,-54-28-271 0 0,-2 2-1 0 0,0 0 0 0 0,-1 1 1 0 0,-1 2-1 0 0,0 0 1 0 0,-1 1-1 0 0,-1 1 0 0 0,-1 1 1 0 0,7 10 271 0 0,-20-23-19 0 0,1 0 0 0 0,-1 1 0 0 0,-1-1 0 0 0,0 1 0 0 0,0 0 1 0 0,0 0-1 0 0,-1 1 0 0 0,-1-1 0 0 0,1 1 0 0 0,-1-1 0 0 0,-1 1 0 0 0,0 0 1 0 0,-1-1-1 0 0,1 1 0 0 0,-2 0 0 0 0,1 0 0 0 0,-2-1 0 0 0,1 1 0 0 0,-1 0 0 0 0,-1-1 1 0 0,1 1-1 0 0,-2-1 0 0 0,1 0 0 0 0,-1 0 0 0 0,-1 0 0 0 0,0-1 0 0 0,-4 7 19 0 0,-27 27 485 0 0,-2-2 0 0 0,-1-2 0 0 0,-2-1 0 0 0,-2-3 0 0 0,-1-1 0 0 0,-1-2-1 0 0,-2-2 1 0 0,-1-2 0 0 0,-1-2 0 0 0,-23 6-485 0 0,20-4 268 0 0,-319 150 1223 0 0,369-177-1495 0 0,0 0-1 0 0,0 1 0 0 0,1-1 1 0 0,-1 0-1 0 0,0 1 1 0 0,0 0-1 0 0,0-1 0 0 0,1 1 1 0 0,-1 0-1 0 0,0 0 0 0 0,1 0 1 0 0,-1 0-1 0 0,1 0 0 0 0,-1 0 1 0 0,1 1-1 0 0,-1-1 0 0 0,1 0 1 0 0,0 1-1 0 0,0-1 1 0 0,-1 1-1 0 0,1 0 0 0 0,0-1 1 0 0,1 1-1 0 0,-1 0 0 0 0,0-1 1 0 0,0 1-1 0 0,1 0 0 0 0,-1 0 1 0 0,1 0-1 0 0,-1 0 0 0 0,1-1 1 0 0,0 1-1 0 0,0 0 1 0 0,0 0-1 0 0,0 0 0 0 0,0 0 1 0 0,0 0-1 0 0,1 0 0 0 0,-1 0 1 0 0,1-1-1 0 0,-1 1 0 0 0,1 0 1 0 0,-1 0-1 0 0,1 0 0 0 0,0-1 1 0 0,0 1-1 0 0,0 0 1 0 0,0-1-1 0 0,0 1 0 0 0,1-1 1 0 0,-1 1-1 0 0,0-1 0 0 0,1 0 1 0 0,0 1 4 0 0,32 21 322 0 0,0-3 0 0 0,1 0 0 0 0,1-3 0 0 0,1 0 0 0 0,1-3 0 0 0,9 2-322 0 0,11 5 188 0 0,321 113 331 0 0,-128-48-350 0 0,219 108-169 0 0,-440-180-41 0 0,-1 2-1 0 0,0 1 0 0 0,-2 2 0 0 0,0 0 1 0 0,-1 2-1 0 0,11 11 42 0 0,-28-24-30 0 0,-2 0 0 0 0,1 1 0 0 0,-1-1 0 0 0,0 1 0 0 0,-1 0 0 0 0,0 1 0 0 0,-1 0 0 0 0,1 0 0 0 0,-2 0 0 0 0,0 0 0 0 0,0 1 0 0 0,-1 0 0 0 0,0 0 0 0 0,-1 0 0 0 0,0 0 0 0 0,-1 0-1 0 0,0 0 1 0 0,0 0 0 0 0,-1 0 0 0 0,-2 9 30 0 0,-32 44-1947 0 0,-6-37-7415 0 0,26-21-1543 0 0</inkml:trace>
  <inkml:trace contextRef="#ctx0" brushRef="#br0" timeOffset="4503.942">40 5533 18212 0 0,'0'0'37'0'0,"0"0"54"0"0,0 0 125 0 0,0 0-3 0 0,0 0-42 0 0,0 0-144 0 0,0 0-278 0 0,0 0-381 0 0,0 0-236 0 0,0 0 100 0 0,0 0 242 0 0,-9-7 369 0 0,1 2 158 0 0,-14-15 117 0 0,62 12 87 0 0,618-36 2430 0 0,-128 38-1584 0 0,-435-20 907 0 0,-94 26-1518 0 0,-1 0 6 0 0,-73-38-928 0 0,-142-30 234 0 0,289 67-2106 0 0,56 12 2601 0 0,0 5 0 0 0,-1 6 0 0 0,100 32-247 0 0,-216-51 20 0 0,-5-2-10 0 0,0 0 1 0 0,0 1-1 0 0,0 0 0 0 0,-1 0 1 0 0,1 1-1 0 0,0-1 1 0 0,-1 2-1 0 0,1-1 1 0 0,-1 1-1 0 0,0 0 1 0 0,-1 1-1 0 0,1-1 1 0 0,-1 1-1 0 0,1 1 1 0 0,-1-1-1 0 0,-1 1 0 0 0,1 0 1 0 0,-1 1-1 0 0,0-1 1 0 0,-1 1-1 0 0,0 0 1 0 0,2 3-11 0 0,-8-4 80 0 0,0 0 0 0 0,0 0 0 0 0,-1 0 1 0 0,0-1-1 0 0,0 1 0 0 0,0-1 0 0 0,-1 1 1 0 0,1-1-1 0 0,-1 0 0 0 0,-1 0 0 0 0,1-1 0 0 0,-1 1 1 0 0,0-1-1 0 0,0 0 0 0 0,0-1 0 0 0,0 1 1 0 0,0-1-1 0 0,-1 0 0 0 0,-3 1-80 0 0,-13 12 147 0 0,-129 101-278 0 0,55-37-5478 0 0,67-54-4927 0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16T10:20:24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13396 2395 13507 0 0,'0'0'2243'0'0,"0"0"-1271"0"0,0-31-198 0 0,2-148 649 0 0,16 124-1162 0 0,-18 54-271 0 0,1 1 0 0 0,0-1 0 0 0,-1 1 0 0 0,1-1 0 0 0,0 1 0 0 0,-1-1 0 0 0,1 1 0 0 0,0 0 1 0 0,0-1-1 0 0,0 1 0 0 0,-1 0 0 0 0,1-1 0 0 0,0 1 0 0 0,0 0 0 0 0,0 0 0 0 0,0 0 0 0 0,-1 0 1 0 0,1 0-1 0 0,0 0 0 0 0,0 0 0 0 0,0 0 0 0 0,0 0 0 0 0,0 0 0 0 0,0 0 0 0 0,-1 1 0 0 0,1-1 0 0 0,0 0 1 0 0,0 1-1 0 0,0-1 0 0 0,-1 0 0 0 0,1 1 0 0 0,0-1 0 0 0,-1 1 0 0 0,1-1 0 0 0,0 1 0 0 0,-1 0 1 0 0,1-1-1 0 0,0 1 0 0 0,-1 0 0 0 0,1-1 0 0 0,-1 1 0 0 0,1 0 0 0 0,-1-1 0 0 0,0 1 0 0 0,1 0 0 0 0,-1 0 1 0 0,0 0-1 0 0,1 0 0 0 0,-1-1 0 0 0,0 1 0 0 0,0 0 0 0 0,0 0 0 0 0,0 0 0 0 0,0 0 0 0 0,0 0 0 0 0,0-1 1 0 0,0 1-1 0 0,0 0 0 0 0,0 0 0 0 0,0 0 0 0 0,-1 0 10 0 0,19 58 588 0 0,-3 0-1 0 0,-2 1 1 0 0,-3 0-1 0 0,-2 1 1 0 0,-2 36-588 0 0,-1-37 141 0 0,31 843 291 0 0,9 86-42 0 0,-41-947-397 0 0,33 144 111 0 0,-34-193 3305 0 0,1-50-3017 0 0,-81-1365-3005 0 0,69 1348 2581 0 0,3 0 0 0 0,3-1 0 0 0,4 1-1 0 0,3-1 1 0 0,3 1 0 0 0,3 0 0 0 0,3 1 0 0 0,4 0-1 0 0,3 2 1 0 0,3 0 0 0 0,3 2 0 0 0,7-8 32 0 0,-18 52-8 0 0,1 1-1 0 0,2 1 1 0 0,0 1 0 0 0,1 1 0 0 0,2 1 0 0 0,0 0 0 0 0,1 2 0 0 0,0 0 0 0 0,2 2-1 0 0,0 1 1 0 0,1 1 0 0 0,0 1 0 0 0,1 1 0 0 0,0 1 0 0 0,20-4 8 0 0,19-3-6 0 0,0 4 0 0 0,1 2 0 0 0,1 3 0 0 0,0 3 0 0 0,0 3 0 0 0,15 3 6 0 0,-53 1-61 0 0,0 0 0 0 0,1 2 0 0 0,-1 1 1 0 0,0 2-1 0 0,-1 1 0 0 0,1 1 0 0 0,-1 1 0 0 0,-1 2 0 0 0,4 2 61 0 0,-20-7-33 0 0,-1 0 1 0 0,1 1 0 0 0,-1 0 0 0 0,-1 0-1 0 0,1 1 1 0 0,-1 1 0 0 0,0 0-1 0 0,-1 0 1 0 0,0 1 0 0 0,-1 0 0 0 0,0 1-1 0 0,0 0 1 0 0,-1 0 0 0 0,-1 0-1 0 0,0 1 1 0 0,0 0 0 0 0,-1 0 0 0 0,-1 1-1 0 0,0-1 1 0 0,0 1 0 0 0,-2 0-1 0 0,1 1 33 0 0,-1 15 13 0 0,0 1 0 0 0,-2-1 0 0 0,-1 1-1 0 0,-2-1 1 0 0,-1 1 0 0 0,-1-1 0 0 0,-1 0 0 0 0,-2-1-1 0 0,0 0 1 0 0,-2 0 0 0 0,-2-1 0 0 0,-13 25-13 0 0,-9 9 85 0 0,-2-2 0 0 0,-2-1 1 0 0,-4-2-1 0 0,-46 50-85 0 0,8-28 156 0 0,-3-3 0 0 0,-4-3-1 0 0,-2-5 1 0 0,-3-3 0 0 0,-3-5-1 0 0,-2-3 1 0 0,-3-5 0 0 0,-61 20-156 0 0,145-64 47 0 0,-71 40-104 0 0,85-46 31 0 0,0 0-1 0 0,1 0 1 0 0,-1 0-1 0 0,0 1 1 0 0,1-1-1 0 0,-1 1 1 0 0,1-1-1 0 0,-1 1 1 0 0,1-1-1 0 0,0 1 1 0 0,-1 0-1 0 0,1-1 1 0 0,0 1-1 0 0,0 0 1 0 0,0 0-1 0 0,1 0 1 0 0,-1 0-1 0 0,0 0 1 0 0,1 0-1 0 0,-1 0 1 0 0,1 0-1 0 0,0 0 1 0 0,0 0-1 0 0,-1 1 1 0 0,1-1-1 0 0,1 0 1 0 0,-1 0-1 0 0,0 0 1 0 0,0 0-1 0 0,1 0 1 0 0,-1 0-1 0 0,1 0 1 0 0,0 0-1 0 0,0 0 1 0 0,0 0-1 0 0,0 0 1 0 0,0 0-1 0 0,0-1 1 0 0,1 3 26 0 0,17 14 41 0 0,2 0 1 0 0,0-1 0 0 0,0 0-1 0 0,1-2 1 0 0,1-1-1 0 0,1-1 1 0 0,0-1 0 0 0,1 0-1 0 0,17 4-41 0 0,0 2 102 0 0,217 101 180 0 0,-5 10 1 0 0,-5 11-1 0 0,148 117-282 0 0,-384-248 34 0 0,-7-6 0 0 0,1 0 0 0 0,-1 0 0 0 0,0 1 0 0 0,0 0 0 0 0,0 0 1 0 0,0 1-1 0 0,-1-1 0 0 0,0 1 0 0 0,0 1 0 0 0,0-1 0 0 0,-1 1 0 0 0,0-1 0 0 0,0 1 0 0 0,0 0 1 0 0,0 1-1 0 0,-1-1 0 0 0,0 1 0 0 0,-1-1 0 0 0,1 1 0 0 0,-1 0 0 0 0,-1 0 0 0 0,1 0 0 0 0,-1 0 1 0 0,0 0-1 0 0,-1 4-34 0 0,-21 10-1024 0 0,2-16-6770 0 0,15-5-2942 0 0</inkml:trace>
  <inkml:trace contextRef="#ctx0" brushRef="#br0" timeOffset="1049.645">16046 4527 8546 0 0,'0'0'805'0'0,"0"0"61"0"0,0 0 159 0 0,0 0 24 0 0,0 0-76 0 0,0 0-98 0 0,0 0-198 0 0,0 0-168 0 0,0 0-136 0 0,0 0-116 0 0,0 0-146 0 0,0 0-194 0 0,0 0-174 0 0,-5-19 21 0 0,-11-47 1187 0 0,27 141 128 0 0,-3 1 1 0 0,-4-1 0 0 0,-3 1-1 0 0,-4 19-1079 0 0,1 30 467 0 0,4 375 60 0 0,-2-484-523 0 0,25 102-195 0 0,4-156 2205 0 0,211-570-3447 0 0,-167 362 1345 0 0,-25 333-662 0 0,22 135 1512 0 0,-49-141-711 0 0,4-1 0 0 0,4-2 0 0 0,2-1 0 0 0,5-1 0 0 0,31 49-51 0 0,-60-112 3 0 0,1 0 0 0 0,1-1-1 0 0,0 0 1 0 0,0 0 0 0 0,1-1 0 0 0,1 0 0 0 0,0-1-1 0 0,0 0 1 0 0,1-1 0 0 0,0 0 0 0 0,1-1-1 0 0,0 0 1 0 0,0-1 0 0 0,1-1 0 0 0,-1 0 0 0 0,1-1-1 0 0,1 0 1 0 0,-1-1 0 0 0,1-1 0 0 0,0 0-1 0 0,-1-1 1 0 0,1-1 0 0 0,0 0 0 0 0,14-1-3 0 0,-17-6 52 0 0,-1 0 0 0 0,1 0 0 0 0,-1-1-1 0 0,0-1 1 0 0,0 1 0 0 0,-1-2 0 0 0,-1 0 0 0 0,1 0 0 0 0,-1-1 0 0 0,-1 0 0 0 0,1 0 0 0 0,-2-1 0 0 0,0 0 0 0 0,0 0 0 0 0,-1-1-1 0 0,0 0 1 0 0,-1 0 0 0 0,0 0 0 0 0,-1-1 0 0 0,-1 0 0 0 0,0 1 0 0 0,0-1 0 0 0,-2 0 0 0 0,1-1 0 0 0,-2 1 0 0 0,1 0 0 0 0,-2 0-1 0 0,0-4-51 0 0,-5-40 101 0 0,-1 1 0 0 0,-4 0 0 0 0,-1 1 0 0 0,-3 0-1 0 0,-2 2 1 0 0,-3-1 0 0 0,-2 2 0 0 0,-2 1 0 0 0,-3 1 0 0 0,-1 1-1 0 0,-20-22-100 0 0,-9-30 844 0 0,54 98-837 0 0,1-1 0 0 0,0 1 0 0 0,0-1 0 0 0,0 0 0 0 0,0 1 0 0 0,1-1 0 0 0,0 0 1 0 0,-1 0-1 0 0,1 0 0 0 0,1 0 0 0 0,-1 0 0 0 0,0 0 0 0 0,1 0 0 0 0,0 0 0 0 0,0 0 0 0 0,0 0 0 0 0,1 0 0 0 0,-1 0 1 0 0,1 0-1 0 0,0 0 0 0 0,0 0 0 0 0,1 0 0 0 0,-1 0 0 0 0,1 1 0 0 0,-1-1 0 0 0,1 0 0 0 0,0 1 0 0 0,1-1 1 0 0,-1 1-1 0 0,1 0 0 0 0,-1 0 0 0 0,1 0 0 0 0,0 0 0 0 0,0 0 0 0 0,0 1 0 0 0,1-1 0 0 0,-1 1 0 0 0,0 0 0 0 0,1 0 1 0 0,0 0-1 0 0,0 0-7 0 0,54-29 38 0 0,1 2 1 0 0,2 3 0 0 0,0 2-1 0 0,1 3 1 0 0,2 3 0 0 0,39-5-39 0 0,-51 10 8 0 0,307-56-1281 0 0,-385 99-8738 0 0,16-19-482 0 0</inkml:trace>
  <inkml:trace contextRef="#ctx0" brushRef="#br0" timeOffset="-2828.086">2469 2950 2881 0 0,'0'0'4915'0'0,"0"0"-3089"0"0,0 0-638 0 0,0 0-5 0 0,0 0-175 0 0,0 0-101 0 0,0 0-109 0 0,0 0-65 0 0,0 0-19 0 0,0 0 29 0 0,0 0 66 0 0,-8-6 78 0 0,-25-15 61 0 0,220 150-102 0 0,-152-114-748 0 0,2-2 0 0 0,0-1 0 0 0,1-2 0 0 0,0-2 0 0 0,0-1 0 0 0,0-2 0 0 0,1-2 1 0 0,0-1-1 0 0,0-2 0 0 0,-1-2 0 0 0,1-1 0 0 0,0-2 0 0 0,-1-2 0 0 0,0-2 0 0 0,-1-1 0 0 0,0-2 1 0 0,0-1-1 0 0,-2-2 0 0 0,1-1 0 0 0,-2-2 0 0 0,0-2 0 0 0,-2-1 0 0 0,0-1 0 0 0,-1-2 0 0 0,-1-1 1 0 0,-2-1-1 0 0,0-1 0 0 0,-2-2 0 0 0,-1-1 0 0 0,11-19-98 0 0,-17 19 44 0 0,-2 0-1 0 0,-1-1 1 0 0,-1 0-1 0 0,-2-1 1 0 0,-1-1 0 0 0,-2 0-1 0 0,-1-1 1 0 0,-1 0-1 0 0,-2 0 1 0 0,-2-1 0 0 0,-1 1-1 0 0,-1-1 1 0 0,-2 0 0 0 0,-2 0-1 0 0,-1 1 1 0 0,-2-1-1 0 0,-1 1 1 0 0,-1 0 0 0 0,-3 0-1 0 0,-5-12-43 0 0,11 38-29 0 0,0 0 0 0 0,-1 0 0 0 0,0 1 1 0 0,0-1-1 0 0,-1 1 0 0 0,0 1 0 0 0,0-1 0 0 0,0 1 0 0 0,-1 0 0 0 0,0 0 0 0 0,-1 1 0 0 0,1 0 1 0 0,-1 0-1 0 0,0 1 0 0 0,0 0 0 0 0,0 0 0 0 0,-1 1 0 0 0,1 0 0 0 0,-1 0 0 0 0,0 1 0 0 0,0 0 0 0 0,0 1 1 0 0,0 0-1 0 0,0 0 0 0 0,0 1 0 0 0,0 0 0 0 0,0 1 0 0 0,0 0 0 0 0,0 0 0 0 0,0 1 0 0 0,1 0 1 0 0,-1 0-1 0 0,0 1 0 0 0,1 1 0 0 0,-1-1 0 0 0,0 2 29 0 0,-44 19-7 0 0,2 2 0 0 0,2 2 0 0 0,0 2 0 0 0,2 3 0 0 0,1 1 0 0 0,2 3 0 0 0,1 1 0 0 0,3 2 0 0 0,1 2 0 0 0,1 1 1 0 0,3 2-1 0 0,2 2 0 0 0,2 1 0 0 0,2 1 0 0 0,2 2 0 0 0,2 1 0 0 0,3 0 0 0 0,2 2 0 0 0,-7 30 7 0 0,3 12 59 0 0,3 1 1 0 0,5 0 0 0 0,4 2-1 0 0,5-1 1 0 0,4 1-1 0 0,4 0 1 0 0,4-1-1 0 0,5 1 1 0 0,20 89-60 0 0,-15-130 58 0 0,1-2 1 0 0,4 0-1 0 0,1-1 0 0 0,3 0 0 0 0,2-2 0 0 0,3-2 1 0 0,2 0-1 0 0,2-2 0 0 0,2-1 0 0 0,2-2 1 0 0,2-2-1 0 0,2-1 0 0 0,2-2 0 0 0,2-2 1 0 0,18 10-59 0 0,272 181-88 0 0,-324-227-47 0 0,-9-7-3391 0 0,1-5-5618 0 0,0 5-1434 0 0</inkml:trace>
  <inkml:trace contextRef="#ctx0" brushRef="#br0" timeOffset="-1301.069">4214 4529 13499 0 0,'0'0'1051'0'0,"0"0"21"0"0,0 0-138 0 0,0 0-322 0 0,0 0-284 0 0,0 0-254 0 0,0 0-188 0 0,0 0-90 0 0,0 0-42 0 0,0 0 2 0 0,0 0-21 0 0,0 0-74 0 0,0 0 26 0 0,-11 20 869 0 0,7 237 2722 0 0,10 285-2679 0 0,-4-525-593 0 0,-2-7-16 0 0,0-1-1 0 0,0 0 0 0 0,1 1 0 0 0,1-1 1 0 0,-1 0-1 0 0,2 0 0 0 0,-1 1 0 0 0,1-2 1 0 0,0 1-1 0 0,1 0 0 0 0,0-1 0 0 0,1 1 0 0 0,0-1 1 0 0,0 0-1 0 0,3 3 11 0 0,-5-11 78 0 0,1 1 0 0 0,-1-1 0 0 0,1 0 1 0 0,0 0-1 0 0,-1-1 0 0 0,1 1 0 0 0,-1-1 0 0 0,1 0 0 0 0,-1 1 1 0 0,0-1-1 0 0,1-1 0 0 0,-1 1 0 0 0,0 0 0 0 0,0-1 0 0 0,0 0 0 0 0,0 0 1 0 0,0 0-1 0 0,0 0 0 0 0,0 0 0 0 0,-1-1 0 0 0,1 1 0 0 0,-1-1 1 0 0,1 1-1 0 0,-1-1 0 0 0,0 0 0 0 0,0 0 0 0 0,-1 0 0 0 0,1 0 0 0 0,0 0 1 0 0,-1-1-1 0 0,0 1 0 0 0,0 0 0 0 0,0-1 0 0 0,0-1-78 0 0,5-4-6 0 0,46-82-518 0 0,-5-2 0 0 0,-3-3 0 0 0,-5 0 0 0 0,12-54 524 0 0,-36 105 167 0 0,-2-2 1 0 0,-2 1 0 0 0,-2-2-1 0 0,-2 1 1 0 0,-2-1-1 0 0,-2-4-167 0 0,-3 52 220 0 0,0 0-246 0 0,4 29-685 0 0,15 51 1502 0 0,-2 9-611 0 0,4-2 0 0 0,4 0 0 0 0,4-2 0 0 0,4-1 0 0 0,3-1 0 0 0,35 56-180 0 0,-67-131 19 0 0,0 0 1 0 0,1 0-1 0 0,-1 0 1 0 0,2-1-1 0 0,-1 1 1 0 0,1-1-1 0 0,0-1 1 0 0,0 1-1 0 0,1-1 1 0 0,0 0-1 0 0,0-1 0 0 0,0 1 1 0 0,1-2-1 0 0,0 1 1 0 0,0-1-1 0 0,0 0 1 0 0,0 0-1 0 0,1-1 1 0 0,0 0-1 0 0,-1-1 1 0 0,1 0-1 0 0,0 0 1 0 0,0-1-1 0 0,0 0 0 0 0,0-1 1 0 0,0 0-1 0 0,9-1-19 0 0,-10-5 70 0 0,0 0 0 0 0,0-1 0 0 0,0 0 0 0 0,-1-1 0 0 0,0 1 0 0 0,-1-1-1 0 0,0-1 1 0 0,0 1 0 0 0,0-1 0 0 0,-1 0 0 0 0,-1 0 0 0 0,1-1 0 0 0,-2 1-1 0 0,1-1 1 0 0,1-9-70 0 0,-3 13-5 0 0,9-22 39 0 0,-2 0 0 0 0,-1 0 1 0 0,-1-1-1 0 0,-1 0 0 0 0,-2 0 0 0 0,-1-1 0 0 0,-1 1 0 0 0,-2-1 0 0 0,-1 1 0 0 0,-1-1 0 0 0,-1 1 0 0 0,-2 0 0 0 0,-1 0 0 0 0,-1 0 0 0 0,-2 1 1 0 0,0 0-1 0 0,-2 0 0 0 0,-13-22-34 0 0,-17-11 963 0 0,41 60-1051 0 0,0 1-42 0 0,24-12-610 0 0,290-140 238 0 0,-172 113-7092 0 0,-121 36 1951 0 0,-7 3-4890 0 0</inkml:trace>
  <inkml:trace contextRef="#ctx0" brushRef="#br0" timeOffset="4447.835">622 539 7938 0 0,'0'0'406'0'0,"0"0"143"0"0,0 0 93 0 0,0 0-40 0 0,0 0-117 0 0,0 0-178 0 0,0 0-108 0 0,0 0-25 0 0,0 0 14 0 0,0 0-5 0 0,0 0-61 0 0,2-7-97 0 0,1 0-51 0 0,4-9 216 0 0,0 42 581 0 0,0 323 1335 0 0,-58 576-1122 0 0,31-662-775 0 0,-163 1466 1636 0 0,166-1593-1751 0 0,-35 207 700 0 0,23-171-632 0 0,7 2 0 0 0,1 137-162 0 0,30-253-1650 0 0,-9-58 1690 0 0,0 0 115 0 0,0 0 103 0 0,0 0 52 0 0,0 0 19 0 0,0 0-18 0 0,0 0-59 0 0,-17 44-1384 0 0,-33 119-8876 0 0,44-138 7148 0 0,-2-1-2256 0 0</inkml:trace>
  <inkml:trace contextRef="#ctx0" brushRef="#br0" timeOffset="5252.376">0 6385 5417 0 0,'0'0'139'0'0,"0"0"-269"0"0,0 0 233 0 0,0 0 176 0 0,0 0 49 0 0,0 0 1 0 0,28 5 17 0 0,176 25 1011 0 0,921 23 3254 0 0,926 78-4473 0 0,1018 94 1748 0 0,-2566-165-1366 0 0,2318 224 2746 0 0,-523-154-1224 0 0,407 43-1302 0 0,-2064-132-720 0 0,1710 65 342 0 0,-549-155 2312 0 0,-1373 36-4109 0 0,-403 10-890 0 0,-10 0-4246 0 0,-11 2-4116 0 0</inkml:trace>
  <inkml:trace contextRef="#ctx0" brushRef="#br0" timeOffset="6304.25">1865 963 16844 0 0,'0'0'-1173'0'0,"0"0"336"0"0,35-9 598 0 0,228-47 541 0 0,83 44-55 0 0,1 15 0 0 0,-1 15 0 0 0,148 34-247 0 0,-420-45 24 0 0,3389 206-164 0 0,-2150-196 2421 0 0,1470 39 674 0 0,1915 33-2490 0 0,-3852-113-341 0 0,561 4 1072 0 0,-1242 28-1107 0 0,-1 6 0 0 0,-1 8 0 0 0,-1 7 0 0 0,-1 7-1 0 0,-2 7 1 0 0,-2 6 0 0 0,4 11-89 0 0,582 290-320 0 0,-277-119-200 0 0,-368-170 374 0 0,-98-57 166 0 0,0 0-1 0 0,0 0 1 0 0,-1 0-1 0 0,1 0 1 0 0,-1 0-1 0 0,0 0 1 0 0,0 0-1 0 0,-1 0 1 0 0,1 0-1 0 0,-1-1 1 0 0,0 1-1 0 0,0-1 1 0 0,0 1-1 0 0,0-1 1 0 0,0 1-1 0 0,-1-1 1 0 0,0 0-1 0 0,1 0 1 0 0,-1-1-1 0 0,-1 1-19 0 0,-9 14-18 0 0,-35 72-71 0 0,3 1 0 0 0,5 2 0 0 0,4 2 0 0 0,4 2 0 0 0,4 1 0 0 0,4 1 0 0 0,5 1-1 0 0,4 0 1 0 0,4 1 0 0 0,5 16 89 0 0,-2-49 29 0 0,-150 1663 400 0 0,93-932-490 0 0,23-353-434 0 0,-59 231 495 0 0,99-668-538 0 0,-7 43 688 0 0,7-34-3581 0 0,1-1-4499 0 0,1-12-1507 0 0</inkml:trace>
  <inkml:trace contextRef="#ctx0" brushRef="#br0" timeOffset="7667.987">17920 799 0 0 0,'0'0'1866'0'0,"0"0"-214"0"0,0 0-753 0 0,0 0-636 0 0,0 0-115 0 0,0 0 64 0 0,0 0 140 0 0,0 0 219 0 0,0 0 223 0 0,-9-29 140 0 0,-27-90 97 0 0,13-101 5495 0 0,24 164-4912 0 0,-1 56-1635 0 0,1 1 0 0 0,-1-1-1 0 0,1 0 1 0 0,-1 0 0 0 0,1 0-1 0 0,-1 1 1 0 0,1-1 0 0 0,-1 0-1 0 0,1 0 1 0 0,-1 0 0 0 0,1 0 0 0 0,0 0-1 0 0,-1 0 1 0 0,1 0 0 0 0,-1 0-1 0 0,1 0 1 0 0,-1-1 0 0 0,1 1-1 0 0,-1 0 1 0 0,1 0 0 0 0,-1 0-1 0 0,1 0 1 0 0,-1-1 0 0 0,1 1 0 0 0,-1 0-1 0 0,0-1 1 0 0,1 1 0 0 0,-1 0-1 0 0,1-1 1 0 0,-1 1 0 0 0,0 0-1 0 0,1-1 1 0 0,-1 1 0 0 0,0-1 0 0 0,1 1-1 0 0,-1-1 1 0 0,0 1 0 0 0,0-1-1 0 0,1 1 1 0 0,-1-1 0 0 0,0 1-1 0 0,0-1 1 0 0,0 1 0 0 0,0-1-1 0 0,0 1 1 0 0,0-1 0 0 0,0 1 0 0 0,0-1-1 0 0,0 1 1 0 0,0-1 0 0 0,0 1-1 0 0,0-1 1 0 0,0 1 0 0 0,0-1-1 0 0,0 1 1 0 0,0-1 0 0 0,-1 1-1 0 0,1-1 1 0 0,0 1 0 0 0,0-1 0 0 0,-1 1-1 0 0,1-1 1 0 0,0 1 0 0 0,-1-1-1 0 0,1 1 22 0 0,21 38-274 0 0,-11 11 633 0 0,-1 0 0 0 0,-3 1-1 0 0,-2 0 1 0 0,-2-1 0 0 0,-2 1 0 0 0,-3 0-1 0 0,-2 7-358 0 0,4-32 72 0 0,-9 122 16 0 0,7-132 5626 0 0,-16-466-6565 0 0,16 440 743 0 0,1-1-1 0 0,1 0 1 0 0,0 1 0 0 0,0-1 0 0 0,1 0 0 0 0,1 0 0 0 0,0 0-1 0 0,1 1 1 0 0,0-1 0 0 0,1 1 0 0 0,0-1 0 0 0,0 1-1 0 0,1 0 1 0 0,1 0 0 0 0,0 0 0 0 0,1 1 0 0 0,-1 0 0 0 0,2 0-1 0 0,0 0 1 0 0,0 1 0 0 0,1 0 0 0 0,0 0 0 0 0,0 1-1 0 0,1 0 1 0 0,6-4 108 0 0,8 1-114 0 0,-1 1 0 0 0,2 1-1 0 0,-1 2 1 0 0,1 0-1 0 0,1 1 1 0 0,-1 2 0 0 0,1 0-1 0 0,0 2 1 0 0,0 1 0 0 0,-1 0-1 0 0,1 2 1 0 0,18 3 114 0 0,-30-2-81 0 0,0 0-1 0 0,-1 1 1 0 0,1 1 0 0 0,0 0-1 0 0,-1 0 1 0 0,0 2 0 0 0,0-1-1 0 0,-1 1 1 0 0,1 1 0 0 0,-1 0-1 0 0,-1 1 1 0 0,1 0 0 0 0,-1 1-1 0 0,3 3 82 0 0,-9-8 4 0 0,0 0 0 0 0,0 0-1 0 0,0 1 1 0 0,-1-1 0 0 0,1 1 0 0 0,-1 0-1 0 0,0 0 1 0 0,0 0 0 0 0,-1 0 0 0 0,0 1-1 0 0,0-1 1 0 0,0 1 0 0 0,0-1 0 0 0,-1 1-1 0 0,0 0 1 0 0,0-1 0 0 0,-1 1 0 0 0,1 0 0 0 0,-1 0-1 0 0,-1 0 1 0 0,1 0 0 0 0,-1-1 0 0 0,0 1-1 0 0,0 0 1 0 0,-1-1 0 0 0,1 1 0 0 0,-1-1-1 0 0,0 1 1 0 0,-1-1 0 0 0,0 0 0 0 0,1 0-1 0 0,-2 0 1 0 0,1 0-4 0 0,-18 19 134 0 0,-1-2 0 0 0,-2-1 0 0 0,0 0-1 0 0,-1-2 1 0 0,0-1 0 0 0,-2-1 0 0 0,0-1 0 0 0,-1-2-1 0 0,-1 0 1 0 0,-12 3-134 0 0,16-6 53 0 0,-32 14 31 0 0,39-19-55 0 0,1 1-1 0 0,-1 1 1 0 0,1 1-1 0 0,0 0 1 0 0,1 1-1 0 0,0 1 1 0 0,1 0-1 0 0,-11 11-28 0 0,24-17-3 0 0,0 1 1 0 0,0-1-1 0 0,0 1 0 0 0,0 0 0 0 0,1 0 0 0 0,0-1 0 0 0,0 1 1 0 0,1 0-1 0 0,0 0 0 0 0,0 0 0 0 0,0 0 0 0 0,0 0 1 0 0,1 0-1 0 0,0 0 0 0 0,1-1 0 0 0,-1 1 0 0 0,1 0 1 0 0,0-1-1 0 0,0 1 0 0 0,1-1 0 0 0,0 0 0 0 0,0 1 1 0 0,0-1-1 0 0,0-1 0 0 0,1 1 0 0 0,0 0 0 0 0,0-1 1 0 0,0 0-1 0 0,0 0 0 0 0,1 0 0 0 0,0 0 0 0 0,-1-1 1 0 0,1 0-1 0 0,1 0 0 0 0,-1 0 0 0 0,0-1 0 0 0,1 0 0 0 0,2 1 3 0 0,25 11 152 0 0,-1-1 0 0 0,2-2-1 0 0,0-2 1 0 0,0 0-1 0 0,0-3 1 0 0,1-1-1 0 0,32 1-151 0 0,129 25 124 0 0,-159-9-1130 0 0,-44 9-6586 0 0,5-25 3380 0 0,2 0-3404 0 0</inkml:trace>
  <inkml:trace contextRef="#ctx0" brushRef="#br0" timeOffset="8568.726">18687 995 21197 0 0,'0'0'-218'0'0,"0"0"-355"0"0,0 0-205 0 0,0 0 30 0 0,0 0 317 0 0,0 0 399 0 0,0 0 179 0 0,0 0-38 0 0,0 0-14 0 0,0 0 46 0 0,29 6 21 0 0,91 18 12 0 0,-109-22-107 0 0,0 0-1 0 0,0-1 0 0 0,1-1 1 0 0,-1 0-1 0 0,0 0 1 0 0,0-1-1 0 0,0 0 0 0 0,1-1 1 0 0,-1-1-1 0 0,-1 1 0 0 0,1-2 1 0 0,0 1-1 0 0,-1-2 0 0 0,0 1 1 0 0,0-2-1 0 0,0 1 0 0 0,0-1-66 0 0,26-13 98 0 0,-13 9-68 0 0,-16 8-67 0 0,1 0-1 0 0,-1 0 1 0 0,0-1-1 0 0,0 0 1 0 0,0 0-1 0 0,0-1 1 0 0,-1 0-1 0 0,1 0 1 0 0,-1 0-1 0 0,0-1 1 0 0,0 0-1 0 0,-1 0 1 0 0,1-1-1 0 0,-1 1 1 0 0,0-1-1 0 0,-1 0 1 0 0,1-1-1 0 0,-1 1 1 0 0,0-1-1 0 0,-1 0 1 0 0,0 0-1 0 0,0 0 1 0 0,1-4 37 0 0,-7 7-84 0 0,1-1 1 0 0,-1 1-1 0 0,-1-1 1 0 0,1 1-1 0 0,0 0 1 0 0,-1 1-1 0 0,0-1 1 0 0,0 0-1 0 0,0 1 0 0 0,0 0 1 0 0,-1 0-1 0 0,1 0 1 0 0,-1 1-1 0 0,0-1 1 0 0,0 1-1 0 0,0 0 1 0 0,0 1-1 0 0,0-1 1 0 0,0 1-1 0 0,0 0 0 0 0,0 0 1 0 0,-1 1-1 0 0,1-1 1 0 0,0 1-1 0 0,0 0 1 0 0,-1 1-1 0 0,1-1 1 0 0,-3 2 83 0 0,0-2 44 0 0,0 1 0 0 0,0 0 0 0 0,0 0 0 0 0,0 1 0 0 0,1 0 0 0 0,-1 0 0 0 0,0 0 0 0 0,1 1 0 0 0,0 1 0 0 0,0-1 0 0 0,0 1-1 0 0,0 0 1 0 0,0 1 0 0 0,1 0 0 0 0,0 0 0 0 0,0 0 0 0 0,0 0 0 0 0,1 1 0 0 0,0 0 0 0 0,0 1 0 0 0,0-1 0 0 0,1 1 0 0 0,0-1 0 0 0,0 1 0 0 0,0 1 0 0 0,1-1 0 0 0,0 0 0 0 0,1 1 0 0 0,0 0 0 0 0,0-1 0 0 0,0 1 0 0 0,1 0 0 0 0,0 0 0 0 0,1 0 0 0 0,0 0 0 0 0,0 0 0 0 0,1 0 0 0 0,0 0 0 0 0,0 0 0 0 0,1-1 0 0 0,0 1 0 0 0,0 0 0 0 0,0-1 0 0 0,1 1 0 0 0,1-1 0 0 0,-1 0 0 0 0,1 0 0 0 0,0 0 0 0 0,1-1 0 0 0,0 1 0 0 0,0-1 0 0 0,0 0-44 0 0,13 4 49 0 0,0-1 1 0 0,1-1-1 0 0,0 0 0 0 0,1-1 1 0 0,-1-1-1 0 0,1-1 1 0 0,0-1-1 0 0,1-1 0 0 0,-1 0 1 0 0,1-2-1 0 0,-1 0 1 0 0,1-1-1 0 0,-1-1 0 0 0,1-1 1 0 0,-1-1-1 0 0,0-1 1 0 0,0-1-1 0 0,0 0 1 0 0,0-2-1 0 0,-1 0 0 0 0,0-1 1 0 0,0-1-1 0 0,14-10-49 0 0,127-85-1211 0 0,-156 100 1187 0 0,0 0 1 0 0,1 0-1 0 0,-1 0 1 0 0,-1-1 0 0 0,1 1-1 0 0,-1-1 1 0 0,1 0-1 0 0,-2 0 1 0 0,1 0-1 0 0,0 0 1 0 0,-1-1 0 0 0,0 1-1 0 0,0-1 1 0 0,-1 1-1 0 0,1-1 1 0 0,-1 0-1 0 0,0 1 1 0 0,-1-1 0 0 0,0 0-1 0 0,1 0 1 0 0,-2 0-1 0 0,1 1 1 0 0,-1-1-1 0 0,0 0 1 0 0,0 0 0 0 0,0 1-1 0 0,-1-1 1 0 0,0 1-1 0 0,0-1 1 0 0,-1 1-1 0 0,0-1 24 0 0,2 4 23 0 0,-1-1-1 0 0,0 0 0 0 0,0 1 1 0 0,0 0-1 0 0,0-1 1 0 0,0 1-1 0 0,-1 0 0 0 0,1 0 1 0 0,-1 0-1 0 0,1 0 0 0 0,-1 1 1 0 0,0-1-1 0 0,0 1 1 0 0,0 0-1 0 0,1 0 0 0 0,-1 0 1 0 0,-1 0-1 0 0,1 0 0 0 0,0 0 1 0 0,0 1-1 0 0,0-1 1 0 0,0 1-1 0 0,0 0 0 0 0,0 0 1 0 0,0 0-1 0 0,-1 1 0 0 0,0 0-22 0 0,5 80-732 0 0,8-68 765 0 0,0 0-1 0 0,2-1 0 0 0,-1 0 1 0 0,2-1-1 0 0,-1 0 0 0 0,2 0 0 0 0,-1-2 1 0 0,1 1-1 0 0,1-2 0 0 0,0 0 1 0 0,0 0-1 0 0,0-1 0 0 0,1-1 0 0 0,0-1 1 0 0,0 0-1 0 0,1 0 0 0 0,-1-2 1 0 0,8 1-33 0 0,89 34-64 0 0,-110-38 75 0 0,-1 1 0 0 0,1-1 0 0 0,0 1 0 0 0,0 0 0 0 0,-1-1-1 0 0,1 1 1 0 0,-1 0 0 0 0,1 0 0 0 0,-1 0 0 0 0,1 0 0 0 0,-1 0 0 0 0,1 0 0 0 0,-1 1 0 0 0,0-1 0 0 0,0 0 0 0 0,0 1 0 0 0,1-1 0 0 0,-1 1 0 0 0,-1-1 0 0 0,1 1 0 0 0,0-1 0 0 0,0 1 0 0 0,-1 0 0 0 0,1-1 0 0 0,0 1 0 0 0,-1 0-1 0 0,0 0 1 0 0,1-1 0 0 0,-1 1 0 0 0,0 0 0 0 0,0 0 0 0 0,0 0 0 0 0,0-1 0 0 0,0 1 0 0 0,-1 0 0 0 0,1 0 0 0 0,-1-1 0 0 0,1 1 0 0 0,-1 0 0 0 0,1 0 0 0 0,-1-1 0 0 0,0 1 0 0 0,0-1 0 0 0,0 1 0 0 0,0-1 0 0 0,0 1 0 0 0,0-1-1 0 0,0 1 1 0 0,0-1 0 0 0,-1 0 0 0 0,1 0 0 0 0,0 0 0 0 0,-1 0 0 0 0,1 0 0 0 0,-1 0 0 0 0,1 0 0 0 0,-1 0 0 0 0,0 0 0 0 0,1-1 0 0 0,-1 1 0 0 0,0 0-11 0 0,-19 11 220 0 0,0 0 0 0 0,-1-2 0 0 0,0 0 0 0 0,-1-2 0 0 0,0 0-1 0 0,0-1 1 0 0,-1-2 0 0 0,1 0 0 0 0,-1-1 0 0 0,0-2 0 0 0,-6 0-220 0 0,30-2-47 0 0,19-17-2548 0 0,151-87 567 0 0,4 9 3955 0 0,-146 139-151 0 0,-22-34-1796 0 0,-1-1-1 0 0,1 0 0 0 0,0-1 1 0 0,1 1-1 0 0,0-1 0 0 0,1-1 1 0 0,-1 1-1 0 0,1-1 0 0 0,1-1 1 0 0,-1 1-1 0 0,1-1 0 0 0,0-1 1 0 0,1 0-1 0 0,-1 0 0 0 0,1-1 1 0 0,0 0-1 0 0,0 0 1 0 0,0-1-1 0 0,1-1 0 0 0,-1 0 1 0 0,1 0-1 0 0,0-1 0 0 0,-1 0 1 0 0,3-1 20 0 0,98-39-7152 0 0,-94 27 2679 0 0,-7 2-4702 0 0</inkml:trace>
  <inkml:trace contextRef="#ctx0" brushRef="#br0" timeOffset="8824.869">20096 590 17996 0 0,'0'0'1169'0'0,"0"0"57"0"0,0 0-118 0 0,0 0-382 0 0,0 0-294 0 0,0 0-240 0 0,0 0-284 0 0,0 0-286 0 0,0 0-392 0 0,0 0-328 0 0,0 0-128 0 0,0 0-79 0 0,-13-11-79 0 0,3 3 972 0 0,-29-25-903 0 0,73 53-6627 0 0,-21-12 1015 0 0</inkml:trace>
  <inkml:trace contextRef="#ctx0" brushRef="#br0" timeOffset="9208.551">20672 796 22253 0 0,'0'0'253'0'0,"0"0"-246"0"0,0 0-162 0 0,0 0-322 0 0,0 0-401 0 0,0 0 14 0 0,0 0 117 0 0,0 0 235 0 0,0 0 331 0 0,0 0 18 0 0,0 0-96 0 0,0 0-46 0 0,0 0 1 0 0,23-5 46 0 0,168-36-316 0 0,-122 35-2319 0 0,-112 30 4053 0 0,-189 108 2688 0 0,229-130-3865 0 0,1-1 0 0 0,0 1 0 0 0,-1 0 1 0 0,1 0-1 0 0,0 0 0 0 0,0 0 0 0 0,0 0 0 0 0,0 0 1 0 0,1 1-1 0 0,-1-1 0 0 0,1 1 0 0 0,-1-1 1 0 0,1 1-1 0 0,0-1 0 0 0,0 1 0 0 0,0 0 0 0 0,0 0 1 0 0,1-1-1 0 0,-1 1 0 0 0,1 0 0 0 0,-1 0 1 0 0,1 0-1 0 0,0 0 0 0 0,0 0 0 0 0,0 0 0 0 0,1-1 1 0 0,-1 1-1 0 0,1 0 0 0 0,-1 0 0 0 0,1 0 1 0 0,0-1-1 0 0,0 1 0 0 0,1 0 0 0 0,-1-1 0 0 0,0 1 1 0 0,1-1-1 0 0,-1 1 0 0 0,1-1 0 0 0,0 0 1 0 0,0 1 16 0 0,100 59-718 0 0,62-33 169 0 0,62 24 17 0 0,-223-52 588 0 0,-1-1 0 0 0,1 1 0 0 0,-1 0 0 0 0,0 0 0 0 0,1 0 0 0 0,-1 0 1 0 0,0 0-1 0 0,0 1 0 0 0,0-1 0 0 0,0 1 0 0 0,0-1 0 0 0,0 1 0 0 0,0 0 0 0 0,0 0 0 0 0,-1 0 1 0 0,1 0-1 0 0,-1 0 0 0 0,1 0 0 0 0,-1 0 0 0 0,0 0 0 0 0,0 0 0 0 0,0 1 0 0 0,0-1 0 0 0,0 1 0 0 0,0-1 1 0 0,-1 0-1 0 0,1 1 0 0 0,-1-1 0 0 0,0 1 0 0 0,0-1 0 0 0,0 1 0 0 0,0 0 0 0 0,0-1 0 0 0,0 1 1 0 0,-1-1-1 0 0,1 1 0 0 0,-1-1 0 0 0,0 0 0 0 0,0 1 0 0 0,0-1 0 0 0,0 0 0 0 0,0 1 0 0 0,0-1 1 0 0,-1 1-57 0 0,-2 3 202 0 0,-1-1 0 0 0,0 1 1 0 0,0-1-1 0 0,0 0 1 0 0,0 0-1 0 0,-1 0 0 0 0,0-1 1 0 0,0 0-1 0 0,0 0 1 0 0,0 0-1 0 0,-1-1 0 0 0,0 0 1 0 0,1 0-1 0 0,-8 1-202 0 0,5-1 93 0 0,0-1-1 0 0,0 0 1 0 0,0-1-1 0 0,0 0 0 0 0,-1 0 1 0 0,1-1-1 0 0,0-1 1 0 0,0 1-1 0 0,-1-1 0 0 0,1-1 1 0 0,0 0-1 0 0,0 0 1 0 0,0 0-1 0 0,0-1 0 0 0,1-1 1 0 0,-1 0-1 0 0,1 0 1 0 0,-4-3-93 0 0,8 4-340 0 0,-1-1 0 0 0,1 1 1 0 0,1-1-1 0 0,-1 0 0 0 0,1-1 0 0 0,-1 1 1 0 0,1-1-1 0 0,0 1 0 0 0,1-1 1 0 0,-1 0-1 0 0,1 0 0 0 0,0 0 1 0 0,0 0-1 0 0,1 0 0 0 0,0-1 0 0 0,-1 1 1 0 0,2 0-1 0 0,-1-1 0 0 0,1 1 1 0 0,0-1-1 0 0,0-1 340 0 0,0-14-4953 0 0,0 5-5047 0 0</inkml:trace>
  <inkml:trace contextRef="#ctx0" brushRef="#br0" timeOffset="9664.086">21508 159 18484 0 0,'0'0'803'0'0,"0"0"5"0"0,0 0-229 0 0,0 0-497 0 0,0 0-612 0 0,0 0-636 0 0,0 0-18 0 0,0 0 334 0 0,0 0 574 0 0,0 0 663 0 0,0 0 186 0 0,0 0-10 0 0,0 0-24 0 0,1 32-43 0 0,-5 194 375 0 0,-32 374 448 0 0,35-593-1276 0 0,1-1 0 0 0,-1 0-1 0 0,1 1 1 0 0,0 0 0 0 0,0-1 0 0 0,1 1 0 0 0,0-1 0 0 0,0 0 0 0 0,0 1-1 0 0,1-1 1 0 0,0 0 0 0 0,0 0 0 0 0,1 0 0 0 0,0 0 0 0 0,0 0 0 0 0,0 0-1 0 0,1-1 1 0 0,-1 0 0 0 0,1 1 0 0 0,1-1 0 0 0,-1-1 0 0 0,1 1 0 0 0,0-1-1 0 0,0 0 1 0 0,0 0 0 0 0,0 0 0 0 0,1 0 0 0 0,-1-1 0 0 0,1 0 0 0 0,0-1-1 0 0,0 1 1 0 0,0-1 0 0 0,0 0 0 0 0,1 0 0 0 0,-1-1 0 0 0,1 0 0 0 0,-1 0-43 0 0,13-2-116 0 0,0-2 0 0 0,-1 0 0 0 0,1 0 0 0 0,-1-2 0 0 0,0 0 0 0 0,-1-1 0 0 0,1-1 1 0 0,-1-1-1 0 0,0 0 0 0 0,-1-2 0 0 0,3-1 116 0 0,163-130-7765 0 0,-174 140 16390 0 0,-13 16-8445 0 0,3-10-155 0 0,0 1 0 0 0,0-1 0 0 0,0 1 1 0 0,1 0-1 0 0,0 0 0 0 0,0-1 0 0 0,1 1 0 0 0,0 0 0 0 0,0 0 1 0 0,0 0-1 0 0,1 0 0 0 0,-1-1 0 0 0,1 1 0 0 0,1 0 0 0 0,-1 0 1 0 0,1-1-1 0 0,0 1 0 0 0,0-1 0 0 0,1 0 0 0 0,0 1 0 0 0,0-1 1 0 0,0 0-1 0 0,0-1 0 0 0,1 1 0 0 0,0-1 0 0 0,0 1 0 0 0,0-1 1 0 0,0 0-1 0 0,1 0 0 0 0,-1-1 0 0 0,5 3-25 0 0,4 0-150 0 0,0 0 0 0 0,0 0 0 0 0,1-2 0 0 0,0 0 0 0 0,0 0 0 0 0,0-1 0 0 0,0-1-1 0 0,0 0 1 0 0,0-1 0 0 0,1-1 0 0 0,12-1 150 0 0,34-5-3573 0 0,-3-6-3810 0 0,-41 7-2719 0 0</inkml:trace>
  <inkml:trace contextRef="#ctx0" brushRef="#br0" timeOffset="9920.389">21989 689 22805 0 0,'0'0'848'0'0,"0"0"-776"0"0,0 0-96 0 0,0 0-72 0 0,0 0-256 0 0,0 0-568 0 0,0 0-1321 0 0,0 0-951 0 0,0 0-777 0 0,0 0 24 0 0,0 0-5041 0 0</inkml:trace>
  <inkml:trace contextRef="#ctx0" brushRef="#br0" timeOffset="10161.72">21174 365 24421 0 0,'0'0'664'0'0,"0"0"-216"0"0,0 0-39 0 0,0 0-281 0 0,0 0-136 0 0,173-152 16 0 0,-89 134-64 0 0,10 3-96 0 0,10 3-233 0 0,5 6-359 0 0,5 1-528 0 0,-3 5-960 0 0,-6 2-1457 0 0,-28 4-1128 0 0,-30-2-7034 0 0</inkml:trace>
  <inkml:trace contextRef="#ctx0" brushRef="#br0" timeOffset="10523.543">22354 1121 9858 0 0,'0'0'903'0'0,"0"0"212"0"0,0 0 106 0 0,-18-26-148 0 0,-54-83-102 0 0,28 10 3983 0 0,44 99-5103 0 0,0 0-318 0 0,47 46-271 0 0,108 202 1420 0 0,-21-25-573 0 0,-132-220-43 0 0,0 0-1 0 0,0 0 1 0 0,0-1-1 0 0,0 1 1 0 0,0-1-1 0 0,1 1 1 0 0,-1-1-1 0 0,1 0 1 0 0,0 1-1 0 0,0-2 1 0 0,0 1-1 0 0,0 0 1 0 0,0 0 0 0 0,0-1-1 0 0,0 0 1 0 0,0 0-1 0 0,1 0 1 0 0,-1 0-1 0 0,0 0 1 0 0,1 0-1 0 0,-1-1 1 0 0,1 0-1 0 0,-1 0 1 0 0,1 0-1 0 0,-1 0 1 0 0,1 0-1 0 0,-1-1 1 0 0,0 1-1 0 0,1-1 1 0 0,-1 0-1 0 0,0 0 1 0 0,1 0-1 0 0,-1-1 1 0 0,0 1 0 0 0,0-1-1 0 0,0 1 1 0 0,0-1-1 0 0,0 0 1 0 0,-1 0-1 0 0,1-1 1 0 0,0 1-1 0 0,-1-1 1 0 0,0 1-1 0 0,0-1 1 0 0,1 0-1 0 0,-1 1 1 0 0,-1-1-1 0 0,1 0 1 0 0,0 0-1 0 0,-1-1 1 0 0,0 1-1 0 0,0 0 1 0 0,1-1-66 0 0,27-58 315 0 0,-2 0-1 0 0,-3-2 1 0 0,-3-1 0 0 0,7-37-315 0 0,2-5 124 0 0,-31 105-215 0 0,1 0 1 0 0,0 0-1 0 0,0 0 0 0 0,0 0 0 0 0,0-1 1 0 0,0 1-1 0 0,1 0 0 0 0,-1 0 1 0 0,1 0-1 0 0,-1 0 0 0 0,1 0 1 0 0,0 0-1 0 0,-1 0 0 0 0,1 0 1 0 0,0 0-1 0 0,0 0 0 0 0,1 1 1 0 0,-1-1-1 0 0,0 0 0 0 0,1 1 0 0 0,-1-1 1 0 0,1 1-1 0 0,-1-1 0 0 0,1 1 1 0 0,-1 0-1 0 0,1 0 0 0 0,0-1 1 0 0,0 1-1 0 0,0 0 0 0 0,0 1 1 0 0,0-1-1 0 0,0 0 0 0 0,0 0 1 0 0,0 1-1 0 0,0 0 0 0 0,0-1 0 0 0,0 1 1 0 0,0 0-1 0 0,0 0 0 0 0,0 0 1 0 0,1 0-1 0 0,-1 0 0 0 0,0 0 1 0 0,0 1-1 0 0,0-1 0 0 0,0 1 1 0 0,0 0-1 0 0,0-1 0 0 0,0 1 1 0 0,0 0 90 0 0,49 46-6817 0 0,-34-30 2338 0 0,-4-5-4079 0 0</inkml:trace>
  <inkml:trace contextRef="#ctx0" brushRef="#br0" timeOffset="10797.119">23337 964 23261 0 0,'0'0'-21'0'0,"0"0"-155"0"0,0 0-198 0 0,0 0-79 0 0,0 0 134 0 0,0 0 162 0 0,4 26 135 0 0,36 193-74 0 0,-37-205-808 0 0,20 54 1942 0 0,-9-54-4638 0 0,6-8-5040 0 0,-18-6-665 0 0</inkml:trace>
  <inkml:trace contextRef="#ctx0" brushRef="#br0" timeOffset="10958.104">23361 286 26086 0 0,'0'0'184'0'0,"0"0"-8"0"0,0 0-88 0 0,0 0-248 0 0,0 0-553 0 0,0 0-527 0 0,0 0-264 0 0,0 0-248 0 0,0 0-89 0 0,0 0-343 0 0,0 0-537 0 0,0 0-280 0 0,0 0 129 0 0,0 0 711 0 0,161-30-4224 0 0</inkml:trace>
  <inkml:trace contextRef="#ctx0" brushRef="#br0" timeOffset="11206.846">24114 1 19444 0 0,'0'0'-1'0'0,"0"0"-382"0"0,0 0-216 0 0,0 0-105 0 0,0 0 235 0 0,0 0 459 0 0,0 0 181 0 0,-1 33 37 0 0,-4 196 203 0 0,12 90 1777 0 0,37 217-2188 0 0,-42-523 18 0 0,-1 7 16 0 0,1 0 0 0 0,1-1 0 0 0,0 1 0 0 0,2-1 0 0 0,0 1 0 0 0,2-1 0 0 0,0-1 0 0 0,0 1 0 0 0,2-1 0 0 0,0-1 0 0 0,9 13-34 0 0,-17-28 44 0 0,0-1 0 0 0,0 1 0 0 0,0 0 0 0 0,1-1 0 0 0,-1 1-1 0 0,0-1 1 0 0,1 1 0 0 0,-1-1 0 0 0,1 0 0 0 0,-1 0-1 0 0,1 0 1 0 0,-1 0 0 0 0,1 0 0 0 0,0 0 0 0 0,0 0 0 0 0,0 0-1 0 0,-1 0 1 0 0,1-1 0 0 0,0 1 0 0 0,0-1 0 0 0,0 0 0 0 0,0 1-1 0 0,0-1 1 0 0,0 0 0 0 0,0 0 0 0 0,0 0 0 0 0,0 0-1 0 0,0-1 1 0 0,0 1 0 0 0,-1-1 0 0 0,1 1 0 0 0,0-1 0 0 0,0 1-1 0 0,0-1 1 0 0,0 0 0 0 0,-1 0 0 0 0,1 0 0 0 0,0 0 0 0 0,-1 0-1 0 0,1 0 1 0 0,-1 0 0 0 0,1-1 0 0 0,-1 1 0 0 0,0-1 0 0 0,1 1-1 0 0,-1-1 1 0 0,0 1 0 0 0,0-1 0 0 0,0 0 0 0 0,0 1-1 0 0,0-1 1 0 0,0 0 0 0 0,-1 0 0 0 0,1 0 0 0 0,-1 0 0 0 0,1 0-1 0 0,-1 1 1 0 0,0-1 0 0 0,0 0 0 0 0,0 0 0 0 0,0 0 0 0 0,0 0-1 0 0,0 0 1 0 0,0 0 0 0 0,0 0-44 0 0,7-117-3627 0 0,-16 43-5745 0 0,3 56-662 0 0</inkml:trace>
  <inkml:trace contextRef="#ctx0" brushRef="#br0" timeOffset="11455.374">23925 631 21589 0 0,'0'0'770'0'0,"0"0"-59"0"0,0 0-199 0 0,34-19-198 0 0,113-63-77 0 0,-123 70-202 0 0,1 1 0 0 0,0 1-1 0 0,1 1 1 0 0,-1 2 0 0 0,2 0-1 0 0,-1 2 1 0 0,17-2-35 0 0,-1 1-4 0 0,312-31-1240 0 0,-116 36-2804 0 0,-133 13-763 0 0,-40 8-2682 0 0,-50-12 717 0 0</inkml:trace>
  <inkml:trace contextRef="#ctx0" brushRef="#br0" timeOffset="11840.267">24678 1282 23909 0 0,'0'0'213'0'0,"0"0"-78"0"0,0 0-55 0 0,0 0-88 0 0,0 0-21 0 0,0 0 54 0 0,28-3 5 0 0,205-17-58 0 0,-220 19 17 0 0,7 3 13 0 0,-1-2-1 0 0,0-1 1 0 0,1 0-1 0 0,-1-1 0 0 0,0-1 1 0 0,0-1-1 0 0,0-1 0 0 0,0 0 1 0 0,-1-2-1 0 0,0 0 1 0 0,0-1-1 0 0,-1 0 0 0 0,0-2 1 0 0,0 0-1 0 0,-1-1 0 0 0,0 0 1 0 0,13-14-2 0 0,-27 23-35 0 0,0 0-1 0 0,0-1 1 0 0,0 1 0 0 0,0-1-1 0 0,0 0 1 0 0,0 1 0 0 0,-1-1 0 0 0,1 0-1 0 0,-1 0 1 0 0,0 0 0 0 0,0 0-1 0 0,0 0 1 0 0,0 0 0 0 0,0-1 0 0 0,-1 1-1 0 0,0 0 1 0 0,1 0 0 0 0,-1-1-1 0 0,0 1 1 0 0,-1 0 0 0 0,1 0 0 0 0,-1 0-1 0 0,1-1 1 0 0,-1 1 0 0 0,0 0 0 0 0,0 0-1 0 0,0 0 1 0 0,0 0 0 0 0,-1 0-1 0 0,1 0 1 0 0,-1 1 0 0 0,0-1 0 0 0,0 0-1 0 0,0 1 1 0 0,0-1 0 0 0,0 1-1 0 0,-1 0 1 0 0,1 0 0 0 0,-2-2 35 0 0,-4-1-186 0 0,-1 0 1 0 0,1 0-1 0 0,-1 1 0 0 0,0 0 1 0 0,-1 1-1 0 0,1-1 1 0 0,0 2-1 0 0,-1 0 0 0 0,0 0 1 0 0,1 0-1 0 0,-1 1 0 0 0,-8 0 186 0 0,-13 2-6 0 0,-1 2-1 0 0,1 1 0 0 0,-1 1 0 0 0,1 1 0 0 0,1 2 0 0 0,-1 1 0 0 0,1 2 0 0 0,1 1 1 0 0,0 1-1 0 0,1 1 0 0 0,0 2 0 0 0,1 0 0 0 0,-14 13 7 0 0,38-27 5 0 0,1 0-1 0 0,-1 0 1 0 0,1 0-1 0 0,0 1 1 0 0,-1-1-1 0 0,1 1 1 0 0,0-1 0 0 0,0 1-1 0 0,1 0 1 0 0,-1-1-1 0 0,1 1 1 0 0,-1 0-1 0 0,1 0 1 0 0,0 0 0 0 0,0 0-1 0 0,0 0 1 0 0,0 1-1 0 0,1-1 1 0 0,-1 0-1 0 0,1 0 1 0 0,0 1-1 0 0,0-1 1 0 0,0 0 0 0 0,0 0-1 0 0,1 1 1 0 0,-1-1-1 0 0,1 0 1 0 0,0 0-1 0 0,0 0 1 0 0,0 0 0 0 0,0 0-1 0 0,0 0 1 0 0,1 0-1 0 0,0 0 1 0 0,-1 0-1 0 0,1-1 1 0 0,0 1 0 0 0,0-1-1 0 0,0 1 1 0 0,1-1-1 0 0,-1 0 1 0 0,1 0-1 0 0,-1 0 1 0 0,1 0-1 0 0,-1 0 1 0 0,1 0 0 0 0,0-1-1 0 0,0 0 1 0 0,0 1-1 0 0,0-1 1 0 0,0 0-1 0 0,3 0-4 0 0,23 9 86 0 0,0-2 0 0 0,1-1-1 0 0,0-2 1 0 0,1-1 0 0 0,-1-1-1 0 0,1-1 1 0 0,-1-2 0 0 0,1-1-1 0 0,0-1 1 0 0,-1-2 0 0 0,0-1-1 0 0,0-1 1 0 0,7-4-86 0 0,-8 5 63 0 0,249-25 1058 0 0,-131 83-1245 0 0,-53-39-1938 0 0,-32-20-6653 0 0,-51 3-1173 0 0</inkml:trace>
  <inkml:trace contextRef="#ctx0" brushRef="#br0" timeOffset="12026.075">25517 628 26510 0 0,'0'0'512'0'0,"0"0"96"0"0,0 0-128 0 0,0 0-280 0 0,0 0-152 0 0,0 0-48 0 0,216-129-24 0 0,-131 123 8 0 0,10 2-40 0 0,4 2-96 0 0,-3 2-176 0 0,-5 0-256 0 0,-6 6-304 0 0,-9 2-353 0 0,-7 2-527 0 0,-10 1-1241 0 0,-18-2-2008 0 0,-15-3-7273 0 0</inkml:trace>
  <inkml:trace contextRef="#ctx0" brushRef="#br0" timeOffset="16494.996">7268 6035 3481 0 0,'0'0'358'0'0,"0"0"-200"0"0,0 0-61 0 0,0 0 42 0 0,0 0 161 0 0,0 0 339 0 0,0 0 410 0 0,0 0 304 0 0,0 0 112 0 0,0 0-123 0 0,0 0-345 0 0,-1 17-288 0 0,-17 122 555 0 0,-143 220 13 0 0,161-360-1260 0 0,0 1 0 0 0,-1 0 0 0 0,1-1 0 0 0,0 1 0 0 0,-1 0 0 0 0,1-1 0 0 0,0 1 0 0 0,-1 0 0 0 0,1 0 0 0 0,0-1 0 0 0,-1 1 0 0 0,1 0 0 0 0,-1 0 0 0 0,1 0 0 0 0,-1-1 0 0 0,1 1 0 0 0,-1 0 0 0 0,1 0 0 0 0,0 0 0 0 0,-1 0 0 0 0,1 0 0 0 0,-1 0 0 0 0,1 0 0 0 0,-1 0 0 0 0,1 0 0 0 0,-1 0 0 0 0,1 0 0 0 0,-1 0 0 0 0,1 1 0 0 0,0-1 0 0 0,-1 0-17 0 0,10-65-1968 0 0,-8 61 1945 0 0,4-27-191 0 0,66-300-153 0 0,-60 296 774 0 0,0 0-1 0 0,3 0 1 0 0,1 2-1 0 0,1 0 1 0 0,2 0-1 0 0,1 2 1 0 0,2 0-1 0 0,3-2-406 0 0,-21 28 66 0 0,-1 0-1 0 0,1 1 0 0 0,0-1 1 0 0,0 1-1 0 0,0 0 0 0 0,1 0 1 0 0,0 0-1 0 0,-1 0 0 0 0,1 0 1 0 0,1 1-1 0 0,-1 0 0 0 0,0 0 0 0 0,1 0 1 0 0,-1 0-1 0 0,1 1 0 0 0,0 0 1 0 0,0 0-1 0 0,0 0 0 0 0,0 0 1 0 0,1 1-1 0 0,-1 0 0 0 0,0 0 1 0 0,0 0-1 0 0,1 1 0 0 0,-1 0 1 0 0,0 0-1 0 0,1 0 0 0 0,-1 1 1 0 0,0-1-1 0 0,1 1 0 0 0,-1 1 0 0 0,0-1 1 0 0,0 1-1 0 0,0 0 0 0 0,0 0 1 0 0,0 0-1 0 0,0 1 0 0 0,-1-1 1 0 0,1 1-1 0 0,-1 0 0 0 0,3 3-65 0 0,14 26 74 0 0,-1 1 0 0 0,-1 1 0 0 0,-2 1 0 0 0,-2 0 0 0 0,-1 1 0 0 0,-2 0 0 0 0,-2 1 1 0 0,-1 1-1 0 0,2 22-74 0 0,-1-19 45 0 0,8 37-23 0 0,-1 3-129 0 0,3-2 0 0 0,4 0 1 0 0,30 64 106 0 0,-35-113 528 0 0,-21-45 1247 0 0,-9-3-1814 0 0,0 1 1 0 0,-1 0-1 0 0,0 0 1 0 0,-2 2-1 0 0,0-1 1 0 0,0 2-1 0 0,-2-1 1 0 0,0 2-1 0 0,0 0 1 0 0,-1 2-1 0 0,-1-1 1 0 0,1 2-1 0 0,-2 0 1 0 0,0 2-1 0 0,0 0 1 0 0,0 0-1 0 0,-1 2 1 0 0,0 1 0 0 0,-1 0-1 0 0,1 2 1 0 0,-5-1 38 0 0,-38-3 267 0 0,0 3 1 0 0,0 2-1 0 0,0 3 1 0 0,1 3 0 0 0,-1 2-1 0 0,-25 8-267 0 0,88-13-101 0 0,0 0-1 0 0,1-1 0 0 0,-1 1 1 0 0,0-1-1 0 0,0 1 0 0 0,1 0 1 0 0,-1-1-1 0 0,0 1 0 0 0,0 0 1 0 0,0-1-1 0 0,0 1 0 0 0,0 0 1 0 0,0-1-1 0 0,0 1 0 0 0,0 0 1 0 0,0-1-1 0 0,0 1 0 0 0,0 0 1 0 0,-1-1-1 0 0,1 1 0 0 0,0 0 1 0 0,0-1-1 0 0,-1 1 0 0 0,1-1 1 0 0,0 1-1 0 0,-1-1 0 0 0,1 1 1 0 0,-1-1-1 0 0,1 1 0 0 0,0-1 1 0 0,-1 1-1 0 0,1-1 0 0 0,-1 1 1 0 0,1-1-1 0 0,-1 1 0 0 0,0-1 0 0 0,1 0 1 0 0,-1 0-1 0 0,1 1 0 0 0,-1-1 1 0 0,0 0-1 0 0,1 0 0 0 0,-1 1 1 0 0,0-1-1 0 0,1 0 0 0 0,-1 0 1 0 0,0 0-1 0 0,1 0 0 0 0,-1 0 102 0 0,59 16-9891 0 0,-40-15 2737 0 0</inkml:trace>
  <inkml:trace contextRef="#ctx0" brushRef="#br0" timeOffset="17014.076">8411 6107 21085 0 0,'0'0'528'0'0,"0"0"-86"0"0,0 0-282 0 0,0 0-354 0 0,0 0-301 0 0,0 0-99 0 0,0 0 81 0 0,0 0 189 0 0,0 0 248 0 0,0 0 108 0 0,0 0 7 0 0,0 0-13 0 0,13-4-3 0 0,227-76-3548 0 0,-163 45 318 0 0,-130 35 4154 0 0,28 6-746 0 0,0 2 0 0 0,0 1 1 0 0,1 0-1 0 0,0 2 0 0 0,0 1 1 0 0,1 1-1 0 0,-11 9-201 0 0,5-5 223 0 0,-23 11 235 0 0,1 2-1 0 0,1 3 1 0 0,2 2 0 0 0,1 1-1 0 0,2 3 1 0 0,2 2-1 0 0,0 3-457 0 0,40-42 28 0 0,1 1-1 0 0,-1-1 0 0 0,1 1 0 0 0,0-1 0 0 0,0 1 0 0 0,0 0 0 0 0,0 0 1 0 0,0 0-1 0 0,0 0 0 0 0,1 0 0 0 0,0 0 0 0 0,-1 0 0 0 0,1 0 0 0 0,0 1 0 0 0,1-1 1 0 0,-1 0-1 0 0,1 1 0 0 0,-1-1 0 0 0,1 0 0 0 0,0 1 0 0 0,0-1 0 0 0,1 1 1 0 0,-1-1-1 0 0,1 0 0 0 0,-1 1 0 0 0,1-1 0 0 0,0 0 0 0 0,0 1 0 0 0,1-1 1 0 0,-1 0-1 0 0,1 0 0 0 0,-1 0 0 0 0,1 0 0 0 0,0-1 0 0 0,0 1 0 0 0,0 0 0 0 0,1-1 1 0 0,-1 1-1 0 0,0-1 0 0 0,1 0 0 0 0,0 0 0 0 0,0 0 0 0 0,-1 0 0 0 0,1 0 1 0 0,0 0-1 0 0,0-1 0 0 0,1 0 0 0 0,-1 1 0 0 0,2-1-27 0 0,31 12 55 0 0,1-2-1 0 0,0-1 1 0 0,1-2-1 0 0,0-2 1 0 0,1-1-1 0 0,-1-2 1 0 0,1-1-1 0 0,0-3 1 0 0,22-3-55 0 0,17 3-395 0 0,-23 1-186 0 0,149 0-4421 0 0,-70-3-3997 0 0,-111 3 2966 0 0</inkml:trace>
  <inkml:trace contextRef="#ctx0" brushRef="#br0" timeOffset="17261.669">9145 6541 4377 0 0,'0'0'7410'0'0,"0"0"-4074"0"0,0 0-967 0 0,0 0-817 0 0,0 0-592 0 0,0 0-416 0 0,0 0-336 0 0,0 0-184 0 0,0 0 16 0 0,0 0-40 0 0,0 0-1824 0 0</inkml:trace>
  <inkml:trace contextRef="#ctx0" brushRef="#br0" timeOffset="19097.409">9333 6534 13619 0 0,'0'0'-943'0'0,"0"0"258"0"0,0 0 246 0 0,0 0 348 0 0,0 0 116 0 0,0 0-5 0 0,0 0 8 0 0,0 0 51 0 0,27 8 37 0 0,85 22 78 0 0,-106-28-112 0 0,0-1 0 0 0,0 0 0 0 0,0 0 0 0 0,0-1-1 0 0,1 1 1 0 0,-1-1 0 0 0,0-1 0 0 0,0 1 0 0 0,0-1 0 0 0,1 0 0 0 0,-1-1 0 0 0,0 1 0 0 0,0-1 0 0 0,-1-1 0 0 0,1 1 0 0 0,0-1 0 0 0,-1 0 0 0 0,1 0 0 0 0,-1 0 0 0 0,1-2-82 0 0,13-6 438 0 0,10-5-57 0 0,-1 0 0 0 0,-1-2-1 0 0,-1-2 1 0 0,0 0 0 0 0,-2-1-1 0 0,0-1 1 0 0,2-5-381 0 0,-21 21 52 0 0,1 0 0 0 0,-1 0 0 0 0,0-1 0 0 0,0 0 0 0 0,0 0 0 0 0,-1 0 0 0 0,-1 0 0 0 0,1-1 0 0 0,-1 1 0 0 0,0-1 0 0 0,-1 0 0 0 0,1 0 0 0 0,-2 0 0 0 0,1 0 0 0 0,-1-1 0 0 0,0 1 0 0 0,-1 0 0 0 0,0 0 0 0 0,-1-1 0 0 0,1 1 0 0 0,-1 0 0 0 0,-1 0 0 0 0,0 0 0 0 0,0 0 0 0 0,0 0 0 0 0,-1 0 0 0 0,0 0 0 0 0,-1 1 0 0 0,0 0 0 0 0,-2-3-52 0 0,0 0-13 0 0,-1 1-1 0 0,0 0 1 0 0,-1 1-1 0 0,0 0 0 0 0,0 0 1 0 0,0 0-1 0 0,-1 1 1 0 0,-1 1-1 0 0,1-1 1 0 0,-1 2-1 0 0,0-1 0 0 0,0 1 1 0 0,-1 1-1 0 0,1 0 1 0 0,-1 0-1 0 0,0 1 1 0 0,0 0-1 0 0,0 1 0 0 0,0 1 1 0 0,-1 0-1 0 0,1 0 1 0 0,0 1-1 0 0,-1 0 1 0 0,1 1-1 0 0,0 0 0 0 0,-1 1 1 0 0,-8 3 13 0 0,-18 3 47 0 0,1 3 1 0 0,0 1 0 0 0,1 2-1 0 0,0 1 1 0 0,1 2-1 0 0,1 1 1 0 0,-19 15-48 0 0,19-12 83 0 0,18-14 27 0 0,2 1-1 0 0,-1 1 1 0 0,1 0 0 0 0,0 1-1 0 0,1 0 1 0 0,0 1 0 0 0,1 0-1 0 0,0 1 1 0 0,1 1-1 0 0,0 0 1 0 0,1 1 0 0 0,0-1-1 0 0,-3 10-109 0 0,11-16 32 0 0,0 1 0 0 0,1 0 0 0 0,0 0 0 0 0,1-1 0 0 0,0 1 0 0 0,0 0 0 0 0,0 0 0 0 0,1 0 0 0 0,0 0 0 0 0,1-1 0 0 0,0 1-1 0 0,0 0 1 0 0,0-1 0 0 0,1 0 0 0 0,0 1 0 0 0,1-1 0 0 0,0-1 0 0 0,0 1 0 0 0,0 0 0 0 0,1-1 0 0 0,0 0 0 0 0,0 0 0 0 0,0 0 0 0 0,5 3-32 0 0,157 110-80 0 0,-145-107 27 0 0,1 0 0 0 0,1-2 0 0 0,0-1 0 0 0,0 0 0 0 0,1-2 0 0 0,0-1 0 0 0,0-1 0 0 0,0-1 0 0 0,1-1 0 0 0,-1-1 0 0 0,1-2 0 0 0,0 0 0 0 0,-1-2 0 0 0,1-1 0 0 0,-1-1 0 0 0,0-1-1 0 0,17-5 54 0 0,-40 9 8 0 0,1 0 0 0 0,0 0-1 0 0,0 0 1 0 0,0 0-1 0 0,-1 0 1 0 0,1 0-1 0 0,0-1 1 0 0,-1 1-1 0 0,0-1 1 0 0,1 0-1 0 0,-1 0 1 0 0,0 0-1 0 0,0 0 1 0 0,0 0-1 0 0,0 0 1 0 0,0-1 0 0 0,0 1-1 0 0,-1-1 1 0 0,1 1-1 0 0,-1-1 1 0 0,0 1-1 0 0,1-1 1 0 0,-1 0-1 0 0,0 0 1 0 0,-1 0-1 0 0,1 0 1 0 0,-1 1-1 0 0,1-1 1 0 0,-1 0-1 0 0,0 0 1 0 0,0 0 0 0 0,0 0-1 0 0,0 0 1 0 0,-1 0-1 0 0,1 0 1 0 0,-1 0-1 0 0,1 0 1 0 0,-1 0-1 0 0,0 1 1 0 0,0-1-1 0 0,-1 0 1 0 0,1 1-1 0 0,-1-1 1 0 0,1 1-1 0 0,-1-1 1 0 0,0 1 0 0 0,1-1-1 0 0,-1 1 1 0 0,-1 0-1 0 0,1 0 1 0 0,0 0-1 0 0,0 0 1 0 0,-1 1-1 0 0,1-1 1 0 0,-1 1-1 0 0,1-1 1 0 0,-2 1-8 0 0,-11-10 85 0 0,-1 2 0 0 0,0-1 0 0 0,0 2-1 0 0,-1 1 1 0 0,0 0 0 0 0,-1 0 0 0 0,1 2 0 0 0,-1 1 0 0 0,0 0 0 0 0,0 1 0 0 0,0 0 0 0 0,-1 2-1 0 0,1 0 1 0 0,-1 2 0 0 0,1 0 0 0 0,0 0 0 0 0,-1 2 0 0 0,1 0 0 0 0,0 1 0 0 0,-7 4-85 0 0,24-8-15 0 0,0 0 0 0 0,0 1 1 0 0,-1-1-1 0 0,1 1 0 0 0,0 0 1 0 0,0-1-1 0 0,0 1 0 0 0,0 0 1 0 0,0 0-1 0 0,0 0 0 0 0,0-1 1 0 0,0 1-1 0 0,0 0 0 0 0,1 0 1 0 0,-1 0-1 0 0,0 1 0 0 0,0-1 1 0 0,1 0-1 0 0,-1 0 0 0 0,1 0 1 0 0,-1 0-1 0 0,1 1 0 0 0,0-1 1 0 0,-1 0-1 0 0,1 0 0 0 0,0 1 1 0 0,0-1-1 0 0,0 0 0 0 0,0 1 1 0 0,0-1-1 0 0,0 0 0 0 0,0 0 1 0 0,0 1-1 0 0,0-1 0 0 0,1 0 1 0 0,-1 0-1 0 0,1 1 0 0 0,-1-1 1 0 0,1 0-1 0 0,-1 0 0 0 0,1 0 1 0 0,-1 0-1 0 0,1 0 1 0 0,0 0-1 0 0,0 0 0 0 0,0 0 1 0 0,0 0-1 0 0,-1 0 0 0 0,1 0 1 0 0,0 0-1 0 0,1 0 0 0 0,-1-1 1 0 0,0 1-1 0 0,0 0 0 0 0,0-1 1 0 0,0 1-1 0 0,0-1 0 0 0,1 1 15 0 0,70 46 525 0 0,-8-24-498 0 0,0-2 0 0 0,1-3-1 0 0,1-3 1 0 0,0-3 0 0 0,1-3-1 0 0,0-3 1 0 0,1-2 0 0 0,-1-4-1 0 0,4-3-26 0 0,46-9 1455 0 0,-122-30-2167 0 0,60-376 496 0 0,-58 441 198 0 0,1 1-1 0 0,0-1 0 0 0,2 0 1 0 0,1 1-1 0 0,1-1 1 0 0,1 0-1 0 0,1 0 1 0 0,1 0-1 0 0,1 0 1 0 0,1-1-1 0 0,1 0 1 0 0,0 0-1 0 0,2-1 1 0 0,1 0-1 0 0,0-1 1 0 0,2 0-1 0 0,0-1 0 0 0,1 0 1 0 0,3 1 18 0 0,-9-11 35 0 0,-1-1 1 0 0,1-1-1 0 0,0 0 1 0 0,1 0-1 0 0,0 0 1 0 0,0-1-1 0 0,0 0 1 0 0,1-1-1 0 0,0 0 0 0 0,0-1 1 0 0,0 0-1 0 0,1 0 1 0 0,-1-1-1 0 0,1-1 1 0 0,0 0-1 0 0,-1 0 1 0 0,1-1-1 0 0,0 0 0 0 0,0-1 1 0 0,0 0-1 0 0,0-1 1 0 0,0 0-1 0 0,0-1 1 0 0,0 0-1 0 0,-1-1 1 0 0,1 0-1 0 0,-1 0 0 0 0,1-1 1 0 0,-1-1-1 0 0,0 0 1 0 0,-1 0-1 0 0,1-1 1 0 0,-1 0-1 0 0,-1 0 1 0 0,1-1-1 0 0,-1 0 0 0 0,0-1 1 0 0,1-1-36 0 0,0-5 70 0 0,0 1-1 0 0,-1-1 1 0 0,0-1-1 0 0,-1 0 1 0 0,-1 0 0 0 0,0 0-1 0 0,-1 0 1 0 0,-1-1-1 0 0,0 0 1 0 0,-1 0 0 0 0,-1 0-1 0 0,-1 0 1 0 0,0 0-1 0 0,-1-1 1 0 0,0 1 0 0 0,-2 0-1 0 0,0 0 1 0 0,0 0-1 0 0,-2 0 1 0 0,0 0 0 0 0,-1 0-1 0 0,0 1 1 0 0,-2 0 0 0 0,1 0-1 0 0,-2 1 1 0 0,0 0-1 0 0,-1 0 1 0 0,0 1 0 0 0,-1 0-1 0 0,0 0 1 0 0,-1 1-1 0 0,0 1 1 0 0,-1-1 0 0 0,-1 2-1 0 0,0 0 1 0 0,-13-8-70 0 0,27 19-108 0 0,-1-1 0 0 0,1 0 0 0 0,-1 1 0 0 0,1-1 0 0 0,-1 0 0 0 0,0 1 1 0 0,1-1-1 0 0,-1 0 0 0 0,0 1 0 0 0,1-1 0 0 0,-1 1 0 0 0,0-1 0 0 0,1 1 0 0 0,-1-1 0 0 0,0 1 0 0 0,0-1 1 0 0,0 1-1 0 0,0-1 0 0 0,1 1 0 0 0,-1-1 0 0 0,0 1 0 0 0,0-1 0 0 0,0 1 0 0 0,0-1 0 0 0,0 1 1 0 0,0-1-1 0 0,0 1 0 0 0,0-1 0 0 0,-1 1 0 0 0,1-1 0 0 0,0 1 0 0 0,0-1 0 0 0,0 1 0 0 0,0-1 0 0 0,-1 1 1 0 0,1-1-1 0 0,0 1 0 0 0,0-1 0 0 0,-1 0 0 0 0,1 1 0 0 0,0-1 0 0 0,-1 1 0 0 0,1-1 0 0 0,-1 0 1 0 0,1 1-1 0 0,0-1 0 0 0,-1 0 0 0 0,1 0 0 0 0,-1 1 0 0 0,1-1 0 0 0,-1 0 0 0 0,1 0 0 0 0,-1 0 0 0 0,1 1 1 0 0,-1-1-1 0 0,1 0 0 0 0,-1 0 0 0 0,0 0 108 0 0,30 43-5106 0 0,-15-27 361 0 0,-2-5-4701 0 0</inkml:trace>
  <inkml:trace contextRef="#ctx0" brushRef="#br0" timeOffset="19648.014">11265 6105 24733 0 0,'0'0'-466'0'0,"0"0"-208"0"0,0 0-42 0 0,0 0 137 0 0,0 0 246 0 0,0 0 217 0 0,0 0 92 0 0,-2 31 28 0 0,-11 215-86 0 0,-11 74-288 0 0,30-313 190 0 0,-1-34 302 0 0,12-304-303 0 0,-18 326 171 0 0,1 0-1 0 0,0 0 1 0 0,1 0 0 0 0,-1 1-1 0 0,1-1 1 0 0,0 0 0 0 0,0 0 0 0 0,1 1-1 0 0,-1-1 1 0 0,1 1 0 0 0,0-1-1 0 0,0 1 1 0 0,0 0 0 0 0,1 0 0 0 0,-1 0-1 0 0,1 0 1 0 0,0 0 0 0 0,0 1-1 0 0,1-1 1 0 0,-1 1 0 0 0,1 0-1 0 0,0 0 1 0 0,-1 0 0 0 0,1 0 0 0 0,1 1-1 0 0,-1-1 1 0 0,0 1 0 0 0,1 0-1 0 0,-1 1 1 0 0,1-1 0 0 0,-1 1 0 0 0,1-1-1 0 0,0 2 1 0 0,-1-1 0 0 0,2 0 10 0 0,10 4 20 0 0,0 1 1 0 0,0 1-1 0 0,0 0 1 0 0,-1 1-1 0 0,0 1 1 0 0,0 0-1 0 0,0 1 1 0 0,-1 1-1 0 0,0 0 1 0 0,-1 1-1 0 0,0 0 1 0 0,-1 1-1 0 0,0 1 1 0 0,0-1-1 0 0,2 7-20 0 0,25 18 261 0 0,344 257-41 0 0,-277-231 117 0 0,-148-62 2247 0 0,-96-20-2315 0 0,-1 7 0 0 0,0 5 0 0 0,-82 9-269 0 0,123 0 339 0 0,42 12-2009 0 0,48 1-2428 0 0,13 7-4195 0 0,-1-15-2247 0 0</inkml:trace>
  <inkml:trace contextRef="#ctx0" brushRef="#br0" timeOffset="20464.125">13991 6666 6089 0 0,'0'0'1621'0'0,"0"0"290"0"0,0 0 141 0 0,0 0-15 0 0,0 0-165 0 0,0 0-261 0 0,0 0-289 0 0,0 0-255 0 0,0 0-234 0 0,0 0-220 0 0,0 0-202 0 0,5-23-211 0 0,15-71-172 0 0,-15 71-120 0 0,-5 23-105 0 0,11 45-165 0 0,81 546-895 0 0,-121-676 170 0 0,-3 1-1 0 0,-4 1 1 0 0,-3 3 0 0 0,-36-53 1087 0 0,6 3 3899 0 0,70 127-3810 0 0,1 0 0 0 0,0 0 0 0 0,0 0-1 0 0,0 0 1 0 0,0 0 0 0 0,0 0 0 0 0,0 0-1 0 0,1 0 1 0 0,0 1 0 0 0,-1 0 0 0 0,1-1-1 0 0,0 1 1 0 0,0 0 0 0 0,0 0 0 0 0,0 1-1 0 0,1-1 1 0 0,-1 1 0 0 0,0-1 0 0 0,1 1-1 0 0,-1 0 1 0 0,1 0 0 0 0,-1 0 0 0 0,1 1-1 0 0,0 0 1 0 0,-1-1 0 0 0,1 1 0 0 0,-1 0-1 0 0,1 1 1 0 0,2-1-89 0 0,5-2 240 0 0,124-18-369 0 0,1 6-1 0 0,0 6 0 0 0,1 6 1 0 0,29 7 129 0 0,-167-5-124 0 0,0 0-1 0 0,1 0 1 0 0,-1 0 0 0 0,0 0 0 0 0,0 1 0 0 0,1-1 0 0 0,-1 0 0 0 0,0 0 0 0 0,1 1-1 0 0,-1-1 1 0 0,0 0 0 0 0,1 0 0 0 0,-1 1 0 0 0,0-1 0 0 0,1 1 0 0 0,-1-1 0 0 0,1 1 0 0 0,-1-1-1 0 0,0 1 1 0 0,1-1 0 0 0,-1 1 0 0 0,1-1 0 0 0,0 1 0 0 0,-1 0 0 0 0,1-1 0 0 0,0 1 0 0 0,-1 0-1 0 0,1-1 1 0 0,0 1 0 0 0,0 0 0 0 0,-1 0 0 0 0,1-1 0 0 0,0 1 0 0 0,0 0 0 0 0,0 0-1 0 0,0-1 1 0 0,0 1 0 0 0,0 0 0 0 0,0 0 0 0 0,0-1 0 0 0,0 1 0 0 0,1 0 0 0 0,-1-1 0 0 0,0 1-1 0 0,0 0 1 0 0,1 0 0 0 0,-1-1 0 0 0,0 1 0 0 0,1-1 0 0 0,-1 1 0 0 0,0 0 0 0 0,1-1 0 0 0,-1 1-1 0 0,1-1 1 0 0,-1 1 0 0 0,1-1 0 0 0,0 1 0 0 0,-1-1 0 0 0,1 1 0 0 0,-1-1 0 0 0,1 0-1 0 0,0 1 1 0 0,0-1 0 0 0,-1 0 0 0 0,1 1 0 0 0,0-1 124 0 0,-4 2-742 0 0,-7 6-6576 0 0</inkml:trace>
  <inkml:trace contextRef="#ctx0" brushRef="#br0" timeOffset="20724.223">13870 6996 22773 0 0,'0'0'177'0'0,"0"0"-82"0"0,0 0-124 0 0,0 0-49 0 0,0 0 108 0 0,29-4 40 0 0,215-32 96 0 0,-214 32-272 0 0,188-24 223 0 0,-72 24-2918 0 0,-117 8-297 0 0,-11 3-3270 0 0,-10-3-3532 0 0</inkml:trace>
  <inkml:trace contextRef="#ctx0" brushRef="#br0" timeOffset="21036.11">14637 7098 23365 0 0,'0'0'-311'0'0,"0"0"-123"0"0,0 0-15 0 0,0 0 136 0 0,0 0 228 0 0,0 0 133 0 0,0 0-12 0 0,0 0-22 0 0,0 0 14 0 0,28 22 28 0 0,89 69 4 0 0,-101-81-17 0 0,-1-1 0 0 0,1-1 0 0 0,1-1 0 0 0,0 0 0 0 0,-1-1 0 0 0,2-1 0 0 0,-1 0-1 0 0,1-1 1 0 0,0-1 0 0 0,-1-1 0 0 0,1-1 0 0 0,0 0 0 0 0,0-1 0 0 0,0-1 0 0 0,0-1-1 0 0,0 0 1 0 0,0-2 0 0 0,-1 0 0 0 0,1 0 0 0 0,-1-2 0 0 0,0 0 0 0 0,-1-1 0 0 0,1-1 0 0 0,-2 0-1 0 0,1-2 1 0 0,11-8-43 0 0,-18 15-101 0 0,1-1-1 0 0,-1 0 1 0 0,0-1 0 0 0,-1 0-1 0 0,1 0 1 0 0,-1-1-1 0 0,0 0 1 0 0,0 0 0 0 0,-1-1-1 0 0,0 0 1 0 0,0-1-1 0 0,-1 1 1 0 0,1-1 0 0 0,-2 0-1 0 0,1-1 1 0 0,-1 1-1 0 0,-1-1 1 0 0,1 0 0 0 0,-2-1-1 0 0,1 1 1 0 0,-1-1-1 0 0,0 1 1 0 0,-1-1 0 0 0,0 0-1 0 0,-1 0 1 0 0,0 0-1 0 0,-1 0 1 0 0,0 0 0 0 0,0 0-1 0 0,-2-8 102 0 0,0 11-38 0 0,-1 0 0 0 0,0 0 0 0 0,0 0 0 0 0,-1 1-1 0 0,1-1 1 0 0,-2 1 0 0 0,1 0 0 0 0,0 0 0 0 0,-1 0-1 0 0,0 1 1 0 0,-1-1 0 0 0,1 1 0 0 0,-1 1 0 0 0,0-1-1 0 0,0 1 1 0 0,-1 0 0 0 0,1 0 0 0 0,-1 1 0 0 0,0 0-1 0 0,0 0 1 0 0,0 1 0 0 0,0-1 0 0 0,0 1 0 0 0,-4 0 38 0 0,-182-16 1147 0 0,166 19-1006 0 0,0 1 0 0 0,1 1 0 0 0,-1 1-1 0 0,1 1 1 0 0,0 2 0 0 0,0 1 0 0 0,1 1 0 0 0,0 0 0 0 0,1 2 0 0 0,0 1-1 0 0,0 2 1 0 0,1 0 0 0 0,1 1 0 0 0,1 1 0 0 0,0 1 0 0 0,-13 13-141 0 0,31-26-49 0 0,0-1 0 0 0,0 1 0 0 0,0-1 1 0 0,0 1-1 0 0,1 0 0 0 0,0 0 0 0 0,0 0 0 0 0,0 0 1 0 0,0 1-1 0 0,0-1 0 0 0,1 1 0 0 0,0-1 1 0 0,0 0-1 0 0,0 1 0 0 0,0 0 0 0 0,1-1 0 0 0,0 1 1 0 0,0-1-1 0 0,0 1 0 0 0,1 0 0 0 0,-1-1 0 0 0,1 1 1 0 0,0-1-1 0 0,0 1 0 0 0,1-1 0 0 0,-1 1 0 0 0,1-1 1 0 0,0 0-1 0 0,0 0 0 0 0,0 0 0 0 0,1 0 0 0 0,0 0 1 0 0,-1-1-1 0 0,1 1 0 0 0,1-1 0 0 0,-1 1 0 0 0,0-1 1 0 0,1 0-1 0 0,0-1 0 0 0,-1 1 0 0 0,1 0 0 0 0,0-1 1 0 0,0 0-1 0 0,1 0 0 0 0,-1 0 0 0 0,3 0 49 0 0,66 27-2870 0 0,-22-15-2992 0 0,-22-7-4254 0 0</inkml:trace>
  <inkml:trace contextRef="#ctx0" brushRef="#br0" timeOffset="21685.864">15815 6845 7626 0 0,'0'0'2812'0'0,"0"0"-126"0"0,0 0-431 0 0,0 0-580 0 0,0 0-508 0 0,0 0-375 0 0,0 0-231 0 0,0 0-117 0 0,0 0-94 0 0,0 0-44 0 0,-23 28-58 0 0,-66 91-61 0 0,65-37-17 0 0,26-66-154 0 0,-3-2-76 0 0,1 1-1 0 0,0-1 0 0 0,1 1 1 0 0,0-1-1 0 0,1 0 0 0 0,1 1 0 0 0,0-1 1 0 0,1 0-1 0 0,1-1 0 0 0,0 1 1 0 0,0-1-1 0 0,2 0 0 0 0,-1 0 1 0 0,2-1-1 0 0,0 0 0 0 0,2 2 61 0 0,-9-13 4 0 0,0 1 0 0 0,1-1-1 0 0,-1 0 1 0 0,1 0 0 0 0,-1 0-1 0 0,1 0 1 0 0,-1 0 0 0 0,1 0-1 0 0,0-1 1 0 0,-1 1-1 0 0,1 0 1 0 0,0-1 0 0 0,0 1-1 0 0,0-1 1 0 0,-1 0 0 0 0,1 0-1 0 0,0 1 1 0 0,0-1 0 0 0,0-1-1 0 0,0 1 1 0 0,-1 0 0 0 0,1 0-1 0 0,0-1 1 0 0,0 1 0 0 0,0-1-1 0 0,-1 1 1 0 0,1-1-1 0 0,0 0 1 0 0,-1 1 0 0 0,1-1-1 0 0,0 0 1 0 0,-1 0 0 0 0,1 0-1 0 0,-1-1 1 0 0,0 1 0 0 0,1 0-1 0 0,-1 0 1 0 0,0-1 0 0 0,0 1-1 0 0,0-1 1 0 0,0 1 0 0 0,0-1-1 0 0,0 0 1 0 0,0 1 0 0 0,0-1-1 0 0,-1 0 1 0 0,1 1-1 0 0,-1-1 1 0 0,1 0-4 0 0,21-92 224 0 0,-20 55-147 0 0,-1 0-1 0 0,-2 0 1 0 0,-2 0 0 0 0,-2 0 0 0 0,-1 0-1 0 0,-3-5-76 0 0,6 39-13 0 0,0-1 0 0 0,1 1 0 0 0,0 0 0 0 0,0-1 0 0 0,0 0 0 0 0,0 1 0 0 0,1-1 0 0 0,0 0 0 0 0,0 0 0 0 0,0 0 1 0 0,1 0-1 0 0,0 1 0 0 0,0-1 0 0 0,1 0 0 0 0,0 0 0 0 0,0 0 0 0 0,0 0 0 0 0,0 0 0 0 0,1 1 0 0 0,0-1 0 0 0,0 1 0 0 0,1-1 0 0 0,-1 1 0 0 0,1 0 0 0 0,0 0 0 0 0,1 0 0 0 0,-1 0 0 0 0,1 1 0 0 0,0-1 0 0 0,0 1 0 0 0,1 0 0 0 0,-1 0 0 0 0,1 1 0 0 0,0-1 0 0 0,0 1 0 0 0,0 0 0 0 0,0 0 0 0 0,0 1 0 0 0,1 0 0 0 0,3-2 13 0 0,11 1-31 0 0,1 1-1 0 0,-1 0 0 0 0,1 2 0 0 0,-1 0 0 0 0,1 1 1 0 0,-1 1-1 0 0,0 1 0 0 0,1 1 0 0 0,-1 1 0 0 0,-1 0 0 0 0,1 2 1 0 0,-1 0-1 0 0,0 1 0 0 0,-1 1 0 0 0,0 1 0 0 0,0 0 1 0 0,-1 2-1 0 0,0 0 0 0 0,-1 1 0 0 0,0 0 0 0 0,7 10 32 0 0,-21-21-9 0 0,0 1 0 0 0,0 0-1 0 0,0 0 1 0 0,0 0 0 0 0,0 1-1 0 0,-1-1 1 0 0,1 0 0 0 0,-1 1-1 0 0,0-1 1 0 0,0 1-1 0 0,0-1 1 0 0,-1 1 0 0 0,1-1-1 0 0,-1 1 1 0 0,0-1 0 0 0,0 1-1 0 0,0 0 1 0 0,0-1 0 0 0,-1 1-1 0 0,0-1 1 0 0,1 1 0 0 0,-1-1-1 0 0,0 1 1 0 0,-1-1 0 0 0,1 1-1 0 0,-1-1 1 0 0,1 0 0 0 0,-1 0-1 0 0,0 0 1 0 0,0 0 0 0 0,0 0-1 0 0,-1 0 1 0 0,1-1 0 0 0,-1 1-1 0 0,1-1 1 0 0,-1 1-1 0 0,0-1 1 0 0,0 0 0 0 0,0 0-1 0 0,-3 1 10 0 0,-134 64 392 0 0,-172-5 129 0 0,372-32-1388 0 0,168 12 1835 0 0,-185-38-1090 0 0,1 2-1 0 0,-1 2 1 0 0,-1 2 0 0 0,0 2-1 0 0,34 14 123 0 0,-22 13-1854 0 0,-31-1-7650 0 0,-21-33 834 0 0</inkml:trace>
  <inkml:trace contextRef="#ctx0" brushRef="#br0" timeOffset="22266.388">16676 6727 23661 0 0,'0'0'-259'0'0,"0"0"-77"0"0,0 0-1 0 0,0 0 157 0 0,0 0 220 0 0,0 0 41 0 0,7 30-30 0 0,19 100-24 0 0,-19 138 70 0 0,-13-74-278 0 0,6-193 278 0 0,0-1 119 0 0,0-17 519 0 0,6-415-6743 0 0,4 357 8315 0 0,23 105-1358 0 0,-26-19-961 0 0,-1-1 0 0 0,2 1-1 0 0,-1-2 1 0 0,2 1 0 0 0,-1-1-1 0 0,1-1 1 0 0,0 1-1 0 0,1-2 1 0 0,0 1 0 0 0,0-1-1 0 0,1-1 1 0 0,0 0-1 0 0,0 0 1 0 0,0-1 0 0 0,0-1-1 0 0,1 0 1 0 0,0 0-1 0 0,0-1 1 0 0,0 0 0 0 0,0-1-1 0 0,1-1 1 0 0,-1 0 0 0 0,1-1-1 0 0,-1 0 1 0 0,0-1-1 0 0,1 0 1 0 0,-1-1 0 0 0,0 0-1 0 0,0-1 1 0 0,0 0-1 0 0,5-3 13 0 0,-1-1-348 0 0,0-1-1 0 0,-1 0 1 0 0,-1-1-1 0 0,1 0 1 0 0,-1-1-1 0 0,-1-1 1 0 0,0 0-1 0 0,0-1 1 0 0,-1 0-1 0 0,-1-1 1 0 0,0 0-1 0 0,-1-1 1 0 0,0 0-1 0 0,-1-1 1 0 0,-1 0-1 0 0,0 0 1 0 0,-1-1-1 0 0,-1 0 1 0 0,0 0-1 0 0,-1-1 1 0 0,-1 1-1 0 0,0-1 1 0 0,-2 0-1 0 0,0 0 1 0 0,0-4 348 0 0,-2 20 125 0 0,1 0 0 0 0,-1 0 0 0 0,0-1 1 0 0,0 1-1 0 0,0 0 0 0 0,0 0 0 0 0,0-1 1 0 0,0 1-1 0 0,0 0 0 0 0,0 0 0 0 0,0-1 0 0 0,0 1 1 0 0,-1 0-1 0 0,1 0 0 0 0,-1-1 0 0 0,1 1 0 0 0,-1 0 1 0 0,1 0-1 0 0,-1 0 0 0 0,1 0 0 0 0,-1 0 0 0 0,0 0 1 0 0,0 0-1 0 0,0 0 0 0 0,0 0 0 0 0,1 0 0 0 0,-1 0 1 0 0,0 1-1 0 0,0-1 0 0 0,-1 0 0 0 0,1 0 0 0 0,0 1 1 0 0,0-1-1 0 0,0 1 0 0 0,0-1 0 0 0,0 1 0 0 0,-1 0 1 0 0,1-1-1 0 0,0 1 0 0 0,0 0 0 0 0,-1 0 0 0 0,1 0 1 0 0,0 0-1 0 0,-1 0 0 0 0,1 0 0 0 0,0 0 0 0 0,0 0 1 0 0,-1 1-1 0 0,1-1 0 0 0,0 0 0 0 0,0 1 0 0 0,0-1 1 0 0,-1 1-126 0 0,-33 32 1070 0 0,24-5-821 0 0,1 1 0 0 0,1 1 1 0 0,2 0-1 0 0,1 0 1 0 0,2 0-1 0 0,0 1 1 0 0,2 0-1 0 0,2-1 1 0 0,0 1-1 0 0,2 2-249 0 0,-1 7 47 0 0,-3-17-154 0 0,2 1 0 0 0,1 0 0 0 0,0-1 0 0 0,2 1 0 0 0,1-1 0 0 0,1 0 0 0 0,0 0 0 0 0,2 0-1 0 0,1-1 1 0 0,1 0 0 0 0,0 0 0 0 0,2-1 0 0 0,5 7 107 0 0,27 4-2933 0 0,-10-22-5707 0 0,-25-10-506 0 0</inkml:trace>
  <inkml:trace contextRef="#ctx0" brushRef="#br0" timeOffset="22854.556">18266 6686 23821 0 0,'0'0'-124'0'0,"0"0"-220"0"0,0 0-87 0 0,0 0 66 0 0,0 0 154 0 0,0 0 204 0 0,0 0 42 0 0,-3 31 0 0 0,-12 101-14 0 0,7-86 7 0 0,-2 0 0 0 0,-1-1 0 0 0,-3 0-1 0 0,-1-1 1 0 0,-7 11-28 0 0,6-16 28 0 0,-7 20 35 0 0,11-20-31 0 0,-3-1 0 0 0,-1 0 0 0 0,-2-1 1 0 0,-2-1-1 0 0,-1-1 0 0 0,-19 24-32 0 0,40-60 22 0 0,0 0 0 0 0,0 1 0 0 0,-1-1 0 0 0,1 0 0 0 0,0 0 0 0 0,-1 1 0 0 0,1-1 0 0 0,0 0 0 0 0,-1 1 0 0 0,1-1 0 0 0,-1 0 0 0 0,1 1 0 0 0,-1-1 0 0 0,0 1 0 0 0,1-1 0 0 0,-1 1 0 0 0,1-1 0 0 0,-1 1 0 0 0,0-1 0 0 0,1 1 0 0 0,-1 0 0 0 0,0-1 0 0 0,0 1 1 0 0,1 0-1 0 0,-1-1 0 0 0,0 1 0 0 0,0 0 0 0 0,0 0 0 0 0,1 0 0 0 0,-1 0 0 0 0,0 0 0 0 0,0 0 0 0 0,1 0 0 0 0,-1 0 0 0 0,0 0 0 0 0,0 0 0 0 0,0 1 0 0 0,1-1 0 0 0,-1 0 0 0 0,0 0 0 0 0,0 1 0 0 0,1-1 0 0 0,-1 0 0 0 0,0 1 0 0 0,1-1 0 0 0,-1 1 0 0 0,0-1 0 0 0,1 1 0 0 0,-1-1 0 0 0,1 1 0 0 0,-1-1 0 0 0,1 1 0 0 0,-1 0 0 0 0,1-1 0 0 0,-1 1 0 0 0,1 0 0 0 0,0 0 0 0 0,-1-1 0 0 0,1 1 0 0 0,0 0 1 0 0,0 0-24 0 0,9-69-881 0 0,26-49-2228 0 0,6 1-1 0 0,5 2 1 0 0,38-68 3110 0 0,-83 180 123 0 0,0-1 0 0 0,0 0 0 0 0,0 1 0 0 0,1-1-1 0 0,-1 1 1 0 0,1 0 0 0 0,-1-1 0 0 0,1 1 0 0 0,0 0 0 0 0,0 0 0 0 0,0 0 0 0 0,0 0 0 0 0,0 0-1 0 0,0 1 1 0 0,0-1 0 0 0,1 1 0 0 0,-1-1 0 0 0,0 1 0 0 0,1 0 0 0 0,0 0 0 0 0,-1 0-1 0 0,1 0 1 0 0,0 0 0 0 0,-1 1 0 0 0,1-1 0 0 0,0 1 0 0 0,0 0 0 0 0,-1 0 0 0 0,1 0 0 0 0,0 0-1 0 0,0 0 1 0 0,-1 0 0 0 0,1 1 0 0 0,0-1 0 0 0,0 1 0 0 0,-1 0 0 0 0,1 0 0 0 0,-1 0 0 0 0,1 0-1 0 0,-1 1 1 0 0,1-1 0 0 0,-1 0 0 0 0,0 1 0 0 0,1 0 0 0 0,-1 0 0 0 0,0-1 0 0 0,0 1 0 0 0,0 0-1 0 0,-1 1 1 0 0,1-1 0 0 0,0 0 0 0 0,-1 0 0 0 0,1 1 0 0 0,-1-1 0 0 0,1 2-123 0 0,39 38 121 0 0,-2 1 1 0 0,-2 2 0 0 0,-2 1 0 0 0,-2 2-1 0 0,-2 1 1 0 0,-2 2 0 0 0,-3 1-1 0 0,6 19-121 0 0,-1 9 727 0 0,-63-80 1152 0 0,-1-4-1754 0 0,-1-3 1 0 0,1 0-1 0 0,0-2 0 0 0,1-2 0 0 0,0-1 1 0 0,-20-10-126 0 0,-7-2 92 0 0,-131-55-370 0 0,183 76-1155 0 0,7 3-524 0 0,16 8-8970 0 0,-9-2 1269 0 0</inkml:trace>
  <inkml:trace contextRef="#ctx0" brushRef="#br0" timeOffset="23732.676">18671 6883 22221 0 0,'0'0'344'0'0,"0"0"-252"0"0,0 0-203 0 0,0 0-173 0 0,0 0-37 0 0,0 0 81 0 0,29-8-38 0 0,95-27-154 0 0,131 7-3577 0 0,-19 7 2229 0 0,-235 22 1802 0 0,0 0-1 0 0,0 0 1 0 0,0 0-1 0 0,0 0 1 0 0,-1 0 0 0 0,1 0-1 0 0,0 0 1 0 0,-1 0 0 0 0,1 1-1 0 0,-1-1 1 0 0,1 0 0 0 0,-1 0-1 0 0,0 1 1 0 0,1-1-1 0 0,-1 0 1 0 0,0 1 0 0 0,0-1-1 0 0,0 0 1 0 0,0 1 0 0 0,0-1-1 0 0,0 0 1 0 0,-1 1 0 0 0,1-1-1 0 0,0 0 1 0 0,-1 1-1 0 0,1-1 1 0 0,0 0 0 0 0,-1 0-1 0 0,0 0 1 0 0,1 1 0 0 0,-1-1-1 0 0,0 0 1 0 0,0 0 0 0 0,1 0-1 0 0,-1 0 1 0 0,0 0-1 0 0,0 0 1 0 0,0 0 0 0 0,0 0-1 0 0,0-1 1 0 0,-1 1 0 0 0,1 0-1 0 0,0-1 1 0 0,0 1 0 0 0,0-1-1 0 0,-1 1 1 0 0,1-1-1 0 0,0 1 1 0 0,-1-1-22 0 0,-140 123 1359 0 0,95-86-1127 0 0,1 1 1 0 0,3 2-1 0 0,1 2 1 0 0,1 2 0 0 0,3 2-1 0 0,2 1 1 0 0,2 2 0 0 0,1 3-234 0 0,30-49 4 0 0,0 0-1 0 0,0 0 1 0 0,0 1-1 0 0,0-1 0 0 0,1 1 1 0 0,0-1-1 0 0,-1 1 0 0 0,1 0 1 0 0,1 0-1 0 0,-1 0 0 0 0,1 0 1 0 0,-1 0-1 0 0,1 0 0 0 0,0 1 1 0 0,1-1-1 0 0,-1 0 0 0 0,1 0 1 0 0,0 1-1 0 0,0-1 1 0 0,0 0-1 0 0,0 1 0 0 0,1-1 1 0 0,0 0-1 0 0,0 1 0 0 0,0-1 1 0 0,0 0-1 0 0,0 0 0 0 0,1 0 1 0 0,0 0-1 0 0,0 0 0 0 0,0-1 1 0 0,1 1-1 0 0,-1 0 0 0 0,1-1 1 0 0,0 0-1 0 0,0 0 1 0 0,0 0-1 0 0,2 2-2 0 0,24 2 86 0 0,0-1 1 0 0,0-2-1 0 0,0-1 1 0 0,1-1-1 0 0,0-2 0 0 0,-1-1 1 0 0,1-1-1 0 0,-1-1 1 0 0,0-2-1 0 0,9-3-86 0 0,-21 5-31 0 0,-9 3 4 0 0,0-1-1 0 0,0 0 1 0 0,-1 0-1 0 0,1-1 1 0 0,0 0-1 0 0,-1 0 0 0 0,1-1 1 0 0,-1 0-1 0 0,0 0 1 0 0,0 0-1 0 0,0-1 1 0 0,-1-1-1 0 0,1 1 1 0 0,5-6 27 0 0,-12 5-52 0 0,-1-1-1 0 0,1 0 1 0 0,-1 1-1 0 0,0-1 1 0 0,0 0 0 0 0,-1 1-1 0 0,0-1 1 0 0,0 1 0 0 0,0 0-1 0 0,-1 0 1 0 0,0 0-1 0 0,0 0 1 0 0,0 0 0 0 0,0 1-1 0 0,-1-1 1 0 0,1 1-1 0 0,-1 0 1 0 0,-1 0 0 0 0,1 0-1 0 0,0 0 1 0 0,-1 1 0 0 0,0 0-1 0 0,0 0 1 0 0,0 0-1 0 0,0 1 1 0 0,-1-1 52 0 0,-4-5 18 0 0,-139-91 475 0 0,42 47 2586 0 0,179 92-2230 0 0,-43-33-898 0 0,0-2 0 0 0,0-1 0 0 0,0-1 0 0 0,0-2-1 0 0,1 0 1 0 0,-1-3 0 0 0,1 0 0 0 0,-1-2 0 0 0,0-1 0 0 0,-1-1 0 0 0,1-1 0 0 0,-1-2 0 0 0,0-1 0 0 0,-1-1 0 0 0,0-1 0 0 0,-1-2 0 0 0,-1 0 0 0 0,0-2 0 0 0,0 0 0 0 0,-2-2 0 0 0,20-19 49 0 0,-35 30 29 0 0,0-1 1 0 0,-1 0-1 0 0,0 0 0 0 0,0 0 1 0 0,-1-1-1 0 0,0 0 0 0 0,0 0 1 0 0,-1-1-1 0 0,-1 0 0 0 0,1 0 1 0 0,-1 0-1 0 0,-1 0 0 0 0,0 0 1 0 0,-1-1-1 0 0,1 1 0 0 0,-2-1 1 0 0,0 0-1 0 0,0 0 0 0 0,-1 1 1 0 0,0-1-1 0 0,-1 0 1 0 0,0 0-1 0 0,-1-1-29 0 0,2 12 10 0 0,-1 1 0 0 0,1 0 0 0 0,0-1 0 0 0,0 1 0 0 0,0-1 0 0 0,-1 1 0 0 0,1-1 0 0 0,0 1 1 0 0,0-1-1 0 0,-1 0 0 0 0,1 1 0 0 0,-1-1 0 0 0,1 1 0 0 0,0-1 0 0 0,-1 0 0 0 0,1 1 0 0 0,-1-1 0 0 0,1 0 0 0 0,-1 1 0 0 0,1-1 0 0 0,-1 0 1 0 0,1 0-1 0 0,-1 1 0 0 0,1-1 0 0 0,-1 0 0 0 0,1 0 0 0 0,-1 0 0 0 0,1 0 0 0 0,-1 0 0 0 0,1 0 0 0 0,-1 0 0 0 0,0 0 0 0 0,1 0 0 0 0,-1 0 1 0 0,1 0-1 0 0,-1 0 0 0 0,1 0 0 0 0,-1 0 0 0 0,1 0 0 0 0,-1-1 0 0 0,1 1 0 0 0,-1 0 0 0 0,1 0 0 0 0,-1-1 0 0 0,1 1 0 0 0,-1 0 0 0 0,1-1 0 0 0,-1 1 1 0 0,1 0-1 0 0,0-1 0 0 0,-1 1 0 0 0,1-1 0 0 0,0 1 0 0 0,-1-1 0 0 0,1 1 0 0 0,0 0 0 0 0,-1-1 0 0 0,1 0 0 0 0,0 1 0 0 0,0-1 0 0 0,0 1 1 0 0,-1-1-11 0 0,-12 47 75 0 0,8 12 240 0 0,2 1-1 0 0,3 0 1 0 0,3 0-1 0 0,8 47-314 0 0,3 111-5580 0 0,-14-211-3227 0 0,0-6-1385 0 0</inkml:trace>
  <inkml:trace contextRef="#ctx0" brushRef="#br0" timeOffset="24271.32">20139 7428 16059 0 0,'0'0'4232'0'0,"0"0"-2429"0"0,0 0-1125 0 0,0 0-460 0 0,0 0-259 0 0,0 0-30 0 0,0 0 69 0 0,0 0 8 0 0,0 0-11 0 0,28 9-3 0 0,181 68-20 0 0,-198-69 37 0 0,1-2-1 0 0,0 1 1 0 0,0-1 0 0 0,1-1-1 0 0,0 0 1 0 0,0-1 0 0 0,0 0-1 0 0,0-1 1 0 0,0-1 0 0 0,1 0-1 0 0,-1-1 1 0 0,1 0 0 0 0,0-1-1 0 0,-1 0 1 0 0,1-1 0 0 0,-1-1-1 0 0,1 0 1 0 0,-1-1 0 0 0,0 0-1 0 0,0-1 1 0 0,0-1 0 0 0,0 0-1 0 0,-1-1 1 0 0,7-4-9 0 0,-6 0-8 0 0,0-2-1 0 0,-2 0 1 0 0,1 0 0 0 0,-1-1-1 0 0,-1 0 1 0 0,0-1 0 0 0,-1 0-1 0 0,-1-1 1 0 0,0 0 0 0 0,-1 0-1 0 0,0 0 1 0 0,-1-1 0 0 0,-1 0-1 0 0,-1 0 1 0 0,0-1 0 0 0,-1 1-1 0 0,-1-1 1 0 0,-1 0 0 0 0,0 0-1 0 0,-1 0 1 0 0,0 1 0 0 0,-2-1-1 0 0,0 0 1 0 0,-1 1 0 0 0,0-1-1 0 0,-2 1 1 0 0,0 0 0 0 0,0 0-1 0 0,-2 0 1 0 0,0 1 0 0 0,-1 0-1 0 0,0 1 1 0 0,-1-1 0 0 0,-1 1 0 0 0,0 1-1 0 0,-1 0 1 0 0,-1 0 8 0 0,3 6 24 0 0,0 0 0 0 0,0 1-1 0 0,-1 1 1 0 0,1 0 0 0 0,-1 0 0 0 0,0 1 0 0 0,-1 0 0 0 0,1 0 0 0 0,-1 1-1 0 0,0 1 1 0 0,0 0 0 0 0,1 0 0 0 0,-1 1 0 0 0,0 1 0 0 0,-1 0 0 0 0,1 0 0 0 0,0 1-1 0 0,0 0 1 0 0,1 1 0 0 0,-1 0 0 0 0,0 1 0 0 0,1 0 0 0 0,-1 1 0 0 0,1 0-1 0 0,0 1 1 0 0,0 0 0 0 0,0 0 0 0 0,1 1 0 0 0,0 0 0 0 0,-4 4-24 0 0,-4 2 22 0 0,0 0 0 0 0,1 2 0 0 0,1-1 0 0 0,0 2 0 0 0,1 0 0 0 0,1 1 0 0 0,0 0 1 0 0,1 1-1 0 0,0 0 0 0 0,2 1 0 0 0,0 1 0 0 0,1-1 0 0 0,1 1 0 0 0,1 1 0 0 0,0-1 0 0 0,2 3-22 0 0,2-14-74 0 0,1 0-1 0 0,0 1 1 0 0,0-1-1 0 0,1 1 1 0 0,1 0-1 0 0,-1 0 1 0 0,1-1-1 0 0,1 1 1 0 0,0 0-1 0 0,0-1 1 0 0,0 1-1 0 0,1-1 1 0 0,1 1-1 0 0,-1-1 1 0 0,1 0-1 0 0,1 0 0 0 0,-1 0 1 0 0,2 0-1 0 0,-1 0 1 0 0,1-1-1 0 0,0 0 1 0 0,0 0-1 0 0,1 0 1 0 0,0-1-1 0 0,0 0 1 0 0,0 0-1 0 0,1 0 1 0 0,0-1-1 0 0,0 0 1 0 0,1-1-1 0 0,-1 1 1 0 0,1-1-1 0 0,0-1 1 0 0,4 2 74 0 0,60 12-3325 0 0,-24-11-3359 0 0,-23-4-3728 0 0</inkml:trace>
  <inkml:trace contextRef="#ctx0" brushRef="#br0" timeOffset="24938.764">21135 7006 14363 0 0,'0'0'2151'0'0,"0"0"-344"0"0,0 0-482 0 0,0 0-480 0 0,0 0-330 0 0,0 0-252 0 0,0 0-123 0 0,0 0-70 0 0,0 0-24 0 0,0 0 23 0 0,0 0 3 0 0,0 0 27 0 0,0 0 33 0 0,8 17-7 0 0,27 55-2 0 0,-32-62-104 0 0,0 1 0 0 0,-1 0 1 0 0,0 0-1 0 0,-1 0 1 0 0,0 0-1 0 0,-1 0 0 0 0,0 0 1 0 0,-1 0-1 0 0,0 0 0 0 0,0 0 1 0 0,-1 0-1 0 0,-2 6-19 0 0,-1 9 20 0 0,-23 150 275 0 0,66-418-2760 0 0,-10 59 4211 0 0,-2 225-1107 0 0,-2 4-494 0 0,3 0 0 0 0,1-2 1 0 0,2-2-1 0 0,2 0 0 0 0,15 12-145 0 0,-35-41-40 0 0,1-1 0 0 0,1 1 0 0 0,0-2 0 0 0,0 0-1 0 0,1-1 1 0 0,1 0 0 0 0,0-1 0 0 0,0-1 0 0 0,0-1 0 0 0,1 0-1 0 0,0-1 1 0 0,1-1 0 0 0,-1 0 0 0 0,1-2 0 0 0,0 0 0 0 0,0-1 0 0 0,4 0 40 0 0,-17 0 45 0 0,1-1 0 0 0,-1 0 1 0 0,0 0-1 0 0,1 0 1 0 0,-1 0-1 0 0,1-1 1 0 0,-1 0-1 0 0,0 0 1 0 0,1-1-1 0 0,-1 1 1 0 0,1-1-1 0 0,-1 0 1 0 0,0-1-1 0 0,1 1 1 0 0,-1-1-1 0 0,0 0 1 0 0,0 0-1 0 0,0-1 1 0 0,-1 0-1 0 0,1 1 1 0 0,-1-1-1 0 0,1-1 1 0 0,-1 1-1 0 0,0-1 0 0 0,0 0 1 0 0,0 0-1 0 0,-1 0 1 0 0,1 0-1 0 0,-1 0 1 0 0,0-1-1 0 0,-1 0 1 0 0,1 0-1 0 0,-1 1 1 0 0,1-1-1 0 0,-2-1 1 0 0,1 1-1 0 0,0 0 1 0 0,-1 0-1 0 0,0-1-45 0 0,-5-22 101 0 0,0 0-1 0 0,-2 1 1 0 0,-2 0 0 0 0,0 0-1 0 0,-2 1 1 0 0,0 0-1 0 0,-2 0 1 0 0,-1 1 0 0 0,-1 1-1 0 0,-1 0 1 0 0,-1 1-1 0 0,-1 1 1 0 0,-1 0 0 0 0,-12-10-101 0 0,-52-77 1033 0 0,77 85-2016 0 0,40 34-217 0 0,-30-8 1340 0 0,77 32-2241 0 0,-29-9-2529 0 0,-22-11-1327 0 0,-12-5-4719 0 0</inkml:trace>
  <inkml:trace contextRef="#ctx0" brushRef="#br0" timeOffset="25272.361">22287 6867 24173 0 0,'0'0'75'0'0,"0"0"-230"0"0,0 0-229 0 0,0 0 1 0 0,0 0 103 0 0,0 0 144 0 0,0 0 130 0 0,0 0 27 0 0,-7 27-24 0 0,-45 183 106 0 0,47-196-71 0 0,-8 27 31 0 0,2 0 0 0 0,1 0 0 0 0,2 0 0 0 0,2 1 0 0 0,-1 35-63 0 0,7-73 7 0 0,1-1 0 0 0,-1 0 0 0 0,1 1 1 0 0,-1-1-1 0 0,1 0 0 0 0,0 0 1 0 0,0 0-1 0 0,0 0 0 0 0,1 0 0 0 0,-1 0 1 0 0,1 0-1 0 0,0 0 0 0 0,0 0 0 0 0,0-1 1 0 0,0 1-1 0 0,0-1 0 0 0,0 1 0 0 0,1-1 1 0 0,-1 0-1 0 0,1 0 0 0 0,-1 0 1 0 0,1 0-1 0 0,0-1 0 0 0,0 1 0 0 0,0-1 1 0 0,0 1-1 0 0,0-1 0 0 0,0 0 0 0 0,0 0 1 0 0,1-1-1 0 0,-1 1 0 0 0,3 0-7 0 0,120 5 267 0 0,-94-7-232 0 0,187 8-1129 0 0,-241-39-3542 0 0,-1 7-3527 0 0,15 17-1722 0 0</inkml:trace>
  <inkml:trace contextRef="#ctx0" brushRef="#br0" timeOffset="25541.118">22039 7309 22989 0 0,'0'0'876'0'0,"0"0"-185"0"0,0 0-244 0 0,0 0-225 0 0,26-16-98 0 0,87-47-53 0 0,32 29-59 0 0,-107 33-37 0 0,177-10-2783 0 0,-228 10-10122 0 0,6 1 3261 0 0</inkml:trace>
  <inkml:trace contextRef="#ctx0" brushRef="#br0" timeOffset="25800.147">22196 7089 21429 0 0,'0'0'2632'0'0,"0"0"-711"0"0,0 0-713 0 0,0 0-424 0 0,0 0-320 0 0,0 0-168 0 0,0 0-112 0 0,199-151-88 0 0,-137 136-32 0 0,2 1-96 0 0,4 5-176 0 0,2 5-360 0 0,0 4-488 0 0,-2 0-889 0 0,-14 0-2864 0 0,-18 3-8674 0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16T10:24:57.4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1449 16980 0 0,'0'0'3823'0'0,"0"0"-3584"0"0,0 0-1101 0 0,0 0 42 0 0,0 0 207 0 0,0 0 287 0 0,0 0 313 0 0,0 0 77 0 0,0 0-13 0 0,0 0-14 0 0,0 0-26 0 0,0 0-49 0 0,27 14-39 0 0,87 43-32 0 0,-28-41-237 0 0,-71-19 259 0 0,2-2-16 0 0,1-2-1 0 0,-1 0 0 0 0,0 0 1 0 0,0-2-1 0 0,-1 0 0 0 0,-1-1 0 0 0,1-1 1 0 0,-2 0-1 0 0,1-1 0 0 0,-1 0 0 0 0,-1-1 1 0 0,-1-1-1 0 0,8-10 104 0 0,9-6-58 0 0,-17 21 134 0 0,-1 0 1 0 0,-1 0 0 0 0,0-2 0 0 0,0 1-1 0 0,-1-1 1 0 0,0 0 0 0 0,-1-1 0 0 0,0 0-1 0 0,-1 0 1 0 0,-1-1 0 0 0,0 0 0 0 0,0 0-1 0 0,-1-1 1 0 0,-1 1 0 0 0,0-1 0 0 0,-1 0-1 0 0,-1 0 1 0 0,0 0 0 0 0,0-1 0 0 0,-2-6-77 0 0,-1 16 18 0 0,-1 0 0 0 0,0 0 0 0 0,0 0 0 0 0,-1 0 1 0 0,1 0-1 0 0,-1 1 0 0 0,0-1 0 0 0,0 1 0 0 0,-1 0 1 0 0,1 0-1 0 0,-1 0 0 0 0,0 1 0 0 0,0-1 0 0 0,0 1 1 0 0,0 0-1 0 0,-1 0 0 0 0,1 0 0 0 0,-1 1 0 0 0,0-1 1 0 0,0 1-1 0 0,0 0 0 0 0,0 1 0 0 0,0-1 0 0 0,0 1 1 0 0,-1 0-1 0 0,1 0 0 0 0,0 1 0 0 0,-1-1 0 0 0,1 1 1 0 0,0 0-1 0 0,-1 1 0 0 0,1-1 0 0 0,0 1 0 0 0,0 0 1 0 0,-1 1-1 0 0,1-1 0 0 0,0 1 0 0 0,0 0 0 0 0,0 0 1 0 0,1 1-1 0 0,-1-1 0 0 0,1 1 0 0 0,-1 0 0 0 0,1 0 1 0 0,0 1-1 0 0,0-1 0 0 0,0 1 0 0 0,0 0 0 0 0,1 0 1 0 0,-1 0-1 0 0,1 0 0 0 0,0 1 0 0 0,1-1 0 0 0,-2 3-18 0 0,1 6 28 0 0,0 0 0 0 0,1 1 0 0 0,0-1 0 0 0,1 0 0 0 0,1 1 0 0 0,0 0-1 0 0,1-1 1 0 0,0 1 0 0 0,1-1 0 0 0,0 0 0 0 0,1 0 0 0 0,1 0 0 0 0,0 0-1 0 0,1 0 1 0 0,0-1 0 0 0,1 1 0 0 0,0-1 0 0 0,1-1 0 0 0,1 1 0 0 0,-1-1-1 0 0,2-1 1 0 0,0 1 0 0 0,0-2 0 0 0,1 1 0 0 0,0-1 0 0 0,0 0 0 0 0,1-1-1 0 0,0-1 1 0 0,3 2-28 0 0,1 1-266 0 0,0-2 1 0 0,0 1-1 0 0,1-2 0 0 0,0 0 0 0 0,0-1 0 0 0,1-1 0 0 0,-1 0 0 0 0,1-1 0 0 0,0-1 0 0 0,15 1 266 0 0,-19-4-608 0 0,0 1 0 0 0,-1-2 0 0 0,1 0 0 0 0,0 0-1 0 0,-1-1 1 0 0,1 0 0 0 0,-1-1 0 0 0,1-1-1 0 0,-1 0 1 0 0,0-1 0 0 0,-1 0 0 0 0,1-1-1 0 0,-1 0 1 0 0,9-7 608 0 0,46-48-4020 0 0,-28 16 4730 0 0,-9 9 2960 0 0,3 2 3577 0 0,-8 36-2188 0 0,21 29-4955 0 0,-36-24 257 0 0,35 27-262 0 0,-31-22-161 0 0,0-1-1 0 0,0-1 1 0 0,1 1-1 0 0,0-2 1 0 0,1 0 0 0 0,0-1-1 0 0,0 0 1 0 0,1-2-1 0 0,0 1 1 0 0,0-2-1 0 0,0 0 1 0 0,1-1-1 0 0,0-1 1 0 0,0 0-1 0 0,3-1 63 0 0,-15-3 8 0 0,-1 0-1 0 0,1 0 0 0 0,0 0 1 0 0,-1 0-1 0 0,1-1 0 0 0,-1 0 0 0 0,1 0 1 0 0,-1 0-1 0 0,0 0 0 0 0,0-1 0 0 0,0 0 1 0 0,0 0-1 0 0,-1 0 0 0 0,1 0 0 0 0,-1 0 1 0 0,1-1-1 0 0,-1 0 0 0 0,0 1 0 0 0,-1-1 1 0 0,1 0-1 0 0,-1-1 0 0 0,1 1 0 0 0,-1 0 1 0 0,-1-1-1 0 0,1 1 0 0 0,0-1 0 0 0,-1 1 1 0 0,0-1-1 0 0,0 0 0 0 0,-1 0 0 0 0,1-1-7 0 0,1-6-70 0 0,-1 1-1 0 0,1-1 0 0 0,-2 0 0 0 0,0 0 0 0 0,0 0 0 0 0,-1 1 0 0 0,-1-1 0 0 0,0 0 1 0 0,-1 1-1 0 0,0-1 0 0 0,0 1 0 0 0,-3-5 71 0 0,1 5-73 0 0,0 1 0 0 0,-1-1-1 0 0,0 1 1 0 0,-1 0 0 0 0,0 0 0 0 0,-1 1 0 0 0,0 0 0 0 0,0 0-1 0 0,-1 1 1 0 0,0 0 0 0 0,0 0 0 0 0,-1 1 0 0 0,0 0-1 0 0,0 1 1 0 0,-1 0 0 0 0,1 1 0 0 0,-2 0 0 0 0,1 1-1 0 0,0 0 1 0 0,-1 1 0 0 0,1 0 0 0 0,-1 0 0 0 0,0 2-1 0 0,0-1 1 0 0,-2 1 73 0 0,10 2-56 0 0,0 0-1 0 0,1 0 1 0 0,-1 1-1 0 0,0-1 1 0 0,1 1-1 0 0,-1 0 1 0 0,1 0-1 0 0,0 0 1 0 0,-1 0-1 0 0,1 0 1 0 0,0 1-1 0 0,0 0 1 0 0,1-1-1 0 0,-1 1 1 0 0,0 0-1 0 0,1 0 1 0 0,0 1-1 0 0,0-1 1 0 0,0 0-1 0 0,0 1 1 0 0,0-1-1 0 0,1 1 1 0 0,-1 0-1 0 0,1-1 1 0 0,0 1-1 0 0,0 0 1 0 0,1 0-1 0 0,-1 0 1 0 0,1 0-1 0 0,0 0 57 0 0,6 120-274 0 0,8-91 503 0 0,1-1 1 0 0,2-1 0 0 0,1-1 0 0 0,1-1 0 0 0,2 0 0 0 0,17 18-230 0 0,95 159 2701 0 0,-101-124-2612 0 0,-23-53-279 0 0,1-1-1 0 0,2-1 0 0 0,0 0 1 0 0,2 0-1 0 0,1-1 1 0 0,18 23 190 0 0,-33-48-56 0 0,0-1 0 0 0,0 1 0 0 0,0 0 0 0 0,1-1 0 0 0,-1 1 0 0 0,0 0 0 0 0,0-1 0 0 0,0 1 0 0 0,1 0 0 0 0,-1-1 0 0 0,0 1 0 0 0,1 0 0 0 0,-1-1 0 0 0,1 1 0 0 0,-1-1 0 0 0,1 1 0 0 0,-1-1 0 0 0,1 1 0 0 0,-1-1 0 0 0,1 1 0 0 0,-1-1 0 0 0,1 1 0 0 0,0-1 0 0 0,-1 0 0 0 0,1 1 0 0 0,-1-1 0 0 0,1 0 0 0 0,0 1 1 0 0,0-1-1 0 0,-1 0 0 0 0,1 0 0 0 0,0 0 0 0 0,-1 0 0 0 0,1 0 0 0 0,0 0 0 0 0,0 0 0 0 0,-1 0 0 0 0,1 0 0 0 0,0 0 0 0 0,-1 0 0 0 0,1 0 0 0 0,0-1 0 0 0,-1 1 0 0 0,1 0 0 0 0,0 0 0 0 0,-1-1 0 0 0,1 1 0 0 0,0 0 0 0 0,-1-1 0 0 0,1 1 0 0 0,-1-1 0 0 0,1 1 0 0 0,-1-1 0 0 0,1 1 0 0 0,-1-1 0 0 0,1 1 0 0 0,-1-1 1 0 0,1 1-1 0 0,-1-1 0 0 0,0 0 0 0 0,1 1 0 0 0,-1-1 0 0 0,0 0 0 0 0,1 1 0 0 0,-1-1 0 0 0,0 0 0 0 0,0 0 0 0 0,0 1 0 0 0,0-1 56 0 0,2-52-9316 0 0,-3 42 2940 0 0</inkml:trace>
  <inkml:trace contextRef="#ctx0" brushRef="#br0" timeOffset="731.837">1599 1329 12147 0 0,'0'0'4164'0'0,"0"0"-3102"0"0,0 0-855 0 0,0 0-150 0 0,0 0-226 0 0,0 0-237 0 0,0 0-60 0 0,0 0 41 0 0,0 0 115 0 0,0 0 184 0 0,0 0 49 0 0,0 0-47 0 0,0 0-80 0 0,20-5-96 0 0,147-53-1267 0 0,-147 45 1605 0 0,-1-1 0 0 0,0-1 0 0 0,0 0 0 0 0,-2-2 0 0 0,0 0 0 0 0,-1-1 1 0 0,13-18-39 0 0,44-85 4343 0 0,-72 120-4031 0 0,-1 1-160 0 0,0 0-209 0 0,12 33-1395 0 0,86 191 1709 0 0,-97-222-256 0 0,0 0 0 0 0,1 1 1 0 0,-1-1-1 0 0,1 0 0 0 0,0 0 0 0 0,0 0 1 0 0,0 0-1 0 0,0 0 0 0 0,0-1 0 0 0,0 1 0 0 0,0 0 1 0 0,1-1-1 0 0,-1 0 0 0 0,0 0 0 0 0,1 1 1 0 0,0-1-1 0 0,-1-1 0 0 0,1 1 0 0 0,-1 0 0 0 0,1-1 1 0 0,0 1-1 0 0,-1-1 0 0 0,1 0 0 0 0,0 0 1 0 0,0 0-1 0 0,-1 0 0 0 0,1 0 0 0 0,0-1 0 0 0,-1 1 1 0 0,1-1-1 0 0,0 1 0 0 0,-1-1 0 0 0,1 0 1 0 0,-1 0-1 0 0,1-1 0 0 0,-1 1 0 0 0,1 0 0 0 0,-1-1 1 0 0,0 1-1 0 0,0-1 0 0 0,0 0 0 0 0,0 0 1 0 0,0 0-1 0 0,1-1-1 0 0,69-103 517 0 0,-39-42 1389 0 0,-33 147-1945 0 0,0 1-241 0 0,0 0-286 0 0,12 39-1223 0 0,1-5 2133 0 0,62 117 285 0 0,-73-147-631 0 0,2 1-1 0 0,-1-1 1 0 0,0 0-1 0 0,1 0 0 0 0,0-1 1 0 0,0 1-1 0 0,0-1 0 0 0,0 1 1 0 0,0-1-1 0 0,1-1 1 0 0,0 1-1 0 0,-1-1 0 0 0,1 1 1 0 0,0-1-1 0 0,0-1 0 0 0,0 1 1 0 0,0-1-1 0 0,0 0 1 0 0,1 0-1 0 0,-1 0 0 0 0,0-1 1 0 0,1 0-1 0 0,-1 0 0 0 0,0 0 1 0 0,0 0-1 0 0,1-1 1 0 0,-1 0-1 0 0,5-2 3 0 0,0-2 26 0 0,1-2 0 0 0,-1 1-1 0 0,-1-1 1 0 0,1 0 0 0 0,-1-1 0 0 0,0 0 0 0 0,-1-1 0 0 0,0 0 0 0 0,0 0-1 0 0,-1-1 1 0 0,-1 0 0 0 0,1 0 0 0 0,-1 0 0 0 0,-1-1 0 0 0,0 0 0 0 0,-1 0-1 0 0,0 0 1 0 0,0-1 0 0 0,-1 1 0 0 0,-1-1 0 0 0,0 0 0 0 0,0 0 0 0 0,-1-4-26 0 0,26 60-342 0 0,6 18 1192 0 0,64 100-176 0 0,-5-85-3042 0 0,-46-66-1144 0 0,-15-13-3033 0 0,-19-1-795 0 0</inkml:trace>
  <inkml:trace contextRef="#ctx0" brushRef="#br0" timeOffset="971.247">2619 504 24373 0 0,'0'0'224'0'0,"0"0"-40"0"0,0 0-128 0 0,0 0-192 0 0,0 0-408 0 0,0 0-584 0 0,0 0-656 0 0,0 0-257 0 0,0 0-223 0 0,0 0-329 0 0,0 0-880 0 0,0 0-4416 0 0</inkml:trace>
  <inkml:trace contextRef="#ctx0" brushRef="#br0" timeOffset="1365.977">3128 935 11626 0 0,'0'0'5282'0'0,"0"0"-4441"0"0,0 0-1289 0 0,0 0 75 0 0,0 0 179 0 0,0 0 226 0 0,0 0 140 0 0,0 0-26 0 0,0 0-94 0 0,0 0-128 0 0,22 29-178 0 0,69 92-174 0 0,-83-109 242 0 0,0-1 0 0 0,1 0 1 0 0,0-1-1 0 0,1 0 0 0 0,0 0 0 0 0,1-1 0 0 0,0 0 0 0 0,0-1 0 0 0,1 0 0 0 0,0-1 1 0 0,0 0-1 0 0,1-1 0 0 0,0 0 0 0 0,0-1 0 0 0,0-1 0 0 0,6 2 186 0 0,-7-2 388 0 0,6 1-183 0 0,-16-9 7719 0 0,-8-16-8142 0 0,1-1 0 0 0,1 1 0 0 0,1-1 1 0 0,1 0-1 0 0,1-1 0 0 0,0 1 0 0 0,2 0 0 0 0,1 0 1 0 0,0 0-1 0 0,3-6 218 0 0,-4 9-34 0 0,2 1 1 0 0,0 0-1 0 0,1 0 1 0 0,1 0-1 0 0,1 1 1 0 0,0 0 0 0 0,1 0-1 0 0,0 0 1 0 0,2 1-1 0 0,0 0 1 0 0,0 0-1 0 0,1 1 1 0 0,1 1-1 0 0,1 0 1 0 0,0 0-1 0 0,0 1 1 0 0,1 0-1 0 0,1 1 1 0 0,2 0 33 0 0,-13 9-167 0 0,1 1 0 0 0,0-1 1 0 0,-1 1-1 0 0,1 0 0 0 0,0 0 1 0 0,0 1-1 0 0,0-1 0 0 0,0 1 1 0 0,0 0-1 0 0,0 0 0 0 0,0 0 1 0 0,0 0-1 0 0,0 1 0 0 0,0 0 1 0 0,-1 0-1 0 0,1 0 0 0 0,0 0 1 0 0,0 0-1 0 0,-1 1 0 0 0,1 0 1 0 0,0-1-1 0 0,-1 1 0 0 0,2 2 167 0 0,41 43-8920 0 0,-37-37 2567 0 0</inkml:trace>
  <inkml:trace contextRef="#ctx0" brushRef="#br0" timeOffset="3138.214">3841 1128 12339 0 0,'0'0'1569'0'0,"0"0"-1025"0"0,0 0-110 0 0,0 0 226 0 0,0 0 20 0 0,0 0-128 0 0,0 0-154 0 0,0 0-154 0 0,0 0-102 0 0,0 0-55 0 0,27 23-23 0 0,83 71-23 0 0,-105-88-65 0 0,1-1-1 0 0,0 0 1 0 0,0 0-1 0 0,0-1 0 0 0,1 0 1 0 0,-1 0-1 0 0,1 0 1 0 0,0-1-1 0 0,0 0 0 0 0,1-1 1 0 0,-1 1-1 0 0,0-1 1 0 0,1-1-1 0 0,-1 1 0 0 0,1-1 1 0 0,0-1-1 0 0,-1 1 1 0 0,1-1-1 0 0,3-1 25 0 0,9 1-121 0 0,-9-2 191 0 0,0-1 1 0 0,0 0-1 0 0,0 0 0 0 0,0-1 0 0 0,0-1 0 0 0,-1 0 0 0 0,1 0 0 0 0,-1-1 0 0 0,-1 0 0 0 0,1-1 0 0 0,-1 0 1 0 0,0 0-1 0 0,0-1 0 0 0,-1 0 0 0 0,-1-1 0 0 0,1 0 0 0 0,-1 0 0 0 0,0 0 0 0 0,-1-1 0 0 0,0 0 1 0 0,-1 0-1 0 0,0-1 0 0 0,-1 0 0 0 0,0 1 0 0 0,0-1 0 0 0,-1-1 0 0 0,-1 1 0 0 0,0 0 0 0 0,0-1 0 0 0,-1-8-70 0 0,0 14-12 0 0,-1 0 0 0 0,0 0-1 0 0,0 0 1 0 0,0 0-1 0 0,-1 0 1 0 0,0 0 0 0 0,0 0-1 0 0,0 1 1 0 0,-1-1-1 0 0,0 0 1 0 0,0 1-1 0 0,-1-1 1 0 0,1 1 0 0 0,-1 0-1 0 0,0-1 1 0 0,-1 1-1 0 0,1 1 1 0 0,-1-1-1 0 0,0 0 1 0 0,0 1 0 0 0,0 0-1 0 0,-1 0 1 0 0,1 0-1 0 0,-1 1 1 0 0,0-1-1 0 0,0 1 1 0 0,-1 0 0 0 0,1 1-1 0 0,0-1 1 0 0,-1 1-1 0 0,0 0 1 0 0,1 1 0 0 0,-1-1-1 0 0,0 1 1 0 0,-5 0 12 0 0,-2 0-81 0 0,-1 1 0 0 0,1 1 0 0 0,0 0 0 0 0,0 0 0 0 0,1 2 0 0 0,-1 0 0 0 0,0 0 0 0 0,1 1 0 0 0,-1 0 0 0 0,1 1 1 0 0,1 1-1 0 0,-1 0 0 0 0,1 1 0 0 0,0 0 0 0 0,0 0 0 0 0,1 1 0 0 0,0 1 0 0 0,0-1 0 0 0,1 2 0 0 0,0-1 0 0 0,0 1 0 0 0,2 1 0 0 0,-1-1 1 0 0,1 1-1 0 0,-5 12 81 0 0,11-21-1 0 0,-1 1 0 0 0,1 0 0 0 0,1-1 0 0 0,-1 1 0 0 0,0 0 0 0 0,1-1 0 0 0,-1 1 0 0 0,1 0 0 0 0,0 0 0 0 0,0 0 0 0 0,0 0 1 0 0,0-1-1 0 0,0 1 0 0 0,1 0 0 0 0,-1 0 0 0 0,1 0 0 0 0,0-1 0 0 0,0 1 0 0 0,0 0 0 0 0,0-1 0 0 0,0 1 0 0 0,1-1 0 0 0,-1 1 0 0 0,1-1 0 0 0,0 0 1 0 0,-1 0-1 0 0,1 0 0 0 0,0 0 0 0 0,0 0 0 0 0,1 0 0 0 0,-1 0 0 0 0,0 0 0 0 0,0-1 0 0 0,1 1 0 0 0,-1-1 0 0 0,1 0 0 0 0,0 0 0 0 0,-1 0 1 0 0,1 0-1 0 0,0 0 0 0 0,-1 0 0 0 0,3-1 1 0 0,133 10 1932 0 0,-109-11-1520 0 0,-6 3-190 0 0,1 1 0 0 0,-1 1 0 0 0,0 1-1 0 0,0 1 1 0 0,0 1 0 0 0,-1 1-1 0 0,0 1 1 0 0,-1 1 0 0 0,5 4-222 0 0,-5-3-68 0 0,1-1-1 0 0,0 0 1 0 0,0-2 0 0 0,1-1 0 0 0,-1 0 0 0 0,2-2-1 0 0,-1 0 1 0 0,1-2 0 0 0,5 0 68 0 0,-11-5-20 0 0,-1 0 1 0 0,1 0-1 0 0,-1-2 1 0 0,0 0-1 0 0,0-1 0 0 0,-1-1 1 0 0,0 0-1 0 0,0-2 1 0 0,0 1-1 0 0,-1-2 0 0 0,0 0 1 0 0,0-1-1 0 0,-1 0 1 0 0,0-1-1 0 0,-1-1 0 0 0,-1 0 1 0 0,0-1-1 0 0,0 0 20 0 0,11-14-9 0 0,-1-1 0 0 0,-2 0-1 0 0,0-1 1 0 0,-2-2 0 0 0,-2 1 0 0 0,-1-2 0 0 0,-1 0-1 0 0,6-22 10 0 0,-1-21-85 0 0,-2-1-1 0 0,-5-1 0 0 0,-2 1 0 0 0,-4-2 1 0 0,-4 1-1 0 0,-2-1 0 0 0,-5-4 86 0 0,5 80 8 0 0,1-16 125 0 0,-1 0 1 0 0,-1 0 0 0 0,-1 0 0 0 0,-1 0-1 0 0,0 0 1 0 0,-1 1 0 0 0,-1-1 0 0 0,-1 1-1 0 0,0 0 1 0 0,-1 1 0 0 0,-1 0 0 0 0,-7-11-134 0 0,13 26-62 0 0,0 1 0 0 0,-1-1 1 0 0,1 1-1 0 0,0 0 0 0 0,-1-1 1 0 0,1 1-1 0 0,0 0 1 0 0,-1 1-1 0 0,1-1 0 0 0,0 0 1 0 0,-1 1-1 0 0,1-1 0 0 0,0 1 1 0 0,-1-1-1 0 0,1 1 1 0 0,0 0-1 0 0,0 0 0 0 0,0 0 1 0 0,0 1-1 0 0,0-1 1 0 0,0 0-1 0 0,0 1 0 0 0,0-1 1 0 0,0 1-1 0 0,1 0 0 0 0,-1-1 1 0 0,1 1-1 0 0,-1 0 1 0 0,1 0-1 0 0,0 0 0 0 0,-1 0 1 0 0,1 0-1 0 0,0 0 1 0 0,1 1-1 0 0,-1-1 0 0 0,0 0 1 0 0,1 0-1 0 0,-1 1 0 0 0,1-1 1 0 0,-1 0-1 0 0,1 1 1 0 0,0 0 61 0 0,-6 9 24 0 0,-17 38 10 0 0,3 1-1 0 0,1 0 1 0 0,3 2-1 0 0,3 0 1 0 0,1 0-1 0 0,3 1 1 0 0,-2 51-34 0 0,8 132-201 0 0,4-217 200 0 0,1 0-1 0 0,1 0 0 0 0,1 0 0 0 0,0-1 1 0 0,2 0-1 0 0,0 0 0 0 0,2 0 1 0 0,0-1-1 0 0,0 0 0 0 0,2 0 0 0 0,0-1 1 0 0,1 0-1 0 0,1-1 0 0 0,1 0 1 0 0,0-1-1 0 0,12 10 2 0 0,-14-14 32 0 0,2 0 0 0 0,-1-1 1 0 0,1 0-1 0 0,1-1 0 0 0,-1-1 0 0 0,2 0 0 0 0,-1-1 1 0 0,1 0-1 0 0,0-2 0 0 0,0 1 0 0 0,1-2 0 0 0,0 0 1 0 0,-1-1-1 0 0,1 0 0 0 0,0-2 0 0 0,1 0 0 0 0,-1 0 1 0 0,0-1-1 0 0,0-2 0 0 0,0 1 0 0 0,0-2 0 0 0,0 0 1 0 0,0-1-1 0 0,-1 0 0 0 0,1-1 0 0 0,-1-1 0 0 0,-1-1 1 0 0,1 0-1 0 0,-1-1 0 0 0,0 0 0 0 0,-1-1 0 0 0,0-1 0 0 0,0 0 1 0 0,-1 0-1 0 0,8-10-32 0 0,-15 14 16 0 0,-1 0-1 0 0,0-1 1 0 0,0 1 0 0 0,0-1 0 0 0,-1 0 0 0 0,0-1-1 0 0,0 1 1 0 0,-1 0 0 0 0,0-1 0 0 0,0 1 0 0 0,-1-1-1 0 0,0 0 1 0 0,0 0 0 0 0,-1 1 0 0 0,1-1 0 0 0,-2 0-1 0 0,1 0 1 0 0,-1 1 0 0 0,-1-1 0 0 0,1 0 0 0 0,-1 1-1 0 0,-1-1 1 0 0,1 1 0 0 0,-1 0 0 0 0,-1 0 0 0 0,1 0-1 0 0,-1 0 1 0 0,0 0 0 0 0,-1 1 0 0 0,1 0-1 0 0,-1 0 1 0 0,-3-2-16 0 0,7 7-21 0 0,0 1 0 0 0,0-1 0 0 0,-1 1 0 0 0,1 0 0 0 0,0-1 0 0 0,-1 1 0 0 0,1 0 0 0 0,-1 0 0 0 0,1 0 0 0 0,0 0 0 0 0,-1 0 0 0 0,1 0 0 0 0,-1 0 0 0 0,1 0 0 0 0,0 1 0 0 0,-1-1 0 0 0,1 0 0 0 0,0 1 0 0 0,-1-1 0 0 0,1 1 0 0 0,0 0 0 0 0,0-1 0 0 0,0 1 0 0 0,-1 0 0 0 0,1 0 0 0 0,0 0 0 0 0,0 0 0 0 0,0 0 0 0 0,0 0 0 0 0,0 0 0 0 0,1 0 0 0 0,-1 0 0 0 0,0 0 0 0 0,0 0 0 0 0,1 0 0 0 0,-1 1 0 0 0,1-1 0 0 0,-1 0 0 0 0,1 1 0 0 0,-1-1 0 0 0,1 0 0 0 0,0 1 0 0 0,0-1 0 0 0,0 0 0 0 0,0 1 21 0 0,-15 67 49 0 0,13-59-86 0 0,0 1 1 0 0,0-1-1 0 0,1 1 0 0 0,0 0 1 0 0,1-1-1 0 0,0 1 0 0 0,1 0 1 0 0,0-1-1 0 0,1 1 0 0 0,0 0 1 0 0,1-1-1 0 0,0 0 0 0 0,0 0 1 0 0,1 0-1 0 0,0 0 0 0 0,1 0 1 0 0,0-1-1 0 0,1 0 0 0 0,0 0 1 0 0,0 0-1 0 0,1-1 0 0 0,0 0 1 0 0,0 0-1 0 0,1-1 0 0 0,0 0 1 0 0,1 0-1 0 0,-1-1 0 0 0,1 0 1 0 0,0-1-1 0 0,1 0 0 0 0,-1 0 1 0 0,1-1-1 0 0,0 0 0 0 0,0 0 0 0 0,1-1 1 0 0,3 0 36 0 0,-6-3-2 0 0,0 1 0 0 0,0-2 1 0 0,0 1-1 0 0,0-1 0 0 0,0-1 0 0 0,0 1 0 0 0,0-1 1 0 0,0-1-1 0 0,0 1 0 0 0,-1-1 0 0 0,1-1 1 0 0,-1 1-1 0 0,0-1 0 0 0,0-1 0 0 0,0 1 0 0 0,-1-1 1 0 0,1 0-1 0 0,-1-1 0 0 0,-1 1 0 0 0,1-1 1 0 0,-1 0-1 0 0,0-1 0 0 0,0 1 0 0 0,2-4 2 0 0,75-185 1972 0 0,-69 157-1167 0 0,1 83-1725 0 0,-3-4 1234 0 0,-8-20-333 0 0,2 0 1 0 0,0 0 0 0 0,2 0 0 0 0,0-1 0 0 0,1 0 0 0 0,1 0-1 0 0,0-1 1 0 0,2 0 0 0 0,0-1 0 0 0,2 0 0 0 0,-1-1 0 0 0,2 0 18 0 0,-10-14-29 0 0,-1-1 0 0 0,1 0 0 0 0,-1 0 0 0 0,1 0 0 0 0,-1 0 1 0 0,1-1-1 0 0,0 1 0 0 0,0-1 0 0 0,0 0 0 0 0,0 0 0 0 0,0-1 1 0 0,0 1-1 0 0,0-1 0 0 0,0 0 0 0 0,0 0 0 0 0,0 0 0 0 0,0 0 0 0 0,0-1 1 0 0,0 0-1 0 0,0 1 0 0 0,0-2 0 0 0,0 1 0 0 0,0 0 0 0 0,0-1 1 0 0,-1 0-1 0 0,1 1 0 0 0,-1-2 0 0 0,1 1 0 0 0,-1 0 0 0 0,0-1 1 0 0,1 1-1 0 0,-1-1 0 0 0,-1 0 0 0 0,3-2 29 0 0,85-114 475 0 0,-31 13 1041 0 0,-8 155-281 0 0,9 49-898 0 0,-48-75-573 0 0,1 0 1 0 0,1 0-1 0 0,1-2 1 0 0,0 1-1 0 0,2-2 0 0 0,1 0 1 0 0,0-2-1 0 0,16 13 236 0 0,-29-28-217 0 0,0 1 0 0 0,0-1 1 0 0,1-1-1 0 0,-1 1 0 0 0,1-1 0 0 0,0 0 0 0 0,-1 0 1 0 0,1-1-1 0 0,0 1 0 0 0,0-2 0 0 0,0 1 0 0 0,0 0 1 0 0,0-1-1 0 0,0 0 0 0 0,0-1 0 0 0,0 1 0 0 0,0-1 0 0 0,0 0 1 0 0,0-1-1 0 0,0 1 0 0 0,0-1 0 0 0,-1 0 0 0 0,1-1 1 0 0,-1 1-1 0 0,1-1 0 0 0,-1 0 0 0 0,0-1 0 0 0,0 1 1 0 0,0-1-1 0 0,-1 0 0 0 0,1 0 0 0 0,-1 0 0 0 0,2-3 217 0 0,122-167-1798 0 0,-64 44 2396 0 0,-5-2 0 0 0,-6-2-1 0 0,-6-3 1 0 0,28-137-598 0 0,7-14 5907 0 0,-71 276-6085 0 0,-4 45 169 0 0,-3 55 290 0 0,-34 478-388 0 0,32-549 131 0 0,1 0 0 0 0,1 0 0 0 0,0 0 0 0 0,1-1 0 0 0,1 1 0 0 0,0-1 0 0 0,1-1 0 0 0,1 1 0 0 0,0-1 0 0 0,1-1 0 0 0,1 0 0 0 0,0 0 0 0 0,1-1 1 0 0,0 0-1 0 0,1-1 0 0 0,1 0 0 0 0,0-1 0 0 0,0 0 0 0 0,1-1 0 0 0,1 0 0 0 0,-1-2 0 0 0,2 0 0 0 0,-1 0 0 0 0,1-1 0 0 0,0-1 0 0 0,0-1 0 0 0,1 0 0 0 0,-1-1 0 0 0,1-1 0 0 0,0-1 0 0 0,0 0 0 0 0,0-1 0 0 0,1-1 0 0 0,-1 0 0 0 0,0-1 0 0 0,16-4-24 0 0,-25 2-176 0 0,1 0-1 0 0,-1 0 0 0 0,-1-1 0 0 0,1 0 0 0 0,0-1 0 0 0,-1 1 0 0 0,0-1 1 0 0,0-1-1 0 0,0 1 0 0 0,-1-1 0 0 0,0-1 0 0 0,0 1 0 0 0,0-1 0 0 0,-1 0 1 0 0,0 0-1 0 0,-1-1 0 0 0,1 1 0 0 0,-1-1 0 0 0,-1 0 0 0 0,0 0 0 0 0,0 0 1 0 0,0-1-1 0 0,-1 1 0 0 0,0-1 0 0 0,-1 1 0 0 0,0-1 0 0 0,0 0 0 0 0,-1 1 1 0 0,0-1-1 0 0,0 0 0 0 0,-1 0 0 0 0,0 1 0 0 0,-2-5 177 0 0,2 6 168 0 0,-1 0 0 0 0,0 1-1 0 0,-1-1 1 0 0,1 0 0 0 0,-1 1 0 0 0,-1 0-1 0 0,1 0 1 0 0,-1 0 0 0 0,0 0 0 0 0,0 0-1 0 0,-1 1 1 0 0,0-1 0 0 0,0 1 0 0 0,0 0-1 0 0,-1 1 1 0 0,1 0 0 0 0,-3-2-168 0 0,6 5 60 0 0,0-1 1 0 0,-1 1 0 0 0,1 0-1 0 0,-1 0 1 0 0,1 0 0 0 0,-1 0-1 0 0,1 0 1 0 0,-1 0-1 0 0,1 1 1 0 0,-1-1 0 0 0,0 1-1 0 0,1 0 1 0 0,-1 0-1 0 0,0 0 1 0 0,1 0 0 0 0,-1 0-1 0 0,0 1 1 0 0,1-1 0 0 0,-1 1-1 0 0,0 0 1 0 0,1-1-1 0 0,-1 1 1 0 0,1 0 0 0 0,-1 1-1 0 0,1-1 1 0 0,0 0 0 0 0,0 1-1 0 0,-1-1 1 0 0,1 1-1 0 0,0 0 1 0 0,0-1 0 0 0,0 1-1 0 0,1 0 1 0 0,-1 0-1 0 0,0 1 1 0 0,1-1 0 0 0,-1 0-1 0 0,1 0 1 0 0,0 1 0 0 0,0-1-1 0 0,0 1 1 0 0,-1 1-61 0 0,-33 112 286 0 0,33-104-311 0 0,1 0 0 0 0,0 0 0 0 0,0 0 0 0 0,2 0 0 0 0,-1 0 0 0 0,1 0 0 0 0,1 0 0 0 0,0 0 0 0 0,1 0 0 0 0,0 0 0 0 0,1-1 0 0 0,0 0 0 0 0,1 0 0 0 0,0 0 0 0 0,1 0 0 0 0,0-1 0 0 0,1 1 0 0 0,0-2 0 0 0,0 1 0 0 0,1-1 0 0 0,1 0 0 0 0,-1-1 0 0 0,1 0 0 0 0,1 0 0 0 0,-1-1 0 0 0,1 0 0 0 0,1 0 0 0 0,-1-1 0 0 0,1-1 0 0 0,0 0 0 0 0,0-1 0 0 0,0 0 0 0 0,1 0 0 0 0,1-1 25 0 0,18 4-301 0 0,0-1 0 0 0,1-2 0 0 0,0-1 0 0 0,0-2 1 0 0,0-1-1 0 0,0-2 0 0 0,-1 0 0 0 0,3-3 301 0 0,58-20-3852 0 0,-12-20-4407 0 0,-68 35 3031 0 0</inkml:trace>
  <inkml:trace contextRef="#ctx0" brushRef="#br0" timeOffset="3388.032">7012 408 27814 0 0,'0'0'200'0'0,"0"0"-64"0"0,0 0-32 0 0,0 0-88 0 0,0 0-88 0 0,0 0-24 0 0,181-44-48 0 0,-114 44-144 0 0,7 0-216 0 0,5 4-480 0 0,2 6-825 0 0,-21-1-1880 0 0,-18-3-9633 0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16T10:24:44.050"/>
    </inkml:context>
    <inkml:brush xml:id="br0">
      <inkml:brushProperty name="width" value="0.05" units="cm"/>
      <inkml:brushProperty name="height" value="0.05" units="cm"/>
    </inkml:brush>
    <inkml:brush xml:id="br1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1113 101 26254 0 0,'0'0'128'0'0,"0"0"-136"0"0,0 0-72 0 0,0 0-184 0 0,0 0-585 0 0,0 0-1007 0 0,0 0-481 0 0,0 0-631 0 0,0 0-633 0 0,0 0-256 0 0,0 0-6705 0 0</inkml:trace>
  <inkml:trace contextRef="#ctx0" brushRef="#br1" timeOffset="11071.458">0 1294 23933 0 0,'0'0'76'0'0,"0"0"-153"0"0,0 0-227 0 0,0 0-178 0 0,0 0-14 0 0,0 0 148 0 0,0 0 173 0 0,0 0 79 0 0,0 0 14 0 0,0 0-42 0 0,18 28-78 0 0,53 95-142 0 0,54 207-7767 0 0,-96-364 12924 0 0,142-316-4122 0 0,-118 275-163 0 0,-22 120 234 0 0,8 65-299 0 0,-32-85-598 0 0,0-1-1 0 0,2 0 1 0 0,1-1 0 0 0,1 0-1 0 0,0 0 1 0 0,2-1-1 0 0,13 18 136 0 0,-24-38-45 0 0,1 1 0 0 0,-1-1-1 0 0,1 0 1 0 0,0 0 0 0 0,-1 0-1 0 0,1 0 1 0 0,0 0 0 0 0,0 0-1 0 0,0-1 1 0 0,1 0 0 0 0,-1 1-1 0 0,0-1 1 0 0,0 0-1 0 0,1-1 1 0 0,-1 1 0 0 0,0-1-1 0 0,1 1 1 0 0,-1-1 0 0 0,1 0-1 0 0,-1 0 1 0 0,1 0 0 0 0,-1-1-1 0 0,0 1 1 0 0,1-1-1 0 0,-1 0 1 0 0,0 0 0 0 0,1 0-1 0 0,-1 0 1 0 0,0-1 0 0 0,0 1-1 0 0,0-1 1 0 0,0 0 0 0 0,0 0-1 0 0,-1 0 1 0 0,1 0-1 0 0,0 0 46 0 0,95-92-181 0 0,-94 89 123 0 0,146-182 602 0 0,-147 186-455 0 0,0 1 0 0 0,1 1-1 0 0,-1-1 1 0 0,1 0 0 0 0,-1 1-1 0 0,0 0 1 0 0,0-1 0 0 0,1 1-1 0 0,-1 1 1 0 0,0-1 0 0 0,0 0 0 0 0,0 1-1 0 0,0 0 1 0 0,0-1 0 0 0,-1 1-1 0 0,1 0 1 0 0,0 0 0 0 0,-1 1-1 0 0,1-1 1 0 0,-1 1 0 0 0,0-1 0 0 0,0 1-1 0 0,0 0 1 0 0,0-1 0 0 0,-1 1-1 0 0,1 0 1 0 0,-1 0 0 0 0,1 0-1 0 0,-1 1 1 0 0,0-1 0 0 0,0 0 0 0 0,0 0-1 0 0,-1 1 1 0 0,1-1 0 0 0,-1 2-89 0 0,5 5 123 0 0,23 48 82 0 0,126 202-1699 0 0,-68-202-3017 0 0,-17-48-4018 0 0,-53-10 1481 0 0</inkml:trace>
  <inkml:trace contextRef="#ctx0" brushRef="#br1" timeOffset="11321.448">1192 605 24941 0 0,'0'0'-64'0'0,"0"0"-112"0"0,0 0-160 0 0,0 0-320 0 0,0 0-856 0 0,0 0-1369 0 0,0 0-1168 0 0,0 0-1032 0 0,0 0-5105 0 0</inkml:trace>
  <inkml:trace contextRef="#ctx0" brushRef="#br1" timeOffset="11541.597">1808 0 25830 0 0,'0'0'4'0'0,"0"0"-183"0"0,0 0-217 0 0,0 0-164 0 0,0 0-78 0 0,0 0 119 0 0,0 0 214 0 0,0 0 158 0 0,9 32 99 0 0,60 199-266 0 0,-37-58-1424 0 0,-8 2 0 0 0,-8 0 0 0 0,-7 1 1 0 0,-11 111 1737 0 0,6 82-800 0 0,-4-356 812 0 0,0-3 55 0 0,-1 0 0 0 0,2 0 0 0 0,-1 0 0 0 0,1 0 0 0 0,1 0 1 0 0,-1 0-1 0 0,2-1 0 0 0,-1 1 0 0 0,2-1 0 0 0,-1 1 0 0 0,1-1 0 0 0,0 0 1 0 0,1-1-1 0 0,1 3-67 0 0,34-4 731 0 0,-23-29-7846 0 0,-13 12-2430 0 0</inkml:trace>
  <inkml:trace contextRef="#ctx0" brushRef="#br1" timeOffset="11709.101">1596 1000 23349 0 0,'0'0'336'0'0,"0"0"-344"0"0,0 0-144 0 0,0 0-96 0 0,0 0-8 0 0,0 0 168 0 0,0 0 72 0 0,0 0 32 0 0,155 6-16 0 0,-107-1-80 0 0,9 0-152 0 0,4-1-320 0 0,0 1-456 0 0,1-1-569 0 0,2 1-831 0 0,-2 1-1137 0 0,-16-2-760 0 0,-19 0-4921 0 0</inkml:trace>
  <inkml:trace contextRef="#ctx0" brushRef="#br1" timeOffset="12170.378">2282 1499 15963 0 0,'0'0'1449'0'0,"0"0"-737"0"0,0 0-63 0 0,0 0-11 0 0,2 26-219 0 0,11 83-150 0 0,-11-100-253 0 0,0 0-1 0 0,0 0 1 0 0,1 0 0 0 0,0 0-1 0 0,0-1 1 0 0,1 1 0 0 0,0-1 0 0 0,1 0-1 0 0,0 0 1 0 0,0 0 0 0 0,0-1-1 0 0,1 0 1 0 0,0 0 0 0 0,1 0 0 0 0,0-1-1 0 0,0 0 1 0 0,0 0 0 0 0,8 4-16 0 0,-4-4-120 0 0,1 0 0 0 0,0 0 0 0 0,0-1 1 0 0,1-1-1 0 0,-1 0 0 0 0,1-1 0 0 0,0 0 0 0 0,0-1 1 0 0,0 0-1 0 0,0-1 0 0 0,1-1 0 0 0,-1 0 0 0 0,0-1 1 0 0,0 0-1 0 0,0-1 0 0 0,0 0 0 0 0,0-1 1 0 0,0-1-1 0 0,-1 0 0 0 0,1-1 0 0 0,-1 0 0 0 0,0 0 1 0 0,-1-2-1 0 0,1 1 0 0 0,-1-2 0 0 0,-1 1 0 0 0,1-1 1 0 0,-1-1-1 0 0,-1 0 0 0 0,1 0 0 0 0,-2-1 1 0 0,1 0-1 0 0,-1-1 0 0 0,-1 0 0 0 0,0 0 0 0 0,0-1 1 0 0,-1 1-1 0 0,-1-1 0 0 0,1-4 120 0 0,-4 9 60 0 0,0 0 0 0 0,0 0 0 0 0,-1 0 0 0 0,0 0 0 0 0,-1 0 0 0 0,0-1 0 0 0,0 1 0 0 0,0 0 0 0 0,-1 0 0 0 0,0 0 0 0 0,0 0 0 0 0,-1 0 0 0 0,0 0 0 0 0,0 0 1 0 0,-1 1-1 0 0,0-1 0 0 0,0 1 0 0 0,0-1 0 0 0,-1 1 0 0 0,0 0 0 0 0,0 1 0 0 0,0-1 0 0 0,-1 0 0 0 0,0 1 0 0 0,0 0 0 0 0,0 1 0 0 0,-1-1 0 0 0,0 1 0 0 0,0 0 0 0 0,-5-3-60 0 0,0 0 46 0 0,0 0 1 0 0,0 1-1 0 0,-1 0 1 0 0,0 1-1 0 0,0 1 0 0 0,0 0 1 0 0,0 0-1 0 0,0 1 1 0 0,-1 1-1 0 0,0 0 0 0 0,1 0 1 0 0,-1 2-1 0 0,0-1 1 0 0,0 2-1 0 0,0 0 1 0 0,1 0-1 0 0,-5 2-46 0 0,7-1-37 0 0,-1 1 1 0 0,1 1-1 0 0,0-1 0 0 0,1 2 1 0 0,-1-1-1 0 0,1 1 0 0 0,-1 1 1 0 0,2 0-1 0 0,-1 0 0 0 0,1 0 1 0 0,0 1-1 0 0,0 1 0 0 0,0-1 1 0 0,1 1-1 0 0,1 0 0 0 0,-1 1 1 0 0,1 0-1 0 0,1 0 0 0 0,-1 0 1 0 0,2 1-1 0 0,-1-1 1 0 0,1 1-1 0 0,1 0 0 0 0,0 0 1 0 0,0 1-1 0 0,1-1 0 0 0,0 1 1 0 0,1-1-1 0 0,0 1 0 0 0,1-1 1 0 0,0 2 36 0 0,7-1 140 0 0,1-1 1 0 0,0 0 0 0 0,0 0 0 0 0,1 0-1 0 0,1-2 1 0 0,-1 1 0 0 0,1-1 0 0 0,1 0 0 0 0,-1-1-1 0 0,1 0 1 0 0,1-1 0 0 0,-1 0 0 0 0,1-1-1 0 0,0 0 1 0 0,0-1 0 0 0,1 0 0 0 0,-1-1-1 0 0,1 0 1 0 0,0-1 0 0 0,-1-1 0 0 0,1 0-1 0 0,0-1 1 0 0,10 0-141 0 0,-3 3 55 0 0,395 70 1502 0 0,-302-55-3897 0 0,-75-15-1228 0 0,0-3-3440 0 0,-23 0-2089 0 0</inkml:trace>
  <inkml:trace contextRef="#ctx0" brushRef="#br1" timeOffset="12379.474">2577 946 24997 0 0,'0'0'256'0'0,"0"0"-104"0"0,0 0-224 0 0,0 0-232 0 0,0 0-272 0 0,0 0 24 0 0,0 0 136 0 0,0 0 136 0 0,0 0 104 0 0,0 0-280 0 0,210 42-464 0 0,-142-33-809 0 0,3-1-1207 0 0,-13-2-1905 0 0,-18-3-6930 0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16T10:24:53.4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1287 458 19548 0 0,'0'0'116'0'0,"0"0"16"0"0,0 0-10 0 0,0 0-93 0 0,0 0-180 0 0,0 0-194 0 0,0 0-173 0 0,0 0-51 0 0,0 0 55 0 0,0 0 153 0 0,-4 4 118 0 0,2 24-314 0 0,52-22-817 0 0,-43-7 1309 0 0,0 1-1 0 0,0-2 1 0 0,0 1-1 0 0,0-1 1 0 0,0 0-1 0 0,0 0 1 0 0,-1-1-1 0 0,1 0 1 0 0,-1 0-1 0 0,0-1 1 0 0,0 1-1 0 0,0-1 1 0 0,0-1-1 0 0,0 1 1 0 0,-1-1-1 0 0,0 0 1 0 0,0 0-1 0 0,0-1 1 0 0,-1 1-1 0 0,0-1 1 0 0,0 0-1 0 0,0 0 1 0 0,-1-1-1 0 0,0 1 1 0 0,0-1-1 0 0,0 0 1 0 0,-1 1-1 0 0,1-5 66 0 0,1-1 268 0 0,0-1-1 0 0,-2 1 0 0 0,1-1 1 0 0,-1 0-1 0 0,-1 1 0 0 0,0-1 1 0 0,-1 0-1 0 0,0 0 1 0 0,-1 0-1 0 0,-1 0 0 0 0,0 1 1 0 0,0-1-1 0 0,-2 1 0 0 0,1-1 1 0 0,-5-7-268 0 0,2 9 50 0 0,0 0 1 0 0,-1 0 0 0 0,-1 1 0 0 0,0 0-1 0 0,0 1 1 0 0,-1 0 0 0 0,0 0 0 0 0,0 1-1 0 0,-1 0 1 0 0,0 1 0 0 0,0 0-1 0 0,-1 0 1 0 0,0 1 0 0 0,0 0 0 0 0,-1 1-1 0 0,0 1 1 0 0,0 0 0 0 0,0 0 0 0 0,0 1-1 0 0,0 1 1 0 0,-1 0 0 0 0,-11 0-51 0 0,-7-1-218 0 0,-1 3-1 0 0,1 0 1 0 0,-1 3 0 0 0,1 0 0 0 0,0 2 0 0 0,0 1-1 0 0,0 2 1 0 0,-18 7 218 0 0,-43 16-440 0 0,2 4-1 0 0,1 5 1 0 0,3 3-1 0 0,-47 32 441 0 0,96-52-80 0 0,1 2-1 0 0,2 1 1 0 0,0 2-1 0 0,2 1 1 0 0,1 1-1 0 0,1 2 1 0 0,2 1 0 0 0,1 1-1 0 0,2 2 1 0 0,1 0-1 0 0,-5 15 81 0 0,20-37-55 0 0,2 1 1 0 0,0-1-1 0 0,0 2 0 0 0,1-1 1 0 0,1 1-1 0 0,1-1 0 0 0,0 1 1 0 0,1 1-1 0 0,1-1 0 0 0,0 0 1 0 0,1 1-1 0 0,1-1 0 0 0,0 0 1 0 0,2 1-1 0 0,0-1 0 0 0,0 0 1 0 0,2 1-1 0 0,0-2 0 0 0,0 1 0 0 0,2 0 1 0 0,0-1-1 0 0,1 0 0 0 0,0 0 1 0 0,1-1-1 0 0,1 0 0 0 0,0 0 1 0 0,1-1-1 0 0,0-1 0 0 0,1 1 1 0 0,1-2-1 0 0,5 5 55 0 0,25 10 45 0 0,1-2-1 0 0,1-2 1 0 0,2-2 0 0 0,0-2 0 0 0,0-2-1 0 0,2-2 1 0 0,0-2 0 0 0,25 2-45 0 0,-11-1 252 0 0,-1 3 1 0 0,0 2 0 0 0,-2 3-1 0 0,56 28-252 0 0,-90-36 41 0 0,0 1 0 0 0,-1 2 0 0 0,0 0 0 0 0,-2 1 0 0 0,0 2 0 0 0,-1 0 0 0 0,0 1 0 0 0,-2 1 0 0 0,-1 1 0 0 0,0 1 0 0 0,-2 0 0 0 0,0 1 0 0 0,-2 1 0 0 0,-1 1 0 0 0,-1 0 0 0 0,-1 0 0 0 0,-1 1 0 0 0,-1 0 0 0 0,-2 1 0 0 0,-1 0 0 0 0,-1 0 0 0 0,-1 0 0 0 0,-1 1 0 0 0,-2-1 0 0 0,-1 7-41 0 0,-1-24 145 0 0,-1-1 0 0 0,0 1 0 0 0,0-1 0 0 0,-1 1 0 0 0,0-1 0 0 0,-1 0 0 0 0,0 0 0 0 0,-1-1 0 0 0,0 1 0 0 0,0-1 0 0 0,-1 0 0 0 0,0 0 0 0 0,-1-1 0 0 0,0 1 0 0 0,0-2 0 0 0,0 1 0 0 0,-1-1 0 0 0,-1 0 0 0 0,1-1 0 0 0,-1 1 0 0 0,0-2 0 0 0,0 1 0 0 0,-1-2 0 0 0,0 1 0 0 0,0-1 0 0 0,0 0 0 0 0,0-1 0 0 0,0-1 0 0 0,-1 1 0 0 0,1-2 0 0 0,-1 1 0 0 0,0-1 0 0 0,-8-1-145 0 0,-52 0 344 0 0,1-4 0 0 0,0-3 1 0 0,1-2-1 0 0,0-4 1 0 0,1-2-1 0 0,0-4 0 0 0,1-3 1 0 0,1-2-1 0 0,2-3 1 0 0,0-3-1 0 0,2-3 0 0 0,-4-7-344 0 0,46 30-138 0 0,0-1 0 0 0,1-1-1 0 0,1-1 1 0 0,0 0-1 0 0,1-1 1 0 0,0-1 0 0 0,1-1-1 0 0,1 0 1 0 0,-5-9 138 0 0,19 23-146 0 0,0 1-1 0 0,0-1 1 0 0,0 0 0 0 0,0 0-1 0 0,1 0 1 0 0,-1 0 0 0 0,1 0-1 0 0,-1 1 1 0 0,1-1 0 0 0,0 0 0 0 0,0 0-1 0 0,0 0 1 0 0,0 0 0 0 0,0 0-1 0 0,0 0 1 0 0,0 0 0 0 0,1 0 0 0 0,-1 0-1 0 0,1 0 1 0 0,-1 0 0 0 0,1 0-1 0 0,0 1 1 0 0,0-1 0 0 0,0 0-1 0 0,0 0 1 0 0,0 1 0 0 0,0-1 0 0 0,0 1-1 0 0,1-1 1 0 0,-1 1 0 0 0,0-1-1 0 0,1 1 1 0 0,-1 0 0 0 0,1 0 0 0 0,0 0-1 0 0,-1 0 1 0 0,1 0 0 0 0,0 0-1 0 0,0 0 1 0 0,0 0 146 0 0,82-33-3727 0 0,-76 31 3297 0 0,141-31-7332 0 0,-114 29 2948 0 0</inkml:trace>
  <inkml:trace contextRef="#ctx0" brushRef="#br0" timeOffset="933.263">1905 1806 19124 0 0,'0'0'604'0'0,"0"0"-350"0"0,0 0-49 0 0,0 0-93 0 0,0 0-55 0 0,0 0 21 0 0,0 0-8 0 0,0 0-23 0 0,0 0-35 0 0,4 28-53 0 0,14 84-61 0 0,-17-109 61 0 0,-1 1 0 0 0,1-1 0 0 0,-1 0 0 0 0,1 1 0 0 0,0-1 0 0 0,0 0 0 0 0,1 1 0 0 0,-1-1 0 0 0,0 0-1 0 0,1 0 1 0 0,0 0 0 0 0,0 0 0 0 0,0 0 0 0 0,0 0 0 0 0,1-1 0 0 0,-1 1 0 0 0,1-1 0 0 0,-1 0 0 0 0,1 1 0 0 0,0-1 0 0 0,0 0-1 0 0,0-1 1 0 0,0 1 0 0 0,0 0 0 0 0,0-1 0 0 0,0 0 0 0 0,1 0 0 0 0,-1 0 0 0 0,0 0 0 0 0,1 0 0 0 0,-1-1 0 0 0,1 1-1 0 0,-1-1 1 0 0,1 0 0 0 0,-1 0 0 0 0,1 0 0 0 0,-1-1 0 0 0,1 1 0 0 0,-1-1 0 0 0,1 0 0 0 0,-1 0 0 0 0,0 0 0 0 0,1 0-1 0 0,-1 0 1 0 0,0-1 0 0 0,0 0 0 0 0,0 0 0 0 0,0 0 0 0 0,0 0 0 0 0,-1 0 0 0 0,1 0 0 0 0,0-1 0 0 0,-1 1 0 0 0,0-1-1 0 0,0 1 1 0 0,1-1 0 0 0,-2 0 0 0 0,2-2 41 0 0,11-12 28 0 0,0-2 0 0 0,-2 1 0 0 0,0-2-1 0 0,-1 1 1 0 0,-1-2 0 0 0,-1 1 0 0 0,-1-1 0 0 0,-1-1 0 0 0,-1 1-1 0 0,0-1 1 0 0,-2 0 0 0 0,-1-1 0 0 0,0 1 0 0 0,-2-1 0 0 0,-1-21-28 0 0,0 38-6 0 0,-1 1 1 0 0,0 0 0 0 0,0-1 0 0 0,0 1-1 0 0,-1 0 1 0 0,0 0 0 0 0,0 0 0 0 0,0 0-1 0 0,-1 0 1 0 0,1 1 0 0 0,-1-1 0 0 0,0 1-1 0 0,-1-1 1 0 0,1 1 0 0 0,-1 0 0 0 0,1 0-1 0 0,-1 1 1 0 0,-1-1 0 0 0,1 1 0 0 0,0 0-1 0 0,-1 0 1 0 0,1 0 0 0 0,-1 0 0 0 0,0 1-1 0 0,0 0 1 0 0,0 0 0 0 0,0 1 0 0 0,-1-1-1 0 0,1 1 1 0 0,0 0 0 0 0,-1 0 0 0 0,-2 1 5 0 0,-4-1 17 0 0,0 1-1 0 0,1 0 1 0 0,-1 1 0 0 0,0 1 0 0 0,0 0 0 0 0,1 0 0 0 0,0 1-1 0 0,-1 1 1 0 0,1 0 0 0 0,0 0 0 0 0,0 1 0 0 0,1 0 0 0 0,0 1 0 0 0,-6 4-17 0 0,-3 3-47 0 0,1 2 0 0 0,0 0 0 0 0,1 1 0 0 0,1 0 1 0 0,0 2-1 0 0,1 0 0 0 0,1 0 0 0 0,1 1 0 0 0,0 1 1 0 0,2 0-1 0 0,0 1 0 0 0,1 0 0 0 0,1 1 0 0 0,2 0 1 0 0,0 0-1 0 0,1 1 0 0 0,1 0 0 0 0,1 0 0 0 0,1 0 1 0 0,1 0-1 0 0,1 0 0 0 0,2 6 47 0 0,-1-22-48 0 0,1-1 0 0 0,-1 1 0 0 0,2-1 0 0 0,-1 1 0 0 0,1-1 0 0 0,0 1-1 0 0,0-1 1 0 0,1 0 0 0 0,0 0 0 0 0,0 0 0 0 0,0-1 0 0 0,1 1 0 0 0,0-1 0 0 0,0 1 0 0 0,0-1 0 0 0,1-1 0 0 0,0 1-1 0 0,0 0 1 0 0,0-1 0 0 0,0 0 0 0 0,0 0 0 0 0,1-1 0 0 0,0 0 0 0 0,0 0 0 0 0,0 0 0 0 0,0-1 0 0 0,0 1 0 0 0,1-1 0 0 0,-1-1-1 0 0,1 1 1 0 0,-1-1 0 0 0,7 0 48 0 0,10 1 89 0 0,1-1 0 0 0,-1-1 0 0 0,0-1 0 0 0,0-1-1 0 0,0-1 1 0 0,0-1 0 0 0,0-1 0 0 0,20-8-89 0 0,-4 0 357 0 0,-23 6-44 0 0,0 1-1 0 0,1 0 0 0 0,-1 2 0 0 0,1 0 1 0 0,0 1-1 0 0,0 0 0 0 0,0 1 1 0 0,0 1-1 0 0,0 1 0 0 0,0 1 1 0 0,10 1-313 0 0,178 100 405 0 0,-192-99-497 0 0,1-1 0 0 0,0 0 0 0 0,0 0 0 0 0,0-2-1 0 0,-1 0 1 0 0,1 0 0 0 0,0-1 0 0 0,0-1 0 0 0,0 0 0 0 0,-1-1-1 0 0,1-1 1 0 0,-1 0 0 0 0,0 0 0 0 0,0-2 0 0 0,0 0 0 0 0,-1 0 0 0 0,0-1-1 0 0,0 0 1 0 0,0-1 0 0 0,-1-1 0 0 0,0 1 0 0 0,-1-2 0 0 0,0 0 0 0 0,2-3 92 0 0,21-23-72 0 0,-1-2 0 0 0,-3-1 0 0 0,0-2 1 0 0,-3 0-1 0 0,-2-2 0 0 0,6-15 72 0 0,8-30-100 0 0,-4-2-1 0 0,-5-2 1 0 0,-3 0 0 0 0,-4-2-1 0 0,-4 0 1 0 0,-4-1-1 0 0,-5-1 1 0 0,-3 0-1 0 0,-5 0 1 0 0,-6-24 100 0 0,5 84 254 0 0,-2 0 0 0 0,-1 0 1 0 0,-2 0-1 0 0,-2 1 0 0 0,-1 0 0 0 0,-1 0 0 0 0,-3 1 1 0 0,0 0-1 0 0,-2 1 0 0 0,-4-4-254 0 0,18 35-7 0 0,0 0 0 0 0,0 1 0 0 0,0-1 1 0 0,0 0-1 0 0,-1 0 0 0 0,1 0 0 0 0,-1 1 0 0 0,1-1 1 0 0,-1 0-1 0 0,0 0 0 0 0,1 1 0 0 0,-1-1 0 0 0,0 0 1 0 0,0 1-1 0 0,0-1 0 0 0,-1 1 0 0 0,1 0 0 0 0,0-1 1 0 0,0 1-1 0 0,-1 0 0 0 0,1-1 0 0 0,-1 1 0 0 0,1 0 0 0 0,-1 0 1 0 0,1 0-1 0 0,-1 1 0 0 0,0-1 0 0 0,1 0 0 0 0,-1 1 1 0 0,0-1-1 0 0,0 1 0 0 0,0-1 0 0 0,1 1 0 0 0,-1 0 1 0 0,0 0-1 0 0,0-1 0 0 0,0 1 0 0 0,0 1 0 0 0,1-1 1 0 0,-1 0-1 0 0,0 0 0 0 0,0 1 0 0 0,0-1 0 0 0,0 1 1 0 0,1 0-1 0 0,-1-1 0 0 0,0 1 0 0 0,1 0 0 0 0,-1 0 0 0 0,1 0 1 0 0,-1 0-1 0 0,1 0 0 0 0,-1 0 0 0 0,1 1 0 0 0,0-1 1 0 0,-1 0-1 0 0,1 2 7 0 0,-19 71-94 0 0,4 2 1 0 0,3 0-1 0 0,3 1 0 0 0,4 0 1 0 0,3 51 93 0 0,0 49 9 0 0,7 0 0 0 0,8-1 0 0 0,7 0 0 0 0,20 62-9 0 0,-38-225 4 0 0,0 0 0 0 0,0 0 0 0 0,1-1 0 0 0,1 1 0 0 0,0 0-1 0 0,1-1 1 0 0,0 0 0 0 0,1 0 0 0 0,1 0 0 0 0,-1 0 0 0 0,2-1 0 0 0,0 0 0 0 0,0 0 0 0 0,1-1 0 0 0,0 0 0 0 0,1 0 0 0 0,0-1 0 0 0,0 0 0 0 0,1 0 0 0 0,0-1 0 0 0,1-1 0 0 0,0 1 0 0 0,0-2 0 0 0,0 0 0 0 0,1 0 0 0 0,0-1 0 0 0,0 0 0 0 0,0-1-1 0 0,1-1 1 0 0,11 2-4 0 0,-5-7-49 0 0,1-2-1 0 0,-1 0 0 0 0,0-1 1 0 0,0-1-1 0 0,0-1 0 0 0,-1 0 1 0 0,0-1-1 0 0,0-2 0 0 0,-1 1 1 0 0,0-2-1 0 0,-1 0 0 0 0,0-1 1 0 0,-1-1-1 0 0,0 0 0 0 0,-1-1 0 0 0,0-1 1 0 0,-2 0-1 0 0,1-1 0 0 0,-2 0 1 0 0,0-1-1 0 0,-1 0 0 0 0,-1-1 1 0 0,1-3 49 0 0,82-103 922 0 0,-90 124-859 0 0,1-1 0 0 0,-1 1 0 0 0,0 0 0 0 0,1 0 0 0 0,-1 0 0 0 0,0 1 0 0 0,1-1 0 0 0,-1 0 0 0 0,0 1 1 0 0,1 0-1 0 0,-1-1 0 0 0,0 1 0 0 0,0 0 0 0 0,0 0 0 0 0,0 0 0 0 0,0 1 0 0 0,0-1 0 0 0,0 0 0 0 0,0 1 0 0 0,0-1 0 0 0,-1 1 0 0 0,1 0 0 0 0,0-1 0 0 0,-1 1 0 0 0,1 0 0 0 0,-1 0 0 0 0,0 0 0 0 0,0 0 0 0 0,0 0 0 0 0,0 0 0 0 0,0 1 0 0 0,0-1 0 0 0,-1 0 0 0 0,1 0 0 0 0,-1 1 0 0 0,1-1 0 0 0,-1 0 0 0 0,0 1 0 0 0,0-1 0 0 0,0 0 0 0 0,0 1 0 0 0,0-1-63 0 0,9 18 165 0 0,20 38-149 0 0,78 135-248 0 0,-9-93-3018 0 0,-46-81-238 0 0,-16-17-3053 0 0,-22-2-1613 0 0</inkml:trace>
  <inkml:trace contextRef="#ctx0" brushRef="#br0" timeOffset="1107.769">3952 885 26366 0 0,'0'0'0'0'0,"0"0"-32"0"0,0 0-40 0 0,0 0-160 0 0,0 0-305 0 0,0 0-687 0 0,0 0-712 0 0,0 0-329 0 0,0 0-311 0 0,0 0-193 0 0,0 0-1224 0 0,0 0-6737 0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16T10:25:02.3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87 6577 0 0,'0'0'268'0'0,"0"0"166"0"0,0 0 107 0 0,0 0-62 0 0,0 0-176 0 0,0 0-215 0 0,0 0-149 0 0,0 0-76 0 0,0 0 5 0 0,0 0 32 0 0,0 0 30 0 0,-3-14 52 0 0,-9-44 28 0 0,9 43 18 0 0,3 15 5 0 0,0 0 16 0 0,27 59 4047 0 0,-9 17-3279 0 0,-3 2 0 0 0,-4-1 0 0 0,-3 2-1 0 0,-3 12-816 0 0,1 6 210 0 0,125 1432 993 0 0,-98-1018-902 0 0,-34-509-245 0 0,-1 0-1 0 0,0 0 1 0 0,1 1-1 0 0,-1-1 1 0 0,0-1-1 0 0,0 1 0 0 0,0 0 1 0 0,0 0-1 0 0,-1-1 1 0 0,1 1-1 0 0,0-1 1 0 0,-1 0-1 0 0,1 0 1 0 0,-1 0-1 0 0,1 0 1 0 0,-1 0-1 0 0,1 0 1 0 0,-1-1-1 0 0,0 1 1 0 0,0-1-1 0 0,1 0 1 0 0,-1 0-1 0 0,0 0 1 0 0,1 0-1 0 0,-1 0 1 0 0,0 0-1 0 0,1-1 1 0 0,-1 1-1 0 0,0-1 1 0 0,1 0-1 0 0,-1 0 1 0 0,1 0-1 0 0,-1 0 1 0 0,1 0-1 0 0,-1-1 1 0 0,1 1-1 0 0,0-1 1 0 0,0 1-1 0 0,0-1 1 0 0,0 0-1 0 0,0 0-55 0 0,11-5-2777 0 0,32 2 3247 0 0,-38 5-333 0 0,360-38 2065 0 0,-45 3-2067 0 0,188 8-135 0 0,-407 27 288 0 0,-106 10-3770 0 0,-8 0-6766 0 0,12-9 3879 0 0</inkml:trace>
  <inkml:trace contextRef="#ctx0" brushRef="#br0" timeOffset="265.85">1496 2040 18964 0 0,'0'0'867'0'0,"0"0"-166"0"0,0 0-301 0 0,0 0-417 0 0,0 0-284 0 0,0 0-63 0 0,0 0 74 0 0,0 0 148 0 0,0 0 118 0 0,26 12 44 0 0,84 38 8 0 0,137 124-506 0 0,-210-145 442 0 0,-2 0-283 0 0,1-1 0 0 0,2-1 1 0 0,0-2-1 0 0,2-2 0 0 0,1-1 0 0 0,0-3 0 0 0,2-1 0 0 0,2-1 319 0 0,-48-3 4413 0 0,-53 17-4169 0 0,34-19-403 0 0,-76 56-4402 0 0,38-19-5553 0 0,43-33 3514 0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16T10:25:10.3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356 987 22829 0 0,'0'0'383'0'0,"0"0"-62"0"0,0 0-165 0 0,0 0-292 0 0,0 0-180 0 0,0 0-48 0 0,0 0 70 0 0,0 0 169 0 0,0 0 186 0 0,0 0 136 0 0,0 0 67 0 0,0 0 13 0 0,0 0-42 0 0,0-5-82 0 0,0-23-926 0 0,0 26 718 0 0,-1 0 1 0 0,1 0 0 0 0,-1 1 0 0 0,0-1 0 0 0,1 0-1 0 0,-1 0 1 0 0,0 0 0 0 0,0 1 0 0 0,0-1 0 0 0,0 0-1 0 0,-1 1 1 0 0,1-1 0 0 0,0 1 0 0 0,-1-1 0 0 0,1 1-1 0 0,-1 0 1 0 0,1 0 0 0 0,-1 0 0 0 0,0 0 0 0 0,0 0-1 0 0,1 0 1 0 0,-1 0 0 0 0,0 0 0 0 0,0 1 0 0 0,0-1-1 0 0,0 0 1 0 0,0 1 0 0 0,0 0 0 0 0,0 0 0 0 0,0-1-1 0 0,0 1 1 0 0,0 0 0 0 0,0 0 0 0 0,1 1 0 0 0,-1-1-1 0 0,-1 0 55 0 0,-14-2 2 0 0,1 0 0 0 0,-1 1-1 0 0,0 0 1 0 0,0 1-1 0 0,0 1 1 0 0,0 1 0 0 0,0 0-1 0 0,0 2 1 0 0,1-1-1 0 0,-1 2 1 0 0,-1 1-2 0 0,17-3-11 0 0,0-1-1 0 0,0 1 1 0 0,1-1 0 0 0,-1 1 0 0 0,1 0 0 0 0,-1-1-1 0 0,1 1 1 0 0,0 0 0 0 0,0 0 0 0 0,0-1-1 0 0,0 1 1 0 0,1 0 0 0 0,-1-1 0 0 0,1 1 0 0 0,-1-1-1 0 0,1 1 1 0 0,0 0 0 0 0,0-1 0 0 0,0 1-1 0 0,0-1 1 0 0,1 0 0 0 0,-1 1 0 0 0,1-1 0 0 0,-1 0-1 0 0,1 0 1 0 0,0 0 0 0 0,0 0 0 0 0,0 0 0 0 0,0-1-1 0 0,0 1 1 0 0,0 0 0 0 0,1-1 0 0 0,-1 0-1 0 0,0 1 1 0 0,1-1 0 0 0,-1 0 0 0 0,1 0 0 0 0,0 0-1 0 0,0 0 12 0 0,192 107 285 0 0,-156-91-352 0 0,-2 2-1 0 0,0 1 0 0 0,-1 2 0 0 0,-1 2 0 0 0,28 25 68 0 0,-60-47-6 0 0,0 0 1 0 0,0 0 0 0 0,0 0-1 0 0,-1 1 1 0 0,1-1 0 0 0,-1 1-1 0 0,1-1 1 0 0,-1 1-1 0 0,0 0 1 0 0,0 0 0 0 0,0 0-1 0 0,-1 0 1 0 0,1 0 0 0 0,-1 1-1 0 0,0-1 1 0 0,0 0 0 0 0,0 1-1 0 0,0-1 1 0 0,0 1-1 0 0,-1-1 1 0 0,1 1 0 0 0,-1-1-1 0 0,0 1 1 0 0,0-1 0 0 0,-1 1-1 0 0,1-1 1 0 0,-1 1 0 0 0,1-1-1 0 0,-1 0 1 0 0,0 1-1 0 0,-1-1 1 0 0,1 0 0 0 0,0 1-1 0 0,-1-1 1 0 0,0 0 0 0 0,0 0-1 0 0,0 0 1 0 0,0 0 0 0 0,0-1-1 0 0,0 1 1 0 0,-1-1-1 0 0,1 1 1 0 0,-1-1 0 0 0,0 0-1 0 0,0 0 1 0 0,-1 1 5 0 0,-31 12 168 0 0,-1-1 1 0 0,0-2-1 0 0,-1-2 1 0 0,0-1-1 0 0,-1-2 1 0 0,1-1-1 0 0,-1-2 1 0 0,-1-2-1 0 0,1-1 1 0 0,0-3-1 0 0,-1 0-168 0 0,4 2 61 0 0,33 0-276 0 0,-70-8-463 0 0,54-3-2974 0 0,10-7-4834 0 0,8 14-592 0 0</inkml:trace>
  <inkml:trace contextRef="#ctx0" brushRef="#br0" timeOffset="365.193">899 1290 20460 0 0,'0'0'282'0'0,"0"0"-366"0"0,0 0-158 0 0,0 0 44 0 0,0 0 199 0 0,0 0 104 0 0,0 0 17 0 0,0 0 3 0 0,0 0-6 0 0,0 0-10 0 0,0 0 18 0 0,0 0 48 0 0,5 16 55 0 0,18 48 74 0 0,-22-62-262 0 0,0 0 0 0 0,0 0 0 0 0,0 0 0 0 0,0-1 0 0 0,0 1 0 0 0,1 0 0 0 0,-1-1 0 0 0,1 1 0 0 0,-1-1 0 0 0,1 1 0 0 0,-1-1 0 0 0,1 0 0 0 0,0 1 0 0 0,0-1 0 0 0,-1 0 0 0 0,1 0 0 0 0,0-1 0 0 0,0 1 0 0 0,0 0 0 0 0,0 0 0 0 0,0-1 0 0 0,0 0 0 0 0,0 1 0 0 0,0-1 0 0 0,1 0 0 0 0,-1 0 0 0 0,0 0 0 0 0,0 0 0 0 0,0 0 0 0 0,0 0 0 0 0,0-1 0 0 0,0 1 0 0 0,0-1 0 0 0,1 0-42 0 0,6 0 53 0 0,11-1-186 0 0,0-1 0 0 0,-1 0 0 0 0,0-2 0 0 0,1 0 0 0 0,-2-2 0 0 0,1 0 0 0 0,-1-1 0 0 0,0 0 0 0 0,0-2 0 0 0,-1 0 1 0 0,-1-1-1 0 0,14-11 133 0 0,-26 18-81 0 0,-1 1 0 0 0,0-1 0 0 0,0 0 0 0 0,-1 0 0 0 0,1 0 0 0 0,-1 0 0 0 0,0 0 0 0 0,0 0 0 0 0,0 0 0 0 0,0-1 1 0 0,-1 1-1 0 0,0-1 0 0 0,0 0 0 0 0,0 1 0 0 0,0-1 0 0 0,-1 0 0 0 0,0 1 0 0 0,0-1 0 0 0,0 0 0 0 0,-1 0 0 0 0,1 1 0 0 0,-1-1 1 0 0,0 1-1 0 0,-1-1 0 0 0,1 1 0 0 0,-1-1 0 0 0,1 1 0 0 0,-2 0 0 0 0,1-1 0 0 0,0 1 0 0 0,-1 0 0 0 0,1 1 0 0 0,-1-1 0 0 0,0 0 1 0 0,-1 1-1 0 0,1-1 0 0 0,-1 1 0 0 0,1 0 0 0 0,-1 0 0 0 0,0 1 0 0 0,0-1 0 0 0,0 1 0 0 0,0 0 0 0 0,0 0 0 0 0,-1 0 0 0 0,-2 0 81 0 0,-15-9 101 0 0,-2 2-1 0 0,1 0 0 0 0,-1 2 0 0 0,0 0 1 0 0,-1 2-1 0 0,0 1 0 0 0,1 1 1 0 0,-1 1-1 0 0,0 1 0 0 0,-1 1 0 0 0,1 1 1 0 0,0 1-1 0 0,1 1 0 0 0,-1 2 0 0 0,0 0 1 0 0,1 2-1 0 0,-11 5-100 0 0,31-12-18 0 0,1 1 1 0 0,0 0-1 0 0,-1-1 1 0 0,1 2 0 0 0,0-1-1 0 0,0 0 1 0 0,0 0-1 0 0,0 1 1 0 0,0 0-1 0 0,0 0 1 0 0,0 0-1 0 0,1 0 1 0 0,-1 0-1 0 0,1 0 1 0 0,-1 1-1 0 0,1-1 1 0 0,0 1 0 0 0,0-1-1 0 0,0 1 1 0 0,0 0-1 0 0,0 0 1 0 0,1 0-1 0 0,0 0 1 0 0,-1 0-1 0 0,1 0 1 0 0,0 1-1 0 0,0-1 1 0 0,1 0-1 0 0,-1 0 1 0 0,1 1 0 0 0,-1-1-1 0 0,1 1 1 0 0,0-1-1 0 0,0 0 1 0 0,1 1-1 0 0,-1-1 1 0 0,1 0-1 0 0,0 1 1 0 0,-1-1-1 0 0,2 0 1 0 0,-1 0-1 0 0,0 0 1 0 0,0 0 0 0 0,1 0-1 0 0,0 0 1 0 0,0 0-1 0 0,0 0 1 0 0,0 0-1 0 0,0-1 1 0 0,0 1-1 0 0,1-1 1 0 0,-1 0-1 0 0,1 0 1 0 0,1 2 17 0 0,100 29-2386 0 0,-30-29-2483 0 0,-56-3 2617 0 0,12 1-6801 0 0</inkml:trace>
  <inkml:trace contextRef="#ctx0" brushRef="#br0" timeOffset="986.022">1525 1 19268 0 0,'0'0'759'0'0,"0"0"-506"0"0,0 0-253 0 0,0 0-314 0 0,0 0-451 0 0,0 0-252 0 0,0 0 169 0 0,0 0 438 0 0,0 0 552 0 0,0 0 418 0 0,0 0 72 0 0,0 0-48 0 0,0 0-91 0 0,-8 31-108 0 0,-22 105-108 0 0,27 38 161 0 0,9-125-333 0 0,5 109 31 0 0,-8-78-193 0 0,3 0 0 0 0,4-1 1 0 0,3 0-1 0 0,4 0 0 0 0,5 7 57 0 0,-17-69 2 0 0,1 0 1 0 0,1-1 0 0 0,0 0 0 0 0,1 0-1 0 0,1 0 1 0 0,0-1 0 0 0,1-1-1 0 0,1 0 1 0 0,0 0 0 0 0,1-1 0 0 0,0 0-1 0 0,1-1 1 0 0,1 0 0 0 0,0-1-1 0 0,0-1 1 0 0,1 0 0 0 0,0-1 0 0 0,1-1-1 0 0,0 0 1 0 0,0-1 0 0 0,1-1-1 0 0,-1-1 1 0 0,2 0 0 0 0,-1-1 0 0 0,0-1-1 0 0,18 2-2 0 0,-29-4-162 0 0,1 0 0 0 0,-1 0 0 0 0,1 0 0 0 0,-1-1-1 0 0,0 0 1 0 0,1 0 0 0 0,-1-1 0 0 0,1 1 0 0 0,-1-1-1 0 0,0-1 1 0 0,0 1 0 0 0,1-1 0 0 0,-1 0 0 0 0,0-1-1 0 0,-1 0 1 0 0,1 1 0 0 0,0-2 0 0 0,-1 1 0 0 0,1-1 0 0 0,-1 0-1 0 0,0 0 1 0 0,-1 0 0 0 0,1 0 0 0 0,-1-1 0 0 0,1 0-1 0 0,-1 0 1 0 0,-1 0 0 0 0,1-1 0 0 0,-1 1 0 0 0,0-1-1 0 0,0 0 1 0 0,-1 0 0 0 0,1 0 0 0 0,0-6 162 0 0,-3-92 539 0 0,-28 45 3832 0 0,18 112-3887 0 0,9-44-431 0 0,2 0-1 0 0,-1 0 0 0 0,1 1 0 0 0,1-1 0 0 0,0 0 0 0 0,0 0 0 0 0,1 0 1 0 0,0-1-1 0 0,0 1 0 0 0,1-1 0 0 0,0 1 0 0 0,0-1 0 0 0,1-1 1 0 0,0 1-1 0 0,1 0 0 0 0,0-1 0 0 0,0 0 0 0 0,0-1 0 0 0,1 1 0 0 0,0-1 1 0 0,0-1-1 0 0,1 1 0 0 0,-1-1 0 0 0,1 0 0 0 0,0-1 0 0 0,1 0 1 0 0,-1 0-1 0 0,6 1-52 0 0,-7-2-120 0 0,1-1 0 0 0,-1 0 0 0 0,1 0 0 0 0,0 0 0 0 0,0-1 0 0 0,0 0 0 0 0,0-1 0 0 0,-1 1 0 0 0,1-2 1 0 0,0 1-1 0 0,0-1 0 0 0,0 0 0 0 0,0-1 0 0 0,0 0 0 0 0,2-1 120 0 0,-3 0-291 0 0,0 0 1 0 0,0 0-1 0 0,-1-1 1 0 0,0 0-1 0 0,1 0 1 0 0,-2 0-1 0 0,1-1 0 0 0,0 0 1 0 0,-1 0-1 0 0,0-1 1 0 0,0 1-1 0 0,-1-1 0 0 0,1 0 1 0 0,-1 0-1 0 0,0-1 1 0 0,-1 1-1 0 0,0-1 1 0 0,0 0-1 0 0,0 0 0 0 0,-1 0 1 0 0,0 0-1 0 0,0 0 1 0 0,-1-1-1 0 0,1-4 291 0 0,-11-125-731 0 0,-29 55 6495 0 0,50 138-3567 0 0,-4-36-2093 0 0,1-1 0 0 0,1 1 1 0 0,0-2-1 0 0,2 0 1 0 0,0 0-1 0 0,1-1 1 0 0,0 0-1 0 0,1-1 0 0 0,1-1 1 0 0,11 8-105 0 0,40 26-3101 0 0,7-12-4422 0 0,-53-28-2487 0 0</inkml:trace>
  <inkml:trace contextRef="#ctx0" brushRef="#br0" timeOffset="1737.976">2721 673 10962 0 0,'0'0'6911'0'0,"0"0"-5004"0"0,0 0-1439 0 0,0 0-388 0 0,0 0-418 0 0,0 0-141 0 0,0 0 44 0 0,0 0 231 0 0,0 0 203 0 0,26-9 77 0 0,84-27-2 0 0,38 27-60 0 0,63 51-1412 0 0,-274-7 1411 0 0,30-22 42 0 0,1 1-1 0 0,0 2 0 0 0,1 0 1 0 0,0 3-1 0 0,2 0 1 0 0,0 2-1 0 0,1 1 0 0 0,1 1 1 0 0,2 2-1 0 0,0 0 0 0 0,1 2 1 0 0,-7 12-55 0 0,27-33 13 0 0,1 0 1 0 0,-1 0 0 0 0,1 1 0 0 0,0-1-1 0 0,1 1 1 0 0,0 0 0 0 0,0-1 0 0 0,0 1 0 0 0,1 0-1 0 0,0 0 1 0 0,0 0 0 0 0,1 0 0 0 0,0 0-1 0 0,0 0 1 0 0,1 1 0 0 0,-1-1 0 0 0,2-1-1 0 0,-1 1 1 0 0,1 0 0 0 0,0 0 0 0 0,0 0 0 0 0,1-1-1 0 0,0 1 1 0 0,0-1 0 0 0,0 0 0 0 0,1 0-1 0 0,0 0 1 0 0,0 0 0 0 0,1-1 0 0 0,0 0 0 0 0,0 0-1 0 0,0 0 1 0 0,0 0 0 0 0,1-1 0 0 0,2 2-14 0 0,11 7-90 0 0,1 0-1 0 0,0-2 1 0 0,1 0 0 0 0,0-2 0 0 0,1 0 0 0 0,0-1 0 0 0,0-1 0 0 0,1-1 0 0 0,0-1 0 0 0,5-1 90 0 0,161 2-3874 0 0,-188-6 3797 0 0,0 0 1 0 0,0 0 0 0 0,0 0-1 0 0,1 0 1 0 0,-1 0-1 0 0,0 0 1 0 0,0 0 0 0 0,0-1-1 0 0,0 1 1 0 0,0 0-1 0 0,1-1 1 0 0,-1 1 0 0 0,0-1-1 0 0,0 1 1 0 0,0-1-1 0 0,0 0 1 0 0,0 0 0 0 0,-1 1-1 0 0,1-1 1 0 0,0 0 0 0 0,0 0-1 0 0,0 0 1 0 0,-1 0-1 0 0,1 0 1 0 0,0 0 0 0 0,-1 0-1 0 0,1 0 1 0 0,-1 0-1 0 0,1 0 1 0 0,-1 0 0 0 0,1 0-1 0 0,-1 0 1 0 0,0 0 0 0 0,0 0-1 0 0,0-1 1 0 0,1 1-1 0 0,-1 0 1 0 0,0 0 0 0 0,0 0-1 0 0,-1 0 1 0 0,1-1-1 0 0,0 1 1 0 0,0 0 0 0 0,0 0-1 0 0,-1 0 1 0 0,1 0 0 0 0,-1 0-1 0 0,1 0 1 0 0,-1-1-1 0 0,1 1 1 0 0,-1 0 0 0 0,0 1-1 0 0,1-1 1 0 0,-1 0-1 0 0,0 0 1 0 0,0 0 0 0 0,0 0-1 0 0,0 0 1 0 0,1 1-1 0 0,-1-1 1 0 0,0 0 0 0 0,0 1-1 0 0,-1-1 77 0 0,-63-49-3348 0 0,-135-44 2028 0 0,-11 22 7211 0 0,197 68-5963 0 0,14 3 295 0 0,0 1 0 0 0,1 0 1 0 0,-1-1-1 0 0,0 1 0 0 0,0-1 0 0 0,0 1 0 0 0,1 0 0 0 0,-1-1 0 0 0,0 1 0 0 0,0-1 1 0 0,0 1-1 0 0,0-1 0 0 0,0 1 0 0 0,0-1 0 0 0,0 1 0 0 0,0-1 0 0 0,0 1 1 0 0,0 0-1 0 0,0-1 0 0 0,0 1 0 0 0,0-1 0 0 0,0 1 0 0 0,0-1 0 0 0,0 1 1 0 0,0-1-1 0 0,0 1 0 0 0,-1 0 0 0 0,1-1 0 0 0,0 1 0 0 0,0-1-223 0 0,495-51 1611 0 0,-228 32-2249 0 0,-222 18 1539 0 0,-45 2-828 0 0,0 0-63 0 0,0 23-52 0 0,17 148 3600 0 0,25-106-5805 0 0,40-35-8015 0 0,-72-29 256 0 0</inkml:trace>
  <inkml:trace contextRef="#ctx0" brushRef="#br0" timeOffset="1985.052">3519 320 24693 0 0,'0'0'99'0'0,"0"0"-18"0"0,0 0-189 0 0,0 0-396 0 0,0 0-291 0 0,0 0-100 0 0,0 0 134 0 0,0 0 301 0 0,0 0 187 0 0,0 0-30 0 0,0 0-151 0 0,0 0-131 0 0,14-7-131 0 0,41-19-162 0 0,-15 63-3224 0 0,-36-30 2987 0 0,7 12-3135 0 0,-2-5-4424 0 0</inkml:trace>
  <inkml:trace contextRef="#ctx0" brushRef="#br0" timeOffset="2291.803">4139 1117 23013 0 0,'0'0'44'0'0,"0"0"-240"0"0,0 0-48 0 0,0 0 73 0 0,0 0 131 0 0,0 0 93 0 0,0 0 14 0 0,0 0 7 0 0,0 0 8 0 0,0 0-3 0 0,0 0 13 0 0,0 0 5 0 0,27 8 2 0 0,81 28-19 0 0,-15-36-148 0 0,-71-7-77 0 0,-19 6 155 0 0,142-45-2695 0 0,-141 44 2535 0 0,1 0 0 0 0,-1 0 1 0 0,0 0-1 0 0,0-1 0 0 0,0 1 1 0 0,0-1-1 0 0,-1 0 0 0 0,1 0 1 0 0,-1-1-1 0 0,1 1 1 0 0,-1-1-1 0 0,0 1 0 0 0,-1-1 1 0 0,1 0-1 0 0,-1 0 0 0 0,1 0 1 0 0,-1 0-1 0 0,0-1 0 0 0,-1 1 1 0 0,1-1-1 0 0,-1 1 0 0 0,0-1 1 0 0,0 1-1 0 0,0-1 1 0 0,-1 0-1 0 0,1 1 0 0 0,-1-1 1 0 0,0 0-1 0 0,-1 1 0 0 0,0-3 150 0 0,-4 0 50 0 0,0 0 0 0 0,0 0 0 0 0,-1 1-1 0 0,0 0 1 0 0,0 0 0 0 0,-1 0-1 0 0,0 1 1 0 0,0 0 0 0 0,0 0 0 0 0,0 1-1 0 0,-1 0 1 0 0,0 0 0 0 0,0 1-1 0 0,0 0 1 0 0,0 0 0 0 0,0 1 0 0 0,-1 0-1 0 0,1 0 1 0 0,-1 1 0 0 0,1 0-1 0 0,-1 1 1 0 0,1 0 0 0 0,-1 0 0 0 0,0 1-1 0 0,1 0 1 0 0,-1 0 0 0 0,-1 1-50 0 0,7-2 20 0 0,-177 24 880 0 0,175-23-940 0 0,0 1 0 0 0,0 0 0 0 0,0 0 1 0 0,0 0-1 0 0,0 0 0 0 0,1 1 0 0 0,-1 0 0 0 0,1 0 0 0 0,0 0 0 0 0,0 1 0 0 0,0-1 0 0 0,0 1 0 0 0,1 0 0 0 0,-1 0 0 0 0,1 0 1 0 0,0 1-1 0 0,0-1 0 0 0,1 1 0 0 0,-1-1 0 0 0,1 1 0 0 0,0 0 0 0 0,0 0 0 0 0,1 0 0 0 0,-1 0 0 0 0,1 0 0 0 0,0 1 0 0 0,1-1 1 0 0,-1 0-1 0 0,1 1 0 0 0,0-1 0 0 0,0 0 0 0 0,1 5 40 0 0,36 48-2778 0 0,3-33-2995 0 0,-23-17-2413 0 0</inkml:trace>
  <inkml:trace contextRef="#ctx0" brushRef="#br0" timeOffset="2857.91">4719 768 20708 0 0,'0'0'-62'0'0,"0"0"-393"0"0,0 0-565 0 0,0 0-305 0 0,0 0 168 0 0,0 0 510 0 0,0 0 696 0 0,0 0 438 0 0,0 0 135 0 0,0 0 28 0 0,0 0-7 0 0,0 0-41 0 0,0 0-83 0 0,12 28-122 0 0,60 138 118 0 0,-65-147-429 0 0,1 0 1 0 0,2-1-1 0 0,0 0 0 0 0,0 0 1 0 0,2-1-1 0 0,0 0 1 0 0,1-1-1 0 0,0-1 0 0 0,4 2-86 0 0,-13-12-74 0 0,1-1 0 0 0,0 0 0 0 0,1 0-1 0 0,-1 0 1 0 0,1-1 0 0 0,0 0 0 0 0,-1 0 0 0 0,1 0-1 0 0,1-1 1 0 0,-1 0 0 0 0,0 0 0 0 0,1 0-1 0 0,-1-1 1 0 0,1 0 0 0 0,-1 0 0 0 0,1-1-1 0 0,-1 1 1 0 0,1-2 0 0 0,-1 1 0 0 0,1-1 0 0 0,0 0-1 0 0,-1 0 1 0 0,0-1 0 0 0,1 1 0 0 0,-1-1-1 0 0,0-1 1 0 0,0 1 0 0 0,0-1 0 0 0,5-4 74 0 0,62-83-2068 0 0,-44 41 3728 0 0,23 104 1203 0 0,-37-40-2735 0 0,1 0-1 0 0,0-2 1 0 0,1 1-1 0 0,1-2 1 0 0,0-1-1 0 0,1 0 1 0 0,0-1-1 0 0,0-1 1 0 0,1-1-1 0 0,0 0 1 0 0,1-2 0 0 0,0 0-1 0 0,0-2 1 0 0,0 0-1 0 0,3-1-127 0 0,-8-1-92 0 0,0 0 0 0 0,1-2-1 0 0,-1 0 1 0 0,0 0 0 0 0,0-2-1 0 0,0 0 1 0 0,0-1 0 0 0,0 0-1 0 0,-1-1 1 0 0,1-1 0 0 0,-1 0-1 0 0,0-2 1 0 0,0 1 0 0 0,-1-2-1 0 0,0 0 1 0 0,0-1 0 0 0,-1 0-1 0 0,0-1 1 0 0,-1 0 0 0 0,5-6 92 0 0,-10 8-195 0 0,-2 0 1 0 0,1 0-1 0 0,-1-1 1 0 0,0 1-1 0 0,-1-1 1 0 0,0-1-1 0 0,-1 1 1 0 0,1 0 0 0 0,-2-1-1 0 0,1 0 1 0 0,-2 0-1 0 0,1 1 1 0 0,-1-1-1 0 0,-1 0 1 0 0,1 0-1 0 0,-2 0 1 0 0,1 0-1 0 0,-2 0 1 0 0,1 0 0 0 0,-1 0-1 0 0,-1 1 1 0 0,0-1-1 0 0,0 0 195 0 0,1 3 105 0 0,0 1 0 0 0,-1 0 0 0 0,0-1 0 0 0,0 1 0 0 0,0 0 0 0 0,-1 1 0 0 0,1-1-1 0 0,-1 1 1 0 0,-1 0 0 0 0,1 0 0 0 0,-1 0 0 0 0,0 0 0 0 0,0 1 0 0 0,0-1 0 0 0,-1 2 0 0 0,1-1 0 0 0,-1 0 0 0 0,0 1-1 0 0,0 0 1 0 0,0 1 0 0 0,-1-1 0 0 0,1 1 0 0 0,0 0 0 0 0,-1 1 0 0 0,0-1 0 0 0,1 2 0 0 0,-1-1 0 0 0,0 0 0 0 0,1 1-1 0 0,-1 1 1 0 0,0-1 0 0 0,0 1 0 0 0,1 0 0 0 0,-4 1-105 0 0,4 0 73 0 0,0-1 0 0 0,0 1 0 0 0,0 1-1 0 0,1-1 1 0 0,-1 1 0 0 0,1 0 0 0 0,-1 1 0 0 0,1-1 0 0 0,0 1-1 0 0,0 0 1 0 0,0 0 0 0 0,1 1 0 0 0,-1-1 0 0 0,1 1-1 0 0,0 0 1 0 0,1 0 0 0 0,-1 1 0 0 0,1-1 0 0 0,0 1 0 0 0,0-1-1 0 0,1 1 1 0 0,0 0 0 0 0,0 0 0 0 0,0 0 0 0 0,1 0-1 0 0,0 0 1 0 0,0 1 0 0 0,0-1 0 0 0,1 0 0 0 0,0 1 0 0 0,0-1-1 0 0,0 0 1 0 0,1 1 0 0 0,0-1 0 0 0,0 0 0 0 0,1 0 0 0 0,0 0-1 0 0,0 0 1 0 0,0 0 0 0 0,1 0 0 0 0,0-1 0 0 0,0 1-1 0 0,0 0-72 0 0,147 194 553 0 0,-33-82-6353 0 0,-93-95 3204 0 0,2 3-8402 0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16T10:25:08.8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5 16724 0 0,'0'0'520'0'0,"0"0"-190"0"0,0 0-51 0 0,0 0-96 0 0,0 0-206 0 0,0 0-186 0 0,0 0-134 0 0,0 0-48 0 0,0 0 21 0 0,0 0 56 0 0,0 0 5 0 0,0 0 138 0 0,0 0 260 0 0,-2-5 290 0 0,6 172 2050 0 0,-4-154-2370 0 0,0-1 0 0 0,1 0 0 0 0,0 0 0 0 0,0 0 0 0 0,2 0 0 0 0,0 0 0 0 0,0-1 0 0 0,1 1 0 0 0,0-1 0 0 0,1 0 0 0 0,0 0 0 0 0,1 0 0 0 0,0-1 0 0 0,1 0 0 0 0,0 0 0 0 0,0 0 0 0 0,1-1 1 0 0,1 0-1 0 0,-1-1 0 0 0,1 0 0 0 0,1 0 0 0 0,-1-1 0 0 0,1 0 0 0 0,1-1 0 0 0,-1 0 0 0 0,1 0 0 0 0,0-1 0 0 0,1-1 0 0 0,0 0-59 0 0,13 1 8 0 0,1-1-1 0 0,0-1 1 0 0,0-2-1 0 0,0-1 1 0 0,0-1-1 0 0,0 0 1 0 0,0-3 0 0 0,-1 0-1 0 0,1-1 1 0 0,-1-2-1 0 0,0 0 1 0 0,0-2-1 0 0,-1 0 1 0 0,-1-2-1 0 0,4-3-7 0 0,-22 12 36 0 0,0 0 0 0 0,-1 0 0 0 0,1 0 0 0 0,0-1 0 0 0,-1 0 0 0 0,0 0-1 0 0,0 0 1 0 0,0-1 0 0 0,0 0 0 0 0,-1 1 0 0 0,1-1 0 0 0,-1 0 0 0 0,0-1-1 0 0,0 1 1 0 0,0 0 0 0 0,-1-1 0 0 0,1 0 0 0 0,-1 1 0 0 0,0-1 0 0 0,-1 0-1 0 0,1 0 1 0 0,-1 0 0 0 0,0 0 0 0 0,0-1 0 0 0,-1 1 0 0 0,1 0 0 0 0,-1 0-1 0 0,0 0 1 0 0,-1-1 0 0 0,1 1 0 0 0,-1 0 0 0 0,0 0 0 0 0,0 0 0 0 0,-1 0 0 0 0,1 0-1 0 0,-1-1-35 0 0,-9-13 88 0 0,0 1-1 0 0,-1 0 1 0 0,-1 1-1 0 0,0 0 1 0 0,-1 0 0 0 0,-1 2-1 0 0,-1 0 1 0 0,0 1-1 0 0,-1 0 1 0 0,0 1-1 0 0,-15-7-87 0 0,83 21-14926 0 0,-40 2 6970 0 0</inkml:trace>
  <inkml:trace contextRef="#ctx0" brushRef="#br0" timeOffset="443.817">982 38 21581 0 0,'0'0'437'0'0,"0"0"-930"0"0,0 0-689 0 0,0 0-112 0 0,0 0 200 0 0,0 0 484 0 0,0 0 535 0 0,0 0 155 0 0,0 0 28 0 0,0 0 42 0 0,0 0 62 0 0,0 0 51 0 0,0 0 37 0 0,9 26 21 0 0,26 82 11 0 0,-19-38 304 0 0,-15-65-628 0 0,-1 0-1 0 0,1 0 1 0 0,-1-1 0 0 0,1 1 0 0 0,1 0 0 0 0,-1 0 0 0 0,1-1 0 0 0,-1 1 0 0 0,1-1 0 0 0,1 0 0 0 0,-1 1 0 0 0,1-1 0 0 0,-1 0 0 0 0,1 0 0 0 0,0-1 0 0 0,1 1 0 0 0,-1 0 0 0 0,0-1 0 0 0,1 0 0 0 0,2 1-8 0 0,-1-3-73 0 0,1 0-1 0 0,-1-1 1 0 0,1 0 0 0 0,0-1-1 0 0,-1 1 1 0 0,1-1 0 0 0,-1 0-1 0 0,1 0 1 0 0,-1-1 0 0 0,0 1 0 0 0,0-1-1 0 0,1 0 1 0 0,-1-1 0 0 0,0 1-1 0 0,-1-1 1 0 0,1 0 0 0 0,0 0-1 0 0,-1-1 1 0 0,0 1 0 0 0,0-1 0 0 0,0 0-1 0 0,0 0 1 0 0,0-1 0 0 0,-1 1-1 0 0,0-1 1 0 0,1 0 73 0 0,4-4-307 0 0,118-164-4309 0 0,-91 117 5653 0 0,-35 56-953 0 0,0 1 0 0 0,0-1 1 0 0,0 1-1 0 0,0-1 0 0 0,0 1 0 0 0,0-1 0 0 0,0 1 1 0 0,0-1-1 0 0,0 1 0 0 0,0 0 0 0 0,0-1 1 0 0,0 1-1 0 0,0-1 0 0 0,1 1 0 0 0,-1-1 0 0 0,0 0 1 0 0,0 1-1 0 0,1-1 0 0 0,-1 1 0 0 0,0-1 0 0 0,1 1 1 0 0,-1-1-1 0 0,0 0 0 0 0,1 1 0 0 0,-1-1 0 0 0,1 0 1 0 0,-1 1-1 0 0,1-1 0 0 0,-1 0 0 0 0,1 1 0 0 0,-1-1 1 0 0,1 0-1 0 0,-1 0 0 0 0,1 0 0 0 0,-1 0 1 0 0,1 1-1 0 0,-1-1 0 0 0,1 0 0 0 0,-1 0 0 0 0,1 0 1 0 0,-1 0-1 0 0,1 0 0 0 0,-1 0 0 0 0,1 0 0 0 0,-1 0 1 0 0,1-1-1 0 0,-1 1 0 0 0,1 0 0 0 0,-1 0 0 0 0,1 0 1 0 0,-1-1-1 0 0,1 1 0 0 0,-1 0 0 0 0,1-1-84 0 0,1 14 137 0 0,-2-2-118 0 0,0 1 1 0 0,1-1-1 0 0,0 1 0 0 0,1-1 1 0 0,1 0-1 0 0,0 0 1 0 0,0 0-1 0 0,1 0 1 0 0,0 0-1 0 0,1-1 0 0 0,0 0 1 0 0,1 0-1 0 0,0 0 1 0 0,0 0-1 0 0,1-1 1 0 0,0 0-1 0 0,1-1 0 0 0,0 0 1 0 0,0 0-1 0 0,1 0 1 0 0,0-1-1 0 0,0-1 0 0 0,1 0 1 0 0,0 0-1 0 0,0 0 1 0 0,0-1-1 0 0,1-1 1 0 0,-1 0-1 0 0,1 0 0 0 0,5 0-19 0 0,75-18-4415 0 0,-7-22-5093 0 0,-69 28 4126 0 0</inkml:trace>
  <inkml:trace contextRef="#ctx0" brushRef="#br0" timeOffset="846.852">1983 137 7514 0 0,'0'0'1976'0'0,"0"0"-645"0"0,0 0-692 0 0,0 0-230 0 0,0 0 137 0 0,0 0 311 0 0,0 0 250 0 0,0 0 40 0 0,0 0-187 0 0,0 0-245 0 0,0 0-176 0 0,0 0-138 0 0,0 0-93 0 0,13 27-69 0 0,44 82-66 0 0,-54-101-143 0 0,2-1 0 0 0,-1 1-1 0 0,1-1 1 0 0,0-1-1 0 0,0 1 1 0 0,1-1-1 0 0,0 0 1 0 0,0 0 0 0 0,0 0-1 0 0,1-1 1 0 0,0 0-1 0 0,0-1 1 0 0,0 1-1 0 0,1-1 1 0 0,-1-1 0 0 0,1 1-1 0 0,0-1 1 0 0,0 0-1 0 0,1-1-29 0 0,1 2 29 0 0,14 3-74 0 0,0-1 1 0 0,0-1-1 0 0,1-2 0 0 0,0 0 1 0 0,-1-1-1 0 0,1-1 0 0 0,0-2 1 0 0,0 0-1 0 0,0-2 0 0 0,-1-1 1 0 0,1-1-1 0 0,-1 0 0 0 0,0-2 1 0 0,0-1-1 0 0,-1-1 0 0 0,0-1 1 0 0,-1-1-1 0 0,13-8 45 0 0,-31 16-63 0 0,0 1 1 0 0,0-1 0 0 0,0 0-1 0 0,0 0 1 0 0,0-1-1 0 0,0 1 1 0 0,-1-1-1 0 0,0 0 1 0 0,0 0-1 0 0,0 0 1 0 0,0 0-1 0 0,0 0 1 0 0,-1 0-1 0 0,0-1 1 0 0,0 1-1 0 0,0-1 1 0 0,0 0-1 0 0,-1 0 1 0 0,0 0-1 0 0,0 1 1 0 0,0-1-1 0 0,-1 0 1 0 0,1 0-1 0 0,-1 0 1 0 0,0 0-1 0 0,-1 0 1 0 0,1 0-1 0 0,-1 0 1 0 0,0 0-1 0 0,0 0 1 0 0,-1 0-1 0 0,1 1 1 0 0,-1-1-1 0 0,0 0 1 0 0,0 1-1 0 0,-1-1 1 0 0,1 1-1 0 0,-1 0 1 0 0,0 0-1 0 0,0 0 1 0 0,-1 0-1 0 0,0 0 63 0 0,-14-11 137 0 0,-1 1 0 0 0,0 1-1 0 0,0 1 1 0 0,-2 0-1 0 0,1 2 1 0 0,-1 0 0 0 0,-1 1-1 0 0,1 2 1 0 0,-2 0-1 0 0,1 1 1 0 0,-1 1 0 0 0,1 1-1 0 0,-1 1 1 0 0,0 2-1 0 0,-1 0 1 0 0,1 1-1 0 0,0 1 1 0 0,0 1 0 0 0,-10 3-137 0 0,-113 39 1200 0 0,143-42-1169 0 0,0-1-1 0 0,0 1 0 0 0,-1 0 1 0 0,1 0-1 0 0,1 0 0 0 0,-1 0 1 0 0,0 1-1 0 0,0-1 0 0 0,1 1 1 0 0,0 0-1 0 0,-1 0 0 0 0,1-1 1 0 0,0 2-1 0 0,0-1 0 0 0,1 0 1 0 0,-1 0-1 0 0,0 0 0 0 0,1 1 0 0 0,0-1 1 0 0,0 1-1 0 0,0-1 0 0 0,0 1 1 0 0,1-1-1 0 0,0 1 0 0 0,-1 0 1 0 0,1-1-1 0 0,0 1 0 0 0,1 0 1 0 0,-1-1-1 0 0,1 1 0 0 0,-1-1 1 0 0,1 1-1 0 0,0-1 0 0 0,0 1 1 0 0,1-1-1 0 0,-1 0 0 0 0,1 1 1 0 0,0-1-1 0 0,0 0 0 0 0,0 0-30 0 0,9 10 141 0 0,2-1-1 0 0,-1-1 0 0 0,2 1 1 0 0,0-2-1 0 0,0 0 0 0 0,0-1 1 0 0,1 0-1 0 0,1-2 0 0 0,-1 1 0 0 0,1-2 1 0 0,1 0-1 0 0,-1-1 0 0 0,1 0 1 0 0,7-1-141 0 0,-14-1 24 0 0,83 20-203 0 0,1-5 1 0 0,1-3-1 0 0,0-5 0 0 0,14-4 179 0 0,10 4-2240 0 0,-61-5-1519 0 0,-21 0-2683 0 0,-20-2-3423 0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16T10:25:08.1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685 1 10642 0 0,'0'0'5656'0'0,"0"0"-4108"0"0,0 0-941 0 0,0 0-99 0 0,0 0-320 0 0,0 0-282 0 0,0 0-356 0 0,0 0-423 0 0,0 0-373 0 0,0 0 55 0 0,0 0 344 0 0,0 0 519 0 0,0 0 579 0 0,-18-1 221 0 0,-54 4 46 0 0,70-2-497 0 0,1-1 1 0 0,-1 1 0 0 0,1 0 0 0 0,0 0 0 0 0,0 0 0 0 0,-1 0-1 0 0,1 0 1 0 0,0 0 0 0 0,0 1 0 0 0,0-1 0 0 0,0 0 0 0 0,0 1-1 0 0,0-1 1 0 0,1 0 0 0 0,-1 1 0 0 0,0-1 0 0 0,1 1 0 0 0,-1-1-1 0 0,1 1 1 0 0,-1-1 0 0 0,1 1 0 0 0,0-1 0 0 0,0 1 0 0 0,-1 0-1 0 0,1-1 1 0 0,0 1 0 0 0,1-1 0 0 0,-1 1 0 0 0,0 0 0 0 0,0-1-1 0 0,1 1 1 0 0,-1-1 0 0 0,1 1 0 0 0,-1-1 0 0 0,1 1-22 0 0,0 9 132 0 0,7 137 1014 0 0,-3-1-740 0 0,7 1-1 0 0,6-1 1 0 0,23 78-406 0 0,17-17 383 0 0,-59-206-465 0 0,0 0 0 0 0,0 0 1 0 0,-1 0-1 0 0,1 0 0 0 0,-1 0 0 0 0,1 0 1 0 0,-1 0-1 0 0,0-1 0 0 0,0 1 0 0 0,0-1 1 0 0,0 1-1 0 0,0-1 0 0 0,0 0 1 0 0,0 1-1 0 0,0-1 0 0 0,0 0 0 0 0,-1-1 1 0 0,1 1-1 0 0,0 0 0 0 0,-1-1 0 0 0,1 1 1 0 0,-1-1-1 0 0,1 0 0 0 0,-1 1 0 0 0,1-1 1 0 0,0 0-1 0 0,-1-1 0 0 0,1 1 1 0 0,-1 0-1 0 0,1-1 0 0 0,-1 1 0 0 0,1-1 1 0 0,0 0-1 0 0,-1 0 82 0 0,-15 1-582 0 0,-193 0-1461 0 0,-99 11 4538 0 0,220 28-2230 0 0,89-38-244 0 0,-1 0 0 0 0,1 0 0 0 0,0 0 0 0 0,0 0 0 0 0,-1 1-1 0 0,1-1 1 0 0,0 0 0 0 0,0 1 0 0 0,0-1 0 0 0,0 1 0 0 0,1-1-1 0 0,-1 1 1 0 0,0-1 0 0 0,1 1 0 0 0,-1-1 0 0 0,1 1 0 0 0,-1 0-1 0 0,1 0 1 0 0,0-1 0 0 0,-1 1 0 0 0,1 0 0 0 0,0-1 0 0 0,0 1-1 0 0,1 0 1 0 0,-1 0 0 0 0,0-1 0 0 0,0 1 0 0 0,1 0 0 0 0,-1-1-1 0 0,1 1 1 0 0,0 0 0 0 0,-1-1 0 0 0,1 1 0 0 0,0-1 0 0 0,0 1 0 0 0,0-1-1 0 0,0 0 1 0 0,0 1 0 0 0,0-1 0 0 0,0 0 0 0 0,1 0 0 0 0,-1 1-1 0 0,0-1 1 0 0,1 0 0 0 0,-1 0 0 0 0,1-1 0 0 0,-1 1 0 0 0,1 0-1 0 0,-1 0 1 0 0,1-1 0 0 0,0 1 0 0 0,-1-1 0 0 0,1 1-21 0 0,22 8 188 0 0,1-1 1 0 0,0-1 0 0 0,0-1-1 0 0,0-1 1 0 0,1-1 0 0 0,0-1-1 0 0,0-2 1 0 0,0 0 0 0 0,-1-2-1 0 0,1-1 1 0 0,0-1 0 0 0,3-1-189 0 0,-24 3 14 0 0,89-10-646 0 0,-1-4 0 0 0,0-4 1 0 0,-2-4-1 0 0,0-4 1 0 0,71-33 631 0 0,-65 1-911 0 0,-95 57 996 0 0,0 1 1 0 0,0-1 0 0 0,0 1-1 0 0,0-1 1 0 0,0 1 0 0 0,-1-1-1 0 0,1 0 1 0 0,-1 0 0 0 0,1 0-1 0 0,-1 0 1 0 0,1 0 0 0 0,-1 0-1 0 0,0-1 1 0 0,0 1 0 0 0,0 0-1 0 0,0 0 1 0 0,-1-1 0 0 0,1 1-1 0 0,-1-1 1 0 0,1 1 0 0 0,-1-1-1 0 0,0 1 1 0 0,0-1 0 0 0,0 1-1 0 0,0 0 1 0 0,0-1 0 0 0,-1 1-1 0 0,1-1 1 0 0,-1 1 0 0 0,1-1-1 0 0,-1 1 1 0 0,0 0 0 0 0,0-1-1 0 0,0 1 1 0 0,0 0-1 0 0,-1 0 1 0 0,1 0 0 0 0,0 0-1 0 0,-1 0 1 0 0,0 0 0 0 0,1 0-1 0 0,-1 1 1 0 0,-1-2-86 0 0,0 7 41 0 0,1 1-1 0 0,-1 0 1 0 0,1-1-1 0 0,0 1 1 0 0,0 0-1 0 0,1 0 1 0 0,-1 0-1 0 0,1 0 1 0 0,0 1 0 0 0,1-1-1 0 0,-1 0 1 0 0,1 0-1 0 0,0 0 1 0 0,0 1-1 0 0,1-1 1 0 0,0 0-1 0 0,0 0 1 0 0,0 0-1 0 0,0 0 1 0 0,1 1-41 0 0,0 1 8 0 0,0 0 0 0 0,1 0-1 0 0,-1 0 1 0 0,1 0 0 0 0,1-1 0 0 0,-1 0-1 0 0,1 1 1 0 0,0-1 0 0 0,1-1 0 0 0,-1 1-1 0 0,1-1 1 0 0,0 1 0 0 0,1-1 0 0 0,-1-1-1 0 0,1 1 1 0 0,0-1 0 0 0,0 0 0 0 0,0 0-1 0 0,1-1 1 0 0,-1 0 0 0 0,1 0 0 0 0,0-1-1 0 0,6 2-6 0 0,46 8-3406 0 0,1-10-5000 0 0,-46-4-131 0 0</inkml:trace>
  <inkml:trace contextRef="#ctx0" brushRef="#br0" timeOffset="249.42">1089 431 25317 0 0,'0'0'40'0'0,"0"0"-240"0"0,0 0-728 0 0,0 0-696 0 0,0 0-321 0 0,0 0-551 0 0,0 0-473 0 0,0 0-912 0 0,0 0-7161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16T10:49:25.28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1101 1869 12739 0 0,'0'0'344'0'0,"-28"-7"13"0"0,-232-66 1017 0 0,202 56-978 0 0,79 0-3409 0 0,434-263 1047 0 0,-217 124 1955 0 0,135-62 249 0 0,63-10-238 0 0,-337 177 46 0 0,-268 129 426 0 0,-300 138-273 0 0,-592 243 200 0 0,996-432 27 0 0,-1-3-1 0 0,-1-3 0 0 0,-1-2 0 0 0,-1-4 1 0 0,0-3-1 0 0,-1-3 0 0 0,-43 0-425 0 0,110-8 32 0 0,0 0 0 0 0,1-1 0 0 0,-1 1 0 0 0,0-1 0 0 0,0 1 0 0 0,0-1 0 0 0,0 0 0 0 0,0 0 0 0 0,0 0 0 0 0,0-1 0 0 0,0 1 0 0 0,1-1 0 0 0,-1 1 0 0 0,0-1 0 0 0,0 0 0 0 0,0 0 0 0 0,1 0 0 0 0,-1 0 0 0 0,1-1 0 0 0,-1 1 0 0 0,1-1 0 0 0,-1 0 0 0 0,1 1 0 0 0,0-1 0 0 0,0 0 0 0 0,0 0 0 0 0,0-1 0 0 0,0 1 0 0 0,0 0-1 0 0,1-1 1 0 0,-1 1 0 0 0,1-1 0 0 0,-1 1 0 0 0,1-1 0 0 0,0 0 0 0 0,0 1 0 0 0,0-1 0 0 0,1 0 0 0 0,-1 0 0 0 0,1 0 0 0 0,-1 0 0 0 0,1 0 0 0 0,0 0 0 0 0,0 1 0 0 0,0-1 0 0 0,0 0 0 0 0,1 0 0 0 0,-1 0 0 0 0,1 0-32 0 0,12-14-249 0 0,1 0-1 0 0,0 2 1 0 0,1 0-1 0 0,1 1 1 0 0,0 0-1 0 0,1 1 1 0 0,0 1-1 0 0,19-10 250 0 0,8-8-108 0 0,223-139-298 0 0,8 11 0 0 0,82-24 406 0 0,0-3-195 0 0,175-75 295 0 0,-512 246 608 0 0,-32 11-272 0 0,-38 11-596 0 0,-751 228 759 0 0,756-224-490 0 0,-36 13 204 0 0,0-4 1 0 0,-2-3 0 0 0,0-4-1 0 0,-1-3 1 0 0,0-5 0 0 0,-79-3-314 0 0,160-2 24 0 0,0-1 0 0 0,-1 1 0 0 0,1-1 0 0 0,-1 0 0 0 0,1 0 0 0 0,0 0 0 0 0,-1 0 0 0 0,1-1 0 0 0,-1 0 1 0 0,1 1-1 0 0,0-1 0 0 0,0 0 0 0 0,-1-1 0 0 0,1 1 0 0 0,0 0 0 0 0,0-1 0 0 0,0 0 0 0 0,0 0 0 0 0,1 0 0 0 0,-1 0 0 0 0,0 0 0 0 0,1 0 0 0 0,-1-1 0 0 0,1 1 0 0 0,0-1 1 0 0,0 0-1 0 0,0 0 0 0 0,0 0 0 0 0,1 0 0 0 0,-1 0 0 0 0,1 0 0 0 0,-1 0 0 0 0,1 0 0 0 0,0 0 0 0 0,0-1 0 0 0,1 1 0 0 0,-1-1 0 0 0,1 1 0 0 0,0 0 0 0 0,-1-1 1 0 0,2 1-1 0 0,-1-1 0 0 0,0 1 0 0 0,1 0 0 0 0,0-3-24 0 0,12-8-167 0 0,1 1 0 0 0,0 0 1 0 0,1 1-1 0 0,0 0 1 0 0,1 1-1 0 0,1 1 0 0 0,0 1 1 0 0,0 0-1 0 0,4-1 167 0 0,14-8-62 0 0,89-46-107 0 0,3 4-1 0 0,2 6 1 0 0,3 6 0 0 0,1 6-1 0 0,24 0 170 0 0,-43 26-1188 0 0,-125 43 1033 0 0,-360 130 1258 0 0,288-123-984 0 0,-17 9 333 0 0,-2-5 1 0 0,-2-4-1 0 0,0-5 1 0 0,-4-3-453 0 0,106-26 236 0 0,18-3-608 0 0,453-160-315 0 0,21-16 489 0 0,385-82 198 0 0,-794 240-115 0 0,1 3-1 0 0,1 4 1 0 0,0 3-1 0 0,1 4 1 0 0,0 4-1 0 0,36 5 116 0 0,-6 42-489 0 0,-112-42 476 0 0,0 0 1 0 0,1 0-1 0 0,-1 1 1 0 0,0-1 0 0 0,0 1-1 0 0,0-1 1 0 0,-1 1 0 0 0,1-1-1 0 0,-1 1 1 0 0,1 0 0 0 0,-1 0-1 0 0,0 0 1 0 0,0-1 0 0 0,0 1-1 0 0,0 0 1 0 0,-1 0 0 0 0,1 1-1 0 0,-1-1 1 0 0,0 0-1 0 0,0 0 1 0 0,0 0 0 0 0,0 0-1 0 0,-1 0 1 0 0,1 0 0 0 0,-1 0-1 0 0,1 0 1 0 0,-1 0 0 0 0,0 0-1 0 0,0 0 1 0 0,-1 0 0 0 0,1 0-1 0 0,-1-1 1 0 0,1 1-1 0 0,-1-1 1 0 0,0 1 0 0 0,0-1-1 0 0,0 1 1 0 0,0-1 12 0 0,-30 32 72 0 0,-2-2 0 0 0,-1-1 0 0 0,-1-2 0 0 0,-2-2-1 0 0,-1-1 1 0 0,0-1 0 0 0,-2-3 0 0 0,-27 10-72 0 0,35-14 23 0 0,-191 95 107 0 0,70-48 809 0 0,206-72-991 0 0,753-234 267 0 0,-727 220-235 0 0,215-62-243 0 0,3 14-1 0 0,137-8 264 0 0,-282 70-1047 0 0,-150 7 1040 0 0,0 1 0 0 0,0 0 0 0 0,-1 0 0 0 0,1-1 0 0 0,0 1 0 0 0,0 0 0 0 0,-1 0 0 0 0,1 0 0 0 0,-1 0 0 0 0,1 0 0 0 0,-1 0 0 0 0,1 0 0 0 0,-1 0-1 0 0,0 0 1 0 0,1 0 0 0 0,-1 0 0 0 0,0 0 0 0 0,0 0 0 0 0,0 0 0 0 0,1 0 0 0 0,-1 0 0 0 0,-1 1 0 0 0,1-1 0 0 0,0 0 0 0 0,0 0 0 0 0,0 0 0 0 0,0 0 0 0 0,-1 0 0 0 0,1 0 0 0 0,-1 0 0 0 0,1 0 0 0 0,-1 0 0 0 0,1 0 0 0 0,-1 0 0 0 0,1 0-1 0 0,-1 0 1 0 0,0 0 0 0 0,1-1 0 0 0,-1 1 0 0 0,0 0 0 0 0,0 0 0 0 0,0-1 0 0 0,0 1 0 0 0,0 0 0 0 0,1-1 0 0 0,-1 1 0 0 0,0-1 0 0 0,0 0 0 0 0,0 1 0 0 0,-1-1 0 0 0,1 0 0 0 0,0 1 0 0 0,-1-1 7 0 0,-103 61 247 0 0,-2-5 0 0 0,-3-4 0 0 0,-41 9-247 0 0,18-6 30 0 0,-860 356 280 0 0,920-384 46 0 0,57-22 57 0 0,51-17-771 0 0,856-315-215 0 0,-748 281 396 0 0,1 7 0 0 0,2 6 0 0 0,1 6 1 0 0,1 7-1 0 0,1 6 0 0 0,94 6 177 0 0,-125 35-1156 0 0,-117-23 1170 0 0,0 0 1 0 0,-1 0-1 0 0,1 0 0 0 0,-1 0 1 0 0,0 0-1 0 0,0 0 0 0 0,-1 0 1 0 0,1 0-1 0 0,-1 0 0 0 0,0 0 1 0 0,0 0-1 0 0,0 0 0 0 0,0 0 1 0 0,-1-1-1 0 0,1 1 0 0 0,-1 0 1 0 0,0-1-1 0 0,0 1 0 0 0,0-1 1 0 0,-1 0-1 0 0,1 0 0 0 0,-1 0 1 0 0,0 0-1 0 0,0 0 0 0 0,0 0 1 0 0,0-1-1 0 0,0 0 0 0 0,-1 1 1 0 0,1-1-1 0 0,-1-1 0 0 0,1 1 1 0 0,-1 0-1 0 0,-1 0-14 0 0,0 2 10 0 0,-133 92 206 0 0,-4-5 0 0 0,-4-7 0 0 0,-13-2-216 0 0,-51 15 373 0 0,305-125 129 0 0,53-24-416 0 0,236-83-850 0 0,263-50 764 0 0,-519 168-1349 0 0,-151 55 1057 0 0,-337 168 1029 0 0,-113 27-519 0 0,444-209-625 0 0,45-14 333 0 0,61-10 513 0 0,-70-1-365 0 0,86-10 130 0 0,-1-4 0 0 0,0-5 1 0 0,60-22-205 0 0,-71 20 16 0 0,254-78-53 0 0,-172 46-20 0 0,3 8-1 0 0,1 8 1 0 0,26 2 57 0 0,-178 34-29 0 0,-6 0-18 0 0,1 0 1 0 0,-1 0-1 0 0,0 1 1 0 0,0 0 0 0 0,1 1-1 0 0,-1 0 1 0 0,0 0 0 0 0,1 1-1 0 0,-1 0 1 0 0,0 0 0 0 0,0 1-1 0 0,0 1 1 0 0,0 0 0 0 0,0 0-1 0 0,0 0 1 0 0,6 5 46 0 0,-13-2 24 0 0,0 0 1 0 0,0 0-1 0 0,-1 0 1 0 0,0 0 0 0 0,0 0-1 0 0,0 1 1 0 0,-1-1-1 0 0,0 0 1 0 0,0 1-1 0 0,-1-1 1 0 0,0 0-1 0 0,0 0 1 0 0,0 1 0 0 0,-1-1-1 0 0,0 0 1 0 0,0 0-1 0 0,0-1 1 0 0,-1 1-1 0 0,0 0 1 0 0,0-1-1 0 0,0 0 1 0 0,-1 1-1 0 0,0-1 1 0 0,0-1 0 0 0,0 1-1 0 0,-1 0 1 0 0,-3 2-25 0 0,-45 50 98 0 0,-3-3 1 0 0,-2-2-1 0 0,-2-3 1 0 0,-3-3-1 0 0,-11 5-98 0 0,-37 29 38 0 0,82-59-34 0 0,-8 4-35 0 0,1 2-1 0 0,1 1 1 0 0,2 2-1 0 0,1 1 1 0 0,1 2-1 0 0,-22 31 32 0 0,51-62-5 0 0,0 0 0 0 0,0 0 0 0 0,0 1 0 0 0,1-1 0 0 0,-1 1 0 0 0,0-1 0 0 0,1 1 0 0 0,0-1-1 0 0,0 1 1 0 0,0 0 0 0 0,0-1 0 0 0,0 1 0 0 0,0 0 0 0 0,1 0 0 0 0,-1 0 0 0 0,1 0 0 0 0,0 0 0 0 0,0 0 0 0 0,0 0 0 0 0,0-1 0 0 0,1 1 0 0 0,-1 0-1 0 0,1 0 1 0 0,0 0 0 0 0,-1 0 0 0 0,1-1 0 0 0,0 1 0 0 0,1 0 0 0 0,-1-1 0 0 0,0 1 0 0 0,1-1 0 0 0,0 1 0 0 0,-1-1 0 0 0,1 0 0 0 0,0 0 0 0 0,0 1 0 0 0,0-1-1 0 0,1-1 1 0 0,-1 1 0 0 0,0 0 0 0 0,1 0 0 0 0,-1-1 0 0 0,1 0 0 0 0,-1 1 0 0 0,1-1 0 0 0,0 0 0 0 0,0 0 0 0 0,-1-1 0 0 0,1 1 0 0 0,0 0 0 0 0,0-1 0 0 0,0 0-1 0 0,0 0 1 0 0,0 0 0 0 0,0 0 5 0 0,43 4 108 0 0,1-3 0 0 0,-1-1 0 0 0,0-3 0 0 0,0-1 0 0 0,0-3 0 0 0,-1-1 0 0 0,0-2-1 0 0,12-7-107 0 0,1 4 35 0 0,465-121 64 0 0,-156 37-185 0 0,181-17 86 0 0,-339 102-556 0 0,-208 12 550 0 0,1 1 0 0 0,0-1 0 0 0,-1 0 0 0 0,1 1-1 0 0,-1-1 1 0 0,1 1 0 0 0,0-1 0 0 0,-1 1 0 0 0,1 0 0 0 0,-1 0 0 0 0,0 0-1 0 0,1 0 1 0 0,-1 0 0 0 0,0 0 0 0 0,1 0 0 0 0,-1 0 0 0 0,0 0 0 0 0,0 0-1 0 0,0 1 1 0 0,0-1 0 0 0,0 1 0 0 0,0-1 0 0 0,0 0 0 0 0,-1 1 0 0 0,1-1-1 0 0,-1 1 1 0 0,1 0 0 0 0,-1-1 0 0 0,1 1 0 0 0,-1 0 0 0 0,0-1 0 0 0,0 1 0 0 0,1-1-1 0 0,-1 1 1 0 0,-1 0 0 0 0,1-1 0 0 0,0 1 0 0 0,0 0 0 0 0,-1-1 0 0 0,1 1-1 0 0,0 0 1 0 0,-1-1 0 0 0,0 1 0 0 0,1-1 0 0 0,-1 1 0 0 0,0-1 0 0 0,0 1 6 0 0,-48 64 347 0 0,-58 22-172 0 0,-3-5 0 0 0,-5-5-1 0 0,-11 0-174 0 0,-33 24 60 0 0,-267 178-250 0 0,388-234-551 0 0,88-38 369 0 0,8-16 377 0 0,0-3-1 0 0,-1-2 1 0 0,0-3 0 0 0,36-15-5 0 0,-6 2-99 0 0,665-243-329 0 0,-647 242-400 0 0,-142 59 1284 0 0,-137 62-177 0 0,-4-7 1 0 0,-4-9-1 0 0,-3-7 0 0 0,-15-5-279 0 0,180-56 19 0 0,-25 9 87 0 0,0-2 1 0 0,-1-2-1 0 0,-1-2 0 0 0,1-2 1 0 0,-2-2-1 0 0,1-2 0 0 0,-30-2-106 0 0,73-2 15 0 0,0-1 1 0 0,0 1-1 0 0,0 0 0 0 0,0-1 1 0 0,0 0-1 0 0,0 0 0 0 0,0 0 1 0 0,1 0-1 0 0,-1-1 0 0 0,0 0 1 0 0,1 1-1 0 0,-1-1 0 0 0,1-1 1 0 0,0 1-1 0 0,0 0 0 0 0,0-1 0 0 0,0 1 1 0 0,0-1-1 0 0,0 0 0 0 0,1 0 1 0 0,-1 0-1 0 0,1 0 0 0 0,0-1 1 0 0,0 1-1 0 0,0-1 0 0 0,0 1 1 0 0,1-1-1 0 0,-1 0 0 0 0,1 1 1 0 0,0-1-1 0 0,0 0 0 0 0,1 0 0 0 0,-1 0 1 0 0,1 0-1 0 0,0 0 0 0 0,0 0 1 0 0,0 0-1 0 0,0-1-15 0 0,49-145-953 0 0,-33 125 893 0 0,-9 16 105 0 0,1-1-1 0 0,-1 0 1 0 0,-1 0 0 0 0,0 0-1 0 0,-1-1 1 0 0,0 0-1 0 0,0 0 1 0 0,-1 0-1 0 0,-1-1 1 0 0,0 0-1 0 0,0 1 1 0 0,-1-1-1 0 0,-1 0 1 0 0,0 0 0 0 0,-1-8-45 0 0,-3 15-39 0 0,-1 1 1 0 0,0 0 0 0 0,0 0-1 0 0,0 1 1 0 0,-1-1 0 0 0,1 1-1 0 0,-1 0 1 0 0,0 0 0 0 0,0 0-1 0 0,0 1 1 0 0,0 0 0 0 0,0 0-1 0 0,0 0 1 0 0,-1 0 0 0 0,1 1 0 0 0,-1 0-1 0 0,1 0 1 0 0,-1 1 0 0 0,-4-1 38 0 0,8 1-3 0 0,-333-9 28 0 0,261 12 100 0 0,-84 2 135 0 0,24 4-74 0 0,0-7-1 0 0,0-5 1 0 0,-1-6-1 0 0,2-7 0 0 0,-12-7-185 0 0,113 16-62 0 0,1-2-1 0 0,0-1 0 0 0,1-2 0 0 0,0 0 0 0 0,1-3 0 0 0,0 0 1 0 0,1-2-1 0 0,1 0 0 0 0,1-2 0 0 0,-13-12 63 0 0,11 12-46 0 0,-1 2 0 0 0,-1 2 0 0 0,0 0 0 0 0,-1 2 0 0 0,-1 2-1 0 0,0 0 1 0 0,0 3 0 0 0,-1 0 0 0 0,0 2 0 0 0,0 2 0 0 0,-1 0 0 0 0,1 3 0 0 0,-1 1-1 0 0,0 1 1 0 0,-12 3 46 0 0,-2-4 8 0 0,-47-1 11 0 0,-67 3 191 0 0,-1-8-1 0 0,1-6 1 0 0,1-8 0 0 0,-79-22-210 0 0,112-3 392 0 0,150 53-797 0 0,0-1 1 0 0,0 0 0 0 0,1-2 0 0 0,-1 0 0 0 0,1-2-1 0 0,0-1 1 0 0,0 0 0 0 0,18-2 404 0 0,10 3-326 0 0,1295 52-542 0 0,-1316-51 764 0 0,-42 7 990 0 0,-49 11 535 0 0,57-21-1498 0 0,-759 261 584 0 0,803-264-1458 0 0,14-2 959 0 0,40-13-16 0 0,1-3-119 0 0,1 5 0 0 0,1 4 0 0 0,1 4 0 0 0,30 4 127 0 0,-104 7-59 0 0,0 1 0 0 0,1 1 0 0 0,-2 1 1 0 0,1 2-1 0 0,-1 0 0 0 0,-1 1 0 0 0,1 1 1 0 0,-2 1-1 0 0,0 2 0 0 0,0 0 0 0 0,-1 0 1 0 0,-1 2-1 0 0,-1 1 0 0 0,0 0 0 0 0,6 9 59 0 0,-1-3 36 0 0,1-1 0 0 0,1-1 0 0 0,1-1 0 0 0,1-1-1 0 0,1-2 1 0 0,0 0 0 0 0,1-2 0 0 0,20 7-36 0 0,-7-10 111 0 0,1-2-1 0 0,1-1 1 0 0,-1-3 0 0 0,1-1-1 0 0,0-2 1 0 0,4-3-111 0 0,-48 0 536 0 0,-29-6 430 0 0,-346-33-1471 0 0,148 24 608 0 0,137 0 134 0 0,1-4-1 0 0,0-4 1 0 0,2-3 0 0 0,1-4-1 0 0,-64-33-236 0 0,-88-23 293 0 0,-128-13-467 0 0,357 96 182 0 0,-56-7-44 0 0,0 2 0 0 0,-1 4 0 0 0,0 2 0 0 0,0 3 0 0 0,0 3 0 0 0,1 2 0 0 0,-1 4 1 0 0,-26 9 35 0 0,-238 21 480 0 0,308-41 239 0 0,33-4-1203 0 0,35-7-812 0 0,50-7 1155 0 0,1 4 0 0 0,0 4 0 0 0,1 4 0 0 0,0 5 0 0 0,0 4 0 0 0,-1 4 1 0 0,1 4-1 0 0,56 16 141 0 0,154 51-153 0 0,76 19-1063 0 0,371 44 1216 0 0,-332-107-5213 0 0,327-20 5213 0 0,-637-14 34 0 0,-69 8-215 0 0,-53 21-2183 0 0,2-21-1238 0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16T10:25:04.1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473 383 3809 0 0,'0'0'760'0'0,"0"0"144"0"0,0 0 87 0 0,0 0-32 0 0,0 0-71 0 0,0 0-82 0 0,0 0-12 0 0,0 0-17 0 0,0 0-45 0 0,0 0-13 0 0,0 0-42 0 0,-3-6-62 0 0,-13-21-75 0 0,13 21-96 0 0,3 6-116 0 0,0 0-110 0 0,0 0-65 0 0,0 0-21 0 0,0 0-20 0 0,30-2-453 0 0,-16 2 352 0 0,0-1 1 0 0,0-1-1 0 0,0 0 1 0 0,0-1 0 0 0,-1-1-1 0 0,1 0 1 0 0,-1 0-1 0 0,0-2 1 0 0,0 1 0 0 0,-1-2-1 0 0,1 0 1 0 0,-1 0-1 0 0,-1-1 1 0 0,0 0-1 0 0,0-1 1 0 0,0-1 0 0 0,-1 1-1 0 0,-1-2 1 0 0,0 1-1 0 0,0-1 1 0 0,-1-1 0 0 0,0 0-1 0 0,5-11-11 0 0,-13 21-16 0 0,1-1-1 0 0,-1 1 0 0 0,0-1 0 0 0,1 1 0 0 0,-1-1 1 0 0,0 1-1 0 0,-1-1 0 0 0,1 1 0 0 0,0-1 1 0 0,-1 1-1 0 0,0-1 0 0 0,1 1 0 0 0,-1 0 1 0 0,0-1-1 0 0,0 1 0 0 0,0 0 0 0 0,-1 0 1 0 0,1-1-1 0 0,0 1 0 0 0,-1 0 0 0 0,1 0 1 0 0,-1 1-1 0 0,0-1 0 0 0,0 0 0 0 0,0 0 1 0 0,0 1-1 0 0,0-1 0 0 0,0 1 0 0 0,0 0 0 0 0,0 0 1 0 0,-1 0-1 0 0,1 0 0 0 0,0 0 0 0 0,-1 0 1 0 0,1 0-1 0 0,-1 1 0 0 0,1-1 0 0 0,-2 1 17 0 0,-99-14-836 0 0,59 17 849 0 0,0 2 0 0 0,0 1 0 0 0,1 2 0 0 0,0 3 0 0 0,1 1 0 0 0,0 2 0 0 0,1 1 0 0 0,0 3 0 0 0,2 1 0 0 0,-24 16-13 0 0,-40 46-559 0 0,101-78 554 0 0,0-1 0 0 0,0 0 0 0 0,0 1 0 0 0,0 0 0 0 0,1-1 0 0 0,-1 1 0 0 0,1 0 0 0 0,0 0 0 0 0,-1-1 0 0 0,1 1 0 0 0,1 0 0 0 0,-1 0 0 0 0,0 0 0 0 0,1 0 0 0 0,-1 1 0 0 0,1-1 0 0 0,0 0 0 0 0,0 0 0 0 0,1 0 0 0 0,-1 0 0 0 0,0 0 0 0 0,1 0 0 0 0,0 0 0 0 0,0 0 0 0 0,0 0 0 0 0,0 0 0 0 0,0 0 0 0 0,0-1 0 0 0,1 1 0 0 0,0 0 0 0 0,-1-1 0 0 0,1 1 0 0 0,0-1 0 0 0,0 1 0 0 0,0-1 0 0 0,1 0 0 0 0,-1 0 0 0 0,0 0 0 0 0,1 0 0 0 0,0 0 5 0 0,27 17 291 0 0,1 0-1 0 0,0-2 1 0 0,1-2-1 0 0,1-1 0 0 0,1-1 1 0 0,0-2-1 0 0,16 3-290 0 0,87 32-59 0 0,-106-34 6 0 0,0 1 0 0 0,-1 1-1 0 0,-1 2 1 0 0,0 1 0 0 0,-1 1 0 0 0,0 1-1 0 0,-2 1 1 0 0,-1 2 0 0 0,0 1-1 0 0,-2 0 1 0 0,0 2 0 0 0,-2 1 0 0 0,-1 0-1 0 0,-1 2 1 0 0,-1 0 0 0 0,-1 1 0 0 0,-2 1-1 0 0,-1 0 1 0 0,0 5 53 0 0,0 5-146 0 0,-1 1 0 0 0,-2 0 0 0 0,-2 1 0 0 0,-1 0 0 0 0,-3 0 0 0 0,-1 1 0 0 0,-3-1 0 0 0,-1 6 146 0 0,-2-43 191 0 0,0 0 0 0 0,-1 0 0 0 0,0 0 0 0 0,0-1 0 0 0,0 1 1 0 0,0-1-1 0 0,-1 0 0 0 0,0 0 0 0 0,0 0 0 0 0,0 0 0 0 0,0-1 0 0 0,0 0 0 0 0,-1 1 0 0 0,0-2 1 0 0,1 1-1 0 0,-1 0 0 0 0,0-1 0 0 0,0 0 0 0 0,-1 0 0 0 0,1-1 0 0 0,0 1 0 0 0,0-1 1 0 0,-1-1-1 0 0,1 1 0 0 0,-1 0 0 0 0,1-1 0 0 0,-1 0 0 0 0,1-1 0 0 0,-1 1 0 0 0,1-1 1 0 0,0 0-1 0 0,-1 0 0 0 0,1-1 0 0 0,0 0 0 0 0,0 0 0 0 0,-4-2-191 0 0,-2 3-28 0 0,-52-10 448 0 0,0-4 1 0 0,1-2-1 0 0,0-2 0 0 0,2-4 0 0 0,1-2 1 0 0,-29-18-421 0 0,56 30-201 0 0,1-3-1 0 0,0 0 1 0 0,1-2 0 0 0,2-1 0 0 0,-1-2 0 0 0,2 0-1 0 0,-12-15 202 0 0,42 26-7714 0 0,59 19-440 0 0,-45-4 3082 0 0</inkml:trace>
  <inkml:trace contextRef="#ctx0" brushRef="#br0" timeOffset="681.061">1280 1240 15891 0 0,'0'0'878'0'0,"0"0"-142"0"0,0 0-356 0 0,0 0-404 0 0,0 0-316 0 0,0 0-136 0 0,0 0 116 0 0,0 0 243 0 0,0 0 281 0 0,0 0 174 0 0,0 0-3 0 0,0 0-74 0 0,0 0-51 0 0,13 4 1 0 0,231 87 1189 0 0,-232-89-1425 0 0,0 0-1 0 0,0 0 1 0 0,0-1 0 0 0,0-1 0 0 0,0 0 0 0 0,0 0 0 0 0,0-1-1 0 0,0-1 1 0 0,0 0 0 0 0,0-1 0 0 0,-1 0 0 0 0,1-1 0 0 0,-1 0-1 0 0,0-1 1 0 0,0 0 0 0 0,0 0 0 0 0,-1-1 0 0 0,0-1-1 0 0,0 0 1 0 0,-1 0 0 0 0,1-1 0 0 0,-1 0 0 0 0,-1-1 0 0 0,0 0-1 0 0,0 0 1 0 0,-1-1 0 0 0,0 1 0 0 0,-1-2 0 0 0,0 1 0 0 0,0-1-1 0 0,-1 0 1 0 0,-1 0 0 0 0,3-8 25 0 0,-5 11-54 0 0,-1 0 1 0 0,0 0-1 0 0,-1 0 0 0 0,0 0 0 0 0,0 0 1 0 0,0 0-1 0 0,-1 0 0 0 0,0 0 1 0 0,-1 0-1 0 0,0 0 0 0 0,0 0 0 0 0,0 1 1 0 0,-1-1-1 0 0,-1 1 0 0 0,1 0 1 0 0,-1 0-1 0 0,0 0 0 0 0,-1 0 0 0 0,1 0 1 0 0,-1 1-1 0 0,-1 0 0 0 0,1 0 1 0 0,-1 1-1 0 0,0-1 0 0 0,0 1 0 0 0,-1 0 1 0 0,0 1-1 0 0,0 0 0 0 0,0 0 1 0 0,0 0-1 0 0,0 1 0 0 0,-1 0 1 0 0,1 0-1 0 0,-1 1 0 0 0,0 0 0 0 0,0 0 1 0 0,0 1-1 0 0,0 0 0 0 0,0 1 1 0 0,-6 0 53 0 0,1-3-16 0 0,-1 1 0 0 0,0 1 0 0 0,0 1 0 0 0,1 0 0 0 0,-1 0 0 0 0,0 2 0 0 0,1 0 0 0 0,-1 0 0 0 0,1 1 0 0 0,-1 1 0 0 0,1 0 0 0 0,0 1 0 0 0,1 0 0 0 0,-1 1 0 0 0,1 0 0 0 0,0 1 0 0 0,0 1 0 0 0,1 0 0 0 0,0 0 0 0 0,1 1 0 0 0,0 0 0 0 0,0 1 0 0 0,1 0 0 0 0,0 1 0 0 0,1 0 0 0 0,0 0 0 0 0,0 1 1 0 0,2 0-1 0 0,-1 0 0 0 0,1 1 0 0 0,1-1 0 0 0,1 1 0 0 0,0 1 0 0 0,0-1 0 0 0,1 2 16 0 0,3-11 29 0 0,0 0-1 0 0,1 0 1 0 0,0 0 0 0 0,0 0 0 0 0,0 0 0 0 0,0 0-1 0 0,0-1 1 0 0,1 1 0 0 0,-1 0 0 0 0,1 0 0 0 0,0-1-1 0 0,1 1 1 0 0,-1-1 0 0 0,0 0 0 0 0,1 0 0 0 0,0 0 0 0 0,0 0-1 0 0,0 0 1 0 0,0 0 0 0 0,0-1 0 0 0,0 0 0 0 0,1 1-1 0 0,-1-1 1 0 0,1-1 0 0 0,0 1 0 0 0,0 0 0 0 0,-1-1-1 0 0,1 0 1 0 0,0 0 0 0 0,0 0 0 0 0,1 0-29 0 0,131 17 1445 0 0,136-63-436 0 0,-111 10-687 0 0,-158 35-368 0 0,-1 0 1 0 0,1 0-1 0 0,0 0 1 0 0,0 0-1 0 0,0 0 1 0 0,0 1-1 0 0,0 0 1 0 0,0-1 0 0 0,0 1-1 0 0,-1 0 1 0 0,1 0-1 0 0,0 1 1 0 0,-1-1-1 0 0,1 1 1 0 0,-1-1-1 0 0,1 1 1 0 0,-1 0 0 0 0,0 0-1 0 0,0 0 1 0 0,0 0-1 0 0,0 0 1 0 0,0 0-1 0 0,0 0 1 0 0,0 1-1 0 0,-1-1 1 0 0,1 1-1 0 0,-1-1 1 0 0,0 1 0 0 0,0 0-1 0 0,0 0 1 0 0,0-1-1 0 0,0 1 1 0 0,0 0-1 0 0,-1 0 1 0 0,0 0-1 0 0,1 1 46 0 0,5 12-321 0 0,23 32-3343 0 0,-2-22-2802 0 0,-18-19-1064 0 0</inkml:trace>
  <inkml:trace contextRef="#ctx0" brushRef="#br0" timeOffset="1147.183">2405 62 19204 0 0,'0'0'261'0'0,"0"0"-1605"0"0,0 0-502 0 0,0 0 93 0 0,0 0 591 0 0,0 0 657 0 0,0 0 402 0 0,1 31 122 0 0,7 172 29 0 0,4-98 173 0 0,-6-28 290 0 0,4 1 0 0 0,2-2 1 0 0,4 1-1 0 0,4-2 0 0 0,2 0 0 0 0,29 61-511 0 0,65 88 1309 0 0,-113-220-1329 0 0,0 0 0 0 0,0 0 0 0 0,0 0 0 0 0,1-1 0 0 0,-1 1 0 0 0,1-1-1 0 0,0 0 1 0 0,0 0 0 0 0,0 0 0 0 0,0 0 0 0 0,1-1 0 0 0,-1 1 0 0 0,1-1 0 0 0,-1 0 0 0 0,1-1 0 0 0,0 1 0 0 0,0-1 0 0 0,0 0 0 0 0,0 0 0 0 0,0-1 0 0 0,0 1 0 0 0,2-1 20 0 0,2-1-327 0 0,-1-1-1 0 0,0 0 1 0 0,1-1-1 0 0,-1 1 1 0 0,0-2 0 0 0,0 1-1 0 0,-1-1 1 0 0,1 0 0 0 0,-1-1-1 0 0,0 1 1 0 0,0-1 0 0 0,0-1-1 0 0,-1 1 1 0 0,0-1-1 0 0,0-1 1 0 0,0 1 0 0 0,-1-1-1 0 0,4-6 328 0 0,3-3-43 0 0,12-17 529 0 0,-7 13 2796 0 0,-16 19-2411 0 0,13 29 1727 0 0,-12-20-2579 0 0,0 1 0 0 0,1-1 0 0 0,0 0 0 0 0,0 0 0 0 0,1 0 0 0 0,0 0 0 0 0,0-1 0 0 0,1 0 1 0 0,0 1-1 0 0,0-2 0 0 0,1 1 0 0 0,0-1 0 0 0,0 0 0 0 0,1 0 0 0 0,-1 0 0 0 0,1-1 0 0 0,0 0 0 0 0,1 0 0 0 0,-1-1 0 0 0,1 0 0 0 0,0 0 0 0 0,0-1 0 0 0,0 0 0 0 0,0-1 1 0 0,1 0-1 0 0,-1 0 0 0 0,7 0-19 0 0,27-3-2335 0 0,-14-6-3573 0 0,-14 2-3936 0 0</inkml:trace>
  <inkml:trace contextRef="#ctx0" brushRef="#br0" timeOffset="1413.166">2968 579 25285 0 0,'0'0'280'0'0,"0"0"-208"0"0,0 0-200 0 0,0 0-432 0 0,0 0-640 0 0,0 0-208 0 0,0 0 31 0 0,0 0 209 0 0,0 0 384 0 0,0 0-80 0 0,0 0-264 0 0,0 0-361 0 0,0 0-375 0 0,74-54-289 0 0,-65 60-447 0 0,-6 0 159 0 0,2-2-4032 0 0</inkml:trace>
  <inkml:trace contextRef="#ctx0" brushRef="#br0" timeOffset="1916.973">3471 891 21181 0 0,'0'0'-869'0'0,"0"0"-902"0"0,0 0-419 0 0,0 0 107 0 0,0 0 660 0 0,0 0 946 0 0,0 0 429 0 0,0 0 163 0 0,0 0 142 0 0,0 0 151 0 0,0 0 131 0 0,6 26 33 0 0,25 124 427 0 0,-31-143-889 0 0,1 0-1 0 0,1 0 1 0 0,-1-1 0 0 0,1 1-1 0 0,0-1 1 0 0,1 1 0 0 0,0-1-1 0 0,0 0 1 0 0,0 0 0 0 0,0 0 0 0 0,1 0-1 0 0,0-1 1 0 0,0 1 0 0 0,1-1-1 0 0,0 0 1 0 0,-1 0 0 0 0,2-1-1 0 0,-1 1 1 0 0,0-1 0 0 0,1-1-1 0 0,0 1 1 0 0,0-1 0 0 0,0 0-1 0 0,0 0 1 0 0,1 0 0 0 0,-1-1 0 0 0,1 0-1 0 0,-1 0 1 0 0,1-1 0 0 0,0 0-1 0 0,0 0 1 0 0,5 0-110 0 0,2-2-124 0 0,1-1 1 0 0,-1 0-1 0 0,0-1 0 0 0,-1-1 0 0 0,1 0 1 0 0,-1 0-1 0 0,1-2 0 0 0,-1 1 1 0 0,-1-2-1 0 0,1 0 0 0 0,-1 0 1 0 0,0-1-1 0 0,-1-1 0 0 0,0 0 0 0 0,0 0 1 0 0,-1-1-1 0 0,0 0 0 0 0,-1-1 1 0 0,0 0-1 0 0,-1-1 0 0 0,0 0 0 0 0,-1 0 1 0 0,0 0-1 0 0,-1-1 0 0 0,1-4 124 0 0,1 39 4169 0 0,12 65-3654 0 0,47-41-315 0 0,-59-45-511 0 0,0 0 1 0 0,0 0-1 0 0,0-1 1 0 0,0 0-1 0 0,0 0 1 0 0,0-1-1 0 0,0 0 1 0 0,0 0-1 0 0,0-1 1 0 0,0 0-1 0 0,-1-1 0 0 0,1 1 1 0 0,-1-2-1 0 0,5-1 311 0 0,-1 0-307 0 0,-1-1-1 0 0,0 0 0 0 0,0 0 0 0 0,-1-1 1 0 0,1 0-1 0 0,-2-1 0 0 0,1 1 0 0 0,-1-2 1 0 0,0 1-1 0 0,-1-1 0 0 0,0-1 0 0 0,0 1 1 0 0,-1-1-1 0 0,0 0 0 0 0,-1-1 0 0 0,0 1 1 0 0,1-5 307 0 0,-4-13 5258 0 0,-5 48-1816 0 0,3-12-3364 0 0,0-1-1 0 0,0 1 1 0 0,1-1-1 0 0,1 1 1 0 0,-1-1-1 0 0,1 1 1 0 0,0-1-1 0 0,1 0 1 0 0,0 0-1 0 0,0 0 1 0 0,0 0-1 0 0,1 0 1 0 0,0-1-1 0 0,0 0 1 0 0,1 1-1 0 0,-1-2 1 0 0,2 1-1 0 0,-1 0 1 0 0,0-1-1 0 0,1 0 1 0 0,0 0-1 0 0,1-1-77 0 0,45 22-3043 0 0,9-12-5244 0 0,-48-13-1576 0 0</inkml:trace>
  <inkml:trace contextRef="#ctx0" brushRef="#br0" timeOffset="2113.787">4179 508 26382 0 0,'0'0'-160'0'0,"0"0"-8"0"0,0 0-537 0 0,0 0-1031 0 0,0 0-576 0 0,0 0-265 0 0,0 0 56 0 0,0 0 409 0 0,0 0 0 0 0,0 0-97 0 0,0 0-7 0 0,0 0 359 0 0,0 0 537 0 0,81-8-3057 0 0</inkml:trace>
  <inkml:trace contextRef="#ctx0" brushRef="#br0" timeOffset="2396.586">4857 0 21877 0 0,'0'0'-1430'0'0,"0"0"-385"0"0,0 0-91 0 0,0 0 358 0 0,0 0 824 0 0,0 0 598 0 0,0 0 136 0 0,3 30 51 0 0,9 225 990 0 0,-4 232 2304 0 0,-6-463-3423 0 0,1 1-1 0 0,2-1 1 0 0,0 0-1 0 0,2 0 0 0 0,0 0 1 0 0,2-1-1 0 0,0 0 0 0 0,2-1 1 0 0,0 0-1 0 0,2 0 1 0 0,0-2-1 0 0,2 1 0 0 0,0-2 1 0 0,1 0-1 0 0,0-1 1 0 0,2 0-1 0 0,0-2 0 0 0,9 6 69 0 0,-11-15-817 0 0,-14-9-8165 0 0,-3-1 1211 0 0</inkml:trace>
  <inkml:trace contextRef="#ctx0" brushRef="#br0" timeOffset="2583.608">4742 502 23813 0 0,'0'0'-159'0'0,"0"0"-21"0"0,0 0 24 0 0,28-12 50 0 0,97-37 39 0 0,34 30-178 0 0,-113 20 55 0 0,2-2-181 0 0,281-1-5598 0 0,-328 2 5870 0 0,34 1-3214 0 0,-12 5-2259 0 0,-13-1-1814 0 0</inkml:trace>
  <inkml:trace contextRef="#ctx0" brushRef="#br0" timeOffset="3035.538">5331 1096 7146 0 0,'0'0'1276'0'0,"0"0"24"0"0,0 0 143 0 0,0 0-43 0 0,0 0-170 0 0,29 14-222 0 0,90 42-192 0 0,-15-35 638 0 0,-78-22-1037 0 0,0-2-291 0 0,-1-1 0 0 0,0-1 0 0 0,-1 0 0 0 0,0-2 0 0 0,1-2 0 0 0,-2 0 0 0 0,0-1 0 0 0,0-1 0 0 0,-1-1 0 0 0,0-1 0 0 0,-1-1 0 0 0,0-1 0 0 0,-2-1 0 0 0,1 0 0 0 0,8-12-126 0 0,-25 26-74 0 0,1-1 0 0 0,-1 0-1 0 0,1 0 1 0 0,-1 0 0 0 0,0-1-1 0 0,0 1 1 0 0,-1-1 0 0 0,1 0-1 0 0,-1 1 1 0 0,1-1 0 0 0,-1 0-1 0 0,-1 0 1 0 0,1-1 0 0 0,0 1-1 0 0,-1 0 1 0 0,0 0 0 0 0,0-1-1 0 0,0 1 1 0 0,-1-1 0 0 0,1 1 0 0 0,-1-1-1 0 0,0 1 1 0 0,-1-1 0 0 0,1 1-1 0 0,-1-1 1 0 0,1 1 0 0 0,-1 0-1 0 0,-1-1 1 0 0,1 1 0 0 0,-1 0-1 0 0,1 0 1 0 0,-1 0 0 0 0,0 0-1 0 0,-1 0 1 0 0,1 0 0 0 0,-1 0 0 0 0,0 1-1 0 0,0-1 1 0 0,0 1 0 0 0,0 0-1 0 0,0 0 1 0 0,-1 0 0 0 0,1 0-1 0 0,-1 1 1 0 0,0-1 0 0 0,0 1-1 0 0,-2-1 75 0 0,-10-4 62 0 0,0 0 0 0 0,-1 2 0 0 0,0-1 0 0 0,0 2 0 0 0,-1 0 0 0 0,1 1 0 0 0,-1 1 0 0 0,0 1-1 0 0,0 0 1 0 0,1 2 0 0 0,-1 0 0 0 0,0 0 0 0 0,1 2 0 0 0,-1 0 0 0 0,1 1 0 0 0,0 1 0 0 0,0 1-1 0 0,0 0 1 0 0,1 1 0 0 0,0 1 0 0 0,0 0 0 0 0,1 1 0 0 0,0 1 0 0 0,0 0 0 0 0,1 1 0 0 0,1 1-1 0 0,-5 5-61 0 0,15-15 55 0 0,0 1 0 0 0,1 0 0 0 0,-1 0 0 0 0,0 0 0 0 0,1 0 0 0 0,0 0 0 0 0,0 1 0 0 0,0-1 0 0 0,0 1 0 0 0,0-1 0 0 0,1 1 0 0 0,0 0 0 0 0,0-1 0 0 0,0 1 0 0 0,0 0 0 0 0,0 0-1 0 0,1 0 1 0 0,-1 0 0 0 0,1 0 0 0 0,0 0 0 0 0,0 0 0 0 0,1-1 0 0 0,-1 1 0 0 0,1 0 0 0 0,0 0 0 0 0,0 0 0 0 0,0 0 0 0 0,1-1 0 0 0,-1 1 0 0 0,1 0 0 0 0,0-1 0 0 0,0 0 0 0 0,0 1 0 0 0,0-1 0 0 0,1 0-1 0 0,-1 0 1 0 0,1 0 0 0 0,0 0 0 0 0,0-1 0 0 0,0 1 0 0 0,0-1 0 0 0,0 0 0 0 0,0 0 0 0 0,1 0 0 0 0,-1 0 0 0 0,1 0 0 0 0,0-1 0 0 0,-1 1 0 0 0,1-1 0 0 0,1 0-55 0 0,26 8 146 0 0,0-1 0 0 0,1-2 1 0 0,-1-1-1 0 0,1-2 0 0 0,0 0 1 0 0,0-3-1 0 0,0 0 0 0 0,11-3-146 0 0,34 1 30 0 0,268-5 126 0 0,-243 47-1508 0 0,-52-14-3664 0 0,-33-21 1271 0 0,-5-4-3059 0 0,-6-1 2059 0 0</inkml:trace>
  <inkml:trace contextRef="#ctx0" brushRef="#br0" timeOffset="3282.256">6006 331 24813 0 0,'0'0'144'0'0,"0"0"-192"0"0,0 0-232 0 0,0 0-88 0 0,0 0 64 0 0,0 0 176 0 0,0 0 80 0 0,0 0-88 0 0,195 72-168 0 0,-147-52-280 0 0,3-2-344 0 0,2 2-729 0 0,-2-5-1359 0 0,-13-4-1681 0 0,-13-4-7058 0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16T10:25:17.0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102 300 25157 0 0,'0'0'-364'0'0,"0"0"-42"0"0,0 0 51 0 0,0 0 213 0 0,0 0 202 0 0,0 0 82 0 0,0 0 31 0 0,0 0-5 0 0,28 21-1 0 0,134 104 2 0 0,-149-114-110 0 0,1 0 0 0 0,0-1 0 0 0,1 0-1 0 0,0-1 1 0 0,0-1 0 0 0,1 0 0 0 0,0-1-1 0 0,0-1 1 0 0,1-1 0 0 0,0 0 0 0 0,0-1 0 0 0,0-1-1 0 0,1 0 1 0 0,-1-1 0 0 0,5-1-59 0 0,1-2-38 0 0,0 0 0 0 0,1-2 0 0 0,-1 0 0 0 0,0-2 0 0 0,0-1 0 0 0,-1 0 1 0 0,0-2-1 0 0,0 0 0 0 0,-1-2 0 0 0,0 0 0 0 0,6-5 38 0 0,-20 11-140 0 0,0 1 0 0 0,0-2-1 0 0,0 1 1 0 0,-1-1 0 0 0,1 0 0 0 0,-1-1 0 0 0,-1 1-1 0 0,1-1 1 0 0,-1 0 0 0 0,0 0 0 0 0,0-1 0 0 0,-1 0-1 0 0,0 0 1 0 0,0 0 0 0 0,0 0 0 0 0,-1 0 0 0 0,0-1-1 0 0,-1 0 1 0 0,0 1 0 0 0,0-1 0 0 0,0 0-1 0 0,-1 0 1 0 0,0 0 0 0 0,-1 0 0 0 0,0 0 0 0 0,0 0-1 0 0,-1 0 1 0 0,0 0 0 0 0,0 0 0 0 0,-1 0 0 0 0,0 0-1 0 0,0 1 1 0 0,-1-1 0 0 0,0 0 140 0 0,-3-6-110 0 0,-2 1 0 0 0,0 0-1 0 0,0 0 1 0 0,-1 0 0 0 0,0 1-1 0 0,-2 1 1 0 0,1-1 0 0 0,-1 2 0 0 0,-1 0-1 0 0,1 0 1 0 0,-2 1 0 0 0,1 0 0 0 0,-2 1-1 0 0,1 0 1 0 0,-1 1 0 0 0,0 1 0 0 0,0 0-1 0 0,-1 1 1 0 0,-2 0 110 0 0,-21-6 545 0 0,0 2 0 0 0,-1 2 0 0 0,0 1 0 0 0,0 2 0 0 0,-1 2 0 0 0,-35 2-545 0 0,54 0 203 0 0,0 1 0 0 0,0 0 0 0 0,1 2 0 0 0,-1 0 0 0 0,0 2 0 0 0,1 0 0 0 0,0 1 0 0 0,0 1 0 0 0,1 1 0 0 0,0 1 0 0 0,0 1-1 0 0,1 0 1 0 0,0 1 0 0 0,1 1 0 0 0,0 1 0 0 0,-12 12-203 0 0,26-22 11 0 0,-1 1 0 0 0,1 0 0 0 0,-1 1 0 0 0,1-1 0 0 0,1 0 0 0 0,-1 1 0 0 0,1 0 0 0 0,-1-1 0 0 0,1 1-1 0 0,1 0 1 0 0,-1 0 0 0 0,1 0 0 0 0,0 0 0 0 0,0 1 0 0 0,0-1 0 0 0,1 0 0 0 0,0 0 0 0 0,0 1 0 0 0,0-1 0 0 0,0 0 0 0 0,1 0 0 0 0,0 0-1 0 0,0 1 1 0 0,1-1 0 0 0,-1 0 0 0 0,1 0 0 0 0,0-1 0 0 0,0 1 0 0 0,1 0 0 0 0,-1-1 0 0 0,1 1 0 0 0,0-1 0 0 0,0 0 0 0 0,1 0-1 0 0,-1 0 1 0 0,1 0 0 0 0,0-1 0 0 0,0 1 0 0 0,4 2-11 0 0,179 105-2666 0 0,-134-89-2097 0 0,-13-8-6530 0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16T10:25:15.8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684 243 15179 0 0,'0'0'4564'0'0,"0"0"-3384"0"0,0 0-868 0 0,0 0-77 0 0,0 0-39 0 0,0 0 21 0 0,0 0 31 0 0,0 0-4 0 0,0 0-34 0 0,0 0-71 0 0,0 0-90 0 0,0 0-50 0 0,0 0-21 0 0,-5-12-31 0 0,-15-37-35 0 0,20 47 68 0 0,0 0 0 0 0,0 0 0 0 0,0 0 0 0 0,0 0 0 0 0,1 0 0 0 0,-1 0 0 0 0,1 0 0 0 0,-1 0 0 0 0,1 0 1 0 0,0 0-1 0 0,0 1 0 0 0,0-1 0 0 0,0 0 0 0 0,0 0 0 0 0,0 1 0 0 0,1-1 0 0 0,-1 1 0 0 0,0-1 0 0 0,1 1 0 0 0,-1 0 0 0 0,1-1 0 0 0,-1 1 0 0 0,1 0 0 0 0,0 0 1 0 0,0 0-1 0 0,-1 0 0 0 0,1 0 0 0 0,0 0 0 0 0,0 1 20 0 0,5-4-86 0 0,8-7-116 0 0,-12 11 188 0 0,-1-1 0 0 0,1 1 0 0 0,-1 0 0 0 0,1-1 0 0 0,-1 0 0 0 0,1 0 0 0 0,-1 0 0 0 0,0 0 0 0 0,0 0 0 0 0,1 0 0 0 0,-1 0 0 0 0,0-1 0 0 0,0 1 0 0 0,0-1 0 0 0,0 1 0 0 0,0-1 0 0 0,-1 0 0 0 0,1 0 0 0 0,0 0 0 0 0,-1 0 0 0 0,1 0-1 0 0,-1 0 1 0 0,0 0 0 0 0,0-1 0 0 0,0 1 0 0 0,0 0 0 0 0,0-1 0 0 0,0 1 0 0 0,-1-1 0 0 0,1 1 0 0 0,-1-1 0 0 0,0 1 0 0 0,1-1 0 0 0,-1 1 0 0 0,0-1 0 0 0,-1 1 0 0 0,1-1 0 0 0,0 1 0 0 0,-1-1 0 0 0,1 1 0 0 0,-1-1 0 0 0,0 1 0 0 0,0-1 0 0 0,0 1 0 0 0,0 0 0 0 0,0 0 0 0 0,-1-1 0 0 0,1 1 0 0 0,0 0 0 0 0,-2-1 14 0 0,-17-3-1 0 0,1 1 1 0 0,-1 1 0 0 0,-1 0-1 0 0,1 2 1 0 0,0 0-1 0 0,0 2 1 0 0,-1 0-1 0 0,1 1 1 0 0,0 1 0 0 0,-1 1-1 0 0,1 1 1 0 0,1 0-1 0 0,-1 2 1 0 0,1 0 0 0 0,0 1-1 0 0,-17 9 1 0 0,1-4 108 0 0,-221 101 255 0 0,254-112-384 0 0,0 0 1 0 0,1-1-1 0 0,-1 1 0 0 0,0 0 0 0 0,1 0 1 0 0,-1 0-1 0 0,1 0 0 0 0,0 0 1 0 0,-1 0-1 0 0,1 0 0 0 0,0 1 1 0 0,-1-1-1 0 0,1 0 0 0 0,0 1 0 0 0,0-1 1 0 0,0 1-1 0 0,0-1 0 0 0,1 1 1 0 0,-1-1-1 0 0,0 1 0 0 0,0 0 0 0 0,1-1 1 0 0,0 1-1 0 0,-1 0 0 0 0,1 0 1 0 0,0-1-1 0 0,-1 1 0 0 0,1 0 1 0 0,0 0-1 0 0,0 0 0 0 0,1-1 0 0 0,-1 1 1 0 0,0 0-1 0 0,1 0 0 0 0,-1-1 1 0 0,1 1-1 0 0,-1 0 0 0 0,1-1 1 0 0,0 1-1 0 0,0 0 0 0 0,-1-1 0 0 0,1 1 1 0 0,0-1-1 0 0,1 1 0 0 0,-1-1 1 0 0,0 0-1 0 0,0 1 0 0 0,1-1 1 0 0,-1 0-1 0 0,0 0 0 0 0,1 0 0 0 0,0 0 21 0 0,88 42-259 0 0,188 12-43 0 0,-228-51 263 0 0,-1 3-1 0 0,0 3 1 0 0,0 1 0 0 0,-1 2-1 0 0,-1 3 1 0 0,0 1 0 0 0,-2 3 0 0 0,5 3 39 0 0,-44-20 0 0 0,0 1 1 0 0,0-1 0 0 0,0 1 0 0 0,0 0 0 0 0,-1 0 0 0 0,1 1-1 0 0,-1-1 1 0 0,0 1 0 0 0,-1 1 0 0 0,1-1 0 0 0,-1 0 0 0 0,0 1-1 0 0,0 0 1 0 0,-1 0 0 0 0,1 0 0 0 0,-1 1 0 0 0,-1-1 0 0 0,1 1-1 0 0,-1-1 1 0 0,-1 1 0 0 0,1 0 0 0 0,-1 0 0 0 0,0 0 0 0 0,0 0-1 0 0,-1 0 1 0 0,0 0 0 0 0,-1 0 0 0 0,1 0 0 0 0,-1 0 0 0 0,0 0-1 0 0,-1-1 1 0 0,0 1 0 0 0,0 0 0 0 0,0-1 0 0 0,-1 1 0 0 0,0-1 0 0 0,0 0-1 0 0,-1 0 1 0 0,1 0 0 0 0,-1 0 0 0 0,-1-1 0 0 0,1 1 0 0 0,-3 1-1 0 0,-25 14 189 0 0,-1-2 0 0 0,0-1 0 0 0,-2-2 0 0 0,0-1 0 0 0,-1-2 1 0 0,0-1-1 0 0,-1-2 0 0 0,0-2 0 0 0,0-1 0 0 0,-1-1 1 0 0,0-3-1 0 0,0-1 0 0 0,0-2 0 0 0,0-1 0 0 0,-11-3-189 0 0,25 4 38 0 0,-1 0 0 0 0,1-1-1 0 0,0-1 1 0 0,0-2-1 0 0,1 0 1 0 0,-1-2-1 0 0,1 0 1 0 0,0-2 0 0 0,0 0-1 0 0,1-2 1 0 0,0 0-1 0 0,-10-7-37 0 0,29 14-106 0 0,-1 1-1 0 0,1 0 1 0 0,0-1-1 0 0,0 1 1 0 0,0-1-1 0 0,0 0 1 0 0,1 0-1 0 0,-1 0 1 0 0,1-1-1 0 0,0 1 1 0 0,0-1-1 0 0,0 1 1 0 0,0-1-1 0 0,0 1 1 0 0,1-1-1 0 0,0 0 1 0 0,0 0-1 0 0,0 0 1 0 0,0 0-1 0 0,0 0 1 0 0,1 0-1 0 0,0-1 107 0 0,1-1-405 0 0,0 0 0 0 0,1 0 0 0 0,0 0 0 0 0,0 1 0 0 0,0-1 0 0 0,1 1 0 0 0,0-1 0 0 0,0 1 0 0 0,0 0 0 0 0,1 0 0 0 0,-1 0 0 0 0,1 1 0 0 0,0-1 0 0 0,1 1 0 0 0,-1 0 1 0 0,1 0-1 0 0,0 1 0 0 0,0-1 0 0 0,0 1 0 0 0,0 0 0 0 0,1 0 405 0 0,73-36-6364 0 0,-50 28 697 0 0</inkml:trace>
  <inkml:trace contextRef="#ctx0" brushRef="#br0" timeOffset="389.143">1464 560 17508 0 0,'0'0'3790'0'0,"0"0"-3167"0"0,0 0-866 0 0,0 0 18 0 0,0 0 142 0 0,0 0 88 0 0,0 0 29 0 0,0 0 26 0 0,0 0 36 0 0,0 0 14 0 0,0 0 28 0 0,0 0 11 0 0,0 0 23 0 0,2 22 19 0 0,4 66 34 0 0,-6-87-206 0 0,0 1-1 0 0,0-1 1 0 0,0 0-1 0 0,0 0 1 0 0,0 1-1 0 0,0-1 1 0 0,0 0-1 0 0,0 0 1 0 0,0 0-1 0 0,1 1 1 0 0,-1-1-1 0 0,1 0 1 0 0,-1 0-1 0 0,0 0 1 0 0,1 0-1 0 0,0 1 1 0 0,-1-1-1 0 0,1 0 1 0 0,0 0-1 0 0,-1 0 1 0 0,1-1-1 0 0,0 1 1 0 0,0 0-1 0 0,0 0 1 0 0,0 0-1 0 0,0 0 1 0 0,0-1-1 0 0,0 1 1 0 0,0-1-1 0 0,0 1 1 0 0,0 0-1 0 0,1-1 1 0 0,-1 0-1 0 0,0 1 1 0 0,0-1-1 0 0,0 0 1 0 0,1 0-1 0 0,-1 1 1 0 0,0-1-1 0 0,0 0 1 0 0,1 0-1 0 0,-1 0 1 0 0,0-1-1 0 0,0 1 1 0 0,1 0-19 0 0,4-1 75 0 0,18 1-160 0 0,0-1 0 0 0,0-1 0 0 0,0-2 0 0 0,0 0 0 0 0,-1-1 0 0 0,0-2 0 0 0,0 0 0 0 0,-1-1 0 0 0,1-2 0 0 0,-2 0 0 0 0,1-1 0 0 0,-2-1 0 0 0,0-1-1 0 0,13-11 86 0 0,-26 18-123 0 0,0 0-1 0 0,0 0 0 0 0,-1 0 1 0 0,0-1-1 0 0,0 0 0 0 0,-1 0 1 0 0,0-1-1 0 0,0 1 0 0 0,-1-1 1 0 0,0 0-1 0 0,0 0 0 0 0,-1-1 1 0 0,0 1-1 0 0,0-1 0 0 0,-1 1 0 0 0,0-1 1 0 0,-1 0-1 0 0,0 0 0 0 0,0 0 1 0 0,-1 0-1 0 0,0 0 0 0 0,0 0 1 0 0,-1 0-1 0 0,0 0 0 0 0,-1 1 1 0 0,0-1-1 0 0,-1 0 0 0 0,1 1 1 0 0,-1-1-1 0 0,-1 1 0 0 0,0 0 0 0 0,0 0 1 0 0,-1 0-1 0 0,0 1 0 0 0,0-1 1 0 0,0 1-1 0 0,-1 1 0 0 0,0-1 1 0 0,-1 1-1 0 0,0 0 0 0 0,1 0 1 0 0,-2 1-1 0 0,-4-3 124 0 0,-9-3 205 0 0,-1 1 0 0 0,0 0 0 0 0,0 2 0 0 0,-1 1 0 0 0,-1 1 0 0 0,1 0-1 0 0,-1 2 1 0 0,0 1 0 0 0,1 1 0 0 0,-1 1 0 0 0,0 1 0 0 0,0 1 0 0 0,0 1 0 0 0,0 1 0 0 0,0 1 0 0 0,1 1 0 0 0,-1 1 0 0 0,1 2 0 0 0,1 0 0 0 0,0 1 0 0 0,0 1-1 0 0,1 1 1 0 0,0 1 0 0 0,-11 9-205 0 0,26-17-2 0 0,0 1 0 0 0,0-1-1 0 0,0 2 1 0 0,1-1 0 0 0,-1 0-1 0 0,1 1 1 0 0,1 0 0 0 0,-1 0-1 0 0,1 1 1 0 0,0-1 0 0 0,0 1 0 0 0,1 0-1 0 0,0 0 1 0 0,0 0 0 0 0,1 1-1 0 0,0-1 1 0 0,0 0 0 0 0,1 1-1 0 0,0-1 1 0 0,0 1 0 0 0,0 0-1 0 0,1-1 1 0 0,0 1 0 0 0,1 0-1 0 0,0-1 1 0 0,0 1 0 0 0,1-1-1 0 0,0 1 1 0 0,0-1 0 0 0,0 0-1 0 0,1 0 1 0 0,0 0 0 0 0,1 0 0 0 0,-1 0-1 0 0,1-1 1 0 0,1 1 0 0 0,-1-1-1 0 0,1 0 1 0 0,0 0 0 0 0,1-1-1 0 0,-1 0 1 0 0,6 4 2 0 0,147 66-2644 0 0,-44-54-5774 0 0,-82-18-1674 0 0</inkml:trace>
  <inkml:trace contextRef="#ctx0" brushRef="#br0" timeOffset="735.145">2303 100 22117 0 0,'0'0'-63'0'0,"0"0"-484"0"0,0 0-462 0 0,0 0-309 0 0,0 0 137 0 0,0 0 411 0 0,0 0 507 0 0,0 0 541 0 0,0 0 252 0 0,0 0 116 0 0,0 0 41 0 0,0 0-44 0 0,0 0-91 0 0,-4 29-127 0 0,-32 187 151 0 0,32-196-568 0 0,-1 4-30 0 0,0-1 1 0 0,1 1-1 0 0,1 0 0 0 0,1 1 1 0 0,2-1-1 0 0,0 0 1 0 0,2 0-1 0 0,0 0 0 0 0,2 2 23 0 0,-2-21-3 0 0,1 1 0 0 0,-1-1 0 0 0,1 1 0 0 0,0-1 0 0 0,1 0 0 0 0,-1 0 0 0 0,1-1 0 0 0,0 1 1 0 0,0-1-1 0 0,0 0 0 0 0,1 0 0 0 0,0 0 0 0 0,-1 0 0 0 0,1-1 0 0 0,0 0 0 0 0,1 0 0 0 0,-1 0 1 0 0,1-1-1 0 0,-1 0 0 0 0,1 0 0 0 0,0 0 0 0 0,-1-1 0 0 0,1 0 0 0 0,4 1 2 0 0,154 6 430 0 0,-137-8-466 0 0,336-41 312 0 0,-365 41 255 0 0,-17-4-2520 0 0,-4 2-8002 0 0,17 2 227 0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16T10:25:14.8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402 29 8634 0 0,'0'0'2222'0'0,"0"0"-950"0"0,0 0-603 0 0,0 0-441 0 0,0 0-184 0 0,0 0 2 0 0,0 0 88 0 0,0 0 127 0 0,0 0 111 0 0,0 0 69 0 0,0 0-29 0 0,39-15 3086 0 0,-43 12-3614 0 0,-1 1 1 0 0,0 0-1 0 0,0 1 0 0 0,0-1 0 0 0,0 1 0 0 0,0 0 0 0 0,0 0 1 0 0,0 1-1 0 0,-1-1 0 0 0,1 1 0 0 0,0 0 0 0 0,0 1 0 0 0,0-1 1 0 0,0 1-1 0 0,-1 0 0 0 0,1 0 0 0 0,0 1 0 0 0,1-1 0 0 0,-1 1 1 0 0,0 0-1 0 0,0 1 0 0 0,1-1 0 0 0,-1 1 0 0 0,1 0 0 0 0,-3 2 116 0 0,-104 87 904 0 0,109-90-902 0 0,-15 12 136 0 0,0 0-1 0 0,1 2 0 0 0,1 0 0 0 0,0 1 0 0 0,1 0 0 0 0,1 1 0 0 0,1 0 0 0 0,1 1 0 0 0,0 1 1 0 0,1 0-1 0 0,1 0 0 0 0,1 1 0 0 0,1 0 0 0 0,1 0 0 0 0,1 1 0 0 0,1 0 0 0 0,1 0 0 0 0,0 0 1 0 0,2 0-1 0 0,0 0 0 0 0,2 3-137 0 0,1-18 16 0 0,1 0 1 0 0,-1 0 0 0 0,1-1-1 0 0,0 1 1 0 0,1-1-1 0 0,0 1 1 0 0,0-1-1 0 0,0 0 1 0 0,1 0 0 0 0,0-1-1 0 0,0 0 1 0 0,0 1-1 0 0,1-2 1 0 0,-1 1 0 0 0,1-1-1 0 0,1 0 1 0 0,-1 0-1 0 0,0 0 1 0 0,1-1 0 0 0,0 0-1 0 0,-1 0 1 0 0,1-1-1 0 0,1 0 1 0 0,-1 0-1 0 0,0-1 1 0 0,1 1-17 0 0,11 1-6 0 0,-1 0 1 0 0,1-1-1 0 0,0-1 0 0 0,-1-1 1 0 0,1-1-1 0 0,0 0 0 0 0,-1-1 1 0 0,1-1-1 0 0,14-5 6 0 0,5-3 75 0 0,-1-2-1 0 0,0-2 1 0 0,-1-1 0 0 0,-1-2-1 0 0,0-1 1 0 0,-1-2 0 0 0,-2-1-1 0 0,5-6-74 0 0,-10 110 2203 0 0,-23-76-2173 0 0,1 0-1 0 0,0 0 0 0 0,-1 0 0 0 0,2-1 1 0 0,-1 1-1 0 0,1-1 0 0 0,0-1 0 0 0,0 1 1 0 0,0-1-1 0 0,0 0 0 0 0,1 0 0 0 0,0-1 1 0 0,0 0-1 0 0,0 0 0 0 0,0-1 0 0 0,0 1 1 0 0,0-2-1 0 0,1 1 0 0 0,-1-1 0 0 0,1 0 1 0 0,-1 0-1 0 0,1-1 0 0 0,0 0 1 0 0,-1-1-1 0 0,3 0-29 0 0,185-45 30 0 0,-177 40-160 0 0,-2 0-1 0 0,1-1 1 0 0,0 0 0 0 0,-1-1-1 0 0,-1-1 1 0 0,0-1 0 0 0,0 0-1 0 0,0-1 1 0 0,-2-1 0 0 0,1 0-1 0 0,-1 0 1 0 0,-1-2 0 0 0,0 1-1 0 0,-1-2 1 0 0,4-7 130 0 0,-13 17-59 0 0,-1 1 1 0 0,0 0 0 0 0,1 0-1 0 0,-2-1 1 0 0,1 1 0 0 0,-1 0-1 0 0,1-1 1 0 0,-1 1 0 0 0,0-1-1 0 0,-1 1 1 0 0,1-1 0 0 0,-1 1-1 0 0,0 0 1 0 0,0 0 0 0 0,0-1-1 0 0,-1 1 1 0 0,1 0 0 0 0,-1 0-1 0 0,0 0 1 0 0,0 0 0 0 0,-1 0-1 0 0,1 1 1 0 0,-1-1-1 0 0,0 1 1 0 0,0 0 0 0 0,0-1-1 0 0,0 1 1 0 0,0 0 0 0 0,-1 1-1 0 0,1-1 1 0 0,-1 1 0 0 0,0-1-1 0 0,0 1 1 0 0,0 0 0 0 0,-3 0 58 0 0,-154-36-437 0 0,144 39 507 0 0,0 1 0 0 0,0 0 1 0 0,0 2-1 0 0,0 0 0 0 0,1 0 0 0 0,0 2 1 0 0,0 0-1 0 0,0 0 0 0 0,1 2 1 0 0,-1 0-1 0 0,2 1 0 0 0,-1 0 1 0 0,2 1-1 0 0,-1 1 0 0 0,1 0 0 0 0,1 1 1 0 0,0 0-1 0 0,0 1 0 0 0,1 0 1 0 0,1 1-1 0 0,-6 10-70 0 0,14-21-31 0 0,0 1 0 0 0,0 0 1 0 0,0 0-1 0 0,1 1 0 0 0,-1-1 0 0 0,1 0 0 0 0,0 0 1 0 0,0 1-1 0 0,0-1 0 0 0,1 1 0 0 0,-1-1 0 0 0,1 1 0 0 0,0-1 1 0 0,1 1-1 0 0,-1-1 0 0 0,1 0 0 0 0,0 1 0 0 0,0-1 1 0 0,0 0-1 0 0,0 1 0 0 0,1-1 0 0 0,0 0 0 0 0,0 0 1 0 0,0 0-1 0 0,0 0 0 0 0,0 0 0 0 0,1-1 0 0 0,0 1 1 0 0,0-1-1 0 0,0 0 0 0 0,0 0 0 0 0,0 0 0 0 0,1 0 1 0 0,0 0 30 0 0,66 33-2443 0 0,7-19-4208 0 0,-53-15-2923 0 0</inkml:trace>
  <inkml:trace contextRef="#ctx0" brushRef="#br0" timeOffset="419.072">1528 99 17668 0 0,'0'0'4538'0'0,"0"0"-4430"0"0,0 0-1422 0 0,0 0-36 0 0,0 0 359 0 0,0 0 648 0 0,0 0 582 0 0,0 0 165 0 0,0 0-8 0 0,0 0-16 0 0,0 0-36 0 0,0 0-57 0 0,21 28-3 0 0,64 88 20 0 0,-48-17 310 0 0,-35-75-496 0 0,32 124-513 0 0,-29-146 301 0 0,-1 0 0 0 0,1-1 0 0 0,0 0 0 0 0,0 0 0 0 0,0 0 0 0 0,0 0 0 0 0,0-1 0 0 0,0 0 0 0 0,0 0 0 0 0,0 0 0 0 0,0-1 1 0 0,0 0-1 0 0,0 0 0 0 0,0 0 0 0 0,0 0 0 0 0,0-1 0 0 0,-1 0 0 0 0,1 0 0 0 0,0 0 0 0 0,-1-1 0 0 0,0 1 0 0 0,0-1 0 0 0,1 0 0 0 0,-2 0 0 0 0,1-1 0 0 0,0 1 0 0 0,-1-1 0 0 0,1 0 0 0 0,-1 0 0 0 0,0 0 94 0 0,3-1-364 0 0,160-133-6120 0 0,-66 36 9344 0 0,-99 121 4969 0 0,13 65-6396 0 0,-11-75-1474 0 0,0 0-1 0 0,0 0 1 0 0,0-1-1 0 0,1 1 0 0 0,1-1 1 0 0,-1 0-1 0 0,1 0 0 0 0,1-1 1 0 0,-1 0-1 0 0,1 0 1 0 0,0 0-1 0 0,1 0 0 0 0,0-1 1 0 0,0 0-1 0 0,4 2 42 0 0,31 19-3386 0 0,3-5-4167 0 0,-28-14-3166 0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16T10:25:17.9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1456 774 12907 0 0,'0'0'5356'0'0,"0"0"-4346"0"0,0 0-1283 0 0,0 0-319 0 0,0 0-82 0 0,0 0 161 0 0,0 0 246 0 0,0 0 367 0 0,0 0 168 0 0,0 0 86 0 0,0 0 47 0 0,-13 28 6 0 0,-83 202 497 0 0,69-149-885 0 0,4 2-1 0 0,4 1 1 0 0,-8 80-19 0 0,26-110-960 0 0,23-83 2698 0 0,-9-3-2019 0 0,-2-1-1 0 0,-2 0 1 0 0,-1-1 0 0 0,-2 0 0 0 0,-1-1 0 0 0,-1 1 0 0 0,-2-1 0 0 0,-2 1 0 0 0,-1-1-1 0 0,-2-1 282 0 0,-1 6 224 0 0,-1 1 0 0 0,-1-1-1 0 0,-2 2 1 0 0,-1-1 0 0 0,-1 1-1 0 0,-1 0 1 0 0,-4-4-224 0 0,14 31-63 0 0,10 25-298 0 0,14 25 1260 0 0,2-2 1 0 0,2-1-1 0 0,2-1 0 0 0,32 38-899 0 0,-20-34 160 0 0,2-2 0 0 0,2-2-1 0 0,1-1 1 0 0,3-3 0 0 0,1-2 0 0 0,32 17-160 0 0,-55-38 23 0 0,2-2 1 0 0,0-1 0 0 0,1-1 0 0 0,0-2 0 0 0,1-1-1 0 0,0-1 1 0 0,1-1 0 0 0,0-2 0 0 0,0-2 0 0 0,1 0 0 0 0,0-3-1 0 0,-1 0 1 0 0,1-2 0 0 0,1-2-24 0 0,-26 1 34 0 0,0 0 1 0 0,0-1-1 0 0,0 0 0 0 0,0-1 1 0 0,-1 1-1 0 0,1-2 0 0 0,-1 1 1 0 0,0-1-1 0 0,0 0 0 0 0,0 0 1 0 0,0-1-1 0 0,-1 0 0 0 0,1 0 1 0 0,-1 0-1 0 0,-1-1 0 0 0,1 0 1 0 0,-1 0-1 0 0,0-1 0 0 0,0 1 1 0 0,-1-1-1 0 0,0 0 1 0 0,0 0-1 0 0,-1-1 0 0 0,0 1 1 0 0,0-1-1 0 0,0 1 0 0 0,-1-1 1 0 0,-1 0-1 0 0,1 0 0 0 0,-1 0 1 0 0,0 0-1 0 0,-1 0 0 0 0,0 0 1 0 0,0 0-1 0 0,-1-1 0 0 0,-1-4-34 0 0,-5-23-18 0 0,-2 0 0 0 0,-1 1 0 0 0,-2 0 0 0 0,-1 0 0 0 0,-1 2 0 0 0,-3 0 0 0 0,0 1 0 0 0,-2 0 0 0 0,-1 2 0 0 0,-2 0 0 0 0,-1 1 0 0 0,-1 1 0 0 0,-1 2 0 0 0,-4-2 18 0 0,-2-8 140 0 0,-2 0-1 0 0,0 3 1 0 0,-3 1-1 0 0,0 1 1 0 0,-2 2-1 0 0,-2 2 1 0 0,0 1-1 0 0,-20-8-139 0 0,38 32-626 0 0,41 26-550 0 0,-8-12 1335 0 0,115 110-2259 0 0,-33-54-5050 0 0,-67-51-1841 0 0</inkml:trace>
  <inkml:trace contextRef="#ctx0" brushRef="#br0" timeOffset="467.788">2606 1466 18748 0 0,'0'0'3662'0'0,"0"0"-3530"0"0,0 0-824 0 0,0 0 272 0 0,0 0 323 0 0,0 0 226 0 0,0 0 96 0 0,0 0 99 0 0,0 0 84 0 0,0 0 42 0 0,0 0-3 0 0,0 0-49 0 0,0 0-64 0 0,29 10-77 0 0,92 29-73 0 0,-39-42-10 0 0,-28-11-176 0 0,-33 11-151 0 0,-1-1 0 0 0,0-1-1 0 0,0 0 1 0 0,0-2-1 0 0,0 0 1 0 0,-1-2-1 0 0,-1 0 1 0 0,1-1-1 0 0,-1 0 1 0 0,-1-2-1 0 0,0 0 1 0 0,11-11 153 0 0,-26 19-31 0 0,1 0 0 0 0,-1 1 1 0 0,0-1-1 0 0,-1 0 1 0 0,1 0-1 0 0,-1-1 1 0 0,0 1-1 0 0,0 0 0 0 0,0 0 1 0 0,0-1-1 0 0,-1 1 1 0 0,1-1-1 0 0,-1 1 1 0 0,-1 0-1 0 0,1-1 0 0 0,0 1 1 0 0,-1 0-1 0 0,0-1 1 0 0,0 1-1 0 0,0 0 1 0 0,-1 0-1 0 0,1 0 0 0 0,-1 0 1 0 0,0 0-1 0 0,0 0 1 0 0,-1 0-1 0 0,1 1 1 0 0,-1-1-1 0 0,1 1 1 0 0,-1-1-1 0 0,0 1 0 0 0,-1 0 1 0 0,1 0-1 0 0,0 1 1 0 0,-1-1-1 0 0,0 1 1 0 0,1 0-1 0 0,-1-1 0 0 0,0 2 1 0 0,0-1-1 0 0,0 0 1 0 0,0 1-1 0 0,-1 0 1 0 0,1 0-1 0 0,0 0 0 0 0,-1 0 1 0 0,1 1-1 0 0,0 0 1 0 0,-1 0-1 0 0,-1 0 31 0 0,-19-1 125 0 0,0 1 0 0 0,1 1-1 0 0,-1 2 1 0 0,0 0 0 0 0,1 1 0 0 0,-1 2-1 0 0,2 0 1 0 0,-1 2 0 0 0,1 1 0 0 0,0 0-1 0 0,0 2 1 0 0,1 1 0 0 0,-15 10-125 0 0,34-21 13 0 0,1 1 0 0 0,-1-1 0 0 0,0 1-1 0 0,1-1 1 0 0,-1 1 0 0 0,1 0 0 0 0,0 0 0 0 0,-1 0 0 0 0,1 0 0 0 0,0 0 0 0 0,0 1 0 0 0,0-1 0 0 0,1 1-1 0 0,-1-1 1 0 0,1 1 0 0 0,-1 0 0 0 0,1 0 0 0 0,0-1 0 0 0,0 1 0 0 0,0 0 0 0 0,0 0 0 0 0,1 0 0 0 0,-1 0-1 0 0,1 0 1 0 0,0 0 0 0 0,-1 0 0 0 0,1 0 0 0 0,1 0 0 0 0,-1 0 0 0 0,0 0 0 0 0,1 0 0 0 0,0 0 0 0 0,-1 0-1 0 0,1 0 1 0 0,1 0 0 0 0,-1 0 0 0 0,0 0 0 0 0,1-1 0 0 0,-1 1 0 0 0,1 0 0 0 0,0-1 0 0 0,-1 0 0 0 0,1 1-1 0 0,0-1 1 0 0,1 0 0 0 0,-1 0 0 0 0,0 0 0 0 0,1 0 0 0 0,1 1-13 0 0,17 8 29 0 0,0-1 0 0 0,1-1 0 0 0,0 0 0 0 0,0-2 1 0 0,1-1-1 0 0,0 0 0 0 0,0-2 0 0 0,1 0 0 0 0,-1-2 0 0 0,1-1 0 0 0,-1-1 0 0 0,1 0 1 0 0,6-3-30 0 0,14 4 21 0 0,-23-1-416 0 0,299 21 991 0 0,-187 14-8697 0 0,-121-30-2879 0 0</inkml:trace>
  <inkml:trace contextRef="#ctx0" brushRef="#br0" timeOffset="1317.985">4499 789 1280 0 0,'0'0'2153'0'0,"0"0"-585"0"0,0 0 239 0 0,0 0 310 0 0,27-7 42 0 0,-1 0-1579 0 0,79-22 1807 0 0,-26 2 2517 0 0,146-66-2444 0 0,-223 92-2446 0 0,-1 0 0 0 0,1 0 0 0 0,0-1 0 0 0,-1 1 1 0 0,1-1-1 0 0,-1 0 0 0 0,0 1 0 0 0,1-1 0 0 0,-1 0 0 0 0,0 0 0 0 0,0 0 0 0 0,0 1 0 0 0,0-1 0 0 0,-1 0 0 0 0,1-1 0 0 0,0 1 0 0 0,-1 0 0 0 0,1 0 0 0 0,-1 0 0 0 0,0 0 0 0 0,0 0 0 0 0,0 0 0 0 0,0-1 1 0 0,0 1-1 0 0,0 0 0 0 0,0 0 0 0 0,-1 0 0 0 0,1 0 0 0 0,-1 0 0 0 0,0 0 0 0 0,0 0 0 0 0,1 0 0 0 0,-1 0 0 0 0,0 0 0 0 0,-1 0 0 0 0,1 0 0 0 0,0 1 0 0 0,0-1 0 0 0,-1 0 0 0 0,1 1 0 0 0,-1-1 1 0 0,0 1-1 0 0,1 0 0 0 0,-1-1 0 0 0,-1 1-14 0 0,-85-55-1565 0 0,61 53 1580 0 0,0 0 1 0 0,0 2-1 0 0,-1 2 0 0 0,1 0 0 0 0,0 1 0 0 0,0 2 1 0 0,0 1-1 0 0,1 1 0 0 0,0 1 0 0 0,0 2 1 0 0,0 0-1 0 0,1 2 0 0 0,0 0 0 0 0,1 2 1 0 0,1 1-1 0 0,0 0 0 0 0,1 2 0 0 0,0 1 0 0 0,-6 7-15 0 0,9-7 74 0 0,0 1-1 0 0,1 1 0 0 0,1 1 0 0 0,1 0 0 0 0,0 1 0 0 0,2 0 0 0 0,1 1 0 0 0,0 1 0 0 0,2 1 0 0 0,0-1 0 0 0,2 1 1 0 0,1 1-1 0 0,0 0 0 0 0,2 0 0 0 0,1 1 0 0 0,1-1 0 0 0,2 1 0 0 0,0 0 0 0 0,1 0 0 0 0,2 0 0 0 0,3 18-73 0 0,-1-32 63 0 0,0 1 0 0 0,1-1-1 0 0,1 0 1 0 0,0-1-1 0 0,1 1 1 0 0,0-1-1 0 0,1 0 1 0 0,0 0-1 0 0,1-1 1 0 0,0 0 0 0 0,0 0-1 0 0,1-1 1 0 0,0 0-1 0 0,1-1 1 0 0,0 0-1 0 0,0 0 1 0 0,1-1 0 0 0,0-1-1 0 0,0 0 1 0 0,1 0-1 0 0,11 4-62 0 0,12 3 91 0 0,0 0 0 0 0,1-3 1 0 0,0 0-1 0 0,1-3 0 0 0,0-1 0 0 0,36 1-91 0 0,-24-3-260 0 0,1-2 0 0 0,-1-2 0 0 0,1-3 0 0 0,-1-1 0 0 0,0-3 0 0 0,0-2-1 0 0,-1-2 1 0 0,0-2 0 0 0,-1-2 0 0 0,-1-2 0 0 0,0-3 0 0 0,-2-1 0 0 0,36-23 260 0 0,-65 33-240 0 0,-2-2 0 0 0,1 1 0 0 0,-2-2 0 0 0,1 0 1 0 0,-2 0-1 0 0,0-1 0 0 0,-1 0 0 0 0,0-1 0 0 0,-1 0 0 0 0,-1-1 0 0 0,-1 0 0 0 0,0 0 0 0 0,-1-1 0 0 0,-1 1 1 0 0,-1-1-1 0 0,0-1 0 0 0,0-14 240 0 0,2-16 3 0 0,-3 0 1 0 0,-2 0-1 0 0,-3-1 1 0 0,-1 1 0 0 0,-3 0-1 0 0,-2-6-3 0 0,6 37 251 0 0,0 0 0 0 0,-2 1-1 0 0,1-1 1 0 0,-2 1 0 0 0,-1 0 0 0 0,0 0-1 0 0,-1 0 1 0 0,0 1 0 0 0,-2 0-1 0 0,0 1 1 0 0,0 0 0 0 0,-2 0 0 0 0,0 1-1 0 0,0 0 1 0 0,-1 1 0 0 0,-1 0-1 0 0,-6-4-250 0 0,16 15 15 0 0,-1 0-1 0 0,1 1 0 0 0,0-1 1 0 0,0 1-1 0 0,-1 0 0 0 0,1 0 1 0 0,-1 0-1 0 0,1 0 0 0 0,-1 1 1 0 0,0-1-1 0 0,1 1 0 0 0,-1 0 1 0 0,0 0-1 0 0,1 0 0 0 0,-1 1 1 0 0,1-1-1 0 0,-1 1 0 0 0,1 0 1 0 0,-1 0-1 0 0,1 0 0 0 0,-1 0 1 0 0,1 1-1 0 0,0-1 0 0 0,-1 1 1 0 0,1 0-1 0 0,0 0 0 0 0,0 0 1 0 0,1 0-1 0 0,-1 1 0 0 0,0-1 1 0 0,1 1-1 0 0,-1 0 0 0 0,1-1 1 0 0,0 1-1 0 0,0 0 0 0 0,0 0 1 0 0,0 1-1 0 0,1-1 0 0 0,-1 0 1 0 0,1 0-1 0 0,-1 3-14 0 0,-40 150 769 0 0,38-102-619 0 0,3 0 0 0 0,2 0 0 0 0,2 0 0 0 0,3 0 0 0 0,2 0 0 0 0,2-1 0 0 0,3 0 0 0 0,2-1 0 0 0,2 0-1 0 0,3-2 1 0 0,10 19-150 0 0,-17-44 32 0 0,0-2 0 0 0,2 0 0 0 0,1-1 0 0 0,0 0-1 0 0,2-1 1 0 0,0-1 0 0 0,1-1 0 0 0,1-1 0 0 0,1 0-1 0 0,1-2 1 0 0,0 0 0 0 0,1-2 0 0 0,0 0 0 0 0,24 9-32 0 0,132 15-7219 0 0,-178-38 1571 0 0,-1 0-5009 0 0</inkml:trace>
  <inkml:trace contextRef="#ctx0" brushRef="#br0" timeOffset="1835.054">253 171 19916 0 0,'0'0'184'0'0,"0"0"150"0"0,0 0 90 0 0,0 0-149 0 0,0 0-390 0 0,0 0-559 0 0,0 0-347 0 0,0 0 121 0 0,0 0 390 0 0,0 0 494 0 0,0 0 310 0 0,0 0 58 0 0,0 10-12 0 0,49 1121 2084 0 0,-42-1030-2396 0 0,6 102-14 0 0,10-1 0 0 0,14 33-14 0 0,-30-202 119 0 0,2 2-708 0 0,-5-11-9332 0 0,-4-24 181 0 0</inkml:trace>
  <inkml:trace contextRef="#ctx0" brushRef="#br0" timeOffset="2250.848">236 2439 21349 0 0,'0'0'-323'0'0,"0"0"-37"0"0,0 0 158 0 0,0 0 161 0 0,34 4 72 0 0,114 15 11 0 0,-40-12-51 0 0,1-5 0 0 0,-1-4-1 0 0,0-5 1 0 0,0-5 0 0 0,63-17 9 0 0,-126 22 16 0 0,492-74 94 0 0,536-11-110 0 0,971 94 274 0 0,-836-99 291 0 0,-1074 96-1362 0 0,-165 23-2723 0 0,-138 18-6515 0 0,134-33 2972 0 0</inkml:trace>
  <inkml:trace contextRef="#ctx0" brushRef="#br0" timeOffset="2947.452">0 72 22645 0 0,'0'0'-514'0'0,"0"0"-223"0"0,0 0-170 0 0,0 0-54 0 0,29-13 134 0 0,98-37 231 0 0,-117 48 533 0 0,0-1 0 0 0,1 2 0 0 0,-1 0 1 0 0,0 0-1 0 0,1 1 0 0 0,-1 0 1 0 0,0 0-1 0 0,0 1 0 0 0,1 1 0 0 0,-1 0 1 0 0,0 0-1 0 0,5 3 63 0 0,19 2-196 0 0,54 10-278 0 0,198 36-592 0 0,285 16 1066 0 0,136-56 3319 0 0,152-39-3319 0 0,-109 1 1942 0 0,1077 39-939 0 0,-1737-11-1002 0 0,29 1 70 0 0,0-5 0 0 0,1-5 1 0 0,7-6-72 0 0,-111 10 88 0 0,-8 2 17 0 0,-1 0 0 0 0,1-1 0 0 0,-1 0 0 0 0,0 0 0 0 0,1 0 0 0 0,-1-1 0 0 0,0 0-1 0 0,0-1 1 0 0,0 0 0 0 0,0 0 0 0 0,0 0 0 0 0,-1-1 0 0 0,1 0 0 0 0,-1 0 0 0 0,0-1 0 0 0,0 1 0 0 0,2-4-105 0 0,-5-15 1043 0 0,4 31-2409 0 0,175 357 2007 0 0,-146-259-659 0 0,-5 2 0 0 0,-4 1 0 0 0,-6 0 0 0 0,-4 2 1 0 0,-5 0-1 0 0,-5 1 0 0 0,-5 0 0 0 0,-10 92 18 0 0,8 54-848 0 0,12-145-1959 0 0,6-72-7441 0 0,-14-37 75 0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16T10:25:23.0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476 675 10514 0 0,'0'0'-441'0'0,"0"0"-269"0"0,0 0-62 0 0,0 0 196 0 0,0 0 420 0 0,0 0 301 0 0,0 0 127 0 0,0 0 50 0 0,0 0 87 0 0,0 0 53 0 0,0 0 66 0 0,11 1 80 0 0,32 1-1 0 0,12-55 1265 0 0,-53 51-1905 0 0,-1 1-1 0 0,1 0 1 0 0,-1-1-1 0 0,1 1 1 0 0,-1-1 0 0 0,0 1-1 0 0,0-1 1 0 0,0 0-1 0 0,0 0 1 0 0,0 1 0 0 0,0-1-1 0 0,0 0 1 0 0,-1 0-1 0 0,1 0 1 0 0,-1 0 0 0 0,1 0-1 0 0,-1 0 1 0 0,0 0-1 0 0,0 0 1 0 0,0 0 0 0 0,0 0-1 0 0,0 0 1 0 0,0 0-1 0 0,0 0 1 0 0,-1 0-1 0 0,1 0 1 0 0,-1 0 0 0 0,1 1-1 0 0,-1-1 1 0 0,0 0-1 0 0,0 0 1 0 0,0 0 0 0 0,0 1-1 0 0,0-1 1 0 0,0 0-1 0 0,0 1 1 0 0,-1-1 0 0 0,1 1-1 0 0,0-1 1 0 0,-1 1-1 0 0,1 0 1 0 0,-1 0-1 0 0,0 0 1 0 0,1 0 0 0 0,-1 0-1 0 0,0 0 1 0 0,0 0-1 0 0,0 0 1 0 0,0 1 0 0 0,0-1-1 0 0,1 0 1 0 0,-1 1-1 0 0,0 0 1 0 0,0 0 0 0 0,-1-1 33 0 0,-114 14-2441 0 0,84 2 2821 0 0,0 1 0 0 0,1 2 0 0 0,1 1 0 0 0,1 2 0 0 0,1 0 0 0 0,1 2 0 0 0,0 2 1 0 0,2 0-1 0 0,1 2 0 0 0,1 0 0 0 0,1 2 0 0 0,2 0 0 0 0,1 2 0 0 0,-4 9-380 0 0,17-25 155 0 0,1 0 1 0 0,1 1-1 0 0,1-1 0 0 0,0 1 0 0 0,1 0 1 0 0,0 0-1 0 0,1 0 0 0 0,1 0 0 0 0,1 1 1 0 0,0-1-1 0 0,1 0 0 0 0,1 0 1 0 0,1 0-1 0 0,0 0 0 0 0,5 13-155 0 0,-6-19 43 0 0,1-1 1 0 0,1 0-1 0 0,0 0 0 0 0,0 0 0 0 0,0-1 0 0 0,1 1 1 0 0,1-1-1 0 0,0 0 0 0 0,0 0 0 0 0,0-1 1 0 0,1 0-1 0 0,0 0 0 0 0,0-1 0 0 0,1 1 0 0 0,-1-2 1 0 0,1 1-1 0 0,1-1 0 0 0,-1 0 0 0 0,1-1 0 0 0,0 0 1 0 0,0 0-1 0 0,0-1 0 0 0,1 0 0 0 0,-1-1 1 0 0,1 0-1 0 0,5 0-43 0 0,25-3 94 0 0,0-3 0 0 0,0-1 0 0 0,-1-2 0 0 0,0-2 0 0 0,0-1 0 0 0,-1-2 0 0 0,0-2 0 0 0,-1-1 0 0 0,-1-2 0 0 0,0-2-1 0 0,-1-1 1 0 0,-1-1 0 0 0,-1-2 0 0 0,-2-2 0 0 0,20-18-94 0 0,-20 24-188 0 0,-1-2 0 0 0,-1-1 0 0 0,-1-2 1 0 0,-1 0-1 0 0,-1-2 0 0 0,-2-1 0 0 0,0 0 0 0 0,-2-2 0 0 0,-1-1 0 0 0,-1-1 0 0 0,-1 0 0 0 0,-2-1 0 0 0,-2-1 0 0 0,-1-1 0 0 0,-1 0 0 0 0,-2-1 0 0 0,-1 0 0 0 0,4-34 188 0 0,-12 40 199 0 0,-1 1 0 0 0,-1 0 0 0 0,-1-1 0 0 0,-2 1 1 0 0,0 0-1 0 0,-2 0 0 0 0,-2 0 0 0 0,0 1 0 0 0,-2 0 0 0 0,-1 0 0 0 0,-1 1 0 0 0,-1 1 0 0 0,-1-1 0 0 0,-1 2 1 0 0,-1 0-1 0 0,-2 1 0 0 0,-2-2-199 0 0,16 22 26 0 0,0-1 0 0 0,0 0 0 0 0,-1 1 1 0 0,1-1-1 0 0,-1 1 0 0 0,0 0 0 0 0,0 0 1 0 0,0 0-1 0 0,-1 1 0 0 0,1 0 0 0 0,0-1 0 0 0,-1 2 1 0 0,0-1-1 0 0,1 0 0 0 0,-1 1 0 0 0,0 0 1 0 0,0 0-1 0 0,-2 0-26 0 0,-7 84-67 0 0,20-10 356 0 0,2 0 0 0 0,4-1-1 0 0,3-1 1 0 0,3 0 0 0 0,9 21-289 0 0,3 13 139 0 0,-16-52-87 0 0,5 22-26 0 0,2-1 0 0 0,4-1 0 0 0,3-1 0 0 0,15 23-26 0 0,-42-92 5 0 0,0 1 1 0 0,0-1-1 0 0,0 1 0 0 0,0-1 0 0 0,1 0 0 0 0,0 1 1 0 0,0-1-1 0 0,0 0 0 0 0,0 0 0 0 0,0 0 0 0 0,0-1 1 0 0,1 1-1 0 0,-1 0 0 0 0,1-1 0 0 0,0 0 0 0 0,0 1 1 0 0,0-1-1 0 0,0 0 0 0 0,0-1 0 0 0,1 1 1 0 0,-1 0-1 0 0,0-1 0 0 0,1 0 0 0 0,-1 0 0 0 0,1 0 1 0 0,-1 0-1 0 0,1-1 0 0 0,0 1 0 0 0,-1-1 0 0 0,1 0 1 0 0,0 0-1 0 0,-1 0 0 0 0,1 0 0 0 0,0-1 0 0 0,-1 1 1 0 0,1-1-1 0 0,-1 0 0 0 0,1 0 0 0 0,-1-1 0 0 0,0 1 1 0 0,1-1-1 0 0,1-1-5 0 0,144-157-5444 0 0,-138 169 8977 0 0,8 39-2638 0 0,-9-21-509 0 0,-6-20-362 0 0,0-1-1 0 0,0 1 0 0 0,1-1 0 0 0,0 1 0 0 0,0-1 0 0 0,0-1 1 0 0,1 1-1 0 0,0-1 0 0 0,0 0 0 0 0,0 0 0 0 0,1-1 0 0 0,-1 1 0 0 0,1-1 1 0 0,0-1-1 0 0,0 0 0 0 0,1 0 0 0 0,-1 0 0 0 0,1-1 0 0 0,-1 0 0 0 0,1 0 1 0 0,0-1-1 0 0,0 0 0 0 0,0 0 0 0 0,-1-1 0 0 0,1 0 0 0 0,0 0 1 0 0,0-1-1 0 0,0 0 0 0 0,0-1 0 0 0,-1 1 0 0 0,1-2 0 0 0,-1 1 0 0 0,1-1 1 0 0,-1 0-1 0 0,0 0 0 0 0,7-5-23 0 0,11-3-274 0 0,-1 0-1 0 0,0-2 1 0 0,0-1 0 0 0,-2-1-1 0 0,0-1 1 0 0,-1-1 0 0 0,0 0-1 0 0,-1-2 1 0 0,-1 0 0 0 0,5-9 274 0 0,-22 26-13 0 0,1 0 1 0 0,-1 1-1 0 0,0-1 1 0 0,0 0 0 0 0,0 0-1 0 0,-1 0 1 0 0,1-1-1 0 0,0 1 1 0 0,-1 0-1 0 0,0-1 1 0 0,1 1 0 0 0,-1-1-1 0 0,0 1 1 0 0,0-1-1 0 0,0 1 1 0 0,-1-1-1 0 0,1 0 1 0 0,-1 0 0 0 0,1 1-1 0 0,-1-1 1 0 0,0 0-1 0 0,0 0 1 0 0,0 1-1 0 0,-1-1 1 0 0,1 0 0 0 0,0 0-1 0 0,-1 1 1 0 0,0-1-1 0 0,0 0 1 0 0,0 1 0 0 0,0-1-1 0 0,0 1 1 0 0,0-1-1 0 0,-1 1 1 0 0,1 0-1 0 0,-1-1 1 0 0,1 1 0 0 0,-1 0-1 0 0,0 0 1 0 0,0 0-1 0 0,0 0 1 0 0,0 1-1 0 0,0-1 1 0 0,-1 0 0 0 0,1 1-1 0 0,0 0 1 0 0,-1-1-1 0 0,1 1 1 0 0,-1 0-1 0 0,0 0 1 0 0,1 0 0 0 0,-1 1-1 0 0,0-1 1 0 0,1 1-1 0 0,-1-1 1 0 0,0 1-1 0 0,0 0 1 0 0,1 0 0 0 0,-1 0-1 0 0,0 0 1 0 0,0 1-1 0 0,1-1 1 0 0,-3 1 12 0 0,-2 1 88 0 0,0-1 0 0 0,0 1 0 0 0,0 0 0 0 0,0 1 0 0 0,1 0 0 0 0,-1 0 0 0 0,1 0 0 0 0,-1 1 0 0 0,1 0 0 0 0,0 0 0 0 0,1 0 0 0 0,-1 1 0 0 0,1 0 1 0 0,0 0-1 0 0,0 0 0 0 0,0 1 0 0 0,1 0 0 0 0,0 0 0 0 0,0 0 0 0 0,0 0 0 0 0,1 1 0 0 0,0-1 0 0 0,0 1 0 0 0,1 0 0 0 0,-1 0 0 0 0,2 0 0 0 0,-1 0 0 0 0,1 0 0 0 0,0 0 0 0 0,0 0 0 0 0,1 0 0 0 0,0 1 0 0 0,0-1 0 0 0,1 0 0 0 0,0 0 1 0 0,0 0-1 0 0,1 1 0 0 0,0-1 0 0 0,0-1 0 0 0,1 1 0 0 0,-1 0 0 0 0,1-1 0 0 0,1 1 0 0 0,-1-1 0 0 0,1 0 0 0 0,1 0 0 0 0,-1 0 0 0 0,1-1 0 0 0,0 1 0 0 0,2 1-88 0 0,9 3-81 0 0,0-1 0 0 0,1-1 0 0 0,-1 0 0 0 0,1-1 0 0 0,1-1 0 0 0,-1-1 0 0 0,1-1-1 0 0,0 0 1 0 0,0-1 0 0 0,6 0 81 0 0,112 6-6725 0 0,-135-9 6666 0 0,37 1-9571 0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16T10:25:23.6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21853 0 0,'0'0'933'0'0,"0"0"-1185"0"0,0 0-529 0 0,0 0-136 0 0,0 0 168 0 0,0 0 381 0 0,0 0 400 0 0,0 0 96 0 0,12 33 13 0 0,40 109 10 0 0,50 259 942 0 0,-79-284-847 0 0,69 334 18 0 0,-63-392-361 0 0,10-102 989 0 0,-24 26-1206 0 0,-4 0 140 0 0,1 2 0 0 0,1-1 0 0 0,1 2 0 0 0,0 0 0 0 0,1 0 0 0 0,0 1 1 0 0,1 1-1 0 0,1 1 0 0 0,-1 0 0 0 0,2 1 0 0 0,0 1 0 0 0,0 1 174 0 0,-13 8 74 0 0,1 1 0 0 0,-1 0-1 0 0,0 0 1 0 0,0 0-1 0 0,0 0 1 0 0,0 1-1 0 0,0 0 1 0 0,0 0 0 0 0,0 1-1 0 0,-1-1 1 0 0,1 1-1 0 0,-1 0 1 0 0,0 0 0 0 0,0 1-1 0 0,0-1 1 0 0,0 1-1 0 0,0 0 1 0 0,-1 0 0 0 0,1 0-1 0 0,-1 0 1 0 0,0 0-1 0 0,-1 1 1 0 0,1 0 0 0 0,-1-1-1 0 0,0 1 1 0 0,0 0-1 0 0,0 0 1 0 0,-1 0 0 0 0,0 0-1 0 0,0 1 1 0 0,0-1-1 0 0,0 0 1 0 0,-1 0 0 0 0,0 1-1 0 0,0-1 1 0 0,-1 1-74 0 0,19 50 84 0 0,-16-52-96 0 0,-2 0-42 0 0,1 0 1 0 0,0-1-1 0 0,0 1 1 0 0,0 0-1 0 0,0-1 1 0 0,1 1-1 0 0,-1 0 1 0 0,1-1-1 0 0,0 0 1 0 0,0 1-1 0 0,0-1 1 0 0,0 0-1 0 0,1 0 1 0 0,-1 0-1 0 0,1 0 1 0 0,0-1-1 0 0,0 1 1 0 0,0-1-1 0 0,0 1 1 0 0,0-1-1 0 0,1 0 1 0 0,-1 0-1 0 0,1-1 1 0 0,-1 1-1 0 0,1-1 1 0 0,0 0-1 0 0,-1 0 1 0 0,1 0-1 0 0,0 0 1 0 0,0 0-1 0 0,0-1 1 0 0,-1 0-1 0 0,1 0 0 0 0,0 0 1 0 0,0 0-1 0 0,0-1 1 0 0,0 1-1 0 0,0-1 54 0 0,46-18-5103 0 0,-35 13 922 0 0,-1 0-6079 0 0</inkml:trace>
  <inkml:trace contextRef="#ctx0" brushRef="#br0" timeOffset="412.838">1181 1092 17044 0 0,'0'0'4329'0'0,"0"0"-3289"0"0,0 0-1076 0 0,0 0-216 0 0,0 0 52 0 0,0 0 154 0 0,0 0 89 0 0,0 0 57 0 0,0 0-17 0 0,0 0-23 0 0,0 0 4 0 0,0 0 41 0 0,0 0 52 0 0,17 15 41 0 0,52 44 19 0 0,-66-56-187 0 0,0-1-1 0 0,0 1 0 0 0,1-1 0 0 0,-1 0 1 0 0,1 0-1 0 0,-1 0 0 0 0,1 0 0 0 0,0-1 1 0 0,0 1-1 0 0,0-1 0 0 0,0 0 0 0 0,0 0 1 0 0,0-1-1 0 0,0 1 0 0 0,0-1 1 0 0,0 0-1 0 0,0 0 0 0 0,0 0 0 0 0,0 0 1 0 0,0-1-1 0 0,1 0-29 0 0,11 0 40 0 0,-2-1-185 0 0,-1 0 0 0 0,0-1 1 0 0,0 0-1 0 0,0 0 0 0 0,-1-2 0 0 0,1 1 1 0 0,-1-2-1 0 0,0 0 0 0 0,0 0 0 0 0,-1-1 0 0 0,0 0 1 0 0,0-1-1 0 0,-1-1 0 0 0,0 1 0 0 0,0-2 0 0 0,-1 1 1 0 0,0-1-1 0 0,-1-1 0 0 0,0 1 0 0 0,0-1 1 0 0,-1-1-1 0 0,-1 0 0 0 0,1-2 145 0 0,-5 10-108 0 0,-1 0 1 0 0,1 0-1 0 0,-1 0 0 0 0,0 0 0 0 0,-1-1 1 0 0,1 1-1 0 0,-1 0 0 0 0,0 0 0 0 0,0-1 1 0 0,0 1-1 0 0,0 0 0 0 0,-1 0 0 0 0,1-1 1 0 0,-1 1-1 0 0,0 0 0 0 0,-1 0 1 0 0,1 0-1 0 0,-1 0 0 0 0,0 0 0 0 0,1 1 1 0 0,-2-1-1 0 0,1 0 0 0 0,0 1 0 0 0,-1-1 1 0 0,0 1-1 0 0,0 0 0 0 0,0 0 1 0 0,0 0-1 0 0,0 0 0 0 0,0 1 0 0 0,-1-1 1 0 0,1 1-1 0 0,-1 0 0 0 0,0 0 0 0 0,0 0 1 0 0,-2 0 107 0 0,-5-2 60 0 0,1 1 1 0 0,-1 0 0 0 0,0 1-1 0 0,0 0 1 0 0,-1 1-1 0 0,1 0 1 0 0,0 0 0 0 0,0 2-1 0 0,-1-1 1 0 0,1 1 0 0 0,0 1-1 0 0,0 0 1 0 0,-5 2-61 0 0,2-1 208 0 0,0 0 1 0 0,0 2-1 0 0,0-1 1 0 0,1 2-1 0 0,-1-1 1 0 0,1 2-1 0 0,1 0 1 0 0,-1 0-1 0 0,1 1 1 0 0,1 1-1 0 0,-1 0 1 0 0,2 1-1 0 0,-1 0 0 0 0,1 0 1 0 0,1 1-1 0 0,-5 7-208 0 0,13-15 45 0 0,0 0 0 0 0,0 0 1 0 0,0 0-1 0 0,0 0 0 0 0,1 1 0 0 0,0-1 0 0 0,-1 0 0 0 0,1 0 0 0 0,0 1 0 0 0,1-1 0 0 0,-1 0 0 0 0,1 0 0 0 0,-1 0 0 0 0,1 1 0 0 0,0-1 0 0 0,0 0 0 0 0,0 0 0 0 0,1 0 0 0 0,-1 0 0 0 0,1-1 0 0 0,-1 1 0 0 0,1 0 0 0 0,0 0 0 0 0,0-1 0 0 0,0 0 1 0 0,0 1-1 0 0,1-1 0 0 0,-1 0 0 0 0,1 0 0 0 0,-1 0 0 0 0,1 0 0 0 0,0 0 0 0 0,0-1 0 0 0,0 0 0 0 0,1 1-45 0 0,110 39 860 0 0,92-22-228 0 0,69 15-401 0 0,-213-4-1093 0 0,-47-14-2385 0 0,-3 3-4209 0 0,-8-11-3267 0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16T10:25:25.7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97 596 15419 0 0,'0'0'91'0'0,"0"0"-160"0"0,0 0-73 0 0,0 0 46 0 0,0 0 119 0 0,0 0 89 0 0,0 0 51 0 0,0 0 61 0 0,0 0 84 0 0,-5 27 32 0 0,-11 81-20 0 0,15-103-240 0 0,1-1-1 0 0,0 0 1 0 0,0 1 0 0 0,0-1 0 0 0,0 0-1 0 0,1 1 1 0 0,0-1 0 0 0,-1 0-1 0 0,2 0 1 0 0,-1 1 0 0 0,0-1 0 0 0,1 0-1 0 0,0 0 1 0 0,0 0 0 0 0,0-1-1 0 0,0 1 1 0 0,1 0 0 0 0,-1-1 0 0 0,1 1-1 0 0,0-1 1 0 0,0 0 0 0 0,0 0 0 0 0,1 0-1 0 0,-1-1 1 0 0,1 1 0 0 0,-1-1-1 0 0,1 0 1 0 0,0 1 0 0 0,0-2 0 0 0,2 2-80 0 0,0 0 231 0 0,21 7-120 0 0,0-1 0 0 0,0-2-1 0 0,1-1 1 0 0,0-1 0 0 0,0-1-1 0 0,0-2 1 0 0,1 0 0 0 0,-1-2-1 0 0,0-2 1 0 0,1 0 0 0 0,-1-2-1 0 0,0-1 1 0 0,-1-1 0 0 0,1-1-1 0 0,25-11-110 0 0,-7 5-127 0 0,0-2 0 0 0,-1-2-1 0 0,-1-1 1 0 0,-1-3 0 0 0,0-2-1 0 0,5-6 128 0 0,-36 21 7 0 0,1 0 0 0 0,-1-2 0 0 0,0 1-1 0 0,-1-2 1 0 0,0 1 0 0 0,-1-1-1 0 0,0-1 1 0 0,-1 0 0 0 0,0-1 0 0 0,-1 1-1 0 0,-1-2 1 0 0,1 1 0 0 0,-2-1 0 0 0,0 0-1 0 0,-1 0 1 0 0,0 0 0 0 0,-1-1-1 0 0,-1 0 1 0 0,0 0 0 0 0,-1 0 0 0 0,-1-4-7 0 0,-3-2 36 0 0,-1 1 0 0 0,0 0 0 0 0,-2 0 0 0 0,-1 1 1 0 0,0 0-1 0 0,-1-1 0 0 0,-1 2 0 0 0,-1-1 0 0 0,-1 1 0 0 0,0 1 1 0 0,-1 0-1 0 0,-1 0 0 0 0,-1 1 0 0 0,0 1 0 0 0,-1 0 0 0 0,0 1 1 0 0,-2 0-1 0 0,1 1 0 0 0,-2 1 0 0 0,0 1 0 0 0,0 0 1 0 0,-1 1-1 0 0,0 1 0 0 0,0 0 0 0 0,-1 2 0 0 0,0 0 0 0 0,-1 1 1 0 0,0 1-1 0 0,0 1 0 0 0,0 1 0 0 0,0 0 0 0 0,0 2 0 0 0,-1 0 1 0 0,1 1-1 0 0,0 2 0 0 0,-1 0 0 0 0,1 0 0 0 0,0 2 1 0 0,0 1-1 0 0,-16 6-36 0 0,5 4 45 0 0,0 1 1 0 0,1 1 0 0 0,1 2-1 0 0,1 0 1 0 0,0 2 0 0 0,2 2 0 0 0,0 0-1 0 0,2 2 1 0 0,1 0 0 0 0,1 2-1 0 0,1 0 1 0 0,1 1 0 0 0,1 2-1 0 0,2 0 1 0 0,1 0 0 0 0,2 2 0 0 0,1 0-1 0 0,1 0 1 0 0,1 1 0 0 0,3 0-1 0 0,0 1 1 0 0,2 0 0 0 0,2 0 0 0 0,1 1-1 0 0,1-1 1 0 0,3 7-46 0 0,-8 33 97 0 0,4 0 0 0 0,4 1 1 0 0,2-1-1 0 0,4 1 0 0 0,3-2 0 0 0,3 1 1 0 0,3-2-1 0 0,4 0 0 0 0,3-1 0 0 0,2-1 1 0 0,4-1-1 0 0,33 57-97 0 0,-43-101 21 0 0,0-1-1 0 0,2 0 1 0 0,0-2 0 0 0,2 0 0 0 0,0-1-1 0 0,1-2 1 0 0,1 0 0 0 0,1-2 0 0 0,1-1-1 0 0,0-1 1 0 0,1-1 0 0 0,0-1 0 0 0,1-2-1 0 0,1-1 1 0 0,0-1 0 0 0,0-2 0 0 0,1-1-1 0 0,-1-1 1 0 0,1-1 0 0 0,0-2 0 0 0,0-1-1 0 0,1-2 1 0 0,-1-1 0 0 0,0-1 0 0 0,22-6-21 0 0,-5-6 606 0 0,-75 12-240 0 0,-64 22-2419 0 0,56-10-1292 0 0,-1-2-5123 0 0,28-6-1929 0 0</inkml:trace>
  <inkml:trace contextRef="#ctx0" brushRef="#br0" timeOffset="1654.809">3282 888 7626 0 0,'0'0'2197'0'0,"0"0"-44"0"0,0 0-181 0 0,0 0-218 0 0,0 0-187 0 0,0 0-197 0 0,0 0-259 0 0,0 0-274 0 0,0 0-250 0 0,0 0-230 0 0,0 0-189 0 0,-3-3-110 0 0,-3-12 130 0 0,41 19 553 0 0,-8 1-445 0 0,709-23 1035 0 0,-669 39-1952 0 0,-120-20-4046 0 0,-22 0-7080 0 0,60-1 4469 0 0</inkml:trace>
  <inkml:trace contextRef="#ctx0" brushRef="#br0" timeOffset="1985.655">3226 1264 18148 0 0,'0'0'2079'0'0,"0"0"-739"0"0,0 0-514 0 0,0 0-521 0 0,0 0-342 0 0,0 0-79 0 0,0 0 68 0 0,0 0 160 0 0,0 0 187 0 0,0 0 94 0 0,0 0 11 0 0,27 2-17 0 0,204 7 678 0 0,41-34-135 0 0,-177 12-884 0 0,0 5 0 0 0,1 4 1 0 0,73 7-47 0 0,-30 28-83 0 0,-177-31-732 0 0,-18-19-2225 0 0,37 14-370 0 0,-1 1-3391 0 0,13 3-3548 0 0</inkml:trace>
  <inkml:trace contextRef="#ctx0" brushRef="#br0" timeOffset="4722.158">1148 2259 6409 0 0,'0'0'1863'0'0,"0"0"-1158"0"0,0 0-329 0 0,0 0-172 0 0,0 0-208 0 0,0 0-126 0 0,0 0 56 0 0,0 0 159 0 0,0 0 246 0 0,0 0 294 0 0,0 0 137 0 0,0 0 5 0 0,0 0-51 0 0,-2 18-158 0 0,-12 153 609 0 0,14-149-899 0 0,2-2-43 0 0,-1 0 1 0 0,0 0-1 0 0,-1-1 0 0 0,-2 1 0 0 0,0 0 1 0 0,0 0-1 0 0,-2-1 0 0 0,-1 0 0 0 0,0 1 0 0 0,-2-2 1 0 0,0 1-1 0 0,0-1 0 0 0,-2 0 0 0 0,-1 0 1 0 0,0-1-1 0 0,-2 1-225 0 0,8-82 37 0 0,35-168-149 0 0,24 298 1158 0 0,-33-28-743 0 0,2-1 1 0 0,1 0-1 0 0,2-2 1 0 0,2-1-1 0 0,26 24-303 0 0,-46-48 11 0 0,1-1 0 0 0,0 0 0 0 0,1-1 0 0 0,0 0 0 0 0,0-1 0 0 0,1-1 0 0 0,-1 1 0 0 0,1-2 0 0 0,1 1 0 0 0,-1-2 0 0 0,1 0-1 0 0,0 0 1 0 0,0-1 0 0 0,0-1 0 0 0,0 0 0 0 0,0-1 0 0 0,1 0 0 0 0,-1-1 0 0 0,0-1 0 0 0,1 0 0 0 0,5-1-11 0 0,-12 1 46 0 0,1-1 1 0 0,-1 0-1 0 0,1 0 1 0 0,-1 0-1 0 0,0-1 1 0 0,0 0-1 0 0,0-1 1 0 0,0 1-1 0 0,-1-1 1 0 0,1-1-1 0 0,-1 1 1 0 0,0-1-1 0 0,0 0 1 0 0,-1 0-1 0 0,0-1 1 0 0,0 0-1 0 0,0 0 1 0 0,0 0 0 0 0,-1 0-1 0 0,0-1 1 0 0,0 0-1 0 0,-1 1 1 0 0,0-2-1 0 0,0 1 1 0 0,-1 0-1 0 0,1 0 1 0 0,-2-1-1 0 0,1 1 1 0 0,-1-1-1 0 0,0 0 1 0 0,-1 1-1 0 0,1-1 1 0 0,-2 0-1 0 0,1 1 1 0 0,-1-1-1 0 0,0 1 1 0 0,-1-1-1 0 0,1 1 1 0 0,-2-1-1 0 0,0-1-46 0 0,-8-11 125 0 0,-2 0-1 0 0,-1 0 1 0 0,0 1 0 0 0,-1 1-1 0 0,-1 1 1 0 0,-1 0-1 0 0,0 1 1 0 0,-1 1 0 0 0,-1 0-1 0 0,0 1 1 0 0,-1 2-1 0 0,0 0 1 0 0,-1 1-1 0 0,-1 1 1 0 0,0 0 0 0 0,0 2-1 0 0,-12-2-124 0 0,18 3 44 0 0,22 6-4533 0 0,40 5 2293 0 0,3 9-966 0 0,-15-4-2637 0 0,-15-4-3527 0 0</inkml:trace>
  <inkml:trace contextRef="#ctx0" brushRef="#br0" timeOffset="5286.636">2015 2731 12483 0 0,'0'0'1067'0'0,"0"0"-1616"0"0,0 0-45 0 0,0 0 539 0 0,0 0 492 0 0,0 0 69 0 0,0 0-59 0 0,0 0-33 0 0,0 0 5 0 0,0 0 21 0 0,0 0 30 0 0,0 0 42 0 0,0 0 9 0 0,23 24-35 0 0,71 73-90 0 0,-92-94-349 0 0,-1 0 1 0 0,1-1 0 0 0,0 1 0 0 0,1 0 0 0 0,-1-1-1 0 0,0 0 1 0 0,1 1 0 0 0,-1-1 0 0 0,1 0 0 0 0,0 0-1 0 0,-1 0 1 0 0,1-1 0 0 0,0 1 0 0 0,0-1-1 0 0,0 1 1 0 0,1-1 0 0 0,-1 0 0 0 0,0 0 0 0 0,0-1-1 0 0,1 1 1 0 0,-1-1 0 0 0,0 1 0 0 0,1-1-1 0 0,-1 0 1 0 0,3-1-48 0 0,8 0 314 0 0,-9-2-300 0 0,0 1 1 0 0,0-2-1 0 0,-1 1 0 0 0,0 0 1 0 0,1-1-1 0 0,-1 0 0 0 0,-1 0 1 0 0,1 0-1 0 0,0-1 0 0 0,-1 1 0 0 0,0-1 1 0 0,0 0-1 0 0,-1 0 0 0 0,1 0 1 0 0,-1 0-1 0 0,0 0 0 0 0,0 0 1 0 0,-1-1-1 0 0,1 1 0 0 0,-1-1 1 0 0,0 1-1 0 0,-1-1 0 0 0,1 1 1 0 0,-1-1-1 0 0,0 1 0 0 0,-1-1 1 0 0,1 1-1 0 0,-1-1 0 0 0,0 1 0 0 0,-1-2-14 0 0,2 1-47 0 0,-1-1-1 0 0,0 0 0 0 0,0 0 0 0 0,0 0 1 0 0,-1 1-1 0 0,0-1 0 0 0,-1 1 1 0 0,1-1-1 0 0,-1 1 0 0 0,0 0 0 0 0,-1 0 1 0 0,1 0-1 0 0,-1 1 0 0 0,-1-1 0 0 0,1 1 1 0 0,-1 0-1 0 0,0 0 0 0 0,0 0 0 0 0,0 1 1 0 0,0 0-1 0 0,-1 0 0 0 0,0 0 0 0 0,0 0 1 0 0,0 1-1 0 0,0 0 0 0 0,0 1 0 0 0,-1-1 1 0 0,1 1-1 0 0,-1 0 0 0 0,0 1 0 0 0,0 0 1 0 0,1 0-1 0 0,-1 0 0 0 0,0 1 0 0 0,0 0 1 0 0,0 0-1 0 0,0 1 0 0 0,0 0 1 0 0,1 0-1 0 0,-1 0 0 0 0,0 1 0 0 0,1 0 1 0 0,-1 1-1 0 0,1-1 0 0 0,-2 2 48 0 0,2 0 44 0 0,1-1 0 0 0,0 1 0 0 0,0 0 1 0 0,1 1-1 0 0,-1-1 0 0 0,1 1 0 0 0,0 0 0 0 0,1 0 0 0 0,-1 0 1 0 0,1 0-1 0 0,0 1 0 0 0,0-1 0 0 0,0 1 0 0 0,1 0 0 0 0,0 0 0 0 0,0 0 1 0 0,0 0-1 0 0,1 0 0 0 0,0 1 0 0 0,0-1 0 0 0,1 0 0 0 0,0 0 1 0 0,0 1-1 0 0,0-1 0 0 0,1 0 0 0 0,0 1 0 0 0,0-1 0 0 0,0 0 0 0 0,1 0 1 0 0,0 0-1 0 0,0 0 0 0 0,1 0 0 0 0,0-1 0 0 0,0 1 0 0 0,0-1 1 0 0,0 0-1 0 0,1 1 0 0 0,0-2 0 0 0,0 1 0 0 0,0 0 0 0 0,1-1 1 0 0,0 0-1 0 0,-1 0 0 0 0,1 0 0 0 0,1 0 0 0 0,1 0-44 0 0,5 1 10 0 0,0-1 1 0 0,0 0-1 0 0,0-1 0 0 0,1 0 0 0 0,0-1 1 0 0,-1 0-1 0 0,1-1 0 0 0,0 0 1 0 0,0-1-1 0 0,0-1 0 0 0,0 0 0 0 0,-1-1 1 0 0,1 0-1 0 0,0-1 0 0 0,-1 0 1 0 0,0-1-1 0 0,2-1-10 0 0,2 7 2655 0 0,18 13-3015 0 0,-17-6-482 0 0,-12-8 389 0 0,26 9-2960 0 0,-10-5-2887 0 0,-9-5-3566 0 0</inkml:trace>
  <inkml:trace contextRef="#ctx0" brushRef="#br0" timeOffset="5757.493">2880 2478 12659 0 0,'0'0'1125'0'0,"0"0"-32"0"0,0 0-113 0 0,0 0-120 0 0,0 0-144 0 0,0 0-200 0 0,0 0-213 0 0,0 0-150 0 0,0 0-89 0 0,0 0-41 0 0,0 0-3 0 0,27-27 17 0 0,125-125 70 0 0,-149 151-101 0 0,0-1 0 0 0,0 1 0 0 0,0-1 0 0 0,-1 0 0 0 0,1 0 0 0 0,0 0 0 0 0,-1 0 0 0 0,1-1 0 0 0,-1 1 0 0 0,0-1 0 0 0,0 1 0 0 0,0-1 0 0 0,0 0-1 0 0,0 0 1 0 0,0 0 0 0 0,-1 0 0 0 0,0 0 0 0 0,1 0 0 0 0,-1 0 0 0 0,0-1 0 0 0,-1 1 0 0 0,1 0 0 0 0,-1 0 0 0 0,1-1 0 0 0,-1 1 0 0 0,0-1 0 0 0,0 1 0 0 0,0 0 0 0 0,-1-1 0 0 0,1 1 0 0 0,-1 0 0 0 0,0-1 0 0 0,0 1 0 0 0,0 0 0 0 0,0 0 0 0 0,0 0 0 0 0,-1 0 0 0 0,0 0 0 0 0,1 0 0 0 0,-1 0 0 0 0,0 1 0 0 0,0-1-1 0 0,-1 0 1 0 0,1 1 0 0 0,0 0 0 0 0,-1-1 0 0 0,0 1 0 0 0,1 0 0 0 0,-1 1 0 0 0,0-1 0 0 0,0 0 0 0 0,0 1 0 0 0,0-1 0 0 0,0 1 0 0 0,-3-1-6 0 0,-14 1 105 0 0,-1 0 0 0 0,1 1-1 0 0,0 1 1 0 0,-1 1 0 0 0,1 1-1 0 0,0 1 1 0 0,0 0 0 0 0,0 2 0 0 0,0 0-1 0 0,1 1 1 0 0,0 1 0 0 0,1 1-1 0 0,0 0 1 0 0,0 2 0 0 0,1 0 0 0 0,0 1-1 0 0,1 0 1 0 0,0 2 0 0 0,1 0-1 0 0,1 0 1 0 0,-10 13-105 0 0,16-16 42 0 0,0-1 0 0 0,0 2 0 0 0,1-1 0 0 0,1 1 0 0 0,0 0 0 0 0,0 0 0 0 0,1 1 0 0 0,1-1 0 0 0,0 1 0 0 0,1 0 0 0 0,0 0 0 0 0,1 1 0 0 0,1-1 1 0 0,0 1-1 0 0,0-1 0 0 0,2 0 0 0 0,-1 1 0 0 0,2-1 0 0 0,0 1 0 0 0,0-1 0 0 0,1 0 0 0 0,1 0 0 0 0,0 0 0 0 0,1-1 0 0 0,1 0 0 0 0,-1 0 0 0 0,7 9-42 0 0,-4-6-15 0 0,1 0-1 0 0,1-1 1 0 0,0 0 0 0 0,0 0 0 0 0,2-1-1 0 0,0-1 1 0 0,0 0 0 0 0,1 0 0 0 0,0-1 0 0 0,1-1-1 0 0,1 0 1 0 0,-1-1 0 0 0,2-1 0 0 0,-1 0-1 0 0,1-1 1 0 0,0-1 0 0 0,0 0 0 0 0,1-1 0 0 0,0-1-1 0 0,0 0 1 0 0,9-1 15 0 0,-7-3-117 0 0,-1-1 0 0 0,0-1 0 0 0,0-1 0 0 0,0 0 0 0 0,0-2 0 0 0,-1 0 0 0 0,1-1 0 0 0,-1 0 0 0 0,0-2 0 0 0,-1 0 0 0 0,0-1 0 0 0,0 0 0 0 0,-1-1 0 0 0,7-7 117 0 0,50-46-3943 0 0,-19-7-4656 0 0,-44 53 781 0 0</inkml:trace>
  <inkml:trace contextRef="#ctx0" brushRef="#br0" timeOffset="6109.1">3304 2439 5513 0 0,'0'0'1482'0'0,"0"0"-139"0"0,0 0-103 0 0,0 0-89 0 0,0 0-227 0 0,0 0-309 0 0,0 0-302 0 0,0 0-185 0 0,0 0-76 0 0,0 0 40 0 0,0 0 130 0 0,0 0 103 0 0,0 0 71 0 0,5-17 11 0 0,15-51-32 0 0,-2 22 459 0 0,-16 43-766 0 0,0 1 1 0 0,0-1 0 0 0,0 1 0 0 0,0-1-1 0 0,0 1 1 0 0,-1-1 0 0 0,1 0 0 0 0,-1 0 0 0 0,0 0-1 0 0,0 0 1 0 0,0 0 0 0 0,0 0 0 0 0,-1 0-1 0 0,1-1 1 0 0,-1 1 0 0 0,0 0 0 0 0,0 0-1 0 0,0 0 1 0 0,0-1 0 0 0,0 1 0 0 0,-1 0 0 0 0,1 0-1 0 0,-1 0 1 0 0,0 0 0 0 0,0 0 0 0 0,0 0-1 0 0,0 0 1 0 0,-1 0 0 0 0,1 0 0 0 0,-1 0 0 0 0,0 1-1 0 0,0-1 1 0 0,0 1 0 0 0,0-1 0 0 0,0 1-1 0 0,0 0 1 0 0,-1 0 0 0 0,1 0 0 0 0,-1 0 0 0 0,-1-1-69 0 0,-3 1 71 0 0,1 0 1 0 0,0 1 0 0 0,0-1-1 0 0,-1 1 1 0 0,1 1 0 0 0,0 0-1 0 0,-1-1 1 0 0,1 2 0 0 0,-1-1-1 0 0,1 1 1 0 0,0 0 0 0 0,-1 0-1 0 0,1 1 1 0 0,0 0 0 0 0,0 0-1 0 0,0 0 1 0 0,0 1 0 0 0,0 0-1 0 0,1 0 1 0 0,-1 1 0 0 0,1-1-1 0 0,0 1 1 0 0,0 0 0 0 0,0 0-1 0 0,1 1 1 0 0,-1 0 0 0 0,1-1-1 0 0,0 2 1 0 0,1-1 0 0 0,-1 0-1 0 0,1 1 1 0 0,0-1 0 0 0,0 1-1 0 0,0 0 1 0 0,1 0 0 0 0,0 0-1 0 0,1 0 1 0 0,-1 1 0 0 0,1-1-1 0 0,0 0 1 0 0,0 1 0 0 0,1 4-72 0 0,-2 14 128 0 0,1 0 0 0 0,2 0 0 0 0,0 1 1 0 0,2-1-1 0 0,1 0 0 0 0,0 0 1 0 0,2-1-1 0 0,1 1 0 0 0,1-1 1 0 0,1-1-1 0 0,1 1 0 0 0,1-2 1 0 0,1 1-1 0 0,1-2 0 0 0,1 0 1 0 0,1 0-1 0 0,1-1 0 0 0,0-1 0 0 0,2-1 1 0 0,0 0-1 0 0,1-1 0 0 0,1-1 1 0 0,0-1-1 0 0,1-1 0 0 0,0-1 1 0 0,2 0-1 0 0,-1-2 0 0 0,23 8-128 0 0,68-20-1673 0 0,-76-30-8234 0 0,-31 24-861 0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16T10:25:33.1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21 576 11330 0 0,'0'0'1775'0'0,"0"0"-256"0"0,0 0-353 0 0,0 0-383 0 0,0 0-276 0 0,0 0-130 0 0,0 0-4 0 0,0 0 132 0 0,0 0 145 0 0,0 0 76 0 0,0 0-35 0 0,0 0-139 0 0,0 0-151 0 0,16 7-102 0 0,187 48 640 0 0,-129-59-846 0 0,-1-3 0 0 0,0-3 0 0 0,-1-4 0 0 0,-1-2 0 0 0,0-4 0 0 0,-1-3 0 0 0,-1-2 0 0 0,13-11-93 0 0,-63 29 8 0 0,10-4-4 0 0,-8 5 23 0 0,-1-1 0 0 0,1 0-1 0 0,-1-2 1 0 0,-1 0 0 0 0,1-1 0 0 0,-2-1-1 0 0,1-1 1 0 0,-2-1 0 0 0,0 0 0 0 0,0-2 0 0 0,-1 1-1 0 0,10-14-26 0 0,-23 23-14 0 0,0-1-1 0 0,0 0 1 0 0,0 1-1 0 0,-1-1 0 0 0,0 0 1 0 0,0 0-1 0 0,-1 0 1 0 0,1-1-1 0 0,-1 1 0 0 0,-1 0 1 0 0,1 0-1 0 0,-1-1 0 0 0,0 1 1 0 0,-1 0-1 0 0,1-1 1 0 0,-1 1-1 0 0,0 0 0 0 0,-1 0 1 0 0,0 0-1 0 0,0 0 1 0 0,0 0-1 0 0,0 0 0 0 0,-1 0 1 0 0,0 1-1 0 0,0-1 1 0 0,-1 1-1 0 0,0 0 0 0 0,0 0 1 0 0,0 0-1 0 0,0 1 1 0 0,-1-1 14 0 0,-7-7-109 0 0,-1 0 1 0 0,0 1 0 0 0,-1 0 0 0 0,0 1 0 0 0,-1 1 0 0 0,1 0 0 0 0,-2 1 0 0 0,1 0 0 0 0,-1 2 0 0 0,-15-5 108 0 0,-6 4 1 0 0,0 2 1 0 0,-1 1-1 0 0,1 2 1 0 0,0 2-1 0 0,-1 1 1 0 0,1 2-1 0 0,-1 1 1 0 0,1 2-1 0 0,1 2 1 0 0,-1 1-1 0 0,2 2 1 0 0,-1 2-1 0 0,1 1 1 0 0,1 1-1 0 0,1 2 1 0 0,0 2-1 0 0,1 0 1 0 0,1 3-1 0 0,1 0 1 0 0,1 2-1 0 0,1 1 1 0 0,2 1-1 0 0,0 2 1 0 0,-4 6-2 0 0,11-7 135 0 0,1 0 0 0 0,2 2 0 0 0,0-1 0 0 0,2 2 0 0 0,1 0 0 0 0,1 1 0 0 0,2 0 0 0 0,1 0 0 0 0,2 1 0 0 0,1 0 0 0 0,1 0 0 0 0,2 1 0 0 0,1 0 0 0 0,2 24-135 0 0,3 6 111 0 0,2 0 0 0 0,4-1 0 0 0,1 0-1 0 0,4 0 1 0 0,2-1 0 0 0,3-1 0 0 0,7 11-111 0 0,-8-20 63 0 0,2-2-1 0 0,1-1 1 0 0,3 0 0 0 0,2-2 0 0 0,2 0 0 0 0,2-2 0 0 0,2-2 0 0 0,1-1 0 0 0,3-1 0 0 0,1-2 0 0 0,2-1 0 0 0,1-3 0 0 0,1-1-1 0 0,3-2 1 0 0,0-2 0 0 0,2-1 0 0 0,16 5-63 0 0,-14-14 41 0 0,1-1 0 0 0,1-3 0 0 0,0-2 0 0 0,1-2 0 0 0,0-2 0 0 0,21-1-41 0 0,-144-1-5457 0 0,16 10-5411 0 0,43-11 1039 0 0</inkml:trace>
  <inkml:trace contextRef="#ctx0" brushRef="#br0" timeOffset="1834.837">1632 1985 2561 0 0,'0'0'121'0'0,"0"0"-88"0"0,0 0-11 0 0,0 0 15 0 0,0 0 118 0 0,0 0 333 0 0,0 0 383 0 0,0 0 342 0 0,0 0 177 0 0,0 0 26 0 0,0 0-44 0 0,0 0-83 0 0,1-17-29 0 0,4-51-25 0 0,10 39 2939 0 0,-4 73-2722 0 0,-10-41-1226 0 0,32 457 2797 0 0,-13-348-2848 0 0,-5-107 1181 0 0,9-40-922 0 0,-22 32-412 0 0,90-237-417 0 0,-62 142 250 0 0,-28 99 139 0 0,1-1 0 0 0,-1 0 1 0 0,1 1-1 0 0,-1-1 0 0 0,1 1 0 0 0,-1 0 0 0 0,1 0 1 0 0,-1 0-1 0 0,1 0 0 0 0,-1 1 0 0 0,0-1 0 0 0,0 0 1 0 0,0 1-1 0 0,0 0 0 0 0,0-1 0 0 0,0 1 0 0 0,0 0 1 0 0,0 0-1 0 0,-1 0 0 0 0,1 0 0 0 0,-1 0 0 0 0,0 1 0 0 0,1-1 1 0 0,-1 0-1 0 0,0 1 0 0 0,0-1 0 0 0,0 1 0 0 0,-1-1 1 0 0,1 1-1 0 0,-1-1 0 0 0,1 1 0 0 0,-1 0 0 0 0,0 1 6 0 0,6 7-5 0 0,47 88 391 0 0,-38-64-350 0 0,2 0 0 0 0,2-1 0 0 0,1-1 0 0 0,2-1 0 0 0,1-1 0 0 0,1-1 0 0 0,1-1 0 0 0,2-1 1 0 0,19 14-37 0 0,-39-38 9 0 0,0 0 1 0 0,0 0 0 0 0,0-1-1 0 0,0 0 1 0 0,0 0 0 0 0,1-1-1 0 0,0 0 1 0 0,-1 0 0 0 0,1-1 0 0 0,0 0-1 0 0,0 0 1 0 0,0-1 0 0 0,0 0-1 0 0,-1 0 1 0 0,1-1 0 0 0,0 0-1 0 0,0-1 1 0 0,0 1 0 0 0,-1-1 0 0 0,1-1-1 0 0,-1 1 1 0 0,0-2 0 0 0,0 1-1 0 0,0-1 1 0 0,0 0 0 0 0,0 0-1 0 0,-1 0 1 0 0,1-1 0 0 0,-1 0 0 0 0,1-2-10 0 0,5-3-3 0 0,-1 0 1 0 0,-1 0-1 0 0,1-1 1 0 0,-2 0-1 0 0,1-1 1 0 0,-2 0 0 0 0,0 0-1 0 0,0-1 1 0 0,-1 0-1 0 0,0-1 1 0 0,-2 1-1 0 0,1-1 1 0 0,-2 0 0 0 0,0-1-1 0 0,2-11 3 0 0,-5 5 95 0 0,-1 1 0 0 0,-1-1 0 0 0,-1 1 0 0 0,-1-1 1 0 0,-1 1-1 0 0,0 0 0 0 0,-2 0 0 0 0,0 0 0 0 0,-2 1 0 0 0,0 0 0 0 0,0 0 0 0 0,-2 1 0 0 0,0 0 0 0 0,-2 1 0 0 0,0 0 0 0 0,0 1 0 0 0,-2 0 0 0 0,0 1 0 0 0,0 1 0 0 0,-2 0 0 0 0,0 1 1 0 0,0 1-1 0 0,-1 0 0 0 0,-1 1 0 0 0,-14-7-95 0 0,32 16 22 0 0,1 0 0 0 0,-1 0-1 0 0,1 1 1 0 0,0-1 0 0 0,0 0 0 0 0,0 0 0 0 0,0 0 0 0 0,0 1 0 0 0,0-1 0 0 0,0 0 0 0 0,0 1 0 0 0,1-1 0 0 0,-1 1-1 0 0,0 0 1 0 0,1-1 0 0 0,0 1 0 0 0,-1 0 0 0 0,1 0 0 0 0,0 0 0 0 0,-1 0 0 0 0,1 0 0 0 0,0 0 0 0 0,0 1 0 0 0,0-1-1 0 0,0 1 1 0 0,0-1 0 0 0,-1 1 0 0 0,1-1 0 0 0,0 1 0 0 0,0 0 0 0 0,0 0 0 0 0,0 0 0 0 0,0 0 0 0 0,2 1-22 0 0,3-3 27 0 0,212-53-2903 0 0,121 34-7415 0 0,-320 22-1227 0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16T10:26:07.3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292 119 5937 0 0,'0'0'2570'0'0,"0"0"-417"0"0,0 0-34 0 0,0 0-127 0 0,0 0-281 0 0,0 0-245 0 0,0 0-307 0 0,0 0-308 0 0,0 0-309 0 0,0 0-244 0 0,0 0-184 0 0,0-15-108 0 0,-1-42-1 0 0,41 113 714 0 0,-17 11-649 0 0,-2 1-1 0 0,-4 1 1 0 0,-3 1 0 0 0,-3 0 0 0 0,-2 1 0 0 0,-4-1-1 0 0,-3 10-69 0 0,0-36 7 0 0,33 808 34 0 0,-33-833-237 0 0,0 7 645 0 0,-15-42-3867 0 0,-2-13-5079 0 0,8 17-1643 0 0</inkml:trace>
  <inkml:trace contextRef="#ctx0" brushRef="#br0" timeOffset="589.368">401 209 11987 0 0,'0'0'-431'0'0,"0"0"-288"0"0,0 0-328 0 0,0 0-37 0 0,0 0 154 0 0,0 0 456 0 0,0 0 454 0 0,0 0 100 0 0,0 0 60 0 0,0 0 158 0 0,0 0 244 0 0,0 0 323 0 0,-1 5 250 0 0,0 0-929 0 0,0-1 0 0 0,-1 1 0 0 0,0-1 1 0 0,0 0-1 0 0,-1 0 0 0 0,1 0 0 0 0,-1 0 0 0 0,0 0 0 0 0,0-1 0 0 0,0 1 0 0 0,0-1 0 0 0,0 0 0 0 0,-1 0 0 0 0,0 0 0 0 0,1 0 0 0 0,-1-1 0 0 0,0 1 1 0 0,-1-1-1 0 0,1 0-186 0 0,-336 203 1240 0 0,351-225-999 0 0,26-33-1165 0 0,10-7 687 0 0,95-117 1054 0 0,7 6 3388 0 0,-142 164-3993 0 0,-7 8-185 0 0,0-1-1 0 0,0 1 1 0 0,0-1-1 0 0,0 1 1 0 0,0-1-1 0 0,0 1 0 0 0,0-1 1 0 0,1 1-1 0 0,-1-1 1 0 0,0 1-1 0 0,0-1 1 0 0,1 1-1 0 0,-1-1 1 0 0,0 0-1 0 0,1 1 1 0 0,-1-1-1 0 0,0 0 1 0 0,1 1-1 0 0,-1-1 1 0 0,1 0-1 0 0,-1 1 1 0 0,0-1-1 0 0,1 0 0 0 0,-1 1 1 0 0,1-1-1 0 0,-1 0 1 0 0,1 0-1 0 0,-1 0 1 0 0,1 0-1 0 0,-1 0 1 0 0,1 1-1 0 0,-1-1 1 0 0,1 0-1 0 0,-1 0 1 0 0,1 0-1 0 0,-1 0 1 0 0,1 0-1 0 0,-1 0 1 0 0,1-1-1 0 0,-1 1 0 0 0,1 0 1 0 0,-1 0-1 0 0,1 0 1 0 0,-1 0-1 0 0,1-1 1 0 0,-1 1-1 0 0,1 0 1 0 0,-1 0-1 0 0,0-1 1 0 0,1 1-1 0 0,-1 0 1 0 0,1-1-1 0 0,-1 1 1 0 0,0 0-1 0 0,1-1 1 0 0,-1 1-1 0 0,0-1-26 0 0,0 2-1 0 0,3 11 31 0 0,0 0 0 0 0,0 1 0 0 0,1-2 0 0 0,1 1 0 0 0,0 0 0 0 0,0-1-1 0 0,1 0 1 0 0,1 0 0 0 0,-1 0 0 0 0,2-1 0 0 0,0 0 0 0 0,0-1-1 0 0,1 0 1 0 0,0 0 0 0 0,0 0 0 0 0,8 4-30 0 0,159 90 137 0 0,-227-87 691 0 0,-167 11-2551 0 0,214-16-9820 0 0,7-7 2446 0 0</inkml:trace>
  <inkml:trace contextRef="#ctx0" brushRef="#br0" timeOffset="1006.074">73 549 17268 0 0,'0'0'158'0'0,"0"0"-118"0"0,0 0-136 0 0,0 0-205 0 0,0 0-130 0 0,0 0 6 0 0,0 0 113 0 0,0 0 218 0 0,0 0 222 0 0,0 0 210 0 0,0 0 174 0 0,0 0 129 0 0,0 0 82 0 0,5-4 8 0 0,13-6-475 0 0,0 1 0 0 0,0 1 0 0 0,1 0-1 0 0,1 2 1 0 0,-1 0 0 0 0,1 1 0 0 0,0 1 0 0 0,0 1 0 0 0,13 0-256 0 0,-1-2 55 0 0,7-4-156 0 0,1 3 0 0 0,0 0 0 0 0,0 3 1 0 0,0 2-1 0 0,0 1 0 0 0,1 2 0 0 0,-1 1 0 0 0,0 3 0 0 0,-1 1 1 0 0,15 6 100 0 0,-22 6-3273 0 0,-23 4-7605 0 0,-9-17 4799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16T10:49:26.67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722 0 14435 0 0,'0'0'143'0'0,"0"0"11"0"0,0 0-70 0 0,0 0-124 0 0,0 0-172 0 0,0 0-102 0 0,0 0-38 0 0,-30 2 73 0 0,-94 9 122 0 0,117-10 149 0 0,-1 1 0 0 0,1-1 1 0 0,0 1-1 0 0,0 1 1 0 0,0-1-1 0 0,0 1 1 0 0,0 1-1 0 0,1-1 1 0 0,-1 1-1 0 0,1 0 1 0 0,0 0-1 0 0,0 1 0 0 0,0 0 1 0 0,1 0-1 0 0,-3 3 8 0 0,-17 15 2 0 0,-349 233 300 0 0,312-202-1281 0 0,125-33 1027 0 0,-23-21 77 0 0,0-2-1 0 0,-1-1 0 0 0,1-2 1 0 0,-1-2-1 0 0,0-2 1 0 0,-1-1-1 0 0,0-2 0 0 0,36-16-124 0 0,142-37-963 0 0,-215 65 463 0 0,-6 3 195 0 0,-421 255 2236 0 0,421-247-3126 0 0,30-11 1255 0 0,36-10 627 0 0,556-207-320 0 0,-529 203-1213 0 0,-107 62 1653 0 0,16-47-825 0 0,0 1 1 0 0,0-1-1 0 0,1 1 0 0 0,-1 0 1 0 0,0 0-1 0 0,1 1 0 0 0,-1-1 1 0 0,1 0-1 0 0,0 1 0 0 0,0 0 1 0 0,0-1-1 0 0,0 1 0 0 0,0 0 1 0 0,1 0-1 0 0,-1 0 0 0 0,1 0 1 0 0,0 0-1 0 0,-1 0 1 0 0,2 0-1 0 0,-1 1 0 0 0,0-1 1 0 0,1 0-1 0 0,-1 1 0 0 0,1-1 1 0 0,0 0-1 0 0,0 1 0 0 0,0-1 1 0 0,1 0-1 0 0,-1 1 0 0 0,1-1 1 0 0,0 0-1 0 0,0 0 0 0 0,0 1 1 0 0,0-1-1 0 0,0 0 0 0 0,1 0 1 0 0,-1 0-1 0 0,1 0 0 0 0,0-1 1 0 0,0 1-1 0 0,0 0 0 0 0,1 0 18 0 0,22 4 75 0 0,0-1-1 0 0,0-2 0 0 0,0-1 0 0 0,0 0 0 0 0,1-2 0 0 0,-1-1 0 0 0,1-1 0 0 0,3-2-74 0 0,10 1 16 0 0,129-12-83 0 0,-1-8 0 0 0,88-25 67 0 0,-209 38-24 0 0,142-31-86 0 0,-89 16 14 0 0,2 5 0 0 0,0 4-1 0 0,0 4 1 0 0,10 5 96 0 0,-87 4-45 0 0,0 1 0 0 0,1 1-1 0 0,-1 1 1 0 0,0 1-1 0 0,-1 1 1 0 0,1 1-1 0 0,0 2 1 0 0,-1 0-1 0 0,0 1 1 0 0,0 2 0 0 0,-1 0-1 0 0,0 1 1 0 0,-1 1-1 0 0,4 4 46 0 0,-39-8 2524 0 0,-78 1-2324 0 0,-573-35 1173 0 0,881-7-3328 0 0,-116 14 1926 0 0,109-16 902 0 0,2 9 1 0 0,67 6-874 0 0,-549 45-863 0 0,3 28-4547 0 0,171-32 1654 0 0,46-10-2412 0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16T10:27:56.438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1111 120 17716 0 0,'0'0'-336'0'0,"0"0"120"0"0,0 0 261 0 0,0 0 136 0 0,0 0-23 0 0,0 0-145 0 0,0 0-218 0 0,0 0-170 0 0,0 0-186 0 0,0 0-213 0 0,-25-19-138 0 0,-79-56-50 0 0,103 74 937 0 0,0 0 0 0 0,1 0 0 0 0,-1 0 0 0 0,0 1 0 0 0,1-1 0 0 0,-1 0 0 0 0,0 0 0 0 0,0 0 0 0 0,0 1 0 0 0,0-1 0 0 0,0 0 0 0 0,0 1 0 0 0,0-1 0 0 0,0 0 0 0 0,0 1 0 0 0,0 0 0 0 0,0-1 0 0 0,0 1 0 0 0,0 0 0 0 0,-1-1 0 0 0,1 1-1 0 0,0 0 1 0 0,0 0 0 0 0,0 0 0 0 0,0 0 0 0 0,-1 0 0 0 0,1 0 0 0 0,0 0 0 0 0,0 1 0 0 0,0-1 0 0 0,0 0 0 0 0,-1 1 0 0 0,1-1 0 0 0,0 0 0 0 0,0 1 0 0 0,0 0 0 0 0,0-1 0 0 0,0 1 0 0 0,0 0 0 0 0,0-1 0 0 0,0 1 0 0 0,1 0 0 0 0,-1 0 0 0 0,0 0 0 0 0,0 0 0 0 0,1-1 0 0 0,-1 1 0 0 0,0 0 0 0 0,1 1 25 0 0,-4 4-135 0 0,-298 317 608 0 0,214-239 71 0 0,11-14-306 0 0,3 2 0 0 0,4 3 0 0 0,3 4 0 0 0,3 2 0 0 0,4 4 1 0 0,-9 20-239 0 0,35-16-652 0 0,33-87 618 0 0,1 0 1 0 0,-1-1-1 0 0,1 1 0 0 0,0 0 1 0 0,0 0-1 0 0,0-1 1 0 0,0 1-1 0 0,0 0 0 0 0,0 0 1 0 0,0-1-1 0 0,1 1 1 0 0,-1 0-1 0 0,1-1 1 0 0,-1 1-1 0 0,1-1 0 0 0,-1 1 1 0 0,1 0-1 0 0,0-1 1 0 0,0 1-1 0 0,0-1 0 0 0,0 0 1 0 0,0 1-1 0 0,0-1 1 0 0,0 0-1 0 0,1 0 1 0 0,-1 1-1 0 0,0-1 0 0 0,1 0 1 0 0,-1 0-1 0 0,1 0 1 0 0,-1-1-1 0 0,1 1 0 0 0,-1 0 1 0 0,1-1-1 0 0,-1 1 1 0 0,1-1-1 0 0,0 1 1 0 0,-1-1-1 0 0,1 0 0 0 0,0 1 1 0 0,0-1-1 0 0,-1 0 1 0 0,1 0-1 0 0,0 0 1 0 0,-1-1-1 0 0,1 1 0 0 0,0 0 1 0 0,0-1-1 0 0,-1 1 1 0 0,1-1-1 0 0,0 0 34 0 0,24-6-253 0 0,-1-2 0 0 0,-1-1 0 0 0,1-1 0 0 0,-2 0 0 0 0,0-2 0 0 0,0-1 0 0 0,-1-1 0 0 0,-1-1 0 0 0,0-1 0 0 0,16-17 253 0 0,-21 21-197 0 0,172-158 29 0 0,-7-8 1 0 0,97-128 167 0 0,-126 120 2159 0 0,-58 57 4436 0 0,-120 151-6786 0 0,-228 337-405 0 0,-355 642-171 0 0,594-975 611 0 0,4-11-158 0 0,2 0 0 0 0,0 1 0 0 0,1 1 0 0 0,0-1 1 0 0,1 1-1 0 0,1 1 0 0 0,0-1 0 0 0,2 1 0 0 0,-1 0 0 0 0,2 0 0 0 0,0 3 314 0 0,4-17-115 0 0,-1 0 1 0 0,1 0-1 0 0,0 0 0 0 0,-1 0 0 0 0,1 0 0 0 0,1 0 0 0 0,-1-1 0 0 0,0 1 0 0 0,1 0 0 0 0,-1 0 0 0 0,1-1 0 0 0,0 1 0 0 0,0-1 0 0 0,0 0 0 0 0,0 1 0 0 0,0-1 0 0 0,1 0 0 0 0,-1 0 0 0 0,1-1 0 0 0,-1 1 0 0 0,1 0 0 0 0,0-1 0 0 0,-1 1 0 0 0,1-1 0 0 0,0 0 0 0 0,0 0 0 0 0,0 0 0 0 0,0-1 0 0 0,0 1 0 0 0,0-1 0 0 0,0 1 1 0 0,0-1-1 0 0,2 0 115 0 0,108-1-770 0 0,159-84 1883 0 0,-271 86-991 0 0,0 0-1 0 0,0 0 0 0 0,-1 0 0 0 0,1 0 0 0 0,0 0 1 0 0,-1 0-1 0 0,1 0 0 0 0,0 0 0 0 0,-1 0 0 0 0,0 0 1 0 0,1 0-1 0 0,-1 0 0 0 0,1 0 0 0 0,-1 1 0 0 0,0-1 1 0 0,0 0-1 0 0,0 0 0 0 0,0 0 0 0 0,0 0 0 0 0,0 1 1 0 0,0-1-1 0 0,0 0 0 0 0,0 0 0 0 0,-1 0 0 0 0,1 1 1 0 0,0-1-1 0 0,-1 0 0 0 0,1 0 0 0 0,-1 0 0 0 0,1 0 1 0 0,-1 0-1 0 0,1 0 0 0 0,-1 0 0 0 0,0 0 0 0 0,0 0 1 0 0,1 0-1 0 0,-1 0 0 0 0,0-1 0 0 0,0 1 0 0 0,0 0 1 0 0,0 0-1 0 0,0-1 0 0 0,0 1 0 0 0,0-1 0 0 0,0 1 1 0 0,0-1-1 0 0,0 1 0 0 0,-1-1-121 0 0,-1 4 238 0 0,-221 340 2100 0 0,205-308-2634 0 0,2 1 1 0 0,1 1 0 0 0,2 0-1 0 0,2 1 1 0 0,2 1-1 0 0,1 0 1 0 0,2 0-1 0 0,1 0 1 0 0,3 3 295 0 0,3-32-348 0 0,0 1-1 0 0,1-1 1 0 0,0 0-1 0 0,1 0 1 0 0,0 0-1 0 0,1 0 1 0 0,0-1 0 0 0,1 1-1 0 0,0-1 1 0 0,1 0-1 0 0,0 0 1 0 0,0 0 0 0 0,1 0-1 0 0,1-1 1 0 0,-1 0-1 0 0,1 0 1 0 0,1-1 0 0 0,0 0-1 0 0,0-1 1 0 0,0 1-1 0 0,1-1 1 0 0,0-1 0 0 0,1 0-1 0 0,0 0 349 0 0,85 98-1973 0 0,-94-99 2156 0 0,1 0 0 0 0,-1 0 0 0 0,0 0 0 0 0,-1 0 1 0 0,1 0-1 0 0,-1 0 0 0 0,0 0 0 0 0,0 0 0 0 0,0 0 0 0 0,-1 0 0 0 0,0 0 0 0 0,0 0 0 0 0,0 0 1 0 0,-1 0-1 0 0,1-1 0 0 0,-1 1 0 0 0,0 0 0 0 0,-1 1-183 0 0,-121 176 7318 0 0,-12 29-5841 0 0,134-207-1532 0 0,0-1 0 0 0,1 1-1 0 0,0 0 1 0 0,0 0 0 0 0,0-1-1 0 0,0 1 1 0 0,0 0 0 0 0,1 0 0 0 0,0 0-1 0 0,0 0 1 0 0,0 0 0 0 0,0 0-1 0 0,0 0 1 0 0,1 0 0 0 0,0-1-1 0 0,0 1 1 0 0,0 0 0 0 0,0 0 0 0 0,0-1-1 0 0,1 1 1 0 0,0 0 0 0 0,0-1-1 0 0,0 0 1 0 0,0 1 0 0 0,0-1-1 0 0,1 0 1 0 0,-1 0 0 0 0,1 0-1 0 0,0-1 1 0 0,0 1 0 0 0,0-1 0 0 0,0 1-1 0 0,0-1 1 0 0,1 0 0 0 0,-1 0-1 0 0,1 0 1 0 0,-1-1 0 0 0,1 1-1 0 0,0-1 1 0 0,-1 0 0 0 0,1 0-1 0 0,0 0 1 0 0,0-1 0 0 0,0 1 0 0 0,0-1-1 0 0,0 0 1 0 0,0 0 0 0 0,0 0-1 0 0,-1-1 1 0 0,1 1 0 0 0,0-1 55 0 0,37 0-453 0 0,0-1 1 0 0,-1-3-1 0 0,1-1 1 0 0,-1-2 0 0 0,34-11 452 0 0,19-3-87 0 0,-96 39 4957 0 0,-60 53-3976 0 0,37-42-650 0 0,9-10-385 0 0,1-1 1 0 0,1 2-1 0 0,0 0 0 0 0,2 0 0 0 0,0 2 0 0 0,1 0 0 0 0,1 0 1 0 0,1 1-1 0 0,1 0 0 0 0,1 0 0 0 0,1 1 0 0 0,0 2 141 0 0,7-23-98 0 0,0 1-1 0 0,1 0 0 0 0,-1 0 1 0 0,0-1-1 0 0,1 1 0 0 0,-1 0 0 0 0,1-1 1 0 0,0 1-1 0 0,0-1 0 0 0,0 1 0 0 0,0-1 1 0 0,1 1-1 0 0,-1-1 0 0 0,1 0 0 0 0,-1 1 1 0 0,1-1-1 0 0,0 0 0 0 0,0 0 1 0 0,0 0-1 0 0,0 0 0 0 0,0-1 0 0 0,0 1 1 0 0,1 0-1 0 0,-1-1 0 0 0,0 0 0 0 0,1 1 1 0 0,-1-1-1 0 0,1 0 0 0 0,0-1 1 0 0,-1 1-1 0 0,1 0 0 0 0,0-1 0 0 0,-1 1 1 0 0,1-1-1 0 0,0 0 0 0 0,0 0 0 0 0,-1 0 1 0 0,1 0-1 0 0,0 0 99 0 0,114-13-1371 0 0,247-158 1951 0 0,-364 171-542 0 0,0 1 0 0 0,0-1-1 0 0,0 1 1 0 0,0-1-1 0 0,0 1 1 0 0,0-1-1 0 0,0 1 1 0 0,0 0-1 0 0,0-1 1 0 0,0 1-1 0 0,0-1 1 0 0,1 1-1 0 0,-1-1 1 0 0,0 1 0 0 0,0-1-1 0 0,0 1 1 0 0,1-1-1 0 0,-1 1 1 0 0,0-1-1 0 0,1 1 1 0 0,-1-1-1 0 0,0 0 1 0 0,1 1-1 0 0,-1-1 1 0 0,1 1-1 0 0,-1-1 1 0 0,0 0 0 0 0,1 1-1 0 0,-1-1 1 0 0,1 0-1 0 0,-1 0 1 0 0,1 1-1 0 0,-1-1 1 0 0,1 0-1 0 0,-1 0 1 0 0,1 0-1 0 0,-1 0 1 0 0,1 0-1 0 0,0 0 1 0 0,-1 0-1 0 0,1 0 1 0 0,-1 0 0 0 0,1 0-1 0 0,-1 0 1 0 0,1 0-1 0 0,-1 0 1 0 0,1 0-1 0 0,-1 0 1 0 0,1 0-1 0 0,-1 0 1 0 0,1-1-1 0 0,-1 1 1 0 0,1 0-38 0 0,-43 46 2002 0 0,36-39-1979 0 0,-627 593 1457 0 0,227-258-2145 0 0,369-321-55 0 0,37-21 684 0 0,1 0 0 0 0,-1 0-1 0 0,0-1 1 0 0,1 1 0 0 0,-1 0 0 0 0,1-1 0 0 0,-1 1 0 0 0,0-1 0 0 0,1 1 0 0 0,-1 0 0 0 0,0-1 0 0 0,1 1 0 0 0,-1-1 0 0 0,0 1 0 0 0,1-1 0 0 0,-1 1-1 0 0,0-1 1 0 0,0 1 0 0 0,0-1 0 0 0,0 1 0 0 0,0-1 0 0 0,1 1 0 0 0,-1-1 0 0 0,0 1 0 0 0,0-1 0 0 0,0 0 0 0 0,0 1 0 0 0,-1-1 0 0 0,1 1 0 0 0,0-1 0 0 0,0 1-1 0 0,0-1 1 0 0,0 1 0 0 0,0-1 0 0 0,-1 1 0 0 0,1-1 0 0 0,0 1 0 0 0,-1-1 0 0 0,1 1 0 0 0,0-1 0 0 0,-1 1 0 0 0,1 0 0 0 0,0-1 0 0 0,-1 1 0 0 0,1-1-1 0 0,-1 1 1 0 0,1 0 0 0 0,0 0 0 0 0,-1-1 0 0 0,1 1 0 0 0,-1 0 0 0 0,1 0 0 0 0,-1-1 0 0 0,1 1 0 0 0,-1 0 0 0 0,1 0 0 0 0,-1 0 0 0 0,0 0 0 0 0,1 0-1 0 0,-1 0 1 0 0,1 0 0 0 0,-1 0 0 0 0,1 0 0 0 0,-1 0 0 0 0,1 0 0 0 0,-1 0 0 0 0,1 0 0 0 0,-1 0 0 0 0,0 1 36 0 0,134-205-3562 0 0,162-202 3599 0 0,-22 30 5390 0 0,-8-24-5427 0 0,-251 378 338 0 0,60-140 3602 0 0,-74 160-3894 0 0,0 0-1 0 0,0 0 1 0 0,0 0 0 0 0,-1-1-1 0 0,1 1 1 0 0,-1 0 0 0 0,1 0 0 0 0,-1 0-1 0 0,0 0 1 0 0,1 0 0 0 0,-1 0-1 0 0,0 0 1 0 0,0 1 0 0 0,-1-1 0 0 0,1 0-1 0 0,0 0 1 0 0,-1 1 0 0 0,1-1-1 0 0,-1 1 1 0 0,1-1 0 0 0,-1 1 0 0 0,0 0-1 0 0,1 0 1 0 0,-1-1 0 0 0,0 1-1 0 0,0 0 1 0 0,0 1 0 0 0,0-1-1 0 0,0 0 1 0 0,0 1 0 0 0,0-1 0 0 0,0 1-1 0 0,0-1 1 0 0,-1 1 0 0 0,1 0-1 0 0,0 0 1 0 0,0 0 0 0 0,0 0 0 0 0,-1 0-46 0 0,-87 5-696 0 0,-183 97 178 0 0,184-62 522 0 0,46-21-24 0 0,22-8 16 0 0,0-2-1 0 0,0 0 1 0 0,-2-1 0 0 0,1-1 0 0 0,-1-1-1 0 0,0-1 1 0 0,0-1 0 0 0,-11 0 4 0 0,55-36-3157 0 0,61-34 2495 0 0,2 3 1 0 0,4 3-1 0 0,1 5 1 0 0,78-34 661 0 0,-84 66 80 0 0,-94 82 2789 0 0,-253 336-440 0 0,211-264-3408 0 0,52-127 893 0 0,0 0 1 0 0,1-1-1 0 0,-1 1 0 0 0,1 0 0 0 0,0 0 1 0 0,0-1-1 0 0,0 1 0 0 0,0 0 0 0 0,0 0 1 0 0,1-1-1 0 0,0 1 0 0 0,0 0 0 0 0,0 0 0 0 0,0-1 1 0 0,1 1-1 0 0,-1-1 0 0 0,1 0 0 0 0,0 1 1 0 0,0-1-1 0 0,0 0 0 0 0,0 0 0 0 0,1 0 0 0 0,-1 0 1 0 0,1 0-1 0 0,0-1 0 0 0,0 1 0 0 0,0-1 1 0 0,0 0-1 0 0,0 0 0 0 0,0 0 0 0 0,1 0 1 0 0,-1-1-1 0 0,1 1 0 0 0,1 0 86 0 0,25 5-541 0 0,0-1 0 0 0,0-1 0 0 0,0-2 0 0 0,1-1 0 0 0,0-2 0 0 0,-1 0 0 0 0,1-2 0 0 0,-1-2 0 0 0,28-6 541 0 0,34-1-752 0 0,-63 8 586 0 0,-17 0 119 0 0,1 1 1 0 0,0 0-1 0 0,-1 1 1 0 0,1 0-1 0 0,0 1 1 0 0,0 0-1 0 0,0 1 0 0 0,-1 1 1 0 0,1 0-1 0 0,0 0 1 0 0,-1 2-1 0 0,0-1 1 0 0,1 2-1 0 0,-2-1 0 0 0,1 2 1 0 0,10 5 46 0 0,-19-4 256 0 0,1 1 1 0 0,-1-1-1 0 0,-1 1 0 0 0,1-1 0 0 0,-1 1 1 0 0,0 0-1 0 0,-1 0 0 0 0,0 0 1 0 0,-1 0-1 0 0,1 0 0 0 0,-1 1 1 0 0,-1-1-1 0 0,0 0 0 0 0,0 0 1 0 0,0 0-1 0 0,-1 0 0 0 0,0-1 1 0 0,-1 1-1 0 0,1 0 0 0 0,-2-1 0 0 0,1 1 1 0 0,-1-1-1 0 0,0 0 0 0 0,0 0 1 0 0,-5 5-257 0 0,3-1 135 0 0,-84 165 1337 0 0,47-99-1530 0 0,4 2-1 0 0,3 1 1 0 0,4 2 0 0 0,-18 70 58 0 0,46-141-264 0 0,0 1 1 0 0,0-1 0 0 0,1 1 0 0 0,1-1 0 0 0,0 1-1 0 0,1 0 1 0 0,0 0 0 0 0,0 0 0 0 0,1-1 0 0 0,1 1-1 0 0,0 0 1 0 0,1 0 0 0 0,0 0 0 0 0,1-1 0 0 0,0 1-1 0 0,1-1 1 0 0,0 0 0 0 0,0 0 0 0 0,2 0 0 0 0,-1 0-1 0 0,1-1 1 0 0,1 0 0 0 0,0 0 0 0 0,0-1 0 0 0,1 0-1 0 0,0 0 1 0 0,0-1 0 0 0,1 0 0 0 0,0 0 0 0 0,1-1 0 0 0,3 2 263 0 0,5-2-252 0 0,0 0 1 0 0,1-1 0 0 0,0-1 0 0 0,0-1 0 0 0,0-1 0 0 0,0 0 0 0 0,1-1 0 0 0,-1-1 0 0 0,1-1 0 0 0,-1-1 0 0 0,12-2 251 0 0,215-46 821 0 0,-199 38-341 0 0,147-21 4493 0 0,-192 33-4850 0 0,0 0 0 0 0,-1 1 0 0 0,1-1 0 0 0,-1 1 0 0 0,1 0-1 0 0,-1-1 1 0 0,1 1 0 0 0,-1 0 0 0 0,0 0 0 0 0,0 0 0 0 0,0 0 0 0 0,0 0-1 0 0,0 0 1 0 0,0 0 0 0 0,-1 0 0 0 0,1 0 0 0 0,-1 0 0 0 0,1 0 0 0 0,-1 1-1 0 0,0-1 1 0 0,0 0 0 0 0,0 0 0 0 0,0 1 0 0 0,0-1 0 0 0,0 0 0 0 0,-1 0-1 0 0,1 0 1 0 0,-1 0 0 0 0,1 1 0 0 0,-1-1 0 0 0,0 0 0 0 0,0 0 0 0 0,0 0-1 0 0,0 0 1 0 0,0-1 0 0 0,-1 1 0 0 0,1 0 0 0 0,0 0 0 0 0,-1-1-1 0 0,0 1 1 0 0,0 0-123 0 0,-58 86 890 0 0,-4-3 1 0 0,-4-2-1 0 0,-38 33-890 0 0,35-39 171 0 0,-255 274-611 0 0,-62 69-3443 0 0,148-127-5531 0 0,225-270 6069 0 0,14-20 375 0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16T10:27:57.487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415 3106 2521 0 0,'36'-33'1409'0'0,"396"-367"1716"0"0,347-286 1378 0 0,-778 686-4495 0 0,21-19 448 0 0,0-1 0 0 0,-2-1 0 0 0,0 0 1 0 0,-2-2-1 0 0,0 0 0 0 0,12-21-456 0 0,-29 42 82 0 0,1 0-1 0 0,-1-1 1 0 0,0 1-1 0 0,0 0 1 0 0,1 0-1 0 0,-1-1 1 0 0,-1 1-1 0 0,1 0 1 0 0,0-1-1 0 0,-1 1 1 0 0,1-1-1 0 0,-1 1 1 0 0,0-1-1 0 0,1 1 1 0 0,-1-1 0 0 0,-1 1-1 0 0,1-1 1 0 0,0 1-1 0 0,0-1 1 0 0,-1 1-1 0 0,0-1 1 0 0,1 1-1 0 0,-1-1 1 0 0,0 1-1 0 0,0 0 1 0 0,0 0-1 0 0,-1-1 1 0 0,1 1-1 0 0,0 0 1 0 0,-1 0 0 0 0,0 0-1 0 0,1 0 1 0 0,-1 1-1 0 0,0-1 1 0 0,0 0-1 0 0,0 1 1 0 0,0-1-1 0 0,0 1 1 0 0,0 0-1 0 0,0-1 1 0 0,-1 1-1 0 0,1 0 1 0 0,0 0-1 0 0,-1 1 1 0 0,1-1-1 0 0,-1 0 1 0 0,1 1 0 0 0,-1 0-1 0 0,1-1 1 0 0,-2 1-82 0 0,-131 2-447 0 0,55 22 294 0 0,2 3 1 0 0,1 4-1 0 0,2 3 0 0 0,1 3 0 0 0,-40 28 153 0 0,-824 490-1727 0 0,768-486 517 0 0,168-70 1145 0 0,0 0-1 0 0,1 0 0 0 0,-1 0 1 0 0,1 0-1 0 0,-1 0 0 0 0,1 0 1 0 0,-1-1-1 0 0,1 1 0 0 0,0 0 0 0 0,0-1 1 0 0,-1 1-1 0 0,1-1 0 0 0,0 1 1 0 0,0-1-1 0 0,0 0 0 0 0,1 1 1 0 0,-1-1-1 0 0,0 0 0 0 0,1 1 1 0 0,-1-1-1 0 0,1 0 0 0 0,-1 0 1 0 0,1 0-1 0 0,0 0 0 0 0,0 0 1 0 0,0 1-1 0 0,0-1 0 0 0,0 0 0 0 0,0 0 1 0 0,1 0-1 0 0,-1 0 0 0 0,1 1 1 0 0,-1-1-1 0 0,1 0 0 0 0,-1 0 1 0 0,1 1-1 0 0,0-1 0 0 0,0 0 1 0 0,0 1-1 0 0,0-1 0 0 0,0 1 1 0 0,0-1-1 0 0,1 1 0 0 0,-1 0 0 0 0,0-1 1 0 0,1 1-1 0 0,0 0 66 0 0,36-63-469 0 0,3 2 1 0 0,3 2-1 0 0,3 1 1 0 0,2 3-1 0 0,20-15 469 0 0,-34 33-73 0 0,549-569 2443 0 0,-169 228 2184 0 0,-488 413-3103 0 0,-425 246-1590 0 0,-71-33 367 0 0,570-247-297 0 0,0 0 0 0 0,0 0 1 0 0,-1 0-1 0 0,1 1 0 0 0,0-1 0 0 0,-1 0 0 0 0,1 0 1 0 0,0 1-1 0 0,-1-1 0 0 0,1 1 0 0 0,0-1 0 0 0,-1 0 0 0 0,1 1 1 0 0,-1-1-1 0 0,1 1 0 0 0,-1-1 0 0 0,1 1 0 0 0,-1 0 1 0 0,1-1-1 0 0,-1 1 0 0 0,0 0 0 0 0,1-1 0 0 0,-1 1 1 0 0,0 0-1 0 0,1-1 0 0 0,-1 1 0 0 0,0 0 0 0 0,0-1 1 0 0,0 1-1 0 0,0 0 0 0 0,1 0 0 0 0,-1-1 0 0 0,0 1 1 0 0,0 0-1 0 0,-1 0 0 0 0,1-1 0 0 0,0 1 0 0 0,0 0 0 0 0,0-1 1 0 0,0 1-1 0 0,-1 0 0 0 0,1 0 0 0 0,0-1 0 0 0,-1 1 1 0 0,1-1-1 0 0,0 1 0 0 0,-1 0 0 0 0,1-1 0 0 0,-1 1 1 0 0,1-1-1 0 0,-1 1 0 0 0,1-1 0 0 0,-1 1 0 0 0,1-1 1 0 0,-1 1-1 0 0,0-1 0 0 0,1 1 0 0 0,-1-1 0 0 0,0 0 1 0 0,1 0-1 0 0,-1 1 0 0 0,0-1 69 0 0,68 14-299 0 0,-66-14 318 0 0,111 9-85 0 0,1-6 0 0 0,0-5 1 0 0,0-4-1 0 0,85-18 66 0 0,-89 12-87 0 0,705-121 362 0 0,-681 107 152 0 0,70 8 1471 0 0,-201 18-1849 0 0,0 0 0 0 0,0 0 0 0 0,0 0 0 0 0,0 0 0 0 0,0 0 0 0 0,0 1 0 0 0,0-1 0 0 0,0 1 0 0 0,0-1 0 0 0,0 1 0 0 0,-1 0 0 0 0,1-1 0 0 0,0 1 0 0 0,0 0 0 0 0,0 0 0 0 0,-1 1 0 0 0,1-1 0 0 0,-1 0 0 0 0,1 0 0 0 0,-1 1 0 0 0,1-1 0 0 0,-1 1 0 0 0,0-1 0 0 0,0 1 0 0 0,1 0 0 0 0,-1-1 0 0 0,0 1 0 0 0,-1 0 0 0 0,1 0 0 0 0,0 0 0 0 0,0 0 0 0 0,-1-1 0 0 0,1 1 0 0 0,-1 0 0 0 0,0 0 0 0 0,1 0 0 0 0,-1 0 0 0 0,0 0 0 0 0,0 0 0 0 0,-1 0 0 0 0,1 0 0 0 0,0 0 0 0 0,0 0 0 0 0,-1 0 0 0 0,0 0 0 0 0,1 0 0 0 0,-1 1-49 0 0,-47 95 1910 0 0,40-86-1901 0 0,-62 99 320 0 0,45-77-655 0 0,1 1 1 0 0,1 2-1 0 0,2 0 0 0 0,2 1 1 0 0,1 1-1 0 0,3 1 0 0 0,0 1 1 0 0,3-1-1 0 0,-6 40 326 0 0,17-76-151 0 0,0 0 1 0 0,1 0-1 0 0,-1 1 1 0 0,1-1-1 0 0,0 0 0 0 0,0 0 1 0 0,1 0-1 0 0,-1 1 1 0 0,1-1-1 0 0,0 0 1 0 0,0 0-1 0 0,0 0 0 0 0,1 0 1 0 0,-1 0-1 0 0,1 0 1 0 0,0-1-1 0 0,0 1 1 0 0,1 0-1 0 0,-1-1 0 0 0,1 0 1 0 0,-1 1-1 0 0,1-1 1 0 0,0 0-1 0 0,0-1 1 0 0,1 1-1 0 0,-1 0 0 0 0,0-1 1 0 0,1 0-1 0 0,0 0 1 0 0,-1 0-1 0 0,1 0 1 0 0,0 0-1 0 0,0-1 0 0 0,0 0 1 0 0,0 0-1 0 0,0 0 1 0 0,0 0-1 0 0,1 0 1 0 0,-1-1-1 0 0,0 0 0 0 0,0 0 1 0 0,4 0 150 0 0,26-4-455 0 0,0-2 0 0 0,0-1 0 0 0,0-1 1 0 0,0-2-1 0 0,-2-1 0 0 0,1-2 0 0 0,-2-1 0 0 0,1-1 1 0 0,-2-2-1 0 0,13-10 455 0 0,0 4-415 0 0,215-125 92 0 0,112-93 323 0 0,231-192 5989 0 0,-517 371-4836 0 0,438-331 8060 0 0,-522 393-9168 0 0,0 0-1 0 0,-1 0 1 0 0,1 0 0 0 0,0 0-1 0 0,-1 0 1 0 0,1 0 0 0 0,0 0-1 0 0,-1 0 1 0 0,1 0 0 0 0,0 0-1 0 0,0 0 1 0 0,-1 0 0 0 0,1 0-1 0 0,0 0 1 0 0,-1 0 0 0 0,1-1-1 0 0,0 1 1 0 0,-1 0 0 0 0,1 0-1 0 0,0 0 1 0 0,0 0 0 0 0,-1-1-1 0 0,1 1 1 0 0,0 0 0 0 0,0 0-1 0 0,-1-1 1 0 0,1 1 0 0 0,0 0-1 0 0,0-1 1 0 0,0 1 0 0 0,0 0-1 0 0,0 0 1 0 0,-1-1 0 0 0,1 1-1 0 0,0 0 1 0 0,0-1 0 0 0,0 1-1 0 0,0 0 1 0 0,0-1 0 0 0,0 1-1 0 0,0 0 1 0 0,0-1-45 0 0,-39 12-628 0 0,-420 192-1916 0 0,226-106 2155 0 0,-4-9 0 0 0,-147 29 389 0 0,184-88 958 0 0,211-62-2700 0 0,297-181-2446 0 0,-216 158 3351 0 0,265-169-747 0 0,1089-656 3040 0 0,-1422 866-177 0 0,-38 18 428 0 0,-44 21-836 0 0,-116 68-1150 0 0,4 7 0 0 0,5 8 0 0 0,-83 73 279 0 0,-45 63-8273 0 0,255-210 275 0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16T10:27:58.638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1 913 15995 0 0,'0'0'543'0'0,"0"0"-531"0"0,0 0-42 0 0,0 0 47 0 0,0 0-325 0 0,0 0-635 0 0,0 0-201 0 0,0 0 25 0 0,0 0 373 0 0,0 0 612 0 0,0 0 111 0 0,36-20-69 0 0,247-118-362 0 0,1225-477-902 0 0,-1488 606 1380 0 0,44-19 81 0 0,222-74 980 0 0,-287 103-1067 0 0,0 0 1 0 0,0 0 0 0 0,1 0 0 0 0,-1 0-1 0 0,0 0 1 0 0,1 0 0 0 0,-1 1-1 0 0,1-1 1 0 0,-1 0 0 0 0,1 0 0 0 0,0 1-1 0 0,-1-1 1 0 0,1 0 0 0 0,0 0-1 0 0,0 1 1 0 0,0-1 0 0 0,0 0 0 0 0,0 1-1 0 0,0-1 1 0 0,0 0 0 0 0,1 1-1 0 0,-1-1 1 0 0,0 0 0 0 0,1 0 0 0 0,-1 1-1 0 0,1-1 1 0 0,-1 0 0 0 0,1 0-1 0 0,-1 0 1 0 0,1 0 0 0 0,0 1 0 0 0,0-1-1 0 0,0 0 1 0 0,0 0 0 0 0,-1-1-1 0 0,1 1 1 0 0,0 0 0 0 0,0 0-1 0 0,1 0 1 0 0,-1-1 0 0 0,0 1 0 0 0,0 0-1 0 0,0-1 1 0 0,0 1 0 0 0,1-1-1 0 0,-1 0 1 0 0,0 1 0 0 0,1-1 0 0 0,-1 0-1 0 0,0 0 1 0 0,0 1 0 0 0,1-1-1 0 0,-1 0 1 0 0,0-1 0 0 0,1 1 0 0 0,-1 0-1 0 0,0 0 1 0 0,1 0 0 0 0,-1-1-1 0 0,0 1 1 0 0,0-1 0 0 0,1 1 0 0 0,-1-1-1 0 0,0 1 1 0 0,0-1 0 0 0,0 0-1 0 0,0 1 1 0 0,0-1-19 0 0,-28 37 453 0 0,-2-1 0 0 0,-1-1 0 0 0,-2-2-1 0 0,-1-1 1 0 0,-17 11-453 0 0,-8 9 178 0 0,-218 183 222 0 0,-150 145-737 0 0,421-375 289 0 0,-4 4-125 0 0,0 1 0 0 0,1-1 0 0 0,0 1-1 0 0,0 1 1 0 0,1 0 0 0 0,0 0 0 0 0,1 0-1 0 0,0 1 1 0 0,1-1 0 0 0,0 2 0 0 0,0-1 0 0 0,1 0-1 0 0,0 3 174 0 0,7-11-55 0 0,-1 0 0 0 0,1 0-1 0 0,0-1 1 0 0,0 1 0 0 0,0 0-1 0 0,0-1 1 0 0,0 0 0 0 0,0 0-1 0 0,1 0 1 0 0,-1 0-1 0 0,1 0 1 0 0,0-1 0 0 0,-1 0-1 0 0,1 0 1 0 0,0 0 0 0 0,0 0-1 0 0,0 0 1 0 0,-1-1 0 0 0,1 1-1 0 0,0-1 1 0 0,0 0-1 0 0,0-1 1 0 0,0 1 0 0 0,0 0-1 0 0,0-1 1 0 0,0 0 0 0 0,-1 0-1 0 0,1 0 1 0 0,1-1 55 0 0,0 1-12 0 0,42-6 137 0 0,1-3 0 0 0,-2-2-1 0 0,1-2 1 0 0,-2-2 0 0 0,22-11-125 0 0,-13 6 81 0 0,408-179 946 0 0,-261 107 514 0 0,4 9 0 0 0,79-16-1541 0 0,-145 73-568 0 0,-138 29 594 0 0,-1 1-1 0 0,1-1 1 0 0,-1 1 0 0 0,1-1-1 0 0,-1 0 1 0 0,0 1 0 0 0,0-1-1 0 0,0 1 1 0 0,0-1 0 0 0,0 0-1 0 0,-1 1 1 0 0,1-1 0 0 0,-1 1-1 0 0,1-1 1 0 0,-1 0 0 0 0,0 0-1 0 0,0 1 1 0 0,0-1 0 0 0,0 0-1 0 0,0 0 1 0 0,-1 0 0 0 0,1 0-1 0 0,-1 0 1 0 0,1 0 0 0 0,-1-1-1 0 0,0 1 1 0 0,0 0 0 0 0,1-1-1 0 0,-1 1 1 0 0,0-1 0 0 0,-1 0-1 0 0,1 0 1 0 0,0 1-26 0 0,-651 586 571 0 0,642-578-736 0 0,3-2-136 0 0,0-1 0 0 0,0 1 0 0 0,0 1 0 0 0,1-1 0 0 0,0 1 0 0 0,1 0 0 0 0,0 1 0 0 0,0 0 0 0 0,1 0 0 0 0,0 0 0 0 0,1 0 0 0 0,0 1 0 0 0,1 0 0 0 0,0 1 301 0 0,5-10-90 0 0,0 0 0 0 0,0 0 0 0 0,0 0-1 0 0,0 0 1 0 0,1-1 0 0 0,-1 1 0 0 0,0-1 0 0 0,1 1-1 0 0,-1-1 1 0 0,1 0 0 0 0,0 0 0 0 0,-1 0 0 0 0,1 0-1 0 0,0 0 1 0 0,0-1 0 0 0,0 1 0 0 0,-1-1 0 0 0,1 0-1 0 0,0 0 1 0 0,0 0 0 0 0,0 0 0 0 0,0 0-1 0 0,-1-1 1 0 0,1 1 0 0 0,0-1 0 0 0,0 0 0 0 0,0 0-1 0 0,-1 0 1 0 0,1 0 0 0 0,-1 0 0 0 0,1 0 90 0 0,257-121-1061 0 0,-191 83 935 0 0,206-120 636 0 0,244-123 6275 0 0,-498 279-5983 0 0,-46 28 113 0 0,14-15-636 0 0,-70 66 342 0 0,-17 12-763 0 0,4 5 0 0 0,5 4 0 0 0,-52 73 142 0 0,133-160-362 0 0,0 0 1 0 0,0 1-1 0 0,1-1 1 0 0,1 1-1 0 0,0 0 1 0 0,0 1-1 0 0,1 0 1 0 0,1 0-1 0 0,0 0 1 0 0,1 0-1 0 0,0 0 1 0 0,0 1-1 0 0,2 0 1 0 0,-1-1-1 0 0,2 1 1 0 0,0 5 361 0 0,4-12-83 0 0,1 0-1 0 0,0 0 1 0 0,0 0 0 0 0,0-1 0 0 0,1 0-1 0 0,0 0 1 0 0,0-1 0 0 0,0 1 0 0 0,1-1-1 0 0,-1-1 1 0 0,1 1 0 0 0,0-1 0 0 0,0 0-1 0 0,0-1 1 0 0,1 1 0 0 0,-1-2-1 0 0,1 1 1 0 0,-1-1 0 0 0,1 0 0 0 0,-1 0-1 0 0,1-1 1 0 0,-1 0 0 0 0,5-1 83 0 0,2 3-12 0 0,18-1 194 0 0,0 2 1 0 0,1 1-1 0 0,-2 2 1 0 0,1 1-1 0 0,-1 1 1 0 0,0 2-1 0 0,0 1 1 0 0,-1 1 0 0 0,-1 2-1 0 0,0 1 1 0 0,-1 1-1 0 0,0 2 1 0 0,-2 0-1 0 0,21 20-182 0 0,-25-18-96 0 0,-2 1 0 0 0,-1 1 0 0 0,0 1 0 0 0,-2 1 0 0 0,-1 0 0 0 0,-1 1 0 0 0,0 1-1 0 0,-2 0 1 0 0,-2 1 0 0 0,0 1 0 0 0,-1-1 0 0 0,-2 1 0 0 0,-1 1 0 0 0,-1 0 0 0 0,-2 0 0 0 0,-1 0 0 0 0,-1 0 0 0 0,-1 0 0 0 0,-2 1 0 0 0,-1-1-1 0 0,-1 0 1 0 0,-1 0 0 0 0,-2 0 0 0 0,-9 27 96 0 0,-20 35-1736 0 0,-4-1-1 0 0,-4-1 0 0 0,-4-3 0 0 0,-53 72 1737 0 0,60-96-3671 0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16T10:27:59.371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1096 0 15827 0 0,'0'0'232'0'0,"0"0"-6"0"0,0 0-35 0 0,0 0-51 0 0,0 0-64 0 0,0 0-50 0 0,-28 17-28 0 0,-87 60-5 0 0,19 36 10 0 0,-161 276-729 0 0,17 11 1 0 0,1 41 725 0 0,220-403-120 0 0,5-15-86 0 0,0 1 1 0 0,2 0-1 0 0,1 1 0 0 0,0 0 0 0 0,2 1 1 0 0,1 0-1 0 0,2 0 0 0 0,0 1 0 0 0,1 0 1 0 0,2 0-1 0 0,1 0 0 0 0,1 3 206 0 0,2-25-63 0 0,0 0-1 0 0,1 0 1 0 0,0 0 0 0 0,0 0 0 0 0,0 0-1 0 0,0-1 1 0 0,1 1 0 0 0,-1-1-1 0 0,1 0 1 0 0,0 0 0 0 0,1 0-1 0 0,-1 0 1 0 0,1 0 0 0 0,-1-1-1 0 0,1 1 1 0 0,0-1 0 0 0,0 0 0 0 0,1 0-1 0 0,-1-1 1 0 0,1 1 0 0 0,-1-1-1 0 0,1 0 1 0 0,0 0 0 0 0,0-1-1 0 0,0 1 1 0 0,0-1 0 0 0,4 1 63 0 0,142 7-111 0 0,-79-19 130 0 0,0-3 1 0 0,0-3 0 0 0,-2-3-1 0 0,0-3 1 0 0,13-9-20 0 0,-29 12 75 0 0,128-47 426 0 0,-79 25 741 0 0,2 5 0 0 0,1 5-1 0 0,57-7-1241 0 0,-160 37 45 0 0,90-4 319 0 0,-91 5-336 0 0,0 0 1 0 0,0 1-1 0 0,0-1 1 0 0,0 1-1 0 0,-1 0 1 0 0,1-1 0 0 0,0 1-1 0 0,-1 0 1 0 0,1 0-1 0 0,0 0 1 0 0,-1 0-1 0 0,1 0 1 0 0,-1 0-1 0 0,0 0 1 0 0,1 1-1 0 0,-1-1 1 0 0,0 1-1 0 0,0-1 1 0 0,0 1-1 0 0,0-1 1 0 0,0 1-1 0 0,0-1 1 0 0,0 1-1 0 0,0 0 1 0 0,-1 0-1 0 0,1-1 1 0 0,-1 1-1 0 0,1 0 1 0 0,-1 0-1 0 0,0 0 1 0 0,1-1-1 0 0,-1 1 1 0 0,0 0-1 0 0,0 0 1 0 0,-1 0-1 0 0,1 0 1 0 0,0 0 0 0 0,-1-1-1 0 0,1 1 1 0 0,-1 0-1 0 0,1 0 1 0 0,-1 0-1 0 0,0-1 1 0 0,0 1-1 0 0,1-1 1 0 0,-2 1-29 0 0,-9 21 327 0 0,-1-1 1 0 0,-1 0-1 0 0,-1-1 1 0 0,-1-1-1 0 0,-1 0 1 0 0,0-1-1 0 0,-2-1 1 0 0,-6 5-328 0 0,0 3 142 0 0,-388 384 485 0 0,148-151-1320 0 0,-146 189 693 0 0,365-393-1182 0 0,2 1 0 0 0,2 2 1 0 0,4 2-1 0 0,1 2 0 0 0,2 4 1182 0 0,31-62-241 0 0,1-1 1 0 0,-1 1-1 0 0,1 0 0 0 0,-1 0 1 0 0,1-1-1 0 0,0 2 1 0 0,1-1-1 0 0,-1 0 0 0 0,1 0 1 0 0,0 0-1 0 0,0 1 0 0 0,0-1 1 0 0,0 1-1 0 0,1-1 0 0 0,0 1 1 0 0,0-1-1 0 0,0 1 1 0 0,0-1-1 0 0,1 0 0 0 0,0 1 1 0 0,0-1-1 0 0,0 1 0 0 0,0-1 1 0 0,1 0-1 0 0,0 0 0 0 0,-1 0 1 0 0,1 0-1 0 0,1 0 1 0 0,-1 0-1 0 0,1 0 0 0 0,-1-1 1 0 0,1 1-1 0 0,0-1 0 0 0,1 0 1 0 0,-1 0-1 0 0,0 0 1 0 0,1 0-1 0 0,-1-1 0 0 0,3 1 241 0 0,68 2-3542 0 0,-47-5 2710 0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16T10:27:59.729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648 190 4825 0 0,'0'0'1447'0'0,"36"-19"232"0"0,120-65 87 0 0,41-2 3603 0 0,-195 85-4965 0 0,-12 13 1164 0 0,-262 262 1975 0 0,-124 151-4574 0 0,370-396 775 0 0,-6 4-582 0 0,2 1 0 0 0,2 2-1 0 0,0 1 1 0 0,3 1-1 0 0,1 0 1 0 0,2 2 0 0 0,-1 7 838 0 0,21-45-83 0 0,1 0 1 0 0,-1 0-1 0 0,1 0 1 0 0,-1 0-1 0 0,1 0 1 0 0,0 0-1 0 0,0 0 1 0 0,0 0-1 0 0,0 0 1 0 0,0 1-1 0 0,0-1 1 0 0,0 0-1 0 0,1 1 0 0 0,-1-1 1 0 0,1 0-1 0 0,0 1 1 0 0,0-1-1 0 0,0 1 1 0 0,0-1-1 0 0,0 0 1 0 0,0 1-1 0 0,1-1 1 0 0,-1 1-1 0 0,1-1 1 0 0,0 0-1 0 0,-1 0 1 0 0,1 1-1 0 0,0-1 1 0 0,0 0-1 0 0,1 0 1 0 0,-1 0-1 0 0,0 0 1 0 0,1 0-1 0 0,-1 0 1 0 0,1 0-1 0 0,0-1 1 0 0,-1 1-1 0 0,1 0 1 0 0,0-1-1 0 0,0 0 1 0 0,0 1-1 0 0,0-1 1 0 0,0 0-1 0 0,0 0 1 0 0,1 0-1 0 0,-1 0 1 0 0,0 0-1 0 0,1-1 1 0 0,-1 1-1 0 0,0-1 1 0 0,1 1-1 0 0,-1-1 1 0 0,1 0-1 0 0,-1 0 1 0 0,0 0-1 0 0,1 0 1 0 0,-1-1-1 0 0,1 1 1 0 0,0-1 82 0 0,33-7-4 0 0,0-2 1 0 0,-1-1 0 0 0,0-2-1 0 0,-1-1 1 0 0,0-2 0 0 0,11-8 3 0 0,-2 2 61 0 0,272-137 230 0 0,155-75 222 0 0,-149 98 3331 0 0,-394 157 1381 0 0,6-3-4953 0 0,-209 84 183 0 0,5 12 0 0 0,-147 91-455 0 0,141-49-1596 0 0,188-100-1619 0 0,2 2-3384 0 0,66-43-1665 0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16T10:27:59.975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1026 0 12963 0 0,'0'0'1724'0'0,"0"0"22"0"0,0 0-202 0 0,0 0-580 0 0,0 0-701 0 0,0 0-555 0 0,0 0-413 0 0,0 0-133 0 0,0 0 134 0 0,0 0 198 0 0,-26 20 84 0 0,-156 125-1105 0 0,-131 114-5590 0 0,-13-19 3335 0 0,189-142 2904 0 0,95-66-1555 0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16T10:28:00.361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1268 161 21020 0 0,'0'0'357'0'0,"0"0"-153"0"0,0 0 73 0 0,-11-26 91 0 0,-35-80-101 0 0,46 105-313 0 0,-1 0-1 0 0,1-1 1 0 0,0 1 0 0 0,0 0 0 0 0,-1 0 0 0 0,1-1-1 0 0,-1 1 1 0 0,1 0 0 0 0,-1 0 0 0 0,0 0-1 0 0,0-1 1 0 0,1 1 0 0 0,-1 0 0 0 0,0 0 0 0 0,0 0-1 0 0,0 0 1 0 0,0 0 0 0 0,0 1 0 0 0,0-1 0 0 0,0 0-1 0 0,0 0 1 0 0,0 1 0 0 0,-1-1 0 0 0,1 0-1 0 0,0 1 1 0 0,0 0 0 0 0,-1-1 0 0 0,1 1 0 0 0,0-1-1 0 0,-1 1 1 0 0,1 0 0 0 0,0 0 0 0 0,-1 0-1 0 0,1 0 1 0 0,0 0 0 0 0,-1 0 0 0 0,1 0 0 0 0,0 1-1 0 0,-1-1 1 0 0,1 0 0 0 0,0 1 0 0 0,0-1 0 0 0,-1 1-1 0 0,1-1 1 0 0,0 1 0 0 0,0 0 0 0 0,0-1-1 0 0,-1 1 1 0 0,1 0 0 0 0,0 0 0 0 0,0 0 0 0 0,0 0-1 0 0,1 0 1 0 0,-1 0 0 0 0,0 0 0 0 0,0 0 0 0 0,0 0-1 0 0,1 0 1 0 0,-1 0 0 0 0,1 1 0 0 0,-1-1-1 0 0,1 0 1 0 0,-1 1 0 0 0,1-1 0 0 0,0 0 0 0 0,-1 0-1 0 0,1 1 1 0 0,0 0 46 0 0,-3 3-109 0 0,-194 336-2735 0 0,92-143 1393 0 0,-535 854-758 0 0,582-969 2234 0 0,36-55-80 0 0,2 1-1 0 0,1 1 0 0 0,1 0 0 0 0,1 1 1 0 0,2 1-1 0 0,1 1 0 0 0,0 2 56 0 0,13-32-53 0 0,0 0 0 0 0,0 0-1 0 0,0 0 1 0 0,0 0 0 0 0,1 0 0 0 0,-1 0 0 0 0,1 0 0 0 0,0 0-1 0 0,0 0 1 0 0,0 0 0 0 0,0 1 0 0 0,0-1 0 0 0,1 0-1 0 0,-1 0 1 0 0,1 0 0 0 0,0 0 0 0 0,0 0 0 0 0,0 0 0 0 0,0 0-1 0 0,1-1 1 0 0,-1 1 0 0 0,1 0 0 0 0,-1-1 0 0 0,1 1-1 0 0,0-1 1 0 0,0 1 0 0 0,0-1 0 0 0,1 0 0 0 0,-1 0 0 0 0,0 0-1 0 0,1 0 1 0 0,0 0 0 0 0,-1 0 0 0 0,1-1 0 0 0,0 0-1 0 0,0 1 1 0 0,-1-1 0 0 0,1 0 0 0 0,0 0 0 0 0,0-1 0 0 0,1 1-1 0 0,-1 0 1 0 0,0-1 0 0 0,0 0 0 0 0,0 0 0 0 0,0 0-1 0 0,0 0 1 0 0,0 0 0 0 0,3-1 53 0 0,42-3-294 0 0,1-1-1 0 0,-1-3 1 0 0,-1-2-1 0 0,0-1 1 0 0,0-3 0 0 0,-1-2-1 0 0,-1-2 1 0 0,42-23 294 0 0,18-3 109 0 0,-44 18 19 0 0,-35 13-70 0 0,2 1 0 0 0,0 1 0 0 0,0 2 0 0 0,1 1 0 0 0,-1 1 0 0 0,29-3-58 0 0,-56 10 4 0 0,0 0-1 0 0,0 0 0 0 0,0 0 0 0 0,-1 0 1 0 0,1 1-1 0 0,0-1 0 0 0,0 0 0 0 0,-1 0 1 0 0,1 1-1 0 0,0-1 0 0 0,0 1 0 0 0,-1-1 1 0 0,1 0-1 0 0,0 1 0 0 0,-1-1 0 0 0,1 1 1 0 0,0 0-1 0 0,-1-1 0 0 0,1 1 0 0 0,-1-1 1 0 0,1 1-1 0 0,-1 0 0 0 0,1-1 0 0 0,-1 1 1 0 0,0 0-1 0 0,1 0 0 0 0,-1-1 0 0 0,0 1 1 0 0,0 0-1 0 0,1 0 0 0 0,-1 0 0 0 0,0-1 1 0 0,0 1-1 0 0,0 0 0 0 0,0 0 0 0 0,0 0 1 0 0,0 0-1 0 0,0-1 0 0 0,0 1 1 0 0,0 0-1 0 0,-1 0 0 0 0,1 0 0 0 0,0-1 1 0 0,0 1-1 0 0,-1 0 0 0 0,1 0 0 0 0,-1-1 1 0 0,1 1-1 0 0,0 0 0 0 0,-1-1 0 0 0,0 1 1 0 0,1 0-1 0 0,-1-1 0 0 0,1 1 0 0 0,-1-1 1 0 0,1 1-1 0 0,-1-1 0 0 0,0 1 0 0 0,0-1 1 0 0,1 1-1 0 0,-1-1-3 0 0,-36 49 943 0 0,-327 262-3115 0 0,282-248 1211 0 0,-148 114-1590 0 0,184-141-903 0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16T10:28:00.995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93 1 10954 0 0,'0'0'1558'0'0,"0"0"-1925"0"0,0 0 59 0 0,0 0 748 0 0,0 0 244 0 0,-5 31-73 0 0,-28 177 96 0 0,18-141-551 0 0,5-32-245 0 0,1-1 1 0 0,2 1 0 0 0,1 1-1 0 0,2-1 1 0 0,2 1-1 0 0,1 0 1 0 0,1 0 0 0 0,2 0-1 0 0,2-1 1 0 0,6 28 88 0 0,4-37-46 0 0,1-1 0 0 0,1-1 0 0 0,1 0 0 0 0,1-1 1 0 0,2-1-1 0 0,0-1 0 0 0,1 0 0 0 0,1-2 0 0 0,0 0 0 0 0,2-2 0 0 0,0 0 1 0 0,1-2-1 0 0,1-1 0 0 0,0 0 0 0 0,0-2 0 0 0,2-2 0 0 0,-1 0 0 0 0,21 4 46 0 0,516 98 1069 0 0,-559-112-1061 0 0,1 1-1 0 0,-1-1 1 0 0,0 1 0 0 0,0 0 0 0 0,0 0 0 0 0,0 0 0 0 0,0 1 0 0 0,0 0 0 0 0,0 0 0 0 0,0 0 0 0 0,-1 0-1 0 0,1 1 1 0 0,-1 0 0 0 0,0 0 0 0 0,1 0 0 0 0,-1 1 0 0 0,-1-1 0 0 0,1 1 0 0 0,0 0 0 0 0,-1 0 0 0 0,0 0 0 0 0,0 0-1 0 0,0 1 1 0 0,-1-1 0 0 0,1 1 0 0 0,-1 0 0 0 0,0-1 0 0 0,0 1 0 0 0,-1 0 0 0 0,0 0 0 0 0,1 0 0 0 0,-2 1-1 0 0,1-1 1 0 0,0 0 0 0 0,-1 0 0 0 0,0 0 0 0 0,-1 1 0 0 0,1-1 0 0 0,-1 0 0 0 0,0 0 0 0 0,-1 3-8 0 0,-93 189 418 0 0,98-195-373 0 0,0 0-1 0 0,0-1 1 0 0,0 1 0 0 0,0-1-1 0 0,0 0 1 0 0,1 0-1 0 0,-1 0 1 0 0,0 0-1 0 0,1-1 1 0 0,-1 1-1 0 0,1-1 1 0 0,-1 0-1 0 0,1 0 1 0 0,-1 0-1 0 0,1-1 1 0 0,-1 1-1 0 0,0-1 1 0 0,1 0-1 0 0,-1 0 1 0 0,0 0-1 0 0,3-1-44 0 0,315-122 1739 0 0,-226 81-1608 0 0,123-50-142 0 0,4 9 0 0 0,3 10 0 0 0,114-18 11 0 0,129-2-370 0 0,-141 32-1579 0 0,192-69 1949 0 0,-345 63-72 0 0,-175 68 93 0 0,0 0 0 0 0,0 0 1 0 0,0 0-1 0 0,0 0 1 0 0,0 0-1 0 0,1-1 1 0 0,-1 1-1 0 0,0 0 1 0 0,0 0-1 0 0,0-1 1 0 0,1 1-1 0 0,-1-1 1 0 0,0 1-1 0 0,1-1 1 0 0,-1 1-1 0 0,0-1 1 0 0,1 1-1 0 0,-1-1 1 0 0,0 0-1 0 0,1 1 1 0 0,-1-1-1 0 0,1 0 1 0 0,-1 0-1 0 0,1 1 1 0 0,0-1-1 0 0,-1 0 1 0 0,1 0-1 0 0,0 0 1 0 0,-1 1-1 0 0,1-1 0 0 0,0 0 1 0 0,0 0-1 0 0,0 0 1 0 0,0 0-1 0 0,0 0 1 0 0,0 1-1 0 0,0-1 1 0 0,0 0-1 0 0,0 0 1 0 0,0 0-1 0 0,0 0 1 0 0,1 0-1 0 0,-1 1 1 0 0,0-1-1 0 0,1 0 1 0 0,-1 0-1 0 0,0 1 1 0 0,1-1-1 0 0,-1 0 1 0 0,1 0-1 0 0,-1 1 1 0 0,1-1-1 0 0,0 0 1 0 0,-1 1-1 0 0,1-1 1 0 0,0 1-1 0 0,-1-1 1 0 0,1 1-1 0 0,0-1 0 0 0,-1 1 1 0 0,1-1-1 0 0,0 1 1 0 0,0 0-1 0 0,0-1 1 0 0,0 1-22 0 0,-72-13-898 0 0,-17 14 393 0 0,0 3-1 0 0,0 5 1 0 0,1 3 0 0 0,0 4-1 0 0,1 3 1 0 0,1 5 0 0 0,1 3-1 0 0,-15 10 506 0 0,-32 5-2701 0 0,40-12-1453 0 0,67-23-363 0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16T10:28:01.244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0 145 7794 0 0,'0'0'504'0'0,"0"0"136"0"0,208-99 0 0 0,-139 76-216 0 0,-8 10-200 0 0,-10 5-184 0 0,-5 6-120 0 0,-7 2-88 0 0,-5 4-64 0 0,-2 6-144 0 0,-8 4-248 0 0,-6 6-256 0 0,-7 4-393 0 0,-7 6 33 0 0,-4-7-1016 0 0,0-5-881 0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16T10:28:01.978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 1 17940 0 0,'0'0'181'0'0,"0"0"21"0"0,0 0-66 0 0,0 0-454 0 0,0 0-922 0 0,0 0-560 0 0,0 0-2 0 0,0 0 416 0 0,0 0 875 0 0,0 0 531 0 0,0 0 44 0 0,29 10-105 0 0,184 71-36 0 0,-124-48-101 0 0,1-3 0 0 0,2-5 0 0 0,0-3 0 0 0,1-4 0 0 0,2-5 1 0 0,-1-3-1 0 0,1-5 0 0 0,21-4 178 0 0,-38-2-9 0 0,-42-1 262 0 0,1 1-1 0 0,-1 2 1 0 0,1 1-1 0 0,-1 2 0 0 0,0 2 1 0 0,0 1-1 0 0,-1 1 1 0 0,27 11-253 0 0,-56-16 91 0 0,0 1 0 0 0,1-1 0 0 0,-1 1 0 0 0,-1 0 0 0 0,1 1 0 0 0,-1-1 0 0 0,1 1 0 0 0,-1 0 0 0 0,0 1 0 0 0,-1-1 0 0 0,0 1 0 0 0,1 0 0 0 0,-2 0 0 0 0,1 0 0 0 0,-1 0 0 0 0,0 1 0 0 0,0-1 0 0 0,-1 1 0 0 0,0 0 0 0 0,0 0 0 0 0,0 0 0 0 0,-1 0 0 0 0,0 7-91 0 0,-14 177 356 0 0,0-72-2966 0 0,13-116 2528 0 0,0-1 0 0 0,0 1 1 0 0,-1 0-1 0 0,2 0 0 0 0,-1-1 1 0 0,0 1-1 0 0,1 0 0 0 0,-1-1 1 0 0,1 1-1 0 0,0 0 1 0 0,0-1-1 0 0,0 1 0 0 0,0-1 1 0 0,0 1-1 0 0,0-1 0 0 0,1 1 1 0 0,-1-1-1 0 0,1 0 1 0 0,0 0-1 0 0,0 0 0 0 0,0 0 1 0 0,0 0-1 0 0,0 0 0 0 0,0 0 1 0 0,0-1-1 0 0,0 1 1 0 0,1-1-1 0 0,-1 0 0 0 0,1 1 1 0 0,-1-1-1 0 0,1 0 0 0 0,-1-1 1 0 0,1 1-1 0 0,0 0 0 0 0,-1-1 1 0 0,1 1-1 0 0,0-1 1 0 0,0 0-1 0 0,-1 0 0 0 0,1 0 1 0 0,0 0-1 0 0,0 0 0 0 0,2-1 82 0 0,17-1 386 0 0,0 0-1 0 0,0-2 0 0 0,0 0 0 0 0,0-1 0 0 0,-1-1 1 0 0,0-1-1 0 0,0-1 0 0 0,8-5-385 0 0,-9 4 347 0 0,1 0-1 0 0,-1 2 1 0 0,1 0 0 0 0,1 2 0 0 0,-1 0 0 0 0,1 1 0 0 0,0 2-1 0 0,13-1-346 0 0,-32 4-11 0 0,0-1 0 0 0,0 1 0 0 0,0-1 0 0 0,-1 1 0 0 0,1 0 0 0 0,0 0 0 0 0,-1 1 0 0 0,1-1 0 0 0,-1 0 0 0 0,1 1 0 0 0,-1-1-1 0 0,1 1 1 0 0,-1 0 0 0 0,0 0 0 0 0,0 0 0 0 0,0 0 0 0 0,0 0 0 0 0,0 1 0 0 0,-1-1 0 0 0,1 0 0 0 0,-1 1 0 0 0,1-1 0 0 0,-1 1 0 0 0,0 0-1 0 0,0-1 1 0 0,0 1 0 0 0,0 0 0 0 0,-1 0 0 0 0,1 0 0 0 0,-1 0 0 0 0,1-1 0 0 0,-1 1 0 0 0,0 1 11 0 0,-3 101 689 0 0,-13-31-905 0 0,-3-2-1 0 0,-4 0 1 0 0,-2-1-1 0 0,-4-1 1 0 0,-33 57 216 0 0,-84 188-3218 0 0,145-314 3201 0 0,0 1 0 0 0,0-1 0 0 0,0 1 1 0 0,0-1-1 0 0,0 1 0 0 0,0 0 1 0 0,0 0-1 0 0,1-1 0 0 0,-1 1 1 0 0,1 0-1 0 0,-1 0 0 0 0,1 0 0 0 0,0 0 1 0 0,0-1-1 0 0,-1 1 0 0 0,2 0 1 0 0,-1 0-1 0 0,0 0 0 0 0,0 0 1 0 0,0 0-1 0 0,1 0 0 0 0,-1 0 1 0 0,1-1-1 0 0,0 1 0 0 0,-1 0 0 0 0,1 0 1 0 0,0-1-1 0 0,0 1 0 0 0,0 0 1 0 0,0-1-1 0 0,0 1 0 0 0,0-1 1 0 0,1 0-1 0 0,-1 1 0 0 0,0-1 0 0 0,1 0 1 0 0,-1 0-1 0 0,1 1 0 0 0,0-1 1 0 0,-1 0-1 0 0,1-1 0 0 0,0 1 1 0 0,-1 0-1 0 0,1 0 0 0 0,0-1 1 0 0,0 1-1 0 0,0-1 0 0 0,0 0 0 0 0,0 1 1 0 0,-1-1-1 0 0,1 0 0 0 0,0 0 1 0 0,0 0-1 0 0,0-1 17 0 0,32-1 280 0 0,-1-3-1 0 0,0-1 1 0 0,0-1 0 0 0,0-2 0 0 0,-1-1-1 0 0,-1-1 1 0 0,0-2 0 0 0,25-14-280 0 0,27-9 263 0 0,129-53 158 0 0,4 9 1 0 0,3 9 0 0 0,195-34-422 0 0,-382 98-86 0 0,1 1 1 0 0,-1 2-1 0 0,1 1 1 0 0,0 1-1 0 0,0 2 0 0 0,0 1 1 0 0,-1 2-1 0 0,1 1 0 0 0,9 4 86 0 0,-38-7 63 0 0,0 0 1 0 0,0 0-1 0 0,0 0 0 0 0,-1 1 0 0 0,1 0 0 0 0,0 0 0 0 0,-1 0 0 0 0,0 0 1 0 0,1 1-1 0 0,-1-1 0 0 0,0 1 0 0 0,0 0 0 0 0,0-1 0 0 0,-1 1 0 0 0,1 1 1 0 0,-1-1-1 0 0,1 0 0 0 0,-1 1 0 0 0,0-1 0 0 0,0 1 0 0 0,-1 0 0 0 0,1-1 1 0 0,-1 1-1 0 0,0 0 0 0 0,0 0 0 0 0,0 0 0 0 0,0 0 0 0 0,-1 0 1 0 0,1 0-1 0 0,-1 0 0 0 0,0 0 0 0 0,-1 0 0 0 0,1 0 0 0 0,-1 0 0 0 0,1 0 1 0 0,-1 0-1 0 0,-1 0 0 0 0,1 0 0 0 0,0 0 0 0 0,-1 0 0 0 0,0-1 0 0 0,0 1 1 0 0,0 0-64 0 0,-261 396 2059 0 0,249-375-2182 0 0,1 1 0 0 0,0 0 0 0 0,2 1 0 0 0,1 0 0 0 0,2 1 0 0 0,0 0 0 0 0,1 4 123 0 0,6-24-131 0 0,0-1-1 0 0,0 1 1 0 0,0 0 0 0 0,1 0-1 0 0,0 0 1 0 0,1 0-1 0 0,0 0 1 0 0,0 0-1 0 0,1 0 1 0 0,0 0 0 0 0,0 0-1 0 0,0-1 1 0 0,1 1-1 0 0,1-1 1 0 0,-1 0-1 0 0,1 0 1 0 0,0 0 0 0 0,1 0-1 0 0,0-1 1 0 0,0 0-1 0 0,0 0 1 0 0,1 0-1 0 0,-1 0 1 0 0,1-1 0 0 0,1 0-1 0 0,-1 0 1 0 0,6 2 131 0 0,7 2-600 0 0,0-1 1 0 0,0-1 0 0 0,1-1 0 0 0,0-1-1 0 0,1 0 1 0 0,-1-2 0 0 0,1 0 0 0 0,0-1 0 0 0,-1-1-1 0 0,1-1 1 0 0,0-1 0 0 0,14-3 599 0 0,7-1-5432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16T10:49:28.38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1176 50 9250 0 0,'0'0'447'0'0,"0"0"16"0"0,0 0 77 0 0,0 0-26 0 0,0 0-142 0 0,0 0-293 0 0,0 0-274 0 0,0 0-138 0 0,-29-10-42 0 0,-88-25 70 0 0,115 34 294 0 0,0 1 0 0 0,-1-1 0 0 0,1 0 0 0 0,0 1 0 0 0,-1-1 0 0 0,1 1 0 0 0,0 0 0 0 0,-1 0 0 0 0,1-1 0 0 0,0 2 0 0 0,-1-1 0 0 0,1 0 0 0 0,-1 0 0 0 0,1 1 0 0 0,0 0 0 0 0,0-1 0 0 0,-1 1 0 0 0,1 0 1 0 0,0 0-1 0 0,0 0 0 0 0,0 0 0 0 0,0 0 0 0 0,0 1 0 0 0,0-1 0 0 0,0 1 0 0 0,0-1 0 0 0,1 1 0 0 0,-2 0 11 0 0,-5 6-44 0 0,-127 98 194 0 0,6 5-1 0 0,-98 110-149 0 0,149-117 617 0 0,77-103-333 0 0,1-1 265 0 0,22-18 1324 0 0,510-289-2167 0 0,-472 274 936 0 0,-100 37-784 0 0,-471 195 222 0 0,338-124 121 0 0,-104 47-349 0 0,343-110-1511 0 0,-2-20 1660 0 0,0-2 0 0 0,0-2-1 0 0,-2-4 1 0 0,41-16-1 0 0,29-6-291 0 0,-78 23 120 0 0,-27 6 2 0 0,1 1 1 0 0,0 1-1 0 0,0 2 0 0 0,0 1 0 0 0,0 1 0 0 0,1 1 1 0 0,11 2 168 0 0,-39 0-20 0 0,1 0 0 0 0,-1 0 0 0 0,0 0 1 0 0,1 0-1 0 0,-1 0 0 0 0,0 0 0 0 0,1 1 0 0 0,-1-1 1 0 0,0 1-1 0 0,1-1 0 0 0,-1 1 0 0 0,0-1 1 0 0,0 1-1 0 0,1 0 0 0 0,-1 0 0 0 0,0-1 1 0 0,0 1-1 0 0,0 0 0 0 0,0 0 0 0 0,0 0 0 0 0,0 0 1 0 0,0 0-1 0 0,-1 0 0 0 0,1 0 0 0 0,0 1 1 0 0,-1-1-1 0 0,1 0 0 0 0,0 0 0 0 0,-1 1 1 0 0,1-1-1 0 0,-1 0 0 0 0,0 1 0 0 0,1-1 0 0 0,-1 0 1 0 0,0 1-1 0 0,0-1 0 0 0,0 0 0 0 0,0 1 1 0 0,0-1-1 0 0,0 1 0 0 0,-1-1 0 0 0,1 0 1 0 0,0 1-1 0 0,-1-1 0 0 0,1 0 0 0 0,-1 0 0 0 0,1 1 1 0 0,-1-1-1 0 0,1 0 0 0 0,-1 0 20 0 0,-37 62 649 0 0,-53 36-64 0 0,-4-3 0 0 0,-4-5 0 0 0,-50 32-585 0 0,-57 51 169 0 0,193-162-172 0 0,4-6-34 0 0,1 0 0 0 0,0 1 0 0 0,1 0 0 0 0,-1 0 0 0 0,1 0 0 0 0,1 1 0 0 0,-1 0 0 0 0,1 1 0 0 0,1-1 0 0 0,-1 1 0 0 0,2 1 0 0 0,-1-1 0 0 0,1 0 0 0 0,-3 11 37 0 0,10-18 42 0 0,0 0 0 0 0,-1 1 0 0 0,1-1 0 0 0,0-1 1 0 0,0 1-1 0 0,0 0 0 0 0,1-1 0 0 0,-1 1 1 0 0,0-1-1 0 0,1 0 0 0 0,-1 0 0 0 0,0 0 0 0 0,1-1 1 0 0,-1 1-1 0 0,1-1 0 0 0,-1 0 0 0 0,1 0 0 0 0,-1 0 1 0 0,1 0-1 0 0,-1-1 0 0 0,1 1 0 0 0,2-2-42 0 0,3 2 66 0 0,41-4 54 0 0,0-2 0 0 0,0-3 0 0 0,-1-1 0 0 0,0-3-1 0 0,-1-2 1 0 0,0-2-120 0 0,80-22 11 0 0,106-2-675 0 0,-233 41 656 0 0,1 0 0 0 0,-1 0 1 0 0,1 0-1 0 0,0 0 0 0 0,-1 0 1 0 0,1 1-1 0 0,-1-1 0 0 0,1 0 1 0 0,-1 1-1 0 0,1-1 0 0 0,-1 1 1 0 0,0-1-1 0 0,1 1 0 0 0,-1 0 1 0 0,0-1-1 0 0,1 1 0 0 0,-1 0 1 0 0,0 0-1 0 0,0 0 0 0 0,0 0 1 0 0,1 0-1 0 0,-1 0 0 0 0,0 1 1 0 0,-1-1-1 0 0,1 0 0 0 0,0 0 1 0 0,0 1-1 0 0,0-1 0 0 0,-1 1 1 0 0,1-1-1 0 0,-1 0 0 0 0,1 1 1 0 0,-1-1-1 0 0,0 1 0 0 0,1-1 1 0 0,-1 1-1 0 0,0-1 0 0 0,0 1 1 0 0,0 0-1 0 0,0-1 0 0 0,0 1 1 0 0,0-1-1 0 0,-1 1 0 0 0,1-1 1 0 0,0 1-1 0 0,-1-1 0 0 0,1 1 1 0 0,-1-1-1 0 0,0 0 0 0 0,0 1 8 0 0,-38 74 698 0 0,35-69-649 0 0,1-6-54 0 0,1 1 1 0 0,0 1 0 0 0,-1-1 0 0 0,1 0 0 0 0,0 0 0 0 0,0 1 0 0 0,1-1 0 0 0,-1 1 0 0 0,0 0 0 0 0,1 0 0 0 0,0-1 0 0 0,0 1 0 0 0,-1 0 0 0 0,2 0 0 0 0,-1 0 0 0 0,0 0 0 0 0,1 0 0 0 0,-1 0 0 0 0,1 0 0 0 0,0 1 0 0 0,0-1 0 0 0,0 0 0 0 0,0 0 0 0 0,1 0 0 0 0,-1 0 0 0 0,1 0 0 0 0,0 0 0 0 0,0 0 0 0 0,0 0 0 0 0,0 0 0 0 0,0 0-1 0 0,1-1 1 0 0,-1 1 0 0 0,1 0 0 0 0,0-1 0 0 0,0 1 0 0 0,0-1 0 0 0,0 0 0 0 0,0 0 0 0 0,0 1 0 0 0,1-1 0 0 0,-1-1 0 0 0,3 3 4 0 0,28 10 43 0 0,1-2 0 0 0,0-1-1 0 0,1-2 1 0 0,0-2 0 0 0,0 0 0 0 0,1-3-1 0 0,0-1 1 0 0,-1-1 0 0 0,2-2-43 0 0,12 3 15 0 0,290 13-107 0 0,0-13 0 0 0,277-37 92 0 0,-474 33-443 0 0,-142 3 471 0 0,0-1-1 0 0,1 1 0 0 0,-1 0 0 0 0,0-1 1 0 0,0 1-1 0 0,0 0 0 0 0,0-1 0 0 0,0 1 0 0 0,0-1 1 0 0,-1 1-1 0 0,1 0 0 0 0,-1-1 0 0 0,1 1 1 0 0,-1-1-1 0 0,1 1 0 0 0,-1-1 0 0 0,0 1 0 0 0,0-1 1 0 0,0 0-1 0 0,0 1 0 0 0,0-1 0 0 0,0 0 1 0 0,0 0-1 0 0,0 1 0 0 0,0-1 0 0 0,0 0 1 0 0,-1 0-1 0 0,1 0 0 0 0,0-1 0 0 0,-1 1 0 0 0,1 0 1 0 0,-1 0-1 0 0,1-1 0 0 0,-1 1 0 0 0,1-1 1 0 0,-1 1-1 0 0,0-1 0 0 0,1 0 0 0 0,-1 0 0 0 0,1 0 1 0 0,-2 0-28 0 0,-26 15 418 0 0,-1-2-1 0 0,-1-1 1 0 0,0-2 0 0 0,0 0 0 0 0,0-3 0 0 0,-1 0 0 0 0,-1-2 0 0 0,-25 0-418 0 0,58-5 563 0 0,34-16-2060 0 0,56-29 584 0 0,-23 8 736 0 0,2 2 0 0 0,1 4 0 0 0,1 3 1 0 0,2 3-1 0 0,72-14 177 0 0,-92 38-638 0 0,-54 0 651 0 0,0 1-1 0 0,1 0 1 0 0,-1 0-1 0 0,0 0 1 0 0,1 0-1 0 0,-1 0 1 0 0,0 0-1 0 0,1 0 1 0 0,-1 0-1 0 0,0 0 1 0 0,1 1-1 0 0,-1-1 1 0 0,0 0-1 0 0,1 0 1 0 0,-1 0-1 0 0,0 1 1 0 0,1-1-1 0 0,-1 0 1 0 0,1 1-1 0 0,-1-1 1 0 0,1 0 0 0 0,-1 1-1 0 0,1-1 1 0 0,-1 1-1 0 0,1-1 1 0 0,-1 1-1 0 0,1-1 1 0 0,-1 1-1 0 0,1 0 1 0 0,0-1-1 0 0,-1 1 1 0 0,1-1-1 0 0,0 1 1 0 0,0 0-1 0 0,-1-1 1 0 0,1 1-1 0 0,0 0 1 0 0,0-1-1 0 0,0 1 1 0 0,0 0-1 0 0,0-1 1 0 0,0 1-1 0 0,0 0 1 0 0,0-1-1 0 0,0 1 1 0 0,0 0 0 0 0,0-1-1 0 0,0 1 1 0 0,1 0-1 0 0,-1-1 1 0 0,0 1-1 0 0,0 0 1 0 0,1-1-1 0 0,-1 1 1 0 0,0-1-1 0 0,1 1 1 0 0,-1-1-1 0 0,1 1 1 0 0,-1-1-1 0 0,1 1 1 0 0,-1-1-1 0 0,1 1 1 0 0,-1-1-1 0 0,1 1 1 0 0,-1-1-1 0 0,1 0 1 0 0,0 1-1 0 0,-1-1 1 0 0,1 0 0 0 0,0 1-14 0 0,-247 154 599 0 0,300-162-1644 0 0,-9-6 1144 0 0,-12 2-278 0 0,1 1 0 0 0,1 1 0 0 0,0 3 0 0 0,0 0 0 0 0,0 2 0 0 0,0 2 1 0 0,1 2-1 0 0,5 1 180 0 0,-40 0-12 0 0,0 1 1 0 0,1 0 0 0 0,-2 0 0 0 0,1 0-1 0 0,0 0 1 0 0,0 0 0 0 0,-1 0-1 0 0,1 0 1 0 0,-1 0 0 0 0,1 0-1 0 0,-1 0 1 0 0,0 0 0 0 0,0 0 0 0 0,0 0-1 0 0,0 0 1 0 0,0 0 0 0 0,0 1-1 0 0,-1-1 1 0 0,1 0 0 0 0,-1 0-1 0 0,1 0 1 0 0,-1 0 0 0 0,0 0 0 0 0,0-1-1 0 0,0 1 1 0 0,0 0 0 0 0,0 0-1 0 0,0 0 1 0 0,-1-1 0 0 0,1 1-1 0 0,0-1 1 0 0,-1 1 0 0 0,1-1 0 0 0,-1 1-1 0 0,0-1 1 0 0,0 0 0 0 0,1 0-1 0 0,-1 0 1 0 0,0 0 0 0 0,-1 0 11 0 0,-166 114 669 0 0,168-114-479 0 0,1-1 43 0 0,46-15-413 0 0,442-193-80 0 0,-623 276 1692 0 0,-99 28-1576 0 0,84-36-4079 0 0,109-42-521 0 0,29-13-808 0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16T10:28:02.407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2002 992 10234 0 0,'0'0'1248'0'0,"-31"-24"-230"0"0,-106-83 10 0 0,106 88-933 0 0,-1 1 1 0 0,-1 1-1 0 0,-1 2 0 0 0,0 2 0 0 0,-1 0 0 0 0,0 3 0 0 0,-1 1 1 0 0,0 1-1 0 0,0 2 0 0 0,0 2 0 0 0,-1 1 0 0 0,0 2 1 0 0,0 2-1 0 0,1 1 0 0 0,-1 1 0 0 0,1 3 0 0 0,0 0 0 0 0,0 3 1 0 0,-20 7-96 0 0,-129 39-1054 0 0,2 8 1 0 0,3 8 0 0 0,-43 30 1053 0 0,115-53-787 0 0,88-39 711 0 0,4-1 134 0 0,-1 0 0 0 0,-1-1 0 0 0,1 0 0 0 0,-1-1 0 0 0,0-2 0 0 0,-1 0 0 0 0,1 0 0 0 0,-1-2 0 0 0,-2 0-58 0 0,19-2 36 0 0,1 0-1 0 0,0 0 1 0 0,0-1 0 0 0,0 1-1 0 0,-1 0 1 0 0,1-1 0 0 0,0 1-1 0 0,0-1 1 0 0,0 1 0 0 0,0-1 0 0 0,0 1-1 0 0,0-1 1 0 0,0 0 0 0 0,0 1-1 0 0,0-1 1 0 0,0 0 0 0 0,0 0 0 0 0,1 0-1 0 0,-1 0 1 0 0,0 0 0 0 0,0 0-1 0 0,1 0 1 0 0,-1 0 0 0 0,1 0-1 0 0,-1 0 1 0 0,1 0 0 0 0,-1 0 0 0 0,1 0-1 0 0,0-1 1 0 0,-1 1 0 0 0,1 0-1 0 0,0 0 1 0 0,0 0 0 0 0,0-1-1 0 0,0 1 1 0 0,0 0 0 0 0,0 0 0 0 0,0 0-1 0 0,1-1 1 0 0,-1 1 0 0 0,0 0-1 0 0,1 0 1 0 0,-1 0 0 0 0,1 0-1 0 0,-1 0 1 0 0,1 0 0 0 0,-1-1 0 0 0,1 1-1 0 0,0 0 1 0 0,-1 1 0 0 0,1-1-1 0 0,0 0 1 0 0,1-1-36 0 0,37-57-16 0 0,19 5 247 0 0,2 4-1 0 0,3 2 1 0 0,1 3-1 0 0,2 3 1 0 0,27-11-231 0 0,-27 14 81 0 0,1256-671 759 0 0,-1313 693 352 0 0,-54 29-1168 0 0,-453 202-400 0 0,331-134 423 0 0,-82 37-1273 0 0,4 11-1 0 0,-8 20 1227 0 0,195-108-2209 0 0,22-12-2428 0 0,27-18-2737 0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16T10:28:04.246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913 329 16516 0 0,'0'0'-139'0'0,"0"0"254"0"0,-8-32 227 0 0,-35-159 537 0 0,40 177-717 0 0,-26-65-136 0 0,-26 66-2846 0 0,33 20 2540 0 0,1 0 1 0 0,1 2 0 0 0,0 0 0 0 0,0 1-1 0 0,0 1 1 0 0,1 1 0 0 0,1 1 0 0 0,-13 11 279 0 0,11-9-87 0 0,-45 27-50 0 0,2 4 0 0 0,2 2 0 0 0,2 3 0 0 0,2 2 0 0 0,3 3 0 0 0,2 2 0 0 0,3 3 0 0 0,0 4 137 0 0,41-52-83 0 0,0 1-1 0 0,2 0 1 0 0,0 0 0 0 0,0 0 0 0 0,1 1-1 0 0,1-1 1 0 0,0 1 0 0 0,1 1 0 0 0,1-1-1 0 0,-1 14 84 0 0,3-23 4 0 0,0-1-1 0 0,1 1 0 0 0,-1-1 0 0 0,1 1 0 0 0,0 0 0 0 0,1-1 0 0 0,-1 0 0 0 0,1 1 1 0 0,0-1-1 0 0,0 0 0 0 0,1 0 0 0 0,0 0 0 0 0,-1 0 0 0 0,2 0 0 0 0,-1-1 0 0 0,0 0 0 0 0,1 1 1 0 0,0-1-1 0 0,0 0 0 0 0,0-1 0 0 0,1 1 0 0 0,-1-1 0 0 0,1 0 0 0 0,0 0 0 0 0,0 0 1 0 0,0-1-1 0 0,0 1 0 0 0,0-1 0 0 0,1-1 0 0 0,1 2-3 0 0,35 4 145 0 0,0-1-1 0 0,1-2 1 0 0,-1-1-1 0 0,1-3 1 0 0,-1-2-1 0 0,1-1 1 0 0,-1-2 0 0 0,0-2-1 0 0,-1-2 1 0 0,28-10-145 0 0,205-57 417 0 0,-3-12 1 0 0,7-16-418 0 0,410-130 2453 0 0,-658 226-2302 0 0,-17 2-115 0 0,1 2 0 0 0,0 0 0 0 0,0 1-1 0 0,1 0 1 0 0,-1 1 0 0 0,0 0-1 0 0,1 2 1 0 0,0-1 0 0 0,-1 2-1 0 0,14 2-35 0 0,-26-1 23 0 0,0 0-1 0 0,0 1 0 0 0,0-1 0 0 0,-1 1 1 0 0,1-1-1 0 0,-1 1 0 0 0,0 0 0 0 0,1 0 0 0 0,-1 0 1 0 0,-1 0-1 0 0,1 0 0 0 0,0 0 0 0 0,-1 0 1 0 0,1 0-1 0 0,-1 0 0 0 0,0 0 0 0 0,0 0 1 0 0,0 0-1 0 0,0 0 0 0 0,-1 0 0 0 0,1 0 0 0 0,-1 0 1 0 0,0 0-1 0 0,0 0 0 0 0,0 0 0 0 0,0-1 1 0 0,0 1-1 0 0,-1 0 0 0 0,1-1 0 0 0,-1 1 1 0 0,0 0-1 0 0,0-1 0 0 0,0 0 0 0 0,0 0 0 0 0,0 1 1 0 0,-1-1-23 0 0,-40 56 263 0 0,-4-2 0 0 0,-1-1 1 0 0,-3-3-1 0 0,-3-3 0 0 0,-1-1 0 0 0,-5-1-263 0 0,-2 4 82 0 0,-123 103 15 0 0,40-40-112 0 0,5 7 0 0 0,6 6 0 0 0,5 5 1 0 0,-27 46 14 0 0,146-166-194 0 0,0 0 0 0 0,0 2 0 0 0,2-1 1 0 0,-1 1-1 0 0,2 0 0 0 0,0 1 0 0 0,0 0 0 0 0,2 0 1 0 0,0 0-1 0 0,-2 10 194 0 0,9-21-38 0 0,0 0 0 0 0,0 0 0 0 0,0 0 0 0 0,0 0 0 0 0,1-1 0 0 0,-1 1 1 0 0,1-1-1 0 0,0 0 0 0 0,0 0 0 0 0,0 0 0 0 0,1 0 0 0 0,-1 0 0 0 0,1-1 0 0 0,0 1 0 0 0,-1-1 0 0 0,1 0 0 0 0,0 0 0 0 0,0 0 1 0 0,0-1-1 0 0,0 0 0 0 0,1 0 0 0 0,-1 0 0 0 0,0 0 0 0 0,1 0 0 0 0,-1-1 0 0 0,0 0 0 0 0,1 0 0 0 0,-1 0 0 0 0,1 0 1 0 0,-1-1-1 0 0,0 1 0 0 0,0-1 0 0 0,1-1 0 0 0,-1 1 0 0 0,3-1 38 0 0,-6 1 1 0 0,62-7 88 0 0,0-3 0 0 0,0-2 0 0 0,-2-4 0 0 0,0-2 0 0 0,13-7-89 0 0,23-7 31 0 0,18-6 16 0 0,257-63-42 0 0,-371 102-3 0 0,1-1-9 0 0,0-1 0 0 0,1 1 1 0 0,-1 0-1 0 0,1 0 0 0 0,-1 0 0 0 0,1 0 0 0 0,-1 0 0 0 0,1 0 1 0 0,0 1-1 0 0,-1-1 0 0 0,1 1 0 0 0,0 0 0 0 0,-1 0 0 0 0,1 0 0 0 0,0 0 1 0 0,-1 0-1 0 0,1 1 0 0 0,0-1 0 0 0,-1 1 0 0 0,1 0 0 0 0,0 0 1 0 0,-1 0-1 0 0,1 0 0 0 0,-1 0 0 0 0,0 0 0 0 0,1 1 0 0 0,-1-1 0 0 0,0 1 1 0 0,0-1-1 0 0,0 1 0 0 0,0 0 0 0 0,0 0 0 0 0,0 0 0 0 0,0 0 0 0 0,-1 0 1 0 0,1 1-1 0 0,-1-1 0 0 0,1 0 0 0 0,-1 1 0 0 0,0-1 0 0 0,0 1 1 0 0,0-1-1 0 0,-1 1 0 0 0,1 0 0 0 0,0-1 0 0 0,-1 1 0 0 0,0 1 7 0 0,-5 9 215 0 0,-1 0 0 0 0,0-1 0 0 0,-1 1 1 0 0,-1-1-1 0 0,0-1 0 0 0,0 0 0 0 0,-1 0 0 0 0,-1 0 0 0 0,0-1 0 0 0,0-1 0 0 0,-10 7-215 0 0,6-3 106 0 0,-226 196 535 0 0,153-140-667 0 0,3 5 0 0 0,4 2 1 0 0,3 5-1 0 0,-64 85 26 0 0,74-28-1301 0 0,66-135 1238 0 0,0 1 1 0 0,1-1 0 0 0,-1 1-1 0 0,1 0 1 0 0,-1-1 0 0 0,1 1-1 0 0,0 0 1 0 0,1-1 0 0 0,-1 1-1 0 0,1 0 1 0 0,-1-1 0 0 0,1 1-1 0 0,0-1 1 0 0,0 1 0 0 0,1-1-1 0 0,-1 1 1 0 0,1-1 0 0 0,-1 0-1 0 0,1 0 1 0 0,0 1 0 0 0,1-1-1 0 0,-1-1 1 0 0,0 1 0 0 0,1 0-1 0 0,-1-1 1 0 0,1 1 0 0 0,0-1-1 0 0,0 0 1 0 0,0 0 0 0 0,0 0-1 0 0,0 0 1 0 0,1 0 0 0 0,-1-1-1 0 0,1 1 1 0 0,-1-1 0 0 0,1 0-1 0 0,-1 0 1 0 0,1 0 0 0 0,1-1 62 0 0,35 6-9 0 0,0-2 0 0 0,1-1 1 0 0,-1-2-1 0 0,1-2 1 0 0,-1-2-1 0 0,1-2 1 0 0,22-6 8 0 0,63-4 25 0 0,72 11-160 0 0,-196 6 205 0 0,0 0 1 0 0,0 1-1 0 0,0 0 0 0 0,0-1 1 0 0,-1 1-1 0 0,1 0 0 0 0,-1 0 0 0 0,0 0 1 0 0,0 0-1 0 0,0 0 0 0 0,0 0 1 0 0,-1 0-1 0 0,1 0 0 0 0,-1 0 0 0 0,0 0 1 0 0,0 0-1 0 0,0 0 0 0 0,0 1 1 0 0,0-1-1 0 0,-1 0 0 0 0,1 0 0 0 0,-1 0 1 0 0,0 0-1 0 0,0 0 0 0 0,0 0 1 0 0,0 0-1 0 0,-1 0 0 0 0,1-1 0 0 0,-1 1 1 0 0,0 0-1 0 0,0-1 0 0 0,1 1 1 0 0,-2-1-1 0 0,1 0 0 0 0,0 0 0 0 0,0 0 1 0 0,-1 0-1 0 0,1 0 0 0 0,-1 0 1 0 0,0 0-1 0 0,-1 0-70 0 0,-1 5-9 0 0,-137 166 471 0 0,75-96-980 0 0,4 3 0 0 0,2 3 0 0 0,5 3 0 0 0,-1 9 518 0 0,52-90-90 0 0,1 0 0 0 0,0 1 1 0 0,0-1-1 0 0,1 1 0 0 0,-1 0 0 0 0,1-1 0 0 0,1 2 0 0 0,-1-1 1 0 0,1 0-1 0 0,0 0 0 0 0,0 1 0 0 0,1-1 0 0 0,0 1 0 0 0,0-1 1 0 0,0 1-1 0 0,1 0 0 0 0,0-1 0 0 0,0 1 0 0 0,1 0 0 0 0,0-1 1 0 0,0 1-1 0 0,1-1 0 0 0,-1 1 0 0 0,1-1 0 0 0,1 0 0 0 0,-1 1 1 0 0,1-1-1 0 0,0-1 0 0 0,1 1 0 0 0,-1 0 0 0 0,1-1 0 0 0,0 1 1 0 0,0-1-1 0 0,1 0 0 0 0,0-1 0 0 0,0 1 0 0 0,0-1 0 0 0,0 0 1 0 0,5 3 89 0 0,17 0 43 0 0,1-1 0 0 0,0-2 0 0 0,0 0-1 0 0,0-2 1 0 0,0-1 0 0 0,0-1 0 0 0,7-2-43 0 0,121 7-172 0 0,-153-5 190 0 0,0 0 1 0 0,-1 1-1 0 0,1-1 1 0 0,0 1-1 0 0,0 0 1 0 0,0 0-1 0 0,-1 0 1 0 0,1 0-1 0 0,-1 0 1 0 0,1 1-1 0 0,-1-1 1 0 0,1 1-1 0 0,-1-1 1 0 0,0 1-1 0 0,0 0 1 0 0,1 0-1 0 0,-1 0 1 0 0,-1 0-1 0 0,1 1 1 0 0,0-1-1 0 0,-1 0 1 0 0,1 1-1 0 0,-1-1 1 0 0,1 1-1 0 0,-1 0 1 0 0,0-1-1 0 0,0 1 1 0 0,-1 0-1 0 0,1-1 1 0 0,0 1-1 0 0,-1 0 1 0 0,0 0-1 0 0,1 0 1 0 0,-1 0-1 0 0,0 0 1 0 0,-1-1-1 0 0,1 1 0 0 0,0 0 1 0 0,-1 0-1 0 0,0 0 1 0 0,1 0-1 0 0,-1-1 1 0 0,0 1-1 0 0,-1 0 1 0 0,1-1-1 0 0,0 1 1 0 0,-1-1-1 0 0,1 0 1 0 0,-1 1-1 0 0,0-1 1 0 0,0 0-1 0 0,0 0 1 0 0,-1 2-19 0 0,-118 164 1036 0 0,97-142-1272 0 0,1 2 1 0 0,2 0 0 0 0,0 2-1 0 0,2 0 1 0 0,2 1-1 0 0,0 1 1 0 0,2 0-1 0 0,2 1 1 0 0,1 1-1 0 0,1 0 1 0 0,2 0-1 0 0,0 9 236 0 0,9-35-197 0 0,0 0-1 0 0,0 0 0 0 0,1 1 1 0 0,0-1-1 0 0,0 0 1 0 0,1-1-1 0 0,0 1 1 0 0,0 0-1 0 0,1 0 0 0 0,0-1 1 0 0,0 0-1 0 0,1 1 1 0 0,0-1-1 0 0,0 0 1 0 0,1-1-1 0 0,0 1 0 0 0,0-1 1 0 0,0 0-1 0 0,1 0 1 0 0,0-1-1 0 0,0 0 1 0 0,0 0-1 0 0,1 0 0 0 0,0-1 1 0 0,0 1-1 0 0,0-2 1 0 0,0 1-1 0 0,1-1 1 0 0,-1 0-1 0 0,1-1 0 0 0,0 0 1 0 0,0 0-1 0 0,0 0 1 0 0,2-1 197 0 0,327 18 38 0 0,-336-19 30 0 0,0 0-1 0 0,1-1 0 0 0,-1 1 0 0 0,0 0 0 0 0,0 0 1 0 0,0 0-1 0 0,0 0 0 0 0,1 0 0 0 0,-1 0 0 0 0,0 0 1 0 0,0 1-1 0 0,0-1 0 0 0,0 0 0 0 0,1 0 0 0 0,-1 1 1 0 0,0-1-1 0 0,0 1 0 0 0,0-1 0 0 0,0 1 0 0 0,0 0 1 0 0,0-1-1 0 0,0 1 0 0 0,0 0 0 0 0,0 0 0 0 0,-1-1 1 0 0,1 1-1 0 0,0 0 0 0 0,0 0 0 0 0,-1 0 0 0 0,1 0 1 0 0,-1 0-1 0 0,1 0 0 0 0,0 0 0 0 0,-1 0 0 0 0,0 1 1 0 0,1-1-1 0 0,-1 0 0 0 0,0 0 0 0 0,0 0 0 0 0,1 0 1 0 0,-1 0-1 0 0,0 1 0 0 0,0-1 0 0 0,0 0 0 0 0,0 0 1 0 0,-1 0-1 0 0,1 1 0 0 0,0-1 0 0 0,0 0 0 0 0,-1 0 1 0 0,1 0-1 0 0,-1 0 0 0 0,1 0 0 0 0,-1 0 0 0 0,1 0 1 0 0,-1 0-1 0 0,0 0 0 0 0,1 0 0 0 0,-1 0 0 0 0,-1 1-67 0 0,-57 66 4505 0 0,45-55-4797 0 0,-81 88 820 0 0,-229 254-598 0 0,248-262-1934 0 0,4 2 0 0 0,-59 104 2004 0 0,119-180-472 0 0,1 0 1 0 0,0 1-1 0 0,2 0 0 0 0,0 0 1 0 0,2 1-1 0 0,0 0 1 0 0,1 1-1 0 0,1-1 1 0 0,2 1-1 0 0,-1 4 472 0 0,4-22-25 0 0,1-1 1 0 0,-1 1-1 0 0,1 0 1 0 0,-1-1-1 0 0,1 1 0 0 0,0-1 1 0 0,1 1-1 0 0,-1-1 1 0 0,1 0-1 0 0,-1 1 0 0 0,1-1 1 0 0,0 0-1 0 0,0 0 1 0 0,0 0-1 0 0,1 0 0 0 0,-1 0 1 0 0,1-1-1 0 0,-1 1 1 0 0,1-1-1 0 0,0 0 0 0 0,0 1 1 0 0,0-1-1 0 0,0 0 1 0 0,1-1-1 0 0,-1 1 0 0 0,0-1 1 0 0,1 1-1 0 0,-1-1 1 0 0,1 0-1 0 0,-1 0 0 0 0,1-1 1 0 0,0 1-1 0 0,2-1 25 0 0,132 6 111 0 0,-128-7-131 0 0,92-10 116 0 0,-1-5 1 0 0,0-4-1 0 0,-2-4 1 0 0,17-10-97 0 0,-1 1 136 0 0,1237-370-378 0 0,-1284 380 444 0 0,-97 22 152 0 0,-96 22 435 0 0,2 5 1 0 0,1 6 0 0 0,-70 29-790 0 0,122-39 57 0 0,-190 64 96 0 0,39-11-648 0 0,-3-9 0 0 0,-186 27 495 0 0,380-88-46 0 0,-1-1-1 0 0,0-2 1 0 0,0 0-1 0 0,0-3 0 0 0,0 0 1 0 0,1-2-1 0 0,-7-2 47 0 0,29 4 17 0 0,1-1 0 0 0,0 1 0 0 0,0-1 0 0 0,0-1 0 0 0,0 1 0 0 0,0-1 0 0 0,1-1 0 0 0,-1 1 0 0 0,1-1 0 0 0,0 0 0 0 0,0 0 0 0 0,0-1 0 0 0,0 0 0 0 0,1 0 1 0 0,0 0-1 0 0,0-1 0 0 0,0 1 0 0 0,1-1 0 0 0,0 0 0 0 0,0-1 0 0 0,0 1 0 0 0,1-1 0 0 0,0 0 0 0 0,0 1 0 0 0,1-1 0 0 0,0 0 0 0 0,0-1 0 0 0,1 1 0 0 0,-1 0 0 0 0,2-1 0 0 0,-1 1 0 0 0,1-3-17 0 0,4-29 160 0 0,1 0 1 0 0,3 1-1 0 0,0 0 0 0 0,3 1 1 0 0,1 0-1 0 0,2 1 0 0 0,1 0 1 0 0,2 1-1 0 0,1 1 0 0 0,2 0 0 0 0,2 2 1 0 0,0 0-1 0 0,2 2 0 0 0,2 0 1 0 0,26-23-161 0 0,-35 33 116 0 0,1 1 0 0 0,1 1 1 0 0,1 0-1 0 0,0 2 0 0 0,1 0 1 0 0,1 1-1 0 0,1 2 1 0 0,0 0-1 0 0,0 1 0 0 0,1 1 1 0 0,1 2-1 0 0,0 0 0 0 0,0 2 1 0 0,1 0-1 0 0,-1 2 0 0 0,1 1 1 0 0,1 1-1 0 0,-1 1 0 0 0,0 1 1 0 0,4 2-117 0 0,-22 1-8 0 0,0 0 0 0 0,-1 1 0 0 0,1 0-1 0 0,-1 0 1 0 0,0 1 0 0 0,0-1 0 0 0,0 2 0 0 0,0-1 0 0 0,-1 1 0 0 0,1 0 0 0 0,-1 0 0 0 0,0 1-1 0 0,-1 0 1 0 0,0 0 0 0 0,0 0 0 0 0,0 0 0 0 0,0 1 0 0 0,-1 0 0 0 0,0 0 0 0 0,-1 0 0 0 0,0 1-1 0 0,0-1 1 0 0,0 1 0 0 0,-1-1 0 0 0,0 1 0 0 0,-1 0 0 0 0,1 0 0 0 0,-2 0 0 0 0,1 1 8 0 0,2 19 98 0 0,-2-1 1 0 0,0 1 0 0 0,-2-1 0 0 0,-1 0-1 0 0,-2 1 1 0 0,0-1 0 0 0,-2 0 0 0 0,-1 0-99 0 0,-35 93 381 0 0,-17 101-448 0 0,61-215 54 0 0,1 0-1 0 0,-1-1 0 0 0,1 1 0 0 0,1-1 0 0 0,-1 0 0 0 0,1 0 0 0 0,-1 0 0 0 0,1-1 1 0 0,1 1-1 0 0,-1-1 0 0 0,1 0 0 0 0,-1 0 0 0 0,1 0 0 0 0,0-1 0 0 0,1 1 1 0 0,-1-1-1 0 0,1-1 0 0 0,-1 1 0 0 0,1-1 0 0 0,0 0 0 0 0,0 0 0 0 0,0-1 0 0 0,0 1 1 0 0,0-1-1 0 0,0-1 0 0 0,0 1 0 0 0,0-1 0 0 0,0 0 0 0 0,0-1 0 0 0,0 1 1 0 0,1-1-1 0 0,-1 0 0 0 0,0-1 0 0 0,0 0 14 0 0,0 2-27 0 0,654-71-807 0 0,-656 71 859 0 0,0 0 1 0 0,0 0-1 0 0,-1 0 1 0 0,1 0-1 0 0,0 0 0 0 0,0 1 1 0 0,0 0-1 0 0,0 0 1 0 0,-1 0-1 0 0,1 0 0 0 0,0 1 1 0 0,-1-1-1 0 0,1 1 1 0 0,-1 0-1 0 0,0 0 0 0 0,0 0 1 0 0,1 0-1 0 0,-1 1 1 0 0,-1-1-1 0 0,1 1 0 0 0,0 0 1 0 0,-1 0-1 0 0,1 0 1 0 0,-1 0-1 0 0,0 0 0 0 0,0 1 1 0 0,0-1-1 0 0,0 0 1 0 0,-1 1-1 0 0,1 0 0 0 0,-1-1 1 0 0,0 1-1 0 0,0 0 1 0 0,0 0-1 0 0,-1-1 0 0 0,1 1 1 0 0,-1 0-1 0 0,0 0 1 0 0,0 0-1 0 0,0 0 0 0 0,-1 0 1 0 0,0 0-1 0 0,1-1 1 0 0,-1 1-1 0 0,-1 0-25 0 0,-60 228-229 0 0,48-75-7105 0 0,14-139 2465 0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16T10:28:04.697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3398 446 5425 0 0,'-33'0'1091'0'0,"-391"5"2402"0"0,-440 67-673 0 0,-423 119-2685 0 0,1256-186-121 0 0,-80 15 220 0 0,-1-4 0 0 0,0-6 0 0 0,0-4 0 0 0,-62-6-234 0 0,63-39 1878 0 0,109 38-1880 0 0,0 0 0 0 0,0 0 0 0 0,0 0 0 0 0,1-1 0 0 0,-1 1 0 0 0,0-1 1 0 0,1 1-1 0 0,0-1 0 0 0,-1 0 0 0 0,1 1 0 0 0,0-1 0 0 0,0 0 0 0 0,0 0 0 0 0,0 0 1 0 0,0 0-1 0 0,0 0 0 0 0,1 0 0 0 0,-1 0 0 0 0,0 0 0 0 0,1 0 0 0 0,0-1 0 0 0,0 1 1 0 0,-1 0-1 0 0,1 0 0 0 0,1 0 0 0 0,-1 0 0 0 0,0-1 0 0 0,0 1 0 0 0,1 0 0 0 0,-1 0 1 0 0,1 0-1 0 0,0 0 0 0 0,0 0 0 0 0,-1 0 0 0 0,1 0 0 0 0,1 0 0 0 0,-1 0 1 0 0,0 1-1 0 0,0-1 0 0 0,1 0 0 0 0,-1 0 0 0 0,1 1 0 0 0,-1-1 0 0 0,1 1 0 0 0,0 0 1 0 0,-1-1-1 0 0,1 1 0 0 0,0 0 0 0 0,0 0 0 0 0,2 0 2 0 0,22-14 8 0 0,1 1 1 0 0,1 1-1 0 0,0 2 1 0 0,0 1-1 0 0,1 1 0 0 0,1 1 1 0 0,-1 2-1 0 0,1 1 1 0 0,0 1-1 0 0,1 2 0 0 0,-1 1 1 0 0,0 1-1 0 0,13 3-8 0 0,-29-4-13 0 0,483 2 512 0 0,-154 3-1403 0 0,337-40 904 0 0,-235-30-4629 0 0,236-74 4629 0 0,58-47 692 0 0,-695 176-508 0 0,371-84 2350 0 0,-135 78-2028 0 0,-192 42-1182 0 0,-86-24 652 0 0,-1 0 0 0 0,1 0 0 0 0,-1 0 0 0 0,0-1 0 0 0,0 1 0 0 0,1 0 1 0 0,-1 0-1 0 0,0 1 0 0 0,0-1 0 0 0,0 0 0 0 0,0 0 0 0 0,0 0 0 0 0,0 1 0 0 0,-1-1 0 0 0,1 1 1 0 0,0-1-1 0 0,-1 0 0 0 0,1 1 0 0 0,-1-1 0 0 0,1 1 0 0 0,-1-1 0 0 0,0 1 0 0 0,0 0 0 0 0,1-1 0 0 0,-1 1 1 0 0,0-1-1 0 0,-1 1 0 0 0,1-1 0 0 0,0 1 0 0 0,0-1 0 0 0,-1 1 0 0 0,1-1 0 0 0,0 1 0 0 0,-1-1 0 0 0,0 1 1 0 0,1-1-1 0 0,-1 1 0 0 0,0-1 0 0 0,0 0 0 0 0,0 1 0 0 0,1-1 0 0 0,-1 0 0 0 0,-1 0 0 0 0,1 0 0 0 0,0 0 1 0 0,0 0-1 0 0,0 0 0 0 0,-1 0 0 0 0,1 0 0 0 0,0 0 0 0 0,-1-1 0 0 0,1 1 0 0 0,-1 0 0 0 0,0 0 24 0 0,-100 49-2792 0 0,30-29-1881 0 0,63-19 3709 0 0,-29 8-3316 0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16T10:28:11.707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1183 9724 6153 0 0,'-28'-19'1379'0'0,"-365"-267"3000"0"0,375 272-4191 0 0,0 0 0 0 0,1-2 0 0 0,1 1 1 0 0,0-2-1 0 0,1 0 0 0 0,1-1 1 0 0,1-1-1 0 0,0 0 0 0 0,2 0 0 0 0,0-1 1 0 0,1-1-1 0 0,1 0 0 0 0,1 0 1 0 0,1-1-1 0 0,1 0 0 0 0,-2-13-188 0 0,12 21-134 0 0,1 1-1 0 0,1 0 0 0 0,0 0 1 0 0,1 1-1 0 0,1 0 0 0 0,0 0 1 0 0,0 0-1 0 0,1 1 0 0 0,0 1 1 0 0,1-1-1 0 0,0 1 1 0 0,1 1-1 0 0,0 0 0 0 0,1 1 1 0 0,-1 0-1 0 0,2 0 0 0 0,-1 2 1 0 0,1-1-1 0 0,0 1 0 0 0,0 1 1 0 0,1 1-1 0 0,7-2 135 0 0,67-29-169 0 0,1 5 0 0 0,1 3 0 0 0,1 4 0 0 0,1 4-1 0 0,1 5 1 0 0,26 1 169 0 0,-99 11 90 0 0,-11-1-24 0 0,-1 1-1 0 0,1 0 1 0 0,0 0 0 0 0,0 1 0 0 0,0 0-1 0 0,0 0 1 0 0,0 1 0 0 0,0 1-1 0 0,0-1 1 0 0,0 1 0 0 0,0 1 0 0 0,0 0-1 0 0,0 0 1 0 0,0 1 0 0 0,-1 0-1 0 0,1 0 1 0 0,-1 1 0 0 0,0 0 0 0 0,0 0-1 0 0,0 1 1 0 0,-1 0 0 0 0,0 1-1 0 0,0-1 1 0 0,0 2 0 0 0,0-1 0 0 0,-1 1-1 0 0,0-1 1 0 0,2 5-66 0 0,90 290 716 0 0,-86-251-897 0 0,3-1 0 0 0,2 0 0 0 0,1-1 0 0 0,3-1 0 0 0,2-1 0 0 0,2-1 0 0 0,2-1 0 0 0,2-1 0 0 0,1-2 0 0 0,2-1 0 0 0,2-1 0 0 0,2-2 0 0 0,1-2 0 0 0,2-1 0 0 0,25 15 181 0 0,0-14-151 0 0,1-3 1 0 0,2-3-1 0 0,1-3 1 0 0,1-2-1 0 0,22 1 151 0 0,148 54 902 0 0,-210-64-893 0 0,-2 1 0 0 0,0 1-1 0 0,-1 1 1 0 0,0 1-1 0 0,-2 1 1 0 0,0 2-1 0 0,-2 0 1 0 0,0 1 0 0 0,-2 2-1 0 0,0 0 1 0 0,-2 1-1 0 0,-1 1 1 0 0,-1 0-1 0 0,5 14-8 0 0,-6-17-104 0 0,1 0-1 0 0,1-1 1 0 0,1-1-1 0 0,1-1 1 0 0,1-1-1 0 0,0 0 1 0 0,2-2-1 0 0,0 0 1 0 0,1-2-1 0 0,0 0 1 0 0,2-1 0 0 0,0-2-1 0 0,0-1 1 0 0,1 0-1 0 0,1-2 1 0 0,0-1-1 0 0,0-1 1 0 0,1-2-1 0 0,-1-1 1 0 0,15 1 104 0 0,52-1 116 0 0,-1-4 0 0 0,1-4 0 0 0,0-5 0 0 0,-1-3 0 0 0,-1-5 0 0 0,0-3 0 0 0,-1-5 0 0 0,-1-3 0 0 0,36-20-116 0 0,42-28 556 0 0,-169 73-561 0 0,1 0 0 0 0,-1 0 1 0 0,0 1-1 0 0,0-1 0 0 0,-1 0 0 0 0,1 1 1 0 0,0-1-1 0 0,0 1 0 0 0,-1-1 0 0 0,1 1 1 0 0,-1 0-1 0 0,1-1 0 0 0,-1 1 0 0 0,0 0 1 0 0,1 0-1 0 0,-1 0 0 0 0,0 0 0 0 0,0 0 1 0 0,0 1-1 0 0,0-1 0 0 0,0 1 0 0 0,0-1 1 0 0,0 1-1 0 0,0-1 0 0 0,0 1 0 0 0,0 0 1 0 0,0 0-1 0 0,0 0 0 0 0,0 0 0 0 0,0 1 1 0 0,0-1-1 0 0,0 0 0 0 0,1 1 0 0 0,-1-1 1 0 0,0 1-1 0 0,0 0 0 0 0,-1 0 5 0 0,1-1 0 0 0,-132 5-121 0 0,1 5 0 0 0,-110 23 121 0 0,70-8 166 0 0,-213 24 1236 0 0,-2-17 1 0 0,-2-18-1 0 0,-230-26-1402 0 0,497 4 591 0 0,-1-5-1 0 0,2-6 1 0 0,-67-21-591 0 0,131 13 1030 0 0,57 27-1040 0 0,0-1-1 0 0,0 1 1 0 0,0-1 0 0 0,1 0 0 0 0,-1 1 0 0 0,0-1 0 0 0,1 1 0 0 0,-1-1 0 0 0,0 0 0 0 0,1 0 0 0 0,-1 1 0 0 0,1-1-1 0 0,-1 0 1 0 0,1 0 0 0 0,-1 0 0 0 0,1 0 0 0 0,0 0 0 0 0,0 0 0 0 0,-1 1 0 0 0,1-1 0 0 0,0 0 0 0 0,0 0 0 0 0,0 0 0 0 0,0 0-1 0 0,0 0 1 0 0,0 0 0 0 0,0 0 0 0 0,0 0 0 0 0,0 0 0 0 0,0 0 0 0 0,1 0 0 0 0,-1 0 0 0 0,0 0 0 0 0,1 1 0 0 0,-1-1-1 0 0,1 0 1 0 0,-1 0 0 0 0,1 0 0 0 0,-1 0 0 0 0,1 1 0 0 0,-1-1 0 0 0,1 0 0 0 0,0 1 0 0 0,-1-1 0 0 0,1 0 0 0 0,0 1-1 0 0,0-1 1 0 0,-1 1 0 0 0,1-1 0 0 0,0 1 0 0 0,0-1 0 0 0,0 1 0 0 0,0 0 0 0 0,0 0 0 0 0,0-1 0 0 0,0 1 0 0 0,-1 0-1 0 0,1 0 1 0 0,0 0 0 0 0,0 0 0 0 0,1 0 10 0 0,40-15-237 0 0,1 2 1 0 0,1 2-1 0 0,-1 2 0 0 0,2 2 0 0 0,-1 2 1 0 0,38 1 236 0 0,-45 1-53 0 0,396-10 280 0 0,0 19-1 0 0,213 38-226 0 0,-365-24 53 0 0,207-2 968 0 0,0-21 0 0 0,62-27-1021 0 0,-288 9 234 0 0,1 10 0 0 0,1 12 0 0 0,-1 12 0 0 0,254 45-234 0 0,-504-55-69 0 0,26 3-463 0 0,-1 1 1 0 0,0 3 0 0 0,-1 0 0 0 0,0 3-1 0 0,-1 1 1 0 0,0 1 0 0 0,-1 3 0 0 0,2 2 531 0 0,-31-10-1895 0 0,-28-13 1887 0 0,-35-13 715 0 0,55 15-770 0 0,-162-37 178 0 0,-2 7 0 0 0,-1 7 1 0 0,-1 7-1 0 0,-1 8 0 0 0,-156 12-115 0 0,130 2 312 0 0,0 9-1 0 0,0 9 1 0 0,-188 47-312 0 0,343-62 15 0 0,-136 54-516 0 0,175-62 490 0 0,0 1 1 0 0,0-1-1 0 0,0 1 0 0 0,1-1 0 0 0,-1 1 0 0 0,0 0 0 0 0,1-1 0 0 0,-1 1 0 0 0,0 0 0 0 0,1-1 0 0 0,-1 1 1 0 0,1 0-1 0 0,-1 0 0 0 0,1 0 0 0 0,-1 0 0 0 0,1-1 0 0 0,0 1 0 0 0,-1 0 0 0 0,1 0 0 0 0,0 0 0 0 0,0 0 1 0 0,0 0-1 0 0,-1 0 0 0 0,1 0 0 0 0,0 0 0 0 0,0 0 0 0 0,1 0 0 0 0,-1 0 0 0 0,0 0 0 0 0,0 0 0 0 0,0 0 0 0 0,1-1 1 0 0,-1 1-1 0 0,0 0 0 0 0,1 0 0 0 0,-1 0 0 0 0,1 0 0 0 0,-1 0 0 0 0,1-1 0 0 0,-1 1 0 0 0,1 0 0 0 0,-1 0 1 0 0,1-1-1 0 0,0 1 0 0 0,0 0 0 0 0,-1-1 0 0 0,1 1 0 0 0,0-1 0 0 0,0 1 0 0 0,0-1 0 0 0,-1 1 0 0 0,1-1 1 0 0,0 0-1 0 0,0 1 0 0 0,0-1 0 0 0,0 0 0 0 0,0 0 0 0 0,0 0 0 0 0,1 0 11 0 0,63 21 771 0 0,-62-20-749 0 0,71 12 352 0 0,0-3 0 0 0,0-4 1 0 0,1-3-1 0 0,46-5-374 0 0,-35 1 90 0 0,382-17 677 0 0,383-67-767 0 0,-616 57-124 0 0,-1-10 1 0 0,216-66 123 0 0,-420 97-166 0 0,-1-1 1 0 0,-1-1 0 0 0,0-2-1 0 0,0-1 1 0 0,-1-1 0 0 0,0-1-1 0 0,-2-1 1 0 0,1-2 0 0 0,-2 0-1 0 0,0-2 1 0 0,13-14 165 0 0,-34 30-80 0 0,0 0-1 0 0,-1 1 1 0 0,0-1 0 0 0,0 0 0 0 0,0-1 0 0 0,0 1 0 0 0,0 0-1 0 0,0 0 1 0 0,-1-1 0 0 0,0 1 0 0 0,1-1 0 0 0,-2 1-1 0 0,1-1 1 0 0,0 0 0 0 0,-1 1 0 0 0,1-1 0 0 0,-1 0 0 0 0,0 0-1 0 0,0 1 1 0 0,0-1 0 0 0,-1 0 0 0 0,0 1 0 0 0,1-1 0 0 0,-1 0-1 0 0,0 1 1 0 0,-1-1 0 0 0,1 1 0 0 0,-1 0 0 0 0,1-1-1 0 0,-1 1 1 0 0,0 0 0 0 0,0 0 0 0 0,0 0 0 0 0,-1 0 0 0 0,1 0-1 0 0,-1 1 1 0 0,0-1 0 0 0,0 1 0 0 0,-1-1 80 0 0,-135-66-1377 0 0,38 48 1272 0 0,-1 4 1 0 0,-1 4-1 0 0,0 5 0 0 0,0 4 1 0 0,-84 9 104 0 0,73-4-30 0 0,-797 12 383 0 0,907-12-315 0 0,1 0 0 0 0,-1 0 1 0 0,0-1-1 0 0,0 1 0 0 0,0-1 0 0 0,0 0 0 0 0,0 0 0 0 0,0-1 0 0 0,0 1 0 0 0,0-1 1 0 0,0 0-1 0 0,0 0 0 0 0,0 0 0 0 0,0 0 0 0 0,0-1 0 0 0,1 0 0 0 0,-1 1 0 0 0,1-1 1 0 0,-1-1-1 0 0,1 1 0 0 0,0 0 0 0 0,0-1 0 0 0,0 0 0 0 0,0 1 0 0 0,0-1 1 0 0,1 0-1 0 0,-1-1 0 0 0,1 1 0 0 0,0 0 0 0 0,0-1 0 0 0,0 1 0 0 0,0-1 0 0 0,1 0 1 0 0,-1 1-1 0 0,1-1 0 0 0,0 0 0 0 0,0 0 0 0 0,0 0 0 0 0,1 0 0 0 0,-1 0 0 0 0,1 0 1 0 0,0 0-1 0 0,0 0 0 0 0,1 0 0 0 0,-1 0 0 0 0,1 0 0 0 0,0 0 0 0 0,0 0 1 0 0,0-1-39 0 0,14-15-29 0 0,0 0 0 0 0,0 1 0 0 0,2 1 0 0 0,1 0 0 0 0,0 2 0 0 0,1-1 1 0 0,1 2-1 0 0,0 1 0 0 0,1 1 0 0 0,0 0 0 0 0,1 2 0 0 0,7-3 29 0 0,-5 1 0 0 0,169-85 49 0 0,183-65-49 0 0,164-81 763 0 0,-523 235-610 0 0,-10 6 54 0 0,-1 1-1 0 0,1-1 1 0 0,-1 0-1 0 0,0 0 1 0 0,0 0-1 0 0,0-1 0 0 0,-1 0 1 0 0,1 0-1 0 0,-1-1 1 0 0,0 1-1 0 0,0-1 1 0 0,0 0-1 0 0,-1-1 1 0 0,0 1-1 0 0,0-1 1 0 0,0 0-1 0 0,-1 0 1 0 0,1 0-1 0 0,-2 0 0 0 0,1 0 1 0 0,1-5-207 0 0,-8 5 6 0 0,0-1 0 0 0,-1 1-1 0 0,1 1 1 0 0,-1-1 0 0 0,0 0 0 0 0,-1 1 0 0 0,1 0 0 0 0,-1 1 0 0 0,0-1-1 0 0,0 1 1 0 0,-1 0 0 0 0,1 0 0 0 0,-1 1 0 0 0,0 0 0 0 0,0 0 0 0 0,0 1-1 0 0,0 0 1 0 0,0 0 0 0 0,-1 0 0 0 0,-4 0-6 0 0,9 2 6 0 0,-76-17-189 0 0,-1 3 1 0 0,-1 5 0 0 0,0 2 0 0 0,0 5 0 0 0,0 2-1 0 0,-45 9 183 0 0,105-9-19 0 0,-640 46 379 0 0,662-47-367 0 0,0 1-1 0 0,0-1 0 0 0,-1 0 1 0 0,1 1-1 0 0,0-1 0 0 0,-1 0 1 0 0,1 1-1 0 0,0-1 0 0 0,-1 0 1 0 0,1 0-1 0 0,-1 1 0 0 0,1-1 0 0 0,-1 0 1 0 0,0 0-1 0 0,1 0 0 0 0,-1 0 1 0 0,0 0-1 0 0,0 0 0 0 0,1 0 1 0 0,-1 1-1 0 0,0-1 0 0 0,0 0 1 0 0,0 0-1 0 0,0 0 0 0 0,0 0 0 0 0,0 0 1 0 0,0 0-1 0 0,-1 0 0 0 0,1 0 1 0 0,0 0-1 0 0,0 0 0 0 0,-1 0 1 0 0,1 1-1 0 0,-1-1 0 0 0,1 0 1 0 0,-1 0-1 0 0,1 0 0 0 0,-1 1 1 0 0,1-1-1 0 0,-1 0 0 0 0,0 0 0 0 0,1 1 1 0 0,-1-1-1 0 0,0 1 0 0 0,0-1 1 0 0,1 1-1 0 0,-1-1 0 0 0,0 1 1 0 0,0-1-1 0 0,0 1 0 0 0,0 0 1 0 0,0-1-1 0 0,1 1 0 0 0,-1 0 0 0 0,0 0 1 0 0,0 0-1 0 0,0-1 0 0 0,0 1 1 0 0,0 0-1 0 0,0 0 0 0 0,0 0 1 0 0,0 1-1 0 0,0-1 0 0 0,0 0 1 0 0,0 0-1 0 0,0 1 8 0 0,63-54-1450 0 0,-61 53 1468 0 0,548-335-123 0 0,-315 201 341 0 0,263-145 579 0 0,-584 283-1290 0 0,-782 213 1106 0 0,783-198-617 0 0,29-9-80 0 0,2 3 0 0 0,-1 3-1 0 0,2 2 1 0 0,0 2 0 0 0,-44 24 66 0 0,96-44-25 0 0,0 0 0 0 0,1 1 0 0 0,-1 0 0 0 0,0 0 0 0 0,0-1 0 0 0,0 1 0 0 0,1 0 1 0 0,-1 0-1 0 0,0 1 0 0 0,1-1 0 0 0,-1 0 0 0 0,1 0 0 0 0,0 1 0 0 0,-1-1 1 0 0,1 1-1 0 0,0-1 0 0 0,0 1 0 0 0,0 0 0 0 0,0-1 0 0 0,0 1 0 0 0,0 0 1 0 0,0 0-1 0 0,1-1 0 0 0,-1 1 0 0 0,1 0 0 0 0,-1 0 0 0 0,1 0 0 0 0,0 0 0 0 0,0 0 1 0 0,-1 0-1 0 0,1 0 0 0 0,1 0 0 0 0,-1 0 0 0 0,0 0 0 0 0,0 0 0 0 0,1 0 1 0 0,-1-1-1 0 0,1 1 0 0 0,0 0 0 0 0,-1 0 0 0 0,1 0 0 0 0,0-1 0 0 0,0 1 1 0 0,0 0-1 0 0,0-1 0 0 0,1 1 0 0 0,-1-1 0 0 0,0 1 0 0 0,1-1 0 0 0,-1 1 0 0 0,1-1 1 0 0,-1 0-1 0 0,1 0 0 0 0,-1 0 0 0 0,1 0 0 0 0,0 0 0 0 0,0 0 0 0 0,-1-1 1 0 0,2 1 24 0 0,50 24 98 0 0,2-2 0 0 0,0-3 0 0 0,1-2 0 0 0,0-3 1 0 0,52 7-99 0 0,0 2-143 0 0,-33-6 43 0 0,73 13-47 0 0,-2 6 1 0 0,-2 6-1 0 0,-2 7 1 0 0,-2 6-1 0 0,78 46 147 0 0,-197-90-71 0 0,-2 1-1 0 0,1 0 0 0 0,-2 2 0 0 0,0 0 0 0 0,0 1 1 0 0,-2 0-1 0 0,0 2 0 0 0,-1 0 0 0 0,1 3 72 0 0,-11-15 30 0 0,-1 0 0 0 0,0 0 1 0 0,-1 1-1 0 0,1-1 0 0 0,-1 1 0 0 0,0 0 0 0 0,-1 0 0 0 0,0 1 0 0 0,0-1 0 0 0,0 0 0 0 0,-1 1 0 0 0,0-1 1 0 0,-1 1-1 0 0,0-1 0 0 0,0 1 0 0 0,0-1 0 0 0,-1 1 0 0 0,0-1 0 0 0,0 0 0 0 0,-1 1 0 0 0,0-1 0 0 0,-1 0 1 0 0,1 0-1 0 0,-1 0 0 0 0,-1 0 0 0 0,1-1 0 0 0,-1 1 0 0 0,0-1 0 0 0,-5 6-30 0 0,-14 11 258 0 0,-1-1 0 0 0,-1-1-1 0 0,-1-1 1 0 0,-1-2 0 0 0,-1 0 0 0 0,0-2 0 0 0,-1-1-1 0 0,0-1 1 0 0,-2-2 0 0 0,-25 7-258 0 0,-74 37 20 0 0,29-5-1308 0 0,100-50 1113 0 0,13-6-170 0 0,57-32-251 0 0,-1-4 0 0 0,-2-2 0 0 0,-2-4 1 0 0,39-37 595 0 0,-68 56-67 0 0,38-25 369 0 0,-3-4 1 0 0,-2-2-1 0 0,-3-4 0 0 0,-3-2 1 0 0,-3-2-1 0 0,-2-4 1 0 0,-4-1-1 0 0,34-63-302 0 0,-77 115 148 0 0,-1 0 0 0 0,0-1 0 0 0,-2 0 0 0 0,0 0 0 0 0,-2-1 0 0 0,0 1 0 0 0,-1-1 1 0 0,-1 0-1 0 0,-1 0 0 0 0,-1-1 0 0 0,-2 1 0 0 0,0 0 0 0 0,-1 0 0 0 0,-1 0 0 0 0,-1 0 0 0 0,-1 0 0 0 0,0 1 0 0 0,-2-1 0 0 0,-1 2 0 0 0,0-1 0 0 0,-2 1 1 0 0,0 0-1 0 0,-1 1 0 0 0,-1 0 0 0 0,-1 1 0 0 0,-1 0 0 0 0,0 1 0 0 0,-1 1 0 0 0,-1 0 0 0 0,-1 1 0 0 0,0 1 0 0 0,0 1 0 0 0,-2 0 0 0 0,0 1 0 0 0,0 1 0 0 0,-16-6-148 0 0,-15 2-159 0 0,0 2 0 0 0,-1 2 0 0 0,0 2-1 0 0,0 3 1 0 0,-1 2 0 0 0,0 2-1 0 0,0 3 1 0 0,-22 3 159 0 0,38-3-128 0 0,-339 15-1623 0 0,156-3 244 0 0,0-9-1 0 0,-205-24 1508 0 0,330 12 1 0 0,0-4-1 0 0,1-4 1 0 0,0-4-1 0 0,2-4 0 0 0,0-4 1 0 0,2-4-1 0 0,-6-7 0 0 0,86 35-17 0 0,0 1-1 0 0,0-1 1 0 0,0-1-1 0 0,0 1 1 0 0,1-2 0 0 0,-1 1-1 0 0,1-1 1 0 0,1 0-1 0 0,-1-1 1 0 0,1 0 0 0 0,0 0-1 0 0,1 0 1 0 0,0-1-1 0 0,0 0 1 0 0,0 0-1 0 0,1-1 1 0 0,0 1 0 0 0,1-1-1 0 0,0 0 1 0 0,0-1-1 0 0,1 1 1 0 0,1-1-1 0 0,-1 1 1 0 0,1-1 0 0 0,1 0-1 0 0,0 0 1 0 0,0 1-1 0 0,1-1 1 0 0,0 0-1 0 0,1 0 1 0 0,1-6 17 0 0,12-12-256 0 0,1 0 0 0 0,1 1-1 0 0,2 1 1 0 0,0 1 0 0 0,2 0-1 0 0,1 2 1 0 0,1 0 0 0 0,0 1 0 0 0,2 1-1 0 0,1 2 1 0 0,0 0 0 0 0,22-11 256 0 0,-42 26-16 0 0,436-283-291 0 0,-392 247 990 0 0,-75 37-863 0 0,-374 59 700 0 0,304-43-51 0 0,0-4 1 0 0,0-4-1 0 0,0-5 1 0 0,-1-3-1 0 0,-60-12-469 0 0,149 15 27 0 0,1 1-1 0 0,-1-1 1 0 0,0-1 0 0 0,1 0 0 0 0,-1 0-1 0 0,1 0 1 0 0,0-1 0 0 0,-1 0-1 0 0,1-1 1 0 0,0 1 0 0 0,0-2 0 0 0,0 1-1 0 0,1-1 1 0 0,-1 1 0 0 0,1-2-1 0 0,0 1 1 0 0,0-1 0 0 0,0 0-1 0 0,1 0 1 0 0,0-1 0 0 0,0 1 0 0 0,0-1-1 0 0,0 0 1 0 0,1 0 0 0 0,0-1-1 0 0,1 0 1 0 0,-1 1 0 0 0,1-1 0 0 0,1 0-1 0 0,-1 0 1 0 0,1-1 0 0 0,0 1-1 0 0,1-1 1 0 0,0 1 0 0 0,0-1 0 0 0,0 1-1 0 0,1-8-26 0 0,8-4-326 0 0,2-1 0 0 0,0 1-1 0 0,0 1 1 0 0,2 0 0 0 0,0 0 0 0 0,1 1-1 0 0,1 1 1 0 0,1 0 0 0 0,0 1-1 0 0,1 0 327 0 0,3-4-262 0 0,90-90-1020 0 0,127-153-203 0 0,-233 259 1534 0 0,0 0-1 0 0,-1-1 1 0 0,1 0-1 0 0,0 0 1 0 0,-1 0-1 0 0,0 0 0 0 0,0 0 1 0 0,0 0-1 0 0,-1 0 1 0 0,1-1-1 0 0,-1 1 1 0 0,0-1-1 0 0,0 1 1 0 0,0-1-1 0 0,-1 1 1 0 0,0-1-1 0 0,0 1 0 0 0,0-1 1 0 0,0 0-1 0 0,-1 1 1 0 0,0-1-1 0 0,0 1 1 0 0,0-1-1 0 0,0 1 1 0 0,-1 0-1 0 0,1-1 1 0 0,-1 1-1 0 0,0 0 0 0 0,-1 0 1 0 0,1 0-1 0 0,-1 1 1 0 0,1-1-1 0 0,-1 0 1 0 0,0 1-1 0 0,-1 0 1 0 0,1 0-1 0 0,0 0 1 0 0,-1 0-1 0 0,0 0 0 0 0,0 1 1 0 0,0-1-1 0 0,0 1-48 0 0,-48-23 702 0 0,-1 3 0 0 0,-1 2 0 0 0,-1 3 0 0 0,-1 2-1 0 0,0 2 1 0 0,-51-3-702 0 0,34 2 284 0 0,12 4-4 0 0,39 8-61 0 0,-1-1 0 0 0,1-1-1 0 0,1-1 1 0 0,-1-1 0 0 0,1-1 0 0 0,0 0 0 0 0,0-2 0 0 0,1 0-1 0 0,-3-4-218 0 0,22 13-6 0 0,-1-1 1 0 0,1 0-1 0 0,0 0 0 0 0,-1 0 0 0 0,1 0 0 0 0,0 0 0 0 0,0 0 0 0 0,0 0 0 0 0,0 0 0 0 0,-1 0 0 0 0,2-1 0 0 0,-1 1 0 0 0,0 0 0 0 0,0-1 0 0 0,0 1 0 0 0,1-1 0 0 0,-1 1 0 0 0,0-1 0 0 0,1 1 0 0 0,0-1 0 0 0,-1 1 0 0 0,1-1 0 0 0,0 0 1 0 0,0 1-1 0 0,0-1 0 0 0,0 1 0 0 0,0-1 0 0 0,0 0 0 0 0,0 1 0 0 0,0-1 0 0 0,1 1 0 0 0,-1-1 0 0 0,1 1 0 0 0,-1-1 0 0 0,1 1 0 0 0,-1-1 0 0 0,1 1 0 0 0,0-1 0 0 0,0 1 0 0 0,0 0 0 0 0,0-1 0 0 0,0 1 0 0 0,0 0 0 0 0,0 0 0 0 0,0 0 1 0 0,1 0-1 0 0,-1 0 0 0 0,0 0 0 0 0,1 0 0 0 0,-1 0 0 0 0,0 0 0 0 0,1 1 0 0 0,1-1 6 0 0,83-40-1552 0 0,402-126-1242 0 0,-489 167 2793 0 0,1-1 0 0 0,-1 1 0 0 0,0 0 0 0 0,1-1 0 0 0,-1 1 0 0 0,1-1 0 0 0,-1 0 0 0 0,1 1 0 0 0,-1-1 0 0 0,1 1 0 0 0,0-1 0 0 0,-1 0 0 0 0,1 1 0 0 0,0-1 0 0 0,-1 0 0 0 0,1 0 0 0 0,0 1 0 0 0,0-1-1 0 0,0 0 1 0 0,0 1 0 0 0,-1-1 0 0 0,1 0 0 0 0,0 0 0 0 0,0 1 0 0 0,0-1 0 0 0,1 0 0 0 0,-1 0 0 0 0,0 1 0 0 0,0-1 0 0 0,0 0 0 0 0,1 0 0 0 0,-1 1 0 0 0,0-1 0 0 0,0 0 0 0 0,1 1 0 0 0,-1-1 0 0 0,1 0 0 0 0,-1 1-1 0 0,1-1 1 0 0,-1 1 0 0 0,1-1 0 0 0,-1 1 0 0 0,1-1 0 0 0,-1 1 0 0 0,1-1 0 0 0,-1 1 0 0 0,1-1 0 0 0,0 1 0 0 0,-1 0 0 0 0,1-1 0 0 0,0 1 0 0 0,0 0 0 0 0,-1 0 0 0 0,1 0 0 0 0,0-1 0 0 0,0 1 0 0 0,-1 0 0 0 0,1 0-1 0 0,0 0 1 0 0,0 0 0 0 0,-1 0 0 0 0,1 0 0 0 0,0 0 0 0 0,-1 1 0 0 0,1-1 0 0 0,0 0 0 0 0,0 0 0 0 0,0 1 1 0 0,-60-10-457 0 0,-381 3 2953 0 0,-138 28-2496 0 0,-322-2 446 0 0,838-20-600 0 0,0-4-1 0 0,0-2 1 0 0,1-3-1 0 0,0-2 0 0 0,0-3 1 0 0,1-3-1 0 0,1-2 1 0 0,1-3-1 0 0,1-3 1 0 0,-25-15 154 0 0,43 17 28 0 0,-1 1 1 0 0,0 3-1 0 0,-1 1 1 0 0,-2 2 0 0 0,1 2-1 0 0,-2 2 1 0 0,0 2 0 0 0,0 1-1 0 0,0 3 1 0 0,-1 1-1 0 0,-9 2-28 0 0,-648 90 1442 0 0,701-88-1439 0 0,0 1 1 0 0,0-1-1 0 0,0 1 1 0 0,0-1-1 0 0,0 0 1 0 0,0 0-1 0 0,0 1 1 0 0,0-1-1 0 0,0 0 1 0 0,0 0-1 0 0,1 0 1 0 0,-1 0-1 0 0,0 0 1 0 0,1 0-1 0 0,-1 0 1 0 0,1 0-1 0 0,-1 0 1 0 0,1-1-1 0 0,-1 1 1 0 0,1 0-1 0 0,0 0 1 0 0,0 0-1 0 0,-1 0 1 0 0,1-1-1 0 0,0 1 1 0 0,0 0-1 0 0,0 0 1 0 0,0 0-1 0 0,1-1 1 0 0,-1 1-1 0 0,0 0 0 0 0,0 0 1 0 0,1 0-1 0 0,-1-1 1 0 0,1 1-1 0 0,-1 0 1 0 0,1 0-1 0 0,-1 0 1 0 0,1 0-1 0 0,0 0 1 0 0,-1 0-1 0 0,1 0 1 0 0,0 0-1 0 0,0 1 1 0 0,0-1-1 0 0,0 0 1 0 0,0 0-1 0 0,0 0 1 0 0,0 1-1 0 0,0-1 1 0 0,0 1-1 0 0,0-1 1 0 0,0 1-1 0 0,0-1 1 0 0,0 1-1 0 0,0 0 1 0 0,1-1-1 0 0,-1 1 1 0 0,0 0-1 0 0,0 0 0 0 0,0 0 1 0 0,1 0-1 0 0,-1 0 1 0 0,0 0-1 0 0,0 0 1 0 0,0 0-1 0 0,1 1-3 0 0,50-23 42 0 0,2 3 0 0 0,0 2 0 0 0,1 3 0 0 0,1 2 0 0 0,0 2 0 0 0,0 3 0 0 0,1 3 0 0 0,0 1 0 0 0,36 5-42 0 0,170 6 105 0 0,-2 12-1 0 0,158 35-104 0 0,-193-23 46 0 0,89-7 1228 0 0,-328-43 180 0 0,-34-8-1591 0 0,-2 2-1 0 0,0 2 0 0 0,-2 3 1 0 0,0 2-1 0 0,-1 1 1 0 0,-1 4-1 0 0,0 1 1 0 0,-1 3-1 0 0,-18 1 138 0 0,19-1-29 0 0,-305-31-40 0 0,-2 16-1 0 0,-127 16 70 0 0,148 3 46 0 0,138-27 550 0 0,197 30-611 0 0,-1-1 0 0 0,1 0 0 0 0,-1 0 1 0 0,1 0-1 0 0,0 0 0 0 0,0-1 0 0 0,0 0 1 0 0,0 1-1 0 0,0-1 0 0 0,0-1 1 0 0,1 1-1 0 0,0-1 0 0 0,-1 1 0 0 0,1-1 1 0 0,1 0-1 0 0,-1 0 0 0 0,1 0 0 0 0,-1 0 1 0 0,1-1-1 0 0,0 1 0 0 0,0-1 1 0 0,1 1-1 0 0,0-1 0 0 0,-1 0 0 0 0,2 1 1 0 0,-1-1-1 0 0,0 0 0 0 0,1 0 0 0 0,0 0 1 0 0,0 1-1 0 0,0-1 0 0 0,1 0 1 0 0,0 0-1 0 0,0 0 0 0 0,0 1 0 0 0,0-1 1 0 0,1 1-1 0 0,0-1 0 0 0,1-2 15 0 0,13-24-149 0 0,0 2 0 0 0,3 0-1 0 0,0 1 1 0 0,2 1 0 0 0,0 1 0 0 0,2 0-1 0 0,1 2 1 0 0,26-20 149 0 0,-12 8-65 0 0,116-99-88 0 0,90-98 200 0 0,-241 229-58 0 0,1 1 1 0 0,-1-1 0 0 0,0 0-1 0 0,0 0 1 0 0,0 0 0 0 0,-1 0 0 0 0,1 0-1 0 0,-1-1 1 0 0,0 1 0 0 0,0-1 0 0 0,-1 1-1 0 0,1-1 1 0 0,-1 0 0 0 0,0 0 0 0 0,-1 1-1 0 0,1-1 1 0 0,-1 0 0 0 0,1 0 0 0 0,-2 0-1 0 0,1 0 1 0 0,0 0 0 0 0,-1 0-1 0 0,0 1 1 0 0,0-1 0 0 0,-1 0 0 0 0,1 0-1 0 0,-1 1 1 0 0,0-1 0 0 0,0 1 0 0 0,0 0-1 0 0,-1-1 1 0 0,1 1 0 0 0,-1 0 0 0 0,0 0-1 0 0,-1 1 1 0 0,1-1 0 0 0,-1 1 0 0 0,1-1-1 0 0,-1 1 1 0 0,0 0 0 0 0,0 1-1 0 0,0-1 1 0 0,-1 1 0 0 0,1 0 0 0 0,0 0-1 0 0,-1 0 11 0 0,-43-18-15 0 0,-1 2 0 0 0,-1 2 0 0 0,0 2 0 0 0,-1 3 0 0 0,0 2 0 0 0,-1 2 0 0 0,0 3 0 0 0,0 1 0 0 0,-5 3 15 0 0,3-3 2 0 0,-82-3 74 0 0,54 5 62 0 0,-1-3-1 0 0,1-5 1 0 0,1-2 0 0 0,0-5-1 0 0,-11-6-137 0 0,82 20 45 0 0,0 0-1 0 0,0-2 1 0 0,0 1 0 0 0,0-1-1 0 0,1 0 1 0 0,0-1-1 0 0,0 0 1 0 0,0-1 0 0 0,0 0-1 0 0,1 0 1 0 0,0-1-1 0 0,0 0 1 0 0,1 0 0 0 0,0 0-1 0 0,0-1 1 0 0,1-1-1 0 0,0 1 1 0 0,0-1 0 0 0,1 0-1 0 0,0 0 1 0 0,1 0-1 0 0,0-1 1 0 0,0 0 0 0 0,1 0-1 0 0,-1-7-44 0 0,2-2-55 0 0,2 0 0 0 0,0 0 0 0 0,1 0 0 0 0,1 0-1 0 0,1 1 1 0 0,1-1 0 0 0,1 0 0 0 0,0 1 0 0 0,1 0 0 0 0,1 0 0 0 0,0 1 0 0 0,2 0-1 0 0,0 0 1 0 0,1 1 0 0 0,3-4 55 0 0,192-217-342 0 0,-70 123 363 0 0,4 6 1 0 0,5 6 0 0 0,113-58-22 0 0,-118 73 63 0 0,366-211 1051 0 0,-561 299-960 0 0,-639 225-258 0 0,549-174 101 0 0,-600 243 109 0 0,725-287-156 0 0,-81 56-895 0 0,103-61 928 0 0,1 1 0 0 0,-1-1 0 0 0,0 0 1 0 0,1-1-1 0 0,-1 1 0 0 0,1 0 0 0 0,0 0 1 0 0,0-1-1 0 0,0 1 0 0 0,0-1 0 0 0,1 1 1 0 0,-1-1-1 0 0,1 0 0 0 0,-1 0 0 0 0,1 0 1 0 0,0-1-1 0 0,0 1 0 0 0,0 0 0 0 0,0-1 1 0 0,0 0-1 0 0,0 0 0 0 0,0 0 0 0 0,0 0 1 0 0,0 0-1 0 0,1-1 0 0 0,-1 1 0 0 0,0-1 0 0 0,0 0 1 0 0,1 0-1 0 0,-1 0 0 0 0,0 0 0 0 0,0-1 1 0 0,1 1-1 0 0,0-2 17 0 0,3 3 16 0 0,136 8 219 0 0,0-6 0 0 0,0-6 0 0 0,0-7 0 0 0,-1-6 0 0 0,2-7-235 0 0,691-121-568 0 0,-795 141-474 0 0,-61 11 348 0 0,-64 14 903 0 0,-288 59 194 0 0,-3-17 0 0 0,-94-6-403 0 0,438-56 45 0 0,-2 4 123 0 0,0-3 1 0 0,-1-1-1 0 0,1-1 1 0 0,0-2-1 0 0,0-1 1 0 0,-1-2-1 0 0,1-2 1 0 0,1 0-1 0 0,-18-8-168 0 0,46 13 32 0 0,1-1 0 0 0,-1 0-1 0 0,1-1 1 0 0,0 1 0 0 0,0-1-1 0 0,0 1 1 0 0,0-1 0 0 0,0-1-1 0 0,1 1 1 0 0,-1 0 0 0 0,1-1-1 0 0,0 0 1 0 0,0 0 0 0 0,0 0 0 0 0,0 0-1 0 0,1 0 1 0 0,0 0 0 0 0,0-1-1 0 0,0 1 1 0 0,0-1 0 0 0,1 0-1 0 0,0 1 1 0 0,-1-1 0 0 0,2 0-1 0 0,-1 0 1 0 0,1 0 0 0 0,-1 1 0 0 0,1-1-1 0 0,1 0 1 0 0,-1 0 0 0 0,1 0-1 0 0,0 0 1 0 0,0 1 0 0 0,0-1-1 0 0,1 0 1 0 0,-1 1 0 0 0,1-1-1 0 0,0 1-30 0 0,96-167-583 0 0,326-320 706 0 0,-416 482-17 0 0,0 1-1 0 0,-1-1 1 0 0,-1 0-1 0 0,0-1 1 0 0,0 1 0 0 0,0-1-1 0 0,-2-1 1 0 0,1 1-1 0 0,-1-1 1 0 0,-1 1-1 0 0,1-1 1 0 0,-2 0 0 0 0,1-5-107 0 0,-5 15-54 0 0,1 0 0 0 0,-1-1 0 0 0,0 1 0 0 0,1 0 0 0 0,-1 0 0 0 0,0 0 0 0 0,0 0 0 0 0,0 1 0 0 0,0-1 1 0 0,0 0-1 0 0,0 1 0 0 0,0-1 0 0 0,0 1 0 0 0,0 0 0 0 0,0-1 0 0 0,0 1 0 0 0,0 0 0 0 0,0 1 0 0 0,0-1 0 0 0,-1 0 1 0 0,1 0-1 0 0,0 1 0 0 0,0-1 0 0 0,0 1 0 0 0,0 0 0 0 0,1 0 0 0 0,-1 0 0 0 0,0-1 0 0 0,0 2 0 0 0,0-1 0 0 0,1 0 0 0 0,-1 0 1 0 0,0 1 53 0 0,0-1-23 0 0,0-1 1 0 0,0 1 0 0 0,1 0-1 0 0,-1 0 1 0 0,0 0 0 0 0,1 0-1 0 0,-1 0 1 0 0,0 1 0 0 0,1-1-1 0 0,0 0 1 0 0,-1 1 0 0 0,1-1-1 0 0,0 1 1 0 0,0-1 0 0 0,0 1 0 0 0,0 0-1 0 0,0-1 1 0 0,0 1 0 0 0,0 0-1 0 0,0 0 1 0 0,1 0 0 0 0,-1 0-1 0 0,1 0 1 0 0,-1 0 0 0 0,1-1-1 0 0,0 1 1 0 0,0 0 0 0 0,0 0-1 0 0,0 0 1 0 0,0 0 0 0 0,0 0-1 0 0,0 0 1 0 0,1 0 0 0 0,-1 0 0 0 0,1 0-1 0 0,0 0 1 0 0,-1 0 0 0 0,1-1-1 0 0,0 1 1 0 0,0 0 0 0 0,0 0-1 0 0,0-1 1 0 0,0 1 0 0 0,1-1-1 0 0,-1 1 1 0 0,0-1 0 0 0,1 0-1 0 0,-1 1 1 0 0,1-1 0 0 0,-1 0-1 0 0,1 0 1 0 0,0 0 0 0 0,-1 0 0 0 0,1 0-1 0 0,0 0 1 0 0,0-1 0 0 0,0 1-1 0 0,0 0 1 0 0,0-1 0 0 0,1 1 22 0 0,31 8 173 0 0,1 0 1 0 0,0-2 0 0 0,0-2-1 0 0,0-1 1 0 0,1-2 0 0 0,0-1-1 0 0,27-4-173 0 0,-4 2 80 0 0,485-38-19 0 0,-346 18-226 0 0,0 8-1 0 0,21 9 166 0 0,-200 4-74 0 0,-1 0 1 0 0,0 1-1 0 0,0 1 0 0 0,1 1 1 0 0,-1 1-1 0 0,-1 0 0 0 0,1 1 0 0 0,-1 1 1 0 0,1 1-1 0 0,-2 0 0 0 0,12 7 74 0 0,-23-26 3959 0 0,26-39-4438 0 0,-2 22 419 0 0,2 1 1 0 0,0 2-1 0 0,2 1 1 0 0,1 1-1 0 0,1 2 1 0 0,1 2-1 0 0,0 1 1 0 0,2 1-1 0 0,0 2 1 0 0,0 2-1 0 0,2 2 1 0 0,0 2-1 0 0,11-1 60 0 0,88-25-44 0 0,-77 22 180 0 0,-1-3-1 0 0,0-2 0 0 0,-2-3 1 0 0,19-12-136 0 0,-73 32 33 0 0,0 0 1 0 0,-1 0 0 0 0,1-1 0 0 0,-1 1-1 0 0,1-1 1 0 0,-1 0 0 0 0,0-1 0 0 0,0 1-1 0 0,0-1 1 0 0,-1 1 0 0 0,1-1-1 0 0,-1 0 1 0 0,0-1 0 0 0,0 1 0 0 0,0 0-1 0 0,-1-1 1 0 0,0 0 0 0 0,0 1 0 0 0,0-1-1 0 0,0 0 1 0 0,-1 0 0 0 0,1 0-1 0 0,-1 0 1 0 0,-1 0 0 0 0,1 0 0 0 0,-1-1-1 0 0,0 1 1 0 0,0 0 0 0 0,0 0 0 0 0,-1 0-1 0 0,1-1 1 0 0,-1 1 0 0 0,-1 0-1 0 0,1 0 1 0 0,-1 0 0 0 0,0 1 0 0 0,0-1-1 0 0,-1-1-33 0 0,-2 3-76 0 0,0 0 0 0 0,0 0-1 0 0,-1 1 1 0 0,1-1 0 0 0,-1 1 0 0 0,0 1-1 0 0,0-1 1 0 0,0 1 0 0 0,1 0-1 0 0,-1 0 1 0 0,0 1 0 0 0,0 0-1 0 0,0 0 1 0 0,0 0 0 0 0,0 1 0 0 0,0 0-1 0 0,0 0 1 0 0,0 0 0 0 0,0 1-1 0 0,0 0 1 0 0,1 0 0 0 0,-1 0 0 0 0,1 1-1 0 0,-1 0 77 0 0,-138 63-192 0 0,2 6-1 0 0,-59 46 193 0 0,29-18-87 0 0,14-5-557 0 0,214-104 577 0 0,1409-566 1462 0 0,-1291 502-1177 0 0,-4-7 0 0 0,-4-8 0 0 0,19-20-218 0 0,-170 98 85 0 0,56-60 1050 0 0,-73 67-1167 0 0,0 0-1 0 0,1-1 1 0 0,-2 1-1 0 0,1 0 1 0 0,0 1-1 0 0,-1-1 1 0 0,1 0-1 0 0,-1 0 1 0 0,0 1-1 0 0,0 0 1 0 0,0 0 0 0 0,0-1-1 0 0,0 2 1 0 0,0-1-1 0 0,0 0 1 0 0,-1 1-1 0 0,1-1 1 0 0,-1 1-1 0 0,1 0 1 0 0,-1 0-1 0 0,0 1 1 0 0,1-1 0 0 0,-1 1-1 0 0,0-1 1 0 0,-3 1 32 0 0,0-1-28 0 0,-83-16-49 0 0,0 5-1 0 0,0 4 1 0 0,-1 3-1 0 0,-24 5 78 0 0,38-1-19 0 0,-128 2 9 0 0,-271-20 165 0 0,370-18 473 0 0,104 35-615 0 0,0 1-1 0 0,-1-1 1 0 0,1 0-1 0 0,0 0 1 0 0,0 0-1 0 0,0 0 1 0 0,1 0-1 0 0,-1 0 1 0 0,0-1-1 0 0,1 1 1 0 0,-1-1-1 0 0,1 1 1 0 0,0-1-1 0 0,0 1 1 0 0,0-1-1 0 0,0 1 1 0 0,1-1-1 0 0,-1 0 1 0 0,1 0-1 0 0,-1 0 1 0 0,1 1-1 0 0,0-1 1 0 0,0 0-1 0 0,0 0 1 0 0,0 0-1 0 0,1 1 1 0 0,-1-1-1 0 0,1 0 1 0 0,0 1-1 0 0,0-1 1 0 0,0 0-1 0 0,0 1 1 0 0,0-1-1 0 0,0 1 1 0 0,1-1-1 0 0,-1 1 1 0 0,1 0-1 0 0,1-2-12 0 0,17-21-94 0 0,1 0 0 0 0,2 2-1 0 0,0 0 1 0 0,1 2 0 0 0,1 0 0 0 0,1 2-1 0 0,1 1 1 0 0,16-7 94 0 0,1-4-27 0 0,224-130-44 0 0,94-68 591 0 0,-360 227-513 0 0,0 0-1 0 0,-1 0 1 0 0,1-1-1 0 0,0 1 1 0 0,-1-1-1 0 0,1 0 1 0 0,0 1-1 0 0,-1-1 1 0 0,1 0-1 0 0,-1 0 1 0 0,1 0-1 0 0,-1 0 1 0 0,0 0-1 0 0,1 0 1 0 0,-1 0 0 0 0,0-1-1 0 0,0 1 1 0 0,0 0-1 0 0,0-1 1 0 0,0 1-1 0 0,0-1 1 0 0,0 1-1 0 0,0-1 1 0 0,0 1-1 0 0,-1-1 1 0 0,1 0-1 0 0,-1 1 1 0 0,1-1 0 0 0,-1 0-1 0 0,0 0 1 0 0,0 1-1 0 0,1-1 1 0 0,-1 0-1 0 0,0 0 1 0 0,-1 1-1 0 0,1-1 1 0 0,0 0-1 0 0,0 0 1 0 0,-1 1-1 0 0,1-1 1 0 0,-1 0 0 0 0,0 1-1 0 0,1-1 1 0 0,-1 1-1 0 0,0-1 1 0 0,0 1-1 0 0,0-1 1 0 0,0 1-1 0 0,0-1 1 0 0,0 1-1 0 0,0 0 1 0 0,-1 0-1 0 0,1-1 1 0 0,0 1-1 0 0,-1 0 1 0 0,1 0 0 0 0,-1 0-1 0 0,1 1 1 0 0,-1-1-1 0 0,1 0 1 0 0,-1 0-7 0 0,-254-11-850 0 0,203 14 813 0 0,-673 34-199 0 0,1139-12-427 0 0,1558-29-110 0 0,-1773-1 918 0 0,-1-8 1 0 0,-1-10 0 0 0,31-13-146 0 0,-319 32-359 0 0,17 14 303 0 0,1 2-1 0 0,0 4 1 0 0,0 3 0 0 0,2 3-1 0 0,1 3 1 0 0,0 4-1 0 0,-56 30 57 0 0,34-14-37 0 0,1 3-1 0 0,2 4 0 0 0,3 4 0 0 0,2 4 0 0 0,-21 24 38 0 0,102-80-16 0 0,-6 4-54 0 0,0 1 1 0 0,1-1-1 0 0,0 1 0 0 0,1 1 0 0 0,0 0 1 0 0,0 0-1 0 0,1 0 0 0 0,0 1 0 0 0,0 0 1 0 0,1 1-1 0 0,1-1 0 0 0,0 1 1 0 0,0 0-1 0 0,0 4 70 0 0,6-12-1 0 0,1 1 1 0 0,-1-1-1 0 0,1 0 1 0 0,0 0 0 0 0,0 0-1 0 0,1 0 1 0 0,-1 0-1 0 0,0-1 1 0 0,1 1-1 0 0,0-1 1 0 0,-1 0-1 0 0,1 0 1 0 0,0 0-1 0 0,0 0 1 0 0,1 0 0 0 0,-1 0-1 0 0,0-1 1 0 0,0 1-1 0 0,1-1 1 0 0,-1 0-1 0 0,1 0 1 0 0,-1-1-1 0 0,1 1 1 0 0,-1-1-1 0 0,1 1 1 0 0,0-1 0 0 0,-1 0-1 0 0,1-1 1 0 0,3 1 0 0 0,1 1 29 0 0,108 8 259 0 0,0-5 1 0 0,1-5-1 0 0,63-11-288 0 0,-71 5 70 0 0,206 0-42 0 0,-313 6-49 0 0,0 0 1 0 0,0 1-1 0 0,1-1 1 0 0,-1 1-1 0 0,0-1 1 0 0,0 1-1 0 0,0 0 1 0 0,0 0-1 0 0,1 0 1 0 0,-1 0-1 0 0,0 0 1 0 0,0 1-1 0 0,0-1 1 0 0,0 1-1 0 0,0-1 1 0 0,0 1-1 0 0,0 0 1 0 0,0 0-1 0 0,0 0 1 0 0,0 0-1 0 0,0 0 1 0 0,0 0-1 0 0,0 0 1 0 0,-1 1-1 0 0,1-1 1 0 0,0 1-1 0 0,-1-1 1 0 0,1 1-1 0 0,-1 0 1 0 0,0-1-1 0 0,0 1 1 0 0,1 0-1 0 0,-1 0 1 0 0,0 0-1 0 0,-1 0 1 0 0,1 0-1 0 0,0 0 1 0 0,-1 0-1 0 0,1 0 1 0 0,-1 0-1 0 0,1 0 1 0 0,-1 1-1 0 0,0-1 0 0 0,0 0 1 0 0,0 0-1 0 0,0 0 1 0 0,0 1-1 0 0,-1 0 22 0 0,-10 8 75 0 0,-1 0 0 0 0,0-1 0 0 0,-1 0 0 0 0,0 0 0 0 0,0-2 0 0 0,-1 1 0 0 0,0-2 1 0 0,-1 0-1 0 0,0-1 0 0 0,0 0 0 0 0,-6 1-76 0 0,3 0 40 0 0,-983 324 297 0 0,900-298-325 0 0,-76 23 65 0 0,2 7 1 0 0,3 8-1 0 0,-32 25-77 0 0,194-90-1 0 0,-5 0-20 0 0,0 0 1 0 0,0 1-1 0 0,1 1 1 0 0,0 0-1 0 0,0 1 1 0 0,1 1-1 0 0,0 0 1 0 0,0 1-1 0 0,2 0 1 0 0,-1 1-1 0 0,1 0 1 0 0,1 1-1 0 0,0 0 1 0 0,1 1-1 0 0,0 0 1 0 0,1 0-1 0 0,1 1 1 0 0,-1 2 20 0 0,8-13-4 0 0,0 0 1 0 0,1 0 0 0 0,-1 0 0 0 0,1 0-1 0 0,0 0 1 0 0,0 1 0 0 0,0-1-1 0 0,1-1 1 0 0,-1 1 0 0 0,1 0 0 0 0,0 0-1 0 0,0 0 1 0 0,0-1 0 0 0,0 1-1 0 0,1-1 1 0 0,0 0 0 0 0,-1 0 0 0 0,1 0-1 0 0,1 0 1 0 0,-1 0 0 0 0,0-1-1 0 0,0 1 1 0 0,1-1 0 0 0,0 0 0 0 0,-1 0-1 0 0,1 0 1 0 0,0 0 0 0 0,0-1-1 0 0,0 0 1 0 0,4 1 3 0 0,130 27 295 0 0,-133-28-291 0 0,140 8 109 0 0,-1-7-1 0 0,1-5 1 0 0,72-15-113 0 0,223-3-29 0 0,-317 41-415 0 0,-121-19 430 0 0,0 0 0 0 0,1 0 1 0 0,-1 0-1 0 0,0 0 0 0 0,1 1 1 0 0,-1-1-1 0 0,0 0 0 0 0,0 1 1 0 0,0 0-1 0 0,0-1 1 0 0,-1 1-1 0 0,1 0 0 0 0,0 0 1 0 0,-1 0-1 0 0,1 0 0 0 0,-1 0 1 0 0,0 0-1 0 0,0 1 0 0 0,1-1 1 0 0,-1 0-1 0 0,-1 1 0 0 0,1-1 1 0 0,0 1-1 0 0,-1-1 0 0 0,1 0 1 0 0,-1 1-1 0 0,0 0 1 0 0,0-1-1 0 0,0 1 0 0 0,0-1 1 0 0,0 1-1 0 0,0-1 0 0 0,-1 1 1 0 0,1-1-1 0 0,-1 1 0 0 0,0-1 1 0 0,0 0-1 0 0,1 1 0 0 0,-2-1 1 0 0,1 0-1 0 0,0 1 1 0 0,0-1-1 0 0,-1 0 0 0 0,1 0 1 0 0,-1 0-1 0 0,0 0 14 0 0,-16 21 69 0 0,-1-1 1 0 0,-1 0-1 0 0,-1-1 0 0 0,0-2 0 0 0,-2 0 1 0 0,0-1-1 0 0,-12 5-69 0 0,-11 12 43 0 0,-97 67 23 0 0,83-63-75 0 0,3 2 1 0 0,1 4-1 0 0,3 1 0 0 0,-10 14 9 0 0,59-57-13 0 0,0 0 1 0 0,0 0-1 0 0,0 0 0 0 0,0 0 1 0 0,0 1-1 0 0,1-1 0 0 0,0 1 1 0 0,0 0-1 0 0,0 0 1 0 0,0 0-1 0 0,1 1 0 0 0,-1-1 1 0 0,1 1-1 0 0,0-1 1 0 0,0 1-1 0 0,1 0 0 0 0,-1-1 1 0 0,1 1-1 0 0,0 0 0 0 0,1 0 1 0 0,-1 0-1 0 0,1 0 1 0 0,0 0-1 0 0,0 0 0 0 0,0 0 1 0 0,1 0-1 0 0,0 0 1 0 0,0 0-1 0 0,0-1 0 0 0,1 1 1 0 0,-1 0-1 0 0,1 0 0 0 0,0-1 1 0 0,0 1-1 0 0,1-1 1 0 0,0 0-1 0 0,0 1 13 0 0,19 5 59 0 0,0-1-1 0 0,0-2 1 0 0,1 0-1 0 0,0-1 1 0 0,1-1 0 0 0,-1-1-1 0 0,1-1 1 0 0,0-2 0 0 0,0 0-1 0 0,0-1 1 0 0,1-2-59 0 0,6 3 31 0 0,317-3 3 0 0,-210-5-27 0 0,1 6 0 0 0,0 7 0 0 0,-1 5-1 0 0,-1 7 1 0 0,108 29-7 0 0,-183-32-64 0 0,-2 3-1 0 0,-1 3 1 0 0,0 3-1 0 0,-2 2 1 0 0,0 2-1 0 0,41 30 65 0 0,-92-55-28 0 0,0 1 0 0 0,-1-1 1 0 0,1 1-1 0 0,-1 1 0 0 0,0-1 0 0 0,-1 1 0 0 0,1 0 0 0 0,-1 0 0 0 0,0 0 0 0 0,0 1 0 0 0,0-1 0 0 0,-1 1 0 0 0,0 0 0 0 0,0 0 0 0 0,0 0 0 0 0,-1 1 0 0 0,0-1 0 0 0,0 0 0 0 0,-1 1 0 0 0,0-1 0 0 0,0 1 0 0 0,0 0 1 0 0,-1-1-1 0 0,0 6 28 0 0,-4-7 37 0 0,0 0 0 0 0,0-1 1 0 0,-1 0-1 0 0,0 0 0 0 0,1 0 1 0 0,-1 0-1 0 0,-1 0 0 0 0,1-1 1 0 0,0 0-1 0 0,-1-1 0 0 0,0 1 1 0 0,1-1-1 0 0,-1 0 1 0 0,0 0-1 0 0,0-1 0 0 0,0 1 1 0 0,0-1-1 0 0,-1-1 0 0 0,1 1 1 0 0,0-1-1 0 0,0 0 0 0 0,0-1 1 0 0,-1 1-1 0 0,1-1 0 0 0,0 0 1 0 0,-5-2-38 0 0,-7 2-14 0 0,-392-60-479 0 0,402 59 456 0 0,-26-1-41 0 0,1-2-1 0 0,-1-2 0 0 0,1-1 1 0 0,1-1-1 0 0,0-2 0 0 0,0-1 1 0 0,1-1-1 0 0,0-2 0 0 0,2-1 1 0 0,0-2-1 0 0,0-1 0 0 0,-22-19 79 0 0,45 31-1 0 0,1-1-1 0 0,-1 1 0 0 0,1-1 0 0 0,1 0 0 0 0,-1 0 0 0 0,1 0 0 0 0,1-1 0 0 0,0 0 0 0 0,0 1 0 0 0,0-1 0 0 0,1 0 0 0 0,0 0 0 0 0,1-1 0 0 0,0 1 0 0 0,1 0 0 0 0,0 0 0 0 0,0-1 0 0 0,1 1 0 0 0,0 0 0 0 0,1 0 0 0 0,-1 0 1 0 0,2 0-1 0 0,-1 0 0 0 0,2 0 0 0 0,-1 1 0 0 0,3-6 2 0 0,7-13-65 0 0,1 1 0 0 0,1 0 0 0 0,1 1 0 0 0,2 1 0 0 0,0 0 0 0 0,1 1 0 0 0,17-14 65 0 0,20-17 126 0 0,2 3 0 0 0,2 2-1 0 0,2 3 1 0 0,2 3 0 0 0,1 3-1 0 0,3 2 1 0 0,61-23-126 0 0,-113 53-49 0 0,0 1-1 0 0,1 0 1 0 0,0 2-1 0 0,0 0 0 0 0,0 0 1 0 0,1 2-1 0 0,-1 0 1 0 0,1 1-1 0 0,0 1 1 0 0,0 1-1 0 0,-1 0 0 0 0,16 3 50 0 0,-28 0-25 0 0,-1 1-1 0 0,0 0 0 0 0,0 0 0 0 0,0 0 0 0 0,-1 0 0 0 0,1 1 0 0 0,-1 0 1 0 0,0-1-1 0 0,0 1 0 0 0,-1 0 0 0 0,1 1 0 0 0,-1-1 0 0 0,-1 0 0 0 0,1 1 1 0 0,0-1-1 0 0,-1 1 0 0 0,0-1 0 0 0,-1 1 0 0 0,1-1 0 0 0,-1 1 0 0 0,0 0 1 0 0,-1-1-1 0 0,1 1 0 0 0,-1 0 0 0 0,0-1 0 0 0,0 1 0 0 0,-1-1 0 0 0,0 0 1 0 0,0 1-1 0 0,0-1 0 0 0,0 0 0 0 0,-1 0 0 0 0,0 0 0 0 0,0 0 0 0 0,0-1 1 0 0,-3 3 25 0 0,-38 64 122 0 0,-3-2 0 0 0,-2-3 0 0 0,-4-2 0 0 0,-2-2 0 0 0,-18 12-122 0 0,-53 61 43 0 0,78-82-47 0 0,27-33-9 0 0,1 2-1 0 0,0 0 0 0 0,2 1 1 0 0,1 0-1 0 0,1 2 1 0 0,1 0-1 0 0,-9 21 14 0 0,22-42 0 0 0,0 0 0 0 0,1 0 0 0 0,0 0 0 0 0,0 0 0 0 0,0 0-1 0 0,0 0 1 0 0,1 0 0 0 0,-1 0 0 0 0,1 0 0 0 0,0 1 0 0 0,1-1-1 0 0,-1 0 1 0 0,1 0 0 0 0,-1 0 0 0 0,1 0 0 0 0,1 1 0 0 0,-1-2 0 0 0,0 1-1 0 0,1 0 1 0 0,0 0 0 0 0,0 0 0 0 0,0-1 0 0 0,0 1 0 0 0,1-1-1 0 0,-1 1 1 0 0,1-1 0 0 0,0 0 0 0 0,0 0 0 0 0,0 0 0 0 0,1-1 0 0 0,-1 1-1 0 0,0-1 1 0 0,1 0 0 0 0,0 0 0 0 0,-1 0 0 0 0,1 0 0 0 0,0-1-1 0 0,0 1 1 0 0,0-1 0 0 0,0 0 0 0 0,0 0 0 0 0,1 0 0 0 0,-1-1 0 0 0,39 10 164 0 0,1-2 0 0 0,-1-2 0 0 0,1-2 0 0 0,0-1 1 0 0,0-3-1 0 0,16-3-164 0 0,-2 2 59 0 0,186-11 69 0 0,-1-11-1 0 0,15-14-127 0 0,422-34-120 0 0,-590 74-705 0 0,-89-1 822 0 0,0 0-1 0 0,-1 0 1 0 0,1 0-1 0 0,0 0 1 0 0,-1 0-1 0 0,1 0 1 0 0,-1 0-1 0 0,0 0 1 0 0,0 0-1 0 0,0 0 1 0 0,0 0-1 0 0,0 0 0 0 0,0 0 1 0 0,-1 0-1 0 0,1 0 1 0 0,-1 0-1 0 0,1 0 1 0 0,-1 0-1 0 0,0 0 1 0 0,1-1-1 0 0,-1 1 1 0 0,0 0-1 0 0,0 0 1 0 0,-1-1-1 0 0,1 1 1 0 0,0 0-1 0 0,0-1 0 0 0,-1 1 1 0 0,1-1-1 0 0,-1 0 1 0 0,1 1-1 0 0,-1-1 1 0 0,0 0-1 0 0,0 0 1 0 0,1 0-1 0 0,-1 0 1 0 0,0 0-1 0 0,0-1 1 0 0,0 1-1 0 0,-2 0 4 0 0,-477 277 758 0 0,-444 293-341 0 0,730-445-359 0 0,6 8 0 0 0,6 9-1 0 0,-3 14-57 0 0,176-148 0 0 0,-5 3-22 0 0,1 0 1 0 0,0 0-1 0 0,0 2 1 0 0,1 0-1 0 0,1 0 0 0 0,0 1 1 0 0,1 0-1 0 0,1 1 1 0 0,0 0-1 0 0,1 1 0 0 0,1 0 1 0 0,1 1-1 0 0,0-1 1 0 0,0 6 21 0 0,7-19 0 0 0,0 0 1 0 0,0-1 0 0 0,1 1 0 0 0,-1-1 0 0 0,1 1 0 0 0,0-1 0 0 0,0 1 0 0 0,0-1 0 0 0,0 1 0 0 0,1-1-1 0 0,0 0 1 0 0,-1 0 0 0 0,1 0 0 0 0,0 0 0 0 0,0 0 0 0 0,1 0 0 0 0,-1 0 0 0 0,1-1 0 0 0,-1 1-1 0 0,1-1 1 0 0,0 0 0 0 0,0 0 0 0 0,0 0 0 0 0,0 0 0 0 0,0 0 0 0 0,0-1 0 0 0,0 1 0 0 0,1-1-1 0 0,2 1 1 0 0,107 27 259 0 0,-6-21-151 0 0,1-5-1 0 0,-1-4 0 0 0,0-5 1 0 0,0-5-1 0 0,-1-4 0 0 0,24-11-108 0 0,-54 14 22 0 0,432-62-303 0 0,-501 73 261 0 0,-7 1-1 0 0,1-1 0 0 0,0 0 0 0 0,0 1 0 0 0,0-1 0 0 0,0 0 0 0 0,0 1 0 0 0,0-1 0 0 0,0 1 0 0 0,0 0 0 0 0,1-1 0 0 0,-1 1 0 0 0,0 0 0 0 0,0 0 0 0 0,0 0 0 0 0,0-1 0 0 0,0 1 0 0 0,1 0 0 0 0,-1 1 0 0 0,0-1 0 0 0,0 0 0 0 0,0 0 0 0 0,0 0 1 0 0,0 1-1 0 0,0-1 0 0 0,1 0 0 0 0,-1 1 0 0 0,0-1 0 0 0,0 1 0 0 0,0 0 0 0 0,0-1 0 0 0,0 1 0 0 0,-1 0 0 0 0,1-1 0 0 0,0 1 0 0 0,0 0 0 0 0,0 0 0 0 0,-1 0 0 0 0,1 0 0 0 0,0 0 0 0 0,-1 0 0 0 0,1 0 0 0 0,-1 0 0 0 0,1 0 0 0 0,-1 0 0 0 0,1 0 0 0 0,-1 0 0 0 0,0 0 0 0 0,0 0 0 0 0,1 0 0 0 0,-1 1 0 0 0,0-1 0 0 0,0 0 0 0 0,0 0 0 0 0,0 0 0 0 0,0 0 0 0 0,-1 0 0 0 0,1 1 0 0 0,0-1 0 0 0,-1 0 21 0 0,-8 10 43 0 0,-1-1 0 0 0,-1-1-1 0 0,0 0 1 0 0,0-1 0 0 0,-1 0-1 0 0,1 0 1 0 0,-2-1 0 0 0,1-1-1 0 0,-1 0 1 0 0,-13 4-43 0 0,0 2 39 0 0,-840 335 462 0 0,503-197-335 0 0,6 16 0 0 0,-60 52-166 0 0,283-120-466 0 0,135-97 468 0 0,0 1 0 0 0,0 0 0 0 0,0-1 0 0 0,0 1 1 0 0,0 0-1 0 0,0-1 0 0 0,1 1 0 0 0,-1-1 0 0 0,0 0 0 0 0,1 1 1 0 0,-1-1-1 0 0,1 0 0 0 0,0 0 0 0 0,-1 0 0 0 0,1 0 1 0 0,0 0-1 0 0,0-1 0 0 0,-1 1 0 0 0,1 0 0 0 0,0-1 0 0 0,0 1 1 0 0,0-1-1 0 0,0 0 0 0 0,0 1 0 0 0,0-1 0 0 0,0 0 0 0 0,0 0 1 0 0,0-1-1 0 0,0 1 0 0 0,-1 0 0 0 0,1-1 0 0 0,0 1 1 0 0,0-1-1 0 0,0 1 0 0 0,0-1 0 0 0,0 0 0 0 0,0 0-2 0 0,1 1 22 0 0,71-11 22 0 0,-1-3 0 0 0,0-3-1 0 0,-2-3 1 0 0,0-3 0 0 0,-1-3-1 0 0,23-15-43 0 0,-58 26-4 0 0,1428-630 48 0 0,-912 434 499 0 0,-552 210-532 0 0,1 1 1 0 0,-1 0-1 0 0,1 0 1 0 0,-1 0-1 0 0,1-1 1 0 0,-1 1-1 0 0,1 0 1 0 0,-1 0-1 0 0,1-1 1 0 0,0 1-1 0 0,-1 0 1 0 0,1-1-1 0 0,0 1 1 0 0,-1-1-1 0 0,1 1 1 0 0,0 0-1 0 0,-1-1 1 0 0,1 1-1 0 0,0-1 1 0 0,0 1-1 0 0,-1-1 1 0 0,1 1-1 0 0,0-1 1 0 0,0 1-1 0 0,0-1 1 0 0,0 1-1 0 0,0-1 1 0 0,0 1-1 0 0,0-1 1 0 0,0 1 0 0 0,0-1-1 0 0,0 1 1 0 0,0-1-1 0 0,0 1 1 0 0,0-1-1 0 0,0 1 1 0 0,0-1-1 0 0,0 1 1 0 0,1-1-1 0 0,-1 1 1 0 0,0-1-1 0 0,0 1 1 0 0,1-1-1 0 0,-1 1 1 0 0,0 0-1 0 0,1-1 1 0 0,-1 1-1 0 0,0-1 1 0 0,1 1-1 0 0,-1 0 1 0 0,0-1-1 0 0,1 1 1 0 0,-1 0-1 0 0,1 0 1 0 0,-1-1-1 0 0,1 1 1 0 0,-1 0-1 0 0,1 0 1 0 0,-1 0-1 0 0,1-1 1 0 0,-1 1-1 0 0,1 0 1 0 0,-1 0 0 0 0,1 0-1 0 0,0 0-11 0 0,-52-16-554 0 0,41 14 586 0 0,-35-11-145 0 0,-21-4 133 0 0,2-2 0 0 0,0-4 1 0 0,2-2-1 0 0,-40-23-20 0 0,87 40 36 0 0,1 0 0 0 0,0 0 0 0 0,1-2 0 0 0,0 0 0 0 0,0 0 0 0 0,1-1 0 0 0,1 0 0 0 0,-1-1 0 0 0,2-1-1 0 0,0 0 1 0 0,0 0 0 0 0,2-1 0 0 0,-1 0 0 0 0,2 0 0 0 0,0-1 0 0 0,0 0 0 0 0,2-1 0 0 0,0 1 0 0 0,0-1 0 0 0,2 0 0 0 0,-2-12-36 0 0,4 3 2 0 0,1 1 0 0 0,1-1 0 0 0,1 1 0 0 0,2 0 0 0 0,0-1 0 0 0,1 2 0 0 0,2-1 1 0 0,0 1-1 0 0,1 0 0 0 0,2 0 0 0 0,0 1 0 0 0,1 0 0 0 0,2 1 0 0 0,6-9-2 0 0,25-32 93 0 0,3 2 1 0 0,2 2-1 0 0,3 3 1 0 0,5-2-94 0 0,52-40 205 0 0,4 4 1 0 0,3 6-1 0 0,54-27-205 0 0,-171 114-2 0 0,1-1 1 0 0,-1 1-1 0 0,1 0 0 0 0,-1 0 1 0 0,0 0-1 0 0,1 0 0 0 0,-1-1 1 0 0,1 1-1 0 0,-1 0 0 0 0,1-1 1 0 0,-1 1-1 0 0,1 0 0 0 0,0-1 1 0 0,-1 1-1 0 0,1 0 0 0 0,-1-1 1 0 0,1 1-1 0 0,0-1 0 0 0,-1 1 1 0 0,1-1-1 0 0,0 1 0 0 0,-1-1 1 0 0,1 1-1 0 0,0-1 0 0 0,0 1 1 0 0,-1-1-1 0 0,1 0 0 0 0,0 1 1 0 0,0-1-1 0 0,0 1 0 0 0,0-1 1 0 0,0 1-1 0 0,0-1 0 0 0,0 0 1 0 0,0 1-1 0 0,0-1 0 0 0,0 1 1 0 0,0-1-1 0 0,0 1 0 0 0,1-1 1 0 0,-1 0-1 0 0,0 1 0 0 0,0-1 1 0 0,1 1-1 0 0,-1-1 0 0 0,0 1 1 0 0,1-1-1 0 0,-1 1 0 0 0,0-1 1 0 0,1 1-1 0 0,-1 0 0 0 0,0-1 1 0 0,1 1-1 0 0,-1-1 0 0 0,1 1 1 0 0,-1 0-1 0 0,1 0 0 0 0,-1-1 1 0 0,1 1-1 0 0,-1 0 0 0 0,1-1 2 0 0,-62-1-585 0 0,52 2 613 0 0,-38 0-53 0 0,0 2 0 0 0,1 2 0 0 0,-1 2-1 0 0,1 2 1 0 0,1 2 0 0 0,-1 2 0 0 0,2 2 0 0 0,0 2-1 0 0,-7 5 26 0 0,46-20-39 0 0,0 0 0 0 0,1 1-1 0 0,-1-1 1 0 0,0 1-1 0 0,1 0 1 0 0,0 0 0 0 0,-1 1-1 0 0,1-1 1 0 0,0 1-1 0 0,1 0 1 0 0,-1 0 0 0 0,0 0-1 0 0,1 0 1 0 0,-1 1-1 0 0,1 0 1 0 0,0-1 0 0 0,0 1-1 0 0,1 0 1 0 0,-1 1-1 0 0,1-1 1 0 0,0 0 0 0 0,0 1-1 0 0,0-1 1 0 0,1 1-1 0 0,-1-1 1 0 0,1 1 0 0 0,0 0-1 0 0,1 0 1 0 0,-1 0-1 0 0,1-1 1 0 0,0 1 0 0 0,0 0-1 0 0,0 0 1 0 0,1 0-1 0 0,0-1 1 0 0,0 1 0 0 0,0 0-1 0 0,0-1 1 0 0,1 1-1 0 0,0 0 1 0 0,0-1-1 0 0,0 0 1 0 0,0 1 0 0 0,2 1 39 0 0,26 19 7 0 0,0-1 1 0 0,1-1 0 0 0,1-2-1 0 0,2-2 1 0 0,0-1 0 0 0,0-1-1 0 0,2-2 1 0 0,0-1 0 0 0,30 6-8 0 0,0 4-9 0 0,-10-3-19 0 0,-30-15-18 0 0,-1 1-1 0 0,0 2 1 0 0,-1 1-1 0 0,0 0 1 0 0,0 2 0 0 0,-1 1-1 0 0,-1 1 1 0 0,0 0-1 0 0,-1 2 1 0 0,0 0 0 0 0,-1 2-1 0 0,-2 0 1 0 0,1 1-1 0 0,4 9 47 0 0,-18-19-17 0 0,-1 0 0 0 0,0 0 0 0 0,0 0 0 0 0,-1 1 0 0 0,0 0 0 0 0,-1-1 1 0 0,0 1-1 0 0,-1 0 0 0 0,0 0 0 0 0,0 0 0 0 0,-1 0 0 0 0,0 0 0 0 0,-1 0 0 0 0,0 0 0 0 0,-1 0 0 0 0,0 0 0 0 0,-1 0 0 0 0,1 0 0 0 0,-2-1 0 0 0,1 1 0 0 0,-2-1 0 0 0,1 0 0 0 0,-5 7 17 0 0,-153 179 492 0 0,-297 204 744 0 0,453-396-1232 0 0,1 0 0 0 0,0 1 0 0 0,0 0 0 0 0,0 0 0 0 0,1 0 0 0 0,-1 1 0 0 0,1-1 0 0 0,0 1 1 0 0,1 0-1 0 0,-1 0 0 0 0,1 1 0 0 0,0-1 0 0 0,0 1 0 0 0,0-1 0 0 0,1 1 0 0 0,0 0 0 0 0,0 0 0 0 0,0 0 0 0 0,1 0 0 0 0,0 0 0 0 0,0 1 0 0 0,1-1 0 0 0,0 0 1 0 0,0 0-1 0 0,0 1 0 0 0,1-1 0 0 0,0 0 0 0 0,0 0 0 0 0,0 0 0 0 0,1 0 0 0 0,0 0 0 0 0,0 0 0 0 0,0 0 0 0 0,1 0 0 0 0,0-1 0 0 0,0 0 0 0 0,1 1 1 0 0,2 2-5 0 0,24 10 33 0 0,1-1 1 0 0,1-2 0 0 0,1-1 0 0 0,0-2 0 0 0,0-1-1 0 0,1-1 1 0 0,1-2 0 0 0,0-1 0 0 0,0-2 0 0 0,0-2-1 0 0,21 0-33 0 0,-32-1-13 0 0,276 18-940 0 0,254-19 953 0 0,-243-4-528 0 0,-290 3 465 0 0,-11-1-30 0 0,0 0-1 0 0,0 1 1 0 0,0 0-1 0 0,0 1 1 0 0,0 0-1 0 0,0 1 1 0 0,0 0-1 0 0,0 1 1 0 0,0-1-1 0 0,-1 2 1 0 0,1 0-1 0 0,5 3 94 0 0,-14-4-28 0 0,1 0-1 0 0,-1 1 1 0 0,1-1-1 0 0,-1 1 1 0 0,0 0-1 0 0,-1-1 1 0 0,1 1-1 0 0,-1 0 1 0 0,1 0-1 0 0,-1-1 0 0 0,0 1 1 0 0,0 0-1 0 0,-1 0 1 0 0,1-1-1 0 0,-1 1 1 0 0,0 0-1 0 0,0-1 1 0 0,0 1-1 0 0,0 0 0 0 0,-1-1 1 0 0,1 0-1 0 0,-1 1 1 0 0,0-1-1 0 0,0 0 1 0 0,0 0-1 0 0,-1 0 1 0 0,1 0-1 0 0,-1 0 1 0 0,1 0-1 0 0,-1-1 0 0 0,0 0 1 0 0,0 1-1 0 0,0-1 1 0 0,0 0-1 0 0,-1 0 1 0 0,1-1-1 0 0,-3 2 29 0 0,-343 246-957 0 0,253-187-2299 0 0,26-17-5778 0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16T10:28:35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1 296 22725 0 0,'0'0'119'0'0,"0"0"-181"0"0,0 0 37 0 0,0 0 116 0 0,0 0 167 0 0,0 0 92 0 0,0 0 15 0 0,0 0-42 0 0,0 0-60 0 0,0 0-14 0 0,0 0-26 0 0,28 8-34 0 0,179 45 251 0 0,-30-57-93 0 0,-172 3-385 0 0,0 0 1 0 0,0-1 0 0 0,0 0 0 0 0,-1 0 0 0 0,1 0 0 0 0,-1 0-1 0 0,1-1 1 0 0,-1 1 0 0 0,0-1 0 0 0,0 0 0 0 0,0 0 0 0 0,-1-1-1 0 0,1 1 1 0 0,-1-1 0 0 0,1 0 0 0 0,-1 0 0 0 0,0 0 0 0 0,-1 0-1 0 0,1-1 1 0 0,-1 1 0 0 0,0-1 0 0 0,0 1 0 0 0,0-1-1 0 0,-1 0 1 0 0,1 0 0 0 0,-1 0 0 0 0,0 0 0 0 0,-1 0 0 0 0,1 0-1 0 0,-1 0 1 0 0,0 0 0 0 0,0 0 0 0 0,-1-4 37 0 0,-1-1-103 0 0,0 1 0 0 0,0 0 0 0 0,0 0 0 0 0,-1 0 0 0 0,-1 0 1 0 0,0 1-1 0 0,0-1 0 0 0,0 1 0 0 0,-1 0 0 0 0,0 0 0 0 0,-1 1 0 0 0,0-1 0 0 0,0 1 0 0 0,0 0 1 0 0,-1 1-1 0 0,0 0 0 0 0,0 0 0 0 0,-1 0 0 0 0,0 1 0 0 0,0 0 0 0 0,-6-3 103 0 0,-3-1 171 0 0,-1 1 0 0 0,1 1 1 0 0,-1 1-1 0 0,0 0 0 0 0,-1 1 0 0 0,1 1 0 0 0,-1 1 0 0 0,0 0 0 0 0,0 2 1 0 0,-5 0-172 0 0,21 0 19 0 0,-1 0 0 0 0,1 1 0 0 0,-1-1 0 0 0,0 1 0 0 0,1 0 0 0 0,-1 0 0 0 0,1 1 0 0 0,-1-1 0 0 0,1 1 0 0 0,-1-1 0 0 0,1 1 0 0 0,-1 0 0 0 0,1 0 0 0 0,0 1 1 0 0,-1-1-1 0 0,1 1 0 0 0,0-1 0 0 0,0 1 0 0 0,0 0 0 0 0,0 0 0 0 0,0 1 0 0 0,1-1 0 0 0,-1 1 0 0 0,1-1 0 0 0,-1 1 0 0 0,1 0 0 0 0,0 0 0 0 0,0-1 0 0 0,0 2 1 0 0,1-1-1 0 0,-1 0 0 0 0,1 0 0 0 0,-1 1 0 0 0,1-1 0 0 0,0 0 0 0 0,1 1 0 0 0,-1-1 0 0 0,0 1 0 0 0,1-1 0 0 0,0 1 0 0 0,0-1 0 0 0,0 1 0 0 0,0 0 0 0 0,1-1 1 0 0,-1 1-1 0 0,1-1 0 0 0,0 2-19 0 0,3 1-59 0 0,-1 1 1 0 0,2 0-1 0 0,-1-1 0 0 0,1 0 1 0 0,0 0-1 0 0,0-1 1 0 0,0 1-1 0 0,1-1 0 0 0,0 0 1 0 0,0-1-1 0 0,0 1 1 0 0,1-1-1 0 0,-1 0 1 0 0,6 1 58 0 0,58 28-5236 0 0,-69-33 5070 0 0,24 10-10853 0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16T10:28:34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72 164 11698 0 0,'0'0'2441'0'0,"0"0"-2449"0"0,0 0-649 0 0,0 0 124 0 0,0 0 293 0 0,0 0 356 0 0,0 0 240 0 0,0 0 129 0 0,0 0 77 0 0,0 27 24 0 0,8 193 1045 0 0,50 546 1033 0 0,-43-677-2448 0 0,-6-95 867 0 0,4-21-4207 0 0,-13 27 2908 0 0,7-14-4465 0 0,-1 1-5458 0 0</inkml:trace>
  <inkml:trace contextRef="#ctx0" brushRef="#br0" timeOffset="503.81">1 203 23853 0 0,'0'0'688'0'0,"0"0"-537"0"0,0 0-284 0 0,0 0-266 0 0,0 0-139 0 0,0 0 8 0 0,0 0 138 0 0,0 0 218 0 0,33-27 90 0 0,109-82 35 0 0,-135 103 45 0 0,1 1 1 0 0,-1 0-1 0 0,1 1 0 0 0,0 0 1 0 0,1 0-1 0 0,-1 1 0 0 0,1 0 1 0 0,-1 0-1 0 0,1 1 1 0 0,0 0-1 0 0,0 0 0 0 0,0 1 1 0 0,8 0 3 0 0,9-1-12 0 0,26-6 20 0 0,0 2 1 0 0,1 2-1 0 0,-1 2 0 0 0,0 3 1 0 0,1 2-1 0 0,-1 2 0 0 0,0 3 1 0 0,-1 2-1 0 0,0 2 0 0 0,0 2 1 0 0,-2 2-1 0 0,0 3 0 0 0,45 24-8 0 0,-87-41-5 0 0,-1 1 0 0 0,0 1 0 0 0,0-1 0 0 0,0 1 0 0 0,0 0 0 0 0,-1 0 0 0 0,0 1 0 0 0,1-1 0 0 0,-2 1 0 0 0,1 0 0 0 0,0 1 0 0 0,-1-1 0 0 0,0 1 0 0 0,-1 0 0 0 0,1 0 0 0 0,-1 0 0 0 0,0 0 0 0 0,0 1 0 0 0,-1-1 0 0 0,0 1 0 0 0,0 0 0 0 0,-1 0 0 0 0,0-1 0 0 0,0 1 0 0 0,0 0 0 0 0,-1 0 0 0 0,0 0 0 0 0,0 0 0 0 0,-1 0-1 0 0,0 0 1 0 0,0 0 0 0 0,-1 0 0 0 0,1-1 0 0 0,-4 7 5 0 0,-15 13 73 0 0,-1-1-1 0 0,-1-1 0 0 0,-1 0 0 0 0,-1-2 1 0 0,-1-1-1 0 0,-1-1 0 0 0,-1-1 0 0 0,-1-2 1 0 0,0 0-1 0 0,-1-2 0 0 0,-1-1 0 0 0,-30 9-72 0 0,-333 90 815 0 0,392-113-894 0 0,42 13-1073 0 0,11 8 1318 0 0,-2 2 0 0 0,0 2 0 0 0,-2 2 0 0 0,-1 3-1 0 0,-1 2 1 0 0,-1 1 0 0 0,-3 3 0 0 0,0 1 0 0 0,-3 2 0 0 0,-1 2 0 0 0,12 18-166 0 0,96 172 169 0 0,-146-246 1860 0 0,-1-33-3585 0 0,0 2-1779 0 0,2 26-6961 0 0,-1 17-254 0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16T10:28:14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1734 12304 968 0 0,'0'0'1739'0'0,"0"0"-940"0"0,0 0-175 0 0,0 0 120 0 0,0 0 126 0 0,0 0 293 0 0,0 0 193 0 0,-20-29 15 0 0,-98-136 1179 0 0,23 3 7500 0 0,123 195-11657 0 0,-16-1 1660 0 0,-2-1 1 0 0,0 1-1 0 0,-3 1 1 0 0,0-1-1 0 0,-3 1 0 0 0,0 0 1 0 0,-2 1-1 0 0,-2 2-53 0 0,2-9 13 0 0,-5 941 454 0 0,3-967-318 0 0,24-53-145 0 0,-7-9-416 0 0,-3-2-1 0 0,-2 0 1 0 0,-3 0-1 0 0,-3-1 1 0 0,-3 0-1 0 0,-2 0 1 0 0,-3 0-1 0 0,-4 0 1 0 0,-1 1-1 0 0,-4 0 0 0 0,-2 0 1 0 0,-13-31 412 0 0,15 51 267 0 0,-2 0 465 0 0,1-1 0 0 0,3-1 0 0 0,2 0-1 0 0,2 0 1 0 0,0-31-732 0 0,9 64-48 0 0,1 1-1 0 0,0-1 1 0 0,0 1-1 0 0,1 1 1 0 0,1-1-1 0 0,0 1 1 0 0,0 0-1 0 0,1 1 0 0 0,0-1 1 0 0,1 2-1 0 0,0-1 1 0 0,0 1-1 0 0,1 0 1 0 0,0 1-1 0 0,0 0 1 0 0,1 1-1 0 0,0 0 1 0 0,0 1-1 0 0,0 0 1 0 0,1 1-1 0 0,-1 0 1 0 0,1 1-1 0 0,0 0 1 0 0,12-1 48 0 0,4-6-43 0 0,0 1 0 0 0,0 2 0 0 0,1 1 0 0 0,0 1 0 0 0,0 1 0 0 0,1 2 0 0 0,-1 0 0 0 0,1 3 0 0 0,-1 0 0 0 0,0 2 0 0 0,0 1 0 0 0,0 1 0 0 0,0 2 0 0 0,0 1 0 0 0,-1 1 0 0 0,-1 1 0 0 0,0 1 0 0 0,0 2 0 0 0,-1 1 0 0 0,24 16 43 0 0,-43-22 26 0 0,1 0 1 0 0,-1 1 0 0 0,0-1 0 0 0,-1 1 0 0 0,0 1 0 0 0,0-1-1 0 0,-1 1 1 0 0,0 0 0 0 0,-1 0 0 0 0,0 1 0 0 0,0-1-1 0 0,-1 1 1 0 0,-1 0 0 0 0,0 0 0 0 0,0 0 0 0 0,-1 0 0 0 0,-1 0-1 0 0,0 0 1 0 0,0 0 0 0 0,-1 0 0 0 0,0 0 0 0 0,-1 0-1 0 0,-1 0 1 0 0,1-1 0 0 0,-4 6-27 0 0,-2 9 30 0 0,-1 0-1 0 0,-1-1 1 0 0,-2 0-1 0 0,0-1 1 0 0,-1 0-1 0 0,-2-1 1 0 0,0-1-1 0 0,-1 0 1 0 0,-1-1-1 0 0,-6 4-29 0 0,-26 19 267 0 0,-2-3 0 0 0,-1-1 0 0 0,-2-3 0 0 0,-2-3 0 0 0,-1-2-1 0 0,-8 1-266 0 0,-173 103 412 0 0,237-134-694 0 0,38 6-782 0 0,609 108 4054 0 0,-639-116-3041 0 0,-1 2-1 0 0,1-1 1 0 0,-1 1 0 0 0,1 0 0 0 0,-1 0-1 0 0,0 1 1 0 0,1 0 0 0 0,-1 0-1 0 0,0 0 1 0 0,0 1 0 0 0,0 0 0 0 0,0 0-1 0 0,-1 1 1 0 0,1-1 0 0 0,-1 1 0 0 0,0 0-1 0 0,0 1 1 0 0,-1-1 0 0 0,1 1-1 0 0,-1 0 1 0 0,0 0 0 0 0,0 1 0 0 0,0-1-1 0 0,-1 1 1 0 0,0-1 0 0 0,0 1-1 0 0,0 0 1 0 0,-1 0 0 0 0,0 1 0 0 0,0-1-1 0 0,-1 0 1 0 0,0 1 0 0 0,0-1 0 0 0,0 1-1 0 0,-1-1 1 0 0,1 1 0 0 0,-2-1-1 0 0,1 1 1 0 0,-1 0 0 0 0,0-1 51 0 0,-11 24-3261 0 0,3-12-4955 0 0,6-13-1517 0 0</inkml:trace>
  <inkml:trace contextRef="#ctx0" brushRef="#br0" timeOffset="766.674">3124 12584 20540 0 0,'0'0'-238'0'0,"0"0"-349"0"0,0 0-233 0 0,0 0-80 0 0,0 0 205 0 0,0 0 379 0 0,0 0 316 0 0,0 0 210 0 0,0 0 97 0 0,0 0 25 0 0,0 0 32 0 0,8 27 47 0 0,28 85 32 0 0,12 160 1129 0 0,-47-267-1552 0 0,28 78-221 0 0,-28-81 158 0 0,0 0 0 0 0,0-1 0 0 0,1 1 0 0 0,-1-1 0 0 0,0 0 0 0 0,1 1 1 0 0,-1-1-1 0 0,1 0 0 0 0,0 0 0 0 0,-1 0 0 0 0,1 0 0 0 0,0 0 0 0 0,0 0 0 0 0,0 0 0 0 0,-1-1 0 0 0,1 1 1 0 0,0-1-1 0 0,0 1 0 0 0,0-1 0 0 0,0 0 0 0 0,0 0 0 0 0,0 0 0 0 0,0 0 0 0 0,0 0 0 0 0,0 0 0 0 0,0 0 1 0 0,0-1-1 0 0,0 1 0 0 0,0-1 0 0 0,0 1 0 0 0,0-1 0 0 0,-1 0 0 0 0,1 0 0 0 0,0 0 0 0 0,0 0 0 0 0,-1 0 0 0 0,1 0 1 0 0,-1 0-1 0 0,1-1 0 0 0,-1 1 0 0 0,1 0 0 0 0,-1-1 43 0 0,15-12-1087 0 0,0 0 1 0 0,-1-1-1 0 0,-1 0 0 0 0,-1-2 0 0 0,0 1 1 0 0,-1-2-1 0 0,0 1 0 0 0,-2-2 0 0 0,0 1 1 0 0,4-15 1086 0 0,19-63 727 0 0,-27 88 10906 0 0,-5 36-11192 0 0,0-14-409 0 0,1 1-1 0 0,0-1 1 0 0,0 0 0 0 0,2 0 0 0 0,0-1-1 0 0,0 1 1 0 0,1-1 0 0 0,1 0 0 0 0,0 0 0 0 0,1 0-1 0 0,0-1 1 0 0,1 0 0 0 0,0 0 0 0 0,1-1 0 0 0,1 0-1 0 0,-1-1 1 0 0,2 0 0 0 0,-1-1 0 0 0,1 0 0 0 0,1 0-1 0 0,0-1 1 0 0,0-1 0 0 0,0 0 0 0 0,1 0 0 0 0,0-1-1 0 0,0-1 1 0 0,1-1 0 0 0,0 1 0 0 0,-1-2 0 0 0,1 0-1 0 0,13 1-31 0 0,-19-6-39 0 0,1 0 1 0 0,-1-1-1 0 0,0 0 0 0 0,0 0 0 0 0,0-1 0 0 0,0 0 1 0 0,0 0-1 0 0,-1-1 0 0 0,0 0 0 0 0,0 0 0 0 0,0-1 0 0 0,-1 1 1 0 0,1-2-1 0 0,-1 1 0 0 0,-1-1 0 0 0,1 0 0 0 0,-1 0 0 0 0,0 0 1 0 0,-1-1-1 0 0,0 1 0 0 0,0-1 0 0 0,-1 0 0 0 0,0 0 1 0 0,0-1-1 0 0,-1 1 0 0 0,0-1 0 0 0,0 1 0 0 0,-1-1 0 0 0,0 0 1 0 0,-1 1-1 0 0,0-1 0 0 0,0 0 0 0 0,-1 0 0 0 0,0 1 0 0 0,0-1 1 0 0,-3-7 38 0 0,0 4 230 0 0,-1 1 0 0 0,-1-1 1 0 0,0 1-1 0 0,0 1 1 0 0,-1-1-1 0 0,-1 1 0 0 0,1 0 1 0 0,-2 0-1 0 0,1 1 1 0 0,-1 0-1 0 0,-1 1 0 0 0,0 0 1 0 0,0 1-1 0 0,0 0 1 0 0,-1 0-1 0 0,0 1 0 0 0,0 0 1 0 0,-1 1-1 0 0,1 0 1 0 0,-1 1-1 0 0,-4 0-230 0 0,100-22 123 0 0,-7 4-552 0 0,92-24-2067 0 0,-58 20-9228 0 0,-92 23 1250 0 0</inkml:trace>
  <inkml:trace contextRef="#ctx0" brushRef="#br0" timeOffset="-35182.404">8863 1678 22941 0 0,'0'0'-225'0'0,"0"0"151"0"0,0 0 178 0 0,0 0 143 0 0,0 0-3 0 0,0 0-105 0 0,0 0-214 0 0,0 0-282 0 0,0 0-324 0 0,0 0-293 0 0,-25-15-20 0 0,-77-39 155 0 0,101 53 826 0 0,0 1-1 0 0,0 0 1 0 0,0 0-1 0 0,0-1 1 0 0,-1 1-1 0 0,1 0 1 0 0,0 0-1 0 0,0 0 1 0 0,0 0-1 0 0,0 0 0 0 0,-1 0 1 0 0,1 0-1 0 0,0 1 1 0 0,0-1-1 0 0,0 0 1 0 0,0 1-1 0 0,0-1 1 0 0,0 1-1 0 0,0-1 1 0 0,0 1-1 0 0,0-1 1 0 0,0 1-1 0 0,0 0 1 0 0,0-1-1 0 0,0 1 1 0 0,0 0-1 0 0,1 0 1 0 0,-1 0-1 0 0,0 0 1 0 0,0 0-1 0 0,1-1 1 0 0,-1 1-1 0 0,1 0 1 0 0,-1 1-1 0 0,1-1 1 0 0,-1 0-1 0 0,1 0 1 0 0,0 0-1 0 0,-1 0 0 0 0,1 0 1 0 0,0 0-1 0 0,0 0 1 0 0,0 1-1 0 0,0-1 1 0 0,0 0-1 0 0,0 0 1 0 0,0 0-1 0 0,0 0 1 0 0,1 0-1 0 0,-1 1 1 0 0,0-1-1 0 0,1 0 1 0 0,-1 0-1 0 0,1 0 1 0 0,-1 0-1 0 0,1 0 14 0 0,-1 9-46 0 0,-66 1045-539 0 0,-130 1184 3828 0 0,-60 1406-909 0 0,247-3487-2262 0 0,-24 415 448 0 0,38 449-520 0 0,-5-962-40 0 0,2 1 0 0 0,2 0 0 0 0,4-1 1 0 0,2 0-1 0 0,2-1 0 0 0,3 0 0 0 0,3-1 0 0 0,2-1 0 0 0,3-1 0 0 0,2 0 0 0 0,2-2 0 0 0,11 12 40 0 0,-20-46 19 0 0,2 1 0 0 0,0-2 0 0 0,1-1 0 0 0,0-1 1 0 0,2 0-1 0 0,0-2 0 0 0,1 0 0 0 0,0-2 0 0 0,1-1 0 0 0,1 0 0 0 0,0-2 0 0 0,0-1 0 0 0,1-2 0 0 0,25 5-19 0 0,38 3 59 0 0,1-3-1 0 0,1-4 1 0 0,80-5-59 0 0,1110-61 163 0 0,2223-73 301 0 0,154 175 471 0 0,259 98-203 0 0,-3741-135-831 0 0,613 5-2116 0 0,-687-28-790 0 0,-45-13-6897 0 0,-48 19-964 0 0</inkml:trace>
  <inkml:trace contextRef="#ctx0" brushRef="#br0" timeOffset="-34276.526">9629 486 25389 0 0,'0'0'-261'0'0,"0"0"-15"0"0,0 0 19 0 0,0 0-18 0 0,0 0-63 0 0,9-27-40 0 0,36-83-4 0 0,-42 105 359 0 0,1 1 0 0 0,0 0-1 0 0,0 0 1 0 0,1 1 0 0 0,-1-1 0 0 0,1 1-1 0 0,0 0 1 0 0,0 0 0 0 0,0 1-1 0 0,0-1 1 0 0,0 1 0 0 0,1 0-1 0 0,-1 0 1 0 0,1 1 0 0 0,-1 0 0 0 0,1 0-1 0 0,0 0 1 0 0,-1 1 0 0 0,1-1-1 0 0,0 1 1 0 0,0 1 23 0 0,20-4-73 0 0,1175-121-3604 0 0,139 0 2232 0 0,5 74 3702 0 0,1259 169 755 0 0,-1429-42-2809 0 0,2732-8-263 0 0,-3165-73 328 0 0,-693 6-252 0 0,0 2 0 0 0,0 2 0 0 0,0 3 1 0 0,-1 1-1 0 0,16 8-16 0 0,-47-13-18 0 0,-1 0 0 0 0,0 2 0 0 0,0 0 0 0 0,0 1 0 0 0,-1 1 0 0 0,-1 0 1 0 0,1 1-1 0 0,-2 0 0 0 0,1 1 0 0 0,-1 1 0 0 0,-1 0 0 0 0,0 0 0 0 0,-1 2 1 0 0,0-1-1 0 0,-1 1 0 0 0,7 13 18 0 0,3 25 8 0 0,-3 0 1 0 0,-1 1-1 0 0,-3 1 1 0 0,-2 0-1 0 0,-2 1 1 0 0,-3 0-1 0 0,-3 1 0 0 0,-1-1 1 0 0,-4 0-1 0 0,-4 27-8 0 0,5 2 115 0 0,-68 2209 2406 0 0,158 1522-2003 0 0,10-46 477 0 0,-101-3431-1017 0 0,-14 1 1 0 0,-34 155 21 0 0,48-476-68 0 0,-1 8-170 0 0,-1 1 0 0 0,0-1-1 0 0,-2 0 1 0 0,-1-1 0 0 0,-1 0-1 0 0,-2 0 1 0 0,0 0 0 0 0,-1-1 0 0 0,-5 6 238 0 0,-9-9-2628 0 0,7-15-3055 0 0,3-5-6084 0 0</inkml:trace>
  <inkml:trace contextRef="#ctx0" brushRef="#br0" timeOffset="-31376.211">10642 1234 17044 0 0,'0'0'130'0'0,"0"0"88"0"0,0 0 54 0 0,0 0-84 0 0,0 0-284 0 0,0 0-468 0 0,0 0-546 0 0,0 0-321 0 0,0 0 162 0 0,0 0 400 0 0,0 0 516 0 0,-6 0 364 0 0,6 0-18 0 0,-1 0 1 0 0,0 0-1 0 0,1 0 1 0 0,-1 0-1 0 0,0 0 0 0 0,0 0 1 0 0,1 0-1 0 0,-1 0 1 0 0,0 0-1 0 0,1 0 1 0 0,-1 0-1 0 0,0 0 1 0 0,1 1-1 0 0,-1-1 1 0 0,0 0-1 0 0,1 1 1 0 0,-1-1-1 0 0,1 0 1 0 0,-1 1-1 0 0,1-1 1 0 0,-1 1-1 0 0,0-1 1 0 0,1 0-1 0 0,-1 1 1 0 0,1-1-1 0 0,0 1 1 0 0,-1 0-1 0 0,1-1 1 0 0,-1 1-1 0 0,1-1 1 0 0,0 1-1 0 0,0 0 0 0 0,-1-1 1 0 0,1 1-1 0 0,0 0 1 0 0,0-1-1 0 0,0 1 1 0 0,0 0-1 0 0,-1-1 1 0 0,1 1-1 0 0,0 0 1 0 0,0-1-1 0 0,1 1 1 0 0,-1 0-1 0 0,0 0 1 0 0,0-1-1 0 0,0 1 1 0 0,0 0-1 0 0,0-1 1 0 0,1 1-1 0 0,-1-1 1 0 0,0 1-1 0 0,1 0 1 0 0,-1-1-1 0 0,0 1 1 0 0,1-1-1 0 0,-1 1 1 0 0,1-1-1 0 0,-1 1 1 0 0,1-1-1 0 0,-1 1 0 0 0,1-1 1 0 0,-1 1-1 0 0,1-1 1 0 0,0 0-1 0 0,-1 1 1 0 0,1-1-1 0 0,-1 0 1 0 0,1 1-1 0 0,0-1 7 0 0,17 44-1468 0 0,-20-30 1420 0 0,-1 0 0 0 0,0-1 0 0 0,0 1 0 0 0,-2-1 0 0 0,1 1 0 0 0,-2-1 0 0 0,0-1 0 0 0,0 1 0 0 0,-1-1 0 0 0,-1 0 0 0 0,0 0 0 0 0,-1-1 0 0 0,0 0 0 0 0,0-1 0 0 0,-1 0 0 0 0,-1-1 0 0 0,1 0 0 0 0,-12 7 48 0 0,-4 9 135 0 0,-56 57 1135 0 0,4 4 1 0 0,3 3-1 0 0,-16 31-1270 0 0,58-73 99 0 0,2 1-1 0 0,2 1 1 0 0,2 2-1 0 0,3 1 0 0 0,1 1 1 0 0,3 1-1 0 0,3 0 1 0 0,2 1-1 0 0,2 1 1 0 0,3 1-1 0 0,2 0 1 0 0,3 1-99 0 0,3-13-87 0 0,3-1 0 0 0,1 1 1 0 0,2-1-1 0 0,2 0 0 0 0,2 0 0 0 0,2-1 0 0 0,2 0 1 0 0,2-1-1 0 0,1 0 0 0 0,3-1 0 0 0,1-1 1 0 0,2-1-1 0 0,1 0 0 0 0,3-2 0 0 0,0-1 1 0 0,3 0-1 0 0,1-3 0 0 0,1 0 0 0 0,22 16 87 0 0,4 2 1058 0 0,-3 1-1 0 0,-1 3 0 0 0,-3 2 0 0 0,18 31-1057 0 0,-43-52 44 0 0,1-1 0 0 0,1-1 0 0 0,2-1 0 0 0,1-2-1 0 0,1 0 1 0 0,2-3 0 0 0,1 0 0 0 0,1-2 0 0 0,2-2-1 0 0,0-1 1 0 0,1-2 0 0 0,2-1 0 0 0,16 5-44 0 0,11-5 118 0 0,2-2 0 0 0,0-4 0 0 0,1-2 0 0 0,0-4 0 0 0,0-2 0 0 0,1-4 0 0 0,0-2 0 0 0,-1-4 1 0 0,1-2-1 0 0,64-16-118 0 0,-28-1 346 0 0,-1-4 0 0 0,-1-5 0 0 0,-2-5 0 0 0,-1-4-1 0 0,-2-4 1 0 0,62-41-346 0 0,-120 63 130 0 0,0-1-1 0 0,-2-2 0 0 0,-1-2 1 0 0,-1-2-1 0 0,-1-1 0 0 0,-2-1 1 0 0,-1-2-1 0 0,-2-2 0 0 0,-1-1 0 0 0,-2-1 1 0 0,-2-1-1 0 0,-1-1 0 0 0,-2-2 1 0 0,-2 0-1 0 0,-2-1 0 0 0,-2-1 0 0 0,-1-1 1 0 0,-3-1-1 0 0,-2 0 0 0 0,5-43-129 0 0,-10 1 5 0 0,-5 0-1 0 0,-4 1 1 0 0,-3-1-1 0 0,-4 1 1 0 0,-4 0-1 0 0,-4 1 1 0 0,-3 1-1 0 0,-16-33-4 0 0,-49-119-425 0 0,-11 4 0 0 0,-41-59 425 0 0,126 260-111 0 0,-1 1 1 0 0,-1 0 0 0 0,-2 1-1 0 0,-1 0 1 0 0,-2 1 0 0 0,0 1-1 0 0,-2 1 1 0 0,-1 1 0 0 0,-1 1-1 0 0,-1 1 1 0 0,-1 1 0 0 0,-2 1 0 0 0,0 1-1 0 0,-1 2 1 0 0,-1 1 0 0 0,0 1-1 0 0,-1 1 1 0 0,-1 1 0 0 0,-1 2-1 0 0,0 2 1 0 0,-16-4 110 0 0,-31 11-129 0 0,1 3 0 0 0,-1 3-1 0 0,1 4 1 0 0,0 4 0 0 0,0 2 0 0 0,1 5-1 0 0,1 2 1 0 0,1 4 0 0 0,1 3 0 0 0,-12 9 129 0 0,37-23-127 0 0,0 3 0 0 0,1 2 0 0 0,1 2 0 0 0,1 3 0 0 0,0 1 0 0 0,2 2 0 0 0,1 2 1 0 0,1 2-1 0 0,2 1 0 0 0,0 3 0 0 0,3 1 0 0 0,0 1 0 0 0,-22 31 127 0 0,32-12-2380 0 0,13-15-3292 0 0,6-20-3705 0 0</inkml:trace>
  <inkml:trace contextRef="#ctx0" brushRef="#br0" timeOffset="-30044.369">10929 6188 23189 0 0,'0'0'121'0'0,"0"0"62"0"0,0 0-30 0 0,0 0-83 0 0,0 0-132 0 0,0 0-254 0 0,0 0-324 0 0,0 0-439 0 0,0 0-436 0 0,0 0-56 0 0,0 0 271 0 0,-6 0 468 0 0,0 4 810 0 0,0 0 0 0 0,0 0 0 0 0,1 0 1 0 0,-1 1-1 0 0,1 0 0 0 0,0 0 0 0 0,0 0 0 0 0,1 0 1 0 0,-1 1-1 0 0,1 0 0 0 0,1 0 0 0 0,-1 0 1 0 0,1 1-1 0 0,0-1 0 0 0,0 1 0 0 0,1-1 0 0 0,-1 5 22 0 0,-23 37-93 0 0,-21 23 455 0 0,3 2 0 0 0,2 1 0 0 0,4 2 0 0 0,4 2 0 0 0,3 2 0 0 0,3 0 0 0 0,4 2 0 0 0,4 0 0 0 0,3 2 1 0 0,-5 69-363 0 0,19-111-7 0 0,1 0 0 0 0,2 0 0 0 0,2 0 0 0 0,2 0 0 0 0,1-1 0 0 0,2 1 1 0 0,2-1-1 0 0,2-1 0 0 0,2 0 0 0 0,1 0 0 0 0,2-2 0 0 0,2 0 0 0 0,2 0 1 0 0,1-2-1 0 0,1-1 0 0 0,2 0 0 0 0,2-2 0 0 0,1-1 0 0 0,1-1 1 0 0,2-1-1 0 0,1-2 0 0 0,26 18 7 0 0,57 18 141 0 0,3-6 0 0 0,3-5 1 0 0,1-4-1 0 0,3-7 0 0 0,1-4 0 0 0,2-7 0 0 0,115 14-141 0 0,58 21 448 0 0,-193-40-242 0 0,7 7-119 0 0,1-6 1 0 0,2-5 0 0 0,0-4-1 0 0,1-6 1 0 0,1-5-1 0 0,-1-5 1 0 0,9-6-88 0 0,-73-3 47 0 0,0-4 0 0 0,-1-1 1 0 0,0-3-1 0 0,-1-2 0 0 0,-1-2 0 0 0,-1-2 1 0 0,-1-3-1 0 0,-1-1 0 0 0,0-3 0 0 0,-3-2 1 0 0,0-2-1 0 0,-2-2 0 0 0,-2-1 0 0 0,-1-2 1 0 0,-2-2-1 0 0,-1-2 0 0 0,-2-1 0 0 0,-3-2 1 0 0,-1-1-1 0 0,-2-1 0 0 0,13-31-47 0 0,-27 40 91 0 0,-2-1 0 0 0,-2 0 1 0 0,-1-1-1 0 0,-2 0 0 0 0,-1-1 0 0 0,-3 0 0 0 0,-1 0 0 0 0,-2 0 1 0 0,-1 0-1 0 0,-2 0 0 0 0,-2 1 0 0 0,-2-1 0 0 0,-2 1 0 0 0,-1 0 0 0 0,-2 0 1 0 0,-1 1-1 0 0,-3 1 0 0 0,-14-28-91 0 0,-32-56-171 0 0,-6 2 0 0 0,-4 4 1 0 0,-6 3-1 0 0,-80-90 171 0 0,48 69 310 0 0,-7 5 1 0 0,-5 6 0 0 0,-105-82-311 0 0,-198-124-304 0 0,407 318 208 0 0,-1 0 0 0 0,0 2 0 0 0,-1 0 0 0 0,0 1 0 0 0,0 1-1 0 0,0 0 1 0 0,-1 2 0 0 0,1 0 0 0 0,-1 1 0 0 0,0 1 0 0 0,0 1 0 0 0,0 1 0 0 0,0 1 0 0 0,0 1 0 0 0,0 0 0 0 0,0 1 0 0 0,0 2 0 0 0,-16 5 96 0 0,-36 14-123 0 0,0 3 1 0 0,1 3 0 0 0,2 4-1 0 0,-18 14 123 0 0,53-30-14 0 0,-148 86-780 0 0,5 9 0 0 0,-23 27 794 0 0,110-68-2923 0 0,36-21-4760 0 0,38-34-2130 0 0</inkml:trace>
  <inkml:trace contextRef="#ctx0" brushRef="#br0" timeOffset="-29061.602">17811 2563 4545 0 0,'0'0'203'0'0,"0"0"165"0"0,-30-11 285 0 0,-221-63 1841 0 0,153 53-34 0 0,-1 5-1 0 0,0 3 1 0 0,-1 6-1 0 0,-15 3-2459 0 0,91 6-2 0 0,0 2 1 0 0,0 0-1 0 0,0 1 0 0 0,0 2 1 0 0,1 0-1 0 0,0 2 0 0 0,1 0 0 0 0,0 2 1 0 0,0 0-1 0 0,1 1 0 0 0,0 2 1 0 0,2 0-1 0 0,-1 1 0 0 0,2 1 1 0 0,-10 10 1 0 0,-25 27-160 0 0,2 2 0 0 0,3 3 1 0 0,2 2-1 0 0,-15 29 160 0 0,28-45 208 0 0,2 2-1 0 0,1 1 1 0 0,3 1 0 0 0,2 2-1 0 0,2 0 1 0 0,2 2-1 0 0,3 0 1 0 0,2 1 0 0 0,2 1-1 0 0,3 0 1 0 0,2 1 0 0 0,2 0-1 0 0,3 1 1 0 0,2-1-1 0 0,2 1 1 0 0,7 37-208 0 0,10-13 96 0 0,4-1 0 0 0,3-1 0 0 0,4-1 0 0 0,3-1 0 0 0,3-2 0 0 0,3-2 0 0 0,4-1 0 0 0,2-2 0 0 0,4-2 0 0 0,2-2 0 0 0,3-2 0 0 0,4-1-96 0 0,31 15 42 0 0,2-3 0 0 0,5-4 1 0 0,1-5-1 0 0,4-4 0 0 0,3-4 0 0 0,1-4 0 0 0,3-5 0 0 0,2-5 0 0 0,2-5 0 0 0,1-4 0 0 0,87 13-42 0 0,-138-30 100 0 0,1-3 1 0 0,1-3-1 0 0,0-2 1 0 0,0-4-1 0 0,0-2 0 0 0,0-2 1 0 0,1-3-1 0 0,-1-3 0 0 0,0-3 1 0 0,0-3-1 0 0,-1-2 0 0 0,-1-3 1 0 0,0-2-1 0 0,-1-3 0 0 0,-2-2 1 0 0,15-11-101 0 0,-1-5 86 0 0,-3-3 0 0 0,-1-3 0 0 0,-2-3-1 0 0,-3-3 1 0 0,-2-3 0 0 0,-2-2 0 0 0,-3-2 0 0 0,-2-3 0 0 0,-3-2 0 0 0,-3-2 0 0 0,-2-3 0 0 0,0-7-86 0 0,-17 18-74 0 0,-2-2 1 0 0,-3 0-1 0 0,-2-2 0 0 0,-3 0 1 0 0,-3-1-1 0 0,-2-1 1 0 0,-3 0-1 0 0,-3-1 1 0 0,-3 1-1 0 0,-2-1 0 0 0,-3 0 1 0 0,-3 0-1 0 0,-3 0 1 0 0,-3 1-1 0 0,-2 0 1 0 0,-3 1-1 0 0,-3 0 0 0 0,-20-44 74 0 0,18 48-40 0 0,-3 2-1 0 0,-3 0 0 0 0,-2 2 1 0 0,-2 1-1 0 0,-3 2 1 0 0,-1 0-1 0 0,-3 3 0 0 0,-2 1 1 0 0,-2 2-1 0 0,-2 1 0 0 0,-2 3 1 0 0,-2 1-1 0 0,-1 3 0 0 0,-2 2 1 0 0,-1 2-1 0 0,-2 2 1 0 0,-1 2-1 0 0,-1 3 0 0 0,-56-17 41 0 0,47 26-154 0 0,0 3 0 0 0,-1 4 0 0 0,0 2 0 0 0,-1 3 0 0 0,0 2 0 0 0,0 4 1 0 0,1 2-1 0 0,-1 4 0 0 0,1 2 0 0 0,0 3 0 0 0,1 3 0 0 0,1 2 0 0 0,0 4 0 0 0,-30 15 154 0 0,25-7-2048 0 0,2 3 1 0 0,1 4 0 0 0,2 1-1 0 0,-52 43 2048 0 0,72-48-7664 0 0</inkml:trace>
  <inkml:trace contextRef="#ctx0" brushRef="#br0" timeOffset="-27707.391">16975 6448 18588 0 0,'0'0'879'0'0,"0"0"78"0"0,0 0-52 0 0,0 0-175 0 0,-26-26-266 0 0,-125-118-149 0 0,123 117 163 0 0,20 18-1088 0 0,0-1 0 0 0,-1 2 0 0 0,0-1 0 0 0,0 2 0 0 0,-1-1 0 0 0,0 1 0 0 0,0 0 0 0 0,-1 1 0 0 0,0 1 1 0 0,0-1-1 0 0,0 2 0 0 0,0-1 0 0 0,-1 2 0 0 0,0-1 0 0 0,0 2 0 0 0,0 0 0 0 0,0 0 0 0 0,-7 0 610 0 0,-9 4 313 0 0,0 1 0 0 0,0 1 1 0 0,0 2-1 0 0,1 0 0 0 0,0 2 0 0 0,0 1 0 0 0,0 1 0 0 0,1 1 0 0 0,1 2 0 0 0,0 0 0 0 0,1 2 0 0 0,0 1 0 0 0,-16 14-313 0 0,-19 18 446 0 0,2 4-1 0 0,2 1 1 0 0,2 4-1 0 0,-20 30-445 0 0,21-28-12 0 0,3 3-1 0 0,3 2 1 0 0,3 2-1 0 0,2 1 1 0 0,3 3-1 0 0,4 1 0 0 0,3 1 1 0 0,3 2-1 0 0,3 1 1 0 0,3 1-1 0 0,4 0 1 0 0,3 2-1 0 0,3 0 1 0 0,4 0-1 0 0,2 64 13 0 0,11-99 37 0 0,1 0-1 0 0,2-1 0 0 0,2 0 0 0 0,1 0 1 0 0,3-2-1 0 0,1 1 0 0 0,2-2 1 0 0,2 0-1 0 0,1-1 0 0 0,2-1 1 0 0,2-1-1 0 0,1-1 0 0 0,2-1 1 0 0,1-2-1 0 0,1 0 0 0 0,2-2 1 0 0,1-1-1 0 0,2-2 0 0 0,0-1 1 0 0,2-2-1 0 0,36 18-36 0 0,314 161 213 0 0,-282-158-120 0 0,-2 5 1 0 0,-3 5-1 0 0,-2 3 0 0 0,-2 5 1 0 0,-4 4-1 0 0,-2 4 1 0 0,-4 4-1 0 0,46 52-93 0 0,22 66 183 0 0,-69-84 38 0 0,4-3-1 0 0,74 66-220 0 0,-129-142 163 0 0,1-1 0 0 0,1-1 0 0 0,1-3-1 0 0,1 0 1 0 0,1-3 0 0 0,2-1 0 0 0,0-2 0 0 0,1-1 0 0 0,0-3 0 0 0,22 5-163 0 0,14-5 237 0 0,1-4 1 0 0,0-4 0 0 0,0-3 0 0 0,1-3-1 0 0,-1-3 1 0 0,0-4 0 0 0,0-4-1 0 0,0-3 1 0 0,-2-3 0 0 0,0-3 0 0 0,-1-4-1 0 0,29-15-237 0 0,-41 18-125 0 0,-2-4 0 0 0,-1-2 0 0 0,-1-2 0 0 0,-1-3-1 0 0,-2-2 1 0 0,-1-3 0 0 0,9-11 125 0 0,-41 20 69 0 0,-2-1 0 0 0,0-2-1 0 0,-2 0 1 0 0,-1 0 0 0 0,-1-2 0 0 0,-2 0 0 0 0,-1-1-1 0 0,-2-1 1 0 0,-1 0 0 0 0,-2 0 0 0 0,-1-1 0 0 0,-2 0-1 0 0,-1 0 1 0 0,-2-1 0 0 0,-1 1 0 0 0,-2-1 0 0 0,-1 0-1 0 0,-2 1 1 0 0,-7-28-69 0 0,-1-11-88 0 0,-4 1 1 0 0,-3 0-1 0 0,-3 1 1 0 0,-3 1-1 0 0,-3 2 0 0 0,-3 0 1 0 0,-3 2-1 0 0,-3 2 1 0 0,-23-29 87 0 0,-74-96-79 0 0,-9 6 0 0 0,-67-60 79 0 0,167 195 114 0 0,-60-58 46 0 0,6-5 0 0 0,4-4 0 0 0,5-4 0 0 0,6-3 0 0 0,5-4 0 0 0,6-3 0 0 0,5-3 0 0 0,4-10-160 0 0,57 123-103 0 0,-1 0 0 0 0,-1 1 0 0 0,-1-1 1 0 0,0 1-1 0 0,-1 0 0 0 0,-2 1 0 0 0,1 0 0 0 0,-2 0 0 0 0,-1 1 0 0 0,0 0 0 0 0,-1 1 0 0 0,0 1 1 0 0,-1 0-1 0 0,-1 1 0 0 0,-1 0 0 0 0,0 1 0 0 0,-1 1 0 0 0,0 1 0 0 0,0 0 0 0 0,-17-6 103 0 0,-25 0-46 0 0,-1 2 1 0 0,0 4-1 0 0,-1 2 0 0 0,0 2 0 0 0,-1 3 0 0 0,1 3 0 0 0,-50 6 46 0 0,38-4 45 0 0,-96 5-56 0 0,99 0-407 0 0,0-4 0 0 0,-1-3 0 0 0,1-3 1 0 0,0-3-1 0 0,-35-9 418 0 0,45-5-2825 0 0,24 0-4140 0 0,21 10-3375 0 0</inkml:trace>
  <inkml:trace contextRef="#ctx0" brushRef="#br0" timeOffset="-26541.807">10725 9185 15027 0 0,'0'0'547'0'0,"0"0"-367"0"0,0 0-52 0 0,0 0 72 0 0,0 0 43 0 0,0 0 13 0 0,0 0 5 0 0,0 0-25 0 0,0 0-114 0 0,0 0-173 0 0,7-26-232 0 0,19-82-269 0 0,-26 107 509 0 0,1 0 0 0 0,-1 0 0 0 0,1 0-1 0 0,-1-1 1 0 0,1 1 0 0 0,-1 0 0 0 0,0 0 0 0 0,0-1-1 0 0,1 1 1 0 0,-1 0 0 0 0,0 0 0 0 0,0-1 0 0 0,0 1-1 0 0,0 0 1 0 0,-1 0 0 0 0,1-1 0 0 0,0 1-1 0 0,0 0 1 0 0,-1 0 0 0 0,1-1 0 0 0,-1 1 0 0 0,1 0-1 0 0,-1 0 1 0 0,1 0 0 0 0,-1 0 0 0 0,0 0 0 0 0,0 0-1 0 0,1 0 1 0 0,-1 0 0 0 0,0 0 0 0 0,0 0 0 0 0,0 0-1 0 0,0 1 1 0 0,0-1 0 0 0,0 0 0 0 0,0 0 0 0 0,-1 1-1 0 0,1-1 1 0 0,0 1 0 0 0,0-1 0 0 0,0 1 0 0 0,-1 0-1 0 0,1-1 1 0 0,0 1 0 0 0,0 0 0 0 0,-1 0 0 0 0,1 0-1 0 0,0 0 1 0 0,-2 0 43 0 0,-4-1-389 0 0,-43-7 0 0 0,-1 1-1 0 0,0 3 0 0 0,0 2 0 0 0,-1 2 1 0 0,-29 5 389 0 0,79-5-3 0 0,-87 7 356 0 0,0 3-1 0 0,0 4 1 0 0,1 4-1 0 0,1 4 0 0 0,1 4 1 0 0,1 4-1 0 0,2 3 1 0 0,1 4-1 0 0,2 3 1 0 0,1 4-1 0 0,3 3 1 0 0,1 3-1 0 0,3 4 1 0 0,-36 36-353 0 0,91-77-45 0 0,1 0 0 0 0,0 1 0 0 0,0 0 0 0 0,2 1 0 0 0,0 1 0 0 0,0 1 0 0 0,2 0 0 0 0,0 0 0 0 0,1 1 1 0 0,1 1-1 0 0,0 0 0 0 0,1 0 0 0 0,2 1 0 0 0,0 0 0 0 0,1 0 0 0 0,1 0 0 0 0,0 1 0 0 0,2 0 1 0 0,1 0-1 0 0,0 0 0 0 0,2 0 0 0 0,0 0 0 0 0,1 1 0 0 0,2-1 0 0 0,0 0 0 0 0,1-1 0 0 0,1 1 0 0 0,0-1 1 0 0,2 0-1 0 0,3 6 45 0 0,5-3 84 0 0,1-1 0 0 0,1 0 0 0 0,1-2 0 0 0,1 0 1 0 0,1-1-1 0 0,0 0 0 0 0,1-2 0 0 0,1-1 0 0 0,1 0 1 0 0,0-2-1 0 0,1-1 0 0 0,1 0 0 0 0,8 1-84 0 0,35 14 159 0 0,1-4 0 0 0,2-2 1 0 0,0-4-1 0 0,28 2-159 0 0,6-5 221 0 0,0-5 0 0 0,1-4 0 0 0,0-5 1 0 0,0-5-1 0 0,-1-4 0 0 0,0-5 1 0 0,0-5-1 0 0,-2-4 0 0 0,0-4 0 0 0,-2-5 1 0 0,-1-5-1 0 0,25-15-221 0 0,-74 31 293 0 0,-1-3 0 0 0,-1-1 0 0 0,-1-3 0 0 0,-1-1 1 0 0,-2-3-1 0 0,-1-2 0 0 0,-1-1 0 0 0,-2-2 0 0 0,-2-2 0 0 0,26-33-293 0 0,-53 52 65 0 0,-1 0 0 0 0,0 0-1 0 0,-2-1 1 0 0,0-1 0 0 0,-2 1 0 0 0,0-1-1 0 0,-1-1 1 0 0,-1 1 0 0 0,-1-1-1 0 0,-1 0 1 0 0,-1 0 0 0 0,-1 0 0 0 0,-1 0-1 0 0,-1 0 1 0 0,0 0 0 0 0,-2 0 0 0 0,-1 1-1 0 0,-1-1 1 0 0,0 1 0 0 0,-2 0-1 0 0,0 0 1 0 0,-1 1 0 0 0,-2 0 0 0 0,0 0-1 0 0,-1 1 1 0 0,0 0 0 0 0,-2 1-1 0 0,0 0 1 0 0,-1 2 0 0 0,-4-4-65 0 0,-30-35-54 0 0,-3 1-1 0 0,-2 3 1 0 0,-3 2 0 0 0,-1 3 0 0 0,-3 2 0 0 0,-1 3-1 0 0,-2 3 1 0 0,-1 2 0 0 0,-2 3 0 0 0,-2 3-1 0 0,-1 4 1 0 0,-3 1 54 0 0,-19 4-1131 0 0,32 16-6688 0 0,43 4-3227 0 0</inkml:trace>
  <inkml:trace contextRef="#ctx0" brushRef="#br0" timeOffset="-25276.33">21119 708 8810 0 0,'0'0'640'0'0,"0"0"130"0"0,0 0 152 0 0,0 0-15 0 0,0 0-172 0 0,-29-2-199 0 0,-92-4-161 0 0,105 5-310 0 0,1 1 0 0 0,0 1 0 0 0,-1 0 0 0 0,1 1 0 0 0,0 1-1 0 0,0 0 1 0 0,0 1 0 0 0,0 0 0 0 0,0 2 0 0 0,-3 1-65 0 0,0 0-10 0 0,3 0-64 0 0,2-1 0 0 0,-1 2 0 0 0,1 0 0 0 0,0 0 0 0 0,1 1 0 0 0,-1 1 0 0 0,2 0 0 0 0,0 0 0 0 0,0 1 0 0 0,1 1 0 0 0,0 0 0 0 0,1 0 0 0 0,0 1 0 0 0,1 0 0 0 0,1 1 0 0 0,0 0 0 0 0,-2 5 74 0 0,-71 263-537 0 0,60-191 625 0 0,2-21-53 0 0,3 0 1 0 0,2 1 0 0 0,4 0 0 0 0,3 1 0 0 0,3 0-1 0 0,4 13-35 0 0,4-56 200 0 0,2 0-1 0 0,0 0 1 0 0,2-1-1 0 0,2-1 0 0 0,0 0 1 0 0,2 0-1 0 0,0-1 1 0 0,2 0-1 0 0,1-2 0 0 0,1 0 1 0 0,1 0-1 0 0,1-2 1 0 0,1 0-1 0 0,1-1 0 0 0,1-2 1 0 0,1 0-1 0 0,0-1 1 0 0,1-1-1 0 0,1-1 0 0 0,1-2 1 0 0,0 0-1 0 0,1-2 1 0 0,0-1-1 0 0,1-1 0 0 0,0-1 1 0 0,0-2-1 0 0,14 2-199 0 0,241 48 656 0 0,-219-49-709 0 0,0 3 0 0 0,-1 3-1 0 0,0 2 1 0 0,-1 3 0 0 0,-2 3 0 0 0,0 2 0 0 0,47 27 53 0 0,-107-51-1 0 0,10 9 126 0 0,1 0-1 0 0,0-1 1 0 0,0 0-1 0 0,1-1 1 0 0,0-1 0 0 0,0 1-1 0 0,0-2 1 0 0,1 0 0 0 0,0-1-1 0 0,0 0 1 0 0,0 0 0 0 0,1-2-1 0 0,-1 0 1 0 0,1 0-1 0 0,-1-1 1 0 0,1-1 0 0 0,-1 0-1 0 0,1-1 1 0 0,0 0 0 0 0,-1-1-1 0 0,1-1 1 0 0,-1 0 0 0 0,0-1-1 0 0,4-2-124 0 0,17-21 249 0 0,-2-2 0 0 0,-1-2-1 0 0,-1 0 1 0 0,-2-2 0 0 0,-2-1-1 0 0,0-1 1 0 0,-3-2 0 0 0,-1 0-1 0 0,-1-1 1 0 0,-3-1 0 0 0,14-39-249 0 0,4 1-64 0 0,-3-2 1 0 0,-3 0-1 0 0,-4-2 1 0 0,-4-1 0 0 0,-3-1-1 0 0,-3-1 1 0 0,-5 0 0 0 0,1-60 63 0 0,-12 128-105 0 0,-1 0 1 0 0,-1 0-1 0 0,0 0 1 0 0,-1 0-1 0 0,0 1 1 0 0,-2-1-1 0 0,0 1 0 0 0,0 0 1 0 0,-1 0-1 0 0,-1 0 1 0 0,-1 1-1 0 0,0 0 1 0 0,-1 1-1 0 0,0 0 1 0 0,-1 0-1 0 0,0 1 1 0 0,-1 0-1 0 0,0 1 1 0 0,-1 0-1 0 0,-1 1 1 0 0,0 0 104 0 0,-47-30-86 0 0,-2 3 1 0 0,-2 3 0 0 0,-2 2 0 0 0,0 4-1 0 0,-2 2 1 0 0,-1 3 0 0 0,0 4 0 0 0,-2 2-1 0 0,0 4 1 0 0,-1 2 0 0 0,0 4 0 0 0,-7 3 85 0 0,-47-2-2393 0 0,45 14-6418 0 0,59-4-495 0 0</inkml:trace>
  <inkml:trace contextRef="#ctx0" brushRef="#br0" timeOffset="-24340.18">20888 6337 15787 0 0,'0'0'200'0'0,"0"0"131"0"0,0 0 143 0 0,0 0-73 0 0,0 0-173 0 0,0 0-251 0 0,-26 2-194 0 0,-79 11-27 0 0,102-13 231 0 0,0 1 1 0 0,0 0-1 0 0,1 0 1 0 0,-1 0-1 0 0,0 0 0 0 0,1 1 1 0 0,-1-1-1 0 0,1 1 1 0 0,0-1-1 0 0,-1 1 0 0 0,1 0 1 0 0,0 0-1 0 0,0 0 1 0 0,0 0-1 0 0,0 0 0 0 0,1 0 1 0 0,-1 1-1 0 0,0-1 1 0 0,1 1-1 0 0,0-1 0 0 0,-1 1 1 0 0,1-1-1 0 0,0 1 1 0 0,0 0-1 0 0,1 0 0 0 0,-1-1 1 0 0,1 1-1 0 0,-1 0 1 0 0,1 0-1 0 0,0 0 0 0 0,0 1 13 0 0,-2 9-24 0 0,-10 51-49 0 0,3 0 1 0 0,3 1-1 0 0,3 0 0 0 0,3 0 0 0 0,3 0 1 0 0,2 0-1 0 0,6 16 73 0 0,-7-29 119 0 0,3 1 0 0 0,2-2 0 0 0,3 1 0 0 0,1-2 1 0 0,3 0-1 0 0,2 0 0 0 0,2-2 0 0 0,2 0 0 0 0,3-2 1 0 0,1 0-1 0 0,2-2 0 0 0,2-1 0 0 0,2-1 0 0 0,2-2 1 0 0,1-1-1 0 0,3-2 0 0 0,0-2 0 0 0,3-1 0 0 0,27 17-119 0 0,-43-38 131 0 0,0-2 0 0 0,1-1 0 0 0,0-1 1 0 0,0-1-1 0 0,1-1 0 0 0,0-1 0 0 0,0-2 0 0 0,1-1 0 0 0,-1-1 0 0 0,1-1 0 0 0,0-1 0 0 0,-1-2 0 0 0,1-1 0 0 0,-1-1 0 0 0,0-1 1 0 0,0-1-1 0 0,-1-2 0 0 0,1-1 0 0 0,-1 0 0 0 0,15-10-131 0 0,6-3 199 0 0,-2-2 0 0 0,0-2-1 0 0,-1-3 1 0 0,-2-1 0 0 0,-1-1 0 0 0,-1-3 0 0 0,-2-1 0 0 0,-2-2 0 0 0,-1-2 0 0 0,17-25-199 0 0,-30 31 10 0 0,-2-1 1 0 0,-1-1-1 0 0,-2-1 1 0 0,-1 0-1 0 0,-2-1 1 0 0,-2 0-1 0 0,-1-1 1 0 0,-2-1-1 0 0,-2 1 1 0 0,-1-1-1 0 0,-2-1 1 0 0,-2 1-1 0 0,-1-1 1 0 0,-2 1-1 0 0,-2 0 1 0 0,-2-1-1 0 0,-1 1 1 0 0,-2 1-1 0 0,-2 0 1 0 0,-1 0-1 0 0,-2 0 1 0 0,-2 2-1 0 0,-1 0 1 0 0,-20-32-11 0 0,19 32 19 0 0,-2 0 0 0 0,-1 2 1 0 0,-2 0-1 0 0,-1 1 0 0 0,-2 1 1 0 0,-1 2-1 0 0,-1 0 0 0 0,-2 2 1 0 0,-1 1-1 0 0,-1 1 0 0 0,-1 2 1 0 0,-1 1-1 0 0,-1 2 0 0 0,-1 1 1 0 0,-1 1-1 0 0,-1 3 0 0 0,0 0 1 0 0,-1 3-1 0 0,-1 1 0 0 0,-36-6-19 0 0,12 10-191 0 0,0 3 0 0 0,0 3-1 0 0,0 3 1 0 0,0 2 0 0 0,0 3 0 0 0,1 3-1 0 0,-11 5 192 0 0,-92 28-3524 0 0,5 12-4465 0 0,112-35-2309 0 0</inkml:trace>
  <inkml:trace contextRef="#ctx0" brushRef="#br0" timeOffset="-23293.684">14847 660 15523 0 0,'0'0'-137'0'0,"0"0"-211"0"0,-7-26 177 0 0,-36-132 211 0 0,37 108-779 0 0,6 42 442 0 0,0 0 0 0 0,-1 1 1 0 0,1-1-1 0 0,-1 0 0 0 0,-1 1 0 0 0,1-1 1 0 0,-1 1-1 0 0,-1 0 0 0 0,0-1 0 0 0,0 1 1 0 0,0 0-1 0 0,0 1 0 0 0,-1-1 0 0 0,0 0 1 0 0,-2 0 296 0 0,0 5 111 0 0,0 1 0 0 0,0 0 0 0 0,0 0 0 0 0,0 1 0 0 0,0 0 0 0 0,0 0 0 0 0,0 0 1 0 0,0 1-1 0 0,-1 0 0 0 0,1 0 0 0 0,1 1 0 0 0,-1-1 0 0 0,0 1 0 0 0,0 0 0 0 0,1 1 0 0 0,-1 0 0 0 0,1-1 1 0 0,0 2-1 0 0,-1-1 0 0 0,2 1 0 0 0,-1-1 0 0 0,0 1 0 0 0,1 1 0 0 0,-1-1 0 0 0,1 1 0 0 0,-1 2-111 0 0,-45 41 337 0 0,3 3 0 0 0,3 1 0 0 0,1 3-1 0 0,3 1 1 0 0,3 2 0 0 0,2 1 0 0 0,3 2-1 0 0,2 1 1 0 0,3 1 0 0 0,-9 37-337 0 0,26-78 76 0 0,2 0 0 0 0,0 0-1 0 0,1 1 1 0 0,1 0 0 0 0,1 0 0 0 0,1 1 0 0 0,2-1 0 0 0,0 1 0 0 0,1 0 0 0 0,1-1 0 0 0,2 1-1 0 0,0 0 1 0 0,1-1 0 0 0,2 0 0 0 0,0 1 0 0 0,2-2 0 0 0,0 1 0 0 0,2-1 0 0 0,0 0 0 0 0,1-1 0 0 0,1 0-1 0 0,8 10-75 0 0,17 5 86 0 0,2-2 0 0 0,2-1-1 0 0,0-2 1 0 0,2-2 0 0 0,2-2 0 0 0,0-2-1 0 0,2-1 1 0 0,0-3 0 0 0,1-2-1 0 0,2-1 1 0 0,-1-3 0 0 0,18 1-86 0 0,700 179 880 0 0,-697-177-725 0 0,1-3 0 0 0,0-3 0 0 0,1-3 0 0 0,0-3-1 0 0,0-4 1 0 0,1-2 0 0 0,-1-4 0 0 0,0-2 0 0 0,0-4 0 0 0,-1-3 0 0 0,0-3 0 0 0,-1-3 0 0 0,-1-2 0 0 0,-1-4 0 0 0,-2-3 0 0 0,0-3 0 0 0,-2-2-1 0 0,20-16-154 0 0,-44 21 146 0 0,-2-1-1 0 0,-1-2 0 0 0,-1-1 0 0 0,-2-2 0 0 0,-1-1 1 0 0,-1-1-1 0 0,-3-2 0 0 0,-1-1 0 0 0,16-32-145 0 0,-32 51 11 0 0,-1 0 1 0 0,0 0-1 0 0,-2-1 0 0 0,0-1 0 0 0,-2 1 1 0 0,0-1-1 0 0,-1 0 0 0 0,-2-1 0 0 0,0 1 1 0 0,-1-1-1 0 0,-1 1 0 0 0,-2-1 0 0 0,0 0 1 0 0,-1 1-1 0 0,-1 0 0 0 0,-1-1 0 0 0,-1 1 1 0 0,-2 0-1 0 0,0 1 0 0 0,0 0 0 0 0,-5-6-11 0 0,-24-27 52 0 0,-2 1-1 0 0,-2 2 1 0 0,-3 2-1 0 0,-2 1 0 0 0,-1 3 1 0 0,-3 2-1 0 0,-1 2 1 0 0,-3 2-1 0 0,-1 2 0 0 0,-1 3 1 0 0,-31-13-52 0 0,-36-26-387 0 0,-100-67 1162 0 0,151 90-3999 0 0,2-4-3483 0 0,61 48 101 0 0,3 2-1693 0 0</inkml:trace>
  <inkml:trace contextRef="#ctx0" brushRef="#br0" timeOffset="1487.778">5498 12633 24525 0 0,'0'0'82'0'0,"0"0"-92"0"0,0 0-202 0 0,0 0-268 0 0,0 0-24 0 0,0 0 116 0 0,0 0 197 0 0,0 0 241 0 0,0 0 92 0 0,0 0 17 0 0,0 0 0 0 0,0 0-1 0 0,26-6 26 0 0,165-35 513 0 0,-46 15-460 0 0,0 7 0 0 0,2 6 0 0 0,0 7 0 0 0,86 9-237 0 0,-170 1-3 0 0,210-11 110 0 0,-250-12 383 0 0,-54-3-452 0 0,17 14-570 0 0,-112-31-3159 0 0,39 33-3868 0 0,51 4 1297 0 0,25 2-1645 0 0</inkml:trace>
  <inkml:trace contextRef="#ctx0" brushRef="#br0" timeOffset="1756.691">6886 12273 17244 0 0,'0'0'1523'0'0,"0"0"-398"0"0,0 0-235 0 0,0 0-239 0 0,0 0-169 0 0,0 0-76 0 0,0 0-69 0 0,0 0-62 0 0,0 0-54 0 0,0 0-62 0 0,0 0-62 0 0,0 0-23 0 0,0 0-10 0 0,18 5-3 0 0,58 20 12 0 0,-22 26 119 0 0,-44-34-148 0 0,18 16-24 0 0,1-3-1 0 0,1 0 0 0 0,1-2 0 0 0,2-1 0 0 0,0-1 0 0 0,17 7-19 0 0,-49-32-17 0 0,0-1 1 0 0,1 1-1 0 0,-1 0 1 0 0,0-1-1 0 0,1 1 0 0 0,-1 0 1 0 0,0 0-1 0 0,0 0 0 0 0,0 0 1 0 0,0 0-1 0 0,0 0 0 0 0,0 0 1 0 0,0 1-1 0 0,0-1 0 0 0,0 0 1 0 0,0 1-1 0 0,-1-1 0 0 0,1 0 1 0 0,0 1-1 0 0,-1-1 0 0 0,0 1 1 0 0,1-1-1 0 0,-1 1 0 0 0,0-1 1 0 0,1 1-1 0 0,-1-1 0 0 0,0 1 1 0 0,0-1-1 0 0,0 1 0 0 0,-1-1 1 0 0,1 1-1 0 0,0-1 0 0 0,0 1 1 0 0,-1-1-1 0 0,1 0 0 0 0,-1 1 1 0 0,1-1-1 0 0,-1 1 0 0 0,0-1 1 0 0,0 0-1 0 0,1 1 0 0 0,-1-1 1 0 0,0 0-1 0 0,0 0 0 0 0,0 0 1 0 0,0 0-1 0 0,-1 0 0 0 0,1 0 1 0 0,0 0-1 0 0,0 0 0 0 0,0 0 1 0 0,-1 0-1 0 0,1-1 1 0 0,-1 1-1 0 0,1-1 0 0 0,0 1 1 0 0,-1-1-1 0 0,1 1 0 0 0,-1-1 1 0 0,1 0-1 0 0,-1 0 17 0 0,-210 113-5959 0 0,144-81-958 0 0,42-20-3048 0 0</inkml:trace>
  <inkml:trace contextRef="#ctx0" brushRef="#br0" timeOffset="3005.871">8693 12478 11354 0 0,'0'0'3178'0'0,"0"0"-1833"0"0,0 0-534 0 0,0 0-138 0 0,0 0-213 0 0,0 0-138 0 0,0 0-53 0 0,0 0-32 0 0,0 0 21 0 0,0 0 31 0 0,0 0 7 0 0,0 0 3 0 0,-9-11 428 0 0,89 80-629 0 0,-63-61-87 0 0,-1 0-1 0 0,1-1 0 0 0,1-1 1 0 0,-1 0-1 0 0,1-2 0 0 0,0 0 1 0 0,0-1-1 0 0,0 0 0 0 0,0-2 1 0 0,1 0-1 0 0,-1-1 0 0 0,0-1 1 0 0,1-1-1 0 0,-1 0 0 0 0,0-1 1 0 0,0-1-1 0 0,-1-1 0 0 0,1-1 1 0 0,-1 0-1 0 0,0-1 0 0 0,0-1 1 0 0,-1-1-1 0 0,0 0 0 0 0,-1-1 1 0 0,0 0-1 0 0,0-1 0 0 0,-1-1 1 0 0,10-12-11 0 0,-19 19 6 0 0,-1 0 0 0 0,0 0 0 0 0,0 0-1 0 0,-1-1 1 0 0,1 0 0 0 0,-1 0 0 0 0,-1 0 0 0 0,1 0 0 0 0,-1 0 0 0 0,0 0 0 0 0,0 0 0 0 0,-1-1 0 0 0,0 1 0 0 0,0-1-1 0 0,0 0 1 0 0,-1 1 0 0 0,0-1 0 0 0,0 1 0 0 0,-1-1 0 0 0,0 1 0 0 0,0-1 0 0 0,0 1 0 0 0,-1-1 0 0 0,0 1 0 0 0,0 0-1 0 0,-1 0 1 0 0,0 0 0 0 0,0 0 0 0 0,0 0 0 0 0,-1 1 0 0 0,0-1 0 0 0,0 1 0 0 0,0 0 0 0 0,0 0 0 0 0,-1 0 0 0 0,0 1-1 0 0,0 0 1 0 0,0 0 0 0 0,-1 0 0 0 0,1 0 0 0 0,-1 1 0 0 0,0 0 0 0 0,0 0 0 0 0,0 1 0 0 0,0 0 0 0 0,0 0 0 0 0,-1 0-1 0 0,1 1 1 0 0,-1-1 0 0 0,1 2 0 0 0,-5-1-6 0 0,-26-7-277 0 0,-35-4 566 0 0,90 26-10222 0 0,-17-7 6106 0 0,-1-2-3632 0 0</inkml:trace>
  <inkml:trace contextRef="#ctx0" brushRef="#br0" timeOffset="3838.002">8605 12210 14003 0 0,'0'0'1098'0'0,"0"0"-253"0"0,0 0-98 0 0,0 0-176 0 0,0 0-275 0 0,0 0-211 0 0,0 0-94 0 0,0 0-7 0 0,0 0 37 0 0,0 0 12 0 0,0 0-65 0 0,0 0 4 0 0,27 73 2178 0 0,-14-26-1976 0 0,-2 1 0 0 0,-3 0 1 0 0,-1 0-1 0 0,-3 1 0 0 0,-2 3-174 0 0,16 131 216 0 0,-18-183-137 0 0,0-1-1 0 0,0 1 1 0 0,0 0-1 0 0,0-1 1 0 0,1 1-1 0 0,-1 0 0 0 0,0-1 1 0 0,0 1-1 0 0,0 0 1 0 0,1 0-1 0 0,-1-1 1 0 0,0 1-1 0 0,0 0 1 0 0,1 0-1 0 0,-1-1 1 0 0,0 1-1 0 0,0 0 1 0 0,1 0-1 0 0,-1 0 1 0 0,0 0-1 0 0,1 0 1 0 0,-1-1-1 0 0,0 1 1 0 0,1 0-1 0 0,-1 0 1 0 0,0 0-1 0 0,1 0 0 0 0,-1 0 1 0 0,0 0-1 0 0,1 0 1 0 0,-1 0-1 0 0,0 0 1 0 0,1 0-1 0 0,-1 0 1 0 0,0 0-1 0 0,1 0 1 0 0,-1 0-1 0 0,1 1-78 0 0,10-60-536 0 0,-6 36 580 0 0,6-27-254 0 0,-2-1-4 0 0,2 0 0 0 0,2 1 0 0 0,3 0 0 0 0,1 1 0 0 0,3 1 0 0 0,2 1 0 0 0,23-36 214 0 0,-39 76 1 0 0,0 0 1 0 0,0-1 0 0 0,1 2 0 0 0,0-1-1 0 0,0 1 1 0 0,1 0 0 0 0,0 1 0 0 0,0-1-1 0 0,0 2 1 0 0,1-1 0 0 0,0 1 0 0 0,-1 0-1 0 0,1 1 1 0 0,1 0 0 0 0,-1 1 0 0 0,0 0-1 0 0,1 0 1 0 0,-1 1 0 0 0,1 0 0 0 0,-1 0-1 0 0,1 1 1 0 0,0 1 0 0 0,-1 0 0 0 0,1 0-1 0 0,-1 1 1 0 0,0 0 0 0 0,1 0 0 0 0,-1 1-1 0 0,6 3-1 0 0,-1-2 16 0 0,-2 1-1 0 0,1 1 0 0 0,-1 0 1 0 0,1 1-1 0 0,-2 0 0 0 0,1 1 1 0 0,-1 0-1 0 0,0 0 0 0 0,-1 2 1 0 0,0-1-1 0 0,0 1 0 0 0,-1 1 1 0 0,0-1-1 0 0,-1 2 0 0 0,-1-1 1 0 0,1 1-1 0 0,-2 0 0 0 0,0 0 1 0 0,0 1-1 0 0,1 7-15 0 0,-6-15 19 0 0,0 1 0 0 0,0-1-1 0 0,-1 0 1 0 0,0 1 0 0 0,0-1 0 0 0,0 1 0 0 0,-1-1 0 0 0,0 0-1 0 0,0 0 1 0 0,0 1 0 0 0,-1-1 0 0 0,1 0 0 0 0,-1 0-1 0 0,0 0 1 0 0,-1 0 0 0 0,1-1 0 0 0,-1 1 0 0 0,0-1-1 0 0,0 1 1 0 0,-1-1 0 0 0,1 0 0 0 0,-1 0 0 0 0,0-1-1 0 0,0 1 1 0 0,0-1 0 0 0,-1 1 0 0 0,1-2 0 0 0,-1 1 0 0 0,1 0-1 0 0,-6 1-18 0 0,-156 58 183 0 0,137-54-128 0 0,0-2 0 0 0,-1-1 1 0 0,0-1-1 0 0,0-1 0 0 0,0-2 1 0 0,0-1-1 0 0,0-1 0 0 0,0-1 0 0 0,0-2 1 0 0,0-1-1 0 0,-6-4-55 0 0,37 9-2 0 0,-1 0-1 0 0,1 0 1 0 0,-1 0 0 0 0,1 0-1 0 0,-1 0 1 0 0,0 0 0 0 0,1 0 0 0 0,-1-1-1 0 0,0 1 1 0 0,1 0 0 0 0,-1 0-1 0 0,0-1 1 0 0,1 1 0 0 0,-1 0-1 0 0,0 0 1 0 0,1-1 0 0 0,-1 1-1 0 0,0 0 1 0 0,0-1 0 0 0,1 1-1 0 0,-1 0 1 0 0,0-1 0 0 0,0 1 0 0 0,0 0-1 0 0,1-1 1 0 0,-1 1 0 0 0,0-1-1 0 0,0 1 1 0 0,0 0 0 0 0,0-1-1 0 0,0 1 1 0 0,0-1 0 0 0,0 1-1 0 0,0 0 1 0 0,0-1 2 0 0,52 3 274 0 0,61 22 204 0 0,0 5 0 0 0,-2 5 0 0 0,37 20-478 0 0,94 40 28 0 0,-261-114-5519 0 0,0-2-5639 0 0,12 18 2751 0 0</inkml:trace>
  <inkml:trace contextRef="#ctx0" brushRef="#br0" timeOffset="4309.037">9748 12539 23437 0 0,'0'0'-721'0'0,"0"0"-212"0"0,0 0-192 0 0,0 0 165 0 0,0 0 498 0 0,0 0 549 0 0,0 0 388 0 0,0 0 101 0 0,0 0-28 0 0,0 0-56 0 0,0 0-37 0 0,0 0-2 0 0,0 0 15 0 0,13 8-30 0 0,44 28-61 0 0,-50-32-332 0 0,1-1-1 0 0,0 0 1 0 0,0 0-1 0 0,0-1 1 0 0,0 0-1 0 0,0 0 1 0 0,0-1-1 0 0,1 0 1 0 0,-1-1-1 0 0,0 0 1 0 0,1 0-1 0 0,-1-1 1 0 0,1 0 0 0 0,-1 0-1 0 0,1-1-44 0 0,-3 1-4 0 0,16-4-231 0 0,-1 0 0 0 0,0-2 0 0 0,0 0 0 0 0,0-1 0 0 0,-1-1 0 0 0,-1-1 0 0 0,1-1 1 0 0,-1-1-1 0 0,-1-1 0 0 0,-1 0 0 0 0,8-7 235 0 0,-23 18-121 0 0,1 0 1 0 0,-1 0 0 0 0,0 0 0 0 0,1 0 0 0 0,-1 0 0 0 0,0 0-1 0 0,0 0 1 0 0,0-1 0 0 0,0 1 0 0 0,-1-1 0 0 0,1 0-1 0 0,-1 1 1 0 0,0-1 0 0 0,1 0 0 0 0,-1 0 0 0 0,0 0 0 0 0,-1 0-1 0 0,1 0 1 0 0,-1 0 0 0 0,1 0 0 0 0,-1 0 0 0 0,0 0-1 0 0,0 0 1 0 0,0 0 0 0 0,0 0 0 0 0,-1 0 0 0 0,1 0 0 0 0,-1 0-1 0 0,0 0 1 0 0,1 0 0 0 0,-2 0 0 0 0,1 0 0 0 0,0 0-1 0 0,0 1 1 0 0,-1-1 0 0 0,0 0 0 0 0,1 1 0 0 0,-1 0 0 0 0,0-1-1 0 0,0 1 1 0 0,-1 0 0 0 0,1 0 0 0 0,0 0 0 0 0,-1 0-1 0 0,1 0 1 0 0,-1 0 0 0 0,1 1 0 0 0,-1-1 0 0 0,0 1 0 0 0,0 0-1 0 0,0 0 1 0 0,0 0 0 0 0,1 0 0 0 0,-1 1 0 0 0,-1-1-1 0 0,1 1 1 0 0,0-1 0 0 0,0 1 0 0 0,0 0 0 0 0,-1 1 120 0 0,-21-1 400 0 0,-1 2 1 0 0,1 1 0 0 0,0 1-1 0 0,1 0 1 0 0,-1 3 0 0 0,1 0-1 0 0,0 1 1 0 0,0 1 0 0 0,1 1-1 0 0,0 1 1 0 0,1 2 0 0 0,1 0-1 0 0,0 1 1 0 0,-4 4-401 0 0,21-16 71 0 0,0 0-1 0 0,0 0 1 0 0,0 1 0 0 0,0-1-1 0 0,0 1 1 0 0,1 0 0 0 0,-1 0-1 0 0,1 0 1 0 0,0 0 0 0 0,0 1-1 0 0,0-1 1 0 0,1 1-1 0 0,-1 0 1 0 0,1-1 0 0 0,0 1-1 0 0,0 0 1 0 0,0 1 0 0 0,0-1-1 0 0,1 0 1 0 0,-1 0 0 0 0,1 1-1 0 0,1-1 1 0 0,-1 1 0 0 0,0-1-1 0 0,1 1 1 0 0,0-1 0 0 0,0 1-1 0 0,0-1 1 0 0,1 1 0 0 0,0-1-1 0 0,-1 1 1 0 0,2-1 0 0 0,-1 0-1 0 0,0 1 1 0 0,1-1 0 0 0,0 0-1 0 0,0 0 1 0 0,0 0-1 0 0,0 0 1 0 0,1 0 0 0 0,0-1-1 0 0,-1 1 1 0 0,1-1 0 0 0,0 0-1 0 0,1 1 1 0 0,-1-1 0 0 0,1-1-1 0 0,2 3-70 0 0,16 6-7 0 0,2-1 1 0 0,0-1-1 0 0,0-1 0 0 0,0-1 0 0 0,1-1 0 0 0,0-1 0 0 0,0-2 0 0 0,1 0 0 0 0,-1-2 0 0 0,1 0 0 0 0,-1-2 1 0 0,1-1-1 0 0,-1-1 0 0 0,0-1 0 0 0,0-1 0 0 0,0-1 0 0 0,2-2 7 0 0,156-45-3927 0 0,-66 11-7185 0 0,-98 35 2794 0 0</inkml:trace>
  <inkml:trace contextRef="#ctx0" brushRef="#br0" timeOffset="4828.544">10658 12504 21701 0 0,'0'0'577'0'0,"0"0"-661"0"0,0 0-397 0 0,0 0-83 0 0,0 0 149 0 0,0 0 319 0 0,0 0 201 0 0,0 0 38 0 0,0 0-34 0 0,0 0-41 0 0,29-2 3 0 0,89-8 14 0 0,-107 9-55 0 0,0 0-1 0 0,0-1 0 0 0,0 0 1 0 0,0-1-1 0 0,0 0 0 0 0,0-1 1 0 0,-1 0-1 0 0,0-1 0 0 0,0 0 1 0 0,0 0-1 0 0,0-1 0 0 0,7-7-29 0 0,6-2-156 0 0,-1 2-133 0 0,-14 9 124 0 0,0 0 0 0 0,-1 0 1 0 0,1-1-1 0 0,-1 0 1 0 0,0-1-1 0 0,0 1 1 0 0,0-1-1 0 0,-1 0 1 0 0,0-1-1 0 0,0 0 1 0 0,-1 0-1 0 0,0 0 1 0 0,1-3 164 0 0,-7 7-25 0 0,0 1 0 0 0,-1-1 0 0 0,1 0 1 0 0,-1 0-1 0 0,0 1 0 0 0,0-1 0 0 0,0 1 0 0 0,0 0 1 0 0,0-1-1 0 0,0 1 0 0 0,-1 0 0 0 0,1 0 1 0 0,-1 1-1 0 0,0-1 0 0 0,1 0 0 0 0,-1 1 0 0 0,0 0 1 0 0,0 0-1 0 0,0-1 0 0 0,0 2 0 0 0,0-1 1 0 0,0 0-1 0 0,0 1 0 0 0,0-1 0 0 0,0 1 0 0 0,0 0 1 0 0,-1 0-1 0 0,1 0 0 0 0,0 0 0 0 0,0 1 0 0 0,0-1 1 0 0,0 1-1 0 0,0 0 0 0 0,-1 0 25 0 0,2-1 21 0 0,-26 2 348 0 0,1 2-1 0 0,0 0 1 0 0,0 2-1 0 0,0 1 0 0 0,0 1 1 0 0,1 1-1 0 0,1 2 1 0 0,0 0-1 0 0,0 2 1 0 0,1 0-1 0 0,-18 14-368 0 0,41-26-6 0 0,-1-1 1 0 0,0 1-1 0 0,1 0 0 0 0,-1-1 0 0 0,1 1 1 0 0,0 0-1 0 0,-1 0 0 0 0,1 0 0 0 0,0 0 1 0 0,-1 0-1 0 0,1 1 0 0 0,0-1 0 0 0,0 0 1 0 0,0 0-1 0 0,0 1 0 0 0,0-1 0 0 0,0 1 1 0 0,0-1-1 0 0,1 1 0 0 0,-1-1 0 0 0,1 1 1 0 0,-1-1-1 0 0,1 1 0 0 0,-1 0 0 0 0,1-1 1 0 0,0 1-1 0 0,0 0 0 0 0,0-1 1 0 0,0 1-1 0 0,0 0 0 0 0,0-1 0 0 0,0 1 1 0 0,0 0-1 0 0,1-1 0 0 0,-1 1 0 0 0,1 0 1 0 0,-1-1-1 0 0,1 1 0 0 0,0-1 0 0 0,-1 1 1 0 0,1-1-1 0 0,0 0 0 0 0,0 1 0 0 0,0-1 1 0 0,0 0-1 0 0,0 1 0 0 0,0-1 0 0 0,1 0 1 0 0,-1 0-1 0 0,0 0 0 0 0,1 0 0 0 0,0 1 6 0 0,85 34-362 0 0,120-28-564 0 0,-181-10 827 0 0,1 0 0 0 0,0 2 0 0 0,-1 1 0 0 0,1 1 0 0 0,-1 1 0 0 0,1 1 0 0 0,-1 1 0 0 0,0 2 0 0 0,-1 1 0 0 0,0 1 0 0 0,19 9 99 0 0,-40-17 63 0 0,-1 0 1 0 0,1 0 0 0 0,-1 1-1 0 0,0 0 1 0 0,0-1 0 0 0,0 1 0 0 0,0 0-1 0 0,0 0 1 0 0,0 1 0 0 0,0-1-1 0 0,0 1 1 0 0,-1-1 0 0 0,0 1 0 0 0,1 0-1 0 0,-1 0 1 0 0,0 0 0 0 0,0 0 0 0 0,-1 0-1 0 0,1 0 1 0 0,-1 1 0 0 0,1-1-1 0 0,-1 0 1 0 0,0 1 0 0 0,0-1 0 0 0,-1 1-1 0 0,1 0 1 0 0,-1-1 0 0 0,1 1 0 0 0,-1-1-1 0 0,0 1 1 0 0,-1 0 0 0 0,1-1-1 0 0,-1 1 1 0 0,1-1 0 0 0,-1 1 0 0 0,0-1-1 0 0,0 1 1 0 0,-1-1 0 0 0,1 1-1 0 0,-1-1 1 0 0,0 0 0 0 0,1 0 0 0 0,-1 0-1 0 0,-1 0 1 0 0,1 0 0 0 0,-2 1-64 0 0,-29 15 237 0 0,-1-1 1 0 0,-1-2 0 0 0,0-1-1 0 0,-1-2 1 0 0,0-2 0 0 0,-1-1-1 0 0,0-1 1 0 0,-1-3-1 0 0,0-1 1 0 0,0-1 0 0 0,-29-3-238 0 0,-130 3-923 0 0,156-4-1898 0 0,39 0 2178 0 0,-5-1-1833 0 0,3-1-3553 0 0,3 0-4894 0 0</inkml:trace>
  <inkml:trace contextRef="#ctx0" brushRef="#br0" timeOffset="6074.911">933 1072 8226 0 0,'0'0'1910'0'0,"0"0"-1012"0"0,0 0-121 0 0,0 0 187 0 0,0 0 33 0 0,0 0-147 0 0,0 0-322 0 0,0 0-328 0 0,0 0-316 0 0,0 0-300 0 0,-8-12-287 0 0,-27-34-197 0 0,27 101-643 0 0,11 257 3187 0 0,-3 201-1505 0 0,-39-4-4881 0 0,24-468 3717 0 0,-14-32-3081 0 0,22-9 524 0 0</inkml:trace>
  <inkml:trace contextRef="#ctx0" brushRef="#br0" timeOffset="6341.677">414 2473 2024 0 0,'0'0'2172'0'0,"0"0"-763"0"0,-27 12-213 0 0,-181 88 2164 0 0,30-3 2433 0 0,402-160-1869 0 0,-67 30-2860 0 0,2 6 1 0 0,106-1-1065 0 0,323 5-1187 0 0,-570 23 547 0 0,97-10-1081 0 0,-82-3-2235 0 0,-10-8-3842 0 0,-19 15 1093 0 0</inkml:trace>
  <inkml:trace contextRef="#ctx0" brushRef="#br0" timeOffset="6679.927">192 1065 23445 0 0,'0'0'315'0'0,"0"0"-822"0"0,0 0-325 0 0,0 0 1 0 0,0 0 212 0 0,28-10 388 0 0,180-54 277 0 0,691-105-109 0 0,-694 148 195 0 0,-203 24-115 0 0,0-1-1 0 0,0 1 1 0 0,0 0 0 0 0,0 0 0 0 0,-1 0-1 0 0,1 1 1 0 0,-1-1 0 0 0,0 0-1 0 0,0 0 1 0 0,0 1 0 0 0,0-1-1 0 0,-1 1 1 0 0,1-1 0 0 0,-1 1-1 0 0,0-1 1 0 0,0 1 0 0 0,0-1-1 0 0,0 0 1 0 0,-1 1 0 0 0,1-1-1 0 0,-1 1 1 0 0,0-1 0 0 0,0 0-1 0 0,0 1 1 0 0,-1-1 0 0 0,0 1-17 0 0,0 12-1491 0 0,0 8-2301 0 0,2-8-2965 0 0,0-8-2492 0 0</inkml:trace>
  <inkml:trace contextRef="#ctx0" brushRef="#br0" timeOffset="7157.936">2017 1664 22141 0 0,'0'0'226'0'0,"0"0"2"0"0,0 0 82 0 0,0 0-13 0 0,0 0-125 0 0,0 0-278 0 0,0 0-354 0 0,0 0-117 0 0,0 0 57 0 0,0 0 170 0 0,0 0 242 0 0,0 0 82 0 0,0 0 6 0 0,22-2 6 0 0,153-11-89 0 0,62 3-425 0 0,-236 12 541 0 0,0-1 0 0 0,-1 1 0 0 0,1 0 0 0 0,0 0 0 0 0,-1 0 0 0 0,0 0 0 0 0,1 0 0 0 0,-1 0 0 0 0,0 0 0 0 0,0 0 0 0 0,0 0 0 0 0,0 0 0 0 0,-1 0 0 0 0,1 0 0 0 0,0 0 0 0 0,-1 0 0 0 0,0 0 0 0 0,1 0 0 0 0,-1 0 0 0 0,0 0 0 0 0,0 0 0 0 0,0-1 0 0 0,0 1 0 0 0,0 0 0 0 0,0-1 0 0 0,-1 1 0 0 0,1-1 0 0 0,0 1 0 0 0,-1-1 0 0 0,1 1 0 0 0,-1-1 0 0 0,0 0 0 0 0,1 0 0 0 0,-1 0 0 0 0,0 0 0 0 0,0 0 0 0 0,0 0 0 0 0,-1 0-13 0 0,1 1-74 0 0,-401 342-113 0 0,402-344 204 0 0,-1 1 0 0 0,1 0 0 0 0,0 0 0 0 0,-1 0 0 0 0,1 0 0 0 0,0 0 0 0 0,0 0-1 0 0,0 1 1 0 0,-1-1 0 0 0,1 0 0 0 0,0 1 0 0 0,1-1 0 0 0,-1 0 0 0 0,0 1 0 0 0,0-1 0 0 0,1 1 0 0 0,-1 0 0 0 0,1-1 0 0 0,-1 1-1 0 0,1-1 1 0 0,-1 1 0 0 0,1 0 0 0 0,0-1 0 0 0,0 1 0 0 0,0 0 0 0 0,0-1 0 0 0,0 1 0 0 0,0 0 0 0 0,1-1 0 0 0,-1 1 0 0 0,0 0-1 0 0,1-1 1 0 0,0 1 0 0 0,-1-1 0 0 0,1 1 0 0 0,0-1 0 0 0,-1 1 0 0 0,1-1 0 0 0,0 0 0 0 0,0 1 0 0 0,0-1 0 0 0,1 0 0 0 0,-1 0-1 0 0,0 1 1 0 0,0-1 0 0 0,1 0 0 0 0,-1 0 0 0 0,0 0 0 0 0,1-1 0 0 0,-1 1 0 0 0,1 0 0 0 0,-1 0 0 0 0,1-1 0 0 0,-1 1 0 0 0,1-1-1 0 0,0 0 1 0 0,-1 1 0 0 0,1-1 0 0 0,0 0 0 0 0,-1 0 0 0 0,1 0 0 0 0,0 0 0 0 0,-1 0 0 0 0,1 0 0 0 0,0-1 0 0 0,-1 1 0 0 0,1 0 0 0 0,-1-1-1 0 0,1 1 1 0 0,0-1-17 0 0,35 7 124 0 0,0-2 0 0 0,0-1-1 0 0,0-2 1 0 0,1-1 0 0 0,-1-2-1 0 0,0-1 1 0 0,0-3 0 0 0,8-2-124 0 0,177-46-2693 0 0,-177 42 1352 0 0,-15 5-1710 0 0,-11 3-3467 0 0,-12 4-2848 0 0</inkml:trace>
  <inkml:trace contextRef="#ctx0" brushRef="#br0" timeOffset="8072.964">3999 778 18236 0 0,'0'0'428'0'0,"0"0"-113"0"0,0 0 87 0 0,0 0 20 0 0,0 0-107 0 0,0 0-238 0 0,0 0-350 0 0,0 0-333 0 0,0 0-277 0 0,0 0 98 0 0,0 0 266 0 0,0 0 370 0 0,0 0 383 0 0,0 10 92 0 0,76 243 1391 0 0,219 532-107 0 0,-285-760-1544 0 0,56 106-593 0 0,-63-127 570 0 0,-1 0 0 0 0,1 0 0 0 0,0 0 0 0 0,0 0 0 0 0,1 0 0 0 0,-1-1 0 0 0,1 0 0 0 0,-1 1 0 0 0,1-1 0 0 0,0 0 0 0 0,1-1 0 0 0,-1 1 0 0 0,0-1 0 0 0,1 0 0 0 0,-1 0 0 0 0,1 0 0 0 0,0-1 0 0 0,-1 1 0 0 0,1-1 1 0 0,0 0-1 0 0,0-1 0 0 0,0 1 0 0 0,0-1 0 0 0,0 0 0 0 0,0 0 0 0 0,0-1-43 0 0,1-2 140 0 0,-1 0 1 0 0,0-1 0 0 0,-1 0 0 0 0,1 0 0 0 0,-1 0-1 0 0,0-1 1 0 0,0 0 0 0 0,0 1 0 0 0,0-1 0 0 0,-1-1-1 0 0,0 1 1 0 0,0 0 0 0 0,0-1 0 0 0,-1 1 0 0 0,0-1-1 0 0,0 0 1 0 0,0 0 0 0 0,0-6-141 0 0,3-1 121 0 0,151-438 89 0 0,-54 147-1075 0 0,75-140 865 0 0,-174 436-5 0 0,10-24-33 0 0,1 1 0 0 0,2 0 1 0 0,0 2-1 0 0,2 0 0 0 0,2 0 1 0 0,0 2-1 0 0,2 0 0 0 0,6-4 38 0 0,-28 31-40 0 0,-1 1-1 0 0,1 0 1 0 0,-1 0 0 0 0,1-1-1 0 0,-1 1 1 0 0,1 0-1 0 0,-1 0 1 0 0,1 0 0 0 0,0 0-1 0 0,-1-1 1 0 0,1 1-1 0 0,0 0 1 0 0,0 0-1 0 0,0 0 1 0 0,0 0 0 0 0,0 0-1 0 0,0 0 1 0 0,0 0-1 0 0,0 0 1 0 0,0 0-1 0 0,0 0 1 0 0,0-1 0 0 0,0 1-1 0 0,1 0 1 0 0,-1 0-1 0 0,0 0 1 0 0,1 0 0 0 0,-1 0-1 0 0,1-1 1 0 0,-1 1-1 0 0,1 0 1 0 0,-1 0-1 0 0,1-1 1 0 0,0 1 0 0 0,-1 0-1 0 0,1-1 1 0 0,0 1-1 0 0,-1 0 1 0 0,1-1-1 0 0,0 1 1 0 0,0-1 0 0 0,0 0-1 0 0,-1 1 1 0 0,1-1-1 0 0,0 1 1 0 0,0-1 0 0 0,0 0-1 0 0,0 0 1 0 0,0 0-1 0 0,0 0 1 0 0,0 1-1 0 0,-1-1 1 0 0,1 0 0 0 0,0 0-1 0 0,0-1 1 0 0,0 1-1 0 0,0 0 1 0 0,0 0-1 0 0,0 0 1 0 0,0-1 0 0 0,0 1-1 0 0,0 0 1 0 0,-1-1-1 0 0,1 1 1 0 0,0-1 0 0 0,0 1 40 0 0,-2 13 29 0 0,-46 153-6478 0 0,33-133 2248 0 0,4-3-5649 0 0</inkml:trace>
  <inkml:trace contextRef="#ctx0" brushRef="#br0" timeOffset="8477.246">3286 2420 24813 0 0,'0'0'39'0'0,"0"0"-270"0"0,0 0-222 0 0,0 0-51 0 0,0 0 77 0 0,0 0 210 0 0,0 0 198 0 0,27-7 54 0 0,163-27 33 0 0,895 20 248 0 0,-522 15-291 0 0,-404-9 152 0 0,0-8 0 0 0,70-19-177 0 0,14-1 51 0 0,-196 33-544 0 0,-62 28-1083 0 0,-36 16-1297 0 0,15-18-2442 0 0,32-20 4494 0 0,-12 8-7326 0 0</inkml:trace>
  <inkml:trace contextRef="#ctx0" brushRef="#br0" timeOffset="9130.886">4217 2820 23805 0 0,'0'0'359'0'0,"0"0"-361"0"0,0 0-250 0 0,0 0-174 0 0,0 0-73 0 0,0 0 120 0 0,0 0 162 0 0,0 0 170 0 0,0 0 98 0 0,0 0-5 0 0,21 28-28 0 0,71 92-21 0 0,-73-93 0 0 0,-1 0 1 0 0,-1 1-1 0 0,-2 1 0 0 0,-1 0 0 0 0,-1 1 1 0 0,-1 1-1 0 0,-2 0 0 0 0,4 24 3 0 0,-9-39-2 0 0,11 50-141 0 0,-2 1 0 0 0,-4 0-1 0 0,-2 0 1 0 0,-4 1 0 0 0,-2 0 0 0 0,-3 0-1 0 0,-7 31 144 0 0,7-84 139 0 0,-1 0-1 0 0,-1 0 0 0 0,0-1 0 0 0,-1 1 1 0 0,-1-1-1 0 0,0 0 0 0 0,-1 0 1 0 0,-1 0-1 0 0,0-1 0 0 0,-7 11-138 0 0,13-68 4 0 0,10-60-815 0 0,6 1 0 0 0,3 1 0 0 0,5 0 0 0 0,5 2 0 0 0,16-33 811 0 0,-28 86 201 0 0,2 1 1 0 0,3 1 0 0 0,1 0 0 0 0,2 2-1 0 0,3 1 1 0 0,2-2-202 0 0,-19 30 89 0 0,1 1 0 0 0,-1 1 0 0 0,2-1 0 0 0,0 2 0 0 0,0 0 0 0 0,1 0 0 0 0,1 1 0 0 0,-1 1 0 0 0,2 0 0 0 0,-1 1 0 0 0,1 0 0 0 0,0 1 0 0 0,1 1 0 0 0,0 1-1 0 0,0 0 1 0 0,0 1 0 0 0,0 0 0 0 0,1 2 0 0 0,11-1-89 0 0,-18 2-16 0 0,0 0 0 0 0,0 1 0 0 0,0 0 0 0 0,-1 1 0 0 0,1 0-1 0 0,0 1 1 0 0,0 0 0 0 0,0 1 0 0 0,-1-1 0 0 0,1 2 0 0 0,-1-1 0 0 0,0 1-1 0 0,0 1 1 0 0,0 0 0 0 0,-1 0 0 0 0,0 1 0 0 0,1 0 0 0 0,-2 0 0 0 0,1 1-1 0 0,-1 0 1 0 0,0 0 0 0 0,-1 1 0 0 0,0-1 0 0 0,0 1 0 0 0,0 1 0 0 0,-1-1 0 0 0,0 1-1 0 0,-1 0 1 0 0,0 0 0 0 0,-1 1 0 0 0,0-1 0 0 0,0 1 0 0 0,-1 0 0 0 0,0-1-1 0 0,0 1 1 0 0,-1 0 0 0 0,-1 0 0 0 0,0 0 0 0 0,0 2 16 0 0,-8 19-108 0 0,-1 0 1 0 0,-2-1 0 0 0,-1-1-1 0 0,-1 1 1 0 0,-2-2-1 0 0,-1 0 1 0 0,0-1 0 0 0,-3-1-1 0 0,0 0 1 0 0,-1-2-1 0 0,-2 0 1 0 0,0-1 0 0 0,-1-1-1 0 0,-2-2 1 0 0,-17 12 107 0 0,-23 25 418 0 0,-3-3 0 0 0,-2-4 0 0 0,-2-2 0 0 0,-2-4 0 0 0,-61 27-418 0 0,120-66 234 0 0,15-4-198 0 0,0-1 0 0 0,1 0 1 0 0,-1 1-1 0 0,0-1 0 0 0,0 0 1 0 0,0 1-1 0 0,0-1 0 0 0,0 0 1 0 0,1 1-1 0 0,-1-1 0 0 0,0 0 0 0 0,0 1 1 0 0,0-1-1 0 0,0 0 0 0 0,0 1 1 0 0,0-1-1 0 0,0 1 0 0 0,0-1 1 0 0,0 0-1 0 0,0 1 0 0 0,0-1 1 0 0,0 0-1 0 0,-1 1 0 0 0,1-1 1 0 0,0 0-1 0 0,0 1 0 0 0,0-1 0 0 0,0 0 1 0 0,-1 1-1 0 0,1-1 0 0 0,0 0 1 0 0,0 0-1 0 0,0 1 0 0 0,-1-1 1 0 0,1 0-1 0 0,0 0 0 0 0,-1 1-36 0 0,521 147 1782 0 0,-357-104-1717 0 0,-66-20-339 0 0,-2 4-1 0 0,-2 3 0 0 0,0 5 0 0 0,8 9 275 0 0,-76-26-1733 0 0,-22-7-7684 0 0,-3-11-1139 0 0</inkml:trace>
  <inkml:trace contextRef="#ctx0" brushRef="#br0" timeOffset="10196.313">11877 12303 17716 0 0,'0'0'299'0'0,"0"0"-181"0"0,0 0-458 0 0,0 0-311 0 0,0 0 61 0 0,0 0 316 0 0,0 0 532 0 0,0 0 94 0 0,0 0-56 0 0,-2 20-23 0 0,-9 164 717 0 0,12-168-1013 0 0,-1-4-72 0 0,0-1 0 0 0,1 1 0 0 0,0 0 0 0 0,1-1 0 0 0,0 1 0 0 0,1-1 0 0 0,0 1 0 0 0,1-1 0 0 0,0 0 0 0 0,1 0 0 0 0,0-1 0 0 0,1 0 0 0 0,3 5 95 0 0,8-8-3554 0 0,-11-6-915 0 0,-4-1-4425 0 0</inkml:trace>
  <inkml:trace contextRef="#ctx0" brushRef="#br0" timeOffset="10391.919">11757 11969 16460 0 0,'0'0'6657'0'0,"0"0"-7153"0"0,0 0-400 0 0,0 0-985 0 0,0 0-567 0 0,0 0-481 0 0,0 0-232 0 0,0 0 225 0 0,0 0-5434 0 0</inkml:trace>
  <inkml:trace contextRef="#ctx0" brushRef="#br0" timeOffset="10870.878">12630 12520 25101 0 0,'0'0'-144'0'0,"0"0"36"0"0,0 0 20 0 0,0 0-26 0 0,0 0-94 0 0,0 0-175 0 0,0 0-225 0 0,0 0-246 0 0,0 0-157 0 0,0 0-17 0 0,0 0 163 0 0,0 0 264 0 0,0 0 305 0 0,-11-24 247 0 0,-33-77 94 0 0,46 40-85 0 0,4 53-85 0 0,54-29-4053 0 0,-76 56 3418 0 0,-329 193 5834 0 0,344-211-5113 0 0,0-1-1 0 0,0 1 1 0 0,0-1 0 0 0,0 1-1 0 0,0 0 1 0 0,0-1 0 0 0,0 1-1 0 0,1 0 1 0 0,-1 0 0 0 0,0 0-1 0 0,0 0 1 0 0,1 0 0 0 0,-1 0-1 0 0,0 0 1 0 0,1 0 0 0 0,-1 0-1 0 0,1 0 1 0 0,-1 0 0 0 0,1 0-1 0 0,0 0 1 0 0,0 0 0 0 0,-1 1-1 0 0,1-1 1 0 0,0 0 0 0 0,0 0-1 0 0,0 0 1 0 0,0 0 0 0 0,0 1-1 0 0,0-1 1 0 0,0 0 0 0 0,1 0-1 0 0,-1 0 1 0 0,0 0-1 0 0,1 0 1 0 0,-1 1 0 0 0,1-1-1 0 0,-1 0 1 0 0,1 0 0 0 0,-1 0-1 0 0,1 0 1 0 0,0 0 0 0 0,0-1-1 0 0,-1 1 1 0 0,1 0 0 0 0,0 0-1 0 0,0 0 1 0 0,0-1 0 0 0,0 1-1 0 0,0 0 1 0 0,0-1 0 0 0,0 1-1 0 0,0-1 1 0 0,0 1 0 0 0,0-1-1 0 0,1 1 40 0 0,64 35 481 0 0,390 85-1400 0 0,-451-120 910 0 0,0 0-1 0 0,0 1 1 0 0,0-1-1 0 0,-1 1 1 0 0,1 1-1 0 0,-1-1 1 0 0,1 1-1 0 0,-1 0 1 0 0,0-1-1 0 0,0 2 1 0 0,0-1-1 0 0,0 0 1 0 0,0 1-1 0 0,-1 0 1 0 0,0 0-1 0 0,0 0 1 0 0,0 0-1 0 0,0 1 1 0 0,0-1-1 0 0,-1 1 1 0 0,0-1-1 0 0,0 1 1 0 0,0 0-1 0 0,-1 0 1 0 0,1 0 9 0 0,-5-1 201 0 0,0-1 1 0 0,0 1 0 0 0,0-1-1 0 0,-1 0 1 0 0,1 0 0 0 0,-1 0-1 0 0,1-1 1 0 0,-1 0 0 0 0,0 1-1 0 0,0-1 1 0 0,0 0 0 0 0,0-1-1 0 0,0 1 1 0 0,-1-1 0 0 0,1 0-1 0 0,0 0 1 0 0,-1 0 0 0 0,1 0-1 0 0,-5-1-201 0 0,0 3 202 0 0,-32 6 29 0 0,0-2-1 0 0,0-1 1 0 0,-1-3 0 0 0,0-1 0 0 0,1-2 0 0 0,-10-2-231 0 0,-25-27-931 0 0,62 7-2254 0 0,8-6-3666 0 0,6 16-3145 0 0</inkml:trace>
  <inkml:trace contextRef="#ctx0" brushRef="#br0" timeOffset="11279.962">13317 11766 23573 0 0,'0'0'-592'0'0,"0"0"1"0"0,0 0 44 0 0,0 0 201 0 0,0 0 258 0 0,-5 26 217 0 0,-33 193 308 0 0,32-178-380 0 0,-6 33 299 0 0,3 1-1 0 0,4 1 0 0 0,3-1 1 0 0,3 0-1 0 0,8 57-355 0 0,-8-125 19 0 0,-1-1-1 0 0,1 1 0 0 0,0 0 1 0 0,0 0-1 0 0,0-1 1 0 0,1 1-1 0 0,0-1 1 0 0,1 1-1 0 0,0-1 1 0 0,0 0-1 0 0,0 0 1 0 0,0 0-1 0 0,1 0 0 0 0,0-1 1 0 0,0 0-1 0 0,1 1 1 0 0,-1-1-1 0 0,1-1 1 0 0,0 1-1 0 0,1-1 1 0 0,-1 0-1 0 0,1 0 1 0 0,-1 0-1 0 0,1-1 0 0 0,0 0 1 0 0,1 0-1 0 0,-1-1 1 0 0,0 1-1 0 0,1-1 1 0 0,0-1-1 0 0,2 1-18 0 0,19-3 2 0 0,0-1 1 0 0,0-2-1 0 0,0 0 0 0 0,0-2 0 0 0,-1-1 0 0 0,0-1 0 0 0,-1-2 0 0 0,0 0 1 0 0,0-2-1 0 0,-1-1 0 0 0,0-1 0 0 0,-2-1 0 0 0,20-15-2 0 0,36-64-82 0 0,-78 91 65 0 0,0 0-1 0 0,0 0 1 0 0,0 1 0 0 0,-1-1-1 0 0,1 0 1 0 0,-1 0-1 0 0,1 0 1 0 0,-1 0 0 0 0,0 0-1 0 0,0 0 1 0 0,0 0 0 0 0,-1 1-1 0 0,1-1 1 0 0,-1 0 0 0 0,1 0-1 0 0,-1 0 1 0 0,0 0 0 0 0,0 1-1 0 0,-1-1 1 0 0,1 0 0 0 0,0 1-1 0 0,-1-1 1 0 0,1 1 0 0 0,-1 0-1 0 0,0-1 1 0 0,0 1 0 0 0,0 0-1 0 0,0 0 1 0 0,0 0 0 0 0,-1 0-1 0 0,1 1 1 0 0,0-1 0 0 0,-1 1-1 0 0,1-1 1 0 0,-1 1-1 0 0,0 0 1 0 0,1 0 0 0 0,-1 0-1 0 0,0 0 1 0 0,-1 0 17 0 0,0-1 12 0 0,-1-1 1 0 0,0 1-1 0 0,0 1 0 0 0,0-1 1 0 0,0 1-1 0 0,0 0 0 0 0,0 0 0 0 0,0 0 1 0 0,-1 1-1 0 0,1-1 0 0 0,0 1 1 0 0,0 1-1 0 0,-1-1 0 0 0,1 1 1 0 0,0 0-1 0 0,0 0 0 0 0,0 0 0 0 0,0 1 1 0 0,0-1-1 0 0,0 1 0 0 0,0 1 1 0 0,1-1-1 0 0,-1 1 0 0 0,1 0 0 0 0,0 0 1 0 0,-1 0-1 0 0,1 0 0 0 0,1 1 1 0 0,-1-1-1 0 0,0 1 0 0 0,1 0 1 0 0,0 0-1 0 0,0 1 0 0 0,0-1 0 0 0,0 1 1 0 0,1-1-1 0 0,0 1 0 0 0,0 0 1 0 0,0 0-1 0 0,0 0 0 0 0,1 0 1 0 0,0 0-1 0 0,0 0 0 0 0,0 0 0 0 0,1 0 1 0 0,0 1-1 0 0,0-1 0 0 0,0 0 1 0 0,0 0-1 0 0,1 1-12 0 0,5 3 21 0 0,0 0 1 0 0,0 0-1 0 0,1 0 0 0 0,0-1 1 0 0,0 0-1 0 0,1 0 1 0 0,0-1-1 0 0,1 0 0 0 0,0-1 1 0 0,0 0-1 0 0,0 0 1 0 0,0-1-1 0 0,1 0 0 0 0,0 0 1 0 0,0-1-1 0 0,0-1 1 0 0,1 0-1 0 0,-1 0 0 0 0,1-1 1 0 0,0 0-1 0 0,10 0-21 0 0,226 13-2369 0 0,-85-37-7752 0 0,-129 16-310 0 0</inkml:trace>
  <inkml:trace contextRef="#ctx0" brushRef="#br0" timeOffset="11484.819">13235 12128 25581 0 0,'0'0'120'0'0,"0"0"9"0"0,0 0-298 0 0,0 0-431 0 0,0 0-136 0 0,0 0 0 0 0,0 0 128 0 0,0 0 208 0 0,164-62-56 0 0,-99 51-112 0 0,5 1-129 0 0,6-1-183 0 0,2 0-336 0 0,4 2-600 0 0,1 5-993 0 0,-19-1-904 0 0,-21 5-6713 0 0</inkml:trace>
  <inkml:trace contextRef="#ctx0" brushRef="#br0" timeOffset="11863.467">14486 12450 24213 0 0,'0'0'-387'0'0,"0"0"-114"0"0,0 0-52 0 0,0 0 47 0 0,0 0 153 0 0,0 0 154 0 0,0 0 90 0 0,0 0 51 0 0,0 0 40 0 0,0 0 23 0 0,8 27 8 0 0,26 83-1 0 0,-33-103 1 0 0,2 1-1 0 0,-1-1 1 0 0,1 0-1 0 0,0 1 0 0 0,0-1 1 0 0,1-1-1 0 0,0 1 1 0 0,0-1-1 0 0,1 1 0 0 0,0-1 1 0 0,0 0-1 0 0,0-1 1 0 0,1 1-1 0 0,0-1 0 0 0,0 0 1 0 0,0-1-1 0 0,0 0 1 0 0,1 0-1 0 0,0 0 1 0 0,0 0-1 0 0,0-1 0 0 0,0 0 1 0 0,1-1-1 0 0,-1 0 1 0 0,0 0-1 0 0,2 0-12 0 0,-4-1-165 0 0,0 0 1 0 0,0 0-1 0 0,0 0 0 0 0,0-1 0 0 0,0 0 1 0 0,1 0-1 0 0,-1 0 0 0 0,0-1 0 0 0,0 0 1 0 0,0 1-1 0 0,0-2 0 0 0,0 1 0 0 0,0-1 1 0 0,0 1-1 0 0,0-1 0 0 0,-1-1 0 0 0,1 1 1 0 0,-1-1-1 0 0,1 0 0 0 0,-1 0 0 0 0,0 0 1 0 0,0 0-1 0 0,0-1 0 0 0,-1 1 0 0 0,1-1 1 0 0,-1 0-1 0 0,0 0 0 0 0,0-1 0 0 0,0 1 1 0 0,-1-1-1 0 0,0 1 0 0 0,1-1 0 0 0,-1-2 165 0 0,28-102-1763 0 0,-25 39 6489 0 0,-5 70-4171 0 0,0 0-478 0 0,16 48 642 0 0,-13-39-587 0 0,1 0 1 0 0,0 0-1 0 0,0 0 0 0 0,1 0 1 0 0,0-1-1 0 0,1 0 0 0 0,-1 0 1 0 0,2 0-1 0 0,-1-1 0 0 0,1 0 0 0 0,0 0 1 0 0,1 0-1 0 0,-1-1 0 0 0,1 0 1 0 0,1-1-1 0 0,-1 0 0 0 0,1 0 1 0 0,0-1-1 0 0,0 0 0 0 0,0 0 0 0 0,7 1-132 0 0,95 15-1882 0 0,2-20-7574 0 0,-98-1-735 0 0</inkml:trace>
  <inkml:trace contextRef="#ctx0" brushRef="#br0" timeOffset="12797.744">15465 12125 24357 0 0,'0'0'-471'0'0,"0"0"-222"0"0,0 0-431 0 0,0 0-65 0 0,0 0 195 0 0,0 0 332 0 0,0 0 457 0 0,0 0 130 0 0,0 0 56 0 0,0 0 165 0 0,0 0 166 0 0,0 0 149 0 0,0 0 71 0 0,18 5-86 0 0,139 28 115 0 0,152-11-984 0 0,-308-22 414 0 0,0 0 0 0 0,-1 0 0 0 0,1 0 0 0 0,0 0 0 0 0,-1 0 0 0 0,1 0 0 0 0,0 0-1 0 0,-1 1 1 0 0,1-1 0 0 0,0 0 0 0 0,-1 0 0 0 0,1 1 0 0 0,0-1 0 0 0,-1 0 0 0 0,1 1-1 0 0,-1-1 1 0 0,1 1 0 0 0,-1-1 0 0 0,1 1 0 0 0,-1-1 0 0 0,1 1 0 0 0,-1-1 0 0 0,1 1-1 0 0,-1 0 1 0 0,0-1 0 0 0,1 1 0 0 0,-1 0 0 0 0,0-1 0 0 0,0 1 0 0 0,1 0 0 0 0,-1-1-1 0 0,0 1 1 0 0,0 0 0 0 0,0-1 0 0 0,0 1 0 0 0,0 0 0 0 0,0-1 0 0 0,0 1 0 0 0,0 0-1 0 0,0 0 1 0 0,0-1 0 0 0,0 1 0 0 0,0 0 0 0 0,-1-1 0 0 0,1 1 0 0 0,0 0 0 0 0,-1-1-1 0 0,1 1 1 0 0,0-1 0 0 0,-1 1 0 0 0,1 0 0 0 0,-1-1 0 0 0,1 1 0 0 0,0-1 0 0 0,-1 1-1 0 0,1-1 1 0 0,-1 1 0 0 0,0-1 0 0 0,1 0 0 0 0,-1 1 0 0 0,1-1 0 0 0,-1 0 0 0 0,0 1-1 0 0,0-1 11 0 0,-44 46 726 0 0,38-40-780 0 0,-84 75 258 0 0,62-60-170 0 0,2 2 0 0 0,1 1 1 0 0,1 1-1 0 0,1 1 0 0 0,1 1 0 0 0,1 1 1 0 0,2 1-1 0 0,-9 18-35 0 0,27-43 14 0 0,1 0 0 0 0,0 1 0 0 0,0-1 0 0 0,0 1 0 0 0,1-1 0 0 0,-1 1 1 0 0,1-1-1 0 0,0 1 0 0 0,1-1 0 0 0,-1 1 0 0 0,1 0 0 0 0,-1-1 0 0 0,2 0 0 0 0,-1 1 0 0 0,0-1 0 0 0,1 0 0 0 0,0 1 1 0 0,0-1-1 0 0,0 0 0 0 0,0 0 0 0 0,1 0 0 0 0,-1-1 0 0 0,1 1 0 0 0,0-1 0 0 0,0 1 0 0 0,0-1 0 0 0,1 0 0 0 0,-1 0 1 0 0,1 0-1 0 0,0-1 0 0 0,0 1 0 0 0,0-1 0 0 0,0 0 0 0 0,0 0 0 0 0,0-1 0 0 0,0 1 0 0 0,1-1 0 0 0,-1 0 0 0 0,1 0 1 0 0,-1 0-1 0 0,1 0 0 0 0,-1-1 0 0 0,1 0 0 0 0,-1 0 0 0 0,1 0 0 0 0,3-1-14 0 0,246 19-2164 0 0,-252-18 2108 0 0,0 0 1 0 0,0 0 0 0 0,0 0 0 0 0,0 0-1 0 0,0 0 1 0 0,0-1 0 0 0,0 1 0 0 0,0-1-1 0 0,0 1 1 0 0,0-1 0 0 0,0 0 0 0 0,0 1 0 0 0,-1-1-1 0 0,1 0 1 0 0,0-1 0 0 0,0 1 0 0 0,-1 0-1 0 0,1 0 1 0 0,-1-1 0 0 0,1 1 0 0 0,-1-1-1 0 0,1 1 1 0 0,-1-1 0 0 0,0 1 0 0 0,0-1-1 0 0,0 0 1 0 0,0 0 0 0 0,0 0 0 0 0,0 1 0 0 0,-1-1-1 0 0,1 0 1 0 0,0 0 0 0 0,-1 0 0 0 0,0 0-1 0 0,1 0 1 0 0,-1 0 0 0 0,0 0 0 0 0,0 0-1 0 0,0 0 1 0 0,0-1 0 0 0,0 1 0 0 0,-1 0-1 0 0,1 0 1 0 0,-1 0 0 0 0,1 0 0 0 0,-1 1-1 0 0,0-1 1 0 0,0 0 0 0 0,0 0 0 0 0,0 0 0 0 0,0 0-1 0 0,-1 0 56 0 0,-61-96-344 0 0,-12 10 5622 0 0,74 87-5086 0 0,32 0-898 0 0,35 1 400 0 0,0 3-1 0 0,-1 2 1 0 0,1 4 0 0 0,-1 2 0 0 0,-1 3 0 0 0,4 4 306 0 0,-56-13 254 0 0,1 0-1 0 0,-1 1 1 0 0,0 0-1 0 0,0 1 1 0 0,-1 0 0 0 0,0 1-1 0 0,0 1 1 0 0,-1-1-1 0 0,0 1 1 0 0,-1 1-1 0 0,0 0 1 0 0,0 0 0 0 0,-1 1-1 0 0,0 0 1 0 0,1 5-254 0 0,-5-11 85 0 0,1 0 1 0 0,-1 0-1 0 0,1 0 1 0 0,0 0-1 0 0,0-1 1 0 0,0 0-1 0 0,1 0 1 0 0,-1 0-1 0 0,1-1 1 0 0,0 0-1 0 0,0 0 1 0 0,0 0-1 0 0,0-1 1 0 0,1 0-1 0 0,-1 0 1 0 0,1 0-1 0 0,-1-1 1 0 0,1 0-1 0 0,0 0 1 0 0,0-1-1 0 0,5 0-85 0 0,-7 0-52 0 0,0 0 0 0 0,0-1 0 0 0,0 0 0 0 0,0 0 0 0 0,0 0-1 0 0,-1 0 1 0 0,1-1 0 0 0,0 0 0 0 0,0 0 0 0 0,-1 0 0 0 0,1 0 0 0 0,-1-1 0 0 0,0 0-1 0 0,0 1 1 0 0,0-2 0 0 0,0 1 0 0 0,0 0 0 0 0,-1-1 0 0 0,0 0 0 0 0,1 0 0 0 0,-1 0 0 0 0,-1 0-1 0 0,1 0 1 0 0,0-1 0 0 0,-1 1 0 0 0,0-1 0 0 0,0 1 0 0 0,-1-1 0 0 0,1-2 52 0 0,0-1-56 0 0,-2 1 0 0 0,1 0 0 0 0,-1-1 0 0 0,0 1 0 0 0,0-1 0 0 0,-1 1 0 0 0,0 0 0 0 0,-1 0 0 0 0,1-1 0 0 0,-1 1 0 0 0,-1 0 1 0 0,1 0-1 0 0,-1 0 0 0 0,-1 1 0 0 0,1-1 0 0 0,-1 1 0 0 0,0 0 0 0 0,0 0 0 0 0,-1 0 0 0 0,0 0 0 0 0,0 1 0 0 0,0 0 0 0 0,-1 0 0 0 0,0 0 0 0 0,0 1 1 0 0,0 0-1 0 0,0 0 0 0 0,0 0 0 0 0,-1 1 0 0 0,0 0 0 0 0,0 0 0 0 0,0 1 0 0 0,0 0 0 0 0,0 0 0 0 0,0 0 0 0 0,-1 1 0 0 0,1 0 0 0 0,0 1 0 0 0,-1-1 0 0 0,1 2 1 0 0,-1-1-1 0 0,1 1 0 0 0,0 0 0 0 0,-1 0 0 0 0,1 1 0 0 0,0 0 0 0 0,0 0 0 0 0,0 1 0 0 0,0 0 0 0 0,0 0 56 0 0,4-2 65 0 0,-1 0 0 0 0,0-1 0 0 0,1 1 1 0 0,-1 0-1 0 0,0 1 0 0 0,1-1 0 0 0,-1 1 0 0 0,1 0 0 0 0,0-1 0 0 0,0 2 0 0 0,-1-1 0 0 0,1 0 0 0 0,0 0 1 0 0,1 1-1 0 0,-1 0 0 0 0,0 0 0 0 0,1-1 0 0 0,0 1 0 0 0,0 1 0 0 0,-1-1 0 0 0,2 0 0 0 0,-1 0 0 0 0,0 1 1 0 0,1-1-1 0 0,-1 1 0 0 0,1 0 0 0 0,0-1 0 0 0,1 1 0 0 0,-1 0 0 0 0,0-1 0 0 0,1 1 0 0 0,0 0 0 0 0,0 0 0 0 0,0 0 1 0 0,0-1-1 0 0,1 1 0 0 0,0 0 0 0 0,-1 0 0 0 0,1-1 0 0 0,0 1 0 0 0,1-1 0 0 0,-1 1 0 0 0,1-1 0 0 0,0 1 1 0 0,-1-1-1 0 0,2 0 0 0 0,-1 0 0 0 0,2 3-65 0 0,16 10 155 0 0,0-2-1 0 0,0 0 1 0 0,2-1 0 0 0,0-1-1 0 0,0-1 1 0 0,1-1 0 0 0,0-1 0 0 0,0-1-1 0 0,1-1 1 0 0,3-1-155 0 0,35 14 204 0 0,168 38 872 0 0,-126-35-2985 0 0,-1 5-6367 0 0,-87-23-2945 0 0</inkml:trace>
  <inkml:trace contextRef="#ctx0" brushRef="#br0" timeOffset="13773.856">19056 11966 18356 0 0,'0'0'-552'0'0,"0"0"-284"0"0,0 0-35 0 0,0 0 196 0 0,0 0 542 0 0,0 0 489 0 0,0 0 129 0 0,1 25-1 0 0,-2 208 779 0 0,-18-78-414 0 0,-6 210 2044 0 0,34-455-1764 0 0,-39 24-1076 0 0,23 59-2 0 0,49-13-1178 0 0,55-17 1369 0 0,-47 21-534 0 0,-1-3-1 0 0,-1-2 1 0 0,-1-3-1 0 0,44-28 293 0 0,-79 44-92 0 0,1-2 0 0 0,-2 1 0 0 0,1-1 0 0 0,-1-1 0 0 0,-1 0 0 0 0,0-1-1 0 0,0 0 1 0 0,-2 0 0 0 0,1-1 0 0 0,-1 0 0 0 0,-1 0 0 0 0,-1-1 0 0 0,0 0-1 0 0,0 0 1 0 0,-1-1 0 0 0,-1 0 0 0 0,-1 1 0 0 0,0-1 0 0 0,0-8 92 0 0,-1 11 149 0 0,-1 0 1 0 0,0-1 0 0 0,-1 1-1 0 0,-1-1 1 0 0,0 1-1 0 0,0-1 1 0 0,-1 1-1 0 0,-1 0 1 0 0,0 0 0 0 0,-1 0-1 0 0,0 0 1 0 0,-3-6-150 0 0,-4 79 825 0 0,49 665 964 0 0,-12-636-3250 0 0,-2-79-2372 0 0,11-19-3940 0 0,-24 3-2120 0 0</inkml:trace>
  <inkml:trace contextRef="#ctx0" brushRef="#br0" timeOffset="14441.539">19772 12619 22565 0 0,'0'0'179'0'0,"0"0"-206"0"0,0 0-279 0 0,0 0-95 0 0,0 0 138 0 0,0 0 226 0 0,0 0 205 0 0,0 0 41 0 0,0 0-22 0 0,0 0-22 0 0,0 0-26 0 0,26 4-21 0 0,128 16 27 0 0,-150-20-117 0 0,120 14-283 0 0,-121-13 239 0 0,1 1 0 0 0,-1-1 0 0 0,0 0 0 0 0,0 1 0 0 0,0 0 0 0 0,-1 0 0 0 0,1 0 0 0 0,0 0 0 0 0,-1 0 0 0 0,1 0 0 0 0,-1 1 0 0 0,0-1 0 0 0,1 1-1 0 0,-1 0 1 0 0,-1-1 0 0 0,1 1 0 0 0,0 0 0 0 0,-1 0 0 0 0,1 0 0 0 0,-1 0 0 0 0,0 1 0 0 0,0-1 0 0 0,0 0 0 0 0,0 0 0 0 0,-1 1 0 0 0,0-1 0 0 0,1 1 0 0 0,-1-1 0 0 0,0 0 0 0 0,0 1 0 0 0,-1-1 0 0 0,1 0 0 0 0,-1 1 0 0 0,0-1 0 0 0,0 1 16 0 0,-6 14 80 0 0,-1 1-1 0 0,0-2 1 0 0,-2 0 0 0 0,0 0 0 0 0,0 0 0 0 0,-2-1-1 0 0,0-1 1 0 0,-1 0 0 0 0,0-1 0 0 0,-1 0 0 0 0,-1-1 0 0 0,0-1-1 0 0,-10 6-79 0 0,-6 10 306 0 0,120-16-1139 0 0,345-95-8949 0 0,-382 79 9442 0 0,-29 3 3950 0 0,-23 7 478 0 0,16 17-2482 0 0,2-10-1323 0 0,0-2 1 0 0,1 0 0 0 0,1-1 0 0 0,-1 0-1 0 0,1-2 1 0 0,1-1 0 0 0,0 0 0 0 0,0-2-1 0 0,0 0 1 0 0,0-1 0 0 0,1-1 0 0 0,0-1-1 0 0,21-1-283 0 0,-13 1 21 0 0,1 0 0 0 0,0-2-1 0 0,-1-1 1 0 0,1-2 0 0 0,-1-1-1 0 0,0-1 1 0 0,0-1 0 0 0,0-2-1 0 0,-1-1 1 0 0,0-2 0 0 0,-1 0-1 0 0,0-2 1 0 0,0-1 0 0 0,-2-1 0 0 0,0-2-1 0 0,-1 0 1 0 0,0-2 0 0 0,-2 0-1 0 0,0-2 1 0 0,-1 0 0 0 0,-1-2-1 0 0,1-4-20 0 0,-13 11-146 0 0,0 0-1 0 0,-2-1 1 0 0,0 0-1 0 0,-1 0 1 0 0,-1-1-1 0 0,0 1 1 0 0,-1-1-1 0 0,-1 0 0 0 0,-1 0 1 0 0,-1 0-1 0 0,0-1 1 0 0,-1 1-1 0 0,-1 0 1 0 0,-1 0-1 0 0,-1 0 1 0 0,0 0-1 0 0,-1 0 1 0 0,-1 0-1 0 0,-1 1 1 0 0,0 0-1 0 0,-1 0 1 0 0,-1 1-1 0 0,-1-1 1 0 0,0 2-1 0 0,-1-1 1 0 0,-1 2-1 0 0,0-1 0 0 0,-1 1 1 0 0,0 1-1 0 0,-1 0 1 0 0,-1 1-1 0 0,0 0 1 0 0,-1 1-1 0 0,0 1 1 0 0,0 0-1 0 0,-1 2 1 0 0,0-1-1 0 0,-1 2 1 0 0,-7-3 146 0 0,-2 0 137 0 0,0 0 0 0 0,0 2 0 0 0,-1 0 1 0 0,0 2-1 0 0,0 1 0 0 0,0 2 0 0 0,-1 0 1 0 0,0 2-1 0 0,1 1 0 0 0,-1 1 0 0 0,1 1 0 0 0,-1 2 1 0 0,1 1-1 0 0,0 1 0 0 0,0 1 0 0 0,1 1 1 0 0,0 1-1 0 0,0 2 0 0 0,1 0 0 0 0,1 2 1 0 0,-14 9-138 0 0,31-15 60 0 0,-1 0 1 0 0,1 1-1 0 0,0-1 1 0 0,1 2-1 0 0,0-1 1 0 0,0 1 0 0 0,1 0-1 0 0,0 0 1 0 0,0 0-1 0 0,1 0 1 0 0,0 1-1 0 0,1 0 1 0 0,0 0-1 0 0,1 0 1 0 0,0 0 0 0 0,0 0-1 0 0,1 1 1 0 0,1-1-1 0 0,-1 0 1 0 0,2 1-1 0 0,-1-1 1 0 0,2 0-1 0 0,-1 1 1 0 0,1-1 0 0 0,1 0-1 0 0,0 0 1 0 0,0 0-1 0 0,3 4-60 0 0,4 11-115 0 0,0-1 0 0 0,2 0-1 0 0,1-1 1 0 0,0-1 0 0 0,2 0 0 0 0,1 0-1 0 0,0-2 1 0 0,2 0 0 0 0,0-1-1 0 0,16 13 116 0 0,36 21-2128 0 0,-23-21-2634 0 0,-4-7-6409 0 0</inkml:trace>
  <inkml:trace contextRef="#ctx0" brushRef="#br0" timeOffset="15186.82">23949 12195 10634 0 0,'0'0'2677'0'0,"0"0"-1014"0"0,0 0-458 0 0,0 0-354 0 0,0 0-324 0 0,0 0-135 0 0,0 0-76 0 0,0 0-20 0 0,0 0 20 0 0,0 0 22 0 0,0 0 54 0 0,24-8 59 0 0,74-24 39 0 0,-94 31-410 0 0,0-1-1 0 0,0 1 1 0 0,0-1-1 0 0,0 0 1 0 0,-1 0-1 0 0,1 0 1 0 0,0-1-1 0 0,-1 1 1 0 0,0-1-1 0 0,0 0 0 0 0,0 0 1 0 0,0 0-1 0 0,0 0 1 0 0,0-1-1 0 0,-1 1 1 0 0,1-1-1 0 0,-1 1 1 0 0,0-1-1 0 0,0 0 1 0 0,-1 0-1 0 0,1 0 0 0 0,-1 0 1 0 0,0 0-1 0 0,0 0 1 0 0,0 0-1 0 0,0 0 1 0 0,-1-1-1 0 0,0 1 1 0 0,0 0-1 0 0,0 0 1 0 0,0-1-1 0 0,-1 1 1 0 0,1 0-1 0 0,-1 0 0 0 0,0-1-79 0 0,-1-11 33 0 0,1 9-75 0 0,0-1 0 0 0,-1 1-1 0 0,0-1 1 0 0,0 1-1 0 0,-1-1 1 0 0,0 1-1 0 0,0 0 1 0 0,-1 0 0 0 0,0 0-1 0 0,0 1 1 0 0,0 0-1 0 0,-1-1 1 0 0,0 1 0 0 0,0 1-1 0 0,-1-1 1 0 0,0 1-1 0 0,0 0 1 0 0,0 0 0 0 0,0 1-1 0 0,-1 0 1 0 0,0 0-1 0 0,0 0 1 0 0,0 1 0 0 0,0 0-1 0 0,0 1 1 0 0,-6-2 42 0 0,1-1-52 0 0,0 2 0 0 0,0-1 0 0 0,0 2 0 0 0,-1 0 0 0 0,1 0 0 0 0,0 1 0 0 0,-1 1 0 0 0,1 0 0 0 0,-1 0 0 0 0,1 1 0 0 0,-1 1 0 0 0,1 0 0 0 0,0 1 0 0 0,0 0 1 0 0,0 1-1 0 0,-6 2 52 0 0,11-1-9 0 0,0-1 0 0 0,0 1 1 0 0,0 0-1 0 0,1 0 1 0 0,0 1-1 0 0,0 0 1 0 0,0 0-1 0 0,0 0 1 0 0,1 1-1 0 0,0 0 0 0 0,1 0 1 0 0,-1 0-1 0 0,1 0 1 0 0,1 1-1 0 0,0 0 1 0 0,0 0-1 0 0,0 0 0 0 0,1 0 1 0 0,0 0-1 0 0,0 0 1 0 0,1 0-1 0 0,0 1 1 0 0,1-1-1 0 0,0 2 9 0 0,27 205 626 0 0,218 678 8 0 0,-241-885-613 0 0,-1 1-1 0 0,0-1 0 0 0,0 1 1 0 0,-1 0-1 0 0,0-1 0 0 0,-1 1 0 0 0,0 0 1 0 0,0 0-1 0 0,-1 0 0 0 0,0 0 1 0 0,-1 0-1 0 0,0 0 0 0 0,0 0 0 0 0,-1 0 1 0 0,0 0-1 0 0,0-1 0 0 0,-1 1 1 0 0,0-1-1 0 0,-1 1 0 0 0,0-1 0 0 0,0 0 1 0 0,-1-1-1 0 0,0 1 0 0 0,0-1 0 0 0,0 0 1 0 0,-1 0-1 0 0,-1 0 0 0 0,1-1 1 0 0,-5 4-21 0 0,-17 1 119 0 0,-1 0 1 0 0,0-2 0 0 0,0-1 0 0 0,0-2 0 0 0,-1 0 0 0 0,0-2-1 0 0,0-2 1 0 0,-1 0 0 0 0,1-2 0 0 0,-24-4-120 0 0,13 4 51 0 0,20 2-122 0 0,0-1-1 0 0,1-1 1 0 0,-1-1-1 0 0,0-1 1 0 0,1-1-1 0 0,-1 0 1 0 0,1-2-1 0 0,0 0 1 0 0,1-2-1 0 0,-1 0 1 0 0,1-1-1 0 0,0 0 1 0 0,-8-7 71 0 0,24 12-193 0 0,0 1 1 0 0,1-1 0 0 0,-1 0 0 0 0,1-1 0 0 0,0 1-1 0 0,-1 0 1 0 0,1-1 0 0 0,1 1 0 0 0,-1-1 0 0 0,0 0 0 0 0,1 1-1 0 0,0-1 1 0 0,0 0 0 0 0,0 0 0 0 0,0 0 0 0 0,1 0-1 0 0,-1 0 1 0 0,1 0 0 0 0,0 0 0 0 0,1 0 0 0 0,-1 0-1 0 0,0 1 1 0 0,1-1 0 0 0,0 0 0 0 0,0 0 0 0 0,0 0-1 0 0,1 0 1 0 0,-1 1 0 0 0,1-1 0 0 0,0 1 0 0 0,1-3 192 0 0,44-65-8273 0 0,-32 52-888 0 0</inkml:trace>
  <inkml:trace contextRef="#ctx0" brushRef="#br0" timeOffset="15432.742">23636 12899 19100 0 0,'0'0'1042'0'0,"0"0"45"0"0,0 0-10 0 0,0 0-241 0 0,0 0-245 0 0,0 0-97 0 0,0 0-105 0 0,0 0-117 0 0,0 0-85 0 0,0 0-59 0 0,0 0-14 0 0,0 0 33 0 0,0 0 20 0 0,12-24 1 0 0,42-72-32 0 0,-50 91-128 0 0,0 0 0 0 0,1 0 0 0 0,0 1 0 0 0,0-1 0 0 0,0 1 0 0 0,0 0 0 0 0,0 0 0 0 0,1 1 0 0 0,0 0 0 0 0,0 0 0 0 0,0 0 0 0 0,0 0 0 0 0,0 1 0 0 0,0 0 0 0 0,1 0 0 0 0,-1 1 0 0 0,1 0 0 0 0,4 0-8 0 0,14-4-4 0 0,206-36-1496 0 0,-77 45-7366 0 0,-139 0 3722 0 0,-6-1-4869 0 0</inkml:trace>
  <inkml:trace contextRef="#ctx0" brushRef="#br0" timeOffset="15737.499">24165 12912 23365 0 0,'0'0'401'0'0,"0"0"-110"0"0,0 0-139 0 0,0 0-150 0 0,0 0 28 0 0,0 0 65 0 0,0 0 20 0 0,0 0-11 0 0,29-1-15 0 0,147-10 79 0 0,90-24 161 0 0,-250 31-356 0 0,0-2 0 0 0,-1 0-1 0 0,0 0 1 0 0,0-1 0 0 0,0-1 0 0 0,-1-1-1 0 0,0 0 1 0 0,-1-1 0 0 0,8-7 27 0 0,-17 14-18 0 0,-1 0-1 0 0,0 0 1 0 0,0 0-1 0 0,0-1 1 0 0,0 0-1 0 0,0 1 1 0 0,-1-1-1 0 0,1 0 1 0 0,-1 0-1 0 0,0 0 1 0 0,0 0 0 0 0,-1-1-1 0 0,1 1 1 0 0,-1 0-1 0 0,0-1 1 0 0,0 1-1 0 0,0-1 1 0 0,-1 0-1 0 0,0 1 1 0 0,0-1 0 0 0,0 1-1 0 0,0-1 1 0 0,-1 1-1 0 0,1-1 1 0 0,-1 1-1 0 0,0-1 1 0 0,-1 1-1 0 0,1-1 1 0 0,-1 1 0 0 0,0 0-1 0 0,0 0 1 0 0,0 0-1 0 0,-1 0 1 0 0,1 0-1 0 0,-1 1 1 0 0,0-1-1 0 0,0 1 1 0 0,0-1-1 0 0,0 1 1 0 0,-4-3 18 0 0,-6-6-68 0 0,-1 1 0 0 0,1 0-1 0 0,-2 1 1 0 0,1 1 0 0 0,-2 0 0 0 0,1 0-1 0 0,-1 2 1 0 0,0 0 0 0 0,0 1 0 0 0,-5-1 68 0 0,2 2 13 0 0,0 0 0 0 0,0 1 0 0 0,0 1 0 0 0,-1 1 0 0 0,1 1 0 0 0,-1 0 0 0 0,0 2 1 0 0,1 0-1 0 0,0 1 0 0 0,-1 1 0 0 0,1 1 0 0 0,0 1 0 0 0,0 0 0 0 0,1 1 0 0 0,-1 1 1 0 0,2 1-1 0 0,-1 1 0 0 0,-6 4-13 0 0,21-11-21 0 0,0 0 1 0 0,1 0 0 0 0,-1 0 0 0 0,0 1-1 0 0,1-1 1 0 0,0 0 0 0 0,-1 1-1 0 0,1 0 1 0 0,0-1 0 0 0,1 1-1 0 0,-1 0 1 0 0,0 0 0 0 0,1 0 0 0 0,-1 0-1 0 0,1 1 1 0 0,0-1 0 0 0,0 0-1 0 0,0 0 1 0 0,1 1 0 0 0,-1-1-1 0 0,1 0 1 0 0,0 1 0 0 0,0-1 0 0 0,0 1-1 0 0,0-1 1 0 0,1 0 0 0 0,-1 1-1 0 0,1-1 1 0 0,0 0 0 0 0,0 1-1 0 0,0-1 1 0 0,0 0 0 0 0,0 0 0 0 0,1 0-1 0 0,0 0 1 0 0,-1 0 0 0 0,1 0-1 0 0,0-1 1 0 0,1 1 0 0 0,-1 0 0 0 0,1 0 20 0 0,121 77-2420 0 0,-71-65-380 0 0,-18-7-2087 0 0,-4-2-5670 0 0</inkml:trace>
  <inkml:trace contextRef="#ctx0" brushRef="#br0" timeOffset="16584.322">24851 12529 13515 0 0,'0'0'6069'0'0,"0"0"-4787"0"0,0 0-1206 0 0,0 0-31 0 0,0 0-146 0 0,0 0-101 0 0,0 0-18 0 0,0 0 143 0 0,0 0 220 0 0,0 0 217 0 0,0 0 141 0 0,0 0-45 0 0,5-8-117 0 0,-2 4-322 0 0,-1 0 1 0 0,1 1-1 0 0,-1-1 0 0 0,1 1 0 0 0,1-1 0 0 0,-1 1 1 0 0,0 0-1 0 0,1 0 0 0 0,-1 1 0 0 0,1-1 0 0 0,0 1 1 0 0,0 0-1 0 0,0 0 0 0 0,0 0 0 0 0,0 0 1 0 0,0 1-1 0 0,1-1 0 0 0,-1 1 0 0 0,1 0 0 0 0,-1 1 1 0 0,1-1-1 0 0,-1 1-17 0 0,-3 0-1 0 0,41-6-249 0 0,1 2 1 0 0,-1 1-1 0 0,1 3 0 0 0,-1 1 0 0 0,26 5 250 0 0,-65-6-12 0 0,0 1-1 0 0,0-1 0 0 0,0 1 1 0 0,0 0-1 0 0,0 0 1 0 0,-1 0-1 0 0,1 0 0 0 0,0 0 1 0 0,-1 1-1 0 0,1-1 0 0 0,0 1 1 0 0,-1 0-1 0 0,0 0 1 0 0,1-1-1 0 0,-1 2 0 0 0,0-1 1 0 0,0 0-1 0 0,0 0 1 0 0,-1 1-1 0 0,1-1 0 0 0,0 1 1 0 0,-1-1-1 0 0,0 1 0 0 0,1 0 1 0 0,-1-1-1 0 0,0 1 1 0 0,0 0-1 0 0,-1 0 0 0 0,1 0 1 0 0,-1 0-1 0 0,1 0 1 0 0,-1 0-1 0 0,0 0 0 0 0,0 0 1 0 0,0 0-1 0 0,-1 0 0 0 0,1 0 1 0 0,-1-1-1 0 0,1 1 1 0 0,-1 0-1 0 0,0 0 0 0 0,0 0 1 0 0,0 0-1 0 0,-1-1 1 0 0,1 1-1 0 0,0-1 0 0 0,-1 1 1 0 0,-1 1 12 0 0,-122 277 1489 0 0,124-279-1454 0 0,0-1 0 0 0,1 1-1 0 0,-1 0 1 0 0,1-1 0 0 0,-1 1-1 0 0,1-1 1 0 0,0 1 0 0 0,0 0 0 0 0,0-1-1 0 0,0 1 1 0 0,0 0 0 0 0,0-1-1 0 0,0 1 1 0 0,0-1 0 0 0,1 1-1 0 0,-1 0 1 0 0,0-1 0 0 0,1 1-1 0 0,0-1 1 0 0,-1 1 0 0 0,1-1-1 0 0,0 1 1 0 0,0-1 0 0 0,0 0-1 0 0,0 1 1 0 0,0-1 0 0 0,0 0-1 0 0,0 0 1 0 0,0 1 0 0 0,0-1 0 0 0,1 0-1 0 0,-1 0 1 0 0,0 0 0 0 0,1-1-1 0 0,-1 1 1 0 0,1 0 0 0 0,-1 0-1 0 0,1-1 1 0 0,-1 1 0 0 0,1-1-1 0 0,-1 0 1 0 0,1 1 0 0 0,0-1-1 0 0,-1 0 1 0 0,1 0 0 0 0,0 0-1 0 0,-1 0 1 0 0,1 0 0 0 0,0 0-1 0 0,-1 0 1 0 0,1-1 0 0 0,-1 1-1 0 0,1-1 1 0 0,1 0-35 0 0,91-29 656 0 0,-43 8-777 0 0,0-3 0 0 0,-2-3 0 0 0,-1-1 0 0 0,-2-2 0 0 0,0-3 0 0 0,-3-1 0 0 0,2-5 121 0 0,-36 123 1011 0 0,-9-77-999 0 0,0-1 0 0 0,1 1 0 0 0,0-1 0 0 0,0 0-1 0 0,0 1 1 0 0,1-1 0 0 0,0 0 0 0 0,0 0 0 0 0,0 0 0 0 0,0 0 0 0 0,1 0 0 0 0,0 0 0 0 0,0-1 0 0 0,0 0-1 0 0,0 1 1 0 0,1-1 0 0 0,0 0 0 0 0,0 0 0 0 0,0-1 0 0 0,0 1 0 0 0,0-1 0 0 0,1 0 0 0 0,0 0 0 0 0,-1-1-1 0 0,1 1 1 0 0,0-1 0 0 0,0 0 0 0 0,1 0 0 0 0,-1-1 0 0 0,0 1 0 0 0,1-1 0 0 0,-1-1 0 0 0,0 1 0 0 0,1-1-1 0 0,-1 0 1 0 0,1 0 0 0 0,-1 0 0 0 0,1-1 0 0 0,-1 1-12 0 0,9 1-175 0 0,0 0-1 0 0,0-1 1 0 0,0 0-1 0 0,0-1 0 0 0,0-1 1 0 0,0 0-1 0 0,0-1 1 0 0,-1 0-1 0 0,1-2 1 0 0,-1 1-1 0 0,0-1 1 0 0,0-1-1 0 0,-1 0 1 0 0,0-1-1 0 0,0 0 1 0 0,0-1-1 0 0,-1-1 1 0 0,10-8 175 0 0,-19 14-37 0 0,0 0 0 0 0,0-1 1 0 0,0 1-1 0 0,-1 0 1 0 0,1-1-1 0 0,-1 0 0 0 0,0 1 1 0 0,0-1-1 0 0,0 0 0 0 0,0 0 1 0 0,-1 1-1 0 0,1-1 1 0 0,-1 0-1 0 0,0 0 0 0 0,0 0 1 0 0,-1 0-1 0 0,1 0 0 0 0,-1 1 1 0 0,0-1-1 0 0,0 0 0 0 0,0 0 1 0 0,0 1-1 0 0,0-1 1 0 0,-1 1-1 0 0,0-1 0 0 0,0 1 1 0 0,0 0-1 0 0,0 0 0 0 0,0-1 1 0 0,-1 2-1 0 0,1-1 0 0 0,-1 0 37 0 0,1 5 76 0 0,-1 0 0 0 0,1 0 0 0 0,0 0 0 0 0,0 0 0 0 0,0 0 0 0 0,0 1 0 0 0,1-1 0 0 0,-1 1 0 0 0,1 0 0 0 0,-1-1 0 0 0,1 1 0 0 0,0 0 0 0 0,0 0 0 0 0,0-1 0 0 0,0 1 0 0 0,1 0 0 0 0,-1 0 0 0 0,1 0 0 0 0,0 0 0 0 0,-1 0 0 0 0,1 0 0 0 0,1 0 0 0 0,-1 0 0 0 0,0 0 0 0 0,1 0 0 0 0,0 0 0 0 0,0 2-76 0 0,0 1 32 0 0,0-1 0 0 0,1 0 0 0 0,-1 0 0 0 0,1 1 0 0 0,0-1 1 0 0,1 0-1 0 0,-1-1 0 0 0,1 1 0 0 0,0 0 0 0 0,0-1 1 0 0,0 1-1 0 0,1-1 0 0 0,0 0 0 0 0,0 0 0 0 0,0-1 0 0 0,0 1 1 0 0,0-1-1 0 0,1 0 0 0 0,-1 0 0 0 0,1 0 0 0 0,0-1 1 0 0,0 1-1 0 0,0-1 0 0 0,0 0 0 0 0,0-1 0 0 0,1 1 0 0 0,-1-1 1 0 0,0 0-1 0 0,1-1 0 0 0,-1 1 0 0 0,1-1 0 0 0,-1 0 1 0 0,1 0-1 0 0,-1-1 0 0 0,2 0-32 0 0,5 1-163 0 0,0-1 1 0 0,0-1-1 0 0,0 0 1 0 0,0 0-1 0 0,-1-1 1 0 0,1-1 0 0 0,-1 0-1 0 0,1-1 1 0 0,-1 0-1 0 0,-1 0 1 0 0,1-1-1 0 0,-1-1 1 0 0,0 0-1 0 0,0 0 1 0 0,6-7 162 0 0,35-99-2080 0 0,-60 63 4157 0 0,27 110 544 0 0,-10-43-2599 0 0,0 0 0 0 0,2 0 0 0 0,-1-1 0 0 0,2 0 0 0 0,0-1 0 0 0,1 0 0 0 0,1-1 0 0 0,0-1 0 0 0,1 0 0 0 0,0 0 0 0 0,1-2 0 0 0,1 0 0 0 0,0 0 0 0 0,3 0-22 0 0,37 14-3728 0 0,5-10-3517 0 0,-45-13-3944 0 0</inkml:trace>
  <inkml:trace contextRef="#ctx0" brushRef="#br0" timeOffset="17053.472">26997 12713 23741 0 0,'0'0'-691'0'0,"0"0"-124"0"0,0 0 78 0 0,0 0 296 0 0,0 0 367 0 0,0 0 253 0 0,0 0 126 0 0,0 0 169 0 0,0 0 176 0 0,0 0 105 0 0,0 0-8 0 0,0 0-100 0 0,0 0-180 0 0,26 9-178 0 0,84 24-132 0 0,-15-31-99 0 0,-75-8-94 0 0,114-38-604 0 0,-130 43 532 0 0,0-1 0 0 0,0 1 0 0 0,-1-1-1 0 0,1 0 1 0 0,0-1 0 0 0,-1 1 0 0 0,1 0-1 0 0,-1-1 1 0 0,0 0 0 0 0,0 0 0 0 0,0 0-1 0 0,0 0 1 0 0,-1 0 0 0 0,1-1-1 0 0,-1 1 1 0 0,0-1 0 0 0,0 0 0 0 0,0 1-1 0 0,0-1 1 0 0,0 0 0 0 0,-1 0 0 0 0,0 0-1 0 0,0 0 1 0 0,0-1 0 0 0,0 1 0 0 0,-1 0-1 0 0,0 0 1 0 0,0 0 0 0 0,0-1 0 0 0,0 1-1 0 0,-1-1 109 0 0,0 0-164 0 0,-1 0-1 0 0,0 1 1 0 0,0-1 0 0 0,0 1-1 0 0,-1-1 1 0 0,0 1-1 0 0,1 0 1 0 0,-2 0-1 0 0,1 0 1 0 0,0 1-1 0 0,-1-1 1 0 0,1 1-1 0 0,-1-1 1 0 0,0 1 0 0 0,0 1-1 0 0,-1-1 1 0 0,1 0-1 0 0,0 1 1 0 0,-4-1 164 0 0,-150-29 205 0 0,142 30 8 0 0,0 1 0 0 0,0 1 0 0 0,1 1 0 0 0,-1 0-1 0 0,0 1 1 0 0,0 1 0 0 0,1 0 0 0 0,0 1 0 0 0,0 1 0 0 0,0 0 0 0 0,0 1 0 0 0,1 1-1 0 0,0 0 1 0 0,0 1 0 0 0,0 0 0 0 0,-11 10-213 0 0,23-15 36 0 0,0 0 0 0 0,0-1 0 0 0,0 1 0 0 0,0 0 0 0 0,1 0-1 0 0,-1 0 1 0 0,1 0 0 0 0,-1 1 0 0 0,1-1 0 0 0,0 0 0 0 0,1 0 0 0 0,-1 1 0 0 0,0-1 0 0 0,1 1 0 0 0,0-1-1 0 0,0 0 1 0 0,0 1 0 0 0,0-1 0 0 0,0 1 0 0 0,1-1 0 0 0,-1 0 0 0 0,1 1 0 0 0,0-1 0 0 0,0 0 0 0 0,1 0 0 0 0,-1 0-1 0 0,0 1 1 0 0,1-1 0 0 0,0-1 0 0 0,0 1 0 0 0,0 0 0 0 0,0 0 0 0 0,0-1 0 0 0,1 1 0 0 0,-1-1 0 0 0,1 0-1 0 0,-1 1 1 0 0,4 0-36 0 0,114 68 1167 0 0,361 68-684 0 0,-392-106-1432 0 0,-30-16-6781 0 0,-43-12-3314 0 0</inkml:trace>
  <inkml:trace contextRef="#ctx0" brushRef="#br0" timeOffset="17882.999">27774 12435 18060 0 0,'0'0'939'0'0,"0"0"-196"0"0,0 0-305 0 0,0 0-395 0 0,0 0-186 0 0,0 0 59 0 0,0 0 203 0 0,0 0 160 0 0,29-3 19 0 0,224-15 437 0 0,226 7-1958 0 0,-510 14 1286 0 0,-1 1-1 0 0,1 1 0 0 0,0 2 0 0 0,1 1 0 0 0,0 1 0 0 0,0 2 1 0 0,1 1-1 0 0,0 1 0 0 0,1 1 0 0 0,0 2 0 0 0,2 1 1 0 0,0 1-1 0 0,0 1 0 0 0,2 1 0 0 0,1 1 0 0 0,0 1 1 0 0,2 1-1 0 0,0 1 0 0 0,-5 10-62 0 0,17-23-2 0 0,0 1 0 0 0,1 0 0 0 0,0 0 0 0 0,1 0 0 0 0,0 1 0 0 0,1 0 0 0 0,1 1 0 0 0,0 0-1 0 0,1-1 1 0 0,0 1 0 0 0,1 1 0 0 0,0-1 0 0 0,1 0 0 0 0,1 1 0 0 0,1 11 2 0 0,4-19 67 0 0,1-1 0 0 0,1 0 1 0 0,-1-1-1 0 0,1 1 0 0 0,0-1 0 0 0,0-1 0 0 0,0 1 0 0 0,1-1 0 0 0,0 0 0 0 0,0 0 0 0 0,0-1 1 0 0,0 0-1 0 0,0 0 0 0 0,1-1 0 0 0,-1 1 0 0 0,1-2 0 0 0,0 1 0 0 0,0-1 0 0 0,7 0-67 0 0,-7 1 16 0 0,30 8-12 0 0,1-2 1 0 0,0-2-1 0 0,0-1 0 0 0,1-2 0 0 0,-1-1 0 0 0,1-3 1 0 0,34-4-5 0 0,-71 5-7 0 0,-1 0 1 0 0,1 0 0 0 0,0-1-1 0 0,-1 1 1 0 0,1-1 0 0 0,-1 1-1 0 0,1-1 1 0 0,-1 0 0 0 0,1 0-1 0 0,-1 0 1 0 0,0-1 0 0 0,1 1-1 0 0,-1 0 1 0 0,0-1 0 0 0,0 1-1 0 0,0-1 1 0 0,0 0 0 0 0,0 0-1 0 0,-1 0 1 0 0,1 0 0 0 0,0 0-1 0 0,-1 0 1 0 0,1 0 0 0 0,-1 0-1 0 0,0-1 1 0 0,0 1 0 0 0,0-1-1 0 0,0 1 1 0 0,0-1 0 0 0,0 1-1 0 0,-1-1 1 0 0,1 1-1 0 0,-1-1 1 0 0,0 1 0 0 0,0-1-1 0 0,0 0 1 0 0,0 1 0 0 0,0-1-1 0 0,-1 1 1 0 0,1-1 0 0 0,-1 0-1 0 0,1 1 1 0 0,-1-1 0 0 0,-1-1 6 0 0,-65-97-626 0 0,55 89 675 0 0,-1 0-1 0 0,0 1 0 0 0,-1 1 1 0 0,0 0-1 0 0,0 1 1 0 0,-1 0-1 0 0,0 1 0 0 0,-1 1 1 0 0,0 1-1 0 0,0 0 0 0 0,-8-2-48 0 0,47 52 931 0 0,-4-31-812 0 0,0-2-1 0 0,1 0 1 0 0,0-2-1 0 0,0 0 1 0 0,1-1-1 0 0,1-1 1 0 0,-1-1-1 0 0,1-1 1 0 0,0-1-1 0 0,0 0 1 0 0,0-2-1 0 0,0-1 1 0 0,1-1-1 0 0,-1 0 1 0 0,11-3-119 0 0,-15 4-37 0 0,0-1 1 0 0,0-1-1 0 0,-1 0 0 0 0,1-2 1 0 0,0 0-1 0 0,-1 0 0 0 0,0-2 1 0 0,0 0-1 0 0,0-1 0 0 0,0-1 1 0 0,-1-1-1 0 0,0 0 0 0 0,-1-1 1 0 0,0 0-1 0 0,0-1 0 0 0,5-6 37 0 0,-2-44-204 0 0,-12 122 722 0 0,-2-54-534 0 0,-1 0 1 0 0,2-1-1 0 0,-1 1 1 0 0,1-1 0 0 0,0 0-1 0 0,0 0 1 0 0,1 0-1 0 0,0-1 1 0 0,0 0 0 0 0,1 0-1 0 0,0 0 1 0 0,0-1-1 0 0,0 0 1 0 0,1-1 0 0 0,-1 1-1 0 0,1-1 1 0 0,0-1-1 0 0,0 0 1 0 0,1 0 15 0 0,48 12-3745 0 0,0-10-5403 0 0,-48-5-1461 0 0</inkml:trace>
  <inkml:trace contextRef="#ctx0" brushRef="#br0" timeOffset="18121.956">28871 12122 26070 0 0,'0'0'276'0'0,"0"0"-30"0"0,0 0-88 0 0,0 0-188 0 0,0 0-254 0 0,0 0-224 0 0,0 0-93 0 0,0 0 14 0 0,0 0 123 0 0,0 0 132 0 0,0 0-30 0 0,0 0-67 0 0,0 0-142 0 0,11-16-144 0 0,38-48-202 0 0,-49 64 863 0 0,1-1 1 0 0,0 0 0 0 0,-1 1-1 0 0,1-1 1 0 0,0 1-1 0 0,0-1 1 0 0,-1 1 0 0 0,1-1-1 0 0,0 1 1 0 0,0 0-1 0 0,0 0 1 0 0,0-1 0 0 0,-1 1-1 0 0,1 0 1 0 0,0 0-1 0 0,0 0 1 0 0,0 0 0 0 0,0 0-1 0 0,0 0 1 0 0,0 0-1 0 0,0 0 1 0 0,0 0 0 0 0,-1 0-1 0 0,1 0 1 0 0,0 1-1 0 0,0-1 1 0 0,0 0 0 0 0,0 1-1 0 0,0-1 1 0 0,-1 0-1 0 0,1 1 1 0 0,0-1 0 0 0,0 1-1 0 0,-1-1 1 0 0,1 1-1 0 0,0 0 1 0 0,-1-1 0 0 0,1 1-1 0 0,-1 0 1 0 0,1 0-1 0 0,-1-1 1 0 0,1 1 0 0 0,-1 0-1 0 0,1 0 1 0 0,-1-1-1 0 0,0 1 1 0 0,1 0 0 0 0,-1 0-1 0 0,0 0 1 0 0,0 0-1 0 0,1 0 1 0 0,-1 0 53 0 0,4 6-827 0 0,9 10-1665 0 0,10 13-6091 0 0,-12-12 2312 0 0</inkml:trace>
  <inkml:trace contextRef="#ctx0" brushRef="#br0" timeOffset="18372.537">29479 12955 25581 0 0,'0'0'497'0'0,"0"0"-179"0"0,0 0-126 0 0,0 0-89 0 0,0 0-34 0 0,0 0-22 0 0,0 0 5 0 0,0 0 23 0 0,0 0 7 0 0,0 0 8 0 0,0 0-16 0 0,0 0-30 0 0,25-5-97 0 0,78-17-82 0 0,-92 20-27 0 0,0-1 0 0 0,0 0 0 0 0,-1 0 0 0 0,0-1 0 0 0,0-1 0 0 0,0 0 0 0 0,0 0 0 0 0,-1-1 0 0 0,0 0 0 0 0,0 0 0 0 0,0-1 0 0 0,-1-1 0 0 0,0 1 0 0 0,4-6 162 0 0,-9 9-68 0 0,-1 1 0 0 0,1-1-1 0 0,-1 0 1 0 0,0 0 0 0 0,0 0-1 0 0,-1 0 1 0 0,1 0-1 0 0,-1-1 1 0 0,1 1 0 0 0,-2 0-1 0 0,1-1 1 0 0,0 1 0 0 0,-1-1-1 0 0,0 1 1 0 0,0-1-1 0 0,0 1 1 0 0,0-1 0 0 0,-1 1-1 0 0,0-1 1 0 0,0 1 0 0 0,0 0-1 0 0,0-1 1 0 0,-1 1-1 0 0,1 0 1 0 0,-1 0 0 0 0,0 0-1 0 0,-1 0 1 0 0,1 0 0 0 0,-1 1-1 0 0,1-1 1 0 0,-2 0 68 0 0,-6-3 14 0 0,-1 0 0 0 0,0 1 0 0 0,0 1 1 0 0,-1 0-1 0 0,1 0 0 0 0,-1 1 0 0 0,0 0 1 0 0,0 1-1 0 0,-1 1 0 0 0,1 0 0 0 0,-1 0 0 0 0,1 1 1 0 0,-1 1-1 0 0,1 0 0 0 0,-1 1 0 0 0,1 0 0 0 0,-1 1 1 0 0,1 0-1 0 0,0 1 0 0 0,-1 1 0 0 0,1 0 0 0 0,1 0 1 0 0,-1 1-1 0 0,1 1 0 0 0,0 0 0 0 0,-5 3-14 0 0,-80 60-10 0 0,79-23-2471 0 0,47 4-6540 0 0,-19-42-1445 0 0</inkml:trace>
  <inkml:trace contextRef="#ctx0" brushRef="#br0" timeOffset="18900.88">30099 12613 26342 0 0,'0'0'-162'0'0,"0"0"-235"0"0,0 0-203 0 0,0 0-16 0 0,0 0 118 0 0,0 0 258 0 0,0 0 247 0 0,0 0 89 0 0,0 0 78 0 0,0 0 76 0 0,0 0 43 0 0,0 0 14 0 0,2 28-36 0 0,8 88-33 0 0,-10-108-210 0 0,0 0 0 0 0,1 0 0 0 0,0 0-1 0 0,1 0 1 0 0,0 0 0 0 0,0-1 0 0 0,0 1-1 0 0,1-1 1 0 0,0 1 0 0 0,1-1-1 0 0,0 0 1 0 0,0 0 0 0 0,0 0 0 0 0,1-1-1 0 0,0 0 1 0 0,0 0 0 0 0,1 0 0 0 0,0 0-1 0 0,0-1 1 0 0,0 0 0 0 0,0 0-1 0 0,1-1 1 0 0,0 1 0 0 0,4 1-28 0 0,-2-3-122 0 0,0-1-1 0 0,1 0 1 0 0,-1 0-1 0 0,1-1 1 0 0,-1 0 0 0 0,1 0-1 0 0,-1-1 1 0 0,1 0-1 0 0,-1-1 1 0 0,1 0-1 0 0,-1-1 1 0 0,1 0 0 0 0,-1 0-1 0 0,0-1 1 0 0,0 0-1 0 0,0 0 1 0 0,0-1 0 0 0,-1-1-1 0 0,1 1 1 0 0,-1-1-1 0 0,0-1 1 0 0,-1 0 0 0 0,1 0 122 0 0,-3 5 40 0 0,0 0-1 0 0,0 0 1 0 0,1 1 0 0 0,-1 0 0 0 0,0 0 0 0 0,0 0 0 0 0,0 0 0 0 0,1 1 0 0 0,-1 0 0 0 0,0 0-1 0 0,0 0 1 0 0,0 1 0 0 0,0 0 0 0 0,0 0 0 0 0,-1 0 0 0 0,1 0 0 0 0,0 1 0 0 0,-1 0 0 0 0,0 0-1 0 0,0 0 1 0 0,2 1-40 0 0,22 12 42 0 0,-2-5-118 0 0,1-1 0 0 0,0-2 0 0 0,1 0 0 0 0,0-2 0 0 0,0-1 0 0 0,0-1 0 0 0,1-1 0 0 0,17-2 76 0 0,-35 0-40 0 0,0-1 0 0 0,-1-1 0 0 0,1 0-1 0 0,0 0 1 0 0,-1-1 0 0 0,1 0 0 0 0,-1-1-1 0 0,1-1 1 0 0,-1 1 0 0 0,0-1-1 0 0,-1-1 1 0 0,1 0 0 0 0,-1 0 0 0 0,0-1-1 0 0,0-1 1 0 0,0 1 0 0 0,-1-1-1 0 0,0 0 1 0 0,-1-1 0 0 0,0 0 0 0 0,0 0-1 0 0,0-1 1 0 0,-1 0 0 0 0,1-2 40 0 0,22-117 3042 0 0,-16 146-3217 0 0,72 119 549 0 0,-27-59-1389 0 0,-36-40-1213 0 0,-8-13-3105 0 0,-5-4-6360 0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16T10:28:36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0 481 21437 0 0,'0'0'1255'0'0,"0"0"-191"0"0,0 0-332 0 0,0 0-364 0 0,0 0-204 0 0,0 0-103 0 0,0 0-29 0 0,0 0 20 0 0,0 0 42 0 0,0 0 30 0 0,0 0 13 0 0,8-4 12 0 0,43-17-55 0 0,2 3-1 0 0,1 2 0 0 0,0 3 0 0 0,0 2 0 0 0,1 2 0 0 0,1 3 0 0 0,-1 2 1 0 0,1 3-1 0 0,0 1 0 0 0,4 4-93 0 0,-44-4 10 0 0,634 46 26 0 0,-510-45 104 0 0,-140-1-53 0 0,0 0 19 0 0,-34-31-1691 0 0,-49-18-3505 0 0,24 25-4325 0 0,41 17-843 0 0</inkml:trace>
  <inkml:trace contextRef="#ctx0" brushRef="#br0" timeOffset="264.055">1017 1 14563 0 0,'0'0'7827'0'0,"0"0"-5896"0"0,0 0-1688 0 0,0 0-260 0 0,0 0-113 0 0,0 0 52 0 0,0 0 99 0 0,0 0 32 0 0,33 1-5 0 0,105 4-33 0 0,93 39-23 0 0,117 65-28 0 0,-324-99-9 0 0,-1 2 1 0 0,0 0-1 0 0,-1 1 1 0 0,0 1 0 0 0,-1 1-1 0 0,-1 1 1 0 0,0 1-1 0 0,-1 1 1 0 0,-1 0 0 0 0,-1 1-1 0 0,0 1 1 0 0,-2 1-1 0 0,1 1 45 0 0,-11-11 23 0 0,0 0-1 0 0,0 0 0 0 0,-1 0 0 0 0,-1 0 0 0 0,0 1 0 0 0,0 0 0 0 0,-1-1 0 0 0,0 1 1 0 0,-1 0-1 0 0,-1 0 0 0 0,0 0 0 0 0,-1 0 0 0 0,0 0 0 0 0,0 0 0 0 0,-1 0 0 0 0,-1-1 1 0 0,0 1-1 0 0,-1-1 0 0 0,0 1 0 0 0,-1-1 0 0 0,0-1 0 0 0,0 1 0 0 0,-1-1 0 0 0,-1 0 0 0 0,0 0 1 0 0,0 0-1 0 0,-1-1 0 0 0,0 0 0 0 0,0-1 0 0 0,-1 0 0 0 0,0 0 0 0 0,-1-1 0 0 0,0 0 1 0 0,-7 3-23 0 0,-18 15 85 0 0,-1-3 1 0 0,-1-1 0 0 0,-1-1-1 0 0,-1-2 1 0 0,-38 11-86 0 0,-43 13-8291 0 0,116-41 7718 0 0,-12 4-10645 0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16T10:28:38.3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197 539 17060 0 0,'0'0'1291'0'0,"0"0"6"0"0,0 0-230 0 0,0 0-505 0 0,0 0-482 0 0,0 0-359 0 0,0 0-159 0 0,0 0-23 0 0,0 0 89 0 0,0 0 185 0 0,0 0 177 0 0,-11 18 94 0 0,-1 1-47 0 0,-35 102 164 0 0,42 10-151 0 0,6 1 1 0 0,5-1-1 0 0,22 119-50 0 0,-160-810-2255 0 0,125 531 2581 0 0,1 1 0 0 0,1-1 1 0 0,1 0-1 0 0,2 0 0 0 0,1 0 0 0 0,1-1 0 0 0,2 1 1 0 0,1-3-327 0 0,0 25 63 0 0,-1 0 1 0 0,1 0-1 0 0,0 1 1 0 0,1-1-1 0 0,0 1 1 0 0,0 0-1 0 0,0 0 1 0 0,0 0-1 0 0,1 1 1 0 0,0-1-1 0 0,0 1 1 0 0,1 0 0 0 0,-1 1-1 0 0,1-1 1 0 0,0 1-1 0 0,1 1 1 0 0,-1-1-1 0 0,0 1 1 0 0,1 0-1 0 0,0 0 1 0 0,0 1-1 0 0,0-1 1 0 0,6 0-64 0 0,170-13 562 0 0,-170 19-557 0 0,0 0 0 0 0,0 0-1 0 0,-1 1 1 0 0,1 1 0 0 0,-1 0 0 0 0,0 1 0 0 0,0 1 0 0 0,-1-1 0 0 0,1 2-1 0 0,-2 0 1 0 0,1 0 0 0 0,-1 1 0 0 0,0 0 0 0 0,-1 0 0 0 0,0 1 0 0 0,-1 1-1 0 0,0-1 1 0 0,0 1 0 0 0,-1 1 0 0 0,-1 0 0 0 0,0-1 0 0 0,0 2 0 0 0,-1-1 0 0 0,-1 1-1 0 0,0-1 1 0 0,-1 1 0 0 0,0 1 0 0 0,-1-1 0 0 0,0 0 0 0 0,-1 0 0 0 0,-1 1-1 0 0,0-1 1 0 0,-1 0 0 0 0,0 1 0 0 0,-1-1 0 0 0,-1 0 0 0 0,0 0 0 0 0,-1 0-1 0 0,0 0 1 0 0,0-1 0 0 0,-2 0 0 0 0,0 0 0 0 0,0 0 0 0 0,-1 0 0 0 0,0-1 0 0 0,-1 0-1 0 0,0-1 1 0 0,-10 9-5 0 0,1-5 66 0 0,-1-1-1 0 0,0-1 1 0 0,-1-1 0 0 0,-1-1-1 0 0,0 0 1 0 0,0-2-1 0 0,-1 0 1 0 0,1-1-1 0 0,-2-1 1 0 0,1-1 0 0 0,-1-1-1 0 0,0-1 1 0 0,0-1-1 0 0,0-1 1 0 0,0 0-1 0 0,0-2 1 0 0,-14-2-66 0 0,216 56-3179 0 0,-121-23 3432 0 0,-1 2 0 0 0,-1 2 0 0 0,-2 4-1 0 0,-1 1 1 0 0,46 45-253 0 0,71 63 388 0 0,-170-156-715 0 0,-1-3-4820 0 0,0 5-3819 0 0</inkml:trace>
  <inkml:trace contextRef="#ctx0" brushRef="#br0" timeOffset="846.182">998 1291 9554 0 0,'0'0'-241'0'0,"0"0"697"0"0,0 0 849 0 0,0 0 524 0 0,0 0 251 0 0,0 0-14 0 0,0 0-236 0 0,0 0-341 0 0,0 0-318 0 0,0 0-279 0 0,0 0-197 0 0,0 0-181 0 0,0 0-170 0 0,27-7-135 0 0,82-22-107 0 0,56-39-688 0 0,-153 64 324 0 0,-8 3 138 0 0,-1 0 0 0 0,1 1-1 0 0,-1-1 1 0 0,1-1-1 0 0,-1 1 1 0 0,0 0 0 0 0,1-1-1 0 0,-1 0 1 0 0,0 0 0 0 0,0 1-1 0 0,0-2 1 0 0,-1 1-1 0 0,1 0 1 0 0,0-1 0 0 0,-1 1-1 0 0,1-1 1 0 0,-1 0 0 0 0,0 0-1 0 0,0 0 1 0 0,0 0-1 0 0,-1 0 1 0 0,2-3 124 0 0,-76-19-4126 0 0,54 24 4274 0 0,0 2 0 0 0,1 0 0 0 0,-1 1 0 0 0,1 1 0 0 0,-1 0 1 0 0,1 2-1 0 0,0 0 0 0 0,1 1 0 0 0,-1 1 0 0 0,1 1 0 0 0,1 0 0 0 0,-1 1 0 0 0,1 1 1 0 0,1 0-1 0 0,-5 5-148 0 0,18-14 7 0 0,0 1 1 0 0,1 0 0 0 0,-1 0-1 0 0,1-1 1 0 0,-1 1-1 0 0,1 0 1 0 0,0 1 0 0 0,-1-1-1 0 0,1 0 1 0 0,0 0 0 0 0,1 0-1 0 0,-1 1 1 0 0,0-1-1 0 0,1 0 1 0 0,-1 1 0 0 0,1-1-1 0 0,0 0 1 0 0,-1 1 0 0 0,1-1-1 0 0,0 1 1 0 0,1-1-1 0 0,-1 0 1 0 0,0 1 0 0 0,1-1-1 0 0,-1 1 1 0 0,1-1 0 0 0,0 0-1 0 0,0 0 1 0 0,0 1-1 0 0,0-1 1 0 0,0 0 0 0 0,0 0-1 0 0,0 0 1 0 0,1 0 0 0 0,-1 0-1 0 0,1 0 1 0 0,0-1-1 0 0,-1 1 1 0 0,1 0 0 0 0,0-1-1 0 0,1 1-7 0 0,88 52 1028 0 0,-60-46-999 0 0,0-1-1 0 0,0-2 1 0 0,0-1 0 0 0,0-2-1 0 0,1 0 1 0 0,-1-3 0 0 0,1 0-1 0 0,-1-2-28 0 0,153-32-2872 0 0,-27-40-2023 0 0,-153 72 4717 0 0,0 0 0 0 0,0 0 0 0 0,-1 0 1 0 0,1-1-1 0 0,-1 1 0 0 0,1-1 1 0 0,-1 0-1 0 0,0 0 0 0 0,0 0 0 0 0,-1 0 1 0 0,1-1-1 0 0,-1 1 0 0 0,0-1 1 0 0,0 1-1 0 0,-1-1 0 0 0,1 0 0 0 0,-1 0 1 0 0,0 0-1 0 0,0 1 0 0 0,-1-1 1 0 0,0 0-1 0 0,1 0 0 0 0,-2 0 1 0 0,1 0-1 0 0,0 0 0 0 0,-1 0 0 0 0,0 0 1 0 0,0 0-1 0 0,-1 0 0 0 0,1 0 1 0 0,-1 1-1 0 0,0-1 0 0 0,-1-1 178 0 0,-1-2 901 0 0,-1 1-1 0 0,0 0 1 0 0,0 0-1 0 0,0 0 1 0 0,-1 1-1 0 0,0-1 1 0 0,0 1-1 0 0,0 1 1 0 0,-1-1 0 0 0,0 1-1 0 0,0 0 1 0 0,0 1-1 0 0,-1 0 1 0 0,0 0-1 0 0,-1 0-900 0 0,8 3 423 0 0,1 1-294 0 0,0 0-327 0 0,39 20-921 0 0,132 67 2323 0 0,-140-75-1372 0 0,0 2 0 0 0,-1 1 0 0 0,0 1 0 0 0,-1 1 0 0 0,-1 2 0 0 0,-1 1 0 0 0,23 22 168 0 0,-48-41 36 0 0,0 1 0 0 0,0 0 1 0 0,-1 0-1 0 0,1 0 0 0 0,0 0 0 0 0,-1 0 0 0 0,0 0 1 0 0,1 0-1 0 0,-1 1 0 0 0,0-1 0 0 0,0 0 0 0 0,0 1 1 0 0,-1-1-1 0 0,1 1 0 0 0,-1-1 0 0 0,1 0 1 0 0,-1 1-1 0 0,0 0 0 0 0,0-1 0 0 0,0 1 0 0 0,0-1 1 0 0,0 1-1 0 0,0-1 0 0 0,-1 1 0 0 0,1-1 1 0 0,-1 1-1 0 0,0-1 0 0 0,0 0 0 0 0,0 1 0 0 0,0-1 1 0 0,0 0-1 0 0,0 0 0 0 0,-1 1 0 0 0,1-1 1 0 0,-1 0-1 0 0,1 0 0 0 0,-1-1 0 0 0,0 1 0 0 0,0 0 1 0 0,0-1-1 0 0,0 1 0 0 0,0-1 0 0 0,0 1 1 0 0,0-1-1 0 0,-1 0 0 0 0,1 0 0 0 0,0 0 0 0 0,-1 0 1 0 0,1 0-1 0 0,-1-1 0 0 0,1 1 0 0 0,-1-1 1 0 0,1 1-1 0 0,-1-1 0 0 0,1 0 0 0 0,-1 0-36 0 0,-32 7 394 0 0,1-1-1 0 0,-1-1 1 0 0,0-2-1 0 0,-1-1 0 0 0,1-2 1 0 0,-33-5-394 0 0,67 5-10 0 0,0 0 0 0 0,1 0-1 0 0,-1 0 1 0 0,1-1 0 0 0,-1 1 0 0 0,1 0 0 0 0,-1 0 0 0 0,1 0 0 0 0,-1-1 0 0 0,1 1 0 0 0,-1 0 0 0 0,1-1-1 0 0,-1 1 1 0 0,1 0 0 0 0,-1-1 0 0 0,1 1 0 0 0,-1-1 0 0 0,1 1 0 0 0,0-1 0 0 0,-1 1 0 0 0,1-1 0 0 0,0 1-1 0 0,0-1 1 0 0,-1 1 0 0 0,1-1 0 0 0,0 1 0 0 0,0-1 0 0 0,0 1 0 0 0,0-1 0 0 0,-1 0 0 0 0,1 1-1 0 0,0-1 1 0 0,0 1 0 0 0,0-1 0 0 0,0 1 0 0 0,0-1 0 0 0,1 0 0 0 0,-1 1 0 0 0,0-1 0 0 0,0 1 0 0 0,0-1-1 0 0,0 1 1 0 0,1-1 0 0 0,-1 1 0 0 0,0-1 0 0 0,0 1 0 0 0,1-1 0 0 0,-1 1 0 0 0,0-1 0 0 0,1 1 0 0 0,-1-1-1 0 0,1 1 1 0 0,-1 0 0 0 0,1-1 0 0 0,-1 1 0 0 0,1 0 0 0 0,-1-1 0 0 0,1 1 0 0 0,-1 0 0 0 0,1-1-1 0 0,-1 1 1 0 0,1 0 0 0 0,-1 0 0 0 0,1 0 0 0 0,-1 0 0 0 0,1 0 0 0 0,0 0 0 0 0,-1-1 10 0 0,36-27-1510 0 0,-36 28 1512 0 0,79-48-746 0 0,2 4 1 0 0,3 3 0 0 0,0 4 0 0 0,5 2 743 0 0,-26 10-75 0 0,-43 16 333 0 0,52-14 3338 0 0,-89 75-2855 0 0,15-45-735 0 0,0 1 1 0 0,1-1 0 0 0,0 1 0 0 0,1 0 0 0 0,0-1 0 0 0,0 1-1 0 0,1 0 1 0 0,0 0 0 0 0,0-1 0 0 0,1 1 0 0 0,-1-1-1 0 0,2 1 1 0 0,-1-1 0 0 0,1 0 0 0 0,0 0 0 0 0,1 0 0 0 0,0 1-7 0 0,79 35-5586 0 0,-68-41 891 0 0,-2 0-5539 0 0</inkml:trace>
  <inkml:trace contextRef="#ctx0" brushRef="#br0" timeOffset="1016.156">2317 586 27230 0 0,'0'0'160'0'0,"0"0"-80"0"0,0 0-160 0 0,0 0-408 0 0,0 0-568 0 0,0 0-161 0 0,0 0-191 0 0,0 0-256 0 0,0 0-257 0 0,0 0-1151 0 0,0 0-1313 0 0,0 0-6938 0 0</inkml:trace>
  <inkml:trace contextRef="#ctx0" brushRef="#br0" timeOffset="1359.499">2902 1045 23949 0 0,'0'0'-448'0'0,"0"0"-99"0"0,0 0-182 0 0,0 0-126 0 0,0 0 100 0 0,0 0 263 0 0,0 0 413 0 0,0 0 474 0 0,0 0 299 0 0,0 0 52 0 0,0 0-158 0 0,0 0-257 0 0,0 0-192 0 0,10-3-119 0 0,8-1-131 0 0,0 0 0 0 0,1 0 0 0 0,0 2 0 0 0,-1 0 1 0 0,1 1-1 0 0,0 1 0 0 0,0 1 0 0 0,0 1 0 0 0,-1 0 0 0 0,1 2 0 0 0,-1 0 1 0 0,1 1-1 0 0,-1 0 0 0 0,-1 2 0 0 0,1 0 0 0 0,-1 1 0 0 0,-1 1 0 0 0,1 0 1 0 0,-1 1-1 0 0,-1 1 0 0 0,0 1 0 0 0,-1 0 0 0 0,0 1 0 0 0,1 1 111 0 0,-13-12 15 0 0,0 1-1 0 0,0 0 0 0 0,-1-1 0 0 0,1 1 0 0 0,0 0 0 0 0,-1 0 1 0 0,0 0-1 0 0,1 0 0 0 0,-1 0 0 0 0,0 0 0 0 0,-1 0 0 0 0,1 0 1 0 0,0 1-1 0 0,-1-1 0 0 0,0 0 0 0 0,0 0 0 0 0,0 1 0 0 0,0-1 1 0 0,0 0-1 0 0,-1 0 0 0 0,0 1 0 0 0,1-1 0 0 0,-1 0 0 0 0,0 0 1 0 0,0 0-1 0 0,-1 0 0 0 0,1 0 0 0 0,-1 0 0 0 0,1-1 0 0 0,-1 1 1 0 0,0 0-1 0 0,0-1 0 0 0,0 1 0 0 0,-1-1 0 0 0,1 0 1 0 0,0 1-1 0 0,-1-1 0 0 0,0 0 0 0 0,1-1 0 0 0,-1 1 0 0 0,0 0 1 0 0,0-1-1 0 0,0 1-14 0 0,-137 50 1260 0 0,109-45-1140 0 0,-1-1 0 0 0,-1-1 0 0 0,1-2 0 0 0,-1-1 0 0 0,1-1 0 0 0,-1-2 0 0 0,1-2 0 0 0,-10-2-120 0 0,-6-17-1956 0 0,40 7-1692 0 0,5-4-3622 0 0,3 11-2902 0 0</inkml:trace>
  <inkml:trace contextRef="#ctx0" brushRef="#br0" timeOffset="1818.667">3504 0 24165 0 0,'0'0'-403'0'0,"0"0"-355"0"0,0 0-185 0 0,0 0 25 0 0,0 0 282 0 0,0 0 395 0 0,0 0 205 0 0,0 0 69 0 0,4 33 43 0 0,29 225 871 0 0,89 326 1715 0 0,-119-572-2651 0 0,1 9 3 0 0,1-1 0 0 0,0 0 0 0 0,2 0-1 0 0,0 0 1 0 0,1-1 0 0 0,1 0 0 0 0,1-1 0 0 0,0 0-1 0 0,2-1 1 0 0,11 14-14 0 0,-20-28 17 0 0,0-1 0 0 0,0 0 1 0 0,1 1-1 0 0,-1-1 0 0 0,1-1 0 0 0,-1 1 0 0 0,1-1 0 0 0,0 1 0 0 0,-1-1 1 0 0,1 0-1 0 0,0 0 0 0 0,0-1 0 0 0,0 1 0 0 0,0-1 0 0 0,0 0 0 0 0,0 0 1 0 0,0 0-1 0 0,0 0 0 0 0,0-1 0 0 0,0 0 0 0 0,-1 0 0 0 0,1 0 0 0 0,0 0 1 0 0,0 0-1 0 0,-1-1 0 0 0,1 1 0 0 0,-1-1 0 0 0,1 0 0 0 0,-1 0 0 0 0,0-1 1 0 0,0 1-1 0 0,2-2-17 0 0,88-94-692 0 0,-87 85 537 0 0,1 1 0 0 0,-2-1 0 0 0,0 0 0 0 0,0 0-1 0 0,-1-1 1 0 0,-1 1 0 0 0,0-1 0 0 0,-1 0 0 0 0,-1 0-1 0 0,0 0 1 0 0,-1 0 0 0 0,0 0 0 0 0,-1-2 155 0 0,1 14 20 0 0,-1 1 1 0 0,0-1 0 0 0,1 0-1 0 0,-1 1 1 0 0,0-1 0 0 0,1 1 0 0 0,-1-1-1 0 0,0 1 1 0 0,0-1 0 0 0,0 1-1 0 0,-1-1 1 0 0,1 1 0 0 0,0 0-1 0 0,0 0 1 0 0,-1 0 0 0 0,1 0 0 0 0,-1 0-1 0 0,1 0 1 0 0,-1 0 0 0 0,1 0-1 0 0,-1 0 1 0 0,1 1 0 0 0,-1-1-1 0 0,0 1 1 0 0,1-1 0 0 0,-1 1-1 0 0,0 0 1 0 0,0-1 0 0 0,1 1 0 0 0,-1 0-1 0 0,0 0 1 0 0,0 0 0 0 0,1 0-1 0 0,-1 1 1 0 0,0-1 0 0 0,0 0-1 0 0,1 1 1 0 0,-1 0 0 0 0,0-1 0 0 0,1 1-1 0 0,-1 0 1 0 0,1-1 0 0 0,-1 1-1 0 0,1 0 1 0 0,-1 0 0 0 0,1 0-1 0 0,0 1 1 0 0,-1-1 0 0 0,1 0 0 0 0,0 0-1 0 0,0 1 1 0 0,-1 0-21 0 0,-2 7 60 0 0,0-1-1 0 0,1 1 1 0 0,0 0 0 0 0,1-1-1 0 0,-1 1 1 0 0,2 1-1 0 0,-1-1 1 0 0,1 0 0 0 0,1 0-1 0 0,0 0 1 0 0,0 1 0 0 0,1-1-1 0 0,0 0 1 0 0,0 0 0 0 0,1 0-1 0 0,0 0 1 0 0,1 0 0 0 0,0 0-1 0 0,0-1 1 0 0,1 1 0 0 0,0-1-1 0 0,1 0 1 0 0,0 0-1 0 0,0 0 1 0 0,0-1 0 0 0,1 0-1 0 0,0 0 1 0 0,1 0 0 0 0,0-1-1 0 0,0 0 1 0 0,0 0 0 0 0,0-1-1 0 0,2 1-59 0 0,12 8-35 0 0,0-1 0 0 0,1-1 0 0 0,0-2 0 0 0,1 0 0 0 0,0-1 0 0 0,1-1 0 0 0,-1-1 0 0 0,2-2 0 0 0,-1 0 0 0 0,0-1 1 0 0,1-2-1 0 0,0 0 0 0 0,-1-2 0 0 0,1-1 0 0 0,0-1 0 0 0,9-2 35 0 0,107-26-3798 0 0,-7-20-5073 0 0,-111 38-1498 0 0</inkml:trace>
  <inkml:trace contextRef="#ctx0" brushRef="#br0" timeOffset="2065.144">3457 317 26430 0 0,'0'0'228'0'0,"0"0"-180"0"0,0 0-207 0 0,0 0-136 0 0,0 0 23 0 0,29-6 91 0 0,177-20-309 0 0,207 41-3533 0 0,-277 2-313 0 0,-2 9-3823 0 0,-99-17-632 0 0</inkml:trace>
  <inkml:trace contextRef="#ctx0" brushRef="#br0" timeOffset="2389.321">4611 768 20124 0 0,'0'0'3637'0'0,"0"0"-3230"0"0,0 0-725 0 0,0 0 134 0 0,0 0 243 0 0,7 29-8 0 0,53 187-31 0 0,-46-181-22 0 0,-9-19 17 0 0,1 0 1 0 0,0 0 0 0 0,1-1-1 0 0,1 0 1 0 0,0 0 0 0 0,1-1-1 0 0,1 0 1 0 0,0-1-1 0 0,6 6-15 0 0,-15-18-40 0 0,0 0-1 0 0,0 0 1 0 0,0 0-1 0 0,0 0 0 0 0,0 0 1 0 0,0 0-1 0 0,1 0 0 0 0,-1 0 1 0 0,0-1-1 0 0,1 1 0 0 0,-1 0 1 0 0,1-1-1 0 0,-1 1 0 0 0,1-1 1 0 0,-1 0-1 0 0,1 1 1 0 0,-1-1-1 0 0,1 0 0 0 0,-1 0 1 0 0,1 0-1 0 0,-1 0 0 0 0,1 0 1 0 0,-1 0-1 0 0,1-1 0 0 0,-1 1 1 0 0,1 0-1 0 0,-1-1 0 0 0,1 1 1 0 0,-1-1-1 0 0,0 0 1 0 0,1 1-1 0 0,-1-1 0 0 0,0 0 1 0 0,1 0-1 0 0,-1 0 0 0 0,0 0 1 0 0,0 0-1 0 0,0 0 0 0 0,0 0 1 0 0,0 0-1 0 0,0 0 0 0 0,0 0 1 0 0,0-1-1 0 0,0 1 1 0 0,-1 0-1 0 0,1-1 0 0 0,0 1 1 0 0,-1-1-1 0 0,1 1 0 0 0,-1-1 1 0 0,0 1-1 0 0,1-1 0 0 0,-1 1 1 0 0,0-1 40 0 0,14-86-10568 0 0,-15 68 9034 0 0,0-22 1987 0 0,12 6 7144 0 0,36 71-3934 0 0,-21-9-3760 0 0,118 101 1967 0 0,-89-97-5801 0 0,4-13-5223 0 0,-47-15-885 0 0</inkml:trace>
  <inkml:trace contextRef="#ctx0" brushRef="#br0" timeOffset="2789.161">5240 726 23621 0 0,'0'0'-217'0'0,"0"0"-237"0"0,0 0-71 0 0,0 0 90 0 0,0 0 240 0 0,0 0 174 0 0,0 0 38 0 0,0 0 14 0 0,0 0 13 0 0,0 0 39 0 0,26 4 78 0 0,125 23 295 0 0,179-13-1628 0 0,-330-11 1142 0 0,0-1-1 0 0,-1 1 1 0 0,1-1-1 0 0,-1 0 1 0 0,1 1 0 0 0,-1-1-1 0 0,0 1 1 0 0,0-1 0 0 0,0 0-1 0 0,0 1 1 0 0,0-1-1 0 0,0 0 1 0 0,-1 0 0 0 0,1 0-1 0 0,-1 0 1 0 0,1 0 0 0 0,-1-1-1 0 0,0 1 1 0 0,0 0-1 0 0,0-1 1 0 0,0 1 0 0 0,0-1-1 0 0,0 1 1 0 0,0-1 0 0 0,0 0-1 0 0,-1 0 1 0 0,1 0-1 0 0,0-1 1 0 0,-1 1 0 0 0,-1 0 30 0 0,-8 8-21 0 0,-11 6 94 0 0,0 1 0 0 0,1 1-1 0 0,1 1 1 0 0,0 0 0 0 0,2 2 0 0 0,0 1 0 0 0,2 0 0 0 0,0 1 0 0 0,1 1 0 0 0,1 0 0 0 0,1 1 0 0 0,2 1 0 0 0,0 0 0 0 0,2 1 0 0 0,0 0 0 0 0,2 0-1 0 0,1 1 1 0 0,1 0 0 0 0,1 3-73 0 0,5-25 18 0 0,1 1-1 0 0,-1 0 1 0 0,1-1-1 0 0,0 1 1 0 0,0-1-1 0 0,0 1 0 0 0,1-1 1 0 0,0 0-1 0 0,0 1 1 0 0,1-1-1 0 0,-1 0 1 0 0,1-1-1 0 0,0 1 1 0 0,1 0-1 0 0,-1-1 0 0 0,1 1 1 0 0,-1-1-1 0 0,1 0 1 0 0,1 0-1 0 0,-1-1 1 0 0,0 1-1 0 0,1-1 1 0 0,0 0-1 0 0,0 0 0 0 0,0-1 1 0 0,0 1-1 0 0,0-1 1 0 0,0 0-1 0 0,1-1 1 0 0,-1 1-1 0 0,1-1 1 0 0,-1 0-1 0 0,6 0-17 0 0,6 2-450 0 0,1 0 0 0 0,-1-2 0 0 0,1 0 0 0 0,0-1 0 0 0,0 0 1 0 0,-1-2-1 0 0,1 0 0 0 0,-1-1 0 0 0,1-1 0 0 0,7-3 450 0 0,25-15-2931 0 0,-19 4-3815 0 0,-21 12-1501 0 0</inkml:trace>
  <inkml:trace contextRef="#ctx0" brushRef="#br0" timeOffset="3034.826">5483 1163 20628 0 0,'0'0'1763'0'0,"0"0"-1577"0"0,0 0-337 0 0,28-7 68 0 0,204-42-266 0 0,137-45-1305 0 0,-337 90-668 0 0,-11 3-3643 0 0,-14 1-2295 0 0</inkml:trace>
  <inkml:trace contextRef="#ctx0" brushRef="#br0" timeOffset="3338.901">6101 1259 12427 0 0,'0'0'2159'0'0,"0"0"-531"0"0,0 0-342 0 0,0 0-233 0 0,0 0-197 0 0,0 0-250 0 0,0 0-143 0 0,0 0-66 0 0,0 0-89 0 0,0 0-78 0 0,26 0-64 0 0,86-1-80 0 0,2-39-27 0 0,-98 29-125 0 0,-13 10-18 0 0,1-1 0 0 0,-1 0 0 0 0,0 0 0 0 0,0-1 0 0 0,0 1 0 0 0,0 0-1 0 0,0-1 1 0 0,-1 0 0 0 0,1 0 0 0 0,-1 0 0 0 0,1 0 0 0 0,-1 0 0 0 0,0 0 0 0 0,-1-1 0 0 0,1 1 0 0 0,0-1 0 0 0,-1 1 0 0 0,0-1 0 0 0,0 1-1 0 0,0-1 1 0 0,0 0 0 0 0,-1 0 0 0 0,1 1 0 0 0,-1-1 0 0 0,0 0 0 0 0,0 0 0 0 0,0 0 0 0 0,-1 1 0 0 0,1-1 0 0 0,-1 0 0 0 0,0 0 0 0 0,0 1-1 0 0,0-1 1 0 0,-1 1 0 0 0,1-1 0 0 0,-1 1 0 0 0,0-1 0 0 0,0 1 0 0 0,0 0 0 0 0,0 0 0 0 0,0 0 0 0 0,-1 0 0 0 0,0 0 0 0 0,1 1 0 0 0,-1-1-1 0 0,0 1 1 0 0,-2-1 84 0 0,-4-5 69 0 0,-2 1 0 0 0,1 0 0 0 0,-1 1 0 0 0,0 0 0 0 0,-1 0 0 0 0,1 2 0 0 0,-1-1-1 0 0,0 1 1 0 0,0 1 0 0 0,0 0 0 0 0,-1 1 0 0 0,1 0 0 0 0,-1 1 0 0 0,1 1 0 0 0,-1-1 0 0 0,1 2-1 0 0,-1 0 1 0 0,1 1 0 0 0,-1 0 0 0 0,0 1-69 0 0,8-1 117 0 0,1 1 0 0 0,0-1 0 0 0,0 1 0 0 0,0 0 0 0 0,1 0 0 0 0,-1 1 0 0 0,1-1 0 0 0,-1 1 0 0 0,1 0 0 0 0,1 0 0 0 0,-1 0 0 0 0,0 0 0 0 0,1 0 0 0 0,0 1 0 0 0,0-1 0 0 0,0 1 0 0 0,0-1-1 0 0,1 1 1 0 0,0 0 0 0 0,0 0 0 0 0,0 0 0 0 0,1-1 0 0 0,-1 1 0 0 0,1 0 0 0 0,0 0 0 0 0,1 0 0 0 0,-1 0 0 0 0,1 0 0 0 0,0 0 0 0 0,0-1 0 0 0,0 1 0 0 0,1 0 0 0 0,0-1 0 0 0,0 1 0 0 0,0-1 0 0 0,0 0 0 0 0,1 1 0 0 0,-1-1 0 0 0,1 0 0 0 0,0-1 0 0 0,1 1 0 0 0,-1 0 0 0 0,0-1 0 0 0,1 0 0 0 0,0 0 0 0 0,0 0 0 0 0,0 0 0 0 0,0 0-1 0 0,0-1 1 0 0,1 0 0 0 0,2 1-117 0 0,30 15 419 0 0,1-1 0 0 0,0-3 0 0 0,1 0-1 0 0,1-3 1 0 0,0-1 0 0 0,0-2 0 0 0,8-1-419 0 0,47 2-87 0 0,76 19 727 0 0,-83 40-8700 0 0,-80-57-3644 0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16T10:28:54.6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374 34 17060 0 0,'0'0'1251'0'0,"0"0"-487"0"0,0 0-363 0 0,0 0-313 0 0,0 0-209 0 0,0 0-5 0 0,0 0 53 0 0,0 0 42 0 0,0 0 21 0 0,0 0 50 0 0,0 0 116 0 0,0 0 121 0 0,11-5 127 0 0,-2 2-413 0 0,-9 2 39 0 0,-1 1-1 0 0,1-1 0 0 0,-1 0 1 0 0,1 1-1 0 0,0-1 0 0 0,-1 1 1 0 0,1-1-1 0 0,0 0 0 0 0,-1 1 1 0 0,1-1-1 0 0,0 0 0 0 0,0 1 1 0 0,-1-1-1 0 0,1 0 0 0 0,0 0 1 0 0,0 1-1 0 0,0-1 0 0 0,0 0 1 0 0,0 0-1 0 0,0 1 0 0 0,0-1 1 0 0,0 0-1 0 0,1 1 0 0 0,-1-1 1 0 0,0 0-1 0 0,0 0 0 0 0,1 1 1 0 0,-1-1-1 0 0,0 0 0 0 0,1 1 1 0 0,-1-1-1 0 0,0 1 0 0 0,1-1 1 0 0,-1 0-1 0 0,1 1 0 0 0,0-1-29 0 0,-156 7-214 0 0,126-1 270 0 0,1 1 1 0 0,0 1-1 0 0,0 2 0 0 0,1 1 1 0 0,0 1-1 0 0,1 1 0 0 0,-1 2-56 0 0,26-14-2 0 0,0 0 0 0 0,0 0 0 0 0,0 0 1 0 0,0 1-1 0 0,1-1 0 0 0,-1 0 0 0 0,0 1 0 0 0,0-1 0 0 0,0 0 0 0 0,1 1 0 0 0,-1-1 0 0 0,0 1 0 0 0,0-1 0 0 0,1 1 0 0 0,-1-1 0 0 0,0 1 0 0 0,1-1 1 0 0,-1 1-1 0 0,1 0 0 0 0,-1-1 0 0 0,1 1 0 0 0,-1 0 0 0 0,1 0 0 0 0,0-1 0 0 0,-1 1 0 0 0,1 0 0 0 0,0 0 0 0 0,-1 0 0 0 0,1-1 0 0 0,0 1 1 0 0,0 0-1 0 0,0 0 0 0 0,0 0 0 0 0,0 0 0 0 0,0 0 0 0 0,0 0 0 0 0,0-1 0 0 0,0 1 0 0 0,0 0 0 0 0,0 0 0 0 0,1 0 0 0 0,-1 0 0 0 0,0-1 0 0 0,1 1 1 0 0,-1 0-1 0 0,0 0 0 0 0,1-1 0 0 0,-1 1 0 0 0,1 0 0 0 0,-1 0 0 0 0,1-1 0 0 0,-1 1 0 0 0,1-1 0 0 0,0 1 0 0 0,-1-1 0 0 0,1 1 0 0 0,0-1 1 0 0,0 1-1 0 0,0 0 2 0 0,54 23 502 0 0,-47-22-449 0 0,219 59 456 0 0,-185-55-551 0 0,-1 2 1 0 0,-1 2-1 0 0,0 1 0 0 0,0 2 0 0 0,-1 2 0 0 0,-1 2 1 0 0,0 1-1 0 0,-2 2 0 0 0,0 1 0 0 0,-1 2 0 0 0,-1 1 1 0 0,11 13 41 0 0,-40-34 7 0 0,-1 0 0 0 0,-1 0 0 0 0,1 1 0 0 0,0-1 0 0 0,-1 1 0 0 0,0 0 0 0 0,0 0 0 0 0,0 0 0 0 0,0 0 0 0 0,-1 1 0 0 0,0-1 0 0 0,1 1 0 0 0,-2-1 0 0 0,1 1 0 0 0,0 0 0 0 0,-1 0 0 0 0,0 0 0 0 0,0 0 0 0 0,-1 0 0 0 0,1 0 0 0 0,-1 0 0 0 0,0 0 0 0 0,0 0 0 0 0,-1 0 0 0 0,0 0 0 0 0,1 0 0 0 0,-2 0 0 0 0,1-1 0 0 0,-1 1 0 0 0,1 0 0 0 0,-1 0 0 0 0,0-1 0 0 0,-1 1 1 0 0,1-1-1 0 0,-1 0 0 0 0,0 0 0 0 0,0 0 0 0 0,0 0 0 0 0,-1 0 0 0 0,1-1 0 0 0,-2 1-7 0 0,-20 7 266 0 0,0-1 1 0 0,-1-2 0 0 0,0 0-1 0 0,0-2 1 0 0,-1-1 0 0 0,0-1-1 0 0,0-1 1 0 0,0-1 0 0 0,0-2 0 0 0,0 0-1 0 0,-4-3-266 0 0,0 3 213 0 0,-8 1-142 0 0,0-2 0 0 0,-1-1 0 0 0,1-2 0 0 0,1-2 0 0 0,-1-2 0 0 0,1-1 0 0 0,0-2 0 0 0,-20-10-71 0 0,56 21-44 0 0,1 0 0 0 0,-1-1 0 0 0,1 1 1 0 0,0 0-1 0 0,-1-1 0 0 0,1 0 0 0 0,0 1 0 0 0,-1-1 1 0 0,1 0-1 0 0,0 0 0 0 0,-1 0 0 0 0,1 0 0 0 0,0 0 1 0 0,0 0-1 0 0,0 0 0 0 0,0 0 0 0 0,0 0 0 0 0,0 0 1 0 0,1-1-1 0 0,-1 1 0 0 0,0 0 0 0 0,0-1 0 0 0,1 1 1 0 0,-1 0-1 0 0,1-1 0 0 0,-1 1 0 0 0,1-1 0 0 0,0 1 1 0 0,0-1-1 0 0,0 1 0 0 0,-1-1 0 0 0,1 1 0 0 0,0-1 1 0 0,1 1-1 0 0,-1-1 0 0 0,0 1 0 0 0,0-1 0 0 0,1 1 1 0 0,-1-1-1 0 0,1 1 0 0 0,-1 0 0 0 0,1-1 0 0 0,0 1 0 0 0,-1 0 1 0 0,1-1-1 0 0,0 1 0 0 0,0 0 0 0 0,0 0 0 0 0,0 0 1 0 0,0 0-1 0 0,0-1 0 0 0,0 2 0 0 0,0-1 0 0 0,1 0 1 0 0,-1 0-1 0 0,0 0 44 0 0,77-47-2274 0 0,170-45-3132 0 0,-80 46-1563 0 0,-138 39 5124 0 0,13-4-4967 0 0</inkml:trace>
  <inkml:trace contextRef="#ctx0" brushRef="#br0" timeOffset="484.596">1181 165 8922 0 0,'0'0'3149'0'0,"0"0"-761"0"0,0 0-741 0 0,0 0-332 0 0,0 0-173 0 0,0 0-90 0 0,0 0-132 0 0,0 0-194 0 0,0 0-156 0 0,-3 31-123 0 0,-29 202 348 0 0,-19-7-90 0 0,96-288 162 0 0,-23 24-2213 0 0,-2 0-1 0 0,-2-1 0 0 0,-2-1 1 0 0,-1-1-1 0 0,-2 0 1 0 0,-2-1-1 0 0,-2 0 0 0 0,-1-10 1347 0 0,-4 28 583 0 0,8-34 4636 0 0,-12 57-4474 0 0,0 1-378 0 0,6 35 482 0 0,3 6-586 0 0,1 0 0 0 0,3 0 1 0 0,1-1-1 0 0,2 0 0 0 0,1-2 0 0 0,3 0 0 0 0,8 12-263 0 0,100 168-2706 0 0,-196-218 2193 0 0,-407-92 1050 0 0,293 75-2275 0 0,270 15-931 0 0,-30-2-3793 0 0,-35 1-3216 0 0</inkml:trace>
  <inkml:trace contextRef="#ctx0" brushRef="#br0" timeOffset="730.527">1764 298 24477 0 0,'0'0'-125'0'0,"0"0"-154"0"0,0 0-52 0 0,0 0 30 0 0,0 0 145 0 0,0 0 153 0 0,0 0 23 0 0,0 0 7 0 0,0 0 21 0 0,11 30 23 0 0,36 90 18 0 0,-14 58 358 0 0,-30-121-514 0 0,-3-57-33 0 0,-1 1 0 0 0,1 0 0 0 0,0 0 0 0 0,0-1 0 0 0,0 1 1 0 0,-1 0-1 0 0,1 0 0 0 0,0-1 0 0 0,0 1 0 0 0,-1 0 0 0 0,1-1 0 0 0,-1 1 0 0 0,1-1 0 0 0,-1 1 0 0 0,1 0 0 0 0,-1-1 0 0 0,1 1 0 0 0,-1-1 0 0 0,1 1 1 0 0,-1-1-1 0 0,0 0 0 0 0,1 1 0 0 0,-1-1 0 0 0,0 1 0 0 0,1-1 0 0 0,-1 0 0 0 0,0 0 0 0 0,1 1 0 0 0,-1-1 0 0 0,0 0 0 0 0,0 0 0 0 0,1 0 0 0 0,-1 0 1 0 0,0 0-1 0 0,0 0 0 0 0,1 0 0 0 0,-1 0 0 0 0,0 0 0 0 0,0 0 0 0 0,1-1 0 0 0,-1 1 0 0 0,0 0 0 0 0,1 0 0 0 0,-1-1 0 0 0,0 1 0 0 0,1 0 0 0 0,-1-1 1 0 0,0 1-1 0 0,1-1 0 0 0,-1 1 0 0 0,1-1 0 0 0,-1 1 0 0 0,0-1 0 0 0,1 1 0 0 0,-1-1 0 0 0,1 1 0 0 0,0-1 0 0 0,-1 0 100 0 0,-26-16-9634 0 0,18 10 1147 0 0</inkml:trace>
  <inkml:trace contextRef="#ctx0" brushRef="#br0" timeOffset="1233.609">1522 222 22813 0 0,'0'0'693'0'0,"0"0"-154"0"0,0 0-240 0 0,0 0-138 0 0,26-3-29 0 0,194-14 278 0 0,-68 34-184 0 0,-119-10-274 0 0,-1-2 0 0 0,0-2 0 0 0,1-1 0 0 0,0-1 0 0 0,-1-2 0 0 0,1-1 0 0 0,5-3 48 0 0,79-53-1167 0 0,-117 58 1138 0 0,0 0-4 0 0,-41 313 522 0 0,36-275-458 0 0,3-27-12 0 0,0-1 0 0 0,0 1-1 0 0,1 0 1 0 0,0 0 0 0 0,1 0 0 0 0,0-1-1 0 0,0 1 1 0 0,2 0 0 0 0,-1 0 0 0 0,1-1-1 0 0,1 1 1 0 0,0-1 0 0 0,0 1 0 0 0,1-1-1 0 0,2 3-18 0 0,1-8 10 0 0,1 1 0 0 0,0-1 0 0 0,0 0-1 0 0,0-1 1 0 0,1 0 0 0 0,-1 0 0 0 0,1-1 0 0 0,0 0 0 0 0,0-1-1 0 0,0 0 1 0 0,1 0 0 0 0,-1-1 0 0 0,0 0 0 0 0,1-1-1 0 0,-1 0 1 0 0,0 0 0 0 0,6-1-10 0 0,-4 2 40 0 0,1 0-1 0 0,-1-1 1 0 0,0-1 0 0 0,1 1-1 0 0,-1-2 1 0 0,0 1 0 0 0,0-2-1 0 0,0 0 1 0 0,0 0-1 0 0,0 0 1 0 0,0-2 0 0 0,-1 1-1 0 0,0-1 1 0 0,0-1 0 0 0,0 0-1 0 0,-1 0 1 0 0,0-1 0 0 0,0 0-1 0 0,0-1 1 0 0,-1 0 0 0 0,0 0-1 0 0,-1 0 1 0 0,0-1 0 0 0,0-1-1 0 0,-1 1 1 0 0,0-1 0 0 0,-1 0-1 0 0,0 0 1 0 0,0 0 0 0 0,-1-1-1 0 0,-1 0 1 0 0,0 0 0 0 0,0 0-1 0 0,-1-2-39 0 0,-4-7-31 0 0,-2 1 0 0 0,0-1 0 0 0,-1 0 0 0 0,-2 1 0 0 0,0 0 1 0 0,0 1-1 0 0,-2 0 0 0 0,0 0 0 0 0,-1 0 0 0 0,-1 1 0 0 0,-1 1 0 0 0,0 0 0 0 0,-1 0 0 0 0,-1 2 0 0 0,0-1 0 0 0,-1 2 0 0 0,0 0 0 0 0,-1 1 0 0 0,-8-4 31 0 0,-34-20-1003 0 0,71 60-1639 0 0,31 27-782 0 0,-11-22-4451 0 0,-21-19-2209 0 0</inkml:trace>
  <inkml:trace contextRef="#ctx0" brushRef="#br0" timeOffset="1867.585">2948 183 25477 0 0,'0'0'-80'0'0,"0"0"-169"0"0,0 0-66 0 0,0 0 49 0 0,0 0 87 0 0,0 0 172 0 0,0 0 54 0 0,0 0-50 0 0,0 0 39 0 0,7 26 39 0 0,57 187 372 0 0,-54-181-733 0 0,-2 1 1 0 0,-1 0 0 0 0,-1 0 0 0 0,-2 1 0 0 0,-1-1-1 0 0,-2 1 1 0 0,-1 0 0 0 0,-3 22 285 0 0,3-53-71 0 0,0-1 1 0 0,0 1-1 0 0,0 0 1 0 0,0-1-1 0 0,0 1 1 0 0,-1 0-1 0 0,1-1 1 0 0,-1 1-1 0 0,0 0 1 0 0,1-1-1 0 0,-1 1 0 0 0,0-1 1 0 0,-1 1-1 0 0,1-1 1 0 0,0 0-1 0 0,-1 1 1 0 0,1-1-1 0 0,-1 0 1 0 0,0 0-1 0 0,0 0 1 0 0,0 0-1 0 0,0 0 1 0 0,0-1-1 0 0,0 1 1 0 0,0-1-1 0 0,0 1 0 0 0,-1-1 1 0 0,1 0-1 0 0,-1 1 1 0 0,1-1-1 0 0,-1-1 1 0 0,1 1-1 0 0,-1 0 1 0 0,1-1-1 0 0,-1 1 1 0 0,0-1-1 0 0,1 0 1 0 0,-1 0-1 0 0,0 0 1 0 0,0 0-1 0 0,1 0 0 0 0,-1 0 1 0 0,0-1-1 0 0,1 0 1 0 0,-1 1-1 0 0,1-1 1 0 0,-1 0-1 0 0,1 0 1 0 0,-1 0-1 0 0,1-1 1 0 0,0 1-1 0 0,-1 0 1 0 0,1-1-1 0 0,-2-1 71 0 0,-71-71 779 0 0,-6-68-4007 0 0,77 133 2994 0 0,2-1 0 0 0,-1 1 0 0 0,1-1 0 0 0,1 0 0 0 0,0 0 0 0 0,0 0 0 0 0,1 1 0 0 0,0-1 0 0 0,1 0 0 0 0,0 0 0 0 0,1 0 0 0 0,-1 0 0 0 0,2 1 0 0 0,1-5 234 0 0,61-74 695 0 0,-29 64-21 0 0,0 2 1 0 0,1 2 0 0 0,1 1 0 0 0,1 2 0 0 0,1 2-1 0 0,0 2 1 0 0,1 1 0 0 0,0 2 0 0 0,1 2 0 0 0,0 2 0 0 0,0 1-1 0 0,0 3 1 0 0,0 1 0 0 0,12 2-675 0 0,-46-1 16 0 0,1 0-1 0 0,0 0 1 0 0,0 0-1 0 0,0 1 1 0 0,0 0-1 0 0,0 1 1 0 0,-1 0-1 0 0,1 1 1 0 0,-1-1-1 0 0,1 2 1 0 0,-1-1-1 0 0,0 1 1 0 0,0 0-1 0 0,-1 1 1 0 0,1 0 0 0 0,-1 0-1 0 0,1 2-15 0 0,-8-3 14 0 0,0 1 1 0 0,0-1-1 0 0,-1 1 0 0 0,0-1 1 0 0,0 1-1 0 0,0-1 0 0 0,-1 1 1 0 0,1-1-1 0 0,-1 0 0 0 0,0 0 0 0 0,0 0 1 0 0,0 0-1 0 0,-1 0 0 0 0,0 0 1 0 0,1-1-1 0 0,-1 1 0 0 0,-1-1 1 0 0,1 0-1 0 0,0 0 0 0 0,-1 0 1 0 0,1 0-1 0 0,-1 0 0 0 0,0-1 1 0 0,0 0-1 0 0,0 0 0 0 0,0 0 1 0 0,-1 0-1 0 0,1-1 0 0 0,0 1 0 0 0,-1-1 1 0 0,0 0-15 0 0,-1 2-3 0 0,-343 120 693 0 0,347-122-706 0 0,-1-1 1 0 0,1 1-1 0 0,0-1 0 0 0,0 1 0 0 0,0 0 1 0 0,0-1-1 0 0,0 1 0 0 0,0 0 1 0 0,1 0-1 0 0,-1 1 0 0 0,0-1 0 0 0,0 0 1 0 0,1 1-1 0 0,-1-1 0 0 0,1 1 1 0 0,-1-1-1 0 0,1 1 0 0 0,-1 0 0 0 0,1-1 1 0 0,0 1-1 0 0,0 0 0 0 0,0 0 1 0 0,0 0-1 0 0,0 0 0 0 0,1 0 0 0 0,-1 0 1 0 0,0 0-1 0 0,1 0 0 0 0,0 0 1 0 0,-1 1-1 0 0,1-1 0 0 0,0 0 0 0 0,0 0 1 0 0,0 0-1 0 0,0 0 0 0 0,1 0 1 0 0,-1 1-1 0 0,1-1 0 0 0,-1 0 0 0 0,1 0 1 0 0,0 0-1 0 0,-1 0 0 0 0,1 0 1 0 0,0 0-1 0 0,0-1 0 0 0,1 1 0 0 0,-1 0 1 0 0,0 0-1 0 0,1-1 0 0 0,-1 1 1 0 0,1-1-1 0 0,-1 1 0 0 0,1-1 0 0 0,0 1 1 0 0,-1-1-1 0 0,1 0 0 0 0,0 0 1 0 0,0 0-1 0 0,0 0 0 0 0,1 0 16 0 0,366 216-1850 0 0,-272-136 2540 0 0,-88-87 2116 0 0,16-24-3737 0 0,-10 11 227 0 0,35-31-5725 0 0,-38 39 1942 0 0,-2 2-6089 0 0</inkml:trace>
  <inkml:trace contextRef="#ctx0" brushRef="#br0" timeOffset="2350.654">3811 399 17924 0 0,'0'0'1795'0'0,"0"0"-313"0"0,0 0-553 0 0,0 0-541 0 0,0 0-278 0 0,0 0 2 0 0,0 0 108 0 0,0 0 70 0 0,0 0 24 0 0,0 0-40 0 0,0 0-42 0 0,0 0-37 0 0,20-7-27 0 0,62-17-14 0 0,-81 24-147 0 0,0-1 0 0 0,0 1 1 0 0,0 0-1 0 0,0 0 1 0 0,0 0-1 0 0,0 0 0 0 0,0 0 1 0 0,0 0-1 0 0,-1 0 1 0 0,1 0-1 0 0,0 0 0 0 0,0 0 1 0 0,0 0-1 0 0,0 1 1 0 0,0-1-1 0 0,0 0 0 0 0,0 1 1 0 0,0-1-1 0 0,-1 1 1 0 0,1-1-1 0 0,0 1 0 0 0,0-1 1 0 0,-1 1-1 0 0,1 0 0 0 0,0-1 1 0 0,-1 1-1 0 0,1 0 1 0 0,0-1-1 0 0,-1 1 0 0 0,1 0 1 0 0,-1 0-1 0 0,1 0 1 0 0,-1-1-1 0 0,0 1 0 0 0,1 0 1 0 0,-1 0-1 0 0,0 0 1 0 0,1 0-1 0 0,-1 0 0 0 0,0 0 1 0 0,0 0-1 0 0,0 0 1 0 0,0 0-1 0 0,0 0 0 0 0,0 0 1 0 0,0 0-1 0 0,0-1 1 0 0,-1 1-1 0 0,1 0 0 0 0,0 0 1 0 0,0 0-1 0 0,-1 0 1 0 0,1 0-1 0 0,-1 0 0 0 0,1-1 1 0 0,-1 2-8 0 0,0 4 63 0 0,1 13-4 0 0,-1 1 0 0 0,0-1 0 0 0,-2 0 0 0 0,0 0-1 0 0,-2 0 1 0 0,0 0 0 0 0,-1 0 0 0 0,0-1 0 0 0,-2 0 0 0 0,0-1 0 0 0,-1 0-1 0 0,-1 0 1 0 0,0 0 0 0 0,-11 12-59 0 0,21-30-29 0 0,0 0 0 0 0,0 0-1 0 0,1 0 1 0 0,-1 0 0 0 0,0 0-1 0 0,0 0 1 0 0,0 0 0 0 0,0 1-1 0 0,0-1 1 0 0,0 0-1 0 0,0 0 1 0 0,0 0 0 0 0,-1 0-1 0 0,1 0 1 0 0,0 0 0 0 0,-1 0-1 0 0,1 0 1 0 0,0 1 0 0 0,-1-1-1 0 0,1 0 1 0 0,-1 0 0 0 0,1 0-1 0 0,-1 1 1 0 0,0-1 0 0 0,1 0-1 0 0,-1 1 1 0 0,0-1 0 0 0,1 0-1 0 0,-1 1 1 0 0,0-1 0 0 0,0 1-1 0 0,1-1 1 0 0,-1 1 0 0 0,0 0-1 0 0,0-1 1 0 0,0 1 0 0 0,0 0-1 0 0,0-1 1 0 0,0 1 0 0 0,0 0-1 0 0,0 0 1 0 0,1 0 0 0 0,-1 0-1 0 0,0 0 1 0 0,0 0 0 0 0,0 0-1 0 0,0 0 1 0 0,0 0 0 0 0,0 1-1 0 0,0-1 1 0 0,0 0 0 0 0,0 0-1 0 0,0 1 1 0 0,1-1 0 0 0,-1 1-1 0 0,0-1 1 0 0,0 1 0 0 0,0-1-1 0 0,1 1 1 0 0,-1-1 0 0 0,0 1-1 0 0,1 0 1 0 0,-1-1 0 0 0,0 1-1 0 0,1 0 1 0 0,-1 0 29 0 0,10-80-3532 0 0,23-15-1364 0 0,17 1 3664 0 0,-39 77 1801 0 0,0 1-1 0 0,1 1 0 0 0,1 0 0 0 0,0 0 1 0 0,1 1-1 0 0,0 1 0 0 0,1 0 0 0 0,0 1 1 0 0,1 0-1 0 0,3-1-568 0 0,-9 8 148 0 0,1 0 0 0 0,-1 1 0 0 0,0 0 1 0 0,1 0-1 0 0,0 1 0 0 0,0 0 0 0 0,-1 1 0 0 0,1 0 0 0 0,0 1 1 0 0,0 0-1 0 0,0 0 0 0 0,0 1 0 0 0,0 0 0 0 0,0 1 0 0 0,0 0 1 0 0,-1 0-1 0 0,1 1 0 0 0,-1 1 0 0 0,0 0 0 0 0,0 0 0 0 0,0 0 1 0 0,0 1-1 0 0,-1 1 0 0 0,3 1-148 0 0,11 8 68 0 0,-1 1 1 0 0,0 1 0 0 0,-2 1-1 0 0,0 0 1 0 0,-1 2 0 0 0,-1 0-1 0 0,-1 1 1 0 0,10 17-69 0 0,-22-35 29 0 0,-1 1 0 0 0,0 0 1 0 0,0 0-1 0 0,0 1 0 0 0,0-1 0 0 0,-1 1 0 0 0,0-1 1 0 0,0 1-1 0 0,0 0 0 0 0,0 0 0 0 0,-1 0 1 0 0,0-1-1 0 0,0 2 0 0 0,0-1 0 0 0,0 0 1 0 0,-1 0-1 0 0,0 0 0 0 0,0 0 0 0 0,-1 0 1 0 0,1 0-1 0 0,-1 0 0 0 0,0 0 0 0 0,0 0 1 0 0,-1 0-1 0 0,1 0 0 0 0,-1 0 0 0 0,0-1 0 0 0,-1 1 1 0 0,1-1-1 0 0,-1 1 0 0 0,0-1 0 0 0,0 0 1 0 0,0 0-1 0 0,-1 0 0 0 0,1 0 0 0 0,-1-1 1 0 0,0 1-1 0 0,0-1 0 0 0,-2 1-29 0 0,-25 8 161 0 0,0-2 0 0 0,-1-1 0 0 0,0-2 0 0 0,-1 0 0 0 0,1-3-1 0 0,-1-1 1 0 0,-28 0-161 0 0,-27 3 129 0 0,9 0-112 0 0,-146 30-339 0 0,170-1-1611 0 0,40-19-1231 0 0,2 1-3303 0 0,5-5-5218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16T10:49:37.580"/>
    </inkml:context>
    <inkml:brush xml:id="br0">
      <inkml:brushProperty name="width" value="0.3" units="cm"/>
      <inkml:brushProperty name="height" value="0.6" units="cm"/>
      <inkml:brushProperty name="color" value="#FF2500"/>
      <inkml:brushProperty name="tip" value="rectangle"/>
      <inkml:brushProperty name="rasterOp" value="maskPen"/>
    </inkml:brush>
  </inkml:definitions>
  <inkml:trace contextRef="#ctx0" brushRef="#br0">474 93 7874 0 0,'0'0'41'0'0,"0"0"-1"0"0,0 0-31 0 0,0 0-39 0 0,0 0-68 0 0,0 0-64 0 0,0 0 2 0 0,0 0 60 0 0,0 0 12 0 0,0 0 50 0 0,-17-11 40 0 0,-51-34 44 0 0,-16 17 4539 0 0,14 54-5755 0 0,71 18-59 0 0,5-40 1280 0 0,0 0 0 0 0,1-1 0 0 0,0 0 0 0 0,-1 0 0 0 0,1-1 0 0 0,0 0-1 0 0,0 0 1 0 0,0 0 0 0 0,1-1 0 0 0,-1 0 0 0 0,0-1 0 0 0,1 1 0 0 0,-1-1 0 0 0,0-1 0 0 0,1 0 0 0 0,2 0-51 0 0,12 0 57 0 0,432-45 86 0 0,-278 21-78 0 0,165-7-550 0 0,-382 63 1504 0 0,-175 41-1080 0 0,-3-9-1 0 0,-105 12 62 0 0,183-44 39 0 0,-92 16 379 0 0,232-47-396 0 0,1 0-78 0 0,0 0-91 0 0,65-2-144 0 0,380-37 430 0 0,-122 63-807 0 0,-478-20-791 0 0,-415-14 1650 0 0,557 10-161 0 0,-20 0 392 0 0,0-1 0 0 0,0-1 0 0 0,1-2 0 0 0,-1-2 0 0 0,1 0 0 0 0,0-2 0 0 0,-10-6-422 0 0,41 13 0 0 0,1-1 1 0 0,0 1-1 0 0,0 0 0 0 0,1-1 0 0 0,-1 1 0 0 0,0-1 0 0 0,0 1 0 0 0,1-1 1 0 0,-1 1-1 0 0,1 0 0 0 0,-1-1 0 0 0,1 1 0 0 0,0 0 0 0 0,-1-1 0 0 0,1 1 1 0 0,0 0-1 0 0,0 0 0 0 0,0 0 0 0 0,0-1 0 0 0,0 1 0 0 0,0 0 0 0 0,0 1 1 0 0,0-1-1 0 0,0 0 0 0 0,1 0 0 0 0,-1 0 0 0 0,0 1 0 0 0,0-1 0 0 0,1 0 1 0 0,-1 1-1 0 0,1-1 0 0 0,-1 1 0 0 0,0 0 0 0 0,1-1 0 0 0,-1 1 0 0 0,1 0 1 0 0,-1 0-1 0 0,1 0 0 0 0,-1 0 0 0 0,1 0 0 0 0,-1 0 0 0 0,1 1 0 0 0,3-3 276 0 0,27-8-262 0 0,1 1 1 0 0,0 2 0 0 0,0 1 0 0 0,0 1 0 0 0,1 2-1 0 0,0 1 1 0 0,-1 2 0 0 0,1 2 0 0 0,0 0-1 0 0,-1 3 1 0 0,0 0 0 0 0,16 6-15 0 0,56 3 25 0 0,1-5-1 0 0,0-4 1 0 0,72-8-25 0 0,-93 1 6 0 0,579-47-253 0 0,-586 48 70 0 0,-98 35 121 0 0,9-25 119 0 0,-1-1 0 0 0,-1 0 0 0 0,1-1 1 0 0,-1 0-1 0 0,0-1 0 0 0,-1 0 0 0 0,1-1 0 0 0,-1-1 0 0 0,0 0 1 0 0,-1-1-1 0 0,0 0-63 0 0,-41-28-1475 0 0,-309-17-46 0 0,152 7 2134 0 0,188 28-645 0 0,-1 2 1 0 0,0 0-1 0 0,0 2 1 0 0,0 1-1 0 0,-1 1 1 0 0,1 1 0 0 0,0 2-1 0 0,0 0 1 0 0,0 2-1 0 0,0 0 1 0 0,0 2-1 0 0,1 1 1 0 0,-4 2 31 0 0,-74 13 67 0 0,-169 30 535 0 0,208-43 403 0 0,63-9-1047 0 0,1 0-233 0 0,35 1-1734 0 0,-8 0 2298 0 0,-9 0 408 0 0,-40 8-324 0 0,-55 28-3443 0 0,63-28-4682 0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16T10:28:47.8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634 558 9274 0 0,'0'0'5651'0'0,"0"0"-3298"0"0,0 0-867 0 0,0 0-180 0 0,0 0-386 0 0,0 0-296 0 0,0 0-185 0 0,0 0-110 0 0,0 0-74 0 0,0 0-20 0 0,0 0-30 0 0,-4-9-37 0 0,-8-24-23 0 0,47-2 133 0 0,-31 32-282 0 0,37-21-283 0 0,0-1 0 0 0,-2-2 1 0 0,-2-2-1 0 0,0-1 0 0 0,13-17 287 0 0,-45 41-34 0 0,0 1 0 0 0,-1-1 0 0 0,0 0 0 0 0,0-1 0 0 0,-1 1 0 0 0,1-1 0 0 0,-1 1 0 0 0,-1-1 0 0 0,1 0 0 0 0,-1 0 0 0 0,0 0 0 0 0,-1 0 0 0 0,0-1 0 0 0,0 1 0 0 0,0 0 0 0 0,-1-1 0 0 0,0 1 0 0 0,-1 0 1 0 0,0-1-1 0 0,0 1 0 0 0,0 0 0 0 0,-1 0 0 0 0,0 0 0 0 0,0 0 0 0 0,-1 0 0 0 0,0 0 0 0 0,0 1 0 0 0,0-1 0 0 0,-1 1 0 0 0,0 0 0 0 0,-1 0 0 0 0,1 0 0 0 0,-1 1 0 0 0,0-1 0 0 0,0 1 0 0 0,-1 0 0 0 0,1 1 0 0 0,-1-1 0 0 0,0 1 0 0 0,-1 0 0 0 0,1 1 0 0 0,-1 0 0 0 0,1 0 0 0 0,-1 0 0 0 0,0 0 0 0 0,-3 1 34 0 0,-9-3 10 0 0,0 0 0 0 0,0 2 0 0 0,-1 0-1 0 0,1 1 1 0 0,-1 1 0 0 0,0 1 0 0 0,1 1 0 0 0,-1 1 0 0 0,1 0 0 0 0,-1 2-1 0 0,1 0 1 0 0,0 1 0 0 0,1 1 0 0 0,-1 0 0 0 0,1 2 0 0 0,0 0-1 0 0,1 1 1 0 0,0 1 0 0 0,-8 6-10 0 0,-11 8 230 0 0,1 2 0 0 0,2 1 0 0 0,1 1 0 0 0,1 2 0 0 0,1 1 0 0 0,2 2 0 0 0,1 0 0 0 0,-9 18-230 0 0,17-26 95 0 0,2 1 0 0 0,1 1 0 0 0,1 1 0 0 0,1 0 0 0 0,1 0 0 0 0,2 2 0 0 0,1-1 0 0 0,1 2 0 0 0,2-1 0 0 0,1 1-1 0 0,1 0 1 0 0,2 0 0 0 0,1 0 0 0 0,1 1 0 0 0,2-1 0 0 0,4 26-95 0 0,-2-46 33 0 0,0-1-1 0 0,1 1 1 0 0,0-1 0 0 0,1 0-1 0 0,0-1 1 0 0,0 1 0 0 0,1-1-1 0 0,0 0 1 0 0,1 0 0 0 0,0-1-1 0 0,1 0 1 0 0,-1 0 0 0 0,1-1-1 0 0,1 0 1 0 0,-1 0 0 0 0,1-1-1 0 0,1 0 1 0 0,-1 0 0 0 0,1-1-1 0 0,0-1 1 0 0,0 0-1 0 0,0 0 1 0 0,8 1-33 0 0,14 4 48 0 0,-1-2 0 0 0,1-1 1 0 0,0-2-1 0 0,0-1 0 0 0,1-1 0 0 0,-1-2 0 0 0,14-2-48 0 0,20-6-206 0 0,-1-3 0 0 0,0-3-1 0 0,-1-3 1 0 0,-1-2-1 0 0,54-25 207 0 0,-47 6 42 0 0,-112 31 1338 0 0,40 13-1349 0 0,0-1-1 0 0,1 1 1 0 0,-1-1 0 0 0,1 1-1 0 0,0 0 1 0 0,0 0 0 0 0,1 0-1 0 0,0-1 1 0 0,0 1 0 0 0,0 0 0 0 0,1 0-1 0 0,0 0 1 0 0,0 0 0 0 0,0-1-1 0 0,1 1 1 0 0,0 0 0 0 0,0-1-1 0 0,0 0 1 0 0,1 1 0 0 0,-1-1-1 0 0,1 0 1 0 0,1 0 0 0 0,-1-1 0 0 0,1 1-1 0 0,0 0 1 0 0,0-1 0 0 0,4 3-31 0 0,2 4 35 0 0,1 0 0 0 0,1-1 0 0 0,0-1 0 0 0,1 0 0 0 0,0-1 0 0 0,0 0 0 0 0,0-1 0 0 0,1 0 0 0 0,0-1 0 0 0,4 1-35 0 0,2-3-25 0 0,0 0 0 0 0,0-1 1 0 0,0-1-1 0 0,0-1 0 0 0,0-1 1 0 0,1 0-1 0 0,-1-2 0 0 0,0 0 0 0 0,0-1 1 0 0,0-2-1 0 0,-1 0 0 0 0,1 0 1 0 0,-1-2-1 0 0,-1-1 0 0 0,1 0 1 0 0,-1-1-1 0 0,0-1 0 0 0,-1 0 0 0 0,-1-2 1 0 0,1 0-1 0 0,-2-1 0 0 0,0 0 1 0 0,4-6 24 0 0,-13 14-74 0 0,-2-1 0 0 0,1 0 0 0 0,0 0 0 0 0,-1 0 0 0 0,0 0 0 0 0,-1 0 1 0 0,1-1-1 0 0,-1 0 0 0 0,-1 0 0 0 0,1 0 0 0 0,-1 0 0 0 0,0 0 0 0 0,-1 0 1 0 0,0 0-1 0 0,0-1 0 0 0,0 1 0 0 0,-1 0 0 0 0,0-1 0 0 0,-1 1 0 0 0,1 0 1 0 0,-1-1-1 0 0,-1 1 0 0 0,1 0 0 0 0,-1 0 0 0 0,-1 0 0 0 0,1 0 0 0 0,-1 0 1 0 0,-1 0-1 0 0,-2-4 74 0 0,-1 0-130 0 0,-1-1-1 0 0,-1 1 1 0 0,0 0 0 0 0,-1 1 0 0 0,0 0 0 0 0,0 1 0 0 0,-1 0 0 0 0,0 1-1 0 0,-1 0 1 0 0,1 0 0 0 0,-2 1 0 0 0,1 1 0 0 0,-1 0 0 0 0,0 1-1 0 0,-6-1 131 0 0,-3 0 69 0 0,0 1-1 0 0,0 2 0 0 0,-1 0 0 0 0,1 1 0 0 0,-1 1 1 0 0,0 2-1 0 0,1 0 0 0 0,-1 1 0 0 0,1 1 0 0 0,-1 1 0 0 0,1 1 1 0 0,0 2-1 0 0,1 0 0 0 0,0 1 0 0 0,0 0 0 0 0,0 2 1 0 0,1 1-1 0 0,1 1 0 0 0,0 0 0 0 0,0 1 0 0 0,1 1 0 0 0,1 1 1 0 0,1 0-1 0 0,-1 3-68 0 0,14-16-38 0 0,0 0 0 0 0,0 0 0 0 0,0 1 0 0 0,0 0 0 0 0,0-1 0 0 0,1 1 0 0 0,-1 0 0 0 0,1 0 0 0 0,0 0 0 0 0,0 1 0 0 0,0-1 0 0 0,0 1 0 0 0,1-1 0 0 0,-1 1 0 0 0,1-1 0 0 0,0 1 0 0 0,0 0 0 0 0,0 0 0 0 0,1-1 0 0 0,-1 1 0 0 0,1 0 0 0 0,0 0 0 0 0,0 0 0 0 0,0 0 0 0 0,1-1 0 0 0,-1 1 0 0 0,1 0 0 0 0,0 0 0 0 0,0-1 0 0 0,0 1-1 0 0,1 0 1 0 0,-1-1 0 0 0,1 1 0 0 0,0-1 0 0 0,0 0 0 0 0,0 0 0 0 0,0 0 0 0 0,1 0 0 0 0,-1 0 0 0 0,1 0 0 0 0,0 0 0 0 0,0-1 0 0 0,0 1 0 0 0,0-1 0 0 0,0 0 0 0 0,0 0 0 0 0,0 0 0 0 0,1 0 0 0 0,-1-1 0 0 0,1 1 0 0 0,0-1 0 0 0,-1 0 0 0 0,1 0 0 0 0,3 0 38 0 0,38 6-2025 0 0,-15-4-2079 0 0,-3-1-6557 0 0</inkml:trace>
  <inkml:trace contextRef="#ctx0" brushRef="#br0" timeOffset="577.335">1795 644 22549 0 0,'0'0'148'0'0,"0"0"-327"0"0,0 0-173 0 0,0 0-29 0 0,0 0 126 0 0,0 0 259 0 0,0 0 185 0 0,0 0 154 0 0,0 0 49 0 0,0 0-14 0 0,0 0-56 0 0,0 0-75 0 0,1 23-52 0 0,5 118 85 0 0,22-33-67 0 0,-20-157-893 0 0,-40-177-694 0 0,137 334 3053 0 0,-95-101-1685 0 0,0-1 0 0 0,1 0 0 0 0,-1-1 0 0 0,2 0 0 0 0,-1-1 0 0 0,0 0 0 0 0,1 0 0 0 0,0-1 0 0 0,0-1 0 0 0,0 0 0 0 0,0-1 0 0 0,0 0 0 0 0,0-1 0 0 0,0 0 0 0 0,0-1 0 0 0,0 0 0 0 0,0-1 0 0 0,0 0 0 0 0,0-1 0 0 0,0 0 0 0 0,-1-1-1 0 0,0 0 1 0 0,0-1 0 0 0,0-1 0 0 0,0 1 0 0 0,-1-2 0 0 0,1 1 0 0 0,-2-2 0 0 0,1 1 0 0 0,-1-1 0 0 0,0 0 0 0 0,-1-1 6 0 0,-3 4-41 0 0,2 1-119 0 0,1-1 0 0 0,-1 0-1 0 0,0-1 1 0 0,0 1 0 0 0,-1-1-1 0 0,1-1 1 0 0,-1 1 0 0 0,-1-1-1 0 0,1 0 1 0 0,-1-1 0 0 0,-1 1-1 0 0,1-1 1 0 0,-1 0 0 0 0,-1 0-1 0 0,1 0 1 0 0,-1-1 0 0 0,-1 1-1 0 0,1-1 1 0 0,-2 1 0 0 0,1-1-1 0 0,-1 0 1 0 0,0 0 0 0 0,-1 0-1 0 0,0 0 1 0 0,-1-5 160 0 0,0 12 47 0 0,0 0 0 0 0,0 0-1 0 0,0 0 1 0 0,0 1 0 0 0,-1-1-1 0 0,1 1 1 0 0,0-1 0 0 0,-1 1-1 0 0,0-1 1 0 0,1 1 0 0 0,-1 0 0 0 0,1 0-1 0 0,-1-1 1 0 0,0 1 0 0 0,0 1-1 0 0,0-1 1 0 0,0 0 0 0 0,0 0-1 0 0,0 1 1 0 0,0-1 0 0 0,0 1 0 0 0,0-1-1 0 0,0 1 1 0 0,0 0 0 0 0,0 0-1 0 0,0 0 1 0 0,0 0 0 0 0,0 0-1 0 0,0 1 1 0 0,0-1 0 0 0,0 0 0 0 0,0 1-1 0 0,0 0 1 0 0,0-1 0 0 0,0 1-1 0 0,0 0 1 0 0,1 0 0 0 0,-1 0-1 0 0,0 0 1 0 0,0 0 0 0 0,1 1 0 0 0,-1-1-1 0 0,1 0 1 0 0,-1 1 0 0 0,1-1-1 0 0,0 1 1 0 0,-1 0 0 0 0,1-1-1 0 0,0 1 1 0 0,0 0 0 0 0,0 0 0 0 0,0 0-1 0 0,1 0 1 0 0,-1 0 0 0 0,0 0-1 0 0,1 0 1 0 0,-1 1-47 0 0,-3 19 232 0 0,0 0 0 0 0,1 0 0 0 0,2 0 0 0 0,0 0 0 0 0,1 1 0 0 0,1-1 0 0 0,2 0 0 0 0,0 1 1 0 0,1-2-1 0 0,1 1 0 0 0,1 0 0 0 0,1-1 0 0 0,1 0 0 0 0,4 6-232 0 0,80 103-602 0 0,-64-111-3445 0 0,3-6-3844 0 0,-25-11-2812 0 0</inkml:trace>
  <inkml:trace contextRef="#ctx0" brushRef="#br0" timeOffset="832.154">2724 478 20692 0 0,'0'0'-500'0'0,"0"0"98"0"0,0 0 263 0 0,0 0 324 0 0,0 0 270 0 0,0 0 17 0 0,0 0-8 0 0,0 0 24 0 0,6 30-1 0 0,22 92-17 0 0,-22 38 940 0 0,-18 72-997 0 0,22-216-3436 0 0,3-22-6660 0 0,-10 3-810 0 0</inkml:trace>
  <inkml:trace contextRef="#ctx0" brushRef="#br0" timeOffset="1128.47">2502 494 23381 0 0,'0'0'184'0'0,"0"0"-168"0"0,0 0-228 0 0,0 0-185 0 0,0 0-13 0 0,0 0 151 0 0,0 0 191 0 0,0 0 128 0 0,0 0 36 0 0,27-11 11 0 0,88-32-6 0 0,150-14 154 0 0,-90 48-522 0 0,-168 9 208 0 0,0 0 1 0 0,0 1 0 0 0,-1 0 0 0 0,1 0 0 0 0,0 0 0 0 0,-1 1 0 0 0,1 0-1 0 0,-1 0 1 0 0,0 1 0 0 0,0 0 0 0 0,0 0 0 0 0,0 0 0 0 0,0 1 0 0 0,-1 0-1 0 0,1 0 1 0 0,-1 0 0 0 0,0 1 0 0 0,0 0 0 0 0,-1-1 0 0 0,1 2 0 0 0,-1-1-1 0 0,0 1 1 0 0,-1-1 0 0 0,2 3 58 0 0,-4-3 4 0 0,1 1 1 0 0,-1-1-1 0 0,0 1 0 0 0,0 0 1 0 0,0-1-1 0 0,-1 1 0 0 0,0 0 0 0 0,0-1 1 0 0,0 1-1 0 0,-1 0 0 0 0,0-1 1 0 0,0 1-1 0 0,0-1 0 0 0,-1 1 0 0 0,0-1 1 0 0,0 0-1 0 0,0 1 0 0 0,-1-1 1 0 0,1 0-1 0 0,-1 0 0 0 0,0-1 0 0 0,-1 1 1 0 0,1-1-1 0 0,-1 1 0 0 0,0-1 1 0 0,0 0-1 0 0,0-1 0 0 0,-1 1 0 0 0,0-1 1 0 0,1 0-1 0 0,-1 1-4 0 0,-165 76 1079 0 0,139-73-1258 0 0,0-1-1 0 0,-1-1 0 0 0,0-2 1 0 0,1-1-1 0 0,-1-1 1 0 0,0-2-1 0 0,-24-4 180 0 0,45 2-1908 0 0,5 1-2163 0 0,6 2 3935 0 0,-5-2-8294 0 0</inkml:trace>
  <inkml:trace contextRef="#ctx0" brushRef="#br0" timeOffset="1505.713">3544 348 22477 0 0,'0'0'-284'0'0,"0"0"-23"0"0,0 0 104 0 0,0 0 110 0 0,0 0 130 0 0,0 0 81 0 0,-10 26 11 0 0,-60 168 592 0 0,19 2 536 0 0,38-64-778 0 0,43-125-18 0 0,429 97 58 0 0,-497-110-3492 0 0,26-1 379 0 0,-1 1-3659 0 0,3 1-4934 0 0</inkml:trace>
  <inkml:trace contextRef="#ctx0" brushRef="#br0" timeOffset="1830.621">4125 343 23621 0 0,'0'0'45'0'0,"0"0"-518"0"0,0 0-52 0 0,0 0 295 0 0,0 0 249 0 0,0 0 119 0 0,0 0 27 0 0,0 0 47 0 0,0 0 45 0 0,9 28 43 0 0,28 90 24 0 0,-35-110-256 0 0,0 0-1 0 0,0 0 1 0 0,0 1-1 0 0,-1-1 1 0 0,-1 1-1 0 0,1 0 1 0 0,-1-1-1 0 0,-1 1 1 0 0,0-1-1 0 0,0 1 1 0 0,0-1-1 0 0,-1 0 1 0 0,0 1-1 0 0,-1-1-67 0 0,-6 28 209 0 0,-18 237 468 0 0,30-267-612 0 0,0-1-1 0 0,0 0 1 0 0,1-1-1 0 0,-1 1 1 0 0,1 0 0 0 0,0-1-1 0 0,0 0 1 0 0,1 0-1 0 0,-1 0 1 0 0,1-1-1 0 0,0 1 1 0 0,0-1-1 0 0,0 0 1 0 0,0 0 0 0 0,1-1-1 0 0,-1 0 1 0 0,1 0-1 0 0,-1 0 1 0 0,1 0-1 0 0,0-1 1 0 0,0 0 0 0 0,0 0-1 0 0,-1-1 1 0 0,1 0-1 0 0,0 0 1 0 0,0 0-1 0 0,0-1 1 0 0,0 1 0 0 0,0-1-1 0 0,2-1-64 0 0,17 3-80 0 0,264 12-378 0 0,-289-13 249 0 0,-27 2-2492 0 0,16-1 1494 0 0,-14 3-4821 0 0,12 0-5237 0 0</inkml:trace>
  <inkml:trace contextRef="#ctx0" brushRef="#br0" timeOffset="2033.56">4149 799 26734 0 0,'0'0'585'0'0,"0"0"-186"0"0,0 0-192 0 0,0 0-146 0 0,0 0-62 0 0,0 0 33 0 0,28-9 14 0 0,201-58-87 0 0,-227 67-126 0 0,90-16-627 0 0,-53 14-8809 0 0,-35 2-1894 0 0</inkml:trace>
  <inkml:trace contextRef="#ctx0" brushRef="#br0" timeOffset="2201.544">4198 451 26382 0 0,'0'0'-240'0'0,"0"0"-16"0"0,0 0-97 0 0,194-38-343 0 0,-116 32-880 0 0,-20 3-2825 0 0,-19 1-8554 0 0</inkml:trace>
  <inkml:trace contextRef="#ctx0" brushRef="#br0" timeOffset="3263.772">5052 541 12091 0 0,'0'0'829'0'0,"0"0"-411"0"0,0 0 0 0 0,0 0 269 0 0,0 0 311 0 0,0 0 181 0 0,0 0-86 0 0,0 0-154 0 0,0 0-151 0 0,-1 28-149 0 0,-3 93-102 0 0,-47 148 1277 0 0,46-215-1786 0 0,8-72-2451 0 0,-2 6 2185 0 0,0 0-1 0 0,-1 0 1 0 0,-1 1 0 0 0,0-1 0 0 0,-1 0 0 0 0,0 0-1 0 0,-1 1 1 0 0,0 0 0 0 0,0-1 0 0 0,-2 1-1 0 0,1 0 1 0 0,-1 1 0 0 0,-1-1 0 0 0,0 1 0 0 0,0 0-1 0 0,-1 1 1 0 0,-1-1 0 0 0,1 1 0 0 0,-4-2 238 0 0,-100-106 1556 0 0,-20 23 3890 0 0,132 92-5373 0 0,0 0 1 0 0,0 0-1 0 0,0 0 0 0 0,0 0 0 0 0,1 0 0 0 0,-1 0 0 0 0,0 0 0 0 0,1 0 0 0 0,0 0 0 0 0,-1 1 0 0 0,1-1 0 0 0,0 1 0 0 0,0-1 0 0 0,0 1 0 0 0,0 0 0 0 0,0-1 0 0 0,0 1 0 0 0,0 0 0 0 0,0 0 0 0 0,0 1 0 0 0,0-1 0 0 0,1 0 0 0 0,-1 1 0 0 0,0-1 0 0 0,1 1 0 0 0,-1 0 0 0 0,0 0 0 0 0,1 0 0 0 0,-1 0 0 0 0,0 0 0 0 0,1 0 0 0 0,-1 1 0 0 0,0-1 0 0 0,1 1 0 0 0,-1 0 0 0 0,2 0-73 0 0,16-4 297 0 0,324-59-954 0 0,-110 48-5543 0 0,-246 34 5969 0 0,-7 13 513 0 0,0 1-1 0 0,3 0 1 0 0,1 2-1 0 0,1-1 1 0 0,2 2-1 0 0,1 0 1 0 0,3 0-1 0 0,0 1 1 0 0,3-1-1 0 0,1 1 1 0 0,2 1-1 0 0,1-1 1 0 0,2 0-1 0 0,2 0 1 0 0,3 12-282 0 0,-4-11 81 0 0,-3-26-33 0 0,2 30-86 0 0,6-23 579 0 0,-3-58 1292 0 0,25-296-13897 0 0,-29 327 12211 0 0,1 1-1 0 0,0-1 1 0 0,0 0-1 0 0,0 0 1 0 0,0 1-1 0 0,1-1 1 0 0,1 1-1 0 0,-1-1 1 0 0,1 1-1 0 0,0 0 0 0 0,0 0 1 0 0,0 0-1 0 0,1 1 1 0 0,0-1-1 0 0,0 1 1 0 0,1 0-1 0 0,0 0 1 0 0,-1 0-1 0 0,2 1 1 0 0,-1-1-1 0 0,0 1 1 0 0,1 0-1 0 0,0 1 0 0 0,0 0 1 0 0,0 0-1 0 0,0 0 1 0 0,0 0-1 0 0,1 1 1 0 0,-1 0-1 0 0,1 1 1 0 0,0-1-1 0 0,-1 1 1 0 0,1 0-1 0 0,0 1 0 0 0,0 0 1 0 0,-1 0-1 0 0,1 0 1 0 0,0 1-1 0 0,5 1-146 0 0,0 3 132 0 0,0 1 0 0 0,-1 0 0 0 0,0 0 0 0 0,0 1 0 0 0,-1 1 1 0 0,0 0-1 0 0,0 0 0 0 0,-1 1 0 0 0,0 0 0 0 0,0 1 0 0 0,-1 0 0 0 0,-1 0 0 0 0,1 0 0 0 0,-2 1 0 0 0,1 1 0 0 0,-2-1 0 0 0,1 1 0 0 0,-2 0 0 0 0,1 0 0 0 0,-2 0 0 0 0,1 1-132 0 0,10 23 41 0 0,-2 2 0 0 0,-1-1 0 0 0,-2 2 0 0 0,-1-1 0 0 0,-2 1 0 0 0,-2 0 0 0 0,-2 1 0 0 0,-1 16-41 0 0,-1-55 27 0 0,0 1-1 0 0,-1-1 1 0 0,1 1 0 0 0,0-1 0 0 0,0 1-1 0 0,-1-1 1 0 0,1 0 0 0 0,-1 1-1 0 0,1-1 1 0 0,-1 1 0 0 0,0-1-1 0 0,0 0 1 0 0,1 1 0 0 0,-1-1 0 0 0,0 0-1 0 0,0 0 1 0 0,0 0 0 0 0,0 0-1 0 0,0 0 1 0 0,-1 0 0 0 0,1 0-1 0 0,0 0 1 0 0,0 0 0 0 0,-1 0 0 0 0,1-1-1 0 0,0 1 1 0 0,-1-1 0 0 0,1 1-1 0 0,-1-1 1 0 0,1 1 0 0 0,-1-1 0 0 0,1 0-1 0 0,-1 0 1 0 0,1 0 0 0 0,-1 1-1 0 0,1-1 1 0 0,-1-1 0 0 0,1 1-1 0 0,-1 0 1 0 0,1 0 0 0 0,-1-1 0 0 0,1 1-1 0 0,-1 0 1 0 0,1-1 0 0 0,-1 0-27 0 0,-69-26 885 0 0,68 26-909 0 0,-348-150-533 0 0,370 154-7063 0 0,50 7 2999 0 0,-43-7 57 0 0,-6-1-1923 0 0</inkml:trace>
  <inkml:trace contextRef="#ctx0" brushRef="#br0" timeOffset="3860.781">5730 665 19292 0 0,'0'0'203'0'0,"0"0"-285"0"0,0 0-91 0 0,0 0 29 0 0,0 0 148 0 0,0 0 301 0 0,0 0 181 0 0,0 0 82 0 0,0 0-5 0 0,0 0-63 0 0,0 0-39 0 0,6 27-74 0 0,48 174 413 0 0,-15-103-297 0 0,-78-167-2453 0 0,-49-151-2709 0 0,77 123 5516 0 0,14 95-721 0 0,0 0 0 0 0,0 0 0 0 0,0 0 0 0 0,0 0-1 0 0,1 0 1 0 0,-1 1 0 0 0,0-1 0 0 0,1 1 0 0 0,0 0 0 0 0,-1 0 0 0 0,1 1-1 0 0,0-1 1 0 0,-1 1 0 0 0,1-1 0 0 0,0 1 0 0 0,0 0 0 0 0,-1 1-1 0 0,1-1 1 0 0,0 1 0 0 0,-1-1 0 0 0,1 1 0 0 0,0 0 0 0 0,-1 1 0 0 0,1-1-1 0 0,-1 0 1 0 0,0 1 0 0 0,1 0 0 0 0,-1 0 0 0 0,0 0 0 0 0,2 2-136 0 0,97 67 1383 0 0,-94-62-1346 0 0,1 0 0 0 0,0-1 0 0 0,1 0 0 0 0,0-1 0 0 0,0 0 1 0 0,0-1-1 0 0,1 1 0 0 0,0-2 0 0 0,1 0 0 0 0,-1 0 0 0 0,1-1 0 0 0,-1-1 0 0 0,1 0 0 0 0,0 0 0 0 0,1-1 1 0 0,-1-1-1 0 0,0 0 0 0 0,4 0-37 0 0,-10-6-113 0 0,-1 1 0 0 0,1 0 0 0 0,-1-1 0 0 0,0 0 0 0 0,0 0 0 0 0,0-1 0 0 0,-1 1 0 0 0,0-1 0 0 0,0 0 0 0 0,0 0 0 0 0,-1-1 0 0 0,0 1-1 0 0,0-1 1 0 0,-1 1 0 0 0,0-1 0 0 0,0 0 0 0 0,0 0 0 0 0,-1 0 0 0 0,0 0 0 0 0,0 0 0 0 0,-1 0 0 0 0,0 0 0 0 0,0 0 0 0 0,-1 0 0 0 0,0 0 0 0 0,0 0 0 0 0,0 0 0 0 0,-3-7 113 0 0,-51-93-3119 0 0,15 49 2923 0 0,40 57-40 0 0,31 41 357 0 0,81 129 3951 0 0,-98-147-3985 0 0,-1 2 1 0 0,-2-1-1 0 0,0 2 0 0 0,-2-1 1 0 0,-1 1-1 0 0,0 1 0 0 0,-2-1 1 0 0,-1 1-1 0 0,-1 0 0 0 0,-1 17-87 0 0,-19 17-1678 0 0,-4-42-8678 0 0,17-16-8 0 0</inkml:trace>
  <inkml:trace contextRef="#ctx0" brushRef="#br0" timeOffset="4150.453">6527 437 25285 0 0,'0'0'-353'0'0,"0"0"-59"0"0,0 0 57 0 0,0 0 179 0 0,0 0 207 0 0,0 0 90 0 0,0 0-14 0 0,9 29 8 0 0,27 89 30 0 0,-33-107-94 0 0,0 0 1 0 0,-1 0-1 0 0,-1 1 0 0 0,0-1 1 0 0,0 0-1 0 0,-1 1 0 0 0,-1-1 1 0 0,0 1-1 0 0,0-1 0 0 0,-1 0 1 0 0,-1 0-1 0 0,0 0 0 0 0,0 0 1 0 0,-3 5-52 0 0,-3 14 112 0 0,3-12-46 0 0,0-1-29 0 0,1-1 1 0 0,0 1-1 0 0,1 0 0 0 0,1 0 1 0 0,1 0-1 0 0,0 1 1 0 0,1-1-1 0 0,1 0 0 0 0,1 1 1 0 0,0-1-1 0 0,1 2-37 0 0,4-13 10 0 0,0 1 0 0 0,0-1 0 0 0,1 0 0 0 0,0 0 1 0 0,0-1-1 0 0,0 0 0 0 0,0 0 0 0 0,1-1 0 0 0,0 0 0 0 0,0 0 0 0 0,0-1 0 0 0,0 0 0 0 0,1-1 0 0 0,-1 1 0 0 0,1-2 0 0 0,-1 1 0 0 0,1-1 0 0 0,0 0 0 0 0,0-1 0 0 0,0 0 1 0 0,-1-1-1 0 0,1 1 0 0 0,6-3-10 0 0,2 4-6 0 0,217-6-522 0 0,-172 3-8384 0 0,-73 2 3342 0 0,0 0-4838 0 0</inkml:trace>
  <inkml:trace contextRef="#ctx0" brushRef="#br0" timeOffset="4397.837">6540 903 25453 0 0,'0'0'134'0'0,"0"0"-185"0"0,0 0-109 0 0,0 0-47 0 0,0 0 83 0 0,27-6 74 0 0,201-34-440 0 0,-133 9-687 0 0,-78 19-2878 0 0,-7-3-3785 0 0,-10 12-2793 0 0</inkml:trace>
  <inkml:trace contextRef="#ctx0" brushRef="#br0" timeOffset="4954.237">6528 647 15395 0 0,'0'0'3692'0'0,"0"0"-3208"0"0,0 0-876 0 0,0 0-34 0 0,0 0 141 0 0,0 0 270 0 0,31-3 33 0 0,202-24-124 0 0,-193 19 485 0 0,-1-2-1 0 0,-1-1 0 0 0,0-2 0 0 0,-1-1 1 0 0,0-3-1 0 0,12-7-378 0 0,-42 87 2486 0 0,-13 8-2261 0 0,3-1 0 0 0,3 1-1 0 0,4 0 1 0 0,2-1 0 0 0,5 10-225 0 0,-28-204-735 0 0,-9 12 142 0 0,26 111 716 0 0,47 32 422 0 0,-32-15-447 0 0,1-1 0 0 0,1-1-1 0 0,0 0 1 0 0,1-1 0 0 0,0-1 0 0 0,1-1-1 0 0,0-1 1 0 0,1 0 0 0 0,0-1 0 0 0,0-2 0 0 0,1 0-1 0 0,0-1 1 0 0,1-1 0 0 0,-1-1 0 0 0,1-1-1 0 0,13 0-97 0 0,-31-2-20 0 0,0-1 0 0 0,1 0 1 0 0,-1 0-1 0 0,0 0 0 0 0,1 0 0 0 0,-1-1 0 0 0,1 0 0 0 0,-1 0 0 0 0,0 0 0 0 0,0-1 0 0 0,0 1 0 0 0,0-1 0 0 0,0 0 0 0 0,0 0 0 0 0,0 0 0 0 0,0-1 0 0 0,-1 1 0 0 0,1-1 0 0 0,-1 0 0 0 0,0 0 0 0 0,0 0 1 0 0,0 0-1 0 0,0-1 0 0 0,0 1 0 0 0,-1-1 0 0 0,0 0 0 0 0,0 1 0 0 0,0-1 0 0 0,0 0 0 0 0,0 0 0 0 0,-1-1 0 0 0,1 1 0 0 0,-1 0 0 0 0,-1 0 0 0 0,1-1 0 0 0,0 1 0 0 0,-1 0 0 0 0,0-1 0 0 0,0 1 1 0 0,0-1-1 0 0,-1 1 0 0 0,1 0 0 0 0,-1-1 0 0 0,0 1 0 0 0,0 0 0 0 0,-1-1 20 0 0,-86-196 72 0 0,15 88 60 0 0,73 100-4347 0 0,18 3-8327 0 0,-16 10 11699 0 0,5-3-5993 0 0</inkml:trace>
  <inkml:trace contextRef="#ctx0" brushRef="#br0" timeOffset="5201.841">7629 469 22077 0 0,'0'0'1139'0'0,"0"0"-537"0"0,0 0-414 0 0,0 0-188 0 0,0 0-20 0 0,0 0 28 0 0,0 0 34 0 0,0 0 28 0 0,0 0-4 0 0,0 0-7 0 0,0 0 5 0 0,0 0 1 0 0,12 30-14 0 0,38 94 14 0 0,-29 28 146 0 0,-19-97-130 0 0,-3-41-77 0 0,1 1 0 0 0,1 0 0 0 0,0 0 0 0 0,1 0 0 0 0,0-1 0 0 0,1 1 0 0 0,1-1 0 0 0,0 0 0 0 0,1 0 0 0 0,2 4-4 0 0,-4-13-56 0 0,0-2 1 0 0,0 1-1 0 0,0 0 0 0 0,1-1 0 0 0,-1 1 1 0 0,1-1-1 0 0,0 0 0 0 0,-1 0 0 0 0,2 0 1 0 0,-1-1-1 0 0,0 1 0 0 0,0-1 0 0 0,1 0 1 0 0,-1 0-1 0 0,1-1 0 0 0,0 0 1 0 0,-1 1-1 0 0,1-1 0 0 0,0-1 0 0 0,0 1 1 0 0,0-1-1 0 0,0 0 0 0 0,3 0 56 0 0,32-4-3816 0 0,-2-7-4754 0 0,-28 8-1778 0 0</inkml:trace>
  <inkml:trace contextRef="#ctx0" brushRef="#br0" timeOffset="5667.022">7276 448 15563 0 0,'0'0'5664'0'0,"0"0"-4162"0"0,0 0-1039 0 0,0 0-59 0 0,0 0-39 0 0,30-16 41 0 0,99-51 8 0 0,-102 54-232 0 0,1 2 0 0 0,0 1-1 0 0,1 1 1 0 0,0 1 0 0 0,1 2 0 0 0,-1 1-1 0 0,31-2-181 0 0,-6 1 175 0 0,237-14-1424 0 0,-271 28-2096 0 0,-9 22-11001 0 0,-6-12 9034 0 0,4-2 5826 0 0,36 59 12454 0 0,-25 11-7248 0 0,-19-56-5347 0 0,0 1 0 0 0,-3-1 0 0 0,0 1 0 0 0,-2-1 0 0 0,-1 0 0 0 0,-2 0 0 0 0,-7 22-373 0 0,3-20 184 0 0,8-28-113 0 0,1 1-1 0 0,0-1 0 0 0,-1 1 1 0 0,1 0-1 0 0,1 0 1 0 0,-1 0-1 0 0,1 0 0 0 0,0 0 1 0 0,0 0-1 0 0,0 0 1 0 0,1 0-1 0 0,0 1 0 0 0,0-1 1 0 0,0 0-1 0 0,1 0 1 0 0,-1 0-1 0 0,1 1 0 0 0,0-1 1 0 0,1 0-1 0 0,-1 0 0 0 0,1-1 1 0 0,0 1-1 0 0,1 0 1 0 0,-1 0-1 0 0,1-1 0 0 0,0 0 1 0 0,0 1-1 0 0,3 3-70 0 0,10 3 23 0 0,0-1-1 0 0,1 0 0 0 0,0-1 1 0 0,0-1-1 0 0,1-1 0 0 0,0 0 1 0 0,0-1-1 0 0,1-1 0 0 0,18 2-22 0 0,-12-1-301 0 0,-25-6 312 0 0,8 2-1792 0 0,-12-1-7918 0 0,2-1 741 0 0</inkml:trace>
  <inkml:trace contextRef="#ctx0" brushRef="#br0" timeOffset="5921.341">8101 741 22077 0 0,'0'0'779'0'0,"0"0"-805"0"0,0 0-261 0 0,0 0-37 0 0,0 0 48 0 0,0 0 238 0 0,0 0 78 0 0,0 0 21 0 0,27-4 15 0 0,126-25 149 0 0,-87 8-1 0 0,-25 2-4275 0 0,-41 19 3496 0 0,4-3-771 0 0,-3 0-5307 0 0,-1 0-3333 0 0</inkml:trace>
  <inkml:trace contextRef="#ctx0" brushRef="#br0" timeOffset="6172.366">7904 383 25758 0 0,'0'0'88'0'0,"0"0"-104"0"0,0 0 16 0 0,188-64-121 0 0,-125 56-231 0 0,3 5-360 0 0,-3 2-744 0 0,-12 1-1417 0 0,-14 0-2600 0 0,-16 1-7025 0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16T10:28:42.6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271 268 16524 0 0,'0'0'804'0'0,"0"0"-8"0"0,0 0-5 0 0,0 0-180 0 0,0 0-301 0 0,0 0-287 0 0,0 0-258 0 0,0 0-218 0 0,0 0-29 0 0,0 0 130 0 0,0-10 254 0 0,1-6 100 0 0,0-4 291 0 0,4 52 341 0 0,76 482 1581 0 0,-31-346-1985 0 0,-47-175-11690 0 0,-3 3 1979 0 0</inkml:trace>
  <inkml:trace contextRef="#ctx0" brushRef="#br0" timeOffset="247.849">0 221 18940 0 0,'0'0'1091'0'0,"0"0"40"0"0,0 0-56 0 0,0 0-287 0 0,0 0-333 0 0,3-26-229 0 0,11-79-114 0 0,-13 102-101 0 0,0 0 0 0 0,0 0-1 0 0,0-1 1 0 0,0 1-1 0 0,1 0 1 0 0,0 0-1 0 0,-1 0 1 0 0,1 1 0 0 0,0-1-1 0 0,1 0 1 0 0,-1 1-1 0 0,0-1 1 0 0,1 1-1 0 0,-1 0 1 0 0,1 0-1 0 0,0 0 1 0 0,0 0 0 0 0,-1 0-1 0 0,1 0 1 0 0,1 1-1 0 0,-1 0 1 0 0,0-1-1 0 0,0 1 1 0 0,0 0 0 0 0,1 1-1 0 0,-1-1 1 0 0,0 1-1 0 0,1-1-10 0 0,11-2 67 0 0,17-5-104 0 0,1 1 1 0 0,-1 2-1 0 0,1 1 0 0 0,1 2 1 0 0,-1 1-1 0 0,0 2 0 0 0,0 1 1 0 0,0 2-1 0 0,0 1 0 0 0,0 1 1 0 0,-1 2-1 0 0,0 1 0 0 0,0 2 1 0 0,-1 1-1 0 0,-1 1 0 0 0,0 2 1 0 0,-1 1-1 0 0,4 4 37 0 0,-31-19-124 0 0,0 0 0 0 0,0-1 0 0 0,0 1-1 0 0,-1 1 1 0 0,1-1 0 0 0,-1 0 0 0 0,1 0 0 0 0,-1 0 0 0 0,1 1-1 0 0,-1-1 1 0 0,0 1 0 0 0,1-1 0 0 0,-1 1 0 0 0,0 0 0 0 0,0-1 0 0 0,0 1-1 0 0,0 0 1 0 0,-1 0 0 0 0,1-1 0 0 0,0 1 0 0 0,-1 0 0 0 0,1 0-1 0 0,-1 0 1 0 0,0 0 0 0 0,0 0 0 0 0,0 0 0 0 0,0 0 0 0 0,0 0-1 0 0,0 0 1 0 0,0 0 0 0 0,0 0 0 0 0,-1 0 124 0 0,-24 36-7301 0 0,14-29-2161 0 0</inkml:trace>
  <inkml:trace contextRef="#ctx0" brushRef="#br0" timeOffset="479.982">179 593 20124 0 0,'0'0'1049'0'0,"0"0"-313"0"0,0 0-220 0 0,0 0-228 0 0,0 0-16 0 0,0 0 99 0 0,0 0 86 0 0,0 0 26 0 0,32-9-91 0 0,101-30-96 0 0,-112 33-275 0 0,0 0 0 0 0,-1 2 0 0 0,2 0 0 0 0,-1 1-1 0 0,0 2 1 0 0,1 0 0 0 0,-1 1 0 0 0,0 1 0 0 0,13 2-21 0 0,-27-2-110 0 0,-1 0 1 0 0,1 1-1 0 0,0-1 0 0 0,-1 1 0 0 0,0 0 0 0 0,1 1 1 0 0,-1 0-1 0 0,0 0 0 0 0,0 0 0 0 0,-1 1 1 0 0,1-1-1 0 0,-1 1 0 0 0,1 1 0 0 0,-1-1 0 0 0,0 1 1 0 0,2 3 109 0 0,11 25-3501 0 0,-11 6-3618 0 0,-7-27-3052 0 0</inkml:trace>
  <inkml:trace contextRef="#ctx0" brushRef="#br0" timeOffset="798.437">648 859 14731 0 0,'0'0'1558'0'0,"0"0"-1057"0"0,0 0 403 0 0,0 0 266 0 0,0 0-39 0 0,0 0-110 0 0,0 0-140 0 0,25 17-92 0 0,81 53-87 0 0,-101-66-588 0 0,1-1 0 0 0,-1 1 0 0 0,1-1 0 0 0,0 0 1 0 0,0-1-1 0 0,0 1 0 0 0,0-1 0 0 0,0-1 0 0 0,0 1 0 0 0,0-1 1 0 0,1 0-1 0 0,-1 0 0 0 0,0-1 0 0 0,1 0 0 0 0,-1 0 0 0 0,1 0 1 0 0,1-1-115 0 0,17-1 336 0 0,-4 1-335 0 0,-1-1-1 0 0,0-1 0 0 0,0-1 0 0 0,0-1 0 0 0,-1 0 0 0 0,1-2 0 0 0,-1 0 0 0 0,-1-1 0 0 0,1-1 1 0 0,-1-1-1 0 0,-1-1 0 0 0,11-8 0 0 0,-27 18-35 0 0,0 1-1 0 0,0-1 1 0 0,0 0 0 0 0,0 0 0 0 0,0 0-1 0 0,-1 0 1 0 0,1 0 0 0 0,0 0 0 0 0,-1 0 0 0 0,1 0-1 0 0,-1 0 1 0 0,1 0 0 0 0,-1 0 0 0 0,0 0 0 0 0,1 0-1 0 0,-1-1 1 0 0,0 1 0 0 0,0 0 0 0 0,0 0-1 0 0,0 0 1 0 0,0 0 0 0 0,0-1 0 0 0,0 1 0 0 0,0 0-1 0 0,0 0 1 0 0,-1 0 0 0 0,1 0 0 0 0,0-1-1 0 0,-1 1 1 0 0,1 0 0 0 0,-1 0 0 0 0,1 0 0 0 0,-1 0-1 0 0,1 0 1 0 0,-1 0 0 0 0,0 0 0 0 0,0 0-1 0 0,1 1 1 0 0,-1-1 0 0 0,0 0 0 0 0,0 0 0 0 0,0 0-1 0 0,0 1 1 0 0,0-1 0 0 0,0 1 0 0 0,0-1-1 0 0,0 1 1 0 0,0-1 0 0 0,0 1 0 0 0,0-1 0 0 0,-1 1-1 0 0,0 0 36 0 0,-60-25-1276 0 0,39 19 1234 0 0,0 1 0 0 0,0 0 0 0 0,0 2 0 0 0,-1 1 0 0 0,1 0 0 0 0,-1 2-1 0 0,0 1 1 0 0,1 1 0 0 0,-1 0 0 0 0,1 2 0 0 0,0 1 0 0 0,0 1-1 0 0,1 1 1 0 0,-1 1 0 0 0,2 0 0 0 0,-1 2 0 0 0,1 1 0 0 0,-8 5 42 0 0,28-15-6 0 0,-1 0 1 0 0,0-1-1 0 0,1 1 1 0 0,-1 0-1 0 0,1 0 1 0 0,-1 0 0 0 0,1 0-1 0 0,0 0 1 0 0,-1 0-1 0 0,1 1 1 0 0,0-1-1 0 0,0 0 1 0 0,0 1-1 0 0,0-1 1 0 0,0 1-1 0 0,0-1 1 0 0,0 1 0 0 0,0-1-1 0 0,1 1 1 0 0,-1 0-1 0 0,1-1 1 0 0,-1 1-1 0 0,1 0 1 0 0,-1 0-1 0 0,1-1 1 0 0,0 1 0 0 0,0 0-1 0 0,0 0 1 0 0,0-1-1 0 0,0 1 1 0 0,0 0-1 0 0,1 0 1 0 0,-1-1-1 0 0,1 1 1 0 0,-1 0-1 0 0,1-1 1 0 0,-1 1 0 0 0,1 0-1 0 0,0-1 1 0 0,0 1-1 0 0,0-1 1 0 0,0 1-1 0 0,0-1 1 0 0,0 0-1 0 0,0 1 1 0 0,0-1 0 0 0,1 0-1 0 0,-1 0 1 0 0,1 0-1 0 0,-1 0 1 0 0,0 0-1 0 0,1 0 1 0 0,0 0-1 0 0,-1 0 1 0 0,1-1 0 0 0,-1 1-1 0 0,1-1 1 0 0,1 1 5 0 0,99 16-1095 0 0,-33-17-3303 0 0,-41 0 545 0 0,1 0-6638 0 0</inkml:trace>
  <inkml:trace contextRef="#ctx0" brushRef="#br0" timeOffset="2234.011">1087 646 18228 0 0,'0'0'2039'0'0,"0"0"-1271"0"0,0 0-257 0 0,0 0 12 0 0,0 0-105 0 0,0 0-92 0 0,0 0-94 0 0,0 0-89 0 0,0 0-58 0 0,0 0-25 0 0,0 0-3 0 0,0 0 7 0 0,0 0 6 0 0,13-6-6 0 0,119-32 28 0 0,129 39-1098 0 0,-258-1 1005 0 0,-2-1-10 0 0,0 1-1 0 0,0-1 1 0 0,0 1 0 0 0,0 0 0 0 0,0-1 0 0 0,0 1-1 0 0,0 0 1 0 0,1 0 0 0 0,-1 0 0 0 0,0-1-1 0 0,0 1 1 0 0,0 1 0 0 0,0-1 0 0 0,1 0 0 0 0,-1 0-1 0 0,0 0 1 0 0,0 1 0 0 0,0-1 0 0 0,0 0 0 0 0,0 1-1 0 0,0-1 1 0 0,0 1 0 0 0,0-1 0 0 0,0 1-1 0 0,0 0 1 0 0,0-1 0 0 0,0 1 0 0 0,0 0 0 0 0,0 0-1 0 0,0 0 1 0 0,-1-1 0 0 0,1 1 0 0 0,0 0 0 0 0,-1 0-1 0 0,1 0 1 0 0,0 0 0 0 0,-1 0 0 0 0,1 0-1 0 0,-1 1 1 0 0,0-1 0 0 0,1 0 0 0 0,-1 0 0 0 0,0 0-1 0 0,0 0 1 0 0,0 0 0 0 0,0 1 0 0 0,0-1 0 0 0,0 0-1 0 0,0 0 1 0 0,0 0 0 0 0,0 0 0 0 0,0 1-1 0 0,-1-1 1 0 0,1 0 0 0 0,0 0 0 0 0,-1 0 0 0 0,1 0-1 0 0,-1 0 1 0 0,1 0 0 0 0,-1 0 0 0 0,0 1 11 0 0,-58 84 405 0 0,47-72-360 0 0,1 0 1 0 0,0 0-1 0 0,1 1 0 0 0,0 0 0 0 0,1 1 1 0 0,1 0-1 0 0,0 1 0 0 0,1 0 0 0 0,1 0 1 0 0,1 0-1 0 0,0 0 0 0 0,1 1 0 0 0,1 0 1 0 0,1 0-1 0 0,0 13-45 0 0,5-26 17 0 0,1-1 0 0 0,0 0 0 0 0,0 1 0 0 0,0-1 0 0 0,0-1 0 0 0,0 1 0 0 0,1 0 0 0 0,-1-1 0 0 0,1 0 0 0 0,0 0 0 0 0,0-1 0 0 0,1 1 0 0 0,-1-1 0 0 0,0 0 0 0 0,1-1 0 0 0,-1 1 0 0 0,1-1 0 0 0,-1 0 0 0 0,1 0 0 0 0,0-1 0 0 0,0 0 0 0 0,-1 0 0 0 0,1 0 0 0 0,0 0 0 0 0,-1-1 0 0 0,1 0 0 0 0,-1-1 0 0 0,1 1 0 0 0,-1-1 0 0 0,1 0 0 0 0,3-2-17 0 0,12 1-149 0 0,0-2 1 0 0,0 0-1 0 0,-1-1 1 0 0,0-2-1 0 0,0 0 1 0 0,0 0-1 0 0,-1-2 1 0 0,0-1-1 0 0,-1 0 1 0 0,-1-1-1 0 0,1-1 1 0 0,-2-1-1 0 0,0 0 1 0 0,-1-1-1 0 0,0-1 1 0 0,-1 0-1 0 0,0-3 149 0 0,-5-38 1914 0 0,-14 107-931 0 0,6-40-978 0 0,0 0-1 0 0,1-1 1 0 0,0 1 0 0 0,1 0 0 0 0,0-1-1 0 0,1 1 1 0 0,-1-1 0 0 0,2 0 0 0 0,0 0-1 0 0,0-1 1 0 0,0 1 0 0 0,1-1 0 0 0,0 0-1 0 0,1-1 1 0 0,-1 1 0 0 0,2-1 0 0 0,-1-1-1 0 0,1 1 1 0 0,0-1 0 0 0,0-1 0 0 0,1 1-1 0 0,-1-1 1 0 0,1-1 0 0 0,0 0 0 0 0,1 0-1 0 0,-1-1 1 0 0,1 0 0 0 0,-1 0 0 0 0,1-1-1 0 0,0-1 1 0 0,0 0 0 0 0,2 0-5 0 0,-5-3-104 0 0,0 0 1 0 0,0-1 0 0 0,0 0-1 0 0,0 0 1 0 0,-1-1 0 0 0,1 0-1 0 0,-1 0 1 0 0,0 0-1 0 0,0-1 1 0 0,-1 0 0 0 0,1 0-1 0 0,-1-1 1 0 0,0 1 0 0 0,-1-1-1 0 0,1 0 1 0 0,-1 0-1 0 0,1-3 104 0 0,-1 3-330 0 0,0-1 0 0 0,-1 0 0 0 0,1 0 0 0 0,-2 0 0 0 0,1 0 0 0 0,-1 0 0 0 0,0 0 0 0 0,0-1 0 0 0,-1 1 0 0 0,0-1 0 0 0,0 1 0 0 0,-1-1 0 0 0,0 1 0 0 0,0-1 0 0 0,-1 0 0 0 0,0 1 0 0 0,0-1 330 0 0,-4-1 4041 0 0,5 23-2683 0 0,6 27-569 0 0,-4-35-764 0 0,-1-1 1 0 0,1 1 0 0 0,0-1 0 0 0,1 0 0 0 0,-1 1-1 0 0,1-1 1 0 0,0 0 0 0 0,1-1 0 0 0,-1 1 0 0 0,1 0-1 0 0,0-1 1 0 0,0 0 0 0 0,0 0 0 0 0,0 0 0 0 0,1-1-1 0 0,0 1 1 0 0,-1-1 0 0 0,1 0 0 0 0,1 0 0 0 0,-1-1-1 0 0,0 1 1 0 0,1-1 0 0 0,-1 0 0 0 0,1-1 0 0 0,-1 0 0 0 0,1 1-1 0 0,0-2 1 0 0,0 1 0 0 0,-1-1 0 0 0,1 0 0 0 0,0 0-1 0 0,0 0 1 0 0,0-1 0 0 0,-1 0 0 0 0,1 0 0 0 0,0 0-1 0 0,-1-1 1 0 0,1 0 0 0 0,-1 0 0 0 0,4-2-26 0 0,-1 1-182 0 0,0-1 1 0 0,0 1 0 0 0,0-2-1 0 0,-1 1 1 0 0,1-1 0 0 0,-1 0-1 0 0,0-1 1 0 0,0 0-1 0 0,-1 0 1 0 0,0 0 0 0 0,0-1-1 0 0,0 1 1 0 0,-1-2 0 0 0,0 1-1 0 0,0 0 1 0 0,-1-1-1 0 0,0 0 1 0 0,0 0 0 0 0,-1 0-1 0 0,0-1 1 0 0,-1 1 0 0 0,0-1-1 0 0,0 1 1 0 0,0-1 0 0 0,-1-8 180 0 0,-24-11 2681 0 0,22 28-2498 0 0,1 8-106 0 0,0 0 0 0 0,0 0 0 0 0,1 0 0 0 0,0 0-1 0 0,0 0 1 0 0,1 0 0 0 0,-1-1 0 0 0,2 1 0 0 0,-1 0-1 0 0,1-1 1 0 0,1 0 0 0 0,-1 1 0 0 0,1-1 0 0 0,0-1-1 0 0,1 1 1 0 0,0-1 0 0 0,0 1 0 0 0,0-1 0 0 0,1-1-1 0 0,-1 1 1 0 0,1-1 0 0 0,1 0 0 0 0,-1 0 0 0 0,1-1-1 0 0,0 0-74 0 0,0 0-43 0 0,0-1 0 0 0,0 0 0 0 0,1 0 0 0 0,-1 0 0 0 0,1-1 0 0 0,-1-1 0 0 0,1 1 0 0 0,0-1 1 0 0,0 0-1 0 0,-1-1 0 0 0,1 0 0 0 0,0 0 0 0 0,0-1 0 0 0,0 0 0 0 0,0 0 42 0 0,-2 0-246 0 0,-1 0 0 0 0,1 0 0 0 0,-1 0 0 0 0,0-1 0 0 0,1 0 1 0 0,-1 0-1 0 0,0-1 0 0 0,0 1 0 0 0,0-1 0 0 0,-1 0 0 0 0,1 0 0 0 0,-1 0 0 0 0,0-1 0 0 0,1 0 0 0 0,-2 0 0 0 0,1 0 0 0 0,0 0 0 0 0,-1 0 0 0 0,0-1 0 0 0,0 0 0 0 0,1-2 246 0 0,1-35-1106 0 0,-16 23 4730 0 0,11 19-3160 0 0,0 0-280 0 0,67 76 1156 0 0,-60-71-1270 0 0,3 3-102 0 0,1 0 0 0 0,0-1 0 0 0,0-1 0 0 0,0 0 0 0 0,1 0 0 0 0,0-1-1 0 0,0-1 1 0 0,0 0 0 0 0,1 0 0 0 0,-1-2 0 0 0,1 1 0 0 0,0-2 0 0 0,0 1 0 0 0,0-2 0 0 0,0 0 0 0 0,0 0 0 0 0,0-1 0 0 0,-1-1 0 0 0,1 0 0 0 0,0-1 0 0 0,-1 0-1 0 0,1-1 1 0 0,10-5 32 0 0,-12 4-40 0 0,-1 0-1 0 0,0-1 0 0 0,0 0 0 0 0,0-1 1 0 0,0 0-1 0 0,-1-1 0 0 0,0 0 0 0 0,-1 0 0 0 0,0-1 1 0 0,0 0-1 0 0,-1-1 0 0 0,0 1 0 0 0,-1-1 1 0 0,0-1-1 0 0,0 1 0 0 0,-1-1 0 0 0,0 0 0 0 0,-1 0 1 0 0,2-10 40 0 0,-10 15 51 0 0,0-1 0 0 0,0 1 0 0 0,0 0 0 0 0,-1 0 0 0 0,0 0 0 0 0,0 0 0 0 0,-1 1 0 0 0,1 0 0 0 0,-1 0 0 0 0,0 0 0 0 0,-1 1 0 0 0,1 0 0 0 0,-1 0 0 0 0,0 1 0 0 0,0 0 0 0 0,0 0 0 0 0,0 0 0 0 0,0 1 0 0 0,-1 0 0 0 0,1 1 0 0 0,-1 0 0 0 0,1 0 0 0 0,-4 0-51 0 0,-3-3 11 0 0,0 0 0 0 0,0 1-1 0 0,0 1 1 0 0,0 0 0 0 0,0 1 0 0 0,-1 0-1 0 0,1 1 1 0 0,0 1 0 0 0,-1 0-1 0 0,1 1 1 0 0,0 1 0 0 0,0 0 0 0 0,1 1-1 0 0,-1 0 1 0 0,0 1 0 0 0,1 1 0 0 0,0 0-1 0 0,1 1 1 0 0,-1 0 0 0 0,1 1 0 0 0,-5 5-11 0 0,15-11 13 0 0,0 0 1 0 0,0 0 0 0 0,0 1 0 0 0,1-1 0 0 0,-1 0 0 0 0,1 1 0 0 0,0-1 0 0 0,0 1 0 0 0,0 0 0 0 0,0-1 0 0 0,0 1 0 0 0,1 0 0 0 0,-1 0 0 0 0,1-1 0 0 0,0 1-1 0 0,-1 0 1 0 0,1 0 0 0 0,0 0 0 0 0,1 0 0 0 0,-1-1 0 0 0,1 1 0 0 0,-1 0 0 0 0,1 0 0 0 0,0-1 0 0 0,0 1 0 0 0,0 0 0 0 0,0-1 0 0 0,0 1 0 0 0,1-1 0 0 0,-1 1-1 0 0,1-1 1 0 0,-1 0 0 0 0,1 0 0 0 0,0 0 0 0 0,0 0 0 0 0,0 0 0 0 0,0 0 0 0 0,1 0 0 0 0,-1-1 0 0 0,0 1 0 0 0,1 0-14 0 0,103 58 395 0 0,-59-48-547 0 0,1-1-1 0 0,0-3 0 0 0,0-1 0 0 0,1-3 0 0 0,-1-2 0 0 0,1-2 0 0 0,33-5 153 0 0,36 3-1413 0 0,-100 2 431 0 0,17 0-1927 0 0,-12-2-3575 0 0,-16 2-2484 0 0</inkml:trace>
  <inkml:trace contextRef="#ctx0" brushRef="#br0" timeOffset="2717.992">3587 687 21973 0 0,'0'0'10'0'0,"0"0"-199"0"0,0 0-123 0 0,0 0 15 0 0,0 0 226 0 0,0 0 286 0 0,0 0 175 0 0,0 0 69 0 0,0 0-7 0 0,0 0-45 0 0,0 0-80 0 0,0 0-69 0 0,27-2-78 0 0,195-17 46 0 0,-186 17-410 0 0,1-2 1 0 0,0-1-1 0 0,-1-2 0 0 0,0-1 1 0 0,-1-2-1 0 0,22-10 184 0 0,-54 19-12 0 0,-3 0-16 0 0,-92 61-523 0 0,73-42 542 0 0,-2 0-5 0 0,0 0 0 0 0,2 2 0 0 0,0 0 1 0 0,2 1-1 0 0,0 0 0 0 0,1 2 0 0 0,1 0 0 0 0,1 1 0 0 0,1 0 0 0 0,2 1 0 0 0,0 0 0 0 0,-3 13 14 0 0,14-35 28 0 0,0 0-1 0 0,0 0 1 0 0,0 0-1 0 0,0 0 0 0 0,0-1 1 0 0,0 1-1 0 0,1 0 1 0 0,0 0-1 0 0,-1 0 0 0 0,1-1 1 0 0,0 1-1 0 0,0 0 0 0 0,0-1 1 0 0,1 1-1 0 0,-1-1 1 0 0,1 1-1 0 0,-1-1 0 0 0,1 0 1 0 0,0 0-1 0 0,0 0 1 0 0,0 0-1 0 0,0 0 0 0 0,0 0 1 0 0,0 0-1 0 0,1 0 1 0 0,-1-1-1 0 0,0 0 0 0 0,1 1 1 0 0,0-1-1 0 0,-1 0 1 0 0,1 0-1 0 0,0 0 0 0 0,-1 0 1 0 0,1-1-1 0 0,0 1 1 0 0,0-1-1 0 0,-1 0 0 0 0,1 1 1 0 0,0-1-1 0 0,0-1 0 0 0,0 1 1 0 0,0 0-1 0 0,-1-1 1 0 0,1 1-1 0 0,0-1 0 0 0,0 0 1 0 0,-1 0-1 0 0,1 0 1 0 0,0 0-28 0 0,10 1-30 0 0,18 1-210 0 0,115 2 812 0 0,-49-10-5329 0 0,-96 7 3760 0 0,2-1 295 0 0,-2 0-2205 0 0,-1 0-3407 0 0,0 1-1813 0 0</inkml:trace>
  <inkml:trace contextRef="#ctx0" brushRef="#br0" timeOffset="3014.867">3858 876 17892 0 0,'0'0'2135'0'0,"0"0"-1472"0"0,0 0-629 0 0,0 0-228 0 0,0 0-42 0 0,0 0 182 0 0,0 0 161 0 0,0 0 56 0 0,26-2 7 0 0,177-15 283 0 0,158-61 377 0 0,-396 206 1240 0 0,35-122-2079 0 0,0 0 0 0 0,1 1 0 0 0,0-1-1 0 0,0 0 1 0 0,0 1 0 0 0,1-1 0 0 0,0 0 0 0 0,1 0-1 0 0,-1 0 1 0 0,1 0 0 0 0,0-1 0 0 0,0 1 0 0 0,1-1 0 0 0,0 0-1 0 0,0 0 1 0 0,0 0 0 0 0,0 0 0 0 0,1-1 0 0 0,0 0-1 0 0,0 0 1 0 0,0 0 0 0 0,0 0 0 0 0,0-1 0 0 0,1 0 0 0 0,0 0-1 0 0,0 0 1 0 0,0-1 0 0 0,0 0 0 0 0,0 0 0 0 0,0 0-1 0 0,0-1 1 0 0,1 0 0 0 0,1 0 9 0 0,40 3-4314 0 0,0-7-3985 0 0,-35 0-2370 0 0</inkml:trace>
  <inkml:trace contextRef="#ctx0" brushRef="#br0" timeOffset="3265.522">4403 324 18108 0 0,'0'0'7786'0'0,"0"0"-7490"0"0,0 0-24 0 0,0 0-192 0 0,0 0-400 0 0,0 0-313 0 0,0 0-111 0 0,0 0 48 0 0,0 0 120 0 0,0 0 168 0 0,0 0-48 0 0,0 0-104 0 0,0 0-152 0 0,0 0-417 0 0,34-27-687 0 0,-22 40-1553 0 0,-4 0-8241 0 0</inkml:trace>
  <inkml:trace contextRef="#ctx0" brushRef="#br0" timeOffset="3517.963">5013 978 24685 0 0,'0'0'152'0'0,"0"0"-284"0"0,0 0-46 0 0,0 0 59 0 0,0 0 107 0 0,0 0 104 0 0,0 0 8 0 0,0 0 28 0 0,0 0 43 0 0,0 0 54 0 0,0 0 42 0 0,27-3-42 0 0,83-10-61 0 0,-13-32-87 0 0,-75 27-134 0 0,-18 17-35 0 0,0-1 0 0 0,0 0 0 0 0,-1 1 0 0 0,1-1-1 0 0,0-1 1 0 0,-1 1 0 0 0,0-1 0 0 0,1 1 0 0 0,-1-1 0 0 0,0 0-1 0 0,0 0 1 0 0,-1 0 0 0 0,1 0 0 0 0,-1-1 0 0 0,1 1 0 0 0,-1-1 0 0 0,0 1-1 0 0,0-1 1 0 0,-1 0 0 0 0,1 0 0 0 0,-1 0 0 0 0,0 0 0 0 0,0 0-1 0 0,0 0 1 0 0,0 0 0 0 0,-1 0 0 0 0,0-1 0 0 0,1 1 0 0 0,-2 0 0 0 0,1 0-1 0 0,0 0 1 0 0,-1 0 0 0 0,0-1 0 0 0,0 1 0 0 0,0 0 0 0 0,0 0-1 0 0,-1 1 1 0 0,0-1 0 0 0,1 0 0 0 0,-2 0 0 0 0,1 1 0 0 0,0-1 0 0 0,-1 1-1 0 0,1 0 1 0 0,-1-1 0 0 0,0 1 0 0 0,0 1 0 0 0,0-1 0 0 0,-1 0 92 0 0,-12-4 52 0 0,1 2 1 0 0,-1 0 0 0 0,0 1-1 0 0,0 0 1 0 0,0 1 0 0 0,0 1-1 0 0,-1 1 1 0 0,1 0 0 0 0,-1 1 0 0 0,1 1-1 0 0,-1 1 1 0 0,1 0 0 0 0,0 1-1 0 0,0 0 1 0 0,0 2 0 0 0,0 0 0 0 0,1 0-1 0 0,-1 2 1 0 0,1 0 0 0 0,1 0-1 0 0,0 2 1 0 0,0 0 0 0 0,0 0-1 0 0,1 1 1 0 0,0 1-53 0 0,8-6-20 0 0,0 0-1 0 0,1 0 0 0 0,-1 1 1 0 0,1 0-1 0 0,0 0 1 0 0,0 0-1 0 0,1 0 0 0 0,0 0 1 0 0,0 1-1 0 0,0-1 1 0 0,1 1-1 0 0,0 0 0 0 0,0 0 1 0 0,1 0-1 0 0,0 0 1 0 0,0 0-1 0 0,0 0 0 0 0,1 0 1 0 0,0 1 20 0 0,1-3-262 0 0,0-1 1 0 0,0 1 0 0 0,0-1-1 0 0,0 0 1 0 0,1 1-1 0 0,-1-1 1 0 0,1 0-1 0 0,0 0 1 0 0,0 0 0 0 0,1 0-1 0 0,-1-1 1 0 0,1 1-1 0 0,0-1 1 0 0,0 1-1 0 0,0-1 1 0 0,1 0 0 0 0,-1 0-1 0 0,1 0 1 0 0,3 2 261 0 0,13 7-5381 0 0,-5-5-5094 0 0</inkml:trace>
  <inkml:trace contextRef="#ctx0" brushRef="#br0" timeOffset="4109.031">5451 643 20868 0 0,'0'0'-573'0'0,"0"0"-22"0"0,0 0 167 0 0,0 0 352 0 0,0 0 511 0 0,0 0 136 0 0,0 0-69 0 0,0 0-35 0 0,0 0-7 0 0,0 0 14 0 0,0 0 14 0 0,0 0-25 0 0,0 0-66 0 0,18 26-65 0 0,55 81-96 0 0,-49-25 88 0 0,-25-61-266 0 0,2 2-55 0 0,-3-19-21 0 0,1 0 0 0 0,0 1 0 0 0,1-1 0 0 0,-1 1 0 0 0,1-1 0 0 0,0 1 0 0 0,0-1 0 0 0,0 1 0 0 0,1-1 0 0 0,-1 1 0 0 0,1-1 0 0 0,0 1 0 0 0,1-1 1 0 0,-1 0-1 0 0,1 1 0 0 0,0-1 0 0 0,0 0 0 0 0,0 0 0 0 0,0 0 0 0 0,1-1 0 0 0,-1 1 0 0 0,1 0 0 0 0,0-1 0 0 0,0 0 0 0 0,1 0 0 0 0,-1 0 0 0 0,1 0 0 0 0,-1 0 0 0 0,1-1 0 0 0,0 1 0 0 0,0-1 1 0 0,0 0-1 0 0,0 0 0 0 0,0-1 0 0 0,1 1 0 0 0,2 0 18 0 0,14-3-1368 0 0,0 0 1 0 0,0-1 0 0 0,0-1 0 0 0,-1-1-1 0 0,1-1 1 0 0,-1-1 0 0 0,0 0-1 0 0,18-10 1368 0 0,36-27 3300 0 0,-62 47 5393 0 0,17 19-7778 0 0,-2-3-1051 0 0,-10-12 55 0 0,0 0-1 0 0,1-1 1 0 0,0-1-1 0 0,0 0 0 0 0,1-2 1 0 0,-1 0-1 0 0,1-1 0 0 0,0-1 1 0 0,0 0-1 0 0,0-2 1 0 0,0 0-1 0 0,9-2 82 0 0,-20 1-75 0 0,-1 1 0 0 0,0-1 0 0 0,0-1 0 0 0,0 1-1 0 0,0-1 1 0 0,-1-1 0 0 0,1 1 0 0 0,0-1 0 0 0,-1 0 0 0 0,1-1 0 0 0,-1 1 0 0 0,0-1 0 0 0,-1 0-1 0 0,1-1 1 0 0,0 0 0 0 0,-1 0 0 0 0,0 0 0 0 0,0 0 0 0 0,-1-1 0 0 0,0 1 0 0 0,0-1 0 0 0,0 0 0 0 0,0-1-1 0 0,-1 1 1 0 0,0-1 0 0 0,-1 1 0 0 0,1-1 0 0 0,-1 0 0 0 0,0 0 0 0 0,-1 0 0 0 0,0 0 0 0 0,0 0-1 0 0,0-7 76 0 0,-32-122-646 0 0,27 129 873 0 0,0 0 0 0 0,0 0 0 0 0,0 1 0 0 0,-1-1 0 0 0,0 1 0 0 0,0 0 0 0 0,-1 0 0 0 0,1 1 0 0 0,-1 0 0 0 0,-1 0 0 0 0,1 0 0 0 0,-1 0 0 0 0,1 1 0 0 0,-1 0 0 0 0,-1 1 0 0 0,-3-2-227 0 0,9 7 31 0 0,0 0 0 0 0,1 1 0 0 0,-1-1 0 0 0,1 0 0 0 0,0 1 0 0 0,-1-1 0 0 0,1 1-1 0 0,0-1 1 0 0,1 1 0 0 0,-1 0 0 0 0,0-1 0 0 0,1 1 0 0 0,-1 0 0 0 0,1 0 0 0 0,0-1-1 0 0,0 1 1 0 0,0 0 0 0 0,0 0 0 0 0,1-1 0 0 0,-1 1 0 0 0,1 0 0 0 0,-1 0 0 0 0,1-1-1 0 0,0 1 1 0 0,0-1 0 0 0,1 2-31 0 0,7 13 90 0 0,1 0 0 0 0,0-1 1 0 0,1 0-1 0 0,1 0 0 0 0,1-2 0 0 0,0 1 0 0 0,0-2 0 0 0,2 0 0 0 0,-1 0 0 0 0,2-2 1 0 0,0 0-1 0 0,0 0 0 0 0,9 3-90 0 0,-9-3-30 0 0,102 63-1227 0 0,-39-27-5435 0 0,-69-42 5060 0 0,21 14-10260 0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16T10:27:56.438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1111 120 17716 0 0,'0'0'-336'0'0,"0"0"120"0"0,0 0 261 0 0,0 0 136 0 0,0 0-23 0 0,0 0-145 0 0,0 0-218 0 0,0 0-170 0 0,0 0-186 0 0,0 0-213 0 0,-25-19-138 0 0,-79-56-50 0 0,103 74 937 0 0,0 0 0 0 0,1 0 0 0 0,-1 0 0 0 0,0 1 0 0 0,1-1 0 0 0,-1 0 0 0 0,0 0 0 0 0,0 0 0 0 0,0 1 0 0 0,0-1 0 0 0,0 0 0 0 0,0 1 0 0 0,0-1 0 0 0,0 0 0 0 0,0 1 0 0 0,0 0 0 0 0,0-1 0 0 0,0 1 0 0 0,0 0 0 0 0,-1-1 0 0 0,1 1-1 0 0,0 0 1 0 0,0 0 0 0 0,0 0 0 0 0,0 0 0 0 0,-1 0 0 0 0,1 0 0 0 0,0 0 0 0 0,0 1 0 0 0,0-1 0 0 0,0 0 0 0 0,-1 1 0 0 0,1-1 0 0 0,0 0 0 0 0,0 1 0 0 0,0 0 0 0 0,0-1 0 0 0,0 1 0 0 0,0 0 0 0 0,0-1 0 0 0,0 1 0 0 0,1 0 0 0 0,-1 0 0 0 0,0 0 0 0 0,0 0 0 0 0,1-1 0 0 0,-1 1 0 0 0,0 0 0 0 0,1 1 25 0 0,-4 4-135 0 0,-298 317 608 0 0,214-239 71 0 0,11-14-306 0 0,3 2 0 0 0,4 3 0 0 0,3 4 0 0 0,3 2 0 0 0,4 4 1 0 0,-9 20-239 0 0,35-16-652 0 0,33-87 618 0 0,1 0 1 0 0,-1-1-1 0 0,1 1 0 0 0,0 0 1 0 0,0 0-1 0 0,0-1 1 0 0,0 1-1 0 0,0 0 0 0 0,0 0 1 0 0,0-1-1 0 0,1 1 1 0 0,-1 0-1 0 0,1-1 1 0 0,-1 1-1 0 0,1-1 0 0 0,-1 1 1 0 0,1 0-1 0 0,0-1 1 0 0,0 1-1 0 0,0-1 0 0 0,0 0 1 0 0,0 1-1 0 0,0-1 1 0 0,0 0-1 0 0,1 0 1 0 0,-1 1-1 0 0,0-1 0 0 0,1 0 1 0 0,-1 0-1 0 0,1 0 1 0 0,-1-1-1 0 0,1 1 0 0 0,-1 0 1 0 0,1-1-1 0 0,-1 1 1 0 0,1-1-1 0 0,0 1 1 0 0,-1-1-1 0 0,1 0 0 0 0,0 1 1 0 0,0-1-1 0 0,-1 0 1 0 0,1 0-1 0 0,0 0 1 0 0,-1-1-1 0 0,1 1 0 0 0,0 0 1 0 0,0-1-1 0 0,-1 1 1 0 0,1-1-1 0 0,0 0 34 0 0,24-6-253 0 0,-1-2 0 0 0,-1-1 0 0 0,1-1 0 0 0,-2 0 0 0 0,0-2 0 0 0,0-1 0 0 0,-1-1 0 0 0,-1-1 0 0 0,0-1 0 0 0,16-17 253 0 0,-21 21-197 0 0,172-158 29 0 0,-7-8 1 0 0,97-128 167 0 0,-126 120 2159 0 0,-58 57 4436 0 0,-120 151-6786 0 0,-228 337-405 0 0,-355 642-171 0 0,594-975 611 0 0,4-11-158 0 0,2 0 0 0 0,0 1 0 0 0,1 1 0 0 0,0-1 1 0 0,1 1-1 0 0,1 1 0 0 0,0-1 0 0 0,2 1 0 0 0,-1 0 0 0 0,2 0 0 0 0,0 3 314 0 0,4-17-115 0 0,-1 0 1 0 0,1 0-1 0 0,0 0 0 0 0,-1 0 0 0 0,1 0 0 0 0,1 0 0 0 0,-1-1 0 0 0,0 1 0 0 0,1 0 0 0 0,-1 0 0 0 0,1-1 0 0 0,0 1 0 0 0,0-1 0 0 0,0 0 0 0 0,0 1 0 0 0,0-1 0 0 0,1 0 0 0 0,-1 0 0 0 0,1-1 0 0 0,-1 1 0 0 0,1 0 0 0 0,0-1 0 0 0,-1 1 0 0 0,1-1 0 0 0,0 0 0 0 0,0 0 0 0 0,0 0 0 0 0,0-1 0 0 0,0 1 0 0 0,0-1 0 0 0,0 1 1 0 0,0-1-1 0 0,2 0 115 0 0,108-1-770 0 0,159-84 1883 0 0,-271 86-991 0 0,0 0-1 0 0,0 0 0 0 0,-1 0 0 0 0,1 0 0 0 0,0 0 1 0 0,-1 0-1 0 0,1 0 0 0 0,0 0 0 0 0,-1 0 0 0 0,0 0 1 0 0,1 0-1 0 0,-1 0 0 0 0,1 0 0 0 0,-1 1 0 0 0,0-1 1 0 0,0 0-1 0 0,0 0 0 0 0,0 0 0 0 0,0 0 0 0 0,0 1 1 0 0,0-1-1 0 0,0 0 0 0 0,0 0 0 0 0,-1 0 0 0 0,1 1 1 0 0,0-1-1 0 0,-1 0 0 0 0,1 0 0 0 0,-1 0 0 0 0,1 0 1 0 0,-1 0-1 0 0,1 0 0 0 0,-1 0 0 0 0,0 0 0 0 0,0 0 1 0 0,1 0-1 0 0,-1 0 0 0 0,0-1 0 0 0,0 1 0 0 0,0 0 1 0 0,0 0-1 0 0,0-1 0 0 0,0 1 0 0 0,0-1 0 0 0,0 1 1 0 0,0-1-1 0 0,0 1 0 0 0,-1-1-121 0 0,-1 4 238 0 0,-221 340 2100 0 0,205-308-2634 0 0,2 1 1 0 0,1 1 0 0 0,2 0-1 0 0,2 1 1 0 0,2 1-1 0 0,1 0 1 0 0,2 0-1 0 0,1 0 1 0 0,3 3 295 0 0,3-32-348 0 0,0 1-1 0 0,1-1 1 0 0,0 0-1 0 0,1 0 1 0 0,0 0-1 0 0,1 0 1 0 0,0-1 0 0 0,1 1-1 0 0,0-1 1 0 0,1 0-1 0 0,0 0 1 0 0,0 0 0 0 0,1 0-1 0 0,1-1 1 0 0,-1 0-1 0 0,1 0 1 0 0,1-1 0 0 0,0 0-1 0 0,0-1 1 0 0,0 1-1 0 0,1-1 1 0 0,0-1 0 0 0,1 0-1 0 0,0 0 349 0 0,85 98-1973 0 0,-94-99 2156 0 0,1 0 0 0 0,-1 0 0 0 0,0 0 0 0 0,-1 0 1 0 0,1 0-1 0 0,-1 0 0 0 0,0 0 0 0 0,0 0 0 0 0,0 0 0 0 0,-1 0 0 0 0,0 0 0 0 0,0 0 0 0 0,0 0 1 0 0,-1 0-1 0 0,1-1 0 0 0,-1 1 0 0 0,0 0 0 0 0,-1 1-183 0 0,-121 176 7318 0 0,-12 29-5841 0 0,134-207-1532 0 0,0-1 0 0 0,1 1-1 0 0,0 0 1 0 0,0 0 0 0 0,0-1-1 0 0,0 1 1 0 0,0 0 0 0 0,1 0 0 0 0,0 0-1 0 0,0 0 1 0 0,0 0 0 0 0,0 0-1 0 0,0 0 1 0 0,1 0 0 0 0,0-1-1 0 0,0 1 1 0 0,0 0 0 0 0,0 0 0 0 0,0-1-1 0 0,1 1 1 0 0,0 0 0 0 0,0-1-1 0 0,0 0 1 0 0,0 1 0 0 0,0-1-1 0 0,1 0 1 0 0,-1 0 0 0 0,1 0-1 0 0,0-1 1 0 0,0 1 0 0 0,0-1 0 0 0,0 1-1 0 0,0-1 1 0 0,1 0 0 0 0,-1 0-1 0 0,1 0 1 0 0,-1-1 0 0 0,1 1-1 0 0,0-1 1 0 0,-1 0 0 0 0,1 0-1 0 0,0 0 1 0 0,0-1 0 0 0,0 1 0 0 0,0-1-1 0 0,0 0 1 0 0,0 0 0 0 0,0 0-1 0 0,-1-1 1 0 0,1 1 0 0 0,0-1 55 0 0,37 0-453 0 0,0-1 1 0 0,-1-3-1 0 0,1-1 1 0 0,-1-2 0 0 0,34-11 452 0 0,19-3-87 0 0,-96 39 4957 0 0,-60 53-3976 0 0,37-42-650 0 0,9-10-385 0 0,1-1 1 0 0,1 2-1 0 0,0 0 0 0 0,2 0 0 0 0,0 2 0 0 0,1 0 0 0 0,1 0 1 0 0,1 1-1 0 0,1 0 0 0 0,1 0 0 0 0,1 1 0 0 0,0 2 141 0 0,7-23-98 0 0,0 1-1 0 0,1 0 0 0 0,-1 0 1 0 0,0-1-1 0 0,1 1 0 0 0,-1 0 0 0 0,1-1 1 0 0,0 1-1 0 0,0-1 0 0 0,0 1 0 0 0,0-1 1 0 0,1 1-1 0 0,-1-1 0 0 0,1 0 0 0 0,-1 1 1 0 0,1-1-1 0 0,0 0 0 0 0,0 0 1 0 0,0 0-1 0 0,0 0 0 0 0,0-1 0 0 0,0 1 1 0 0,1 0-1 0 0,-1-1 0 0 0,0 0 0 0 0,1 1 1 0 0,-1-1-1 0 0,1 0 0 0 0,0-1 1 0 0,-1 1-1 0 0,1 0 0 0 0,0-1 0 0 0,-1 1 1 0 0,1-1-1 0 0,0 0 0 0 0,0 0 0 0 0,-1 0 1 0 0,1 0-1 0 0,0 0 99 0 0,114-13-1371 0 0,247-158 1951 0 0,-364 171-542 0 0,0 1 0 0 0,0-1-1 0 0,0 1 1 0 0,0-1-1 0 0,0 1 1 0 0,0-1-1 0 0,0 1 1 0 0,0 0-1 0 0,0-1 1 0 0,0 1-1 0 0,0-1 1 0 0,1 1-1 0 0,-1-1 1 0 0,0 1 0 0 0,0-1-1 0 0,0 1 1 0 0,1-1-1 0 0,-1 1 1 0 0,0-1-1 0 0,1 1 1 0 0,-1-1-1 0 0,0 0 1 0 0,1 1-1 0 0,-1-1 1 0 0,1 1-1 0 0,-1-1 1 0 0,0 0 0 0 0,1 1-1 0 0,-1-1 1 0 0,1 0-1 0 0,-1 0 1 0 0,1 1-1 0 0,-1-1 1 0 0,1 0-1 0 0,-1 0 1 0 0,1 0-1 0 0,-1 0 1 0 0,1 0-1 0 0,0 0 1 0 0,-1 0-1 0 0,1 0 1 0 0,-1 0 0 0 0,1 0-1 0 0,-1 0 1 0 0,1 0-1 0 0,-1 0 1 0 0,1 0-1 0 0,-1 0 1 0 0,1 0-1 0 0,-1 0 1 0 0,1-1-1 0 0,-1 1 1 0 0,1 0-38 0 0,-43 46 2002 0 0,36-39-1979 0 0,-627 593 1457 0 0,227-258-2145 0 0,369-321-55 0 0,37-21 684 0 0,1 0 0 0 0,-1 0-1 0 0,0-1 1 0 0,1 1 0 0 0,-1 0 0 0 0,1-1 0 0 0,-1 1 0 0 0,0-1 0 0 0,1 1 0 0 0,-1 0 0 0 0,0-1 0 0 0,1 1 0 0 0,-1-1 0 0 0,0 1 0 0 0,1-1 0 0 0,-1 1-1 0 0,0-1 1 0 0,0 1 0 0 0,0-1 0 0 0,0 1 0 0 0,0-1 0 0 0,1 1 0 0 0,-1-1 0 0 0,0 1 0 0 0,0-1 0 0 0,0 0 0 0 0,0 1 0 0 0,-1-1 0 0 0,1 1 0 0 0,0-1 0 0 0,0 1-1 0 0,0-1 1 0 0,0 1 0 0 0,0-1 0 0 0,-1 1 0 0 0,1-1 0 0 0,0 1 0 0 0,-1-1 0 0 0,1 1 0 0 0,0-1 0 0 0,-1 1 0 0 0,1 0 0 0 0,0-1 0 0 0,-1 1 0 0 0,1-1-1 0 0,-1 1 1 0 0,1 0 0 0 0,0 0 0 0 0,-1-1 0 0 0,1 1 0 0 0,-1 0 0 0 0,1 0 0 0 0,-1-1 0 0 0,1 1 0 0 0,-1 0 0 0 0,1 0 0 0 0,-1 0 0 0 0,0 0 0 0 0,1 0-1 0 0,-1 0 1 0 0,1 0 0 0 0,-1 0 0 0 0,1 0 0 0 0,-1 0 0 0 0,1 0 0 0 0,-1 0 0 0 0,1 0 0 0 0,-1 0 0 0 0,0 1 36 0 0,134-205-3562 0 0,162-202 3599 0 0,-22 30 5390 0 0,-8-24-5427 0 0,-251 378 338 0 0,60-140 3602 0 0,-74 160-3894 0 0,0 0-1 0 0,0 0 1 0 0,0 0 0 0 0,-1-1-1 0 0,1 1 1 0 0,-1 0 0 0 0,1 0 0 0 0,-1 0-1 0 0,0 0 1 0 0,1 0 0 0 0,-1 0-1 0 0,0 0 1 0 0,0 1 0 0 0,-1-1 0 0 0,1 0-1 0 0,0 0 1 0 0,-1 1 0 0 0,1-1-1 0 0,-1 1 1 0 0,1-1 0 0 0,-1 1 0 0 0,0 0-1 0 0,1 0 1 0 0,-1-1 0 0 0,0 1-1 0 0,0 0 1 0 0,0 1 0 0 0,0-1-1 0 0,0 0 1 0 0,0 1 0 0 0,0-1 0 0 0,0 1-1 0 0,0-1 1 0 0,-1 1 0 0 0,1 0-1 0 0,0 0 1 0 0,0 0 0 0 0,0 0 0 0 0,-1 0-46 0 0,-87 5-696 0 0,-183 97 178 0 0,184-62 522 0 0,46-21-24 0 0,22-8 16 0 0,0-2-1 0 0,0 0 1 0 0,-2-1 0 0 0,1-1 0 0 0,-1-1-1 0 0,0-1 1 0 0,0-1 0 0 0,-11 0 4 0 0,55-36-3157 0 0,61-34 2495 0 0,2 3 1 0 0,4 3-1 0 0,1 5 1 0 0,78-34 661 0 0,-84 66 80 0 0,-94 82 2789 0 0,-253 336-440 0 0,211-264-3408 0 0,52-127 893 0 0,0 0 1 0 0,1-1-1 0 0,-1 1 0 0 0,1 0 0 0 0,0 0 1 0 0,0-1-1 0 0,0 1 0 0 0,0 0 0 0 0,0 0 1 0 0,1-1-1 0 0,0 1 0 0 0,0 0 0 0 0,0 0 0 0 0,0-1 1 0 0,1 1-1 0 0,-1-1 0 0 0,1 0 0 0 0,0 1 1 0 0,0-1-1 0 0,0 0 0 0 0,0 0 0 0 0,1 0 0 0 0,-1 0 1 0 0,1 0-1 0 0,0-1 0 0 0,0 1 0 0 0,0-1 1 0 0,0 0-1 0 0,0 0 0 0 0,0 0 0 0 0,1 0 1 0 0,-1-1-1 0 0,1 1 0 0 0,1 0 86 0 0,25 5-541 0 0,0-1 0 0 0,0-1 0 0 0,0-2 0 0 0,1-1 0 0 0,0-2 0 0 0,-1 0 0 0 0,1-2 0 0 0,-1-2 0 0 0,28-6 541 0 0,34-1-752 0 0,-63 8 586 0 0,-17 0 119 0 0,1 1 1 0 0,0 0-1 0 0,-1 1 1 0 0,1 0-1 0 0,0 1 1 0 0,0 0-1 0 0,0 1 0 0 0,-1 1 1 0 0,1 0-1 0 0,0 0 1 0 0,-1 2-1 0 0,0-1 1 0 0,1 2-1 0 0,-2-1 0 0 0,1 2 1 0 0,10 5 46 0 0,-19-4 256 0 0,1 1 1 0 0,-1-1-1 0 0,-1 1 0 0 0,1-1 0 0 0,-1 1 1 0 0,0 0-1 0 0,-1 0 0 0 0,0 0 1 0 0,-1 0-1 0 0,1 0 0 0 0,-1 1 1 0 0,-1-1-1 0 0,0 0 0 0 0,0 0 1 0 0,0 0-1 0 0,-1 0 0 0 0,0-1 1 0 0,-1 1-1 0 0,1 0 0 0 0,-2-1 0 0 0,1 1 1 0 0,-1-1-1 0 0,0 0 0 0 0,0 0 1 0 0,-5 5-257 0 0,3-1 135 0 0,-84 165 1337 0 0,47-99-1530 0 0,4 2-1 0 0,3 1 1 0 0,4 2 0 0 0,-18 70 58 0 0,46-141-264 0 0,0 1 1 0 0,0-1 0 0 0,1 1 0 0 0,1-1 0 0 0,0 1-1 0 0,1 0 1 0 0,0 0 0 0 0,0 0 0 0 0,1-1 0 0 0,1 1-1 0 0,0 0 1 0 0,1 0 0 0 0,0 0 0 0 0,1-1 0 0 0,0 1-1 0 0,1-1 1 0 0,0 0 0 0 0,0 0 0 0 0,2 0 0 0 0,-1 0-1 0 0,1-1 1 0 0,1 0 0 0 0,0 0 0 0 0,0-1 0 0 0,1 0-1 0 0,0 0 1 0 0,0-1 0 0 0,1 0 0 0 0,0 0 0 0 0,1-1 0 0 0,3 2 263 0 0,5-2-252 0 0,0 0 1 0 0,1-1 0 0 0,0-1 0 0 0,0-1 0 0 0,0-1 0 0 0,0 0 0 0 0,1-1 0 0 0,-1-1 0 0 0,1-1 0 0 0,-1-1 0 0 0,12-2 251 0 0,215-46 821 0 0,-199 38-341 0 0,147-21 4493 0 0,-192 33-4850 0 0,0 0 0 0 0,-1 1 0 0 0,1-1 0 0 0,-1 1 0 0 0,1 0-1 0 0,-1-1 1 0 0,1 1 0 0 0,-1 0 0 0 0,0 0 0 0 0,0 0 0 0 0,0 0 0 0 0,0 0-1 0 0,0 0 1 0 0,0 0 0 0 0,-1 0 0 0 0,1 0 0 0 0,-1 0 0 0 0,1 0 0 0 0,-1 1-1 0 0,0-1 1 0 0,0 0 0 0 0,0 0 0 0 0,0 1 0 0 0,0-1 0 0 0,0 0 0 0 0,-1 0-1 0 0,1 0 1 0 0,-1 0 0 0 0,1 1 0 0 0,-1-1 0 0 0,0 0 0 0 0,0 0 0 0 0,0 0-1 0 0,0 0 1 0 0,0-1 0 0 0,-1 1 0 0 0,1 0 0 0 0,0 0 0 0 0,-1-1-1 0 0,0 1 1 0 0,0 0-123 0 0,-58 86 890 0 0,-4-3 1 0 0,-4-2-1 0 0,-38 33-890 0 0,35-39 171 0 0,-255 274-611 0 0,-62 69-3443 0 0,148-127-5531 0 0,225-270 6069 0 0,14-20 375 0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16T10:27:57.487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415 3106 2521 0 0,'36'-33'1409'0'0,"396"-367"1716"0"0,347-286 1378 0 0,-778 686-4495 0 0,21-19 448 0 0,0-1 0 0 0,-2-1 0 0 0,0 0 1 0 0,-2-2-1 0 0,0 0 0 0 0,12-21-456 0 0,-29 42 82 0 0,1 0-1 0 0,-1-1 1 0 0,0 1-1 0 0,0 0 1 0 0,1 0-1 0 0,-1-1 1 0 0,-1 1-1 0 0,1 0 1 0 0,0-1-1 0 0,-1 1 1 0 0,1-1-1 0 0,-1 1 1 0 0,0-1-1 0 0,1 1 1 0 0,-1-1 0 0 0,-1 1-1 0 0,1-1 1 0 0,0 1-1 0 0,0-1 1 0 0,-1 1-1 0 0,0-1 1 0 0,1 1-1 0 0,-1-1 1 0 0,0 1-1 0 0,0 0 1 0 0,0 0-1 0 0,-1-1 1 0 0,1 1-1 0 0,0 0 1 0 0,-1 0 0 0 0,0 0-1 0 0,1 0 1 0 0,-1 1-1 0 0,0-1 1 0 0,0 0-1 0 0,0 1 1 0 0,0-1-1 0 0,0 1 1 0 0,0 0-1 0 0,0-1 1 0 0,-1 1-1 0 0,1 0 1 0 0,0 0-1 0 0,-1 1 1 0 0,1-1-1 0 0,-1 0 1 0 0,1 1 0 0 0,-1 0-1 0 0,1-1 1 0 0,-2 1-82 0 0,-131 2-447 0 0,55 22 294 0 0,2 3 1 0 0,1 4-1 0 0,2 3 0 0 0,1 3 0 0 0,-40 28 153 0 0,-824 490-1727 0 0,768-486 517 0 0,168-70 1145 0 0,0 0-1 0 0,1 0 0 0 0,-1 0 1 0 0,1 0-1 0 0,-1 0 0 0 0,1 0 1 0 0,-1-1-1 0 0,1 1 0 0 0,0 0 0 0 0,0-1 1 0 0,-1 1-1 0 0,1-1 0 0 0,0 1 1 0 0,0-1-1 0 0,0 0 0 0 0,1 1 1 0 0,-1-1-1 0 0,0 0 0 0 0,1 1 1 0 0,-1-1-1 0 0,1 0 0 0 0,-1 0 1 0 0,1 0-1 0 0,0 0 0 0 0,0 0 1 0 0,0 1-1 0 0,0-1 0 0 0,0 0 0 0 0,0 0 1 0 0,1 0-1 0 0,-1 0 0 0 0,1 1 1 0 0,-1-1-1 0 0,1 0 0 0 0,-1 0 1 0 0,1 1-1 0 0,0-1 0 0 0,0 0 1 0 0,0 1-1 0 0,0-1 0 0 0,0 1 1 0 0,0-1-1 0 0,1 1 0 0 0,-1 0 0 0 0,0-1 1 0 0,1 1-1 0 0,0 0 66 0 0,36-63-469 0 0,3 2 1 0 0,3 2-1 0 0,3 1 1 0 0,2 3-1 0 0,20-15 469 0 0,-34 33-73 0 0,549-569 2443 0 0,-169 228 2184 0 0,-488 413-3103 0 0,-425 246-1590 0 0,-71-33 367 0 0,570-247-297 0 0,0 0 0 0 0,0 0 1 0 0,-1 0-1 0 0,1 1 0 0 0,0-1 0 0 0,-1 0 0 0 0,1 0 1 0 0,0 1-1 0 0,-1-1 0 0 0,1 1 0 0 0,0-1 0 0 0,-1 0 0 0 0,1 1 1 0 0,-1-1-1 0 0,1 1 0 0 0,-1-1 0 0 0,1 1 0 0 0,-1 0 1 0 0,1-1-1 0 0,-1 1 0 0 0,0 0 0 0 0,1-1 0 0 0,-1 1 1 0 0,0 0-1 0 0,1-1 0 0 0,-1 1 0 0 0,0 0 0 0 0,0-1 1 0 0,0 1-1 0 0,0 0 0 0 0,1 0 0 0 0,-1-1 0 0 0,0 1 1 0 0,0 0-1 0 0,-1 0 0 0 0,1-1 0 0 0,0 1 0 0 0,0 0 0 0 0,0-1 1 0 0,0 1-1 0 0,-1 0 0 0 0,1 0 0 0 0,0-1 0 0 0,-1 1 1 0 0,1-1-1 0 0,0 1 0 0 0,-1 0 0 0 0,1-1 0 0 0,-1 1 1 0 0,1-1-1 0 0,-1 1 0 0 0,1-1 0 0 0,-1 1 0 0 0,1-1 1 0 0,-1 1-1 0 0,0-1 0 0 0,1 1 0 0 0,-1-1 0 0 0,0 0 1 0 0,1 0-1 0 0,-1 1 0 0 0,0-1 69 0 0,68 14-299 0 0,-66-14 318 0 0,111 9-85 0 0,1-6 0 0 0,0-5 1 0 0,0-4-1 0 0,85-18 66 0 0,-89 12-87 0 0,705-121 362 0 0,-681 107 152 0 0,70 8 1471 0 0,-201 18-1849 0 0,0 0 0 0 0,0 0 0 0 0,0 0 0 0 0,0 0 0 0 0,0 0 0 0 0,0 1 0 0 0,0-1 0 0 0,0 1 0 0 0,0-1 0 0 0,0 1 0 0 0,-1 0 0 0 0,1-1 0 0 0,0 1 0 0 0,0 0 0 0 0,0 0 0 0 0,-1 1 0 0 0,1-1 0 0 0,-1 0 0 0 0,1 0 0 0 0,-1 1 0 0 0,1-1 0 0 0,-1 1 0 0 0,0-1 0 0 0,0 1 0 0 0,1 0 0 0 0,-1-1 0 0 0,0 1 0 0 0,-1 0 0 0 0,1 0 0 0 0,0 0 0 0 0,0 0 0 0 0,-1-1 0 0 0,1 1 0 0 0,-1 0 0 0 0,0 0 0 0 0,1 0 0 0 0,-1 0 0 0 0,0 0 0 0 0,0 0 0 0 0,-1 0 0 0 0,1 0 0 0 0,0 0 0 0 0,0 0 0 0 0,-1 0 0 0 0,0 0 0 0 0,1 0 0 0 0,-1 1-49 0 0,-47 95 1910 0 0,40-86-1901 0 0,-62 99 320 0 0,45-77-655 0 0,1 1 1 0 0,1 2-1 0 0,2 0 0 0 0,2 1 1 0 0,1 1-1 0 0,3 1 0 0 0,0 1 1 0 0,3-1-1 0 0,-6 40 326 0 0,17-76-151 0 0,0 0 1 0 0,1 0-1 0 0,-1 1 1 0 0,1-1-1 0 0,0 0 0 0 0,0 0 1 0 0,1 0-1 0 0,-1 1 1 0 0,1-1-1 0 0,0 0 1 0 0,0 0-1 0 0,0 0 0 0 0,1 0 1 0 0,-1 0-1 0 0,1 0 1 0 0,0-1-1 0 0,0 1 1 0 0,1 0-1 0 0,-1-1 0 0 0,1 0 1 0 0,-1 1-1 0 0,1-1 1 0 0,0 0-1 0 0,0-1 1 0 0,1 1-1 0 0,-1 0 0 0 0,0-1 1 0 0,1 0-1 0 0,0 0 1 0 0,-1 0-1 0 0,1 0 1 0 0,0 0-1 0 0,0-1 0 0 0,0 0 1 0 0,0 0-1 0 0,0 0 1 0 0,0 0-1 0 0,1 0 1 0 0,-1-1-1 0 0,0 0 0 0 0,0 0 1 0 0,4 0 150 0 0,26-4-455 0 0,0-2 0 0 0,0-1 0 0 0,0-1 1 0 0,0-2-1 0 0,-2-1 0 0 0,1-2 0 0 0,-2-1 0 0 0,1-1 1 0 0,-2-2-1 0 0,13-10 455 0 0,0 4-415 0 0,215-125 92 0 0,112-93 323 0 0,231-192 5989 0 0,-517 371-4836 0 0,438-331 8060 0 0,-522 393-9168 0 0,0 0-1 0 0,-1 0 1 0 0,1 0 0 0 0,0 0-1 0 0,-1 0 1 0 0,1 0 0 0 0,0 0-1 0 0,-1 0 1 0 0,1 0 0 0 0,0 0-1 0 0,0 0 1 0 0,-1 0 0 0 0,1 0-1 0 0,0 0 1 0 0,-1 0 0 0 0,1-1-1 0 0,0 1 1 0 0,-1 0 0 0 0,1 0-1 0 0,0 0 1 0 0,0 0 0 0 0,-1-1-1 0 0,1 1 1 0 0,0 0 0 0 0,0 0-1 0 0,-1-1 1 0 0,1 1 0 0 0,0 0-1 0 0,0-1 1 0 0,0 1 0 0 0,0 0-1 0 0,0 0 1 0 0,-1-1 0 0 0,1 1-1 0 0,0 0 1 0 0,0-1 0 0 0,0 1-1 0 0,0 0 1 0 0,0-1 0 0 0,0 1-1 0 0,0 0 1 0 0,0-1-45 0 0,-39 12-628 0 0,-420 192-1916 0 0,226-106 2155 0 0,-4-9 0 0 0,-147 29 389 0 0,184-88 958 0 0,211-62-2700 0 0,297-181-2446 0 0,-216 158 3351 0 0,265-169-747 0 0,1089-656 3040 0 0,-1422 866-177 0 0,-38 18 428 0 0,-44 21-836 0 0,-116 68-1150 0 0,4 7 0 0 0,5 8 0 0 0,-83 73 279 0 0,-45 63-8273 0 0,255-210 275 0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16T10:27:58.638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1 913 15995 0 0,'0'0'543'0'0,"0"0"-531"0"0,0 0-42 0 0,0 0 47 0 0,0 0-325 0 0,0 0-635 0 0,0 0-201 0 0,0 0 25 0 0,0 0 373 0 0,0 0 612 0 0,0 0 111 0 0,36-20-69 0 0,247-118-362 0 0,1225-477-902 0 0,-1488 606 1380 0 0,44-19 81 0 0,222-74 980 0 0,-287 103-1067 0 0,0 0 1 0 0,0 0 0 0 0,1 0 0 0 0,-1 0-1 0 0,0 0 1 0 0,1 0 0 0 0,-1 1-1 0 0,1-1 1 0 0,-1 0 0 0 0,1 0 0 0 0,0 1-1 0 0,-1-1 1 0 0,1 0 0 0 0,0 0-1 0 0,0 1 1 0 0,0-1 0 0 0,0 0 0 0 0,0 1-1 0 0,0-1 1 0 0,0 0 0 0 0,1 1-1 0 0,-1-1 1 0 0,0 0 0 0 0,1 0 0 0 0,-1 1-1 0 0,1-1 1 0 0,-1 0 0 0 0,1 0-1 0 0,-1 0 1 0 0,1 0 0 0 0,0 1 0 0 0,0-1-1 0 0,0 0 1 0 0,0 0 0 0 0,-1-1-1 0 0,1 1 1 0 0,0 0 0 0 0,0 0-1 0 0,1 0 1 0 0,-1-1 0 0 0,0 1 0 0 0,0 0-1 0 0,0-1 1 0 0,0 1 0 0 0,1-1-1 0 0,-1 0 1 0 0,0 1 0 0 0,1-1 0 0 0,-1 0-1 0 0,0 0 1 0 0,0 1 0 0 0,1-1-1 0 0,-1 0 1 0 0,0-1 0 0 0,1 1 0 0 0,-1 0-1 0 0,0 0 1 0 0,1 0 0 0 0,-1-1-1 0 0,0 1 1 0 0,0-1 0 0 0,1 1 0 0 0,-1-1-1 0 0,0 1 1 0 0,0-1 0 0 0,0 0-1 0 0,0 1 1 0 0,0-1-19 0 0,-28 37 453 0 0,-2-1 0 0 0,-1-1 0 0 0,-2-2-1 0 0,-1-1 1 0 0,-17 11-453 0 0,-8 9 178 0 0,-218 183 222 0 0,-150 145-737 0 0,421-375 289 0 0,-4 4-125 0 0,0 1 0 0 0,1-1 0 0 0,0 1-1 0 0,0 1 1 0 0,1 0 0 0 0,0 0 0 0 0,1 0-1 0 0,0 1 1 0 0,1-1 0 0 0,0 2 0 0 0,0-1 0 0 0,1 0-1 0 0,0 3 174 0 0,7-11-55 0 0,-1 0 0 0 0,1 0-1 0 0,0-1 1 0 0,0 1 0 0 0,0 0-1 0 0,0-1 1 0 0,0 0 0 0 0,0 0-1 0 0,1 0 1 0 0,-1 0-1 0 0,1 0 1 0 0,0-1 0 0 0,-1 0-1 0 0,1 0 1 0 0,0 0 0 0 0,0 0-1 0 0,0 0 1 0 0,-1-1 0 0 0,1 1-1 0 0,0-1 1 0 0,0 0-1 0 0,0-1 1 0 0,0 1 0 0 0,0 0-1 0 0,0-1 1 0 0,0 0 0 0 0,-1 0-1 0 0,1 0 1 0 0,1-1 55 0 0,0 1-12 0 0,42-6 137 0 0,1-3 0 0 0,-2-2-1 0 0,1-2 1 0 0,-2-2 0 0 0,22-11-125 0 0,-13 6 81 0 0,408-179 946 0 0,-261 107 514 0 0,4 9 0 0 0,79-16-1541 0 0,-145 73-568 0 0,-138 29 594 0 0,-1 1-1 0 0,1-1 1 0 0,-1 1 0 0 0,1-1-1 0 0,-1 0 1 0 0,0 1 0 0 0,0-1-1 0 0,0 1 1 0 0,0-1 0 0 0,0 0-1 0 0,-1 1 1 0 0,1-1 0 0 0,-1 1-1 0 0,1-1 1 0 0,-1 0 0 0 0,0 0-1 0 0,0 1 1 0 0,0-1 0 0 0,0 0-1 0 0,0 0 1 0 0,-1 0 0 0 0,1 0-1 0 0,-1 0 1 0 0,1 0 0 0 0,-1-1-1 0 0,0 1 1 0 0,0 0 0 0 0,1-1-1 0 0,-1 1 1 0 0,0-1 0 0 0,-1 0-1 0 0,1 0 1 0 0,0 1-26 0 0,-651 586 571 0 0,642-578-736 0 0,3-2-136 0 0,0-1 0 0 0,0 1 0 0 0,0 1 0 0 0,1-1 0 0 0,0 1 0 0 0,1 0 0 0 0,0 1 0 0 0,0 0 0 0 0,1 0 0 0 0,0 0 0 0 0,1 0 0 0 0,0 1 0 0 0,1 0 0 0 0,0 1 301 0 0,5-10-90 0 0,0 0 0 0 0,0 0 0 0 0,0 0-1 0 0,0 0 1 0 0,1-1 0 0 0,-1 1 0 0 0,0-1 0 0 0,1 1-1 0 0,-1-1 1 0 0,1 0 0 0 0,0 0 0 0 0,-1 0 0 0 0,1 0-1 0 0,0 0 1 0 0,0-1 0 0 0,0 1 0 0 0,-1-1 0 0 0,1 0-1 0 0,0 0 1 0 0,0 0 0 0 0,0 0 0 0 0,0 0-1 0 0,-1-1 1 0 0,1 1 0 0 0,0-1 0 0 0,0 0 0 0 0,0 0-1 0 0,-1 0 1 0 0,1 0 0 0 0,-1 0 0 0 0,1 0 90 0 0,257-121-1061 0 0,-191 83 935 0 0,206-120 636 0 0,244-123 6275 0 0,-498 279-5983 0 0,-46 28 113 0 0,14-15-636 0 0,-70 66 342 0 0,-17 12-763 0 0,4 5 0 0 0,5 4 0 0 0,-52 73 142 0 0,133-160-362 0 0,0 0 1 0 0,0 1-1 0 0,1-1 1 0 0,1 1-1 0 0,0 0 1 0 0,0 1-1 0 0,1 0 1 0 0,1 0-1 0 0,0 0 1 0 0,1 0-1 0 0,0 0 1 0 0,0 1-1 0 0,2 0 1 0 0,-1-1-1 0 0,2 1 1 0 0,0 5 361 0 0,4-12-83 0 0,1 0-1 0 0,0 0 1 0 0,0 0 0 0 0,0-1 0 0 0,1 0-1 0 0,0 0 1 0 0,0-1 0 0 0,0 1 0 0 0,1-1-1 0 0,-1-1 1 0 0,1 1 0 0 0,0-1 0 0 0,0 0-1 0 0,0-1 1 0 0,1 1 0 0 0,-1-2-1 0 0,1 1 1 0 0,-1-1 0 0 0,1 0 0 0 0,-1 0-1 0 0,1-1 1 0 0,-1 0 0 0 0,5-1 83 0 0,2 3-12 0 0,18-1 194 0 0,0 2 1 0 0,1 1-1 0 0,-2 2 1 0 0,1 1-1 0 0,-1 1 1 0 0,0 2-1 0 0,0 1 1 0 0,-1 1 0 0 0,-1 2-1 0 0,0 1 1 0 0,-1 1-1 0 0,0 2 1 0 0,-2 0-1 0 0,21 20-182 0 0,-25-18-96 0 0,-2 1 0 0 0,-1 1 0 0 0,0 1 0 0 0,-2 1 0 0 0,-1 0 0 0 0,-1 1 0 0 0,0 1-1 0 0,-2 0 1 0 0,-2 1 0 0 0,0 1 0 0 0,-1-1 0 0 0,-2 1 0 0 0,-1 1 0 0 0,-1 0 0 0 0,-2 0 0 0 0,-1 0 0 0 0,-1 0 0 0 0,-1 0 0 0 0,-2 1 0 0 0,-1-1-1 0 0,-1 0 1 0 0,-1 0 0 0 0,-2 0 0 0 0,-9 27 96 0 0,-20 35-1736 0 0,-4-1-1 0 0,-4-1 0 0 0,-4-3 0 0 0,-53 72 1737 0 0,60-96-3671 0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16T10:27:59.371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1096 0 15827 0 0,'0'0'232'0'0,"0"0"-6"0"0,0 0-35 0 0,0 0-51 0 0,0 0-64 0 0,0 0-50 0 0,-28 17-28 0 0,-87 60-5 0 0,19 36 10 0 0,-161 276-729 0 0,17 11 1 0 0,1 41 725 0 0,220-403-120 0 0,5-15-86 0 0,0 1 1 0 0,2 0-1 0 0,1 1 0 0 0,0 0 0 0 0,2 1 1 0 0,1 0-1 0 0,2 0 0 0 0,0 1 0 0 0,1 0 1 0 0,2 0-1 0 0,1 0 0 0 0,1 3 206 0 0,2-25-63 0 0,0 0-1 0 0,1 0 1 0 0,0 0 0 0 0,0 0 0 0 0,0 0-1 0 0,0-1 1 0 0,1 1 0 0 0,-1-1-1 0 0,1 0 1 0 0,0 0 0 0 0,1 0-1 0 0,-1 0 1 0 0,1 0 0 0 0,-1-1-1 0 0,1 1 1 0 0,0-1 0 0 0,0 0 0 0 0,1 0-1 0 0,-1-1 1 0 0,1 1 0 0 0,-1-1-1 0 0,1 0 1 0 0,0 0 0 0 0,0-1-1 0 0,0 1 1 0 0,0-1 0 0 0,4 1 63 0 0,142 7-111 0 0,-79-19 130 0 0,0-3 1 0 0,0-3 0 0 0,-2-3-1 0 0,0-3 1 0 0,13-9-20 0 0,-29 12 75 0 0,128-47 426 0 0,-79 25 741 0 0,2 5 0 0 0,1 5-1 0 0,57-7-1241 0 0,-160 37 45 0 0,90-4 319 0 0,-91 5-336 0 0,0 0 1 0 0,0 1-1 0 0,0-1 1 0 0,0 1-1 0 0,-1 0 1 0 0,1-1 0 0 0,0 1-1 0 0,-1 0 1 0 0,1 0-1 0 0,0 0 1 0 0,-1 0-1 0 0,1 0 1 0 0,-1 0-1 0 0,0 0 1 0 0,1 1-1 0 0,-1-1 1 0 0,0 1-1 0 0,0-1 1 0 0,0 1-1 0 0,0-1 1 0 0,0 1-1 0 0,0-1 1 0 0,0 1-1 0 0,0 0 1 0 0,-1 0-1 0 0,1-1 1 0 0,-1 1-1 0 0,1 0 1 0 0,-1 0-1 0 0,0 0 1 0 0,1-1-1 0 0,-1 1 1 0 0,0 0-1 0 0,0 0 1 0 0,-1 0-1 0 0,1 0 1 0 0,0 0 0 0 0,-1-1-1 0 0,1 1 1 0 0,-1 0-1 0 0,1 0 1 0 0,-1 0-1 0 0,0-1 1 0 0,0 1-1 0 0,1-1 1 0 0,-2 1-29 0 0,-9 21 327 0 0,-1-1 1 0 0,-1 0-1 0 0,-1-1 1 0 0,-1-1-1 0 0,-1 0 1 0 0,0-1-1 0 0,-2-1 1 0 0,-6 5-328 0 0,0 3 142 0 0,-388 384 485 0 0,148-151-1320 0 0,-146 189 693 0 0,365-393-1182 0 0,2 1 0 0 0,2 2 1 0 0,4 2-1 0 0,1 2 0 0 0,2 4 1182 0 0,31-62-241 0 0,1-1 1 0 0,-1 1-1 0 0,1 0 0 0 0,-1 0 1 0 0,1-1-1 0 0,0 2 1 0 0,1-1-1 0 0,-1 0 0 0 0,1 0 1 0 0,0 0-1 0 0,0 1 0 0 0,0-1 1 0 0,0 1-1 0 0,1-1 0 0 0,0 1 1 0 0,0-1-1 0 0,0 1 1 0 0,0-1-1 0 0,1 0 0 0 0,0 1 1 0 0,0-1-1 0 0,0 1 0 0 0,0-1 1 0 0,1 0-1 0 0,0 0 0 0 0,-1 0 1 0 0,1 0-1 0 0,1 0 1 0 0,-1 0-1 0 0,1 0 0 0 0,-1-1 1 0 0,1 1-1 0 0,0-1 0 0 0,1 0 1 0 0,-1 0-1 0 0,0 0 1 0 0,1 0-1 0 0,-1-1 0 0 0,3 1 241 0 0,68 2-3542 0 0,-47-5 2710 0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16T10:27:59.729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648 190 4825 0 0,'0'0'1447'0'0,"36"-19"232"0"0,120-65 87 0 0,41-2 3603 0 0,-195 85-4965 0 0,-12 13 1164 0 0,-262 262 1975 0 0,-124 151-4574 0 0,370-396 775 0 0,-6 4-582 0 0,2 1 0 0 0,2 2-1 0 0,0 1 1 0 0,3 1-1 0 0,1 0 1 0 0,2 2 0 0 0,-1 7 838 0 0,21-45-83 0 0,1 0 1 0 0,-1 0-1 0 0,1 0 1 0 0,-1 0-1 0 0,1 0 1 0 0,0 0-1 0 0,0 0 1 0 0,0 0-1 0 0,0 0 1 0 0,0 1-1 0 0,0-1 1 0 0,0 0-1 0 0,1 1 0 0 0,-1-1 1 0 0,1 0-1 0 0,0 1 1 0 0,0-1-1 0 0,0 1 1 0 0,0-1-1 0 0,0 0 1 0 0,0 1-1 0 0,1-1 1 0 0,-1 1-1 0 0,1-1 1 0 0,0 0-1 0 0,-1 0 1 0 0,1 1-1 0 0,0-1 1 0 0,0 0-1 0 0,1 0 1 0 0,-1 0-1 0 0,0 0 1 0 0,1 0-1 0 0,-1 0 1 0 0,1 0-1 0 0,0-1 1 0 0,-1 1-1 0 0,1 0 1 0 0,0-1-1 0 0,0 0 1 0 0,0 1-1 0 0,0-1 1 0 0,0 0-1 0 0,0 0 1 0 0,1 0-1 0 0,-1 0 1 0 0,0 0-1 0 0,1-1 1 0 0,-1 1-1 0 0,0-1 1 0 0,1 1-1 0 0,-1-1 1 0 0,1 0-1 0 0,-1 0 1 0 0,0 0-1 0 0,1 0 1 0 0,-1-1-1 0 0,1 1 1 0 0,0-1 82 0 0,33-7-4 0 0,0-2 1 0 0,-1-1 0 0 0,0-2-1 0 0,-1-1 1 0 0,0-2 0 0 0,11-8 3 0 0,-2 2 61 0 0,272-137 230 0 0,155-75 222 0 0,-149 98 3331 0 0,-394 157 1381 0 0,6-3-4953 0 0,-209 84 183 0 0,5 12 0 0 0,-147 91-455 0 0,141-49-1596 0 0,188-100-1619 0 0,2 2-3384 0 0,66-43-1665 0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16T10:27:59.975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1026 0 12963 0 0,'0'0'1724'0'0,"0"0"22"0"0,0 0-202 0 0,0 0-580 0 0,0 0-701 0 0,0 0-555 0 0,0 0-413 0 0,0 0-133 0 0,0 0 134 0 0,0 0 198 0 0,-26 20 84 0 0,-156 125-1105 0 0,-131 114-5590 0 0,-13-19 3335 0 0,189-142 2904 0 0,95-66-1555 0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16T10:28:00.361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1268 161 21020 0 0,'0'0'357'0'0,"0"0"-153"0"0,0 0 73 0 0,-11-26 91 0 0,-35-80-101 0 0,46 105-313 0 0,-1 0-1 0 0,1-1 1 0 0,0 1 0 0 0,0 0 0 0 0,-1 0 0 0 0,1-1-1 0 0,-1 1 1 0 0,1 0 0 0 0,-1 0 0 0 0,0 0-1 0 0,0-1 1 0 0,1 1 0 0 0,-1 0 0 0 0,0 0 0 0 0,0 0-1 0 0,0 0 1 0 0,0 0 0 0 0,0 1 0 0 0,0-1 0 0 0,0 0-1 0 0,0 0 1 0 0,0 1 0 0 0,-1-1 0 0 0,1 0-1 0 0,0 1 1 0 0,0 0 0 0 0,-1-1 0 0 0,1 1 0 0 0,0-1-1 0 0,-1 1 1 0 0,1 0 0 0 0,0 0 0 0 0,-1 0-1 0 0,1 0 1 0 0,0 0 0 0 0,-1 0 0 0 0,1 0 0 0 0,0 1-1 0 0,-1-1 1 0 0,1 0 0 0 0,0 1 0 0 0,0-1 0 0 0,-1 1-1 0 0,1-1 1 0 0,0 1 0 0 0,0 0 0 0 0,0-1-1 0 0,-1 1 1 0 0,1 0 0 0 0,0 0 0 0 0,0 0 0 0 0,0 0-1 0 0,1 0 1 0 0,-1 0 0 0 0,0 0 0 0 0,0 0 0 0 0,0 0-1 0 0,1 0 1 0 0,-1 0 0 0 0,1 1 0 0 0,-1-1-1 0 0,1 0 1 0 0,-1 1 0 0 0,1-1 0 0 0,0 0 0 0 0,-1 0-1 0 0,1 1 1 0 0,0 0 46 0 0,-3 3-109 0 0,-194 336-2735 0 0,92-143 1393 0 0,-535 854-758 0 0,582-969 2234 0 0,36-55-80 0 0,2 1-1 0 0,1 1 0 0 0,1 0 0 0 0,1 1 1 0 0,2 1-1 0 0,1 1 0 0 0,0 2 56 0 0,13-32-53 0 0,0 0 0 0 0,0 0-1 0 0,0 0 1 0 0,0 0 0 0 0,1 0 0 0 0,-1 0 0 0 0,1 0 0 0 0,0 0-1 0 0,0 0 1 0 0,0 0 0 0 0,0 1 0 0 0,0-1 0 0 0,1 0-1 0 0,-1 0 1 0 0,1 0 0 0 0,0 0 0 0 0,0 0 0 0 0,0 0 0 0 0,0 0-1 0 0,1-1 1 0 0,-1 1 0 0 0,1 0 0 0 0,-1-1 0 0 0,1 1-1 0 0,0-1 1 0 0,0 1 0 0 0,0-1 0 0 0,1 0 0 0 0,-1 0 0 0 0,0 0-1 0 0,1 0 1 0 0,0 0 0 0 0,-1 0 0 0 0,1-1 0 0 0,0 0-1 0 0,0 1 1 0 0,-1-1 0 0 0,1 0 0 0 0,0 0 0 0 0,0-1 0 0 0,1 1-1 0 0,-1 0 1 0 0,0-1 0 0 0,0 0 0 0 0,0 0 0 0 0,0 0-1 0 0,0 0 1 0 0,0 0 0 0 0,3-1 53 0 0,42-3-294 0 0,1-1-1 0 0,-1-3 1 0 0,-1-2-1 0 0,0-1 1 0 0,0-3 0 0 0,-1-2-1 0 0,-1-2 1 0 0,42-23 294 0 0,18-3 109 0 0,-44 18 19 0 0,-35 13-70 0 0,2 1 0 0 0,0 1 0 0 0,0 2 0 0 0,1 1 0 0 0,-1 1 0 0 0,29-3-58 0 0,-56 10 4 0 0,0 0-1 0 0,0 0 0 0 0,0 0 0 0 0,-1 0 1 0 0,1 1-1 0 0,0-1 0 0 0,0 0 0 0 0,-1 0 1 0 0,1 1-1 0 0,0-1 0 0 0,0 1 0 0 0,-1-1 1 0 0,1 0-1 0 0,0 1 0 0 0,-1-1 0 0 0,1 1 1 0 0,0 0-1 0 0,-1-1 0 0 0,1 1 0 0 0,-1-1 1 0 0,1 1-1 0 0,-1 0 0 0 0,1-1 0 0 0,-1 1 1 0 0,0 0-1 0 0,1 0 0 0 0,-1-1 0 0 0,0 1 1 0 0,0 0-1 0 0,1 0 0 0 0,-1 0 0 0 0,0-1 1 0 0,0 1-1 0 0,0 0 0 0 0,0 0 0 0 0,0 0 1 0 0,0 0-1 0 0,0-1 0 0 0,0 1 1 0 0,0 0-1 0 0,-1 0 0 0 0,1 0 0 0 0,0-1 1 0 0,0 1-1 0 0,-1 0 0 0 0,1 0 0 0 0,-1-1 1 0 0,1 1-1 0 0,0 0 0 0 0,-1-1 0 0 0,0 1 1 0 0,1 0-1 0 0,-1-1 0 0 0,1 1 0 0 0,-1-1 1 0 0,1 1-1 0 0,-1-1 0 0 0,0 1 0 0 0,0-1 1 0 0,1 1-1 0 0,-1-1-3 0 0,-36 49 943 0 0,-327 262-3115 0 0,282-248 1211 0 0,-148 114-1590 0 0,184-141-903 0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16T10:28:00.995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93 1 10954 0 0,'0'0'1558'0'0,"0"0"-1925"0"0,0 0 59 0 0,0 0 748 0 0,0 0 244 0 0,-5 31-73 0 0,-28 177 96 0 0,18-141-551 0 0,5-32-245 0 0,1-1 1 0 0,2 1 0 0 0,1 1-1 0 0,2-1 1 0 0,2 1-1 0 0,1 0 1 0 0,1 0 0 0 0,2 0-1 0 0,2-1 1 0 0,6 28 88 0 0,4-37-46 0 0,1-1 0 0 0,1-1 0 0 0,1 0 0 0 0,1-1 1 0 0,2-1-1 0 0,0-1 0 0 0,1 0 0 0 0,1-2 0 0 0,0 0 0 0 0,2-2 0 0 0,0 0 1 0 0,1-2-1 0 0,1-1 0 0 0,0 0 0 0 0,0-2 0 0 0,2-2 0 0 0,-1 0 0 0 0,21 4 46 0 0,516 98 1069 0 0,-559-112-1061 0 0,1 1-1 0 0,-1-1 1 0 0,0 1 0 0 0,0 0 0 0 0,0 0 0 0 0,0 0 0 0 0,0 1 0 0 0,0 0 0 0 0,0 0 0 0 0,0 0 0 0 0,-1 0-1 0 0,1 1 1 0 0,-1 0 0 0 0,0 0 0 0 0,1 0 0 0 0,-1 1 0 0 0,-1-1 0 0 0,1 1 0 0 0,0 0 0 0 0,-1 0 0 0 0,0 0 0 0 0,0 0-1 0 0,0 1 1 0 0,-1-1 0 0 0,1 1 0 0 0,-1 0 0 0 0,0-1 0 0 0,0 1 0 0 0,-1 0 0 0 0,0 0 0 0 0,1 0 0 0 0,-2 1-1 0 0,1-1 1 0 0,0 0 0 0 0,-1 0 0 0 0,0 0 0 0 0,-1 1 0 0 0,1-1 0 0 0,-1 0 0 0 0,0 0 0 0 0,-1 3-8 0 0,-93 189 418 0 0,98-195-373 0 0,0 0-1 0 0,0-1 1 0 0,0 1 0 0 0,0-1-1 0 0,0 0 1 0 0,1 0-1 0 0,-1 0 1 0 0,0 0-1 0 0,1-1 1 0 0,-1 1-1 0 0,1-1 1 0 0,-1 0-1 0 0,1 0 1 0 0,-1 0-1 0 0,1-1 1 0 0,-1 1-1 0 0,0-1 1 0 0,1 0-1 0 0,-1 0 1 0 0,0 0-1 0 0,3-1-44 0 0,315-122 1739 0 0,-226 81-1608 0 0,123-50-142 0 0,4 9 0 0 0,3 10 0 0 0,114-18 11 0 0,129-2-370 0 0,-141 32-1579 0 0,192-69 1949 0 0,-345 63-72 0 0,-175 68 93 0 0,0 0 0 0 0,0 0 1 0 0,0 0-1 0 0,0 0 1 0 0,0 0-1 0 0,1-1 1 0 0,-1 1-1 0 0,0 0 1 0 0,0 0-1 0 0,0-1 1 0 0,1 1-1 0 0,-1-1 1 0 0,0 1-1 0 0,1-1 1 0 0,-1 1-1 0 0,0-1 1 0 0,1 1-1 0 0,-1-1 1 0 0,0 0-1 0 0,1 1 1 0 0,-1-1-1 0 0,1 0 1 0 0,-1 0-1 0 0,1 1 1 0 0,0-1-1 0 0,-1 0 1 0 0,1 0-1 0 0,0 0 1 0 0,-1 1-1 0 0,1-1 0 0 0,0 0 1 0 0,0 0-1 0 0,0 0 1 0 0,0 0-1 0 0,0 0 1 0 0,0 1-1 0 0,0-1 1 0 0,0 0-1 0 0,0 0 1 0 0,0 0-1 0 0,0 0 1 0 0,1 0-1 0 0,-1 1 1 0 0,0-1-1 0 0,1 0 1 0 0,-1 0-1 0 0,0 1 1 0 0,1-1-1 0 0,-1 0 1 0 0,1 0-1 0 0,-1 1 1 0 0,1-1-1 0 0,0 0 1 0 0,-1 1-1 0 0,1-1 1 0 0,0 1-1 0 0,-1-1 1 0 0,1 1-1 0 0,0-1 0 0 0,-1 1 1 0 0,1-1-1 0 0,0 1 1 0 0,0 0-1 0 0,0-1 1 0 0,0 1-22 0 0,-72-13-898 0 0,-17 14 393 0 0,0 3-1 0 0,0 5 1 0 0,1 3 0 0 0,0 4-1 0 0,1 3 1 0 0,1 5 0 0 0,1 3-1 0 0,-15 10 506 0 0,-32 5-2701 0 0,40-12-1453 0 0,67-23-363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16T10:49:51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0 422 19836 0 0,'0'0'480'0'0,"0"0"159"0"0,0 0 156 0 0,0 0 8 0 0,0 0-162 0 0,0 0-282 0 0,0 0-295 0 0,0 0-217 0 0,0 0-111 0 0,0 0 37 0 0,0 0 100 0 0,0 0 141 0 0,0 0 122 0 0,12-17 56 0 0,41-54 33 0 0,-48 66-191 0 0,1 0 0 0 0,0 1 1 0 0,0 0-1 0 0,0 0 0 0 0,1 1 0 0 0,-1-1 0 0 0,1 2 1 0 0,0-1-1 0 0,0 1 0 0 0,0-1 0 0 0,0 2 0 0 0,0-1 1 0 0,0 1-1 0 0,0 0 0 0 0,1 1 0 0 0,2 0-34 0 0,16-3 98 0 0,590-38 709 0 0,-252 27-745 0 0,1145-144 123 0 0,-1081 88 99 0 0,-416 68-203 0 0,-3 1-140 0 0,-63 17-1834 0 0,-16 30-5482 0 0,57-36 3786 0 0,-8 6-7572 0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16T10:28:01.244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0 145 7794 0 0,'0'0'504'0'0,"0"0"136"0"0,208-99 0 0 0,-139 76-216 0 0,-8 10-200 0 0,-10 5-184 0 0,-5 6-120 0 0,-7 2-88 0 0,-5 4-64 0 0,-2 6-144 0 0,-8 4-248 0 0,-6 6-256 0 0,-7 4-393 0 0,-7 6 33 0 0,-4-7-1016 0 0,0-5-881 0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16T10:28:01.978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 1 17940 0 0,'0'0'181'0'0,"0"0"21"0"0,0 0-66 0 0,0 0-454 0 0,0 0-922 0 0,0 0-560 0 0,0 0-2 0 0,0 0 416 0 0,0 0 875 0 0,0 0 531 0 0,0 0 44 0 0,29 10-105 0 0,184 71-36 0 0,-124-48-101 0 0,1-3 0 0 0,2-5 0 0 0,0-3 0 0 0,1-4 0 0 0,2-5 1 0 0,-1-3-1 0 0,1-5 0 0 0,21-4 178 0 0,-38-2-9 0 0,-42-1 262 0 0,1 1-1 0 0,-1 2 1 0 0,1 1-1 0 0,-1 2 0 0 0,0 2 1 0 0,0 1-1 0 0,-1 1 1 0 0,27 11-253 0 0,-56-16 91 0 0,0 1 0 0 0,1-1 0 0 0,-1 1 0 0 0,-1 0 0 0 0,1 1 0 0 0,-1-1 0 0 0,1 1 0 0 0,-1 0 0 0 0,0 1 0 0 0,-1-1 0 0 0,0 1 0 0 0,1 0 0 0 0,-2 0 0 0 0,1 0 0 0 0,-1 0 0 0 0,0 1 0 0 0,0-1 0 0 0,-1 1 0 0 0,0 0 0 0 0,0 0 0 0 0,0 0 0 0 0,-1 0 0 0 0,0 7-91 0 0,-14 177 356 0 0,0-72-2966 0 0,13-116 2528 0 0,0-1 0 0 0,0 1 1 0 0,-1 0-1 0 0,2 0 0 0 0,-1-1 1 0 0,0 1-1 0 0,1 0 0 0 0,-1-1 1 0 0,1 1-1 0 0,0 0 1 0 0,0-1-1 0 0,0 1 0 0 0,0-1 1 0 0,0 1-1 0 0,0-1 0 0 0,1 1 1 0 0,-1-1-1 0 0,1 0 1 0 0,0 0-1 0 0,0 0 0 0 0,0 0 1 0 0,0 0-1 0 0,0 0 0 0 0,0 0 1 0 0,0-1-1 0 0,0 1 1 0 0,1-1-1 0 0,-1 0 0 0 0,1 1 1 0 0,-1-1-1 0 0,1 0 0 0 0,-1-1 1 0 0,1 1-1 0 0,0 0 0 0 0,-1-1 1 0 0,1 1-1 0 0,0-1 1 0 0,0 0-1 0 0,-1 0 0 0 0,1 0 1 0 0,0 0-1 0 0,0 0 0 0 0,2-1 82 0 0,17-1 386 0 0,0 0-1 0 0,0-2 0 0 0,0 0 0 0 0,0-1 0 0 0,-1-1 1 0 0,0-1-1 0 0,0-1 0 0 0,8-5-385 0 0,-9 4 347 0 0,1 0-1 0 0,-1 2 1 0 0,1 0 0 0 0,1 2 0 0 0,-1 0 0 0 0,1 1 0 0 0,0 2-1 0 0,13-1-346 0 0,-32 4-11 0 0,0-1 0 0 0,0 1 0 0 0,0-1 0 0 0,-1 1 0 0 0,1 0 0 0 0,0 0 0 0 0,-1 1 0 0 0,1-1 0 0 0,-1 0 0 0 0,1 1 0 0 0,-1-1-1 0 0,1 1 1 0 0,-1 0 0 0 0,0 0 0 0 0,0 0 0 0 0,0 0 0 0 0,0 0 0 0 0,0 1 0 0 0,-1-1 0 0 0,1 0 0 0 0,-1 1 0 0 0,1-1 0 0 0,-1 1 0 0 0,0 0-1 0 0,0-1 1 0 0,0 1 0 0 0,0 0 0 0 0,-1 0 0 0 0,1 0 0 0 0,-1 0 0 0 0,1-1 0 0 0,-1 1 0 0 0,0 1 11 0 0,-3 101 689 0 0,-13-31-905 0 0,-3-2-1 0 0,-4 0 1 0 0,-2-1-1 0 0,-4-1 1 0 0,-33 57 216 0 0,-84 188-3218 0 0,145-314 3201 0 0,0 1 0 0 0,0-1 0 0 0,0 1 1 0 0,0-1-1 0 0,0 1 0 0 0,0 0 1 0 0,0 0-1 0 0,1-1 0 0 0,-1 1 1 0 0,1 0-1 0 0,-1 0 0 0 0,1 0 0 0 0,0 0 1 0 0,0-1-1 0 0,-1 1 0 0 0,2 0 1 0 0,-1 0-1 0 0,0 0 0 0 0,0 0 1 0 0,0 0-1 0 0,1 0 0 0 0,-1 0 1 0 0,1-1-1 0 0,0 1 0 0 0,-1 0 0 0 0,1 0 1 0 0,0-1-1 0 0,0 1 0 0 0,0 0 1 0 0,0-1-1 0 0,0 1 0 0 0,0-1 1 0 0,1 0-1 0 0,-1 1 0 0 0,0-1 0 0 0,1 0 1 0 0,-1 0-1 0 0,1 1 0 0 0,0-1 1 0 0,-1 0-1 0 0,1-1 0 0 0,0 1 1 0 0,-1 0-1 0 0,1 0 0 0 0,0-1 1 0 0,0 1-1 0 0,0-1 0 0 0,0 0 0 0 0,0 1 1 0 0,-1-1-1 0 0,1 0 0 0 0,0 0 1 0 0,0 0-1 0 0,0-1 17 0 0,32-1 280 0 0,-1-3-1 0 0,0-1 1 0 0,0-1 0 0 0,0-2 0 0 0,-1-1-1 0 0,-1-1 1 0 0,0-2 0 0 0,25-14-280 0 0,27-9 263 0 0,129-53 158 0 0,4 9 1 0 0,3 9 0 0 0,195-34-422 0 0,-382 98-86 0 0,1 1 1 0 0,-1 2-1 0 0,1 1 1 0 0,0 1-1 0 0,0 2 0 0 0,0 1 1 0 0,-1 2-1 0 0,1 1 0 0 0,9 4 86 0 0,-38-7 63 0 0,0 0 1 0 0,0 0-1 0 0,0 0 0 0 0,-1 1 0 0 0,1 0 0 0 0,0 0 0 0 0,-1 0 0 0 0,0 0 1 0 0,1 1-1 0 0,-1-1 0 0 0,0 1 0 0 0,0 0 0 0 0,0-1 0 0 0,-1 1 0 0 0,1 1 1 0 0,-1-1-1 0 0,1 0 0 0 0,-1 1 0 0 0,0-1 0 0 0,0 1 0 0 0,-1 0 0 0 0,1-1 1 0 0,-1 1-1 0 0,0 0 0 0 0,0 0 0 0 0,0 0 0 0 0,0 0 0 0 0,-1 0 1 0 0,1 0-1 0 0,-1 0 0 0 0,0 0 0 0 0,-1 0 0 0 0,1 0 0 0 0,-1 0 0 0 0,1 0 1 0 0,-1 0-1 0 0,-1 0 0 0 0,1 0 0 0 0,0 0 0 0 0,-1 0 0 0 0,0-1 0 0 0,0 1 1 0 0,0 0-64 0 0,-261 396 2059 0 0,249-375-2182 0 0,1 1 0 0 0,0 0 0 0 0,2 1 0 0 0,1 0 0 0 0,2 1 0 0 0,0 0 0 0 0,1 4 123 0 0,6-24-131 0 0,0-1-1 0 0,0 1 1 0 0,0 0 0 0 0,1 0-1 0 0,0 0 1 0 0,1 0-1 0 0,0 0 1 0 0,0 0-1 0 0,1 0 1 0 0,0 0 0 0 0,0 0-1 0 0,0-1 1 0 0,1 1-1 0 0,1-1 1 0 0,-1 0-1 0 0,1 0 1 0 0,0 0 0 0 0,1 0-1 0 0,0-1 1 0 0,0 0-1 0 0,0 0 1 0 0,1 0-1 0 0,-1 0 1 0 0,1-1 0 0 0,1 0-1 0 0,-1 0 1 0 0,6 2 131 0 0,7 2-600 0 0,0-1 1 0 0,0-1 0 0 0,1-1 0 0 0,0-1-1 0 0,1 0 1 0 0,-1-2 0 0 0,1 0 0 0 0,0-1 0 0 0,-1-1-1 0 0,1-1 1 0 0,0-1 0 0 0,14-3 599 0 0,7-1-5432 0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16T10:28:02.407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2002 992 10234 0 0,'0'0'1248'0'0,"-31"-24"-230"0"0,-106-83 10 0 0,106 88-933 0 0,-1 1 1 0 0,-1 1-1 0 0,-1 2 0 0 0,0 2 0 0 0,-1 0 0 0 0,0 3 0 0 0,-1 1 1 0 0,0 1-1 0 0,0 2 0 0 0,0 2 0 0 0,-1 1 0 0 0,0 2 1 0 0,0 2-1 0 0,1 1 0 0 0,-1 1 0 0 0,1 3 0 0 0,0 0 0 0 0,0 3 1 0 0,-20 7-96 0 0,-129 39-1054 0 0,2 8 1 0 0,3 8 0 0 0,-43 30 1053 0 0,115-53-787 0 0,88-39 711 0 0,4-1 134 0 0,-1 0 0 0 0,-1-1 0 0 0,1 0 0 0 0,-1-1 0 0 0,0-2 0 0 0,-1 0 0 0 0,1 0 0 0 0,-1-2 0 0 0,-2 0-58 0 0,19-2 36 0 0,1 0-1 0 0,0 0 1 0 0,0-1 0 0 0,0 1-1 0 0,-1 0 1 0 0,1-1 0 0 0,0 1-1 0 0,0-1 1 0 0,0 1 0 0 0,0-1 0 0 0,0 1-1 0 0,0-1 1 0 0,0 0 0 0 0,0 1-1 0 0,0-1 1 0 0,0 0 0 0 0,0 0 0 0 0,1 0-1 0 0,-1 0 1 0 0,0 0 0 0 0,0 0-1 0 0,1 0 1 0 0,-1 0 0 0 0,1 0-1 0 0,-1 0 1 0 0,1 0 0 0 0,-1 0 0 0 0,1 0-1 0 0,0-1 1 0 0,-1 1 0 0 0,1 0-1 0 0,0 0 1 0 0,0 0 0 0 0,0-1-1 0 0,0 1 1 0 0,0 0 0 0 0,0 0 0 0 0,0 0-1 0 0,1-1 1 0 0,-1 1 0 0 0,0 0-1 0 0,1 0 1 0 0,-1 0 0 0 0,1 0-1 0 0,-1 0 1 0 0,1 0 0 0 0,-1-1 0 0 0,1 1-1 0 0,0 0 1 0 0,-1 1 0 0 0,1-1-1 0 0,0 0 1 0 0,1-1-36 0 0,37-57-16 0 0,19 5 247 0 0,2 4-1 0 0,3 2 1 0 0,1 3-1 0 0,2 3 1 0 0,27-11-231 0 0,-27 14 81 0 0,1256-671 759 0 0,-1313 693 352 0 0,-54 29-1168 0 0,-453 202-400 0 0,331-134 423 0 0,-82 37-1273 0 0,4 11-1 0 0,-8 20 1227 0 0,195-108-2209 0 0,22-12-2428 0 0,27-18-2737 0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16T10:28:04.246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913 329 16516 0 0,'0'0'-139'0'0,"0"0"254"0"0,-8-32 227 0 0,-35-159 537 0 0,40 177-717 0 0,-26-65-136 0 0,-26 66-2846 0 0,33 20 2540 0 0,1 0 1 0 0,1 2 0 0 0,0 0 0 0 0,0 1-1 0 0,0 1 1 0 0,1 1 0 0 0,1 1 0 0 0,-13 11 279 0 0,11-9-87 0 0,-45 27-50 0 0,2 4 0 0 0,2 2 0 0 0,2 3 0 0 0,2 2 0 0 0,3 3 0 0 0,2 2 0 0 0,3 3 0 0 0,0 4 137 0 0,41-52-83 0 0,0 1-1 0 0,2 0 1 0 0,0 0 0 0 0,0 0 0 0 0,1 1-1 0 0,1-1 1 0 0,0 1 0 0 0,1 1 0 0 0,1-1-1 0 0,-1 14 84 0 0,3-23 4 0 0,0-1-1 0 0,1 1 0 0 0,-1-1 0 0 0,1 1 0 0 0,0 0 0 0 0,1-1 0 0 0,-1 0 0 0 0,1 1 1 0 0,0-1-1 0 0,0 0 0 0 0,1 0 0 0 0,0 0 0 0 0,-1 0 0 0 0,2 0 0 0 0,-1-1 0 0 0,0 0 0 0 0,1 1 1 0 0,0-1-1 0 0,0 0 0 0 0,0-1 0 0 0,1 1 0 0 0,-1-1 0 0 0,1 0 0 0 0,0 0 0 0 0,0 0 1 0 0,0-1-1 0 0,0 1 0 0 0,0-1 0 0 0,1-1 0 0 0,1 2-3 0 0,35 4 145 0 0,0-1-1 0 0,1-2 1 0 0,-1-1-1 0 0,1-3 1 0 0,-1-2-1 0 0,1-1 1 0 0,-1-2 0 0 0,0-2-1 0 0,-1-2 1 0 0,28-10-145 0 0,205-57 417 0 0,-3-12 1 0 0,7-16-418 0 0,410-130 2453 0 0,-658 226-2302 0 0,-17 2-115 0 0,1 2 0 0 0,0 0 0 0 0,0 1-1 0 0,1 0 1 0 0,-1 1 0 0 0,0 0-1 0 0,1 2 1 0 0,0-1 0 0 0,-1 2-1 0 0,14 2-35 0 0,-26-1 23 0 0,0 0-1 0 0,0 1 0 0 0,0-1 0 0 0,-1 1 1 0 0,1-1-1 0 0,-1 1 0 0 0,0 0 0 0 0,1 0 0 0 0,-1 0 1 0 0,-1 0-1 0 0,1 0 0 0 0,0 0 0 0 0,-1 0 1 0 0,1 0-1 0 0,-1 0 0 0 0,0 0 0 0 0,0 0 1 0 0,0 0-1 0 0,0 0 0 0 0,-1 0 0 0 0,1 0 0 0 0,-1 0 1 0 0,0 0-1 0 0,0 0 0 0 0,0 0 0 0 0,0-1 1 0 0,0 1-1 0 0,-1 0 0 0 0,1-1 0 0 0,-1 1 1 0 0,0 0-1 0 0,0-1 0 0 0,0 0 0 0 0,0 0 0 0 0,0 1 1 0 0,-1-1-23 0 0,-40 56 263 0 0,-4-2 0 0 0,-1-1 1 0 0,-3-3-1 0 0,-3-3 0 0 0,-1-1 0 0 0,-5-1-263 0 0,-2 4 82 0 0,-123 103 15 0 0,40-40-112 0 0,5 7 0 0 0,6 6 0 0 0,5 5 1 0 0,-27 46 14 0 0,146-166-194 0 0,0 0 0 0 0,0 2 0 0 0,2-1 1 0 0,-1 1-1 0 0,2 0 0 0 0,0 1 0 0 0,0 0 0 0 0,2 0 1 0 0,0 0-1 0 0,-2 10 194 0 0,9-21-38 0 0,0 0 0 0 0,0 0 0 0 0,0 0 0 0 0,0 0 0 0 0,1-1 0 0 0,-1 1 1 0 0,1-1-1 0 0,0 0 0 0 0,0 0 0 0 0,0 0 0 0 0,1 0 0 0 0,-1 0 0 0 0,1-1 0 0 0,0 1 0 0 0,-1-1 0 0 0,1 0 0 0 0,0 0 0 0 0,0 0 1 0 0,0-1-1 0 0,0 0 0 0 0,1 0 0 0 0,-1 0 0 0 0,0 0 0 0 0,1 0 0 0 0,-1-1 0 0 0,0 0 0 0 0,1 0 0 0 0,-1 0 0 0 0,1 0 1 0 0,-1-1-1 0 0,0 1 0 0 0,0-1 0 0 0,1-1 0 0 0,-1 1 0 0 0,3-1 38 0 0,-6 1 1 0 0,62-7 88 0 0,0-3 0 0 0,0-2 0 0 0,-2-4 0 0 0,0-2 0 0 0,13-7-89 0 0,23-7 31 0 0,18-6 16 0 0,257-63-42 0 0,-371 102-3 0 0,1-1-9 0 0,0-1 0 0 0,1 1 1 0 0,-1 0-1 0 0,1 0 0 0 0,-1 0 0 0 0,1 0 0 0 0,-1 0 0 0 0,1 0 1 0 0,0 1-1 0 0,-1-1 0 0 0,1 1 0 0 0,0 0 0 0 0,-1 0 0 0 0,1 0 0 0 0,0 0 1 0 0,-1 0-1 0 0,1 1 0 0 0,0-1 0 0 0,-1 1 0 0 0,1 0 0 0 0,0 0 1 0 0,-1 0-1 0 0,1 0 0 0 0,-1 0 0 0 0,0 0 0 0 0,1 1 0 0 0,-1-1 0 0 0,0 1 1 0 0,0-1-1 0 0,0 1 0 0 0,0 0 0 0 0,0 0 0 0 0,0 0 0 0 0,0 0 0 0 0,-1 0 1 0 0,1 1-1 0 0,-1-1 0 0 0,1 0 0 0 0,-1 1 0 0 0,0-1 0 0 0,0 1 1 0 0,0-1-1 0 0,-1 1 0 0 0,1 0 0 0 0,0-1 0 0 0,-1 1 0 0 0,0 1 7 0 0,-5 9 215 0 0,-1 0 0 0 0,0-1 0 0 0,-1 1 1 0 0,-1-1-1 0 0,0-1 0 0 0,0 0 0 0 0,-1 0 0 0 0,-1 0 0 0 0,0-1 0 0 0,0-1 0 0 0,-10 7-215 0 0,6-3 106 0 0,-226 196 535 0 0,153-140-667 0 0,3 5 0 0 0,4 2 1 0 0,3 5-1 0 0,-64 85 26 0 0,74-28-1301 0 0,66-135 1238 0 0,0 1 1 0 0,1-1 0 0 0,-1 1-1 0 0,1 0 1 0 0,-1-1 0 0 0,1 1-1 0 0,0 0 1 0 0,1-1 0 0 0,-1 1-1 0 0,1 0 1 0 0,-1-1 0 0 0,1 1-1 0 0,0-1 1 0 0,0 1 0 0 0,1-1-1 0 0,-1 1 1 0 0,1-1 0 0 0,-1 0-1 0 0,1 0 1 0 0,0 1 0 0 0,1-1-1 0 0,-1-1 1 0 0,0 1 0 0 0,1 0-1 0 0,-1-1 1 0 0,1 1 0 0 0,0-1-1 0 0,0 0 1 0 0,0 0 0 0 0,0 0-1 0 0,0 0 1 0 0,1 0 0 0 0,-1-1-1 0 0,1 1 1 0 0,-1-1 0 0 0,1 0-1 0 0,-1 0 1 0 0,1 0 0 0 0,1-1 62 0 0,35 6-9 0 0,0-2 0 0 0,1-1 1 0 0,-1-2-1 0 0,1-2 1 0 0,-1-2-1 0 0,1-2 1 0 0,22-6 8 0 0,63-4 25 0 0,72 11-160 0 0,-196 6 205 0 0,0 0 1 0 0,0 1-1 0 0,0 0 0 0 0,0-1 1 0 0,-1 1-1 0 0,1 0 0 0 0,-1 0 0 0 0,0 0 1 0 0,0 0-1 0 0,0 0 0 0 0,0 0 1 0 0,-1 0-1 0 0,1 0 0 0 0,-1 0 0 0 0,0 0 1 0 0,0 0-1 0 0,0 0 0 0 0,0 1 1 0 0,0-1-1 0 0,-1 0 0 0 0,1 0 0 0 0,-1 0 1 0 0,0 0-1 0 0,0 0 0 0 0,0 0 1 0 0,0 0-1 0 0,-1 0 0 0 0,1-1 0 0 0,-1 1 1 0 0,0 0-1 0 0,0-1 0 0 0,1 1 1 0 0,-2-1-1 0 0,1 0 0 0 0,0 0 0 0 0,0 0 1 0 0,-1 0-1 0 0,1 0 0 0 0,-1 0 1 0 0,0 0-1 0 0,-1 0-70 0 0,-1 5-9 0 0,-137 166 471 0 0,75-96-980 0 0,4 3 0 0 0,2 3 0 0 0,5 3 0 0 0,-1 9 518 0 0,52-90-90 0 0,1 0 0 0 0,0 1 1 0 0,0-1-1 0 0,1 1 0 0 0,-1 0 0 0 0,1-1 0 0 0,1 2 0 0 0,-1-1 1 0 0,1 0-1 0 0,0 0 0 0 0,0 1 0 0 0,1-1 0 0 0,0 1 0 0 0,0-1 1 0 0,0 1-1 0 0,1 0 0 0 0,0-1 0 0 0,0 1 0 0 0,1 0 0 0 0,0-1 1 0 0,0 1-1 0 0,1-1 0 0 0,-1 1 0 0 0,1-1 0 0 0,1 0 0 0 0,-1 1 1 0 0,1-1-1 0 0,0-1 0 0 0,1 1 0 0 0,-1 0 0 0 0,1-1 0 0 0,0 1 1 0 0,0-1-1 0 0,1 0 0 0 0,0-1 0 0 0,0 1 0 0 0,0-1 0 0 0,0 0 1 0 0,5 3 89 0 0,17 0 43 0 0,1-1 0 0 0,0-2 0 0 0,0 0-1 0 0,0-2 1 0 0,0-1 0 0 0,0-1 0 0 0,7-2-43 0 0,121 7-172 0 0,-153-5 190 0 0,0 0 1 0 0,-1 1-1 0 0,1-1 1 0 0,0 1-1 0 0,0 0 1 0 0,0 0-1 0 0,-1 0 1 0 0,1 0-1 0 0,-1 0 1 0 0,1 1-1 0 0,-1-1 1 0 0,1 1-1 0 0,-1-1 1 0 0,0 1-1 0 0,0 0 1 0 0,1 0-1 0 0,-1 0 1 0 0,-1 0-1 0 0,1 1 1 0 0,0-1-1 0 0,-1 0 1 0 0,1 1-1 0 0,-1-1 1 0 0,1 1-1 0 0,-1 0 1 0 0,0-1-1 0 0,0 1 1 0 0,-1 0-1 0 0,1-1 1 0 0,0 1-1 0 0,-1 0 1 0 0,0 0-1 0 0,1 0 1 0 0,-1 0-1 0 0,0 0 1 0 0,-1-1-1 0 0,1 1 0 0 0,0 0 1 0 0,-1 0-1 0 0,0 0 1 0 0,1 0-1 0 0,-1-1 1 0 0,0 1-1 0 0,-1 0 1 0 0,1-1-1 0 0,0 1 1 0 0,-1-1-1 0 0,1 0 1 0 0,-1 1-1 0 0,0-1 1 0 0,0 0-1 0 0,0 0 1 0 0,-1 2-19 0 0,-118 164 1036 0 0,97-142-1272 0 0,1 2 1 0 0,2 0 0 0 0,0 2-1 0 0,2 0 1 0 0,2 1-1 0 0,0 1 1 0 0,2 0-1 0 0,2 1 1 0 0,1 1-1 0 0,1 0 1 0 0,2 0-1 0 0,0 9 236 0 0,9-35-197 0 0,0 0-1 0 0,0 0 0 0 0,1 1 1 0 0,0-1-1 0 0,0 0 1 0 0,1-1-1 0 0,0 1 1 0 0,0 0-1 0 0,1 0 0 0 0,0-1 1 0 0,0 0-1 0 0,1 1 1 0 0,0-1-1 0 0,0 0 1 0 0,1-1-1 0 0,0 1 0 0 0,0-1 1 0 0,0 0-1 0 0,1 0 1 0 0,0-1-1 0 0,0 0 1 0 0,0 0-1 0 0,1 0 0 0 0,0-1 1 0 0,0 1-1 0 0,0-2 1 0 0,0 1-1 0 0,1-1 1 0 0,-1 0-1 0 0,1-1 0 0 0,0 0 1 0 0,0 0-1 0 0,0 0 1 0 0,2-1 197 0 0,327 18 38 0 0,-336-19 30 0 0,0 0-1 0 0,1-1 0 0 0,-1 1 0 0 0,0 0 0 0 0,0 0 1 0 0,0 0-1 0 0,0 0 0 0 0,1 0 0 0 0,-1 0 0 0 0,0 0 1 0 0,0 1-1 0 0,0-1 0 0 0,0 0 0 0 0,1 0 0 0 0,-1 1 1 0 0,0-1-1 0 0,0 1 0 0 0,0-1 0 0 0,0 1 0 0 0,0 0 1 0 0,0-1-1 0 0,0 1 0 0 0,0 0 0 0 0,0 0 0 0 0,-1-1 1 0 0,1 1-1 0 0,0 0 0 0 0,0 0 0 0 0,-1 0 0 0 0,1 0 1 0 0,-1 0-1 0 0,1 0 0 0 0,0 0 0 0 0,-1 0 0 0 0,0 1 1 0 0,1-1-1 0 0,-1 0 0 0 0,0 0 0 0 0,0 0 0 0 0,1 0 1 0 0,-1 0-1 0 0,0 1 0 0 0,0-1 0 0 0,0 0 0 0 0,0 0 1 0 0,-1 0-1 0 0,1 1 0 0 0,0-1 0 0 0,0 0 0 0 0,-1 0 1 0 0,1 0-1 0 0,-1 0 0 0 0,1 0 0 0 0,-1 0 0 0 0,1 0 1 0 0,-1 0-1 0 0,0 0 0 0 0,1 0 0 0 0,-1 0 0 0 0,-1 1-67 0 0,-57 66 4505 0 0,45-55-4797 0 0,-81 88 820 0 0,-229 254-598 0 0,248-262-1934 0 0,4 2 0 0 0,-59 104 2004 0 0,119-180-472 0 0,1 0 1 0 0,0 1-1 0 0,2 0 0 0 0,0 0 1 0 0,2 1-1 0 0,0 0 1 0 0,1 1-1 0 0,1-1 1 0 0,2 1-1 0 0,-1 4 472 0 0,4-22-25 0 0,1-1 1 0 0,-1 1-1 0 0,1 0 1 0 0,-1-1-1 0 0,1 1 0 0 0,0-1 1 0 0,1 1-1 0 0,-1-1 1 0 0,1 0-1 0 0,-1 1 0 0 0,1-1 1 0 0,0 0-1 0 0,0 0 1 0 0,0 0-1 0 0,1 0 0 0 0,-1 0 1 0 0,1-1-1 0 0,-1 1 1 0 0,1-1-1 0 0,0 0 0 0 0,0 1 1 0 0,0-1-1 0 0,0 0 1 0 0,1-1-1 0 0,-1 1 0 0 0,0-1 1 0 0,1 1-1 0 0,-1-1 1 0 0,1 0-1 0 0,-1 0 0 0 0,1-1 1 0 0,0 1-1 0 0,2-1 25 0 0,132 6 111 0 0,-128-7-131 0 0,92-10 116 0 0,-1-5 1 0 0,0-4-1 0 0,-2-4 1 0 0,17-10-97 0 0,-1 1 136 0 0,1237-370-378 0 0,-1284 380 444 0 0,-97 22 152 0 0,-96 22 435 0 0,2 5 1 0 0,1 6 0 0 0,-70 29-790 0 0,122-39 57 0 0,-190 64 96 0 0,39-11-648 0 0,-3-9 0 0 0,-186 27 495 0 0,380-88-46 0 0,-1-1-1 0 0,0-2 1 0 0,0 0-1 0 0,0-3 0 0 0,0 0 1 0 0,1-2-1 0 0,-7-2 47 0 0,29 4 17 0 0,1-1 0 0 0,0 1 0 0 0,0-1 0 0 0,0-1 0 0 0,0 1 0 0 0,0-1 0 0 0,1-1 0 0 0,-1 1 0 0 0,1-1 0 0 0,0 0 0 0 0,0 0 0 0 0,0-1 0 0 0,0 0 0 0 0,1 0 1 0 0,0 0-1 0 0,0-1 0 0 0,0 1 0 0 0,1-1 0 0 0,0 0 0 0 0,0-1 0 0 0,0 1 0 0 0,1-1 0 0 0,0 0 0 0 0,0 1 0 0 0,1-1 0 0 0,0 0 0 0 0,0-1 0 0 0,1 1 0 0 0,-1 0 0 0 0,2-1 0 0 0,-1 1 0 0 0,1-3-17 0 0,4-29 160 0 0,1 0 1 0 0,3 1-1 0 0,0 0 0 0 0,3 1 1 0 0,1 0-1 0 0,2 1 0 0 0,1 0 1 0 0,2 1-1 0 0,1 1 0 0 0,2 0 0 0 0,2 2 1 0 0,0 0-1 0 0,2 2 0 0 0,2 0 1 0 0,26-23-161 0 0,-35 33 116 0 0,1 1 0 0 0,1 1 1 0 0,1 0-1 0 0,0 2 0 0 0,1 0 1 0 0,1 1-1 0 0,1 2 1 0 0,0 0-1 0 0,0 1 0 0 0,1 1 1 0 0,1 2-1 0 0,0 0 0 0 0,0 2 1 0 0,1 0-1 0 0,-1 2 0 0 0,1 1 1 0 0,1 1-1 0 0,-1 1 0 0 0,0 1 1 0 0,4 2-117 0 0,-22 1-8 0 0,0 0 0 0 0,-1 1 0 0 0,1 0-1 0 0,-1 0 1 0 0,0 1 0 0 0,0-1 0 0 0,0 2 0 0 0,0-1 0 0 0,-1 1 0 0 0,1 0 0 0 0,-1 0 0 0 0,0 1-1 0 0,-1 0 1 0 0,0 0 0 0 0,0 0 0 0 0,0 0 0 0 0,0 1 0 0 0,-1 0 0 0 0,0 0 0 0 0,-1 0 0 0 0,0 1-1 0 0,0-1 1 0 0,0 1 0 0 0,-1-1 0 0 0,0 1 0 0 0,-1 0 0 0 0,1 0 0 0 0,-2 0 0 0 0,1 1 8 0 0,2 19 98 0 0,-2-1 1 0 0,0 1 0 0 0,-2-1 0 0 0,-1 0-1 0 0,-2 1 1 0 0,0-1 0 0 0,-2 0 0 0 0,-1 0-99 0 0,-35 93 381 0 0,-17 101-448 0 0,61-215 54 0 0,1 0-1 0 0,-1-1 0 0 0,1 1 0 0 0,1-1 0 0 0,-1 0 0 0 0,1 0 0 0 0,-1 0 0 0 0,1-1 1 0 0,1 1-1 0 0,-1-1 0 0 0,1 0 0 0 0,-1 0 0 0 0,1 0 0 0 0,0-1 0 0 0,1 1 1 0 0,-1-1-1 0 0,1-1 0 0 0,-1 1 0 0 0,1-1 0 0 0,0 0 0 0 0,0 0 0 0 0,0-1 0 0 0,0 1 1 0 0,0-1-1 0 0,0-1 0 0 0,0 1 0 0 0,0-1 0 0 0,0 0 0 0 0,0-1 0 0 0,0 1 1 0 0,1-1-1 0 0,-1 0 0 0 0,0-1 0 0 0,0 0 14 0 0,0 2-27 0 0,654-71-807 0 0,-656 71 859 0 0,0 0 1 0 0,0 0-1 0 0,-1 0 1 0 0,1 0-1 0 0,0 0 0 0 0,0 1 1 0 0,0 0-1 0 0,0 0 1 0 0,-1 0-1 0 0,1 0 0 0 0,0 1 1 0 0,-1-1-1 0 0,1 1 1 0 0,-1 0-1 0 0,0 0 0 0 0,0 0 1 0 0,1 0-1 0 0,-1 1 1 0 0,-1-1-1 0 0,1 1 0 0 0,0 0 1 0 0,-1 0-1 0 0,1 0 1 0 0,-1 0-1 0 0,0 0 0 0 0,0 1 1 0 0,0-1-1 0 0,0 0 1 0 0,-1 1-1 0 0,1 0 0 0 0,-1-1 1 0 0,0 1-1 0 0,0 0 1 0 0,0 0-1 0 0,-1-1 0 0 0,1 1 1 0 0,-1 0-1 0 0,0 0 1 0 0,0 0-1 0 0,0 0 0 0 0,-1 0 1 0 0,0 0-1 0 0,1-1 1 0 0,-1 1-1 0 0,-1 0-25 0 0,-60 228-229 0 0,48-75-7105 0 0,14-139 2465 0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16T10:28:04.697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3398 446 5425 0 0,'-33'0'1091'0'0,"-391"5"2402"0"0,-440 67-673 0 0,-423 119-2685 0 0,1256-186-121 0 0,-80 15 220 0 0,-1-4 0 0 0,0-6 0 0 0,0-4 0 0 0,-62-6-234 0 0,63-39 1878 0 0,109 38-1880 0 0,0 0 0 0 0,0 0 0 0 0,0 0 0 0 0,1-1 0 0 0,-1 1 0 0 0,0-1 1 0 0,1 1-1 0 0,0-1 0 0 0,-1 0 0 0 0,1 1 0 0 0,0-1 0 0 0,0 0 0 0 0,0 0 0 0 0,0 0 1 0 0,0 0-1 0 0,0 0 0 0 0,1 0 0 0 0,-1 0 0 0 0,0 0 0 0 0,1 0 0 0 0,0-1 0 0 0,0 1 1 0 0,-1 0-1 0 0,1 0 0 0 0,1 0 0 0 0,-1 0 0 0 0,0-1 0 0 0,0 1 0 0 0,1 0 0 0 0,-1 0 1 0 0,1 0-1 0 0,0 0 0 0 0,0 0 0 0 0,-1 0 0 0 0,1 0 0 0 0,1 0 0 0 0,-1 0 1 0 0,0 1-1 0 0,0-1 0 0 0,1 0 0 0 0,-1 0 0 0 0,1 1 0 0 0,-1-1 0 0 0,1 1 0 0 0,0 0 1 0 0,-1-1-1 0 0,1 1 0 0 0,0 0 0 0 0,0 0 0 0 0,2 0 2 0 0,22-14 8 0 0,1 1 1 0 0,1 1-1 0 0,0 2 1 0 0,0 1-1 0 0,1 1 0 0 0,1 1 1 0 0,-1 2-1 0 0,1 1 1 0 0,0 1-1 0 0,1 2 0 0 0,-1 1 1 0 0,0 1-1 0 0,13 3-8 0 0,-29-4-13 0 0,483 2 512 0 0,-154 3-1403 0 0,337-40 904 0 0,-235-30-4629 0 0,236-74 4629 0 0,58-47 692 0 0,-695 176-508 0 0,371-84 2350 0 0,-135 78-2028 0 0,-192 42-1182 0 0,-86-24 652 0 0,-1 0 0 0 0,1 0 0 0 0,-1 0 0 0 0,0-1 0 0 0,0 1 0 0 0,1 0 1 0 0,-1 0-1 0 0,0 1 0 0 0,0-1 0 0 0,0 0 0 0 0,0 0 0 0 0,0 0 0 0 0,0 1 0 0 0,-1-1 0 0 0,1 1 1 0 0,0-1-1 0 0,-1 0 0 0 0,1 1 0 0 0,-1-1 0 0 0,1 1 0 0 0,-1-1 0 0 0,0 1 0 0 0,0 0 0 0 0,1-1 0 0 0,-1 1 1 0 0,0-1-1 0 0,-1 1 0 0 0,1-1 0 0 0,0 1 0 0 0,0-1 0 0 0,-1 1 0 0 0,1-1 0 0 0,0 1 0 0 0,-1-1 0 0 0,0 1 1 0 0,1-1-1 0 0,-1 1 0 0 0,0-1 0 0 0,0 0 0 0 0,0 1 0 0 0,1-1 0 0 0,-1 0 0 0 0,-1 0 0 0 0,1 0 0 0 0,0 0 1 0 0,0 0-1 0 0,0 0 0 0 0,-1 0 0 0 0,1 0 0 0 0,0 0 0 0 0,-1-1 0 0 0,1 1 0 0 0,-1 0 0 0 0,0 0 24 0 0,-100 49-2792 0 0,30-29-1881 0 0,63-19 3709 0 0,-29 8-3316 0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16T10:28:35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1 296 22725 0 0,'0'0'119'0'0,"0"0"-181"0"0,0 0 37 0 0,0 0 116 0 0,0 0 167 0 0,0 0 92 0 0,0 0 15 0 0,0 0-42 0 0,0 0-60 0 0,0 0-14 0 0,0 0-26 0 0,28 8-34 0 0,179 45 251 0 0,-30-57-93 0 0,-172 3-385 0 0,0 0 1 0 0,0-1 0 0 0,0 0 0 0 0,-1 0 0 0 0,1 0 0 0 0,-1 0-1 0 0,1-1 1 0 0,-1 1 0 0 0,0-1 0 0 0,0 0 0 0 0,0 0 0 0 0,-1-1-1 0 0,1 1 1 0 0,-1-1 0 0 0,1 0 0 0 0,-1 0 0 0 0,0 0 0 0 0,-1 0-1 0 0,1-1 1 0 0,-1 1 0 0 0,0-1 0 0 0,0 1 0 0 0,0-1-1 0 0,-1 0 1 0 0,1 0 0 0 0,-1 0 0 0 0,0 0 0 0 0,-1 0 0 0 0,1 0-1 0 0,-1 0 1 0 0,0 0 0 0 0,0 0 0 0 0,-1-4 37 0 0,-1-1-103 0 0,0 1 0 0 0,0 0 0 0 0,0 0 0 0 0,-1 0 0 0 0,-1 0 1 0 0,0 1-1 0 0,0-1 0 0 0,0 1 0 0 0,-1 0 0 0 0,0 0 0 0 0,-1 1 0 0 0,0-1 0 0 0,0 1 0 0 0,0 0 1 0 0,-1 1-1 0 0,0 0 0 0 0,0 0 0 0 0,-1 0 0 0 0,0 1 0 0 0,0 0 0 0 0,-6-3 103 0 0,-3-1 171 0 0,-1 1 0 0 0,1 1 1 0 0,-1 1-1 0 0,0 0 0 0 0,-1 1 0 0 0,1 1 0 0 0,-1 1 0 0 0,0 0 0 0 0,0 2 1 0 0,-5 0-172 0 0,21 0 19 0 0,-1 0 0 0 0,1 1 0 0 0,-1-1 0 0 0,0 1 0 0 0,1 0 0 0 0,-1 0 0 0 0,1 1 0 0 0,-1-1 0 0 0,1 1 0 0 0,-1-1 0 0 0,1 1 0 0 0,-1 0 0 0 0,1 0 0 0 0,0 1 1 0 0,-1-1-1 0 0,1 1 0 0 0,0-1 0 0 0,0 1 0 0 0,0 0 0 0 0,0 0 0 0 0,0 1 0 0 0,1-1 0 0 0,-1 1 0 0 0,1-1 0 0 0,-1 1 0 0 0,1 0 0 0 0,0 0 0 0 0,0-1 0 0 0,0 2 1 0 0,1-1-1 0 0,-1 0 0 0 0,1 0 0 0 0,-1 1 0 0 0,1-1 0 0 0,0 0 0 0 0,1 1 0 0 0,-1-1 0 0 0,0 1 0 0 0,1-1 0 0 0,0 1 0 0 0,0-1 0 0 0,0 1 0 0 0,0 0 0 0 0,1-1 1 0 0,-1 1-1 0 0,1-1 0 0 0,0 2-19 0 0,3 1-59 0 0,-1 1 1 0 0,2 0-1 0 0,-1-1 0 0 0,1 0 1 0 0,0 0-1 0 0,0-1 1 0 0,0 1-1 0 0,1-1 0 0 0,0 0 1 0 0,0-1-1 0 0,0 1 1 0 0,1-1-1 0 0,-1 0 1 0 0,6 1 58 0 0,58 28-5236 0 0,-69-33 5070 0 0,24 10-10853 0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16T10:28:34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72 164 11698 0 0,'0'0'2441'0'0,"0"0"-2449"0"0,0 0-649 0 0,0 0 124 0 0,0 0 293 0 0,0 0 356 0 0,0 0 240 0 0,0 0 129 0 0,0 0 77 0 0,0 27 24 0 0,8 193 1045 0 0,50 546 1033 0 0,-43-677-2448 0 0,-6-95 867 0 0,4-21-4207 0 0,-13 27 2908 0 0,7-14-4465 0 0,-1 1-5458 0 0</inkml:trace>
  <inkml:trace contextRef="#ctx0" brushRef="#br0" timeOffset="503.81">1 203 23853 0 0,'0'0'688'0'0,"0"0"-537"0"0,0 0-284 0 0,0 0-266 0 0,0 0-139 0 0,0 0 8 0 0,0 0 138 0 0,0 0 218 0 0,33-27 90 0 0,109-82 35 0 0,-135 103 45 0 0,1 1 1 0 0,-1 0-1 0 0,1 1 0 0 0,0 0 1 0 0,1 0-1 0 0,-1 1 0 0 0,1 0 1 0 0,-1 0-1 0 0,1 1 1 0 0,0 0-1 0 0,0 0 0 0 0,0 1 1 0 0,8 0 3 0 0,9-1-12 0 0,26-6 20 0 0,0 2 1 0 0,1 2-1 0 0,-1 2 0 0 0,0 3 1 0 0,1 2-1 0 0,-1 2 0 0 0,0 3 1 0 0,-1 2-1 0 0,0 2 0 0 0,0 2 1 0 0,-2 2-1 0 0,0 3 0 0 0,45 24-8 0 0,-87-41-5 0 0,-1 1 0 0 0,0 1 0 0 0,0-1 0 0 0,0 1 0 0 0,0 0 0 0 0,-1 0 0 0 0,0 1 0 0 0,1-1 0 0 0,-2 1 0 0 0,1 0 0 0 0,0 1 0 0 0,-1-1 0 0 0,0 1 0 0 0,-1 0 0 0 0,1 0 0 0 0,-1 0 0 0 0,0 0 0 0 0,0 1 0 0 0,-1-1 0 0 0,0 1 0 0 0,0 0 0 0 0,-1 0 0 0 0,0-1 0 0 0,0 1 0 0 0,0 0 0 0 0,-1 0 0 0 0,0 0 0 0 0,0 0 0 0 0,-1 0-1 0 0,0 0 1 0 0,0 0 0 0 0,-1 0 0 0 0,1-1 0 0 0,-4 7 5 0 0,-15 13 73 0 0,-1-1-1 0 0,-1-1 0 0 0,-1 0 0 0 0,-1-2 1 0 0,-1-1-1 0 0,-1-1 0 0 0,-1-1 0 0 0,-1-2 1 0 0,0 0-1 0 0,-1-2 0 0 0,-1-1 0 0 0,-30 9-72 0 0,-333 90 815 0 0,392-113-894 0 0,42 13-1073 0 0,11 8 1318 0 0,-2 2 0 0 0,0 2 0 0 0,-2 2 0 0 0,-1 3-1 0 0,-1 2 1 0 0,-1 1 0 0 0,-3 3 0 0 0,0 1 0 0 0,-3 2 0 0 0,-1 2 0 0 0,12 18-166 0 0,96 172 169 0 0,-146-246 1860 0 0,-1-33-3585 0 0,0 2-1779 0 0,2 26-6961 0 0,-1 17-254 0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16T10:27:39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8863 1678 22941 0 0,'0'0'-225'0'0,"0"0"151"0"0,0 0 178 0 0,0 0 143 0 0,0 0-3 0 0,0 0-105 0 0,0 0-214 0 0,0 0-282 0 0,0 0-324 0 0,0 0-293 0 0,-25-15-20 0 0,-77-39 155 0 0,101 53 826 0 0,0 1-1 0 0,0 0 1 0 0,0 0-1 0 0,0-1 1 0 0,-1 1-1 0 0,1 0 1 0 0,0 0-1 0 0,0 0 1 0 0,0 0-1 0 0,0 0 0 0 0,-1 0 1 0 0,1 0-1 0 0,0 1 1 0 0,0-1-1 0 0,0 0 1 0 0,0 1-1 0 0,0-1 1 0 0,0 1-1 0 0,0-1 1 0 0,0 1-1 0 0,0-1 1 0 0,0 1-1 0 0,0 0 1 0 0,0-1-1 0 0,0 1 1 0 0,0 0-1 0 0,1 0 1 0 0,-1 0-1 0 0,0 0 1 0 0,0 0-1 0 0,1-1 1 0 0,-1 1-1 0 0,1 0 1 0 0,-1 1-1 0 0,1-1 1 0 0,-1 0-1 0 0,1 0 1 0 0,0 0-1 0 0,-1 0 0 0 0,1 0 1 0 0,0 0-1 0 0,0 0 1 0 0,0 1-1 0 0,0-1 1 0 0,0 0-1 0 0,0 0 1 0 0,0 0-1 0 0,0 0 1 0 0,1 0-1 0 0,-1 1 1 0 0,0-1-1 0 0,1 0 1 0 0,-1 0-1 0 0,1 0 1 0 0,-1 0-1 0 0,1 0 14 0 0,-1 9-46 0 0,-66 1045-539 0 0,-130 1184 3828 0 0,-60 1406-909 0 0,247-3487-2262 0 0,-24 415 448 0 0,38 449-520 0 0,-5-962-40 0 0,2 1 0 0 0,2 0 0 0 0,4-1 1 0 0,2 0-1 0 0,2-1 0 0 0,3 0 0 0 0,3-1 0 0 0,2-1 0 0 0,3-1 0 0 0,2 0 0 0 0,2-2 0 0 0,11 12 40 0 0,-20-46 19 0 0,2 1 0 0 0,0-2 0 0 0,1-1 0 0 0,0-1 1 0 0,2 0-1 0 0,0-2 0 0 0,1 0 0 0 0,0-2 0 0 0,1-1 0 0 0,1 0 0 0 0,0-2 0 0 0,0-1 0 0 0,1-2 0 0 0,25 5-19 0 0,38 3 59 0 0,1-3-1 0 0,1-4 1 0 0,80-5-59 0 0,1110-61 163 0 0,2223-73 301 0 0,154 175 471 0 0,259 98-203 0 0,-3741-135-831 0 0,613 5-2116 0 0,-687-28-790 0 0,-45-13-6897 0 0,-48 19-964 0 0</inkml:trace>
  <inkml:trace contextRef="#ctx0" brushRef="#br0" timeOffset="905.877">9629 486 25389 0 0,'0'0'-261'0'0,"0"0"-15"0"0,0 0 19 0 0,0 0-18 0 0,0 0-63 0 0,9-27-40 0 0,36-83-4 0 0,-42 105 359 0 0,1 1 0 0 0,0 0-1 0 0,0 0 1 0 0,1 1 0 0 0,-1-1 0 0 0,1 1-1 0 0,0 0 1 0 0,0 0 0 0 0,0 1-1 0 0,0-1 1 0 0,0 1 0 0 0,1 0-1 0 0,-1 0 1 0 0,1 1 0 0 0,-1 0 0 0 0,1 0-1 0 0,0 0 1 0 0,-1 1 0 0 0,1-1-1 0 0,0 1 1 0 0,0 1 23 0 0,20-4-73 0 0,1175-121-3604 0 0,139 0 2232 0 0,5 74 3702 0 0,1259 169 755 0 0,-1429-42-2809 0 0,2732-8-263 0 0,-3165-73 328 0 0,-693 6-252 0 0,0 2 0 0 0,0 2 0 0 0,0 3 1 0 0,-1 1-1 0 0,16 8-16 0 0,-47-13-18 0 0,-1 0 0 0 0,0 2 0 0 0,0 0 0 0 0,0 1 0 0 0,-1 1 0 0 0,-1 0 1 0 0,1 1-1 0 0,-2 0 0 0 0,1 1 0 0 0,-1 1 0 0 0,-1 0 0 0 0,0 0 0 0 0,-1 2 1 0 0,0-1-1 0 0,-1 1 0 0 0,7 13 18 0 0,3 25 8 0 0,-3 0 1 0 0,-1 1-1 0 0,-3 1 1 0 0,-2 0-1 0 0,-2 1 1 0 0,-3 0-1 0 0,-3 1 0 0 0,-1-1 1 0 0,-4 0-1 0 0,-4 27-8 0 0,5 2 115 0 0,-68 2209 2406 0 0,158 1522-2003 0 0,10-46 477 0 0,-101-3431-1017 0 0,-14 1 1 0 0,-34 155 21 0 0,48-476-68 0 0,-1 8-170 0 0,-1 1 0 0 0,0-1-1 0 0,-2 0 1 0 0,-1-1 0 0 0,-1 0-1 0 0,-2 0 1 0 0,0 0 0 0 0,-1-1 0 0 0,-5 6 238 0 0,-9-9-2628 0 0,7-15-3055 0 0,3-5-6084 0 0</inkml:trace>
  <inkml:trace contextRef="#ctx0" brushRef="#br0" timeOffset="3806.192">10642 1234 17044 0 0,'0'0'130'0'0,"0"0"88"0"0,0 0 54 0 0,0 0-84 0 0,0 0-284 0 0,0 0-468 0 0,0 0-546 0 0,0 0-321 0 0,0 0 162 0 0,0 0 400 0 0,0 0 516 0 0,-6 0 364 0 0,6 0-18 0 0,-1 0 1 0 0,0 0-1 0 0,1 0 1 0 0,-1 0-1 0 0,0 0 0 0 0,0 0 1 0 0,1 0-1 0 0,-1 0 1 0 0,0 0-1 0 0,1 0 1 0 0,-1 0-1 0 0,0 0 1 0 0,1 1-1 0 0,-1-1 1 0 0,0 0-1 0 0,1 1 1 0 0,-1-1-1 0 0,1 0 1 0 0,-1 1-1 0 0,1-1 1 0 0,-1 1-1 0 0,0-1 1 0 0,1 0-1 0 0,-1 1 1 0 0,1-1-1 0 0,0 1 1 0 0,-1 0-1 0 0,1-1 1 0 0,-1 1-1 0 0,1-1 1 0 0,0 1-1 0 0,0 0 0 0 0,-1-1 1 0 0,1 1-1 0 0,0 0 1 0 0,0-1-1 0 0,0 1 1 0 0,0 0-1 0 0,-1-1 1 0 0,1 1-1 0 0,0 0 1 0 0,0-1-1 0 0,1 1 1 0 0,-1 0-1 0 0,0 0 1 0 0,0-1-1 0 0,0 1 1 0 0,0 0-1 0 0,0-1 1 0 0,1 1-1 0 0,-1-1 1 0 0,0 1-1 0 0,1 0 1 0 0,-1-1-1 0 0,0 1 1 0 0,1-1-1 0 0,-1 1 1 0 0,1-1-1 0 0,-1 1 1 0 0,1-1-1 0 0,-1 1 0 0 0,1-1 1 0 0,-1 1-1 0 0,1-1 1 0 0,0 0-1 0 0,-1 1 1 0 0,1-1-1 0 0,-1 0 1 0 0,1 1-1 0 0,0-1 7 0 0,17 44-1468 0 0,-20-30 1420 0 0,-1 0 0 0 0,0-1 0 0 0,0 1 0 0 0,-2-1 0 0 0,1 1 0 0 0,-2-1 0 0 0,0-1 0 0 0,0 1 0 0 0,-1-1 0 0 0,-1 0 0 0 0,0 0 0 0 0,-1-1 0 0 0,0 0 0 0 0,0-1 0 0 0,-1 0 0 0 0,-1-1 0 0 0,1 0 0 0 0,-12 7 48 0 0,-4 9 135 0 0,-56 57 1135 0 0,4 4 1 0 0,3 3-1 0 0,-16 31-1270 0 0,58-73 99 0 0,2 1-1 0 0,2 1 1 0 0,2 2-1 0 0,3 1 0 0 0,1 1 1 0 0,3 1-1 0 0,3 0 1 0 0,2 1-1 0 0,2 1 1 0 0,3 1-1 0 0,2 0 1 0 0,3 1-99 0 0,3-13-87 0 0,3-1 0 0 0,1 1 1 0 0,2-1-1 0 0,2 0 0 0 0,2 0 0 0 0,2-1 0 0 0,2 0 1 0 0,2-1-1 0 0,1 0 0 0 0,3-1 0 0 0,1-1 1 0 0,2-1-1 0 0,1 0 0 0 0,3-2 0 0 0,0-1 1 0 0,3 0-1 0 0,1-3 0 0 0,1 0 0 0 0,22 16 87 0 0,4 2 1058 0 0,-3 1-1 0 0,-1 3 0 0 0,-3 2 0 0 0,18 31-1057 0 0,-43-52 44 0 0,1-1 0 0 0,1-1 0 0 0,2-1 0 0 0,1-2-1 0 0,1 0 1 0 0,2-3 0 0 0,1 0 0 0 0,1-2 0 0 0,2-2-1 0 0,0-1 1 0 0,1-2 0 0 0,2-1 0 0 0,16 5-44 0 0,11-5 118 0 0,2-2 0 0 0,0-4 0 0 0,1-2 0 0 0,0-4 0 0 0,0-2 0 0 0,1-4 0 0 0,0-2 0 0 0,-1-4 1 0 0,1-2-1 0 0,64-16-118 0 0,-28-1 346 0 0,-1-4 0 0 0,-1-5 0 0 0,-2-5 0 0 0,-1-4-1 0 0,-2-4 1 0 0,62-41-346 0 0,-120 63 130 0 0,0-1-1 0 0,-2-2 0 0 0,-1-2 1 0 0,-1-2-1 0 0,-1-1 0 0 0,-2-1 1 0 0,-1-2-1 0 0,-2-2 0 0 0,-1-1 0 0 0,-2-1 1 0 0,-2-1-1 0 0,-1-1 0 0 0,-2-2 1 0 0,-2 0-1 0 0,-2-1 0 0 0,-2-1 0 0 0,-1-1 1 0 0,-3-1-1 0 0,-2 0 0 0 0,5-43-129 0 0,-10 1 5 0 0,-5 0-1 0 0,-4 1 1 0 0,-3-1-1 0 0,-4 1 1 0 0,-4 0-1 0 0,-4 1 1 0 0,-3 1-1 0 0,-16-33-4 0 0,-49-119-425 0 0,-11 4 0 0 0,-41-59 425 0 0,126 260-111 0 0,-1 1 1 0 0,-1 0 0 0 0,-2 1-1 0 0,-1 0 1 0 0,-2 1 0 0 0,0 1-1 0 0,-2 1 1 0 0,-1 1 0 0 0,-1 1-1 0 0,-1 1 1 0 0,-1 1 0 0 0,-2 1 0 0 0,0 1-1 0 0,-1 2 1 0 0,-1 1 0 0 0,0 1-1 0 0,-1 1 1 0 0,-1 1 0 0 0,-1 2-1 0 0,0 2 1 0 0,-16-4 110 0 0,-31 11-129 0 0,1 3 0 0 0,-1 3-1 0 0,1 4 1 0 0,0 4 0 0 0,0 2 0 0 0,1 5-1 0 0,1 2 1 0 0,1 4 0 0 0,1 3 0 0 0,-12 9 129 0 0,37-23-127 0 0,0 3 0 0 0,1 2 0 0 0,1 2 0 0 0,1 3 0 0 0,0 1 0 0 0,2 2 0 0 0,1 2 1 0 0,1 2-1 0 0,2 1 0 0 0,0 3 0 0 0,3 1 0 0 0,0 1 0 0 0,-22 31 127 0 0,32-12-2380 0 0,13-15-3292 0 0,6-20-3705 0 0</inkml:trace>
  <inkml:trace contextRef="#ctx0" brushRef="#br0" timeOffset="5138.035">10929 6188 23189 0 0,'0'0'121'0'0,"0"0"62"0"0,0 0-30 0 0,0 0-83 0 0,0 0-132 0 0,0 0-254 0 0,0 0-324 0 0,0 0-439 0 0,0 0-436 0 0,0 0-56 0 0,0 0 271 0 0,-6 0 468 0 0,0 4 810 0 0,0 0 0 0 0,0 0 0 0 0,1 0 1 0 0,-1 1-1 0 0,1 0 0 0 0,0 0 0 0 0,0 0 0 0 0,1 0 1 0 0,-1 1-1 0 0,1 0 0 0 0,1 0 0 0 0,-1 0 1 0 0,1 1-1 0 0,0-1 0 0 0,0 1 0 0 0,1-1 0 0 0,-1 5 22 0 0,-23 37-93 0 0,-21 23 455 0 0,3 2 0 0 0,2 1 0 0 0,4 2 0 0 0,4 2 0 0 0,3 2 0 0 0,3 0 0 0 0,4 2 0 0 0,4 0 0 0 0,3 2 1 0 0,-5 69-363 0 0,19-111-7 0 0,1 0 0 0 0,2 0 0 0 0,2 0 0 0 0,2 0 0 0 0,1-1 0 0 0,2 1 1 0 0,2-1-1 0 0,2-1 0 0 0,2 0 0 0 0,1 0 0 0 0,2-2 0 0 0,2 0 0 0 0,2 0 1 0 0,1-2-1 0 0,1-1 0 0 0,2 0 0 0 0,2-2 0 0 0,1-1 0 0 0,1-1 1 0 0,2-1-1 0 0,1-2 0 0 0,26 18 7 0 0,57 18 141 0 0,3-6 0 0 0,3-5 1 0 0,1-4-1 0 0,3-7 0 0 0,1-4 0 0 0,2-7 0 0 0,115 14-141 0 0,58 21 448 0 0,-193-40-242 0 0,7 7-119 0 0,1-6 1 0 0,2-5 0 0 0,0-4-1 0 0,1-6 1 0 0,1-5-1 0 0,-1-5 1 0 0,9-6-88 0 0,-73-3 47 0 0,0-4 0 0 0,-1-1 1 0 0,0-3-1 0 0,-1-2 0 0 0,-1-2 0 0 0,-1-2 1 0 0,-1-3-1 0 0,-1-1 0 0 0,0-3 0 0 0,-3-2 1 0 0,0-2-1 0 0,-2-2 0 0 0,-2-1 0 0 0,-1-2 1 0 0,-2-2-1 0 0,-1-2 0 0 0,-2-1 0 0 0,-3-2 1 0 0,-1-1-1 0 0,-2-1 0 0 0,13-31-47 0 0,-27 40 91 0 0,-2-1 0 0 0,-2 0 1 0 0,-1-1-1 0 0,-2 0 0 0 0,-1-1 0 0 0,-3 0 0 0 0,-1 0 0 0 0,-2 0 1 0 0,-1 0-1 0 0,-2 0 0 0 0,-2 1 0 0 0,-2-1 0 0 0,-2 1 0 0 0,-1 0 0 0 0,-2 0 1 0 0,-1 1-1 0 0,-3 1 0 0 0,-14-28-91 0 0,-32-56-171 0 0,-6 2 0 0 0,-4 4 1 0 0,-6 3-1 0 0,-80-90 171 0 0,48 69 310 0 0,-7 5 1 0 0,-5 6 0 0 0,-105-82-311 0 0,-198-124-304 0 0,407 318 208 0 0,-1 0 0 0 0,0 2 0 0 0,-1 0 0 0 0,0 1 0 0 0,0 1-1 0 0,0 0 1 0 0,-1 2 0 0 0,1 0 0 0 0,-1 1 0 0 0,0 1 0 0 0,0 1 0 0 0,0 1 0 0 0,0 1 0 0 0,0 1 0 0 0,0 0 0 0 0,0 1 0 0 0,0 2 0 0 0,-16 5 96 0 0,-36 14-123 0 0,0 3 1 0 0,1 3 0 0 0,2 4-1 0 0,-18 14 123 0 0,53-30-14 0 0,-148 86-780 0 0,5 9 0 0 0,-23 27 794 0 0,110-68-2923 0 0,36-21-4760 0 0,38-34-2130 0 0</inkml:trace>
  <inkml:trace contextRef="#ctx0" brushRef="#br0" timeOffset="6120.801">17811 2563 4545 0 0,'0'0'203'0'0,"0"0"165"0"0,-30-11 285 0 0,-221-63 1841 0 0,153 53-34 0 0,-1 5-1 0 0,0 3 1 0 0,-1 6-1 0 0,-15 3-2459 0 0,91 6-2 0 0,0 2 1 0 0,0 0-1 0 0,0 1 0 0 0,0 2 1 0 0,1 0-1 0 0,0 2 0 0 0,1 0 0 0 0,0 2 1 0 0,0 0-1 0 0,1 1 0 0 0,0 2 1 0 0,2 0-1 0 0,-1 1 0 0 0,2 1 1 0 0,-10 10 1 0 0,-25 27-160 0 0,2 2 0 0 0,3 3 1 0 0,2 2-1 0 0,-15 29 160 0 0,28-45 208 0 0,2 2-1 0 0,1 1 1 0 0,3 1 0 0 0,2 2-1 0 0,2 0 1 0 0,2 2-1 0 0,3 0 1 0 0,2 1 0 0 0,2 1-1 0 0,3 0 1 0 0,2 1 0 0 0,2 0-1 0 0,3 1 1 0 0,2-1-1 0 0,2 1 1 0 0,7 37-208 0 0,10-13 96 0 0,4-1 0 0 0,3-1 0 0 0,4-1 0 0 0,3-1 0 0 0,3-2 0 0 0,3-2 0 0 0,4-1 0 0 0,2-2 0 0 0,4-2 0 0 0,2-2 0 0 0,3-2 0 0 0,4-1-96 0 0,31 15 42 0 0,2-3 0 0 0,5-4 1 0 0,1-5-1 0 0,4-4 0 0 0,3-4 0 0 0,1-4 0 0 0,3-5 0 0 0,2-5 0 0 0,2-5 0 0 0,1-4 0 0 0,87 13-42 0 0,-138-30 100 0 0,1-3 1 0 0,1-3-1 0 0,0-2 1 0 0,0-4-1 0 0,0-2 0 0 0,0-2 1 0 0,1-3-1 0 0,-1-3 0 0 0,0-3 1 0 0,0-3-1 0 0,-1-2 0 0 0,-1-3 1 0 0,0-2-1 0 0,-1-3 0 0 0,-2-2 1 0 0,15-11-101 0 0,-1-5 86 0 0,-3-3 0 0 0,-1-3 0 0 0,-2-3-1 0 0,-3-3 1 0 0,-2-3 0 0 0,-2-2 0 0 0,-3-2 0 0 0,-2-3 0 0 0,-3-2 0 0 0,-3-2 0 0 0,-2-3 0 0 0,0-7-86 0 0,-17 18-74 0 0,-2-2 1 0 0,-3 0-1 0 0,-2-2 0 0 0,-3 0 1 0 0,-3-1-1 0 0,-2-1 1 0 0,-3 0-1 0 0,-3-1 1 0 0,-3 1-1 0 0,-2-1 0 0 0,-3 0 1 0 0,-3 0-1 0 0,-3 0 1 0 0,-3 1-1 0 0,-2 0 1 0 0,-3 1-1 0 0,-3 0 0 0 0,-20-44 74 0 0,18 48-40 0 0,-3 2-1 0 0,-3 0 0 0 0,-2 2 1 0 0,-2 1-1 0 0,-3 2 1 0 0,-1 0-1 0 0,-3 3 0 0 0,-2 1 1 0 0,-2 2-1 0 0,-2 1 0 0 0,-2 3 1 0 0,-2 1-1 0 0,-1 3 0 0 0,-2 2 1 0 0,-1 2-1 0 0,-2 2 1 0 0,-1 2-1 0 0,-1 3 0 0 0,-56-17 41 0 0,47 26-154 0 0,0 3 0 0 0,-1 4 0 0 0,0 2 0 0 0,-1 3 0 0 0,0 2 0 0 0,0 4 1 0 0,1 2-1 0 0,-1 4 0 0 0,1 2 0 0 0,0 3 0 0 0,1 3 0 0 0,1 2 0 0 0,0 4 0 0 0,-30 15 154 0 0,25-7-2048 0 0,2 3 1 0 0,1 4 0 0 0,2 1-1 0 0,-52 43 2048 0 0,72-48-7664 0 0</inkml:trace>
  <inkml:trace contextRef="#ctx0" brushRef="#br0" timeOffset="7475.013">16975 6448 18588 0 0,'0'0'879'0'0,"0"0"78"0"0,0 0-52 0 0,0 0-175 0 0,-26-26-266 0 0,-125-118-149 0 0,123 117 163 0 0,20 18-1088 0 0,0-1 0 0 0,-1 2 0 0 0,0-1 0 0 0,0 2 0 0 0,-1-1 0 0 0,0 1 0 0 0,0 0 0 0 0,-1 1 0 0 0,0 1 1 0 0,0-1-1 0 0,0 2 0 0 0,0-1 0 0 0,-1 2 0 0 0,0-1 0 0 0,0 2 0 0 0,0 0 0 0 0,0 0 0 0 0,-7 0 610 0 0,-9 4 313 0 0,0 1 0 0 0,0 1 1 0 0,0 2-1 0 0,1 0 0 0 0,0 2 0 0 0,0 1 0 0 0,0 1 0 0 0,1 1 0 0 0,1 2 0 0 0,0 0 0 0 0,1 2 0 0 0,0 1 0 0 0,-16 14-313 0 0,-19 18 446 0 0,2 4-1 0 0,2 1 1 0 0,2 4-1 0 0,-20 30-445 0 0,21-28-12 0 0,3 3-1 0 0,3 2 1 0 0,3 2-1 0 0,2 1 1 0 0,3 3-1 0 0,4 1 0 0 0,3 1 1 0 0,3 2-1 0 0,3 1 1 0 0,3 1-1 0 0,4 0 1 0 0,3 2-1 0 0,3 0 1 0 0,4 0-1 0 0,2 64 13 0 0,11-99 37 0 0,1 0-1 0 0,2-1 0 0 0,2 0 0 0 0,1 0 1 0 0,3-2-1 0 0,1 1 0 0 0,2-2 1 0 0,2 0-1 0 0,1-1 0 0 0,2-1 1 0 0,2-1-1 0 0,1-1 0 0 0,2-1 1 0 0,1-2-1 0 0,1 0 0 0 0,2-2 1 0 0,1-1-1 0 0,2-2 0 0 0,0-1 1 0 0,2-2-1 0 0,36 18-36 0 0,314 161 213 0 0,-282-158-120 0 0,-2 5 1 0 0,-3 5-1 0 0,-2 3 0 0 0,-2 5 1 0 0,-4 4-1 0 0,-2 4 1 0 0,-4 4-1 0 0,46 52-93 0 0,22 66 183 0 0,-69-84 38 0 0,4-3-1 0 0,74 66-220 0 0,-129-142 163 0 0,1-1 0 0 0,1-1 0 0 0,1-3-1 0 0,1 0 1 0 0,1-3 0 0 0,2-1 0 0 0,0-2 0 0 0,1-1 0 0 0,0-3 0 0 0,22 5-163 0 0,14-5 237 0 0,1-4 1 0 0,0-4 0 0 0,0-3 0 0 0,1-3-1 0 0,-1-3 1 0 0,0-4 0 0 0,0-4-1 0 0,0-3 1 0 0,-2-3 0 0 0,0-3 0 0 0,-1-4-1 0 0,29-15-237 0 0,-41 18-125 0 0,-2-4 0 0 0,-1-2 0 0 0,-1-2 0 0 0,-1-3-1 0 0,-2-2 1 0 0,-1-3 0 0 0,9-11 125 0 0,-41 20 69 0 0,-2-1 0 0 0,0-2-1 0 0,-2 0 1 0 0,-1 0 0 0 0,-1-2 0 0 0,-2 0 0 0 0,-1-1-1 0 0,-2-1 1 0 0,-1 0 0 0 0,-2 0 0 0 0,-1-1 0 0 0,-2 0-1 0 0,-1 0 1 0 0,-2-1 0 0 0,-1 1 0 0 0,-2-1 0 0 0,-1 0-1 0 0,-2 1 1 0 0,-7-28-69 0 0,-1-11-88 0 0,-4 1 1 0 0,-3 0-1 0 0,-3 1 1 0 0,-3 1-1 0 0,-3 2 0 0 0,-3 0 1 0 0,-3 2-1 0 0,-3 2 1 0 0,-23-29 87 0 0,-74-96-79 0 0,-9 6 0 0 0,-67-60 79 0 0,167 195 114 0 0,-60-58 46 0 0,6-5 0 0 0,4-4 0 0 0,5-4 0 0 0,6-3 0 0 0,5-4 0 0 0,6-3 0 0 0,5-3 0 0 0,4-10-160 0 0,57 123-103 0 0,-1 0 0 0 0,-1 1 0 0 0,-1-1 1 0 0,0 1-1 0 0,-1 0 0 0 0,-2 1 0 0 0,1 0 0 0 0,-2 0 0 0 0,-1 1 0 0 0,0 0 0 0 0,-1 1 0 0 0,0 1 1 0 0,-1 0-1 0 0,-1 1 0 0 0,-1 0 0 0 0,0 1 0 0 0,-1 1 0 0 0,0 1 0 0 0,0 0 0 0 0,-17-6 103 0 0,-25 0-46 0 0,-1 2 1 0 0,0 4-1 0 0,-1 2 0 0 0,0 2 0 0 0,-1 3 0 0 0,1 3 0 0 0,-50 6 46 0 0,38-4 45 0 0,-96 5-56 0 0,99 0-407 0 0,0-4 0 0 0,-1-3 0 0 0,1-3 1 0 0,0-3-1 0 0,-35-9 418 0 0,45-5-2825 0 0,24 0-4140 0 0,21 10-3375 0 0</inkml:trace>
  <inkml:trace contextRef="#ctx0" brushRef="#br0" timeOffset="8640.597">10725 9185 15027 0 0,'0'0'547'0'0,"0"0"-367"0"0,0 0-52 0 0,0 0 72 0 0,0 0 43 0 0,0 0 13 0 0,0 0 5 0 0,0 0-25 0 0,0 0-114 0 0,0 0-173 0 0,7-26-232 0 0,19-82-269 0 0,-26 107 509 0 0,1 0 0 0 0,-1 0 0 0 0,1 0-1 0 0,-1-1 1 0 0,1 1 0 0 0,-1 0 0 0 0,0 0 0 0 0,0-1-1 0 0,1 1 1 0 0,-1 0 0 0 0,0 0 0 0 0,0-1 0 0 0,0 1-1 0 0,0 0 1 0 0,-1 0 0 0 0,1-1 0 0 0,0 1-1 0 0,0 0 1 0 0,-1 0 0 0 0,1-1 0 0 0,-1 1 0 0 0,1 0-1 0 0,-1 0 1 0 0,1 0 0 0 0,-1 0 0 0 0,0 0 0 0 0,0 0-1 0 0,1 0 1 0 0,-1 0 0 0 0,0 0 0 0 0,0 0 0 0 0,0 0-1 0 0,0 1 1 0 0,0-1 0 0 0,0 0 0 0 0,0 0 0 0 0,-1 1-1 0 0,1-1 1 0 0,0 1 0 0 0,0-1 0 0 0,0 1 0 0 0,-1 0-1 0 0,1-1 1 0 0,0 1 0 0 0,0 0 0 0 0,-1 0 0 0 0,1 0-1 0 0,0 0 1 0 0,-2 0 43 0 0,-4-1-389 0 0,-43-7 0 0 0,-1 1-1 0 0,0 3 0 0 0,0 2 0 0 0,-1 2 1 0 0,-29 5 389 0 0,79-5-3 0 0,-87 7 356 0 0,0 3-1 0 0,0 4 1 0 0,1 4-1 0 0,1 4 0 0 0,1 4 1 0 0,1 4-1 0 0,2 3 1 0 0,1 4-1 0 0,2 3 1 0 0,1 4-1 0 0,3 3 1 0 0,1 3-1 0 0,3 4 1 0 0,-36 36-353 0 0,91-77-45 0 0,1 0 0 0 0,0 1 0 0 0,0 0 0 0 0,2 1 0 0 0,0 1 0 0 0,0 1 0 0 0,2 0 0 0 0,0 0 0 0 0,1 1 1 0 0,1 1-1 0 0,0 0 0 0 0,1 0 0 0 0,2 1 0 0 0,0 0 0 0 0,1 0 0 0 0,1 0 0 0 0,0 1 0 0 0,2 0 1 0 0,1 0-1 0 0,0 0 0 0 0,2 0 0 0 0,0 0 0 0 0,1 1 0 0 0,2-1 0 0 0,0 0 0 0 0,1-1 0 0 0,1 1 0 0 0,0-1 1 0 0,2 0-1 0 0,3 6 45 0 0,5-3 84 0 0,1-1 0 0 0,1 0 0 0 0,1-2 0 0 0,1 0 1 0 0,1-1-1 0 0,0 0 0 0 0,1-2 0 0 0,1-1 0 0 0,1 0 1 0 0,0-2-1 0 0,1-1 0 0 0,1 0 0 0 0,8 1-84 0 0,35 14 159 0 0,1-4 0 0 0,2-2 1 0 0,0-4-1 0 0,28 2-159 0 0,6-5 221 0 0,0-5 0 0 0,1-4 0 0 0,0-5 1 0 0,0-5-1 0 0,-1-4 0 0 0,0-5 1 0 0,0-5-1 0 0,-2-4 0 0 0,0-4 0 0 0,-2-5 1 0 0,-1-5-1 0 0,25-15-221 0 0,-74 31 293 0 0,-1-3 0 0 0,-1-1 0 0 0,-1-3 0 0 0,-1-1 1 0 0,-2-3-1 0 0,-1-2 0 0 0,-1-1 0 0 0,-2-2 0 0 0,-2-2 0 0 0,26-33-293 0 0,-53 52 65 0 0,-1 0 0 0 0,0 0-1 0 0,-2-1 1 0 0,0-1 0 0 0,-2 1 0 0 0,0-1-1 0 0,-1-1 1 0 0,-1 1 0 0 0,-1-1-1 0 0,-1 0 1 0 0,-1 0 0 0 0,-1 0 0 0 0,-1 0-1 0 0,-1 0 1 0 0,0 0 0 0 0,-2 0 0 0 0,-1 1-1 0 0,-1-1 1 0 0,0 1 0 0 0,-2 0-1 0 0,0 0 1 0 0,-1 1 0 0 0,-2 0 0 0 0,0 0-1 0 0,-1 1 1 0 0,0 0 0 0 0,-2 1-1 0 0,0 0 1 0 0,-1 2 0 0 0,-4-4-65 0 0,-30-35-54 0 0,-3 1-1 0 0,-2 3 1 0 0,-3 2 0 0 0,-1 3 0 0 0,-3 2 0 0 0,-1 3-1 0 0,-2 3 1 0 0,-1 2 0 0 0,-2 3 0 0 0,-2 3-1 0 0,-1 4 1 0 0,-3 1 54 0 0,-19 4-1131 0 0,32 16-6688 0 0,43 4-3227 0 0</inkml:trace>
  <inkml:trace contextRef="#ctx0" brushRef="#br0" timeOffset="9906.073">21119 708 8810 0 0,'0'0'640'0'0,"0"0"130"0"0,0 0 152 0 0,0 0-15 0 0,0 0-172 0 0,-29-2-199 0 0,-92-4-161 0 0,105 5-310 0 0,1 1 0 0 0,0 1 0 0 0,-1 0 0 0 0,1 1 0 0 0,0 1-1 0 0,0 0 1 0 0,0 1 0 0 0,0 0 0 0 0,0 2 0 0 0,-3 1-65 0 0,0 0-10 0 0,3 0-64 0 0,2-1 0 0 0,-1 2 0 0 0,1 0 0 0 0,0 0 0 0 0,1 1 0 0 0,-1 1 0 0 0,2 0 0 0 0,0 0 0 0 0,0 1 0 0 0,1 1 0 0 0,0 0 0 0 0,1 0 0 0 0,0 1 0 0 0,1 0 0 0 0,1 1 0 0 0,0 0 0 0 0,-2 5 74 0 0,-71 263-537 0 0,60-191 625 0 0,2-21-53 0 0,3 0 1 0 0,2 1 0 0 0,4 0 0 0 0,3 1 0 0 0,3 0-1 0 0,4 13-35 0 0,4-56 200 0 0,2 0-1 0 0,0 0 1 0 0,2-1-1 0 0,2-1 0 0 0,0 0 1 0 0,2 0-1 0 0,0-1 1 0 0,2 0-1 0 0,1-2 0 0 0,1 0 1 0 0,1 0-1 0 0,1-2 1 0 0,1 0-1 0 0,1-1 0 0 0,1-2 1 0 0,1 0-1 0 0,0-1 1 0 0,1-1-1 0 0,1-1 0 0 0,1-2 1 0 0,0 0-1 0 0,1-2 1 0 0,0-1-1 0 0,1-1 0 0 0,0-1 1 0 0,0-2-1 0 0,14 2-199 0 0,241 48 656 0 0,-219-49-709 0 0,0 3 0 0 0,-1 3-1 0 0,0 2 1 0 0,-1 3 0 0 0,-2 3 0 0 0,0 2 0 0 0,47 27 53 0 0,-107-51-1 0 0,10 9 126 0 0,1 0-1 0 0,0-1 1 0 0,0 0-1 0 0,1-1 1 0 0,0-1 0 0 0,0 1-1 0 0,0-2 1 0 0,1 0 0 0 0,0-1-1 0 0,0 0 1 0 0,0 0 0 0 0,1-2-1 0 0,-1 0 1 0 0,1 0-1 0 0,-1-1 1 0 0,1-1 0 0 0,-1 0-1 0 0,1-1 1 0 0,0 0 0 0 0,-1-1-1 0 0,1-1 1 0 0,-1 0 0 0 0,0-1-1 0 0,4-2-124 0 0,17-21 249 0 0,-2-2 0 0 0,-1-2-1 0 0,-1 0 1 0 0,-2-2 0 0 0,-2-1-1 0 0,0-1 1 0 0,-3-2 0 0 0,-1 0-1 0 0,-1-1 1 0 0,-3-1 0 0 0,14-39-249 0 0,4 1-64 0 0,-3-2 1 0 0,-3 0-1 0 0,-4-2 1 0 0,-4-1 0 0 0,-3-1-1 0 0,-3-1 1 0 0,-5 0 0 0 0,1-60 63 0 0,-12 128-105 0 0,-1 0 1 0 0,-1 0-1 0 0,0 0 1 0 0,-1 0-1 0 0,0 1 1 0 0,-2-1-1 0 0,0 1 0 0 0,0 0 1 0 0,-1 0-1 0 0,-1 0 1 0 0,-1 1-1 0 0,0 0 1 0 0,-1 1-1 0 0,0 0 1 0 0,-1 0-1 0 0,0 1 1 0 0,-1 0-1 0 0,0 1 1 0 0,-1 0-1 0 0,-1 1 1 0 0,0 0 104 0 0,-47-30-86 0 0,-2 3 1 0 0,-2 3 0 0 0,-2 2 0 0 0,0 4-1 0 0,-2 2 1 0 0,-1 3 0 0 0,0 4 0 0 0,-2 2-1 0 0,0 4 1 0 0,-1 2 0 0 0,0 4 0 0 0,-7 3 85 0 0,-47-2-2393 0 0,45 14-6418 0 0,59-4-495 0 0</inkml:trace>
  <inkml:trace contextRef="#ctx0" brushRef="#br0" timeOffset="10842.224">20888 6337 15787 0 0,'0'0'200'0'0,"0"0"131"0"0,0 0 143 0 0,0 0-73 0 0,0 0-173 0 0,0 0-251 0 0,-26 2-194 0 0,-79 11-27 0 0,102-13 231 0 0,0 1 1 0 0,0 0-1 0 0,1 0 1 0 0,-1 0-1 0 0,0 0 0 0 0,1 1 1 0 0,-1-1-1 0 0,1 1 1 0 0,0-1-1 0 0,-1 1 0 0 0,1 0 1 0 0,0 0-1 0 0,0 0 1 0 0,0 0-1 0 0,0 0 0 0 0,1 0 1 0 0,-1 1-1 0 0,0-1 1 0 0,1 1-1 0 0,0-1 0 0 0,-1 1 1 0 0,1-1-1 0 0,0 1 1 0 0,0 0-1 0 0,1 0 0 0 0,-1-1 1 0 0,1 1-1 0 0,-1 0 1 0 0,1 0-1 0 0,0 0 0 0 0,0 1 13 0 0,-2 9-24 0 0,-10 51-49 0 0,3 0 1 0 0,3 1-1 0 0,3 0 0 0 0,3 0 0 0 0,3 0 1 0 0,2 0-1 0 0,6 16 73 0 0,-7-29 119 0 0,3 1 0 0 0,2-2 0 0 0,3 1 0 0 0,1-2 1 0 0,3 0-1 0 0,2 0 0 0 0,2-2 0 0 0,2 0 0 0 0,3-2 1 0 0,1 0-1 0 0,2-2 0 0 0,2-1 0 0 0,2-1 0 0 0,2-2 1 0 0,1-1-1 0 0,3-2 0 0 0,0-2 0 0 0,3-1 0 0 0,27 17-119 0 0,-43-38 131 0 0,0-2 0 0 0,1-1 0 0 0,0-1 1 0 0,0-1-1 0 0,1-1 0 0 0,0-1 0 0 0,0-2 0 0 0,1-1 0 0 0,-1-1 0 0 0,1-1 0 0 0,0-1 0 0 0,-1-2 0 0 0,1-1 0 0 0,-1-1 0 0 0,0-1 1 0 0,0-1-1 0 0,-1-2 0 0 0,1-1 0 0 0,-1 0 0 0 0,15-10-131 0 0,6-3 199 0 0,-2-2 0 0 0,0-2-1 0 0,-1-3 1 0 0,-2-1 0 0 0,-1-1 0 0 0,-1-3 0 0 0,-2-1 0 0 0,-2-2 0 0 0,-1-2 0 0 0,17-25-199 0 0,-30 31 10 0 0,-2-1 1 0 0,-1-1-1 0 0,-2-1 1 0 0,-1 0-1 0 0,-2-1 1 0 0,-2 0-1 0 0,-1-1 1 0 0,-2-1-1 0 0,-2 1 1 0 0,-1-1-1 0 0,-2-1 1 0 0,-2 1-1 0 0,-1-1 1 0 0,-2 1-1 0 0,-2 0 1 0 0,-2-1-1 0 0,-1 1 1 0 0,-2 1-1 0 0,-2 0 1 0 0,-1 0-1 0 0,-2 0 1 0 0,-2 2-1 0 0,-1 0 1 0 0,-20-32-11 0 0,19 32 19 0 0,-2 0 0 0 0,-1 2 1 0 0,-2 0-1 0 0,-1 1 0 0 0,-2 1 1 0 0,-1 2-1 0 0,-1 0 0 0 0,-2 2 1 0 0,-1 1-1 0 0,-1 1 0 0 0,-1 2 1 0 0,-1 1-1 0 0,-1 2 0 0 0,-1 1 1 0 0,-1 1-1 0 0,-1 3 0 0 0,0 0 1 0 0,-1 3-1 0 0,-1 1 0 0 0,-36-6-19 0 0,12 10-191 0 0,0 3 0 0 0,0 3-1 0 0,0 3 1 0 0,0 2 0 0 0,0 3 0 0 0,1 3-1 0 0,-11 5 192 0 0,-92 28-3524 0 0,5 12-4465 0 0,112-35-2309 0 0</inkml:trace>
  <inkml:trace contextRef="#ctx0" brushRef="#br0" timeOffset="11888.72">14847 660 15523 0 0,'0'0'-137'0'0,"0"0"-211"0"0,-7-26 177 0 0,-36-132 211 0 0,37 108-779 0 0,6 42 442 0 0,0 0 0 0 0,-1 1 1 0 0,1-1-1 0 0,-1 0 0 0 0,-1 1 0 0 0,1-1 1 0 0,-1 1-1 0 0,-1 0 0 0 0,0-1 0 0 0,0 1 1 0 0,0 0-1 0 0,0 1 0 0 0,-1-1 0 0 0,0 0 1 0 0,-2 0 296 0 0,0 5 111 0 0,0 1 0 0 0,0 0 0 0 0,0 0 0 0 0,0 1 0 0 0,0 0 0 0 0,0 0 0 0 0,0 0 1 0 0,0 1-1 0 0,-1 0 0 0 0,1 0 0 0 0,1 1 0 0 0,-1-1 0 0 0,0 1 0 0 0,0 0 0 0 0,1 1 0 0 0,-1 0 0 0 0,1-1 1 0 0,0 2-1 0 0,-1-1 0 0 0,2 1 0 0 0,-1-1 0 0 0,0 1 0 0 0,1 1 0 0 0,-1-1 0 0 0,1 1 0 0 0,-1 2-111 0 0,-45 41 337 0 0,3 3 0 0 0,3 1 0 0 0,1 3-1 0 0,3 1 1 0 0,3 2 0 0 0,2 1 0 0 0,3 2-1 0 0,2 1 1 0 0,3 1 0 0 0,-9 37-337 0 0,26-78 76 0 0,2 0 0 0 0,0 0-1 0 0,1 1 1 0 0,1 0 0 0 0,1 0 0 0 0,1 1 0 0 0,2-1 0 0 0,0 1 0 0 0,1 0 0 0 0,1-1 0 0 0,2 1-1 0 0,0 0 1 0 0,1-1 0 0 0,2 0 0 0 0,0 1 0 0 0,2-2 0 0 0,0 1 0 0 0,2-1 0 0 0,0 0 0 0 0,1-1 0 0 0,1 0-1 0 0,8 10-75 0 0,17 5 86 0 0,2-2 0 0 0,2-1-1 0 0,0-2 1 0 0,2-2 0 0 0,2-2 0 0 0,0-2-1 0 0,2-1 1 0 0,0-3 0 0 0,1-2-1 0 0,2-1 1 0 0,-1-3 0 0 0,18 1-86 0 0,700 179 880 0 0,-697-177-725 0 0,1-3 0 0 0,0-3 0 0 0,1-3 0 0 0,0-3-1 0 0,0-4 1 0 0,1-2 0 0 0,-1-4 0 0 0,0-2 0 0 0,0-4 0 0 0,-1-3 0 0 0,0-3 0 0 0,-1-3 0 0 0,-1-2 0 0 0,-1-4 0 0 0,-2-3 0 0 0,0-3 0 0 0,-2-2-1 0 0,20-16-154 0 0,-44 21 146 0 0,-2-1-1 0 0,-1-2 0 0 0,-1-1 0 0 0,-2-2 0 0 0,-1-1 1 0 0,-1-1-1 0 0,-3-2 0 0 0,-1-1 0 0 0,16-32-145 0 0,-32 51 11 0 0,-1 0 1 0 0,0 0-1 0 0,-2-1 0 0 0,0-1 0 0 0,-2 1 1 0 0,0-1-1 0 0,-1 0 0 0 0,-2-1 0 0 0,0 1 1 0 0,-1-1-1 0 0,-1 1 0 0 0,-2-1 0 0 0,0 0 1 0 0,-1 1-1 0 0,-1 0 0 0 0,-1-1 0 0 0,-1 1 1 0 0,-2 0-1 0 0,0 1 0 0 0,0 0 0 0 0,-5-6-11 0 0,-24-27 52 0 0,-2 1-1 0 0,-2 2 1 0 0,-3 2-1 0 0,-2 1 0 0 0,-1 3 1 0 0,-3 2-1 0 0,-1 2 1 0 0,-3 2-1 0 0,-1 2 0 0 0,-1 3 1 0 0,-31-13-52 0 0,-36-26-387 0 0,-100-67 1162 0 0,151 90-3999 0 0,2-4-3483 0 0,61 48 101 0 0,3 2-1693 0 0</inkml:trace>
  <inkml:trace contextRef="#ctx0" brushRef="#br0" timeOffset="41257.315">933 1072 8226 0 0,'0'0'1910'0'0,"0"0"-1012"0"0,0 0-121 0 0,0 0 187 0 0,0 0 33 0 0,0 0-147 0 0,0 0-322 0 0,0 0-328 0 0,0 0-316 0 0,0 0-300 0 0,-8-12-287 0 0,-27-34-197 0 0,27 101-643 0 0,11 257 3187 0 0,-3 201-1505 0 0,-39-4-4881 0 0,24-468 3717 0 0,-14-32-3081 0 0,22-9 524 0 0</inkml:trace>
  <inkml:trace contextRef="#ctx0" brushRef="#br0" timeOffset="41524.081">414 2473 2024 0 0,'0'0'2172'0'0,"0"0"-763"0"0,-27 12-213 0 0,-181 88 2164 0 0,30-3 2433 0 0,402-160-1869 0 0,-67 30-2860 0 0,2 6 1 0 0,106-1-1065 0 0,323 5-1187 0 0,-570 23 547 0 0,97-10-1081 0 0,-82-3-2235 0 0,-10-8-3842 0 0,-19 15 1093 0 0</inkml:trace>
  <inkml:trace contextRef="#ctx0" brushRef="#br0" timeOffset="41862.33">192 1065 23445 0 0,'0'0'315'0'0,"0"0"-822"0"0,0 0-325 0 0,0 0 1 0 0,0 0 212 0 0,28-10 388 0 0,180-54 277 0 0,691-105-109 0 0,-694 148 195 0 0,-203 24-115 0 0,0-1-1 0 0,0 1 1 0 0,0 0 0 0 0,0 0 0 0 0,-1 0-1 0 0,1 1 1 0 0,-1-1 0 0 0,0 0-1 0 0,0 0 1 0 0,0 1 0 0 0,0-1-1 0 0,-1 1 1 0 0,1-1 0 0 0,-1 1-1 0 0,0-1 1 0 0,0 1 0 0 0,0-1-1 0 0,0 0 1 0 0,-1 1 0 0 0,1-1-1 0 0,-1 1 1 0 0,0-1 0 0 0,0 0-1 0 0,0 1 1 0 0,-1-1 0 0 0,0 1-17 0 0,0 12-1491 0 0,0 8-2301 0 0,2-8-2965 0 0,0-8-2492 0 0</inkml:trace>
  <inkml:trace contextRef="#ctx0" brushRef="#br0" timeOffset="42340.339">2017 1664 22141 0 0,'0'0'226'0'0,"0"0"2"0"0,0 0 82 0 0,0 0-13 0 0,0 0-125 0 0,0 0-278 0 0,0 0-354 0 0,0 0-117 0 0,0 0 57 0 0,0 0 170 0 0,0 0 242 0 0,0 0 82 0 0,0 0 6 0 0,22-2 6 0 0,153-11-89 0 0,62 3-425 0 0,-236 12 541 0 0,0-1 0 0 0,-1 1 0 0 0,1 0 0 0 0,0 0 0 0 0,-1 0 0 0 0,0 0 0 0 0,1 0 0 0 0,-1 0 0 0 0,0 0 0 0 0,0 0 0 0 0,0 0 0 0 0,0 0 0 0 0,-1 0 0 0 0,1 0 0 0 0,0 0 0 0 0,-1 0 0 0 0,0 0 0 0 0,1 0 0 0 0,-1 0 0 0 0,0 0 0 0 0,0 0 0 0 0,0-1 0 0 0,0 1 0 0 0,0 0 0 0 0,0-1 0 0 0,-1 1 0 0 0,1-1 0 0 0,0 1 0 0 0,-1-1 0 0 0,1 1 0 0 0,-1-1 0 0 0,0 0 0 0 0,1 0 0 0 0,-1 0 0 0 0,0 0 0 0 0,0 0 0 0 0,0 0 0 0 0,-1 0-13 0 0,1 1-74 0 0,-401 342-113 0 0,402-344 204 0 0,-1 1 0 0 0,1 0 0 0 0,0 0 0 0 0,-1 0 0 0 0,1 0 0 0 0,0 0 0 0 0,0 0-1 0 0,0 1 1 0 0,-1-1 0 0 0,1 0 0 0 0,0 1 0 0 0,1-1 0 0 0,-1 0 0 0 0,0 1 0 0 0,0-1 0 0 0,1 1 0 0 0,-1 0 0 0 0,1-1 0 0 0,-1 1-1 0 0,1-1 1 0 0,-1 1 0 0 0,1 0 0 0 0,0-1 0 0 0,0 1 0 0 0,0 0 0 0 0,0-1 0 0 0,0 1 0 0 0,0 0 0 0 0,1-1 0 0 0,-1 1 0 0 0,0 0-1 0 0,1-1 1 0 0,0 1 0 0 0,-1-1 0 0 0,1 1 0 0 0,0-1 0 0 0,-1 1 0 0 0,1-1 0 0 0,0 0 0 0 0,0 1 0 0 0,0-1 0 0 0,1 0 0 0 0,-1 0-1 0 0,0 1 1 0 0,0-1 0 0 0,1 0 0 0 0,-1 0 0 0 0,0 0 0 0 0,1-1 0 0 0,-1 1 0 0 0,1 0 0 0 0,-1 0 0 0 0,1-1 0 0 0,-1 1 0 0 0,1-1-1 0 0,0 0 1 0 0,-1 1 0 0 0,1-1 0 0 0,0 0 0 0 0,-1 0 0 0 0,1 0 0 0 0,0 0 0 0 0,-1 0 0 0 0,1 0 0 0 0,0-1 0 0 0,-1 1 0 0 0,1 0 0 0 0,-1-1-1 0 0,1 1 1 0 0,0-1-17 0 0,35 7 124 0 0,0-2 0 0 0,0-1-1 0 0,0-2 1 0 0,1-1 0 0 0,-1-2-1 0 0,0-1 1 0 0,0-3 0 0 0,8-2-124 0 0,177-46-2693 0 0,-177 42 1352 0 0,-15 5-1710 0 0,-11 3-3467 0 0,-12 4-2848 0 0</inkml:trace>
  <inkml:trace contextRef="#ctx0" brushRef="#br0" timeOffset="43255.367">3999 778 18236 0 0,'0'0'428'0'0,"0"0"-113"0"0,0 0 87 0 0,0 0 20 0 0,0 0-107 0 0,0 0-238 0 0,0 0-350 0 0,0 0-333 0 0,0 0-277 0 0,0 0 98 0 0,0 0 266 0 0,0 0 370 0 0,0 0 383 0 0,0 10 92 0 0,76 243 1391 0 0,219 532-107 0 0,-285-760-1544 0 0,56 106-593 0 0,-63-127 570 0 0,-1 0 0 0 0,1 0 0 0 0,0 0 0 0 0,0 0 0 0 0,1 0 0 0 0,-1-1 0 0 0,1 0 0 0 0,-1 1 0 0 0,1-1 0 0 0,0 0 0 0 0,1-1 0 0 0,-1 1 0 0 0,0-1 0 0 0,1 0 0 0 0,-1 0 0 0 0,1 0 0 0 0,0-1 0 0 0,-1 1 0 0 0,1-1 1 0 0,0 0-1 0 0,0-1 0 0 0,0 1 0 0 0,0-1 0 0 0,0 0 0 0 0,0 0 0 0 0,0-1-43 0 0,1-2 140 0 0,-1 0 1 0 0,0-1 0 0 0,-1 0 0 0 0,1 0 0 0 0,-1 0-1 0 0,0-1 1 0 0,0 0 0 0 0,0 1 0 0 0,0-1 0 0 0,-1-1-1 0 0,0 1 1 0 0,0 0 0 0 0,0-1 0 0 0,-1 1 0 0 0,0-1-1 0 0,0 0 1 0 0,0 0 0 0 0,0-6-141 0 0,3-1 121 0 0,151-438 89 0 0,-54 147-1075 0 0,75-140 865 0 0,-174 436-5 0 0,10-24-33 0 0,1 1 0 0 0,2 0 1 0 0,0 2-1 0 0,2 0 0 0 0,2 0 1 0 0,0 2-1 0 0,2 0 0 0 0,6-4 38 0 0,-28 31-40 0 0,-1 1-1 0 0,1 0 1 0 0,-1 0 0 0 0,1-1-1 0 0,-1 1 1 0 0,1 0-1 0 0,-1 0 1 0 0,1 0 0 0 0,0 0-1 0 0,-1-1 1 0 0,1 1-1 0 0,0 0 1 0 0,0 0-1 0 0,0 0 1 0 0,0 0 0 0 0,0 0-1 0 0,0 0 1 0 0,0 0-1 0 0,0 0 1 0 0,0 0-1 0 0,0 0 1 0 0,0-1 0 0 0,0 1-1 0 0,1 0 1 0 0,-1 0-1 0 0,0 0 1 0 0,1 0 0 0 0,-1 0-1 0 0,1-1 1 0 0,-1 1-1 0 0,1 0 1 0 0,-1 0-1 0 0,1-1 1 0 0,0 1 0 0 0,-1 0-1 0 0,1-1 1 0 0,0 1-1 0 0,-1 0 1 0 0,1-1-1 0 0,0 1 1 0 0,0-1 0 0 0,0 0-1 0 0,-1 1 1 0 0,1-1-1 0 0,0 1 1 0 0,0-1 0 0 0,0 0-1 0 0,0 0 1 0 0,0 0-1 0 0,0 0 1 0 0,0 1-1 0 0,-1-1 1 0 0,1 0 0 0 0,0 0-1 0 0,0-1 1 0 0,0 1-1 0 0,0 0 1 0 0,0 0-1 0 0,0 0 1 0 0,0-1 0 0 0,0 1-1 0 0,0 0 1 0 0,-1-1-1 0 0,1 1 1 0 0,0-1 0 0 0,0 1 40 0 0,-2 13 29 0 0,-46 153-6478 0 0,33-133 2248 0 0,4-3-5649 0 0</inkml:trace>
  <inkml:trace contextRef="#ctx0" brushRef="#br0" timeOffset="43659.65">3286 2420 24813 0 0,'0'0'39'0'0,"0"0"-270"0"0,0 0-222 0 0,0 0-51 0 0,0 0 77 0 0,0 0 210 0 0,0 0 198 0 0,27-7 54 0 0,163-27 33 0 0,895 20 248 0 0,-522 15-291 0 0,-404-9 152 0 0,0-8 0 0 0,70-19-177 0 0,14-1 51 0 0,-196 33-544 0 0,-62 28-1083 0 0,-36 16-1297 0 0,15-18-2442 0 0,32-20 4494 0 0,-12 8-7326 0 0</inkml:trace>
  <inkml:trace contextRef="#ctx0" brushRef="#br0" timeOffset="44313.289">4217 2820 23805 0 0,'0'0'359'0'0,"0"0"-361"0"0,0 0-250 0 0,0 0-174 0 0,0 0-73 0 0,0 0 120 0 0,0 0 162 0 0,0 0 170 0 0,0 0 98 0 0,0 0-5 0 0,21 28-28 0 0,71 92-21 0 0,-73-93 0 0 0,-1 0 1 0 0,-1 1-1 0 0,-2 1 0 0 0,-1 0 0 0 0,-1 1 1 0 0,-1 1-1 0 0,-2 0 0 0 0,4 24 3 0 0,-9-39-2 0 0,11 50-141 0 0,-2 1 0 0 0,-4 0-1 0 0,-2 0 1 0 0,-4 1 0 0 0,-2 0 0 0 0,-3 0-1 0 0,-7 31 144 0 0,7-84 139 0 0,-1 0-1 0 0,-1 0 0 0 0,0-1 0 0 0,-1 1 1 0 0,-1-1-1 0 0,0 0 0 0 0,-1 0 1 0 0,-1 0-1 0 0,0-1 0 0 0,-7 11-138 0 0,13-68 4 0 0,10-60-815 0 0,6 1 0 0 0,3 1 0 0 0,5 0 0 0 0,5 2 0 0 0,16-33 811 0 0,-28 86 201 0 0,2 1 1 0 0,3 1 0 0 0,1 0 0 0 0,2 2-1 0 0,3 1 1 0 0,2-2-202 0 0,-19 30 89 0 0,1 1 0 0 0,-1 1 0 0 0,2-1 0 0 0,0 2 0 0 0,0 0 0 0 0,1 0 0 0 0,1 1 0 0 0,-1 1 0 0 0,2 0 0 0 0,-1 1 0 0 0,1 0 0 0 0,0 1 0 0 0,1 1 0 0 0,0 1-1 0 0,0 0 1 0 0,0 1 0 0 0,0 0 0 0 0,1 2 0 0 0,11-1-89 0 0,-18 2-16 0 0,0 0 0 0 0,0 1 0 0 0,0 0 0 0 0,-1 1 0 0 0,1 0-1 0 0,0 1 1 0 0,0 0 0 0 0,0 1 0 0 0,-1-1 0 0 0,1 2 0 0 0,-1-1 0 0 0,0 1-1 0 0,0 1 1 0 0,0 0 0 0 0,-1 0 0 0 0,0 1 0 0 0,1 0 0 0 0,-2 0 0 0 0,1 1-1 0 0,-1 0 1 0 0,0 0 0 0 0,-1 1 0 0 0,0-1 0 0 0,0 1 0 0 0,0 1 0 0 0,-1-1 0 0 0,0 1-1 0 0,-1 0 1 0 0,0 0 0 0 0,-1 1 0 0 0,0-1 0 0 0,0 1 0 0 0,-1 0 0 0 0,0-1-1 0 0,0 1 1 0 0,-1 0 0 0 0,-1 0 0 0 0,0 0 0 0 0,0 2 16 0 0,-8 19-108 0 0,-1 0 1 0 0,-2-1 0 0 0,-1-1-1 0 0,-1 1 1 0 0,-2-2-1 0 0,-1 0 1 0 0,0-1 0 0 0,-3-1-1 0 0,0 0 1 0 0,-1-2-1 0 0,-2 0 1 0 0,0-1 0 0 0,-1-1-1 0 0,-2-2 1 0 0,-17 12 107 0 0,-23 25 418 0 0,-3-3 0 0 0,-2-4 0 0 0,-2-2 0 0 0,-2-4 0 0 0,-61 27-418 0 0,120-66 234 0 0,15-4-198 0 0,0-1 0 0 0,1 0 1 0 0,-1 1-1 0 0,0-1 0 0 0,0 0 1 0 0,0 1-1 0 0,0-1 0 0 0,0 0 1 0 0,1 1-1 0 0,-1-1 0 0 0,0 0 0 0 0,0 1 1 0 0,0-1-1 0 0,0 0 0 0 0,0 1 1 0 0,0-1-1 0 0,0 1 0 0 0,0-1 1 0 0,0 0-1 0 0,0 1 0 0 0,0-1 1 0 0,0 0-1 0 0,-1 1 0 0 0,1-1 1 0 0,0 0-1 0 0,0 1 0 0 0,0-1 0 0 0,0 0 1 0 0,-1 1-1 0 0,1-1 0 0 0,0 0 1 0 0,0 0-1 0 0,0 1 0 0 0,-1-1 1 0 0,1 0-1 0 0,0 0 0 0 0,-1 1-36 0 0,521 147 1782 0 0,-357-104-1717 0 0,-66-20-339 0 0,-2 4-1 0 0,-2 3 0 0 0,0 5 0 0 0,8 9 275 0 0,-76-26-1733 0 0,-22-7-7684 0 0,-3-11-1139 0 0</inkml:trace>
  <inkml:trace contextRef="#ctx0" brushRef="#br0" timeOffset="45574.322">11757 11969 16460 0 0,'0'0'6657'0'0,"0"0"-7153"0"0,0 0-400 0 0,0 0-985 0 0,0 0-567 0 0,0 0-481 0 0,0 0-232 0 0,0 0 225 0 0,0 0-5434 0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16T10:28:36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0 481 21437 0 0,'0'0'1255'0'0,"0"0"-191"0"0,0 0-332 0 0,0 0-364 0 0,0 0-204 0 0,0 0-103 0 0,0 0-29 0 0,0 0 20 0 0,0 0 42 0 0,0 0 30 0 0,0 0 13 0 0,8-4 12 0 0,43-17-55 0 0,2 3-1 0 0,1 2 0 0 0,0 3 0 0 0,0 2 0 0 0,1 2 0 0 0,1 3 0 0 0,-1 2 1 0 0,1 3-1 0 0,0 1 0 0 0,4 4-93 0 0,-44-4 10 0 0,634 46 26 0 0,-510-45 104 0 0,-140-1-53 0 0,0 0 19 0 0,-34-31-1691 0 0,-49-18-3505 0 0,24 25-4325 0 0,41 17-843 0 0</inkml:trace>
  <inkml:trace contextRef="#ctx0" brushRef="#br0" timeOffset="264.055">1017 1 14563 0 0,'0'0'7827'0'0,"0"0"-5896"0"0,0 0-1688 0 0,0 0-260 0 0,0 0-113 0 0,0 0 52 0 0,0 0 99 0 0,0 0 32 0 0,33 1-5 0 0,105 4-33 0 0,93 39-23 0 0,117 65-28 0 0,-324-99-9 0 0,-1 2 1 0 0,0 0-1 0 0,-1 1 1 0 0,0 1 0 0 0,-1 1-1 0 0,-1 1 1 0 0,0 1-1 0 0,-1 1 1 0 0,-1 0 0 0 0,-1 1-1 0 0,0 1 1 0 0,-2 1-1 0 0,1 1 45 0 0,-11-11 23 0 0,0 0-1 0 0,0 0 0 0 0,-1 0 0 0 0,-1 0 0 0 0,0 1 0 0 0,0 0 0 0 0,-1-1 0 0 0,0 1 1 0 0,-1 0-1 0 0,-1 0 0 0 0,0 0 0 0 0,-1 0 0 0 0,0 0 0 0 0,0 0 0 0 0,-1 0 0 0 0,-1-1 1 0 0,0 1-1 0 0,-1-1 0 0 0,0 1 0 0 0,-1-1 0 0 0,0-1 0 0 0,0 1 0 0 0,-1-1 0 0 0,-1 0 0 0 0,0 0 1 0 0,0 0-1 0 0,-1-1 0 0 0,0 0 0 0 0,0-1 0 0 0,-1 0 0 0 0,0 0 0 0 0,-1-1 0 0 0,0 0 1 0 0,-7 3-23 0 0,-18 15 85 0 0,-1-3 1 0 0,-1-1 0 0 0,-1-1-1 0 0,-1-2 1 0 0,-38 11-86 0 0,-43 13-8291 0 0,116-41 7718 0 0,-12 4-10645 0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16T10:28:38.3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197 539 17060 0 0,'0'0'1291'0'0,"0"0"6"0"0,0 0-230 0 0,0 0-505 0 0,0 0-482 0 0,0 0-359 0 0,0 0-159 0 0,0 0-23 0 0,0 0 89 0 0,0 0 185 0 0,0 0 177 0 0,-11 18 94 0 0,-1 1-47 0 0,-35 102 164 0 0,42 10-151 0 0,6 1 1 0 0,5-1-1 0 0,22 119-50 0 0,-160-810-2255 0 0,125 531 2581 0 0,1 1 0 0 0,1-1 1 0 0,1 0-1 0 0,2 0 0 0 0,1 0 0 0 0,1-1 0 0 0,2 1 1 0 0,1-3-327 0 0,0 25 63 0 0,-1 0 1 0 0,1 0-1 0 0,0 1 1 0 0,1-1-1 0 0,0 1 1 0 0,0 0-1 0 0,0 0 1 0 0,0 0-1 0 0,1 1 1 0 0,0-1-1 0 0,0 1 1 0 0,1 0 0 0 0,-1 1-1 0 0,1-1 1 0 0,0 1-1 0 0,1 1 1 0 0,-1-1-1 0 0,0 1 1 0 0,1 0-1 0 0,0 0 1 0 0,0 1-1 0 0,0-1 1 0 0,6 0-64 0 0,170-13 562 0 0,-170 19-557 0 0,0 0 0 0 0,0 0-1 0 0,-1 1 1 0 0,1 1 0 0 0,-1 0 0 0 0,0 1 0 0 0,0 1 0 0 0,-1-1 0 0 0,1 2-1 0 0,-2 0 1 0 0,1 0 0 0 0,-1 1 0 0 0,0 0 0 0 0,-1 0 0 0 0,0 1 0 0 0,-1 1-1 0 0,0-1 1 0 0,0 1 0 0 0,-1 1 0 0 0,-1 0 0 0 0,0-1 0 0 0,0 2 0 0 0,-1-1 0 0 0,-1 1-1 0 0,0-1 1 0 0,-1 1 0 0 0,0 1 0 0 0,-1-1 0 0 0,0 0 0 0 0,-1 0 0 0 0,-1 1-1 0 0,0-1 1 0 0,-1 0 0 0 0,0 1 0 0 0,-1-1 0 0 0,-1 0 0 0 0,0 0 0 0 0,-1 0-1 0 0,0 0 1 0 0,0-1 0 0 0,-2 0 0 0 0,0 0 0 0 0,0 0 0 0 0,-1 0 0 0 0,0-1 0 0 0,-1 0-1 0 0,0-1 1 0 0,-10 9-5 0 0,1-5 66 0 0,-1-1-1 0 0,0-1 1 0 0,-1-1 0 0 0,-1-1-1 0 0,0 0 1 0 0,0-2-1 0 0,-1 0 1 0 0,1-1-1 0 0,-2-1 1 0 0,1-1 0 0 0,-1-1-1 0 0,0-1 1 0 0,0-1-1 0 0,0-1 1 0 0,0 0-1 0 0,0-2 1 0 0,-14-2-66 0 0,216 56-3179 0 0,-121-23 3432 0 0,-1 2 0 0 0,-1 2 0 0 0,-2 4-1 0 0,-1 1 1 0 0,46 45-253 0 0,71 63 388 0 0,-170-156-715 0 0,-1-3-4820 0 0,0 5-3819 0 0</inkml:trace>
  <inkml:trace contextRef="#ctx0" brushRef="#br0" timeOffset="846.182">998 1291 9554 0 0,'0'0'-241'0'0,"0"0"697"0"0,0 0 849 0 0,0 0 524 0 0,0 0 251 0 0,0 0-14 0 0,0 0-236 0 0,0 0-341 0 0,0 0-318 0 0,0 0-279 0 0,0 0-197 0 0,0 0-181 0 0,0 0-170 0 0,27-7-135 0 0,82-22-107 0 0,56-39-688 0 0,-153 64 324 0 0,-8 3 138 0 0,-1 0 0 0 0,1 1-1 0 0,-1-1 1 0 0,1-1-1 0 0,-1 1 1 0 0,0 0 0 0 0,1-1-1 0 0,-1 0 1 0 0,0 0 0 0 0,0 1-1 0 0,0-2 1 0 0,-1 1-1 0 0,1 0 1 0 0,0-1 0 0 0,-1 1-1 0 0,1-1 1 0 0,-1 0 0 0 0,0 0-1 0 0,0 0 1 0 0,0 0-1 0 0,-1 0 1 0 0,2-3 124 0 0,-76-19-4126 0 0,54 24 4274 0 0,0 2 0 0 0,1 0 0 0 0,-1 1 0 0 0,1 1 0 0 0,-1 0 1 0 0,1 2-1 0 0,0 0 0 0 0,1 1 0 0 0,-1 1 0 0 0,1 1 0 0 0,1 0 0 0 0,-1 1 0 0 0,1 1 1 0 0,1 0-1 0 0,-5 5-148 0 0,18-14 7 0 0,0 1 1 0 0,1 0 0 0 0,-1 0-1 0 0,1-1 1 0 0,-1 1-1 0 0,1 0 1 0 0,0 1 0 0 0,-1-1-1 0 0,1 0 1 0 0,0 0 0 0 0,1 0-1 0 0,-1 1 1 0 0,0-1-1 0 0,1 0 1 0 0,-1 1 0 0 0,1-1-1 0 0,0 0 1 0 0,-1 1 0 0 0,1-1-1 0 0,0 1 1 0 0,1-1-1 0 0,-1 0 1 0 0,0 1 0 0 0,1-1-1 0 0,-1 1 1 0 0,1-1 0 0 0,0 0-1 0 0,0 0 1 0 0,0 1-1 0 0,0-1 1 0 0,0 0 0 0 0,0 0-1 0 0,0 0 1 0 0,1 0 0 0 0,-1 0-1 0 0,1 0 1 0 0,0-1-1 0 0,-1 1 1 0 0,1 0 0 0 0,0-1-1 0 0,1 1-7 0 0,88 52 1028 0 0,-60-46-999 0 0,0-1-1 0 0,0-2 1 0 0,0-1 0 0 0,0-2-1 0 0,1 0 1 0 0,-1-3 0 0 0,1 0-1 0 0,-1-2-28 0 0,153-32-2872 0 0,-27-40-2023 0 0,-153 72 4717 0 0,0 0 0 0 0,0 0 0 0 0,-1 0 1 0 0,1-1-1 0 0,-1 1 0 0 0,1-1 1 0 0,-1 0-1 0 0,0 0 0 0 0,0 0 0 0 0,-1 0 1 0 0,1-1-1 0 0,-1 1 0 0 0,0-1 1 0 0,0 1-1 0 0,-1-1 0 0 0,1 0 0 0 0,-1 0 1 0 0,0 0-1 0 0,0 1 0 0 0,-1-1 1 0 0,0 0-1 0 0,1 0 0 0 0,-2 0 1 0 0,1 0-1 0 0,0 0 0 0 0,-1 0 0 0 0,0 0 1 0 0,0 0-1 0 0,-1 0 0 0 0,1 0 1 0 0,-1 1-1 0 0,0-1 0 0 0,-1-1 178 0 0,-1-2 901 0 0,-1 1-1 0 0,0 0 1 0 0,0 0-1 0 0,0 0 1 0 0,-1 1-1 0 0,0-1 1 0 0,0 1-1 0 0,0 1 1 0 0,-1-1 0 0 0,0 1-1 0 0,0 0 1 0 0,0 1-1 0 0,-1 0 1 0 0,0 0-1 0 0,-1 0-900 0 0,8 3 423 0 0,1 1-294 0 0,0 0-327 0 0,39 20-921 0 0,132 67 2323 0 0,-140-75-1372 0 0,0 2 0 0 0,-1 1 0 0 0,0 1 0 0 0,-1 1 0 0 0,-1 2 0 0 0,-1 1 0 0 0,23 22 168 0 0,-48-41 36 0 0,0 1 0 0 0,0 0 1 0 0,-1 0-1 0 0,1 0 0 0 0,0 0 0 0 0,-1 0 0 0 0,0 0 1 0 0,1 0-1 0 0,-1 1 0 0 0,0-1 0 0 0,0 0 0 0 0,0 1 1 0 0,-1-1-1 0 0,1 1 0 0 0,-1-1 0 0 0,1 0 1 0 0,-1 1-1 0 0,0 0 0 0 0,0-1 0 0 0,0 1 0 0 0,0-1 1 0 0,0 1-1 0 0,0-1 0 0 0,-1 1 0 0 0,1-1 1 0 0,-1 1-1 0 0,0-1 0 0 0,0 0 0 0 0,0 1 0 0 0,0-1 1 0 0,0 0-1 0 0,0 0 0 0 0,-1 1 0 0 0,1-1 1 0 0,-1 0-1 0 0,1 0 0 0 0,-1-1 0 0 0,0 1 0 0 0,0 0 1 0 0,0-1-1 0 0,0 1 0 0 0,0-1 0 0 0,0 1 1 0 0,0-1-1 0 0,-1 0 0 0 0,1 0 0 0 0,0 0 0 0 0,-1 0 1 0 0,1 0-1 0 0,-1-1 0 0 0,1 1 0 0 0,-1-1 1 0 0,1 1-1 0 0,-1-1 0 0 0,1 0 0 0 0,-1 0-36 0 0,-32 7 394 0 0,1-1-1 0 0,-1-1 1 0 0,0-2-1 0 0,-1-1 0 0 0,1-2 1 0 0,-33-5-394 0 0,67 5-10 0 0,0 0 0 0 0,1 0-1 0 0,-1 0 1 0 0,1-1 0 0 0,-1 1 0 0 0,1 0 0 0 0,-1 0 0 0 0,1 0 0 0 0,-1-1 0 0 0,1 1 0 0 0,-1 0 0 0 0,1-1-1 0 0,-1 1 1 0 0,1 0 0 0 0,-1-1 0 0 0,1 1 0 0 0,-1-1 0 0 0,1 1 0 0 0,0-1 0 0 0,-1 1 0 0 0,1-1 0 0 0,0 1-1 0 0,0-1 1 0 0,-1 1 0 0 0,1-1 0 0 0,0 1 0 0 0,0-1 0 0 0,0 1 0 0 0,0-1 0 0 0,-1 0 0 0 0,1 1-1 0 0,0-1 1 0 0,0 1 0 0 0,0-1 0 0 0,0 1 0 0 0,0-1 0 0 0,1 0 0 0 0,-1 1 0 0 0,0-1 0 0 0,0 1 0 0 0,0-1-1 0 0,0 1 1 0 0,1-1 0 0 0,-1 1 0 0 0,0-1 0 0 0,0 1 0 0 0,1-1 0 0 0,-1 1 0 0 0,0-1 0 0 0,1 1 0 0 0,-1-1-1 0 0,1 1 1 0 0,-1 0 0 0 0,1-1 0 0 0,-1 1 0 0 0,1 0 0 0 0,-1-1 0 0 0,1 1 0 0 0,-1 0 0 0 0,1-1-1 0 0,-1 1 1 0 0,1 0 0 0 0,-1 0 0 0 0,1 0 0 0 0,-1 0 0 0 0,1 0 0 0 0,0 0 0 0 0,-1-1 10 0 0,36-27-1510 0 0,-36 28 1512 0 0,79-48-746 0 0,2 4 1 0 0,3 3 0 0 0,0 4 0 0 0,5 2 743 0 0,-26 10-75 0 0,-43 16 333 0 0,52-14 3338 0 0,-89 75-2855 0 0,15-45-735 0 0,0 1 1 0 0,1-1 0 0 0,0 1 0 0 0,1 0 0 0 0,0-1 0 0 0,0 1-1 0 0,1 0 1 0 0,0 0 0 0 0,0-1 0 0 0,1 1 0 0 0,-1-1-1 0 0,2 1 1 0 0,-1-1 0 0 0,1 0 0 0 0,0 0 0 0 0,1 0 0 0 0,0 1-7 0 0,79 35-5586 0 0,-68-41 891 0 0,-2 0-5539 0 0</inkml:trace>
  <inkml:trace contextRef="#ctx0" brushRef="#br0" timeOffset="1016.156">2317 586 27230 0 0,'0'0'160'0'0,"0"0"-80"0"0,0 0-160 0 0,0 0-408 0 0,0 0-568 0 0,0 0-161 0 0,0 0-191 0 0,0 0-256 0 0,0 0-257 0 0,0 0-1151 0 0,0 0-1313 0 0,0 0-6938 0 0</inkml:trace>
  <inkml:trace contextRef="#ctx0" brushRef="#br0" timeOffset="1359.499">2902 1045 23949 0 0,'0'0'-448'0'0,"0"0"-99"0"0,0 0-182 0 0,0 0-126 0 0,0 0 100 0 0,0 0 263 0 0,0 0 413 0 0,0 0 474 0 0,0 0 299 0 0,0 0 52 0 0,0 0-158 0 0,0 0-257 0 0,0 0-192 0 0,10-3-119 0 0,8-1-131 0 0,0 0 0 0 0,1 0 0 0 0,0 2 0 0 0,-1 0 1 0 0,1 1-1 0 0,0 1 0 0 0,0 1 0 0 0,0 1 0 0 0,-1 0 0 0 0,1 2 0 0 0,-1 0 1 0 0,1 1-1 0 0,-1 0 0 0 0,-1 2 0 0 0,1 0 0 0 0,-1 1 0 0 0,-1 1 0 0 0,1 0 1 0 0,-1 1-1 0 0,-1 1 0 0 0,0 1 0 0 0,-1 0 0 0 0,0 1 0 0 0,1 1 111 0 0,-13-12 15 0 0,0 1-1 0 0,0 0 0 0 0,-1-1 0 0 0,1 1 0 0 0,0 0 0 0 0,-1 0 1 0 0,0 0-1 0 0,1 0 0 0 0,-1 0 0 0 0,0 0 0 0 0,-1 0 0 0 0,1 0 1 0 0,0 1-1 0 0,-1-1 0 0 0,0 0 0 0 0,0 0 0 0 0,0 1 0 0 0,0-1 1 0 0,0 0-1 0 0,-1 0 0 0 0,0 1 0 0 0,1-1 0 0 0,-1 0 0 0 0,0 0 1 0 0,0 0-1 0 0,-1 0 0 0 0,1 0 0 0 0,-1 0 0 0 0,1-1 0 0 0,-1 1 1 0 0,0 0-1 0 0,0-1 0 0 0,0 1 0 0 0,-1-1 0 0 0,1 0 1 0 0,0 1-1 0 0,-1-1 0 0 0,0 0 0 0 0,1-1 0 0 0,-1 1 0 0 0,0 0 1 0 0,0-1-1 0 0,0 1-14 0 0,-137 50 1260 0 0,109-45-1140 0 0,-1-1 0 0 0,-1-1 0 0 0,1-2 0 0 0,-1-1 0 0 0,1-1 0 0 0,-1-2 0 0 0,1-2 0 0 0,-10-2-120 0 0,-6-17-1956 0 0,40 7-1692 0 0,5-4-3622 0 0,3 11-2902 0 0</inkml:trace>
  <inkml:trace contextRef="#ctx0" brushRef="#br0" timeOffset="1818.667">3504 0 24165 0 0,'0'0'-403'0'0,"0"0"-355"0"0,0 0-185 0 0,0 0 25 0 0,0 0 282 0 0,0 0 395 0 0,0 0 205 0 0,0 0 69 0 0,4 33 43 0 0,29 225 871 0 0,89 326 1715 0 0,-119-572-2651 0 0,1 9 3 0 0,1-1 0 0 0,0 0 0 0 0,2 0-1 0 0,0 0 1 0 0,1-1 0 0 0,1 0 0 0 0,1-1 0 0 0,0 0-1 0 0,2-1 1 0 0,11 14-14 0 0,-20-28 17 0 0,0-1 0 0 0,0 0 1 0 0,1 1-1 0 0,-1-1 0 0 0,1-1 0 0 0,-1 1 0 0 0,1-1 0 0 0,0 1 0 0 0,-1-1 1 0 0,1 0-1 0 0,0 0 0 0 0,0-1 0 0 0,0 1 0 0 0,0-1 0 0 0,0 0 0 0 0,0 0 1 0 0,0 0-1 0 0,0 0 0 0 0,0-1 0 0 0,0 0 0 0 0,-1 0 0 0 0,1 0 0 0 0,0 0 1 0 0,0 0-1 0 0,-1-1 0 0 0,1 1 0 0 0,-1-1 0 0 0,1 0 0 0 0,-1 0 0 0 0,0-1 1 0 0,0 1-1 0 0,2-2-17 0 0,88-94-692 0 0,-87 85 537 0 0,1 1 0 0 0,-2-1 0 0 0,0 0 0 0 0,0 0-1 0 0,-1-1 1 0 0,-1 1 0 0 0,0-1 0 0 0,-1 0 0 0 0,-1 0-1 0 0,0 0 1 0 0,-1 0 0 0 0,0 0 0 0 0,-1-2 155 0 0,1 14 20 0 0,-1 1 1 0 0,0-1 0 0 0,1 0-1 0 0,-1 1 1 0 0,0-1 0 0 0,1 1 0 0 0,-1-1-1 0 0,0 1 1 0 0,0-1 0 0 0,0 1-1 0 0,-1-1 1 0 0,1 1 0 0 0,0 0-1 0 0,0 0 1 0 0,-1 0 0 0 0,1 0 0 0 0,-1 0-1 0 0,1 0 1 0 0,-1 0 0 0 0,1 0-1 0 0,-1 0 1 0 0,1 1 0 0 0,-1-1-1 0 0,0 1 1 0 0,1-1 0 0 0,-1 1-1 0 0,0 0 1 0 0,0-1 0 0 0,1 1 0 0 0,-1 0-1 0 0,0 0 1 0 0,0 0 0 0 0,1 0-1 0 0,-1 1 1 0 0,0-1 0 0 0,0 0-1 0 0,1 1 1 0 0,-1 0 0 0 0,0-1 0 0 0,1 1-1 0 0,-1 0 1 0 0,1-1 0 0 0,-1 1-1 0 0,1 0 1 0 0,-1 0 0 0 0,1 0-1 0 0,0 1 1 0 0,-1-1 0 0 0,1 0 0 0 0,0 0-1 0 0,0 1 1 0 0,-1 0-21 0 0,-2 7 60 0 0,0-1-1 0 0,1 1 1 0 0,0 0 0 0 0,1-1-1 0 0,-1 1 1 0 0,2 1-1 0 0,-1-1 1 0 0,1 0 0 0 0,1 0-1 0 0,0 0 1 0 0,0 1 0 0 0,1-1-1 0 0,0 0 1 0 0,0 0 0 0 0,1 0-1 0 0,0 0 1 0 0,1 0 0 0 0,0 0-1 0 0,0-1 1 0 0,1 1 0 0 0,0-1-1 0 0,1 0 1 0 0,0 0-1 0 0,0 0 1 0 0,0-1 0 0 0,1 0-1 0 0,0 0 1 0 0,1 0 0 0 0,0-1-1 0 0,0 0 1 0 0,0 0 0 0 0,0-1-1 0 0,2 1-59 0 0,12 8-35 0 0,0-1 0 0 0,1-1 0 0 0,0-2 0 0 0,1 0 0 0 0,0-1 0 0 0,1-1 0 0 0,-1-1 0 0 0,2-2 0 0 0,-1 0 0 0 0,0-1 1 0 0,1-2-1 0 0,0 0 0 0 0,-1-2 0 0 0,1-1 0 0 0,0-1 0 0 0,9-2 35 0 0,107-26-3798 0 0,-7-20-5073 0 0,-111 38-1498 0 0</inkml:trace>
  <inkml:trace contextRef="#ctx0" brushRef="#br0" timeOffset="2065.144">3457 317 26430 0 0,'0'0'228'0'0,"0"0"-180"0"0,0 0-207 0 0,0 0-136 0 0,0 0 23 0 0,29-6 91 0 0,177-20-309 0 0,207 41-3533 0 0,-277 2-313 0 0,-2 9-3823 0 0,-99-17-632 0 0</inkml:trace>
  <inkml:trace contextRef="#ctx0" brushRef="#br0" timeOffset="2389.321">4611 768 20124 0 0,'0'0'3637'0'0,"0"0"-3230"0"0,0 0-725 0 0,0 0 134 0 0,0 0 243 0 0,7 29-8 0 0,53 187-31 0 0,-46-181-22 0 0,-9-19 17 0 0,1 0 1 0 0,0 0 0 0 0,1-1-1 0 0,1 0 1 0 0,0 0 0 0 0,1-1-1 0 0,1 0 1 0 0,0-1-1 0 0,6 6-15 0 0,-15-18-40 0 0,0 0-1 0 0,0 0 1 0 0,0 0-1 0 0,0 0 0 0 0,0 0 1 0 0,0 0-1 0 0,1 0 0 0 0,-1 0 1 0 0,0-1-1 0 0,1 1 0 0 0,-1 0 1 0 0,1-1-1 0 0,-1 1 0 0 0,1-1 1 0 0,-1 0-1 0 0,1 1 1 0 0,-1-1-1 0 0,1 0 0 0 0,-1 0 1 0 0,1 0-1 0 0,-1 0 0 0 0,1 0 1 0 0,-1 0-1 0 0,1-1 0 0 0,-1 1 1 0 0,1 0-1 0 0,-1-1 0 0 0,1 1 1 0 0,-1-1-1 0 0,0 0 1 0 0,1 1-1 0 0,-1-1 0 0 0,0 0 1 0 0,1 0-1 0 0,-1 0 0 0 0,0 0 1 0 0,0 0-1 0 0,0 0 0 0 0,0 0 1 0 0,0 0-1 0 0,0 0 0 0 0,0 0 1 0 0,0-1-1 0 0,0 1 1 0 0,-1 0-1 0 0,1-1 0 0 0,0 1 1 0 0,-1-1-1 0 0,1 1 0 0 0,-1-1 1 0 0,0 1-1 0 0,1-1 0 0 0,-1 1 1 0 0,0-1 40 0 0,14-86-10568 0 0,-15 68 9034 0 0,0-22 1987 0 0,12 6 7144 0 0,36 71-3934 0 0,-21-9-3760 0 0,118 101 1967 0 0,-89-97-5801 0 0,4-13-5223 0 0,-47-15-885 0 0</inkml:trace>
  <inkml:trace contextRef="#ctx0" brushRef="#br0" timeOffset="2789.161">5240 726 23621 0 0,'0'0'-217'0'0,"0"0"-237"0"0,0 0-71 0 0,0 0 90 0 0,0 0 240 0 0,0 0 174 0 0,0 0 38 0 0,0 0 14 0 0,0 0 13 0 0,0 0 39 0 0,26 4 78 0 0,125 23 295 0 0,179-13-1628 0 0,-330-11 1142 0 0,0-1-1 0 0,-1 1 1 0 0,1-1-1 0 0,-1 0 1 0 0,1 1 0 0 0,-1-1-1 0 0,0 1 1 0 0,0-1 0 0 0,0 0-1 0 0,0 1 1 0 0,0-1-1 0 0,0 0 1 0 0,-1 0 0 0 0,1 0-1 0 0,-1 0 1 0 0,1 0 0 0 0,-1-1-1 0 0,0 1 1 0 0,0 0-1 0 0,0-1 1 0 0,0 1 0 0 0,0-1-1 0 0,0 1 1 0 0,0-1 0 0 0,0 0-1 0 0,-1 0 1 0 0,1 0-1 0 0,0-1 1 0 0,-1 1 0 0 0,-1 0 30 0 0,-8 8-21 0 0,-11 6 94 0 0,0 1 0 0 0,1 1-1 0 0,1 1 1 0 0,0 0 0 0 0,2 2 0 0 0,0 1 0 0 0,2 0 0 0 0,0 1 0 0 0,1 1 0 0 0,1 0 0 0 0,1 1 0 0 0,2 1 0 0 0,0 0 0 0 0,2 1 0 0 0,0 0 0 0 0,2 0-1 0 0,1 1 1 0 0,1 0 0 0 0,1 3-73 0 0,5-25 18 0 0,1 1-1 0 0,-1 0 1 0 0,1-1-1 0 0,0 1 1 0 0,0-1-1 0 0,0 1 0 0 0,1-1 1 0 0,0 0-1 0 0,0 1 1 0 0,1-1-1 0 0,-1 0 1 0 0,1-1-1 0 0,0 1 1 0 0,1 0-1 0 0,-1-1 0 0 0,1 1 1 0 0,-1-1-1 0 0,1 0 1 0 0,1 0-1 0 0,-1-1 1 0 0,0 1-1 0 0,1-1 1 0 0,0 0-1 0 0,0 0 0 0 0,0-1 1 0 0,0 1-1 0 0,0-1 1 0 0,0 0-1 0 0,1-1 1 0 0,-1 1-1 0 0,1-1 1 0 0,-1 0-1 0 0,6 0-17 0 0,6 2-450 0 0,1 0 0 0 0,-1-2 0 0 0,1 0 0 0 0,0-1 0 0 0,0 0 1 0 0,-1-2-1 0 0,1 0 0 0 0,-1-1 0 0 0,1-1 0 0 0,7-3 450 0 0,25-15-2931 0 0,-19 4-3815 0 0,-21 12-1501 0 0</inkml:trace>
  <inkml:trace contextRef="#ctx0" brushRef="#br0" timeOffset="3034.826">5483 1163 20628 0 0,'0'0'1763'0'0,"0"0"-1577"0"0,0 0-337 0 0,28-7 68 0 0,204-42-266 0 0,137-45-1305 0 0,-337 90-668 0 0,-11 3-3643 0 0,-14 1-2295 0 0</inkml:trace>
  <inkml:trace contextRef="#ctx0" brushRef="#br0" timeOffset="3338.901">6101 1259 12427 0 0,'0'0'2159'0'0,"0"0"-531"0"0,0 0-342 0 0,0 0-233 0 0,0 0-197 0 0,0 0-250 0 0,0 0-143 0 0,0 0-66 0 0,0 0-89 0 0,0 0-78 0 0,26 0-64 0 0,86-1-80 0 0,2-39-27 0 0,-98 29-125 0 0,-13 10-18 0 0,1-1 0 0 0,-1 0 0 0 0,0 0 0 0 0,0-1 0 0 0,0 1 0 0 0,0 0-1 0 0,0-1 1 0 0,-1 0 0 0 0,1 0 0 0 0,-1 0 0 0 0,1 0 0 0 0,-1 0 0 0 0,0 0 0 0 0,-1-1 0 0 0,1 1 0 0 0,0-1 0 0 0,-1 1 0 0 0,0-1 0 0 0,0 1-1 0 0,0-1 1 0 0,0 0 0 0 0,-1 0 0 0 0,1 1 0 0 0,-1-1 0 0 0,0 0 0 0 0,0 0 0 0 0,0 0 0 0 0,-1 1 0 0 0,1-1 0 0 0,-1 0 0 0 0,0 0 0 0 0,0 1-1 0 0,0-1 1 0 0,-1 1 0 0 0,1-1 0 0 0,-1 1 0 0 0,0-1 0 0 0,0 1 0 0 0,0 0 0 0 0,0 0 0 0 0,0 0 0 0 0,-1 0 0 0 0,0 0 0 0 0,1 1 0 0 0,-1-1-1 0 0,0 1 1 0 0,-2-1 84 0 0,-4-5 69 0 0,-2 1 0 0 0,1 0 0 0 0,-1 1 0 0 0,0 0 0 0 0,-1 0 0 0 0,1 2 0 0 0,-1-1-1 0 0,0 1 1 0 0,0 1 0 0 0,0 0 0 0 0,-1 1 0 0 0,1 0 0 0 0,-1 1 0 0 0,1 1 0 0 0,-1-1 0 0 0,1 2-1 0 0,-1 0 1 0 0,1 1 0 0 0,-1 0 0 0 0,0 1-69 0 0,8-1 117 0 0,1 1 0 0 0,0-1 0 0 0,0 1 0 0 0,0 0 0 0 0,1 0 0 0 0,-1 1 0 0 0,1-1 0 0 0,-1 1 0 0 0,1 0 0 0 0,1 0 0 0 0,-1 0 0 0 0,0 0 0 0 0,1 0 0 0 0,0 1 0 0 0,0-1 0 0 0,0 1 0 0 0,0-1-1 0 0,1 1 1 0 0,0 0 0 0 0,0 0 0 0 0,0 0 0 0 0,1-1 0 0 0,-1 1 0 0 0,1 0 0 0 0,0 0 0 0 0,1 0 0 0 0,-1 0 0 0 0,1 0 0 0 0,0 0 0 0 0,0-1 0 0 0,0 1 0 0 0,1 0 0 0 0,0-1 0 0 0,0 1 0 0 0,0-1 0 0 0,0 0 0 0 0,1 1 0 0 0,-1-1 0 0 0,1 0 0 0 0,0-1 0 0 0,1 1 0 0 0,-1 0 0 0 0,0-1 0 0 0,1 0 0 0 0,0 0 0 0 0,0 0 0 0 0,0 0 0 0 0,0 0-1 0 0,0-1 1 0 0,1 0 0 0 0,2 1-117 0 0,30 15 419 0 0,1-1 0 0 0,0-3 0 0 0,1 0-1 0 0,1-3 1 0 0,0-1 0 0 0,0-2 0 0 0,8-1-419 0 0,47 2-87 0 0,76 19 727 0 0,-83 40-8700 0 0,-80-57-3644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16T10:49:41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3656 16620 0 0,'0'0'617'0'0,"0"0"-96"0"0,0 0-60 0 0,0 0-99 0 0,0 0-122 0 0,0 0-118 0 0,0 0-181 0 0,0 0-120 0 0,0 0-102 0 0,0 0-59 0 0,-5-8 37 0 0,-22-82 502 0 0,31 52-100 0 0,2 1 0 0 0,2 1 0 0 0,1-1 0 0 0,2 1 1 0 0,1 1-1 0 0,2 0 0 0 0,1 1 0 0 0,2 0 0 0 0,18-26-99 0 0,-3-2 189 0 0,27-59-166 0 0,6 2-1 0 0,5 4 0 0 0,5 2 0 0 0,4 4 1 0 0,6 4-1 0 0,41-37-22 0 0,120-88-350 0 0,9 11 0 0 0,13 9 350 0 0,-128 112-91 0 0,3 6 0 0 0,5 6 1 0 0,3 7-1 0 0,3 7 0 0 0,4 7 0 0 0,2 6 1 0 0,57-8 90 0 0,281-83 10 0 0,604-161 643 0 0,-970 285-525 0 0,1 5 1 0 0,1 6-1 0 0,0 6 1 0 0,1 6 0 0 0,-1 6-1 0 0,0 5 1 0 0,12 8-129 0 0,-63-1-76 0 0,0-4 1 0 0,0-4-1 0 0,1-3 1 0 0,0-4-1 0 0,0-4 0 0 0,-1-3 1 0 0,1-4-1 0 0,-2-4 1 0 0,74-23 75 0 0,-153 37 369 0 0,5-2-3604 0 0,-11 1-4222 0 0,-4 2-963 0 0</inkml:trace>
  <inkml:trace contextRef="#ctx0" brushRef="#br0" timeOffset="766.483">203 2498 15835 0 0,'0'0'-56'0'0,"0"0"-338"0"0,0 0-172 0 0,0 0-46 0 0,0 0 156 0 0,0 0 167 0 0,0 0 129 0 0,0 0 132 0 0,0 0 58 0 0,0 0 32 0 0,0 0 18 0 0,-9 26 14 0 0,-64 165 236 0 0,48-127-75 0 0,3 1 1 0 0,2 1-1 0 0,4 0 1 0 0,3 1 0 0 0,2 1-1 0 0,4 0 1 0 0,2 0 0 0 0,4 1-1 0 0,3 17-255 0 0,-1-43 22 0 0,2 0-1 0 0,2 0 1 0 0,1-1-1 0 0,3 0 1 0 0,1 0-1 0 0,4 3-21 0 0,-12-44 82 0 0,-1-1 0 0 0,1 0 0 0 0,-1 1 0 0 0,1-1 0 0 0,-1 0 0 0 0,1 0-1 0 0,0-1 1 0 0,-1 1 0 0 0,1 0 0 0 0,-1 0 0 0 0,1-1 0 0 0,-1 1-1 0 0,1-1 1 0 0,-1 1 0 0 0,1-1 0 0 0,-1 1 0 0 0,1-1 0 0 0,-1 0-1 0 0,0 0 1 0 0,1 0 0 0 0,-1 0 0 0 0,0 0 0 0 0,0 0 0 0 0,0 0-1 0 0,0 0 1 0 0,0-1 0 0 0,0 1 0 0 0,0 0 0 0 0,0-1 0 0 0,0 1-1 0 0,-1 0 1 0 0,1-1 0 0 0,0 1 0 0 0,-1-1 0 0 0,0 1 0 0 0,1-1-1 0 0,-1 1 1 0 0,0-1 0 0 0,1 0 0 0 0,-1 1 0 0 0,0-2-82 0 0,5-6 204 0 0,16-16-201 0 0,1 1 1 0 0,2 2-1 0 0,0 0 0 0 0,1 1 1 0 0,1 1-1 0 0,1 2 1 0 0,1 0-1 0 0,0 2 0 0 0,1 1 1 0 0,1 1-1 0 0,0 2 1 0 0,1 1-1 0 0,0 2 0 0 0,1 0 1 0 0,31-3-4 0 0,57-23-1066 0 0,-117 34 1059 0 0,-4 1-32 0 0,0-1-1 0 0,0 1 1 0 0,0-1 0 0 0,0 0-1 0 0,0 1 1 0 0,0-1 0 0 0,0 0-1 0 0,0 0 1 0 0,0 1 0 0 0,1-1-1 0 0,-1 0 1 0 0,0 0 0 0 0,1 0-1 0 0,-1 0 1 0 0,1 0 0 0 0,-1 0-1 0 0,1 0 1 0 0,-1 0 0 0 0,1 0-1 0 0,0 0 1 0 0,-1-1 0 0 0,1 1-1 0 0,0 0 1 0 0,0 0 0 0 0,0 0-1 0 0,0 0 1 0 0,0 0 0 0 0,0 0-1 0 0,0-1 1 0 0,0 1 0 0 0,1 0-1 0 0,-1 0 1 0 0,0 0 0 0 0,1 0-1 0 0,-1 0 1 0 0,1 0 0 0 0,-1 0-1 0 0,1 0 1 0 0,-1 0 0 0 0,1 0-1 0 0,0 0 1 0 0,-1 0 0 0 0,1 0-1 0 0,0 1 1 0 0,0-1 0 0 0,0 0-1 0 0,0 0 1 0 0,-1 1 0 0 0,1-1-1 0 0,0 1 1 0 0,0-1 0 0 0,0 1-1 0 0,0-1 1 0 0,1 1 0 0 0,-1-1-1 0 0,0 1 1 0 0,0 0 0 0 0,0 0-1 0 0,0-1 1 0 0,0 1 0 0 0,0 0-1 0 0,0 0 1 0 0,1 0 0 0 0,-1 0-1 0 0,0 1 1 0 0,0-1-1 0 0,0 0 1 0 0,0 0 39 0 0,-57-51 16 0 0,-2 1 0 0 0,-3 4 0 0 0,-2 2 0 0 0,-30-15-16 0 0,14 8 1278 0 0,-35-22 1244 0 0,146 71-9498 0 0,-13 1 5016 0 0,0 1-1759 0 0,0 0-3652 0 0</inkml:trace>
  <inkml:trace contextRef="#ctx0" brushRef="#br0" timeOffset="1632.359">6654 220 18300 0 0,'0'0'-132'0'0,"0"0"151"0"0,0 0-87 0 0,0 0-194 0 0,0 0-255 0 0,0 0-139 0 0,0 0 35 0 0,0 0 175 0 0,0 0 274 0 0,0 0 209 0 0,2-28 138 0 0,7-83 87 0 0,-9 108-228 0 0,0 0-1 0 0,0 0 1 0 0,0 1 0 0 0,0-1-1 0 0,1 0 1 0 0,-1 1-1 0 0,1-1 1 0 0,0 0-1 0 0,0 1 1 0 0,0-1-1 0 0,0 1 1 0 0,0-1-1 0 0,1 1 1 0 0,-1 0 0 0 0,1-1-1 0 0,-1 1 1 0 0,1 0-1 0 0,0 0 1 0 0,0 0-1 0 0,0 0 1 0 0,0 1-1 0 0,0-1 1 0 0,0 0-1 0 0,1 1 1 0 0,-1-1 0 0 0,1 1-1 0 0,-1 0 1 0 0,1 0-1 0 0,1-1-33 0 0,7-2 140 0 0,3 0-201 0 0,-1 2 1 0 0,1-1 0 0 0,0 2 0 0 0,0 0-1 0 0,0 1 1 0 0,0 0 0 0 0,0 1-1 0 0,0 0 1 0 0,0 2 0 0 0,0-1 0 0 0,-1 2-1 0 0,1 0 1 0 0,-1 0 0 0 0,0 1 0 0 0,0 1-1 0 0,-1 0 1 0 0,1 1 0 0 0,-1 0 0 0 0,-1 1-1 0 0,1 0 1 0 0,6 7 60 0 0,26 11-193 0 0,-31-19 223 0 0,-10-6-22 0 0,-1-1 0 0 0,1 1 0 0 0,0-1-1 0 0,0 1 1 0 0,-1 0 0 0 0,1 0 0 0 0,-1 0-1 0 0,1 1 1 0 0,-1-1 0 0 0,0 0 0 0 0,1 1 0 0 0,-1 0-1 0 0,0-1 1 0 0,0 1 0 0 0,0 0 0 0 0,0 0-1 0 0,0 0 1 0 0,-1 1 0 0 0,1-1 0 0 0,-1 0-1 0 0,1 1 1 0 0,-1-1 0 0 0,0 0 0 0 0,0 1-1 0 0,0 0 1 0 0,0-1 0 0 0,0 1 0 0 0,0 0-1 0 0,-1-1 1 0 0,0 1 0 0 0,1 0 0 0 0,-1 0-1 0 0,0-1 1 0 0,0 1 0 0 0,-1 0 0 0 0,1 0-1 0 0,0-1 1 0 0,-1 1 0 0 0,0 0 0 0 0,1-1-1 0 0,-1 1 1 0 0,0 0 0 0 0,-1-1 0 0 0,1 1-8 0 0,-166 268 1555 0 0,151-241-1626 0 0,2 0 0 0 0,0 1 0 0 0,3 1 0 0 0,0 0 1 0 0,2 1-1 0 0,2 0 0 0 0,1 0 0 0 0,1 0 0 0 0,1 10 71 0 0,7-39 30 0 0,0 1 0 0 0,-1-1-1 0 0,1-1 1 0 0,1 1 0 0 0,-1 0-1 0 0,1-1 1 0 0,-1 1 0 0 0,1-1 0 0 0,0 0-1 0 0,0 0 1 0 0,0-1 0 0 0,1 1-1 0 0,-1-1 1 0 0,1 0 0 0 0,-1 0 0 0 0,1 0-1 0 0,0-1 1 0 0,-1 0 0 0 0,1 0-1 0 0,0 0 1 0 0,0 0 0 0 0,0-1-1 0 0,0 0 1 0 0,0 0 0 0 0,0 0 0 0 0,0 0-1 0 0,0-1 1 0 0,0 0 0 0 0,-1 0-1 0 0,1 0 1 0 0,2-2-30 0 0,12 3-13 0 0,131-19-1351 0 0,-101 5-2126 0 0,-3-3-3861 0 0,-35 14 1786 0 0</inkml:trace>
  <inkml:trace contextRef="#ctx0" brushRef="#br0" timeOffset="1891.668">6753 492 24717 0 0,'0'0'-49'0'0,"0"0"-343"0"0,0 0-459 0 0,0 0-349 0 0,0 0 14 0 0,0 0 351 0 0,0 0 454 0 0,0 0 350 0 0,28-5 79 0 0,212-32-222 0 0,-70-1-1268 0 0,-90 19-1527 0 0,0 3-4176 0 0,-59 12-965 0 0</inkml:trace>
  <inkml:trace contextRef="#ctx0" brushRef="#br0" timeOffset="2251.732">7504 685 22877 0 0,'0'0'-488'0'0,"0"0"-366"0"0,0 0-125 0 0,0 0 98 0 0,0 0 305 0 0,0 0 470 0 0,0 0 152 0 0,0 0-13 0 0,0 0-21 0 0,0 0 7 0 0,29 17 47 0 0,93 53 48 0 0,-36-51 315 0 0,-66-21-375 0 0,0-1-1 0 0,0-1 1 0 0,0-1 0 0 0,-1-1-1 0 0,1-1 1 0 0,-1 0 0 0 0,-1-1-1 0 0,0-1 1 0 0,0-1 0 0 0,0-1-1 0 0,-1 0 1 0 0,-1-1 0 0 0,0-1-1 0 0,-1-1 1 0 0,0 0-1 0 0,-1 0 1 0 0,-1-2 0 0 0,5-6-54 0 0,-15 18-46 0 0,0 1 0 0 0,-1-1 0 0 0,1 1 0 0 0,0-1 0 0 0,-1 0 0 0 0,0 0 0 0 0,0 0 0 0 0,0 0 0 0 0,-1-1 0 0 0,1 1 0 0 0,-1 0 0 0 0,0-1 0 0 0,0 1 0 0 0,-1-1 0 0 0,1 0 0 0 0,-1 1 0 0 0,0-1 0 0 0,0 1 0 0 0,0-1 0 0 0,-1 1 0 0 0,0-1 0 0 0,0 1 0 0 0,0-1 0 0 0,0 1 0 0 0,-1 0 0 0 0,1-1 0 0 0,-1 1 0 0 0,0 0 0 0 0,-1 0 0 0 0,1 0 0 0 0,-1 1 0 0 0,1-1 0 0 0,-1 0 0 0 0,0 1 0 0 0,-1 0 0 0 0,1 0 0 0 0,0 0 0 0 0,-1 0 0 0 0,-3-2 46 0 0,-7-5-151 0 0,-1 0 0 0 0,-1 1-1 0 0,1 1 1 0 0,-2 0 0 0 0,1 1-1 0 0,-1 1 1 0 0,0 0 0 0 0,0 2-1 0 0,-13-3 152 0 0,4 3 92 0 0,0 1-1 0 0,0 1 0 0 0,-1 2 1 0 0,1 0-1 0 0,0 2 1 0 0,0 1-1 0 0,0 1 0 0 0,0 1 1 0 0,0 1-1 0 0,1 1 0 0 0,-7 4-91 0 0,20-7 30 0 0,2 1-1 0 0,-1 0 1 0 0,0 0-1 0 0,1 1 1 0 0,0 0-1 0 0,0 1 1 0 0,1 0-1 0 0,0 1 1 0 0,0 0-1 0 0,1 0 1 0 0,0 1-1 0 0,0 0 0 0 0,1 0 1 0 0,0 1-1 0 0,1 0 1 0 0,0 0-1 0 0,0 0 1 0 0,1 1-1 0 0,1 0 1 0 0,-1 0-1 0 0,2 0 1 0 0,0 1-1 0 0,0-1 1 0 0,1 1-1 0 0,-1 11-29 0 0,3-15-58 0 0,-1 0 0 0 0,1-1 0 0 0,1 1-1 0 0,0 0 1 0 0,0 0 0 0 0,0 0 0 0 0,1-1 0 0 0,0 1 0 0 0,0-1 0 0 0,1 1-1 0 0,0-1 1 0 0,0 0 0 0 0,1 0 0 0 0,0 0 0 0 0,0-1 0 0 0,1 1-1 0 0,0-1 1 0 0,0 0 0 0 0,0 0 0 0 0,1-1 0 0 0,-1 0 0 0 0,1 1 0 0 0,1-2-1 0 0,-1 1 1 0 0,1-1 0 0 0,0 0 0 0 0,0-1 0 0 0,0 1 0 0 0,0-1-1 0 0,0-1 1 0 0,1 1 0 0 0,-1-1 0 0 0,3 0 58 0 0,63 10-2252 0 0,-25-9-2743 0 0,-21-3-4519 0 0</inkml:trace>
  <inkml:trace contextRef="#ctx0" brushRef="#br0" timeOffset="2735.259">8276 258 19212 0 0,'0'0'1638'0'0,"0"0"-2156"0"0,0 0-793 0 0,0 0-85 0 0,0 0 228 0 0,0 0 489 0 0,0 0 435 0 0,0 0 197 0 0,0 0 77 0 0,0 0 20 0 0,0 0 34 0 0,1 29 78 0 0,5 142 347 0 0,18-58 758 0 0,-23-111-1251 0 0,0 1 0 0 0,0-1 0 0 0,1 1-1 0 0,-1-1 1 0 0,1 1 0 0 0,-1-1 0 0 0,1 0 0 0 0,0 0-1 0 0,0 0 1 0 0,0 0 0 0 0,0 0 0 0 0,0 0-1 0 0,1 0 1 0 0,-1-1 0 0 0,1 1 0 0 0,-1-1 0 0 0,1 0-1 0 0,-1 0 1 0 0,1 0 0 0 0,0 0 0 0 0,-1 0 0 0 0,1 0-1 0 0,0-1 1 0 0,0 1 0 0 0,-1-1 0 0 0,1 0 0 0 0,0 0-1 0 0,0 0 1 0 0,0 0 0 0 0,0 0 0 0 0,-1-1 0 0 0,1 1-1 0 0,0-1 1 0 0,0 0 0 0 0,-1 0 0 0 0,1 0-1 0 0,0 0 1 0 0,0-1-16 0 0,20-10-186 0 0,0-1-1 0 0,-1 0 1 0 0,-1-2-1 0 0,-1-1 1 0 0,0 0 0 0 0,-1-2-1 0 0,-1 0 1 0 0,0-1-1 0 0,-1-1 1 0 0,2-6 186 0 0,0 38 3649 0 0,13 58-3294 0 0,-22-46-48 0 0,-7-18-400 0 0,0 1 0 0 0,0-1-1 0 0,1 0 1 0 0,0 0-1 0 0,0-1 1 0 0,0 1 0 0 0,1-1-1 0 0,-1 0 1 0 0,1 0 0 0 0,1-1-1 0 0,-1 1 1 0 0,1-1-1 0 0,-1 0 1 0 0,1-1 0 0 0,0 1-1 0 0,0-1 1 0 0,1 0-1 0 0,-1-1 1 0 0,1 1 0 0 0,-1-1-1 0 0,1-1 1 0 0,0 1 0 0 0,3-1 93 0 0,102-22-8899 0 0,-94 11 5281 0 0,-3 4-2354 0 0</inkml:trace>
  <inkml:trace contextRef="#ctx0" brushRef="#br0" timeOffset="3187.576">9126 445 7434 0 0,'0'0'3120'0'0,"0"0"-541"0"0,0 0-691 0 0,0 0-555 0 0,0 0-474 0 0,0 0-374 0 0,0 0-247 0 0,0 0-111 0 0,0 0 47 0 0,0 0 133 0 0,0 0 109 0 0,0 0 17 0 0,0 0-90 0 0,8 13-112 0 0,82 116 166 0 0,-84-124-446 0 0,0 0-1 0 0,1 0 0 0 0,-1-1 0 0 0,1 0 0 0 0,0 0 0 0 0,0-1 1 0 0,0 0-1 0 0,0 0 0 0 0,0 0 0 0 0,1-1 0 0 0,-1 0 0 0 0,1-1 1 0 0,0 0-1 0 0,-1 0 0 0 0,1 0 0 0 0,0-1 0 0 0,0 0 0 0 0,-1-1 1 0 0,1 0-1 0 0,0 0 0 0 0,-1 0 0 0 0,1-1 0 0 0,-1 0 0 0 0,1-1 0 0 0,-1 0 1 0 0,0 0-1 0 0,0 0 0 0 0,0-1 0 0 0,0 0 0 0 0,-1 0 0 0 0,0-1 1 0 0,0 0-1 0 0,0 0 0 0 0,0 0 0 0 0,-1-1 0 0 0,0 0 0 0 0,0 0 1 0 0,3-5 49 0 0,-2 7-172 0 0,1-1 1 0 0,-1-1 0 0 0,0 1 0 0 0,-1-1 0 0 0,1 0-1 0 0,-1 0 1 0 0,-1-1 0 0 0,1 0 0 0 0,-1 1-1 0 0,0-1 1 0 0,-1-1 0 0 0,1 1 0 0 0,-1-1 0 0 0,-1 1-1 0 0,0-1 1 0 0,0 0 0 0 0,0 0 0 0 0,-1 0-1 0 0,0 0 1 0 0,0 0 0 0 0,-1 0 0 0 0,0 0 0 0 0,-1 0-1 0 0,0 0 1 0 0,0 0 0 0 0,-1 0 0 0 0,0 1-1 0 0,0-1 1 0 0,0 0 0 0 0,-1 1 0 0 0,-1-1 0 0 0,1 1-1 0 0,-1 0 1 0 0,0 0 0 0 0,-1 1 0 0 0,1-1 171 0 0,-5 1 238 0 0,1 0 1 0 0,-1 0 0 0 0,0 1-1 0 0,-1 0 1 0 0,1 0 0 0 0,-1 1-1 0 0,0 1 1 0 0,0 0 0 0 0,0 0-1 0 0,0 0 1 0 0,0 2 0 0 0,-1-1-1 0 0,1 1 1 0 0,-1 1 0 0 0,1 0-1 0 0,0 0 1 0 0,-1 1 0 0 0,1 1-1 0 0,-1-1 1 0 0,1 2 0 0 0,0-1-1 0 0,0 1 1 0 0,0 1 0 0 0,0 0-1 0 0,1 0 1 0 0,-8 6-239 0 0,7-6 45 0 0,1 2 0 0 0,0-1 0 0 0,1 1 1 0 0,-1 1-1 0 0,1-1 0 0 0,1 2 0 0 0,-1-1 0 0 0,1 1 0 0 0,0 0 0 0 0,1 0 0 0 0,0 1 1 0 0,0-1-1 0 0,1 2 0 0 0,0-1 0 0 0,0 0 0 0 0,1 1 0 0 0,1 0 0 0 0,-1 0 1 0 0,2 0-1 0 0,-1 0 0 0 0,1 1 0 0 0,1-1 0 0 0,0 1 0 0 0,0-1 0 0 0,1 1 1 0 0,1 6-46 0 0,4-9 17 0 0,0 0 0 0 0,0-1 0 0 0,1 0 1 0 0,-1 0-1 0 0,2 0 0 0 0,-1-1 1 0 0,1 0-1 0 0,0 0 0 0 0,0-1 0 0 0,0 0 1 0 0,1 0-1 0 0,0 0 0 0 0,0-1 1 0 0,0 0-1 0 0,0-1 0 0 0,1 0 0 0 0,-1 0 1 0 0,1-1-1 0 0,0 0 0 0 0,0-1 1 0 0,0 1-1 0 0,0-2 0 0 0,0 1 0 0 0,0-1 1 0 0,0-1-1 0 0,0 0 0 0 0,0 0-17 0 0,203-11 505 0 0,-168 6-935 0 0,0 2 0 0 0,1 2 0 0 0,-1 2 0 0 0,1 1 0 0 0,-1 3 0 0 0,37 8 430 0 0,-24 4-6804 0 0,-39-10-3141 0 0</inkml:trace>
  <inkml:trace contextRef="#ctx0" brushRef="#br0" timeOffset="5653.702">7654 1744 24493 0 0,'0'0'-176'0'0,"0"0"8"0"0,0 0-168 0 0,0 0-464 0 0,0 0-1072 0 0,0 0-457 0 0,0 0-128 0 0,0 0 225 0 0,0 0 600 0 0,0 0-17 0 0,0 0-631 0 0,0 0-185 0 0,0 0-3632 0 0</inkml:trace>
  <inkml:trace contextRef="#ctx0" brushRef="#br0" timeOffset="7256.342">10804 1820 25958 0 0,'0'0'144'0'0,"0"0"-64"0"0,0 0-88 0 0,0 0-272 0 0,0 0-241 0 0,0 0-391 0 0,0 0-584 0 0,0 0-344 0 0,0 0-89 0 0,0 0-95 0 0,0 0 15 0 0,0 0-135 0 0,0 0-273 0 0,0 0 1 0 0,53-39-17 0 0,-36 46 521 0 0,-7 1-1929 0 0</inkml:trace>
  <inkml:trace contextRef="#ctx0" brushRef="#br0" timeOffset="8805.863">7739 3535 21197 0 0,'0'0'74'0'0,"0"0"21"0"0,-28-1 36 0 0,-89-3-19 0 0,2 21-154 0 0,237-34 826 0 0,186-16-186 0 0,1 14-1 0 0,0 14 1 0 0,0 13-1 0 0,152 29-597 0 0,479 43 1982 0 0,668-40-1982 0 0,-638-111 867 0 0,-699 30-882 0 0,-412 43-3495 0 0,78-4 75 0 0,5 3-3781 0 0,27 1-4054 0 0</inkml:trace>
  <inkml:trace contextRef="#ctx0" brushRef="#br0" timeOffset="5403.768">7635 2188 12923 0 0,'0'0'975'0'0,"0"0"-275"0"0,0 0-313 0 0,0 0-391 0 0,0 0-299 0 0,0 0-209 0 0,0 0-86 0 0,0 0 58 0 0,0 0 256 0 0,0 0 300 0 0,0 0 241 0 0,0 0 189 0 0,-1 11 21 0 0,10 533 2316 0 0,-10-542-2723 0 0,0-1-1 0 0,1 1 1 0 0,-1 0 0 0 0,0 0 0 0 0,1 0-1 0 0,0 0 1 0 0,0-1 0 0 0,-1 1 0 0 0,1 0-1 0 0,0 0 1 0 0,0 0 0 0 0,1 0-1 0 0,-1 0 1 0 0,0 0 0 0 0,1-1 0 0 0,-1 1-1 0 0,1 0 1 0 0,-1 0 0 0 0,1 0 0 0 0,0-1-1 0 0,0 1 1 0 0,0 0 0 0 0,0-1 0 0 0,0 1-1 0 0,0-1 1 0 0,0 1 0 0 0,1-1 0 0 0,-1 0-1 0 0,0 1 1 0 0,1-1 0 0 0,-1 0-1 0 0,1 0 1 0 0,-1 0 0 0 0,1 0 0 0 0,0 0-1 0 0,-1-1 1 0 0,1 1 0 0 0,0 0 0 0 0,0-1-1 0 0,0 1 1 0 0,-1-1 0 0 0,1 1 0 0 0,0-1-1 0 0,0 0 1 0 0,0 0 0 0 0,0 0 0 0 0,0 0-1 0 0,-1 0 1 0 0,1-1 0 0 0,0 1-1 0 0,0 0 1 0 0,0-1 0 0 0,0 1 0 0 0,-1-1-1 0 0,1 0 1 0 0,0 0 0 0 0,0 1 0 0 0,0-2-60 0 0,24-15-539 0 0,-1-1 1 0 0,-1-1-1 0 0,0-2 1 0 0,-2 0-1 0 0,0-1 1 0 0,-1-2 0 0 0,0-1 538 0 0,30-33-962 0 0,-29 34 724 0 0,-16 16 296 0 0,0 0-1 0 0,0 1 0 0 0,1-1 1 0 0,-1 1-1 0 0,1 1 1 0 0,1-1-1 0 0,0 1 0 0 0,0 1 1 0 0,0-1-1 0 0,0 1 0 0 0,1 1 1 0 0,0-1-1 0 0,-1 2 1 0 0,2-1-1 0 0,-1 1 0 0 0,0 1 1 0 0,8-2-58 0 0,-11 8 202 0 0,-1 0 1 0 0,1 0-1 0 0,-1 1 1 0 0,0 0 0 0 0,0 0-1 0 0,-1 0 1 0 0,0 1-1 0 0,1-1 1 0 0,-2 1-1 0 0,1 0 1 0 0,-1 0-1 0 0,0 1 1 0 0,0-1 0 0 0,-1 1-1 0 0,0-1 1 0 0,0 1-1 0 0,1 4-202 0 0,51 157 964 0 0,-50-167-1090 0 0,-1 0-1 0 0,1-1 1 0 0,0 1-1 0 0,-1-1 1 0 0,1 0-1 0 0,0 0 1 0 0,0-1-1 0 0,-1 1 0 0 0,1-1 1 0 0,-1 1-1 0 0,1-1 1 0 0,0 0-1 0 0,-1-1 1 0 0,1 1-1 0 0,-1-1 0 0 0,0 1 1 0 0,0-1-1 0 0,1 0 1 0 0,-1 0-1 0 0,-1 0 1 0 0,1-1-1 0 0,0 1 1 0 0,0-1-1 0 0,-1 0 0 0 0,1 1 1 0 0,-1-1-1 0 0,0 0 1 0 0,0-1-1 0 0,0 1 1 0 0,0 0-1 0 0,0-2 127 0 0,-1 4-107 0 0,46-55-2229 0 0,27-29 399 0 0,-19 37 3866 0 0,-43 63 4766 0 0,13 39-6273 0 0,-19-42 70 0 0,6 15-1131 0 0,52 92 1810 0 0,-34-89-4448 0 0,5-15-4433 0 0,-29-14-2438 0 0</inkml:trace>
  <inkml:trace contextRef="#ctx0" brushRef="#br0" timeOffset="6011.674">8954 2279 18556 0 0,'0'0'541'0'0,"0"0"-711"0"0,0 0-146 0 0,0 0 104 0 0,0 0 96 0 0,-6 28 126 0 0,-15 89 5 0 0,19-105-27 0 0,0-1 0 0 0,1 1 0 0 0,1 0 0 0 0,0-1 0 0 0,1 1 1 0 0,0 0-1 0 0,1-1 0 0 0,0 1 0 0 0,1-1 0 0 0,0 0 0 0 0,0 0 0 0 0,2 0 0 0 0,-1 0 0 0 0,2 1 12 0 0,3 10-36 0 0,-8-19 114 0 0,-1 0 0 0 0,1 0-1 0 0,0 0 1 0 0,0 1 0 0 0,0-1 0 0 0,0 0-1 0 0,0 0 1 0 0,1-1 0 0 0,-1 1 0 0 0,1 0-1 0 0,0 0 1 0 0,0-1 0 0 0,0 1 0 0 0,0-1-1 0 0,0 1 1 0 0,1-1 0 0 0,-1 0 0 0 0,1 0-1 0 0,-1 0 1 0 0,1 0 0 0 0,0-1 0 0 0,0 1-1 0 0,0-1 1 0 0,-1 1 0 0 0,2-1 0 0 0,-1 0-1 0 0,0 0 1 0 0,0-1 0 0 0,0 1 0 0 0,0-1-1 0 0,1 1 1 0 0,-1-1 0 0 0,0 0 0 0 0,0 0-1 0 0,1 0 1 0 0,-1-1 0 0 0,0 1 0 0 0,0-1-1 0 0,0 0 1 0 0,0 0 0 0 0,0 0 0 0 0,0 0-1 0 0,0 0 1 0 0,0-1 0 0 0,0 1 0 0 0,0-1-1 0 0,0 0 1 0 0,-1 0 0 0 0,1 0 0 0 0,1-2-78 0 0,64-155 347 0 0,-56 124-431 0 0,1 1-1 0 0,2 0 1 0 0,1 2 0 0 0,2-1-1 0 0,1 2 1 0 0,19-23 84 0 0,14 22-3657 0 0,-15 45-7304 0 0,-32-8 3745 0 0</inkml:trace>
  <inkml:trace contextRef="#ctx0" brushRef="#br0" timeOffset="6470.782">9519 2585 20868 0 0,'0'0'574'0'0,"0"0"-363"0"0,0 0-255 0 0,0 0-227 0 0,0 0-85 0 0,0 0 144 0 0,0 0 173 0 0,0 0 124 0 0,0 0 41 0 0,0 0 11 0 0,0 0 11 0 0,0 0 0 0 0,0 0 14 0 0,28 5 19 0 0,85 17 12 0 0,-109-20-157 0 0,0-1 0 0 0,0-1 0 0 0,0 1 0 0 0,0 0-1 0 0,0-1 1 0 0,1 0 0 0 0,-1 0 0 0 0,0 0 0 0 0,0-1 0 0 0,0 1-1 0 0,0-1 1 0 0,0 0 0 0 0,0 0 0 0 0,0 0 0 0 0,0-1-1 0 0,0 1 1 0 0,0-1 0 0 0,-1 0 0 0 0,1 0 0 0 0,-1 0 0 0 0,1-1-1 0 0,-1 1 1 0 0,1-2-36 0 0,11-7 89 0 0,-11 8-122 0 0,0 0 0 0 0,1 0 1 0 0,-1-1-1 0 0,-1 0 0 0 0,1 1 1 0 0,-1-1-1 0 0,1-1 0 0 0,-1 1 1 0 0,0 0-1 0 0,-1-1 1 0 0,1 1-1 0 0,-1-1 0 0 0,0 0 1 0 0,0 0-1 0 0,0 0 0 0 0,-1 0 1 0 0,1 0-1 0 0,-1 0 1 0 0,-1-1-1 0 0,1 1 0 0 0,-1 0 1 0 0,0-1-1 0 0,0 1 0 0 0,0 0 1 0 0,-1 0-1 0 0,0-1 0 0 0,0 1 1 0 0,0 0-1 0 0,0 0 1 0 0,-1 0-1 0 0,0 0 0 0 0,0 0 1 0 0,-1 1-1 0 0,1-1 0 0 0,-1 0 1 0 0,0 1-1 0 0,0 0 0 0 0,-1 0 1 0 0,1 0-1 0 0,-1 0 1 0 0,0 0-1 0 0,0 1 0 0 0,0 0 1 0 0,0-1-1 0 0,0 2 0 0 0,-1-1 1 0 0,0 0-1 0 0,1 1 0 0 0,-3-1 34 0 0,2-1 4 0 0,-1 0 0 0 0,0 0 0 0 0,0 0 0 0 0,0 1 1 0 0,0 0-1 0 0,-1 0 0 0 0,1 1 0 0 0,-1-1 0 0 0,0 1 1 0 0,1 1-1 0 0,-1-1 0 0 0,0 1 0 0 0,0 1 1 0 0,0-1-1 0 0,0 1 0 0 0,0 0 0 0 0,0 1 0 0 0,0 0 1 0 0,0 0-1 0 0,0 0 0 0 0,0 1 0 0 0,0 0 1 0 0,1 0-1 0 0,-1 1 0 0 0,1 0 0 0 0,-1 0 0 0 0,1 0 1 0 0,0 1-1 0 0,1 0 0 0 0,-1 0 0 0 0,0 0 0 0 0,1 1 1 0 0,0 0-1 0 0,0 0 0 0 0,1 0 0 0 0,-1 1 1 0 0,1-1-1 0 0,0 1 0 0 0,1 0 0 0 0,-1 1 0 0 0,1-1 1 0 0,0 0-1 0 0,1 1 0 0 0,0 0 0 0 0,-1 4-5 0 0,3-6-6 0 0,0 1 0 0 0,1-1 0 0 0,-1 1 0 0 0,1-1 0 0 0,1 1 0 0 0,-1-1 0 0 0,1 0 0 0 0,0 0 0 0 0,0 0 0 0 0,0 0 0 0 0,1 0 0 0 0,0 0 0 0 0,-1-1 0 0 0,2 1 0 0 0,-1-1 0 0 0,1 0 0 0 0,-1 0 0 0 0,1 0 0 0 0,0 0 0 0 0,1-1 0 0 0,-1 1 0 0 0,0-1 0 0 0,1 0 0 0 0,0-1 0 0 0,0 1 0 0 0,0-1 0 0 0,0 0 0 0 0,0 0 0 0 0,0 0 0 0 0,1-1 0 0 0,-1 0 0 0 0,0 0 0 0 0,1 0 0 0 0,-1-1 0 0 0,1 0 0 0 0,-1 0 0 0 0,1 0 0 0 0,3-1 6 0 0,282-15 736 0 0,-163 59 109 0 0,4 1-4829 0 0,-128-44 3528 0 0,21 0-4078 0 0,-11-4-1908 0 0,-8-1-954 0 0</inkml:trace>
  <inkml:trace contextRef="#ctx0" brushRef="#br0" timeOffset="7009.778">10083 2231 24693 0 0,'0'0'-9'0'0,"0"0"-505"0"0,0 0-458 0 0,0 0-159 0 0,0 0 112 0 0,0 0 399 0 0,0 0 422 0 0,0 0 191 0 0,0 0 67 0 0,0 0 5 0 0,30 14-6 0 0,95 48-26 0 0,-103-51-38 0 0,0 1-1 0 0,-1 1 1 0 0,0 1 0 0 0,-1 1-1 0 0,-1 0 1 0 0,0 2-1 0 0,-1 0 1 0 0,-1 1-1 0 0,0 0 1 0 0,-2 2-1 0 0,0 0 1 0 0,5 11 5 0 0,-18-30 37 0 0,-1-1 1 0 0,1 1-1 0 0,-1 0 1 0 0,0 0-1 0 0,0 0 1 0 0,1 0-1 0 0,-1 0 0 0 0,0 1 1 0 0,0-1-1 0 0,0 0 1 0 0,0 0-1 0 0,0 1 1 0 0,0-1-1 0 0,0 1 1 0 0,-1-1-1 0 0,1 0 0 0 0,-1 1 1 0 0,1 0-1 0 0,-1-1 1 0 0,1 1-1 0 0,-1-1 1 0 0,0 1-1 0 0,1-1 0 0 0,-1 1 1 0 0,0 0-1 0 0,0-1 1 0 0,0 1-1 0 0,-1 0 1 0 0,1-1-1 0 0,0 1 0 0 0,-1-1 1 0 0,1 1-1 0 0,-1-1 1 0 0,1 1-1 0 0,-1-1 1 0 0,0 1-1 0 0,1-1 0 0 0,-1 1 1 0 0,0-1-1 0 0,0 0 1 0 0,0 1-1 0 0,0-1 1 0 0,0 0-1 0 0,0 0 0 0 0,-1 0 1 0 0,1 0-1 0 0,0 0 1 0 0,-1 0-1 0 0,1 0 1 0 0,0 0-1 0 0,-1-1 1 0 0,1 1-1 0 0,-1 0 0 0 0,1-1 1 0 0,-1 1-1 0 0,0-1 1 0 0,1 0-1 0 0,-2 1-37 0 0,-252 91 363 0 0,297-124-6023 0 0,-18 12 4658 0 0,31-20-597 0 0,144-102-703 0 0,10 21 4083 0 0,-92 87 4584 0 0,-80 102-3383 0 0,17 148-3587 0 0,-25-214-6210 0 0,-25-2 3229 0 0,3 0-6626 0 0</inkml:trace>
  <inkml:trace contextRef="#ctx0" brushRef="#br0" timeOffset="7538.854">11599 2565 20932 0 0,'0'0'1125'0'0,"0"0"-385"0"0,0 0-204 0 0,0 0-251 0 0,0 0-217 0 0,0 0-32 0 0,0 0 16 0 0,0 0-17 0 0,0 0 9 0 0,0 0 1 0 0,0 0-6 0 0,0 0 9 0 0,26 4-5 0 0,82 9 22 0 0,-105-12-59 0 0,-1-1 0 0 0,1 1 0 0 0,0-1 0 0 0,-1 0 0 0 0,1 0-1 0 0,-1 0 1 0 0,1 0 0 0 0,0 0 0 0 0,-1-1 0 0 0,1 1 0 0 0,-1-1 0 0 0,1 0 0 0 0,-1 1-1 0 0,1-1 1 0 0,-1 0 0 0 0,0-1 0 0 0,1 1 0 0 0,-1 0 0 0 0,0-1 0 0 0,0 1 0 0 0,0-1-1 0 0,0 0 1 0 0,0 1 0 0 0,0-1 0 0 0,0 0 0 0 0,-1 0 0 0 0,1 0 0 0 0,0-1-6 0 0,5-7 25 0 0,-1 4-63 0 0,1-1 0 0 0,-1 0-1 0 0,0 0 1 0 0,-1-1 0 0 0,0 0 0 0 0,0 0 0 0 0,-1 0 0 0 0,0-1 0 0 0,0 1 0 0 0,-1-1 0 0 0,0 0 0 0 0,-1 0 0 0 0,0 0 0 0 0,0 0 0 0 0,-1-1 0 0 0,0 1 0 0 0,0 0 0 0 0,-1-1 0 0 0,0 1 0 0 0,-1 0 0 0 0,0-1 0 0 0,-1 1 0 0 0,0 0 0 0 0,0 0 0 0 0,-1 0 0 0 0,0 0 0 0 0,-1 1 0 0 0,0-1 0 0 0,0 1 0 0 0,0 0 0 0 0,-1 0 0 0 0,-1 0 0 0 0,1 0 0 0 0,-1 1 0 0 0,-1 0 0 0 0,1 1 0 0 0,-1-1 0 0 0,0 1 0 0 0,-1 1 0 0 0,1-1 0 0 0,-1 1 0 0 0,0 0 0 0 0,0 1 0 0 0,-1 0 0 0 0,1 0 0 0 0,-5 0 38 0 0,4 0 40 0 0,0 1 0 0 0,0 1 0 0 0,0-1 1 0 0,-1 1-1 0 0,1 1 0 0 0,-1 0 0 0 0,1 0 0 0 0,-1 1 0 0 0,1 0 0 0 0,-1 1 0 0 0,1 0 1 0 0,-1 0-1 0 0,1 1 0 0 0,0 1 0 0 0,0-1 0 0 0,0 1 0 0 0,0 1 0 0 0,0 0 0 0 0,1 0 0 0 0,-1 0 1 0 0,1 1-1 0 0,0 1 0 0 0,0-1 0 0 0,1 1 0 0 0,0 0 0 0 0,0 1 0 0 0,0 0 0 0 0,1 0 0 0 0,0 1 1 0 0,0-1-1 0 0,1 1 0 0 0,0 0 0 0 0,1 1 0 0 0,-1-1 0 0 0,2 1 0 0 0,-1 0 0 0 0,1 0 0 0 0,-1 4-40 0 0,3-5-95 0 0,0 1 0 0 0,0-1 0 0 0,1 1-1 0 0,0-1 1 0 0,1 1 0 0 0,-1-1 0 0 0,2 1-1 0 0,-1-1 1 0 0,1 0 0 0 0,0 1 0 0 0,1-1-1 0 0,0 0 1 0 0,0 0 0 0 0,1-1 0 0 0,0 1-1 0 0,0-1 1 0 0,1 0 0 0 0,0 0 0 0 0,0 0-1 0 0,1-1 96 0 0,-1 0-380 0 0,2-1-1 0 0,-1 1 0 0 0,0-2 0 0 0,1 1 1 0 0,0-1-1 0 0,0 0 0 0 0,0 0 1 0 0,1-1-1 0 0,-1 0 0 0 0,1 0 1 0 0,-1-1-1 0 0,1 0 0 0 0,0-1 1 0 0,3 1 380 0 0,54 1-8107 0 0,-43-3-610 0 0</inkml:trace>
  <inkml:trace contextRef="#ctx0" brushRef="#br0" timeOffset="8157.803">12128 2182 19396 0 0,'0'0'4920'0'0,"0"0"-3889"0"0,0 0-1170 0 0,0 0-238 0 0,0 0-246 0 0,0 0-145 0 0,0 0-42 0 0,0 0 159 0 0,0 0 226 0 0,0 0 225 0 0,0 0 188 0 0,0 0 43 0 0,4 5 9 0 0,8 14 56 0 0,-1 0 1 0 0,-1 1-1 0 0,-1 0 0 0 0,-1 1 1 0 0,-1 0-1 0 0,0 0 1 0 0,-2 0-1 0 0,0 1 1 0 0,-2 0-1 0 0,0 0 1 0 0,-2 0-1 0 0,0 12-96 0 0,15 88 75 0 0,-16-120-99 0 0,1 0 1 0 0,0-1-1 0 0,-1 1 1 0 0,1-1-1 0 0,0 1 1 0 0,0 0-1 0 0,0-1 1 0 0,0 1-1 0 0,0-1 0 0 0,0 0 1 0 0,1 1-1 0 0,-1-1 1 0 0,0 0-1 0 0,1 0 1 0 0,-1 0-1 0 0,1 0 1 0 0,-1 0-1 0 0,1 0 1 0 0,0 0-1 0 0,-1 0 0 0 0,1-1 1 0 0,0 1-1 0 0,0-1 1 0 0,-1 1-1 0 0,1-1 1 0 0,0 0-1 0 0,0 0 1 0 0,0 1-1 0 0,-1-1 1 0 0,1 0-1 0 0,0-1 1 0 0,0 1-1 0 0,0 0 0 0 0,-1 0 1 0 0,1-1-1 0 0,0 1 1 0 0,0-1-1 0 0,-1 0 1 0 0,1 1-1 0 0,0-2 24 0 0,71-29-2623 0 0,45-59-2212 0 0,-60 42 5141 0 0,3 6 3839 0 0,-52 50 1090 0 0,20 33-5045 0 0,-25-31-218 0 0,0-1 0 0 0,1 0-1 0 0,0 0 1 0 0,0 0 0 0 0,0 0 0 0 0,1-1 0 0 0,1 0-1 0 0,0 0 1 0 0,0 0 0 0 0,0-1 0 0 0,1 0-1 0 0,0-1 1 0 0,0 0 0 0 0,1 0 0 0 0,-1-1 0 0 0,1 0-1 0 0,0 0 1 0 0,1-1 0 0 0,-1 0 0 0 0,1-1-1 0 0,0 0 1 0 0,0 0 0 0 0,0-1 0 0 0,0 0-1 0 0,1-1 1 0 0,-1 0 0 0 0,0-1 0 0 0,0 0 0 0 0,1-1-1 0 0,-1 0 1 0 0,0 0 0 0 0,0-1 0 0 0,0-1-1 0 0,0 0 1 0 0,0 0 0 0 0,6-3 28 0 0,2-5-211 0 0,-1 0 1 0 0,0-2-1 0 0,0 0 1 0 0,-1-1-1 0 0,-1 0 0 0 0,-1-1 1 0 0,0-1-1 0 0,0 0 1 0 0,-2-1-1 0 0,0-1 0 0 0,-1 0 1 0 0,-1 0-1 0 0,0-1 1 0 0,-2 0-1 0 0,0-1 0 0 0,-1 0 1 0 0,-1 0-1 0 0,-1 0 1 0 0,-1-1-1 0 0,-1 0 0 0 0,0 0 1 0 0,-2 0-1 0 0,0-8 211 0 0,-2 30 69 0 0,1 0 0 0 0,0 0-1 0 0,-1 1 1 0 0,1-1 0 0 0,-1 0 0 0 0,0 0-1 0 0,1 0 1 0 0,-1 0 0 0 0,0 1 0 0 0,0-1-1 0 0,0 0 1 0 0,1-1 0 0 0,-1 1 0 0 0,0 0-1 0 0,0 0 1 0 0,0 0 0 0 0,-1 0 0 0 0,1-1-1 0 0,0 1 1 0 0,0-1 0 0 0,0 1 0 0 0,0-1-1 0 0,-1 1 1 0 0,1-1 0 0 0,0 1-1 0 0,-1-1 1 0 0,1 0 0 0 0,0 0 0 0 0,-1 0-1 0 0,1 0 1 0 0,0 0 0 0 0,0 0 0 0 0,-1 0-1 0 0,1 0 1 0 0,0 0 0 0 0,-1-1 0 0 0,1 1-1 0 0,0-1 1 0 0,0 1 0 0 0,-1-1 0 0 0,1 1-1 0 0,0-1 1 0 0,0 0 0 0 0,0 1 0 0 0,0-1-1 0 0,0 0 1 0 0,0 0 0 0 0,0 0-1 0 0,0 0 1 0 0,0 0 0 0 0,0 0 0 0 0,0 0-1 0 0,1 0 1 0 0,-1 0 0 0 0,0 0 0 0 0,1 0-1 0 0,-1 0 1 0 0,1-1 0 0 0,-1 1 0 0 0,1 0-1 0 0,0-1 1 0 0,0 1 0 0 0,-1 0 0 0 0,1 0-1 0 0,0-1 1 0 0,0 1 0 0 0,0 0 0 0 0,0-1-69 0 0,-5 20 46 0 0,1 0 0 0 0,1 1 0 0 0,0-1 0 0 0,1 1 0 0 0,1-1 1 0 0,1 1-1 0 0,1 0 0 0 0,0-1 0 0 0,1 1 0 0 0,1-1 0 0 0,1 0 0 0 0,1 0 1 0 0,0 0-1 0 0,2 0 0 0 0,0-1 0 0 0,0 0 0 0 0,2 0 0 0 0,8 12-46 0 0,82 59-2667 0 0,-17-53-7514 0 0,-61-29-529 0 0</inkml:trace>
  <inkml:trace contextRef="#ctx0" brushRef="#br0" timeOffset="4367.728">9167 1048 16323 0 0,'0'0'530'0'0,"0"0"-117"0"0,0 0-179 0 0,0 0-304 0 0,0 0-302 0 0,0 0-208 0 0,0 0-123 0 0,0 0-10 0 0,0 0 139 0 0,0 0 222 0 0,0 0 283 0 0,0 0 310 0 0,0 0 106 0 0,-14 22 21 0 0,-43 70-41 0 0,40 1 65 0 0,20-67-303 0 0,31 278 89 0 0,1-247-616 0 0,-35-57 390 0 0,0 0-48 0 0,0 0 6 0 0,0 0 46 0 0,-62-34-2853 0 0,47 31 3099 0 0,-1 2-1 0 0,1 0 1 0 0,-1 1-1 0 0,0 0 1 0 0,1 1-1 0 0,-1 1 1 0 0,1 1-1 0 0,-1 0 1 0 0,1 1-1 0 0,0 0 1 0 0,0 1-1 0 0,1 1 1 0 0,0 0 0 0 0,0 2-1 0 0,0-1 1 0 0,1 1-1 0 0,0 1 1 0 0,0 1-1 0 0,1-1 1 0 0,0 2-1 0 0,1 0 1 0 0,0 0-1 0 0,1 1 1 0 0,-6 9-202 0 0,14-18 14 0 0,0-1-1 0 0,1 0 1 0 0,-1 1 0 0 0,1 0 0 0 0,-1-1-1 0 0,1 1 1 0 0,0 0 0 0 0,0-1-1 0 0,0 1 1 0 0,1 0 0 0 0,-1 0 0 0 0,1 0-1 0 0,-1 0 1 0 0,1 0 0 0 0,0 0-1 0 0,0 0 1 0 0,0 0 0 0 0,1 0-1 0 0,-1 0 1 0 0,1 0 0 0 0,-1 0 0 0 0,1-1-1 0 0,0 1 1 0 0,0 0 0 0 0,0 0-1 0 0,1-1 1 0 0,-1 1 0 0 0,1-1 0 0 0,-1 1-1 0 0,1-1 1 0 0,0 1 0 0 0,0-1-1 0 0,0 0 1 0 0,0 0 0 0 0,0 0 0 0 0,0 0-1 0 0,1 0 1 0 0,-1-1 0 0 0,1 1-1 0 0,-1-1 1 0 0,1 1 0 0 0,2 0-14 0 0,123 24 915 0 0,-96-31-1008 0 0,0-3 0 0 0,0 0 1 0 0,-1-2-1 0 0,0-1 0 0 0,-1-2 0 0 0,0-1 0 0 0,-1-1 1 0 0,-1-1-1 0 0,-1-2 0 0 0,0 0 0 0 0,-1-2 0 0 0,9-10 93 0 0,102-79 809 0 0,-126 152 1742 0 0,-8-35-2254 0 0,1 6-271 0 0,48 97 117 0 0,20-80-3150 0 0,-68-31 2594 0 0,24-1-2439 0 0,-11-4-2434 0 0,-7-1-4400 0 0</inkml:trace>
  <inkml:trace contextRef="#ctx0" brushRef="#br0" timeOffset="4618.899">9516 1156 24205 0 0,'0'0'24'0'0,"0"0"16"0"0,0 0-168 0 0,0 0-208 0 0,0 0-240 0 0,0 0-496 0 0,0 0-785 0 0,0 0-1159 0 0,0 0-577 0 0,0 0-224 0 0,0 0 240 0 0,0 0-2720 0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16T10:28:54.6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374 34 17060 0 0,'0'0'1251'0'0,"0"0"-487"0"0,0 0-363 0 0,0 0-313 0 0,0 0-209 0 0,0 0-5 0 0,0 0 53 0 0,0 0 42 0 0,0 0 21 0 0,0 0 50 0 0,0 0 116 0 0,0 0 121 0 0,11-5 127 0 0,-2 2-413 0 0,-9 2 39 0 0,-1 1-1 0 0,1-1 0 0 0,-1 0 1 0 0,1 1-1 0 0,0-1 0 0 0,-1 1 1 0 0,1-1-1 0 0,0 0 0 0 0,-1 1 1 0 0,1-1-1 0 0,0 0 0 0 0,0 1 1 0 0,-1-1-1 0 0,1 0 0 0 0,0 0 1 0 0,0 1-1 0 0,0-1 0 0 0,0 0 1 0 0,0 0-1 0 0,0 1 0 0 0,0-1 1 0 0,0 0-1 0 0,1 1 0 0 0,-1-1 1 0 0,0 0-1 0 0,0 0 0 0 0,1 1 1 0 0,-1-1-1 0 0,0 0 0 0 0,1 1 1 0 0,-1-1-1 0 0,0 1 0 0 0,1-1 1 0 0,-1 0-1 0 0,1 1 0 0 0,0-1-29 0 0,-156 7-214 0 0,126-1 270 0 0,1 1 1 0 0,0 1-1 0 0,0 2 0 0 0,1 1 1 0 0,0 1-1 0 0,1 1 0 0 0,-1 2-56 0 0,26-14-2 0 0,0 0 0 0 0,0 0 0 0 0,0 0 1 0 0,0 1-1 0 0,1-1 0 0 0,-1 0 0 0 0,0 1 0 0 0,0-1 0 0 0,0 0 0 0 0,1 1 0 0 0,-1-1 0 0 0,0 1 0 0 0,0-1 0 0 0,1 1 0 0 0,-1-1 0 0 0,0 1 0 0 0,1-1 1 0 0,-1 1-1 0 0,1 0 0 0 0,-1-1 0 0 0,1 1 0 0 0,-1 0 0 0 0,1 0 0 0 0,0-1 0 0 0,-1 1 0 0 0,1 0 0 0 0,0 0 0 0 0,-1 0 0 0 0,1-1 0 0 0,0 1 1 0 0,0 0-1 0 0,0 0 0 0 0,0 0 0 0 0,0 0 0 0 0,0 0 0 0 0,0 0 0 0 0,0-1 0 0 0,0 1 0 0 0,0 0 0 0 0,0 0 0 0 0,1 0 0 0 0,-1 0 0 0 0,0-1 0 0 0,1 1 1 0 0,-1 0-1 0 0,0 0 0 0 0,1-1 0 0 0,-1 1 0 0 0,1 0 0 0 0,-1 0 0 0 0,1-1 0 0 0,-1 1 0 0 0,1-1 0 0 0,0 1 0 0 0,-1-1 0 0 0,1 1 0 0 0,0-1 1 0 0,0 1-1 0 0,0 0 2 0 0,54 23 502 0 0,-47-22-449 0 0,219 59 456 0 0,-185-55-551 0 0,-1 2 1 0 0,-1 2-1 0 0,0 1 0 0 0,0 2 0 0 0,-1 2 0 0 0,-1 2 1 0 0,0 1-1 0 0,-2 2 0 0 0,0 1 0 0 0,-1 2 0 0 0,-1 1 1 0 0,11 13 41 0 0,-40-34 7 0 0,-1 0 0 0 0,-1 0 0 0 0,1 1 0 0 0,0-1 0 0 0,-1 1 0 0 0,0 0 0 0 0,0 0 0 0 0,0 0 0 0 0,0 0 0 0 0,-1 1 0 0 0,0-1 0 0 0,1 1 0 0 0,-2-1 0 0 0,1 1 0 0 0,0 0 0 0 0,-1 0 0 0 0,0 0 0 0 0,0 0 0 0 0,-1 0 0 0 0,1 0 0 0 0,-1 0 0 0 0,0 0 0 0 0,0 0 0 0 0,-1 0 0 0 0,0 0 0 0 0,1 0 0 0 0,-2 0 0 0 0,1-1 0 0 0,-1 1 0 0 0,1 0 0 0 0,-1 0 0 0 0,0-1 0 0 0,-1 1 1 0 0,1-1-1 0 0,-1 0 0 0 0,0 0 0 0 0,0 0 0 0 0,0 0 0 0 0,-1 0 0 0 0,1-1 0 0 0,-2 1-7 0 0,-20 7 266 0 0,0-1 1 0 0,-1-2 0 0 0,0 0-1 0 0,0-2 1 0 0,-1-1 0 0 0,0-1-1 0 0,0-1 1 0 0,0-1 0 0 0,0-2 0 0 0,0 0-1 0 0,-4-3-266 0 0,0 3 213 0 0,-8 1-142 0 0,0-2 0 0 0,-1-1 0 0 0,1-2 0 0 0,1-2 0 0 0,-1-2 0 0 0,1-1 0 0 0,0-2 0 0 0,-20-10-71 0 0,56 21-44 0 0,1 0 0 0 0,-1-1 0 0 0,1 1 1 0 0,0 0-1 0 0,-1-1 0 0 0,1 0 0 0 0,0 1 0 0 0,-1-1 1 0 0,1 0-1 0 0,0 0 0 0 0,-1 0 0 0 0,1 0 0 0 0,0 0 1 0 0,0 0-1 0 0,0 0 0 0 0,0 0 0 0 0,0 0 0 0 0,0 0 1 0 0,1-1-1 0 0,-1 1 0 0 0,0 0 0 0 0,0-1 0 0 0,1 1 1 0 0,-1 0-1 0 0,1-1 0 0 0,-1 1 0 0 0,1-1 0 0 0,0 1 1 0 0,0-1-1 0 0,0 1 0 0 0,-1-1 0 0 0,1 1 0 0 0,0-1 1 0 0,1 1-1 0 0,-1-1 0 0 0,0 1 0 0 0,0-1 0 0 0,1 1 1 0 0,-1-1-1 0 0,1 1 0 0 0,-1 0 0 0 0,1-1 0 0 0,0 1 0 0 0,-1 0 1 0 0,1-1-1 0 0,0 1 0 0 0,0 0 0 0 0,0 0 0 0 0,0 0 1 0 0,0 0-1 0 0,0-1 0 0 0,0 2 0 0 0,0-1 0 0 0,1 0 1 0 0,-1 0-1 0 0,0 0 44 0 0,77-47-2274 0 0,170-45-3132 0 0,-80 46-1563 0 0,-138 39 5124 0 0,13-4-4967 0 0</inkml:trace>
  <inkml:trace contextRef="#ctx0" brushRef="#br0" timeOffset="484.596">1181 165 8922 0 0,'0'0'3149'0'0,"0"0"-761"0"0,0 0-741 0 0,0 0-332 0 0,0 0-173 0 0,0 0-90 0 0,0 0-132 0 0,0 0-194 0 0,0 0-156 0 0,-3 31-123 0 0,-29 202 348 0 0,-19-7-90 0 0,96-288 162 0 0,-23 24-2213 0 0,-2 0-1 0 0,-2-1 0 0 0,-2-1 1 0 0,-1-1-1 0 0,-2 0 1 0 0,-2-1-1 0 0,-2 0 0 0 0,-1-10 1347 0 0,-4 28 583 0 0,8-34 4636 0 0,-12 57-4474 0 0,0 1-378 0 0,6 35 482 0 0,3 6-586 0 0,1 0 0 0 0,3 0 1 0 0,1-1-1 0 0,2 0 0 0 0,1-2 0 0 0,3 0 0 0 0,8 12-263 0 0,100 168-2706 0 0,-196-218 2193 0 0,-407-92 1050 0 0,293 75-2275 0 0,270 15-931 0 0,-30-2-3793 0 0,-35 1-3216 0 0</inkml:trace>
  <inkml:trace contextRef="#ctx0" brushRef="#br0" timeOffset="730.527">1764 298 24477 0 0,'0'0'-125'0'0,"0"0"-154"0"0,0 0-52 0 0,0 0 30 0 0,0 0 145 0 0,0 0 153 0 0,0 0 23 0 0,0 0 7 0 0,0 0 21 0 0,11 30 23 0 0,36 90 18 0 0,-14 58 358 0 0,-30-121-514 0 0,-3-57-33 0 0,-1 1 0 0 0,1 0 0 0 0,0 0 0 0 0,0-1 0 0 0,0 1 1 0 0,-1 0-1 0 0,1 0 0 0 0,0-1 0 0 0,0 1 0 0 0,-1 0 0 0 0,1-1 0 0 0,-1 1 0 0 0,1-1 0 0 0,-1 1 0 0 0,1 0 0 0 0,-1-1 0 0 0,1 1 0 0 0,-1-1 0 0 0,1 1 1 0 0,-1-1-1 0 0,0 0 0 0 0,1 1 0 0 0,-1-1 0 0 0,0 1 0 0 0,1-1 0 0 0,-1 0 0 0 0,0 0 0 0 0,1 1 0 0 0,-1-1 0 0 0,0 0 0 0 0,0 0 0 0 0,1 0 0 0 0,-1 0 1 0 0,0 0-1 0 0,0 0 0 0 0,1 0 0 0 0,-1 0 0 0 0,0 0 0 0 0,0 0 0 0 0,1-1 0 0 0,-1 1 0 0 0,0 0 0 0 0,1 0 0 0 0,-1-1 0 0 0,0 1 0 0 0,1 0 0 0 0,-1-1 1 0 0,0 1-1 0 0,1-1 0 0 0,-1 1 0 0 0,1-1 0 0 0,-1 1 0 0 0,0-1 0 0 0,1 1 0 0 0,-1-1 0 0 0,1 1 0 0 0,0-1 0 0 0,-1 0 100 0 0,-26-16-9634 0 0,18 10 1147 0 0</inkml:trace>
  <inkml:trace contextRef="#ctx0" brushRef="#br0" timeOffset="1233.609">1522 222 22813 0 0,'0'0'693'0'0,"0"0"-154"0"0,0 0-240 0 0,0 0-138 0 0,26-3-29 0 0,194-14 278 0 0,-68 34-184 0 0,-119-10-274 0 0,-1-2 0 0 0,0-2 0 0 0,1-1 0 0 0,0-1 0 0 0,-1-2 0 0 0,1-1 0 0 0,5-3 48 0 0,79-53-1167 0 0,-117 58 1138 0 0,0 0-4 0 0,-41 313 522 0 0,36-275-458 0 0,3-27-12 0 0,0-1 0 0 0,0 1-1 0 0,1 0 1 0 0,0 0 0 0 0,1 0 0 0 0,0-1-1 0 0,0 1 1 0 0,2 0 0 0 0,-1 0 0 0 0,1-1-1 0 0,1 1 1 0 0,0-1 0 0 0,0 1 0 0 0,1-1-1 0 0,2 3-18 0 0,1-8 10 0 0,1 1 0 0 0,0-1 0 0 0,0 0-1 0 0,0-1 1 0 0,1 0 0 0 0,-1 0 0 0 0,1-1 0 0 0,0 0 0 0 0,0-1-1 0 0,0 0 1 0 0,1 0 0 0 0,-1-1 0 0 0,0 0 0 0 0,1-1-1 0 0,-1 0 1 0 0,0 0 0 0 0,6-1-10 0 0,-4 2 40 0 0,1 0-1 0 0,-1-1 1 0 0,0-1 0 0 0,1 1-1 0 0,-1-2 1 0 0,0 1 0 0 0,0-2-1 0 0,0 0 1 0 0,0 0-1 0 0,0 0 1 0 0,0-2 0 0 0,-1 1-1 0 0,0-1 1 0 0,0-1 0 0 0,0 0-1 0 0,-1 0 1 0 0,0-1 0 0 0,0 0-1 0 0,0-1 1 0 0,-1 0 0 0 0,0 0-1 0 0,-1 0 1 0 0,0-1 0 0 0,0-1-1 0 0,-1 1 1 0 0,0-1 0 0 0,-1 0-1 0 0,0 0 1 0 0,0 0 0 0 0,-1-1-1 0 0,-1 0 1 0 0,0 0 0 0 0,0 0-1 0 0,-1-2-39 0 0,-4-7-31 0 0,-2 1 0 0 0,0-1 0 0 0,-1 0 0 0 0,-2 1 0 0 0,0 0 1 0 0,0 1-1 0 0,-2 0 0 0 0,0 0 0 0 0,-1 0 0 0 0,-1 1 0 0 0,-1 1 0 0 0,0 0 0 0 0,-1 0 0 0 0,-1 2 0 0 0,0-1 0 0 0,-1 2 0 0 0,0 0 0 0 0,-1 1 0 0 0,-8-4 31 0 0,-34-20-1003 0 0,71 60-1639 0 0,31 27-782 0 0,-11-22-4451 0 0,-21-19-2209 0 0</inkml:trace>
  <inkml:trace contextRef="#ctx0" brushRef="#br0" timeOffset="1867.585">2948 183 25477 0 0,'0'0'-80'0'0,"0"0"-169"0"0,0 0-66 0 0,0 0 49 0 0,0 0 87 0 0,0 0 172 0 0,0 0 54 0 0,0 0-50 0 0,0 0 39 0 0,7 26 39 0 0,57 187 372 0 0,-54-181-733 0 0,-2 1 1 0 0,-1 0 0 0 0,-1 0 0 0 0,-2 1 0 0 0,-1-1-1 0 0,-2 1 1 0 0,-1 0 0 0 0,-3 22 285 0 0,3-53-71 0 0,0-1 1 0 0,0 1-1 0 0,0 0 1 0 0,0-1-1 0 0,0 1 1 0 0,-1 0-1 0 0,1-1 1 0 0,-1 1-1 0 0,0 0 1 0 0,1-1-1 0 0,-1 1 0 0 0,0-1 1 0 0,-1 1-1 0 0,1-1 1 0 0,0 0-1 0 0,-1 1 1 0 0,1-1-1 0 0,-1 0 1 0 0,0 0-1 0 0,0 0 1 0 0,0 0-1 0 0,0 0 1 0 0,0-1-1 0 0,0 1 1 0 0,0-1-1 0 0,0 1 0 0 0,-1-1 1 0 0,1 0-1 0 0,-1 1 1 0 0,1-1-1 0 0,-1-1 1 0 0,1 1-1 0 0,-1 0 1 0 0,1-1-1 0 0,-1 1 1 0 0,0-1-1 0 0,1 0 1 0 0,-1 0-1 0 0,0 0 1 0 0,0 0-1 0 0,1 0 0 0 0,-1 0 1 0 0,0-1-1 0 0,1 0 1 0 0,-1 1-1 0 0,1-1 1 0 0,-1 0-1 0 0,1 0 1 0 0,-1 0-1 0 0,1-1 1 0 0,0 1-1 0 0,-1 0 1 0 0,1-1-1 0 0,-2-1 71 0 0,-71-71 779 0 0,-6-68-4007 0 0,77 133 2994 0 0,2-1 0 0 0,-1 1 0 0 0,1-1 0 0 0,1 0 0 0 0,0 0 0 0 0,0 0 0 0 0,1 1 0 0 0,0-1 0 0 0,1 0 0 0 0,0 0 0 0 0,1 0 0 0 0,-1 0 0 0 0,2 1 0 0 0,1-5 234 0 0,61-74 695 0 0,-29 64-21 0 0,0 2 1 0 0,1 2 0 0 0,1 1 0 0 0,1 2 0 0 0,1 2-1 0 0,0 2 1 0 0,1 1 0 0 0,0 2 0 0 0,1 2 0 0 0,0 2 0 0 0,0 1-1 0 0,0 3 1 0 0,0 1 0 0 0,12 2-675 0 0,-46-1 16 0 0,1 0-1 0 0,0 0 1 0 0,0 0-1 0 0,0 1 1 0 0,0 0-1 0 0,0 1 1 0 0,-1 0-1 0 0,1 1 1 0 0,-1-1-1 0 0,1 2 1 0 0,-1-1-1 0 0,0 1 1 0 0,0 0-1 0 0,-1 1 1 0 0,1 0 0 0 0,-1 0-1 0 0,1 2-15 0 0,-8-3 14 0 0,0 1 1 0 0,0-1-1 0 0,-1 1 0 0 0,0-1 1 0 0,0 1-1 0 0,0-1 0 0 0,-1 1 1 0 0,1-1-1 0 0,-1 0 0 0 0,0 0 0 0 0,0 0 1 0 0,0 0-1 0 0,-1 0 0 0 0,0 0 1 0 0,1-1-1 0 0,-1 1 0 0 0,-1-1 1 0 0,1 0-1 0 0,0 0 0 0 0,-1 0 1 0 0,1 0-1 0 0,-1 0 0 0 0,0-1 1 0 0,0 0-1 0 0,0 0 0 0 0,0 0 1 0 0,-1 0-1 0 0,1-1 0 0 0,0 1 0 0 0,-1-1 1 0 0,0 0-15 0 0,-1 2-3 0 0,-343 120 693 0 0,347-122-706 0 0,-1-1 1 0 0,1 1-1 0 0,0-1 0 0 0,0 1 0 0 0,0 0 1 0 0,0-1-1 0 0,0 1 0 0 0,0 0 1 0 0,1 0-1 0 0,-1 1 0 0 0,0-1 0 0 0,0 0 1 0 0,1 1-1 0 0,-1-1 0 0 0,1 1 1 0 0,-1-1-1 0 0,1 1 0 0 0,-1 0 0 0 0,1-1 1 0 0,0 1-1 0 0,0 0 0 0 0,0 0 1 0 0,0 0-1 0 0,0 0 0 0 0,1 0 0 0 0,-1 0 1 0 0,0 0-1 0 0,1 0 0 0 0,0 0 1 0 0,-1 1-1 0 0,1-1 0 0 0,0 0 0 0 0,0 0 1 0 0,0 0-1 0 0,0 0 0 0 0,1 0 1 0 0,-1 1-1 0 0,1-1 0 0 0,-1 0 0 0 0,1 0 1 0 0,0 0-1 0 0,-1 0 0 0 0,1 0 1 0 0,0 0-1 0 0,0-1 0 0 0,1 1 0 0 0,-1 0 1 0 0,0 0-1 0 0,1-1 0 0 0,-1 1 1 0 0,1-1-1 0 0,-1 1 0 0 0,1-1 0 0 0,0 1 1 0 0,-1-1-1 0 0,1 0 0 0 0,0 0 1 0 0,0 0-1 0 0,0 0 0 0 0,1 0 16 0 0,366 216-1850 0 0,-272-136 2540 0 0,-88-87 2116 0 0,16-24-3737 0 0,-10 11 227 0 0,35-31-5725 0 0,-38 39 1942 0 0,-2 2-6089 0 0</inkml:trace>
  <inkml:trace contextRef="#ctx0" brushRef="#br0" timeOffset="2350.654">3811 399 17924 0 0,'0'0'1795'0'0,"0"0"-313"0"0,0 0-553 0 0,0 0-541 0 0,0 0-278 0 0,0 0 2 0 0,0 0 108 0 0,0 0 70 0 0,0 0 24 0 0,0 0-40 0 0,0 0-42 0 0,0 0-37 0 0,20-7-27 0 0,62-17-14 0 0,-81 24-147 0 0,0-1 0 0 0,0 1 1 0 0,0 0-1 0 0,0 0 1 0 0,0 0-1 0 0,0 0 0 0 0,0 0 1 0 0,0 0-1 0 0,-1 0 1 0 0,1 0-1 0 0,0 0 0 0 0,0 0 1 0 0,0 0-1 0 0,0 1 1 0 0,0-1-1 0 0,0 0 0 0 0,0 1 1 0 0,0-1-1 0 0,-1 1 1 0 0,1-1-1 0 0,0 1 0 0 0,0-1 1 0 0,-1 1-1 0 0,1 0 0 0 0,0-1 1 0 0,-1 1-1 0 0,1 0 1 0 0,0-1-1 0 0,-1 1 0 0 0,1 0 1 0 0,-1 0-1 0 0,1 0 1 0 0,-1-1-1 0 0,0 1 0 0 0,1 0 1 0 0,-1 0-1 0 0,0 0 1 0 0,1 0-1 0 0,-1 0 0 0 0,0 0 1 0 0,0 0-1 0 0,0 0 1 0 0,0 0-1 0 0,0 0 0 0 0,0 0 1 0 0,0 0-1 0 0,0-1 1 0 0,-1 1-1 0 0,1 0 0 0 0,0 0 1 0 0,0 0-1 0 0,-1 0 1 0 0,1 0-1 0 0,-1 0 0 0 0,1-1 1 0 0,-1 2-8 0 0,0 4 63 0 0,1 13-4 0 0,-1 1 0 0 0,0-1 0 0 0,-2 0 0 0 0,0 0-1 0 0,-2 0 1 0 0,0 0 0 0 0,-1 0 0 0 0,0-1 0 0 0,-2 0 0 0 0,0-1 0 0 0,-1 0-1 0 0,-1 0 1 0 0,0 0 0 0 0,-11 12-59 0 0,21-30-29 0 0,0 0 0 0 0,0 0-1 0 0,1 0 1 0 0,-1 0 0 0 0,0 0-1 0 0,0 0 1 0 0,0 0 0 0 0,0 1-1 0 0,0-1 1 0 0,0 0-1 0 0,0 0 1 0 0,0 0 0 0 0,-1 0-1 0 0,1 0 1 0 0,0 0 0 0 0,-1 0-1 0 0,1 0 1 0 0,0 1 0 0 0,-1-1-1 0 0,1 0 1 0 0,-1 0 0 0 0,1 0-1 0 0,-1 1 1 0 0,0-1 0 0 0,1 0-1 0 0,-1 1 1 0 0,0-1 0 0 0,1 0-1 0 0,-1 1 1 0 0,0-1 0 0 0,0 1-1 0 0,1-1 1 0 0,-1 1 0 0 0,0 0-1 0 0,0-1 1 0 0,0 1 0 0 0,0 0-1 0 0,0-1 1 0 0,0 1 0 0 0,0 0-1 0 0,0 0 1 0 0,1 0 0 0 0,-1 0-1 0 0,0 0 1 0 0,0 0 0 0 0,0 0-1 0 0,0 0 1 0 0,0 0 0 0 0,0 1-1 0 0,0-1 1 0 0,0 0 0 0 0,0 0-1 0 0,0 1 1 0 0,1-1 0 0 0,-1 1-1 0 0,0-1 1 0 0,0 1 0 0 0,0-1-1 0 0,1 1 1 0 0,-1-1 0 0 0,0 1-1 0 0,1 0 1 0 0,-1-1 0 0 0,0 1-1 0 0,1 0 1 0 0,-1 0 29 0 0,10-80-3532 0 0,23-15-1364 0 0,17 1 3664 0 0,-39 77 1801 0 0,0 1-1 0 0,1 1 0 0 0,1 0 0 0 0,0 0 1 0 0,1 1-1 0 0,0 1 0 0 0,1 0 0 0 0,0 1 1 0 0,1 0-1 0 0,3-1-568 0 0,-9 8 148 0 0,1 0 0 0 0,-1 1 0 0 0,0 0 1 0 0,1 0-1 0 0,0 1 0 0 0,0 0 0 0 0,-1 1 0 0 0,1 0 0 0 0,0 1 1 0 0,0 0-1 0 0,0 0 0 0 0,0 1 0 0 0,0 0 0 0 0,0 1 0 0 0,0 0 1 0 0,-1 0-1 0 0,1 1 0 0 0,-1 1 0 0 0,0 0 0 0 0,0 0 0 0 0,0 0 1 0 0,0 1-1 0 0,-1 1 0 0 0,3 1-148 0 0,11 8 68 0 0,-1 1 1 0 0,0 1 0 0 0,-2 1-1 0 0,0 0 1 0 0,-1 2 0 0 0,-1 0-1 0 0,-1 1 1 0 0,10 17-69 0 0,-22-35 29 0 0,-1 1 0 0 0,0 0 1 0 0,0 0-1 0 0,0 1 0 0 0,0-1 0 0 0,-1 1 0 0 0,0-1 1 0 0,0 1-1 0 0,0 0 0 0 0,0 0 0 0 0,-1 0 1 0 0,0-1-1 0 0,0 2 0 0 0,0-1 0 0 0,0 0 1 0 0,-1 0-1 0 0,0 0 0 0 0,0 0 0 0 0,-1 0 1 0 0,1 0-1 0 0,-1 0 0 0 0,0 0 0 0 0,0 0 1 0 0,-1 0-1 0 0,1 0 0 0 0,-1 0 0 0 0,0-1 0 0 0,-1 1 1 0 0,1-1-1 0 0,-1 1 0 0 0,0-1 0 0 0,0 0 1 0 0,0 0-1 0 0,-1 0 0 0 0,1 0 0 0 0,-1-1 1 0 0,0 1-1 0 0,0-1 0 0 0,-2 1-29 0 0,-25 8 161 0 0,0-2 0 0 0,-1-1 0 0 0,0-2 0 0 0,-1 0 0 0 0,1-3-1 0 0,-1-1 1 0 0,-28 0-161 0 0,-27 3 129 0 0,9 0-112 0 0,-146 30-339 0 0,170-1-1611 0 0,40-19-1231 0 0,2 1-3303 0 0,5-5-5218 0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16T10:28:47.8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634 558 9274 0 0,'0'0'5651'0'0,"0"0"-3298"0"0,0 0-867 0 0,0 0-180 0 0,0 0-386 0 0,0 0-296 0 0,0 0-185 0 0,0 0-110 0 0,0 0-74 0 0,0 0-20 0 0,0 0-30 0 0,-4-9-37 0 0,-8-24-23 0 0,47-2 133 0 0,-31 32-282 0 0,37-21-283 0 0,0-1 0 0 0,-2-2 1 0 0,-2-2-1 0 0,0-1 0 0 0,13-17 287 0 0,-45 41-34 0 0,0 1 0 0 0,-1-1 0 0 0,0 0 0 0 0,0-1 0 0 0,-1 1 0 0 0,1-1 0 0 0,-1 1 0 0 0,-1-1 0 0 0,1 0 0 0 0,-1 0 0 0 0,0 0 0 0 0,-1 0 0 0 0,0-1 0 0 0,0 1 0 0 0,0 0 0 0 0,-1-1 0 0 0,0 1 0 0 0,-1 0 1 0 0,0-1-1 0 0,0 1 0 0 0,0 0 0 0 0,-1 0 0 0 0,0 0 0 0 0,0 0 0 0 0,-1 0 0 0 0,0 0 0 0 0,0 1 0 0 0,0-1 0 0 0,-1 1 0 0 0,0 0 0 0 0,-1 0 0 0 0,1 0 0 0 0,-1 1 0 0 0,0-1 0 0 0,0 1 0 0 0,-1 0 0 0 0,1 1 0 0 0,-1-1 0 0 0,0 1 0 0 0,-1 0 0 0 0,1 1 0 0 0,-1 0 0 0 0,1 0 0 0 0,-1 0 0 0 0,0 0 0 0 0,-3 1 34 0 0,-9-3 10 0 0,0 0 0 0 0,0 2 0 0 0,-1 0-1 0 0,1 1 1 0 0,-1 1 0 0 0,0 1 0 0 0,1 1 0 0 0,-1 1 0 0 0,1 0 0 0 0,-1 2-1 0 0,1 0 1 0 0,0 1 0 0 0,1 1 0 0 0,-1 0 0 0 0,1 2 0 0 0,0 0-1 0 0,1 1 1 0 0,0 1 0 0 0,-8 6-10 0 0,-11 8 230 0 0,1 2 0 0 0,2 1 0 0 0,1 1 0 0 0,1 2 0 0 0,1 1 0 0 0,2 2 0 0 0,1 0 0 0 0,-9 18-230 0 0,17-26 95 0 0,2 1 0 0 0,1 1 0 0 0,1 1 0 0 0,1 0 0 0 0,1 0 0 0 0,2 2 0 0 0,1-1 0 0 0,1 2 0 0 0,2-1 0 0 0,1 1-1 0 0,1 0 1 0 0,2 0 0 0 0,1 0 0 0 0,1 1 0 0 0,2-1 0 0 0,4 26-95 0 0,-2-46 33 0 0,0-1-1 0 0,1 1 1 0 0,0-1 0 0 0,1 0-1 0 0,0-1 1 0 0,0 1 0 0 0,1-1-1 0 0,0 0 1 0 0,1 0 0 0 0,0-1-1 0 0,1 0 1 0 0,-1 0 0 0 0,1-1-1 0 0,1 0 1 0 0,-1 0 0 0 0,1-1-1 0 0,1 0 1 0 0,-1 0 0 0 0,1-1-1 0 0,0-1 1 0 0,0 0-1 0 0,0 0 1 0 0,8 1-33 0 0,14 4 48 0 0,-1-2 0 0 0,1-1 1 0 0,0-2-1 0 0,0-1 0 0 0,1-1 0 0 0,-1-2 0 0 0,14-2-48 0 0,20-6-206 0 0,-1-3 0 0 0,0-3-1 0 0,-1-3 1 0 0,-1-2-1 0 0,54-25 207 0 0,-47 6 42 0 0,-112 31 1338 0 0,40 13-1349 0 0,0-1-1 0 0,1 1 1 0 0,-1-1 0 0 0,1 1-1 0 0,0 0 1 0 0,0 0 0 0 0,1 0-1 0 0,0-1 1 0 0,0 1 0 0 0,0 0 0 0 0,1 0-1 0 0,0 0 1 0 0,0 0 0 0 0,0-1-1 0 0,1 1 1 0 0,0 0 0 0 0,0-1-1 0 0,0 0 1 0 0,1 1 0 0 0,-1-1-1 0 0,1 0 1 0 0,1 0 0 0 0,-1-1 0 0 0,1 1-1 0 0,0 0 1 0 0,0-1 0 0 0,4 3-31 0 0,2 4 35 0 0,1 0 0 0 0,1-1 0 0 0,0-1 0 0 0,1 0 0 0 0,0-1 0 0 0,0 0 0 0 0,0-1 0 0 0,1 0 0 0 0,0-1 0 0 0,4 1-35 0 0,2-3-25 0 0,0 0 0 0 0,0-1 1 0 0,0-1-1 0 0,0-1 0 0 0,0-1 1 0 0,1 0-1 0 0,-1-2 0 0 0,0 0 0 0 0,0-1 1 0 0,0-2-1 0 0,-1 0 0 0 0,1 0 1 0 0,-1-2-1 0 0,-1-1 0 0 0,1 0 1 0 0,-1-1-1 0 0,0-1 0 0 0,-1 0 0 0 0,-1-2 1 0 0,1 0-1 0 0,-2-1 0 0 0,0 0 1 0 0,4-6 24 0 0,-13 14-74 0 0,-2-1 0 0 0,1 0 0 0 0,0 0 0 0 0,-1 0 0 0 0,0 0 0 0 0,-1 0 1 0 0,1-1-1 0 0,-1 0 0 0 0,-1 0 0 0 0,1 0 0 0 0,-1 0 0 0 0,0 0 0 0 0,-1 0 1 0 0,0 0-1 0 0,0-1 0 0 0,0 1 0 0 0,-1 0 0 0 0,0-1 0 0 0,-1 1 0 0 0,1 0 1 0 0,-1-1-1 0 0,-1 1 0 0 0,1 0 0 0 0,-1 0 0 0 0,-1 0 0 0 0,1 0 0 0 0,-1 0 1 0 0,-1 0-1 0 0,-2-4 74 0 0,-1 0-130 0 0,-1-1-1 0 0,-1 1 1 0 0,0 0 0 0 0,-1 1 0 0 0,0 0 0 0 0,0 1 0 0 0,-1 0 0 0 0,0 1-1 0 0,-1 0 1 0 0,1 0 0 0 0,-2 1 0 0 0,1 1 0 0 0,-1 0 0 0 0,0 1-1 0 0,-6-1 131 0 0,-3 0 69 0 0,0 1-1 0 0,0 2 0 0 0,-1 0 0 0 0,1 1 0 0 0,-1 1 1 0 0,0 2-1 0 0,1 0 0 0 0,-1 1 0 0 0,1 1 0 0 0,-1 1 0 0 0,1 1 1 0 0,0 2-1 0 0,1 0 0 0 0,0 1 0 0 0,0 0 0 0 0,0 2 1 0 0,1 1-1 0 0,1 1 0 0 0,0 0 0 0 0,0 1 0 0 0,1 1 0 0 0,1 1 1 0 0,1 0-1 0 0,-1 3-68 0 0,14-16-38 0 0,0 0 0 0 0,0 0 0 0 0,0 1 0 0 0,0 0 0 0 0,0-1 0 0 0,1 1 0 0 0,-1 0 0 0 0,1 0 0 0 0,0 0 0 0 0,0 1 0 0 0,0-1 0 0 0,0 1 0 0 0,1-1 0 0 0,-1 1 0 0 0,1-1 0 0 0,0 1 0 0 0,0 0 0 0 0,0 0 0 0 0,1-1 0 0 0,-1 1 0 0 0,1 0 0 0 0,0 0 0 0 0,0 0 0 0 0,0 0 0 0 0,1-1 0 0 0,-1 1 0 0 0,1 0 0 0 0,0 0 0 0 0,0-1 0 0 0,0 1-1 0 0,1 0 1 0 0,-1-1 0 0 0,1 1 0 0 0,0-1 0 0 0,0 0 0 0 0,0 0 0 0 0,0 0 0 0 0,1 0 0 0 0,-1 0 0 0 0,1 0 0 0 0,0 0 0 0 0,0-1 0 0 0,0 1 0 0 0,0-1 0 0 0,0 0 0 0 0,0 0 0 0 0,0 0 0 0 0,1 0 0 0 0,-1-1 0 0 0,1 1 0 0 0,0-1 0 0 0,-1 0 0 0 0,1 0 0 0 0,3 0 38 0 0,38 6-2025 0 0,-15-4-2079 0 0,-3-1-6557 0 0</inkml:trace>
  <inkml:trace contextRef="#ctx0" brushRef="#br0" timeOffset="577.335">1795 644 22549 0 0,'0'0'148'0'0,"0"0"-327"0"0,0 0-173 0 0,0 0-29 0 0,0 0 126 0 0,0 0 259 0 0,0 0 185 0 0,0 0 154 0 0,0 0 49 0 0,0 0-14 0 0,0 0-56 0 0,0 0-75 0 0,1 23-52 0 0,5 118 85 0 0,22-33-67 0 0,-20-157-893 0 0,-40-177-694 0 0,137 334 3053 0 0,-95-101-1685 0 0,0-1 0 0 0,1 0 0 0 0,-1-1 0 0 0,2 0 0 0 0,-1-1 0 0 0,0 0 0 0 0,1 0 0 0 0,0-1 0 0 0,0-1 0 0 0,0 0 0 0 0,0-1 0 0 0,0 0 0 0 0,0-1 0 0 0,0 0 0 0 0,0-1 0 0 0,0 0 0 0 0,0-1 0 0 0,0 0 0 0 0,0-1 0 0 0,0 0 0 0 0,-1-1-1 0 0,0 0 1 0 0,0-1 0 0 0,0-1 0 0 0,0 1 0 0 0,-1-2 0 0 0,1 1 0 0 0,-2-2 0 0 0,1 1 0 0 0,-1-1 0 0 0,0 0 0 0 0,-1-1 6 0 0,-3 4-41 0 0,2 1-119 0 0,1-1 0 0 0,-1 0-1 0 0,0-1 1 0 0,0 1 0 0 0,-1-1-1 0 0,1-1 1 0 0,-1 1 0 0 0,-1-1-1 0 0,1 0 1 0 0,-1-1 0 0 0,-1 1-1 0 0,1-1 1 0 0,-1 0 0 0 0,-1 0-1 0 0,1 0 1 0 0,-1-1 0 0 0,-1 1-1 0 0,1-1 1 0 0,-2 1 0 0 0,1-1-1 0 0,-1 0 1 0 0,0 0 0 0 0,-1 0-1 0 0,0 0 1 0 0,-1-5 160 0 0,0 12 47 0 0,0 0 0 0 0,0 0-1 0 0,0 0 1 0 0,0 1 0 0 0,-1-1-1 0 0,1 1 1 0 0,0-1 0 0 0,-1 1-1 0 0,0-1 1 0 0,1 1 0 0 0,-1 0 0 0 0,1 0-1 0 0,-1-1 1 0 0,0 1 0 0 0,0 1-1 0 0,0-1 1 0 0,0 0 0 0 0,0 0-1 0 0,0 1 1 0 0,0-1 0 0 0,0 1 0 0 0,0-1-1 0 0,0 1 1 0 0,0 0 0 0 0,0 0-1 0 0,0 0 1 0 0,0 0 0 0 0,0 0-1 0 0,0 1 1 0 0,0-1 0 0 0,0 0 0 0 0,0 1-1 0 0,0 0 1 0 0,0-1 0 0 0,0 1-1 0 0,0 0 1 0 0,1 0 0 0 0,-1 0-1 0 0,0 0 1 0 0,0 0 0 0 0,1 1 0 0 0,-1-1-1 0 0,1 0 1 0 0,-1 1 0 0 0,1-1-1 0 0,0 1 1 0 0,-1 0 0 0 0,1-1-1 0 0,0 1 1 0 0,0 0 0 0 0,0 0 0 0 0,0 0-1 0 0,1 0 1 0 0,-1 0 0 0 0,0 0-1 0 0,1 0 1 0 0,-1 1-47 0 0,-3 19 232 0 0,0 0 0 0 0,1 0 0 0 0,2 0 0 0 0,0 0 0 0 0,1 1 0 0 0,1-1 0 0 0,2 0 0 0 0,0 1 1 0 0,1-2-1 0 0,1 1 0 0 0,1 0 0 0 0,1-1 0 0 0,1 0 0 0 0,4 6-232 0 0,80 103-602 0 0,-64-111-3445 0 0,3-6-3844 0 0,-25-11-2812 0 0</inkml:trace>
  <inkml:trace contextRef="#ctx0" brushRef="#br0" timeOffset="832.154">2724 478 20692 0 0,'0'0'-500'0'0,"0"0"98"0"0,0 0 263 0 0,0 0 324 0 0,0 0 270 0 0,0 0 17 0 0,0 0-8 0 0,0 0 24 0 0,6 30-1 0 0,22 92-17 0 0,-22 38 940 0 0,-18 72-997 0 0,22-216-3436 0 0,3-22-6660 0 0,-10 3-810 0 0</inkml:trace>
  <inkml:trace contextRef="#ctx0" brushRef="#br0" timeOffset="1128.47">2502 494 23381 0 0,'0'0'184'0'0,"0"0"-168"0"0,0 0-228 0 0,0 0-185 0 0,0 0-13 0 0,0 0 151 0 0,0 0 191 0 0,0 0 128 0 0,0 0 36 0 0,27-11 11 0 0,88-32-6 0 0,150-14 154 0 0,-90 48-522 0 0,-168 9 208 0 0,0 0 1 0 0,0 1 0 0 0,-1 0 0 0 0,1 0 0 0 0,0 0 0 0 0,-1 1 0 0 0,1 0-1 0 0,-1 0 1 0 0,0 1 0 0 0,0 0 0 0 0,0 0 0 0 0,0 0 0 0 0,0 1 0 0 0,-1 0-1 0 0,1 0 1 0 0,-1 0 0 0 0,0 1 0 0 0,0 0 0 0 0,-1-1 0 0 0,1 2 0 0 0,-1-1-1 0 0,0 1 1 0 0,-1-1 0 0 0,2 3 58 0 0,-4-3 4 0 0,1 1 1 0 0,-1-1-1 0 0,0 1 0 0 0,0 0 1 0 0,0-1-1 0 0,-1 1 0 0 0,0 0 0 0 0,0-1 1 0 0,0 1-1 0 0,-1 0 0 0 0,0-1 1 0 0,0 1-1 0 0,0-1 0 0 0,-1 1 0 0 0,0-1 1 0 0,0 0-1 0 0,0 1 0 0 0,-1-1 1 0 0,1 0-1 0 0,-1 0 0 0 0,0-1 0 0 0,-1 1 1 0 0,1-1-1 0 0,-1 1 0 0 0,0-1 1 0 0,0 0-1 0 0,0-1 0 0 0,-1 1 0 0 0,0-1 1 0 0,1 0-1 0 0,-1 1-4 0 0,-165 76 1079 0 0,139-73-1258 0 0,0-1-1 0 0,-1-1 0 0 0,0-2 1 0 0,1-1-1 0 0,-1-1 1 0 0,0-2-1 0 0,-24-4 180 0 0,45 2-1908 0 0,5 1-2163 0 0,6 2 3935 0 0,-5-2-8294 0 0</inkml:trace>
  <inkml:trace contextRef="#ctx0" brushRef="#br0" timeOffset="1505.713">3544 348 22477 0 0,'0'0'-284'0'0,"0"0"-23"0"0,0 0 104 0 0,0 0 110 0 0,0 0 130 0 0,0 0 81 0 0,-10 26 11 0 0,-60 168 592 0 0,19 2 536 0 0,38-64-778 0 0,43-125-18 0 0,429 97 58 0 0,-497-110-3492 0 0,26-1 379 0 0,-1 1-3659 0 0,3 1-4934 0 0</inkml:trace>
  <inkml:trace contextRef="#ctx0" brushRef="#br0" timeOffset="1830.621">4125 343 23621 0 0,'0'0'45'0'0,"0"0"-518"0"0,0 0-52 0 0,0 0 295 0 0,0 0 249 0 0,0 0 119 0 0,0 0 27 0 0,0 0 47 0 0,0 0 45 0 0,9 28 43 0 0,28 90 24 0 0,-35-110-256 0 0,0 0-1 0 0,0 0 1 0 0,0 1-1 0 0,-1-1 1 0 0,-1 1-1 0 0,1 0 1 0 0,-1-1-1 0 0,-1 1 1 0 0,0-1-1 0 0,0 1 1 0 0,0-1-1 0 0,-1 0 1 0 0,0 1-1 0 0,-1-1-67 0 0,-6 28 209 0 0,-18 237 468 0 0,30-267-612 0 0,0-1-1 0 0,0 0 1 0 0,1-1-1 0 0,-1 1 1 0 0,1 0 0 0 0,0-1-1 0 0,0 0 1 0 0,1 0-1 0 0,-1 0 1 0 0,1-1-1 0 0,0 1 1 0 0,0-1-1 0 0,0 0 1 0 0,0 0 0 0 0,1-1-1 0 0,-1 0 1 0 0,1 0-1 0 0,-1 0 1 0 0,1 0-1 0 0,0-1 1 0 0,0 0 0 0 0,0 0-1 0 0,-1-1 1 0 0,1 0-1 0 0,0 0 1 0 0,0 0-1 0 0,0-1 1 0 0,0 1 0 0 0,0-1-1 0 0,2-1-64 0 0,17 3-80 0 0,264 12-378 0 0,-289-13 249 0 0,-27 2-2492 0 0,16-1 1494 0 0,-14 3-4821 0 0,12 0-5237 0 0</inkml:trace>
  <inkml:trace contextRef="#ctx0" brushRef="#br0" timeOffset="2033.56">4149 799 26734 0 0,'0'0'585'0'0,"0"0"-186"0"0,0 0-192 0 0,0 0-146 0 0,0 0-62 0 0,0 0 33 0 0,28-9 14 0 0,201-58-87 0 0,-227 67-126 0 0,90-16-627 0 0,-53 14-8809 0 0,-35 2-1894 0 0</inkml:trace>
  <inkml:trace contextRef="#ctx0" brushRef="#br0" timeOffset="2201.544">4198 451 26382 0 0,'0'0'-240'0'0,"0"0"-16"0"0,0 0-97 0 0,194-38-343 0 0,-116 32-880 0 0,-20 3-2825 0 0,-19 1-8554 0 0</inkml:trace>
  <inkml:trace contextRef="#ctx0" brushRef="#br0" timeOffset="3263.772">5052 541 12091 0 0,'0'0'829'0'0,"0"0"-411"0"0,0 0 0 0 0,0 0 269 0 0,0 0 311 0 0,0 0 181 0 0,0 0-86 0 0,0 0-154 0 0,0 0-151 0 0,-1 28-149 0 0,-3 93-102 0 0,-47 148 1277 0 0,46-215-1786 0 0,8-72-2451 0 0,-2 6 2185 0 0,0 0-1 0 0,-1 0 1 0 0,-1 1 0 0 0,0-1 0 0 0,-1 0 0 0 0,0 0-1 0 0,-1 1 1 0 0,0 0 0 0 0,0-1 0 0 0,-2 1-1 0 0,1 0 1 0 0,-1 1 0 0 0,-1-1 0 0 0,0 1 0 0 0,0 0-1 0 0,-1 1 1 0 0,-1-1 0 0 0,1 1 0 0 0,-4-2 238 0 0,-100-106 1556 0 0,-20 23 3890 0 0,132 92-5373 0 0,0 0 1 0 0,0 0-1 0 0,0 0 0 0 0,0 0 0 0 0,1 0 0 0 0,-1 0 0 0 0,0 0 0 0 0,1 0 0 0 0,0 0 0 0 0,-1 1 0 0 0,1-1 0 0 0,0 1 0 0 0,0-1 0 0 0,0 1 0 0 0,0 0 0 0 0,0-1 0 0 0,0 1 0 0 0,0 0 0 0 0,0 0 0 0 0,0 1 0 0 0,0-1 0 0 0,1 0 0 0 0,-1 1 0 0 0,0-1 0 0 0,1 1 0 0 0,-1 0 0 0 0,0 0 0 0 0,1 0 0 0 0,-1 0 0 0 0,0 0 0 0 0,1 0 0 0 0,-1 1 0 0 0,0-1 0 0 0,1 1 0 0 0,-1 0 0 0 0,2 0-73 0 0,16-4 297 0 0,324-59-954 0 0,-110 48-5543 0 0,-246 34 5969 0 0,-7 13 513 0 0,0 1-1 0 0,3 0 1 0 0,1 2-1 0 0,1-1 1 0 0,2 2-1 0 0,1 0 1 0 0,3 0-1 0 0,0 1 1 0 0,3-1-1 0 0,1 1 1 0 0,2 1-1 0 0,1-1 1 0 0,2 0-1 0 0,2 0 1 0 0,3 12-282 0 0,-4-11 81 0 0,-3-26-33 0 0,2 30-86 0 0,6-23 579 0 0,-3-58 1292 0 0,25-296-13897 0 0,-29 327 12211 0 0,1 1-1 0 0,0-1 1 0 0,0 0-1 0 0,0 0 1 0 0,0 1-1 0 0,1-1 1 0 0,1 1-1 0 0,-1-1 1 0 0,1 1-1 0 0,0 0 0 0 0,0 0 1 0 0,0 0-1 0 0,1 1 1 0 0,0-1-1 0 0,0 1 1 0 0,1 0-1 0 0,0 0 1 0 0,-1 0-1 0 0,2 1 1 0 0,-1-1-1 0 0,0 1 1 0 0,1 0-1 0 0,0 1 0 0 0,0 0 1 0 0,0 0-1 0 0,0 0 1 0 0,0 0-1 0 0,1 1 1 0 0,-1 0-1 0 0,1 1 1 0 0,0-1-1 0 0,-1 1 1 0 0,1 0-1 0 0,0 1 0 0 0,0 0 1 0 0,-1 0-1 0 0,1 0 1 0 0,0 1-1 0 0,5 1-146 0 0,0 3 132 0 0,0 1 0 0 0,-1 0 0 0 0,0 0 0 0 0,0 1 0 0 0,-1 1 1 0 0,0 0-1 0 0,0 0 0 0 0,-1 1 0 0 0,0 0 0 0 0,0 1 0 0 0,-1 0 0 0 0,-1 0 0 0 0,1 0 0 0 0,-2 1 0 0 0,1 1 0 0 0,-2-1 0 0 0,1 1 0 0 0,-2 0 0 0 0,1 0 0 0 0,-2 0 0 0 0,1 1-132 0 0,10 23 41 0 0,-2 2 0 0 0,-1-1 0 0 0,-2 2 0 0 0,-1-1 0 0 0,-2 1 0 0 0,-2 0 0 0 0,-2 1 0 0 0,-1 16-41 0 0,-1-55 27 0 0,0 1-1 0 0,-1-1 1 0 0,1 1 0 0 0,0-1 0 0 0,0 1-1 0 0,-1-1 1 0 0,1 0 0 0 0,-1 1-1 0 0,1-1 1 0 0,-1 1 0 0 0,0-1-1 0 0,0 0 1 0 0,1 1 0 0 0,-1-1 0 0 0,0 0-1 0 0,0 0 1 0 0,0 0 0 0 0,0 0-1 0 0,0 0 1 0 0,-1 0 0 0 0,1 0-1 0 0,0 0 1 0 0,0 0 0 0 0,-1 0 0 0 0,1-1-1 0 0,0 1 1 0 0,-1-1 0 0 0,1 1-1 0 0,-1-1 1 0 0,1 1 0 0 0,-1-1 0 0 0,1 0-1 0 0,-1 0 1 0 0,1 0 0 0 0,-1 1-1 0 0,1-1 1 0 0,-1-1 0 0 0,1 1-1 0 0,-1 0 1 0 0,1 0 0 0 0,-1-1 0 0 0,1 1-1 0 0,-1 0 1 0 0,1-1 0 0 0,-1 0-27 0 0,-69-26 885 0 0,68 26-909 0 0,-348-150-533 0 0,370 154-7063 0 0,50 7 2999 0 0,-43-7 57 0 0,-6-1-1923 0 0</inkml:trace>
  <inkml:trace contextRef="#ctx0" brushRef="#br0" timeOffset="3860.781">5730 665 19292 0 0,'0'0'203'0'0,"0"0"-285"0"0,0 0-91 0 0,0 0 29 0 0,0 0 148 0 0,0 0 301 0 0,0 0 181 0 0,0 0 82 0 0,0 0-5 0 0,0 0-63 0 0,0 0-39 0 0,6 27-74 0 0,48 174 413 0 0,-15-103-297 0 0,-78-167-2453 0 0,-49-151-2709 0 0,77 123 5516 0 0,14 95-721 0 0,0 0 0 0 0,0 0 0 0 0,0 0 0 0 0,0 0-1 0 0,1 0 1 0 0,-1 1 0 0 0,0-1 0 0 0,1 1 0 0 0,0 0 0 0 0,-1 0 0 0 0,1 1-1 0 0,0-1 1 0 0,-1 1 0 0 0,1-1 0 0 0,0 1 0 0 0,0 0 0 0 0,-1 1-1 0 0,1-1 1 0 0,0 1 0 0 0,-1-1 0 0 0,1 1 0 0 0,0 0 0 0 0,-1 1 0 0 0,1-1-1 0 0,-1 0 1 0 0,0 1 0 0 0,1 0 0 0 0,-1 0 0 0 0,0 0 0 0 0,2 2-136 0 0,97 67 1383 0 0,-94-62-1346 0 0,1 0 0 0 0,0-1 0 0 0,1 0 0 0 0,0-1 0 0 0,0 0 1 0 0,0-1-1 0 0,1 1 0 0 0,0-2 0 0 0,1 0 0 0 0,-1 0 0 0 0,1-1 0 0 0,-1-1 0 0 0,1 0 0 0 0,0 0 0 0 0,1-1 1 0 0,-1-1-1 0 0,0 0 0 0 0,4 0-37 0 0,-10-6-113 0 0,-1 1 0 0 0,1 0 0 0 0,-1-1 0 0 0,0 0 0 0 0,0 0 0 0 0,0-1 0 0 0,-1 1 0 0 0,0-1 0 0 0,0 0 0 0 0,0 0 0 0 0,-1-1 0 0 0,0 1-1 0 0,0-1 1 0 0,-1 1 0 0 0,0-1 0 0 0,0 0 0 0 0,0 0 0 0 0,-1 0 0 0 0,0 0 0 0 0,0 0 0 0 0,-1 0 0 0 0,0 0 0 0 0,0 0 0 0 0,-1 0 0 0 0,0 0 0 0 0,0 0 0 0 0,0 0 0 0 0,-3-7 113 0 0,-51-93-3119 0 0,15 49 2923 0 0,40 57-40 0 0,31 41 357 0 0,81 129 3951 0 0,-98-147-3985 0 0,-1 2 1 0 0,-2-1-1 0 0,0 2 0 0 0,-2-1 1 0 0,-1 1-1 0 0,0 1 0 0 0,-2-1 1 0 0,-1 1-1 0 0,-1 0 0 0 0,-1 17-87 0 0,-19 17-1678 0 0,-4-42-8678 0 0,17-16-8 0 0</inkml:trace>
  <inkml:trace contextRef="#ctx0" brushRef="#br0" timeOffset="4150.453">6527 437 25285 0 0,'0'0'-353'0'0,"0"0"-59"0"0,0 0 57 0 0,0 0 179 0 0,0 0 207 0 0,0 0 90 0 0,0 0-14 0 0,9 29 8 0 0,27 89 30 0 0,-33-107-94 0 0,0 0 1 0 0,-1 0-1 0 0,-1 1 0 0 0,0-1 1 0 0,0 0-1 0 0,-1 1 0 0 0,-1-1 1 0 0,0 1-1 0 0,0-1 0 0 0,-1 0 1 0 0,-1 0-1 0 0,0 0 0 0 0,0 0 1 0 0,-3 5-52 0 0,-3 14 112 0 0,3-12-46 0 0,0-1-29 0 0,1-1 1 0 0,0 1-1 0 0,1 0 0 0 0,1 0 1 0 0,1 0-1 0 0,0 1 1 0 0,1-1-1 0 0,1 0 0 0 0,1 1 1 0 0,0-1-1 0 0,1 2-37 0 0,4-13 10 0 0,0 1 0 0 0,0-1 0 0 0,1 0 0 0 0,0 0 1 0 0,0-1-1 0 0,0 0 0 0 0,0 0 0 0 0,1-1 0 0 0,0 0 0 0 0,0 0 0 0 0,0-1 0 0 0,0 0 0 0 0,1-1 0 0 0,-1 1 0 0 0,1-2 0 0 0,-1 1 0 0 0,1-1 0 0 0,0 0 0 0 0,0-1 0 0 0,0 0 1 0 0,-1-1-1 0 0,1 1 0 0 0,6-3-10 0 0,2 4-6 0 0,217-6-522 0 0,-172 3-8384 0 0,-73 2 3342 0 0,0 0-4838 0 0</inkml:trace>
  <inkml:trace contextRef="#ctx0" brushRef="#br0" timeOffset="4397.837">6540 903 25453 0 0,'0'0'134'0'0,"0"0"-185"0"0,0 0-109 0 0,0 0-47 0 0,0 0 83 0 0,27-6 74 0 0,201-34-440 0 0,-133 9-687 0 0,-78 19-2878 0 0,-7-3-3785 0 0,-10 12-2793 0 0</inkml:trace>
  <inkml:trace contextRef="#ctx0" brushRef="#br0" timeOffset="4954.237">6528 647 15395 0 0,'0'0'3692'0'0,"0"0"-3208"0"0,0 0-876 0 0,0 0-34 0 0,0 0 141 0 0,0 0 270 0 0,31-3 33 0 0,202-24-124 0 0,-193 19 485 0 0,-1-2-1 0 0,-1-1 0 0 0,0-2 0 0 0,-1-1 1 0 0,0-3-1 0 0,12-7-378 0 0,-42 87 2486 0 0,-13 8-2261 0 0,3-1 0 0 0,3 1-1 0 0,4 0 1 0 0,2-1 0 0 0,5 10-225 0 0,-28-204-735 0 0,-9 12 142 0 0,26 111 716 0 0,47 32 422 0 0,-32-15-447 0 0,1-1 0 0 0,1-1-1 0 0,0 0 1 0 0,1-1 0 0 0,0-1 0 0 0,1-1-1 0 0,0-1 1 0 0,1 0 0 0 0,0-1 0 0 0,0-2 0 0 0,1 0-1 0 0,0-1 1 0 0,1-1 0 0 0,-1-1 0 0 0,1-1-1 0 0,13 0-97 0 0,-31-2-20 0 0,0-1 0 0 0,1 0 1 0 0,-1 0-1 0 0,0 0 0 0 0,1 0 0 0 0,-1-1 0 0 0,1 0 0 0 0,-1 0 0 0 0,0 0 0 0 0,0-1 0 0 0,0 1 0 0 0,0-1 0 0 0,0 0 0 0 0,0 0 0 0 0,0 0 0 0 0,0-1 0 0 0,-1 1 0 0 0,1-1 0 0 0,-1 0 0 0 0,0 0 0 0 0,0 0 1 0 0,0 0-1 0 0,0-1 0 0 0,0 1 0 0 0,-1-1 0 0 0,0 0 0 0 0,0 1 0 0 0,0-1 0 0 0,0 0 0 0 0,0 0 0 0 0,-1-1 0 0 0,1 1 0 0 0,-1 0 0 0 0,-1 0 0 0 0,1-1 0 0 0,0 1 0 0 0,-1 0 0 0 0,0-1 0 0 0,0 1 1 0 0,0-1-1 0 0,-1 1 0 0 0,1 0 0 0 0,-1-1 0 0 0,0 1 0 0 0,0 0 0 0 0,-1-1 20 0 0,-86-196 72 0 0,15 88 60 0 0,73 100-4347 0 0,18 3-8327 0 0,-16 10 11699 0 0,5-3-5993 0 0</inkml:trace>
  <inkml:trace contextRef="#ctx0" brushRef="#br0" timeOffset="5201.841">7629 469 22077 0 0,'0'0'1139'0'0,"0"0"-537"0"0,0 0-414 0 0,0 0-188 0 0,0 0-20 0 0,0 0 28 0 0,0 0 34 0 0,0 0 28 0 0,0 0-4 0 0,0 0-7 0 0,0 0 5 0 0,0 0 1 0 0,12 30-14 0 0,38 94 14 0 0,-29 28 146 0 0,-19-97-130 0 0,-3-41-77 0 0,1 1 0 0 0,1 0 0 0 0,0 0 0 0 0,1 0 0 0 0,0-1 0 0 0,1 1 0 0 0,1-1 0 0 0,0 0 0 0 0,1 0 0 0 0,2 4-4 0 0,-4-13-56 0 0,0-2 1 0 0,0 1-1 0 0,0 0 0 0 0,1-1 0 0 0,-1 1 1 0 0,1-1-1 0 0,0 0 0 0 0,-1 0 0 0 0,2 0 1 0 0,-1-1-1 0 0,0 1 0 0 0,0-1 0 0 0,1 0 1 0 0,-1 0-1 0 0,1-1 0 0 0,0 0 1 0 0,-1 1-1 0 0,1-1 0 0 0,0-1 0 0 0,0 1 1 0 0,0-1-1 0 0,0 0 0 0 0,3 0 56 0 0,32-4-3816 0 0,-2-7-4754 0 0,-28 8-1778 0 0</inkml:trace>
  <inkml:trace contextRef="#ctx0" brushRef="#br0" timeOffset="5667.022">7276 448 15563 0 0,'0'0'5664'0'0,"0"0"-4162"0"0,0 0-1039 0 0,0 0-59 0 0,0 0-39 0 0,30-16 41 0 0,99-51 8 0 0,-102 54-232 0 0,1 2 0 0 0,0 1-1 0 0,1 1 1 0 0,0 1 0 0 0,1 2 0 0 0,-1 1-1 0 0,31-2-181 0 0,-6 1 175 0 0,237-14-1424 0 0,-271 28-2096 0 0,-9 22-11001 0 0,-6-12 9034 0 0,4-2 5826 0 0,36 59 12454 0 0,-25 11-7248 0 0,-19-56-5347 0 0,0 1 0 0 0,-3-1 0 0 0,0 1 0 0 0,-2-1 0 0 0,-1 0 0 0 0,-2 0 0 0 0,-7 22-373 0 0,3-20 184 0 0,8-28-113 0 0,1 1-1 0 0,0-1 0 0 0,-1 1 1 0 0,1 0-1 0 0,1 0 1 0 0,-1 0-1 0 0,1 0 0 0 0,0 0 1 0 0,0 0-1 0 0,0 0 1 0 0,1 0-1 0 0,0 1 0 0 0,0-1 1 0 0,0 0-1 0 0,1 0 1 0 0,-1 0-1 0 0,1 1 0 0 0,0-1 1 0 0,1 0-1 0 0,-1 0 0 0 0,1-1 1 0 0,0 1-1 0 0,1 0 1 0 0,-1 0-1 0 0,1-1 0 0 0,0 0 1 0 0,0 1-1 0 0,3 3-70 0 0,10 3 23 0 0,0-1-1 0 0,1 0 0 0 0,0-1 1 0 0,0-1-1 0 0,1-1 0 0 0,0 0 1 0 0,0-1-1 0 0,1-1 0 0 0,18 2-22 0 0,-12-1-301 0 0,-25-6 312 0 0,8 2-1792 0 0,-12-1-7918 0 0,2-1 741 0 0</inkml:trace>
  <inkml:trace contextRef="#ctx0" brushRef="#br0" timeOffset="5921.341">8101 741 22077 0 0,'0'0'779'0'0,"0"0"-805"0"0,0 0-261 0 0,0 0-37 0 0,0 0 48 0 0,0 0 238 0 0,0 0 78 0 0,0 0 21 0 0,27-4 15 0 0,126-25 149 0 0,-87 8-1 0 0,-25 2-4275 0 0,-41 19 3496 0 0,4-3-771 0 0,-3 0-5307 0 0,-1 0-3333 0 0</inkml:trace>
  <inkml:trace contextRef="#ctx0" brushRef="#br0" timeOffset="6172.366">7904 383 25758 0 0,'0'0'88'0'0,"0"0"-104"0"0,0 0 16 0 0,188-64-121 0 0,-125 56-231 0 0,3 5-360 0 0,-3 2-744 0 0,-12 1-1417 0 0,-14 0-2600 0 0,-16 1-7025 0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16T10:28:42.6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271 268 16524 0 0,'0'0'804'0'0,"0"0"-8"0"0,0 0-5 0 0,0 0-180 0 0,0 0-301 0 0,0 0-287 0 0,0 0-258 0 0,0 0-218 0 0,0 0-29 0 0,0 0 130 0 0,0-10 254 0 0,1-6 100 0 0,0-4 291 0 0,4 52 341 0 0,76 482 1581 0 0,-31-346-1985 0 0,-47-175-11690 0 0,-3 3 1979 0 0</inkml:trace>
  <inkml:trace contextRef="#ctx0" brushRef="#br0" timeOffset="247.849">0 221 18940 0 0,'0'0'1091'0'0,"0"0"40"0"0,0 0-56 0 0,0 0-287 0 0,0 0-333 0 0,3-26-229 0 0,11-79-114 0 0,-13 102-101 0 0,0 0 0 0 0,0 0-1 0 0,0-1 1 0 0,0 1-1 0 0,1 0 1 0 0,0 0-1 0 0,-1 0 1 0 0,1 1 0 0 0,0-1-1 0 0,1 0 1 0 0,-1 1-1 0 0,0-1 1 0 0,1 1-1 0 0,-1 0 1 0 0,1 0-1 0 0,0 0 1 0 0,0 0 0 0 0,-1 0-1 0 0,1 0 1 0 0,1 1-1 0 0,-1 0 1 0 0,0-1-1 0 0,0 1 1 0 0,0 0 0 0 0,1 1-1 0 0,-1-1 1 0 0,0 1-1 0 0,1-1-10 0 0,11-2 67 0 0,17-5-104 0 0,1 1 1 0 0,-1 2-1 0 0,1 1 0 0 0,1 2 1 0 0,-1 1-1 0 0,0 2 0 0 0,0 1 1 0 0,0 2-1 0 0,0 1 0 0 0,0 1 1 0 0,-1 2-1 0 0,0 1 0 0 0,0 2 1 0 0,-1 1-1 0 0,-1 1 0 0 0,0 2 1 0 0,-1 1-1 0 0,4 4 37 0 0,-31-19-124 0 0,0 0 0 0 0,0-1 0 0 0,0 1-1 0 0,-1 1 1 0 0,1-1 0 0 0,-1 0 0 0 0,1 0 0 0 0,-1 0 0 0 0,1 1-1 0 0,-1-1 1 0 0,0 1 0 0 0,1-1 0 0 0,-1 1 0 0 0,0 0 0 0 0,0-1 0 0 0,0 1-1 0 0,0 0 1 0 0,-1 0 0 0 0,1-1 0 0 0,0 1 0 0 0,-1 0 0 0 0,1 0-1 0 0,-1 0 1 0 0,0 0 0 0 0,0 0 0 0 0,0 0 0 0 0,0 0 0 0 0,0 0-1 0 0,0 0 1 0 0,0 0 0 0 0,0 0 0 0 0,-1 0 124 0 0,-24 36-7301 0 0,14-29-2161 0 0</inkml:trace>
  <inkml:trace contextRef="#ctx0" brushRef="#br0" timeOffset="479.982">179 593 20124 0 0,'0'0'1049'0'0,"0"0"-313"0"0,0 0-220 0 0,0 0-228 0 0,0 0-16 0 0,0 0 99 0 0,0 0 86 0 0,0 0 26 0 0,32-9-91 0 0,101-30-96 0 0,-112 33-275 0 0,0 0 0 0 0,-1 2 0 0 0,2 0 0 0 0,-1 1-1 0 0,0 2 1 0 0,1 0 0 0 0,-1 1 0 0 0,0 1 0 0 0,13 2-21 0 0,-27-2-110 0 0,-1 0 1 0 0,1 1-1 0 0,0-1 0 0 0,-1 1 0 0 0,0 0 0 0 0,1 1 1 0 0,-1 0-1 0 0,0 0 0 0 0,0 0 0 0 0,-1 1 1 0 0,1-1-1 0 0,-1 1 0 0 0,1 1 0 0 0,-1-1 0 0 0,0 1 1 0 0,2 3 109 0 0,11 25-3501 0 0,-11 6-3618 0 0,-7-27-3052 0 0</inkml:trace>
  <inkml:trace contextRef="#ctx0" brushRef="#br0" timeOffset="798.437">648 859 14731 0 0,'0'0'1558'0'0,"0"0"-1057"0"0,0 0 403 0 0,0 0 266 0 0,0 0-39 0 0,0 0-110 0 0,0 0-140 0 0,25 17-92 0 0,81 53-87 0 0,-101-66-588 0 0,1-1 0 0 0,-1 1 0 0 0,1-1 0 0 0,0 0 1 0 0,0-1-1 0 0,0 1 0 0 0,0-1 0 0 0,0-1 0 0 0,0 1 0 0 0,0-1 1 0 0,1 0-1 0 0,-1 0 0 0 0,0-1 0 0 0,1 0 0 0 0,-1 0 0 0 0,1 0 1 0 0,1-1-115 0 0,17-1 336 0 0,-4 1-335 0 0,-1-1-1 0 0,0-1 0 0 0,0-1 0 0 0,0-1 0 0 0,-1 0 0 0 0,1-2 0 0 0,-1 0 0 0 0,-1-1 0 0 0,1-1 1 0 0,-1-1-1 0 0,-1-1 0 0 0,11-8 0 0 0,-27 18-35 0 0,0 1-1 0 0,0-1 1 0 0,0 0 0 0 0,0 0 0 0 0,0 0-1 0 0,-1 0 1 0 0,1 0 0 0 0,0 0 0 0 0,-1 0 0 0 0,1 0-1 0 0,-1 0 1 0 0,1 0 0 0 0,-1 0 0 0 0,0 0 0 0 0,1 0-1 0 0,-1-1 1 0 0,0 1 0 0 0,0 0 0 0 0,0 0-1 0 0,0 0 1 0 0,0 0 0 0 0,0-1 0 0 0,0 1 0 0 0,0 0-1 0 0,0 0 1 0 0,-1 0 0 0 0,1 0 0 0 0,0-1-1 0 0,-1 1 1 0 0,1 0 0 0 0,-1 0 0 0 0,1 0 0 0 0,-1 0-1 0 0,1 0 1 0 0,-1 0 0 0 0,0 0 0 0 0,0 0-1 0 0,1 1 1 0 0,-1-1 0 0 0,0 0 0 0 0,0 0 0 0 0,0 0-1 0 0,0 1 1 0 0,0-1 0 0 0,0 1 0 0 0,0-1-1 0 0,0 1 1 0 0,0-1 0 0 0,0 1 0 0 0,0-1 0 0 0,-1 1-1 0 0,0 0 36 0 0,-60-25-1276 0 0,39 19 1234 0 0,0 1 0 0 0,0 0 0 0 0,0 2 0 0 0,-1 1 0 0 0,1 0 0 0 0,-1 2-1 0 0,0 1 1 0 0,1 1 0 0 0,-1 0 0 0 0,1 2 0 0 0,0 1 0 0 0,0 1-1 0 0,1 1 1 0 0,-1 1 0 0 0,2 0 0 0 0,-1 2 0 0 0,1 1 0 0 0,-8 5 42 0 0,28-15-6 0 0,-1 0 1 0 0,0-1-1 0 0,1 1 1 0 0,-1 0-1 0 0,1 0 1 0 0,-1 0 0 0 0,1 0-1 0 0,0 0 1 0 0,-1 0-1 0 0,1 1 1 0 0,0-1-1 0 0,0 0 1 0 0,0 1-1 0 0,0-1 1 0 0,0 1-1 0 0,0-1 1 0 0,0 1 0 0 0,0-1-1 0 0,1 1 1 0 0,-1 0-1 0 0,1-1 1 0 0,-1 1-1 0 0,1 0 1 0 0,-1 0-1 0 0,1-1 1 0 0,0 1 0 0 0,0 0-1 0 0,0 0 1 0 0,0-1-1 0 0,0 1 1 0 0,0 0-1 0 0,1 0 1 0 0,-1-1-1 0 0,1 1 1 0 0,-1 0-1 0 0,1-1 1 0 0,-1 1 0 0 0,1 0-1 0 0,0-1 1 0 0,0 1-1 0 0,0-1 1 0 0,0 1-1 0 0,0-1 1 0 0,0 0-1 0 0,0 1 1 0 0,0-1 0 0 0,1 0-1 0 0,-1 0 1 0 0,1 0-1 0 0,-1 0 1 0 0,0 0-1 0 0,1 0 1 0 0,0 0-1 0 0,-1 0 1 0 0,1-1 0 0 0,-1 1-1 0 0,1-1 1 0 0,1 1 5 0 0,99 16-1095 0 0,-33-17-3303 0 0,-41 0 545 0 0,1 0-6638 0 0</inkml:trace>
  <inkml:trace contextRef="#ctx0" brushRef="#br0" timeOffset="2234.011">1087 646 18228 0 0,'0'0'2039'0'0,"0"0"-1271"0"0,0 0-257 0 0,0 0 12 0 0,0 0-105 0 0,0 0-92 0 0,0 0-94 0 0,0 0-89 0 0,0 0-58 0 0,0 0-25 0 0,0 0-3 0 0,0 0 7 0 0,0 0 6 0 0,13-6-6 0 0,119-32 28 0 0,129 39-1098 0 0,-258-1 1005 0 0,-2-1-10 0 0,0 1-1 0 0,0-1 1 0 0,0 1 0 0 0,0 0 0 0 0,0-1 0 0 0,0 1-1 0 0,0 0 1 0 0,1 0 0 0 0,-1 0 0 0 0,0-1-1 0 0,0 1 1 0 0,0 1 0 0 0,0-1 0 0 0,1 0 0 0 0,-1 0-1 0 0,0 0 1 0 0,0 1 0 0 0,0-1 0 0 0,0 0 0 0 0,0 1-1 0 0,0-1 1 0 0,0 1 0 0 0,0-1 0 0 0,0 1-1 0 0,0 0 1 0 0,0-1 0 0 0,0 1 0 0 0,0 0 0 0 0,0 0-1 0 0,0 0 1 0 0,-1-1 0 0 0,1 1 0 0 0,0 0 0 0 0,-1 0-1 0 0,1 0 1 0 0,0 0 0 0 0,-1 0 0 0 0,1 0-1 0 0,-1 1 1 0 0,0-1 0 0 0,1 0 0 0 0,-1 0 0 0 0,0 0-1 0 0,0 0 1 0 0,0 0 0 0 0,0 1 0 0 0,0-1 0 0 0,0 0-1 0 0,0 0 1 0 0,0 0 0 0 0,0 0 0 0 0,0 1-1 0 0,-1-1 1 0 0,1 0 0 0 0,0 0 0 0 0,-1 0 0 0 0,1 0-1 0 0,-1 0 1 0 0,1 0 0 0 0,-1 0 0 0 0,0 1 11 0 0,-58 84 405 0 0,47-72-360 0 0,1 0 1 0 0,0 0-1 0 0,1 1 0 0 0,0 0 0 0 0,1 1 1 0 0,1 0-1 0 0,0 1 0 0 0,1 0 0 0 0,1 0 1 0 0,1 0-1 0 0,0 0 0 0 0,1 1 0 0 0,1 0 1 0 0,1 0-1 0 0,0 13-45 0 0,5-26 17 0 0,1-1 0 0 0,0 0 0 0 0,0 1 0 0 0,0-1 0 0 0,0-1 0 0 0,0 1 0 0 0,1 0 0 0 0,-1-1 0 0 0,1 0 0 0 0,0 0 0 0 0,0-1 0 0 0,1 1 0 0 0,-1-1 0 0 0,0 0 0 0 0,1-1 0 0 0,-1 1 0 0 0,1-1 0 0 0,-1 0 0 0 0,1 0 0 0 0,0-1 0 0 0,0 0 0 0 0,-1 0 0 0 0,1 0 0 0 0,0 0 0 0 0,-1-1 0 0 0,1 0 0 0 0,-1-1 0 0 0,1 1 0 0 0,-1-1 0 0 0,1 0 0 0 0,3-2-17 0 0,12 1-149 0 0,0-2 1 0 0,0 0-1 0 0,-1-1 1 0 0,0-2-1 0 0,0 0 1 0 0,0 0-1 0 0,-1-2 1 0 0,0-1-1 0 0,-1 0 1 0 0,-1-1-1 0 0,1-1 1 0 0,-2-1-1 0 0,0 0 1 0 0,-1-1-1 0 0,0-1 1 0 0,-1 0-1 0 0,0-3 149 0 0,-5-38 1914 0 0,-14 107-931 0 0,6-40-978 0 0,0 0-1 0 0,1-1 1 0 0,0 1 0 0 0,1 0 0 0 0,0-1-1 0 0,1 1 1 0 0,-1-1 0 0 0,2 0 0 0 0,0 0-1 0 0,0-1 1 0 0,0 1 0 0 0,1-1 0 0 0,0 0-1 0 0,1-1 1 0 0,-1 1 0 0 0,2-1 0 0 0,-1-1-1 0 0,1 1 1 0 0,0-1 0 0 0,0-1 0 0 0,1 1-1 0 0,-1-1 1 0 0,1-1 0 0 0,0 0 0 0 0,1 0-1 0 0,-1-1 1 0 0,1 0 0 0 0,-1 0 0 0 0,1-1-1 0 0,0-1 1 0 0,0 0 0 0 0,2 0-5 0 0,-5-3-104 0 0,0 0 1 0 0,0-1 0 0 0,0 0-1 0 0,0 0 1 0 0,-1-1 0 0 0,1 0-1 0 0,-1 0 1 0 0,0 0-1 0 0,0-1 1 0 0,-1 0 0 0 0,1 0-1 0 0,-1-1 1 0 0,0 1 0 0 0,-1-1-1 0 0,1 0 1 0 0,-1 0-1 0 0,1-3 104 0 0,-1 3-330 0 0,0-1 0 0 0,-1 0 0 0 0,1 0 0 0 0,-2 0 0 0 0,1 0 0 0 0,-1 0 0 0 0,0 0 0 0 0,0-1 0 0 0,-1 1 0 0 0,0-1 0 0 0,0 1 0 0 0,-1-1 0 0 0,0 1 0 0 0,0-1 0 0 0,-1 0 0 0 0,0 1 0 0 0,0-1 330 0 0,-4-1 4041 0 0,5 23-2683 0 0,6 27-569 0 0,-4-35-764 0 0,-1-1 1 0 0,1 1 0 0 0,0-1 0 0 0,1 0 0 0 0,-1 1-1 0 0,1-1 1 0 0,0 0 0 0 0,1-1 0 0 0,-1 1 0 0 0,1 0-1 0 0,0-1 1 0 0,0 0 0 0 0,0 0 0 0 0,0 0 0 0 0,1-1-1 0 0,0 1 1 0 0,-1-1 0 0 0,1 0 0 0 0,1 0 0 0 0,-1-1-1 0 0,0 1 1 0 0,1-1 0 0 0,-1 0 0 0 0,1-1 0 0 0,-1 0 0 0 0,1 1-1 0 0,0-2 1 0 0,0 1 0 0 0,-1-1 0 0 0,1 0 0 0 0,0 0-1 0 0,0 0 1 0 0,0-1 0 0 0,-1 0 0 0 0,1 0 0 0 0,0 0-1 0 0,-1-1 1 0 0,1 0 0 0 0,-1 0 0 0 0,4-2-26 0 0,-1 1-182 0 0,0-1 1 0 0,0 1 0 0 0,0-2-1 0 0,-1 1 1 0 0,1-1 0 0 0,-1 0-1 0 0,0-1 1 0 0,0 0-1 0 0,-1 0 1 0 0,0 0 0 0 0,0-1-1 0 0,0 1 1 0 0,-1-2 0 0 0,0 1-1 0 0,0 0 1 0 0,-1-1-1 0 0,0 0 1 0 0,0 0 0 0 0,-1 0-1 0 0,0-1 1 0 0,-1 1 0 0 0,0-1-1 0 0,0 1 1 0 0,0-1 0 0 0,-1-8 180 0 0,-24-11 2681 0 0,22 28-2498 0 0,1 8-106 0 0,0 0 0 0 0,0 0 0 0 0,1 0 0 0 0,0 0-1 0 0,0 0 1 0 0,1 0 0 0 0,-1-1 0 0 0,2 1 0 0 0,-1 0-1 0 0,1-1 1 0 0,1 0 0 0 0,-1 1 0 0 0,1-1 0 0 0,0-1-1 0 0,1 1 1 0 0,0-1 0 0 0,0 1 0 0 0,0-1 0 0 0,1-1-1 0 0,-1 1 1 0 0,1-1 0 0 0,1 0 0 0 0,-1 0 0 0 0,1-1-1 0 0,0 0-74 0 0,0 0-43 0 0,0-1 0 0 0,0 0 0 0 0,1 0 0 0 0,-1 0 0 0 0,1-1 0 0 0,-1-1 0 0 0,1 1 0 0 0,0-1 1 0 0,0 0-1 0 0,-1-1 0 0 0,1 0 0 0 0,0 0 0 0 0,0-1 0 0 0,0 0 0 0 0,0 0 42 0 0,-2 0-246 0 0,-1 0 0 0 0,1 0 0 0 0,-1 0 0 0 0,0-1 0 0 0,1 0 1 0 0,-1 0-1 0 0,0-1 0 0 0,0 1 0 0 0,0-1 0 0 0,-1 0 0 0 0,1 0 0 0 0,-1 0 0 0 0,0-1 0 0 0,1 0 0 0 0,-2 0 0 0 0,1 0 0 0 0,0 0 0 0 0,-1 0 0 0 0,0-1 0 0 0,0 0 0 0 0,1-2 246 0 0,1-35-1106 0 0,-16 23 4730 0 0,11 19-3160 0 0,0 0-280 0 0,67 76 1156 0 0,-60-71-1270 0 0,3 3-102 0 0,1 0 0 0 0,0-1 0 0 0,0-1 0 0 0,0 0 0 0 0,1 0 0 0 0,0-1-1 0 0,0-1 1 0 0,0 0 0 0 0,1 0 0 0 0,-1-2 0 0 0,1 1 0 0 0,0-2 0 0 0,0 1 0 0 0,0-2 0 0 0,0 0 0 0 0,0 0 0 0 0,0-1 0 0 0,-1-1 0 0 0,1 0 0 0 0,0-1 0 0 0,-1 0-1 0 0,1-1 1 0 0,10-5 32 0 0,-12 4-40 0 0,-1 0-1 0 0,0-1 0 0 0,0 0 0 0 0,0-1 1 0 0,0 0-1 0 0,-1-1 0 0 0,0 0 0 0 0,-1 0 0 0 0,0-1 1 0 0,0 0-1 0 0,-1-1 0 0 0,0 1 0 0 0,-1-1 1 0 0,0-1-1 0 0,0 1 0 0 0,-1-1 0 0 0,0 0 0 0 0,-1 0 1 0 0,2-10 40 0 0,-10 15 51 0 0,0-1 0 0 0,0 1 0 0 0,0 0 0 0 0,-1 0 0 0 0,0 0 0 0 0,0 0 0 0 0,-1 1 0 0 0,1 0 0 0 0,-1 0 0 0 0,0 0 0 0 0,-1 1 0 0 0,1 0 0 0 0,-1 0 0 0 0,0 1 0 0 0,0 0 0 0 0,0 0 0 0 0,0 0 0 0 0,0 1 0 0 0,-1 0 0 0 0,1 1 0 0 0,-1 0 0 0 0,1 0 0 0 0,-4 0-51 0 0,-3-3 11 0 0,0 0 0 0 0,0 1-1 0 0,0 1 1 0 0,0 0 0 0 0,0 1 0 0 0,-1 0-1 0 0,1 1 1 0 0,0 1 0 0 0,-1 0-1 0 0,1 1 1 0 0,0 1 0 0 0,0 0 0 0 0,1 1-1 0 0,-1 0 1 0 0,0 1 0 0 0,1 1 0 0 0,0 0-1 0 0,1 1 1 0 0,-1 0 0 0 0,1 1 0 0 0,-5 5-11 0 0,15-11 13 0 0,0 0 1 0 0,0 0 0 0 0,0 1 0 0 0,1-1 0 0 0,-1 0 0 0 0,1 1 0 0 0,0-1 0 0 0,0 1 0 0 0,0 0 0 0 0,0-1 0 0 0,0 1 0 0 0,1 0 0 0 0,-1 0 0 0 0,1-1 0 0 0,0 1-1 0 0,-1 0 1 0 0,1 0 0 0 0,0 0 0 0 0,1 0 0 0 0,-1-1 0 0 0,1 1 0 0 0,-1 0 0 0 0,1 0 0 0 0,0-1 0 0 0,0 1 0 0 0,0 0 0 0 0,0-1 0 0 0,0 1 0 0 0,1-1 0 0 0,-1 1-1 0 0,1-1 1 0 0,-1 0 0 0 0,1 0 0 0 0,0 0 0 0 0,0 0 0 0 0,0 0 0 0 0,0 0 0 0 0,1 0 0 0 0,-1-1 0 0 0,0 1 0 0 0,1 0-14 0 0,103 58 395 0 0,-59-48-547 0 0,1-1-1 0 0,0-3 0 0 0,0-1 0 0 0,1-3 0 0 0,-1-2 0 0 0,1-2 0 0 0,33-5 153 0 0,36 3-1413 0 0,-100 2 431 0 0,17 0-1927 0 0,-12-2-3575 0 0,-16 2-2484 0 0</inkml:trace>
  <inkml:trace contextRef="#ctx0" brushRef="#br0" timeOffset="2717.992">3587 687 21973 0 0,'0'0'10'0'0,"0"0"-199"0"0,0 0-123 0 0,0 0 15 0 0,0 0 226 0 0,0 0 286 0 0,0 0 175 0 0,0 0 69 0 0,0 0-7 0 0,0 0-45 0 0,0 0-80 0 0,0 0-69 0 0,27-2-78 0 0,195-17 46 0 0,-186 17-410 0 0,1-2 1 0 0,0-1-1 0 0,-1-2 0 0 0,0-1 1 0 0,-1-2-1 0 0,22-10 184 0 0,-54 19-12 0 0,-3 0-16 0 0,-92 61-523 0 0,73-42 542 0 0,-2 0-5 0 0,0 0 0 0 0,2 2 0 0 0,0 0 1 0 0,2 1-1 0 0,0 0 0 0 0,1 2 0 0 0,1 0 0 0 0,1 1 0 0 0,1 0 0 0 0,2 1 0 0 0,0 0 0 0 0,-3 13 14 0 0,14-35 28 0 0,0 0-1 0 0,0 0 1 0 0,0 0-1 0 0,0 0 0 0 0,0-1 1 0 0,0 1-1 0 0,1 0 1 0 0,0 0-1 0 0,-1 0 0 0 0,1-1 1 0 0,0 1-1 0 0,0 0 0 0 0,0-1 1 0 0,1 1-1 0 0,-1-1 1 0 0,1 1-1 0 0,-1-1 0 0 0,1 0 1 0 0,0 0-1 0 0,0 0 1 0 0,0 0-1 0 0,0 0 0 0 0,0 0 1 0 0,0 0-1 0 0,1 0 1 0 0,-1-1-1 0 0,0 0 0 0 0,1 1 1 0 0,0-1-1 0 0,-1 0 1 0 0,1 0-1 0 0,0 0 0 0 0,-1 0 1 0 0,1-1-1 0 0,0 1 1 0 0,0-1-1 0 0,-1 0 0 0 0,1 1 1 0 0,0-1-1 0 0,0-1 0 0 0,0 1 1 0 0,0 0-1 0 0,-1-1 1 0 0,1 1-1 0 0,0-1 0 0 0,0 0 1 0 0,-1 0-1 0 0,1 0 1 0 0,0 0-28 0 0,10 1-30 0 0,18 1-210 0 0,115 2 812 0 0,-49-10-5329 0 0,-96 7 3760 0 0,2-1 295 0 0,-2 0-2205 0 0,-1 0-3407 0 0,0 1-1813 0 0</inkml:trace>
  <inkml:trace contextRef="#ctx0" brushRef="#br0" timeOffset="3014.867">3858 876 17892 0 0,'0'0'2135'0'0,"0"0"-1472"0"0,0 0-629 0 0,0 0-228 0 0,0 0-42 0 0,0 0 182 0 0,0 0 161 0 0,0 0 56 0 0,26-2 7 0 0,177-15 283 0 0,158-61 377 0 0,-396 206 1240 0 0,35-122-2079 0 0,0 0 0 0 0,1 1 0 0 0,0-1-1 0 0,0 0 1 0 0,0 1 0 0 0,1-1 0 0 0,0 0 0 0 0,1 0-1 0 0,-1 0 1 0 0,1 0 0 0 0,0-1 0 0 0,0 1 0 0 0,1-1 0 0 0,0 0-1 0 0,0 0 1 0 0,0 0 0 0 0,0 0 0 0 0,1-1 0 0 0,0 0-1 0 0,0 0 1 0 0,0 0 0 0 0,0 0 0 0 0,0-1 0 0 0,1 0 0 0 0,0 0-1 0 0,0 0 1 0 0,0-1 0 0 0,0 0 0 0 0,0 0 0 0 0,0 0-1 0 0,0-1 1 0 0,1 0 0 0 0,1 0 9 0 0,40 3-4314 0 0,0-7-3985 0 0,-35 0-2370 0 0</inkml:trace>
  <inkml:trace contextRef="#ctx0" brushRef="#br0" timeOffset="3265.522">4403 324 18108 0 0,'0'0'7786'0'0,"0"0"-7490"0"0,0 0-24 0 0,0 0-192 0 0,0 0-400 0 0,0 0-313 0 0,0 0-111 0 0,0 0 48 0 0,0 0 120 0 0,0 0 168 0 0,0 0-48 0 0,0 0-104 0 0,0 0-152 0 0,0 0-417 0 0,34-27-687 0 0,-22 40-1553 0 0,-4 0-8241 0 0</inkml:trace>
  <inkml:trace contextRef="#ctx0" brushRef="#br0" timeOffset="3517.963">5013 978 24685 0 0,'0'0'152'0'0,"0"0"-284"0"0,0 0-46 0 0,0 0 59 0 0,0 0 107 0 0,0 0 104 0 0,0 0 8 0 0,0 0 28 0 0,0 0 43 0 0,0 0 54 0 0,0 0 42 0 0,27-3-42 0 0,83-10-61 0 0,-13-32-87 0 0,-75 27-134 0 0,-18 17-35 0 0,0-1 0 0 0,0 0 0 0 0,-1 1 0 0 0,1-1-1 0 0,0-1 1 0 0,-1 1 0 0 0,0-1 0 0 0,1 1 0 0 0,-1-1 0 0 0,0 0-1 0 0,0 0 1 0 0,-1 0 0 0 0,1 0 0 0 0,-1-1 0 0 0,1 1 0 0 0,-1-1 0 0 0,0 1-1 0 0,0-1 1 0 0,-1 0 0 0 0,1 0 0 0 0,-1 0 0 0 0,0 0 0 0 0,0 0-1 0 0,0 0 1 0 0,0 0 0 0 0,-1 0 0 0 0,0-1 0 0 0,1 1 0 0 0,-2 0 0 0 0,1 0-1 0 0,0 0 1 0 0,-1 0 0 0 0,0-1 0 0 0,0 1 0 0 0,0 0 0 0 0,0 0-1 0 0,-1 1 1 0 0,0-1 0 0 0,1 0 0 0 0,-2 0 0 0 0,1 1 0 0 0,0-1 0 0 0,-1 1-1 0 0,1 0 1 0 0,-1-1 0 0 0,0 1 0 0 0,0 1 0 0 0,0-1 0 0 0,-1 0 92 0 0,-12-4 52 0 0,1 2 1 0 0,-1 0 0 0 0,0 1-1 0 0,0 0 1 0 0,0 1 0 0 0,0 1-1 0 0,-1 1 1 0 0,1 0 0 0 0,-1 1 0 0 0,1 1-1 0 0,-1 1 1 0 0,1 0 0 0 0,0 1-1 0 0,0 0 1 0 0,0 2 0 0 0,0 0 0 0 0,1 0-1 0 0,-1 2 1 0 0,1 0 0 0 0,1 0-1 0 0,0 2 1 0 0,0 0 0 0 0,0 0-1 0 0,1 1 1 0 0,0 1-53 0 0,8-6-20 0 0,0 0-1 0 0,1 0 0 0 0,-1 1 1 0 0,1 0-1 0 0,0 0 1 0 0,0 0-1 0 0,1 0 0 0 0,0 0 1 0 0,0 1-1 0 0,0-1 1 0 0,1 1-1 0 0,0 0 0 0 0,0 0 1 0 0,1 0-1 0 0,0 0 1 0 0,0 0-1 0 0,0 0 0 0 0,1 0 1 0 0,0 1 20 0 0,1-3-262 0 0,0-1 1 0 0,0 1 0 0 0,0-1-1 0 0,0 0 1 0 0,1 1-1 0 0,-1-1 1 0 0,1 0-1 0 0,0 0 1 0 0,0 0 0 0 0,1 0-1 0 0,-1-1 1 0 0,1 1-1 0 0,0-1 1 0 0,0 1-1 0 0,0-1 1 0 0,1 0 0 0 0,-1 0-1 0 0,1 0 1 0 0,3 2 261 0 0,13 7-5381 0 0,-5-5-5094 0 0</inkml:trace>
  <inkml:trace contextRef="#ctx0" brushRef="#br0" timeOffset="4109.031">5451 643 20868 0 0,'0'0'-573'0'0,"0"0"-22"0"0,0 0 167 0 0,0 0 352 0 0,0 0 511 0 0,0 0 136 0 0,0 0-69 0 0,0 0-35 0 0,0 0-7 0 0,0 0 14 0 0,0 0 14 0 0,0 0-25 0 0,0 0-66 0 0,18 26-65 0 0,55 81-96 0 0,-49-25 88 0 0,-25-61-266 0 0,2 2-55 0 0,-3-19-21 0 0,1 0 0 0 0,0 1 0 0 0,1-1 0 0 0,-1 1 0 0 0,1-1 0 0 0,0 1 0 0 0,0-1 0 0 0,0 1 0 0 0,1-1 0 0 0,-1 1 0 0 0,1-1 0 0 0,0 1 0 0 0,1-1 1 0 0,-1 0-1 0 0,1 1 0 0 0,0-1 0 0 0,0 0 0 0 0,0 0 0 0 0,0 0 0 0 0,1-1 0 0 0,-1 1 0 0 0,1 0 0 0 0,0-1 0 0 0,0 0 0 0 0,1 0 0 0 0,-1 0 0 0 0,1 0 0 0 0,-1 0 0 0 0,1-1 0 0 0,0 1 0 0 0,0-1 1 0 0,0 0-1 0 0,0 0 0 0 0,0-1 0 0 0,1 1 0 0 0,2 0 18 0 0,14-3-1368 0 0,0 0 1 0 0,0-1 0 0 0,0-1 0 0 0,-1-1-1 0 0,1-1 1 0 0,-1-1 0 0 0,0 0-1 0 0,18-10 1368 0 0,36-27 3300 0 0,-62 47 5393 0 0,17 19-7778 0 0,-2-3-1051 0 0,-10-12 55 0 0,0 0-1 0 0,1-1 1 0 0,0-1-1 0 0,0 0 0 0 0,1-2 1 0 0,-1 0-1 0 0,1-1 0 0 0,0-1 1 0 0,0 0-1 0 0,0-2 1 0 0,0 0-1 0 0,9-2 82 0 0,-20 1-75 0 0,-1 1 0 0 0,0-1 0 0 0,0-1 0 0 0,0 1-1 0 0,0-1 1 0 0,-1-1 0 0 0,1 1 0 0 0,0-1 0 0 0,-1 0 0 0 0,1-1 0 0 0,-1 1 0 0 0,0-1 0 0 0,-1 0-1 0 0,1-1 1 0 0,0 0 0 0 0,-1 0 0 0 0,0 0 0 0 0,0 0 0 0 0,-1-1 0 0 0,0 1 0 0 0,0-1 0 0 0,0 0 0 0 0,0-1-1 0 0,-1 1 1 0 0,0-1 0 0 0,-1 1 0 0 0,1-1 0 0 0,-1 0 0 0 0,0 0 0 0 0,-1 0 0 0 0,0 0 0 0 0,0 0-1 0 0,0-7 76 0 0,-32-122-646 0 0,27 129 873 0 0,0 0 0 0 0,0 0 0 0 0,0 1 0 0 0,-1-1 0 0 0,0 1 0 0 0,0 0 0 0 0,-1 0 0 0 0,1 1 0 0 0,-1 0 0 0 0,-1 0 0 0 0,1 0 0 0 0,-1 0 0 0 0,1 1 0 0 0,-1 0 0 0 0,-1 1 0 0 0,-3-2-227 0 0,9 7 31 0 0,0 0 0 0 0,1 1 0 0 0,-1-1 0 0 0,1 0 0 0 0,0 1 0 0 0,-1-1 0 0 0,1 1-1 0 0,0-1 1 0 0,1 1 0 0 0,-1 0 0 0 0,0-1 0 0 0,1 1 0 0 0,-1 0 0 0 0,1 0 0 0 0,0-1-1 0 0,0 1 1 0 0,0 0 0 0 0,0 0 0 0 0,1-1 0 0 0,-1 1 0 0 0,1 0 0 0 0,-1 0 0 0 0,1-1-1 0 0,0 1 1 0 0,0-1 0 0 0,1 2-31 0 0,7 13 90 0 0,1 0 0 0 0,0-1 1 0 0,1 0-1 0 0,1 0 0 0 0,1-2 0 0 0,0 1 0 0 0,0-2 0 0 0,2 0 0 0 0,-1 0 0 0 0,2-2 1 0 0,0 0-1 0 0,0 0 0 0 0,9 3-90 0 0,-9-3-30 0 0,102 63-1227 0 0,-39-27-5435 0 0,-69-42 5060 0 0,21 14-10260 0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16T10:30:00.296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874 2167 12267 0 0,'0'0'270'0'0,"0"0"161"0"0,0 0 201 0 0,0 0 134 0 0,0 0 37 0 0,0 0-139 0 0,0 0-239 0 0,0 0-247 0 0,0 0-237 0 0,0 0-221 0 0,0 0-219 0 0,3-17-92 0 0,0 6 483 0 0,5-38-378 0 0,-32 72-377 0 0,-213 483-1671 0 0,237-505 2560 0 0,0-1 0 0 0,-1 1 0 0 0,1 0 1 0 0,0 0-1 0 0,0-1 0 0 0,0 1 1 0 0,0 0-1 0 0,0-1 0 0 0,0 1 0 0 0,1 0 1 0 0,-1 0-1 0 0,0-1 0 0 0,0 1 0 0 0,0 0 1 0 0,1-1-1 0 0,-1 1 0 0 0,0 0 1 0 0,1-1-1 0 0,-1 1 0 0 0,1-1 0 0 0,-1 1 1 0 0,1 0-1 0 0,-1-1 0 0 0,1 1 0 0 0,-1-1 1 0 0,1 1-1 0 0,-1-1 0 0 0,1 0 0 0 0,-1 1 1 0 0,1-1-1 0 0,0 1 0 0 0,-1-1 1 0 0,1 0-1 0 0,0 0 0 0 0,-1 1 0 0 0,1-1 1 0 0,0 0-1 0 0,0 0 0 0 0,-1 0 0 0 0,1 0 1 0 0,0 0-1 0 0,-1 0 0 0 0,1 0 1 0 0,0 0-1 0 0,0 0 0 0 0,-1 0 0 0 0,1 0 1 0 0,0-1-1 0 0,-1 1 0 0 0,1 0 0 0 0,0 0 1 0 0,-1-1-1 0 0,1 1 0 0 0,0 0 0 0 0,-1-1 1 0 0,1 1-1 0 0,0-1 0 0 0,-1 1 1 0 0,1-1-1 0 0,-1 1-26 0 0,54-17 1582 0 0,-53 16-1570 0 0,2 0 44 0 0,13-7 26 0 0,0 2 1 0 0,0-1-1 0 0,1 2 0 0 0,0 0 1 0 0,0 1-1 0 0,1 1 1 0 0,-1 1-1 0 0,1 0 0 0 0,-1 1 1 0 0,15 2-83 0 0,-30 0-14 0 0,0 1 1 0 0,0 0 0 0 0,-1 0-1 0 0,1 0 1 0 0,-1 1-1 0 0,0-1 1 0 0,1 0 0 0 0,-1 0-1 0 0,0 1 1 0 0,0-1-1 0 0,-1 1 1 0 0,1-1 0 0 0,0 0-1 0 0,-1 1 1 0 0,0 0-1 0 0,1-1 1 0 0,-1 1 0 0 0,0-1-1 0 0,0 1 1 0 0,-1-1-1 0 0,1 1 1 0 0,0-1 0 0 0,-1 1-1 0 0,1-1 1 0 0,-1 1-1 0 0,0-1 1 0 0,0 1 0 0 0,0-1-1 0 0,0 0 1 0 0,-1 0-1 0 0,1 1 1 0 0,0-1-1 0 0,-1 0 1 0 0,0 0 0 0 0,1 0-1 0 0,-1-1 1 0 0,0 1-1 0 0,0 0 14 0 0,-274 257 761 0 0,244-232-675 0 0,-48 43 342 0 0,-3-3 0 0 0,-3-4 1 0 0,-15 4-429 0 0,101-65-42 0 0,-1-1 0 0 0,1 1 1 0 0,1 0-1 0 0,-1-1 0 0 0,0 1 1 0 0,0 0-1 0 0,1-1 1 0 0,-1 1-1 0 0,1 0 0 0 0,-1-1 1 0 0,1 1-1 0 0,-1-1 1 0 0,1 1-1 0 0,0-1 0 0 0,0 1 1 0 0,0-1-1 0 0,0 1 0 0 0,0-1 1 0 0,0 0-1 0 0,0 0 1 0 0,1 0-1 0 0,-1 1 0 0 0,0-1 1 0 0,1 0-1 0 0,-1 0 0 0 0,1-1 1 0 0,-1 1-1 0 0,1 0 1 0 0,-1 0-1 0 0,1-1 0 0 0,-1 1 1 0 0,1-1-1 0 0,0 0 1 0 0,-1 1-1 0 0,1-1 0 0 0,0 0 1 0 0,0 0-1 0 0,-1 0 0 0 0,1 0 1 0 0,1 0 41 0 0,-1 0-24 0 0,53 19-23 0 0,106 52-970 0 0,-157-68 1013 0 0,0 1 0 0 0,0-1 0 0 0,0 1-1 0 0,0 1 1 0 0,0-1 0 0 0,-1 0 0 0 0,0 1 0 0 0,0 0 0 0 0,0 0 0 0 0,0 0 0 0 0,-1 0 0 0 0,0 0 0 0 0,0 0 0 0 0,0 1 0 0 0,-1-1 0 0 0,0 1 0 0 0,0-1 0 0 0,0 1 0 0 0,-1-1 0 0 0,0 1 0 0 0,0 0 0 0 0,0-1 0 0 0,-1 1 0 0 0,1-1 0 0 0,-1 1 0 0 0,-1-1 0 0 0,1 1 0 0 0,-1-1 0 0 0,-2 5 4 0 0,-9 14 218 0 0,-2-1 0 0 0,0-1 1 0 0,-2 0-1 0 0,0-1 0 0 0,-2-1 0 0 0,0-1 1 0 0,-1 0-1 0 0,0-2 0 0 0,-2 0 1 0 0,0-2-1 0 0,-1 0 0 0 0,-1-1 0 0 0,0-1 1 0 0,0-2-1 0 0,-1 0 0 0 0,-21 5-218 0 0,-90 24 1873 0 0,136-40-1983 0 0,-14-58-4921 0 0,-26-70 2575 0 0,40 109 2634 0 0,1 0 1 0 0,0 0-1 0 0,2 0 1 0 0,0 0-1 0 0,1 0 1 0 0,1 1-1 0 0,1 0 1 0 0,0 0-1 0 0,7-12-178 0 0,16-28 1117 0 0,3 1 0 0 0,2 3 0 0 0,3 0 0 0 0,16-15-1117 0 0,8 3-93 0 0,3 3 1 0 0,3 3-1 0 0,3 2 0 0 0,2 4 1 0 0,2 3-1 0 0,2 3 1 0 0,3 4-1 0 0,1 3 0 0 0,81-28 93 0 0,69-45-1297 0 0,204-97-280 0 0,-434 212 1556 0 0,0-1-1 0 0,0 1 1 0 0,1-1-1 0 0,-1 0 1 0 0,0 1 0 0 0,0-1-1 0 0,0 0 1 0 0,1 1-1 0 0,-1-1 1 0 0,0 0-1 0 0,1 1 1 0 0,-1-1-1 0 0,0 0 1 0 0,1 0-1 0 0,-1 1 1 0 0,0-1-1 0 0,1 0 1 0 0,-1 0-1 0 0,0 0 1 0 0,1 0 21 0 0,-63 37 734 0 0,44-26-697 0 0,8-4 37 0 0,-9 6 420 0 0,25-21-592 0 0,691-602 1068 0 0,-533 487 409 0 0,-288 223-2209 0 0,39-43 1077 0 0,159-98-631 0 0,45-39 751 0 0,-2-5 1 0 0,-5-5-1 0 0,-4-5 0 0 0,-3-4 1 0 0,86-109-368 0 0,-108 55 267 0 0,-75 127-853 0 0,-1-1 0 0 0,-2 0 0 0 0,0-1 0 0 0,-2 1 0 0 0,-2-1 1 0 0,0 0-1 0 0,-1 1 0 0 0,-3-11 586 0 0,2 32 14 0 0,0 0 0 0 0,0 0 0 0 0,0 0 0 0 0,0 1 0 0 0,-1-1 0 0 0,0 1 0 0 0,-1-1-1 0 0,1 1 1 0 0,-1 0 0 0 0,0 0 0 0 0,0 0 0 0 0,0 0 0 0 0,-1 0 0 0 0,0 1 0 0 0,0-1 0 0 0,0 1 0 0 0,0 0 0 0 0,-1 1 0 0 0,0-1 0 0 0,1 1 0 0 0,-1 0 0 0 0,-1 0 0 0 0,1 0 0 0 0,0 1 0 0 0,-1-1 0 0 0,1 1 0 0 0,-1 1-1 0 0,1-1 1 0 0,-1 1 0 0 0,0 0 0 0 0,0 0 0 0 0,0 1 0 0 0,-5-1-14 0 0,-13 0 68 0 0,0 1 0 0 0,1 1 0 0 0,-1 1-1 0 0,1 2 1 0 0,-1 0 0 0 0,1 1 0 0 0,-20 7-68 0 0,3 0-30 0 0,1 2-1 0 0,0 2 1 0 0,1 1 0 0 0,1 2 0 0 0,0 2-1 0 0,-9 8 31 0 0,93-36-220 0 0,528-218 754 0 0,-372 137-510 0 0,633-267 731 0 0,-786 332 724 0 0,-69 28 956 0 0,-46 26-2532 0 0,1 2 0 0 0,2 3 0 0 0,2 2 0 0 0,1 4 0 0 0,2 2 0 0 0,2 2 0 0 0,2 2 0 0 0,2 3 0 0 0,2 2 0 0 0,-19 30 97 0 0,34-36-769 0 0,1 3 0 0 0,2 0 0 0 0,2 2 0 0 0,-19 52 769 0 0,-4 104-6044 0 0,52-201 5841 0 0,-1-1 1 0 0,1 1-1 0 0,0 0 1 0 0,1 0 0 0 0,0 0-1 0 0,0 0 1 0 0,0 0 0 0 0,1-1-1 0 0,0 1 1 0 0,0-1 0 0 0,1 1-1 0 0,0-1 1 0 0,0 0 0 0 0,0 0-1 0 0,1 0 1 0 0,0 0 0 0 0,0-1-1 0 0,1 1 1 0 0,-1-1 0 0 0,1 0-1 0 0,0-1 1 0 0,0 1 0 0 0,1-1-1 0 0,-1 0 1 0 0,1 0 0 0 0,0 0-1 0 0,0-1 1 0 0,0 0 0 0 0,3 0 202 0 0,20 4 255 0 0,0-3 1 0 0,1 0 0 0 0,-1-2-1 0 0,1-1 1 0 0,-1-1 0 0 0,1-1 0 0 0,-1-2-1 0 0,1-1 1 0 0,-1-2 0 0 0,-1 0-1 0 0,1-2 1 0 0,16-7-256 0 0,10 0 1794 0 0,221-35 5248 0 0,-273 50-7022 0 0,0 0 1 0 0,0 1 0 0 0,0-1-1 0 0,0 1 1 0 0,0 0 0 0 0,0-1-1 0 0,0 1 1 0 0,0 1-1 0 0,0-1 1 0 0,0 0 0 0 0,0 1-1 0 0,-1-1 1 0 0,1 1 0 0 0,-1 0-1 0 0,1 0 1 0 0,-1 0 0 0 0,1 0-1 0 0,-1 0 1 0 0,0 0 0 0 0,0 1-1 0 0,0-1 1 0 0,-1 1 0 0 0,1 0-1 0 0,-1-1 1 0 0,1 1 0 0 0,-1 0-1 0 0,0 0 1 0 0,0 0-1 0 0,0 0 1 0 0,0 0 0 0 0,0 0-1 0 0,-1 0 1 0 0,0 0 0 0 0,1 0-1 0 0,-1 0 1 0 0,0 1 0 0 0,-1-1-1 0 0,1 1-20 0 0,-20 124 384 0 0,-144 263-2509 0 0,162-388 2079 0 0,0 0 0 0 0,0 0 0 0 0,0 0 0 0 0,0 1 0 0 0,1-1 0 0 0,0 0 0 0 0,0 1 0 0 0,0-1 0 0 0,0 1 0 0 0,0-1 0 0 0,1 1 0 0 0,-1-1 0 0 0,1 1 0 0 0,0-1 0 0 0,0 1 0 0 0,0-1 0 0 0,1 1 0 0 0,-1 0 0 0 0,1-1 0 0 0,0 1 0 0 0,0-1 0 0 0,0 0 0 0 0,1 1-1 0 0,-1-1 1 0 0,1 0 0 0 0,-1 0 0 0 0,1 0 0 0 0,0 0 0 0 0,0 0 0 0 0,1 0 0 0 0,-1 0 0 0 0,0-1 0 0 0,1 1 0 0 0,0-1 0 0 0,0 0 0 0 0,-1 0 0 0 0,1 0 0 0 0,1 0 0 0 0,-1 0 0 0 0,0-1 0 0 0,0 1 0 0 0,1-1 0 0 0,-1 0 0 0 0,0 0 0 0 0,1 0 0 0 0,2 0 46 0 0,20-2 152 0 0,1-1 0 0 0,0-1 0 0 0,0-2 0 0 0,-1 0 0 0 0,0-2 1 0 0,0-1-1 0 0,-1-1 0 0 0,0-1 0 0 0,0-1 0 0 0,11-8-152 0 0,16-4 420 0 0,43-18 373 0 0,15-9 386 0 0,2 5 0 0 0,2 4-1 0 0,51-7-1178 0 0,-48 36 131 0 0,-114 12-149 0 0,0 1 0 0 0,0-1-1 0 0,0 1 1 0 0,0-1 0 0 0,0 1 0 0 0,0 0-1 0 0,-1 1 1 0 0,1-1 0 0 0,0 0 0 0 0,0 1-1 0 0,-1-1 1 0 0,1 1 0 0 0,-1 0 0 0 0,1 0-1 0 0,-1 0 1 0 0,0 0 0 0 0,0 0 0 0 0,0 1-1 0 0,0-1 1 0 0,0 0 0 0 0,-1 1 0 0 0,1 0-1 0 0,-1-1 1 0 0,1 1 0 0 0,-1 0-1 0 0,0 0 1 0 0,0 0 0 0 0,0 0 0 0 0,0 0-1 0 0,-1 0 1 0 0,1 0 0 0 0,-1 0 0 0 0,0 0-1 0 0,0 0 1 0 0,0 0 18 0 0,-4 25-109 0 0,-1-1-1 0 0,-1 0 1 0 0,-1 0-1 0 0,-2-1 1 0 0,0 0-1 0 0,-2 0 1 0 0,-1-1-1 0 0,-1-1 1 0 0,-1 0 0 0 0,-1 0-1 0 0,-1-2 1 0 0,0 0-1 0 0,-11 8 110 0 0,-364 468-6617 0 0,387-492 6551 0 0,-30 90-1167 0 0,37-94 1283 0 0,0 1 1 0 0,0-1-1 0 0,0 0 0 0 0,1 0 1 0 0,-1 0-1 0 0,0-1 0 0 0,1 1 1 0 0,0-1-1 0 0,-1 1 1 0 0,1-1-1 0 0,0 0 0 0 0,-1-1 1 0 0,1 1-1 0 0,0-1 0 0 0,0 0 1 0 0,0 1-1 0 0,0-2 1 0 0,-1 1-1 0 0,1 0 0 0 0,0-1 1 0 0,0 0-1 0 0,0 0 0 0 0,-1 0 1 0 0,1 0-51 0 0,-3 1 8 0 0,330-105 3372 0 0,-252 77-2792 0 0,17-10-184 0 0,1 5 0 0 0,1 4 0 0 0,2 5-1 0 0,1 3 1 0 0,0 5 0 0 0,18 4-404 0 0,-111 10-27 0 0,0 0-1 0 0,0 1 0 0 0,0 0 1 0 0,0 0-1 0 0,0 1 1 0 0,1 0-1 0 0,-1 1 1 0 0,0 0-1 0 0,0 0 1 0 0,0 1-1 0 0,0-1 0 0 0,0 2 1 0 0,0-1-1 0 0,0 1 1 0 0,-1 1-1 0 0,0-1 1 0 0,1 1-1 0 0,-1 0 0 0 0,0 1 1 0 0,-1 0-1 0 0,1 0 1 0 0,-1 0-1 0 0,0 1 1 0 0,-1 0-1 0 0,1 0 1 0 0,-1 1-1 0 0,0-1 0 0 0,0 1 1 0 0,-1 0-1 0 0,0 0 1 0 0,-1 1-1 0 0,1-1 1 0 0,-1 1-1 0 0,-1 0 0 0 0,1-1 1 0 0,0 6 27 0 0,-6 9 27 0 0,0 0-1 0 0,-2-1 1 0 0,0 1 0 0 0,-2-1-1 0 0,0 0 1 0 0,-1-1 0 0 0,-1 0-1 0 0,-1 0 1 0 0,-1 0 0 0 0,0-2-1 0 0,-2 1 1 0 0,0-2 0 0 0,-1 0-1 0 0,-2 2-26 0 0,4-3 16 0 0,-287 340 274 0 0,296-353-291 0 0,-4 4-19 0 0,0-1 0 0 0,1 1 1 0 0,0 1-1 0 0,0-1 0 0 0,1 1 0 0 0,0 0 0 0 0,0 1 0 0 0,1-1 0 0 0,0 1 0 0 0,1 0 1 0 0,-1 0-1 0 0,2 0 0 0 0,-1 0 0 0 0,0 7 20 0 0,6-12 24 0 0,0-1 0 0 0,0 0 0 0 0,0 0 1 0 0,1 0-1 0 0,-1 0 0 0 0,1-1 0 0 0,-1 1 0 0 0,1-1 0 0 0,0 0 1 0 0,0 0-1 0 0,0 0 0 0 0,0-1 0 0 0,0 0 0 0 0,0 1 0 0 0,1-1 1 0 0,-1-1-1 0 0,0 1 0 0 0,1-1 0 0 0,-1 1 0 0 0,1-1 0 0 0,-1 0 1 0 0,0-1-1 0 0,1 1 0 0 0,-1-1 0 0 0,0 0 0 0 0,2 0-24 0 0,3 0 56 0 0,290-54 862 0 0,-189 27-709 0 0,-90 23-174 0 0,62-16 63 0 0,1 2 1 0 0,1 5-1 0 0,0 3 0 0 0,1 4 0 0 0,0 3 0 0 0,16 5-98 0 0,-95-1-13 0 0,1 0 1 0 0,-1 0-1 0 0,1 1 0 0 0,-1 0 0 0 0,0 0 0 0 0,0 1 1 0 0,1-1-1 0 0,-1 1 0 0 0,0 1 0 0 0,-1-1 0 0 0,1 1 1 0 0,0 0-1 0 0,-1 0 0 0 0,1 1 0 0 0,-1 0 0 0 0,0 0 1 0 0,0 0-1 0 0,-1 0 0 0 0,1 1 0 0 0,-1 0 0 0 0,0 0 1 0 0,0 0-1 0 0,-1 0 0 0 0,1 1 0 0 0,-1-1 0 0 0,0 1 1 0 0,-1 0-1 0 0,0 0 0 0 0,1 0 0 0 0,-2 0 1 0 0,1 0-1 0 0,-1 1 0 0 0,0-1 0 0 0,0 0 0 0 0,-1 1 1 0 0,0-1-1 0 0,0 1 0 0 0,0-1 0 0 0,-1 0 0 0 0,0 1 1 0 0,0-1-1 0 0,-1 1 13 0 0,-9 24 38 0 0,-2-1 1 0 0,-1 0-1 0 0,-1-1 0 0 0,-2-1 1 0 0,0 0-1 0 0,-2-1 1 0 0,-1-1-1 0 0,-18 17-38 0 0,34-38 6 0 0,-437 503 200 0 0,374-388-443 0 0,65-116 203 0 0,1 0 0 0 0,0 0 0 0 0,-1 0 0 0 0,1 0 1 0 0,1 0-1 0 0,-1 0 0 0 0,1 0 0 0 0,-1 0 0 0 0,1 0 1 0 0,1 0-1 0 0,-1 0 0 0 0,0 0 0 0 0,1 0 1 0 0,0 1-1 0 0,0-2 0 0 0,0 1 0 0 0,0 0 0 0 0,1 0 1 0 0,0 0-1 0 0,-1-1 0 0 0,1 1 0 0 0,1 0 1 0 0,-1-1-1 0 0,0 0 0 0 0,1 0 0 0 0,0 0 0 0 0,-1 0 1 0 0,1 0-1 0 0,1 0 0 0 0,-1-1 0 0 0,1 1 34 0 0,18 7-89 0 0,0-1-1 0 0,1-1 1 0 0,0-1 0 0 0,0-2-1 0 0,1 0 1 0 0,-1-1-1 0 0,1-1 1 0 0,0-1 0 0 0,0-2-1 0 0,0 0 1 0 0,0-2-1 0 0,0 0 90 0 0,34 1-115 0 0,29-1 6 0 0,170 17-275 0 0,-252-14 384 0 0,-1 0 1 0 0,1 1-1 0 0,-1-1 1 0 0,0 1 0 0 0,0 0-1 0 0,0 0 1 0 0,0 1 0 0 0,0-1-1 0 0,0 1 1 0 0,0 0-1 0 0,-1 0 1 0 0,0 0 0 0 0,1 0-1 0 0,-1 1 1 0 0,0-1 0 0 0,-1 1-1 0 0,1 0 1 0 0,-1-1-1 0 0,1 1 1 0 0,-1 1 0 0 0,-1-1-1 0 0,1 0 1 0 0,0 0 0 0 0,-1 1-1 0 0,0-1 1 0 0,0 1-1 0 0,0-1 1 0 0,-1 1 0 0 0,1-1-1 0 0,-1 1 1 0 0,0 0 0 0 0,0-1-1 0 0,-1 1 1 0 0,0-1-1 0 0,1 1 1 0 0,-2-1 0 0 0,1 1-1 0 0,0-1 1 0 0,-1 0 0 0 0,0 1-1 0 0,0-1 1 0 0,0 0-1 0 0,0 0 1 0 0,-1 0 0 0 0,1-1-1 0 0,-1 1 1 0 0,0-1-1 0 0,-36 55 181 0 0,-1-1 0 0 0,-4-3 0 0 0,-1-2-1 0 0,-3-1 1 0 0,-2-3 0 0 0,-2-2 0 0 0,-2-2 0 0 0,-17 7-181 0 0,-210 146 346 0 0,-9-13 0 0 0,-31 1-346 0 0,-76 32-7081 0 0,281-154 2725 0 0,93-51-1460 0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16T10:30:02.350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208 268 12643 0 0,'0'0'911'0'0,"0"0"214"0"0,0 0 151 0 0,-23-28-41 0 0,-112-133 568 0 0,85 103-877 0 0,63 52-3921 0 0,24 3 2631 0 0,-33 2 232 0 0,34-4-122 0 0,0 1 0 0 0,1 3 0 0 0,-1 0 1 0 0,1 3-1 0 0,-1 1 0 0 0,0 1 0 0 0,0 3 1 0 0,0 1-1 0 0,-1 2 0 0 0,0 1 1 0 0,-1 2-1 0 0,1 2 254 0 0,-31-12 19 0 0,0 1 1 0 0,0 0-1 0 0,-1 1 0 0 0,1-1 0 0 0,-1 1 1 0 0,0 0-1 0 0,0 1 0 0 0,-1-1 1 0 0,1 1-1 0 0,-1 0 0 0 0,-1 0 1 0 0,1 0-1 0 0,-1 0 0 0 0,0 1 1 0 0,0 0-1 0 0,-1-1 0 0 0,0 1 1 0 0,0 0-1 0 0,0 0 0 0 0,-1 0 1 0 0,0 0-1 0 0,-1 0 0 0 0,1 0 1 0 0,-1 1-1 0 0,-1-1 0 0 0,1 0 1 0 0,-1 0-1 0 0,-1 0 0 0 0,-1 6-19 0 0,-81 198 1266 0 0,79-201-1246 0 0,-24 44 182 0 0,15-31-177 0 0,0 0 0 0 0,2 0-1 0 0,1 1 1 0 0,1 0 0 0 0,1 1-1 0 0,1 1 1 0 0,1-1 0 0 0,2 1-1 0 0,0 0 1 0 0,0 17-25 0 0,6-38-4 0 0,-1-1 1 0 0,1 0-1 0 0,-1 0 1 0 0,1 0-1 0 0,1 1 1 0 0,-1-1-1 0 0,1 0 1 0 0,-1 0-1 0 0,1-1 1 0 0,0 1-1 0 0,0 0 1 0 0,1-1-1 0 0,-1 1 1 0 0,1-1-1 0 0,0 0 1 0 0,0 1-1 0 0,0-1 1 0 0,0-1-1 0 0,0 1 1 0 0,1 0-1 0 0,-1-1 1 0 0,1 0-1 0 0,0 0 1 0 0,-1 0-1 0 0,1 0 1 0 0,0-1-1 0 0,0 1 1 0 0,0-1-1 0 0,1 0 0 0 0,-1 0 1 0 0,0 0-1 0 0,0-1 1 0 0,1 0 3 0 0,150 1 368 0 0,-60-17-300 0 0,-1-4 0 0 0,-1-4 1 0 0,40-17-69 0 0,-53 16 6 0 0,117-36 20 0 0,28-11-39 0 0,4 10 0 0 0,94-8 13 0 0,-284 63-28 0 0,1 1 0 0 0,0 3 0 0 0,1 0 1 0 0,-1 3-1 0 0,0 1 0 0 0,19 5 28 0 0,-54-6 18 0 0,0 1 0 0 0,0 0 0 0 0,1 1 0 0 0,-1-1 0 0 0,0 1 0 0 0,-1 0 0 0 0,1 0 0 0 0,0 1 0 0 0,0 0 0 0 0,-1-1 0 0 0,0 1 0 0 0,1 1 0 0 0,-1-1 0 0 0,-1 1 0 0 0,1-1 0 0 0,0 1 0 0 0,-1 0 0 0 0,0 1 0 0 0,0-1 0 0 0,0 0 0 0 0,0 1 0 0 0,-1 0 0 0 0,1-1 0 0 0,-1 1 0 0 0,-1 0 0 0 0,1 0 0 0 0,-1 1 0 0 0,1-1 0 0 0,-2 0 0 0 0,1 0 0 0 0,0 0 0 0 0,-1 1 0 0 0,0-1 0 0 0,0 0 0 0 0,-1 1 0 0 0,0-1 0 0 0,0 0 0 0 0,0 0 0 0 0,0 0 0 0 0,-1 0 0 0 0,0 0 0 0 0,0 0 0 0 0,0 0 0 0 0,-1 1-18 0 0,-211 334 724 0 0,213-339-737 0 0,-1 1-1 0 0,1 0 0 0 0,0-1 0 0 0,1 1 1 0 0,-1 0-1 0 0,0 0 0 0 0,0-1 0 0 0,1 1 0 0 0,-1 0 1 0 0,1 0-1 0 0,-1 0 0 0 0,1 0 0 0 0,0 0 1 0 0,0 0-1 0 0,0 0 0 0 0,0-1 0 0 0,0 1 0 0 0,0 0 1 0 0,1 0-1 0 0,-1 0 0 0 0,1 0 0 0 0,-1 0 1 0 0,1 0-1 0 0,0-1 0 0 0,-1 1 0 0 0,1 0 0 0 0,0-1 1 0 0,0 1-1 0 0,0 0 0 0 0,1-1 0 0 0,-1 1 1 0 0,0-1-1 0 0,0 1 0 0 0,1-1 0 0 0,-1 0 0 0 0,1 0 1 0 0,-1 0-1 0 0,1 0 0 0 0,0 0 0 0 0,-1 0 1 0 0,1 0-1 0 0,0 0 0 0 0,0-1 0 0 0,0 1 0 0 0,-1 0 1 0 0,1-1-1 0 0,0 0 0 0 0,0 1 0 0 0,1-1 14 0 0,101-4-123 0 0,-36-13-119 0 0,0-4 0 0 0,-1-2 1 0 0,-2-4-1 0 0,44-24 242 0 0,-71 33-59 0 0,350-176-54 0 0,-191 91 1312 0 0,4 8 1 0 0,90-24-1200 0 0,-175 99 432 0 0,-102 89-272 0 0,-20-42-140 0 0,-1 0 0 0 0,-2-1 0 0 0,0 0 0 0 0,-2 0 0 0 0,-1-1 0 0 0,-1-1 0 0 0,-1 0 0 0 0,-1-1 0 0 0,-3 3-20 0 0,2-2-39 0 0,-248 386-3175 0 0,258-401 2852 0 0,1 1 1 0 0,0 1-1 0 0,1-1 0 0 0,0 1 0 0 0,0-1 0 0 0,1 1 0 0 0,1 0 0 0 0,0 0 1 0 0,0 0-1 0 0,1 1 0 0 0,1-1 0 0 0,0 4 362 0 0,3-11-115 0 0,1 0 1 0 0,0 0-1 0 0,0-1 0 0 0,1 1 0 0 0,-1-1 1 0 0,1 0-1 0 0,-1 0 0 0 0,1-1 0 0 0,0 1 1 0 0,0-1-1 0 0,0 0 0 0 0,0-1 0 0 0,0 1 1 0 0,1-1-1 0 0,-1 0 0 0 0,1 0 0 0 0,-1-1 1 0 0,0 1-1 0 0,1-1 0 0 0,-1 0 0 0 0,1-1 1 0 0,-1 1-1 0 0,1-1 0 0 0,-1 0 1 0 0,0-1-1 0 0,0 1 0 0 0,3-2 115 0 0,242-70 681 0 0,-23 4 4829 0 0,-225 70-5444 0 0,-1 0 1 0 0,0 0-1 0 0,0 0 1 0 0,0 0 0 0 0,0 0-1 0 0,0 0 1 0 0,0 1-1 0 0,-1-1 1 0 0,1 0 0 0 0,0 1-1 0 0,0-1 1 0 0,-1 0-1 0 0,1 1 1 0 0,-1-1 0 0 0,0 1-1 0 0,1-1 1 0 0,-1 1-1 0 0,0-1 1 0 0,0 1-1 0 0,0-1 1 0 0,0 1 0 0 0,0 0-1 0 0,0-1 1 0 0,0 1-1 0 0,0-1 1 0 0,-1 1 0 0 0,1-1-1 0 0,-1 1 1 0 0,1-1-1 0 0,-1 0 1 0 0,1 1 0 0 0,-1-1-1 0 0,0 0 1 0 0,0 1-1 0 0,0-1 1 0 0,0 0-1 0 0,0 0 1 0 0,0 0 0 0 0,0 1-1 0 0,0-1 1 0 0,0 0-1 0 0,0-1 1 0 0,-1 1 0 0 0,1 0-1 0 0,0 0 1 0 0,-1 0-1 0 0,1-1 1 0 0,0 1 0 0 0,-1-1-1 0 0,1 1 1 0 0,-1-1-1 0 0,0 1-66 0 0,-3 5 30 0 0,-36 48 107 0 0,-103 166-389 0 0,138-208-13 0 0,1 1-1 0 0,1 0 0 0 0,0 0 0 0 0,1 1 0 0 0,0-1 0 0 0,1 1 1 0 0,0-1-1 0 0,1 1 0 0 0,1 0 0 0 0,0 0 0 0 0,1 2 266 0 0,2-5-300 0 0,1 0-1 0 0,0 0 1 0 0,1-1 0 0 0,0 0-1 0 0,0 1 1 0 0,1-2 0 0 0,1 1-1 0 0,-1-1 1 0 0,1 0 0 0 0,1-1-1 0 0,0 1 1 0 0,0-1 0 0 0,1-1-1 0 0,0 0 1 0 0,0 0 0 0 0,0-1-1 0 0,1 0 1 0 0,0 0-1 0 0,0-1 1 0 0,1 0 0 0 0,-1-1-1 0 0,7 1 301 0 0,23 16 107 0 0,-39-21-14 0 0,1 0 0 0 0,-1 1 0 0 0,1-1 0 0 0,-1 0 1 0 0,1 1-1 0 0,-1 0 0 0 0,0-1 0 0 0,1 1 0 0 0,-1 0 0 0 0,0 0 0 0 0,1 0 1 0 0,-1 0-1 0 0,0 0 0 0 0,0 0 0 0 0,0 0 0 0 0,0 0 0 0 0,0 0 1 0 0,0 1-1 0 0,0-1 0 0 0,-1 0 0 0 0,1 1 0 0 0,0-1 0 0 0,-1 0 1 0 0,1 1-1 0 0,-1-1 0 0 0,1 1 0 0 0,-1-1 0 0 0,1 1 0 0 0,-1-1 0 0 0,0 1 1 0 0,0-1-1 0 0,0 1 0 0 0,0-1 0 0 0,0 1 0 0 0,0-1 0 0 0,-1 1 1 0 0,1-1-1 0 0,0 1 0 0 0,-1-1 0 0 0,1 1 0 0 0,-1-1 0 0 0,0 1 1 0 0,1-1-1 0 0,-1 0 0 0 0,0 1 0 0 0,0-1 0 0 0,0 0 0 0 0,0 0 0 0 0,0 0 1 0 0,0 1-1 0 0,0-1 0 0 0,0 0 0 0 0,0 0 0 0 0,-1 0-93 0 0,-82 48 5272 0 0,72-44-5460 0 0,-74 35 1308 0 0,54-28-1109 0 0,0 1-1 0 0,1 1 0 0 0,0 2 0 0 0,1 2 0 0 0,1 0 0 0 0,1 2 1 0 0,1 1-1 0 0,0 1 0 0 0,2 1 0 0 0,1 2 0 0 0,-13 16-10 0 0,34-38-66 0 0,0 1 1 0 0,0-1-1 0 0,0 1 0 0 0,1 0 0 0 0,0 0 1 0 0,-1 0-1 0 0,1 0 0 0 0,1 0 0 0 0,-1 1 1 0 0,1-1-1 0 0,-1 1 0 0 0,1-1 0 0 0,1 1 1 0 0,-1-1-1 0 0,0 1 0 0 0,1-1 0 0 0,0 1 1 0 0,0 0-1 0 0,1-1 0 0 0,-1 1 0 0 0,1-1 1 0 0,0 1-1 0 0,0-1 0 0 0,1 1 0 0 0,-1-1 1 0 0,1 0-1 0 0,0 1 0 0 0,0-1 0 0 0,0 0 1 0 0,1 0-1 0 0,-1-1 0 0 0,1 1 0 0 0,0 0 1 0 0,0-1-1 0 0,0 0 0 0 0,1 1 0 0 0,-1-1 1 0 0,1-1-1 0 0,0 1 0 0 0,0 0 0 0 0,0-1 1 0 0,0 0-1 0 0,2 1 66 0 0,26 10-425 0 0,1-2 0 0 0,0-1 0 0 0,0-1 0 0 0,1-2 0 0 0,0-1 0 0 0,28 0 425 0 0,161 39-1520 0 0,-219-44 1632 0 0,-1 0 1 0 0,1 0 0 0 0,0 0 0 0 0,0 1-1 0 0,-1 0 1 0 0,1-1 0 0 0,-1 1 0 0 0,0 0-1 0 0,1 1 1 0 0,-1-1 0 0 0,0 0 0 0 0,0 1 0 0 0,-1 0-1 0 0,1 0 1 0 0,0 0 0 0 0,-1 0 0 0 0,0 0-1 0 0,1 0 1 0 0,-1 0 0 0 0,-1 1 0 0 0,1-1-1 0 0,0 1 1 0 0,-1 0 0 0 0,0-1 0 0 0,0 1-1 0 0,0 0 1 0 0,0 0 0 0 0,-1 0 0 0 0,1 0-1 0 0,-1 0 1 0 0,0-1 0 0 0,0 1 0 0 0,0 0-1 0 0,-1 0 1 0 0,1 0 0 0 0,-1 0 0 0 0,0 0-1 0 0,0-1 1 0 0,-1 1 0 0 0,1 0 0 0 0,-1-1-1 0 0,0 3-112 0 0,-9 7 10 0 0,1 2-1 0 0,1-1 1 0 0,1 1-1 0 0,0 1 0 0 0,1 0 1 0 0,0 0-1 0 0,1 0 1 0 0,1 1-1 0 0,1-1 0 0 0,0 1 1 0 0,1 0-1 0 0,1 1 1 0 0,1-1-1 0 0,0 0 0 0 0,1 1 1 0 0,1-1-1 0 0,1 0 0 0 0,0 0 1 0 0,1 0-1 0 0,1 0 1 0 0,1 0-1 0 0,0-1 0 0 0,4 7-9 0 0,10 0-425 0 0,1 0-1 0 0,0-2 0 0 0,2 0 0 0 0,1-1 0 0 0,0-1 0 0 0,2-2 1 0 0,0 0-1 0 0,1-2 0 0 0,0 0 0 0 0,1-2 0 0 0,1-1 1 0 0,0-1-1 0 0,0-2 0 0 0,8 1 426 0 0,8 6-650 0 0,0 1 0 0 0,-2 2 0 0 0,0 2 0 0 0,-1 2 0 0 0,14 12 650 0 0,-46-28 93 0 0,0 1-1 0 0,0 0 0 0 0,-1 0 1 0 0,0 1-1 0 0,0 0 1 0 0,-1 1-1 0 0,0 0 1 0 0,-1 0-1 0 0,0 0 1 0 0,0 1-1 0 0,-1-1 0 0 0,-1 1 1 0 0,0 1-1 0 0,0-1 1 0 0,-1 0-1 0 0,-1 1 1 0 0,0 0-1 0 0,0 0 1 0 0,-1-1-1 0 0,-1 1 0 0 0,0 0 1 0 0,0 0-1 0 0,-1 0 1 0 0,-1 0-1 0 0,0 1-92 0 0,1-11-10 0 0,0 0-1 0 0,1 1 1 0 0,0-1 0 0 0,0 1-1 0 0,0-1 1 0 0,0 1 0 0 0,0-1-1 0 0,0 1 1 0 0,0-1-1 0 0,1 1 1 0 0,-1-1 0 0 0,1 1-1 0 0,0-1 1 0 0,0 0-1 0 0,0 1 1 0 0,0-1 0 0 0,0 0-1 0 0,0 0 1 0 0,1 0-1 0 0,-1 0 1 0 0,1 0 0 0 0,-1 0-1 0 0,1 0 1 0 0,0 0-1 0 0,0-1 1 0 0,0 1 0 0 0,0-1-1 0 0,0 1 1 0 0,0-1-1 0 0,0 0 1 0 0,0 0 0 0 0,0 0-1 0 0,1 0 1 0 0,-1 0-1 0 0,1 0 1 0 0,-1-1 0 0 0,0 1-1 0 0,1-1 1 0 0,-1 1-1 0 0,1-1 1 0 0,-1 0 0 0 0,1 0-1 0 0,-1 0 1 0 0,1-1-1 0 0,-1 1 1 0 0,1-1 0 0 0,-1 1-1 0 0,0-1 1 0 0,1 0-1 0 0,-1 1 1 0 0,0-1 0 0 0,1-1-1 0 0,-1 1 1 0 0,1-1 10 0 0,37-8-817 0 0,0-1 1 0 0,0-3-1 0 0,-1-1 1 0 0,-1-2-1 0 0,-1-1 1 0 0,0-2-1 0 0,27-21 817 0 0,-30 21-141 0 0,235-149 151 0 0,-105 37 3879 0 0,-160 129-3515 0 0,-1 1-1 0 0,0-1 1 0 0,0 0-1 0 0,0 0 1 0 0,0-1 0 0 0,0 1-1 0 0,-1 0 1 0 0,0-1 0 0 0,1 0-1 0 0,-1 1 1 0 0,-1-1-1 0 0,1 0 1 0 0,0 0 0 0 0,-1 0-1 0 0,0 0 1 0 0,0 0-1 0 0,0-1 1 0 0,-1 1 0 0 0,1 0-1 0 0,-1-4-373 0 0,-32-19 785 0 0,15 24-835 0 0,-1 0 0 0 0,1 0 1 0 0,-1 2-1 0 0,0 0 1 0 0,1 2-1 0 0,-1-1 0 0 0,0 2 1 0 0,1 0-1 0 0,-14 5 50 0 0,-134-2-296 0 0,158-7 282 0 0,-1-1 0 0 0,1 0 1 0 0,0 0-1 0 0,0-1 1 0 0,0 1-1 0 0,1-2 0 0 0,-1 1 1 0 0,1-1-1 0 0,0 0 1 0 0,0 0-1 0 0,1-1 0 0 0,0 0 1 0 0,0 1-1 0 0,-2-5 14 0 0,3 4-80 0 0,-1 1 1 0 0,1-1-1 0 0,-1 1 0 0 0,0 0 1 0 0,-1 0-1 0 0,1 0 0 0 0,-1 1 0 0 0,0 0 1 0 0,0 0-1 0 0,0 0 0 0 0,0 1 1 0 0,-1 0-1 0 0,0 0 0 0 0,1 1 0 0 0,-1 0 1 0 0,0 0-1 0 0,-3 0 80 0 0,-36 1-84 0 0,-1 3-1 0 0,1 2 0 0 0,0 2 1 0 0,0 2-1 0 0,1 2 1 0 0,0 1-1 0 0,1 3 1 0 0,-12 6 84 0 0,-75 20 40 0 0,103-32 3 0 0,-19 6 223 0 0,0-2 1 0 0,-1-2-1 0 0,0-2 1 0 0,0-2-1 0 0,0-2 1 0 0,-8-2-267 0 0,55-2 29 0 0,-1 1 0 0 0,0-1 0 0 0,0 0 0 0 0,1 0 0 0 0,-1 0 0 0 0,0 0 0 0 0,0-1 0 0 0,1 1 1 0 0,-1 0-1 0 0,0-1 0 0 0,1 1 0 0 0,-1-1 0 0 0,0 1 0 0 0,1-1 0 0 0,-1 0 0 0 0,1 0 0 0 0,-1 0 1 0 0,1 0-1 0 0,-1 0 0 0 0,1 0 0 0 0,0 0 0 0 0,-1 0 0 0 0,1-1 0 0 0,0 1 0 0 0,0 0 0 0 0,0-1 1 0 0,0 1-1 0 0,0-1 0 0 0,0 1 0 0 0,0-1 0 0 0,1 1 0 0 0,-1-1 0 0 0,1 0 0 0 0,-1 1 0 0 0,1-1 1 0 0,-1 0-1 0 0,1 0 0 0 0,0 1 0 0 0,0-1 0 0 0,0 0 0 0 0,0 0 0 0 0,0 1 0 0 0,0-1 0 0 0,1 0 1 0 0,-1 0-1 0 0,1-1-29 0 0,42-71-382 0 0,5 33 413 0 0,2 2 0 0 0,1 2 0 0 0,2 3-1 0 0,1 2 1 0 0,2 2 0 0 0,1 3 0 0 0,1 3 0 0 0,1 2-1 0 0,1 2 1 0 0,52-9-31 0 0,-111 29-1 0 0,24-8-95 0 0,-1 0-1 0 0,2 2 1 0 0,-1 1 0 0 0,0 1-1 0 0,1 1 1 0 0,0 2-1 0 0,0 0 1 0 0,0 2-1 0 0,-1 0 1 0 0,1 2 0 0 0,16 4 96 0 0,-38-6-40 0 0,0 1 1 0 0,-1-1 0 0 0,1 1-1 0 0,0-1 1 0 0,-1 1 0 0 0,1 0-1 0 0,-1 1 1 0 0,0-1 0 0 0,1 1-1 0 0,-1-1 1 0 0,0 1 0 0 0,0 0-1 0 0,-1 0 1 0 0,1 0 0 0 0,-1 0 0 0 0,1 1-1 0 0,-1-1 1 0 0,0 1 0 0 0,0-1-1 0 0,-1 1 1 0 0,1 0 0 0 0,-1-1-1 0 0,0 1 1 0 0,0 0 0 0 0,0 0-1 0 0,0 0 1 0 0,-1 0 0 0 0,1 0-1 0 0,-1 0 1 0 0,0 0 0 0 0,-1 1-1 0 0,1-1 1 0 0,0 0 0 0 0,-1 0-1 0 0,0 0 1 0 0,0-1 0 0 0,-1 1-1 0 0,0 2 40 0 0,-82 136-23 0 0,-127 71 369 0 0,158-167-328 0 0,3 3 1 0 0,2 1-1 0 0,2 3 0 0 0,2 1 0 0 0,-10 22-18 0 0,49-71-53 0 0,1-1 0 0 0,0 1-1 0 0,0 0 1 0 0,0 1-1 0 0,0-1 1 0 0,1 1-1 0 0,0 0 1 0 0,0-1 0 0 0,1 1-1 0 0,0 0 1 0 0,0 1-1 0 0,0-1 1 0 0,1 0 0 0 0,-1 1-1 0 0,2-1 1 0 0,-1 0-1 0 0,1 1 1 0 0,0-1 0 0 0,0 1-1 0 0,0-1 1 0 0,1 1-1 0 0,0-1 1 0 0,1 1-1 0 0,-1-1 1 0 0,1 0 0 0 0,0 0-1 0 0,1 0 1 0 0,0 0-1 0 0,0 0 1 0 0,0-1 0 0 0,0 1-1 0 0,1-1 1 0 0,0 0-1 0 0,0 0 1 0 0,0 0 0 0 0,1 0-1 0 0,0-1 1 0 0,0 0-1 0 0,1 1 54 0 0,25 8-430 0 0,0-2 1 0 0,0-1-1 0 0,1-1 0 0 0,0-2 0 0 0,1-1 0 0 0,0-2 0 0 0,0-1 0 0 0,0-1 1 0 0,0-2-1 0 0,31-4 430 0 0,-3 3-561 0 0,791-31-1813 0 0,-840 31 2456 0 0,0 1-1 0 0,0 0 1 0 0,0 1 0 0 0,0 1 0 0 0,0 0 0 0 0,0 0 0 0 0,0 1-1 0 0,-1 1 1 0 0,1 0 0 0 0,-1 0 0 0 0,0 1 0 0 0,0 1-1 0 0,-1 0 1 0 0,1 1-82 0 0,-9-3 180 0 0,-1 0-1 0 0,0 0 1 0 0,0 1-1 0 0,0-1 1 0 0,-1 0-1 0 0,0 1 0 0 0,1-1 1 0 0,-1 0-1 0 0,-1 1 1 0 0,1-1-1 0 0,-1 0 1 0 0,1 1-1 0 0,-1-1 1 0 0,-1 0-1 0 0,1 0 0 0 0,0 1 1 0 0,-1-1-1 0 0,0 0 1 0 0,0-1-1 0 0,0 1 1 0 0,-1 0-1 0 0,1-1 1 0 0,-1 1-1 0 0,0-1 1 0 0,0 0-1 0 0,0 1 0 0 0,0-2 1 0 0,-1 1-1 0 0,1 0 1 0 0,-1-1-1 0 0,1 1 1 0 0,-1-1-1 0 0,-1 0-179 0 0,-3 6 222 0 0,-233 209 2253 0 0,137-130-2376 0 0,5 5-1 0 0,3 4 0 0 0,-77 102-98 0 0,140-154-509 0 0,1 1 0 0 0,2 1 0 0 0,3 1 0 0 0,1 2 0 0 0,-6 20 509 0 0,26-51-796 0 0,0-1 0 0 0,1 1 0 0 0,1 1 0 0 0,0-1 0 0 0,1 0 1 0 0,2 1-1 0 0,0 0 0 0 0,0-1 0 0 0,2 1 0 0 0,0 0 0 0 0,2 5 796 0 0,2-5-3695 0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16T10:30:03.432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4896 1211 5641 0 0,'0'0'1711'0'0,"-36"3"130"0"0,-246 28 1414 0 0,-485 84 885 0 0,-375 110-3730 0 0,897-172-569 0 0,44-4-51 0 0,-2-9 1 0 0,-1-9-1 0 0,-2-8 1 0 0,-182-6 209 0 0,357-18 45 0 0,0-1-1 0 0,0-1 1 0 0,1-2 0 0 0,-1-1 0 0 0,1-1 0 0 0,1-2 0 0 0,-1-1 0 0 0,1-1-1 0 0,1-1 1 0 0,0-2 0 0 0,1-1 0 0 0,1-1 0 0 0,0-1 0 0 0,1-1 0 0 0,1-2-1 0 0,1 0 1 0 0,0-2 0 0 0,2 0 0 0 0,-14-19-45 0 0,-29-71 358 0 0,54 90-344 0 0,-1 0 0 0 0,-1 1 0 0 0,-1 0 0 0 0,-1 1 0 0 0,-1 1 0 0 0,0 0 0 0 0,-1 1 0 0 0,-1 1 0 0 0,-6-5-14 0 0,8 15-29 0 0,-1 0-1 0 0,0 1 1 0 0,0 1 0 0 0,0 0 0 0 0,0 1-1 0 0,-1 1 1 0 0,0 1 0 0 0,0 0 0 0 0,0 1-1 0 0,1 0 1 0 0,-1 2 0 0 0,0 0-1 0 0,0 1 1 0 0,0 1 0 0 0,1 0 0 0 0,-1 1-1 0 0,1 1 1 0 0,0 0 0 0 0,0 2-1 0 0,1 0 1 0 0,0 0 0 0 0,0 1 0 0 0,-9 8 29 0 0,21-16-24 0 0,0 1 0 0 0,0 0 0 0 0,0 0 0 0 0,1 0 0 0 0,-1 0 0 0 0,0 0 0 0 0,1 1 0 0 0,-1-1 0 0 0,1 1 0 0 0,-1 0 1 0 0,1 0-1 0 0,0 0 0 0 0,-1 0 0 0 0,1 0 0 0 0,0 0 0 0 0,1 0 0 0 0,-1 1 0 0 0,0-1 0 0 0,1 1 0 0 0,-1 0 0 0 0,1-1 1 0 0,0 1-1 0 0,0 0 0 0 0,0 0 0 0 0,0-1 0 0 0,0 1 0 0 0,1 0 0 0 0,-1 0 0 0 0,1 0 0 0 0,0 0 0 0 0,0 0 0 0 0,0 0 1 0 0,0 0-1 0 0,0 0 0 0 0,1 0 0 0 0,-1 0 0 0 0,1 0 0 0 0,0 0 0 0 0,0 0 0 0 0,0-1 0 0 0,0 1 0 0 0,0 0 24 0 0,22 6 24 0 0,-1-2-1 0 0,1 0 1 0 0,0-1-1 0 0,1-1 1 0 0,-1-1-1 0 0,1-2 1 0 0,0 0-1 0 0,-1-1 1 0 0,1-2-1 0 0,0 0 0 0 0,12-3-23 0 0,-28 3 0 0 0,162-17-423 0 0,0-8-1 0 0,-2-8 1 0 0,79-29 423 0 0,-48 14-255 0 0,-114 28 193 0 0,76-22 69 0 0,3 7 1 0 0,1 7-1 0 0,0 7 1 0 0,2 7-1 0 0,65 7-7 0 0,-213 8 20 0 0,0 1 0 0 0,1 1 0 0 0,-1 1 0 0 0,0 0-1 0 0,0 2 1 0 0,-1 0 0 0 0,1 1 0 0 0,-1 1 0 0 0,-1 0 0 0 0,1 2 0 0 0,-1 0 0 0 0,0 0-1 0 0,-1 2 1 0 0,0 0 0 0 0,-1 1 0 0 0,0 1 0 0 0,-1 0 0 0 0,-1 1 0 0 0,0 0-1 0 0,9 14-19 0 0,61 111 164 0 0,-72-114-144 0 0,0-1 0 0 0,2 0 0 0 0,1-1 0 0 0,1 0 0 0 0,1-2 0 0 0,1 0 0 0 0,0 0 0 0 0,2-2 0 0 0,0 0 0 0 0,2-1 1 0 0,0-1-1 0 0,0-1 0 0 0,2-1 0 0 0,16 9-20 0 0,7-10-35 0 0,-1-1 1 0 0,2-2 0 0 0,0-3 0 0 0,0-1-1 0 0,0-2 1 0 0,0-3 0 0 0,1-1 0 0 0,-1-3 0 0 0,17-3 34 0 0,111-13-82 0 0,0-7 0 0 0,85-27 82 0 0,287-38 598 0 0,-531 87-582 0 0,0 2 0 0 0,1-1 0 0 0,-1 2 0 0 0,0 0 0 0 0,0 1-1 0 0,0 1 1 0 0,0 0 0 0 0,0 1 0 0 0,0 1 0 0 0,0 0 0 0 0,-1 1-1 0 0,0 1 1 0 0,0 0 0 0 0,0 1 0 0 0,-1 1 0 0 0,0 0 0 0 0,12 10-16 0 0,-20-13-49 0 0,0 0 1 0 0,1-1-1 0 0,-1 1 1 0 0,1-1-1 0 0,0-1 1 0 0,0 1-1 0 0,1-1 1 0 0,-1 0 0 0 0,0-1-1 0 0,1 0 1 0 0,0 0-1 0 0,0 0 1 0 0,-1-1-1 0 0,1-1 1 0 0,0 1-1 0 0,0-1 1 0 0,0 0-1 0 0,0-1 1 0 0,0 0 0 0 0,0 0-1 0 0,-1-1 1 0 0,1 0-1 0 0,0 0 1 0 0,-1-1-1 0 0,1 0 1 0 0,-1 0-1 0 0,0-1 1 0 0,0 0-1 0 0,-1 0 1 0 0,1 0 0 0 0,-1-1-1 0 0,0 0 1 0 0,0 0-1 0 0,0-1 1 0 0,-1 0-1 0 0,1 0 1 0 0,-2 0-1 0 0,1 0 1 0 0,-1-1-1 0 0,0 0 1 0 0,0 0 0 0 0,-1 0-1 0 0,1 0 1 0 0,-2-1-1 0 0,1 0 49 0 0,-1 0 12 0 0,-1 1 0 0 0,-1-1-1 0 0,1 0 1 0 0,-1 1 0 0 0,0-1-1 0 0,-1 0 1 0 0,0 1 0 0 0,0-1-1 0 0,0 0 1 0 0,-1 1 0 0 0,0 0-1 0 0,-1-1 1 0 0,0 1 0 0 0,0 0 0 0 0,0 0-1 0 0,-1 1 1 0 0,0-1 0 0 0,-1 1-1 0 0,1-1 1 0 0,-1 1 0 0 0,0 1-1 0 0,0-1 1 0 0,-1 1 0 0 0,0 0-1 0 0,0 0 1 0 0,0 1 0 0 0,-1-1-1 0 0,1 1 1 0 0,-1 1 0 0 0,0-1 0 0 0,0 1-1 0 0,0 1 1 0 0,0-1 0 0 0,-2 1-12 0 0,-1-2 84 0 0,0-1 0 0 0,1 0 0 0 0,-1 0 0 0 0,1-1 1 0 0,1 0-1 0 0,-1 0 0 0 0,1-1 0 0 0,0 0 1 0 0,0-1-1 0 0,1 0 0 0 0,0 0 0 0 0,0 0 1 0 0,1-1-1 0 0,0 0 0 0 0,1 0 0 0 0,0 0 1 0 0,0-1-1 0 0,1 0 0 0 0,-2-6-84 0 0,7-4-16 0 0,1 1 1 0 0,0 0-1 0 0,1 0 0 0 0,1 0 1 0 0,1 0-1 0 0,1 1 1 0 0,0 0-1 0 0,1 0 0 0 0,1 1 1 0 0,1-1-1 0 0,1 2 0 0 0,0-1 1 0 0,1 1-1 0 0,0 1 1 0 0,6-5 15 0 0,2-8 45 0 0,24-33 75 0 0,-26 40 85 0 0,0 0 0 0 0,-2-1 0 0 0,0-1 0 0 0,-1 0 0 0 0,-2-1 0 0 0,0 0 0 0 0,-1-1 0 0 0,-2 0-1 0 0,-1-1 1 0 0,-1 0 0 0 0,-1 0 0 0 0,-1 0 0 0 0,0-11-205 0 0,-5 32 5 0 0,-1 0-1 0 0,1 1 1 0 0,-1-1 0 0 0,-1 0-1 0 0,1 1 1 0 0,-1-1-1 0 0,1 0 1 0 0,-1 1-1 0 0,-1 0 1 0 0,1-1 0 0 0,0 1-1 0 0,-1 0 1 0 0,0 0-1 0 0,0 1 1 0 0,0-1-1 0 0,-1 1 1 0 0,1-1 0 0 0,-1 1-1 0 0,0 0 1 0 0,0 0-1 0 0,0 1 1 0 0,0-1 0 0 0,0 1-1 0 0,0 0 1 0 0,-1 0-1 0 0,1 0 1 0 0,-1 1-1 0 0,0-1 1 0 0,-1 1-5 0 0,-144-13-514 0 0,87 22 285 0 0,1 2 0 0 0,1 2 0 0 0,0 4 0 0 0,1 2 0 0 0,-24 12 229 0 0,-194 49-3169 0 0,277-78 3113 0 0,0 0 0 0 0,1 0 0 0 0,-1 0 0 0 0,0 0 1 0 0,0 0-1 0 0,0 0 0 0 0,0 0 0 0 0,0 0 0 0 0,0-1 1 0 0,-1 1-1 0 0,1 0 0 0 0,0-1 0 0 0,0 1 0 0 0,0-1 1 0 0,-1 0-1 0 0,1 1 0 0 0,0-1 0 0 0,-1 0 0 0 0,1 1 1 0 0,0-1-1 0 0,-1 0 0 0 0,1 0 0 0 0,0 0 0 0 0,-1-1 1 0 0,1 1-1 0 0,0 0 0 0 0,0 0 0 0 0,-1-1 0 0 0,1 1 1 0 0,0 0-1 0 0,0-1 0 0 0,-1 1 0 0 0,1-1 0 0 0,0 0 1 0 0,0 1-1 0 0,0-1 0 0 0,0 0 0 0 0,0 0 0 0 0,0 0 1 0 0,0 0-1 0 0,0 0 0 0 0,0 0 0 0 0,0 0 0 0 0,1 0 1 0 0,-1 0-1 0 0,0 0 0 0 0,1 0 0 0 0,-1-1 1 0 0,1 1-1 0 0,-1 0 0 0 0,1 0 0 0 0,-1-1 0 0 0,1 1 1 0 0,0 0-1 0 0,0 0 0 0 0,0-1 0 0 0,0 1 0 0 0,0 0 1 0 0,0-1-1 0 0,0 1 0 0 0,0 0 0 0 0,0-1 0 0 0,0 1 1 0 0,1 0-1 0 0,-1 0 0 0 0,1-1 0 0 0,-1 1 0 0 0,1 0 56 0 0,183-154-378 0 0,-1 12 4920 0 0,-66 45-97 0 0,-118 97-4386 0 0,1 1 0 0 0,-1 0-1 0 0,0 0 1 0 0,0-1 0 0 0,1 1 0 0 0,-1 0 0 0 0,0-1 0 0 0,1 1 0 0 0,-1-1 0 0 0,0 1-1 0 0,1-1 1 0 0,-1 1 0 0 0,1-1 0 0 0,-1 0 0 0 0,1 1 0 0 0,-1-1 0 0 0,1 0 0 0 0,-1 1-1 0 0,1-1 1 0 0,0 0 0 0 0,-1 1 0 0 0,1-1 0 0 0,0 0 0 0 0,-1 0 0 0 0,1 0 0 0 0,0 1-1 0 0,0-1 1 0 0,0 0 0 0 0,0 0 0 0 0,0 0 0 0 0,0 1 0 0 0,0-1 0 0 0,0 0 0 0 0,0 0-1 0 0,0 0 1 0 0,1 1 0 0 0,-1-1 0 0 0,0 0 0 0 0,0 0 0 0 0,1 1 0 0 0,-1-1-1 0 0,0 0 1 0 0,1 1 0 0 0,-1-1 0 0 0,1 0 0 0 0,-1 1 0 0 0,1-1 0 0 0,-1 0 0 0 0,1 1-1 0 0,0-1 1 0 0,-1 1 0 0 0,1-1 0 0 0,0 1 0 0 0,-1-1 0 0 0,1 1 0 0 0,0 0 0 0 0,0-1-59 0 0,-74 14-418 0 0,7 12 32 0 0,0 2 1 0 0,2 3-1 0 0,1 3 1 0 0,1 2-1 0 0,-7 10 386 0 0,-164 120-6902 0 0,170-118-2813 0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16T10:30:20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92 115 8242 0 0,'0'0'69'0'0,"0"0"-1"0"0,0 0 25 0 0,0 0-27 0 0,0 0-3 0 0,0 0 51 0 0,0 0 154 0 0,0 0 279 0 0,0 0 397 0 0,0 0 367 0 0,0 0 222 0 0,0 0 22 0 0,-5-15-142 0 0,-15-46-223 0 0,14 23 1809 0 0,12 58-1781 0 0,6 640 939 0 0,-14-655-2153 0 0,1 0 0 0 0,1 0 0 0 0,-1 0 0 0 0,1 1 0 0 0,0-1 0 0 0,0 0 0 0 0,1 0 0 0 0,0 0 0 0 0,-1 0 0 0 0,2 1 0 0 0,-1-1 0 0 0,1-1 0 0 0,-1 1 0 0 0,1 0 0 0 0,1 0 0 0 0,-1-1 0 0 0,1 1 0 0 0,-1-1 0 0 0,1 1 0 0 0,0-1 0 0 0,1 0 0 0 0,-1-1 0 0 0,1 1 0 0 0,0 0 0 0 0,0-1 0 0 0,0 0 0 0 0,0 0 0 0 0,1 0 0 0 0,-1 0 0 0 0,1-1 0 0 0,1 1-4 0 0,0-15-12752 0 0,-6 7 2498 0 0</inkml:trace>
  <inkml:trace contextRef="#ctx0" brushRef="#br0" timeOffset="366.131">1 258 22797 0 0,'0'0'304'0'0,"0"0"81"0"0,0 0 59 0 0,0 0-103 0 0,0 0-81 0 0,0 0 5 0 0,0 0 6 0 0,0 0 25 0 0,0 0 30 0 0,0 0 16 0 0,0 0-23 0 0,0 0-19 0 0,0 0-56 0 0,7-22 212 0 0,48 2-303 0 0,2 3 0 0 0,0 1 0 0 0,1 4 0 0 0,0 2 1 0 0,0 2-1 0 0,44 2-153 0 0,-101 6 9 0 0,-1 0 2 0 0,0 0 7 0 0,-4 0-265 0 0,-6 0-2034 0 0,7 1-8228 0 0,3 1-880 0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16T10:30:19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280 273 18964 0 0,'0'0'679'0'0,"0"0"-583"0"0,0 0-167 0 0,0 0-106 0 0,0 0-182 0 0,0 0-49 0 0,0 0-19 0 0,0 0 74 0 0,0 0 147 0 0,0 0 156 0 0,0 0 191 0 0,-5-2 173 0 0,4 2-272 0 0,0 0 0 0 0,0 0 1 0 0,0-1-1 0 0,0 1 1 0 0,0 0-1 0 0,0 0 1 0 0,0 0-1 0 0,0 0 1 0 0,0 0-1 0 0,0 0 1 0 0,0 0-1 0 0,0 0 1 0 0,0 1-1 0 0,0-1 1 0 0,0 0-1 0 0,0 1 1 0 0,0-1-1 0 0,0 0 1 0 0,0 1-1 0 0,0-1 1 0 0,0 1-1 0 0,1 0 1 0 0,-1-1-1 0 0,0 1 0 0 0,0 0 1 0 0,1-1-1 0 0,-1 1 1 0 0,0 0-1 0 0,1 0 1 0 0,-1 0-1 0 0,0-1 1 0 0,1 1-1 0 0,-1 0 1 0 0,1 0-1 0 0,0 0 1 0 0,-1 0-1 0 0,1 0 1 0 0,0 0-1 0 0,0 0 1 0 0,-1 0-1 0 0,1 0 1 0 0,0 0-1 0 0,0 0 1 0 0,0 0-1 0 0,0 0 0 0 0,0 0 1 0 0,0 0-1 0 0,1 0 1 0 0,-1 0-1 0 0,0 0 1 0 0,0 0-1 0 0,1 0 1 0 0,-1 0-1 0 0,1 0 1 0 0,-1 0-1 0 0,1 0 1 0 0,-1 0-1 0 0,1 0 1 0 0,-1 0-1 0 0,2 0-42 0 0,-2 3 85 0 0,19 526 3019 0 0,-1-93-3079 0 0,-17-299 714 0 0,-1-138-676 0 0,0 0-35 0 0,0 0-84 0 0,0 0-118 0 0,0 0-92 0 0,0 0-120 0 0,-3-44-10298 0 0,1 31 5886 0 0,2 2-3573 0 0</inkml:trace>
  <inkml:trace contextRef="#ctx0" brushRef="#br0" timeOffset="568.175">0 191 23429 0 0,'0'0'-89'0'0,"0"0"-426"0"0,0 0-244 0 0,0 0-29 0 0,0 0 132 0 0,0 0 320 0 0,0 0 244 0 0,30-21 104 0 0,96-68 60 0 0,11 38 268 0 0,-108 47-236 0 0,3-4-16 0 0,1 1 0 0 0,-1 3 0 0 0,1 0 0 0 0,0 2 1 0 0,0 1-1 0 0,0 2 0 0 0,0 1 0 0 0,0 2 0 0 0,-1 1 0 0 0,1 1 1 0 0,-1 2-1 0 0,-1 2 0 0 0,1 0 0 0 0,-2 2 0 0 0,1 1 0 0 0,-2 2 0 0 0,0 1 1 0 0,-1 1-1 0 0,25 20-88 0 0,-46-30 9 0 0,-1 0 1 0 0,0 0 0 0 0,-1 1 0 0 0,1-1-1 0 0,-1 1 1 0 0,-1 1 0 0 0,0-1-1 0 0,0 0 1 0 0,0 1 0 0 0,-1 0-1 0 0,-1 0 1 0 0,1 0 0 0 0,-1 0-1 0 0,-1 0 1 0 0,0 1 0 0 0,0-1 0 0 0,-1 0-1 0 0,0 1 1 0 0,-1-1 0 0 0,1 0-1 0 0,-2 0 1 0 0,0 1 0 0 0,0-1-1 0 0,0 0 1 0 0,-1-1 0 0 0,0 1-1 0 0,-1 0 1 0 0,0-1 0 0 0,-1 0 0 0 0,0 1-10 0 0,-24 36 26 0 0,-2-2 0 0 0,-2-1 0 0 0,-2-1 0 0 0,-2-2 0 0 0,-1-1 0 0 0,-2-3 0 0 0,-2-1 0 0 0,-1-1 0 0 0,-1-3 0 0 0,-2-2 0 0 0,0-2 0 0 0,-26 10-26 0 0,57-29 2 0 0,-149 50 145 0 0,164-58-176 0 0,-1 0 0 0 0,0 0 0 0 0,1 0 0 0 0,-1 0 0 0 0,1 0 1 0 0,0 0-1 0 0,-1-1 0 0 0,1 1 0 0 0,0 0 0 0 0,0 0 0 0 0,-1 0 0 0 0,1-1 0 0 0,0 1 0 0 0,0 0 1 0 0,0 0-1 0 0,1-1 0 0 0,-1 1 0 0 0,0 0 0 0 0,0 0 0 0 0,1 0 0 0 0,-1 0 0 0 0,1-1 0 0 0,-1 1 0 0 0,1 0 1 0 0,-1 0-1 0 0,1 0 0 0 0,0 0 0 0 0,-1 0 0 0 0,1 0 0 0 0,0 0 0 0 0,0 0 0 0 0,0 1 0 0 0,0-1 0 0 0,-1 0 1 0 0,1 0-1 0 0,1 1 0 0 0,-1-1 0 0 0,0 1 0 0 0,0-1 29 0 0,15-10 70 0 0,0 1 1 0 0,1 1-1 0 0,0 0 1 0 0,0 1-1 0 0,1 1 0 0 0,0 0 1 0 0,0 2-1 0 0,1 0 0 0 0,0 1 1 0 0,0 1-1 0 0,0 1 1 0 0,0 0-1 0 0,0 1 0 0 0,0 2 1 0 0,0 0-1 0 0,0 1 0 0 0,0 0 1 0 0,0 2-1 0 0,0 0 1 0 0,-1 1-1 0 0,0 1 0 0 0,16 8-70 0 0,-7 3 86 0 0,0 1 1 0 0,-2 2-1 0 0,0 0 0 0 0,-1 2 0 0 0,-1 1 0 0 0,-2 1 0 0 0,0 0 0 0 0,-1 2 0 0 0,-2 0 0 0 0,0 1 0 0 0,-2 1 0 0 0,-1 1 0 0 0,-2 0 0 0 0,0 1 0 0 0,-2 0 0 0 0,-1 1 1 0 0,2 14-87 0 0,-3-20 33 0 0,40 64 1452 0 0,-36-99-1638 0 0,-13-11-6508 0 0,0 17 545 0 0,0 0-5314 0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16T10:30:22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1042 320 17396 0 0,'0'0'44'0'0,"0"0"-54"0"0,0 0-71 0 0,0 0-191 0 0,0 0-175 0 0,0 0-72 0 0,0 0 71 0 0,0 0 196 0 0,0 0 231 0 0,0 0 210 0 0,8-24 202 0 0,38-101 2448 0 0,-216 746-2419 0 0,-203 474-420 0 0,285-881 222 0 0,-10-3-1 0 0,-114 180-221 0 0,64-133-1368 0 0,142-240-1812 0 0,17-29-3932 0 0,-4 3-900 0 0</inkml:trace>
  <inkml:trace contextRef="#ctx0" brushRef="#br0" timeOffset="551.445">943 358 20588 0 0,'0'0'997'0'0,"0"0"-884"0"0,0 0-604 0 0,0 0-704 0 0,0 0-544 0 0,0 0-28 0 0,0 0 335 0 0,0 0 582 0 0,0 0 450 0 0,0 0 68 0 0,0 0-13 0 0,0 0 67 0 0,3-7 66 0 0,9-22 52 0 0,29 23 1709 0 0,53-41 147 0 0,-71 15 2314 0 0,-32 27-2022 0 0,-35 4-2916 0 0,21 8 841 0 0,0 0-1 0 0,1 2 0 0 0,0 1 0 0 0,1 0 1 0 0,0 2-1 0 0,0 0 0 0 0,1 1 0 0 0,1 1 0 0 0,-12 12 88 0 0,29-25-4 0 0,-100 85 74 0 0,325-278-959 0 0,65-48 3487 0 0,-286 239-2592 0 0,-1 1-1 0 0,1-1 1 0 0,0 0 0 0 0,-1 1 0 0 0,1-1 0 0 0,-1 1 0 0 0,1 0 0 0 0,0-1 0 0 0,-1 1 0 0 0,1 0 0 0 0,0 0-1 0 0,-1 0 1 0 0,1 0 0 0 0,0 0 0 0 0,0 1 0 0 0,-1-1 0 0 0,1 0 0 0 0,-1 1 0 0 0,1-1 0 0 0,0 1 0 0 0,-1 0-1 0 0,1-1 1 0 0,-1 1 0 0 0,1 0 0 0 0,-1 0 0 0 0,0 0 0 0 0,1 0 0 0 0,-1 0 0 0 0,0 0 0 0 0,0 1 0 0 0,0-1-1 0 0,0 0 1 0 0,0 1 0 0 0,0-1 0 0 0,0 0 0 0 0,0 1 0 0 0,0-1 0 0 0,-1 1 0 0 0,1-1 0 0 0,0 1 0 0 0,-1 0-1 0 0,0-1 1 0 0,1 1 0 0 0,-1 1-6 0 0,25 84-638 0 0,-23-80 585 0 0,19 128-4189 0 0,-17-106 1025 0 0,0 11-7336 0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16T10:30:25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91 8970 0 0,'0'0'1707'0'0,"0"0"-164"0"0,0 0-284 0 0,0 0-343 0 0,0 0-188 0 0,0 0-118 0 0,0 0-9 0 0,0 0 45 0 0,0 0 3 0 0,0 0-41 0 0,0 0-84 0 0,-3-2-110 0 0,-2-13-204 0 0,38 15-124 0 0,-10 1 137 0 0,292-76 38 0 0,-314 75-698 0 0,-1 0-166 0 0,-8 26-4194 0 0,-14 13-2342 0 0,17-29 160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16T10:49:55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2447 237 13947 0 0,'0'0'56'0'0,"0"0"-171"0"0,0 0-106 0 0,0 0-116 0 0,0 0-41 0 0,0 0 86 0 0,0 0 80 0 0,0 0 107 0 0,0 0 71 0 0,0 0 32 0 0,-26-8 42 0 0,-84-27 40 0 0,-57 17 529 0 0,118 20-373 0 0,-91-2-37 0 0,-204-1 1073 0 0,-315 42-1272 0 0,601-36 143 0 0,1 3 0 0 0,0 2 0 0 0,0 3 0 0 0,1 2 0 0 0,1 3 0 0 0,0 2 1 0 0,2 3-1 0 0,0 2 0 0 0,2 2 0 0 0,0 2 0 0 0,3 2 0 0 0,0 3 0 0 0,2 2 0 0 0,2 1 0 0 0,-35 39-143 0 0,70-65 17 0 0,0 1 1 0 0,0 1-1 0 0,1-1 1 0 0,1 1-1 0 0,0 1 0 0 0,1-1 1 0 0,0 1-1 0 0,1 0 1 0 0,1 0-1 0 0,0 1 1 0 0,1 0-1 0 0,0-1 0 0 0,2 1 1 0 0,-1 0-1 0 0,2 0 1 0 0,0 0-1 0 0,1 0 1 0 0,0 0-1 0 0,1 0 0 0 0,1-1 1 0 0,0 1-1 0 0,1-1 1 0 0,1 1-1 0 0,0-1 1 0 0,1-1-1 0 0,0 1 0 0 0,1-1 1 0 0,1 0-1 0 0,0 0 1 0 0,10 10-18 0 0,2-2 110 0 0,2 0 1 0 0,0-1-1 0 0,2-2 1 0 0,0 0-1 0 0,1-2 1 0 0,0-1 0 0 0,1 0-1 0 0,1-2 1 0 0,0-2-1 0 0,1 0 1 0 0,1-1-1 0 0,-1-2 1 0 0,1-1-1 0 0,9 0-110 0 0,56 7 294 0 0,1-3 0 0 0,0-5-1 0 0,78-4-293 0 0,-2-11 69 0 0,0-7-1 0 0,0-8 1 0 0,-2-7 0 0 0,-2-7-1 0 0,-1-8 1 0 0,-3-6-1 0 0,0-9-68 0 0,-60 23 166 0 0,-1-5 0 0 0,-3-4-1 0 0,-2-4 1 0 0,-2-5 0 0 0,39-32-166 0 0,-128 85 56 0 0,0 1 0 0 0,-1-1 1 0 0,0 0-1 0 0,0-1 1 0 0,0 1-1 0 0,0-1 1 0 0,0 0-1 0 0,-1 0 1 0 0,1 0-1 0 0,-1-1 0 0 0,0 0 1 0 0,-1 0-1 0 0,1 0 1 0 0,-1 0-1 0 0,0 0 1 0 0,0-1-1 0 0,0 1 1 0 0,-1-1-1 0 0,0 0 0 0 0,0 1 1 0 0,-1-1-1 0 0,1 0 1 0 0,-1 0-1 0 0,-1 0 1 0 0,1-1-1 0 0,-1 1 1 0 0,0 0-1 0 0,0 0 0 0 0,-1 0 1 0 0,0 0-1 0 0,0 0 1 0 0,0 0-1 0 0,-1 0 1 0 0,0-2-57 0 0,-23-19-77 0 0,-1 0 0 0 0,-1 2 0 0 0,-1 1 1 0 0,-1 1-1 0 0,-1 1 0 0 0,-1 2 0 0 0,-1 1 1 0 0,-1 2-1 0 0,0 1 0 0 0,-1 1 0 0 0,-32-8 77 0 0,-83-36 15 0 0,-3 6 0 0 0,-2 6-1 0 0,-2 8 1 0 0,-1 6 0 0 0,-28 3-15 0 0,145 25-139 0 0,-1 1 1 0 0,1 3-1 0 0,-1 0 0 0 0,1 3 1 0 0,0 1-1 0 0,-36 9 139 0 0,-22 23-2783 0 0,11 26-3518 0 0,68-42-3343 0 0</inkml:trace>
  <inkml:trace contextRef="#ctx0" brushRef="#br0" timeOffset="708.169">3324 675 6321 0 0,'0'0'1338'0'0,"0"0"-344"0"0,0 0-82 0 0,0 0-31 0 0,0 0-57 0 0,0 0-30 0 0,0 0-2 0 0,0 0 54 0 0,0 0 23 0 0,0 0-5 0 0,0 0-49 0 0,0 0-89 0 0,0 0-82 0 0,-5 0-97 0 0,-7-4 147 0 0,35 0-30 0 0,-1 0-659 0 0,276-48 148 0 0,2 14 0 0 0,2 13 1 0 0,1 13-1 0 0,79 16-153 0 0,-263 0 1443 0 0,-118-4-884 0 0,-30-6 1418 0 0,-115-27-3684 0 0,48 42-7305 0 0,87-6 4447 0 0,4 0-4273 0 0</inkml:trace>
  <inkml:trace contextRef="#ctx0" brushRef="#br0" timeOffset="1028.4">4914 151 22533 0 0,'0'0'-356'0'0,"0"0"-136"0"0,0 0-165 0 0,0 0-197 0 0,0 0-75 0 0,0 0 116 0 0,0 0 189 0 0,0 0 262 0 0,0 0 164 0 0,0 0 43 0 0,0 0 16 0 0,0 0 43 0 0,0 0 94 0 0,-10 13 158 0 0,-28 44 174 0 0,38-55-296 0 0,0 0 0 0 0,0 0 0 0 0,1-1 1 0 0,-1 1-1 0 0,1-1 0 0 0,-1 1 0 0 0,1 0 0 0 0,-1-1 0 0 0,1 1 0 0 0,0-1 0 0 0,0 1 0 0 0,0-1 0 0 0,0 0 0 0 0,0 1 0 0 0,0-1 0 0 0,0 0 0 0 0,1 0 0 0 0,-1 0 0 0 0,0 1 0 0 0,1-1 0 0 0,-1-1 0 0 0,0 1 0 0 0,1 0 0 0 0,-1 0 0 0 0,1 0 0 0 0,0-1 0 0 0,-1 1 0 0 0,1-1 0 0 0,-1 1 0 0 0,1-1 0 0 0,0 0 0 0 0,-1 0 0 0 0,1 0 0 0 0,0 0 0 0 0,0 0 1 0 0,0 0-35 0 0,5 2 131 0 0,152 38 675 0 0,-116-32-804 0 0,0 2 0 0 0,-1 2 0 0 0,0 1 0 0 0,-1 3 0 0 0,26 14-2 0 0,-62-28 11 0 0,-1 0 0 0 0,0 1 0 0 0,0-1 0 0 0,0 1 0 0 0,0 0 0 0 0,0 0 0 0 0,-1 0 0 0 0,1 1-1 0 0,-1-1 1 0 0,0 1 0 0 0,0 0 0 0 0,0 0 0 0 0,-1 0 0 0 0,1 0 0 0 0,-1 0 0 0 0,0 1 0 0 0,0-1 0 0 0,-1 1 0 0 0,1-1 0 0 0,-1 1 0 0 0,0 0 0 0 0,0 0 0 0 0,0-1 0 0 0,-1 1 0 0 0,0 0 0 0 0,0 0 0 0 0,0 0 0 0 0,0-1 0 0 0,-1 1 0 0 0,0 0 0 0 0,0 0 0 0 0,0-1-1 0 0,-1 1 1 0 0,1-1 0 0 0,-1 1 0 0 0,0-1 0 0 0,-1 1 0 0 0,1-1 0 0 0,-1 0 0 0 0,1 0 0 0 0,-1 0 0 0 0,-1-1 0 0 0,1 1 0 0 0,0-1 0 0 0,-1 0 0 0 0,-3 3-11 0 0,-172 117 500 0 0,76-62-2155 0 0,77-40-873 0 0,12-6-2892 0 0,11-12 3473 0 0,-3 4-7022 0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16T10:30:25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20420 0 0,'0'0'-125'0'0,"0"0"-926"0"0,0 0-209 0 0,0 0 304 0 0,0 0 629 0 0,0 0 794 0 0,0 0 341 0 0,0 0 55 0 0,0 0-30 0 0,0 0-91 0 0,0 0-178 0 0,27 4-85 0 0,87 11-38 0 0,54-26 828 0 0,-109 0-1215 0 0,-50 9-404 0 0,58-1-257 0 0,-46 8-2585 0 0,-3 5-3531 0 0,-13-5-3434 0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16T10:30:31.0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88 18652 0 0,'0'0'785'0'0,"0"0"154"0"0,0 0-52 0 0,0 0-215 0 0,0 0-153 0 0,0 0-119 0 0,0 0-53 0 0,0 0-32 0 0,0 0-47 0 0,0 0-42 0 0,0 0-51 0 0,-3-2-28 0 0,2 1-144 0 0,1 0 0 0 0,-1 1 0 0 0,1-1 0 0 0,0 0 0 0 0,-1 1 0 0 0,1-1 0 0 0,0 0 0 0 0,0 0 0 0 0,0 1 0 0 0,-1-1 0 0 0,1 0 0 0 0,0 0 0 0 0,0 1 0 0 0,0-1 1 0 0,0 0-1 0 0,0 0 0 0 0,0 1 0 0 0,1-1 0 0 0,-1 0 0 0 0,0 0 0 0 0,0 1 0 0 0,0-1 0 0 0,1 0 0 0 0,-1 0 0 0 0,0 1 0 0 0,1-1 0 0 0,-1 0 0 0 0,1 1 0 0 0,-1-1 0 0 0,0 1 0 0 0,1-1 0 0 0,0 1 0 0 0,-1-1 0 0 0,1 1 0 0 0,-1-1 0 0 0,1 1 1 0 0,0-1-1 0 0,-1 1 0 0 0,1-1 0 0 0,0 1 0 0 0,-1 0 0 0 0,1 0 0 0 0,0-1 0 0 0,-1 1 0 0 0,1 0 0 0 0,0 0 0 0 0,0 0 0 0 0,-1 0 0 0 0,1 0 0 0 0,0 0 0 0 0,0 0 0 0 0,0 0 0 0 0,-1 0 0 0 0,1 0 0 0 0,0 0 0 0 0,0 0 0 0 0,-1 0 0 0 0,1 1 1 0 0,0-1-1 0 0,-1 0 0 0 0,1 1 0 0 0,0-1 0 0 0,-1 0 0 0 0,1 1 0 0 0,0-1 0 0 0,-1 1 0 0 0,1-1-3 0 0,8-1 36 0 0,417-60-1274 0 0,-425 61 517 0 0,-65 50-4203 0 0,57-44 4279 0 0,-36 30-3349 0 0,14-10-2036 0 0,10-8-990 0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16T10:30:31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66 21181 0 0,'0'0'1073'0'0,"0"0"-177"0"0,0 0-425 0 0,0 0-320 0 0,0 0-77 0 0,0 0 82 0 0,0 0 114 0 0,0 0 66 0 0,0 0 12 0 0,27-8-45 0 0,133-33 130 0 0,-126 36-1348 0 0,129-6 2563 0 0,-113 23-6541 0 0,-9 15-6641 0 0,-35-20 1536 0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16T10:30:27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81 105 7138 0 0,'0'0'396'0'0,"0"0"-71"0"0,0 0 24 0 0,0 0 64 0 0,0 0 161 0 0,0 0 264 0 0,0 0 227 0 0,0 0 134 0 0,0 0-18 0 0,0 0-211 0 0,0 0-321 0 0,0 0-312 0 0,-1 5-1871 0 0,-29 492 5821 0 0,8-129-3965 0 0,24-354-1444 0 0,3 0 3962 0 0,1-34 1800 0 0,-47-305-7432 0 0,46 263 1932 0 0,2 1 0 0 0,3 0 0 0 0,3 1-1 0 0,2 0 1 0 0,8-13 860 0 0,-10 28 30 0 0,-11 31 12 0 0,1 0 1 0 0,1 0-1 0 0,0 0 1 0 0,1 0-1 0 0,0 1 1 0 0,1 0-1 0 0,1 0 1 0 0,0 0-1 0 0,0 1 0 0 0,1 0 1 0 0,1 1-1 0 0,0 0 1 0 0,1 0-1 0 0,0 1 1 0 0,1 0-1 0 0,0 0 1 0 0,0 2-1 0 0,1-1 1 0 0,3-1-43 0 0,-6 11-62 0 0,0 1 0 0 0,0-1 1 0 0,0 2-1 0 0,-1-1 0 0 0,1 1 1 0 0,-1 0-1 0 0,1 1 0 0 0,-1 0 1 0 0,0 0-1 0 0,0 1 0 0 0,-1 0 0 0 0,1 0 1 0 0,-1 1-1 0 0,0 0 0 0 0,-1 0 1 0 0,1 1-1 0 0,-1 0 0 0 0,0 0 1 0 0,-1 0-1 0 0,0 1 0 0 0,0-1 1 0 0,-1 1-1 0 0,0 0 0 0 0,0 1 1 0 0,-1-1-1 0 0,0 1 0 0 0,0 0 1 0 0,-1-1-1 0 0,0 1 0 0 0,-1 0 1 0 0,0 0-1 0 0,0 8 62 0 0,-3-8 110 0 0,0 0 1 0 0,-1 0 0 0 0,0-1-1 0 0,0 1 1 0 0,-1-1-1 0 0,0 0 1 0 0,-1 0-1 0 0,0 0 1 0 0,0-1-1 0 0,0 1 1 0 0,-1-1-1 0 0,0-1 1 0 0,-1 1 0 0 0,1-1-1 0 0,-1 0 1 0 0,0-1-1 0 0,-1 1 1 0 0,1-1-1 0 0,-1-1 1 0 0,-1 1-111 0 0,-24 20 35 0 0,-235 231-1924 0 0,291-251-328 0 0,85 29 4238 0 0,-78-15-1711 0 0,-1 1-1 0 0,-2 1 1 0 0,0 1-1 0 0,-1 2 0 0 0,-1 1 1 0 0,-1 0-1 0 0,-2 2 1 0 0,6 10-310 0 0,51 55 506 0 0,-20-46 624 0 0,-58-46-561 0 0,-1 0 99 0 0,0 0 6 0 0,0 0-46 0 0,0 0-75 0 0,0 0-114 0 0,-20-33-1640 0 0,1 21-3347 0 0,14 11 1373 0 0,3 1-1876 0 0,-1 0-5007 0 0</inkml:trace>
  <inkml:trace contextRef="#ctx0" brushRef="#br0" timeOffset="729.535">886 1193 3497 0 0,'0'0'284'0'0,"0"0"52"0"0,0 0 200 0 0,0 0 336 0 0,0 0 506 0 0,0 0 444 0 0,0 0 130 0 0,0 0-20 0 0,4-26-221 0 0,15-115 1944 0 0,-20 304-2782 0 0,-1 67-492 0 0,2-231-445 0 0,0 1 0 0 0,0-1 0 0 0,0 1 0 0 0,0-1 0 0 0,0 1-1 0 0,0-1 1 0 0,0 1 0 0 0,1-1 0 0 0,-1 1 0 0 0,0 0 0 0 0,0-1-1 0 0,0 1 1 0 0,1-1 0 0 0,-1 1 0 0 0,0 0 0 0 0,0-1 0 0 0,1 1-1 0 0,-1-1 1 0 0,0 1 0 0 0,1 0 0 0 0,-1-1 0 0 0,1 1 0 0 0,-1 0-1 0 0,0 0 1 0 0,1-1 0 0 0,-1 1 0 0 0,1 0 0 0 0,-1 0 0 0 0,1 0-1 0 0,-1 0 1 0 0,1 0 0 0 0,-1-1 0 0 0,0 1 0 0 0,1 0-1 0 0,-1 0 1 0 0,1 0 0 0 0,-1 0 0 0 0,1 0 0 0 0,-1 0 0 0 0,1 0-1 0 0,-1 1 1 0 0,1-1 0 0 0,-1 0 0 0 0,1 0 0 0 0,-1 0 0 0 0,0 0-1 0 0,1 0 1 0 0,-1 1 0 0 0,1-1 0 0 0,-1 0 0 0 0,1 1 0 0 0,-1-1-1 0 0,0 0 1 0 0,1 1 64 0 0,3-12-5054 0 0,1 5-4520 0 0</inkml:trace>
  <inkml:trace contextRef="#ctx0" brushRef="#br0" timeOffset="1012.338">709 926 22861 0 0,'0'0'157'0'0,"0"0"-153"0"0,0 0-284 0 0,0 0-347 0 0,0 0-98 0 0,0 0 207 0 0,0 0 353 0 0,0 0 374 0 0,0 0 194 0 0,0 0 0 0 0,0 0-55 0 0,0 0-45 0 0,0 0-34 0 0,20-8 7 0 0,63-25-32 0 0,56 22 272 0 0,-106 11-1687 0 0,50 1 3980 0 0,-38-1-5609 0 0,-8 0-9937 0 0,-41 0 2958 0 0</inkml:trace>
  <inkml:trace contextRef="#ctx0" brushRef="#br0" timeOffset="1808.021">1364 1105 19252 0 0,'0'0'211'0'0,"0"0"-523"0"0,0 0-336 0 0,0 0-6 0 0,0 0 347 0 0,0 0 410 0 0,0 0 263 0 0,0 0 120 0 0,0 0-35 0 0,0 0-98 0 0,0 0-116 0 0,0 0-68 0 0,-4 24-25 0 0,-14 126 133 0 0,17-121-146 0 0,-1-22-164 0 0,1-1 0 0 0,1 0 0 0 0,-1 0 0 0 0,1 0 0 0 0,0 1 1 0 0,0-1-1 0 0,0 0 0 0 0,1 0 0 0 0,0 1 0 0 0,0-1 0 0 0,1 0 0 0 0,0 0 0 0 0,0 0 0 0 0,0 0 1 0 0,1-1-1 0 0,0 1 0 0 0,0-1 0 0 0,1 2 33 0 0,12-88 1301 0 0,-28-225-623 0 0,15 300-700 0 0,1 0 0 0 0,-1 1 0 0 0,1-1 0 0 0,0 1 0 0 0,1-1 1 0 0,-1 1-1 0 0,1 1 0 0 0,0-1 0 0 0,0 1 0 0 0,0 0 0 0 0,1 0 0 0 0,0 0 0 0 0,-1 1 0 0 0,1 0 0 0 0,1 0 0 0 0,-1 0 0 0 0,0 1 1 0 0,1 0-1 0 0,-1 0 0 0 0,1 0 0 0 0,-1 1 0 0 0,1 0 0 0 0,0 1 0 0 0,0-1 0 0 0,-1 1 0 0 0,1 1 0 0 0,0-1 0 0 0,5 2 22 0 0,-11-2-4 0 0,11-2-63 0 0,-1 0 0 0 0,0 1 1 0 0,1 0-1 0 0,-1 1 0 0 0,1 0 0 0 0,-1 1 0 0 0,0 0 0 0 0,1 1 0 0 0,-1 0 0 0 0,0 1 0 0 0,0 0 0 0 0,0 0 0 0 0,0 2 0 0 0,-1-1 0 0 0,0 1 0 0 0,0 1 0 0 0,0 0 0 0 0,0 0 0 0 0,4 5 67 0 0,-13-6 20 0 0,-1 0-1 0 0,0-1 0 0 0,0 1 1 0 0,-1 0-1 0 0,0 0 1 0 0,0 0-1 0 0,0-1 1 0 0,0 1-1 0 0,0 0 0 0 0,-1-1 1 0 0,0 1-1 0 0,0-1 1 0 0,0 0-1 0 0,-1 0 1 0 0,0 0-1 0 0,1 0 0 0 0,-1 0 1 0 0,-1 0-1 0 0,1-1 1 0 0,0 1-1 0 0,-1-1 0 0 0,0 0 1 0 0,0 0-1 0 0,0 0 1 0 0,0-1-1 0 0,0 1 1 0 0,0-1-1 0 0,-1 0 0 0 0,1-1 1 0 0,-1 1-1 0 0,1-1 1 0 0,-5 2-20 0 0,-213 108 254 0 0,266-76-658 0 0,88 22 1329 0 0,64 42-364 0 0,-185-86 551 0 0,-9-10-2691 0 0,-2-7-8358 0 0,0 1-13 0 0</inkml:trace>
  <inkml:trace contextRef="#ctx0" brushRef="#br0" timeOffset="2238.09">2007 1026 23741 0 0,'0'0'-429'0'0,"0"0"-259"0"0,0 0-259 0 0,0 0-70 0 0,0 0 333 0 0,0 0 392 0 0,0 0 316 0 0,0 0 279 0 0,0 0 82 0 0,0 0-5 0 0,0 0-57 0 0,0 0-56 0 0,0 0-42 0 0,-2 29-33 0 0,-5 143 76 0 0,7-164-218 0 0,0 1 0 0 0,1 0 0 0 0,0 0 0 0 0,1-1-1 0 0,0 1 1 0 0,1 0 0 0 0,-1-1 0 0 0,2 0-1 0 0,-1 0 1 0 0,1 0 0 0 0,0 0 0 0 0,1 0 0 0 0,0-1-1 0 0,0 0 1 0 0,0 0 0 0 0,1 0 0 0 0,0-1 0 0 0,1 0-1 0 0,-1 0 1 0 0,1 0 0 0 0,0-1 0 0 0,1 0-1 0 0,-1-1 1 0 0,1 1 0 0 0,0-1 0 0 0,0-1 0 0 0,0 1-1 0 0,0-2 1 0 0,1 1 0 0 0,3 0-50 0 0,10 5-60 0 0,0-2-1 0 0,0 0 1 0 0,1-1 0 0 0,0-1 0 0 0,0-1-1 0 0,0-1 1 0 0,0-1 0 0 0,0-1 0 0 0,1-1-1 0 0,4-2 61 0 0,-24 2 51 0 0,-1 0-1 0 0,0 0 0 0 0,1-1 1 0 0,-1 1-1 0 0,0-1 1 0 0,1 0-1 0 0,-1 0 0 0 0,0 0 1 0 0,0 0-1 0 0,-1-1 0 0 0,1 1 1 0 0,0-1-1 0 0,-1 0 1 0 0,0 1-1 0 0,1-1 0 0 0,-1 0 1 0 0,0 0-1 0 0,-1-1 1 0 0,1 1-1 0 0,0 0 0 0 0,-1-1 1 0 0,0 1-1 0 0,0-1 0 0 0,0 1 1 0 0,0-1-1 0 0,0 1 1 0 0,-1-1-1 0 0,0 0 0 0 0,0 1 1 0 0,0-1-1 0 0,0 0 1 0 0,0 1-1 0 0,-1-1 0 0 0,1 0 1 0 0,-1 1-1 0 0,0-1 0 0 0,0 1 1 0 0,-1-2-51 0 0,-54-136 1154 0 0,1 59-495 0 0,55 82-789 0 0,0 0-56 0 0,0 0-77 0 0,0 0-99 0 0,26-3-17141 0 0,-23 3 9277 0 0</inkml:trace>
  <inkml:trace contextRef="#ctx0" brushRef="#br0" timeOffset="2632.278">2808 1047 21093 0 0,'0'0'289'0'0,"0"0"-233"0"0,0 0-392 0 0,0 0-215 0 0,0 0 60 0 0,0 0 169 0 0,0 0 288 0 0,0 0 296 0 0,0 0 194 0 0,0 0 57 0 0,0 0-59 0 0,0 0-90 0 0,-5 21-66 0 0,-20 155 351 0 0,23-135-484 0 0,0-27-140 0 0,0 0-1 0 0,1 0 1 0 0,1 0 0 0 0,0 0 0 0 0,1 0 0 0 0,1 0-1 0 0,0-1 1 0 0,1 1 0 0 0,0 0 0 0 0,1-1-1 0 0,0 0 1 0 0,1 0 0 0 0,1 0 0 0 0,6 9-25 0 0,-2-16 100 0 0,0-1 0 0 0,0 0 1 0 0,1-1-1 0 0,0 0 0 0 0,0-1 1 0 0,0 0-1 0 0,0 0 1 0 0,0-1-1 0 0,1-1 0 0 0,-1 0 1 0 0,1-1-1 0 0,-1 0 0 0 0,1-1 1 0 0,-1 0-1 0 0,0 0 1 0 0,1-1-1 0 0,-1-1 0 0 0,0 0 1 0 0,1-1-101 0 0,45-10-471 0 0,37-6 1155 0 0,-62 16-4468 0 0,0 2-3902 0 0,-32 2 2867 0 0,0 0-4224 0 0</inkml:trace>
  <inkml:trace contextRef="#ctx0" brushRef="#br0" timeOffset="2884.941">2739 1310 20508 0 0,'0'0'581'0'0,"0"0"-185"0"0,0 0-394 0 0,0 0-420 0 0,0 0-212 0 0,0 0 126 0 0,0 0 355 0 0,0 0 497 0 0,0 0 362 0 0,0 0 71 0 0,0 0-133 0 0,0 0-167 0 0,0 0-157 0 0,28-7-128 0 0,181-41-9 0 0,-146 38-903 0 0,49-9 93 0 0,-76 10-4333 0 0,-1-1-4536 0 0,-31 8 1818 0 0</inkml:trace>
  <inkml:trace contextRef="#ctx0" brushRef="#br0" timeOffset="3135.022">2773 1047 25782 0 0,'0'0'552'0'0,"0"0"-82"0"0,0 0-228 0 0,0 0-146 0 0,0 0-22 0 0,0 0 14 0 0,0 0 14 0 0,28-13-5 0 0,205-84 103 0 0,-128 65-203 0 0,-34 26-3021 0 0,-48 14-1191 0 0,-12 3-3086 0 0,-7-3-3731 0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16T10:30:34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42 272 4001 0 0,'0'0'316'0'0,"0"0"105"0"0,0 0 145 0 0,0 0 106 0 0,0 0-24 0 0,0 0-52 0 0,0 0-30 0 0,0 0 8 0 0,0 0 65 0 0,0 0 60 0 0,0 0 112 0 0,-1-7 74 0 0,0-1-418 0 0,-3-17 233 0 0,3 6 4079 0 0,-13 553-3502 0 0,14-317-1129 0 0,0-176 5603 0 0,-10-572-6777 0 0,9 499 1061 0 0,-2 21-81 0 0,1 0 1 0 0,0 0-1 0 0,1 0 0 0 0,0 0 0 0 0,1-1 0 0 0,0 1 0 0 0,1 0 1 0 0,0 0-1 0 0,0 0 0 0 0,1 0 0 0 0,1 0 0 0 0,0 0 1 0 0,1 0-1 0 0,-1 1 0 0 0,2 0 0 0 0,0 0 0 0 0,0 0 1 0 0,1 0-1 0 0,0 1 0 0 0,1 0 0 0 0,0 0 0 0 0,0 0 1 0 0,1 1-1 0 0,0 0 0 0 0,0 1 0 0 0,1 0 0 0 0,0 0 1 0 0,0 1-1 0 0,3-2 46 0 0,5 2-47 0 0,1 0 0 0 0,0 1 0 0 0,0 0 0 0 0,1 2-1 0 0,-1 0 1 0 0,1 1 0 0 0,0 1 0 0 0,-1 1 0 0 0,1 0 0 0 0,0 1 0 0 0,-1 2 0 0 0,1 0 0 0 0,-1 0 0 0 0,0 2 0 0 0,7 2 47 0 0,-15-3-33 0 0,1 0 0 0 0,-1 0 1 0 0,0 1-1 0 0,-1 0 0 0 0,1 1 0 0 0,-1 0 1 0 0,0 1-1 0 0,0 0 0 0 0,-1 0 0 0 0,0 1 1 0 0,-1 0-1 0 0,1 0 0 0 0,-1 0 0 0 0,-1 1 0 0 0,0 1 1 0 0,0-1-1 0 0,-1 1 0 0 0,0 0 0 0 0,0 0 1 0 0,-1 0-1 0 0,-1 0 0 0 0,1 1 0 0 0,-2 0 1 0 0,0 0-1 0 0,0 0 0 0 0,0 4 33 0 0,-4 6 23 0 0,0 0 1 0 0,-1 0-1 0 0,-1 0 1 0 0,-1-1-1 0 0,-1 0 0 0 0,0 0 1 0 0,-2 0-1 0 0,0-1 1 0 0,-1 0-1 0 0,-1 0 0 0 0,-1-1 1 0 0,-1-1-1 0 0,0 0 0 0 0,-1 0 1 0 0,-1-1-1 0 0,-1-1 1 0 0,0 0-1 0 0,-1-1 0 0 0,0-1 1 0 0,-1 0-1 0 0,0-2 1 0 0,-1 0-1 0 0,-1 0 0 0 0,1-2 1 0 0,-2 0-1 0 0,1-2 1 0 0,-1 0-1 0 0,-20 4-23 0 0,-189 20 1159 0 0,303-30-4411 0 0,95 30 3917 0 0,-118-9-602 0 0,-1 1 1 0 0,-1 3-1 0 0,-1 2 1 0 0,-2 2-1 0 0,5 6-63 0 0,-36-26-4 0 0,41 20 1679 0 0,-56-30-1323 0 0,18-19 191 0 0,0-5-527 0 0,-12 17-77 0 0,1 1-1 0 0,-1-1 1 0 0,0 0-1 0 0,-1 0 0 0 0,1 0 1 0 0,-2-1-1 0 0,1 0 1 0 0,-1 0-1 0 0,0 0 1 0 0,0 0-1 0 0,-1-1 1 0 0,0 1-1 0 0,-1-1 1 0 0,0 0-1 0 0,0 0 1 0 0,-1 0-1 0 0,0 0 1 0 0,-1 0-1 0 0,0 0 1 0 0,0 0-1 0 0,-1 0 1 0 0,0 0-1 0 0,-1 0 1 0 0,1 0-1 0 0,-2 0 1 0 0,0 0 61 0 0,1 7-27 0 0,0 0 1 0 0,-1 0 0 0 0,0 0-1 0 0,1 0 1 0 0,-1 0-1 0 0,0 1 1 0 0,0-1-1 0 0,0 1 1 0 0,0 0-1 0 0,0 0 1 0 0,0 0 0 0 0,0 0-1 0 0,0 1 1 0 0,0-1-1 0 0,-1 1 1 0 0,1 0-1 0 0,0 0 1 0 0,0 0 0 0 0,-1 0-1 0 0,1 0 1 0 0,0 1-1 0 0,0 0 1 0 0,0-1-1 0 0,0 1 1 0 0,0 0-1 0 0,0 1 1 0 0,0-1 0 0 0,0 0-1 0 0,0 1 1 0 0,0 0-1 0 0,1-1 1 0 0,-1 1-1 0 0,0 0 1 0 0,1 1 0 0 0,0-1-1 0 0,0 0 1 0 0,-1 1-1 0 0,1-1 1 0 0,1 1-1 0 0,-1-1 1 0 0,0 1-1 0 0,1 0 1 0 0,-1 0 0 0 0,1 0-1 0 0,0 0 1 0 0,0 0-1 0 0,0 0 1 0 0,0 0-1 0 0,1 0 1 0 0,-1 1-1 0 0,1-1 1 0 0,0 0 0 0 0,-1 0-1 0 0,2 1 1 0 0,-1-1-1 0 0,0 0 1 0 0,1 1 26 0 0,-3 2 46 0 0,1 1 0 0 0,0-1-1 0 0,1 1 1 0 0,-1 0 0 0 0,1-1 0 0 0,1 1 0 0 0,-1 0 0 0 0,1-1 0 0 0,0 1-1 0 0,1-1 1 0 0,-1 1 0 0 0,1-1 0 0 0,1 0 0 0 0,-1 1 0 0 0,1-1 0 0 0,0-1-1 0 0,0 1 1 0 0,1 0 0 0 0,0-1 0 0 0,0 1 0 0 0,0-1 0 0 0,1 0 0 0 0,-1-1-1 0 0,1 1 1 0 0,0-1 0 0 0,0 0 0 0 0,1 0 0 0 0,0 0 0 0 0,-1-1 0 0 0,1 0-1 0 0,0 0 1 0 0,0 0 0 0 0,1-1 0 0 0,-1 0 0 0 0,0 0 0 0 0,1-1 0 0 0,0 0-1 0 0,-1 0 1 0 0,3 0-46 0 0,10 1-45 0 0,0-2 0 0 0,0 0 0 0 0,0-1 0 0 0,0 0-1 0 0,0-2 1 0 0,0 0 0 0 0,0-1 0 0 0,0-1 0 0 0,-1-1-1 0 0,0-1 1 0 0,-1 0 0 0 0,1-1 0 0 0,-1-1 0 0 0,-1 0-1 0 0,0-2 1 0 0,0 0 0 0 0,7-7 45 0 0,-20 16-39 0 0,-2 0 0 0 0,1 0-1 0 0,0-1 1 0 0,0 1 0 0 0,-1 0-1 0 0,1-1 1 0 0,-1 1 0 0 0,0-1 0 0 0,0 1-1 0 0,0-1 1 0 0,0 0 0 0 0,0 0 0 0 0,-1 1-1 0 0,1-1 1 0 0,-1 0 0 0 0,1 0-1 0 0,-1 0 1 0 0,0 1 0 0 0,0-1 0 0 0,-1 0-1 0 0,1 0 1 0 0,0 0 0 0 0,-1 1 0 0 0,0-1-1 0 0,0 0 1 0 0,1 0 0 0 0,-2 1-1 0 0,1-1 1 0 0,0 1 0 0 0,0-1 0 0 0,-1 1-1 0 0,0-1 1 0 0,1 1 0 0 0,-1 0-1 0 0,0 0 1 0 0,0 0 0 0 0,0 0 0 0 0,0 0-1 0 0,-1 0 40 0 0,-88-74-23 0 0,90 75 50 0 0,-5-3 339 0 0,-12-9-545 0 0,33 13-1401 0 0,293 83 2506 0 0,-293-79-935 0 0,0-1-49 0 0,0 1 0 0 0,-1 0 1 0 0,0 1-1 0 0,1 1 0 0 0,-2 0 0 0 0,1 1 1 0 0,-1 0-1 0 0,0 1 0 0 0,0 1 1 0 0,-1 0-1 0 0,4 4 58 0 0,-15-12 22 0 0,0 1 0 0 0,0-1 0 0 0,0 1 0 0 0,0-1 1 0 0,0 1-1 0 0,-1 0 0 0 0,1-1 0 0 0,0 1 0 0 0,-1 0 0 0 0,0 0 0 0 0,1-1 1 0 0,-1 1-1 0 0,0 0 0 0 0,0 0 0 0 0,0 0 0 0 0,0 0 0 0 0,0-1 0 0 0,0 1 1 0 0,0 0-1 0 0,-1 0 0 0 0,1 0 0 0 0,-1-1 0 0 0,1 1 0 0 0,-1 0 0 0 0,0-1 0 0 0,0 1 1 0 0,1 0-1 0 0,-1-1 0 0 0,0 1 0 0 0,-1-1 0 0 0,1 1 0 0 0,0-1 0 0 0,0 0 1 0 0,-1 1-1 0 0,1-1 0 0 0,0 0 0 0 0,-1 0 0 0 0,1 0 0 0 0,-1 0 0 0 0,0 0 1 0 0,1 0-1 0 0,-2 0-22 0 0,-78 38 1474 0 0,75-36-1508 0 0,-32 9 334 0 0,1-1 0 0 0,-2-2 0 0 0,0-2 0 0 0,1-1 0 0 0,-2-2 0 0 0,1-2 0 0 0,-15-2-300 0 0,54 0-8 0 0,36-8-2304 0 0,70-24 1685 0 0,-2-6 1 0 0,-2-4-1 0 0,-1-4 1 0 0,34-25 626 0 0,-82 29 2850 0 0,-94 50-1209 0 0,37-3-1624 0 0,1 1 0 0 0,0 0 0 0 0,-1 0 0 0 0,2 0 0 0 0,-1 0 0 0 0,1 0 0 0 0,0 0 0 0 0,0 1-1 0 0,1-1 1 0 0,0 1 0 0 0,0 0 0 0 0,0-1 0 0 0,1 1 0 0 0,0 0 0 0 0,0-1 0 0 0,1 1 0 0 0,0 0-1 0 0,0-1 1 0 0,0 1 0 0 0,1-1 0 0 0,0 0 0 0 0,1 1 0 0 0,-1-1 0 0 0,1 0 0 0 0,0 0 0 0 0,0 0-1 0 0,1-1 1 0 0,0 1 0 0 0,0-1 0 0 0,0 0 0 0 0,1 0 0 0 0,0 0 0 0 0,-1-1 0 0 0,2 0 0 0 0,-1 0 0 0 0,2 1-17 0 0,124 35-1239 0 0,-84-42-2337 0 0,-3-7-4230 0 0,-31 4-2101 0 0</inkml:trace>
  <inkml:trace contextRef="#ctx0" brushRef="#br0" timeOffset="254.136">1471 410 24933 0 0,'0'0'440'0'0,"0"0"-128"0"0,0 0-175 0 0,0 0-410 0 0,0 0-391 0 0,0 0-440 0 0,0 0 56 0 0,0 0 192 0 0,0 0 224 0 0,0 0 231 0 0,0 0-167 0 0,0 0-208 0 0,0 0-208 0 0,69-26-248 0 0,-45 38-505 0 0,0 2-743 0 0,-4-2-793 0 0,-6-4-6521 0 0</inkml:trace>
  <inkml:trace contextRef="#ctx0" brushRef="#br0" timeOffset="505.788">1968 755 18996 0 0,'0'0'1692'0'0,"0"0"-1849"0"0,0 0-606 0 0,0 0 64 0 0,0 0 319 0 0,0 0 386 0 0,0 0 146 0 0,0 0-7 0 0,0 0-16 0 0,0 0 17 0 0,0 0 2 0 0,29 15 12 0 0,92 45 12 0 0,17-19 397 0 0,-129-40-577 0 0,0 0-1 0 0,0 0 1 0 0,-1 1-1 0 0,1 0 1 0 0,-1 1 0 0 0,0 0-1 0 0,1 0 1 0 0,-1 1 0 0 0,-1 0-1 0 0,1 0 1 0 0,-1 1-1 0 0,1 0 1 0 0,-1 0 0 0 0,0 0-1 0 0,-1 1 1 0 0,0 1 0 0 0,1 0 8 0 0,-5-4 29 0 0,0 0 0 0 0,0 0 0 0 0,0 0 1 0 0,0 0-1 0 0,0 1 0 0 0,-1-1 0 0 0,0 0 1 0 0,0 1-1 0 0,0-1 0 0 0,0 1 0 0 0,0 0 1 0 0,-1-1-1 0 0,0 1 0 0 0,1-1 1 0 0,-1 1-1 0 0,-1 0 0 0 0,1-1 0 0 0,0 1 1 0 0,-1 0-1 0 0,0-1 0 0 0,0 1 0 0 0,0-1 1 0 0,0 1-1 0 0,0-1 0 0 0,-1 0 0 0 0,0 1 1 0 0,1-1-1 0 0,-1 0 0 0 0,0 0 0 0 0,-1 0 1 0 0,1 0-1 0 0,-1-1 0 0 0,1 1 0 0 0,-1-1 1 0 0,0 1-1 0 0,0-1 0 0 0,1 0 0 0 0,-2 0 1 0 0,1 0-30 0 0,-132 63 1012 0 0,-96-44 266 0 0,170-47-1559 0 0,60 24 94 0 0,0 1 1 0 0,0 0-1 0 0,0-1 0 0 0,1 1 0 0 0,-1-1 0 0 0,0 1 0 0 0,1-1 1 0 0,-1 0-1 0 0,1 1 0 0 0,-1-1 0 0 0,1 1 0 0 0,0-1 1 0 0,0 0-1 0 0,0 1 0 0 0,0-1 0 0 0,0 0 0 0 0,0 1 0 0 0,0-1 1 0 0,0 0-1 0 0,1 1 0 0 0,-1-1 0 0 0,1 0 0 0 0,-1 1 0 0 0,1-1 1 0 0,0 1-1 0 0,-1-1 0 0 0,1 1 0 0 0,0-1 0 0 0,0 1 0 0 0,0 0 1 0 0,0-1-1 0 0,0 1 0 0 0,1 0 0 0 0,-1 0 0 0 0,0 0 0 0 0,0 0 1 0 0,1 0-1 0 0,-1 0 187 0 0,39-33-7799 0 0,-25 21-627 0 0</inkml:trace>
  <inkml:trace contextRef="#ctx0" brushRef="#br0" timeOffset="998.921">2601 149 21789 0 0,'0'0'361'0'0,"0"0"-36"0"0,0 0-221 0 0,0 0-325 0 0,0 0-308 0 0,0 0-185 0 0,0 0 2 0 0,0 0 219 0 0,0 0 345 0 0,0 0 280 0 0,0 0 188 0 0,0 0 65 0 0,1 10-22 0 0,37 393 922 0 0,-37-374-1252 0 0,-2 7-5 0 0,2 0-1 0 0,1 0 1 0 0,1-1 0 0 0,2 1-1 0 0,2-1 1 0 0,1 0 0 0 0,2 0-1 0 0,1-1 1 0 0,2 0 0 0 0,6 10-28 0 0,-13-36 50 0 0,0-1-1 0 0,1 0 1 0 0,0 0 0 0 0,0 0 0 0 0,0 0-1 0 0,1-1 1 0 0,0-1 0 0 0,0 1-1 0 0,1-1 1 0 0,-1-1 0 0 0,1 1 0 0 0,0-2-1 0 0,0 1 1 0 0,0-1 0 0 0,1 0 0 0 0,-1-1-1 0 0,1 0 1 0 0,0-1 0 0 0,-1 0 0 0 0,1 0-1 0 0,0-1 1 0 0,7-1-50 0 0,3 0-100 0 0,0 0 0 0 0,0-1-1 0 0,0-1 1 0 0,0-1 0 0 0,-1-1 0 0 0,0-1 0 0 0,0 0-1 0 0,0-1 1 0 0,-1-1 0 0 0,13-8 100 0 0,-26 14-51 0 0,0 0 0 0 0,1 0 0 0 0,-1-1 0 0 0,0 0 0 0 0,-1 0 0 0 0,1 0 0 0 0,0 0 0 0 0,-1-1 0 0 0,0 1 0 0 0,0-1 0 0 0,0 0 0 0 0,0-1 0 0 0,0 1 1 0 0,-1-1-1 0 0,0 0 0 0 0,0 1 0 0 0,0-1 0 0 0,-1 0 0 0 0,0-1 0 0 0,0 1 0 0 0,0 0 0 0 0,0-1 0 0 0,-1 1 0 0 0,0-1 0 0 0,0 0 0 0 0,0 1 0 0 0,-1-1 0 0 0,0 1 0 0 0,0-1 0 0 0,0 0 0 0 0,-1 1 0 0 0,0-1 0 0 0,0 0 0 0 0,0 1 1 0 0,-1-1-1 0 0,0 1 0 0 0,0 0 0 0 0,0 0 0 0 0,-3-4 51 0 0,0 3 52 0 0,0-1 1 0 0,-1 2-1 0 0,0-1 0 0 0,0 1 1 0 0,0 0-1 0 0,-1 0 0 0 0,1 0 1 0 0,-1 1-1 0 0,-1 0 1 0 0,1 0-1 0 0,0 1 0 0 0,-1 0 1 0 0,0 1-1 0 0,1-1 1 0 0,-1 1-1 0 0,0 1 0 0 0,0-1 1 0 0,0 2-1 0 0,-1-1 1 0 0,1 1-1 0 0,-7 1-52 0 0,12 2 44 0 0,1 0-1 0 0,0 0 1 0 0,0 0-1 0 0,0 1 1 0 0,0-1-1 0 0,1 1 1 0 0,-1-1 0 0 0,1 1-1 0 0,0 0 1 0 0,0-1-1 0 0,0 1 1 0 0,1 0 0 0 0,-1 0-1 0 0,1 0 1 0 0,0-1-1 0 0,0 1 1 0 0,0 0-1 0 0,1 0 1 0 0,-1 0 0 0 0,1 0-1 0 0,0-1 1 0 0,0 1-1 0 0,0 0 1 0 0,1-1 0 0 0,-1 1-1 0 0,1-1 1 0 0,0 1-1 0 0,2 2-43 0 0,4 6 95 0 0,1 0 0 0 0,0 0 0 0 0,1-1 0 0 0,0 0 0 0 0,1-1 0 0 0,0 0 0 0 0,1-1 0 0 0,0 0 0 0 0,0 0 0 0 0,1-2 0 0 0,0 0 0 0 0,0 0 0 0 0,1-1 0 0 0,0 0 0 0 0,0-2 0 0 0,12 4-95 0 0,240 26-4906 0 0,-234-34 2367 0 0,-10 0-2291 0 0,-3 0-5325 0 0</inkml:trace>
  <inkml:trace contextRef="#ctx0" brushRef="#br0" timeOffset="1251.537">2502 387 17836 0 0,'0'0'4006'0'0,"0"0"-3250"0"0,0 0-1101 0 0,0 0-189 0 0,0 0-78 0 0,0 0 180 0 0,0 0 352 0 0,25-8 108 0 0,86-25 17 0 0,121 12 111 0 0,-168 21-157 0 0,236 5-1818 0 0,-201 2-1751 0 0,-1 3-3362 0 0,-65-6-1570 0 0</inkml:trace>
  <inkml:trace contextRef="#ctx0" brushRef="#br0" timeOffset="1790.599">3636 656 19548 0 0,'0'0'-768'0'0,"0"0"99"0"0,0 0 288 0 0,0 0 582 0 0,0 0 151 0 0,0 0-35 0 0,9 31-33 0 0,56 198 575 0 0,-19-25 220 0 0,-45-202-1034 0 0,-1 0 0 0 0,1-1 0 0 0,-1 1 1 0 0,1 0-1 0 0,-1-1 0 0 0,1 1 0 0 0,0 0 0 0 0,0-1 0 0 0,0 1 1 0 0,0-1-1 0 0,0 0 0 0 0,0 1 0 0 0,1-1 0 0 0,-1 0 1 0 0,0 0-1 0 0,1 1 0 0 0,-1-1 0 0 0,1 0 0 0 0,-1-1 0 0 0,1 1 1 0 0,-1 0-1 0 0,1 0 0 0 0,-1-1 0 0 0,1 1 0 0 0,0 0 1 0 0,0-1-1 0 0,-1 0 0 0 0,1 1 0 0 0,0-1 0 0 0,0 0 0 0 0,-1 0 1 0 0,1 0-1 0 0,0 0 0 0 0,0 0 0 0 0,0-1 0 0 0,-1 1 1 0 0,1 0-1 0 0,0-1 0 0 0,-1 0 0 0 0,1 1 0 0 0,0-1 1 0 0,-1 0-1 0 0,1 0 0 0 0,-1 1 0 0 0,1-1 0 0 0,-1 0 0 0 0,1-1 1 0 0,-1 1-1 0 0,0 0 0 0 0,0 0 0 0 0,1-1 0 0 0,0 0-45 0 0,57-80 684 0 0,-57 78-782 0 0,11-19 24 0 0,-2-1-1 0 0,-1 0 1 0 0,0 0-1 0 0,-2-1 1 0 0,-1 0 0 0 0,-1-1-1 0 0,-1 1 1 0 0,-2-1-1 0 0,0 0 1 0 0,-1-10 74 0 0,15 84 195 0 0,-16-37-143 0 0,0 0 1 0 0,1 0-1 0 0,1-1 0 0 0,-1 1 1 0 0,2-1-1 0 0,-1 1 1 0 0,1-1-1 0 0,1 0 1 0 0,0-1-1 0 0,0 1 1 0 0,1-1-1 0 0,1 0 1 0 0,-1 0-1 0 0,1-1 0 0 0,1 0 1 0 0,-1 0-1 0 0,1 0 1 0 0,1-1-1 0 0,-1-1 1 0 0,1 1-1 0 0,0-1 1 0 0,1-1-1 0 0,0 0 1 0 0,0 0-1 0 0,0-1 0 0 0,0 0 1 0 0,8 1-53 0 0,-10-5-90 0 0,0-1-1 0 0,0 0 1 0 0,0 0 0 0 0,0-1-1 0 0,0 0 1 0 0,-1 0-1 0 0,1-1 1 0 0,0 0 0 0 0,-1 0-1 0 0,0-1 1 0 0,0 0 0 0 0,0-1-1 0 0,0 1 1 0 0,-1-1 0 0 0,0 0-1 0 0,0-1 1 0 0,0 1 0 0 0,0-1-1 0 0,-1-1 1 0 0,0 1 0 0 0,-1-1-1 0 0,1 0 1 0 0,-1 0-1 0 0,0 0 1 0 0,-1 0 0 0 0,0-1-1 0 0,0 1 1 0 0,-1-1 0 0 0,1 0-1 0 0,-2 0 1 0 0,1 0 0 0 0,-1 0-1 0 0,0 0 1 0 0,-1 0 0 0 0,0 0-1 0 0,-1-3 91 0 0,-15-104 2407 0 0,16 114-2261 0 0,0 1-166 0 0,2 19-351 0 0,-1-4 339 0 0,1-1 1 0 0,0 1-1 0 0,2-1 0 0 0,-1 1 1 0 0,2-1-1 0 0,0 0 1 0 0,1-1-1 0 0,0 1 0 0 0,1-1 1 0 0,0 0-1 0 0,1-1 0 0 0,0 0 1 0 0,1 0-1 0 0,1-1 0 0 0,0 0 1 0 0,0 0-1 0 0,1-1 1 0 0,0-1-1 0 0,1 0 0 0 0,0 0 1 0 0,1-1-1 0 0,-1-1 0 0 0,2 0 1 0 0,-1-1-1 0 0,1 0 0 0 0,0-1 1 0 0,0 0-1 0 0,0-2 0 0 0,10 2 33 0 0,51-11-4058 0 0,-28-11-5029 0 0,-34 9-387 0 0</inkml:trace>
  <inkml:trace contextRef="#ctx0" brushRef="#br0" timeOffset="2903.372">4083 605 17972 0 0,'0'0'1460'0'0,"0"0"-126"0"0,0 0-399 0 0,0 0-426 0 0,0 0-368 0 0,0 0-326 0 0,0 0-140 0 0,0 0 63 0 0,0 0 224 0 0,0 0 284 0 0,0 0 145 0 0,0 0 4 0 0,13-7-55 0 0,117-30 192 0 0,-81 34-495 0 0,-28 0-108 0 0,1 0 1 0 0,0 2-1 0 0,0 0 1 0 0,0 2-1 0 0,-1 1 1 0 0,1 0-1 0 0,0 1 1 0 0,-1 2-1 0 0,0 0 1 0 0,0 1-1 0 0,0 1 0 0 0,14 8 72 0 0,-32-14-38 0 0,-2 1 1 0 0,1-1 0 0 0,0 1-1 0 0,0 0 1 0 0,0 0 0 0 0,-1-1 0 0 0,1 1-1 0 0,-1 0 1 0 0,0 1 0 0 0,1-1 0 0 0,-1 0-1 0 0,0 0 1 0 0,0 0 0 0 0,0 1-1 0 0,-1-1 1 0 0,1 0 0 0 0,0 1 0 0 0,-1-1-1 0 0,0 1 1 0 0,1-1 0 0 0,-1 1 0 0 0,0-1-1 0 0,0 1 1 0 0,-1-1 0 0 0,1 1-1 0 0,0-1 1 0 0,-1 0 0 0 0,0 1 0 0 0,1-1-1 0 0,-1 1 1 0 0,0-1 0 0 0,0 0 0 0 0,0 0-1 0 0,-1 0 1 0 0,1 0 0 0 0,0 0-1 0 0,-1 0 1 0 0,1 0 0 0 0,-1 0 0 0 0,0 0-1 0 0,0 0 1 0 0,0-1 0 0 0,-1 2 36 0 0,-87 72 665 0 0,54-53-477 0 0,-69 62 328 0 0,104-82-495 0 0,0 0 0 0 0,1 1 0 0 0,-1-1 0 0 0,0 1 0 0 0,1-1 0 0 0,0 1 0 0 0,-1 0 0 0 0,1-1 0 0 0,0 1 0 0 0,0-1 0 0 0,1 1 0 0 0,-1-1 1 0 0,0 1-1 0 0,1-1 0 0 0,0 1 0 0 0,-1-1 0 0 0,1 1 0 0 0,0-1 0 0 0,0 0 0 0 0,0 1 0 0 0,1-1 0 0 0,-1 0 0 0 0,1 0 0 0 0,-1 0 0 0 0,1 0 0 0 0,0 0 0 0 0,-1 0 0 0 0,1-1 0 0 0,0 1 0 0 0,0 0 1 0 0,0-1-1 0 0,1 0 0 0 0,-1 1 0 0 0,0-1 0 0 0,0 0 0 0 0,1 0 0 0 0,1 0-21 0 0,98 37 625 0 0,-92-35-645 0 0,246 62 72 0 0,-250-62-150 0 0,-1 0 0 0 0,1 0 0 0 0,0-1 0 0 0,0 0-1 0 0,0 0 1 0 0,0-1 0 0 0,1 0 0 0 0,-1 0 0 0 0,0 0 0 0 0,1-1 0 0 0,-1 0 0 0 0,0 0-1 0 0,1 0 1 0 0,-1-1 0 0 0,0 0 0 0 0,0 0 0 0 0,1-1 0 0 0,-1 0 0 0 0,5-2 98 0 0,132-51 2279 0 0,-60 50-1562 0 0,-73 7-690 0 0,1-1 0 0 0,-1-1 0 0 0,0 0-1 0 0,1-1 1 0 0,-1 0 0 0 0,0 0 0 0 0,0-1 0 0 0,0 0-1 0 0,0-1 1 0 0,0 0 0 0 0,0-1 0 0 0,-1 0 0 0 0,1-1 0 0 0,-1 1-1 0 0,0-2 1 0 0,0 1 0 0 0,-1-1 0 0 0,0-1 0 0 0,0 0-1 0 0,3-3-26 0 0,-9 7-41 0 0,0 1 0 0 0,0-1 0 0 0,0 0 0 0 0,0-1 0 0 0,0 1 0 0 0,-1 0 0 0 0,1 0-1 0 0,-1-1 1 0 0,0 1 0 0 0,0 0 0 0 0,0-1 0 0 0,0 0 0 0 0,-1 1 0 0 0,0-1-1 0 0,1 1 1 0 0,-1-1 0 0 0,-1 1 0 0 0,1-1 0 0 0,0 0 0 0 0,-1 1 0 0 0,0-1-1 0 0,0 1 1 0 0,0 0 0 0 0,0-1 0 0 0,0 1 0 0 0,-1 0 0 0 0,1-1 0 0 0,-1 1 0 0 0,0 0-1 0 0,0 0 1 0 0,0 0 0 0 0,-1 1 0 0 0,1-1 0 0 0,-1 1 0 0 0,1-1 0 0 0,-1 1-1 0 0,0 0 1 0 0,0-1 0 0 0,0 2 0 0 0,0-1 0 0 0,-1-1 41 0 0,-139-60-954 0 0,-25 57 1320 0 0,164 6-340 0 0,-1 1 0 0 0,1 0-1 0 0,0 0 1 0 0,-1 0 0 0 0,1 0-1 0 0,0 1 1 0 0,0-1-1 0 0,0 1 1 0 0,0 0 0 0 0,0 0-1 0 0,0 1 1 0 0,1-1 0 0 0,-1 1-1 0 0,1 0 1 0 0,0 0 0 0 0,-1 0-1 0 0,1 0 1 0 0,1 1 0 0 0,-1-1-1 0 0,0 1 1 0 0,1 0-1 0 0,0-1 1 0 0,0 1 0 0 0,0 0-1 0 0,0 0 1 0 0,1 1 0 0 0,-1-1-1 0 0,1 0 1 0 0,0 0 0 0 0,0 1-1 0 0,1-1 1 0 0,-1 1 0 0 0,1-1-1 0 0,0 0 1 0 0,0 1-1 0 0,1 0-25 0 0,3 4 85 0 0,0-1-1 0 0,0 1 0 0 0,1-1 1 0 0,0 0-1 0 0,1 0 0 0 0,-1-1 0 0 0,2 1 1 0 0,-1-1-1 0 0,1-1 0 0 0,0 1 0 0 0,0-1 1 0 0,1-1-1 0 0,0 1 0 0 0,0-1 1 0 0,0 0-1 0 0,0-1 0 0 0,1 0 0 0 0,0 0 1 0 0,0-1-1 0 0,0 0-84 0 0,-5-1 19 0 0,35 13 57 0 0,0-1 0 0 0,0-2 0 0 0,1-2 0 0 0,1-2 0 0 0,29 2-76 0 0,18 5-4 0 0,-38 3-667 0 0,-35-8-1931 0 0,-2 1-3500 0 0,-12-8-1992 0 0,-1-3-716 0 0</inkml:trace>
  <inkml:trace contextRef="#ctx0" brushRef="#br0" timeOffset="3154.688">4257 780 20180 0 0,'0'0'1507'0'0,"0"0"-62"0"0,0 0-378 0 0,0 0-469 0 0,0 0-306 0 0,0 0-160 0 0,0 0-18 0 0,0 0 40 0 0,0 0 28 0 0,0 0-2 0 0,0 0-49 0 0,26-6-49 0 0,81-14-34 0 0,34 38-117 0 0,-44-9-1459 0 0,-66-7-1512 0 0,0-1-3405 0 0,-14 1-4968 0 0</inkml:trace>
  <inkml:trace contextRef="#ctx0" brushRef="#br0" timeOffset="4053.762">6478 524 16724 0 0,'0'0'436'0'0,"0"0"84"0"0,0 0 17 0 0,0 0-86 0 0,0 0-91 0 0,0 0-57 0 0,0 0-40 0 0,0 0 25 0 0,0 0 57 0 0,-7-28 3 0 0,-20-89-29 0 0,13-90 870 0 0,14 201-1163 0 0,0-5 31 0 0,-1 0 0 0 0,0 0-1 0 0,-1 0 1 0 0,0 0-1 0 0,-1 0 1 0 0,0 0-1 0 0,0 1 1 0 0,-1-1 0 0 0,-1 1-1 0 0,0 0 1 0 0,0 0-1 0 0,-1 1 1 0 0,-5-7-57 0 0,10 14-45 0 0,0 1 1 0 0,-1 0-1 0 0,1 0 0 0 0,0 0 1 0 0,-1 0-1 0 0,1 0 0 0 0,-1 0 1 0 0,1 1-1 0 0,-1-1 0 0 0,1 0 1 0 0,-1 1-1 0 0,1-1 1 0 0,-1 1-1 0 0,0 0 0 0 0,1-1 1 0 0,-1 1-1 0 0,0 0 0 0 0,1 0 1 0 0,-1 0-1 0 0,0 0 0 0 0,0 0 1 0 0,1 1-1 0 0,-1-1 0 0 0,0 0 1 0 0,1 1-1 0 0,-1-1 0 0 0,1 1 1 0 0,-1 0-1 0 0,1-1 1 0 0,-1 1-1 0 0,1 0 0 0 0,-1 0 1 0 0,1 0-1 0 0,0 0 0 0 0,-1 0 1 0 0,1 0-1 0 0,0 1 0 0 0,0-1 1 0 0,0 0-1 0 0,0 1 0 0 0,0-1 1 0 0,0 0-1 0 0,0 2 45 0 0,-37 66-426 0 0,29-35 569 0 0,1 1 0 0 0,1 0 0 0 0,2 1 0 0 0,2-1 0 0 0,1 1 0 0 0,2 0 0 0 0,4 29-143 0 0,-3-17 158 0 0,57 505 720 0 0,-19-269-745 0 0,-24-160-125 0 0,18 304-191 0 0,-33-424 219 0 0,0-1-1 0 0,-1 0 1 0 0,1 1 0 0 0,-1-1-1 0 0,0 0 1 0 0,0 0-1 0 0,0 1 1 0 0,0-1 0 0 0,-1 0-1 0 0,1 0 1 0 0,-1 0-1 0 0,0-1 1 0 0,0 1 0 0 0,0 0-1 0 0,0-1 1 0 0,0 1 0 0 0,-1-1-1 0 0,1 0 1 0 0,-1 1-1 0 0,0-1 1 0 0,1-1 0 0 0,-1 1-1 0 0,0 0 1 0 0,0-1-1 0 0,0 1 1 0 0,0-1 0 0 0,0 0-1 0 0,-1 0 1 0 0,1 0-1 0 0,0 0 1 0 0,0-1 0 0 0,-1 1-1 0 0,1-1 1 0 0,0 0-1 0 0,-1 0 1 0 0,1 0 0 0 0,0 0-1 0 0,-1-1 1 0 0,1 0 0 0 0,0 1-1 0 0,-1-1 1 0 0,1 0-1 0 0,0 0 1 0 0,0-1 0 0 0,0 1-1 0 0,0-1 1 0 0,-1 0-36 0 0,-60-17-4 0 0,1-2 1 0 0,1-4 0 0 0,1-2-1 0 0,1-2 1 0 0,2-3 0 0 0,-5-7 3 0 0,52 35-50 0 0,1-1 0 0 0,0-1 1 0 0,0 1-1 0 0,0-2 0 0 0,1 1 0 0 0,0-1 1 0 0,0-1-1 0 0,1 0 0 0 0,0 0 0 0 0,0 0 1 0 0,1-1-1 0 0,0 0 0 0 0,1-1 0 0 0,0 0 1 0 0,0 0-1 0 0,1 0 0 0 0,0 0 0 0 0,1-1 1 0 0,0 0-1 0 0,1 0 50 0 0,5 5 14 0 0,1 0 0 0 0,0 0 0 0 0,1 0 0 0 0,-1 0 0 0 0,1 0 0 0 0,0 1-1 0 0,1 0 1 0 0,-1 0 0 0 0,1 0 0 0 0,0 0 0 0 0,1 1 0 0 0,-1 0 0 0 0,1 0 0 0 0,-1 0 0 0 0,1 1 0 0 0,0 0 0 0 0,0 0 0 0 0,1 0 0 0 0,-1 1-1 0 0,1 0 1 0 0,-1 0 0 0 0,5 0-14 0 0,-11 2 2 0 0,68-23 76 0 0,0 4 0 0 0,1 2 0 0 0,1 4 1 0 0,1 3-1 0 0,-1 2 0 0 0,57 3-78 0 0,-8 3-4281 0 0,0 1-4376 0 0,-90 1 5716 0 0,-15 0-5110 0 0</inkml:trace>
  <inkml:trace contextRef="#ctx0" brushRef="#br0" timeOffset="4369.794">6562 1280 13323 0 0,'0'0'2780'0'0,"0"0"-576"0"0,0 0-681 0 0,0 0-627 0 0,0 0-441 0 0,0 0-310 0 0,0 0-221 0 0,0 0 25 0 0,0 0 117 0 0,0 0 167 0 0,0 0 176 0 0,0 0 30 0 0,10 1-20 0 0,7 4-425 0 0,0-1 1 0 0,0 0-1 0 0,0-2 0 0 0,1 0 1 0 0,-1-1-1 0 0,1-1 0 0 0,0 0 1 0 0,-1-1-1 0 0,1-1 0 0 0,-1-1 1 0 0,0-1-1 0 0,1 0 1 0 0,-2-1-1 0 0,1-1 0 0 0,-1 0 1 0 0,0-2-1 0 0,0 1 0 0 0,0-2 1 0 0,-1 0-1 0 0,-1-1 0 0 0,0-1 1 0 0,9-7 5 0 0,-21 14-152 0 0,1 1 1 0 0,-1-1-1 0 0,0 0 1 0 0,0 0 0 0 0,-1 0-1 0 0,1 0 1 0 0,-1 0-1 0 0,0 0 1 0 0,0 0-1 0 0,0-1 1 0 0,0 1-1 0 0,-1 0 1 0 0,0-1 0 0 0,0 1-1 0 0,0 0 1 0 0,0-1-1 0 0,-1 1 1 0 0,1 0-1 0 0,-1 0 1 0 0,0-1-1 0 0,0 1 1 0 0,-1 0-1 0 0,0 0 1 0 0,1 0 0 0 0,-1 0-1 0 0,0 1 1 0 0,-1-1-1 0 0,1 0 1 0 0,-1 1-1 0 0,0 0 1 0 0,1-1-1 0 0,-1 1 1 0 0,-3-1 151 0 0,-118-82-1749 0 0,110 81 1882 0 0,0 0-1 0 0,0 1 1 0 0,-1 0-1 0 0,0 2 1 0 0,1-1 0 0 0,-1 2-1 0 0,0 0 1 0 0,0 1-1 0 0,0 0 1 0 0,0 1-1 0 0,1 1 1 0 0,-1 0 0 0 0,0 2-1 0 0,1-1 1 0 0,0 1-1 0 0,0 1 1 0 0,0 1 0 0 0,0 0-1 0 0,1 1 1 0 0,0 0-1 0 0,0 1 1 0 0,1 0-1 0 0,0 1 1 0 0,-7 7-133 0 0,17-14 13 0 0,-1 1 0 0 0,1-1 0 0 0,0 1 0 0 0,0-1 0 0 0,0 1-1 0 0,0 0 1 0 0,1-1 0 0 0,-1 1 0 0 0,1 0 0 0 0,0 0 0 0 0,0 1 0 0 0,0-1 0 0 0,0 0 0 0 0,0 0-1 0 0,1 0 1 0 0,-1 1 0 0 0,1-1 0 0 0,0 0 0 0 0,0 0 0 0 0,0 1 0 0 0,1-1 0 0 0,-1 0 0 0 0,1 0-1 0 0,-1 1 1 0 0,1-1 0 0 0,0 0 0 0 0,1 0 0 0 0,-1 0 0 0 0,0 0 0 0 0,1 0 0 0 0,-1 0 0 0 0,1-1-1 0 0,0 1 1 0 0,0 0 0 0 0,0-1 0 0 0,1 0 0 0 0,-1 1 0 0 0,0-1 0 0 0,1 0 0 0 0,0 0 0 0 0,-1 0-1 0 0,1 0 1 0 0,3 1-13 0 0,137 47-2325 0 0,-65-43-3718 0 0,-52-7-3531 0 0</inkml:trace>
  <inkml:trace contextRef="#ctx0" brushRef="#br0" timeOffset="5272.144">6872 883 16932 0 0,'0'0'3682'0'0,"0"0"-2626"0"0,0 0-864 0 0,0 0-333 0 0,0 0-218 0 0,0 0 80 0 0,0 0 226 0 0,0 0 262 0 0,0 0 151 0 0,0 0-9 0 0,0 0-84 0 0,0 0-102 0 0,0 0-53 0 0,28-11-40 0 0,190-58-28 0 0,21 38-2158 0 0,-238 31 1758 0 0,-12 40 1275 0 0,-2-3-780 0 0,1-1 0 0 0,3 2 0 0 0,1-1 0 0 0,2 1 0 0 0,1 1 0 0 0,1 24-139 0 0,4-60 25 0 0,0-1 1 0 0,0 0-1 0 0,0 1 1 0 0,0-1-1 0 0,0 0 0 0 0,1 1 1 0 0,-1-1-1 0 0,1 0 1 0 0,0 0-1 0 0,-1 1 1 0 0,1-1-1 0 0,0 0 1 0 0,0 0-1 0 0,1 0 1 0 0,-1 0-1 0 0,0 0 1 0 0,1-1-1 0 0,-1 1 1 0 0,1 0-1 0 0,-1 0 0 0 0,1-1 1 0 0,0 1-1 0 0,0-1 1 0 0,0 0-1 0 0,0 0 1 0 0,0 1-1 0 0,0-1 1 0 0,0 0-1 0 0,0-1 1 0 0,0 1-1 0 0,1 0 1 0 0,-1-1-1 0 0,0 1 1 0 0,0-1-1 0 0,1 1 0 0 0,-1-1 1 0 0,0 0-1 0 0,1 0 1 0 0,-1 0-1 0 0,0-1 1 0 0,1 1-1 0 0,-1 0 1 0 0,0-1-1 0 0,0 0 1 0 0,1 1-1 0 0,-1-1 1 0 0,1 0-26 0 0,103-45 240 0 0,-94 37-362 0 0,0 1 0 0 0,0-2 0 0 0,-1 0 0 0 0,-1 0 0 0 0,0 0 0 0 0,0-2 0 0 0,-1 1 0 0 0,0-1 0 0 0,-1 0 0 0 0,0-1 0 0 0,-1 0 0 0 0,-1 0 0 0 0,0-1 0 0 0,-1 0-1 0 0,0 0 1 0 0,-1 0 0 0 0,0 0 0 0 0,-1-1 0 0 0,-1 1 0 0 0,-1-1 0 0 0,0-1 122 0 0,-10 34 458 0 0,7-11-384 0 0,0 1 1 0 0,0-1 0 0 0,0 1-1 0 0,1 0 1 0 0,1 0 0 0 0,-1-1 0 0 0,1 1-1 0 0,1 0 1 0 0,-1 0 0 0 0,1-1-1 0 0,1 1 1 0 0,0-1 0 0 0,0 1 0 0 0,0-1-1 0 0,0 1 1 0 0,1-1 0 0 0,1 0-1 0 0,-1 0 1 0 0,1 0 0 0 0,0-1 0 0 0,1 0-1 0 0,0 1 1 0 0,0-1 0 0 0,0-1-1 0 0,0 1 1 0 0,1-1 0 0 0,0 0 0 0 0,0 0-1 0 0,0-1 1 0 0,1 0 0 0 0,0 0-1 0 0,0 0 1 0 0,0-1 0 0 0,0 0 0 0 0,0 0-1 0 0,1-1 1 0 0,-1 0 0 0 0,1 0-1 0 0,3 0-74 0 0,-5-2-151 0 0,1 1-1 0 0,-1-1 0 0 0,1 0 1 0 0,-1-1-1 0 0,1 0 0 0 0,-1 0 1 0 0,1 0-1 0 0,-1-1 0 0 0,0 0 1 0 0,0 0-1 0 0,0 0 0 0 0,0-1 1 0 0,0 0-1 0 0,0 0 0 0 0,0 0 1 0 0,-1-1-1 0 0,0 0 0 0 0,0 0 1 0 0,0 0-1 0 0,0-1 0 0 0,-1 0 1 0 0,1 0-1 0 0,-1 0 0 0 0,0 0 0 0 0,-1-1 1 0 0,1 1-1 0 0,-1-1 0 0 0,0 0 1 0 0,-1 0-1 0 0,1 0 0 0 0,-1 0 1 0 0,-1 0-1 0 0,1-1 0 0 0,-1 1 1 0 0,0-1-1 0 0,0 1 0 0 0,-1-1 1 0 0,0-1 151 0 0,0 1-39 0 0,-2-35-203 0 0,-12 27 3429 0 0,14 52-2471 0 0,-2-28-679 0 0,2-1-1 0 0,-1 1 1 0 0,2 0 0 0 0,-1 0 0 0 0,1 0 0 0 0,0 0-1 0 0,1-1 1 0 0,0 1 0 0 0,0 0 0 0 0,1-1 0 0 0,0 0-1 0 0,1 1 1 0 0,0-1 0 0 0,0-1 0 0 0,0 1 0 0 0,1 0 0 0 0,0-1-1 0 0,1 0 1 0 0,0 0 0 0 0,0-1 0 0 0,0 0 0 0 0,1 0-1 0 0,0 0 1 0 0,0-1 0 0 0,0 0 0 0 0,1 0 0 0 0,-1-1 0 0 0,1 0-1 0 0,0 0 1 0 0,1-1 0 0 0,-1 0 0 0 0,1 0 0 0 0,-1-1-1 0 0,1 0 1 0 0,0-1 0 0 0,-1 0 0 0 0,1 0 0 0 0,3-1-37 0 0,-4-3-109 0 0,1-1 1 0 0,-1 0-1 0 0,1 0 1 0 0,-1-1-1 0 0,-1 0 1 0 0,1 0 0 0 0,-1-1-1 0 0,0 0 1 0 0,0 0-1 0 0,0-1 1 0 0,-1 0-1 0 0,0 0 1 0 0,-1-1 0 0 0,1 1-1 0 0,-1-1 1 0 0,-1 0-1 0 0,0-1 1 0 0,0 1-1 0 0,0-1 1 0 0,-1 1 0 0 0,-1-1-1 0 0,1 0 1 0 0,-1 0-1 0 0,-1-1 1 0 0,0 1-1 0 0,0-7 109 0 0,-1 10-58 0 0,2 1 107 0 0,-2-1-1 0 0,1 1 0 0 0,-1-1 1 0 0,0 1-1 0 0,0-1 0 0 0,0 0 1 0 0,-1 1-1 0 0,1-1 1 0 0,-2 1-1 0 0,1 0 0 0 0,0-1 1 0 0,-1 1-1 0 0,0 0 1 0 0,-1 0-1 0 0,1 0 0 0 0,-1 0 1 0 0,0 0-1 0 0,0 0 1 0 0,0 1-1 0 0,-3-4-48 0 0,5 8 288 0 0,1 0-165 0 0,1 15 36 0 0,0 0 1 0 0,1 0 0 0 0,0 0-1 0 0,1 0 1 0 0,1-1 0 0 0,0 0-1 0 0,1 1 1 0 0,1-1 0 0 0,0-1-1 0 0,1 1 1 0 0,1-1 0 0 0,-1-1-1 0 0,2 1 1 0 0,0-1 0 0 0,1-1-1 0 0,0 1 1 0 0,3 2-160 0 0,-4-7-390 0 0,-1 0-1 0 0,1 0 1 0 0,0-1 0 0 0,0 0-1 0 0,0 0 1 0 0,1-1 0 0 0,0 0-1 0 0,0-1 1 0 0,1 0 0 0 0,-1-1-1 0 0,1 0 1 0 0,0-1 0 0 0,-1 0-1 0 0,1 0 1 0 0,6-1 390 0 0,21-1-9837 0 0,-28 0 918 0 0</inkml:trace>
  <inkml:trace contextRef="#ctx0" brushRef="#br0" timeOffset="5730.854">8633 1036 24005 0 0,'0'0'324'0'0,"0"0"-254"0"0,0 0-240 0 0,0 0-29 0 0,0 0 105 0 0,0 0 163 0 0,0 0 70 0 0,0 0 26 0 0,0 0 37 0 0,0 0 26 0 0,0 0 64 0 0,0 0 50 0 0,22 9 15 0 0,64 23-7 0 0,-79-30-321 0 0,0 0 1 0 0,0 0-1 0 0,-1-1 0 0 0,1 0 0 0 0,0 0 0 0 0,0-1 0 0 0,0 0 0 0 0,0 0 1 0 0,0-1-1 0 0,0 1 0 0 0,0-2 0 0 0,0 1 0 0 0,0-1 0 0 0,-1 0 0 0 0,1 0 1 0 0,-1-1-1 0 0,1 1 0 0 0,2-3-29 0 0,14-5-38 0 0,113-58-1075 0 0,-131 66 997 0 0,-1-1 1 0 0,0 1-1 0 0,0-1 1 0 0,-1 0-1 0 0,1 0 1 0 0,-1-1 0 0 0,1 1-1 0 0,-1-1 1 0 0,0 1-1 0 0,0-1 1 0 0,-1 0 0 0 0,1 0-1 0 0,-1-1 1 0 0,0 1-1 0 0,0 0 1 0 0,0-1 0 0 0,0 1-1 0 0,-1-1 1 0 0,0 1-1 0 0,0-1 1 0 0,0 0 0 0 0,-1 0-1 0 0,1 1 1 0 0,-1-1-1 0 0,0 0 1 0 0,-1 0 0 0 0,1 0-1 0 0,-1 1 1 0 0,0-1-1 0 0,0 0 116 0 0,-4-1-26 0 0,-1 1-1 0 0,0 0 0 0 0,0 0 1 0 0,0 0-1 0 0,0 1 1 0 0,-1 0-1 0 0,1 0 0 0 0,-1 1 1 0 0,0 0-1 0 0,0 0 1 0 0,-1 1-1 0 0,1 0 0 0 0,0 0 1 0 0,-1 0-1 0 0,1 1 0 0 0,-1 0 1 0 0,0 1-1 0 0,1 0 1 0 0,-1 0-1 0 0,0 0 0 0 0,1 1 1 0 0,-1 0-1 0 0,1 1 0 0 0,-1 0 1 0 0,1 0-1 0 0,-4 2 27 0 0,-7-1 140 0 0,0 1 0 0 0,0 2 0 0 0,0-1 0 0 0,1 2 0 0 0,0 1 0 0 0,1 0 0 0 0,-1 1 0 0 0,1 0 0 0 0,1 1 1 0 0,0 1-1 0 0,-13 13-140 0 0,26-21 12 0 0,-1 1 1 0 0,1 0 0 0 0,1 0 0 0 0,-1 0 0 0 0,0 0 0 0 0,1 0 0 0 0,0 0 0 0 0,0 0 0 0 0,0 0 0 0 0,1 0-1 0 0,-1 1 1 0 0,1-1 0 0 0,0 0 0 0 0,0 0 0 0 0,0 1 0 0 0,1-1 0 0 0,0 0 0 0 0,0 0 0 0 0,0 0 0 0 0,0 1-1 0 0,0-1 1 0 0,1-1 0 0 0,0 1 0 0 0,0 0 0 0 0,0 0 0 0 0,0 0 0 0 0,0-1 0 0 0,1 0 0 0 0,0 1 0 0 0,-1-1-1 0 0,1 0 1 0 0,1 0 0 0 0,-1 0 0 0 0,0-1 0 0 0,1 1 0 0 0,-1-1 0 0 0,1 0 0 0 0,0 0 0 0 0,0 0 0 0 0,-1 0-1 0 0,1-1 1 0 0,1 1 0 0 0,-1-1 0 0 0,0 0 0 0 0,0-1 0 0 0,0 1 0 0 0,0-1 0 0 0,1 1 0 0 0,0-1-13 0 0,273 12-350 0 0,-174-14 562 0 0,26 54-481 0 0,-88-44-2385 0 0,-13-8-2460 0 0,-24 0 3368 0 0,10 0-8684 0 0</inkml:trace>
  <inkml:trace contextRef="#ctx0" brushRef="#br0" timeOffset="6489.322">9474 644 18532 0 0,'0'0'123'0'0,"0"0"-205"0"0,0 0-178 0 0,0 0-245 0 0,0 0-259 0 0,0 0-45 0 0,0 0 231 0 0,0 0 443 0 0,0 0 538 0 0,0 0 450 0 0,0 0 211 0 0,0 0 43 0 0,0 0-88 0 0,8-3-203 0 0,21 0-712 0 0,1 2-1 0 0,0 0 0 0 0,0 2 0 0 0,-1 1 0 0 0,1 1 0 0 0,-1 2 0 0 0,0 1 0 0 0,0 1 0 0 0,0 2 0 0 0,25 11-103 0 0,-51-19 8 0 0,5 1 140 0 0,-7-2-160 0 0,0-1 1 0 0,0 1-1 0 0,0-1 0 0 0,1 1 0 0 0,-1 0 0 0 0,0-1 0 0 0,0 1 0 0 0,0 0 1 0 0,1 0-1 0 0,-1 0 0 0 0,0 0 0 0 0,1 0 0 0 0,-1 0 0 0 0,0 1 0 0 0,0-1 1 0 0,0 0-1 0 0,1 1 0 0 0,-1-1 0 0 0,0 0 0 0 0,0 1 0 0 0,0 0 0 0 0,0-1 1 0 0,0 1-1 0 0,0 0 0 0 0,0-1 0 0 0,0 1 0 0 0,0 0 0 0 0,0 0 0 0 0,0 0 1 0 0,0 0-1 0 0,0 0 0 0 0,-1 0 0 0 0,1 0 0 0 0,0 0 0 0 0,-1 0 0 0 0,1 0 1 0 0,-1 0-1 0 0,1 1 0 0 0,-1-1 0 0 0,0 0 0 0 0,1 0 0 0 0,-1 0 0 0 0,0 1 0 0 0,0-1 1 0 0,0 0-1 0 0,0 0 0 0 0,0 1 0 0 0,0-1 0 0 0,0 0 0 0 0,0 0 0 0 0,-1 1 1 0 0,1-1-1 0 0,0 0 0 0 0,-1 0 0 0 0,1 0 0 0 0,-1 1 0 0 0,1-1 0 0 0,-1 0 1 0 0,0 0-1 0 0,1 0 0 0 0,-1 0 0 0 0,0 0 0 0 0,0 0 0 0 0,0 0 0 0 0,1-1 1 0 0,-2 2 11 0 0,-95 63 647 0 0,82-58-632 0 0,0 2-1 0 0,0 0 1 0 0,1 0-1 0 0,0 2 0 0 0,0 0 1 0 0,1 0-1 0 0,1 1 1 0 0,0 1-1 0 0,1 0 0 0 0,0 0 1 0 0,1 1-1 0 0,0 1 1 0 0,2-1-1 0 0,-2 4-14 0 0,6-13 6 0 0,0 1 0 0 0,1 0 0 0 0,-1 0 0 0 0,1 0 0 0 0,1 0 0 0 0,-1 0-1 0 0,1 1 1 0 0,0-1 0 0 0,0 1 0 0 0,1 0 0 0 0,0-1 0 0 0,0 1 0 0 0,1 0 0 0 0,-1 0 0 0 0,2 0 0 0 0,-1-1 0 0 0,1 1-1 0 0,0 0 1 0 0,0 0 0 0 0,1-1 0 0 0,-1 1 0 0 0,2-1 0 0 0,-1 1 0 0 0,1-1 0 0 0,0 0 0 0 0,0 0 0 0 0,1 0 0 0 0,-1-1-1 0 0,1 1 1 0 0,1-1 0 0 0,-1 0 0 0 0,1 0 0 0 0,0 0 0 0 0,0 0 0 0 0,0-1 0 0 0,0 0 0 0 0,4 2-6 0 0,21 0 12 0 0,0 0 1 0 0,-1-2 0 0 0,1-1 0 0 0,1-1-1 0 0,-1-2 1 0 0,0-1 0 0 0,0-2-1 0 0,0 0 1 0 0,0-2 0 0 0,23-8-13 0 0,8 2-770 0 0,-149 12-9365 0 0,-5-23 5537 0 0,8-23 5908 0 0,22-22 6278 0 0,71 35-139 0 0,64 19-7390 0 0,-62 12 556 0 0,334-22 663 0 0,-340 25-1257 0 0,0-1 0 0 0,-1 1-1 0 0,1 0 1 0 0,-1 1 0 0 0,1-1 0 0 0,-1 0-1 0 0,0 1 1 0 0,0 0 0 0 0,0 0 0 0 0,0 0-1 0 0,0 0 1 0 0,-1 0 0 0 0,1 1 0 0 0,-1-1 0 0 0,0 1-1 0 0,0-1 1 0 0,0 1 0 0 0,-1 0 0 0 0,1 0-1 0 0,-1 0 1 0 0,0 0 0 0 0,0 0 0 0 0,0 0-1 0 0,-1 0 1 0 0,0 0 0 0 0,1 0 0 0 0,-2 4-21 0 0,16 37 46 0 0,-13-38-82 0 0,1-1 0 0 0,0 0 1 0 0,1 0-1 0 0,0-1 0 0 0,0 1 0 0 0,0-1 0 0 0,0 0 1 0 0,1 0-1 0 0,0 0 0 0 0,0 0 0 0 0,0-1 1 0 0,0 0-1 0 0,1 0 0 0 0,0 0 0 0 0,0-1 1 0 0,4 2 35 0 0,26 5-3276 0 0,8-7-4517 0 0,-34-3-1272 0 0</inkml:trace>
  <inkml:trace contextRef="#ctx0" brushRef="#br0" timeOffset="6737.078">10085 562 22493 0 0,'0'0'435'0'0,"0"0"-37"0"0,0 0-119 0 0,0 0-286 0 0,0 0-271 0 0,0 0-176 0 0,0 0-43 0 0,0 0 139 0 0,0 0 212 0 0,0 0 146 0 0,0 0-28 0 0,0 0-203 0 0,1-8-212 0 0,-1 5 427 0 0,1 4-31 0 0,-1 0 1 0 0,1 0-1 0 0,-1-1 0 0 0,1 1 1 0 0,-1 0-1 0 0,1 0 1 0 0,0-1-1 0 0,-1 1 0 0 0,1-1 1 0 0,0 1-1 0 0,-1 0 1 0 0,1-1-1 0 0,0 0 0 0 0,0 1 1 0 0,0-1-1 0 0,0 1 1 0 0,0-1-1 0 0,-1 0 0 0 0,1 0 1 0 0,0 1-1 0 0,0-1 1 0 0,0 0-1 0 0,0 0 0 0 0,0 0 1 0 0,0 0-1 0 0,0 0 0 0 0,0 0 1 0 0,0 0-1 0 0,0 0 1 0 0,0-1-1 0 0,-1 1 0 0 0,1 0 1 0 0,0 0-1 0 0,0-1 1 0 0,0 1-1 0 0,0-1 0 0 0,0 1 1 0 0,-1-1-1 0 0,1 1 1 0 0,0-1-1 0 0,0 1 0 0 0,-1-1 1 0 0,1 0-1 0 0,0 1 0 0 0,-1-1 1 0 0,1 0-1 0 0,-1 0 1 0 0,1 1-1 0 0,-1-1 0 0 0,1 0 1 0 0,-1 0-1 0 0,0 0 1 0 0,1 0-1 0 0,-1 0 0 0 0,0 0 1 0 0,0 1-1 0 0,1-1 1 0 0,-1 0-1 0 0,0 0 0 0 0,0 0 1 0 0,0 0-1 0 0,0 0 1 0 0,0 0 46 0 0,33 40-5796 0 0,-24-27 2028 0 0,1 1-4879 0 0</inkml:trace>
  <inkml:trace contextRef="#ctx0" brushRef="#br0" timeOffset="6986.98">10571 1114 21028 0 0,'0'0'1087'0'0,"0"0"-388"0"0,0 0-228 0 0,0 0-98 0 0,0 0-41 0 0,0 0-79 0 0,0 0-103 0 0,0 0-63 0 0,0 0-6 0 0,0 0-14 0 0,0 0-3 0 0,0 0 19 0 0,0 0-19 0 0,26 8-2 0 0,80 22-3 0 0,-99-28-66 0 0,0 0-1 0 0,0 0 1 0 0,1 0 0 0 0,-1-1 0 0 0,0 0-1 0 0,1-1 1 0 0,-1 1 0 0 0,0-1 0 0 0,1-1-1 0 0,-1 0 1 0 0,0 0 0 0 0,0 0 0 0 0,1-1-1 0 0,-1 0 1 0 0,0 0 0 0 0,0 0-1 0 0,-1-1 1 0 0,1-1 0 0 0,0 1 0 0 0,0-2 7 0 0,-2 2-54 0 0,0-1 1 0 0,-1 1-1 0 0,1-1 1 0 0,-1-1-1 0 0,0 1 1 0 0,0 0 0 0 0,-1-1-1 0 0,1 0 1 0 0,-1 0-1 0 0,0 0 1 0 0,-1 0-1 0 0,1 0 1 0 0,-1-1-1 0 0,0 1 1 0 0,0-1 0 0 0,-1 0-1 0 0,1 1 1 0 0,-1-1-1 0 0,-1 0 1 0 0,1 0-1 0 0,-1 0 1 0 0,0 1 0 0 0,0-1-1 0 0,-1 0 1 0 0,1 0-1 0 0,-1 0 1 0 0,-1 1-1 0 0,1-1 1 0 0,-1 0-1 0 0,0 1 1 0 0,0-1 0 0 0,-1 1-1 0 0,1 0 1 0 0,-1 0-1 0 0,0 0 1 0 0,-1 0-1 0 0,1 0 1 0 0,-1 1-1 0 0,0-1 1 0 0,0 1 0 0 0,-1 0-1 0 0,1 1 1 0 0,-1-1-1 0 0,1 1 1 0 0,-1 0-1 0 0,0 0 1 0 0,-1 0 0 0 0,1 0-1 0 0,0 1 1 0 0,-1 0-1 0 0,0 0 1 0 0,1 1-1 0 0,-1 0 1 0 0,0 0-1 0 0,1 0 1 0 0,-2 0 53 0 0,-7 0-23 0 0,1-1-1 0 0,-1 2 1 0 0,0 0-1 0 0,0 1 1 0 0,1 0 0 0 0,-1 1-1 0 0,1 0 1 0 0,-1 1 0 0 0,1 1-1 0 0,0 0 1 0 0,0 1 0 0 0,0 0-1 0 0,1 1 1 0 0,-10 7 23 0 0,15-10 21 0 0,1 1 0 0 0,-1 0 0 0 0,1 0 0 0 0,0 1 0 0 0,1 0 0 0 0,-1 0 0 0 0,1 0 0 0 0,0 1 0 0 0,0-1 0 0 0,1 1 0 0 0,0 0 0 0 0,0 1 0 0 0,0-1 0 0 0,1 1 0 0 0,0 0 0 0 0,0 0 0 0 0,1 0 0 0 0,-1 0 0 0 0,2 0 0 0 0,-1 0 0 0 0,1 1 0 0 0,0-1 0 0 0,0 0 0 0 0,1 1 0 0 0,0-1 0 0 0,1 1 0 0 0,0 4-21 0 0,1-5-78 0 0,1-1 0 0 0,-1 0 1 0 0,1 1-1 0 0,0-1 0 0 0,1-1 0 0 0,0 1 0 0 0,-1 0 0 0 0,2-1 0 0 0,-1 0 1 0 0,1 0-1 0 0,0 0 0 0 0,0-1 0 0 0,0 1 0 0 0,0-1 0 0 0,1 0 1 0 0,0-1-1 0 0,0 1 0 0 0,0-1 0 0 0,0 0 0 0 0,0-1 0 0 0,0 0 1 0 0,1 0-1 0 0,0 0 0 0 0,0 0 78 0 0,50 12-3647 0 0,-6-7-3591 0 0,-32-5-2071 0 0</inkml:trace>
  <inkml:trace contextRef="#ctx0" brushRef="#br0" timeOffset="7557.452">10921 941 19772 0 0,'0'0'216'0'0,"0"0"-320"0"0,0 0-224 0 0,0 0-75 0 0,0 0 263 0 0,0 0 367 0 0,0 0 171 0 0,0 0 102 0 0,0 0 77 0 0,0 0 31 0 0,0 0-41 0 0,0 0-68 0 0,14 21-90 0 0,42 69-82 0 0,11 66 638 0 0,-61-154-1146 0 0,1 0-1 0 0,-1 0 1 0 0,0-1-1 0 0,1 1 1 0 0,-1-2-1 0 0,1 1 0 0 0,-1-1 1 0 0,1 0-1 0 0,-1 0 1 0 0,1 0-1 0 0,-1-1 0 0 0,1 0 1 0 0,-1-1-1 0 0,1 1 1 0 0,-1-1-1 0 0,0-1 0 0 0,0 1 1 0 0,0-1-1 0 0,0 0 1 0 0,0 0-1 0 0,-1 0 0 0 0,0-1 1 0 0,1 0-1 0 0,1-3 182 0 0,10-4-745 0 0,-15 9 853 0 0,0-1 1 0 0,0 1 0 0 0,0 0 0 0 0,0 0-1 0 0,0 1 1 0 0,0-1 0 0 0,0 0 0 0 0,1 1 0 0 0,-1-1-1 0 0,1 1 1 0 0,-1 0 0 0 0,1 0 0 0 0,-1 0-1 0 0,1 0 1 0 0,0 0 0 0 0,0 0 0 0 0,-1 1-1 0 0,1-1 1 0 0,0 1 0 0 0,0 0 0 0 0,0 0 0 0 0,-1 0-1 0 0,1 0 1 0 0,0 1 0 0 0,0-1 0 0 0,0 1-1 0 0,-1-1 1 0 0,1 1 0 0 0,0 0 0 0 0,-1 0-1 0 0,1 0 1 0 0,-1 1 0 0 0,1-1 0 0 0,-1 0-1 0 0,1 1 1 0 0,1 1-109 0 0,8 13 334 0 0,-6-6-279 0 0,0 0 1 0 0,1-1-1 0 0,0 0 1 0 0,1 0-1 0 0,0 0 1 0 0,0-1 0 0 0,0 0-1 0 0,1-1 1 0 0,1 0-1 0 0,-1 0 1 0 0,1-1-1 0 0,0 0 1 0 0,1-1-1 0 0,-1 0 1 0 0,1-1-1 0 0,0 0 1 0 0,0 0-1 0 0,0-2 1 0 0,1 1 0 0 0,5 0-56 0 0,-7-3-89 0 0,0 1 1 0 0,-1-1-1 0 0,1-1 1 0 0,-1 0 0 0 0,1 0-1 0 0,-1-1 1 0 0,0 0 0 0 0,0-1-1 0 0,1 0 1 0 0,-2 0-1 0 0,1-1 1 0 0,0 0 0 0 0,-1-1-1 0 0,1 1 1 0 0,-2-2 0 0 0,5-2 88 0 0,-8 4-249 0 0,1-1 0 0 0,-1 0 0 0 0,-1 0 0 0 0,1 0 0 0 0,-1 0 1 0 0,0 0-1 0 0,0 0 0 0 0,0-1 0 0 0,-1 0 0 0 0,0 1 1 0 0,0-1-1 0 0,0 0 0 0 0,-1 0 0 0 0,0 0 0 0 0,0 0 0 0 0,-1 0 1 0 0,1-5 248 0 0,-26-77-2164 0 0,-17 41 8277 0 0,42 47-5467 0 0,0 0-214 0 0,9 33 1329 0 0,7-10-1624 0 0,1-1 0 0 0,1 0-1 0 0,0-2 1 0 0,2 0 0 0 0,0-1 0 0 0,2-1 0 0 0,0-1 0 0 0,0-1 0 0 0,2-1 0 0 0,0-1-1 0 0,15 7-136 0 0,23 14-1343 0 0,-14-8-3098 0 0,-17-9-4212 0 0,-11-7-3530 0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16T10:30:43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110 674 5073 0 0,'0'0'1855'0'0,"0"0"246"0"0,0 0 15 0 0,0 0-132 0 0,0 0-162 0 0,0 0-236 0 0,0 0-379 0 0,0 0-456 0 0,0 0-490 0 0,0 0-392 0 0,0 0-126 0 0,3-2 104 0 0,0 5 240 0 0,1 0 0 0 0,-1 1 0 0 0,0 0 1 0 0,0 0-1 0 0,0 0 0 0 0,-1 0 1 0 0,1 0-1 0 0,-1 0 0 0 0,0 1 0 0 0,0-1 1 0 0,0 1-1 0 0,-1-1 0 0 0,0 1 0 0 0,0 0 1 0 0,0 0-1 0 0,0 0 0 0 0,-1-1 1 0 0,0 1-1 0 0,0 0 0 0 0,0 0 0 0 0,0 0 1 0 0,-1 3-88 0 0,3 11 141 0 0,63 564 1372 0 0,-62-549-1388 0 0,1 21-184 0 0,-9-52 2876 0 0,-50-119-4869 0 0,6-2 0 0 0,5-2 0 0 0,-4-31 2052 0 0,44 143 121 0 0,1 0 1 0 0,0 1-1 0 0,0-1 1 0 0,1 0-1 0 0,0-1 1 0 0,0 1-1 0 0,1 0 1 0 0,0 0-1 0 0,1-1 0 0 0,0 1 1 0 0,0-1-1 0 0,1 1 1 0 0,-1 0-1 0 0,2-1 1 0 0,-1 1-1 0 0,2 0 1 0 0,-1 0-1 0 0,1 0 0 0 0,0 0 1 0 0,0 1-1 0 0,1-1 1 0 0,0 1-1 0 0,0 0 1 0 0,1 0-1 0 0,0 0 1 0 0,0 1-1 0 0,1-1 0 0 0,0 1 1 0 0,0 0-1 0 0,0 1 1 0 0,4-3-122 0 0,19-2 86 0 0,1 0-1 0 0,1 2 1 0 0,-1 1 0 0 0,1 1 0 0 0,0 2 0 0 0,0 1-1 0 0,1 1 1 0 0,-1 2 0 0 0,1 1 0 0 0,-1 1 0 0 0,0 2-1 0 0,10 4-85 0 0,-22-5-39 0 0,0 2 0 0 0,0 0 0 0 0,-1 1 0 0 0,1 1 0 0 0,-1 1 0 0 0,-1 1-1 0 0,0 0 1 0 0,0 1 0 0 0,-1 1 0 0 0,0 0 0 0 0,0 1 0 0 0,-2 1 0 0 0,1 1 0 0 0,-2 0 0 0 0,7 9 39 0 0,-19-22 9 0 0,0 0 1 0 0,-1 0 0 0 0,1 1 0 0 0,-1-1 0 0 0,1 1 0 0 0,-1-1-1 0 0,0 0 1 0 0,1 1 0 0 0,-1-1 0 0 0,0 1 0 0 0,0-1 0 0 0,0 1-1 0 0,0-1 1 0 0,0 1 0 0 0,0-1 0 0 0,0 0 0 0 0,-1 1-1 0 0,1-1 1 0 0,-1 1 0 0 0,1-1 0 0 0,-1 0 0 0 0,1 1 0 0 0,-1-1-1 0 0,0 0 1 0 0,1 1 0 0 0,-1-1 0 0 0,0 0 0 0 0,0 0 0 0 0,0 0-1 0 0,0 0 1 0 0,0 0 0 0 0,0 0 0 0 0,0 0 0 0 0,0 0 0 0 0,-1 0-1 0 0,1-1 1 0 0,0 1 0 0 0,-1 0 0 0 0,1-1 0 0 0,0 1 0 0 0,-1-1-1 0 0,1 1 1 0 0,0-1 0 0 0,-1 0 0 0 0,1 0 0 0 0,-1 1 0 0 0,1-1-1 0 0,-2 0-9 0 0,-89 17 752 0 0,79-15-799 0 0,-78 8 462 0 0,-1-4 1 0 0,0-3-1 0 0,0-5 0 0 0,-53-9-415 0 0,96 0-294 0 0,94 5-3020 0 0,-45 6 3294 0 0,94-5-3450 0 0,-32 0-2036 0 0,-33 1-2010 0 0</inkml:trace>
  <inkml:trace contextRef="#ctx0" brushRef="#br0" timeOffset="812.759">833 867 21533 0 0,'0'0'125'0'0,"0"0"-128"0"0,0 0-119 0 0,0 0-36 0 0,0 0 82 0 0,0 0 95 0 0,0 0 98 0 0,0 0 91 0 0,0 0 79 0 0,0 0 40 0 0,0 0 30 0 0,0 0 43 0 0,4 9 15 0 0,-2-4-365 0 0,-2-2-14 0 0,1-1 0 0 0,-1 0 0 0 0,1 0 0 0 0,0 0 0 0 0,0 0 0 0 0,0 0 0 0 0,0 0 0 0 0,0 0 0 0 0,0 0 0 0 0,1 0 0 0 0,-1 0 0 0 0,0 0 0 0 0,1-1 0 0 0,0 1 0 0 0,-1-1 0 0 0,1 1 0 0 0,0-1 0 0 0,0 0 0 0 0,0 1 0 0 0,0-1 0 0 0,0 0 0 0 0,0 0 0 0 0,0-1 0 0 0,0 1 0 0 0,0 0 0 0 0,1-1 0 0 0,-1 1 0 0 0,0-1 0 0 0,0 0-36 0 0,22 2-42 0 0,-1-2 1 0 0,0-1 0 0 0,1-1 0 0 0,-1-1 0 0 0,0-1 0 0 0,-1-1 0 0 0,1-1-1 0 0,-1-1 1 0 0,0-1 0 0 0,0 0 0 0 0,-1-2 0 0 0,0-1 0 0 0,-1 0-1 0 0,14-11 42 0 0,-32 21-34 0 0,0-1-1 0 0,0 1 0 0 0,0 0 1 0 0,0-1-1 0 0,0 1 0 0 0,0-1 1 0 0,0 0-1 0 0,-1 0 1 0 0,1 1-1 0 0,-1-1 0 0 0,1 0 1 0 0,-1-1-1 0 0,0 1 0 0 0,1 0 1 0 0,-1 0-1 0 0,0 0 0 0 0,0-1 1 0 0,-1 1-1 0 0,1 0 0 0 0,-1-1 1 0 0,1 1-1 0 0,-1-1 0 0 0,0 1 1 0 0,1 0-1 0 0,-1-1 0 0 0,0 1 1 0 0,-1-1-1 0 0,1 1 0 0 0,0-1 1 0 0,-1 1-1 0 0,1-1 0 0 0,-1 1 1 0 0,0 0-1 0 0,0 0 0 0 0,0-1 1 0 0,0 1-1 0 0,0 0 0 0 0,-1 0 1 0 0,1 0-1 0 0,-1 0 0 0 0,1 0 1 0 0,-1 0-1 0 0,1 0 0 0 0,-1 1 1 0 0,0-1-1 0 0,0 1 0 0 0,0-1 1 0 0,0 1-1 0 0,0 0 0 0 0,-1-1 35 0 0,-116-49-928 0 0,99 47 1010 0 0,-1 1 1 0 0,1 0 0 0 0,0 2 0 0 0,-1 0 0 0 0,1 2 0 0 0,0 0 0 0 0,-1 1-1 0 0,1 1 1 0 0,0 1 0 0 0,0 1 0 0 0,0 1 0 0 0,1 0 0 0 0,0 1 0 0 0,0 2-1 0 0,-15 8-82 0 0,33-16 17 0 0,-1 0 0 0 0,1 0 0 0 0,-1 1-1 0 0,1-1 1 0 0,-1 0 0 0 0,1 1-1 0 0,0-1 1 0 0,0 1 0 0 0,-1 0 0 0 0,1-1-1 0 0,0 1 1 0 0,1 0 0 0 0,-1-1-1 0 0,0 1 1 0 0,0 0 0 0 0,1 0 0 0 0,-1 0-1 0 0,1 0 1 0 0,0 0 0 0 0,-1 0-1 0 0,1 0 1 0 0,0 0 0 0 0,0-1 0 0 0,0 1-1 0 0,0 0 1 0 0,1 0 0 0 0,-1 0-1 0 0,0 0 1 0 0,1 0 0 0 0,0 0 0 0 0,-1 0-1 0 0,1-1 1 0 0,0 1 0 0 0,0 0-1 0 0,0 0 1 0 0,0-1 0 0 0,0 1 0 0 0,0-1-1 0 0,0 1 1 0 0,1-1 0 0 0,-1 1-1 0 0,1-1 1 0 0,-1 0 0 0 0,1 0 0 0 0,0 1-17 0 0,77 52 661 0 0,-53-44-630 0 0,1-3 0 0 0,0 0-1 0 0,0-1 1 0 0,1-2 0 0 0,-1-1-1 0 0,1-1 1 0 0,1-1-31 0 0,-8-1-17 0 0,1 0-1 0 0,-1 2 1 0 0,0 0 0 0 0,0 2-1 0 0,0 0 1 0 0,0 1 0 0 0,0 1-1 0 0,-1 1 1 0 0,0 1 0 0 0,-1 1-1 0 0,1 1 1 0 0,4 3 17 0 0,-17-8-55 0 0,1 0 1 0 0,0-1 0 0 0,0 0 0 0 0,1-1-1 0 0,-1 1 1 0 0,1-2 0 0 0,0 1-1 0 0,-1-1 1 0 0,1-1 0 0 0,0 0-1 0 0,0 0 1 0 0,0 0 0 0 0,0-1-1 0 0,1-1 1 0 0,-1 1 0 0 0,0-2 0 0 0,-1 1-1 0 0,1-1 1 0 0,0 0 0 0 0,0-1-1 0 0,-1 0 1 0 0,1-1 0 0 0,-1 0-1 0 0,0 0 1 0 0,0 0 0 0 0,-1-1-1 0 0,1 0 1 0 0,-1-1 0 0 0,0 0 0 0 0,0 0-1 0 0,-1 0 1 0 0,0-1 0 0 0,0 0-1 0 0,0 0 1 0 0,-1 0 0 0 0,0-1-1 0 0,-1 0 1 0 0,1 0 0 0 0,-2 0-1 0 0,1 0 1 0 0,-1-1 0 0 0,0 0 0 0 0,-1 1-1 0 0,0-1 1 0 0,0 0 0 0 0,-1 0-1 0 0,0-8 55 0 0,-1 9-93 0 0,0 0 0 0 0,0-1-1 0 0,-1 1 1 0 0,0 0 0 0 0,-1 0-1 0 0,1 0 1 0 0,-2 0 0 0 0,1 0-1 0 0,-1 0 1 0 0,0 0 0 0 0,-1 1-1 0 0,0-1 1 0 0,0 1 0 0 0,-1 0 0 0 0,1 0-1 0 0,-2 1 1 0 0,-2-3 93 0 0,-122-72 1772 0 0,77 64-48 0 0,52 17-1561 0 0,1 0-101 0 0,35 1-543 0 0,418 15-1665 0 0,-475 11 3021 0 0,6-13-587 0 0,1 2-1 0 0,1-1 1 0 0,0 2-1 0 0,1 0 1 0 0,1 1-1 0 0,1 0 1 0 0,0 1-1 0 0,-4 11-287 0 0,13-25 41 0 0,0 0 0 0 0,0 0 0 0 0,0 1-1 0 0,0-1 1 0 0,1 1 0 0 0,0-1-1 0 0,0 1 1 0 0,1-1 0 0 0,0 1 0 0 0,0 0-1 0 0,0-1 1 0 0,0 1 0 0 0,1 0-1 0 0,0-1 1 0 0,0 1 0 0 0,1-1 0 0 0,-1 1-1 0 0,1-1 1 0 0,0 0 0 0 0,1 0-1 0 0,-1 1 1 0 0,1-2 0 0 0,0 1 0 0 0,0 0-1 0 0,1-1 1 0 0,-1 1 0 0 0,1-1-1 0 0,0 0 1 0 0,0 0 0 0 0,1-1 0 0 0,-1 1-1 0 0,1-1 1 0 0,0 0 0 0 0,1 1-41 0 0,14 6 36 0 0,0 0-1 0 0,1-1 1 0 0,0-2 0 0 0,1 0 0 0 0,0-1 0 0 0,0-1-1 0 0,0-1 1 0 0,0-1 0 0 0,1-1 0 0 0,10-1-36 0 0,77 2-5474 0 0,-59-2-438 0 0,-26 0-5610 0 0</inkml:trace>
  <inkml:trace contextRef="#ctx0" brushRef="#br0" timeOffset="1676.032">2362 603 14659 0 0,'0'0'3818'0'0,"0"0"-2345"0"0,0 0-669 0 0,0 0-176 0 0,0 0-259 0 0,0 0-126 0 0,0 0-96 0 0,0 0-65 0 0,0 0-66 0 0,0 0-40 0 0,0 0-34 0 0,0 0-29 0 0,0 0 32 0 0,2-7 30 0 0,0 4 29 0 0,-1 0 1 0 0,0 1-1 0 0,0-1 0 0 0,1 0 0 0 0,0 1 0 0 0,-1 0 1 0 0,1-1-1 0 0,0 1 0 0 0,0 0 0 0 0,0 0 1 0 0,0 0-1 0 0,1 0 0 0 0,-1 1 0 0 0,1-1 1 0 0,-1 0-1 0 0,1 1 0 0 0,-1 0 0 0 0,1 0 1 0 0,0-1-1 0 0,-1 2 0 0 0,1-1 0 0 0,0 0 1 0 0,0 0-1 0 0,0 1 0 0 0,0 0 0 0 0,0-1 1 0 0,0 1-1 0 0,0 0 0 0 0,0 1 0 0 0,-1-1 1 0 0,1 0-1 0 0,0 1 0 0 0,0 0-4 0 0,298-16-1279 0 0,-332 44 475 0 0,-187 143 2003 0 0,213-170-1168 0 0,0 1 0 0 0,0-1 0 0 0,0 1-1 0 0,0 0 1 0 0,1 1 0 0 0,-1-1 0 0 0,1 1 0 0 0,0 0 0 0 0,0 0 0 0 0,1 0 0 0 0,-1 1 0 0 0,1-1-1 0 0,0 1 1 0 0,0 0 0 0 0,0 0 0 0 0,1 0 0 0 0,-1 0 0 0 0,1 1 0 0 0,1-1 0 0 0,-1 0-1 0 0,1 1 1 0 0,0-1 0 0 0,0 1 0 0 0,0 0 0 0 0,1-1 0 0 0,0 1 0 0 0,0 0 0 0 0,0-1 0 0 0,1 1-1 0 0,0-1 1 0 0,0 1 0 0 0,1-1 0 0 0,-1 1 0 0 0,1-1 0 0 0,0 0 0 0 0,0 1 0 0 0,1-1 0 0 0,0 0-1 0 0,0-1 1 0 0,0 1 0 0 0,0 0 0 0 0,1-1 0 0 0,0 0 0 0 0,2 3-31 0 0,16 3 67 0 0,0 0 0 0 0,0-2 0 0 0,1 0 0 0 0,0-2 0 0 0,0 0 0 0 0,0-2 0 0 0,1 0 0 0 0,-1-2 0 0 0,1 0 0 0 0,0-2 0 0 0,0-1 1 0 0,17-2-68 0 0,123 8-5421 0 0,-163-5 4660 0 0,8 1-1213 0 0,-6 2-5588 0 0,-3-3-130 0 0</inkml:trace>
  <inkml:trace contextRef="#ctx0" brushRef="#br0" timeOffset="1938.289">2493 820 18772 0 0,'0'0'2533'0'0,"0"0"-1817"0"0,0 0-634 0 0,0 0-174 0 0,0 0-46 0 0,0 0 215 0 0,0 0 159 0 0,25-7 52 0 0,181-42 452 0 0,95 21-1460 0 0,-237 26-3911 0 0,0 1-4245 0 0,-55 1-111 0 0</inkml:trace>
  <inkml:trace contextRef="#ctx0" brushRef="#br0" timeOffset="2184.934">3128 750 5129 0 0,'0'0'6305'0'0,"0"0"-3131"0"0,0 0-1461 0 0,0 0-610 0 0,0 0-351 0 0,0 0-115 0 0,0 0-41 0 0,0 0-15 0 0,0 0-11 0 0,0 0-52 0 0,0 0-49 0 0,0 27-57 0 0,0 82-72 0 0,0-102-295 0 0,0-1-1 0 0,1 0 1 0 0,0 1-1 0 0,0-1 0 0 0,0 0 1 0 0,1 0-1 0 0,0 0 0 0 0,0 0 1 0 0,1 0-1 0 0,0 0 0 0 0,0 0 1 0 0,0-1-1 0 0,0 0 1 0 0,1 1-1 0 0,0-1 0 0 0,0-1 1 0 0,1 1-1 0 0,-1 0 0 0 0,1-1 1 0 0,4 3-45 0 0,0 1 35 0 0,33 12-882 0 0,-26-19-2547 0 0,-3-6-4298 0 0,-10 3-2741 0 0</inkml:trace>
  <inkml:trace contextRef="#ctx0" brushRef="#br0" timeOffset="2349.912">3007 314 24893 0 0,'0'0'480'0'0,"0"0"-79"0"0,0 0-73 0 0,0 0-312 0 0,0 0-208 0 0,0 0-217 0 0,0 0-127 0 0,0 0-24 0 0,0 0 0 0 0,0 0 8 0 0,0 0-88 0 0,0 0-176 0 0,0 0-201 0 0,52-55-271 0 0,-39 70-672 0 0,2 5-937 0 0,-2-5-1144 0 0,-4-3-6609 0 0</inkml:trace>
  <inkml:trace contextRef="#ctx0" brushRef="#br0" timeOffset="2628.023">3540 837 20636 0 0,'0'0'630'0'0,"0"0"-482"0"0,0 0-83 0 0,0 0 29 0 0,0 0 38 0 0,0 0 20 0 0,0 0-12 0 0,0 0 0 0 0,0 0 12 0 0,0 0-10 0 0,27 13 8 0 0,82 40 1 0 0,-104-51-136 0 0,0 0 1 0 0,0 0 0 0 0,0 0-1 0 0,0 0 1 0 0,0-1 0 0 0,0 1-1 0 0,0-1 1 0 0,0-1 0 0 0,0 1 0 0 0,1-1-1 0 0,-1 0 1 0 0,0 0 0 0 0,0 0-1 0 0,1-1 1 0 0,-1 0 0 0 0,0 0 0 0 0,0 0-1 0 0,0-1 1 0 0,0 0 0 0 0,0 1-1 0 0,0-2 1 0 0,-1 1 0 0 0,1-1 0 0 0,-1 1-1 0 0,1-1 1 0 0,-1 0 0 0 0,0-1-1 0 0,0 1 1 0 0,2-4-16 0 0,-4 6-14 0 0,1-1-44 0 0,0 0 0 0 0,-1 0 0 0 0,1 0 0 0 0,-1 0 0 0 0,1 0 0 0 0,-1-1 0 0 0,0 1 0 0 0,0-1 0 0 0,0 1 0 0 0,0-1 0 0 0,0 0 0 0 0,-1 0 1 0 0,1 0-1 0 0,-1 0 0 0 0,0 0 0 0 0,0 0 0 0 0,0 0 0 0 0,0 0 0 0 0,0 0 0 0 0,-1-1 0 0 0,1 1 0 0 0,-1 0 0 0 0,0-1 0 0 0,0 1 0 0 0,0 0 0 0 0,-1-1 0 0 0,1 1 0 0 0,-1 0 0 0 0,1 0 0 0 0,-1 0 0 0 0,0-1 0 0 0,-1 1 0 0 0,1 0 0 0 0,0 0 1 0 0,-1 0-1 0 0,0 1 0 0 0,0-1 0 0 0,1 0 0 0 0,-2 1 0 0 0,1-1 0 0 0,0 1 0 0 0,0-1 0 0 0,-2 0 58 0 0,-4-4-146 0 0,0 0 0 0 0,-1 1 0 0 0,0 0-1 0 0,0 0 1 0 0,-1 1 0 0 0,1 0 0 0 0,-1 1 0 0 0,0 0 0 0 0,-1 1 0 0 0,1-1 0 0 0,0 2-1 0 0,-1 0 1 0 0,0 0 146 0 0,-2 0 107 0 0,-1 1 0 0 0,0 0-1 0 0,0 0 1 0 0,0 2-1 0 0,0 0 1 0 0,1 0 0 0 0,-1 1-1 0 0,0 1 1 0 0,1 0 0 0 0,0 1-1 0 0,0 1 1 0 0,0 0-1 0 0,0 0 1 0 0,1 2 0 0 0,-1-1-1 0 0,2 1 1 0 0,-1 1-1 0 0,-4 4-106 0 0,14-10 25 0 0,0 0 0 0 0,1 0-1 0 0,-1 0 1 0 0,0 0-1 0 0,0 0 1 0 0,1 0-1 0 0,-1 1 1 0 0,1-1-1 0 0,0 0 1 0 0,0 1 0 0 0,0-1-1 0 0,0 1 1 0 0,0 0-1 0 0,1-1 1 0 0,-1 1-1 0 0,1 0 1 0 0,-1-1 0 0 0,1 1-1 0 0,0 0 1 0 0,0 0-1 0 0,0-1 1 0 0,1 1-1 0 0,-1 0 1 0 0,1-1-1 0 0,-1 1 1 0 0,1 0 0 0 0,0-1-1 0 0,0 1 1 0 0,0-1-1 0 0,0 1 1 0 0,1-1-1 0 0,-1 1 1 0 0,0-1-1 0 0,1 0 1 0 0,0 0 0 0 0,0 0-1 0 0,-1 0 1 0 0,1 0-1 0 0,0 0 1 0 0,1 0-1 0 0,-1-1 1 0 0,0 1-1 0 0,1-1-24 0 0,107 54 582 0 0,333-13 416 0 0,-396-30-737 0 0,49 6-763 0 0,-35-37-7102 0 0,-48 10 2046 0 0,-1 1-4375 0 0</inkml:trace>
  <inkml:trace contextRef="#ctx0" brushRef="#br0" timeOffset="3863.996">4106 1 15523 0 0,'0'0'4837'0'0,"0"0"-4018"0"0,0 0-1128 0 0,0 0-21 0 0,0 0 90 0 0,0 0 268 0 0,0 0 206 0 0,0 0 56 0 0,0 0 8 0 0,0 0 6 0 0,18 28 1 0 0,113 201 402 0 0,5 133-105 0 0,-63-143-446 0 0,-73-217-174 0 0,1 0 1 0 0,-1 0 0 0 0,1 0 0 0 0,0 0-1 0 0,0 0 1 0 0,0 0 0 0 0,0 0 0 0 0,0 0-1 0 0,0 0 1 0 0,1 0 0 0 0,-1 0 0 0 0,0-1-1 0 0,1 1 1 0 0,0-1 0 0 0,-1 1 0 0 0,1-1 0 0 0,0 1-1 0 0,0-1 1 0 0,0 0 0 0 0,0 0 0 0 0,0 0-1 0 0,0 0 1 0 0,0 0 0 0 0,0-1 0 0 0,0 1-1 0 0,0 0 1 0 0,0-1 0 0 0,0 0 0 0 0,1 1-1 0 0,-1-1 1 0 0,0 0 0 0 0,0 0 0 0 0,1 0-1 0 0,-1-1 1 0 0,0 1 0 0 0,0 0 0 0 0,0-1-1 0 0,0 0 1 0 0,1 1 0 0 0,-1-1 0 0 0,0 0-1 0 0,0 0 1 0 0,0 0 0 0 0,0 0 0 0 0,-1 0 0 0 0,1-1-1 0 0,0 1 1 0 0,0-1 0 0 0,-1 1 0 0 0,1-1-1 0 0,-1 1 1 0 0,1-1 0 0 0,-1 0 0 0 0,0 0-1 0 0,0 0 1 0 0,1-2 17 0 0,51-42-3778 0 0,13-12-668 0 0,-19 26 4576 0 0,-36 43 6827 0 0,4 39-5199 0 0,-7-21-1236 0 0,-6-25-514 0 0,0 0 0 0 0,0 0 0 0 0,0 0-1 0 0,0 0 1 0 0,1 0 0 0 0,-1-1 0 0 0,1 1 0 0 0,0-1-1 0 0,0 0 1 0 0,0 0 0 0 0,1 0 0 0 0,-1 0 0 0 0,1 0 0 0 0,-1-1-1 0 0,1 0 1 0 0,0 1 0 0 0,0-1 0 0 0,0-1 0 0 0,0 1 0 0 0,0-1-1 0 0,1 1 1 0 0,-1-1 0 0 0,0 0 0 0 0,1-1 0 0 0,-1 1 0 0 0,1-1-1 0 0,-1 0 1 0 0,0 0 0 0 0,1 0 0 0 0,-1-1 0 0 0,3 0-8 0 0,3 0-339 0 0,0-1 1 0 0,1 0 0 0 0,-1 0-1 0 0,0-1 1 0 0,0-1 0 0 0,-1 1-1 0 0,1-2 1 0 0,-1 1 0 0 0,0-1-1 0 0,0-1 1 0 0,0 1 0 0 0,-1-2-1 0 0,0 1 1 0 0,0-1-1 0 0,0 0 1 0 0,-1-1 0 0 0,0 0-1 0 0,-1 0 1 0 0,0 0 0 0 0,0-1-1 0 0,-1 0 1 0 0,0 0 0 0 0,0 0-1 0 0,0-4 339 0 0,5 23 5662 0 0,18 39-4200 0 0,-7-11-1109 0 0,-16-31-330 0 0,1 0 0 0 0,0 0 0 0 0,0 0 0 0 0,1-1 0 0 0,-1 0 0 0 0,1 0 0 0 0,1 0 1 0 0,-1-1-1 0 0,1 0 0 0 0,0-1 0 0 0,0 0 0 0 0,0 0 0 0 0,0-1 0 0 0,1 1 0 0 0,0-2 0 0 0,0 0 1 0 0,-1 0-1 0 0,1 0 0 0 0,0-1 0 0 0,0 0 0 0 0,1-1 0 0 0,-1 0 0 0 0,0 0 0 0 0,0-1 1 0 0,0-1-1 0 0,0 1 0 0 0,0-1 0 0 0,5-2-23 0 0,69-32-2384 0 0,-15-22-3620 0 0,-54 46 5957 0 0,6 36 6445 0 0,-8 0-6563 0 0,-1-13 202 0 0,1 0 0 0 0,0-1 0 0 0,1-1 0 0 0,0 0 0 0 0,1 0 1 0 0,-1-1-1 0 0,2-1 0 0 0,-1-1 0 0 0,1 0 0 0 0,0 0 0 0 0,0-2 1 0 0,1 0-1 0 0,-1 0 0 0 0,1-2 0 0 0,0 0 0 0 0,0 0 1 0 0,-1-2-1 0 0,1 0 0 0 0,0-1 0 0 0,0 0 0 0 0,0-2 0 0 0,0 0 1 0 0,-1 0-1 0 0,1-1 0 0 0,-1-1 0 0 0,0-1 0 0 0,-1 0 0 0 0,1-1 1 0 0,-1-1-1 0 0,-1 0 0 0 0,1 0 0 0 0,3-5-37 0 0,-11 10-46 0 0,0-1-1 0 0,-1 0 1 0 0,0-1-1 0 0,1 1 1 0 0,-1-1 0 0 0,-1 0-1 0 0,1 0 1 0 0,-1-1-1 0 0,0 1 1 0 0,0-1-1 0 0,0 0 1 0 0,-1 0 0 0 0,0 0-1 0 0,0-1 1 0 0,-1 1-1 0 0,0 0 1 0 0,0-1-1 0 0,0 0 1 0 0,-1 0-1 0 0,0 1 1 0 0,0-1 0 0 0,-1 0-1 0 0,0 0 1 0 0,0 0-1 0 0,0 0 1 0 0,-1 0-1 0 0,0 1 1 0 0,-1-1 0 0 0,1 0-1 0 0,-1 0 1 0 0,-1 1-1 0 0,1 0 1 0 0,-2-2 46 0 0,3 6 12 0 0,-1 0 1 0 0,0 1-1 0 0,0 0 1 0 0,1-1 0 0 0,-1 1-1 0 0,0 0 1 0 0,0 0-1 0 0,0 0 1 0 0,-1 0-1 0 0,1 0 1 0 0,0 1-1 0 0,0-1 1 0 0,0 1-1 0 0,-1-1 1 0 0,1 1 0 0 0,0 0-1 0 0,0 0 1 0 0,-1 0-1 0 0,1 0 1 0 0,0 0-1 0 0,0 1 1 0 0,-1-1-1 0 0,1 0 1 0 0,0 1-1 0 0,0 0 1 0 0,0 0 0 0 0,0-1-1 0 0,-1 1 1 0 0,1 1-1 0 0,1-1 1 0 0,-1 0-1 0 0,0 0 1 0 0,0 1-1 0 0,0-1 1 0 0,1 1-1 0 0,-1-1 1 0 0,0 1 0 0 0,1 0-1 0 0,0 0 1 0 0,-1-1-1 0 0,1 1 1 0 0,0 0-1 0 0,0 0 1 0 0,0 0-1 0 0,0 1 1 0 0,0-1-1 0 0,1 0 1 0 0,-1 0 0 0 0,1 0-1 0 0,-1 1 1 0 0,1-1-1 0 0,0 0 1 0 0,0 0-1 0 0,0 1 1 0 0,0-1-1 0 0,0 0 1 0 0,1 0-1 0 0,-1 1 1 0 0,1-1-13 0 0,2 10 25 0 0,0 0 0 0 0,1-1 0 0 0,0 1 0 0 0,1-1 0 0 0,0 0 0 0 0,1 0-1 0 0,1-1 1 0 0,-1 0 0 0 0,2 0 0 0 0,-1-1 0 0 0,1 1 0 0 0,1-2 0 0 0,-1 1 0 0 0,1-1 0 0 0,1-1 0 0 0,0 1 0 0 0,0-2 0 0 0,0 1 0 0 0,1-1-1 0 0,0-1 1 0 0,0 0 0 0 0,0-1 0 0 0,1 0 0 0 0,-1 0 0 0 0,1-1 0 0 0,0-1 0 0 0,0 0 0 0 0,0-1 0 0 0,0 0 0 0 0,1-1 0 0 0,-1 0-1 0 0,7-1-23 0 0,-8 1-213 0 0,0 0 1 0 0,0-1 0 0 0,-1 0-1 0 0,1 0 1 0 0,-1-1 0 0 0,1 0 0 0 0,-1-1-1 0 0,0 0 1 0 0,0-1 0 0 0,0 0 0 0 0,0-1-1 0 0,-1 0 1 0 0,1 0 0 0 0,-1-1-1 0 0,0 0 1 0 0,3-4 211 0 0,15-63 1883 0 0,-27 73-1151 0 0,0 0-99 0 0,0 0-151 0 0,0 0-181 0 0,0 0-157 0 0,0 0-116 0 0,6 32-144 0 0,-3-25 126 0 0,1-1-1 0 0,0 0 0 0 0,0 0 0 0 0,0 0 0 0 0,1 0 1 0 0,0-1-1 0 0,0 1 0 0 0,0-1 0 0 0,1-1 1 0 0,0 1-1 0 0,0-1 0 0 0,0 0 0 0 0,0 0 0 0 0,1 0 1 0 0,-1-1-1 0 0,1 0 0 0 0,0-1 0 0 0,0 0 1 0 0,0 0-1 0 0,0 0 0 0 0,0-1 0 0 0,1 1 1 0 0,-1-2-1 0 0,2 1-9 0 0,90 33-443 0 0,-91-29 356 0 0,0 0 0 0 0,1-1-1 0 0,-1 0 1 0 0,1 0 0 0 0,0-1 0 0 0,0-1 0 0 0,0 1 0 0 0,1-1-1 0 0,-1-1 1 0 0,0 0 0 0 0,1 0 0 0 0,-1-1 0 0 0,1 0-1 0 0,-1-1 1 0 0,1 0 0 0 0,3-1 87 0 0,40-12-3689 0 0,-3-8-4330 0 0,-39 15-1563 0 0</inkml:trace>
  <inkml:trace contextRef="#ctx0" brushRef="#br0" timeOffset="4370.044">7144 16 22573 0 0,'0'0'323'0'0,"0"0"-95"0"0,0 0-236 0 0,0 0-291 0 0,0 0-132 0 0,0 0 40 0 0,0 0 198 0 0,0 0 220 0 0,0 0 178 0 0,0 0 91 0 0,0 0 36 0 0,0 0 2 0 0,0 0-45 0 0,7 15-49 0 0,37 149 272 0 0,-35 461 56 0 0,-10-618-552 0 0,0 0-1 0 0,0 0 0 0 0,0 0 1 0 0,1 0-1 0 0,1 0 0 0 0,-1 0 1 0 0,1 0-1 0 0,0 0 0 0 0,1 0 1 0 0,-1 0-1 0 0,1-1 0 0 0,1 1 1 0 0,-1-1-1 0 0,1 1 0 0 0,0-1 1 0 0,1 0-1 0 0,-1 0 0 0 0,1 0 1 0 0,1 0-1 0 0,-1-1 0 0 0,1 0 1 0 0,0 0-1 0 0,0 0 0 0 0,0 0 1 0 0,1-1-1 0 0,-1 0 0 0 0,1 0 1 0 0,0 0-1 0 0,0-1 0 0 0,1 0 1 0 0,-1 0-1 0 0,1-1 0 0 0,-1 1 1 0 0,1-2-1 0 0,0 1 0 0 0,3 0-15 0 0,5-2-25 0 0,1 0-1 0 0,-1 0 1 0 0,1-2-1 0 0,-1 0 0 0 0,1-1 1 0 0,-1 0-1 0 0,0-1 0 0 0,0-1 1 0 0,-1-1-1 0 0,0 0 1 0 0,0 0-1 0 0,0-2 0 0 0,0 0 1 0 0,-1 0-1 0 0,-1-1 1 0 0,1-1-1 0 0,-2 0 0 0 0,1 0 1 0 0,-1-1-1 0 0,-1-1 1 0 0,0 0-1 0 0,-1 0 0 0 0,0-1 1 0 0,0 0-1 0 0,-2-1 0 0 0,0 1 1 0 0,0-2-1 0 0,-1 1 1 0 0,-1-1-1 0 0,-1 1 0 0 0,0-1 1 0 0,0-1-1 0 0,-2 1 1 0 0,1-16 25 0 0,-3 32-5 0 0,0 0 1 0 0,-1 0 0 0 0,1-1 0 0 0,0 1 0 0 0,-1 0 0 0 0,1 0 0 0 0,-1-1 0 0 0,0 1-1 0 0,1-1 1 0 0,-1 1 0 0 0,1 0 0 0 0,-1-1 0 0 0,0 1 0 0 0,1-1 0 0 0,-1 1 0 0 0,0-1 0 0 0,0 1-1 0 0,1-1 1 0 0,-1 0 0 0 0,0 1 0 0 0,0-1 0 0 0,0 0 0 0 0,0 0 0 0 0,1 0 0 0 0,-1 0 0 0 0,0 1-1 0 0,0-1 1 0 0,0 0 0 0 0,0 0 0 0 0,0-1 0 0 0,1 1 0 0 0,-1 0 0 0 0,0 0 0 0 0,0 0-1 0 0,0 0 1 0 0,0-1 0 0 0,1 1 0 0 0,-1 0 0 0 0,0-1 0 0 0,0 1 0 0 0,1-1 0 0 0,-1 1 0 0 0,0-1-1 0 0,1 1 1 0 0,-1-1 0 0 0,0 0 0 0 0,1 1 0 0 0,-1-1 0 0 0,1 1 0 0 0,-1-1 0 0 0,1 0 0 0 0,-1 0-1 0 0,1 1 1 0 0,0-1 0 0 0,-1 0 0 0 0,1 0 0 0 0,0 0 0 0 0,-1 0 4 0 0,1 10 75 0 0,0 0 1 0 0,1-1-1 0 0,0 1 1 0 0,0 0 0 0 0,1-1-1 0 0,0 1 1 0 0,0-1-1 0 0,1 1 1 0 0,0-1-1 0 0,0 0 1 0 0,1 0-1 0 0,0 0 1 0 0,1-1-1 0 0,0 0 1 0 0,0 1 0 0 0,0-2-1 0 0,1 1 1 0 0,0-1-1 0 0,0 1 1 0 0,1-2-1 0 0,-1 1 1 0 0,1-1-1 0 0,1 0 1 0 0,3 2-76 0 0,96 49-805 0 0,0-25-3288 0 0,-75-27 773 0 0,-11-3-3778 0 0,-12-1-3151 0 0</inkml:trace>
  <inkml:trace contextRef="#ctx0" brushRef="#br0" timeOffset="4620.279">7166 300 27182 0 0,'0'0'376'0'0,"0"0"-112"0"0,0 0-128 0 0,0 0-120 0 0,171-88-32 0 0,-108 80 32 0 0,10 2-48 0 0,-5 3-64 0 0,-3 2-88 0 0,-5 1-144 0 0,-7 0-160 0 0,-11 1-216 0 0,-4 5-337 0 0,-12 2-575 0 0,-4 3-1545 0 0,-10-4-2456 0 0,-6-1-6914 0 0</inkml:trace>
  <inkml:trace contextRef="#ctx0" brushRef="#br0" timeOffset="5438.463">2010 1322 18724 0 0,'0'0'-132'0'0,"0"0"-439"0"0,0 0-129 0 0,0 0 75 0 0,0 0 329 0 0,0 0 397 0 0,0 0 88 0 0,0 0-13 0 0,0 0-30 0 0,0 0 30 0 0,0 0 57 0 0,0 0 100 0 0,0 0 121 0 0,25-9 69 0 0,77-27-5 0 0,-91 26 257 0 0,-39 14-1124 0 0,-27 15 295 0 0,2 3-1 0 0,0 2 1 0 0,1 3-1 0 0,-44 30 55 0 0,94-56 9 0 0,0 0 0 0 0,0 1 0 0 0,0-1 0 0 0,1 0 0 0 0,-1 1 0 0 0,1-1 0 0 0,-1 1-1 0 0,1-1 1 0 0,-1 1 0 0 0,1 0 0 0 0,0-1 0 0 0,0 1 0 0 0,0 0 0 0 0,0 0 0 0 0,0 0-1 0 0,0 0 1 0 0,0 0 0 0 0,1 0 0 0 0,-1 0 0 0 0,1 0 0 0 0,-1 0 0 0 0,1 1-1 0 0,0-1 1 0 0,0 0 0 0 0,0 0 0 0 0,0 0 0 0 0,0 0 0 0 0,1 0 0 0 0,-1 1 0 0 0,1-1-1 0 0,-1 0 1 0 0,1 0 0 0 0,0 0 0 0 0,0 0 0 0 0,-1 0 0 0 0,1 0 0 0 0,1-1 0 0 0,-1 1-1 0 0,0 0 1 0 0,0 0 0 0 0,1-1 0 0 0,-1 1 0 0 0,1-1 0 0 0,-1 1 0 0 0,1-1-1 0 0,0 0 1 0 0,0 1 0 0 0,0-1 0 0 0,-1 0 0 0 0,1 0 0 0 0,0 0 0 0 0,0-1 0 0 0,0 1-1 0 0,0 0 1 0 0,0-1 0 0 0,1 1 0 0 0,-1-1 0 0 0,0 0 0 0 0,0 0 0 0 0,0 0-1 0 0,0 0 1 0 0,0 0 0 0 0,1 0-9 0 0,180 53-41 0 0,-151-47-41 0 0,0 1-1 0 0,-1 2 1 0 0,0 1 0 0 0,0 2-1 0 0,-1 0 1 0 0,-1 2-1 0 0,0 2 1 0 0,2 2 82 0 0,-33-19 28 0 0,0 1 0 0 0,1 0 0 0 0,-1 0 0 0 0,0 0-1 0 0,0 0 1 0 0,1 1 0 0 0,-1-1 0 0 0,0 0 0 0 0,1 1 0 0 0,-1-1-1 0 0,1 1 1 0 0,-1-1 0 0 0,0 1 0 0 0,1 0 0 0 0,-1 0 0 0 0,1 0 0 0 0,0 0-1 0 0,-1 0 1 0 0,1 0 0 0 0,0 0 0 0 0,0 0 0 0 0,-1 0 0 0 0,1 1 0 0 0,0-1-1 0 0,0 0 1 0 0,0 1 0 0 0,0-1 0 0 0,1 1 0 0 0,-1-1 0 0 0,0 1-1 0 0,1-1 1 0 0,-1 1 0 0 0,1 0 0 0 0,-1-1 0 0 0,1 1 0 0 0,0 0 0 0 0,0-1-1 0 0,0 1 1 0 0,0 0 0 0 0,0-1 0 0 0,0 1 0 0 0,0 0 0 0 0,0-1-1 0 0,1 1 1 0 0,-1 0 0 0 0,1-1 0 0 0,-1 1 0 0 0,1-1 0 0 0,-1 1 0 0 0,1 0-1 0 0,0-1 1 0 0,0 0 0 0 0,0 1 0 0 0,0-1 0 0 0,0 0 0 0 0,0 1 0 0 0,0-1-1 0 0,1 0 1 0 0,-1 0 0 0 0,0 0 0 0 0,1 0 0 0 0,-1 0 0 0 0,0 0-1 0 0,1 0 1 0 0,-1 0 0 0 0,1-1 0 0 0,0 1 0 0 0,1 0-28 0 0,-43 4 469 0 0,0-2 0 0 0,0-1 0 0 0,0-2 0 0 0,0-2 0 0 0,0-2 0 0 0,-14-3-469 0 0,-93-7 217 0 0,90 14-1969 0 0,71 18-4264 0 0,14-3-1110 0 0,-15-12-2221 0 0</inkml:trace>
  <inkml:trace contextRef="#ctx0" brushRef="#br0" timeOffset="5886.075">2449 1688 22797 0 0,'0'0'747'0'0,"0"0"-315"0"0,0 0-367 0 0,0 0-180 0 0,0 0-13 0 0,0 0 55 0 0,0 0 74 0 0,0 0 29 0 0,0 0 32 0 0,0 0 37 0 0,0 0 45 0 0,0 0 40 0 0,0 0 6 0 0,19 11-16 0 0,61 32-23 0 0,-71-38-150 0 0,0-1 0 0 0,0-1 0 0 0,0 1-1 0 0,1-1 1 0 0,-1-1 0 0 0,1 0 0 0 0,0 0 0 0 0,0-1 0 0 0,0-1 0 0 0,0 1-1 0 0,-1-1 1 0 0,1-1 0 0 0,0 0 0 0 0,0 0 0 0 0,0-1 0 0 0,-1 0-1 0 0,-2 0-25 0 0,119-48-681 0 0,-123 49 690 0 0,0-1-1 0 0,0 0 0 0 0,0 0 1 0 0,0 0-1 0 0,0 0 0 0 0,-1 0 1 0 0,1-1-1 0 0,-1 1 0 0 0,1-1 1 0 0,-1 1-1 0 0,0-1 1 0 0,0 0-1 0 0,0 0 0 0 0,0 0 1 0 0,-1 0-1 0 0,1 0 0 0 0,-1-1 1 0 0,0 1-1 0 0,0 0 0 0 0,0-1 1 0 0,0 1-1 0 0,0 0 1 0 0,-1-1-1 0 0,0 1 0 0 0,0-1 1 0 0,0 1-1 0 0,0-1 0 0 0,0 1 1 0 0,-1-1-1 0 0,1 1 0 0 0,-1-1 1 0 0,0 1-1 0 0,0 0 1 0 0,0-1-1 0 0,-1 1 0 0 0,1 0 1 0 0,-1-1 16 0 0,-6-3-23 0 0,-1 0 0 0 0,1 0 0 0 0,-1 1 0 0 0,-1 0 0 0 0,1 1 0 0 0,-1 0 0 0 0,0 0 0 0 0,0 1 1 0 0,0 0-1 0 0,-1 1 0 0 0,1 0 0 0 0,-1 1 0 0 0,0 0 0 0 0,0 0 0 0 0,0 1 0 0 0,0 1 0 0 0,0 0 0 0 0,0 1 0 0 0,1 0 1 0 0,-1 0-1 0 0,0 1 0 0 0,0 0 0 0 0,-4 3 23 0 0,-80 41 90 0 0,94-45-74 0 0,-1 0 1 0 0,0 1-1 0 0,0-1 1 0 0,1 1-1 0 0,-1 0 1 0 0,1-1-1 0 0,0 1 1 0 0,-1 0-1 0 0,1 0 1 0 0,0 0-1 0 0,0 0 1 0 0,0 0-1 0 0,0 0 1 0 0,0 0-1 0 0,1 0 1 0 0,-1 0-1 0 0,1 1 1 0 0,-1-1-1 0 0,1 0 1 0 0,0 0 0 0 0,0 1-1 0 0,0-1 1 0 0,0 0-1 0 0,0 0 1 0 0,0 0-1 0 0,1 1 1 0 0,-1-1-1 0 0,1 0 1 0 0,-1 0-1 0 0,1 0 1 0 0,0 0-1 0 0,0 0 1 0 0,0 0-1 0 0,0 0 1 0 0,0 0-1 0 0,1 0 1 0 0,-1 0-1 0 0,1 0 1 0 0,-1-1 0 0 0,1 1-1 0 0,-1-1 1 0 0,1 1-1 0 0,1 0-16 0 0,12 8 67 0 0,-1-1 0 0 0,2-1 0 0 0,-1 0 1 0 0,1-1-1 0 0,0 0 0 0 0,0-2 0 0 0,1 0 0 0 0,-1 0 0 0 0,1-2 0 0 0,0 0 0 0 0,0-1 1 0 0,1-1-1 0 0,-1 0 0 0 0,13-2-67 0 0,112 18 24 0 0,-59 14 15 0 0,62 6-2029 0 0,-69-48-2619 0 0,-29-9-4162 0 0,-31 12-563 0 0</inkml:trace>
  <inkml:trace contextRef="#ctx0" brushRef="#br0" timeOffset="6500.583">3404 1051 19468 0 0,'0'0'1486'0'0,"0"0"-1246"0"0,0 0-527 0 0,0 0-149 0 0,0 0 43 0 0,0 0 277 0 0,0 0 266 0 0,0 0 177 0 0,0 0 118 0 0,0 0 96 0 0,2 28 59 0 0,28 193 947 0 0,-10-111-856 0 0,-13-66-586 0 0,1-1 0 0 0,2 0 0 0 0,1-1-1 0 0,3 0 1 0 0,1-1 0 0 0,9 13-105 0 0,-22-50-21 0 0,-1-1 1 0 0,1 0-1 0 0,1 1 0 0 0,-1-1 0 0 0,0 0 1 0 0,1 0-1 0 0,-1-1 0 0 0,1 1 0 0 0,0-1 1 0 0,0 1-1 0 0,0-1 0 0 0,0 0 0 0 0,0 0 1 0 0,1 0-1 0 0,-1 0 0 0 0,0-1 1 0 0,1 1-1 0 0,0-1 0 0 0,-1 0 0 0 0,1 0 1 0 0,0 0-1 0 0,-1-1 0 0 0,1 1 0 0 0,0-1 1 0 0,0 0-1 0 0,0 0 0 0 0,-1 0 1 0 0,1-1-1 0 0,0 1 0 0 0,0-1 0 0 0,-1 0 1 0 0,1 0-1 0 0,0 0 0 0 0,-1 0 0 0 0,1-1 1 0 0,-1 1-1 0 0,0-1 0 0 0,1 0 0 0 0,1-2 21 0 0,126-99-2879 0 0,-118 91 2625 0 0,17-14 1809 0 0,-30 26-1111 0 0,0 0-101 0 0,0 0-134 0 0,0 0-105 0 0,1 38 468 0 0,-2-27-512 0 0,1 0 0 0 0,1 0 0 0 0,0 0-1 0 0,1 0 1 0 0,0 0 0 0 0,0-1 0 0 0,1 1-1 0 0,0-1 1 0 0,1 1 0 0 0,0-1 0 0 0,1-1-1 0 0,0 1 1 0 0,1 0 0 0 0,0-1 0 0 0,0 0 0 0 0,1-1-1 0 0,0 1-59 0 0,1-8-114 0 0,-1-1 0 0 0,0 0 0 0 0,0 0-1 0 0,1-1 1 0 0,-1 0 0 0 0,0 0-1 0 0,0-1 1 0 0,0 0 0 0 0,0 0 0 0 0,0 0-1 0 0,-1-1 1 0 0,1 0 0 0 0,-1 0-1 0 0,1-1 1 0 0,-1 0 0 0 0,0 0 0 0 0,0 0-1 0 0,-1-1 1 0 0,1 0 0 0 0,-1 0-1 0 0,0 0 1 0 0,-1-1 0 0 0,1 1-1 0 0,-1-1 1 0 0,0 0 0 0 0,0-1 0 0 0,-1 1-1 0 0,0-1 1 0 0,0 1 0 0 0,-1-1-1 0 0,0 0 1 0 0,0 0 0 0 0,0-3 114 0 0,5-77 975 0 0,-7 68 839 0 0,0 19-1561 0 0,0 0-169 0 0,12 29 31 0 0,-4-15-82 0 0,0 0 0 0 0,1 0 0 0 0,1-1 0 0 0,0 0 1 0 0,1 0-1 0 0,0-2 0 0 0,1 1 0 0 0,0-1 0 0 0,1-1 0 0 0,0 0 1 0 0,1-1-1 0 0,0-1 0 0 0,6 3-33 0 0,27 8-4574 0 0,2-10-4554 0 0,-41-9-1528 0 0</inkml:trace>
  <inkml:trace contextRef="#ctx0" brushRef="#br0" timeOffset="6761.055">3369 1202 23533 0 0,'0'0'601'0'0,"0"0"-52"0"0,0 0-167 0 0,0 0-255 0 0,0 0-140 0 0,0 0-30 0 0,25-22 14 0 0,86-66 21 0 0,-106 83 3 0 0,1 1 1 0 0,0 1 0 0 0,0-1 0 0 0,0 1-1 0 0,0 0 1 0 0,1 1 0 0 0,-1-1-1 0 0,1 1 1 0 0,-1 0 0 0 0,1 1 0 0 0,0 0-1 0 0,0 0 1 0 0,0 0 0 0 0,0 1-1 0 0,-1 0 1 0 0,1 0 0 0 0,6 2 4 0 0,14-1-38 0 0,183 38-1354 0 0,-145-9-2341 0 0,-3 7-4375 0 0,-40-21-2719 0 0</inkml:trace>
  <inkml:trace contextRef="#ctx0" brushRef="#br0" timeOffset="7554.69">4500 1454 20540 0 0,'0'0'1462'0'0,"0"0"-263"0"0,0 0-471 0 0,0 0-365 0 0,0 0-211 0 0,0 0-115 0 0,0 0-66 0 0,0 0-12 0 0,0 0 14 0 0,0 0-5 0 0,0 0 36 0 0,26-6 7 0 0,84-16 5 0 0,62 21-534 0 0,-18 5-1686 0 0,-176 31 2706 0 0,13-25-347 0 0,-106 147 820 0 0,113-153-998 0 0,0 0 0 0 0,-1 1 0 0 0,1-1 0 0 0,1 1 0 0 0,-1-1 0 0 0,1 1 0 0 0,0 0 0 0 0,0 0 0 0 0,0-1 1 0 0,0 1-1 0 0,1 0 0 0 0,0 0 0 0 0,0 0 0 0 0,0 0 0 0 0,1 0 0 0 0,0-1 0 0 0,0 1 0 0 0,0 0 0 0 0,0 0 0 0 0,1-1 0 0 0,0 1 1 0 0,0-1-1 0 0,0 1 0 0 0,0-1 0 0 0,1 0 0 0 0,-1 0 0 0 0,1 0 0 0 0,0 0 0 0 0,0 0 0 0 0,1-1 0 0 0,-1 0 0 0 0,1 1 0 0 0,0-1 1 0 0,0 0-1 0 0,0-1 0 0 0,0 1 0 0 0,2 0 23 0 0,55 19-2375 0 0,104-16-9214 0 0,-103-8 9372 0 0,-28-1 4056 0 0,15 1 10795 0 0,-30 10-10702 0 0,-11-1-1911 0 0,0-1 1 0 0,1 0-1 0 0,-1-1 1 0 0,1 0-1 0 0,0 0 1 0 0,1-1-1 0 0,-1 0 1 0 0,1 0-1 0 0,-1-1 1 0 0,1-1-1 0 0,0 0 1 0 0,0 0-1 0 0,0-1 1 0 0,1 0-1 0 0,-1 0 0 0 0,0-1 1 0 0,0-1-1 0 0,0 0 1 0 0,0 0-1 0 0,0-1 1 0 0,0 0-1 0 0,0-1 1 0 0,0 0-1 0 0,0-1 1 0 0,-1 0-1 0 0,0 0 1 0 0,0-1-1 0 0,0 0 1 0 0,0 0-1 0 0,-1-1 1 0 0,0 0-1 0 0,0-1 1 0 0,-1 0-1 0 0,0 0 1 0 0,0-1-1 0 0,0 0 1 0 0,-1 0-1 0 0,4-6-21 0 0,-6 8-42 0 0,-1 0 0 0 0,0 0-1 0 0,0 0 1 0 0,0-1 0 0 0,-1 1 0 0 0,0 0-1 0 0,0-1 1 0 0,0 0 0 0 0,-1 1 0 0 0,0-1 0 0 0,0 0-1 0 0,-1 0 1 0 0,0 0 0 0 0,0 0 0 0 0,-1 1-1 0 0,1-1 1 0 0,-1 0 0 0 0,-1 0 0 0 0,0 1 0 0 0,0-1-1 0 0,0 1 1 0 0,0-1 0 0 0,-1 1 0 0 0,0 0-1 0 0,-1 0 1 0 0,1 0 0 0 0,-1 1 0 0 0,0-1 0 0 0,0 1-1 0 0,-1 0 1 0 0,0 0 0 0 0,0 0 0 0 0,0 1-1 0 0,0 0 1 0 0,-1 0 0 0 0,0 0 0 0 0,0 0 0 0 0,0 1-1 0 0,0 0 1 0 0,0 0 0 0 0,-4 0 42 0 0,-2 2 27 0 0,0 1 1 0 0,-1 0-1 0 0,1 0 0 0 0,0 2 1 0 0,0-1-1 0 0,0 2 1 0 0,0 0-1 0 0,0 0 0 0 0,1 1 1 0 0,-1 0-1 0 0,1 1 1 0 0,0 0-1 0 0,0 1 0 0 0,1 0 1 0 0,-1 1-1 0 0,2 0 0 0 0,-1 1 1 0 0,1 0-1 0 0,0 0 1 0 0,0 1-1 0 0,1 0 0 0 0,0 0 1 0 0,1 1-1 0 0,0 0 0 0 0,1 1 1 0 0,0-1-1 0 0,0 1 1 0 0,1 0-1 0 0,1 1 0 0 0,0-1 1 0 0,0 1-1 0 0,1 0 0 0 0,1 0 1 0 0,-1 8-28 0 0,7-12 82 0 0,1-1 1 0 0,0 1-1 0 0,1-1 1 0 0,0 0-1 0 0,0-1 1 0 0,0 1-1 0 0,1-1 1 0 0,0-1 0 0 0,0 1-1 0 0,0-1 1 0 0,1 0-1 0 0,-1-1 1 0 0,1 0-1 0 0,1 0 1 0 0,-1-1-1 0 0,0 0 1 0 0,1 0-1 0 0,-1-1 1 0 0,1 0-1 0 0,0 0 1 0 0,0-1-1 0 0,0-1 1 0 0,0 1-1 0 0,0-1 1 0 0,0-1-1 0 0,0 0 1 0 0,5-1-83 0 0,8 4 6 0 0,109 11 144 0 0,-1 5 1 0 0,116 33-151 0 0,-217-43-569 0 0,133 39 600 0 0,-110-25-3307 0 0,-3 4-4098 0 0,-36-18-3321 0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16T10:45:58.892"/>
    </inkml:context>
    <inkml:brush xml:id="br0">
      <inkml:brushProperty name="width" value="0.3" units="cm"/>
      <inkml:brushProperty name="height" value="0.6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1 31 8914 0 0,'0'0'923'0'0,"0"0"-364"0"0,0 0 199 0 0,0 0 104 0 0,0 0-194 0 0,0 0-377 0 0,0 0-326 0 0,0 0-114 0 0,0 0 21 0 0,0 0 84 0 0,13-5 16 0 0,124-21-114 0 0,1 33-1246 0 0,-2 6 0 0 0,119 27 1388 0 0,228 19-2081 0 0,892-103 4124 0 0,-326 78-1006 0 0,246-19-1353 0 0,-433-46 769 0 0,673 24-168 0 0,-1148 12-959 0 0,777-40-2621 0 0,-1068 30 3312 0 0,292-10-199 0 0,101 20 182 0 0,-118 27-4602 0 0,-316-24 2244 0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16T10:45:59.774"/>
    </inkml:context>
    <inkml:brush xml:id="br0">
      <inkml:brushProperty name="width" value="0.3" units="cm"/>
      <inkml:brushProperty name="height" value="0.6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0 1 15659 0 0,'0'0'-54'0'0,"0"0"6"0"0,0 0-31 0 0,0 0-156 0 0,0 0-66 0 0,0 0 2 0 0,0 0 30 0 0,0 0 115 0 0,0 0 65 0 0,0 0 5 0 0,0 0-21 0 0,0 0-30 0 0,30 5-38 0 0,183 35-1048 0 0,47-12-933 0 0,139-39 3204 0 0,-165-1-825 0 0,469-3-1065 0 0,354 1-6689 0 0,-181 2 6612 0 0,38 11 5245 0 0,275 60-4328 0 0,602 89 289 0 0,-75-16 254 0 0,-1064-86-582 0 0,-39-3-3980 0 0,-573-40 669 0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16T10:46:00.613"/>
    </inkml:context>
    <inkml:brush xml:id="br0">
      <inkml:brushProperty name="width" value="0.3" units="cm"/>
      <inkml:brushProperty name="height" value="0.6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1 1 15667 0 0,'0'0'462'0'0,"0"0"-225"0"0,0 0-31 0 0,0 0-94 0 0,0 0-226 0 0,0 0-242 0 0,0 0-60 0 0,0 0 59 0 0,0 0 141 0 0,0 0 198 0 0,0 0 26 0 0,0 0-20 0 0,0 0-2 0 0,29 7 8 0 0,191 53 10 0 0,-131-43-61 0 0,1-3 0 0 0,0-4 0 0 0,1-4-1 0 0,-1-4 1 0 0,1-4 0 0 0,67-11 57 0 0,-114 10-52 0 0,1981-74-2761 0 0,-1051 68 839 0 0,1407 6 2002 0 0,-422 130 327 0 0,11 21-549 0 0,-1764-134-1577 0 0,-73-3-3758 0 0,-88-6 2635 0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16T10:46:01.347"/>
    </inkml:context>
    <inkml:brush xml:id="br0">
      <inkml:brushProperty name="width" value="0.3" units="cm"/>
      <inkml:brushProperty name="height" value="0.6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0 306 14491 0 0,'0'0'535'0'0,"0"0"-80"0"0,0 0 13 0 0,0 0-190 0 0,0 0-155 0 0,0 0-116 0 0,0 0-187 0 0,0 0-112 0 0,0 0-7 0 0,0 0 55 0 0,0 0 127 0 0,0 0 85 0 0,0 0 37 0 0,10 4 11 0 0,203 72-639 0 0,-124-70 294 0 0,0-3-1 0 0,-1-4 1 0 0,1-4 0 0 0,-1-4-1 0 0,26-8 330 0 0,41-2-91 0 0,2011-158-3632 0 0,500 36 4194 0 0,-893 115-7710 0 0,-1699 26 4877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16T10:49:59.6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 19372 0 0,'0'0'-167'0'0,"0"0"-386"0"0,0 0-497 0 0,0 0-102 0 0,0 0 217 0 0,0 0 441 0 0,0 0 536 0 0,0 0 170 0 0,0 0 55 0 0,0 0 56 0 0,0 0 21 0 0,1 26-48 0 0,0 171 499 0 0,-3-180-421 0 0,5 103-25 0 0,-3-117-306 0 0,0 0-1 0 0,1 0 0 0 0,-1-1 1 0 0,1 1-1 0 0,0 0 0 0 0,0 0 0 0 0,0-1 1 0 0,0 1-1 0 0,0-1 0 0 0,1 1 1 0 0,-1-1-1 0 0,1 1 0 0 0,0-1 0 0 0,-1 0 1 0 0,1 0-1 0 0,0 0 0 0 0,1 0 1 0 0,-1 0-1 0 0,0 0 0 0 0,0-1 0 0 0,1 1 1 0 0,-1-1-1 0 0,1 1 0 0 0,-1-1 1 0 0,1 0-1 0 0,0 0 0 0 0,-1 0 1 0 0,1 0-1 0 0,0-1 0 0 0,0 1 0 0 0,0-1 1 0 0,-1 0-1 0 0,1 1 0 0 0,0-1 1 0 0,0 0-1 0 0,0-1 0 0 0,2 1-42 0 0,3-4 125 0 0,1-1 0 0 0,-1 1 0 0 0,0-1 0 0 0,0-1 0 0 0,-1 1 0 0 0,1-1 0 0 0,-1-1 0 0 0,0 1 0 0 0,-1-1 0 0 0,0 0 0 0 0,0-1 0 0 0,0 0 0 0 0,2-5-125 0 0,6-4 78 0 0,128-224 476 0 0,-124 227-1565 0 0,-12 49-245 0 0,-4-19 1894 0 0,3 31-334 0 0,-5-34-272 0 0,0 1-1 0 0,1-1 1 0 0,0 0-1 0 0,1 1 1 0 0,0-1-1 0 0,1 0 1 0 0,0 0-1 0 0,1 0 0 0 0,1-1 1 0 0,0 1-1 0 0,1-1 1 0 0,0 0-1 0 0,1-1 1 0 0,0 0-1 0 0,1 0 1 0 0,0 0-1 0 0,1-1 0 0 0,0 0 1 0 0,6 4-32 0 0,98 3-1261 0 0,54-76-5097 0 0,-100 13 3670 0 0,-30 19 2696 0 0,1 3 3353 0 0,-26 61 467 0 0,-7-22-3448 0 0,-4-7-325 0 0,1-1 0 0 0,0 0 1 0 0,1 1-1 0 0,0-1 0 0 0,0 0 0 0 0,0 0 1 0 0,1-1-1 0 0,0 1 0 0 0,1-1 0 0 0,-1 0 1 0 0,1 0-1 0 0,0 0 0 0 0,1 0 0 0 0,-1-1 1 0 0,1 0-1 0 0,0 0 0 0 0,0-1 0 0 0,1 0 1 0 0,-1 0-1 0 0,1 0 0 0 0,0-1 0 0 0,0 0 1 0 0,0 0-1 0 0,1 0 0 0 0,-1-1 0 0 0,1-1 1 0 0,-1 1-1 0 0,1-1 0 0 0,-1 0 0 0 0,1-1 1 0 0,0 0-1 0 0,0 0 0 0 0,-1-1 0 0 0,1 0 0 0 0,-1 0 1 0 0,1 0-1 0 0,-1-1 0 0 0,1 0 0 0 0,-1-1 1 0 0,4-2-56 0 0,5-1-87 0 0,-1-1 0 0 0,1-1-1 0 0,-2 0 1 0 0,1-2 0 0 0,-1 1 0 0 0,0-2 0 0 0,-1 0 0 0 0,-1 0 0 0 0,0-1 0 0 0,0-1-1 0 0,-1 0 1 0 0,1-2 87 0 0,-8 9-140 0 0,1 0 0 0 0,-1-1 0 0 0,-1 0 0 0 0,1 0-1 0 0,-1 0 1 0 0,0 0 0 0 0,-1 0 0 0 0,0 0 0 0 0,0-1 0 0 0,0 1-1 0 0,-1-1 1 0 0,0 1 0 0 0,-1-1 0 0 0,0 0 0 0 0,0 1-1 0 0,0-1 1 0 0,-1 0 0 0 0,0 1 0 0 0,-1-1 0 0 0,1 1-1 0 0,-2 0 1 0 0,1-1 0 0 0,-1 1 0 0 0,0 0 0 0 0,0 0 0 0 0,-1 1-1 0 0,-4-7 141 0 0,-2 2 82 0 0,0 0 0 0 0,-1 1-1 0 0,0 0 1 0 0,-1 1-1 0 0,0 0 1 0 0,-1 1 0 0 0,1 0-1 0 0,-2 1 1 0 0,1 1-1 0 0,-1 0 1 0 0,0 0 0 0 0,0 2-1 0 0,0 0 1 0 0,-1 0-1 0 0,0 1 1 0 0,0 1 0 0 0,1 1-1 0 0,-1 0 1 0 0,0 0-1 0 0,0 2 1 0 0,0 0-1 0 0,0 1 1 0 0,0 0 0 0 0,0 1-1 0 0,1 1 1 0 0,0 0-1 0 0,-1 1 1 0 0,2 0 0 0 0,-1 2-1 0 0,1-1 1 0 0,-1 2-1 0 0,2-1 1 0 0,-1 2 0 0 0,1 0-1 0 0,1 0 1 0 0,0 1-1 0 0,0 1 1 0 0,-1 1-82 0 0,8-6-53 0 0,0 0 0 0 0,0 0 0 0 0,0 0 0 0 0,1 0-1 0 0,0 1 1 0 0,0-1 0 0 0,1 1 0 0 0,0 0 0 0 0,0 0 0 0 0,0 0 0 0 0,1 0-1 0 0,0 0 1 0 0,1 0 0 0 0,-1 0 0 0 0,1 0 0 0 0,1 0 0 0 0,-1 0 0 0 0,1 1 0 0 0,1-1-1 0 0,-1 0 1 0 0,1-1 0 0 0,0 1 0 0 0,1 0 0 0 0,2 5 53 0 0,78 75-4800 0 0,-53-71 566 0 0,-5-4-4325 0 0</inkml:trace>
  <inkml:trace contextRef="#ctx0" brushRef="#br0" timeOffset="423.473">1678 0 19020 0 0,'0'0'-1272'0'0,"0"0"-558"0"0,0 0 0 0 0,0 0 453 0 0,0 0 857 0 0,0 0 814 0 0,0 0 176 0 0,0 0 3 0 0,0 0 10 0 0,0 0 17 0 0,10 27 4 0 0,32 84-10 0 0,-17 13 614 0 0,-25-116-1069 0 0,1 1 1 0 0,-1-1-1 0 0,1 0 1 0 0,1 0-1 0 0,-1 0 0 0 0,1 0 1 0 0,1 0-1 0 0,-1 0 0 0 0,1-1 1 0 0,1 1-1 0 0,0-1 1 0 0,0 1-1 0 0,0-1 0 0 0,1-1 1 0 0,0 1-1 0 0,0-1 0 0 0,4 4-39 0 0,-4-9 36 0 0,0 0-1 0 0,0 0 1 0 0,1 0-1 0 0,-1-1 1 0 0,0 1 0 0 0,1-1-1 0 0,-1-1 1 0 0,0 1-1 0 0,1-1 1 0 0,-1 0-1 0 0,0 0 1 0 0,0-1-1 0 0,1 1 1 0 0,-1-1-1 0 0,0 0 1 0 0,-1 0-1 0 0,1-1 1 0 0,0 0-1 0 0,-1 0 1 0 0,1 0-1 0 0,-1 0 1 0 0,0 0 0 0 0,0-1-1 0 0,0 0 1 0 0,-1 0-1 0 0,1 0 1 0 0,-1 0-1 0 0,0-1 1 0 0,2-2-36 0 0,10-8-436 0 0,95-97-3230 0 0,4-3 3014 0 0,-112 114 774 0 0,1 0 0 0 0,0-1 1 0 0,0 1-1 0 0,0 0 0 0 0,0 0 0 0 0,0 1 0 0 0,0-1 1 0 0,0 1-1 0 0,0-1 0 0 0,0 1 0 0 0,0 0 0 0 0,0 0 1 0 0,0 0-1 0 0,0 1 0 0 0,1-1 0 0 0,-1 1 1 0 0,0-1-1 0 0,0 1 0 0 0,0 0 0 0 0,-1 1 0 0 0,1-1 1 0 0,0 0-1 0 0,0 1 0 0 0,-1-1 0 0 0,1 1 0 0 0,0 0 1 0 0,-1 0-1 0 0,0 0 0 0 0,0 0 0 0 0,1 0 1 0 0,-1 1-1 0 0,0-1 0 0 0,-1 1 0 0 0,1-1 0 0 0,0 1 1 0 0,-1 0-1 0 0,1-1 0 0 0,-1 1 0 0 0,0 0 0 0 0,0 0 1 0 0,0 0-1 0 0,0 0 0 0 0,-1 0 0 0 0,1 0 1 0 0,-1 0-1 0 0,0 0 0 0 0,0 1 0 0 0,0 0-122 0 0,15 27 341 0 0,71 109 435 0 0,-56-94-2933 0 0,0-3-3577 0 0,-18-27-4637 0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16T10:46:02.135"/>
    </inkml:context>
    <inkml:brush xml:id="br0">
      <inkml:brushProperty name="width" value="0.3" units="cm"/>
      <inkml:brushProperty name="height" value="0.6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297 0 15099 0 0,'0'0'-656'0'0,"0"0"488"0"0,0 0 7 0 0,0 0-121 0 0,0 0 1 0 0,0 0 34 0 0,-30 7 71 0 0,-90 22 73 0 0,44 22 8 0 0,65-36 64 0 0,-49 76-197 0 0,120-78 2075 0 0,809-44-616 0 0,3418 33-4803 0 0,-2027-28 6014 0 0,-1038-7-1971 0 0,-706 31-6051 0 0,-427 3-1946 0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16T10:46:03.077"/>
    </inkml:context>
    <inkml:brush xml:id="br0">
      <inkml:brushProperty name="width" value="0.3" units="cm"/>
      <inkml:brushProperty name="height" value="0.6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1 312 1800 0 0,'0'0'1202'0'0,"0"0"-543"0"0,0 0 133 0 0,0 0 250 0 0,31-5 80 0 0,223-21 1480 0 0,1155-85 3020 0 0,-987 68-5097 0 0,606-41-869 0 0,232 41 344 0 0,-792 53-2105 0 0,-163 8-3984 0 0,-221-11-739 0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16T10:46:03.783"/>
    </inkml:context>
    <inkml:brush xml:id="br0">
      <inkml:brushProperty name="width" value="0.3" units="cm"/>
      <inkml:brushProperty name="height" value="0.6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0 100 12155 0 0,'0'0'862'0'0,"0"0"-839"0"0,0 0-344 0 0,0 0-43 0 0,0 0 61 0 0,0 0 179 0 0,0 0 184 0 0,0 0 41 0 0,32 6-5 0 0,189 41 83 0 0,-49-5 18 0 0,3-9-1 0 0,0-7 1 0 0,2-7 0 0 0,114-6-197 0 0,186-32 420 0 0,-2-20 1 0 0,114-40-421 0 0,398-37 1093 0 0,-312 83-1019 0 0,-231 46-7302 0 0,-362-7-703 0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16T10:46:04.379"/>
    </inkml:context>
    <inkml:brush xml:id="br0">
      <inkml:brushProperty name="width" value="0.3" units="cm"/>
      <inkml:brushProperty name="height" value="0.6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0 89 15115 0 0,'0'0'-345'0'0,"0"0"-19"0"0,0 0 88 0 0,0 0 137 0 0,0 0 147 0 0,30-8 61 0 0,98-27-43 0 0,31 34 10 0 0,-122 7-27 0 0,103 14 23 0 0,268 37 3 0 0,3-18-1 0 0,26-17-34 0 0,101-29 1002 0 0,292-50-1002 0 0,31-21 1007 0 0,8 38-1007 0 0,-822 39-121 0 0,548-4-1312 0 0,-205 16-6325 0 0,-318-7 821 0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16T10:46:04.979"/>
    </inkml:context>
    <inkml:brush xml:id="br0">
      <inkml:brushProperty name="width" value="0.3" units="cm"/>
      <inkml:brushProperty name="height" value="0.6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0 187 19052 0 0,'0'0'-409'0'0,"0"0"-27"0"0,0 0 55 0 0,29-17 135 0 0,99-52 152 0 0,-110 61 75 0 0,1 0 0 0 0,0 1 0 0 0,0 1-1 0 0,1 1 1 0 0,-1 1 0 0 0,1 1 0 0 0,0 1-1 0 0,17-1 20 0 0,8 0-51 0 0,182-8-480 0 0,1 11 1 0 0,-1 10-1 0 0,169 30 531 0 0,333 14-387 0 0,-260-60 670 0 0,83-28-283 0 0,1294-71 1267 0 0,-1059 129-9470 0 0,-724-19-166 0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16T10:46:05.436"/>
    </inkml:context>
    <inkml:brush xml:id="br0">
      <inkml:brushProperty name="width" value="0.3" units="cm"/>
      <inkml:brushProperty name="height" value="0.6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1 29 19772 0 0,'0'0'-829'0'0,"0"0"114"0"0,28-5 219 0 0,186-19 118 0 0,35 40-294 0 0,-1 10-1 0 0,-2 11 1 0 0,-1 11-1 0 0,132 48 673 0 0,303 58-497 0 0,662 70 1076 0 0,-772-140-5419 0 0,-486-73-4290 0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16T10:47:18.171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48 155 11522 0 0,'0'0'2632'0'0,"0"0"-1821"0"0,0 0-423 0 0,0 0-7 0 0,0 0-30 0 0,0 0-48 0 0,0 0-79 0 0,0 0-56 0 0,0 0-47 0 0,0 0-45 0 0,0 0-60 0 0,-9-8-71 0 0,-28-25-87 0 0,36 32 92 0 0,1 0 1 0 0,0 0 0 0 0,-1-1 0 0 0,1 1 0 0 0,0 0-1 0 0,0 0 1 0 0,0 0 0 0 0,0 0 0 0 0,0-1-1 0 0,0 1 1 0 0,1 0 0 0 0,-1 0 0 0 0,0 0 0 0 0,1 0-1 0 0,-1 0 1 0 0,0 0 0 0 0,1-1 0 0 0,-1 1 0 0 0,1 0-1 0 0,0 0 1 0 0,-1 0 0 0 0,1 1 0 0 0,0-1-1 0 0,-1 0 1 0 0,1 0 0 0 0,0 0 0 0 0,0 0 0 0 0,0 1-1 0 0,0-1 1 0 0,0 0 0 0 0,0 1 0 0 0,0-1-1 0 0,0 1 1 0 0,0-1 0 0 0,0 1 0 0 0,0-1 0 0 0,0 1-1 0 0,1 0 1 0 0,-1 0 0 0 0,0 0 0 0 0,0-1 0 0 0,0 1-1 0 0,0 0 1 0 0,1 0 0 0 0,-1 0 0 0 0,0 1-1 0 0,0-1 1 0 0,0 0 0 0 0,0 0 0 0 0,0 1 0 0 0,1-1-1 0 0,-1 1 50 0 0,195 7-347 0 0,68-7 977 0 0,78-89 1005 0 0,-340 87-1681 0 0,0 1 1 0 0,0 0-1 0 0,0-1 0 0 0,0 1 0 0 0,0 0 1 0 0,0 0-1 0 0,0 0 0 0 0,1 1 0 0 0,-1-1 0 0 0,0 0 1 0 0,0 1-1 0 0,0-1 0 0 0,0 1 0 0 0,0 0 1 0 0,0 0-1 0 0,-1 0 0 0 0,1 0 0 0 0,0 0 1 0 0,0 0-1 0 0,-1 0 0 0 0,1 1 0 0 0,0-1 0 0 0,-1 0 1 0 0,1 1-1 0 0,-1-1 0 0 0,0 1 0 0 0,0 0 1 0 0,1 0-1 0 0,-1-1 0 0 0,0 1 0 0 0,0 0 1 0 0,-1 0-1 0 0,1 0 0 0 0,0 0 0 0 0,-1 0 0 0 0,1 0 1 0 0,-1 0-1 0 0,1 0 0 0 0,-1 0 0 0 0,0 0 1 0 0,0 0-1 0 0,0 0 0 0 0,0 0 0 0 0,-1 1 1 0 0,1-1-1 0 0,0 0 0 0 0,-1 0 0 0 0,1 0 0 0 0,-1 0 1 0 0,0 0-1 0 0,0 0 46 0 0,1 13-1241 0 0,-10 18-6489 0 0,8-28 2881 0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16T10:47:20.328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849 1 1536 0 0,'0'0'905'0'0,"0"0"-605"0"0,0 0-136 0 0,0 0 16 0 0,0 0 52 0 0,0 0 22 0 0,0 0-6 0 0,0 0 26 0 0,0 0-43 0 0,0 0-25 0 0,0 0 22 0 0,0 0-34 0 0,0 0-14 0 0,-12 2 4 0 0,-54 8 373 0 0,61 77-1605 0 0,15 226 4554 0 0,39 433-4615 0 0,-13-200 1930 0 0,-15-397-285 0 0,-6 0 0 0 0,-7 0 0 0 0,-11 149-536 0 0,-8-115 135 0 0,7 1-1 0 0,9 0 0 0 0,10 27-134 0 0,2 248 242 0 0,-31-151 2950 0 0,20 780-4347 0 0,-73-505 2424 0 0,38 61-257 0 0,72 8-1872 0 0,-13-321 1201 0 0,-20-203 149 0 0,44 963 1326 0 0,-107-97-1409 0 0,46 11-307 0 0,26-409 120 0 0,4 390-23 0 0,-58-337 192 0 0,31-598-56 0 0,-2 0-1 0 0,-3-1 0 0 0,-1 0 1 0 0,-3 0-1 0 0,-15 37-332 0 0,17-53 343 0 0,-33 112 757 0 0,44-142-1103 0 0,-1 0-1 0 0,0-1 1 0 0,0 1 0 0 0,0 0-1 0 0,0 0 1 0 0,-1 0 0 0 0,0-1-1 0 0,1 1 1 0 0,-1-1-1 0 0,-1 1 1 0 0,1-1 0 0 0,0 0-1 0 0,-1 0 1 0 0,1 0 0 0 0,-1 0-1 0 0,0 0 1 0 0,0-1 0 0 0,0 1-1 0 0,-1-1 1 0 0,1 0-1 0 0,-1 0 1 0 0,1 0 0 0 0,-1 0-1 0 0,1-1 1 0 0,-1 1 0 0 0,0-1-1 0 0,0 0 1 0 0,0 0 0 0 0,0 0-1 0 0,0-1 1 0 0,0 1-1 0 0,0-1 1 0 0,-1 0 3 0 0,-137-32-1571 0 0,90 16 1890 0 0,15 7-456 0 0,1 3-1 0 0,-1 1 1 0 0,0 1 0 0 0,-1 3-1 0 0,1 1 1 0 0,0 1 0 0 0,0 2-1 0 0,0 2 1 0 0,0 1 0 0 0,1 2-1 0 0,-31 11 138 0 0,65-18-892 0 0,-11 2 1003 0 0,10-3-3807 0 0,4-3-4847 0 0,2 1 3618 0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16T10:47:21.226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774 1 4121 0 0,'0'0'297'0'0,"0"0"-477"0"0,0 0 6 0 0,-16 32 100 0 0,-52 105 74 0 0,-148 385 710 0 0,-257 793 3837 0 0,529-1410-3781 0 0,-50 85-812 0 0,70-135-104 0 0,7 3-1 0 0,5 4 0 0 0,7 5 1 0 0,30-28 150 0 0,-110 145 32 0 0,-10 8-18 0 0,2 0 0 0 0,-1 0 0 0 0,1 1 0 0 0,0 0-1 0 0,1 0 1 0 0,-1 0 0 0 0,1 1 0 0 0,1 1 0 0 0,-1-1-1 0 0,1 1 1 0 0,0 1 0 0 0,0-1 0 0 0,9-2-14 0 0,-15 11 119 0 0,-1-1-1 0 0,0 0 1 0 0,0 1 0 0 0,0-1 0 0 0,-1 1 0 0 0,1-1-1 0 0,-1 1 1 0 0,0 0 0 0 0,0 0 0 0 0,0 0 0 0 0,0-1-1 0 0,-1 1 1 0 0,1 0 0 0 0,-1 0 0 0 0,0 0 0 0 0,-1 0 0 0 0,1 0-1 0 0,0 0 1 0 0,-1 0 0 0 0,0 0 0 0 0,0 0 0 0 0,-2 3-119 0 0,-141 584 3695 0 0,39-199-4789 0 0,-122 286 1094 0 0,183-526-1975 0 0,45-150 1796 0 0,0-1-1 0 0,1 1 1 0 0,-1 0-1 0 0,0-1 0 0 0,1 1 1 0 0,-1-1-1 0 0,1 0 1 0 0,-1 1-1 0 0,1-1 0 0 0,0 0 1 0 0,-1 0-1 0 0,1 0 1 0 0,0 0-1 0 0,0 0 0 0 0,0 0 1 0 0,-1-1-1 0 0,1 1 1 0 0,0-1-1 0 0,0 1 0 0 0,0-1 1 0 0,0 0-1 0 0,0 0 1 0 0,0 0-1 0 0,0 0 0 0 0,0 0 1 0 0,0 0-1 0 0,0 0 0 0 0,0-1 1 0 0,0 1-1 0 0,0-1 1 0 0,0 1-1 0 0,0-1 0 0 0,0 0 1 0 0,0 0-1 0 0,0 0 1 0 0,-1 0-1 0 0,1 0 0 0 0,0 0 1 0 0,-1 0-1 0 0,1-1 1 0 0,-1 1-1 0 0,1 0 0 0 0,0-2 180 0 0,14-6-5094 0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16T10:47:21.475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495 1 2633 0 0,'0'0'1098'0'0,"0"0"183"0"0,0 0 364 0 0,-3 34 209 0 0,-12 114-83 0 0,-57 109 2293 0 0,44-183-3543 0 0,-240 751 880 0 0,228-665-4035 0 0,7 2 0 0 0,-2 82 2634 0 0,37-198-3491 0 0,33-53-1393 0 0,-24-1 2259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16T10:49:57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65 7858 0 0,'0'0'1203'0'0,"0"0"-10"0"0,0 0-153 0 0,0 0-371 0 0,0 0-309 0 0,0 0-223 0 0,0 0-89 0 0,0 0 36 0 0,0 0 76 0 0,0 0 64 0 0,0 0 3 0 0,0 0-11 0 0,0 0-39 0 0,27-10-39 0 0,86-30-34 0 0,41 25-10 0 0,-112 18-138 0 0,-34-4-3 0 0,0 0 1 0 0,0 1-1 0 0,0 0 0 0 0,0 1 0 0 0,-1 0 0 0 0,1 0 1 0 0,0 1-1 0 0,0-1 0 0 0,-1 2 0 0 0,1-1 0 0 0,-1 1 0 0 0,0 0 1 0 0,0 1-1 0 0,0 0 0 0 0,0 0 0 0 0,-1 0 0 0 0,1 1 0 0 0,4 4 47 0 0,-11-4 56 0 0,1 0 0 0 0,-1 0-1 0 0,-1 0 1 0 0,1 0-1 0 0,-1 0 1 0 0,0-1-1 0 0,0 1 1 0 0,0 0-1 0 0,-1 0 1 0 0,1-1-1 0 0,-1 1 1 0 0,0-1-1 0 0,-1 0 1 0 0,1 1-1 0 0,-1-1 1 0 0,0 0 0 0 0,0 0-1 0 0,0-1 1 0 0,0 1-1 0 0,-1-1 1 0 0,1 1-1 0 0,-1-1 1 0 0,0 0-1 0 0,0 0 1 0 0,0-1-1 0 0,-1 1 1 0 0,-3 1-56 0 0,0 2 3 0 0,-77 61 365 0 0,20-20 18 0 0,3 3-1 0 0,1 3 1 0 0,3 2-1 0 0,2 3 1 0 0,3 2-1 0 0,-17 28-385 0 0,67-85 5 0 0,1 0 0 0 0,0 0 0 0 0,-1 0-1 0 0,1 0 1 0 0,0 0 0 0 0,0 0 0 0 0,1 1 0 0 0,-1-1 0 0 0,1 1-1 0 0,-1-1 1 0 0,1 1 0 0 0,0-1 0 0 0,1 1 0 0 0,-1 0 0 0 0,0-1-1 0 0,1 1 1 0 0,0 0 0 0 0,0 0 0 0 0,0 0 0 0 0,1-1 0 0 0,-1 1 0 0 0,1 0-1 0 0,0-1 1 0 0,0 1 0 0 0,0 0 0 0 0,0-1 0 0 0,1 1 0 0 0,-1-1-1 0 0,1 0 1 0 0,0 0 0 0 0,0 1 0 0 0,0-1 0 0 0,0 0 0 0 0,1 0-1 0 0,-1-1 1 0 0,1 1 0 0 0,0-1 0 0 0,0 1 0 0 0,0-1 0 0 0,0 0 0 0 0,0 0-1 0 0,0 0 1 0 0,1 0 0 0 0,-1-1 0 0 0,1 1 0 0 0,-1-1-5 0 0,33 10-101 0 0,0-2 1 0 0,1-1-1 0 0,0-2 1 0 0,0-1-1 0 0,0-2 1 0 0,0-2-1 0 0,1-1 1 0 0,-1-2 0 0 0,0-2-1 0 0,0-1 1 0 0,0-2-1 0 0,11-4 101 0 0,80-16-3420 0 0,-46 1-4680 0 0,-72 23 3374 0 0</inkml:trace>
  <inkml:trace contextRef="#ctx0" brushRef="#br0" timeOffset="241.798">33 404 20556 0 0,'0'0'152'0'0,"0"0"-360"0"0,0 0-208 0 0,0 0-64 0 0,0 0-8 0 0,0 0 288 0 0,0 0 200 0 0,0 0 40 0 0,197-29-8 0 0,-137 29-8 0 0,5 0-56 0 0,2 0-128 0 0,3 0-296 0 0,-2 0-424 0 0,4 0-665 0 0,-4 0-1015 0 0,-19 1-945 0 0,-14 1-6369 0 0</inkml:trace>
  <inkml:trace contextRef="#ctx0" brushRef="#br0" timeOffset="1449.834">1065 460 21837 0 0,'0'0'-862'0'0,"0"0"-38"0"0,0 0 86 0 0,0 0 246 0 0,0 0 327 0 0,0 0 164 0 0,0 0 46 0 0,0 0 59 0 0,0 0 53 0 0,11 27 55 0 0,35 82 54 0 0,-45-107-169 0 0,-1 1 0 0 0,1-1 0 0 0,0 1 0 0 0,0-1 1 0 0,0 0-1 0 0,0 0 0 0 0,0 1 0 0 0,1-1 0 0 0,-1 0 0 0 0,1 0 1 0 0,0 0-1 0 0,-1 0 0 0 0,1-1 0 0 0,0 1 0 0 0,0 0 0 0 0,0-1 1 0 0,0 1-1 0 0,0-1 0 0 0,0 0 0 0 0,1 1 0 0 0,-1-1 1 0 0,0 0-1 0 0,1-1 0 0 0,-1 1 0 0 0,1 0 0 0 0,-1-1 0 0 0,1 1 1 0 0,1-1-22 0 0,8 2 117 0 0,14 4-124 0 0,1-2 0 0 0,0 0-1 0 0,0-2 1 0 0,0-1-1 0 0,0-1 1 0 0,0-2-1 0 0,0 0 1 0 0,-1-2 0 0 0,1-1-1 0 0,-1-1 1 0 0,0-1-1 0 0,0-1 1 0 0,0-2-1 0 0,17-9 8 0 0,-37 17-48 0 0,-1-1-1 0 0,0 0 0 0 0,0 0 0 0 0,0 0 0 0 0,-1-1 0 0 0,1 1 0 0 0,-1-1 0 0 0,0 0 0 0 0,0-1 0 0 0,0 1 0 0 0,-1-1 0 0 0,1 1 0 0 0,-1-1 0 0 0,0 0 0 0 0,0 0 0 0 0,-1-1 0 0 0,0 1 0 0 0,0 0 0 0 0,0-1 0 0 0,0 0 0 0 0,-1 1 0 0 0,0-1 0 0 0,0 0 0 0 0,-1 0 0 0 0,1 1 0 0 0,-1-1 0 0 0,0 0 1 0 0,-1 0-1 0 0,0 1 0 0 0,0-1 0 0 0,0 0 0 0 0,0 0 0 0 0,-1 1 0 0 0,0-1 0 0 0,0 1 0 0 0,-1 0 0 0 0,1 0 0 0 0,-1 0 0 0 0,0 0 0 0 0,0 0 0 0 0,-1 0 0 0 0,-2-2 49 0 0,-4-4-165 0 0,-1 1 0 0 0,0 0 1 0 0,-1 1-1 0 0,0 0 0 0 0,0 1 0 0 0,-1 1 0 0 0,0 0 1 0 0,0 0-1 0 0,0 1 0 0 0,-1 1 0 0 0,0 0 1 0 0,0 1-1 0 0,-1 0 0 0 0,1 2 0 0 0,-1-1 0 0 0,0 2 1 0 0,0 0 164 0 0,-7-1 52 0 0,0 2 0 0 0,0 0 1 0 0,0 1-1 0 0,0 2 1 0 0,1 0-1 0 0,-1 1 1 0 0,1 1-1 0 0,-1 1 1 0 0,2 1-1 0 0,-1 1 1 0 0,-2 2-53 0 0,13-6 27 0 0,1 0 0 0 0,0 1 0 0 0,0 0 0 0 0,0 0 0 0 0,0 1 0 0 0,1 0 1 0 0,0 1-1 0 0,0 0 0 0 0,1 0 0 0 0,0 0 0 0 0,0 1 0 0 0,0 0 0 0 0,1 1 1 0 0,1-1-1 0 0,-1 1 0 0 0,1 0 0 0 0,1 1 0 0 0,0-1 0 0 0,0 1 1 0 0,1 0-1 0 0,0 0 0 0 0,1 0 0 0 0,0 0 0 0 0,0 0 0 0 0,1 0 0 0 0,1 1 1 0 0,0-1-1 0 0,0 5-27 0 0,6-6 60 0 0,0-1-1 0 0,0 0 1 0 0,1-1 0 0 0,0 0 0 0 0,0 0 0 0 0,1 0 0 0 0,0-1 0 0 0,0 0-1 0 0,1-1 1 0 0,-1 1 0 0 0,1-2 0 0 0,0 1 0 0 0,0-1 0 0 0,1-1 0 0 0,-1 0-1 0 0,1 0 1 0 0,0-1 0 0 0,0 0 0 0 0,0 0 0 0 0,0-1 0 0 0,0-1 0 0 0,0 0-1 0 0,0 0 1 0 0,0-1 0 0 0,0 0 0 0 0,3-1-60 0 0,27-1 86 0 0,0-2 0 0 0,-1-1-1 0 0,1-2 1 0 0,-1-2 0 0 0,-1-2 0 0 0,0-1 0 0 0,-1-2-1 0 0,0-2 1 0 0,-1-1 0 0 0,-1-1 0 0 0,-1-3 0 0 0,10-8-86 0 0,-29 20 140 0 0,0 0 1 0 0,-1-1-1 0 0,0-1 1 0 0,-1 0-1 0 0,0-1 0 0 0,-1 0 1 0 0,0-1-1 0 0,-2-1 1 0 0,1 0-1 0 0,-2 0 1 0 0,0 0-1 0 0,0-2 1 0 0,-2 1-1 0 0,0-1 1 0 0,3-13-141 0 0,-2 83-2374 0 0,0-5 2718 0 0,-9-39-305 0 0,1 0 0 0 0,0 0 1 0 0,0 0-1 0 0,1 0 0 0 0,1 0 1 0 0,-1 0-1 0 0,1-1 0 0 0,1 1 0 0 0,-1 0 1 0 0,2-1-1 0 0,-1 0 0 0 0,1 1 0 0 0,0-1 1 0 0,1-1-1 0 0,0 1 0 0 0,0-1 0 0 0,1 1 1 0 0,-1-2-1 0 0,2 1 0 0 0,-1-1 0 0 0,1 0 1 0 0,0 0-1 0 0,0 0 0 0 0,0-1 0 0 0,1 0 1 0 0,0-1-1 0 0,0 0 0 0 0,0 0 0 0 0,1-1 1 0 0,-1 0-1 0 0,1 0 0 0 0,7 1-39 0 0,7-5-108 0 0,0-1-1 0 0,-1-1 0 0 0,1-1 1 0 0,0-1-1 0 0,-1-1 1 0 0,0-1-1 0 0,0-1 1 0 0,-1 0-1 0 0,0-2 0 0 0,-1-1 1 0 0,0 0-1 0 0,0-1 1 0 0,-1-2-1 0 0,-1 0 0 0 0,0 0 1 0 0,-1-2-1 0 0,-1 0 1 0 0,-1-1-1 0 0,14-18 109 0 0,-18 15 322 0 0,-7 34-2283 0 0,-4-12 1976 0 0,0 5 72 0 0,-1 0-28 0 0,-1-1 1 0 0,1 1 0 0 0,0 0-1 0 0,1 0 1 0 0,-1 0 0 0 0,1 0-1 0 0,1 0 1 0 0,-1-1-1 0 0,1 1 1 0 0,0 0 0 0 0,1 0-1 0 0,0-1 1 0 0,0 1 0 0 0,0 0-1 0 0,1-1 1 0 0,0 0 0 0 0,0 0-1 0 0,0 0 1 0 0,1 0 0 0 0,0 0-1 0 0,0-1 1 0 0,1 0-1 0 0,-1 1 1 0 0,1-2 0 0 0,0 1-1 0 0,0 0 1 0 0,1-1 0 0 0,0 0-1 0 0,-1-1 1 0 0,1 1 0 0 0,1-1-1 0 0,-1 0 1 0 0,6 2-60 0 0,100-4-551 0 0,-89-6-203 0 0,-1-1 1 0 0,1-1-1 0 0,-2 0 0 0 0,1-2 0 0 0,-1-1 0 0 0,0 0 0 0 0,-1-2 0 0 0,0 0 0 0 0,-1-2 0 0 0,15-12 754 0 0,16-38 784 0 0,-39 31 8209 0 0,-10 42-8941 0 0,-1-1 0 0 0,1 1 1 0 0,0-1-1 0 0,1 0 0 0 0,0 0 0 0 0,0 0 1 0 0,1 0-1 0 0,0 0 0 0 0,0 0 0 0 0,1-1 1 0 0,0 1-1 0 0,0-1 0 0 0,1 0 0 0 0,0 0 1 0 0,0-1-1 0 0,1 0 0 0 0,-1 1 0 0 0,2-2 1 0 0,-1 1-1 0 0,0-1 0 0 0,1 0 1 0 0,0 0-1 0 0,0-1 0 0 0,1 0 0 0 0,-1 0 1 0 0,1-1-1 0 0,0 0 0 0 0,0 0 0 0 0,0-1 1 0 0,0 0-1 0 0,0 0 0 0 0,0-1 0 0 0,6 1-52 0 0,3 1-13 0 0,0 0 0 0 0,1 0 0 0 0,-1-2-1 0 0,0 0 1 0 0,0-1 0 0 0,1-1 0 0 0,-1 0 0 0 0,0-2-1 0 0,0 0 1 0 0,0 0 0 0 0,0-2 0 0 0,-1 0-1 0 0,1-1 1 0 0,-1-1 0 0 0,-1 0 0 0 0,1-1 0 0 0,-1-1-1 0 0,-1 0 1 0 0,0-1 0 0 0,0-1 0 0 0,-1 0 0 0 0,12-12 13 0 0,-23 20-45 0 0,1-1 1 0 0,-1 1 0 0 0,0-1 0 0 0,0 1-1 0 0,-1-1 1 0 0,1 0 0 0 0,-1 1 0 0 0,0-1-1 0 0,0 0 1 0 0,0 0 0 0 0,0 0 0 0 0,-1 0-1 0 0,0 0 1 0 0,0 0 0 0 0,0 0 0 0 0,0 0-1 0 0,0 0 1 0 0,-1 0 0 0 0,0 0-1 0 0,0 0 1 0 0,0 0 0 0 0,0 0 0 0 0,0 1-1 0 0,-1-1 1 0 0,0 0 0 0 0,0 1 0 0 0,0-1-1 0 0,0 1 1 0 0,0 0 0 0 0,-1 0 0 0 0,1 0-1 0 0,-1 0 1 0 0,0 0 0 0 0,0 0 0 0 0,0 1-1 0 0,0-1 1 0 0,-1 1 44 0 0,-6-6-100 0 0,-1 1 0 0 0,0 1 0 0 0,0 0 0 0 0,0 0-1 0 0,0 1 1 0 0,-1 0 0 0 0,0 1 0 0 0,0 1 0 0 0,0 0-1 0 0,-1 0 1 0 0,-5 1 100 0 0,-1-1-19 0 0,1 1 0 0 0,-1 1-1 0 0,0 1 1 0 0,0 0 0 0 0,1 2-1 0 0,-1 0 1 0 0,0 1 0 0 0,1 1-1 0 0,0 0 1 0 0,0 2 0 0 0,0 0-1 0 0,0 1 1 0 0,1 1 0 0 0,0 0-1 0 0,1 1 1 0 0,-8 7 19 0 0,22-14-3 0 0,0 0 0 0 0,0 0 0 0 0,0 0 0 0 0,0 1 0 0 0,1-1 0 0 0,-1 0-1 0 0,1 1 1 0 0,0-1 0 0 0,0 1 0 0 0,0 0 0 0 0,0-1 0 0 0,0 1 0 0 0,0 0 0 0 0,1 0 0 0 0,-1-1 0 0 0,1 1 0 0 0,0 0 0 0 0,0 0 0 0 0,0 0 0 0 0,0 0 0 0 0,0 0-1 0 0,1-1 1 0 0,-1 1 0 0 0,1 0 0 0 0,0 0 0 0 0,0-1 0 0 0,0 1 0 0 0,0 0 0 0 0,0-1 0 0 0,0 1 0 0 0,1-1 0 0 0,0 0 0 0 0,-1 1 0 0 0,1-1 0 0 0,0 0 0 0 0,0 0-1 0 0,0 0 1 0 0,1 1 3 0 0,90 63 764 0 0,-48-51-619 0 0,1-1-1 0 0,0-3 1 0 0,1-2 0 0 0,0-1 0 0 0,40-1-145 0 0,149 30 1080 0 0,-97 12-1226 0 0,-54-5-7024 0 0,-70-35-1324 0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16T10:47:21.712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365 1 2553 0 0,'0'0'1436'0'0,"0"0"72"0"0,1 25 111 0 0,2 165 1623 0 0,-132 331 2849 0 0,102-420-5864 0 0,-136 588 357 0 0,119-223-4540 0 0,43-461 3663 0 0,-1-1-1 0 0,1 1 1 0 0,1 0 0 0 0,-1 0-1 0 0,1 0 1 0 0,0 0 0 0 0,0 0-1 0 0,0 0 1 0 0,0 0 0 0 0,1 0-1 0 0,0 0 1 0 0,0 0 0 0 0,1-1-1 0 0,-1 1 1 0 0,1 0-1 0 0,0-1 1 0 0,0 1 0 0 0,1-1-1 0 0,-1 0 1 0 0,1 1 0 0 0,0-1-1 0 0,0 0 1 0 0,0-1 0 0 0,1 1-1 0 0,-1-1 1 0 0,1 1 0 0 0,0-1-1 0 0,0 0 1 0 0,0 0-1 0 0,0-1 1 0 0,0 1 0 0 0,1-1-1 0 0,-1 0 1 0 0,1 0 0 0 0,4 1 293 0 0,4-3-3037 0 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16T10:47:21.860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433 1 632 0 0,'0'0'2930'0'0,"1"27"-848"0"0,-1 184 2391 0 0,-59 82 1433 0 0,-83 137-3163 0 0,91-285-2470 0 0,20-56-280 0 0,-112 386-1483 0 0,136-376-1660 0 0,7-96 2929 0 0,1 0 0 0 0,0-1 0 0 0,-1 1-1 0 0,1-1 1 0 0,0 1 0 0 0,0-1 0 0 0,1 1 0 0 0,-1-1 0 0 0,0 0 0 0 0,1 1 0 0 0,-1-1-1 0 0,1 0 1 0 0,0 0 0 0 0,0 0 0 0 0,0 0 0 0 0,0-1 0 0 0,0 1 0 0 0,0 0-1 0 0,1-1 1 0 0,-1 0 0 0 0,0 1 0 0 0,1-1 0 0 0,-1 0 0 0 0,1 0 0 0 0,-1 0 0 0 0,1-1-1 0 0,-1 1 1 0 0,1 0 0 0 0,0-1 0 0 0,-1 0 0 0 0,1 0 0 0 0,0 0 0 0 0,0 0-1 0 0,-1 0 222 0 0,48 0-4554 0 0,-32-1 2235 0 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16T10:47:22.123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807 0 5801 0 0,'0'0'2253'0'0,"-2"33"241"0"0,-25 215 2341 0 0,-56 20 313 0 0,-85 122-3177 0 0,58-142-1779 0 0,82-183-253 0 0,-1 1-344 0 0,2 1 1 0 0,3 1-1 0 0,-15 71 405 0 0,38-138-117 0 0,1 1 0 0 0,-1 0 0 0 0,0 0 0 0 0,0 0 1 0 0,1 0-1 0 0,-1 0 0 0 0,1 0 0 0 0,0 0 0 0 0,-1 0 0 0 0,1 0 0 0 0,0 0 0 0 0,0 0 0 0 0,1 0 0 0 0,-1 0 0 0 0,0 0 0 0 0,1 0 0 0 0,-1 0 0 0 0,1 0 0 0 0,-1 0 0 0 0,1 0 0 0 0,0 0 0 0 0,0 0 0 0 0,0-1 1 0 0,0 1-1 0 0,0 0 0 0 0,0 0 0 0 0,1-1 0 0 0,-1 1 0 0 0,0-1 0 0 0,1 0 0 0 0,0 1 0 0 0,-1-1 0 0 0,1 0 0 0 0,0 0 0 0 0,-1 0 0 0 0,1 0 0 0 0,0 0 0 0 0,0 0 0 0 0,0 0 0 0 0,0-1 0 0 0,0 1 0 0 0,0-1 1 0 0,0 1-1 0 0,0-1 0 0 0,0 0 0 0 0,0 0 0 0 0,0 0 0 0 0,0 0 0 0 0,0 0 0 0 0,0 0 0 0 0,0 0 0 0 0,0-1 117 0 0,201-19-7847 0 0,39 2 2531 0 0,-237 19 5359 0 0,1-1-1 0 0,-1 1 0 0 0,1 0 1 0 0,-1 1-1 0 0,0-1 1 0 0,1 1-1 0 0,-1 0 1 0 0,0 0-1 0 0,0 1 0 0 0,0-1 1 0 0,-1 1-1 0 0,1 0 1 0 0,-1 1-1 0 0,1-1 1 0 0,-1 1-1 0 0,0 0 0 0 0,0 0 1 0 0,-1 0-1 0 0,1 0 1 0 0,-1 1-1 0 0,0-1 0 0 0,0 1 1 0 0,0 0-1 0 0,-1 0 1 0 0,0 0-1 0 0,0 0 1 0 0,0 0-1 0 0,0 1 0 0 0,-1-1 1 0 0,0 1-1 0 0,0 2-42 0 0,-14 177 5617 0 0,-91 98 2530 0 0,-38-11-4665 0 0,75-147-2840 0 0,-86 165-249 0 0,12 6 1 0 0,-90 285-394 0 0,196-417-1626 0 0,35-161 1405 0 0,1-1-1 0 0,-1 1 0 0 0,1-1 1 0 0,0 1-1 0 0,0-1 1 0 0,0 1-1 0 0,0-1 1 0 0,0 0-1 0 0,1 1 1 0 0,-1-1-1 0 0,1 0 1 0 0,-1 0-1 0 0,1 0 1 0 0,0 0-1 0 0,0-1 0 0 0,0 1 1 0 0,0 0-1 0 0,0-1 1 0 0,0 1-1 0 0,0-1 1 0 0,1 0-1 0 0,-1 0 1 0 0,0 1-1 0 0,1-2 1 0 0,-1 1-1 0 0,1 0 1 0 0,-1 0-1 0 0,1-1 0 0 0,-1 1 1 0 0,1-1-1 0 0,0 0 1 0 0,-1 0-1 0 0,1 0 1 0 0,-1 0-1 0 0,1-1 1 0 0,0 1-1 0 0,-1 0 1 0 0,1-1-1 0 0,0 0 222 0 0,-1 1-478 0 0,21 0-9111 0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16T10:47:23.198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991 0 11570 0 0,'0'0'730'0'0,"0"0"-129"0"0,0 0-76 0 0,0 0-115 0 0,0 0-51 0 0,0 0-32 0 0,0 0-123 0 0,0 0-120 0 0,0 0-72 0 0,0 0-64 0 0,0 0-19 0 0,-18 5-1 0 0,-198 87-161 0 0,124-39 256 0 0,2 5 0 0 0,3 3-1 0 0,3 4 1 0 0,2 4 0 0 0,4 3 0 0 0,-26 35-23 0 0,90-94-185 0 0,2-1 0 0 0,0 2-1 0 0,0-1 1 0 0,1 2 0 0 0,1 0-1 0 0,0 0 1 0 0,1 0 0 0 0,1 1 0 0 0,0 1-1 0 0,2-1 1 0 0,-1 1 0 0 0,2 1-1 0 0,1-1 1 0 0,0 1 0 0 0,1-1-1 0 0,-1 17 186 0 0,7-32-29 0 0,0 1-1 0 0,0-1 0 0 0,0 0 0 0 0,0-1 0 0 0,1 1 1 0 0,-1 0-1 0 0,1-1 0 0 0,-1 0 0 0 0,1 0 0 0 0,-1 0 0 0 0,1 0 1 0 0,0 0-1 0 0,-1-1 0 0 0,1 0 0 0 0,0 0 0 0 0,0 0 1 0 0,-1 0-1 0 0,1 0 0 0 0,0-1 0 0 0,0 0 0 0 0,-1 0 0 0 0,1 0 1 0 0,-1 0-1 0 0,1 0 0 0 0,2-2 30 0 0,192-106 33 0 0,4-2 937 0 0,-222 123 3691 0 0,-17 24-4313 0 0,15-13-100 0 0,-157 156-1023 0 0,179-178 584 0 0,-1 0 0 0 0,1 0 0 0 0,0 1 0 0 0,0-1 0 0 0,0 0 0 0 0,0 0 0 0 0,0 0 0 0 0,1 1 0 0 0,-1-1 0 0 0,0 0 0 0 0,1 0 0 0 0,-1 0 0 0 0,0 1 0 0 0,1-1 0 0 0,-1 0 0 0 0,1 0 0 0 0,0 0 0 0 0,-1 0 0 0 0,1 0 0 0 0,0 0 0 0 0,0 0-1 0 0,0 0 1 0 0,0 0 0 0 0,0-1 0 0 0,-1 1 0 0 0,1 0 0 0 0,1 0 0 0 0,-1-1 0 0 0,0 1 0 0 0,0-1 0 0 0,0 1 0 0 0,0-1 0 0 0,0 1 0 0 0,0-1 0 0 0,1 0 0 0 0,-1 0 0 0 0,0 1 0 0 0,0-1 0 0 0,1 0 0 0 0,-1 0 0 0 0,0 0 0 0 0,0 0 0 0 0,1 0 0 0 0,-1-1 0 0 0,0 1 0 0 0,0 0 0 0 0,0-1 0 0 0,1 1 0 0 0,-1 0 0 0 0,0-1 0 0 0,0 0 0 0 0,0 1 0 0 0,0-1 0 0 0,0 1-1 0 0,0-1 1 0 0,0 0 0 0 0,0 0 0 0 0,0 0 0 0 0,0 0 0 0 0,-1 0 0 0 0,1 0 0 0 0,0 0 191 0 0,11-2-4462 0 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16T10:47:23.462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482 0 0 0 0,'0'0'2454'0'0,"0"0"-1179"0"0,0 0 224 0 0,0 0 564 0 0,0 0 288 0 0,0 0-173 0 0,0 0-402 0 0,-9 28-447 0 0,-31 88-376 0 0,-55 42 489 0 0,28-56-1445 0 0,-3-2-1 0 0,-5-3 1 0 0,-51 48 3 0 0,127-145-127 0 0,-1 0 0 0 0,1 0 0 0 0,0 0 0 0 0,-1 1 0 0 0,1-1 0 0 0,0 0 0 0 0,-1 1 0 0 0,1-1 0 0 0,-1 1 0 0 0,1-1 0 0 0,-1 1-1 0 0,1-1 1 0 0,-1 1 0 0 0,1-1 0 0 0,-1 1 0 0 0,0-1 0 0 0,1 1 0 0 0,-1-1 0 0 0,0 1 0 0 0,1 0 0 0 0,-1-1 0 0 0,0 1 0 0 0,0 0 0 0 0,0-1-1 0 0,1 1 1 0 0,-1 0 0 0 0,0-1 0 0 0,0 1 0 0 0,0 0 0 0 0,0-1 0 0 0,0 1 0 0 0,0 0 0 0 0,0 0 0 0 0,-1-1 0 0 0,1 1 0 0 0,0 0 0 0 0,0-1-1 0 0,0 1 1 0 0,-1-1 0 0 0,1 1 0 0 0,0 0 0 0 0,-1-1 0 0 0,1 1 0 0 0,0-1 0 0 0,-1 1 0 0 0,1-1 0 0 0,-1 1 0 0 0,1-1 0 0 0,-1 1 0 0 0,1-1-1 0 0,-1 1 128 0 0,65-23-6199 0 0,-62 21 5973 0 0,17-7-4178 0 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16T10:47:23.716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192 0 4257 0 0,'0'0'1364'0'0,"0"0"301"0"0,0 0 350 0 0,0 0 266 0 0,0 0 7 0 0,0 0-345 0 0,0 0-568 0 0,0 0-551 0 0,0 0-393 0 0,0 0-247 0 0,0 0-124 0 0,0 0-72 0 0,-13 25-30 0 0,-90 182-787 0 0,59-104-2081 0 0,20-34-2755 0 0,17-41-1476 0 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16T10:47:24.768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0 1 22165 0 0,'0'0'-56'0'0,"0"0"-578"0"0,0 0-546 0 0,0 0-666 0 0,0 0 30 0 0,0 0 389 0 0,0 0 564 0 0,0 0 750 0 0,0 0 214 0 0,0 0 54 0 0,0 0 63 0 0,6 28 83 0 0,34 206 1000 0 0,-30 409 1509 0 0,-42 562-2243 0 0,32-1183-569 0 0,-5 667 1759 0 0,40 150-1757 0 0,28-105 921 0 0,-33 2 1 0 0,-38 211-922 0 0,-16-480 643 0 0,21 9-643 0 0,18-292 48 0 0,9-1 0 0 0,7-1 0 0 0,38 113-48 0 0,8 53-604 0 0,-52-173 670 0 0,-9 1 1 0 0,-6 1-1 0 0,-14 155-66 0 0,5 105-7 0 0,6-272-70 0 0,8 1 1 0 0,7-2 0 0 0,7-1 0 0 0,7-1-1 0 0,14 21 77 0 0,184 618 556 0 0,-190-687-479 0 0,-25-70-25 0 0,-2 1-1 0 0,-1 1 1 0 0,-3 0-1 0 0,-2 1 0 0 0,-2 0 1 0 0,-1 11-52 0 0,-7 150 387 0 0,-4-151-331 0 0,3-1 1 0 0,2 1 0 0 0,3 0 0 0 0,2-1 0 0 0,4 9-57 0 0,-10-58-25 0 0,0 0 0 0 0,0-1 0 0 0,1 1 1 0 0,0-1-1 0 0,0 0 0 0 0,0 0 0 0 0,1 0 0 0 0,0 0 1 0 0,0 0-1 0 0,1 0 0 0 0,0-1 0 0 0,0 1 1 0 0,0-1-1 0 0,0 0 0 0 0,1 0 0 0 0,0-1 1 0 0,0 1-1 0 0,0-1 0 0 0,0 0 0 0 0,1-1 0 0 0,0 1 1 0 0,-1-1-1 0 0,1 0 0 0 0,1 0 0 0 0,-1-1 1 0 0,0 0-1 0 0,0 0 0 0 0,1-1 0 0 0,-1 1 0 0 0,1-1 1 0 0,0-1-1 0 0,-1 1 0 0 0,6-1 25 0 0,503-54 466 0 0,16-8-732 0 0,-520 61-1 0 0,107-30-385 0 0,-79-33-5442 0 0,-39 45 930 0 0,0 5-5272 0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16T10:47:25.250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714 1 14107 0 0,'0'0'-319'0'0,"0"0"-61"0"0,-17 27 256 0 0,-101 179 450 0 0,-70 225-112 0 0,18 15-214 0 0,117-290-531 0 0,7 1-1 0 0,7 2 0 0 0,7 2 1 0 0,0 55 531 0 0,13 156-6665 0 0,33-271 2087 0 0,-8-87 4123 0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16T10:47:25.979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379 0 2449 0 0,'0'0'1612'0'0,"0"0"-364"0"0,0 0-98 0 0,0 0-118 0 0,0 0-148 0 0,0 0-57 0 0,26 3-38 0 0,79 15 154 0 0,-104-17-888 0 0,1-1 0 0 0,0 1 0 0 0,-1-1-1 0 0,1 1 1 0 0,-1 0 0 0 0,1-1 0 0 0,-1 1-1 0 0,1 0 1 0 0,-1 0 0 0 0,1 0 0 0 0,-1 0-1 0 0,0 0 1 0 0,1 1 0 0 0,-1-1 0 0 0,0 0 0 0 0,0 0-1 0 0,0 1 1 0 0,0-1 0 0 0,0 1 0 0 0,0-1-1 0 0,-1 1 1 0 0,1-1 0 0 0,0 1 0 0 0,-1 0-1 0 0,1-1 1 0 0,-1 1 0 0 0,0 0 0 0 0,0-1-1 0 0,1 1 1 0 0,-1 0 0 0 0,0 0 0 0 0,0-1-1 0 0,0 1 1 0 0,-1 0 0 0 0,1-1 0 0 0,0 1 0 0 0,-1 0-1 0 0,0 1-54 0 0,0 7 449 0 0,-14 127 3000 0 0,-43 68-2411 0 0,26-101-865 0 0,10-28-153 0 0,-29 91-776 0 0,6 3 0 0 0,9 1 0 0 0,6 1-1 0 0,1 80 757 0 0,39-106-3091 0 0,-9-142 2988 0 0,0 1 1 0 0,0-1-1 0 0,0 0 1 0 0,1 1 0 0 0,0-1-1 0 0,0 0 1 0 0,0 0-1 0 0,0 0 1 0 0,1 0 0 0 0,-1 0-1 0 0,1-1 1 0 0,0 1-1 0 0,0-1 1 0 0,0 0-1 0 0,1 0 1 0 0,-1 0 0 0 0,1 0-1 0 0,-1 0 1 0 0,1-1-1 0 0,0 0 1 0 0,0 0 0 0 0,0 0-1 0 0,1 0 1 0 0,-1 0-1 0 0,0-1 1 0 0,1 0-1 0 0,-1 0 1 0 0,1 0 0 0 0,-1-1-1 0 0,1 1 103 0 0,37-2 305 0 0,-39-1-192 0 0,1 1 0 0 0,0 0 0 0 0,0 0 0 0 0,0 0 0 0 0,0 1 0 0 0,0-1 0 0 0,0 1 0 0 0,0 0 0 0 0,0 0 0 0 0,0 1 0 0 0,0-1 0 0 0,0 1 0 0 0,0 0 0 0 0,0 0 0 0 0,0 0 0 0 0,0 0 0 0 0,0 1 0 0 0,-1-1 0 0 0,1 1 0 0 0,-1 0 0 0 0,1 0 0 0 0,-1 1 0 0 0,1-1 0 0 0,-1 1 0 0 0,0-1 1 0 0,0 1-1 0 0,-1 0 0 0 0,1 0 0 0 0,-1 0 0 0 0,1 1 0 0 0,-1-1 0 0 0,0 1 0 0 0,0-1 0 0 0,0 1-113 0 0,0 30 563 0 0,-1-1 0 0 0,-1 1 0 0 0,-2-1 0 0 0,-2 0 0 0 0,-1 1 0 0 0,-1-2 0 0 0,-2 1 0 0 0,-1-1 1 0 0,-11 24-564 0 0,1 10 428 0 0,15-53-401 0 0,-56 180-110 0 0,9 3-1 0 0,8 2 1 0 0,9 2 0 0 0,9 1-1 0 0,4 83 84 0 0,19-264-274 0 0,1-1 0 0 0,1 1 0 0 0,1 0 0 0 0,0 0 0 0 0,2 0 0 0 0,0-1 0 0 0,1 1 0 0 0,1-1 0 0 0,1 0 0 0 0,1 0 0 0 0,1-1 0 0 0,0 0 0 0 0,1 0 0 0 0,1-1 0 0 0,0 0 0 0 0,2-1 0 0 0,0 0 0 0 0,0 0 0 0 0,2-2 0 0 0,0 0 0 0 0,0 0 0 0 0,2-1 0 0 0,6 4 274 0 0,124 43-650 0 0,-119-52 702 0 0,0 2-1 0 0,-1 0 1 0 0,1 2 0 0 0,-2 1 0 0 0,0 1-1 0 0,-1 1 1 0 0,21 17-52 0 0,-37-25 233 0 0,-1 0 0 0 0,0 1-1 0 0,-1 0 1 0 0,0 0 0 0 0,0 0 0 0 0,-1 1 0 0 0,0 0 0 0 0,0 0-1 0 0,-1 0 1 0 0,0 1 0 0 0,-1 0 0 0 0,0-1 0 0 0,0 1-1 0 0,-1 0 1 0 0,0 8-233 0 0,-2 33 764 0 0,-2-1 1 0 0,-2 1-1 0 0,-2-1 0 0 0,-3 1 0 0 0,-2-2 1 0 0,-2 0-1 0 0,-2 0 0 0 0,-2-1 0 0 0,-3-1 0 0 0,-3 3-764 0 0,9-15 229 0 0,-89 219 515 0 0,-113 319-1084 0 0,183-399-952 0 0,32-167 1159 0 0,1-1-1 0 0,0 0 1 0 0,0 0 0 0 0,1 1-1 0 0,-1-1 1 0 0,2 0-1 0 0,-1 0 1 0 0,0 0 0 0 0,1 0-1 0 0,0 0 1 0 0,1 0 0 0 0,-1 0-1 0 0,1-1 1 0 0,1 1 0 0 0,-1-1-1 0 0,0 0 1 0 0,1 0 0 0 0,0 0-1 0 0,1 0 1 0 0,-1-1-1 0 0,1 1 1 0 0,-1-1 0 0 0,1 0-1 0 0,1-1 1 0 0,-1 1 0 0 0,1-1 133 0 0,18 6-359 0 0,0-1 0 0 0,0-1 1 0 0,1-2-1 0 0,0 0 1 0 0,0-2-1 0 0,0 0 0 0 0,0-2 1 0 0,0-1-1 0 0,1-1 1 0 0,14-2 358 0 0,-11 0-74 0 0,-1 2 0 0 0,1 1 0 0 0,-1 1 0 0 0,1 2 0 0 0,-1 0 0 0 0,0 2 1 0 0,0 1-1 0 0,5 3 74 0 0,-27-6 131 0 0,0 0 1 0 0,0 0-1 0 0,0 1 1 0 0,0-1-1 0 0,-1 1 1 0 0,1 1-1 0 0,-1-1 1 0 0,0 1-1 0 0,0 0 1 0 0,-1 0-1 0 0,1 0 1 0 0,-1 0 0 0 0,0 1-1 0 0,-1 0 1 0 0,1 0-1 0 0,-1 0 1 0 0,-1 0-1 0 0,1 1 1 0 0,-1-1-1 0 0,0 1 1 0 0,0-1-1 0 0,-1 1 1 0 0,0 0-1 0 0,0-1 1 0 0,0 6-132 0 0,-22 174 3993 0 0,-17-79-2967 0 0,-5-1 0 0 0,-4-3 1 0 0,-5-1-1 0 0,-4-3 0 0 0,-23 25-1026 0 0,-576 895 1416 0 0,596-893-2112 0 0,61-124 635 0 0,1 1 1 0 0,-1-1 0 0 0,0 0-1 0 0,1 0 1 0 0,-1-1-1 0 0,1 1 1 0 0,0 0 0 0 0,0-1-1 0 0,-1 0 1 0 0,1 1-1 0 0,0-1 1 0 0,0 0 0 0 0,0-1-1 0 0,0 1 1 0 0,1 0-1 0 0,-1-1 1 0 0,0 0 0 0 0,0 0-1 0 0,0 0 1 0 0,0 0-1 0 0,0 0 1 0 0,0-1 0 0 0,1 1-1 0 0,-1-1 1 0 0,2 0 60 0 0,5 0-161 0 0,63-6-1361 0 0,0-4 1 0 0,-1-2-1 0 0,-1-4 1 0 0,0-3-1 0 0,-2-3 1 0 0,55-27 1521 0 0,25-4-2995 0 0,-101 37 2253 0 0,200-57-1315 0 0,-85 69 3892 0 0,-158 6-1618 0 0,-1 0 0 0 0,1 0 1 0 0,-1 1-1 0 0,1-1 0 0 0,-1 1 1 0 0,0 1-1 0 0,0-1 0 0 0,0 0 1 0 0,0 1-1 0 0,0 0 0 0 0,-1 0 0 0 0,1 0 1 0 0,-1 0-1 0 0,1 1 0 0 0,-1-1 1 0 0,-1 1-1 0 0,1 0 0 0 0,0 0 1 0 0,-1 0-1 0 0,0 0 0 0 0,0 0 1 0 0,0 1-1 0 0,0-1 0 0 0,-1 1 1 0 0,1-1-1 0 0,-1 1 0 0 0,-1-1 0 0 0,1 1 1 0 0,0 0-1 0 0,-1-1 0 0 0,0 1 1 0 0,0 0-1 0 0,-1 0 0 0 0,1 0-217 0 0,-30 166 3866 0 0,-24-29-3003 0 0,-6-2 0 0 0,-7-3 0 0 0,-5-3 0 0 0,-6-3-1 0 0,-6-4 1 0 0,-6-1-863 0 0,-10 22 367 0 0,-206 301-372 0 0,354-491-6267 0 0,-20 16 346 0 0,-1-1-6195 0 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16T10:46:29.311"/>
    </inkml:context>
    <inkml:brush xml:id="br0">
      <inkml:brushProperty name="width" value="0.05" units="cm"/>
      <inkml:brushProperty name="height" value="0.05" units="cm"/>
      <inkml:brushProperty name="color" value="#F6630D"/>
    </inkml:brush>
    <inkml:brush xml:id="br1">
      <inkml:brushProperty name="width" value="0.05" units="cm"/>
      <inkml:brushProperty name="height" value="0.05" units="cm"/>
    </inkml:brush>
  </inkml:definitions>
  <inkml:trace contextRef="#ctx0" brushRef="#br0">12185 1000 3793 0 0,'0'0'996'0'0,"0"0"-38"0"0,0 0 168 0 0,0 0 124 0 0,0 0-36 0 0,0 0-29 0 0,0 0-53 0 0,0 0-99 0 0,0 0-94 0 0,0 0-154 0 0,0 0-217 0 0,-3-5-200 0 0,3 3-286 0 0,-9-15-129 0 0,6 30-154 0 0,26 132 830 0 0,-6 2 1 0 0,-7 0-1 0 0,-6 1 0 0 0,-7 6-629 0 0,1-162 3870 0 0,-6-119-4543 0 0,31-424 385 0 0,-22 437 607 0 0,-1 114-389 0 0,28 40-1119 0 0,-10-19 1227 0 0,0-2-1 0 0,1 0 1 0 0,1-1 0 0 0,1-1 0 0 0,1 0-1 0 0,0-2 1 0 0,1-1 0 0 0,1-1 0 0 0,13 6-38 0 0,-29-16-28 0 0,1 1 0 0 0,0-1 0 0 0,-1 0 0 0 0,1-1-1 0 0,0 0 1 0 0,0 0 0 0 0,0-1 0 0 0,0 0 0 0 0,1-1 0 0 0,-1 0 0 0 0,0 0 0 0 0,0-1 0 0 0,0 0 0 0 0,0-1 0 0 0,0 0 0 0 0,0 0 0 0 0,0-1 0 0 0,0 0 0 0 0,-1-1 0 0 0,0 0 0 0 0,0 0 0 0 0,0 0 0 0 0,0-1 0 0 0,0-1 0 0 0,-1 1 0 0 0,0-1 0 0 0,0 0-1 0 0,-1-1 1 0 0,4-3 28 0 0,0-2 62 0 0,0 0-1 0 0,-1-1 1 0 0,0 0-1 0 0,-1-1 1 0 0,0 0-1 0 0,-1 0 0 0 0,-1 0 1 0 0,0-1-1 0 0,-1 0 1 0 0,-1 0-1 0 0,0-1 0 0 0,-1 1 1 0 0,0-1-1 0 0,-2 1 1 0 0,0-1-1 0 0,0 0 1 0 0,-2 0-1 0 0,-1-10-61 0 0,-9 0 471 0 0,11 42-1834 0 0,52 173 1650 0 0,-9 1-1 0 0,8 118-286 0 0,-21 94 78 0 0,-55-318 1741 0 0,25-84-1359 0 0,0 0-156 0 0,-3-33-2410 0 0,31-155-11941 0 0,-18 167 7559 0 0</inkml:trace>
  <inkml:trace contextRef="#ctx0" brushRef="#br0" timeOffset="448.946">13436 1058 21885 0 0,'0'0'29'0'0,"0"0"3"0"0,0 0-112 0 0,0 0-227 0 0,0 0-181 0 0,0 0 12 0 0,0 0 72 0 0,0 0 185 0 0,0 0 191 0 0,6 26 27 0 0,38 154 28 0 0,90 350 6 0 0,-133-527-7 0 0,-1 1 1 0 0,1 0-1 0 0,0-1 0 0 0,0 1 0 0 0,1-1 1 0 0,-1 1-1 0 0,1-1 0 0 0,-1 0 1 0 0,1 0-1 0 0,0 0 0 0 0,0 0 0 0 0,1 0 1 0 0,-1 0-1 0 0,0 0 0 0 0,1-1 0 0 0,0 1 1 0 0,0-1-1 0 0,0 1 0 0 0,0-1 1 0 0,0 0-1 0 0,0-1 0 0 0,0 1 0 0 0,1 0 1 0 0,-1-1-1 0 0,1 0 0 0 0,-1 0 1 0 0,1 0-1 0 0,-1 0 0 0 0,1 0 0 0 0,0-1 1 0 0,-1 0-1 0 0,1 1 0 0 0,0-1 1 0 0,-1-1-1 0 0,1 1 0 0 0,0-1 0 0 0,-1 1 1 0 0,1-1-1 0 0,-1 0 0 0 0,1 0 1 0 0,-1 0-1 0 0,1-1 0 0 0,-1 1 0 0 0,0-1 1 0 0,1 0-1 0 0,-1 0 0 0 0,0 0 1 0 0,2-2-27 0 0,24-12 51 0 0,-1-2 0 0 0,-1 0 0 0 0,0-2 1 0 0,-2 0-1 0 0,0-2 0 0 0,-1-1 1 0 0,-2-1-1 0 0,0-1 0 0 0,-1-1 1 0 0,-2-1-1 0 0,-1 0 0 0 0,-1-1 1 0 0,-1-1-1 0 0,-2-1 0 0 0,0 0 0 0 0,-3-1 1 0 0,3-11-52 0 0,-13 30 43 0 0,0 0-1 0 0,-1 0 1 0 0,-1-1 0 0 0,0 1 0 0 0,0 0 0 0 0,-2 0 0 0 0,1 0 0 0 0,-1 0 0 0 0,-1 0-1 0 0,0 0 1 0 0,-1 1 0 0 0,0 0 0 0 0,-1 0 0 0 0,0 0 0 0 0,0 1 0 0 0,-1 0 0 0 0,-1 0-1 0 0,0 0 1 0 0,0 1 0 0 0,-1 0 0 0 0,0 1 0 0 0,0 0 0 0 0,-1 1 0 0 0,0-1 0 0 0,0 2-1 0 0,-1 0 1 0 0,0 0 0 0 0,0 1 0 0 0,0 0 0 0 0,-1 1 0 0 0,0 0 0 0 0,0 1-1 0 0,0 0 1 0 0,-9-1-43 0 0,20 16-5768 0 0,40 50 823 0 0,-35-57 3650 0 0,9 13-2784 0 0,-2-5-3428 0 0</inkml:trace>
  <inkml:trace contextRef="#ctx0" brushRef="#br0" timeOffset="1028.922">14354 1020 19460 0 0,'0'0'-273'0'0,"0"0"-129"0"0,0 0 8 0 0,0 0 138 0 0,0 0 274 0 0,0 0 129 0 0,0 0-48 0 0,21 26-43 0 0,70 85-30 0 0,-69-81-107 0 0,-1 2 0 0 0,-2 0-1 0 0,-1 1 1 0 0,-1 1-1 0 0,-2 1 1 0 0,-2 0 0 0 0,-1 1-1 0 0,-1 0 1 0 0,4 33 81 0 0,-11-53-52 0 0,4 14 62 0 0,-1 0 0 0 0,-2 0 1 0 0,0 0-1 0 0,-2 1 0 0 0,-2-1 0 0 0,0 1 0 0 0,-3-1 0 0 0,0 6-10 0 0,1-37 87 0 0,1 1-1 0 0,-1 0 1 0 0,0-1-1 0 0,1 1 1 0 0,-1 0-1 0 0,1-1 0 0 0,-1 1 1 0 0,1 0-1 0 0,-1 0 1 0 0,0 0-1 0 0,1-1 1 0 0,-1 1-1 0 0,0 0 0 0 0,1 0 1 0 0,-1 0-1 0 0,0 0 1 0 0,1 0-1 0 0,-1 0 1 0 0,1 0-1 0 0,-1 0 0 0 0,0 1 1 0 0,1-1-1 0 0,-1 0 1 0 0,0 0-1 0 0,1 0 1 0 0,-1 1-1 0 0,1-1 0 0 0,-1 0 1 0 0,1 1-1 0 0,-1-1 1 0 0,1 0-1 0 0,-1 1 1 0 0,1-1-1 0 0,-1 1 0 0 0,1-1 1 0 0,-1 1-1 0 0,1-1 1 0 0,-1 1-1 0 0,1-1 1 0 0,0 1-1 0 0,-1-1 0 0 0,1 1 1 0 0,0-1-1 0 0,0 1 1 0 0,0 0-1 0 0,-1-1 1 0 0,1 1-1 0 0,0 0 0 0 0,0-1 1 0 0,0 1-1 0 0,0 0-86 0 0,-17-61-149 0 0,-31-518-4090 0 0,-2 406 4831 0 0,1 62 2993 0 0,105 110-6213 0 0,-7 9 2594 0 0,0 3-1 0 0,-1 1 1 0 0,-1 3 0 0 0,0 2-1 0 0,-1 2 1 0 0,-1 1 0 0 0,-1 3 0 0 0,-1 2-1 0 0,-1 1 1 0 0,21 20 34 0 0,-45-33 2 0 0,-1 1-1 0 0,-1 0 1 0 0,0 1 0 0 0,-1 1-1 0 0,-1 1 1 0 0,-1 0-1 0 0,0 1 1 0 0,-1 0 0 0 0,-1 1-1 0 0,-1 0 1 0 0,-1 0 0 0 0,-1 1-1 0 0,0 1 1 0 0,-2-1-1 0 0,-1 1 1 0 0,0 0 0 0 0,-2 1-1 0 0,1 7-1 0 0,-6-19 182 0 0,0 0 0 0 0,0 0-1 0 0,-1 0 1 0 0,-1-1 0 0 0,0 1 0 0 0,0-1-1 0 0,-1 0 1 0 0,0 0 0 0 0,-1-1-1 0 0,0 1 1 0 0,0-1 0 0 0,-1 0-1 0 0,0-1 1 0 0,-1 0 0 0 0,0 0-1 0 0,0-1 1 0 0,-1 1 0 0 0,0-1-182 0 0,-173 110 2124 0 0,179-115-2101 0 0,-42 25 54 0 0,0-1 0 0 0,-1-3 1 0 0,-2-1-1 0 0,0-3 0 0 0,-1-2 1 0 0,-1-2-1 0 0,0-2 0 0 0,-1-2 1 0 0,0-3-1 0 0,-3-2-77 0 0,52-5-94 0 0,0-1-1 0 0,-1 0 0 0 0,1 0 1 0 0,-1 0-1 0 0,1 0 1 0 0,-1-1-1 0 0,1 1 1 0 0,-1-1-1 0 0,1 1 1 0 0,0-1-1 0 0,-1 0 1 0 0,1 0-1 0 0,0 0 1 0 0,0 0-1 0 0,-1 0 1 0 0,1 0-1 0 0,0-1 1 0 0,0 1-1 0 0,0-1 0 0 0,1 0 1 0 0,-1 1-1 0 0,0-1 1 0 0,1 0-1 0 0,-1 0 1 0 0,1 0-1 0 0,-1 0 1 0 0,1 0-1 0 0,0 0 1 0 0,0-1-1 0 0,-1 0 95 0 0,-4-51-9408 0 0,6 30-1836 0 0</inkml:trace>
  <inkml:trace contextRef="#ctx0" brushRef="#br0" timeOffset="20384.836">1080 257 9858 0 0,'0'0'683'0'0,"0"0"-292"0"0,0 0-10 0 0,0 0-9 0 0,0 0-106 0 0,0 0-122 0 0,0 0-103 0 0,0 0-26 0 0,0 0 19 0 0,0 0 49 0 0,-13-14 92 0 0,-58-68 1118 0 0,71 152-266 0 0,15 409 611 0 0,-36-605 4406 0 0,-66-188-5779 0 0,72 266-199 0 0,15 48-475 0 0,18 9-1104 0 0,37 34 1718 0 0,-38-27-200 0 0,-1 0 0 0 0,2-1 0 0 0,0-1 1 0 0,1-1-1 0 0,1 0 0 0 0,-1-1 0 0 0,2-2 0 0 0,0 0 1 0 0,0-1-1 0 0,1-1 0 0 0,0 0 0 0 0,0-2 0 0 0,0-1 1 0 0,1-1-1 0 0,0-1 0 0 0,0-1 0 0 0,0 0 1 0 0,20-3-6 0 0,-28-5 7 0 0,0-2 1 0 0,-1 0-1 0 0,-1 0 1 0 0,1-1-1 0 0,-1-1 1 0 0,-1 0-1 0 0,1-1 1 0 0,-2 0 0 0 0,0-1-1 0 0,0 0 1 0 0,-1-1-1 0 0,0 0 1 0 0,-1 0-1 0 0,-1-1 1 0 0,0 0-1 0 0,-1-1 1 0 0,-1 0 0 0 0,3-11-8 0 0,-6 21 52 0 0,0-1 0 0 0,-1-1 1 0 0,0 1-1 0 0,-1 0 0 0 0,0 0 1 0 0,0-1-1 0 0,0 1 0 0 0,0-1 1 0 0,-1 1-1 0 0,0-1 1 0 0,-1 1-1 0 0,1-1 0 0 0,-1 1 1 0 0,0 0-1 0 0,-1-1 0 0 0,0 1 1 0 0,0 0-1 0 0,0 0 0 0 0,-1 0-52 0 0,-2 70-1596 0 0,69 381 1793 0 0,-64-443 149 0 0,2 2-1699 0 0,0-4-5760 0 0,5-1-895 0 0,-4 1 3252 0 0</inkml:trace>
  <inkml:trace contextRef="#ctx0" brushRef="#br1" timeOffset="-43131.93">9038 2003 17116 0 0,'0'0'65'0'0,"0"0"90"0"0,0 0 207 0 0,0 0-5 0 0,0 0-149 0 0,0 0-303 0 0,0 0-351 0 0,0 0-172 0 0,0 0-25 0 0,0 0 103 0 0,0 0 190 0 0,-23 4 156 0 0,-70 17 118 0 0,90-20 75 0 0,1 0 1 0 0,0 1-1 0 0,0-1 1 0 0,0 1 0 0 0,-1 0-1 0 0,1-1 1 0 0,1 1-1 0 0,-1 0 1 0 0,0 0 0 0 0,0 1-1 0 0,1-1 1 0 0,-1 0-1 0 0,1 0 1 0 0,0 1-1 0 0,0-1 1 0 0,0 1 0 0 0,0-1-1 0 0,0 1 1 0 0,0-1-1 0 0,1 1 1 0 0,-1 0 0 0 0,1-1-1 0 0,0 1 1 0 0,0 0-1 0 0,0-1 1 0 0,0 1 0 0 0,0 0-1 0 0,0 0 1 0 0,1 0 0 0 0,-1 14 2 0 0,-59 1171 462 0 0,47-821 102 0 0,-7 2069 3161 0 0,85-495-3377 0 0,2 324-102 0 0,-113-698 61 0 0,26-1118-2 0 0,2 918 737 0 0,23-1156-1097 0 0,9 0 0 0 0,10-1 0 0 0,8-1 1 0 0,10-2-1 0 0,9-2 0 0 0,38 86 53 0 0,-77-252-151 0 0,105 262-768 0 0,-6-120-2884 0 0,-71-139 376 0 0,-8-21-2976 0 0,-17-14-883 0 0</inkml:trace>
  <inkml:trace contextRef="#ctx0" brushRef="#br0" timeOffset="-17968.589">10774 1920 6441 0 0,'0'0'-104'0'0,"0"0"-144"0"0,0 0 72 0 0,0 0-576 0 0,0 0-152 0 0,0 0-3353 0 0</inkml:trace>
  <inkml:trace contextRef="#ctx0" brushRef="#br0" timeOffset="-17386.337">10774 1920 10346 0 0,'-41'-76'2785'0'0,"41"76"-2650"0"0,0 0-600 0 0,19 45-1659 0 0,5 104 5355 0 0,-12-85-2945 0 0,1-7-61 0 0,-3 1 0 0 0,-3 1-1 0 0,-2 0 1 0 0,-3 57-225 0 0,-7-104 107 0 0,0 0 1 0 0,-1-1 0 0 0,-1 0 0 0 0,0 0 0 0 0,0 0 0 0 0,-1-1 0 0 0,0-1 0 0 0,-1 1 0 0 0,0-1-1 0 0,-1 0 1 0 0,0-1 0 0 0,0-1 0 0 0,-1 1 0 0 0,1-1 0 0 0,-2-1 0 0 0,1 0 0 0 0,-1-1 0 0 0,0 0-1 0 0,0-1 1 0 0,0 0 0 0 0,-1-1 0 0 0,-10 2-108 0 0,6 1-70 0 0,-609 204 134 0 0,452-159 84 0 0,-2-7-1 0 0,-28-4-147 0 0,-55 13 189 0 0,210-41-20 0 0,-1-2 1 0 0,0-2-1 0 0,-1-2 0 0 0,0-3 1 0 0,0-2-1 0 0,0-2 0 0 0,-31-6-169 0 0,38-4 209 0 0,-16-2-3670 0 0,60 13 1579 0 0,1 2-2434 0 0,4 6 138 0 0,-2-3-1323 0 0</inkml:trace>
  <inkml:trace contextRef="#ctx0" brushRef="#br0" timeOffset="-16770.269">8462 2853 14979 0 0,'0'0'782'0'0,"0"0"-298"0"0,0 0-411 0 0,0 0-533 0 0,0 0-399 0 0,0 0-181 0 0,0 0 129 0 0,0 0 302 0 0,0 0 347 0 0,0 0 278 0 0,0 0 48 0 0,0 0-1 0 0,0 0 18 0 0,-9 19 3 0 0,-33 60 11 0 0,36-70-40 0 0,0-1-1 0 0,0 1 1 0 0,-1-2 0 0 0,0 1-1 0 0,0-1 1 0 0,-1 1 0 0 0,0-2-1 0 0,0 1 1 0 0,0-1 0 0 0,-1-1-1 0 0,0 0 1 0 0,-7 3-55 0 0,-3 3 127 0 0,-333 159 705 0 0,353-170-849 0 0,-1 0 1 0 0,1 1-1 0 0,-1-1 0 0 0,1 0 1 0 0,-1 0-1 0 0,0 0 0 0 0,1 1 1 0 0,-1-1-1 0 0,1 0 1 0 0,-1 1-1 0 0,1-1 0 0 0,-1 0 1 0 0,0 1-1 0 0,1-1 0 0 0,-1 1 1 0 0,0-1-1 0 0,1 0 0 0 0,-1 1 1 0 0,0-1-1 0 0,0 1 0 0 0,1-1 1 0 0,-1 1-1 0 0,0-1 0 0 0,0 1 1 0 0,0-1-1 0 0,0 1 0 0 0,0-1 1 0 0,0 1-1 0 0,0-1 0 0 0,0 1 1 0 0,0-1-1 0 0,0 1 0 0 0,0-1 1 0 0,0 1-1 0 0,0-1 1 0 0,0 1-1 0 0,0-1 0 0 0,0 1 1 0 0,0-1-1 0 0,-1 1 0 0 0,1-1 1 0 0,0 1-1 0 0,0-1 0 0 0,-1 1 1 0 0,1-1-1 0 0,0 1 0 0 0,-1-1 1 0 0,1 0-1 0 0,-1 1 17 0 0,15 3 399 0 0,49 12-167 0 0,1-4 1 0 0,0-1 0 0 0,1-4-1 0 0,36-1-232 0 0,90 10 303 0 0,-125-11-4805 0 0,-58-21-5113 0 0,-8 12 8721 0 0</inkml:trace>
  <inkml:trace contextRef="#ctx0" brushRef="#br0" timeOffset="-16519.835">8529 3131 3169 0 0,'0'0'2346'0'0,"0"0"-485"0"0,0 0-311 0 0,0 0-234 0 0,0 0-288 0 0,0 0-343 0 0,0 0-400 0 0,0 0-548 0 0,0 0-246 0 0,0 0-2 0 0,0 0 147 0 0,0 0 208 0 0,-12-2 151 0 0,3 0-9 0 0,8 2 11 0 0,0-1 0 0 0,0 0 0 0 0,0 1 0 0 0,0-1 1 0 0,0 0-1 0 0,-1 1 0 0 0,1 0 0 0 0,0-1 1 0 0,0 1-1 0 0,0 0 0 0 0,0-1 0 0 0,-1 1 0 0 0,1 0 1 0 0,0 0-1 0 0,0 0 0 0 0,-1 0 0 0 0,1 0 1 0 0,0 0-1 0 0,0 0 0 0 0,0 1 0 0 0,-1-1 1 0 0,1 0-1 0 0,0 1 0 0 0,0-1 0 0 0,0 0 0 0 0,0 1 1 0 0,0 0-1 0 0,0-1 0 0 0,0 1 0 0 0,0 0 1 0 0,0-1-1 0 0,0 1 0 0 0,0 0 0 0 0,0 0 0 0 0,0 0 1 0 0,0 0-1 0 0,1 0 0 0 0,-1 0 0 0 0,0 0 1 0 0,1 0-1 0 0,-1 0 0 0 0,1 0 0 0 0,-1 0 0 0 0,1 0 1 0 0,0 1-1 0 0,-1-1 0 0 0,1 0 0 0 0,0 0 1 0 0,0 0-1 0 0,0 1 0 0 0,0-1 0 0 0,0 0 1 0 0,0 0-1 0 0,0 1 0 0 0,0-1 0 0 0,0 0 0 0 0,1 0 1 0 0,-1 0-1 0 0,0 0 0 0 0,1 1 0 0 0,-1-1 1 0 0,1 0-1 0 0,-1 0 0 0 0,1 0 0 0 0,0 0 0 0 0,0 0 1 0 0,-1 0-1 0 0,1 0 0 0 0,0 0 3 0 0,19 48-3606 0 0,-11-33-3014 0 0</inkml:trace>
  <inkml:trace contextRef="#ctx0" brushRef="#br0" timeOffset="-15604.025">10653 2622 15019 0 0,'0'0'119'0'0,"0"0"-18"0"0,0 0-270 0 0,0 0-467 0 0,0 0-158 0 0,0 0 61 0 0,0 0 195 0 0,0 0 388 0 0,0 0 151 0 0,0 0 24 0 0,0 0 15 0 0,0 21 22 0 0,4 153 411 0 0,65 715 2198 0 0,-64-858-2532 0 0,-1 0 0 0 0,-1 0 0 0 0,-2 0 0 0 0,0 0 0 0 0,-3 1 0 0 0,0-1 0 0 0,-2 0 0 0 0,-2 0 0 0 0,0-1 0 0 0,-2 1 0 0 0,-2-2 0 0 0,0 1 0 0 0,-2-1 0 0 0,-7 10-139 0 0,-11 10 48 0 0,-2-2-1 0 0,-2-1 1 0 0,-2-1 0 0 0,-2-2-1 0 0,-2-2 1 0 0,-1-2 0 0 0,-3-1-1 0 0,0-3 1 0 0,-3-1 0 0 0,-1-2-1 0 0,-1-3 1 0 0,-1-2 0 0 0,-2-2-1 0 0,0-2 1 0 0,-2-2 0 0 0,0-3-1 0 0,-1-2 1 0 0,-1-3 0 0 0,-21 1-48 0 0,-288 39 884 0 0,-344 4-884 0 0,279-28-6383 0 0,417-29 5092 0 0,-20 4-6102 0 0,30-4 3233 0 0</inkml:trace>
  <inkml:trace contextRef="#ctx0" brushRef="#br0" timeOffset="-15153.067">8104 4753 14451 0 0,'0'0'2727'0'0,"0"0"-2261"0"0,0 0-532 0 0,0 0-160 0 0,0 0-425 0 0,0 0-569 0 0,0 0-646 0 0,0 0-485 0 0,0 0-86 0 0,0 0 139 0 0,0 0 425 0 0,0 0 615 0 0,0 0 483 0 0,-6 16 427 0 0,86-2 3533 0 0,11 3 833 0 0,-89-17-3979 0 0,0 0 0 0 0,0 1 0 0 0,0-1 0 0 0,0 1 1 0 0,0-1-1 0 0,-1 1 0 0 0,1 0 0 0 0,0 0 0 0 0,0 0 0 0 0,-1 0 0 0 0,1 0 1 0 0,0 0-1 0 0,-1 0 0 0 0,1 1 0 0 0,-1-1 0 0 0,1 1 0 0 0,-1-1 0 0 0,0 1 0 0 0,0-1 1 0 0,0 1-1 0 0,0 0 0 0 0,0-1 0 0 0,0 1 0 0 0,0 0 0 0 0,0 0 0 0 0,-1 0 0 0 0,1 0 1 0 0,-1 0-1 0 0,1-1 0 0 0,-1 1 0 0 0,0 0 0 0 0,0 0 0 0 0,0 0 0 0 0,0 0 1 0 0,0 0-1 0 0,0 0 0 0 0,0 0 0 0 0,-1 0 0 0 0,1 0 0 0 0,-1 0 0 0 0,1 0 0 0 0,-1 0 1 0 0,0 0-1 0 0,0 0-39 0 0,-8 8 184 0 0,-1 0 0 0 0,1-1 0 0 0,-1 0 0 0 0,-1-1 1 0 0,0 0-1 0 0,0-1 0 0 0,0 0 0 0 0,-1-1 0 0 0,0 0 0 0 0,0-1 0 0 0,-1 0 1 0 0,-9 2-185 0 0,5 0 92 0 0,-565 181 1233 0 0,580-189-1334 0 0,0 1-1 0 0,0-1 0 0 0,1 1 1 0 0,-1 0-1 0 0,0 0 1 0 0,0-1-1 0 0,0 1 0 0 0,1 1 1 0 0,-1-1-1 0 0,0 0 1 0 0,0 0-1 0 0,1 1 1 0 0,-1-1-1 0 0,0 1 0 0 0,1-1 1 0 0,-1 1-1 0 0,0 0 1 0 0,1 0-1 0 0,-1-1 0 0 0,1 1 1 0 0,-1 0-1 0 0,1 1 1 0 0,-1-1-1 0 0,1 0 0 0 0,0 0 1 0 0,0 0-1 0 0,0 1 1 0 0,-1-1-1 0 0,1 1 0 0 0,0-1 1 0 0,1 1-1 0 0,-1-1 1 0 0,0 1-1 0 0,0 0 1 0 0,1-1-1 0 0,-1 1 0 0 0,1 0 1 0 0,-1-1-1 0 0,1 1 1 0 0,0 0-1 0 0,0 0 0 0 0,0 0 1 0 0,0-1-1 0 0,0 1 1 0 0,0 0-1 0 0,0 0 0 0 0,0-1 1 0 0,1 1-1 0 0,-1 0 1 0 0,1 0-1 0 0,-1-1 1 0 0,1 1-1 0 0,0-1 0 0 0,0 1 1 0 0,0 0-1 0 0,0-1 1 0 0,0 1-1 0 0,0-1 0 0 0,0 0 1 0 0,0 1-1 0 0,0-1 1 0 0,1 0-1 0 0,0 1 10 0 0,29 14-73 0 0,1-2 0 0 0,0-1 0 0 0,1-2 0 0 0,1-1 1 0 0,-1-1-1 0 0,1-2 0 0 0,1-2 0 0 0,-1-1 0 0 0,1-1 0 0 0,32-3 73 0 0,-61 0-68 0 0,140 7-4719 0 0,-99-7-2404 0 0</inkml:trace>
  <inkml:trace contextRef="#ctx0" brushRef="#br0" timeOffset="-14229.126">10586 4546 10242 0 0,'0'0'2397'0'0,"0"0"-972"0"0,0 0-134 0 0,0 0-157 0 0,0 0-361 0 0,0 0-386 0 0,0 0-422 0 0,0 0-353 0 0,0 0-229 0 0,0 0-163 0 0,0 0 38 0 0,0 0 187 0 0,0 0 222 0 0,-5-8 406 0 0,10 58 789 0 0,54 330 540 0 0,-18 1-1 0 0,-9 259-1401 0 0,-31-433 280 0 0,-9 1-1 0 0,-9-2 1 0 0,-41 194-280 0 0,45-343 69 0 0,-3 27-32 0 0,-4-1 0 0 0,-4-1 0 0 0,-4-1 0 0 0,-3-1-37 0 0,21-56-24 0 0,-1-2 1 0 0,-2 0-1 0 0,0 0 0 0 0,-1-1 0 0 0,-1 0 1 0 0,-1-2-1 0 0,0 0 0 0 0,-2 0 1 0 0,0-2-1 0 0,-1 0 0 0 0,-1-1 0 0 0,-1-1 1 0 0,0-1-1 0 0,0-1 0 0 0,-19 8 24 0 0,-30 2 210 0 0,-1-2 0 0 0,-1-4-1 0 0,0-3 1 0 0,-2-3 0 0 0,1-3-1 0 0,-1-3 1 0 0,0-4 0 0 0,0-3-1 0 0,-8-3-209 0 0,-536-45 1381 0 0,511 43-1488 0 0,-287 1-4217 0 0,394 6 4280 0 0,-36 7-2936 0 0,21 9-6300 0 0,15-12 4110 0 0</inkml:trace>
  <inkml:trace contextRef="#ctx0" brushRef="#br0" timeOffset="-13802.276">8295 7273 21357 0 0,'0'0'-190'0'0,"0"0"22"0"0,0 0-99 0 0,0 0-127 0 0,0 0-81 0 0,0 0-59 0 0,0 0 13 0 0,0 0 22 0 0,-20 31 18 0 0,-63 97 34 0 0,35-52-189 0 0,-67 88 29 0 0,12-81 1081 0 0,-274 75 388 0 0,375-157-904 0 0,1-1 0 0 0,-1 1 0 0 0,1 0 0 0 0,0 0 0 0 0,-1-1 0 0 0,1 1 0 0 0,-1 0-1 0 0,1 0 1 0 0,0 1 0 0 0,0-1 0 0 0,0 0 0 0 0,0 0 0 0 0,0 0 0 0 0,0 1 0 0 0,0-1-1 0 0,0 1 1 0 0,0-1 0 0 0,1 1 0 0 0,-1-1 0 0 0,0 1 0 0 0,1-1 0 0 0,-1 1 0 0 0,1-1-1 0 0,0 1 1 0 0,0 0 0 0 0,-1-1 0 0 0,1 1 0 0 0,0 0 0 0 0,0-1 0 0 0,1 1 0 0 0,-1-1-1 0 0,0 1 1 0 0,0 0 0 0 0,1-1 0 0 0,-1 1 0 0 0,1-1 0 0 0,-1 1 0 0 0,1-1 0 0 0,0 1-1 0 0,0-1 1 0 0,0 1 0 0 0,0-1 0 0 0,0 0 0 0 0,0 1 0 0 0,0-1 0 0 0,0 0 0 0 0,0 0-1 0 0,0 0 1 0 0,1 0 0 0 0,-1 0 0 0 0,1 0 42 0 0,77 41 1810 0 0,153 9-18 0 0,-154-40-4377 0 0,-1-2-3374 0 0,-42-4-4089 0 0</inkml:trace>
  <inkml:trace contextRef="#ctx0" brushRef="#br0" timeOffset="-12915.052">10420 7887 17748 0 0,'0'0'-3'0'0,"0"0"38"0"0,0 0-217 0 0,0 0-211 0 0,0 0 26 0 0,0 0 55 0 0,0 0 136 0 0,0 0 131 0 0,0 0 18 0 0,3 27 12 0 0,24 195 95 0 0,65 548 2180 0 0,15 56-1172 0 0,-92-468-951 0 0,-20-328-41 0 0,-1 1-1 0 0,-2-2 0 0 0,-2 1 1 0 0,0-1-1 0 0,-2 0 0 0 0,-1-1 0 0 0,-1-1 1 0 0,-2 0-1 0 0,0-1 0 0 0,-2-1 1 0 0,-1 0-1 0 0,0-2 0 0 0,-2 0 1 0 0,-1-1-1 0 0,-1-1 0 0 0,0-1 1 0 0,-6 2-96 0 0,-15 20-98 0 0,-4 7 23 0 0,-2-3-1 0 0,-2-1 0 0 0,-2-3 0 0 0,-2-3 1 0 0,-1-2-1 0 0,-2-2 0 0 0,-2-3 1 0 0,0-3-1 0 0,-2-2 0 0 0,-1-4 0 0 0,-1-2 1 0 0,-1-2-1 0 0,-66 8 76 0 0,-66-11 378 0 0,-1-7 0 0 0,-14-10-378 0 0,-360 20 518 0 0,560-18-778 0 0,-52 9-366 0 0,32 6-3951 0 0,33-1-7356 0 0,7-12 7688 0 0</inkml:trace>
  <inkml:trace contextRef="#ctx0" brushRef="#br0" timeOffset="-12466.022">7936 10587 21181 0 0,'0'0'-67'0'0,"0"0"-52"0"0,0 0-277 0 0,0 0-481 0 0,0 0-101 0 0,0 0 107 0 0,0 0 232 0 0,0 0 414 0 0,0 0 112 0 0,0 0-18 0 0,0 0-29 0 0,0 0-3 0 0,0 0 6 0 0,1 27 47 0 0,0 84 73 0 0,-1-105 60 0 0,-1-1 0 0 0,1 0 0 0 0,-1 0-1 0 0,0 1 1 0 0,-1-1 0 0 0,1 0 0 0 0,-1 0 0 0 0,0 0 0 0 0,0 0-1 0 0,-1 0 1 0 0,1-1 0 0 0,-1 1 0 0 0,0-1 0 0 0,0 1-1 0 0,-1-1 1 0 0,1 0 0 0 0,-1 0 0 0 0,0-1 0 0 0,0 1 0 0 0,0-1-1 0 0,-1 0 1 0 0,-2 2-23 0 0,-9 7 138 0 0,-512 368 1625 0 0,411-285-1328 0 0,165-67 1604 0 0,217 27-599 0 0,-149-41-3889 0 0,-2 1-6592 0 0,-95-12-1292 0 0</inkml:trace>
  <inkml:trace contextRef="#ctx0" brushRef="#br0" timeOffset="-11398.253">10610 10567 7794 0 0,'0'0'941'0'0,"0"0"-55"0"0,0 0-246 0 0,0 0-316 0 0,0 0-168 0 0,0 0-31 0 0,0 0 81 0 0,0 0 119 0 0,0 0 110 0 0,0 0 60 0 0,0 0-50 0 0,0 0-92 0 0,0 0-128 0 0,-17 1-107 0 0,28 235 3475 0 0,39 226-3593 0 0,-9-114 878 0 0,59 863 1578 0 0,-98-1059-2100 0 0,-6 0 0 0 0,-6-1 0 0 0,-27 126-356 0 0,19-160-15 0 0,-1 23-84 0 0,-7 0 0 0 0,-43 129 99 0 0,67-260 4 0 0,-1 0 1 0 0,0 0-1 0 0,-1 0 1 0 0,0 0-1 0 0,-1-1 0 0 0,1 0 1 0 0,-1 0-1 0 0,-1 0 1 0 0,0 0-1 0 0,0-1 1 0 0,0 0-1 0 0,-1 0 0 0 0,0-1 1 0 0,0 0-1 0 0,-1 0 1 0 0,0-1-1 0 0,0 0 1 0 0,0 0-1 0 0,-1-1 0 0 0,1 0 1 0 0,-1 0-1 0 0,0-1 1 0 0,0 0-1 0 0,0-1 1 0 0,-1 1-1 0 0,1-2 0 0 0,0 0 1 0 0,-1 0-5 0 0,-519 7 428 0 0,-440 48-995 0 0,714-36 562 0 0,-387 62-361 0 0,569-79-2972 0 0,70-9-3968 0 0,3 1-2586 0 0</inkml:trace>
  <inkml:trace contextRef="#ctx0" brushRef="#br0" timeOffset="-11048.265">8245 13946 11690 0 0,'0'0'3625'0'0,"0"0"-2711"0"0,0 0-662 0 0,0 0-87 0 0,0 0-119 0 0,0 0-89 0 0,0 0-20 0 0,0 0 37 0 0,0 0 79 0 0,0 0 131 0 0,-28 18 104 0 0,-87 57 63 0 0,6 37 688 0 0,66-71-773 0 0,-1-1 1 0 0,-2-3 0 0 0,-1-2 0 0 0,-2-2-1 0 0,-1-2 1 0 0,-33 14-267 0 0,79-43 54 0 0,-66 47-602 0 0,68-48 455 0 0,1 1-1 0 0,-1-1 0 0 0,1 0 1 0 0,0 1-1 0 0,0-1 1 0 0,0 1-1 0 0,0-1 0 0 0,0 1 1 0 0,0 0-1 0 0,0-1 0 0 0,1 1 1 0 0,-1 0-1 0 0,0 0 0 0 0,1 0 1 0 0,0-1-1 0 0,-1 1 0 0 0,1 0 1 0 0,0 0-1 0 0,0 0 1 0 0,0 0-1 0 0,0 0 0 0 0,0-1 1 0 0,1 1-1 0 0,-1 0 0 0 0,0 0 1 0 0,1 0-1 0 0,-1 0 0 0 0,1-1 1 0 0,0 1-1 0 0,0 0 0 0 0,-1-1 1 0 0,1 1-1 0 0,0 0 1 0 0,1-1-1 0 0,-1 1 0 0 0,0-1 1 0 0,0 0-1 0 0,1 1 0 0 0,-1-1 1 0 0,0 0-1 0 0,2 1 94 0 0,15 9-740 0 0,1 0-1 0 0,0-2 1 0 0,1 0-1 0 0,0-1 1 0 0,1-1-1 0 0,-1-1 1 0 0,1-1-1 0 0,0 0 1 0 0,1-2-1 0 0,-1-1 1 0 0,1 0-1 0 0,-1-2 1 0 0,1 0-1 0 0,-1-1 1 0 0,2-2 740 0 0,4 3-1062 0 0,8 0-2511 0 0</inkml:trace>
  <inkml:trace contextRef="#ctx0" brushRef="#br0" timeOffset="22189.143">1571 1211 22293 0 0,'0'0'154'0'0,"0"0"-4"0"0,0 0-118 0 0,0 0-296 0 0,0 0-351 0 0,0 0-385 0 0,0 0-279 0 0,0 0-67 0 0,0 0 335 0 0,0 0 533 0 0,0 0 526 0 0,0 0 414 0 0,0 0 96 0 0,-4 9-61 0 0,-4 23-278 0 0,2 1 0 0 0,1-1-1 0 0,2 1 1 0 0,1 0 0 0 0,2 0-1 0 0,0 0 1 0 0,3 0 0 0 0,4 21-219 0 0,-3-8 29 0 0,32 305-199 0 0,-27-320 442 0 0,-6-50-708 0 0,-6-34-5054 0 0,-2 18-1062 0 0,1 20-1052 0 0</inkml:trace>
  <inkml:trace contextRef="#ctx0" brushRef="#br0" timeOffset="22442.922">1215 1219 20388 0 0,'0'0'886'0'0,"0"0"2"0"0,0 0-130 0 0,0 0-325 0 0,0 0-340 0 0,0 0-227 0 0,0 0-82 0 0,0 0 56 0 0,0 0 126 0 0,0 0 66 0 0,0 0 15 0 0,28-12 1 0 0,89-37-1 0 0,11 29 35 0 0,-94 22-70 0 0,316 13-284 0 0,-341-15-362 0 0,9 0 0 0 0,-16 3-3901 0 0,-4 0-4157 0 0,-1 0 289 0 0</inkml:trace>
  <inkml:trace contextRef="#ctx0" brushRef="#br0" timeOffset="22683.025">1396 1596 24021 0 0,'0'0'494'0'0,"0"0"-270"0"0,0 0-251 0 0,0 0-256 0 0,0 0-64 0 0,0 0 99 0 0,0 0 130 0 0,0 0 114 0 0,26 0 29 0 0,194 3-9 0 0,66-17-135 0 0,-286 14 65 0 0,0 0-45 0 0,0 0-34 0 0,0 0-63 0 0,0 0-126 0 0,0 0-197 0 0,-12-1-14137 0 0,9 1 7001 0 0</inkml:trace>
  <inkml:trace contextRef="#ctx0" brushRef="#br0" timeOffset="22998.934">2189 1149 18268 0 0,'0'0'1292'0'0,"0"0"-1385"0"0,0 0-603 0 0,0 0-214 0 0,0 0 54 0 0,0 0 295 0 0,0 0 339 0 0,0 0 322 0 0,0 0 200 0 0,0 0 118 0 0,0 0 78 0 0,0 0 56 0 0,0 0-15 0 0,10 27-54 0 0,27 86-64 0 0,-33-3 230 0 0,-10-81-522 0 0,-43 368 1111 0 0,42-404-3021 0 0,-5-2-3873 0 0,2 1-2295 0 0,8 5 1800 0 0</inkml:trace>
  <inkml:trace contextRef="#ctx0" brushRef="#br0" timeOffset="23467.743">2619 1334 12835 0 0,'0'0'2103'0'0,"0"0"-1763"0"0,0 0-459 0 0,0 0-159 0 0,0 0-265 0 0,0 0-187 0 0,0 0 11 0 0,0 0 289 0 0,0 0 410 0 0,0 0 378 0 0,0 0 228 0 0,0 0 142 0 0,0 0 147 0 0,-12 7 1889 0 0,-13 78-2238 0 0,3 2-1 0 0,5 0 1 0 0,3 0-1 0 0,1 34-525 0 0,13-72-168 0 0,37-44 1392 0 0,20-3-818 0 0,-29-2-363 0 0,1 1 1 0 0,-1 2-1 0 0,0 0 1 0 0,0 2-1 0 0,0 1 1 0 0,0 1-1 0 0,-1 2 1 0 0,12 5-44 0 0,-37-13 645 0 0,0 0-2866 0 0,-1-3-4777 0 0,-1 1 5090 0 0,0-1-8000 0 0</inkml:trace>
  <inkml:trace contextRef="#ctx0" brushRef="#br0" timeOffset="23783.024">3402 1369 17516 0 0,'0'0'-23'0'0,"0"0"-61"0"0,0 0-20 0 0,0 0 44 0 0,0 0 121 0 0,0 0 87 0 0,-2 26 36 0 0,-10 180 474 0 0,40 137-167 0 0,-19-315-670 0 0,-5-45-3502 0 0,-5-13-3996 0 0,-1 19 427 0 0</inkml:trace>
  <inkml:trace contextRef="#ctx0" brushRef="#br0" timeOffset="24062.575">2904 1315 23405 0 0,'0'0'323'0'0,"0"0"-134"0"0,0 0-121 0 0,0 0-129 0 0,0 0-23 0 0,31-10 45 0 0,104-32 27 0 0,118 12-159 0 0,-92 22-112 0 0,218-27-1067 0 0,-323 25-1833 0 0,-37 9-1210 0 0,0 0-4287 0 0,-11 1 2951 0 0</inkml:trace>
  <inkml:trace contextRef="#ctx0" brushRef="#br0" timeOffset="24674.128">3957 1265 21413 0 0,'0'0'-270'0'0,"0"0"-23"0"0,0 0 7 0 0,0 0 146 0 0,0 0 230 0 0,7 27 34 0 0,48 221 33 0 0,-33 149-346 0 0,-26-396 3422 0 0,-12-39-3615 0 0,6-25-137 0 0,2 0 0 0 0,3 0 1 0 0,3 0-1 0 0,5-47 519 0 0,-2 63-31 0 0,-3 37 7 0 0,1 0 0 0 0,1 0 0 0 0,-1 0 0 0 0,2 0 0 0 0,-1 0 0 0 0,2 0 0 0 0,-1 0 1 0 0,1 0-1 0 0,1 1 0 0 0,-1-1 0 0 0,2 0 0 0 0,-1 1 0 0 0,1 0 0 0 0,1 0 0 0 0,0 0 0 0 0,0 0 0 0 0,1 1 0 0 0,0 0 0 0 0,0 0 0 0 0,1 1 0 0 0,0-1 0 0 0,0 1 0 0 0,1 1 0 0 0,-1 0 0 0 0,2 0 0 0 0,-1 0 0 0 0,1 1 0 0 0,-1 0 0 0 0,2 1 0 0 0,-1 0 0 0 0,1 0 24 0 0,-2 0-26 0 0,0 0 1 0 0,1 1-1 0 0,-1 0 0 0 0,1 0 0 0 0,-1 1 0 0 0,1 0 0 0 0,0 1 0 0 0,0 0 0 0 0,0 0 0 0 0,0 1 0 0 0,0 0 0 0 0,0 1 0 0 0,-1 0 0 0 0,1 0 0 0 0,0 1 0 0 0,0 0 1 0 0,-1 1-1 0 0,1-1 0 0 0,-1 2 0 0 0,0-1 0 0 0,0 1 0 0 0,0 0 0 0 0,0 1 0 0 0,-1 0 0 0 0,0 0 0 0 0,0 1 0 0 0,0 0 0 0 0,0 0 0 0 0,-1 0 0 0 0,0 1 0 0 0,-1 0 0 0 0,1 0 1 0 0,-1 0-1 0 0,-1 1 0 0 0,1 0 0 0 0,-1 0 0 0 0,-1 0 0 0 0,1 0 26 0 0,-3 3 38 0 0,-1-1 0 0 0,0 1-1 0 0,0-1 1 0 0,-1 0 0 0 0,0 1 0 0 0,-1-1 0 0 0,0 0 0 0 0,-1 0-1 0 0,0 0 1 0 0,0 0 0 0 0,-1 0 0 0 0,-1-1 0 0 0,1 1 0 0 0,-2-1-1 0 0,1 0 1 0 0,-1-1 0 0 0,0 1 0 0 0,-1-1 0 0 0,0-1 0 0 0,0 1-1 0 0,-1-1 1 0 0,0 0 0 0 0,0-1 0 0 0,-1 0 0 0 0,-6 4-38 0 0,-20 13 34 0 0,-2-2 1 0 0,0-1 0 0 0,-2-2-1 0 0,0-2 1 0 0,-32 9-35 0 0,56-13-782 0 0,41-4-490 0 0,-11-5 1621 0 0,102 25-74 0 0,-1 5-1 0 0,-1 5 0 0 0,86 43-274 0 0,-122-49-492 0 0,-78-48-10203 0 0,0 10 2022 0 0</inkml:trace>
  <inkml:trace contextRef="#ctx0" brushRef="#br0" timeOffset="25188.805">5133 1205 23965 0 0,'0'0'270'0'0,"0"0"-245"0"0,0 0-245 0 0,0 0-155 0 0,0 0 4 0 0,0 0 90 0 0,0 0 101 0 0,0 0 91 0 0,-3 34-10 0 0,-11 111-44 0 0,7-92-5 0 0,-2 0 0 0 0,-3-1-1 0 0,-3 0 1 0 0,-1-1 0 0 0,-3-1-1 0 0,-8 14 149 0 0,16-39 6 0 0,-33 70 1221 0 0,42-180-2935 0 0,63-260 457 0 0,-41 262 1309 0 0,-15 58-33 0 0,52-127 1006 0 0,-52 150-1078 0 0,-1-1-1 0 0,1 1 0 0 0,0 0 0 0 0,-1 0 1 0 0,1 1-1 0 0,0-1 0 0 0,0 1 0 0 0,0 0 0 0 0,0 0 1 0 0,0 1-1 0 0,0 0 0 0 0,0-1 0 0 0,0 2 0 0 0,0-1 1 0 0,1 1-1 0 0,-1-1 0 0 0,0 1 0 0 0,0 1 0 0 0,-1-1 1 0 0,1 1-1 0 0,0 0 0 0 0,0 0 0 0 0,-1 0 0 0 0,1 0 1 0 0,-1 1-1 0 0,0 0 0 0 0,0 0 0 0 0,0 0 0 0 0,0 1 1 0 0,0-1-1 0 0,-1 1 0 0 0,0 0 0 0 0,1 0 0 0 0,-1 0 1 0 0,-1 0-1 0 0,1 1 0 0 0,-1-1 0 0 0,2 4 48 0 0,21 33 123 0 0,-1 1 1 0 0,-3 1-1 0 0,-1 1 0 0 0,-2 1 0 0 0,4 24-123 0 0,70 152-150 0 0,-35-115 211 0 0,-68-100 3681 0 0,-26-13-4009 0 0,31 6 414 0 0,-86-16-986 0 0,-1 4 0 0 0,0 4 0 0 0,-1 5 1 0 0,-35 4 838 0 0,9 17-2627 0 0,83-4-1307 0 0,1 5-3815 0 0,26-12 2081 0 0</inkml:trace>
  <inkml:trace contextRef="#ctx0" brushRef="#br0" timeOffset="25450.859">6074 1248 21853 0 0,'0'0'1236'0'0,"0"0"-1465"0"0,0 0-533 0 0,0 0-59 0 0,0 0 119 0 0,0 0 197 0 0,0 0 173 0 0,-7 31 30 0 0,-52 231-1210 0 0,-63 90 594 0 0,118-347 319 0 0,1-9-3769 0 0,2 2 1104 0 0,-2-1-5511 0 0</inkml:trace>
  <inkml:trace contextRef="#ctx0" brushRef="#br0" timeOffset="25940.052">5612 1246 21285 0 0,'0'0'330'0'0,"0"0"-251"0"0,0 0-244 0 0,0 0-189 0 0,0 0-41 0 0,0 0 81 0 0,0 0 99 0 0,28-7 2 0 0,206-43-846 0 0,-49 12 468 0 0,-129 24 873 0 0,0 2 1 0 0,0 2-1 0 0,1 3 0 0 0,0 2 0 0 0,0 3 1 0 0,48 4-283 0 0,-97-1 12 0 0,1 1 0 0 0,-1 0 0 0 0,0 0 0 0 0,0 0 0 0 0,0 1 1 0 0,0 0-1 0 0,0 1 0 0 0,-1 0 0 0 0,0 0 0 0 0,0 0 0 0 0,0 1 0 0 0,0 0 1 0 0,0 1-1 0 0,-1-1 0 0 0,0 1 0 0 0,0 0 0 0 0,-1 1 0 0 0,0-1 0 0 0,0 1 1 0 0,0 0-1 0 0,-1 1 0 0 0,0-1 0 0 0,0 1 0 0 0,-1 0 0 0 0,0-1 0 0 0,-1 1 1 0 0,1 1-1 0 0,-2-1 0 0 0,1 0 0 0 0,-1 0 0 0 0,0 1 0 0 0,-1-1 0 0 0,0 1 1 0 0,0-1-1 0 0,-1 1 0 0 0,0-1 0 0 0,-1 3-12 0 0,-5 27 54 0 0,-3-1 0 0 0,-1 0 0 0 0,-1-1 0 0 0,-2 0 0 0 0,-2-1 0 0 0,-1-1 0 0 0,-2 0 0 0 0,-1-1-1 0 0,-1-2 1 0 0,-2 0 0 0 0,-1-1 0 0 0,-11 9-54 0 0,21-21 84 0 0,15-16-37 0 0,1 1 0 0 0,0-1 0 0 0,0 1-1 0 0,0-1 1 0 0,1 0 0 0 0,-1 0 0 0 0,0 0 0 0 0,1 0 0 0 0,-1 0 0 0 0,1-1 0 0 0,0 1-1 0 0,0-1 1 0 0,-1 0 0 0 0,1 0 0 0 0,0 0 0 0 0,0 0 0 0 0,0 0 0 0 0,0-1 0 0 0,0 1-1 0 0,0-1 1 0 0,0 0 0 0 0,1 1 0 0 0,-1-2 0 0 0,0 1 0 0 0,0 0 0 0 0,0-1 0 0 0,0 1-47 0 0,-3 0-1 0 0,47 1 144 0 0,0-2 0 0 0,0-2 0 0 0,0-3-1 0 0,0-1 1 0 0,39-12-143 0 0,108-15-96 0 0,-185 32-2168 0 0,-37 1-11134 0 0,20 1 5915 0 0</inkml:trace>
  <inkml:trace contextRef="#ctx0" brushRef="#br0" timeOffset="26190.942">6584 1541 17836 0 0,'0'0'5053'0'0,"0"0"-3593"0"0,0 0-1044 0 0,0 0-318 0 0,0 0-368 0 0,0 0-187 0 0,0 0-37 0 0,0 0 97 0 0,0 0 209 0 0,0 0 63 0 0,26-6 2 0 0,172-41-175 0 0,7-30-1270 0 0,-122 36-8834 0 0,-73 36 317 0 0</inkml:trace>
  <inkml:trace contextRef="#ctx0" brushRef="#br0" timeOffset="26420.968">6564 1110 28766 0 0,'0'0'400'0'0,"0"0"-48"0"0,0 0-176 0 0,0 0-112 0 0,0 0-96 0 0,153-101-88 0 0,-89 89-136 0 0,6 4-288 0 0,5 7-424 0 0,-4 1-664 0 0,-3 6-1673 0 0,-19 2-6041 0 0,-17-1-4025 0 0</inkml:trace>
  <inkml:trace contextRef="#ctx0" brushRef="#br0" timeOffset="27276.023">493 15381 20004 0 0,'0'0'547'0'0,"0"0"12"0"0,0 0-199 0 0,0 0-455 0 0,0 0-477 0 0,0 0-401 0 0,0 0-32 0 0,0 0 251 0 0,0 0 401 0 0,0 0 449 0 0,0 0 171 0 0,-2 16 39 0 0,-7 59-231 0 0,3 0 1 0 0,4 0 0 0 0,3 0 0 0 0,3 1 0 0 0,4-1 0 0 0,3-1 0 0 0,3 0-1 0 0,8 18-75 0 0,-14-71-1278 0 0,-7-42-5835 0 0,-1 12-1449 0 0</inkml:trace>
  <inkml:trace contextRef="#ctx0" brushRef="#br0" timeOffset="27605.544">143 15278 16428 0 0,'0'0'1939'0'0,"0"0"-84"0"0,0 0-314 0 0,-22-26-335 0 0,-98-117 336 0 0,120 141-1587 0 0,0-1 1 0 0,1 1 0 0 0,0 0 0 0 0,-1-1 0 0 0,1 1 0 0 0,0 0-1 0 0,0 0 1 0 0,0 0 0 0 0,1 0 0 0 0,-1 0 0 0 0,0 0 0 0 0,1 0-1 0 0,-1 0 1 0 0,1 1 0 0 0,0-1 0 0 0,0 0 0 0 0,-1 1-1 0 0,1 0 1 0 0,0-1 0 0 0,0 1 0 0 0,0 0 0 0 0,0 0 0 0 0,1 0-1 0 0,-1 0 1 0 0,0 0 0 0 0,0 1 0 0 0,1-1 0 0 0,-1 1 0 0 0,0-1-1 0 0,1 1 1 0 0,-1 0 0 0 0,0 0 0 0 0,1 0 0 0 0,-1 0 0 0 0,0 0-1 0 0,1 0 1 0 0,-1 1 0 0 0,0 0 0 0 0,2 0 44 0 0,14-4 114 0 0,46-9-172 0 0,1 4-1 0 0,1 2 0 0 0,-1 3 1 0 0,1 3-1 0 0,0 3 0 0 0,-1 3 0 0 0,0 2 1 0 0,0 3-1 0 0,62 20 59 0 0,-109-27-79 0 0,1 1 0 0 0,-1 0 0 0 0,0 2 0 0 0,-1 0-1 0 0,1 0 1 0 0,-1 2 0 0 0,-1 0 0 0 0,0 1 0 0 0,0 1 0 0 0,-1 0 0 0 0,0 1 0 0 0,-1 0-1 0 0,0 2 1 0 0,-1-1 0 0 0,-1 2 0 0 0,0 0 0 0 0,-1 0 0 0 0,9 17 79 0 0,-21-25 49 0 0,0 0 0 0 0,0 0 0 0 0,-1 0 0 0 0,1 0 0 0 0,-2 0 0 0 0,1 0 0 0 0,-1 0 0 0 0,0 0 0 0 0,0-1 0 0 0,-1 0 0 0 0,1 1 0 0 0,-2-2 0 0 0,1 1 1 0 0,-1 0-1 0 0,0-1 0 0 0,0 0 0 0 0,0 0 0 0 0,0 0 0 0 0,-1 0 0 0 0,0-1 0 0 0,0 0 0 0 0,0-1 0 0 0,-1 1 0 0 0,1-1 0 0 0,-1 0 0 0 0,0-1 0 0 0,0 0 0 0 0,0 0 0 0 0,0 0 0 0 0,0-1 0 0 0,-3 1-49 0 0,-7 4-16 0 0,-273 77 889 0 0,160-74-2998 0 0,138-11-4047 0 0,5-3 2332 0 0,-2 1-200 0 0,-1 1-3110 0 0</inkml:trace>
  <inkml:trace contextRef="#ctx0" brushRef="#br0" timeOffset="27872.926">1361 15384 21389 0 0,'0'0'-27'0'0,"0"0"-352"0"0,0 0-157 0 0,0 0 56 0 0,0 0 188 0 0,0 0 199 0 0,-15 30 81 0 0,-99 208 49 0 0,28 7-30 0 0,86-242 13 0 0,0-1 0 0 0,-1 0 0 0 0,1 0 0 0 0,0 1 0 0 0,0-1 0 0 0,0 0 0 0 0,1 1 0 0 0,-1-1 0 0 0,0 0 0 0 0,1 0 0 0 0,-1 1 0 0 0,1-1 0 0 0,0 0 0 0 0,0 0 0 0 0,0 0 0 0 0,0 0 0 0 0,0 0 0 0 0,0 0 0 0 0,1 0 0 0 0,-1 0 0 0 0,1 0 0 0 0,-1-1 0 0 0,1 1 0 0 0,0-1 0 0 0,-1 1 0 0 0,1-1 0 0 0,0 0 0 0 0,0 1 0 0 0,0-1 0 0 0,0 0 0 0 0,0 0 0 0 0,0 0 0 0 0,1-1 0 0 0,-1 1 1 0 0,0 0-1 0 0,0-1 0 0 0,1 1 0 0 0,-1-1 0 0 0,0 0 0 0 0,0 0 0 0 0,1 0 0 0 0,-1 0 0 0 0,0 0 0 0 0,1-1 0 0 0,-1 1 0 0 0,0-1 0 0 0,0 1 0 0 0,1-1 0 0 0,-1 0 0 0 0,0 0 0 0 0,1 0-20 0 0,-3 1 1 0 0,146-5 397 0 0,-86 1-844 0 0,1 3-1 0 0,0 2 1 0 0,-1 3-1 0 0,50 10 447 0 0,-104-13-525 0 0,56 18-1804 0 0,-45-7-1317 0 0,-8 3-3565 0 0,-9-12 1674 0 0</inkml:trace>
  <inkml:trace contextRef="#ctx0" brushRef="#br0" timeOffset="28076.336">1119 15539 22669 0 0,'0'0'72'0'0,"0"0"-308"0"0,0 0-143 0 0,0 0 59 0 0,0 0 203 0 0,0 0 151 0 0,0 0 18 0 0,0 0-24 0 0,28-9-13 0 0,141-38-26 0 0,-122 37-359 0 0,50-7-1085 0 0,-31 12-9312 0 0,-55 5 1552 0 0</inkml:trace>
  <inkml:trace contextRef="#ctx0" brushRef="#br0" timeOffset="28274.031">1224 15290 24285 0 0,'0'0'190'0'0,"0"0"-416"0"0,0 0-579 0 0,0 0-246 0 0,0 0 167 0 0,0 0 362 0 0,0 0 362 0 0,31-14 107 0 0,101-42-89 0 0,-114 50 7 0 0,-1 0-1 0 0,1 0 1 0 0,0 2-1 0 0,0 0 0 0 0,0 1 1 0 0,1 1-1 0 0,-1 1 1 0 0,0 1-1 0 0,1 0 0 0 0,4 1 136 0 0,27 1-753 0 0,65 3-3579 0 0,-41 2-3039 0 0,-52-4 551 0 0</inkml:trace>
  <inkml:trace contextRef="#ctx0" brushRef="#br0" timeOffset="28747.029">2103 15224 3865 0 0,'0'0'2750'0'0,"0"0"-959"0"0,0 0-196 0 0,0 0-10 0 0,0 0-110 0 0,0 0-238 0 0,0 0-246 0 0,0 0-213 0 0,7 30-191 0 0,23 94-171 0 0,-13 174 136 0 0,-7-161-1028 0 0,-8-108 4671 0 0,-29-465-4066 0 0,28 431-181 0 0,-1 0 0 0 0,1 0 1 0 0,0 0-1 0 0,0 0 0 0 0,1 0 0 0 0,-1 0 1 0 0,1 0-1 0 0,0 1 0 0 0,0-1 1 0 0,1 1-1 0 0,0-1 0 0 0,-1 1 0 0 0,1 0 1 0 0,1 0-1 0 0,-1 0 0 0 0,0 0 0 0 0,1 1 1 0 0,0-1-1 0 0,0 1 0 0 0,0 0 0 0 0,0 0 1 0 0,1 1-1 0 0,-1-1 0 0 0,1 1 0 0 0,-1 0 1 0 0,1 0-1 0 0,0 1 0 0 0,0-1 1 0 0,0 1-1 0 0,0 0 0 0 0,0 0 0 0 0,0 1 1 0 0,0-1-1 0 0,0 1 52 0 0,13-1-10 0 0,0 0 0 0 0,-1 0 0 0 0,1 2 0 0 0,-1 1 0 0 0,1 0 0 0 0,-1 1 0 0 0,1 0 0 0 0,-1 2 1 0 0,6 2 9 0 0,-1 1 79 0 0,122 69 196 0 0,-144-75-210 0 0,1 0-1 0 0,-1 1 0 0 0,0-1 0 0 0,0 0 1 0 0,-1 1-1 0 0,1-1 0 0 0,0 0 1 0 0,-1 0-1 0 0,1 0 0 0 0,-1 1 1 0 0,0-1-1 0 0,0 0 0 0 0,0 0 1 0 0,0 0-1 0 0,0 0 0 0 0,0 0 0 0 0,-1 0 1 0 0,1-1-1 0 0,0 1 0 0 0,-1 0 1 0 0,0-1-1 0 0,1 1 0 0 0,-1-1 1 0 0,0 1-1 0 0,0-1 0 0 0,0 0 1 0 0,0 0-1 0 0,0 0 0 0 0,0 0 0 0 0,0 0 1 0 0,0 0-1 0 0,0-1 0 0 0,0 1 1 0 0,-1 0-1 0 0,1-1 0 0 0,0 0 1 0 0,0 0-1 0 0,-1 0 0 0 0,1 0 1 0 0,0 0-1 0 0,-1 0-64 0 0,-10 5 47 0 0,-147 57 247 0 0,159-58-323 0 0,1-1 1 0 0,-1 0-1 0 0,1 1 0 0 0,0-1 0 0 0,0 0 0 0 0,1 1 0 0 0,-1-1 0 0 0,1 0 1 0 0,-1 1-1 0 0,1-1 0 0 0,0 0 0 0 0,0 0 0 0 0,0 0 0 0 0,1 1 0 0 0,-1-1 1 0 0,1-1-1 0 0,0 1 0 0 0,0 0 0 0 0,0 0 0 0 0,0-1 0 0 0,0 1 0 0 0,0-1 1 0 0,1 1-1 0 0,-1-1 0 0 0,1 0 0 0 0,0 0 0 0 0,-1 0 0 0 0,1-1 0 0 0,0 1 1 0 0,0-1-1 0 0,1 1 29 0 0,-3-1 1 0 0,257 162 1032 0 0,-139-105-4893 0 0,-26-12-5821 0 0,-85-43 144 0 0</inkml:trace>
  <inkml:trace contextRef="#ctx0" brushRef="#br0" timeOffset="29406.252">3162 15393 23125 0 0,'0'0'-52'0'0,"0"0"-155"0"0,0 0-82 0 0,0 0 19 0 0,0 0 206 0 0,0 0 136 0 0,0 0 20 0 0,0 0 7 0 0,26-3-14 0 0,130-14 148 0 0,-147 16-173 0 0,-1-1 1 0 0,0 1 0 0 0,1-2 0 0 0,-1 1 0 0 0,0-1 0 0 0,0 0 0 0 0,-1-1 0 0 0,1 0 0 0 0,-1 0 0 0 0,0-1 0 0 0,0 0 0 0 0,0 0 0 0 0,0-1 0 0 0,-1 1 0 0 0,0-1 0 0 0,0-1 0 0 0,-1 1 0 0 0,0-1 0 0 0,0 0-1 0 0,1-2-60 0 0,-7 6-57 0 0,0 1 0 0 0,1-1-1 0 0,-1 1 1 0 0,0-1-1 0 0,-1 1 1 0 0,1-1 0 0 0,0 1-1 0 0,-1 0 1 0 0,1 0-1 0 0,-1 0 1 0 0,0 0-1 0 0,0 0 1 0 0,0 0 0 0 0,0 0-1 0 0,0 0 1 0 0,0 1-1 0 0,0-1 1 0 0,-1 1-1 0 0,1-1 1 0 0,0 1 0 0 0,-1 0-1 0 0,1 0 1 0 0,-1 0-1 0 0,0 0 1 0 0,1 1 0 0 0,-1-1-1 0 0,0 1 1 0 0,1 0-1 0 0,-1-1 1 0 0,0 1-1 0 0,1 0 1 0 0,-1 0 0 0 0,0 1-1 0 0,0-1 1 0 0,1 1-1 0 0,-3 0 58 0 0,-8 0-39 0 0,1 1 0 0 0,0 0 0 0 0,0 1-1 0 0,0 0 1 0 0,0 1 0 0 0,0 1-1 0 0,1 0 1 0 0,-1 0 0 0 0,1 1 0 0 0,1 0-1 0 0,-1 1 1 0 0,1 0 0 0 0,0 1 0 0 0,1 0-1 0 0,0 1 1 0 0,0 0 0 0 0,1 0-1 0 0,0 1 1 0 0,0 0 0 0 0,1 0 0 0 0,1 0-1 0 0,-1 1 1 0 0,2 0 0 0 0,0 1 0 0 0,0-1-1 0 0,1 1 1 0 0,0 0 0 0 0,1 0-1 0 0,-1 12 40 0 0,2-9-24 0 0,1 1 0 0 0,1-1 0 0 0,1 0-1 0 0,0 1 1 0 0,1-1 0 0 0,0 0 0 0 0,1 0-1 0 0,1 0 1 0 0,0 0 0 0 0,2 0-1 0 0,-1-1 1 0 0,2 0 0 0 0,0 0 0 0 0,0-1-1 0 0,1 0 1 0 0,1 0 0 0 0,0-1 0 0 0,1 0-1 0 0,0 0 1 0 0,1-1 0 0 0,0-1-1 0 0,1 0 1 0 0,0 0 0 0 0,0-1 0 0 0,1-1-1 0 0,1 0 1 0 0,-1-1 0 0 0,1 0 0 0 0,0-1-1 0 0,1 0 1 0 0,-1-2 0 0 0,1 1-1 0 0,0-2 1 0 0,0 0 0 0 0,8 0 24 0 0,179-19-4658 0 0,-118-16 7272 0 0,3 9 2898 0 0,47 33-4696 0 0,-24 1-359 0 0,-96-9-469 0 0,-1-1-1 0 0,1 0 1 0 0,-1-1 0 0 0,0 0 0 0 0,1-1 0 0 0,-1-1-1 0 0,0 0 1 0 0,1-1 0 0 0,-1-1 0 0 0,0 1-1 0 0,-1-2 1 0 0,1 0 0 0 0,-1-1 0 0 0,0 0-1 0 0,0 0 1 0 0,-1-2 0 0 0,0 1 0 0 0,0-1-1 0 0,-1-1 1 0 0,0 0 0 0 0,0 0 0 0 0,-1-1 0 0 0,7-9 12 0 0,-14 11-83 0 0,1 0 1 0 0,-1 1 0 0 0,0-1 0 0 0,-1 0 0 0 0,1 0-1 0 0,-2 0 1 0 0,1 0 0 0 0,-1 0 0 0 0,0-1 0 0 0,-1 1 0 0 0,0 0-1 0 0,0 0 1 0 0,-1 0 0 0 0,0 1 0 0 0,0-1 0 0 0,-1 0-1 0 0,0 1 1 0 0,0-1 0 0 0,-1 1 0 0 0,0 0 0 0 0,0 0-1 0 0,-5-6 83 0 0,-3-4-62 0 0,0 1-1 0 0,-1 0 1 0 0,-1 1-1 0 0,0 0 1 0 0,-1 1-1 0 0,-1 1 1 0 0,0 0-1 0 0,-10-6 63 0 0,-122-29-671 0 0,144 48 634 0 0,-1-1 0 0 0,0 1 0 0 0,0 1 1 0 0,0-1-1 0 0,1 0 0 0 0,-1 1 0 0 0,0 0 0 0 0,0 0 1 0 0,1 1-1 0 0,-1-1 0 0 0,1 1 0 0 0,-1 0 1 0 0,1 0-1 0 0,0 1 0 0 0,0-1 0 0 0,0 1 0 0 0,0 0 1 0 0,0 0-1 0 0,1 0 0 0 0,-1 1 0 0 0,1-1 0 0 0,0 1 1 0 0,0-1-1 0 0,0 1 0 0 0,0 0 0 0 0,1 1 0 0 0,0-1 1 0 0,0 0-1 0 0,0 1 0 0 0,-1 2 37 0 0,-1 6-75 0 0,1 1-1 0 0,0 0 1 0 0,1 0-1 0 0,1 0 1 0 0,0 0-1 0 0,1 0 1 0 0,0 0-1 0 0,1 0 1 0 0,1 0-1 0 0,0-1 1 0 0,1 1 0 0 0,0 0-1 0 0,1-1 1 0 0,1 0-1 0 0,0 0 1 0 0,1 0-1 0 0,1 2 76 0 0,56 71-9217 0 0,-46-71-646 0 0</inkml:trace>
  <inkml:trace contextRef="#ctx0" brushRef="#br0" timeOffset="29772.798">4904 15250 21109 0 0,'0'0'-411'0'0,"0"0"-251"0"0,0 0-259 0 0,0 0-54 0 0,0 0 353 0 0,0 0 613 0 0,0 0 540 0 0,0 0 361 0 0,0 0 20 0 0,0 0-244 0 0,0 0-285 0 0,0 0-180 0 0,0 0-83 0 0,-14 27-55 0 0,-43 84-18 0 0,48-93-68 0 0,1 0 0 0 0,0 0 0 0 0,2 1 0 0 0,0 0 0 0 0,1 1 0 0 0,1-1 0 0 0,1 1 0 0 0,1-1 1 0 0,0 1-1 0 0,2 0 0 0 0,0 0 0 0 0,1 0 0 0 0,3 11 21 0 0,-1-26 47 0 0,0 0 1 0 0,1 0 0 0 0,-1-1-1 0 0,1 1 1 0 0,0-1-1 0 0,1 0 1 0 0,-1 0 0 0 0,1 0-1 0 0,0 0 1 0 0,0-1-1 0 0,0 0 1 0 0,0 0 0 0 0,1 0-1 0 0,-1-1 1 0 0,1 0-1 0 0,-1 0 1 0 0,1 0 0 0 0,0 0-1 0 0,0-1 1 0 0,0 0 0 0 0,0-1-1 0 0,0 1 1 0 0,0-1-1 0 0,0 0 1 0 0,0-1 0 0 0,0 1-1 0 0,0-1 1 0 0,0 0-1 0 0,0-1-47 0 0,7 2 23 0 0,354-19 1797 0 0,-312 17-2989 0 0,-55 2 551 0 0,0 0-194 0 0,0 0-304 0 0,0-3-6906 0 0,0 2-1929 0 0</inkml:trace>
  <inkml:trace contextRef="#ctx0" brushRef="#br0" timeOffset="30044.674">5878 15167 22237 0 0,'0'0'-698'0'0,"0"0"45"0"0,0 0 279 0 0,0 0 410 0 0,0 0 190 0 0,0 0 62 0 0,0 0 17 0 0,0 0-1 0 0,0 0-65 0 0,7 28-72 0 0,18 92-22 0 0,-24-114-131 0 0,0-1 1 0 0,0 0-1 0 0,-1 1 0 0 0,0-1 0 0 0,0 1 0 0 0,0 0 1 0 0,-1-1-1 0 0,0 0 0 0 0,0 1 0 0 0,-1-1 1 0 0,1 0-1 0 0,-1 1 0 0 0,0-1 0 0 0,0 0 0 0 0,-1 0 1 0 0,1 0-1 0 0,-1-1 0 0 0,-2 2-14 0 0,-8 17 72 0 0,-84 220-316 0 0,101-310-8883 0 0,11 16 2264 0 0,-10 34 547 0 0</inkml:trace>
  <inkml:trace contextRef="#ctx0" brushRef="#br0" timeOffset="30292.028">5938 15316 6081 0 0,'0'0'2339'0'0,"0"0"-203"0"0,0 0-296 0 0,0 0-241 0 0,0 0-192 0 0,0 0-153 0 0,0 0-137 0 0,0 0-171 0 0,0 0-176 0 0,27 5-152 0 0,87 21-125 0 0,-104-24-436 0 0,-1 1 0 0 0,0 0 0 0 0,0 1 0 0 0,0 0 0 0 0,0 1 0 0 0,-1 0 0 0 0,0 0 0 0 0,0 0-1 0 0,0 1 1 0 0,0 0 0 0 0,-1 1 0 0 0,0 0 0 0 0,2 3-57 0 0,11 10 43 0 0,12 11-13 0 0,-1 1-1 0 0,-1 1 1 0 0,-2 2 0 0 0,-2 1-1 0 0,13 23-29 0 0,-38-57-10 0 0,0-1 0 0 0,0 0 0 0 0,-1 1 0 0 0,1-1 0 0 0,0 1 0 0 0,-1-1 0 0 0,1 1 0 0 0,-1-1 0 0 0,0 1 0 0 0,0-1 0 0 0,1 1 0 0 0,-1-1 0 0 0,0 1 0 0 0,0-1 1 0 0,0 1-1 0 0,-1 0 0 0 0,1-1 0 0 0,0 1 0 0 0,-1-1 0 0 0,1 1 0 0 0,-1-1 0 0 0,1 1 0 0 0,-1-1 0 0 0,1 0 0 0 0,-1 1 0 0 0,0-1 0 0 0,0 0 0 0 0,0 1 0 0 0,0-1 0 0 0,0 0 0 0 0,0 0 0 0 0,0 0 0 0 0,0 0 0 0 0,-1 0 0 0 0,1 0 0 0 0,0 0 0 0 0,0 0 0 0 0,-1-1 0 0 0,1 1 0 0 0,-1 0 0 0 0,1-1 0 0 0,-1 1 0 0 0,1-1 0 0 0,-1 1 0 0 0,1-1 0 0 0,-1 0 0 0 0,1 0 0 0 0,-1 0 0 0 0,1 0 0 0 0,-1 0 0 0 0,0 0 10 0 0,-95 7 385 0 0,85-7-562 0 0,-154-7-179 0 0,-40 1-1558 0 0,69 21-8634 0 0,136-14 8183 0 0,21-7-3175 0 0,-13 2 5033 0 0</inkml:trace>
  <inkml:trace contextRef="#ctx0" brushRef="#br0" timeOffset="30994.121">6819 15389 21861 0 0,'0'0'209'0'0,"0"0"-298"0"0,0 0-266 0 0,0 0-49 0 0,0 0 185 0 0,0 0 167 0 0,0 0 51 0 0,0 0 41 0 0,0 0 16 0 0,0 0 4 0 0,0 0-11 0 0,3 10-7 0 0,29 195-1974 0 0,-32-206 1826 0 0,0 1 0 0 0,0-1 0 0 0,0 0 0 0 0,0 0 0 0 0,1 0-1 0 0,-1 0 1 0 0,0 1 0 0 0,0-1 0 0 0,1 0 0 0 0,-1 0-1 0 0,0 1 1 0 0,1-1 0 0 0,-1 0 0 0 0,0 0 0 0 0,1 1 0 0 0,-1-1-1 0 0,1 0 1 0 0,-1 1 0 0 0,1-1 0 0 0,0 1 0 0 0,-1-1-1 0 0,1 1 1 0 0,0-1 0 0 0,-1 1 0 0 0,1-1 0 0 0,0 1 0 0 0,-1-1-1 0 0,1 1 1 0 0,0 0 0 0 0,0 0 0 0 0,0-1 0 0 0,-1 1-1 0 0,1 0 1 0 0,0 0 0 0 0,0 0 0 0 0,0 0 0 0 0,0 0 0 0 0,-1 0-1 0 0,1 0 1 0 0,0 0 0 0 0,0 0 0 0 0,0 0 0 0 0,-1 1-1 0 0,1-1 1 0 0,0 0 0 0 0,0 0 0 0 0,0 1 0 0 0,-1-1 0 0 0,1 0-1 0 0,0 1 1 0 0,-1-1 0 0 0,1 1 0 0 0,0-1 0 0 0,-1 1-1 0 0,1 0 1 0 0,-1-1 0 0 0,1 1 0 0 0,-1-1 0 0 0,1 1 0 0 0,-1 0-1 0 0,1 0 1 0 0,-1-1 0 0 0,1 1 106 0 0,-39-94-8924 0 0,-39 11 10097 0 0,32 37 2220 0 0,32 31-1816 0 0,1-1-1 0 0,0-1 1 0 0,1 1 0 0 0,0-2 0 0 0,1 0 0 0 0,1 0 0 0 0,1 0 0 0 0,1-1 0 0 0,0-1-1 0 0,0-4-1576 0 0,10 18 29 0 0,0 1-1 0 0,0 0 0 0 0,1 0 0 0 0,0 0 0 0 0,0 0 0 0 0,0 1 0 0 0,0-1 0 0 0,1 1 0 0 0,-1 0 0 0 0,1 0 0 0 0,0 1 0 0 0,0-1 0 0 0,0 1 1 0 0,0 0-1 0 0,0 0 0 0 0,0 1 0 0 0,3-1-28 0 0,0-1 128 0 0,20-5-162 0 0,-1 2 1 0 0,1 0-1 0 0,1 2 1 0 0,-1 2-1 0 0,0 0 1 0 0,1 2 0 0 0,-1 1-1 0 0,1 1 1 0 0,4 2 33 0 0,-15-4-170 0 0,0 2 1 0 0,1 0-1 0 0,-1 1 1 0 0,0 1-1 0 0,0 1 1 0 0,0 0-1 0 0,-1 1 1 0 0,0 1-1 0 0,0 1 1 0 0,0 0-1 0 0,-1 1 1 0 0,0 1 0 0 0,-1 0-1 0 0,0 1 1 0 0,9 10 169 0 0,-17-6-29 0 0,0 1 0 0 0,-1 0 1 0 0,-1 0-1 0 0,-1 1 0 0 0,0 0 1 0 0,-1-1-1 0 0,-1 1 0 0 0,0 0 1 0 0,-1 0-1 0 0,-1 0 1 0 0,-1 1-1 0 0,0-1 0 0 0,-1-1 1 0 0,-3 10 28 0 0,1 30 15 0 0,2-33 9 0 0,0-19-18 0 0,0 1 0 0 0,1 0 0 0 0,-1 0 0 0 0,1 0 0 0 0,0 1 0 0 0,0-1 0 0 0,1 0 0 0 0,0 0 0 0 0,0 0 0 0 0,0 1 0 0 0,0-1 0 0 0,1 0 0 0 0,0 0 0 0 0,0 0 0 0 0,0 0 0 0 0,0 0 0 0 0,1 0 0 0 0,0 0 0 0 0,0 0 0 0 0,1-1 0 0 0,-1 1 0 0 0,1-1 0 0 0,0 1 0 0 0,0-1-1 0 0,0 0 1 0 0,1 0 0 0 0,0 0 0 0 0,-1-1 0 0 0,1 0 0 0 0,0 1 0 0 0,1-1 0 0 0,-1 0 0 0 0,1-1 0 0 0,-1 1 0 0 0,1-1 0 0 0,0 0 0 0 0,0 0 0 0 0,1 0-6 0 0,11 0 88 0 0,1-1-1 0 0,-1-1 1 0 0,0 0-1 0 0,0-1 1 0 0,0-1-1 0 0,0-1 1 0 0,0 0-1 0 0,0-1 1 0 0,-1-1-1 0 0,1 0 1 0 0,-1-2 0 0 0,-1 0-1 0 0,1 0 1 0 0,-1-2-1 0 0,0 1 1 0 0,-1-2-1 0 0,0 0 1 0 0,-1-1-1 0 0,0 0 1 0 0,0-1 0 0 0,-1-1-1 0 0,-1 0 1 0 0,4-6-88 0 0,-14 12-10 0 0,0-1 0 0 0,0 0 1 0 0,-1 0-1 0 0,0 0 0 0 0,0 1 0 0 0,-1-1 1 0 0,0 0-1 0 0,-1 0 0 0 0,1 1 0 0 0,-1-1 1 0 0,-1 1-1 0 0,0-1 0 0 0,0 1 1 0 0,0 0-1 0 0,-1 0 0 0 0,0 0 0 0 0,0 1 1 0 0,0-1-1 0 0,-1 1 0 0 0,0 0 1 0 0,-1 0-1 0 0,1 1 0 0 0,-1 0 0 0 0,0 0 1 0 0,0 0-1 0 0,-1 0 0 0 0,0 1 0 0 0,1 0 1 0 0,-1 1-1 0 0,0-1 0 0 0,-1 2 1 0 0,1-1-1 0 0,-1 1 0 0 0,1 0 0 0 0,-1 0 1 0 0,0 1-1 0 0,1 0 0 0 0,-8 0 10 0 0,-2-1-171 0 0,1 2-1 0 0,-1 0 0 0 0,0 1 0 0 0,0 0 1 0 0,0 1-1 0 0,1 1 0 0 0,-1 1 1 0 0,1 1-1 0 0,0 0 0 0 0,0 1 1 0 0,1 0-1 0 0,-2 2 172 0 0,-107 72-8694 0 0,103-63-1457 0 0</inkml:trace>
  <inkml:trace contextRef="#ctx0" brushRef="#br0" timeOffset="38102.148">8639 16273 27414 0 0,'0'0'672'0'0,"0"0"-168"0"0,0 0-320 0 0,0 0-224 0 0,0 0-112 0 0,155-115-8 0 0,-104 107-64 0 0,-4 4-192 0 0,-3 1-168 0 0,-4 3-176 0 0,-5 0-233 0 0,-6 6-215 0 0,-2 3-512 0 0,-4 4-1073 0 0,-6-2-2256 0 0,-8-2-7153 0 0</inkml:trace>
  <inkml:trace contextRef="#ctx0" brushRef="#br0" timeOffset="33013.615">2435 16611 8226 0 0,'0'0'1905'0'0,"0"0"-706"0"0,0 0-210 0 0,0 0-77 0 0,0 0-221 0 0,1 26-99 0 0,4 205 1031 0 0,3-109-1226 0 0,-1-20 258 0 0,-5-59 4099 0 0,-20-412-6359 0 0,19 361 1630 0 0,0 0 0 0 0,1 0 1 0 0,0 0-1 0 0,1 0 1 0 0,-1 0-1 0 0,1 0 0 0 0,1 1 1 0 0,0-1-1 0 0,0 1 1 0 0,0 0-1 0 0,1 0 0 0 0,0 1 1 0 0,0-1-1 0 0,1 1 1 0 0,-1 0-1 0 0,1 0 0 0 0,1 1 1 0 0,-1 0-1 0 0,1 0 1 0 0,0 1-1 0 0,0-1 0 0 0,0 1 1 0 0,3 0-26 0 0,-5 1-23 0 0,1 0 0 0 0,-1 0-1 0 0,1 1 1 0 0,-1 0 0 0 0,1 0 0 0 0,0 0 0 0 0,0 1 0 0 0,0-1 0 0 0,0 2 0 0 0,0-1-1 0 0,0 1 1 0 0,0-1 0 0 0,0 2 0 0 0,0-1 0 0 0,0 1 0 0 0,0 0 0 0 0,-1 0 0 0 0,1 0-1 0 0,0 1 1 0 0,0 0 0 0 0,-1 0 0 0 0,1 1 0 0 0,-1-1 0 0 0,0 1 0 0 0,1 0-1 0 0,-1 1 1 0 0,-1-1 0 0 0,1 1 0 0 0,0 0 0 0 0,-1 0 0 0 0,0 1 0 0 0,0 0 23 0 0,-1-3-12 0 0,-1 2 0 0 0,0-1 0 0 0,0 0 0 0 0,-1 0 0 0 0,1 1-1 0 0,0-1 1 0 0,-1 0 0 0 0,0 1 0 0 0,0 0 0 0 0,0-1 0 0 0,0 1 0 0 0,-1 0 0 0 0,0-1 0 0 0,1 1 0 0 0,-1 0 0 0 0,-1 0 0 0 0,1-1 0 0 0,0 1 0 0 0,-1 0 0 0 0,0-1 0 0 0,0 1 0 0 0,0-1 0 0 0,0 1 0 0 0,0-1 0 0 0,-1 1 0 0 0,0-1 0 0 0,1 0 0 0 0,-1 1 0 0 0,-1-1 0 0 0,1 0 0 0 0,-1 1 12 0 0,-95 84 741 0 0,62-61-825 0 0,32-25 39 0 0,0 0 1 0 0,0 0 0 0 0,0 1-1 0 0,0-1 1 0 0,1 1 0 0 0,-1 0-1 0 0,1 0 1 0 0,0 1 0 0 0,0-1-1 0 0,0 0 1 0 0,0 1 0 0 0,0 0-1 0 0,1 0 1 0 0,0 0-1 0 0,0 0 1 0 0,0 0 0 0 0,0 0-1 0 0,1 0 1 0 0,-1 1 0 0 0,1-1-1 0 0,0 1 1 0 0,0-1 0 0 0,1 1-1 0 0,-1-1 1 0 0,1 1 0 0 0,0-1-1 0 0,0 1 1 0 0,1-1 0 0 0,-1 1-1 0 0,1-1 1 0 0,0 1 0 0 0,0-1-1 0 0,1 0 1 0 0,-1 1-1 0 0,1-1 1 0 0,0 0 0 0 0,0 0-1 0 0,0 0 1 0 0,1 0 0 0 0,0 0-1 0 0,-1-1 1 0 0,1 1 0 0 0,1 0 44 0 0,10 9 124 0 0,0 0 0 0 0,1-1 0 0 0,0-1 0 0 0,1 0 1 0 0,1-1-1 0 0,-1-1 0 0 0,1-1 0 0 0,1 0 1 0 0,0-1-1 0 0,0-1 0 0 0,0 0 0 0 0,17 1-124 0 0,75 6-3810 0 0,-109-13 1393 0 0,-1 0-1977 0 0,0 1 1411 0 0,0-1-3462 0 0</inkml:trace>
  <inkml:trace contextRef="#ctx0" brushRef="#br0" timeOffset="33259.025">3148 16629 20052 0 0,'0'0'-955'0'0,"0"0"-17"0"0,0 0 47 0 0,0 0 411 0 0,0 0 533 0 0,0 0 114 0 0,0 0 67 0 0,0 0 144 0 0,0 0 147 0 0,0 0 75 0 0,7 29-26 0 0,18 89-111 0 0,-19 82 2 0 0,-6-140-2025 0 0,-4-61-5814 0 0,4-2-1949 0 0</inkml:trace>
  <inkml:trace contextRef="#ctx0" brushRef="#br0" timeOffset="33519.131">3071 16609 20772 0 0,'0'0'978'0'0,"0"0"-198"0"0,0 0-502 0 0,0 0-317 0 0,0 0-37 0 0,0 0-1 0 0,29-7-32 0 0,94-24-55 0 0,-109 28-69 0 0,1 1-1 0 0,-1 0 0 0 0,1 1 0 0 0,-1 1 0 0 0,1 0 0 0 0,-1 1 0 0 0,0 1 0 0 0,1 0 1 0 0,-1 0-1 0 0,0 2 0 0 0,0 0 0 0 0,4 2 234 0 0,35 8-3308 0 0,-10-6-4012 0 0,-30-5-1589 0 0</inkml:trace>
  <inkml:trace contextRef="#ctx0" brushRef="#br0" timeOffset="33760.645">3229 17001 15235 0 0,'0'0'4237'0'0,"0"0"-2791"0"0,0 0-818 0 0,0 0-164 0 0,0 0-13 0 0,0 0 130 0 0,0 0 53 0 0,0 0-21 0 0,0 0-115 0 0,0 0-192 0 0,0 0-175 0 0,29-16-95 0 0,92-53-60 0 0,-110 63-313 0 0,1-1 1 0 0,0 2-1 0 0,1 0 0 0 0,-1 0 0 0 0,1 1 1 0 0,0 1-1 0 0,0 0 0 0 0,1 0 0 0 0,-1 2 1 0 0,0 0-1 0 0,1 0 0 0 0,-1 1 1 0 0,1 1-1 0 0,10 1 337 0 0,3 0-2107 0 0,-4 1-2556 0 0,-5 0-5680 0 0</inkml:trace>
  <inkml:trace contextRef="#ctx0" brushRef="#br0" timeOffset="34079.792">4326 17058 21589 0 0,'0'0'-1341'0'0,"0"0"-531"0"0,0 0-94 0 0,0 0 346 0 0,0 0 720 0 0,0 0 772 0 0,0 0 544 0 0,0 0 649 0 0,0 0 596 0 0,0 0 316 0 0,0 0-144 0 0,0 0-516 0 0,0 0-523 0 0,3 4-335 0 0,-2-1-451 0 0,1-1 1 0 0,0 1-1 0 0,0-1 1 0 0,1 1 0 0 0,-1-1-1 0 0,1 0 1 0 0,-1 0 0 0 0,1 0-1 0 0,-1 0 1 0 0,1-1-1 0 0,0 1 1 0 0,0-1 0 0 0,0 1-1 0 0,0-1 1 0 0,0 0 0 0 0,0 0-1 0 0,0 0 1 0 0,0-1-1 0 0,1 1 1 0 0,-1-1 0 0 0,0 0-1 0 0,0 1 1 0 0,1-1-1 0 0,-1-1 1 0 0,0 1 0 0 0,3-1-9 0 0,16-72-183 0 0,-20 62 15 0 0,-2 0 0 0 0,1 0-1 0 0,-2 0 1 0 0,1 1 0 0 0,-2-1 0 0 0,1 0 0 0 0,-1 0 0 0 0,-1 1 0 0 0,0 0-1 0 0,-1-1 1 0 0,0 1 0 0 0,0 0 0 0 0,-1 1 0 0 0,0-1 0 0 0,-1 1-1 0 0,0 0 1 0 0,0 0 0 0 0,-1 1 0 0 0,0 0 0 0 0,-1 0 0 0 0,1 0-1 0 0,-2 1 1 0 0,1 0 0 0 0,-1 1 0 0 0,0 0 0 0 0,0 0 0 0 0,-1 1-1 0 0,1 0 1 0 0,-1 1 0 0 0,0 0 0 0 0,-6-1 168 0 0,7 0 29 0 0,-1 1 0 0 0,1 0 0 0 0,-1 0 0 0 0,0 1 1 0 0,-1 0-1 0 0,1 1 0 0 0,0 0 0 0 0,-1 1 0 0 0,1 0 0 0 0,-1 0 1 0 0,1 1-1 0 0,-1 1 0 0 0,1 0 0 0 0,-1 0 0 0 0,1 1 0 0 0,0 0 0 0 0,0 1 1 0 0,0 0-1 0 0,0 1 0 0 0,0 0 0 0 0,0 0 0 0 0,1 1 0 0 0,0 0 1 0 0,0 1-1 0 0,0 0 0 0 0,1 0 0 0 0,0 1 0 0 0,0 0 0 0 0,1 1 0 0 0,0-1 1 0 0,0 1-1 0 0,0 1 0 0 0,1-1 0 0 0,1 1 0 0 0,-1 0 0 0 0,-1 7-29 0 0,5-9-28 0 0,0 1-1 0 0,1 0 0 0 0,1 0 0 0 0,-1 0 1 0 0,1 0-1 0 0,0 0 0 0 0,1 0 0 0 0,0 0 1 0 0,0-1-1 0 0,1 1 0 0 0,0 0 0 0 0,0-1 1 0 0,1 1-1 0 0,0-1 0 0 0,0 0 0 0 0,1 0 1 0 0,0 0-1 0 0,0 0 0 0 0,1 0 0 0 0,-1-1 1 0 0,1 0-1 0 0,1 0 0 0 0,-1 0 0 0 0,6 3 29 0 0,43 36-2527 0 0,3-11-3442 0 0,-35-22-3622 0 0</inkml:trace>
  <inkml:trace contextRef="#ctx0" brushRef="#br0" timeOffset="34661.059">4744 16671 19276 0 0,'0'0'23'0'0,"0"0"-151"0"0,0 0-286 0 0,0 0-302 0 0,0 0-32 0 0,0 0 219 0 0,0 0 327 0 0,0 0 324 0 0,0 0 114 0 0,0 0-40 0 0,0 0-32 0 0,0 0 53 0 0,0 0 86 0 0,0 9 85 0 0,40 430 465 0 0,-37-358-2350 0 0,-3-81 2032 0 0,-12-24 789 0 0,-32-181-4887 0 0,30 105 3488 0 0,7 66 13 0 0,-9-158 1576 0 0,20 185-1342 0 0,1 1 0 0 0,0 0 0 0 0,1 0 0 0 0,0 0 0 0 0,0 1 0 0 0,0 0 0 0 0,0 0 0 0 0,1 1 0 0 0,0-1 0 0 0,-1 1 0 0 0,2 1 1 0 0,-1-1-1 0 0,0 1 0 0 0,1 1 0 0 0,0-1 0 0 0,-1 1 0 0 0,1 1 0 0 0,0-1 0 0 0,0 1 0 0 0,0 1 0 0 0,0 0 0 0 0,0 0 0 0 0,0 0 0 0 0,0 1 0 0 0,0 0 0 0 0,5 2-172 0 0,-9-3 33 0 0,19 0-73 0 0,0 0 0 0 0,0 2-1 0 0,0 1 1 0 0,0 1 0 0 0,0 1-1 0 0,-1 1 1 0 0,0 1 0 0 0,0 1 0 0 0,20 10 40 0 0,-42-16-29 0 0,1 0 1 0 0,-1 0 0 0 0,0 0-1 0 0,1 0 1 0 0,-1 0 0 0 0,0 1 0 0 0,0-1-1 0 0,-1 0 1 0 0,1 0 0 0 0,0 0-1 0 0,-1 0 1 0 0,1 0 0 0 0,-1 0 0 0 0,0 0-1 0 0,0 0 1 0 0,1 0 0 0 0,-1 0-1 0 0,-1 0 1 0 0,1-1 0 0 0,0 1 0 0 0,0 0-1 0 0,-1-1 1 0 0,1 1 0 0 0,0-1 0 0 0,-1 1-1 0 0,0-1 1 0 0,1 1 0 0 0,-1-1-1 0 0,0 0 1 0 0,0 0 0 0 0,0 0 0 0 0,0 0-1 0 0,0 0 1 0 0,0-1 0 0 0,0 1-1 0 0,0 0 1 0 0,0-1 0 0 0,-2 1 28 0 0,-4 4-42 0 0,-80 53 105 0 0,63-43-192 0 0,-1 0 0 0 0,2 2 0 0 0,0 1 0 0 0,1 1-1 0 0,1 1 1 0 0,-17 21 129 0 0,36-38-30 0 0,0 0-1 0 0,1 0 1 0 0,0 1 0 0 0,-1-1-1 0 0,1 0 1 0 0,0 1-1 0 0,1-1 1 0 0,-1 1 0 0 0,1 0-1 0 0,-1-1 1 0 0,1 1-1 0 0,0 0 1 0 0,0 0 0 0 0,1 0-1 0 0,-1 0 1 0 0,1 0-1 0 0,0 0 1 0 0,0 0 0 0 0,0 0-1 0 0,1-1 1 0 0,-1 1-1 0 0,1 0 1 0 0,0 0 0 0 0,0 0-1 0 0,0 0 1 0 0,1-1-1 0 0,0 1 1 0 0,-1 0 0 0 0,1-1-1 0 0,0 0 1 0 0,0 1 0 0 0,1-1-1 0 0,-1 0 1 0 0,1 0-1 0 0,0 0 1 0 0,-1 0 0 0 0,1-1-1 0 0,0 1 1 0 0,1-1-1 0 0,-1 0 1 0 0,0 0 0 0 0,1 0-1 0 0,-1 0 1 0 0,1 0-1 0 0,0-1 1 0 0,-1 0 0 0 0,1 0-1 0 0,1 1 31 0 0,192 29 1606 0 0,-120-23-3984 0 0,-2 5-5026 0 0,-63-10-461 0 0</inkml:trace>
  <inkml:trace contextRef="#ctx0" brushRef="#br0" timeOffset="34987.087">5603 16535 18892 0 0,'0'0'707'0'0,"0"0"-961"0"0,0 0-640 0 0,0 0-60 0 0,0 0 314 0 0,0 0 579 0 0,0 0 617 0 0,0 0 276 0 0,0 0 73 0 0,0 0-64 0 0,0 0-192 0 0,-10 26-236 0 0,-77 182-34 0 0,82-196-387 0 0,-16 33-105 0 0,3 0 1 0 0,2 1-1 0 0,1 1 0 0 0,3 1 0 0 0,2 0 1 0 0,1 0-1 0 0,1 29 113 0 0,34-149-3193 0 0,14-31-6400 0 0,-29 79 1805 0 0</inkml:trace>
  <inkml:trace contextRef="#ctx0" brushRef="#br0" timeOffset="35245.912">5603 16678 8034 0 0,'0'0'1836'0'0,"0"0"-185"0"0,0 0-220 0 0,0 0-145 0 0,0 0-181 0 0,0 0-241 0 0,0 0-219 0 0,0 0-191 0 0,0 0-134 0 0,0 0-37 0 0,0 0-40 0 0,0 0-62 0 0,26 30-55 0 0,79 98-85 0 0,-58-22-65 0 0,7 155-943 0 0,-53-260 1044 0 0,-1 0 0 0 0,0 0-1 0 0,0 0 1 0 0,0 0 0 0 0,0 0-1 0 0,0 0 1 0 0,0 0 0 0 0,0 0 0 0 0,0 0-1 0 0,-1 0 1 0 0,1-1 0 0 0,0 1 0 0 0,0 0-1 0 0,-1 0 1 0 0,1 0 0 0 0,-1 0-1 0 0,1 0 1 0 0,0-1 0 0 0,-1 1 0 0 0,0 0-1 0 0,1 0 1 0 0,-1-1 0 0 0,0 1 0 0 0,1 0-1 0 0,-1-1 1 0 0,0 1 0 0 0,1-1-1 0 0,-1 1 1 0 0,0-1 0 0 0,0 1 0 0 0,0-1-1 0 0,0 1 1 0 0,1-1 0 0 0,-1 0-1 0 0,0 1 1 0 0,0-1 0 0 0,0 0 0 0 0,0 0-1 0 0,0 0 1 0 0,0 0 0 0 0,0 0 0 0 0,0 0-1 0 0,0 0 1 0 0,0 0 0 0 0,0 0-1 0 0,0 0 1 0 0,0-1 0 0 0,1 1 0 0 0,-1 0-1 0 0,0-1 1 0 0,0 1 0 0 0,0 0 0 0 0,0-1-1 0 0,0 1 1 0 0,1-1 0 0 0,-1 0-1 0 0,0 1 1 0 0,1-1 0 0 0,-1 1 0 0 0,0-1-1 0 0,1 0 1 0 0,-1 0 0 0 0,0 1 0 0 0,1-1-1 0 0,-1 0 1 0 0,1 0 0 0 0,0 0-1 0 0,-1 0 1 0 0,1 0-77 0 0,-8-3-676 0 0,-11-7 638 0 0,0 1 0 0 0,-1 1 0 0 0,0 1 0 0 0,0 1 0 0 0,-1 0 0 0 0,0 2-1 0 0,0 0 1 0 0,0 1 0 0 0,-21 0 38 0 0,-34 17-4231 0 0,8 32-5390 0 0,62-37 1689 0 0</inkml:trace>
  <inkml:trace contextRef="#ctx0" brushRef="#br0" timeOffset="35918.1">6220 16595 17668 0 0,'0'0'925'0'0,"0"0"16"0"0,0 0-188 0 0,0 0-242 0 0,0 0-163 0 0,0 0-157 0 0,0 0-163 0 0,0 0-134 0 0,0 0-54 0 0,0 0 35 0 0,0 0 91 0 0,0 0 84 0 0,0 0-1 0 0,-9-11-114 0 0,-25-36-149 0 0,71 36-238 0 0,296 31-916 0 0,-243-24-2419 0 0,-107 32 2732 0 0,-57 52 1638 0 0,4 4 1 0 0,4 2 0 0 0,3 4 0 0 0,-17 38-584 0 0,76-124 11 0 0,1 0 1 0 0,-1 1-1 0 0,1 0 0 0 0,0 0 1 0 0,0 0-1 0 0,0 0 1 0 0,1 0-1 0 0,-1 1 0 0 0,1-1 1 0 0,1 1-1 0 0,-1-1 0 0 0,1 1 1 0 0,0 0-1 0 0,0 0 1 0 0,1 0-1 0 0,0-1 0 0 0,0 1 1 0 0,0 0-1 0 0,0 0 1 0 0,1 0-1 0 0,0-1 0 0 0,1 1 1 0 0,-1 0-1 0 0,1-1 1 0 0,0 1-1 0 0,0-1 0 0 0,1 1 1 0 0,-1-1-1 0 0,1 0 0 0 0,0 0 1 0 0,1-1-1 0 0,-1 1 1 0 0,1 0-1 0 0,0-1 0 0 0,0 0 1 0 0,1 0-1 0 0,-1 0 1 0 0,1-1-1 0 0,1 2-11 0 0,17 0 112 0 0,0 0 0 0 0,-1-1 1 0 0,1-1-1 0 0,1-2 0 0 0,-1 0 0 0 0,0-1 1 0 0,0-1-1 0 0,0-2 0 0 0,0 0 0 0 0,0-1 1 0 0,7-4-113 0 0,50-4-3822 0 0,-1 6-5382 0 0,-77 6 4118 0 0</inkml:trace>
  <inkml:trace contextRef="#ctx0" brushRef="#br0" timeOffset="36167.162">6138 17033 14699 0 0,'0'0'883'0'0,"0"0"-168"0"0,0 0-158 0 0,0 0-238 0 0,0 0-191 0 0,0 0 5 0 0,0 0 37 0 0,32-15 6 0 0,100-49-3 0 0,69 8 363 0 0,-47 19-695 0 0,-64 16-2699 0 0,-3 0-6395 0 0,-75 18 3034 0 0</inkml:trace>
  <inkml:trace contextRef="#ctx0" brushRef="#br0" timeOffset="36415.922">6895 16681 16516 0 0,'0'0'1443'0'0,"0"0"-405"0"0,0 0-814 0 0,0 0-638 0 0,0 0-121 0 0,0 0 127 0 0,0 0 290 0 0,0 0 301 0 0,0 0 56 0 0,0 0 14 0 0,8 27-1 0 0,39 189 152 0 0,-37-13-123 0 0,-9-161-4473 0 0,1-53-1112 0 0,2 3-4558 0 0</inkml:trace>
  <inkml:trace contextRef="#ctx0" brushRef="#br0" timeOffset="36698.148">7271 16808 11658 0 0,'0'0'1818'0'0,"0"0"-1942"0"0,0 0-116 0 0,0 0 595 0 0,0 0 440 0 0,0 0-20 0 0,0 0-127 0 0,10 30-86 0 0,62 181 693 0 0,-72-205-1153 0 0,0 0 0 0 0,1-1 0 0 0,0 1 0 0 0,0 0 0 0 0,0-1 0 0 0,0 1 0 0 0,1-1 0 0 0,0 0 0 0 0,0 0 0 0 0,1 1 0 0 0,-1-1 0 0 0,1-1 0 0 0,0 1 0 0 0,1 0 0 0 0,-1-1 0 0 0,1 1 0 0 0,0-1 0 0 0,0 0 0 0 0,0-1 0 0 0,0 1-1 0 0,1-1 1 0 0,0 1 0 0 0,-1-1 0 0 0,1-1 0 0 0,0 1 0 0 0,1-1 0 0 0,-1 0 0 0 0,0 0 0 0 0,1 0 0 0 0,-1-1 0 0 0,1 1 0 0 0,-1-2 0 0 0,1 1 0 0 0,-1 0 0 0 0,1-1 0 0 0,0 0 0 0 0,-1-1 0 0 0,1 1 0 0 0,0-1 0 0 0,4-1-102 0 0,4-5-40 0 0,-1 0 1 0 0,0 0-1 0 0,-1-2 1 0 0,0 1 0 0 0,0-2-1 0 0,-1 1 1 0 0,0-2-1 0 0,-1 1 1 0 0,0-1 0 0 0,0-1-1 0 0,-1 0 1 0 0,-1 0-1 0 0,0-1 1 0 0,-1 0 0 0 0,0 0-1 0 0,-1-1 1 0 0,0 0-1 0 0,-2 0 1 0 0,1 0 0 0 0,0-9 39 0 0,-2 14-74 0 0,-1 0 1 0 0,-1 0-1 0 0,0 0 1 0 0,0 0 0 0 0,0 0-1 0 0,-1 0 1 0 0,-1 0-1 0 0,0 0 1 0 0,0 0 0 0 0,0 0-1 0 0,-1 0 1 0 0,-1 0-1 0 0,1 0 1 0 0,-2 1 0 0 0,1-1-1 0 0,-1 1 1 0 0,0 0-1 0 0,-1 0 1 0 0,0 0 0 0 0,0 1-1 0 0,0 0 1 0 0,-1 0 0 0 0,0 0-1 0 0,-1 0 1 0 0,1 1-1 0 0,-1 0 1 0 0,-1 1 0 0 0,1 0-1 0 0,-1 0 1 0 0,0 0-1 0 0,0 1 1 0 0,0 0 0 0 0,-7-2 73 0 0,1 2-157 0 0,0 0 0 0 0,0 0 1 0 0,0 2-1 0 0,0-1 1 0 0,-1 2-1 0 0,1 0 0 0 0,-1 1 1 0 0,1 0-1 0 0,-1 2 1 0 0,1-1-1 0 0,0 2 0 0 0,0-1 1 0 0,0 2-1 0 0,0 0 1 0 0,0 1-1 0 0,1 0 0 0 0,0 1 1 0 0,0 1-1 0 0,0 0 0 0 0,1 0 1 0 0,0 2-1 0 0,0-1 1 0 0,1 1-1 0 0,0 1 0 0 0,1 0 1 0 0,0 1-1 0 0,1 0 1 0 0,-4 5 156 0 0,11-13-26 0 0,0 0 1 0 0,0 1 0 0 0,1-1 0 0 0,0 1 0 0 0,-1-1 0 0 0,1 1-1 0 0,0-1 1 0 0,1 1 0 0 0,-1 0 0 0 0,1-1 0 0 0,-1 1 0 0 0,1 0-1 0 0,0 0 1 0 0,1-1 0 0 0,-1 1 0 0 0,1 0 0 0 0,-1-1 0 0 0,1 1-1 0 0,0 0 1 0 0,0-1 0 0 0,1 1 0 0 0,-1-1 0 0 0,1 0 0 0 0,0 1-1 0 0,0-1 1 0 0,0 0 0 0 0,0 0 0 0 0,0 0 0 0 0,1 0 0 0 0,-1-1-1 0 0,1 1 1 0 0,0-1 0 0 0,0 1 0 0 0,0-1 0 0 0,0 0 0 0 0,0 0-1 0 0,0 0 1 0 0,3 1 25 0 0,135 53-1020 0 0,-19-35-6587 0 0,-96-16 3205 0 0</inkml:trace>
  <inkml:trace contextRef="#ctx0" brushRef="#br0" timeOffset="37268.048">7929 16700 18748 0 0,'0'0'4154'0'0,"0"0"-3155"0"0,0 0-1100 0 0,0 0-530 0 0,0 0-371 0 0,0 0-19 0 0,0 0 219 0 0,0 0 377 0 0,0 0 382 0 0,0 0 275 0 0,0 0 110 0 0,0 0-9 0 0,0 0-73 0 0,-5 14-93 0 0,-24 106 50 0 0,19 59 67 0 0,17-288-9012 0 0,-7 59 11691 0 0,34 61-999 0 0,99 103 645 0 0,-122-100-2560 0 0,1 0 1 0 0,1-1 0 0 0,0 0 0 0 0,1-1 0 0 0,0-1 0 0 0,1 0-1 0 0,0-1 1 0 0,1-1 0 0 0,0 0 0 0 0,0-1 0 0 0,1-1 0 0 0,17 5-50 0 0,-29-11 27 0 0,0 0 1 0 0,0 0 0 0 0,0-1 0 0 0,0 0 0 0 0,0 0 0 0 0,0 0 0 0 0,0 0 0 0 0,1-1 0 0 0,-1 0-1 0 0,0 0 1 0 0,0-1 0 0 0,-1 1 0 0 0,1-1 0 0 0,0 0 0 0 0,0 0 0 0 0,-1-1 0 0 0,1 1 0 0 0,-1-1-1 0 0,0 0 1 0 0,0 0 0 0 0,0 0 0 0 0,0-1 0 0 0,-1 0 0 0 0,1 1 0 0 0,-1-1 0 0 0,0-1-1 0 0,0 1 1 0 0,0 0 0 0 0,-1-1 0 0 0,1 1 0 0 0,-1-1 0 0 0,0 0 0 0 0,0 1 0 0 0,-1-1 0 0 0,1-4-28 0 0,3-7-9 0 0,-1-1-1 0 0,-1 1 1 0 0,0-1 0 0 0,-1 0 0 0 0,-1 0 0 0 0,0-1 0 0 0,-2 1 0 0 0,0 0 0 0 0,-1 0 0 0 0,-1-5 9 0 0,-63-178 670 0 0,-20 91-795 0 0,86 109 50 0 0,0 1 0 0 0,0 0 0 0 0,0-1 0 0 0,-1 1 0 0 0,1-1 0 0 0,0 1 0 0 0,0 0 0 0 0,-1-1 0 0 0,1 1 0 0 0,-1-1 0 0 0,1 1 0 0 0,0-1-1 0 0,-1 1 1 0 0,1-1 0 0 0,-1 1 0 0 0,1-1 0 0 0,-1 1 0 0 0,0-1 0 0 0,1 0 0 0 0,-1 1 0 0 0,1-1 0 0 0,-1 0 0 0 0,0 0 0 0 0,1 1-1 0 0,-1-1 1 0 0,0 0 0 0 0,1 0 0 0 0,-1 0 0 0 0,0 0 0 0 0,1 0 0 0 0,-1 0 0 0 0,0 0 0 0 0,1 0 0 0 0,-1 0 0 0 0,0 0 0 0 0,1 0 0 0 0,-1 0-1 0 0,0 0 1 0 0,1-1 0 0 0,-1 1 0 0 0,1 0 0 0 0,-1-1 0 0 0,0 1 0 0 0,1 0 0 0 0,-1-1 0 0 0,1 1 0 0 0,-1 0 0 0 0,1-1 0 0 0,-1 1-1 0 0,1-1 1 0 0,-1 1 0 0 0,1-1 0 0 0,-1 1 0 0 0,1-1 0 0 0,0 0 0 0 0,-1 1 75 0 0,28 54-1581 0 0,11-18-1253 0 0,-10-18-3014 0 0,-17-11-2232 0 0</inkml:trace>
  <inkml:trace contextRef="#ctx0" brushRef="#br0" timeOffset="37586.027">8686 16488 21901 0 0,'0'0'352'0'0,"0"0"-684"0"0,0 0-731 0 0,0 0-240 0 0,0 0 215 0 0,0 0 542 0 0,0 0 625 0 0,0 0 248 0 0,0 0 62 0 0,0 0-30 0 0,0 0-53 0 0,-5 30-35 0 0,-20 151 289 0 0,20-150-396 0 0,2 1 0 0 0,1 0 0 0 0,1 0 0 0 0,2-1 0 0 0,1 1-1 0 0,1 0 1 0 0,5 13-164 0 0,-6-34 56 0 0,0 0-1 0 0,1-1 0 0 0,1 1 1 0 0,0-1-1 0 0,0 0 1 0 0,1-1-1 0 0,0 1 0 0 0,0-1 1 0 0,1 0-1 0 0,1 0 0 0 0,0 0 1 0 0,0-1-1 0 0,0 0 1 0 0,1-1-1 0 0,0 1 0 0 0,1-2 1 0 0,-1 1-1 0 0,1-1 0 0 0,1 0 1 0 0,-1-1-1 0 0,1 0 0 0 0,0-1 1 0 0,2 1-56 0 0,88 11 292 0 0,-100-16-201 0 0,0 0-81 0 0,0 0-120 0 0,-10-9-4226 0 0,3 4-2231 0 0,2 0-4166 0 0</inkml:trace>
  <inkml:trace contextRef="#ctx0" brushRef="#br0" timeOffset="37846.875">8604 16716 25189 0 0,'0'0'-432'0'0,"0"0"-223"0"0,0 0-174 0 0,0 0 26 0 0,0 0 342 0 0,0 0 287 0 0,0 0 89 0 0,28-1 52 0 0,180-1 483 0 0,-134-13-888 0 0,-45 8-3279 0 0,-2 1-5322 0 0,-21 5 66 0 0</inkml:trace>
  <inkml:trace contextRef="#ctx0" brushRef="#br0" timeOffset="31477.088">1049 16453 16131 0 0,'0'0'1358'0'0,"0"0"-1362"0"0,0 0-696 0 0,0 0-412 0 0,0 0 70 0 0,0 0 403 0 0,0 0 483 0 0,0 0 467 0 0,0 0 74 0 0,0 0-91 0 0,0 0-35 0 0,0 29-13 0 0,-1 221 645 0 0,21-14-303 0 0,-2-53-3522 0 0,-14-61-5994 0 0,-4-112 3980 0 0</inkml:trace>
  <inkml:trace contextRef="#ctx0" brushRef="#br0" timeOffset="31806.74">829 16412 21629 0 0,'0'0'877'0'0,"0"0"-71"0"0,0 0-341 0 0,0 0-469 0 0,0 0-268 0 0,0 0-95 0 0,0 0 53 0 0,0 0 150 0 0,0 0 114 0 0,0 0 58 0 0,26-13 15 0 0,84-38-2 0 0,-8 38-30 0 0,-85 16-4 0 0,16 2-187 0 0,0 1 1 0 0,-1 1-1 0 0,0 2 1 0 0,0 2 0 0 0,-1 1-1 0 0,0 1 1 0 0,-1 1 0 0 0,19 13 198 0 0,-47-26-21 0 0,0 0-1 0 0,0 0 0 0 0,0 0 1 0 0,0 0-1 0 0,0 0 0 0 0,-1 0 1 0 0,1 0-1 0 0,0 1 0 0 0,-1-1 1 0 0,1 1-1 0 0,-1-1 0 0 0,1 1 0 0 0,-1 0 1 0 0,0-1-1 0 0,1 1 0 0 0,-1 0 1 0 0,0 0-1 0 0,0 0 0 0 0,0 0 1 0 0,-1 0-1 0 0,1 0 0 0 0,0 0 1 0 0,-1 0-1 0 0,0 0 0 0 0,1 0 0 0 0,-1 0 1 0 0,0 1-1 0 0,0-1 0 0 0,0 0 1 0 0,0 0-1 0 0,0 0 0 0 0,-1 0 1 0 0,1 0-1 0 0,-1 1 0 0 0,1-1 0 0 0,-1 0 1 0 0,0 0-1 0 0,0 0 0 0 0,0 0 1 0 0,0 0-1 0 0,0-1 0 0 0,0 1 1 0 0,0 0-1 0 0,-1 0 0 0 0,1-1 1 0 0,-1 1-1 0 0,1-1 0 0 0,-1 1 0 0 0,0-1 1 0 0,1 0-1 0 0,-1 0 0 0 0,0 1 1 0 0,0-1-1 0 0,0-1 0 0 0,0 1 1 0 0,-1 0 22 0 0,-168 89 734 0 0,-110-5-442 0 0,239-77-87 0 0,6-1-1999 0 0,33-6-9987 0 0,11-2 4355 0 0</inkml:trace>
  <inkml:trace contextRef="#ctx0" brushRef="#br0" timeOffset="32154.215">1640 16662 20516 0 0,'0'0'-1681'0'0,"0"0"100"0"0,0 0 266 0 0,0 0 531 0 0,0 0 758 0 0,0 0 182 0 0,0 0-20 0 0,0 0 5 0 0,3 28 31 0 0,11 133 227 0 0,-40 7 426 0 0,30-162-726 0 0,0-1-1 0 0,1 0 0 0 0,0 0 0 0 0,1 0 0 0 0,-1-1 1 0 0,1 0-1 0 0,-1 0 0 0 0,1 0 0 0 0,0-1 1 0 0,1 1-1 0 0,-1-1 0 0 0,1-1 0 0 0,-1 0 1 0 0,1 0-1 0 0,0 0 0 0 0,0 0-98 0 0,-1 0 42 0 0,301 89-1816 0 0,-287-75-1859 0 0,-16-9-117 0 0,-4 0-3443 0 0,-1-4 4971 0 0</inkml:trace>
  <inkml:trace contextRef="#ctx0" brushRef="#br0" timeOffset="32395.8">1531 16802 20980 0 0,'0'0'651'0'0,"0"0"-377"0"0,0 0-400 0 0,0 0-251 0 0,0 0 52 0 0,0 0 212 0 0,0 0 83 0 0,29-9 11 0 0,186-53-84 0 0,-164 50-316 0 0,66-13-1445 0 0,-39 16-7698 0 0,-63 9 595 0 0</inkml:trace>
  <inkml:trace contextRef="#ctx0" brushRef="#br0" timeOffset="32580.789">1520 16609 20204 0 0,'0'0'1753'0'0,"0"0"-1705"0"0,0 0-488 0 0,0 0-185 0 0,0 0-55 0 0,0 0 368 0 0,0 0 256 0 0,0 0-32 0 0,181-53-72 0 0,-137 51-24 0 0,-1 1-96 0 0,1-1-144 0 0,3 2-184 0 0,-1-1-360 0 0,-1 1-529 0 0,2-2-743 0 0,-15 2-1145 0 0,-9 0-6673 0 0</inkml:trace>
  <inkml:trace contextRef="#ctx0" brushRef="#br0" timeOffset="20898.286">2113 182 15339 0 0,'0'0'2977'0'0,"0"0"-3777"0"0,0 0-903 0 0,0 0 262 0 0,0 0 547 0 0,0 0 596 0 0,0 0 290 0 0,0 0 92 0 0,0 0 72 0 0,0 0 66 0 0,0 0 90 0 0,0 0 122 0 0,0 0 109 0 0,-2 23 81 0 0,-15 156 1515 0 0,16-156-2008 0 0,-2-2-121 0 0,1 1-1 0 0,2-1 1 0 0,0 1 0 0 0,1-1 0 0 0,1 1-1 0 0,1-1 1 0 0,1 0 0 0 0,1 0-1 0 0,1 0 1 0 0,0 0 0 0 0,8 14-10 0 0,-10-31 42 0 0,-1 1 0 0 0,1-1 1 0 0,0 0-1 0 0,1 0 0 0 0,-1 0 0 0 0,1 0 1 0 0,-1-1-1 0 0,1 0 0 0 0,0 0 0 0 0,0 0 1 0 0,0 0-1 0 0,1-1 0 0 0,-1 0 0 0 0,1 0 1 0 0,-1-1-1 0 0,1 1 0 0 0,0-1 0 0 0,0 0 1 0 0,-1-1-1 0 0,1 1 0 0 0,0-1 0 0 0,0 0 1 0 0,0-1-1 0 0,0 0 0 0 0,-1 1 1 0 0,1-2-1 0 0,4 0-42 0 0,145-65 819 0 0,-144 60-749 0 0,0 0-1 0 0,-1 0 1 0 0,0-2 0 0 0,0 1-1 0 0,-1-1 1 0 0,0 0-1 0 0,0-1 1 0 0,-1 0-1 0 0,-1 0 1 0 0,0-1 0 0 0,0 0-1 0 0,-1 0 1 0 0,0-1-1 0 0,-1 0 1 0 0,-1 0 0 0 0,1 0-1 0 0,-2 0 1 0 0,0-1-1 0 0,0 1 1 0 0,-2-1-1 0 0,1 0 1 0 0,-1 0 0 0 0,-1 0-70 0 0,1 1 43 0 0,-1 0 0 0 0,0 1 1 0 0,-1-1-1 0 0,0 0 0 0 0,-1 1 1 0 0,0-1-1 0 0,-1 1 0 0 0,0-1 1 0 0,-1 1-1 0 0,0 0 0 0 0,0 1 1 0 0,-2-1-1 0 0,1 1 0 0 0,-1 0 1 0 0,-1 0-1 0 0,1 1 0 0 0,-2-1 1 0 0,1 2-1 0 0,-1-1 0 0 0,-1 1 1 0 0,0 0-1 0 0,0 1 0 0 0,0 0 1 0 0,-1 0-1 0 0,0 1 0 0 0,-7-3-42 0 0,30 15-5303 0 0,16 11 2724 0 0,0 0-3632 0 0,-17-10-2312 0 0</inkml:trace>
  <inkml:trace contextRef="#ctx0" brushRef="#br0" timeOffset="21621.285">3092 99 14923 0 0,'0'0'-415'0'0,"0"0"-141"0"0,0 0-90 0 0,0 0 73 0 0,0 0 196 0 0,0 0 242 0 0,0 0 239 0 0,0 0 172 0 0,0 0 142 0 0,0 0 131 0 0,0 0 81 0 0,-5 28 22 0 0,-15 89-13 0 0,16-89-380 0 0,1 0 0 0 0,1 1 1 0 0,2-1-1 0 0,1 1 1 0 0,1-1-1 0 0,1 0 1 0 0,2 1-1 0 0,4 13-259 0 0,-5-22 6 0 0,4 6 1112 0 0,-5-39 1589 0 0,-8-10-2898 0 0,-2-1-1 0 0,-1 1 0 0 0,0 0 1 0 0,-2 0-1 0 0,0 1 0 0 0,-2 1 1 0 0,0 0-1 0 0,-2 0 0 0 0,0 1 1 0 0,-1 1-1 0 0,-1 0 0 0 0,-1 2 1 0 0,0-1-1 0 0,-2 2 0 0 0,-12-9 192 0 0,-99-111 1038 0 0,131 132-1139 0 0,1 1 0 0 0,0 0 0 0 0,0 0 1 0 0,0 0-1 0 0,1 0 0 0 0,-1 0 1 0 0,1 0-1 0 0,-1 1 0 0 0,1-1 0 0 0,0 1 1 0 0,0 0-1 0 0,0 0 0 0 0,0 0 1 0 0,1 0-1 0 0,-1 0 0 0 0,0 1 0 0 0,1 0 1 0 0,-1-1-1 0 0,1 1 0 0 0,-1 0 1 0 0,1 1-1 0 0,0-1 0 0 0,-1 1 0 0 0,1 0 1 0 0,2-1 100 0 0,36-7 123 0 0,0 1 1 0 0,0 2 0 0 0,0 1 0 0 0,1 3-1 0 0,-1 2 1 0 0,1 1 0 0 0,-1 2 0 0 0,0 2-1 0 0,0 2 1 0 0,-1 2 0 0 0,0 1 0 0 0,0 2 0 0 0,-1 2-1 0 0,-1 2 1 0 0,-1 1 0 0 0,-1 2 0 0 0,0 2-1 0 0,-1 1 1 0 0,-2 2 0 0 0,29 26-124 0 0,-58-47 78 0 0,0-1 0 0 0,-1 1 1 0 0,1-1-1 0 0,-1 1 0 0 0,0 1 0 0 0,0-1 1 0 0,0 0-1 0 0,-1 1 0 0 0,0 0 1 0 0,0 0-1 0 0,0 0 0 0 0,0 0 0 0 0,-1 1 1 0 0,1-1-1 0 0,-2 0 0 0 0,1 1 1 0 0,0 0-1 0 0,-1-1 0 0 0,0 1 0 0 0,-1 0 1 0 0,1 0-1 0 0,-1 0 0 0 0,0-1 0 0 0,0 1 1 0 0,-1 0-1 0 0,0 0 0 0 0,0 0 1 0 0,0-1-1 0 0,-1 1 0 0 0,0-1 0 0 0,0 1 1 0 0,0-1-1 0 0,0 1 0 0 0,-1-1 1 0 0,0 0-1 0 0,-1 0-78 0 0,-20 11 166 0 0,0-2 1 0 0,-2-1-1 0 0,0-1 1 0 0,0-1-1 0 0,-1-1 1 0 0,0-1-1 0 0,0-2 0 0 0,-1 0 1 0 0,0-2-1 0 0,-1-1 1 0 0,-17-1-167 0 0,-48 3 62 0 0,0-5 0 0 0,0-4-1 0 0,1-4 1 0 0,-1-4 0 0 0,-6-5-62 0 0,-62 8-897 0 0,159 8 673 0 0,0 1 1 0 0,-1 0-1 0 0,1 0 1 0 0,0 0-1 0 0,0 0 1 0 0,0 1-1 0 0,0-1 0 0 0,0 1 1 0 0,0 0-1 0 0,1 0 1 0 0,-1 0-1 0 0,0 0 1 0 0,1 0-1 0 0,0 1 1 0 0,-1-1-1 0 0,1 1 1 0 0,0 0-1 0 0,0-1 1 0 0,0 1-1 0 0,1 0 0 0 0,-1 0 1 0 0,1 0-1 0 0,0 0 1 0 0,0 0-1 0 0,0 1 1 0 0,0-1-1 0 0,0 0 1 0 0,0 1 223 0 0,-4 59-9703 0 0,5-47 2089 0 0</inkml:trace>
  <inkml:trace contextRef="#ctx0" brushRef="#br1" timeOffset="61892.247">11210 14428 20980 0 0,'0'0'-101'0'0,"0"0"-16"0"0,0 0 37 0 0,0 0 108 0 0,0 0 122 0 0,0 0 165 0 0,0 0 111 0 0,0 0 38 0 0,0 0 16 0 0,0 0-21 0 0,0 0-46 0 0,0 0-36 0 0,0 0-53 0 0,16-2-43 0 0,48-4-39 0 0,-18 36 345 0 0,15 30-415 0 0,3-2 1 0 0,2-4-1 0 0,2-2 1 0 0,56 30-173 0 0,113 33-93 0 0,-35-21-1519 0 0,-76-17-2689 0 0,-87-45 251 0 0,-15-11-1499 0 0,-7-4-4764 0 0</inkml:trace>
  <inkml:trace contextRef="#ctx0" brushRef="#br1" timeOffset="62393.223">11160 14299 25117 0 0,'0'0'-322'0'0,"0"0"-130"0"0,0 0-153 0 0,0 0-131 0 0,0 0 121 0 0,0 0 229 0 0,0 0 260 0 0,0 0 249 0 0,0 0 124 0 0,0 0 46 0 0,0 0-6 0 0,0 0-27 0 0,0 0-39 0 0,-15 28-26 0 0,-48 92-38 0 0,57-107-135 0 0,1 0 0 0 0,0 0 0 0 0,0 1 0 0 0,2-1 0 0 0,0 1 0 0 0,0 0 0 0 0,1 0 0 0 0,1 0 0 0 0,0 0 0 0 0,1 1-1 0 0,1-1 1 0 0,1 6-22 0 0,0 21-39 0 0,-3-22-81 0 0,1 0-1 0 0,1 0 0 0 0,1 1 0 0 0,0-1 0 0 0,2 0 0 0 0,0 0 1 0 0,1-1-1 0 0,1 1 0 0 0,0-1 0 0 0,2 0 0 0 0,0-1 0 0 0,1 0 0 0 0,10 14 121 0 0,-18-29 1 0 0,0-1-1 0 0,0 0 1 0 0,-1 0-1 0 0,1 0 0 0 0,0-1 1 0 0,0 1-1 0 0,0 0 0 0 0,0 0 1 0 0,0 0-1 0 0,0-1 1 0 0,1 1-1 0 0,-1-1 0 0 0,0 1 1 0 0,0-1-1 0 0,0 1 0 0 0,1-1 1 0 0,-1 1-1 0 0,0-1 0 0 0,0 0 1 0 0,1 0-1 0 0,-1 0 1 0 0,0 0-1 0 0,1 0 0 0 0,-1 0 1 0 0,0 0-1 0 0,0 0 0 0 0,1 0 1 0 0,-1-1-1 0 0,0 1 1 0 0,0 0-1 0 0,1-1 0 0 0,-1 1 1 0 0,0-1-1 0 0,0 0 0 0 0,0 1 1 0 0,0-1-1 0 0,0 0 1 0 0,0 0-1 0 0,0 1 0 0 0,0-1 1 0 0,0 0-1 0 0,0 0 0 0 0,0 0 1 0 0,0 0-1 0 0,-1 0 1 0 0,1 0-1 0 0,0-1 0 0 0,-1 1 1 0 0,1 0-1 0 0,-1 0 0 0 0,1 0 1 0 0,-1-1-1 0 0,0 1 0 0 0,1 0 1 0 0,-1 0-1 0 0,0-1 1 0 0,0 1-1 0 0,0 0 0 0 0,0-1 1 0 0,0 1-1 0 0,15-81 203 0 0,-15 57-151 0 0,-1-1 1 0 0,-1 0-1 0 0,-2 1 1 0 0,0 0-1 0 0,-2 0 1 0 0,-1 0-1 0 0,-1 0 0 0 0,-1 1 1 0 0,-1 1-1 0 0,-1-1 1 0 0,-1 2-1 0 0,-1 0 1 0 0,-1 0-1 0 0,0 1 1 0 0,-4-2-53 0 0,1 1 163 0 0,-31-76 855 0 0,122 43-1446 0 0,386-127 403 0 0,-262 119-6278 0 0,-157 51-2932 0 0</inkml:trace>
  <inkml:trace contextRef="#ctx0" brushRef="#br1" timeOffset="63208.51">11607 15693 20860 0 0,'0'0'-376'0'0,"0"0"-80"0"0,0 0 411 0 0,0 31 156 0 0,1 183 94 0 0,21 313 379 0 0,-19-511 919 0 0,-1-35-1024 0 0,1-35-1179 0 0,-3-90-69 0 0,-7-1 0 0 0,-18-100 769 0 0,-1 13 862 0 0,27 231-837 0 0,0 0 0 0 0,0 0 0 0 0,0 1 0 0 0,0-1 0 0 0,0 0-1 0 0,1 0 1 0 0,-1 1 0 0 0,0-1 0 0 0,0 1 0 0 0,1-1 0 0 0,-1 1 0 0 0,0 0 0 0 0,1 0 0 0 0,-1-1 0 0 0,0 1 0 0 0,1 0 0 0 0,-1 0 0 0 0,0 0 0 0 0,1 0 0 0 0,-1 1 0 0 0,0-1 0 0 0,1 0 0 0 0,-1 0 0 0 0,0 1 0 0 0,1-1 0 0 0,-1 1 0 0 0,0-1 0 0 0,0 1 0 0 0,0 0 0 0 0,1-1 0 0 0,-1 1 0 0 0,0 0 0 0 0,0 0 0 0 0,0 0 0 0 0,0 0 0 0 0,0 0 0 0 0,0 0 0 0 0,-1 0 0 0 0,1 0 0 0 0,0 0 0 0 0,0 1-25 0 0,26 25 303 0 0,-1 1 0 0 0,-1 1 1 0 0,-2 2-1 0 0,-1 0 0 0 0,-1 2 0 0 0,3 8-303 0 0,95 131-3 0 0,-116-167 9 0 0,0-1 0 0 0,0 0 0 0 0,1 0-1 0 0,0 0 1 0 0,-1-1 0 0 0,1 1 0 0 0,1-1 0 0 0,-1 0 0 0 0,0 0-1 0 0,1-1 1 0 0,-1 1 0 0 0,1-1 0 0 0,0 0 0 0 0,0 0-1 0 0,0 0 1 0 0,0-1 0 0 0,0 0 0 0 0,0 0 0 0 0,0 0 0 0 0,1 0-1 0 0,-1-1 1 0 0,0 0 0 0 0,0 0 0 0 0,1-1 0 0 0,-1 1 0 0 0,0-1-1 0 0,0 0 1 0 0,0-1 0 0 0,0 1 0 0 0,0-1 0 0 0,0 0-1 0 0,0 0 1 0 0,2-2-6 0 0,25-23-317 0 0,-2-2 0 0 0,-1-2 0 0 0,-2 0 0 0 0,-1-2-1 0 0,-1 0 1 0 0,-2-2 0 0 0,-1-1 0 0 0,-2-1 0 0 0,-1 0 0 0 0,-2-2-1 0 0,5-20 318 0 0,0-7 614 0 0,-22 66-411 0 0,0 0-127 0 0,3 33 500 0 0,8 48-65 0 0,4-1-1 0 0,3 0 1 0 0,3-1 0 0 0,28 65-511 0 0,1-74-121 0 0,-16-55-4760 0 0,-29-14-250 0 0,-1 1-5695 0 0</inkml:trace>
  <inkml:trace contextRef="#ctx0" brushRef="#br1" timeOffset="63647.131">12999 15458 19588 0 0,'0'0'-577'0'0,"0"0"-83"0"0,0 0 528 0 0,0 0 656 0 0,0 0 371 0 0,5 31-14 0 0,24 219 1086 0 0,-25-188-1408 0 0,-4-36-474 0 0,1 0 0 0 0,1-1 1 0 0,1 0-1 0 0,1 1 0 0 0,2-1 0 0 0,0 0 0 0 0,2-1 0 0 0,0 0 0 0 0,2 0 0 0 0,1-1 0 0 0,0 0-85 0 0,-1-15 43 0 0,1-1-1 0 0,0-1 0 0 0,0 0 1 0 0,0 0-1 0 0,0-1 1 0 0,1-1-1 0 0,0 0 0 0 0,0 0 1 0 0,0-1-1 0 0,0-1 1 0 0,1 0-1 0 0,-1-1 0 0 0,0 0 1 0 0,1-1-1 0 0,-1 0 1 0 0,1-1-1 0 0,-1 0 0 0 0,1-1 1 0 0,-1-1-1 0 0,3 0-42 0 0,34-5-214 0 0,0-2 0 0 0,-1-2 0 0 0,0-3-1 0 0,-1-1 1 0 0,-1-2 0 0 0,13-10 214 0 0,-53 26 8 0 0,-1 0 1 0 0,0 0 0 0 0,1-1 0 0 0,-1 0-1 0 0,0 0 1 0 0,-1 0 0 0 0,1-1-1 0 0,-1 0 1 0 0,1 1 0 0 0,-1-2 0 0 0,0 1-1 0 0,0 0 1 0 0,-1-1 0 0 0,0 0-1 0 0,1 0 1 0 0,-2 0 0 0 0,1 0 0 0 0,0 0-1 0 0,-1 0 1 0 0,0-1 0 0 0,0 1-1 0 0,-1-1 1 0 0,0 0 0 0 0,1 1 0 0 0,-2-1-1 0 0,1 0 1 0 0,-1 0 0 0 0,0 0-1 0 0,0 1 1 0 0,-1-1 0 0 0,1 0 0 0 0,-1 0-1 0 0,-1 1 1 0 0,1-1 0 0 0,-1 0-1 0 0,0 1 1 0 0,0 0 0 0 0,0-1 0 0 0,-1 1-1 0 0,0 0 1 0 0,-1 0-9 0 0,-14-20 138 0 0,-1 1 1 0 0,-1 1-1 0 0,-1 1 0 0 0,-2 0 0 0 0,0 2 1 0 0,0 1-1 0 0,-2 1 0 0 0,-1 1 0 0 0,0 1 1 0 0,-1 1-1 0 0,0 2 0 0 0,-30-11-138 0 0,-12 6-1359 0 0,100 51-2854 0 0,9 3 859 0 0,-12-14-2638 0 0,-13-9-4186 0 0</inkml:trace>
  <inkml:trace contextRef="#ctx0" brushRef="#br1" timeOffset="64134.93">14255 15572 23709 0 0,'0'0'-259'0'0,"0"0"-349"0"0,0 0-20 0 0,0 0 157 0 0,0 0 365 0 0,0 0 286 0 0,0 0 136 0 0,0 0 61 0 0,3 33 50 0 0,16 228 724 0 0,-17-242-1056 0 0,50 287 173 0 0,-37-275-424 0 0,-15-31 349 0 0,-3-21 39 0 0,-45-212-3512 0 0,-43-111 2937 0 0,63 217 1545 0 0,103 117-2418 0 0,-42 20 1306 0 0,-2 0 1 0 0,1 2-1 0 0,-2 2 0 0 0,1 0 1 0 0,-2 2-1 0 0,0 2 0 0 0,-1 0 0 0 0,-1 2 1 0 0,12 11-91 0 0,-12-11 15 0 0,9 6 12 0 0,0 1-1 0 0,-2 2 0 0 0,-1 2 0 0 0,-2 1 0 0 0,-1 1 1 0 0,26 37-27 0 0,-52-64 33 0 0,0 0 0 0 0,0 0 1 0 0,-1 1-1 0 0,0-1 0 0 0,0 1 0 0 0,-1 0 1 0 0,1 0-1 0 0,-2 0 0 0 0,1 0 1 0 0,-1 0-1 0 0,0 0 0 0 0,0 0 0 0 0,-1 1 1 0 0,0-1-1 0 0,0 0 0 0 0,-1 0 1 0 0,0 1-1 0 0,0-1 0 0 0,-1 0 1 0 0,0 0-1 0 0,0 0 0 0 0,0 0 0 0 0,-1-1 1 0 0,0 1-1 0 0,-1-1 0 0 0,1 1 1 0 0,-1-1-1 0 0,0 0 0 0 0,-1 0 0 0 0,1-1 1 0 0,-1 0-1 0 0,0 1 0 0 0,-4 1-33 0 0,-17 16 263 0 0,-1-1 1 0 0,-1-1-1 0 0,-1-2 0 0 0,-1-1 0 0 0,0-1 1 0 0,-14 4-264 0 0,-43 15 104 0 0,-2-4 1 0 0,-1-3 0 0 0,-1-5-1 0 0,-1-4 1 0 0,0-3 0 0 0,-44-1-105 0 0,-26 8-2094 0 0,114-15-674 0 0,16-2-2912 0 0,9-2-5608 0 0</inkml:trace>
  <inkml:trace contextRef="#ctx0" brushRef="#br1" timeOffset="65177.5">12206 17000 24205 0 0,'0'0'-817'0'0,"0"0"-476"0"0,0 0-304 0 0,0 0 86 0 0,0 0 487 0 0,0 0 634 0 0,0 0 297 0 0,0 0 45 0 0,0 0-38 0 0,0 0 44 0 0,0 0 147 0 0,0 0 168 0 0,0 0 104 0 0,13-8-105 0 0,39-23-303 0 0,-95 22-2255 0 0,17 15 2304 0 0,0 1-1 0 0,0 2 1 0 0,1 0 0 0 0,1 2-1 0 0,0 0 1 0 0,0 2 0 0 0,1 1-1 0 0,-7 6-17 0 0,-1-2 314 0 0,-3 2 149 0 0,1 1 0 0 0,1 1 1 0 0,0 2-1 0 0,2 1 0 0 0,1 1 1 0 0,1 2-1 0 0,2 0 0 0 0,0 2 1 0 0,2 1-1 0 0,-11 21-463 0 0,32-48 32 0 0,0 1-1 0 0,0 0 1 0 0,0-1 0 0 0,1 1-1 0 0,0 1 1 0 0,0-1 0 0 0,0 0 0 0 0,0 0-1 0 0,1 1 1 0 0,0-1 0 0 0,0 1-1 0 0,1-1 1 0 0,-1 1 0 0 0,1 0-1 0 0,1-1 1 0 0,-1 1 0 0 0,1-1 0 0 0,0 1-1 0 0,0-1 1 0 0,0 1 0 0 0,1-1-1 0 0,0 0 1 0 0,0 0 0 0 0,0 0 0 0 0,1 0-1 0 0,-1 0 1 0 0,1 0 0 0 0,0-1-1 0 0,1 1 1 0 0,-1-1 0 0 0,1 0 0 0 0,0 0-1 0 0,0 0 1 0 0,0 0 0 0 0,1-1-1 0 0,0 1-31 0 0,14 9 8 0 0,0-1 0 0 0,1-1 0 0 0,1-1 0 0 0,-1-1 0 0 0,2-1 0 0 0,-1 0 0 0 0,1-2 0 0 0,0 0 0 0 0,0-2-1 0 0,1 0 1 0 0,0-2 0 0 0,-1 0 0 0 0,1-1 0 0 0,22-3-8 0 0,3-2-57 0 0,0-2 0 0 0,0-1 0 0 0,0-3 0 0 0,-1-2 1 0 0,-1-2-1 0 0,25-12 57 0 0,-35 12-89 0 0,-2-1-1 0 0,0-2 1 0 0,0-1 0 0 0,-2-2 0 0 0,0-1 0 0 0,11-11 89 0 0,-34 24-14 0 0,1 0 0 0 0,-1-1 1 0 0,-1 1-1 0 0,1-2 0 0 0,-2 1 1 0 0,1-1-1 0 0,-1 0 1 0 0,-1-1-1 0 0,0 0 0 0 0,0 0 1 0 0,-1 0-1 0 0,0 0 0 0 0,-1-1 1 0 0,-1 0-1 0 0,0 0 0 0 0,0 0 1 0 0,-1 0-1 0 0,-1-1 0 0 0,0 1 1 0 0,0 0-1 0 0,-2-5 14 0 0,2 15 111 0 0,-1 0-1 0 0,0 0 0 0 0,0-1 1 0 0,-1 1-1 0 0,1 0 1 0 0,0-1-1 0 0,-1 1 0 0 0,0 0 1 0 0,1 0-1 0 0,-1 0 1 0 0,0 0-1 0 0,0 0 0 0 0,0 0 1 0 0,0 0-1 0 0,0 0 1 0 0,-1 0-1 0 0,1 0 0 0 0,-1 0 1 0 0,1 1-1 0 0,-1-1 1 0 0,0 1-1 0 0,1-1 1 0 0,-1 1-1 0 0,0-1 0 0 0,0 1 1 0 0,0 0-1 0 0,0 0 1 0 0,-1 0-111 0 0,-1 40 118 0 0,-57 386 100 0 0,34-330-432 0 0,6-129 202 0 0,20-6-330 0 0,1 0 0 0 0,2 0 0 0 0,2 1 0 0 0,1-1-1 0 0,2 1 1 0 0,2 1 0 0 0,2-1 0 0 0,1 1 0 0 0,2 1 0 0 0,1 0-1 0 0,2 1 1 0 0,2 1 0 0 0,1 1 0 0 0,9-10 342 0 0,-24 33 103 0 0,1 0-1 0 0,1 0 1 0 0,0 0 0 0 0,0 1 0 0 0,1 1-1 0 0,0-1 1 0 0,0 1 0 0 0,1 0 0 0 0,1 1-1 0 0,-1 0 1 0 0,1 1 0 0 0,1 0 0 0 0,-1 0-1 0 0,1 1 1 0 0,0 1 0 0 0,1 0 0 0 0,-1 0-1 0 0,1 1 1 0 0,0 0 0 0 0,0 1 0 0 0,0 1-1 0 0,1 0 1 0 0,2 0-103 0 0,-9 6 93 0 0,0 0-1 0 0,0 0 1 0 0,0 0 0 0 0,0 1 0 0 0,-1 0-1 0 0,0 0 1 0 0,0 1 0 0 0,-1-1 0 0 0,1 1-1 0 0,-1 0 1 0 0,0 0 0 0 0,-1 0-1 0 0,1 1 1 0 0,-1 0 0 0 0,0-1 0 0 0,-1 1-1 0 0,0 0 1 0 0,0 0 0 0 0,-1 0-1 0 0,1 0 1 0 0,-1 5-93 0 0,1-4 55 0 0,15 71 72 0 0,-4 1-1 0 0,-3 1 1 0 0,-3 0 0 0 0,-4 51-127 0 0,9 116-594 0 0,-53-275 1374 0 0,20 9-876 0 0,0 2-1 0 0,-1 0 0 0 0,-1 1 0 0 0,0 1 1 0 0,-1 1-1 0 0,0 2 0 0 0,-1 0 0 0 0,-1 1 1 0 0,0 2-1 0 0,0 1 0 0 0,0 0 0 0 0,-1 2 1 0 0,1 2-1 0 0,-1 0 0 0 0,0 1 0 0 0,-1 2 1 0 0,1 1-1 0 0,0 1 0 0 0,0 1 0 0 0,1 2 1 0 0,-1 0-1 0 0,1 2 0 0 0,0 1 1 0 0,0 1-1 0 0,1 1 0 0 0,-21 12 97 0 0,-1 18-3262 0 0,26-5-5186 0 0,18-24-1700 0 0</inkml:trace>
  <inkml:trace contextRef="#ctx0" brushRef="#br1" timeOffset="65745.191">13531 16977 24061 0 0,'0'0'-32'0'0,"0"0"-320"0"0,0 0-317 0 0,0 0-12 0 0,0 0 232 0 0,0 0 330 0 0,0 0 302 0 0,0 0 102 0 0,0 0 39 0 0,0 0 11 0 0,0 0-23 0 0,0 0-8 0 0,11 27-34 0 0,31 84-48 0 0,-17 48 264 0 0,-24-105-449 0 0,7 104-81 0 0,18-124-695 0 0,-26-34 773 0 0,0 0 55 0 0,0 0 43 0 0,0 0 78 0 0,0 0 60 0 0,0 0 41 0 0,-31-89 1249 0 0,30 79-1545 0 0,2 0-1 0 0,-1 0 0 0 0,1 0 0 0 0,1 0 1 0 0,0 0-1 0 0,0 0 0 0 0,1 1 0 0 0,1-1 1 0 0,-1 1-1 0 0,1 0 0 0 0,1 0 0 0 0,0 0 1 0 0,0 0-1 0 0,1 1 0 0 0,0 0 1 0 0,0 0-1 0 0,1 0 0 0 0,0 1 0 0 0,0 0 1 0 0,7-5-15 0 0,172-114-254 0 0,-147 105-63 0 0,1 2 1 0 0,1 2-1 0 0,1 2 0 0 0,0 2 0 0 0,40-7 317 0 0,-119 44-10231 0 0,28-17 5592 0 0,-2 2-5279 0 0</inkml:trace>
  <inkml:trace contextRef="#ctx0" brushRef="#br1" timeOffset="65998.977">13734 17279 26590 0 0,'0'0'-208'0'0,"0"0"4"0"0,0 0 37 0 0,0 0 104 0 0,0 0 87 0 0,19 26 43 0 0,61 80 1 0 0,-72-94-53 0 0,1-1 1 0 0,0-1-1 0 0,1 0 0 0 0,0 0 1 0 0,1-1-1 0 0,-1 0 1 0 0,2-1-1 0 0,-1 0 0 0 0,1-1 1 0 0,1 0-1 0 0,-1-1 1 0 0,1 0-1 0 0,2 0-15 0 0,148 16 163 0 0,-93-26-7397 0 0,-42 2 1005 0 0,-17 1-4658 0 0</inkml:trace>
  <inkml:trace contextRef="#ctx0" brushRef="#br1" timeOffset="66311.189">14597 16863 25846 0 0,'0'0'-79'0'0,"0"0"-383"0"0,0 0 42 0 0,0 0 184 0 0,0 0 163 0 0,0 27 110 0 0,1 178 490 0 0,-5-134 118 0 0,1-60-608 0 0,0-1-1 0 0,1 1 1 0 0,0 0-1 0 0,1 0 0 0 0,0 0 1 0 0,0 0-1 0 0,1 0 1 0 0,1 0-1 0 0,0 0 1 0 0,0-1-1 0 0,1 1 0 0 0,1 0 1 0 0,0-1-1 0 0,0 1 1 0 0,1-1-1 0 0,0 0 1 0 0,1 0-1 0 0,0 0 0 0 0,0-1 1 0 0,1 1-1 0 0,1-2 1 0 0,-1 1-1 0 0,1 0 1 0 0,1-1-1 0 0,0-1 0 0 0,0 1 1 0 0,0-1-1 0 0,1-1 1 0 0,7 5-37 0 0,4-6 38 0 0,1 0 0 0 0,0-2-1 0 0,1-1 1 0 0,-1 0 0 0 0,0-1 0 0 0,1-2 0 0 0,-1 0 0 0 0,0-1 0 0 0,0-1 0 0 0,0-1 0 0 0,0-1 0 0 0,0-1 0 0 0,-1 0 0 0 0,17-9-38 0 0,4-2-60 0 0,-32 8-3815 0 0,-13 6-6316 0 0,2 1-736 0 0</inkml:trace>
  <inkml:trace contextRef="#ctx0" brushRef="#br1" timeOffset="66503.164">14647 17158 25309 0 0,'0'0'1601'0'0,"0"0"-1425"0"0,0 0-152 0 0,0 0-216 0 0,0 0 8 0 0,0 0 64 0 0,0 0 80 0 0,0 0 40 0 0,0 0-88 0 0,0 0-72 0 0,164-40-168 0 0,-148 37-193 0 0,3-1-207 0 0,0-1-352 0 0,-3 1-680 0 0,-2-1-1817 0 0,-3 4-8914 0 0</inkml:trace>
  <inkml:trace contextRef="#ctx0" brushRef="#br1" timeOffset="66715.514">14667 16910 29262 0 0,'0'0'272'0'0,"0"0"-64"0"0,0 0-168 0 0,0 0-80 0 0,175-118 24 0 0,-110 90 16 0 0,3 2-104 0 0,-1 4-160 0 0,-3 3-408 0 0,-8 10-712 0 0,-15 5-1817 0 0,-15 2-10674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16T10:42:18.3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23013 0 0,'0'0'155'0'0,"0"0"-182"0"0,0 0-44 0 0,2 25 6 0 0,21 196-590 0 0,-24 130-416 0 0,1-351 1405 0 0,0 0-4 0 0,3-39 504 0 0,1-12-827 0 0,2 1 0 0 0,3-1 0 0 0,1 1 1 0 0,3 1-1 0 0,10-27-7 0 0,-15 63-28 0 0,0 1-1 0 0,0 0 1 0 0,1 0 0 0 0,0 0 0 0 0,1 2-1 0 0,1-1 1 0 0,0 1 0 0 0,0 0 0 0 0,1 1-1 0 0,0 1 1 0 0,0 0 0 0 0,1 0-1 0 0,0 2 1 0 0,0-1 0 0 0,1 2 0 0 0,0-1-1 0 0,0 2 1 0 0,0 0 0 0 0,0 1 0 0 0,1 0-1 0 0,0 1 1 0 0,-1 1 0 0 0,1 0 0 0 0,0 1-1 0 0,0 1 1 0 0,4 0 28 0 0,39 24-2710 0 0,-29 5-8023 0 0,-22-23 2098 0 0</inkml:trace>
  <inkml:trace contextRef="#ctx0" brushRef="#br0" timeOffset="316.19">711 569 26118 0 0,'0'0'428'0'0,"0"0"-288"0"0,0 0-134 0 0,0 0-26 0 0,0 0-21 0 0,0 0-16 0 0,0 0-89 0 0,0 0-132 0 0,0 0-105 0 0,25 10-69 0 0,81 31 22 0 0,-102-39 422 0 0,0-1 1 0 0,0 1-1 0 0,0-1 0 0 0,0 0 0 0 0,1 0 0 0 0,-1 0 0 0 0,0 0 0 0 0,1-1 1 0 0,-1 0-1 0 0,1 0 0 0 0,-1 0 0 0 0,0 0 0 0 0,1-1 0 0 0,-1 0 0 0 0,1 1 1 0 0,-1-2-1 0 0,0 1 0 0 0,0 0 0 0 0,0-1 0 0 0,0 0 0 0 0,0 0 0 0 0,0 0 1 0 0,0-1-1 0 0,-1 1 0 0 0,1-1 0 0 0,-1 0 0 0 0,1 0 0 0 0,-1 0 0 0 0,0 0 0 0 0,0 0 1 0 0,-1-1-1 0 0,1 0 0 0 0,-1 1 0 0 0,0-1 0 0 0,0 0 0 0 0,2-4 8 0 0,24-138 555 0 0,-28 134-541 0 0,-1 0-1 0 0,1 0 0 0 0,-2 0 1 0 0,0 0-1 0 0,0 1 0 0 0,-1-1 1 0 0,-1 1-1 0 0,0-1 0 0 0,0 1 1 0 0,-1 0-1 0 0,-1 0 0 0 0,0 1 1 0 0,0 0-1 0 0,-1 0 0 0 0,0 0 1 0 0,-1 1-1 0 0,0 0 0 0 0,0 1 1 0 0,-1-1-1 0 0,0 2 0 0 0,0-1 1 0 0,-1 1-1 0 0,0 1 0 0 0,-1 0 1 0 0,1 0-1 0 0,-1 1 0 0 0,0 0 1 0 0,0 1-1 0 0,-1 0 0 0 0,1 1 1 0 0,-1 0-1 0 0,0 1 0 0 0,0 0 1 0 0,0 1-1 0 0,0 1 0 0 0,0-1 1 0 0,0 2-1 0 0,1 0 0 0 0,-1 0 1 0 0,0 1-1 0 0,-11 3-13 0 0,8 6-6 0 0,0 0-1 0 0,1 0 1 0 0,0 1 0 0 0,1 1-1 0 0,1 1 1 0 0,-1 0 0 0 0,2 0-1 0 0,0 1 1 0 0,1 0 0 0 0,1 1-1 0 0,0 0 1 0 0,1 1 0 0 0,1-1-1 0 0,0 2 1 0 0,1-1 0 0 0,1 1-1 0 0,1 0 1 0 0,0 0 0 0 0,2 0-1 0 0,0 0 1 0 0,1 1 0 0 0,0-1-1 0 0,2 0 1 0 0,1 7 6 0 0,15 49-1457 0 0,7-31-4107 0 0,-8-24-5941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16T10:50:00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12699 0 0,'0'0'4641'0'0,"0"0"-3541"0"0,0 0-1237 0 0,0 0-249 0 0,0 0-35 0 0,0 0 301 0 0,0 0 382 0 0,0 0 145 0 0,0 0-23 0 0,0 0-81 0 0,26 1-88 0 0,164 3 203 0 0,-103-9 188 0 0,-18 0-1950 0 0,-23 4-5594 0 0,-46 2 2925 0 0,0 1-3663 0 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16T10:48:15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24269 0 0,'0'0'208'0'0,"0"0"-56"0"0,0 0-64 0 0,0 0-56 0 0,0 0-104 0 0,0 0 80 0 0,0 0 8 0 0,208 29-24 0 0,-129 9-80 0 0,10 4-248 0 0,14 7-520 0 0,5-1-1456 0 0,-23-10-3418 0 0,-26-12-7064 0 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16T10:48:15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302 0 23429 0 0,'0'0'345'0'0,"0"0"-385"0"0,0 0-133 0 0,0 0-102 0 0,0 0-269 0 0,0 0-380 0 0,0 0-270 0 0,0 0 9 0 0,0 0 254 0 0,0 0 431 0 0,0 0 377 0 0,-9 10 190 0 0,-43 98 388 0 0,-60 447 1531 0 0,70-387-2299 0 0,7 2-1 0 0,8 1 0 0 0,3 43 314 0 0,24-211-43 0 0,10 125-3329 0 0,-10-126 3097 0 0,1 1 0 0 0,1 0 1 0 0,-1 0-1 0 0,0-1 0 0 0,1 1 1 0 0,-1-1-1 0 0,1 1 0 0 0,0-1 1 0 0,-1 0-1 0 0,1 1 0 0 0,1-1 1 0 0,-1 0-1 0 0,0 0 0 0 0,0-1 1 0 0,1 1-1 0 0,-1 0 0 0 0,1-1 1 0 0,-1 1-1 0 0,1-1 0 0 0,0 0 1 0 0,-1 0-1 0 0,1 0 0 0 0,0 0 1 0 0,0-1-1 0 0,2 1 275 0 0,18 0-3470 0 0,-7-1-2230 0 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16T10:48:15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440 0 18380 0 0,'0'0'5510'0'0,"0"0"-4683"0"0,0 0-1147 0 0,0 0 127 0 0,-11 28 173 0 0,-62 196 265 0 0,-47 343-71 0 0,45-195-1918 0 0,-16-5-4774 0 0,38-184-1865 0 0,36-128 425 0 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16T10:48: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29030 0 0,'0'0'464'0'0,"0"0"-296"0"0,0 0-96 0 0,0 0-184 0 0,0 0-240 0 0,0 0-200 0 0,0 0-152 0 0,0 0-136 0 0,0 0-352 0 0,0 0-489 0 0,15 176-1455 0 0,10-139-2834 0 0,-10-12-6872 0 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16T10:48:16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0 29670 0 0,'0'0'-8'0'0,"0"0"-104"0"0,0 0-112 0 0,0 0-136 0 0,0 0 0 0 0,0 0 8 0 0,0 0 24 0 0,-19 154-8 0 0,33-98-176 0 0,1 5-360 0 0,2-2-465 0 0,-3 2-639 0 0,-7 0-1161 0 0,1-17-2024 0 0,-5-15-7226 0 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16T10:45:46.547"/>
    </inkml:context>
    <inkml:brush xml:id="br0">
      <inkml:brushProperty name="width" value="0.05" units="cm"/>
      <inkml:brushProperty name="height" value="0.05" units="cm"/>
    </inkml:brush>
    <inkml:brush xml:id="br1">
      <inkml:brushProperty name="width" value="0.05" units="cm"/>
      <inkml:brushProperty name="height" value="0.05" units="cm"/>
      <inkml:brushProperty name="color" value="#849398"/>
    </inkml:brush>
    <inkml:brush xml:id="br2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2107 3595 7090 0 0,'0'0'1736'0'0,"0"0"-3777"0"0,-182-195 233 0 0,124 124 600 0 0,9 8 384 0 0,8 4 472 0 0,11 16 7 0 0,10 16-1903 0 0</inkml:trace>
  <inkml:trace contextRef="#ctx0" brushRef="#br0" timeOffset="645.76">1619 2491 8978 0 0,'0'0'2155'0'0,"0"0"-169"0"0,0 0-144 0 0,0 0-167 0 0,0 0-260 0 0,0 0-406 0 0,0 0-425 0 0,0 0-382 0 0,0 0-322 0 0,0 0-211 0 0,0 0-31 0 0,0 0 73 0 0,0 0 126 0 0,7-2 163 0 0,-4 2 7 0 0,-1-1-1 0 0,1 1 1 0 0,0 0-1 0 0,-1 0 1 0 0,1 0-1 0 0,0 0 0 0 0,0 1 1 0 0,-1-1-1 0 0,1 1 1 0 0,-1-1-1 0 0,1 1 1 0 0,0 0-1 0 0,-1 0 0 0 0,1 0 1 0 0,-1 1-1 0 0,0-1 1 0 0,1 0-1 0 0,-1 1 1 0 0,0 0-1 0 0,0-1 1 0 0,0 1-1 0 0,0 0 0 0 0,0 0 1 0 0,-1 0-1 0 0,1 0 1 0 0,0 1-1 0 0,-1-1 1 0 0,0 0-1 0 0,1 1 0 0 0,-1-1 1 0 0,0 1-1 0 0,0-1 1 0 0,-1 1-1 0 0,1-1 1 0 0,0 2-7 0 0,50 97 151 0 0,-5 3 1 0 0,-4 1 0 0 0,-5 3-1 0 0,-5 0 1 0 0,5 44-152 0 0,-30-124 18 0 0,111 521 1321 0 0,36 461-1339 0 0,-95-571 132 0 0,237 2165 843 0 0,-183-689-367 0 0,-38-904-529 0 0,89 772 103 0 0,13-465 228 0 0,-131-834 319 0 0,-22 0 1 0 0,-29 290-730 0 0,-41-154 1302 0 0,-3 148-2055 0 0,49-766 557 0 0,7 41-1810 0 0,3-36-1464 0 0,6-8-3455 0 0,-5-4-4522 0 0</inkml:trace>
  <inkml:trace contextRef="#ctx0" brushRef="#br1" timeOffset="7072.707">1928 3727 11530 0 0,'0'0'482'0'0,"0"0"1"0"0,0 0-55 0 0,0 0-218 0 0,0 0-282 0 0,0 0-185 0 0,0 0-83 0 0,0 0 29 0 0,0 0 109 0 0,0 0 80 0 0,0 0 52 0 0,13-3-17 0 0,112-3-999 0 0,45 13-1726 0 0,-98-7-2000 0 0,-69 0 1850 0 0</inkml:trace>
  <inkml:trace contextRef="#ctx0" brushRef="#br2" timeOffset="33346.231">598 2005 12819 0 0,'0'0'448'0'0,"0"0"21"0"0,0 0-69 0 0,0 0-184 0 0,0 0-210 0 0,0 0-220 0 0,0 0-204 0 0,0 0-169 0 0,0 0-72 0 0,0 0 94 0 0,-2-5 147 0 0,0-1-189 0 0,2 6 810 0 0,0 0 0 0 0,0 1-1 0 0,-1-1 1 0 0,1 0-1 0 0,0 0 1 0 0,-1 0 0 0 0,1 0-1 0 0,0 0 1 0 0,-1 0-1 0 0,1 0 1 0 0,0 0 0 0 0,0 0-1 0 0,-1 0 1 0 0,1 0-203 0 0,3 323 581 0 0,-3-315-556 0 0,-1 86 138 0 0,4-1 1 0 0,4 1 0 0 0,13 54-164 0 0,-15-121 95 0 0,2 0 0 0 0,0-1 1 0 0,1 1-1 0 0,2-2 0 0 0,1 1 1 0 0,1-1-1 0 0,1-1 0 0 0,1 0 1 0 0,1-1-1 0 0,1-1 0 0 0,1 0 0 0 0,1-1 1 0 0,1-1-1 0 0,11 9-95 0 0,-13-14 245 0 0,1 0 0 0 0,0-2 0 0 0,1 0 0 0 0,0-1 0 0 0,1-1 0 0 0,0-1-1 0 0,1-1 1 0 0,0 0 0 0 0,1-2 0 0 0,-1 0 0 0 0,1-2 0 0 0,1 0 0 0 0,-1-2 0 0 0,1 0-245 0 0,588-10 984 0 0,645 67-1024 0 0,-1081-61 72 0 0,-278 22-13775 0 0,91-16 6923 0 0</inkml:trace>
  <inkml:trace contextRef="#ctx0" brushRef="#br2" timeOffset="33667.337">2919 2956 18060 0 0,'0'0'781'0'0,"0"0"89"0"0,0 0-30 0 0,0 0-298 0 0,0 0-382 0 0,0 0-502 0 0,0 0-350 0 0,0 0-78 0 0,0 0 130 0 0,0 0 279 0 0,0 0 233 0 0,0 0 64 0 0,20 9 27 0 0,62 30 30 0 0,3 29 0 0 0,261 129 662 0 0,-240-113-562 0 0,-104-81-76 0 0,1 0 0 0 0,-1 0 0 0 0,0 0 0 0 0,0 0 0 0 0,-1 0 0 0 0,1 0 0 0 0,-1 1 0 0 0,0-1 0 0 0,1 1 0 0 0,-1-1 0 0 0,-1 1 0 0 0,1-1 0 0 0,-1 1 0 0 0,1-1 0 0 0,-1 1 0 0 0,0 0 0 0 0,0-1 0 0 0,0 1-1 0 0,-1 0 1 0 0,0-1 0 0 0,1 1 0 0 0,-1-1 0 0 0,0 1 0 0 0,-1-1 0 0 0,1 0 0 0 0,0 1 0 0 0,-1-1 0 0 0,0 0 0 0 0,0 0 0 0 0,0 0 0 0 0,0 0 0 0 0,0 0 0 0 0,-1 0 0 0 0,1-1 0 0 0,-2 1-17 0 0,-26 22 2 0 0,0-1 1 0 0,-2-2-1 0 0,-1-1 0 0 0,0-2 1 0 0,-2-1-1 0 0,0-2 1 0 0,0-1-1 0 0,-5-1-2 0 0,-32 16-977 0 0,-7 5-1535 0 0,29-12-3040 0 0,25-11-4117 0 0</inkml:trace>
  <inkml:trace contextRef="#ctx0" brushRef="#br2" timeOffset="34753.527">841 3202 8842 0 0,'0'0'711'0'0,"0"0"266"0"0,0 0 87 0 0,0 0-195 0 0,0 0-284 0 0,0 0-206 0 0,0 0-107 0 0,0 0-85 0 0,0 0-190 0 0,0 0-200 0 0,0 0-207 0 0,0 0-180 0 0,0 0 10 0 0,2-12 138 0 0,-1 7 385 0 0,8-32-25 0 0,2 67 1110 0 0,107 1139 1220 0 0,-108-557-1906 0 0,-14-377 783 0 0,10-1-1 0 0,14 30-1124 0 0,-20-247 85 0 0,0 0-1 0 0,2 0 0 0 0,0 0 1 0 0,1 0-1 0 0,1-1 0 0 0,0 1 0 0 0,1-1 1 0 0,1 0-1 0 0,1 0 0 0 0,0 0 1 0 0,1-1-1 0 0,1 0 0 0 0,0-1 1 0 0,1 0-1 0 0,0 0 0 0 0,1-1 0 0 0,1-1 1 0 0,0 1-1 0 0,11 7-84 0 0,-6-16 177 0 0,-1 0-1 0 0,1-1 1 0 0,0-1 0 0 0,0-1-1 0 0,0-1 1 0 0,0 0-1 0 0,0-1 1 0 0,-1-1 0 0 0,1 0-1 0 0,0-1 1 0 0,-1-1-1 0 0,1-1 1 0 0,11-5-177 0 0,-6 5 79 0 0,83-24 79 0 0,1 5 0 0 0,1 5 0 0 0,1 4 0 0 0,72 1-158 0 0,-93 19-20 0 0,-1 3 0 0 0,1 4-1 0 0,-2 4 1 0 0,0 4 0 0 0,48 18 20 0 0,-18-6-24 0 0,-113-32 24 0 0,57 19 8 0 0,1-4 0 0 0,0-1 0 0 0,1-4 0 0 0,0-2 0 0 0,1-3 0 0 0,-1-2 0 0 0,61-6-8 0 0,-9-38 320 0 0,-110 40-433 0 0,0-1-1 0 0,0 1 0 0 0,0-1 1 0 0,0 0-1 0 0,-1 1 0 0 0,1-2 1 0 0,0 1-1 0 0,-1 0 0 0 0,0 0 1 0 0,1-1-1 0 0,-1 1 0 0 0,0-1 0 0 0,0 0 1 0 0,-1 0-1 0 0,1 1 0 0 0,0-1 1 0 0,-1 0-1 0 0,0-1 0 0 0,0 1 1 0 0,0 0-1 0 0,0 0 0 0 0,0 0 1 0 0,-1-1-1 0 0,1 1 0 0 0,-1 0 1 0 0,0-1-1 0 0,0 1 0 0 0,0 0 1 0 0,0 0-1 0 0,-1-1 0 0 0,1 1 1 0 0,-1 0-1 0 0,0 0 0 0 0,-1-3 114 0 0,-15-12-3542 0 0,3 8-2387 0 0,4 6-2981 0 0</inkml:trace>
  <inkml:trace contextRef="#ctx0" brushRef="#br2" timeOffset="35073.425">2796 5747 15963 0 0,'0'0'1258'0'0,"0"0"-108"0"0,0 0-17 0 0,0 0-238 0 0,0 0-420 0 0,0 0-402 0 0,0 0-312 0 0,0 0-122 0 0,0 0-6 0 0,0 0 73 0 0,27-21 36 0 0,91-60-69 0 0,-115 79 296 0 0,0 0-1 0 0,1 0 0 0 0,0 0 1 0 0,-1 0-1 0 0,1 1 0 0 0,0-1 1 0 0,0 1-1 0 0,0 0 0 0 0,0 0 1 0 0,0 0-1 0 0,0 1 0 0 0,0-1 1 0 0,0 1-1 0 0,0 0 0 0 0,0 0 0 0 0,0 1 1 0 0,0-1-1 0 0,0 1 0 0 0,0 0 1 0 0,0 0-1 0 0,0 0 0 0 0,1 1 32 0 0,12 3-191 0 0,489 129-1070 0 0,-374-75 3126 0 0,-131-55-1796 0 0,0 1-1 0 0,0-1 0 0 0,0 0 1 0 0,0 1-1 0 0,-1-1 0 0 0,0 1 1 0 0,0-1-1 0 0,0 1 0 0 0,-1-1 1 0 0,1 0-1 0 0,-1 1 0 0 0,0-1 1 0 0,-1 0-1 0 0,1 0 0 0 0,-1 1 1 0 0,1-1-1 0 0,-1 0 0 0 0,0 0 1 0 0,-1-1-1 0 0,1 1 0 0 0,-1 0 1 0 0,1-1-1 0 0,-1 0 1 0 0,0 1-1 0 0,0-1 0 0 0,-1 0 1 0 0,1 0-1 0 0,-1-1 0 0 0,1 1 1 0 0,-1-1-1 0 0,0 0 0 0 0,-3 1-68 0 0,1 3 34 0 0,-348 267-236 0 0,102-112-5635 0 0,144-93-209 0 0,70-43-2907 0 0</inkml:trace>
  <inkml:trace contextRef="#ctx0" brushRef="#br2" timeOffset="35919.28">1068 6136 13315 0 0,'0'0'693'0'0,"0"0"62"0"0,0 0-157 0 0,0 0-470 0 0,0 0-563 0 0,0 0-200 0 0,0 0 12 0 0,0 0 209 0 0,0 0 331 0 0,0 0 84 0 0,0 0 42 0 0,0 0 34 0 0,0 0 61 0 0,-8 28 90 0 0,-24 92 46 0 0,24 87 739 0 0,57 684 474 0 0,-46-833-1439 0 0,4 122 227 0 0,8 1 0 0 0,26 104-275 0 0,-29-213 46 0 0,-11-52 133 0 0,1 0 0 0 0,2 1 0 0 0,-1-1 0 0 0,2-1-1 0 0,1 1 1 0 0,1-1 0 0 0,0 0 0 0 0,1 0 0 0 0,1 0 0 0 0,1-2 0 0 0,1 1 0 0 0,7 9-179 0 0,-1-16 145 0 0,1-1 1 0 0,0-1-1 0 0,0 0 1 0 0,0-1 0 0 0,1-1-1 0 0,1-1 1 0 0,-1-1-1 0 0,1 0 1 0 0,-1-2-1 0 0,1 0 1 0 0,1-1-1 0 0,-1-1 1 0 0,0-1 0 0 0,12-2-146 0 0,464-40 544 0 0,-103 1-587 0 0,24 28 82 0 0,231 29-39 0 0,-538 0-2694 0 0,-110-15 1622 0 0,-26 0-2373 0 0,-26 1-3843 0 0,39-2-142 0 0</inkml:trace>
  <inkml:trace contextRef="#ctx0" brushRef="#br2" timeOffset="36216.118">3402 7974 18500 0 0,'0'0'467'0'0,"0"0"-107"0"0,0 0-284 0 0,0 0-299 0 0,0 0-124 0 0,0 0-3 0 0,0 0 104 0 0,0 0 98 0 0,0 0 44 0 0,0 0 28 0 0,0 0 15 0 0,26 19 17 0 0,78 61 8 0 0,-11 40 88 0 0,102 65 580 0 0,-193-183-588 0 0,-1 0 0 0 0,0 1 0 0 0,0-1 0 0 0,0 0 0 0 0,0 1 0 0 0,0-1 0 0 0,0 1 0 0 0,-1-1 0 0 0,1 1 0 0 0,-1-1 0 0 0,0 1 0 0 0,1 0 0 0 0,-1-1 0 0 0,0 1 0 0 0,-1-1 0 0 0,1 1 0 0 0,0-1 1 0 0,-1 1-1 0 0,0 0 0 0 0,1-1 0 0 0,-1 0 0 0 0,0 1 0 0 0,0-1 0 0 0,0 1 0 0 0,-1-1 0 0 0,1 0 0 0 0,-1 0 0 0 0,1 0 0 0 0,-1 0 0 0 0,0 0 0 0 0,1 0 0 0 0,-1 0 0 0 0,0-1 0 0 0,0 1 0 0 0,-2 0-44 0 0,-78 59 668 0 0,80-59-677 0 0,-337 159-1168 0 0,201-103-5735 0 0,108-44-1050 0 0</inkml:trace>
  <inkml:trace contextRef="#ctx0" brushRef="#br2" timeOffset="37106.437">1256 8556 6353 0 0,'0'0'1657'0'0,"0"0"24"0"0,0 0-218 0 0,0 0-436 0 0,0 0-464 0 0,0 0-415 0 0,0 0-225 0 0,0 0 5 0 0,0 0 156 0 0,0 0 222 0 0,0 0 187 0 0,0 0 56 0 0,3 16-14 0 0,2 142 656 0 0,-68 225-121 0 0,24-172-631 0 0,10 2-1 0 0,8 0 1 0 0,10 8-439 0 0,13-134 111 0 0,5-1 1 0 0,3 1 0 0 0,3-1-1 0 0,5-1 1 0 0,3 0 0 0 0,4-2-1 0 0,4-1 1 0 0,3-1 0 0 0,3-1-1 0 0,4-3 1 0 0,4 0 0 0 0,26 32-112 0 0,-26-42 13 0 0,-31-41 44 0 0,1-1 0 0 0,1-1-1 0 0,1 0 1 0 0,2-1 0 0 0,0 0 0 0 0,1-2-1 0 0,1 0 1 0 0,1-1 0 0 0,1-1 0 0 0,1 0-1 0 0,0-2 1 0 0,1-1 0 0 0,1-1 0 0 0,0-1-1 0 0,1-1 1 0 0,1-1 0 0 0,0-1 0 0 0,27 7-57 0 0,13-14 183 0 0,0-3 1 0 0,1-3 0 0 0,-1-3-1 0 0,0-3 1 0 0,0-3 0 0 0,26-9-184 0 0,106-14 198 0 0,111 6-203 0 0,2 14 0 0 0,97 16 5 0 0,-145 0 13 0 0,39-37 68 0 0,-396 32-7452 0 0,8 10-1504 0 0,69-5 3075 0 0</inkml:trace>
  <inkml:trace contextRef="#ctx0" brushRef="#br2" timeOffset="37456.695">3980 10784 20396 0 0,'0'0'422'0'0,"0"0"22"0"0,0 0-184 0 0,0 0-404 0 0,0 0-391 0 0,0 0-134 0 0,0 0 61 0 0,0 0 230 0 0,0 0 273 0 0,0 0 81 0 0,0 0 6 0 0,0 0 24 0 0,0 0 14 0 0,10 19 2 0 0,102 142 138 0 0,67-39 197 0 0,-146-104-400 0 0,0 1 0 0 0,-2 2 0 0 0,0 1 1 0 0,-1 2-1 0 0,-2 1 0 0 0,0 1 1 0 0,21 27 42 0 0,-46-49 17 0 0,-1 0 0 0 0,1 1 0 0 0,-1-1 0 0 0,0 1 0 0 0,0 0 1 0 0,0-1-1 0 0,0 1 0 0 0,-1 0 0 0 0,0 0 0 0 0,0 0 0 0 0,0 1 0 0 0,-1-1 0 0 0,0 0 0 0 0,0 0 1 0 0,0 0-1 0 0,0 0 0 0 0,-1 0 0 0 0,0 0 0 0 0,0 0 0 0 0,0 0 0 0 0,-1 0 0 0 0,1 0 1 0 0,-1 0-1 0 0,-1 0 0 0 0,1-1 0 0 0,-1 1 0 0 0,1-1 0 0 0,-1 0 0 0 0,0 0 0 0 0,-1 0 0 0 0,1 0 1 0 0,-2 1-18 0 0,-134 103 545 0 0,-22-31-1536 0 0,95-46-2036 0 0,1 0-4168 0 0,47-21-1992 0 0</inkml:trace>
  <inkml:trace contextRef="#ctx0" brushRef="#br2" timeOffset="38372.242">1873 11588 5977 0 0,'0'0'1405'0'0,"0"0"-20"0"0,0 0-199 0 0,0 0-358 0 0,0 0-349 0 0,0 0-231 0 0,0 0-88 0 0,0 0 39 0 0,0 0 85 0 0,0 0 64 0 0,0 0-2 0 0,0 0-48 0 0,0 0 1 0 0,-13 31 1 0 0,-41 101 25 0 0,39-17 453 0 0,47 570 1218 0 0,-27-193-1817 0 0,15 224 23 0 0,-17-663-109 0 0,2-1 1 0 0,3-1-1 0 0,1 1 0 0 0,3-2 0 0 0,2 1 0 0 0,3-2 0 0 0,1 0 0 0 0,3-1 1 0 0,1-1-1 0 0,3-1 0 0 0,2-1 0 0 0,10 11-93 0 0,-25-45 78 0 0,1-1 0 0 0,0 0 0 0 0,0-1 1 0 0,1-1-1 0 0,0 0 0 0 0,1-1 0 0 0,-1 0 0 0 0,1-2 1 0 0,1 1-1 0 0,-1-2 0 0 0,1 0 0 0 0,-1-1 0 0 0,1 0 1 0 0,0-2-1 0 0,0 1 0 0 0,1-2 0 0 0,-1 0 0 0 0,0-1 1 0 0,0-1-1 0 0,2-1-78 0 0,117 7-178 0 0,222 83-35 0 0,-112-19 251 0 0,-100-37 113 0 0,0-5-1 0 0,2-8 1 0 0,0-5 0 0 0,1-7-1 0 0,90-10-150 0 0,-137-10 479 0 0,0-4-1 0 0,-2-5 1 0 0,0-4-1 0 0,17-11-478 0 0,22-5 329 0 0,-133 42-316 0 0,-4 0-75 0 0,0 0 0 0 0,0 0-1 0 0,0 0 1 0 0,1 0-1 0 0,-1 0 1 0 0,0 0 0 0 0,1 1-1 0 0,-1-1 1 0 0,1 1-1 0 0,-1-1 1 0 0,1 1-1 0 0,-1-1 1 0 0,1 1 0 0 0,-1 0-1 0 0,1 0 1 0 0,-1-1-1 0 0,1 1 1 0 0,-1 0 0 0 0,1 0-1 0 0,0 1 1 0 0,-1-1-1 0 0,1 0 1 0 0,-1 1 0 0 0,1-1-1 0 0,-1 0 1 0 0,1 1-1 0 0,-1 0 1 0 0,0-1 0 0 0,1 1-1 0 0,-1 0 1 0 0,1 0-1 0 0,-1 0 1 0 0,0 0 0 0 0,0 0-1 0 0,0 0 1 0 0,0 0-1 0 0,0 0 1 0 0,0 0 0 0 0,0 0-1 0 0,0 1 1 0 0,0-1-1 0 0,0 0 1 0 0,0 1 0 0 0,-1-1-1 0 0,1 1 63 0 0,-2 9-41 0 0,1-11-512 0 0,1 0 1 0 0,-1 0-1 0 0,0 0 1 0 0,0 0 0 0 0,1 0-1 0 0,-1 0 1 0 0,0 0-1 0 0,0 0 1 0 0,1 0-1 0 0,-1 0 1 0 0,0 0-1 0 0,0 0 1 0 0,1 0-1 0 0,-1 0 1 0 0,0 0-1 0 0,0 0 1 0 0,1 0 0 0 0,-1 0-1 0 0,0 0 1 0 0,0 0-1 0 0,1 0 1 0 0,-1 0-1 0 0,0 1 1 0 0,0-1-1 0 0,0 0 1 0 0,1 0-1 0 0,-1 0 553 0 0,3-6-4794 0 0</inkml:trace>
  <inkml:trace contextRef="#ctx0" brushRef="#br2" timeOffset="38669.626">4741 14134 18988 0 0,'0'0'1046'0'0,"0"0"-7"0"0,0 0-293 0 0,0 0-370 0 0,0 0-322 0 0,0 0-320 0 0,0 0-171 0 0,0 0 4 0 0,0 0 95 0 0,0 0 199 0 0,0 0 113 0 0,0 0 44 0 0,0 0 44 0 0,20 7 36 0 0,158 64 320 0 0,-171-67-402 0 0,62 30 99 0 0,-2 3 1 0 0,-1 2-1 0 0,-2 4 0 0 0,46 41-115 0 0,-102-79 41 0 0,0 1 1 0 0,0 1-1 0 0,-1-1 0 0 0,0 1 0 0 0,-1 0 0 0 0,1 1 0 0 0,-1 0 1 0 0,-1 0-1 0 0,1 0 0 0 0,-1 1 0 0 0,-1 0 0 0 0,0-1 1 0 0,0 2-1 0 0,0-1 0 0 0,-1 0 0 0 0,-1 1 0 0 0,0-1 0 0 0,0 1 1 0 0,-1 0-1 0 0,0 0 0 0 0,-1 0 0 0 0,0-1 0 0 0,0 1 0 0 0,-1 0 1 0 0,0 0-1 0 0,-1 0 0 0 0,0-1 0 0 0,-1 1 0 0 0,1-1 0 0 0,-2 1 1 0 0,-2 4-42 0 0,-16 11 178 0 0,-2-1 1 0 0,0-1-1 0 0,-1-1 1 0 0,-2-1-1 0 0,0-1 1 0 0,-1-2-1 0 0,-1 0 1 0 0,0-2-1 0 0,-2-1 1 0 0,-4 0-179 0 0,-49 29-52 0 0,-44 30-1468 0 0,47-20-6699 0 0,53-35-3102 0 0</inkml:trace>
  <inkml:trace contextRef="#ctx0" brushRef="#br0" timeOffset="104120.867">1229 14762 20940 0 0,'0'0'466'0'0,"0"0"-305"0"0,0 0-177 0 0,0 0-126 0 0,0 0-80 0 0,0 0 85 0 0,0 0 93 0 0,0 0 104 0 0,0 0 121 0 0,0 0 107 0 0,0 0 70 0 0,-4 3 40 0 0,-154 150 563 0 0,15-32-1063 0 0,-6-6 0 0 0,-5-7-1 0 0,-79 38 103 0 0,53-32 31 0 0,158-100-566 0 0,-90 63 537 0 0,77-49-3110 0 0,4 3-3762 0 0,24-23-3779 0 0</inkml:trace>
  <inkml:trace contextRef="#ctx0" brushRef="#br0" timeOffset="145196.174">6340 2078 5745 0 0,'0'0'-395'0'0,"0"0"114"0"0,0 0 82 0 0,0 0-217 0 0,0 0-225 0 0,0 0-54 0 0,0 0 70 0 0,0 0 255 0 0,0 0 231 0 0,0-26 83 0 0,-2-79 46 0 0,31 8 142 0 0,4-8 2551 0 0,-44 0 8567 0 0,30 233-10187 0 0,6 78-606 0 0,-10 2-1 0 0,-9 0 1 0 0,-11 62-457 0 0,-23-28 1180 0 0,27-250 1963 0 0,-7-14-2978 0 0,1 0-856 0 0,-42-258-5067 0 0,41 205 5465 0 0,-4 0 0 0 0,-3 1-1 0 0,-4 1 1 0 0,-9-19 293 0 0,6 33 540 0 0,-3 1 0 0 0,-2 1 0 0 0,-3 1 0 0 0,-2 1 0 0 0,-3 2 0 0 0,-2 2 0 0 0,-2 1 0 0 0,-41-40-540 0 0,-55-63 2585 0 0,135 149-2654 0 0,1 0-1 0 0,-1 0 0 0 0,1 0 0 0 0,0 1 0 0 0,0-1 0 0 0,0 0 1 0 0,0 1-1 0 0,1-1 0 0 0,-1 0 0 0 0,1 1 0 0 0,0 0 0 0 0,0-1 0 0 0,0 1 1 0 0,0 0-1 0 0,1 0 0 0 0,0 0 0 0 0,-1 1 0 0 0,1-1 0 0 0,0 0 1 0 0,0 1-1 0 0,0 0 0 0 0,0 0 0 0 0,1 0 0 0 0,-1 0 0 0 0,1 0 0 0 0,-1 1 1 0 0,1 0-1 0 0,0-1 0 0 0,-1 1 0 0 0,1 0 0 0 0,1 1 70 0 0,3-5-32 0 0,49-19 11 0 0,0 3 1 0 0,1 2 0 0 0,0 2 0 0 0,2 3-1 0 0,0 3 1 0 0,0 2 0 0 0,1 3 0 0 0,0 2-1 0 0,0 4 1 0 0,0 2 0 0 0,25 5 20 0 0,-54-4-24 0 0,1 1 0 0 0,-1 2 0 0 0,0 2 0 0 0,0 1 0 0 0,-1 1 0 0 0,-1 1 0 0 0,1 2 0 0 0,-2 1 0 0 0,0 1 0 0 0,-1 2 0 0 0,0 1 0 0 0,-1 1 0 0 0,-1 1 0 0 0,5 7 24 0 0,-26-23 35 0 0,-1 0 0 0 0,1 0-1 0 0,-1 1 1 0 0,1 0 0 0 0,-1 0 0 0 0,0 0 0 0 0,-1 0 0 0 0,1 0 0 0 0,-1 1-1 0 0,0 0 1 0 0,-1-1 0 0 0,1 1 0 0 0,-1 0 0 0 0,0 0 0 0 0,-1 1 0 0 0,0-1-1 0 0,0 0 1 0 0,0 0 0 0 0,0 1 0 0 0,-1-1 0 0 0,0 1 0 0 0,-1-1 0 0 0,1 0-1 0 0,-1 1 1 0 0,0-1 0 0 0,-1 0 0 0 0,1 0 0 0 0,-1 0 0 0 0,-1 0 0 0 0,1 0-1 0 0,-1 0 1 0 0,0-1 0 0 0,0 1 0 0 0,-1-1 0 0 0,1 0 0 0 0,-4 4-35 0 0,-25 16 279 0 0,-2-2 1 0 0,0-1-1 0 0,-1-2 1 0 0,0-1-1 0 0,-2-2 0 0 0,0-1 1 0 0,-1-2-1 0 0,-1-2 1 0 0,-21 3-280 0 0,29-5 95 0 0,-56 19 73 0 0,0-3 1 0 0,-2-5-1 0 0,0-3 1 0 0,-2-4-1 0 0,1-4 1 0 0,-25-4-169 0 0,32-26-213 0 0,82 20 105 0 0,-1-1 1 0 0,1 0-1 0 0,0 0 1 0 0,-1 0-1 0 0,1 0 0 0 0,0 0 1 0 0,0-1-1 0 0,0 1 0 0 0,0 0 1 0 0,0 0-1 0 0,0-1 1 0 0,0 1-1 0 0,0-1 0 0 0,0 1 1 0 0,1-1-1 0 0,-1 1 0 0 0,1-1 1 0 0,-1 1-1 0 0,1-1 1 0 0,-1 0-1 0 0,1 1 0 0 0,0-1 1 0 0,0 0-1 0 0,0 1 0 0 0,0-1 1 0 0,0 0-1 0 0,0 1 1 0 0,0-1-1 0 0,1 0 0 0 0,-1 1 1 0 0,0-1-1 0 0,1 1 0 0 0,0-1 1 0 0,-1 1-1 0 0,1-1 1 0 0,0 1-1 0 0,0-1 0 0 0,0 1 1 0 0,-1 0-1 0 0,2-1 0 0 0,-1 1 1 0 0,0 0-1 0 0,0 0 1 0 0,0 0-1 0 0,0 0 0 0 0,1 0 1 0 0,-1 0-1 0 0,1-1 108 0 0,157-96-13112 0 0,-128 85 7296 0 0</inkml:trace>
  <inkml:trace contextRef="#ctx0" brushRef="#br0" timeOffset="145602.963">6796 2664 21533 0 0,'0'0'565'0'0,"0"0"-302"0"0,0 0-241 0 0,0 0-163 0 0,0 0-63 0 0,0 0 31 0 0,0 0 41 0 0,0 0 62 0 0,0 0-4 0 0,0 0-6 0 0,0 0 6 0 0,21 26 32 0 0,65 80 30 0 0,-84-103 15 0 0,0 0 0 0 0,0-1 0 0 0,0 1 0 0 0,1-1 0 0 0,-1 1 0 0 0,1-1 1 0 0,-1 0-1 0 0,1 0 0 0 0,0 0 0 0 0,0 0 0 0 0,0 0 0 0 0,0-1 0 0 0,0 0 0 0 0,0 1 1 0 0,0-1-1 0 0,1 0 0 0 0,-1 0 0 0 0,0-1 0 0 0,1 1 0 0 0,-1-1 0 0 0,0 0 1 0 0,1 1-1 0 0,1-2-3 0 0,8 1 26 0 0,6 0 73 0 0,0-2-1 0 0,0 0 0 0 0,-1-1 0 0 0,1 0 1 0 0,-1-2-1 0 0,0 0 0 0 0,0-2 1 0 0,0 1-1 0 0,-1-2 0 0 0,0-1 0 0 0,-1 0 1 0 0,0-1-1 0 0,0 0 0 0 0,-1-1 1 0 0,0-1-1 0 0,-1-1 0 0 0,0 0 0 0 0,-2-1 1 0 0,1 0-1 0 0,-1-1 0 0 0,-1 0 1 0 0,-1-1-1 0 0,0 0 0 0 0,-1 0 0 0 0,-1-1 1 0 0,0-1-1 0 0,-2 1 0 0 0,0-1 0 0 0,0 0 1 0 0,-2-1-1 0 0,0 1 0 0 0,-2-1 1 0 0,1-4-99 0 0,-6 5 1 0 0,0 0 1 0 0,-1 0-1 0 0,-1 1 1 0 0,0-1-1 0 0,-1 1 1 0 0,-1 1-1 0 0,-1-1 1 0 0,-1 1-1 0 0,0 0 1 0 0,0 1-1 0 0,-2 0 1 0 0,0 0-1 0 0,-1 1 1 0 0,0 1-1 0 0,-1 0 1 0 0,0 1-1 0 0,-1 0 1 0 0,-1 1-1 0 0,0 1 1 0 0,0 0 0 0 0,-1 1-1 0 0,0 0 1 0 0,-1 2-1 0 0,0 0 1 0 0,0 1-1 0 0,0 0 1 0 0,-1 1-1 0 0,1 1 1 0 0,-1 1-1 0 0,0 1 1 0 0,-1 0-1 0 0,1 2 1 0 0,0 0-1 0 0,0 0 1 0 0,0 2-1 0 0,-6 1-1 0 0,16 0-29 0 0,-1-1 1 0 0,1 1-1 0 0,0 0 0 0 0,0 1 0 0 0,0 0 0 0 0,1 0 0 0 0,-1 0 1 0 0,1 1-1 0 0,0 0 0 0 0,0 1 0 0 0,1 0 0 0 0,0 0 0 0 0,0 0 0 0 0,0 1 1 0 0,1-1-1 0 0,-1 2 0 0 0,2-1 0 0 0,-1 0 0 0 0,1 1 0 0 0,0 0 1 0 0,1 0-1 0 0,0 0 0 0 0,0 0 0 0 0,1 0 0 0 0,0 1 0 0 0,0-1 0 0 0,1 1 1 0 0,0 0-1 0 0,0-1 0 0 0,1 5 29 0 0,-1 3-115 0 0,1 1-1 0 0,1-1 1 0 0,0 1-1 0 0,1-1 1 0 0,1 0-1 0 0,0 0 1 0 0,1 0 0 0 0,1 0-1 0 0,0-1 1 0 0,2 0-1 0 0,-1 0 1 0 0,2 0 0 0 0,0-1-1 0 0,0 0 1 0 0,11 12 115 0 0,-8-15-413 0 0,0-1 1 0 0,1 0-1 0 0,0 0 1 0 0,0-1-1 0 0,1-1 0 0 0,1 0 1 0 0,-1-1-1 0 0,1 0 1 0 0,1-1-1 0 0,-1-1 1 0 0,1 0-1 0 0,0-1 1 0 0,14 2 412 0 0,122 9-9082 0 0,-109-15 1346 0 0</inkml:trace>
  <inkml:trace contextRef="#ctx0" brushRef="#br0" timeOffset="146064.829">7804 2075 22789 0 0,'0'0'-383'0'0,"0"0"-156"0"0,0 0-45 0 0,0 0 33 0 0,0 0 206 0 0,-8 29 233 0 0,-26 98 76 0 0,30-105 21 0 0,0 1 0 0 0,2 0 0 0 0,0 0 0 0 0,2 0 0 0 0,0 0 0 0 0,1 0 0 0 0,2 0 0 0 0,1 1 15 0 0,1 18-35 0 0,10 295 311 0 0,-16-337-222 0 0,0-1 0 0 0,0 1 0 0 0,0 0-1 0 0,0 0 1 0 0,0 0 0 0 0,1 0-1 0 0,-1-1 1 0 0,0 1 0 0 0,0-1 0 0 0,0 1-1 0 0,0 0 1 0 0,0-1 0 0 0,0 1 0 0 0,1-1-1 0 0,-1 0 1 0 0,0 1 0 0 0,1-1 0 0 0,-1 0-1 0 0,0 1 1 0 0,1-1 0 0 0,-1 0-1 0 0,0 0 1 0 0,1 1 0 0 0,0-1 0 0 0,-1 0-1 0 0,1 0 1 0 0,-1 0 0 0 0,1 0 0 0 0,0 0-1 0 0,0 0 1 0 0,-1 0 0 0 0,1 0 0 0 0,0 0-1 0 0,0 0 1 0 0,0 0 0 0 0,0 1-1 0 0,0-1 1 0 0,0 0 0 0 0,0 0 0 0 0,0 0-1 0 0,1 0 1 0 0,-1 0 0 0 0,0 0 0 0 0,1 0-1 0 0,-1 0 1 0 0,0 0 0 0 0,1 0 0 0 0,0 0-54 0 0,-8-315-1650 0 0,7 292 1537 0 0,-3-13 15 0 0,2 0-1 0 0,2 0 1 0 0,1-1 0 0 0,2 1-1 0 0,2 0 1 0 0,1 1 0 0 0,2 0-1 0 0,2 0 1 0 0,1 0 0 0 0,9-16 98 0 0,-18 46-58 0 0,1 0 0 0 0,0 0 1 0 0,0 0-1 0 0,0 0 0 0 0,1 1 1 0 0,0 0-1 0 0,0 0 1 0 0,0 0-1 0 0,0 1 0 0 0,1 0 1 0 0,0 0-1 0 0,0 0 0 0 0,0 1 1 0 0,0 0-1 0 0,1 0 0 0 0,-1 0 1 0 0,1 1-1 0 0,0 0 0 0 0,-1 0 1 0 0,1 1-1 0 0,0 0 1 0 0,0 0-1 0 0,0 0 0 0 0,0 1 1 0 0,0 0-1 0 0,0 1 0 0 0,0-1 1 0 0,0 1-1 0 0,0 1 0 0 0,0-1 1 0 0,0 1-1 0 0,0 1 1 0 0,-1-1-1 0 0,1 1 0 0 0,-1 0 1 0 0,0 0-1 0 0,1 1 58 0 0,4 2 40 0 0,-1 0 1 0 0,0 0-1 0 0,0 1 0 0 0,0 0 1 0 0,-1 1-1 0 0,0 0 0 0 0,-1 0 1 0 0,1 1-1 0 0,-2 0 0 0 0,1 1 1 0 0,-1-1-1 0 0,-1 2 0 0 0,0-1 1 0 0,0 0-1 0 0,-1 1 0 0 0,0 0 1 0 0,-1 1-1 0 0,0-1 0 0 0,-1 1 1 0 0,0-1-1 0 0,0 10-40 0 0,-3-9 115 0 0,-1 1-1 0 0,0-1 1 0 0,-1 0-1 0 0,0-1 1 0 0,-1 1-1 0 0,0 0 1 0 0,-1-1-1 0 0,0 1 1 0 0,-1-1 0 0 0,0 0-1 0 0,-1-1 1 0 0,0 1-1 0 0,-1-1 1 0 0,0 0-1 0 0,0-1 1 0 0,-1 1-1 0 0,0-2 1 0 0,-7 7-115 0 0,-181 124-79 0 0,201-137-5499 0 0,25 2 2265 0 0,97-3-6956 0 0,-103-1 8538 0 0</inkml:trace>
  <inkml:trace contextRef="#ctx0" brushRef="#br0" timeOffset="146469.411">8292 2531 0 0 0,'0'0'2746'0'0,"0"0"-903"0"0,0 0 144 0 0,28 7 294 0 0,82 22 6 0 0,-81-20-1439 0 0,-22-2 6863 0 0,-1-1-4861 0 0,30 6-3098 0 0,1-1 0 0 0,0-2 0 0 0,1-2 0 0 0,0-1 1 0 0,1-2-1 0 0,29-1 248 0 0,-8-1-56 0 0,-30-3 158 0 0,-1 2-1 0 0,0 0 1 0 0,0 2-1 0 0,0 2 1 0 0,0 0-1 0 0,-1 2 1 0 0,24 8-102 0 0,-49-14 48 0 0,0 0 0 0 0,0 0 0 0 0,0-1 0 0 0,0 1 1 0 0,0-1-1 0 0,0 0 0 0 0,0 0 0 0 0,0 0 0 0 0,0-1 0 0 0,0 1 1 0 0,0-1-1 0 0,0 1 0 0 0,0-1 0 0 0,0 0 0 0 0,0 0 0 0 0,0 0 1 0 0,-1-1-1 0 0,1 1 0 0 0,0-1 0 0 0,-1 1 0 0 0,1-1 1 0 0,-1 0-1 0 0,0 0 0 0 0,1 0 0 0 0,-1 0 0 0 0,0 0 0 0 0,0-1 1 0 0,0 1-1 0 0,-1-1 0 0 0,1 1 0 0 0,-1-1 0 0 0,1 0 1 0 0,-1 0-1 0 0,0 1 0 0 0,0-1 0 0 0,1-2-48 0 0,36-116-1673 0 0,-32 91 1297 0 0,-2-1 0 0 0,-1 1 0 0 0,-1-1 1 0 0,-2 0-1 0 0,-1 0 0 0 0,-2 0 0 0 0,-1 0 0 0 0,-1 1 0 0 0,-7-22 376 0 0,10 41 63 0 0,-1 0 0 0 0,-1 0 0 0 0,0 1 0 0 0,-1-1 0 0 0,0 1 0 0 0,-1 0 0 0 0,0 0 0 0 0,0 1 0 0 0,-1 0-1 0 0,0 0 1 0 0,0 0 0 0 0,-1 1 0 0 0,-1 0 0 0 0,1 1 0 0 0,-1 0 0 0 0,0 0 0 0 0,-1 1 0 0 0,0 0-1 0 0,0 0 1 0 0,0 1 0 0 0,0 1 0 0 0,-1 0 0 0 0,0 0 0 0 0,0 1 0 0 0,0 0 0 0 0,0 1 0 0 0,-9-1-63 0 0,-3 2 21 0 0,0 2-1 0 0,1 0 1 0 0,-1 1 0 0 0,0 1 0 0 0,1 1 0 0 0,0 1 0 0 0,0 1 0 0 0,0 1 0 0 0,1 1 0 0 0,0 1-1 0 0,0 1 1 0 0,1 1 0 0 0,0 0 0 0 0,1 2 0 0 0,1 0 0 0 0,0 1 0 0 0,0 1 0 0 0,2 0 0 0 0,0 1 0 0 0,0 1-1 0 0,2 1 1 0 0,0 0 0 0 0,1 1 0 0 0,1 0 0 0 0,1 1 0 0 0,1 0 0 0 0,0 1 0 0 0,2 0 0 0 0,0 1-1 0 0,1-1 1 0 0,2 1 0 0 0,0 1 0 0 0,1-1 0 0 0,1 1 0 0 0,1 0 0 0 0,2 3-21 0 0,1-19-182 0 0,0 0 0 0 0,1-1 0 0 0,0 1 0 0 0,0-1 0 0 0,1 0 0 0 0,-1 0 0 0 0,2 0 0 0 0,-1 0 0 0 0,0 0 0 0 0,1 0 0 0 0,0-1 0 0 0,1 0 0 0 0,-1 0 0 0 0,1 0 1 0 0,0 0-1 0 0,0-1 0 0 0,6 4 182 0 0,64 32-7400 0 0,-48-31-2453 0 0</inkml:trace>
  <inkml:trace contextRef="#ctx0" brushRef="#br0" timeOffset="146968.375">9680 2113 24285 0 0,'0'0'46'0'0,"0"0"-128"0"0,0 0-141 0 0,0 0-219 0 0,0 0-400 0 0,0 0-673 0 0,0 0-701 0 0,0 0-274 0 0,0 0 32 0 0,0 0 388 0 0,0 0 454 0 0,0 0 266 0 0,0 0 339 0 0,12-25 499 0 0,40-76 707 0 0,-5 39 3503 0 0,-30 48 324 0 0,-40 40 260 0 0,-20 28-3000 0 0,-5 5-1004 0 0,43-55-307 0 0,1 0-1 0 0,0 1 1 0 0,0-1 0 0 0,1 1 0 0 0,-1-1 0 0 0,1 1 0 0 0,0 0 0 0 0,0 0 0 0 0,0 1 0 0 0,1-1 0 0 0,0 0 0 0 0,0 1 0 0 0,0 0 0 0 0,1-1 0 0 0,0 1 0 0 0,0 0 0 0 0,0 0 0 0 0,1 0 0 0 0,0-1 0 0 0,0 1 0 0 0,0 0-1 0 0,1 0 1 0 0,0 0 0 0 0,0 0 0 0 0,0-1 0 0 0,1 1 0 0 0,0-1 0 0 0,0 1 0 0 0,0-1 0 0 0,1 1 0 0 0,-1-1 0 0 0,2 1 29 0 0,118 119-168 0 0,-102-109 238 0 0,0 1 0 0 0,-2 1 0 0 0,0 0 0 0 0,-1 2 0 0 0,-1 0 0 0 0,-1 0 0 0 0,-1 2 0 0 0,10 18-70 0 0,-23-37 72 0 0,-1-1 0 0 0,1 0 0 0 0,0 0 0 0 0,-1 1 0 0 0,1-1 0 0 0,-1 0 0 0 0,0 1 0 0 0,0-1-1 0 0,0 0 1 0 0,0 1 0 0 0,0-1 0 0 0,0 1 0 0 0,-1-1 0 0 0,1 0 0 0 0,-1 0 0 0 0,1 1 0 0 0,-1-1 0 0 0,0 0 0 0 0,0 0 0 0 0,0 0 0 0 0,0 0 0 0 0,-1 0 0 0 0,1 0-1 0 0,0 0 1 0 0,-1 0 0 0 0,1 0 0 0 0,-1 0 0 0 0,0-1 0 0 0,0 1 0 0 0,0-1 0 0 0,1 1 0 0 0,-1-1 0 0 0,0 0 0 0 0,-1 0 0 0 0,1 0 0 0 0,0 0 0 0 0,0 0-1 0 0,-2 0-71 0 0,-97 27 1317 0 0,88-25-1238 0 0,-64 12 28 0 0,0-3 1 0 0,-1-3-1 0 0,0-4 0 0 0,-72-5-107 0 0,159-22-3900 0 0,72-30-8704 0 0,-57 38 3827 0 0</inkml:trace>
  <inkml:trace contextRef="#ctx0" brushRef="#br0" timeOffset="150317.391">5185 79 19684 0 0,'0'0'1491'0'0,"0"0"-1289"0"0,0 0-264 0 0,0 0 66 0 0,0 0-10 0 0,0 0-32 0 0,0 0-55 0 0,0 0-82 0 0,0 0-73 0 0,0 0-37 0 0,0 0-5 0 0,-24-16 60 0 0,-72-47 64 0 0,96 64 162 0 0,0-1-1 0 0,0 1 1 0 0,1 0 0 0 0,-1-1-1 0 0,0 1 1 0 0,0 0-1 0 0,0-1 1 0 0,0 1 0 0 0,0 0-1 0 0,-1-1 1 0 0,1 1-1 0 0,0-1 1 0 0,0 1 0 0 0,0 0-1 0 0,0-1 1 0 0,-1 1 0 0 0,1-1-1 0 0,0 1 1 0 0,-1-1-1 0 0,1 1 1 0 0,0 0 0 0 0,-1-1-1 0 0,1 1 1 0 0,-1-1-1 0 0,1 0 1 0 0,-1 1 0 0 0,1-1-1 0 0,-1 1 1 0 0,1-1-1 0 0,-1 0 1 0 0,1 1 0 0 0,-1-1-1 0 0,1 0 1 0 0,-1 0-1 0 0,1 1 1 0 0,-1-1 0 0 0,0 0-1 0 0,1 0 1 0 0,-1 0-1 0 0,0 0 1 0 0,1 0 0 0 0,-1 0-1 0 0,0 0 1 0 0,1 0-1 0 0,-1 0 1 0 0,1 0 0 0 0,-1 0-1 0 0,0 0 1 0 0,1 0 0 0 0,-1 0-1 0 0,0-1 1 0 0,1 1-1 0 0,-1 0 1 0 0,1-1 0 0 0,-1 1-1 0 0,1 0 1 0 0,-1-1-1 0 0,1 1 1 0 0,-1 0 0 0 0,1-1 4 0 0,0 2 6 0 0,-18 568 3009 0 0,18-521-3003 0 0,-6 343-498 0 0,18 0 0 0 0,17 0-1 0 0,19 17 487 0 0,-7-256-911 0 0,-35-161 2635 0 0,-3-28-4042 0 0,-3 33 2065 0 0,11-110-11061 0 0,-8 85 3287 0 0</inkml:trace>
  <inkml:trace contextRef="#ctx0" brushRef="#br0" timeOffset="150584.808">5362 205 19332 0 0,'0'0'747'0'0,"0"0"-246"0"0,0 0-347 0 0,0 0-265 0 0,0 0-80 0 0,0 0 107 0 0,0 0 196 0 0,0 0 114 0 0,13 31 52 0 0,73 198 248 0 0,-10 256 91 0 0,-61-200-721 0 0,-17 167 104 0 0,-11-36-3787 0 0,23-380-193 0 0,-7-27 653 0 0,0-2-3877 0 0</inkml:trace>
  <inkml:trace contextRef="#ctx0" brushRef="#br0" timeOffset="150755.027">5096 3129 26574 0 0,'0'0'-40'0'0,"0"0"128"0"0,0 0-112 0 0,0 0-328 0 0,0 0-297 0 0,0 0-167 0 0,0 0-48 0 0,0 0 136 0 0,0 0 128 0 0,0 0-64 0 0,0 0-321 0 0,0 0-495 0 0,0 0-752 0 0,0 0-817 0 0,91 81-1080 0 0,-78-76-1296 0 0,-3-4 800 0 0</inkml:trace>
  <inkml:trace contextRef="#ctx0" brushRef="#br0" timeOffset="150915.425">5410 3292 22997 0 0,'0'0'1216'0'0,"0"0"-800"0"0,0 0-368 0 0,0 0-408 0 0,0 0-232 0 0,0 0-200 0 0,0 0-184 0 0,0 0-337 0 0,0 0-935 0 0,0 0-1929 0 0,0 0-7746 0 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16T10:48:13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2 321 21581 0 0,'0'0'1021'0'0,"0"0"-587"0"0,0 0-416 0 0,0 0-138 0 0,0 0 76 0 0,0 0 154 0 0,0 0 110 0 0,0 30 33 0 0,-2 98-50 0 0,48 185 148 0 0,-32-253-401 0 0,45 124-2196 0 0,-58-183 2157 0 0,-1 0-1 0 0,0-1 0 0 0,1 1 1 0 0,-1 0-1 0 0,0 0 0 0 0,1-1 1 0 0,-1 1-1 0 0,1 0 0 0 0,-1-1 1 0 0,1 1-1 0 0,0-1 0 0 0,-1 1 1 0 0,1-1-1 0 0,0 1 1 0 0,-1-1-1 0 0,1 1 0 0 0,0-1 1 0 0,-1 1-1 0 0,1-1 0 0 0,0 0 1 0 0,0 0-1 0 0,0 1 0 0 0,-1-1 1 0 0,1 0-1 0 0,0 0 0 0 0,0 0 1 0 0,0 0-1 0 0,-1 0 0 0 0,1 0 1 0 0,0 0-1 0 0,0 0 0 0 0,0 0 1 0 0,0 0-1 0 0,-1 0 0 0 0,1 0 1 0 0,0-1-1 0 0,0 1 0 0 0,0 0 1 0 0,-1-1-1 0 0,1 1 1 0 0,0-1-1 0 0,-1 1 0 0 0,1-1 1 0 0,0 1-1 0 0,-1-1 0 0 0,1 1 1 0 0,0-1-1 0 0,-1 1 0 0 0,1-1 1 0 0,-1 0-1 0 0,1 1 0 0 0,-1-1 1 0 0,0 0-1 0 0,1 0 0 0 0,-1 1 1 0 0,0-1-1 0 0,1 0 90 0 0,13-29-7153 0 0,-13 27 6045 0 0,5-12-7252 0 0</inkml:trace>
  <inkml:trace contextRef="#ctx0" brushRef="#br0" timeOffset="850.978">850 373 25029 0 0,'0'0'-138'0'0,"0"0"-117"0"0,0 0 74 0 0,0 0 113 0 0,1 31 102 0 0,12 185 36 0 0,-10-180-67 0 0,-1-2-384 0 0,0 0 0 0 0,2 0 0 0 0,2 0 0 0 0,1-1 0 0 0,2 0 1 0 0,1 0-1 0 0,1-1 0 0 0,2-1 0 0 0,5 7 381 0 0,-45-123 973 0 0,7 28-3213 0 0,-2 2-1 0 0,-2 0 0 0 0,-3 1 0 0 0,-2 1 1 0 0,-35-46 2240 0 0,-25-8 129 0 0,-5 6 3635 0 0,8 9 2904 0 0,75 53-3959 0 0,67 7-2804 0 0,-48 29 92 0 0,100-33 19 0 0,2 5 0 0 0,1 4 1 0 0,1 5-1 0 0,0 6 0 0 0,61-1-16 0 0,-161 17 7 0 0,-4-3 8 0 0,0 1 0 0 0,-1 0 1 0 0,1 1-1 0 0,0 0 1 0 0,0 0-1 0 0,0 1 0 0 0,0 0 1 0 0,0 0-1 0 0,0 1 0 0 0,0 0 1 0 0,0 0-1 0 0,0 1 1 0 0,0 0-1 0 0,-1 1 0 0 0,1-1 1 0 0,-1 1-1 0 0,1 1 1 0 0,-1-1-1 0 0,0 1 0 0 0,0 1 1 0 0,-1-1-1 0 0,0 1 1 0 0,1 0-1 0 0,-1 1 0 0 0,-1 0 1 0 0,1-1-1 0 0,-1 2 0 0 0,0-1 1 0 0,-1 1-1 0 0,1 0-15 0 0,3 22 81 0 0,-1 1-1 0 0,-1 0 1 0 0,-2 1-1 0 0,-1-1 1 0 0,-2 1-1 0 0,0 0 0 0 0,-2-1 1 0 0,-2 1-1 0 0,-3 16-80 0 0,-9 41 34 0 0,-3-2-1 0 0,-4 0 0 0 0,-4-2 0 0 0,-3 0 0 0 0,-5-2 0 0 0,-21 37-33 0 0,165-274-2778 0 0,126-242-754 0 0,-116 114 5923 0 0,-119 283-2344 0 0,-1 1 0 0 0,1-1 0 0 0,-1 0 0 0 0,1 1 0 0 0,-1-1 0 0 0,0 0 0 0 0,1 0 0 0 0,-1 1 0 0 0,1-1 0 0 0,-1 0 0 0 0,1 0 0 0 0,0 0 0 0 0,-1 0 0 0 0,1 0 0 0 0,-1 0 0 0 0,1 0 0 0 0,-1 0 0 0 0,1 0 0 0 0,-1 0 0 0 0,1 0 0 0 0,-1 0 0 0 0,1 0 0 0 0,-1 0 0 0 0,1 0 0 0 0,-1-1 0 0 0,1 1 0 0 0,-1 0 0 0 0,1 0 0 0 0,-1-1 0 0 0,1 1 0 0 0,-1 0 0 0 0,0 0 0 0 0,1-1 0 0 0,-1 1 0 0 0,1-1 0 0 0,-1 1 0 0 0,0 0 0 0 0,1-1-47 0 0,2 16-35 0 0,47 184 609 0 0,-39-134-630 0 0,3-1 0 0 0,3 0 1 0 0,3-1-1 0 0,2-1 1 0 0,3-2-1 0 0,3 0 0 0 0,2-1 1 0 0,3-2-1 0 0,25 32 56 0 0,-48-67 888 0 0,-41-26 6 0 0,28 3-949 0 0,-785-146 544 0 0,786 147-463 0 0,-31-11-894 0 0,42-6-2924 0 0,103-32-11136 0 0,-87 39 8889 0 0</inkml:trace>
  <inkml:trace contextRef="#ctx0" brushRef="#br0" timeOffset="1098.834">1794 753 9306 0 0,'0'0'3737'0'0,"0"0"-615"0"0,0 0-766 0 0,0 0-635 0 0,0 0-478 0 0,0 0-427 0 0,0 0-363 0 0,0 0-221 0 0,0 0-116 0 0,0 0-41 0 0,0 0 4 0 0,0 0-34 0 0,0 0-94 0 0,25 13-150 0 0,82 42-206 0 0,-98-51 156 0 0,0-1 1 0 0,1 1 0 0 0,-1-2-1 0 0,1 1 1 0 0,0-1 0 0 0,0-1 0 0 0,0 0-1 0 0,-1 0 1 0 0,1-1 0 0 0,0 0-1 0 0,0-1 1 0 0,0 0 0 0 0,10-2 248 0 0,-3 1-845 0 0,40-9-2974 0 0,-21 1-1507 0 0,-7 2-4104 0 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16T10:55:43.910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1651 617 3377 0 0,'0'0'390'0'0,"0"0"237"0"0,0 0 291 0 0,0 0 245 0 0,0 0 53 0 0,0 0-150 0 0,0 0-214 0 0,0 0-203 0 0,0 0-173 0 0,-25-11-90 0 0,-78-38-74 0 0,95 46-310 0 0,1 0 0 0 0,0 0 0 0 0,-1 1 0 0 0,0 0 0 0 0,0 0 0 0 0,1 1 0 0 0,-1 0 0 0 0,0 0 0 0 0,0 1 0 0 0,0 0 0 0 0,0 0 0 0 0,0 1 0 0 0,0 0 0 0 0,0 1 1 0 0,0-1-1 0 0,1 2 0 0 0,-1-1 0 0 0,0 1 0 0 0,1 0 0 0 0,0 0 0 0 0,0 1 0 0 0,0 0 0 0 0,0 0 0 0 0,1 1 0 0 0,-5 4-2 0 0,-12 5 89 0 0,-58 33 20 0 0,-8 1-4 0 0,3 5-1 0 0,2 2 0 0 0,2 5 0 0 0,3 3 1 0 0,-59 61-105 0 0,88-46-282 0 0,95-73 888 0 0,-7-17-425 0 0,-2-1 1 0 0,1-2-1 0 0,-2-1 1 0 0,0-2 0 0 0,29-20-182 0 0,9-4 53 0 0,135-71-125 0 0,105-58-795 0 0,6 14-1 0 0,13 11 868 0 0,-240 122-1080 0 0,-102 57 1300 0 0,-256 183 1624 0 0,-898 719-390 0 0,1137-912-1397 0 0,12-13-50 0 0,0 1 1 0 0,1 1-1 0 0,0 0 0 0 0,0 1 1 0 0,2 1-1 0 0,0 0 0 0 0,0 0 0 0 0,1 1 1 0 0,1 1-1 0 0,1 0 0 0 0,0 0 1 0 0,1 1-1 0 0,-3 8-7 0 0,11-23-14 0 0,0 0-1 0 0,-1 0 1 0 0,1-1 0 0 0,0 1-1 0 0,0 0 1 0 0,0 0 0 0 0,1 0-1 0 0,-1-1 1 0 0,0 1-1 0 0,1 0 1 0 0,-1 0 0 0 0,1-1-1 0 0,-1 1 1 0 0,1 0 0 0 0,0-1-1 0 0,0 1 1 0 0,0-1 0 0 0,0 1-1 0 0,0-1 1 0 0,0 1-1 0 0,0-1 1 0 0,1 0 0 0 0,-1 0-1 0 0,0 1 1 0 0,1-1 0 0 0,-1 0-1 0 0,1 0 1 0 0,-1 0 0 0 0,1 0-1 0 0,-1-1 1 0 0,1 1-1 0 0,0 0 1 0 0,-1-1 0 0 0,1 1-1 0 0,0-1 1 0 0,0 0 0 0 0,-1 1-1 0 0,1-1 1 0 0,0 0 0 0 0,0 0-1 0 0,-1 0 1 0 0,1 0-1 0 0,0 0 1 0 0,0-1 0 0 0,0 1 14 0 0,89-13-331 0 0,3-18-490 0 0,-1-5 1 0 0,-2-3 0 0 0,-2-5 0 0 0,22-17 820 0 0,-3 4-466 0 0,412-212 856 0 0,-468 252-82 0 0,-70 54 1803 0 0,-33 13-1640 0 0,-1-3-1 0 0,-2-2 1 0 0,-2-2 0 0 0,-5-1-471 0 0,-63 49 212 0 0,-360 291 71 0 0,165-125-120 0 0,303-245 33 0 0,-19 16-1037 0 0,56-36-528 0 0,34-25 564 0 0,12-9 158 0 0,1 3-1 0 0,3 3 1 0 0,1 3 0 0 0,28-6 647 0 0,-99 37 18 0 0,1 1 1 0 0,-1-1 0 0 0,1 1 0 0 0,-1-1-1 0 0,1 1 1 0 0,0 0 0 0 0,0 0 0 0 0,-1 0 0 0 0,1 0-1 0 0,0 0 1 0 0,0 0 0 0 0,0 0 0 0 0,0 1-1 0 0,0-1 1 0 0,0 1 0 0 0,1 0 0 0 0,-1-1-1 0 0,0 1 1 0 0,0 0 0 0 0,0 0 0 0 0,0 0-1 0 0,0 1 1 0 0,0-1 0 0 0,0 0 0 0 0,0 1-1 0 0,0-1 1 0 0,0 1 0 0 0,0 0 0 0 0,0 0-1 0 0,0-1 1 0 0,0 1 0 0 0,0 1 0 0 0,0-1-1 0 0,-1 0 1 0 0,1 0 0 0 0,0 1 0 0 0,-1-1 0 0 0,1 1-1 0 0,-1-1 1 0 0,1 1 0 0 0,-1 0 0 0 0,0-1-1 0 0,0 1 1 0 0,0 0 0 0 0,0 0 0 0 0,0 0-1 0 0,0 0 1 0 0,-1 0 0 0 0,1 0 0 0 0,0 0-1 0 0,-1 0 1 0 0,0 0 0 0 0,1 0 0 0 0,-1 0-1 0 0,0 0 1 0 0,0 0 0 0 0,0 1 0 0 0,-1-1-1 0 0,1 0 1 0 0,0 0 0 0 0,-1 1-19 0 0,-108 162 2094 0 0,78-129-1892 0 0,-183 200 609 0 0,135-156-625 0 0,4 4 0 0 0,3 3 0 0 0,-2 12-186 0 0,70-95-20 0 0,0 1 0 0 0,0-1 0 0 0,0 1 1 0 0,1 0-1 0 0,-1 0 0 0 0,1 0 1 0 0,0 0-1 0 0,1 1 0 0 0,-1-1 0 0 0,1 1 1 0 0,0 0-1 0 0,1 0 0 0 0,-1-1 0 0 0,1 1 1 0 0,0 0-1 0 0,1 0 0 0 0,-1 0 0 0 0,1 0 1 0 0,0 0-1 0 0,1 0 0 0 0,-1 0 0 0 0,1 0 1 0 0,1 0-1 0 0,-1 0 0 0 0,1 0 0 0 0,0 0 1 0 0,0-1-1 0 0,1 1 0 0 0,-1-1 0 0 0,1 0 1 0 0,0 0-1 0 0,1 0 0 0 0,-1 0 0 0 0,1 0 1 0 0,0-1-1 0 0,2 3 20 0 0,10 3-74 0 0,0 0 0 0 0,1-1 0 0 0,0-1 0 0 0,0-1 0 0 0,1 0 0 0 0,0-1 0 0 0,0-1 0 0 0,0-1 0 0 0,1 0 0 0 0,6-1 74 0 0,27 7-318 0 0,-50-9 323 0 0,-1-1 0 0 0,1 0 0 0 0,0 1 0 0 0,0 0 0 0 0,-1-1 0 0 0,1 1-1 0 0,0 0 1 0 0,-1 0 0 0 0,1 0 0 0 0,-1 0 0 0 0,1 0 0 0 0,-1 0 0 0 0,1 0-1 0 0,-1 0 1 0 0,0 0 0 0 0,0 1 0 0 0,0-1 0 0 0,1 1 0 0 0,-1-1 0 0 0,0 1-1 0 0,-1-1 1 0 0,1 1 0 0 0,0 0 0 0 0,0-1 0 0 0,-1 1 0 0 0,1 0 0 0 0,-1-1-1 0 0,1 1 1 0 0,-1 0 0 0 0,0 0 0 0 0,0 0 0 0 0,0-1 0 0 0,0 1 0 0 0,0 0-1 0 0,0 0 1 0 0,0 0 0 0 0,-1-1 0 0 0,1 1 0 0 0,-1 0 0 0 0,1 0 0 0 0,-1-1 0 0 0,0 1-1 0 0,0 1-4 0 0,-41 77 1275 0 0,37-73-1281 0 0,-66 100 508 0 0,18-31-498 0 0,4 2 1 0 0,3 3 0 0 0,-17 45-5 0 0,36 12-399 0 0,27-134 363 0 0,1 0 1 0 0,-1 0-1 0 0,1 0 1 0 0,0 0-1 0 0,0 0 0 0 0,0 0 1 0 0,1 0-1 0 0,-1-1 0 0 0,1 1 1 0 0,0 0-1 0 0,0-1 1 0 0,0 0-1 0 0,1 1 0 0 0,-1-1 1 0 0,1 0-1 0 0,0 0 0 0 0,0 0 1 0 0,0-1-1 0 0,0 1 1 0 0,0-1-1 0 0,0 0 0 0 0,1 1 1 0 0,-1-1-1 0 0,1-1 0 0 0,0 1 1 0 0,-1-1-1 0 0,1 1 1 0 0,0-1-1 0 0,0 0 0 0 0,0 0 1 0 0,0-1-1 0 0,4 1 36 0 0,20-1 16 0 0,1-1 0 0 0,0-1 1 0 0,-1-1-1 0 0,0-2 0 0 0,0-1 0 0 0,0-1 0 0 0,-1-1 0 0 0,0-2 1 0 0,0-1-1 0 0,-1 0 0 0 0,2-4-16 0 0,70-24 180 0 0,-68 27-120 0 0,-7 3 16 0 0,0 0-1 0 0,0 1 1 0 0,0 1-1 0 0,1 1 1 0 0,0 2-1 0 0,0 0 1 0 0,0 1-1 0 0,1 2 1 0 0,7 0-76 0 0,-28 2 2 0 0,-1 0 0 0 0,0 1 0 0 0,1-1 0 0 0,-1 0 0 0 0,0 1 0 0 0,0 0 0 0 0,0 0 0 0 0,0 0 0 0 0,0 0 0 0 0,-1 1 0 0 0,1-1 0 0 0,-1 1 0 0 0,1-1 0 0 0,-1 1 0 0 0,0 0 0 0 0,0 0 0 0 0,0 0 0 0 0,-1 0 0 0 0,1 0 0 0 0,0 0 0 0 0,-1 1 0 0 0,0-1 0 0 0,0 0 1 0 0,0 1-1 0 0,0-1 0 0 0,-1 1 0 0 0,1-1 0 0 0,-1 1 0 0 0,0-1 0 0 0,0 1 0 0 0,-1 1-2 0 0,-7 115 331 0 0,-19-38-269 0 0,-3-2 0 0 0,-4-1 0 0 0,-3-1 0 0 0,-4-2 0 0 0,-2-2 0 0 0,-4-2 0 0 0,-38 42-62 0 0,-5 18-168 0 0,-40 74-270 0 0,171-219 425 0 0,786-583 688 0 0,-814 587-727 0 0,0 1 0 0 0,0 1 0 0 0,1 0 0 0 0,0 1 0 0 0,0 0 1 0 0,1 1-1 0 0,-1 1 0 0 0,1 0 0 0 0,0 1 0 0 0,7 0 52 0 0,-21 3-26 0 0,1 0-1 0 0,0 0 1 0 0,0 0-1 0 0,0 1 0 0 0,-1-1 1 0 0,1 0-1 0 0,0 1 1 0 0,0 0-1 0 0,-1-1 1 0 0,1 1-1 0 0,0 0 1 0 0,-1 0-1 0 0,1 0 1 0 0,-1 0-1 0 0,1 0 1 0 0,-1 0-1 0 0,0 1 1 0 0,1-1-1 0 0,-1 0 1 0 0,0 1-1 0 0,0-1 1 0 0,0 1-1 0 0,0-1 0 0 0,0 1 1 0 0,0 0-1 0 0,0-1 1 0 0,-1 1-1 0 0,1 0 1 0 0,0-1-1 0 0,-1 1 1 0 0,0 0-1 0 0,1 0 1 0 0,-1 0-1 0 0,0-1 1 0 0,0 1-1 0 0,0 0 1 0 0,0 0-1 0 0,0 0 1 0 0,0 0-1 0 0,-1-1 1 0 0,1 1-1 0 0,-1 0 1 0 0,1 0 26 0 0,-23 81-71 0 0,-28 6 105 0 0,-3-1 0 0 0,-5-3 0 0 0,-2-3-1 0 0,-5-2-33 0 0,-32 45 19 0 0,-253 351-66 0 0,347-469 38 0 0,0-3-11 0 0,0 1 0 0 0,1-1 0 0 0,-1 1 0 0 0,1 0 0 0 0,1 0 0 0 0,-1 1 0 0 0,1-1 0 0 0,0 1 0 0 0,0-1 0 0 0,0 1 0 0 0,1-1 0 0 0,0 1 0 0 0,0 0 0 0 0,0 0-1 0 0,1-1 1 0 0,0 1 0 0 0,0 0 0 0 0,1 5 20 0 0,81 0-188 0 0,-40-21 197 0 0,-1-2 0 0 0,0-2 0 0 0,-1-2 0 0 0,-1-2-1 0 0,-1-1 1 0 0,21-14-9 0 0,4 0-99 0 0,1063-593-480 0 0,-1100 613 579 0 0,0-1-12 0 0,0 1-1 0 0,1 1 1 0 0,1 1-1 0 0,0 1 0 0 0,0 2 1 0 0,1 1-1 0 0,22-3 13 0 0,-50 10 6 0 0,0 0 1 0 0,0 0-1 0 0,-1 0 0 0 0,1-1 1 0 0,0 1-1 0 0,0 0 0 0 0,0 0 1 0 0,0 1-1 0 0,0-1 0 0 0,0 0 1 0 0,0 0-1 0 0,0 0 0 0 0,0 1 1 0 0,0-1-1 0 0,0 0 0 0 0,0 1 1 0 0,-1-1-1 0 0,1 1 0 0 0,0-1 1 0 0,0 1-1 0 0,0-1 0 0 0,-1 1 1 0 0,1-1-1 0 0,0 1 0 0 0,-1 0 0 0 0,1 0 1 0 0,-1-1-1 0 0,1 1 0 0 0,0 0 1 0 0,-1 0-1 0 0,0 0 0 0 0,1-1 1 0 0,-1 1-1 0 0,1 0 0 0 0,-1 0 1 0 0,0 0-1 0 0,0 0 0 0 0,0 0 1 0 0,1 0-1 0 0,-1 0 0 0 0,0 0 1 0 0,0 0-1 0 0,0 0 0 0 0,0 0 1 0 0,-1 0-1 0 0,1 0 0 0 0,0-1 1 0 0,0 1-1 0 0,0 0 0 0 0,-1 0 1 0 0,1 0-1 0 0,-1 0 0 0 0,1 0 1 0 0,0 0-1 0 0,-1 0-6 0 0,-29 51 1070 0 0,-91 90-188 0 0,-7-7 0 0 0,-52 38-882 0 0,146-140 65 0 0,-1017 925-339 0 0,1047-954 174 0 0,-22 20-154 0 0,33-21-1797 0 0,420-311-1595 0 0,100-74 3014 0 0,-267 204 2442 0 0,8 12 1 0 0,34-2-1811 0 0,-299 166 14 0 0,34-19 146 0 0,1 2 0 0 0,1 2 0 0 0,0 1 0 0 0,1 2 0 0 0,0 2 0 0 0,35-6-160 0 0,-73 17 13 0 0,1 1-1 0 0,-1-1 0 0 0,1 1 0 0 0,0 0 0 0 0,-1-1 0 0 0,1 1 1 0 0,0 0-1 0 0,-1 1 0 0 0,1-1 0 0 0,-1 0 0 0 0,1 1 0 0 0,0 0 1 0 0,-1-1-1 0 0,1 1 0 0 0,-1 0 0 0 0,0 0 0 0 0,1 0 0 0 0,-1 1 0 0 0,0-1 1 0 0,1 0-1 0 0,-1 1 0 0 0,0 0 0 0 0,0-1 0 0 0,0 1 0 0 0,-1 0 1 0 0,1 0-1 0 0,0 0 0 0 0,-1 0 0 0 0,1 0 0 0 0,-1 1 0 0 0,0-1 1 0 0,1 0-1 0 0,-1 1 0 0 0,0-1 0 0 0,-1 1 0 0 0,1-1 0 0 0,0 1 1 0 0,-1-1-1 0 0,1 1 0 0 0,-1 0 0 0 0,0-1 0 0 0,0 1 0 0 0,0 0 1 0 0,0-1-1 0 0,0 1 0 0 0,-1-1 0 0 0,1 1 0 0 0,-1 0 0 0 0,0-1 0 0 0,1 1 1 0 0,-1-1-1 0 0,-1 0 0 0 0,1 1 0 0 0,0-1 0 0 0,0 0 0 0 0,-1 1 1 0 0,1-1-1 0 0,-1 0 0 0 0,-1 1-12 0 0,-19 37 334 0 0,-2-2-1 0 0,-2 0 1 0 0,-1-2-1 0 0,-2-1 1 0 0,-1-1-1 0 0,-2-1 1 0 0,-5 1-334 0 0,-6 9 131 0 0,-711 685 556 0 0,390-399-596 0 0,125-119-1052 0 0,-198 227 961 0 0,415-412-286 0 0,13-17 18 0 0,1 0-1 0 0,0 0 0 0 0,1 0 0 0 0,0 1 0 0 0,1 0 0 0 0,0 1 0 0 0,0-1 0 0 0,0 1 0 0 0,2 0 0 0 0,-1 1 0 0 0,1-1 0 0 0,0 2 269 0 0,61-9-3035 0 0,-14-21 2179 0 0,-1-1 0 0 0,0-2 0 0 0,-2-2 1 0 0,-1-2-1 0 0,36-29 856 0 0,-31 23-381 0 0,108-77 193 0 0,229-150 6119 0 0,-296 219-4416 0 0,-84 40-1463 0 0,0 1-1 0 0,0-1 1 0 0,0 0 0 0 0,-1 0-1 0 0,1 1 1 0 0,0-1 0 0 0,0 0-1 0 0,-1 1 1 0 0,1-1 0 0 0,-1 1-1 0 0,0-1 1 0 0,1 1-1 0 0,-1-1 1 0 0,0 1 0 0 0,0-1-1 0 0,0 1 1 0 0,0-1 0 0 0,0 1-1 0 0,0-1 1 0 0,0 1 0 0 0,-1-1-1 0 0,1 1 1 0 0,0-1 0 0 0,-1 1-1 0 0,1-1 1 0 0,-1 1 0 0 0,0-1-1 0 0,0 0 1 0 0,1 1 0 0 0,-1-1-1 0 0,0 0 1 0 0,0 0 0 0 0,0 0-1 0 0,0 1 1 0 0,0-1 0 0 0,0 0-1 0 0,-1 0 1 0 0,0 0-52 0 0,-282 361 3171 0 0,185-248-2964 0 0,-445 564-561 0 0,227-193-6323 0 0,279-376 988 0 0,40-107 5661 0 0,0-1 0 0 0,0 1 0 0 0,0-1 0 0 0,0 1 0 0 0,0-1-1 0 0,0 0 1 0 0,1 0 0 0 0,-1 0 0 0 0,1 0 0 0 0,-1 0 0 0 0,0-1 0 0 0,1 1 0 0 0,-1-1 0 0 0,1 0 0 0 0,0 1 0 0 0,-1-1-1 0 0,1 0 1 0 0,-1 0 0 0 0,1-1 0 0 0,-1 1 0 0 0,1-1 0 0 0,-1 1 0 0 0,1-1 0 0 0,-1 0 0 0 0,0 0 0 0 0,1 0 0 0 0,-1 0-1 0 0,0 0 1 0 0,1 0 0 0 0,-1-1 0 0 0,1 0 28 0 0,153-63 5212 0 0,-152 67-5142 0 0,0 0 0 0 0,0 0 1 0 0,0 1-1 0 0,-1 0 0 0 0,1 0 0 0 0,-1 0 0 0 0,0 0 1 0 0,1 0-1 0 0,-1 1 0 0 0,-1-1 0 0 0,1 1 1 0 0,-1 0-1 0 0,1 0 0 0 0,-1 0 0 0 0,0 0 0 0 0,0 0 1 0 0,-1 0-1 0 0,1 1 0 0 0,-1-1 0 0 0,0 1 0 0 0,0-1 1 0 0,-1 2-71 0 0,8 15 181 0 0,-6-14-141 0 0,0-1 1 0 0,1 0 0 0 0,0 0 0 0 0,0 0-1 0 0,1 0 1 0 0,0-1 0 0 0,-1 0 0 0 0,2 1-1 0 0,-1-1 1 0 0,1 0 0 0 0,0-1 0 0 0,0 0-1 0 0,0 1 1 0 0,0-1 0 0 0,1-1 0 0 0,-1 1-1 0 0,1-1 1 0 0,0 0 0 0 0,0 0 0 0 0,1-1-1 0 0,-1 0 1 0 0,0 0 0 0 0,1 0-1 0 0,-1-1 1 0 0,1 0 0 0 0,-1 0 0 0 0,1-1-1 0 0,0 0 1 0 0,6 0-41 0 0,26-4 21 0 0,0-2-1 0 0,0-1 0 0 0,0-2 1 0 0,-1-2-1 0 0,0-1 1 0 0,-1-2-1 0 0,-1-2 0 0 0,34-19-20 0 0,-18 11-97 0 0,694-299-686 0 0,-618 295 412 0 0,-127 28 392 0 0,0 0-1 0 0,0 0 1 0 0,0 0 0 0 0,1 1 0 0 0,-1-1-1 0 0,0 0 1 0 0,0 0 0 0 0,0 1 0 0 0,0-1-1 0 0,0 1 1 0 0,0-1 0 0 0,0 1-1 0 0,0 0 1 0 0,0-1 0 0 0,0 1 0 0 0,0 0-1 0 0,0 0 1 0 0,-1-1 0 0 0,1 1 0 0 0,0 0-1 0 0,0 0 1 0 0,-1 0 0 0 0,1 0 0 0 0,-1 0-1 0 0,1 0 1 0 0,-1 0 0 0 0,1 0-1 0 0,-1 0 1 0 0,0 0 0 0 0,1 0 0 0 0,-1 1-1 0 0,0-1 1 0 0,0 0 0 0 0,0 0 0 0 0,0 0-1 0 0,0 0 1 0 0,0 0 0 0 0,0 1 0 0 0,0-1-1 0 0,0 0 1 0 0,-1 0 0 0 0,1 0-1 0 0,0 0 1 0 0,-1 0 0 0 0,1 0 0 0 0,-1 0-1 0 0,1 0 1 0 0,-1 0 0 0 0,1 0 0 0 0,-1 0-1 0 0,0 0 1 0 0,1 0 0 0 0,-1 0-1 0 0,0 0 1 0 0,0-1 0 0 0,0 1 0 0 0,0 0-21 0 0,-45 58 1876 0 0,-410 358 1230 0 0,-403 359-3836 0 0,843-762 536 0 0,10-8 44 0 0,0 0 0 0 0,0-1 0 0 0,0 0-1 0 0,-1 0 1 0 0,0 0 0 0 0,0-1 0 0 0,0 0-1 0 0,0 0 1 0 0,-1-1 0 0 0,1 0 0 0 0,-1 0 0 0 0,0 0-1 0 0,-8 0 151 0 0,18-45-3686 0 0,162-223-2221 0 0,-103 181 5597 0 0,298-407 2176 0 0,-110 155 4344 0 0,-208 259-3614 0 0,-43 75-2575 0 0,-1 1 0 0 0,1 0 1 0 0,-1-1-1 0 0,1 1 1 0 0,-1 0-1 0 0,0 0 1 0 0,1 1-1 0 0,-1-1 1 0 0,0 0-1 0 0,0 1 1 0 0,0 0-1 0 0,0 0 1 0 0,0 0-1 0 0,1 0 1 0 0,-1 0-1 0 0,0 0 1 0 0,0 1-1 0 0,0-1 1 0 0,0 1-1 0 0,1 0 1 0 0,-1 0-1 0 0,0 0 1 0 0,1 0-1 0 0,-1 0 1 0 0,1 1-1 0 0,-2 0-21 0 0,-96 44-36 0 0,3 4-1 0 0,2 4 1 0 0,2 4-1 0 0,-70 59 37 0 0,73-53-14 0 0,-416 286-30 0 0,-202 87 44 0 0,477-313-201 0 0,1358-630-6822 0 0,-985 444 7224 0 0,3 6-1 0 0,2 6 1 0 0,2 7-1 0 0,1 6 0 0 0,3 7 1 0 0,2 6-201 0 0,-150 24 34 0 0,5-3 64 0 0,-1 0-1 0 0,1 1 1 0 0,-1 1-1 0 0,1-1 1 0 0,0 2-1 0 0,0-1 1 0 0,0 1-1 0 0,-1 1 1 0 0,1 0-1 0 0,0 0 1 0 0,0 1-1 0 0,-1 0 1 0 0,1 1-1 0 0,-1 0 1 0 0,0 0-1 0 0,0 1 1 0 0,0 0-1 0 0,0 1 1 0 0,-1 0-1 0 0,1 0 1 0 0,-1 1 0 0 0,-1 0-1 0 0,1 0 1 0 0,-1 1-1 0 0,0 0 1 0 0,0 0-1 0 0,-1 1 1 0 0,4 6-98 0 0,-1 14 245 0 0,-2-1 0 0 0,-1 1 0 0 0,-2 0 0 0 0,0 0 0 0 0,-2 1 0 0 0,-1-1 1 0 0,-1 1-1 0 0,-1-1 0 0 0,-2 1 0 0 0,-2 1-245 0 0,0 63 168 0 0,2-82-213 0 0,1 0 0 0 0,0 0 0 0 0,1 1 0 0 0,1-1 0 0 0,0 0 0 0 0,0 0 0 0 0,1 1 0 0 0,0-1 0 0 0,1 0 0 0 0,0 0 1 0 0,1 0-1 0 0,0 0 0 0 0,1 0 0 0 0,0-1 0 0 0,1 1 0 0 0,0-1 0 0 0,1 0 0 0 0,0-1 0 0 0,0 1 0 0 0,1-1 0 0 0,0-1 0 0 0,1 1 0 0 0,0-1 0 0 0,0 0 1 0 0,0-1-1 0 0,1 0 0 0 0,1 0 0 0 0,-1-1 0 0 0,7 3 45 0 0,15-3-468 0 0,0-1 1 0 0,0-2-1 0 0,1-1 0 0 0,-1-1 1 0 0,1-2-1 0 0,-1-1 1 0 0,1-1-1 0 0,-1-2 0 0 0,0-1 1 0 0,-1-1-1 0 0,22-9 468 0 0,414-150-4001 0 0,-20-47 4772 0 0,-72 33 4864 0 0,-241 134-3516 0 0,-142 84-439 0 0,-195 239 267 0 0,-23 33-5448 0 0,160-161-1720 0 0,69-146 5156 0 0,-1 0-1 0 0,1 0 0 0 0,0 1 1 0 0,0-2-1 0 0,1 1 0 0 0,-1 0 1 0 0,1 0-1 0 0,-1-1 1 0 0,1 0-1 0 0,0 1 0 0 0,0-1 1 0 0,0 0-1 0 0,0 0 0 0 0,0-1 1 0 0,1 1-1 0 0,-1-1 0 0 0,1 1 1 0 0,-1-1-1 0 0,0 0 1 0 0,1 0-1 0 0,0-1 0 0 0,-1 1 1 0 0,1-1-1 0 0,0 0 0 0 0,-1 1 1 0 0,1-2-1 0 0,-1 1 0 0 0,1 0 1 0 0,0-1-1 0 0,-1 0 1 0 0,1 0-1 0 0,-1 0 0 0 0,1 0 1 0 0,-1 0-1 0 0,0-1 0 0 0,1 1 1 0 0,2-3 65 0 0,291-113 686 0 0,-227 84-359 0 0,126-60 937 0 0,856-368 2891 0 0,-965 427-3967 0 0,1 4 0 0 0,2 3 0 0 0,1 4 0 0 0,39-2-188 0 0,-125 23-11 0 0,0 0 0 0 0,0 1-1 0 0,0-1 1 0 0,0 1 0 0 0,1 0 0 0 0,-1 0-1 0 0,0 1 1 0 0,1 0 0 0 0,-1-1 0 0 0,0 2 0 0 0,1-1-1 0 0,-1 1 1 0 0,0 0 0 0 0,0 0 0 0 0,0 0-1 0 0,0 1 1 0 0,1 0 0 0 0,-2 0 0 0 0,1 0 0 0 0,0 0-1 0 0,0 1 1 0 0,-1 0 0 0 0,1 0 0 0 0,-1 0 0 0 0,0 0-1 0 0,0 1 1 0 0,0 0 0 0 0,-1 0 0 0 0,1 0-1 0 0,-1 0 1 0 0,0 0 0 0 0,0 1 0 0 0,0-1 0 0 0,-1 1-1 0 0,0 0 1 0 0,0 0 0 0 0,0 0 0 0 0,0 0 0 0 0,0 2 11 0 0,-4 17 62 0 0,0 0 0 0 0,-2-1 0 0 0,0 0 1 0 0,-2 0-1 0 0,0 0 0 0 0,-2-1 1 0 0,0 1-1 0 0,-2-2 0 0 0,0 1 0 0 0,-2-2 1 0 0,0 1-1 0 0,-1-2 0 0 0,-1 0 1 0 0,-1 0-1 0 0,-10 9-62 0 0,-93 160-156 0 0,116-186 136 0 0,1 0-1 0 0,-1 0 1 0 0,1 0-1 0 0,-1 0 1 0 0,1 0-1 0 0,0 0 1 0 0,0 1-1 0 0,0-1 1 0 0,1 0-1 0 0,-1 1 1 0 0,0-1-1 0 0,1 1 1 0 0,-1-1-1 0 0,1 1 1 0 0,0-1-1 0 0,0 1 1 0 0,0-1-1 0 0,0 1 1 0 0,1-1-1 0 0,-1 1 1 0 0,1-1-1 0 0,-1 1 1 0 0,1-1-1 0 0,0 0 1 0 0,0 1-1 0 0,0-1 1 0 0,0 0-1 0 0,0 0 1 0 0,0 1-1 0 0,1-1 1 0 0,-1 0-1 0 0,1 0 1 0 0,0 0-1 0 0,-1-1 1 0 0,1 1-1 0 0,0 0 1 0 0,0-1-1 0 0,0 1 1 0 0,0-1-1 0 0,0 0 1 0 0,0 1-1 0 0,1-1 1 0 0,-1 0-1 0 0,0-1 1 0 0,1 1-1 0 0,-1 0 1 0 0,1 0-1 0 0,-1-1 1 0 0,1 0-1 0 0,-1 1 1 0 0,1-1-1 0 0,-1 0 0 0 0,3 0 21 0 0,30-4-90 0 0,0-1-1 0 0,0-2 1 0 0,-1-1-1 0 0,1-1 1 0 0,-2-2-1 0 0,1-2 0 0 0,-2-1 1 0 0,0-1-1 0 0,-1-2 1 0 0,0-1-1 0 0,-1-1 1 0 0,14-14 90 0 0,-7-2 518 0 0,-37 34-513 0 0,0 0 0 0 0,0 1 1 0 0,0-1-1 0 0,1 0 0 0 0,-1 0 0 0 0,0 0 0 0 0,0 0 1 0 0,-1 0-1 0 0,1 0 0 0 0,0 0 0 0 0,0 0 0 0 0,0 0 0 0 0,-1 0 1 0 0,1 0-1 0 0,0 1 0 0 0,-1-1 0 0 0,1 0 0 0 0,-1 0 0 0 0,1 0 1 0 0,-1 0-1 0 0,1 1 0 0 0,-1-1 0 0 0,1 0 0 0 0,-1 1 1 0 0,0-1-1 0 0,0 0 0 0 0,1 1 0 0 0,-1-1 0 0 0,0 1 0 0 0,0-1 1 0 0,0 1-1 0 0,1-1 0 0 0,-1 1 0 0 0,0 0 0 0 0,0 0 0 0 0,0-1 1 0 0,0 1-1 0 0,0 0 0 0 0,0 0 0 0 0,0 0 0 0 0,0 0 1 0 0,0 0-1 0 0,0 0 0 0 0,0 0 0 0 0,1 0 0 0 0,-1 0 0 0 0,0 0 1 0 0,0 1-1 0 0,0-1-5 0 0,-338-2-635 0 0,250 7 595 0 0,-1262-6 1986 0 0,888-10-409 0 0,109 17-635 0 0,2 15-1 0 0,-132 34-901 0 0,140-27 160 0 0,342-27-203 0 0,-1 0-1 0 0,1-1 0 0 0,0 1 0 0 0,-1-1 0 0 0,1 0 0 0 0,-1 0 1 0 0,1 0-1 0 0,0 0 0 0 0,-1 0 0 0 0,1 0 0 0 0,-1-1 0 0 0,1 1 1 0 0,0-1-1 0 0,-1 0 0 0 0,1 0 0 0 0,0 0 0 0 0,-1 0 0 0 0,1 0 0 0 0,0 0 1 0 0,0 0-1 0 0,0-1 0 0 0,0 1 0 0 0,0-1 0 0 0,1 1 0 0 0,-1-1 1 0 0,0 0-1 0 0,1 0 0 0 0,-1 0 0 0 0,1 0 0 0 0,-1 0 0 0 0,1 0 1 0 0,0 0-1 0 0,0 0 0 0 0,0-1 0 0 0,0 1 0 0 0,1 0 0 0 0,-1-1 1 0 0,0 1-1 0 0,1 0 0 0 0,0-1 0 0 0,-1 1 0 0 0,1-1 0 0 0,0 1 0 0 0,0 0 1 0 0,1-1-1 0 0,-1 1 0 0 0,1-2 44 0 0,8-8-305 0 0,1 0 0 0 0,0 1 0 0 0,1 0-1 0 0,0 1 1 0 0,1 0 0 0 0,0 1 0 0 0,0 1 0 0 0,1-1 0 0 0,0 2-1 0 0,4-2 306 0 0,13-9-231 0 0,90-57 99 0 0,3 6 0 0 0,3 6 1 0 0,2 5-1 0 0,3 5 1 0 0,2 7-1 0 0,34-4 132 0 0,-87 30 48 0 0,1 3 0 0 0,1 4 0 0 0,0 4 0 0 0,1 3 0 0 0,0 4 0 0 0,-1 3 0 0 0,1 4 0 0 0,-1 4 0 0 0,0 3 0 0 0,0 3 0 0 0,23 11-48 0 0,-34-6-4 0 0,-1 3-1 0 0,-2 3 1 0 0,0 3 0 0 0,-2 3-1 0 0,-1 3 1 0 0,-2 2-1 0 0,-2 4 1 0 0,-1 1 0 0 0,-2 4-1 0 0,0 4 5 0 0,18 24-75 0 0,-53-45 87 0 0,1-2-1 0 0,1 0 0 0 0,2-2 1 0 0,1-1-1 0 0,1-1 1 0 0,0-2-1 0 0,2 0 1 0 0,0-3-1 0 0,2 0 1 0 0,0-2-1 0 0,0-1 0 0 0,2-2 1 0 0,0-1-1 0 0,0-2 1 0 0,1-2-1 0 0,9 1-11 0 0,4-9-370 0 0,0-2 0 0 0,0-2 0 0 0,0-3 0 0 0,0-1 1 0 0,-1-3-1 0 0,-1-1 0 0 0,0-3 0 0 0,0-2 0 0 0,6-5 370 0 0,247-125-2229 0 0,-244 115 2317 0 0,-1-3 0 0 0,-1-2 0 0 0,-2-2 0 0 0,-2-2 0 0 0,7-12-88 0 0,104-156 3147 0 0,-157 205-3065 0 0,-1 0 1 0 0,0 0-1 0 0,0 0 0 0 0,-1-1 1 0 0,1 1-1 0 0,-1-1 0 0 0,0 0 1 0 0,0 1-1 0 0,-1-1 0 0 0,0 0 1 0 0,1 0-1 0 0,-1 0 0 0 0,-1 0 1 0 0,1-1-1 0 0,-1 1 0 0 0,0 0 1 0 0,0 0-1 0 0,-1 0 0 0 0,1 0 1 0 0,-1 0-1 0 0,0 0 0 0 0,-1 0 1 0 0,1 0-1 0 0,-1 0 0 0 0,0 0 1 0 0,0 1-1 0 0,0-1 0 0 0,-1 1 1 0 0,1-1-1 0 0,-1 1 0 0 0,0 0 1 0 0,-1 0-1 0 0,1 0 0 0 0,-1 1 0 0 0,0-1 1 0 0,1 1-1 0 0,-3-2-82 0 0,-20-1-118 0 0,0 0 0 0 0,-1 1-1 0 0,0 2 1 0 0,1 1 0 0 0,-1 1-1 0 0,0 1 1 0 0,0 1 0 0 0,0 2 0 0 0,1 0-1 0 0,-1 2 1 0 0,-11 4 118 0 0,-16 0-599 0 0,20-3 107 0 0,22-2 272 0 0,0-1 0 0 0,-1 0 0 0 0,1 0 0 0 0,-1-2 0 0 0,0 1 0 0 0,0-2 0 0 0,0 0 0 0 0,1 0-1 0 0,-1-1 1 0 0,0 0 0 0 0,0-2 0 0 0,1 1 0 0 0,-1-1 0 0 0,1-1 0 0 0,0 0 0 0 0,0-1 0 0 0,0 0 0 0 0,-3-3 220 0 0,10-2-18 0 0,0 0 1 0 0,1 0-1 0 0,1 0 0 0 0,-1-1 1 0 0,2 1-1 0 0,0-1 1 0 0,0 1-1 0 0,0-1 0 0 0,2 0 1 0 0,-1 0-1 0 0,1 0 1 0 0,1 1-1 0 0,0-1 0 0 0,1 0 1 0 0,0 0-1 0 0,0 1 1 0 0,1-1-1 0 0,0 1 0 0 0,1 0 1 0 0,0 0-1 0 0,4-6 18 0 0,-3 0 10 0 0,23-67 61 0 0,-12 39 877 0 0,-1 0 1 0 0,-2-1 0 0 0,-2 0 0 0 0,-2-1-1 0 0,-2 0 1 0 0,-3 0 0 0 0,0-42-949 0 0,-4 82 74 0 0,-1-1 1 0 0,0 0 0 0 0,0 0-1 0 0,-1 1 1 0 0,0-1 0 0 0,0 1-1 0 0,0-1 1 0 0,-1 1-1 0 0,0 0 1 0 0,0 0 0 0 0,0 0-1 0 0,-1 1 1 0 0,0-1 0 0 0,0 1-1 0 0,-1 0 1 0 0,1 0-1 0 0,-1 0 1 0 0,0 0 0 0 0,-1 1-1 0 0,1 0 1 0 0,-1 0 0 0 0,1 1-1 0 0,-1-1 1 0 0,0 1 0 0 0,-1 0-1 0 0,1 1 1 0 0,0 0-1 0 0,-1 0 1 0 0,1 0 0 0 0,-1 1-1 0 0,0-1 1 0 0,-3 1-75 0 0,-230 7-666 0 0,209-3 746 0 0,17-1-131 0 0,12 0 29 0 0,0-1 0 0 0,0 0 0 0 0,0 1-1 0 0,0-1 1 0 0,-1 0 0 0 0,1 0-1 0 0,0-1 1 0 0,-1 1 0 0 0,1 0-1 0 0,-1-1 1 0 0,1 1 0 0 0,-1-1-1 0 0,1 0 1 0 0,0 0 0 0 0,-1 0-1 0 0,1 0 1 0 0,-1 0 0 0 0,1-1-1 0 0,-1 1 1 0 0,1-1 0 0 0,-1 1-1 0 0,1-1 1 0 0,0 0 0 0 0,-1 0 0 0 0,1 0-1 0 0,0 0 1 0 0,0-1 0 0 0,0 1-1 0 0,0 0 1 0 0,0-1 0 0 0,0 0-1 0 0,0 1 1 0 0,0-1 0 0 0,1 0-1 0 0,-1 0 1 0 0,0 0 0 0 0,1 0-1 0 0,0 0 1 0 0,0 0 0 0 0,-1 0-1 0 0,1-1 1 0 0,1 1 0 0 0,-1 0-1 0 0,0-1 1 0 0,0 1 0 0 0,1-1 0 0 0,-1 1-1 0 0,1-1 1 0 0,0 1 0 0 0,0-1-1 0 0,0 0 23 0 0,6-11-184 0 0,0 0 0 0 0,2 1 0 0 0,-1 0-1 0 0,2 0 1 0 0,-1 1 0 0 0,2 0-1 0 0,-1 1 1 0 0,2 0 0 0 0,0 0 0 0 0,7-5 184 0 0,9-10-139 0 0,247-232-145 0 0,-176 173 1250 0 0,-3-4 0 0 0,-5-4 0 0 0,-4-5 0 0 0,37-56-966 0 0,-85 83 1184 0 0,-38 69-1179 0 0,1 1 0 0 0,-1-1 0 0 0,0 1 0 0 0,0-1 0 0 0,1 1 0 0 0,-1-1 0 0 0,0 1 0 0 0,0-1 0 0 0,0 1 0 0 0,-1-1 0 0 0,1 1 0 0 0,0-1 0 0 0,-1 1 0 0 0,1-1 0 0 0,0 1 0 0 0,-1-1 0 0 0,0 1 0 0 0,1-1 0 0 0,-1 1 0 0 0,0 0 0 0 0,0-1 0 0 0,0 1 0 0 0,0 0 0 0 0,0 0 0 0 0,0 0 0 0 0,0 0 0 0 0,0 0 0 0 0,0 0-1 0 0,-1 0 1 0 0,1 0 0 0 0,0 0 0 0 0,-1 0 0 0 0,1 1 0 0 0,0-1 0 0 0,-1 0 0 0 0,1 1 0 0 0,-1-1 0 0 0,1 1 0 0 0,-1 0 0 0 0,1 0 0 0 0,-1-1 0 0 0,1 1 0 0 0,-1 0 0 0 0,1 0 0 0 0,-1 0 0 0 0,0 1 0 0 0,0-1-5 0 0,-38 1-262 0 0,1 2 0 0 0,0 2 0 0 0,0 1 0 0 0,0 2 0 0 0,1 1 1 0 0,0 3-1 0 0,-17 8 262 0 0,-30 6-606 0 0,60-18 415 0 0,-20 7-314 0 0,0-1 0 0 0,-1-3 1 0 0,0-1-1 0 0,-1-2 1 0 0,0-3-1 0 0,0-1 1 0 0,0-3-1 0 0,-23-3 505 0 0,62 1-44 0 0,1-1 1 0 0,-1 1-1 0 0,1-2 0 0 0,0 1 0 0 0,-1-1 0 0 0,1 0 1 0 0,0-1-1 0 0,1 1 0 0 0,-1-1 0 0 0,1-1 0 0 0,0 1 1 0 0,0-1-1 0 0,0 0 0 0 0,0-1 0 0 0,1 1 1 0 0,0-1-1 0 0,0 0 0 0 0,1 0 0 0 0,-1-1 0 0 0,1 0 1 0 0,1 1-1 0 0,-1-1 0 0 0,1 0 0 0 0,1-1 0 0 0,-1 1 1 0 0,1 0-1 0 0,0-1 0 0 0,1 1 0 0 0,-1-3 44 0 0,-2-20-158 0 0,1 1-1 0 0,1-1 0 0 0,2 0 1 0 0,1 1-1 0 0,1-1 0 0 0,2 0 1 0 0,1 0 158 0 0,39-183 510 0 0,-29 164 79 0 0,-3 0 1 0 0,-1-1 0 0 0,-3 0 0 0 0,-2 0 0 0 0,-2-1-1 0 0,-3 0 1 0 0,-1 0 0 0 0,-3 1 0 0 0,-2-1 0 0 0,-9-37-590 0 0,3 64 74 0 0,-1 1 1 0 0,-1 0 0 0 0,-1 1-1 0 0,0 0 1 0 0,-2 1 0 0 0,-1 1-1 0 0,0 0 1 0 0,-2 2-1 0 0,0 0 1 0 0,-1 1 0 0 0,0 0-1 0 0,-2 2 1 0 0,0 1 0 0 0,0 0-1 0 0,-1 2 1 0 0,-1 1 0 0 0,0 1-1 0 0,-1 0 1 0 0,0 2-1 0 0,-24-4-74 0 0,36 6 16 0 0,-4 1 24 0 0,1-1 0 0 0,0 0 0 0 0,0-2 0 0 0,0 1 0 0 0,1-2 0 0 0,0 0 0 0 0,1-1 0 0 0,0-1 0 0 0,0 0-1 0 0,1-1 1 0 0,1 0 0 0 0,0-1 0 0 0,1 0 0 0 0,0-1 0 0 0,1 0 0 0 0,0-1 0 0 0,2 0 0 0 0,-1 0 0 0 0,2-1 0 0 0,0 0 0 0 0,-3-13-40 0 0,8 19-21 0 0,-1-1 0 0 0,0 0 1 0 0,-1 1-1 0 0,0 0 0 0 0,0 0 0 0 0,-1 0 1 0 0,-1 0-1 0 0,1 1 0 0 0,-2 0 1 0 0,1 0-1 0 0,-1 0 0 0 0,0 1 0 0 0,-1 0 1 0 0,0 1-1 0 0,0 0 0 0 0,-1 0 0 0 0,0 0 1 0 0,0 1-1 0 0,-1 1 0 0 0,1-1 1 0 0,-1 2-1 0 0,0-1 0 0 0,-1 1 0 0 0,-4-1 21 0 0,-291-46-96 0 0,92 24 312 0 0,213 28-202 0 0,-1-1 0 0 0,0 1 0 0 0,0-1 0 0 0,0 0 0 0 0,0 1 0 0 0,0-1 0 0 0,0 0 0 0 0,0 0 0 0 0,0 0 0 0 0,0 0 0 0 0,0-1 0 0 0,0 1-1 0 0,0-1 1 0 0,0 1 0 0 0,0-1 0 0 0,0 1 0 0 0,0-1 0 0 0,1 0 0 0 0,-1 0 0 0 0,0 0 0 0 0,0 0 0 0 0,1 0 0 0 0,-1 0 0 0 0,1-1 0 0 0,-1 1-1 0 0,1-1 1 0 0,-1 1 0 0 0,1-1 0 0 0,0 1 0 0 0,0-1 0 0 0,0 0 0 0 0,0 1 0 0 0,0-1 0 0 0,0 0 0 0 0,0 0 0 0 0,1 0 0 0 0,-1 0 0 0 0,1 0-1 0 0,-1 1 1 0 0,1-1 0 0 0,0 0 0 0 0,-1 0 0 0 0,1 0 0 0 0,0 0 0 0 0,1 0 0 0 0,-1 0 0 0 0,0 0 0 0 0,0 0 0 0 0,1 0 0 0 0,-1 0 0 0 0,1 0-1 0 0,0 0 1 0 0,-1 0 0 0 0,1 0 0 0 0,0 1 0 0 0,0-1 0 0 0,0 0 0 0 0,1 1 0 0 0,0-2-14 0 0,37-24-198 0 0,0 2-1 0 0,2 1 1 0 0,1 3 0 0 0,1 1-1 0 0,25-6 199 0 0,9-7-190 0 0,219-99 600 0 0,-342 135-164 0 0,-428 139-340 0 0,-832 293 582 0 0,938-312 265 0 0,406-146-565 0 0,676-339-1272 0 0,-253 137 1109 0 0,-10-21 1 0 0,156-128-26 0 0,-599 369 21 0 0,26-17 210 0 0,-1-1 1 0 0,-1-2-1 0 0,-2-1 0 0 0,0-2 0 0 0,-2-1 0 0 0,4-6-231 0 0,-31 34 24 0 0,1 0-1 0 0,-1 0 1 0 0,0 0-1 0 0,1 0 1 0 0,-1-1 0 0 0,0 1-1 0 0,0-1 1 0 0,0 1-1 0 0,0-1 1 0 0,0 1-1 0 0,0-1 1 0 0,-1 0-1 0 0,1 1 1 0 0,0-1 0 0 0,-1 0-1 0 0,1 1 1 0 0,-1-1-1 0 0,0 0 1 0 0,1 0-1 0 0,-1 0 1 0 0,0 1-1 0 0,0-1 1 0 0,0 0-1 0 0,-1 0 1 0 0,1 0 0 0 0,0 1-1 0 0,-1-1 1 0 0,1 0-1 0 0,-1 1 1 0 0,1-1-1 0 0,-1 0 1 0 0,0 1-1 0 0,0-1 1 0 0,0 0 0 0 0,0 1-1 0 0,0-1 1 0 0,0 1-1 0 0,0 0 1 0 0,0-1-1 0 0,0 1 1 0 0,-1 0-1 0 0,1 0 1 0 0,-1 0 0 0 0,1 0-1 0 0,-1 0 1 0 0,1 0-1 0 0,-1 0 1 0 0,0 0-1 0 0,1 1 1 0 0,-1-1-1 0 0,0 0 1 0 0,1 1 0 0 0,-1 0-1 0 0,0-1 1 0 0,0 1-1 0 0,-1 0-23 0 0,-108-4-555 0 0,44 18 478 0 0,0 2 0 0 0,1 4 0 0 0,0 2 0 0 0,-60 31 77 0 0,45-20-26 0 0,-512 204-588 0 0,583-234 603 0 0,0 1 22 0 0,1 0 1 0 0,-1-1 0 0 0,0 0-1 0 0,1-1 1 0 0,-1 0 0 0 0,0 0-1 0 0,-1-1 1 0 0,1-1 0 0 0,0 0-1 0 0,0 0 1 0 0,0-1 0 0 0,0 0-1 0 0,-3-1-11 0 0,10-1-10 0 0,1 1 0 0 0,0-1 0 0 0,1 0 0 0 0,-1 0 0 0 0,0 0 0 0 0,1 0-1 0 0,0 0 1 0 0,0 0 0 0 0,0-1 0 0 0,0 1 0 0 0,0 0 0 0 0,1-1 0 0 0,-1 1 0 0 0,1 0 0 0 0,0-1-1 0 0,0 1 1 0 0,0-1 0 0 0,0 1 0 0 0,1 0 0 0 0,0-1 0 0 0,-1 1 0 0 0,1 0 0 0 0,0 0 0 0 0,1-1-1 0 0,-1 1 1 0 0,0 0 0 0 0,1 0 0 0 0,0 0 0 0 0,0 0 0 0 0,0 1 0 0 0,2-3 10 0 0,34-47-147 0 0,2 3 1 0 0,3 1 0 0 0,1 2-1 0 0,3 3 1 0 0,1 1 0 0 0,40-26 146 0 0,-69 54-18 0 0,282-212-73 0 0,-135 106 79 0 0,-6-6 0 0 0,50-59 12 0 0,-200 175 21 0 0,-5 6 30 0 0,1 0 1 0 0,-1-1-1 0 0,0 0 0 0 0,0 0 0 0 0,-1 0 0 0 0,0-1 0 0 0,0 1 0 0 0,0-1 0 0 0,0 0 1 0 0,-1 0-1 0 0,0-1 0 0 0,0 1 0 0 0,-1-1 0 0 0,0 1 0 0 0,1-7-51 0 0,-5 10-12 0 0,-1-1 1 0 0,0 1-1 0 0,-1 0 0 0 0,1 0 0 0 0,0 0 1 0 0,-1 0-1 0 0,0 0 0 0 0,0 1 0 0 0,1 0 1 0 0,-1 0-1 0 0,-1 0 0 0 0,1 0 0 0 0,0 1 1 0 0,0-1-1 0 0,-1 1 0 0 0,1 0 0 0 0,-1 0 1 0 0,1 1-1 0 0,-1 0 0 0 0,1-1 0 0 0,-1 1 1 0 0,1 1-1 0 0,-1-1 0 0 0,1 1 0 0 0,0-1 1 0 0,-3 2 11 0 0,-2-2 1 0 0,-343 28 175 0 0,262-15 23 0 0,-2-5 0 0 0,0-3 1 0 0,-44-6-200 0 0,131 2 23 0 0,0-1 1 0 0,0 0-1 0 0,1-1 1 0 0,-1 1-1 0 0,0-1 1 0 0,0 0-1 0 0,0 0 1 0 0,1-1-1 0 0,-1 1 1 0 0,1-1-1 0 0,-1 0 1 0 0,1 0-1 0 0,0-1 1 0 0,-1 1-1 0 0,1-1 1 0 0,1 0 0 0 0,-1 0-1 0 0,0 0 1 0 0,1-1-1 0 0,-1 1 1 0 0,1-1-1 0 0,0 0 1 0 0,0 0-1 0 0,1 0 1 0 0,-1 0-1 0 0,1 0 1 0 0,0-1-1 0 0,0 1 1 0 0,0-1-1 0 0,0 1 1 0 0,1-1 0 0 0,0 0-1 0 0,0 1 1 0 0,0-1-1 0 0,1 0 1 0 0,0 0-1 0 0,0 0 1 0 0,0 0-1 0 0,0 0 1 0 0,1 1-1 0 0,-1-1 1 0 0,1 0-1 0 0,1 0 1 0 0,-1 1-1 0 0,1-1 1 0 0,-1 1 0 0 0,1-1-1 0 0,1 0-23 0 0,14-29-52 0 0,2 0 1 0 0,1 1-1 0 0,2 1 1 0 0,1 1-1 0 0,1 1 0 0 0,2 2 1 0 0,1 0-1 0 0,4-2 52 0 0,-3 2-15 0 0,185-177-25 0 0,9 9-1 0 0,8 10 1 0 0,135-77 40 0 0,-219 146 349 0 0,-145 116-346 0 0,0 1 0 0 0,0-1 0 0 0,-1 0 0 0 0,1 0 0 0 0,0 0 0 0 0,-1 0 0 0 0,1 1 0 0 0,-1-1 0 0 0,1 0 0 0 0,-1 0 0 0 0,1 0 0 0 0,-1 0 0 0 0,0-1 0 0 0,1 1 0 0 0,-1 0 0 0 0,0 0 0 0 0,0 0 0 0 0,0 0 0 0 0,0 0 0 0 0,0 0 0 0 0,0 0 0 0 0,0 0 0 0 0,0 0 0 0 0,0-1 0 0 0,0 1 0 0 0,-1 0 0 0 0,1 0 0 0 0,0 0 0 0 0,-1 0 0 0 0,1 0 0 0 0,-1 0 0 0 0,1 0 0 0 0,-1 0 0 0 0,0 0 0 0 0,1 1 0 0 0,-1-1 0 0 0,0 0 0 0 0,0 0 0 0 0,1 0 0 0 0,-1 1 0 0 0,0-1 0 0 0,0 0 0 0 0,0 1 0 0 0,0-1 0 0 0,0 1 0 0 0,0-1 0 0 0,0 1 0 0 0,0 0 0 0 0,0-1 0 0 0,0 1 0 0 0,0 0 0 0 0,0 0 0 0 0,-1-1-3 0 0,-62-7-489 0 0,63 8 488 0 0,-353 32-355 0 0,285-20 449 0 0,0-3-1 0 0,0-3 1 0 0,-1-3-1 0 0,0-3 1 0 0,-8-3-93 0 0,55-3 31 0 0,0-1 0 0 0,1-1-1 0 0,0-1 1 0 0,1 0 0 0 0,0-2 0 0 0,0-1-1 0 0,1 0 1 0 0,0-1 0 0 0,1-2 0 0 0,1 1-1 0 0,1-2 1 0 0,0-1 0 0 0,1 0 0 0 0,0-1-1 0 0,2 0 1 0 0,0-2 0 0 0,1 1 0 0 0,1-2-1 0 0,1 1 1 0 0,-8-21-31 0 0,-122-156-759 0 0,112 169 555 0 0,0 2 0 0 0,-2 1 0 0 0,-1 2 0 0 0,-1 1-1 0 0,-1 2 1 0 0,-1 1 0 0 0,0 1 0 0 0,-2 2 0 0 0,0 2 0 0 0,-37-10 204 0 0,-398-67-715 0 0,371 76 874 0 0,-626-87 331 0 0,713 100-467 0 0,-3 1 47 0 0,-1 0-1 0 0,1-2 1 0 0,0 0-1 0 0,-1-1 1 0 0,1 0 0 0 0,1-2-1 0 0,-1 0 1 0 0,1-1-1 0 0,0 0 1 0 0,1-1-1 0 0,-1-1 1 0 0,1-1-1 0 0,1 0 1 0 0,0 0 0 0 0,1-2-1 0 0,-3-3-69 0 0,14 14-45 0 0,1-1 0 0 0,0 1 0 0 0,-1 0 1 0 0,0-1-1 0 0,1 1 0 0 0,-1 0 0 0 0,0 0 0 0 0,1 0 0 0 0,-1 0 0 0 0,0 0 0 0 0,0 1 1 0 0,0-1-1 0 0,0 1 0 0 0,0-1 0 0 0,0 1 0 0 0,0-1 0 0 0,0 1 0 0 0,0 0 0 0 0,0 0 1 0 0,0 0-1 0 0,0 0 0 0 0,0 1 0 0 0,0-1 0 0 0,0 0 0 0 0,0 1 0 0 0,0 0 0 0 0,0-1 0 0 0,0 1 1 0 0,0 0-1 0 0,1 0 0 0 0,-1 0 0 0 0,0 0 0 0 0,1 0 0 0 0,-1 0 0 0 0,0 0 0 0 0,1 1 1 0 0,-1-1-1 0 0,1 1 0 0 0,0-1 0 0 0,-1 1 0 0 0,1-1 0 0 0,0 1 0 0 0,0 1 45 0 0,-40 83-1768 0 0,44-83 1816 0 0,0-1 1 0 0,0 1-1 0 0,0-1 0 0 0,1 0 1 0 0,-1 0-1 0 0,1 0 0 0 0,-1 0 1 0 0,1-1-1 0 0,-1 0 1 0 0,1 1-1 0 0,0-1 0 0 0,0-1 1 0 0,0 1-1 0 0,0 0 0 0 0,-1-1 1 0 0,1 0-1 0 0,0 0 0 0 0,0 0 1 0 0,0 0-1 0 0,0-1 1 0 0,0 1-1 0 0,2-2-48 0 0,5 2 84 0 0,89-7 151 0 0,-1-4 0 0 0,1-5 0 0 0,-2-4 0 0 0,50-19-235 0 0,-53 16 83 0 0,-71 17-73 0 0,526-127 280 0 0,434-44-290 0 0,-646 156-233 0 0,-335 21 226 0 0,-1-1 0 0 0,0 1 0 0 0,0 0 0 0 0,0-1 0 0 0,0 1 0 0 0,1 1 0 0 0,-1-1 0 0 0,0 0 1 0 0,0 0-1 0 0,0 1 0 0 0,1-1 0 0 0,-1 1 0 0 0,0 0 0 0 0,0-1 0 0 0,0 1 0 0 0,0 0 0 0 0,0 0 0 0 0,0 0 0 0 0,-1 1 0 0 0,1-1 1 0 0,0 0-1 0 0,0 1 0 0 0,-1-1 0 0 0,1 1 0 0 0,-1 0 0 0 0,0-1 0 0 0,1 1 0 0 0,-1 0 0 0 0,0 0 0 0 0,0 0 0 0 0,0 0 1 0 0,0 0-1 0 0,0 0 0 0 0,-1 0 0 0 0,1 0 0 0 0,0 0 0 0 0,-1 0 0 0 0,0 1 0 0 0,1-1 0 0 0,-1 0 0 0 0,0 0 0 0 0,0 0 0 0 0,-1 1 1 0 0,1-1-1 0 0,0 0 0 0 0,-1 0 0 0 0,1 0 0 0 0,-1 0 0 0 0,1 0 0 0 0,-1 0 0 0 0,0 0 0 0 0,0 0 0 0 0,0 0 0 0 0,0 0 1 0 0,-1 0-1 0 0,1 0 0 0 0,0 0 0 0 0,-1-1 0 0 0,1 1 0 0 0,-1-1 0 0 0,0 1 0 0 0,1-1 0 0 0,-1 0 0 0 0,0 1 0 0 0,-1 0 7 0 0,-86 81 439 0 0,-2-3 0 0 0,-5-4 0 0 0,-39 21-439 0 0,-49 38 125 0 0,159-116-126 0 0,-4 2-23 0 0,0 2 0 0 0,1 0 0 0 0,2 2 0 0 0,0 1 0 0 0,2 1 0 0 0,-5 9 24 0 0,28-36-12 0 0,0 1 0 0 0,0 0 0 0 0,0 0 0 0 0,0 0 1 0 0,0 0-1 0 0,0 0 0 0 0,0 0 0 0 0,0 0 1 0 0,0 1-1 0 0,0-1 0 0 0,1 0 0 0 0,-1 0 0 0 0,0 1 1 0 0,1-1-1 0 0,-1 0 0 0 0,1 1 0 0 0,0-1 0 0 0,-1 0 1 0 0,1 1-1 0 0,0-1 0 0 0,0 1 0 0 0,0-1 0 0 0,0 0 1 0 0,0 1-1 0 0,0-1 0 0 0,0 1 0 0 0,1-1 1 0 0,-1 0-1 0 0,0 1 0 0 0,1-1 0 0 0,-1 1 0 0 0,1-1 1 0 0,-1 0-1 0 0,1 0 0 0 0,0 1 0 0 0,0-1 0 0 0,-1 0 1 0 0,1 0-1 0 0,0 0 0 0 0,0 0 0 0 0,0 0 0 0 0,0 0 1 0 0,0 0-1 0 0,0 0 0 0 0,1 0 0 0 0,-1-1 1 0 0,0 1-1 0 0,0 0 0 0 0,1-1 0 0 0,0 1 12 0 0,76 0 122 0 0,326-120 346 0 0,-332 95-481 0 0,52-19 118 0 0,2 5-1 0 0,1 6 1 0 0,2 5-1 0 0,29 2-104 0 0,-30 30-349 0 0,-125-4 330 0 0,1 0 0 0 0,-1 0 0 0 0,0 0 0 0 0,0 1 0 0 0,0-1 0 0 0,0 1 0 0 0,0 0 0 0 0,0 0 0 0 0,0 0 0 0 0,0 0 0 0 0,0 0 0 0 0,-1 1 0 0 0,1-1 0 0 0,-1 1 0 0 0,0-1 0 0 0,0 1 0 0 0,0 0 0 0 0,0 0 0 0 0,0 0 0 0 0,-1 0 0 0 0,1 0 0 0 0,-1 1 0 0 0,0-1 0 0 0,0 0 0 0 0,0 1 0 0 0,-1-1 0 0 0,1 1 0 0 0,-1-1 0 0 0,1 0 0 0 0,-1 1 0 0 0,0-1 0 0 0,-1 1 0 0 0,1-1 0 0 0,-1 3 19 0 0,-4 14 54 0 0,-2-1-1 0 0,0 1 1 0 0,-1-2 0 0 0,0 1-1 0 0,-2-1 1 0 0,0 0-1 0 0,-1-1 1 0 0,-1 0 0 0 0,-1-1-1 0 0,0-1 1 0 0,-1 0-1 0 0,-3 2-53 0 0,-9 14 61 0 0,-149 166 172 0 0,-143 184-142 0 0,316-377-94 0 0,-7 6-26 0 0,0 0 0 0 0,1 1-1 0 0,0 0 1 0 0,1 1 0 0 0,0 0-1 0 0,1 0 1 0 0,1 0 0 0 0,-1 1-1 0 0,2-1 1 0 0,0 1 0 0 0,0 1-1 0 0,2-1 1 0 0,-1 0 0 0 0,2 1 0 0 0,-1-1-1 0 0,2 1 1 0 0,0-1 0 0 0,1 7 29 0 0,5-14 7 0 0,0 0 1 0 0,0 0 0 0 0,1 0-1 0 0,0 0 1 0 0,0-1 0 0 0,0-1-1 0 0,1 1 1 0 0,-1-1 0 0 0,1 0-1 0 0,0-1 1 0 0,0 0 0 0 0,1 0-1 0 0,-1-1 1 0 0,1 0 0 0 0,-1 0-1 0 0,1-1 1 0 0,-1 0 0 0 0,1 0-1 0 0,0-1 1 0 0,0 0 0 0 0,-1-1-1 0 0,1 0 1 0 0,0-1 0 0 0,6-1-8 0 0,9 2 18 0 0,124-9 55 0 0,-123 4-95 0 0,0 2 0 0 0,1 0 1 0 0,-1 2-1 0 0,1 0 0 0 0,-1 2 1 0 0,1 1-1 0 0,0 1 0 0 0,-1 1 1 0 0,1 2-1 0 0,-1 0 0 0 0,0 2 1 0 0,-1 0-1 0 0,0 2 1 0 0,0 0-1 0 0,-1 2 0 0 0,0 1 1 0 0,0 1-1 0 0,0 1 22 0 0,-16-7-14 0 0,-1-1-1 0 0,0 1 1 0 0,0 0 0 0 0,-1 0 0 0 0,0 0-1 0 0,0 1 1 0 0,-1 0 0 0 0,1 0 0 0 0,-2 0-1 0 0,1 1 1 0 0,-1-1 0 0 0,-1 1-1 0 0,0-1 1 0 0,0 1 0 0 0,0 0 0 0 0,-1 0-1 0 0,-1 0 1 0 0,1 0 0 0 0,-1 0 0 0 0,-1 0-1 0 0,0 0 1 0 0,0 0 0 0 0,-1 0 0 0 0,0 0-1 0 0,-2 5 15 0 0,-103 210 138 0 0,83-183-135 0 0,0 2-140 0 0,1 1 1 0 0,3 1-1 0 0,1 1 1 0 0,3 0-1 0 0,-8 36 137 0 0,3 58-5190 0 0,19-102-3499 0 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16T10:55:56.873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385 89 6753 0 0,'0'0'1333'0'0,"0"0"-621"0"0,0 0-27 0 0,0 0-8 0 0,0 0-116 0 0,0 0-184 0 0,0 0-177 0 0,0 0-108 0 0,0 0-73 0 0,0 0-56 0 0,0 0-47 0 0,-9-15-68 0 0,-28-44-115 0 0,28 45-178 0 0,9 14-246 0 0,0 0-220 0 0,-2 14 823 0 0,-2 0 0 0 0,0 0 1 0 0,0 0-1 0 0,-1 0 0 0 0,-1-1 0 0 0,0 0 1 0 0,-1 0-1 0 0,0-1 0 0 0,-1 1 0 0 0,-4 3 88 0 0,-239 277 729 0 0,250-292-722 0 0,2-1 3 0 0,0 0-1 0 0,0 0 1 0 0,0 0-1 0 0,-1 1 1 0 0,1-1-1 0 0,0 0 1 0 0,0 1 0 0 0,-1-1-1 0 0,1 0 1 0 0,0 1-1 0 0,0-1 1 0 0,-1 1-1 0 0,1-1 1 0 0,0 1-1 0 0,-1 0 1 0 0,1-1-1 0 0,-1 1 1 0 0,1-1-1 0 0,-1 1 1 0 0,1 0-1 0 0,-1 0 1 0 0,1-1 0 0 0,-1 1-1 0 0,0 0 1 0 0,1 0-1 0 0,-1 0 1 0 0,0-1-1 0 0,0 1 1 0 0,1 0-1 0 0,-1 0 1 0 0,0 0-1 0 0,0 0 1 0 0,0 0-1 0 0,0-1 1 0 0,0 1-1 0 0,0 0 1 0 0,0 0 0 0 0,-1 0-1 0 0,1 0 1 0 0,0-1-1 0 0,0 1 1 0 0,-1 0-1 0 0,1 0 1 0 0,0 0-1 0 0,-1-1 1 0 0,1 1-1 0 0,-1 0 1 0 0,1-1-1 0 0,-1 1 1 0 0,1 0-1 0 0,-1-1 1 0 0,0 1-1 0 0,1 0 1 0 0,-1-1 0 0 0,0 1-1 0 0,1-1 1 0 0,-1 0-1 0 0,0 1 1 0 0,0-1-1 0 0,1 1 1 0 0,-1-1-1 0 0,0 0 1 0 0,0 0-1 0 0,0 1 1 0 0,0-1-1 0 0,1 0 1 0 0,-1 0-1 0 0,0 0 1 0 0,-1 0-10 0 0,27-3-20 0 0,-1-2 1 0 0,0 0-1 0 0,0-1 1 0 0,0-2-1 0 0,-1 0 1 0 0,0-2-1 0 0,-1 0 1 0 0,0-2-1 0 0,14-9 20 0 0,20-9-147 0 0,-12 6 10 0 0,112-36-1081 0 0,-165 91 1306 0 0,-262 245 1430 0 0,160-175-1090 0 0,107-97-411 0 0,-5 3-27 0 0,0 1 0 0 0,0 0 1 0 0,1 0-1 0 0,0 0 0 0 0,0 1 0 0 0,1 0 1 0 0,0 1-1 0 0,1 0 0 0 0,0 0 1 0 0,0 0-1 0 0,1 0 0 0 0,1 1 0 0 0,-1 0 1 0 0,2 0-1 0 0,0 0 0 0 0,-1 5 10 0 0,7-13 0 0 0,0 1 0 0 0,0-1-1 0 0,0 0 1 0 0,0 0-1 0 0,0 0 1 0 0,1 0 0 0 0,0-1-1 0 0,-1 0 1 0 0,1 1 0 0 0,0-1-1 0 0,0 0 1 0 0,0-1-1 0 0,0 1 1 0 0,1-1 0 0 0,-1 0-1 0 0,0 0 1 0 0,0 0 0 0 0,1 0-1 0 0,-1-1 1 0 0,1 0-1 0 0,-1 0 1 0 0,0 0 0 0 0,1 0-1 0 0,-1-1 1 0 0,2 0 0 0 0,4 2-39 0 0,23 0 54 0 0,-27-3-60 0 0,0 0 1 0 0,1 1-1 0 0,-1 0 1 0 0,0 0 0 0 0,1 1-1 0 0,-1 0 1 0 0,1 0-1 0 0,-1 0 1 0 0,1 1 0 0 0,-1 0-1 0 0,0 0 1 0 0,1 1-1 0 0,-1 0 1 0 0,0 0-1 0 0,0 0 1 0 0,0 1 0 0 0,0 0-1 0 0,-1 0 1 0 0,1 0-1 0 0,-1 1 1 0 0,0 0 0 0 0,0 0-1 0 0,0 0 1 0 0,0 0-1 0 0,-1 1 1 0 0,0 0 0 0 0,1 0-1 0 0,-2 0 1 0 0,1 0-1 0 0,-1 1 1 0 0,0 0 0 0 0,0-1-1 0 0,0 1 1 0 0,-1 0-1 0 0,0 0 1 0 0,1 5 44 0 0,-7 24 171 0 0,-1 0 0 0 0,-1 0-1 0 0,-3-1 1 0 0,0 0 0 0 0,-2 0 0 0 0,-2-1 0 0 0,-1-1 0 0 0,-2 0-1 0 0,0-1 1 0 0,-2-1 0 0 0,-2 0 0 0 0,-6 5-171 0 0,-138 174 471 0 0,163-208-473 0 0,0 0 1 0 0,0-1 0 0 0,0 1-1 0 0,0 0 1 0 0,0 0 0 0 0,0 0-1 0 0,1 0 1 0 0,-1 0 0 0 0,0 0-1 0 0,0 0 1 0 0,1 0 0 0 0,-1 0-1 0 0,1 1 1 0 0,-1-1 0 0 0,1 0-1 0 0,-1 0 1 0 0,1 0 0 0 0,0 1 0 0 0,0-1-1 0 0,0 0 1 0 0,-1 1 0 0 0,1-1-1 0 0,0 0 1 0 0,1 0 0 0 0,-1 1-1 0 0,0-1 1 0 0,0 0 0 0 0,0 0-1 0 0,1 1 1 0 0,-1-1 0 0 0,1 0-1 0 0,-1 0 1 0 0,1 0 0 0 0,-1 1-1 0 0,1-1 1 0 0,0 0 0 0 0,-1 0-1 0 0,1 0 1 0 0,0 0 0 0 0,0 0 0 0 0,0 0-1 0 0,0-1 1 0 0,0 1 0 0 0,0 0-1 0 0,0 0 1 0 0,0-1 0 0 0,0 1-1 0 0,0-1 1 0 0,1 1 0 0 0,-1-1-1 0 0,0 1 1 0 0,0-1 0 0 0,0 1-1 0 0,1-1 1 0 0,-1 0 0 0 0,0 0-1 0 0,0 0 2 0 0,87 1 190 0 0,-71-2-234 0 0,457-69-1951 0 0,-381 80 1200 0 0,-91-10 830 0 0,0 1 0 0 0,0 0-1 0 0,0-1 1 0 0,0 1 0 0 0,0 0 0 0 0,0 0-1 0 0,-1 1 1 0 0,1-1 0 0 0,0 0-1 0 0,-1 1 1 0 0,1-1 0 0 0,-1 0 0 0 0,1 1-1 0 0,-1 0 1 0 0,0-1 0 0 0,0 1-1 0 0,0 0 1 0 0,0 0 0 0 0,0 0-1 0 0,0-1 1 0 0,0 1 0 0 0,0 0 0 0 0,-1 0-1 0 0,1 0 1 0 0,-1 0 0 0 0,0 1-1 0 0,1-1 1 0 0,-1 0 0 0 0,0 0-1 0 0,0 0 1 0 0,0 0 0 0 0,-1 0 0 0 0,1 0-1 0 0,0 0 1 0 0,-1 0 0 0 0,1 0-1 0 0,-1 0 1 0 0,0 0 0 0 0,0 0 0 0 0,0 0-1 0 0,0 0 1 0 0,0 0 0 0 0,0 0-35 0 0,-10 15 469 0 0,0 0 1 0 0,-2-1 0 0 0,0 0-1 0 0,0-1 1 0 0,-1-1 0 0 0,-1 0 0 0 0,-1-1-1 0 0,-9 6-469 0 0,8-4 161 0 0,-28 22 137 0 0,25-23-242 0 0,0 1-1 0 0,1 1 0 0 0,1 1 0 0 0,1 1 0 0 0,0 0 0 0 0,1 1 0 0 0,1 1 1 0 0,1 0-1 0 0,-2 7-55 0 0,14-25-50 0 0,1 0 1 0 0,0 0 0 0 0,-1 1 0 0 0,1-1 0 0 0,0 0 0 0 0,1 0-1 0 0,-1 1 1 0 0,0-1 0 0 0,1 1 0 0 0,-1-1 0 0 0,1 0-1 0 0,0 1 1 0 0,-1-1 0 0 0,1 1 0 0 0,1-1 0 0 0,-1 1 0 0 0,0-1-1 0 0,0 1 1 0 0,1-1 0 0 0,0 0 0 0 0,-1 1 0 0 0,1-1-1 0 0,0 0 1 0 0,0 1 0 0 0,0-1 0 0 0,0 0 0 0 0,1 0 0 0 0,-1 0-1 0 0,1 0 1 0 0,-1 0 0 0 0,1 0 0 0 0,0-1 0 0 0,-1 1-1 0 0,1 0 1 0 0,0-1 0 0 0,0 1 0 0 0,0-1 0 0 0,0 0 0 0 0,1 0-1 0 0,-1 0 1 0 0,0 0 0 0 0,0 0 0 0 0,1 0 0 0 0,-1 0-1 0 0,0-1 1 0 0,2 1 49 0 0,124 7-2377 0 0,-110-8 1984 0 0,204-24-1889 0 0,-246 56 6673 0 0,-36 15-3787 0 0,-52 41-451 0 0,43-25-3649 0 0,57-46-1536 0 0,10-14 1797 0 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16T10:55:57.896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457 45 13563 0 0,'0'0'83'0'0,"0"0"-210"0"0,0 0-463 0 0,0 0-356 0 0,0 0-52 0 0,0 0 197 0 0,0 0 400 0 0,0 0 323 0 0,0 0 50 0 0,0 0-27 0 0,0 0-26 0 0,0 0-35 0 0,0 0-55 0 0,11 0-60 0 0,33 1-1 0 0,-43 0 265 0 0,0-1-1 0 0,0 1 1 0 0,0 0-1 0 0,-1-1 1 0 0,1 1-1 0 0,0 0 1 0 0,-1 0-1 0 0,1-1 0 0 0,-1 1 1 0 0,1 0-1 0 0,0 0 1 0 0,-1 0-1 0 0,0 0 1 0 0,1 0-1 0 0,-1 0 1 0 0,0 0-1 0 0,1 0 1 0 0,-1 0-1 0 0,0 0 1 0 0,0 0-1 0 0,0 0 1 0 0,0 0-1 0 0,0 0 1 0 0,0 0-1 0 0,0 0 1 0 0,0 0-1 0 0,0 0 0 0 0,0 0 1 0 0,-1 0-1 0 0,1 0 1 0 0,0 0-1 0 0,-1 0 1 0 0,1-1-1 0 0,0 1 1 0 0,-1 0-1 0 0,1 0 1 0 0,-1 0-1 0 0,0 0 1 0 0,1 0-1 0 0,-1-1 1 0 0,0 1-1 0 0,1 0 1 0 0,-1-1-1 0 0,-1 1-32 0 0,2 0 32 0 0,-42 59 371 0 0,-1-3 1 0 0,-4-1-1 0 0,-1-3 1 0 0,-36 29-404 0 0,-23 27 350 0 0,-34 46-197 0 0,141-155-169 0 0,1-1 1 0 0,-1 1-1 0 0,1 0 0 0 0,0-1 0 0 0,-1 1 0 0 0,1 0 1 0 0,0 0-1 0 0,0 0 0 0 0,-1-1 0 0 0,1 1 0 0 0,0 0 1 0 0,-1 0-1 0 0,1 0 0 0 0,0 0 0 0 0,0 0 0 0 0,-1 0 0 0 0,1 0 1 0 0,0 1-1 0 0,0-1 0 0 0,-1 0 0 0 0,1 0 0 0 0,0 0 1 0 0,-1 1-1 0 0,1-1 0 0 0,0 0 0 0 0,-1 1 0 0 0,1-1 1 0 0,0 1-1 0 0,-1-1 0 0 0,1 1 0 0 0,-1-1 0 0 0,1 1 0 0 0,-1-1 1 0 0,1 1-1 0 0,-1-1 0 0 0,1 1 0 0 0,-1 0 0 0 0,0-1 1 0 0,1 1-1 0 0,-1 0 0 0 0,0-1 0 0 0,0 1 0 0 0,1 0 1 0 0,-1-1-1 0 0,0 1 0 0 0,0 0 0 0 0,0 0 0 0 0,0-1 0 0 0,0 1 1 0 0,0 0-1 0 0,0 0 0 0 0,0-1 0 0 0,0 1 0 0 0,0 0 1 0 0,0-1-1 0 0,-1 1 0 0 0,1 0 0 0 0,0 0 0 0 0,0-1 1 0 0,-1 1-1 0 0,1 0 0 0 0,-1-1 0 0 0,1 1 0 0 0,0-1 0 0 0,-1 1 1 0 0,1 0-1 0 0,-1-1 0 0 0,1 1 0 0 0,-1-1 16 0 0,58-15-725 0 0,110-77-3869 0 0,-12-18 3406 0 0,-31 20 2970 0 0,-106 81 1983 0 0,-47 36 419 0 0,8-8-4807 0 0,-47 56 646 0 0,-125 110-1826 0 0,328-284-794 0 0,28-19 3144 0 0,-135 100-464 0 0,-17 9-50 0 0,1 1-1 0 0,-1 0 0 0 0,2 1 1 0 0,-1 0-1 0 0,1 1 1 0 0,0 0-1 0 0,0 1 0 0 0,0 1 1 0 0,1 0-1 0 0,-1 0 1 0 0,1 2-1 0 0,8-1-32 0 0,-2 22 809 0 0,-5-17-766 0 0,1 0-1 0 0,0-2 0 0 0,0 0 0 0 0,0-1 1 0 0,-1 0-1 0 0,1-1 0 0 0,0-1 0 0 0,-1 0 0 0 0,0-2 1 0 0,0 1-1 0 0,0-2 0 0 0,0 0 0 0 0,-1-1 0 0 0,0 0 1 0 0,1-2-43 0 0,40-15-56 0 0,193-85-153 0 0,-153 62-48 0 0,2 6-1 0 0,1 3 1 0 0,2 5-1 0 0,58-10 258 0 0,-124 42-640 0 0,-39 17 1055 0 0,-50 27 812 0 0,45-36-1340 0 0,-34 25-16 0 0,-1-2-1 0 0,-2-3 0 0 0,0-1 0 0 0,-2-2 0 0 0,-1-3 0 0 0,-1-2 0 0 0,0-2 0 0 0,-2-2 0 0 0,1-3 1 0 0,-22 2 129 0 0,27-12-6231 0 0,41-2 2202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16T10:50:01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1738 326 8034 0 0,'0'0'1724'0'0,"0"0"-165"0"0,0 0-444 0 0,0 0-484 0 0,0 0-408 0 0,0 0-296 0 0,0 0-84 0 0,0 0 124 0 0,0 0 280 0 0,0 0 281 0 0,0 0 156 0 0,0 0-12 0 0,0 0-151 0 0,-4 16-101 0 0,-30 218 1421 0 0,33-210-1640 0 0,20 95-2 0 0,-15-118-122 0 0,-1 1-1 0 0,0-1 1 0 0,1-1 0 0 0,-1 1-1 0 0,1 0 1 0 0,0-1 0 0 0,-1 0 0 0 0,1 1-1 0 0,-1-1 1 0 0,1-1 0 0 0,0 1-1 0 0,-1-1 1 0 0,1 1 0 0 0,-1-1 0 0 0,1 0-1 0 0,-1 0 1 0 0,0 0 0 0 0,1-1-1 0 0,-1 1 1 0 0,0-1 0 0 0,0 0 0 0 0,0 0-1 0 0,0 0 1 0 0,0 0 0 0 0,0-1-77 0 0,267-194-520 0 0,-269 196 515 0 0,0 1 0 0 0,0-1 0 0 0,1 0 0 0 0,-1 1 0 0 0,0-1 0 0 0,0 1 0 0 0,0 0 0 0 0,1-1 0 0 0,-1 1 0 0 0,0 0 0 0 0,0-1 0 0 0,1 1 0 0 0,-1 0 0 0 0,0 0 1 0 0,1 0-1 0 0,-1 0 0 0 0,0 0 0 0 0,0 1 0 0 0,1-1 0 0 0,-1 0 0 0 0,0 1 0 0 0,0-1 0 0 0,1 0 0 0 0,-1 1 0 0 0,0 0 0 0 0,0-1 0 0 0,0 1 0 0 0,0 0 0 0 0,0-1 1 0 0,0 1-1 0 0,0 0 0 0 0,0 0 0 0 0,0 0 0 0 0,0 0 0 0 0,0 0 0 0 0,-1 0 0 0 0,1 0 0 0 0,0 0 0 0 0,-1 0 0 0 0,1 0 0 0 0,0 1 0 0 0,-1-1 0 0 0,0 0 0 0 0,1 0 1 0 0,-1 0-1 0 0,0 1 0 0 0,0-1 0 0 0,1 0 0 0 0,-1 1 0 0 0,0-1 0 0 0,0 0 0 0 0,0 0 0 0 0,-1 1 0 0 0,1-1 0 0 0,0 0 0 0 0,0 1 0 0 0,-1-1 0 0 0,1 0 0 0 0,-1 0 1 0 0,1 0-1 0 0,-1 1 0 0 0,1-1 0 0 0,-1 0 0 0 0,0 0 0 0 0,1 0 0 0 0,-1 0 5 0 0,0 9 191 0 0,4 141 592 0 0,-2-148-754 0 0,0-1 0 0 0,0 0 1 0 0,0 0-1 0 0,0 0 0 0 0,0 1 0 0 0,0-1 1 0 0,1 0-1 0 0,-1 0 0 0 0,1 0 0 0 0,-1-1 1 0 0,1 1-1 0 0,0 0 0 0 0,0-1 1 0 0,-1 1-1 0 0,1-1 0 0 0,0 1 0 0 0,1-1 1 0 0,-1 0-1 0 0,0 0 0 0 0,0 0 0 0 0,0 0 1 0 0,1 0-1 0 0,-1-1 0 0 0,0 1 1 0 0,1-1-1 0 0,-1 1 0 0 0,1-1 0 0 0,-1 0 1 0 0,0 0-1 0 0,1 0 0 0 0,-1 0 0 0 0,1 0 1 0 0,-1-1-1 0 0,0 1 0 0 0,1-1 1 0 0,-1 1-1 0 0,0-1 0 0 0,1 0 0 0 0,-1 0 1 0 0,0 0-1 0 0,1-1-29 0 0,89-46 51 0 0,-78 39-171 0 0,0-1 1 0 0,-1 0 0 0 0,0-2-1 0 0,-1 1 1 0 0,0-1-1 0 0,-1-1 1 0 0,0 0 0 0 0,-1-1-1 0 0,0 0 1 0 0,-2 0 0 0 0,1-1-1 0 0,-2 0 1 0 0,0 0 0 0 0,0-3 119 0 0,15 97 901 0 0,-17-67-968 0 0,1 1-1 0 0,0-1 1 0 0,1 0-1 0 0,0-1 1 0 0,0 0-1 0 0,2 0 1 0 0,-1-1-1 0 0,1 0 0 0 0,1 0 1 0 0,-1-1-1 0 0,2 0 1 0 0,-1-1-1 0 0,1 0 1 0 0,1 0-1 0 0,9 4 68 0 0,69 28-9340 0 0,-75-35-538 0 0</inkml:trace>
  <inkml:trace contextRef="#ctx0" brushRef="#br0" timeOffset="245.934">1733 8 21437 0 0,'0'0'32'0'0,"0"0"16"0"0,0 0-72 0 0,0 0-376 0 0,0 0-465 0 0,0 0-111 0 0,0 0 56 0 0,0 0 336 0 0,0 0 440 0 0,0 0 72 0 0,0 0-56 0 0,0 0-112 0 0,0 0-136 0 0,0 0-345 0 0,177-8-583 0 0,-139 30-792 0 0,-9-6-1097 0 0,-7-4-6281 0 0</inkml:trace>
  <inkml:trace contextRef="#ctx0" brushRef="#br0" timeOffset="583.97">2875 368 22389 0 0,'0'0'-763'0'0,"0"0"68"0"0,0 0 104 0 0,0 0 185 0 0,0 0 218 0 0,0 0 137 0 0,4 27 66 0 0,34 176 218 0 0,-37-201-188 0 0,-1 0 0 0 0,0 0 1 0 0,1 0-1 0 0,-1 0 0 0 0,1 0 0 0 0,0 0 1 0 0,-1 0-1 0 0,1 0 0 0 0,0-1 0 0 0,0 1 1 0 0,0 0-1 0 0,0-1 0 0 0,1 1 0 0 0,-1-1 1 0 0,0 1-1 0 0,1-1 0 0 0,-1 1 0 0 0,1-1 1 0 0,-1 0-1 0 0,1 0 0 0 0,0 0 0 0 0,-1 0 1 0 0,1 0-1 0 0,0 0 0 0 0,0 0 0 0 0,0-1 1 0 0,0 1-1 0 0,0 0 0 0 0,-1-1 0 0 0,1 0 1 0 0,0 1-1 0 0,0-1 0 0 0,0 0 0 0 0,0 0 1 0 0,0 0-1 0 0,0-1 0 0 0,0 1 0 0 0,0 0 1 0 0,0-1-1 0 0,0 1 0 0 0,0-1 0 0 0,0 1 1 0 0,0-1-1 0 0,0 0 0 0 0,-1 0 0 0 0,1 0 1 0 0,0 0-1 0 0,-1 0 0 0 0,1-1 0 0 0,-1 1 1 0 0,1 0-1 0 0,-1-1 0 0 0,1 0-45 0 0,74-84 785 0 0,70-168-557 0 0,-99 231-5350 0 0,-14 35-6321 0 0,-28-7 4654 0 0</inkml:trace>
  <inkml:trace contextRef="#ctx0" brushRef="#br0" timeOffset="1063.193">3535 528 19580 0 0,'0'0'2879'0'0,"0"0"-2783"0"0,0 0-785 0 0,0 0 10 0 0,0 0 135 0 0,0 0 319 0 0,0 0 174 0 0,0 0 112 0 0,0 0 97 0 0,0 0 78 0 0,0 0 59 0 0,0 0 50 0 0,8 12 48 0 0,27 37 23 0 0,16-33 749 0 0,-41-17-1027 0 0,10-3-98 0 0,1 0-1 0 0,-1-1 1 0 0,0-1-1 0 0,0-1 1 0 0,0-1-1 0 0,-1-1 1 0 0,0 0-1 0 0,-1-1 0 0 0,0-1 1 0 0,-1-1-1 0 0,0-1 1 0 0,6-7-40 0 0,97-120 150 0 0,-117 136-195 0 0,0 0 1 0 0,-1-1-1 0 0,0 0 1 0 0,1 1-1 0 0,-2-1 0 0 0,1 0 1 0 0,0 0-1 0 0,-1 0 1 0 0,0 0-1 0 0,0-1 0 0 0,-1 1 1 0 0,1 0-1 0 0,-1 0 1 0 0,0 0-1 0 0,-1-1 0 0 0,1 1 1 0 0,-1 0-1 0 0,0 0 1 0 0,0 0-1 0 0,-1 0 0 0 0,1 0 1 0 0,-1 0-1 0 0,0 0 1 0 0,0 1-1 0 0,-1-1 0 0 0,0 1 1 0 0,0-1-1 0 0,0 1 1 0 0,0 0-1 0 0,0 0 0 0 0,-1 0 1 0 0,0 1-1 0 0,-1-2 45 0 0,-5 1-31 0 0,-1 0-1 0 0,0 0 1 0 0,0 1-1 0 0,0 1 0 0 0,0 0 1 0 0,-1 0-1 0 0,1 1 1 0 0,0 1-1 0 0,-1 0 1 0 0,1 0-1 0 0,0 1 1 0 0,-1 1-1 0 0,1 0 1 0 0,0 0-1 0 0,0 1 1 0 0,0 0-1 0 0,0 1 0 0 0,1 1 1 0 0,0-1-1 0 0,-9 7 32 0 0,0-5 54 0 0,1 0 1 0 0,0 2-1 0 0,1 0 0 0 0,0 1 0 0 0,0 1 0 0 0,1 1 0 0 0,0 0 0 0 0,1 1 0 0 0,1 1 0 0 0,0 0 0 0 0,0 0 0 0 0,1 2 0 0 0,1 0 0 0 0,0 0 0 0 0,1 2-54 0 0,10-13 7 0 0,-1 0 1 0 0,1 0-1 0 0,0 0 0 0 0,0 0 0 0 0,1 0 0 0 0,-1 0 1 0 0,1 0-1 0 0,0 1 0 0 0,0-1 0 0 0,1 0 1 0 0,-1 0-1 0 0,1 0 0 0 0,0 0 0 0 0,0 0 0 0 0,0 0 1 0 0,1 0-1 0 0,-1 0 0 0 0,1 0 0 0 0,0 0 0 0 0,0-1 1 0 0,0 1-1 0 0,0-1 0 0 0,1 1 0 0 0,0-1 0 0 0,-1 0 1 0 0,1 0-1 0 0,0 0 0 0 0,1 0 0 0 0,-1-1 0 0 0,0 1 1 0 0,1-1-1 0 0,0 0 0 0 0,-1 0 0 0 0,1 0 0 0 0,3 1-7 0 0,144 42-8 0 0,-18-42-174 0 0,-105-4 154 0 0,0 0 1 0 0,0 2-1 0 0,0 1 0 0 0,-1 1 1 0 0,1 2-1 0 0,-1 0 0 0 0,10 5 28 0 0,36 42 19 0 0,-68-47-83 0 0,-1 0-1 0 0,1 0 1 0 0,0-1-1 0 0,0 1 1 0 0,0-1-1 0 0,0 0 1 0 0,1-1-1 0 0,0 0 1 0 0,-1 0-1 0 0,1 0 1 0 0,1 0 0 0 0,-1-1-1 0 0,0 0 1 0 0,0 0-1 0 0,1-1 1 0 0,-1 0-1 0 0,1 0 1 0 0,2 0 64 0 0,85-22-5223 0 0,-35-6-2107 0 0,-47 21 4866 0 0,5-2-4152 0 0</inkml:trace>
  <inkml:trace contextRef="#ctx0" brushRef="#br0" timeOffset="1397.056">4468 187 18228 0 0,'0'0'2474'0'0,"0"0"-1463"0"0,0 0-539 0 0,0 0-375 0 0,0 0-393 0 0,0 0-183 0 0,0 0 3 0 0,0 0 183 0 0,0 0 251 0 0,0 0 192 0 0,0 0 30 0 0,0 0-48 0 0,0 0-40 0 0,14 9-11 0 0,197 90 441 0 0,-174-87-503 0 0,-8-4-34 0 0,0 1 0 0 0,-1 1 0 0 0,0 1 0 0 0,-1 2 0 0 0,-1 1 0 0 0,0 0-1 0 0,0 2 1 0 0,4 6 15 0 0,-27-20 6 0 0,-1 0 0 0 0,0 1-1 0 0,1-1 1 0 0,-1 0 0 0 0,0 1-1 0 0,0-1 1 0 0,-1 1 0 0 0,1 0 0 0 0,-1 0-1 0 0,1-1 1 0 0,-1 1 0 0 0,0 0-1 0 0,0 0 1 0 0,0 0 0 0 0,0 1-1 0 0,-1-1 1 0 0,1 0 0 0 0,-1 0 0 0 0,0 0-1 0 0,0 0 1 0 0,0 0 0 0 0,0 1-1 0 0,0-1 1 0 0,-1 0 0 0 0,0 0-1 0 0,1 0 1 0 0,-1 0 0 0 0,0 0 0 0 0,-1 0-1 0 0,1 0 1 0 0,0 0 0 0 0,-1 0-1 0 0,1-1 1 0 0,-1 1 0 0 0,0 0-1 0 0,0-1 1 0 0,0 0 0 0 0,-1 1 0 0 0,1-1-1 0 0,0 0 1 0 0,-2 1-6 0 0,-112 73 715 0 0,-164-7-1032 0 0,285-68-10226 0 0,0-1 295 0 0</inkml:trace>
  <inkml:trace contextRef="#ctx0" brushRef="#br0" timeOffset="1814.596">5290 513 24157 0 0,'0'0'-365'0'0,"0"0"-262"0"0,0 0-239 0 0,0 0 18 0 0,0 0 228 0 0,0 0 365 0 0,0 0 321 0 0,0 0 114 0 0,0 0 26 0 0,0 0 45 0 0,0 0 65 0 0,0 0 78 0 0,0 0 50 0 0,7 7 17 0 0,21 24-42 0 0,41-21 266 0 0,-51-10-713 0 0,1-2-1 0 0,-1 0 0 0 0,0 0 1 0 0,0-2-1 0 0,-1 0 0 0 0,1-2 1 0 0,-1 0-1 0 0,0 0 0 0 0,0-2 0 0 0,-1 0 1 0 0,0-1-1 0 0,0 0 0 0 0,-1-1 1 0 0,-1-1-1 0 0,1-1 0 0 0,-2 0 0 0 0,0 0 1 0 0,0-2-1 0 0,0-1 29 0 0,-10 10-46 0 0,-1 0-1 0 0,0 0 1 0 0,0 0-1 0 0,0 0 1 0 0,0 0 0 0 0,-1-1-1 0 0,0 1 1 0 0,0 0-1 0 0,0-1 1 0 0,-1 1-1 0 0,0-1 1 0 0,0 1 0 0 0,0-1-1 0 0,-1 1 1 0 0,0-1-1 0 0,0 1 1 0 0,0 0 0 0 0,-1-1-1 0 0,1 1 1 0 0,-1 0-1 0 0,-1 0 1 0 0,1 0 0 0 0,-1 0-1 0 0,0 0 1 0 0,0 1-1 0 0,0-1 1 0 0,0 1 0 0 0,-1 0-1 0 0,0 0 1 0 0,0 0-1 0 0,0 1 1 0 0,0-1-1 0 0,0 1 1 0 0,-1 0 0 0 0,0 0-1 0 0,0 0 1 0 0,1 1-1 0 0,-2 0 1 0 0,1 0 0 0 0,0 0-1 0 0,0 0 1 0 0,0 1-1 0 0,-1 0 1 0 0,1 0 0 0 0,-1 1-1 0 0,1-1 1 0 0,-1 1-1 0 0,1 0 1 0 0,-1 0-1 0 0,-2 1 48 0 0,-11-1 64 0 0,1 1 1 0 0,-1 0-1 0 0,1 1 1 0 0,0 1-1 0 0,-1 1 1 0 0,1 0 0 0 0,1 1-1 0 0,-1 1 1 0 0,1 1-1 0 0,0 1 1 0 0,-7 4-66 0 0,18-9 22 0 0,-1 0 0 0 0,0 1 0 0 0,1 0 0 0 0,0 0 0 0 0,0 1 0 0 0,0-1 0 0 0,1 1 1 0 0,0 1-1 0 0,0-1 0 0 0,0 1 0 0 0,0 0 0 0 0,1 0 0 0 0,0 0 0 0 0,0 1 0 0 0,1-1 0 0 0,0 1 0 0 0,0 0 0 0 0,0 0 0 0 0,1 0 0 0 0,0 0 1 0 0,1 0-1 0 0,-1 1 0 0 0,1-1 0 0 0,1 1 0 0 0,-1-1 0 0 0,1 0 0 0 0,1 1 0 0 0,-1-1 0 0 0,2 4-22 0 0,4-1 85 0 0,0 0 0 0 0,1 0-1 0 0,0 0 1 0 0,0-1 0 0 0,1 0-1 0 0,1-1 1 0 0,-1 0 0 0 0,1 0 0 0 0,1 0-1 0 0,-1-1 1 0 0,1-1 0 0 0,0 0-1 0 0,1 0 1 0 0,0-1 0 0 0,0 0 0 0 0,0-1-1 0 0,0 0 1 0 0,0-1 0 0 0,1 0-1 0 0,0-1 1 0 0,0-1 0 0 0,-1 1 0 0 0,12-1-85 0 0,101 16 33 0 0,-97-16-249 0 0,1 1 0 0 0,-1 2 0 0 0,0 1 0 0 0,0 0 0 0 0,-1 2 0 0 0,1 2 0 0 0,-1 0 0 0 0,-1 1 1 0 0,0 2-1 0 0,0 0 0 0 0,-2 2 0 0 0,5 4 216 0 0,7 20-3252 0 0,-16-9-3749 0 0,-9-13-3519 0 0</inkml:trace>
  <inkml:trace contextRef="#ctx0" brushRef="#br0" timeOffset="2395.15">1746 1168 17396 0 0,'0'0'1363'0'0,"0"0"-673"0"0,0 0-244 0 0,0 0-258 0 0,0 0-480 0 0,0 0-360 0 0,0 0-255 0 0,0 0-11 0 0,0 0 281 0 0,0 0 378 0 0,0 0 355 0 0,0 0 211 0 0,-10 6 0 0 0,-61 79 274 0 0,-64 310 241 0 0,127-366-631 0 0,0 1 1 0 0,3 0 0 0 0,0 0 0 0 0,2 0 0 0 0,1 1 0 0 0,1-1 0 0 0,2 1 0 0 0,1-1-1 0 0,5 24-191 0 0,-4-39 72 0 0,0 0-1 0 0,1 0 0 0 0,1 0 1 0 0,0 0-1 0 0,1-1 0 0 0,0 0 0 0 0,1 0 1 0 0,1 0-1 0 0,0-1 0 0 0,1 0 1 0 0,0-1-1 0 0,1 0 0 0 0,0-1 1 0 0,1 1-1 0 0,0-2 0 0 0,1 0 0 0 0,0 0 1 0 0,1-1-1 0 0,0-1 0 0 0,2 1-71 0 0,26 5 420 0 0,-41-14-194 0 0,0 0 15 0 0,-14-35-5234 0 0,11 30 3720 0 0,-3-8-5545 0 0,3 7-2668 0 0</inkml:trace>
  <inkml:trace contextRef="#ctx0" brushRef="#br0" timeOffset="2827.116">2063 1832 10066 0 0,'0'0'2922'0'0,"0"0"-1782"0"0,0 0-1069 0 0,0 0-323 0 0,0 0 57 0 0,0 0 374 0 0,0 0 444 0 0,0 0 177 0 0,0 0 11 0 0,0 0-44 0 0,0 0-94 0 0,16 28-125 0 0,96 166 479 0 0,-107-184-924 0 0,0 0 1 0 0,1 0-1 0 0,0 0 0 0 0,1 0 0 0 0,0-1 0 0 0,1 0 1 0 0,0-1-1 0 0,0 0 0 0 0,1 0 0 0 0,-1-1 0 0 0,2 0 1 0 0,-1 0-1 0 0,7 2-103 0 0,-13-10 129 0 0,0-1 0 0 0,0 0 0 0 0,0-1 0 0 0,0 1 0 0 0,0 0 0 0 0,0-1 0 0 0,-1 0 0 0 0,1 1 1 0 0,-1-1-1 0 0,0 0 0 0 0,0 0 0 0 0,0-1 0 0 0,0 1 0 0 0,0 0 0 0 0,-1-1 0 0 0,0 1 0 0 0,1-1 0 0 0,-1 1 1 0 0,-1-1-1 0 0,1 1 0 0 0,0-4-129 0 0,2-1 171 0 0,50-261 736 0 0,-6 202-3189 0 0,5 79-6011 0 0,-43-4 3472 0 0,0-2-4094 0 0</inkml:trace>
  <inkml:trace contextRef="#ctx0" brushRef="#br0" timeOffset="3469.063">2574 2008 22237 0 0,'0'0'-1139'0'0,"0"0"-5"0"0,0 0 190 0 0,0 0 349 0 0,0 0 477 0 0,0 0 173 0 0,0 0 82 0 0,0 0 109 0 0,0 0 145 0 0,0 0 187 0 0,0 0 118 0 0,27 13 19 0 0,86 35-53 0 0,-110-46-616 0 0,1 0-1 0 0,-1-1 0 0 0,1 0 1 0 0,-1 0-1 0 0,1 0 0 0 0,0 0 1 0 0,0-1-1 0 0,0 1 0 0 0,-1-1 0 0 0,1 0 1 0 0,0 0-1 0 0,0 0 0 0 0,0-1 1 0 0,0 1-1 0 0,-1-1 0 0 0,1 0 1 0 0,0 0-1 0 0,0 0 0 0 0,-1-1 1 0 0,1 1-1 0 0,-1-1 0 0 0,0 0 1 0 0,2-1-36 0 0,13-6 69 0 0,19-4-22 0 0,-11 5-107 0 0,0 0 0 0 0,-1-2 0 0 0,0-1 0 0 0,0-1 0 0 0,-1-1 0 0 0,-1-1 0 0 0,0-1 0 0 0,-1-1-1 0 0,0-1 1 0 0,17-19 60 0 0,-36 33-51 0 0,-1 1 1 0 0,0-2-1 0 0,0 1 0 0 0,0 0 0 0 0,0 0 0 0 0,0-1 0 0 0,-1 1 0 0 0,0-1 0 0 0,0 1 0 0 0,0-1 0 0 0,0 1 0 0 0,0-1 0 0 0,-1 0 0 0 0,1 0 0 0 0,-1 1 0 0 0,0-1 1 0 0,0 0-1 0 0,0 1 0 0 0,-1-1 0 0 0,0 0 0 0 0,1 0 0 0 0,-1 1 0 0 0,0-1 0 0 0,-1 1 0 0 0,1-1 0 0 0,-1 1 0 0 0,1 0 0 0 0,-1-1 0 0 0,0 1 0 0 0,0 0 0 0 0,-1 0 0 0 0,1 0 1 0 0,-1 0-1 0 0,1 1 0 0 0,-1-1 0 0 0,0 1 0 0 0,0 0 0 0 0,0-1 0 0 0,0 1 0 0 0,0 0 0 0 0,-1 1 0 0 0,1-1 0 0 0,0 1 0 0 0,-1-1 0 0 0,1 1 0 0 0,-1 0 0 0 0,0 0 1 0 0,1 1-1 0 0,-1-1 0 0 0,0 1 0 0 0,0 0 0 0 0,-1 0 51 0 0,-5-1 34 0 0,-1 1 0 0 0,1 0 0 0 0,0 0 0 0 0,-1 1 1 0 0,1 0-1 0 0,0 1 0 0 0,0 1 0 0 0,0-1 0 0 0,0 1 0 0 0,1 1 1 0 0,-1 0-1 0 0,1 0 0 0 0,0 1 0 0 0,0 0 0 0 0,0 1 0 0 0,1 0 0 0 0,0 0 1 0 0,0 1-1 0 0,1 0 0 0 0,-1 0 0 0 0,1 1 0 0 0,1 0 0 0 0,0 0 1 0 0,0 0-1 0 0,0 1 0 0 0,1 0 0 0 0,0 0 0 0 0,1 1 0 0 0,0-1 0 0 0,1 1 1 0 0,0 0-1 0 0,0-1 0 0 0,1 2 0 0 0,0-1 0 0 0,1 0 0 0 0,0 2-34 0 0,3-6 44 0 0,0 0 1 0 0,0-1-1 0 0,0 0 0 0 0,1 1 0 0 0,0-1 0 0 0,0 0 0 0 0,0 0 0 0 0,1-1 0 0 0,0 1 0 0 0,0-1 0 0 0,0 0 1 0 0,0 1-1 0 0,1-2 0 0 0,-1 1 0 0 0,1-1 0 0 0,0 1 0 0 0,0-1 0 0 0,0-1 0 0 0,1 1 0 0 0,-1-1 0 0 0,1 0 1 0 0,-1 0-1 0 0,1 0 0 0 0,0-1 0 0 0,4 1-44 0 0,152 12 297 0 0,-157-14-306 0 0,21 0-201 0 0,0 0 0 0 0,1-1 0 0 0,-1-2 0 0 0,0-1-1 0 0,-1-1 1 0 0,1-1 0 0 0,-1-1 0 0 0,0-1 0 0 0,-1-1 0 0 0,0-2 210 0 0,-21 10-36 0 0,0 0 0 0 0,-1-1 0 0 0,0 1 0 0 0,1-1 1 0 0,-1 0-1 0 0,0 0 0 0 0,0 0 0 0 0,0 0 0 0 0,0 0 1 0 0,0 0-1 0 0,-1 0 0 0 0,1-1 0 0 0,0 1 0 0 0,-1-1 1 0 0,0 1-1 0 0,0-1 0 0 0,0 1 0 0 0,0-1 0 0 0,0 0 1 0 0,0 0-1 0 0,-1 1 0 0 0,1-1 0 0 0,-1 0 1 0 0,0 0-1 0 0,1 0 0 0 0,-2 0 0 0 0,1 1 0 0 0,0-1 1 0 0,0 0-1 0 0,-1 0 0 0 0,0 0 0 0 0,1 1 0 0 0,-1-1 1 0 0,0 0-1 0 0,0 1 0 0 0,-1-1 0 0 0,1 1 0 0 0,-1-1 1 0 0,1 1-1 0 0,-1-1 0 0 0,0 1 0 0 0,1 0 0 0 0,-1 0 1 0 0,0 0-1 0 0,-1 0 0 0 0,-1-1 36 0 0,-105-91 932 0 0,107 93-901 0 0,-1 1 0 0 0,1-1 0 0 0,0 0 0 0 0,-1 0 0 0 0,1 0 0 0 0,0 0 0 0 0,0 0 0 0 0,0 0 0 0 0,0-1 0 0 0,0 1 0 0 0,0-1 0 0 0,0 1 0 0 0,0-1 0 0 0,0 0 0 0 0,1 0 0 0 0,-1 0 0 0 0,1 0 0 0 0,0 0 0 0 0,-1 0 0 0 0,1 0 0 0 0,0 0 0 0 0,0-1 0 0 0,0 1 0 0 0,1 0 1 0 0,-1-1-1 0 0,0 1 0 0 0,1-1 0 0 0,0 1 0 0 0,-1 0 0 0 0,1-1 0 0 0,0 1 0 0 0,0-1 0 0 0,0 1 0 0 0,1-1 0 0 0,-1 1 0 0 0,1-1 0 0 0,-1 1 0 0 0,1 0 0 0 0,0-1 0 0 0,0 1 0 0 0,0-1-31 0 0,24-8-196 0 0,1 0 1 0 0,1 1-1 0 0,0 2 0 0 0,0 1 1 0 0,0 1-1 0 0,1 1 1 0 0,0 1-1 0 0,0 2 0 0 0,15 1 196 0 0,-31 0-62 0 0,149 7-250 0 0,-158-2 411 0 0,-1 1 0 0 0,1-1 0 0 0,-1 1 0 0 0,0-1 0 0 0,0 1 0 0 0,-1 0 0 0 0,1 0 0 0 0,-1 0 0 0 0,0 0 1 0 0,-1 0-1 0 0,1 0 0 0 0,-1 0 0 0 0,0 0 0 0 0,0 0 0 0 0,-1 0 0 0 0,1 0 0 0 0,-1 0 0 0 0,0 0 0 0 0,-1 0 0 0 0,1 0 0 0 0,-1 0 0 0 0,0-1 0 0 0,0 1 0 0 0,0-1 0 0 0,-1 1 1 0 0,0-1-1 0 0,0 0 0 0 0,-1 2-99 0 0,-2 8 49 0 0,0 0 7 0 0,4-12-63 0 0,0 0 0 0 0,0 1 0 0 0,1-1 0 0 0,-1 0 0 0 0,1 0 0 0 0,-1 1 0 0 0,1-1 0 0 0,0 1 0 0 0,0-1 0 0 0,0 1 0 0 0,0-1 0 0 0,0 1 1 0 0,1 0-1 0 0,-1-1 0 0 0,1 1 0 0 0,0 0 0 0 0,0 0 0 0 0,0-1 0 0 0,0 1 0 0 0,0 0 0 0 0,0 0 0 0 0,1-1 0 0 0,0 1 0 0 0,-1 0 0 0 0,1-1 0 0 0,0 1 0 0 0,0-1 0 0 0,0 1 1 0 0,1-1-1 0 0,-1 1 0 0 0,0-1 0 0 0,1 0 0 0 0,0 0 0 0 0,0 0 0 0 0,-1 1 0 0 0,1-2 0 0 0,0 1 0 0 0,0 0 0 0 0,1 0 0 0 0,-1-1 0 0 0,0 1 0 0 0,1-1 0 0 0,0 1 7 0 0,65 10-3059 0 0,-21-12-1744 0 0,-25 0 892 0 0,2 0-5184 0 0</inkml:trace>
  <inkml:trace contextRef="#ctx0" brushRef="#br0" timeOffset="3987.213">4158 1903 18940 0 0,'0'0'1190'0'0,"0"0"-770"0"0,0 0-407 0 0,0 0-96 0 0,0 0-7 0 0,0 0 67 0 0,0 0 34 0 0,0 0 31 0 0,0 0 42 0 0,0 0 26 0 0,0 0 19 0 0,0 0 47 0 0,0 0 23 0 0,-4 6 2 0 0,-11 19-22 0 0,65-21 717 0 0,-30-9-1060 0 0,-1-1 0 0 0,1-1 0 0 0,-2-1 1 0 0,1 0-1 0 0,-1-1 0 0 0,0-1 0 0 0,-1-1 0 0 0,0-1 0 0 0,0 0 0 0 0,6-8 164 0 0,-20 18-23 0 0,-1 1 1 0 0,0-1-1 0 0,0 0 1 0 0,0 0-1 0 0,0 0 0 0 0,0-1 1 0 0,-1 1-1 0 0,1 0 0 0 0,-1-1 1 0 0,1 1-1 0 0,-1-1 0 0 0,0 1 1 0 0,0-1-1 0 0,0 0 0 0 0,0 1 1 0 0,-1-1-1 0 0,1 0 0 0 0,-1 0 1 0 0,1 0-1 0 0,-1 1 1 0 0,0-1-1 0 0,0 0 0 0 0,0 0 1 0 0,-1 0-1 0 0,1 0 0 0 0,-1 1 1 0 0,1-1-1 0 0,-1 0 0 0 0,0 1 1 0 0,0-1-1 0 0,0 0 0 0 0,-1 1 1 0 0,1-1-1 0 0,-1 1 0 0 0,1 0 1 0 0,-1-1-1 0 0,0 1 0 0 0,1 0 1 0 0,-1 0-1 0 0,0 0 1 0 0,-1 0-1 0 0,1 0 0 0 0,0 1 1 0 0,-1-1-1 0 0,1 1 0 0 0,0-1 1 0 0,-1 1-1 0 0,0 0 0 0 0,1 0 1 0 0,-1 0-1 0 0,0 0 0 0 0,1 1 1 0 0,-1-1-1 0 0,0 1 0 0 0,0-1 1 0 0,-2 1 22 0 0,-5 0 45 0 0,-1-1-1 0 0,1 2 1 0 0,0 0 0 0 0,0 0 0 0 0,0 0-1 0 0,0 2 1 0 0,0-1 0 0 0,0 1 0 0 0,1 0-1 0 0,-1 1 1 0 0,1 0 0 0 0,0 1 0 0 0,0 0-1 0 0,0 0 1 0 0,1 1 0 0 0,0 0 0 0 0,0 1 0 0 0,0-1-1 0 0,1 2 1 0 0,0-1 0 0 0,0 1 0 0 0,1 0-1 0 0,0 0 1 0 0,1 1 0 0 0,-1-1 0 0 0,2 1-1 0 0,-1 1 1 0 0,1-1 0 0 0,1 0 0 0 0,-1 1-1 0 0,2 0 1 0 0,-1 3-45 0 0,6-1 15 0 0,1-1-1 0 0,1-1 0 0 0,0 1 1 0 0,1-1-1 0 0,0 1 0 0 0,0-2 1 0 0,1 1-1 0 0,0-1 1 0 0,1 0-1 0 0,0 0 0 0 0,0-1 1 0 0,1 0-1 0 0,0-1 0 0 0,0 1 1 0 0,1-2-1 0 0,0 0 1 0 0,10 5-15 0 0,-14-7 9 0 0,29 20-6 0 0,-17-15-13 0 0,-1 1-1 0 0,1 0 0 0 0,-2 1 0 0 0,1 1 0 0 0,-2 1 0 0 0,1 0 0 0 0,-2 1 0 0 0,0 0 1 0 0,-1 2-1 0 0,0-1 0 0 0,-1 1 0 0 0,-1 1 0 0 0,0 0 0 0 0,-2 1 0 0 0,0 0 1 0 0,-1 0-1 0 0,0 1 0 0 0,-2 0 0 0 0,0 0 0 0 0,1 13 11 0 0,-4-11 31 0 0,-2-1 0 0 0,0 0 0 0 0,-2 1 0 0 0,0-1 0 0 0,-1 0 0 0 0,-1 1 0 0 0,-1-1 0 0 0,-1-1 0 0 0,0 1 0 0 0,-2-1 0 0 0,0 0 0 0 0,-1 0 0 0 0,-1-1 0 0 0,-1 0-1 0 0,0 0 1 0 0,-1-1 0 0 0,-1-1 0 0 0,-1 0 0 0 0,-13 13-31 0 0,14-24 116 0 0,-1 0-1 0 0,0-1 0 0 0,0-1 1 0 0,0 0-1 0 0,0-1 0 0 0,-1 0 1 0 0,1-1-1 0 0,-1 0 0 0 0,1-1 0 0 0,-1-1 1 0 0,1 0-1 0 0,-1-1 0 0 0,1 0 1 0 0,0-1-1 0 0,0 0 0 0 0,0-1 1 0 0,0-1-1 0 0,1 0 0 0 0,-2-2-115 0 0,-2 2-39 0 0,1 0 0 0 0,0-1 0 0 0,0-1 0 0 0,0 0-1 0 0,1-2 1 0 0,0 1 0 0 0,0-1 0 0 0,1-1-1 0 0,1-1 1 0 0,0 0 0 0 0,0 0 0 0 0,1-1 0 0 0,0-1-1 0 0,1 0 1 0 0,1 0 0 0 0,-1-2 39 0 0,-13-70-3762 0 0,43-11-3886 0 0,-8 72 3415 0 0,-1 7-3235 0 0</inkml:trace>
  <inkml:trace contextRef="#ctx0" brushRef="#br0" timeOffset="4234.022">4752 1764 22701 0 0,'0'0'203'0'0,"0"0"-350"0"0,0 0-275 0 0,0 0-183 0 0,0 0 29 0 0,0 0 224 0 0,0 0 242 0 0,0 0 234 0 0,0 0 62 0 0,0 0-5 0 0,0 0 1 0 0,0 0-32 0 0,2 19-10 0 0,8 59 7 0 0,-10-74-123 0 0,1 0-1 0 0,-1 0 1 0 0,1 0 0 0 0,0 1-1 0 0,0-1 1 0 0,1 0 0 0 0,-1-1-1 0 0,1 1 1 0 0,0 0-1 0 0,0 0 1 0 0,0-1 0 0 0,0 1-1 0 0,1-1 1 0 0,-1 1 0 0 0,1-1-1 0 0,0 0 1 0 0,0 0 0 0 0,0-1-1 0 0,0 1 1 0 0,1 0 0 0 0,2 1-24 0 0,18 6-2466 0 0,1-3-3885 0 0,-24-6 5702 0 0,10 1-9912 0 0</inkml:trace>
  <inkml:trace contextRef="#ctx0" brushRef="#br0" timeOffset="4486.542">4716 1286 24541 0 0,'0'0'40'0'0,"0"0"-160"0"0,0 0-392 0 0,0 0-728 0 0,0 0-32 0 0,0 0 39 0 0,0 0 177 0 0,0 0 488 0 0,0 0-144 0 0,0 0-88 0 0,0 0-105 0 0,0 0-79 0 0,0 0-48 0 0,0 0-208 0 0,136 60-337 0 0,-117-47-911 0 0,-6-1-281 0 0,-2-6-3304 0 0</inkml:trace>
  <inkml:trace contextRef="#ctx0" brushRef="#br0" timeOffset="4937.39">5290 1627 15579 0 0,'0'0'1315'0'0,"0"0"-821"0"0,0 0 167 0 0,0 0 117 0 0,-2 29-148 0 0,-22 211 239 0 0,22-223-759 0 0,1-9-39 0 0,-1 1-1 0 0,1-1 0 0 0,1 0 0 0 0,-1 1 0 0 0,2-1 1 0 0,-1 1-1 0 0,1-1 0 0 0,0 0 0 0 0,1 0 0 0 0,0 1 1 0 0,0-1-1 0 0,0 0 0 0 0,1 0 0 0 0,3 4-70 0 0,0-9 69 0 0,0-1-1 0 0,1 0 0 0 0,-1-1 1 0 0,1 1-1 0 0,-1-1 0 0 0,1-1 1 0 0,-1 1-1 0 0,1-1 0 0 0,-1 0 1 0 0,1 0-1 0 0,-1-1 0 0 0,1 0 1 0 0,-1 0-1 0 0,1-1 0 0 0,-1 0 0 0 0,0 0 1 0 0,5-2-69 0 0,11-3-321 0 0,1-1 0 0 0,-2-1 0 0 0,1-1 0 0 0,-1-1 0 0 0,-1-1 0 0 0,0 0 0 0 0,0-2 1 0 0,16-15 320 0 0,24-50 2412 0 0,-33 107 600 0 0,-3-1-3019 0 0,-8-18-58 0 0,0-1 0 0 0,1 0-1 0 0,0-1 1 0 0,0 0 0 0 0,1-2 0 0 0,-1 0 0 0 0,1-1 0 0 0,0 0 0 0 0,0-2 0 0 0,1 0 0 0 0,-1-1-1 0 0,0-1 1 0 0,1-1 0 0 0,-1 0 0 0 0,0-2 0 0 0,0 0 0 0 0,0 0 0 0 0,0-2 0 0 0,-1-1-1 0 0,1 0 1 0 0,-1-1 0 0 0,-1 0 0 0 0,4-3 65 0 0,-15 8-61 0 0,-1 0-1 0 0,1 0 1 0 0,0 0-1 0 0,-1-1 0 0 0,1 1 1 0 0,-1-1-1 0 0,1 0 1 0 0,-1 0-1 0 0,0-1 1 0 0,-1 1-1 0 0,1-1 1 0 0,-1 0-1 0 0,1 0 1 0 0,-1 0-1 0 0,0 0 1 0 0,-1-1-1 0 0,1 1 0 0 0,-1-1 1 0 0,1 0-1 0 0,-2 0 1 0 0,1 0-1 0 0,0 0 1 0 0,-1 0-1 0 0,0 0 1 0 0,0 0-1 0 0,-1 0 1 0 0,1 0-1 0 0,-1 0 1 0 0,0-1-1 0 0,0 1 0 0 0,-1 0 1 0 0,0 0-1 0 0,0 0 1 0 0,0 0-1 0 0,0 0 1 0 0,-1 0-1 0 0,0 0 1 0 0,0 0-1 0 0,0 0 1 0 0,-1 1-1 0 0,1-1 1 0 0,-3-2 61 0 0,3 5 47 0 0,1 0 1 0 0,0 0 0 0 0,-1 0 0 0 0,0 0 0 0 0,1 0-1 0 0,-1 0 1 0 0,0 1 0 0 0,0-1 0 0 0,0 1 0 0 0,0-1-1 0 0,0 1 1 0 0,0 0 0 0 0,-1 0 0 0 0,1 0 0 0 0,0 0-1 0 0,-1 0 1 0 0,1 0 0 0 0,-1 1 0 0 0,1-1 0 0 0,0 1-1 0 0,-1-1 1 0 0,1 1 0 0 0,-1 0 0 0 0,1 0 0 0 0,-1 0-1 0 0,1 1 1 0 0,-1-1 0 0 0,1 1 0 0 0,-1-1 0 0 0,1 1-1 0 0,0 0 1 0 0,-1 0 0 0 0,1 0 0 0 0,0 0 0 0 0,-1 0-1 0 0,1 0 1 0 0,0 1 0 0 0,0-1 0 0 0,0 1 0 0 0,0-1-1 0 0,1 1 1 0 0,-1 0 0 0 0,0 0 0 0 0,1 0 0 0 0,-1 0-1 0 0,1 0 1 0 0,0 0 0 0 0,-1 0 0 0 0,1 0 0 0 0,0 1-1 0 0,0-1 1 0 0,1 0 0 0 0,-1 1 0 0 0,0-1 0 0 0,1 0-1 0 0,-1 1 1 0 0,1-1 0 0 0,0 1 0 0 0,0-1 0 0 0,0 1-1 0 0,0-1 1 0 0,0 1 0 0 0,1-1 0 0 0,-1 1-48 0 0,6 8 96 0 0,0-1 0 0 0,1 0 0 0 0,0-1 0 0 0,1 0 0 0 0,0 0 0 0 0,0 0-1 0 0,0-1 1 0 0,1 0 0 0 0,1-1 0 0 0,-1 0 0 0 0,1 0 0 0 0,1-1 0 0 0,-1 0 0 0 0,1-1 0 0 0,0 0 0 0 0,10 2-96 0 0,216 80-994 0 0,-132-57-2818 0 0,-5-1-5436 0 0,-72-21-1673 0 0</inkml:trace>
  <inkml:trace contextRef="#ctx0" brushRef="#br0" timeOffset="5788.13">6211 891 21373 0 0,'0'0'221'0'0,"0"0"-337"0"0,0 0-253 0 0,0 0-144 0 0,0 0-35 0 0,0 0 110 0 0,0 0 195 0 0,30-1 147 0 0,94-3 41 0 0,-9 41-3 0 0,-90-22 45 0 0,0-3 92 0 0,0 1 0 0 0,-1 1-1 0 0,-1 0 1 0 0,0 2-1 0 0,-1 1 1 0 0,0 1-1 0 0,-2 1 1 0 0,0 0-1 0 0,-1 2 1 0 0,-2 0 0 0 0,0 1-1 0 0,-1 0 1 0 0,-1 2-1 0 0,-1 0 1 0 0,-1 0-1 0 0,-1 1 1 0 0,-1 1 0 0 0,-2 0-1 0 0,0 1 1 0 0,-2-1-1 0 0,-1 1 1 0 0,2 21-79 0 0,-8-19 122 0 0,-1 0 0 0 0,-1-1 0 0 0,-2 0 0 0 0,-1 1 0 0 0,-1-1 0 0 0,-1-1 1 0 0,-1 1-1 0 0,-2-1 0 0 0,-1-1 0 0 0,-1 0 0 0 0,-1 0 0 0 0,-1-2 0 0 0,-1 1 0 0 0,-19 21-122 0 0,-15 16-127 0 0,-3-2-1 0 0,-3-2 0 0 0,-2-3 1 0 0,-53 39 127 0 0,4-12-1582 0 0,28-21-4399 0 0,43-32-4624 0 0</inkml:trace>
  <inkml:trace contextRef="#ctx0" brushRef="#br0" timeOffset="6503.076">256 3302 15243 0 0,'0'0'1353'0'0,"0"0"-104"0"0,0 0-103 0 0,-30 1-243 0 0,-195 17 1676 0 0,831-92-540 0 0,1387 50-1731 0 0,220-127 591 0 0,-521-23 1031 0 0,-1380 164-2270 0 0,-312 10 306 0 0,-1 0 0 0 0,1 1 1 0 0,-1-1-1 0 0,1 1 1 0 0,0-1-1 0 0,-1 1 1 0 0,1-1-1 0 0,-1 1 1 0 0,1 0-1 0 0,0-1 0 0 0,0 1 1 0 0,-1-1-1 0 0,1 1 1 0 0,0 0-1 0 0,0-1 1 0 0,0 1-1 0 0,0 0 1 0 0,-1-1-1 0 0,1 1 1 0 0,0 0-1 0 0,0-1 0 0 0,0 1 1 0 0,1 0-1 0 0,-1-1 1 0 0,0 1-1 0 0,0 0 1 0 0,0-1-1 0 0,0 1 1 0 0,1-1-1 0 0,-1 1 0 0 0,0 0 1 0 0,0-1-1 0 0,1 1 1 0 0,-1-1-1 0 0,1 1 1 0 0,-1-1-1 0 0,0 1 1 0 0,1-1-1 0 0,-1 1 1 0 0,1-1-1 0 0,-1 1 0 0 0,1-1 1 0 0,-1 0-1 0 0,1 1 1 0 0,0-1-1 0 0,-1 0 1 0 0,1 1-1 0 0,-1-1 1 0 0,1 0-1 0 0,0 0 0 0 0,-1 0 1 0 0,1 1-1 0 0,0-1 1 0 0,-1 0-1 0 0,1 0 1 0 0,0 0-1 0 0,-1 0 1 0 0,1 0-1 0 0,0 0 1 0 0,-1 0-1 0 0,1-1 0 0 0,0 1 1 0 0,-1 0-1 0 0,1 0 1 0 0,0-1 33 0 0,-47 30-1320 0 0,-83 26-2293 0 0,43-23-4023 0 0,45-18-3139 0 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16T10:55:58.502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1 189 0 0 0,'0'0'660'0'0,"0"0"228"0"0,0 0-177 0 0,0 0-360 0 0,0 0-227 0 0,0 0-53 0 0,0 0-18 0 0,0 0 11 0 0,0 0 40 0 0,0 0 24 0 0,0 0 41 0 0,0 0 23 0 0,0 0 15 0 0,22 13 4 0 0,68 40-20 0 0,-85-50-173 0 0,-1-1 1 0 0,0 0 0 0 0,1 0 0 0 0,0 0-1 0 0,-1-1 1 0 0,1 1 0 0 0,0-1 0 0 0,0 0-1 0 0,0-1 1 0 0,0 1 0 0 0,0-1 0 0 0,0 0-1 0 0,0 0 1 0 0,0 0 0 0 0,0-1 0 0 0,0 0-1 0 0,0 0 1 0 0,-1 0 0 0 0,4-2-19 0 0,6 0 5 0 0,128-38-31 0 0,-101 27-23 0 0,-1 2-1 0 0,1 2 1 0 0,1 1-1 0 0,0 3 1 0 0,40-2 49 0 0,-104 42 4363 0 0,-242 164-3049 0 0,263-197-1317 0 0,0-1 0 0 0,0 1 0 0 0,0-1 1 0 0,0 1-1 0 0,1 0 0 0 0,-1-1 0 0 0,0 1 0 0 0,0 0 0 0 0,0 0 1 0 0,0-1-1 0 0,1 1 0 0 0,-1 0 0 0 0,0 0 0 0 0,1 0 1 0 0,-1 0-1 0 0,1 0 0 0 0,-1 0 0 0 0,1 0 0 0 0,0 0 1 0 0,-1 0-1 0 0,1 0 0 0 0,0 0 0 0 0,0 1 0 0 0,-1-1 1 0 0,1 0-1 0 0,0 0 0 0 0,0 0 0 0 0,0 0 0 0 0,1 0 0 0 0,-1 0 1 0 0,0 0-1 0 0,0 1 0 0 0,0-1 0 0 0,1 0 0 0 0,-1 0 1 0 0,1 0-1 0 0,-1 0 0 0 0,1 0 0 0 0,-1 0 0 0 0,1 0 1 0 0,0 0-1 0 0,-1-1 0 0 0,1 1 0 0 0,0 0 0 0 0,0 0 1 0 0,-1 0-1 0 0,1-1 0 0 0,0 1 0 0 0,0 0 0 0 0,0-1 0 0 0,0 1 1 0 0,0-1-1 0 0,0 1 0 0 0,0-1 0 0 0,0 1 0 0 0,0-1 1 0 0,0 0-1 0 0,0 0 0 0 0,1 1 0 0 0,-1-1 0 0 0,0 0 1 0 0,0 0-1 0 0,0 0 0 0 0,0 0 0 0 0,1-1 3 0 0,79 5 280 0 0,-45-11-580 0 0,0-1-1 0 0,-1-2 0 0 0,-1-1 1 0 0,0-2-1 0 0,0-1 1 0 0,30-18 300 0 0,-23 12-395 0 0,150-73-789 0 0,312-128 1012 0 0,-426 204 915 0 0,-95 40 2791 0 0,-348 311-2404 0 0,345-312-2007 0 0,33-23-1204 0 0,105-72-2239 0 0,56-42 2033 0 0,-94 62 843 0 0,-49 33 614 0 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16T10:55:58.858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1265 88 2889 0 0,'0'0'498'0'0,"0"0"91"0"0,0 0 79 0 0,-29 8 16 0 0,-215 67 1067 0 0,37 10-629 0 0,51-18-685 0 0,-4-7 0 0 0,-2-7-1 0 0,-33 1-436 0 0,91-41 552 0 0,104-13-630 0 0,-1-1 0 0 0,0 0-1 0 0,1 0 1 0 0,-1 0-1 0 0,0 0 1 0 0,1 0 0 0 0,-1 0-1 0 0,1 0 1 0 0,-1 0-1 0 0,1 0 1 0 0,0 0-1 0 0,-1 0 1 0 0,1 0 0 0 0,0 0-1 0 0,0 0 1 0 0,0 0-1 0 0,0 0 1 0 0,0 0-1 0 0,0 0 1 0 0,0 0 0 0 0,0 0-1 0 0,0-1 1 0 0,0 1-1 0 0,1 0 1 0 0,-1 0 0 0 0,0 0-1 0 0,1 0 1 0 0,-1 0-1 0 0,1 0 1 0 0,-1 0-1 0 0,1 0 1 0 0,-1 1 0 0 0,1-1-1 0 0,0 0 1 0 0,-1 0-1 0 0,1 0 1 0 0,0 1-1 0 0,0-1 1 0 0,0 0 0 0 0,0 1-1 0 0,0-1 1 0 0,0 0-1 0 0,-1 1 1 0 0,1-1-1 0 0,0 1 1 0 0,0 0 0 0 0,1-1-1 0 0,-1 1 1 0 0,0 0-1 0 0,0 0 1 0 0,0-1 78 0 0,194-133-3328 0 0,-53 53 3314 0 0,3 7 1 0 0,67-20 13 0 0,3 18 2327 0 0,-231 89 2706 0 0,-19 28-5411 0 0,22-26 205 0 0,-35 50-5554 0 0,43-55 1936 0 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16T10:55:59.745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109 20 11594 0 0,'0'0'-118'0'0,"0"0"-57"0"0,0 0 4 0 0,30-4 49 0 0,95-12 68 0 0,68 39 72 0 0,34 33-528 0 0,-226-54 521 0 0,0 1-1 0 0,-1-1 0 0 0,1 0 0 0 0,-1 0 1 0 0,1 1-1 0 0,-1-1 0 0 0,0 0 0 0 0,0 1 1 0 0,0-1-1 0 0,0 0 0 0 0,0 1 1 0 0,-1-1-1 0 0,1 0 0 0 0,-1 0 0 0 0,1 1 1 0 0,-1-1-1 0 0,0 0 0 0 0,0 0 1 0 0,0 0-1 0 0,0 0 0 0 0,0 0 0 0 0,-1 0 1 0 0,1 0-1 0 0,-1 0 0 0 0,1-1 0 0 0,-1 1 1 0 0,1-1-1 0 0,-1 1 0 0 0,0-1 1 0 0,0 1-1 0 0,0-1 0 0 0,0 0 0 0 0,0 0 1 0 0,0 0-1 0 0,0 0 0 0 0,0 0 1 0 0,0 0-1 0 0,-1-1-10 0 0,-1 4 25 0 0,-509 404 1858 0 0,503-398-1867 0 0,-1-2-23 0 0,0 0 0 0 0,1 1 0 0 0,0 0 0 0 0,0 1-1 0 0,1 0 1 0 0,1 0 0 0 0,0 1 0 0 0,0 0 0 0 0,1 1 0 0 0,0-1 0 0 0,1 1 0 0 0,1 1-1 0 0,0-1 1 0 0,-1 4 7 0 0,8-14-73 0 0,0 1 0 0 0,0-1 0 0 0,1 0 0 0 0,-1 0 0 0 0,1 0 0 0 0,-1 0 0 0 0,1 0 0 0 0,-1 0 0 0 0,1-1 0 0 0,0 1 0 0 0,0-1 0 0 0,0 0 0 0 0,0 1 0 0 0,0-2 0 0 0,0 1-1 0 0,0 0 1 0 0,0 0 0 0 0,0-1 0 0 0,1 0 0 0 0,-1 0 0 0 0,0 0 0 0 0,0 0 0 0 0,0 0 0 0 0,0-1 0 0 0,1 1 0 0 0,-1-1 0 0 0,0 0 0 0 0,0 0 0 0 0,0 0 0 0 0,0 0 0 0 0,0 0 0 0 0,0-1 73 0 0,259-95-4994 0 0,-158 51 3888 0 0,-65 30 841 0 0,18-10 191 0 0,0 2-1 0 0,2 3 1 0 0,0 2-1 0 0,1 3 1 0 0,1 2-1 0 0,0 3 1 0 0,48-1 74 0 0,-105 11 84 0 0,-1 0-1 0 0,1 1 1 0 0,0-1-1 0 0,-1 1 1 0 0,1 0-1 0 0,0 0 1 0 0,0 0-1 0 0,-1 1 1 0 0,1-1-1 0 0,0 1 1 0 0,-1 0 0 0 0,1 0-1 0 0,-1 0 1 0 0,1 0-1 0 0,-1 1 1 0 0,1-1-1 0 0,-1 1 1 0 0,0 0-1 0 0,0 0 1 0 0,0 0-1 0 0,0 1 1 0 0,0-1-1 0 0,0 1 1 0 0,-1 0 0 0 0,1-1-1 0 0,-1 1 1 0 0,0 0-1 0 0,0 0 1 0 0,0 1-1 0 0,0-1 1 0 0,0 0-1 0 0,-1 1 1 0 0,1-1-1 0 0,-1 1 1 0 0,0-1-1 0 0,0 1 1 0 0,-1 0 0 0 0,1-1-1 0 0,-1 1 1 0 0,1 0-1 0 0,-1-1 1 0 0,0 1-1 0 0,-1 0 1 0 0,1 0-1 0 0,-1-1 1 0 0,1 1-1 0 0,-1 0 1 0 0,0-1-1 0 0,0 1 1 0 0,-2 2-84 0 0,-12 29 445 0 0,-1-1 1 0 0,-1-1-1 0 0,-2 0 0 0 0,-2-1 0 0 0,0-1 1 0 0,-2-2-1 0 0,-2 0 0 0 0,-7 6-445 0 0,-28 36 212 0 0,-193 250 262 0 0,251-319-497 0 0,0 0 0 0 0,0-1 1 0 0,0 1-1 0 0,0 0 0 0 0,0 0 1 0 0,0 0-1 0 0,0 0 1 0 0,1 1-1 0 0,-1-1 0 0 0,1 0 1 0 0,0 1-1 0 0,-1-1 0 0 0,1 1 1 0 0,0-1-1 0 0,0 1 1 0 0,1-1-1 0 0,-1 1 0 0 0,0 0 1 0 0,1-1-1 0 0,0 1 0 0 0,0 0 1 0 0,0 0-1 0 0,0-1 1 0 0,0 1-1 0 0,0 0 0 0 0,1 0 1 0 0,-1-1-1 0 0,1 1 1 0 0,0 0-1 0 0,-1-1 0 0 0,1 1 1 0 0,1-1-1 0 0,-1 1 0 0 0,0-1 1 0 0,0 0-1 0 0,1 1 1 0 0,0-1-1 0 0,-1 0 0 0 0,1 0 1 0 0,0 0-1 0 0,0 0 0 0 0,0 0 1 0 0,0 0-1 0 0,1-1 1 0 0,-1 1-1 0 0,0-1 0 0 0,1 0 1 0 0,-1 1-1 0 0,1-1 0 0 0,-1 0 1 0 0,1 0-1 0 0,-1-1 1 0 0,1 1 22 0 0,32 2-900 0 0,0-2 1 0 0,0-1-1 0 0,0-2 1 0 0,0-1-1 0 0,-1-2 1 0 0,1-2 0 0 0,-1 0-1 0 0,-1-3 1 0 0,13-5 899 0 0,57-12 13 0 0,-73 18-11 0 0,0 2 0 0 0,1 1 1 0 0,0 1-1 0 0,0 2 0 0 0,0 1 0 0 0,0 2 0 0 0,0 0 1 0 0,0 3-1 0 0,2 0-2 0 0,28 45 708 0 0,-60-42-423 0 0,0-1-1 0 0,0 1 0 0 0,0 0 0 0 0,-1-1 0 0 0,0 1 0 0 0,0 0 0 0 0,-1-1 0 0 0,1 1 0 0 0,-1 0 0 0 0,0-1 0 0 0,-1 1 0 0 0,0-1 0 0 0,1 1 0 0 0,-2-1 0 0 0,1 0 0 0 0,-1 0 0 0 0,1 0 0 0 0,-1 0 0 0 0,-3 4-284 0 0,-23 26 814 0 0,-1-1-1 0 0,-1-1 0 0 0,-2-2 1 0 0,-1-1-1 0 0,-2-2 1 0 0,-25 16-814 0 0,16-11 254 0 0,-217 145 180 0 0,326-189-7508 0 0,37-33 906 0 0,-78 33 5118 0 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16T10:55:59.987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384 1 448 0 0,'0'0'2145'0'0,"0"0"-2001"0"0,0 0 64 0 0,0 0 104 0 0,0 0 104 0 0,-176 155 24 0 0,139-131-80 0 0,1-1-128 0 0,2-3-256 0 0,-1-2-368 0 0,6-1-144 0 0,7-6-464 0 0,8-5-1753 0 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16T10:56:00.174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272 229 16572 0 0,'0'0'-469'0'0,"0"0"204"0"0,-29-4 18 0 0,-90-9-54 0 0,35 24-710 0 0,54 14-2947 0 0,22-16 1519 0 0,7-8 1611 0 0,5-10 149 0 0,177-211-4112 0 0,-153 192 3207 0 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16T10:56:01.002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925 1324 1000 0 0,'0'0'1653'0'0,"0"0"-972"0"0,0 0-61 0 0,18-28 227 0 0,57-86 116 0 0,-74 112-917 0 0,1 0 0 0 0,0 0 1 0 0,0 0-1 0 0,-1 0 0 0 0,0 0 1 0 0,1 0-1 0 0,-1-1 0 0 0,0 1 0 0 0,0-1 1 0 0,0 1-1 0 0,0-1 0 0 0,-1 1 1 0 0,1-1-1 0 0,-1 1 0 0 0,1-1 1 0 0,-1 0-1 0 0,0 1 0 0 0,0-1 0 0 0,0 0 1 0 0,0 1-1 0 0,-1-1 0 0 0,1 1 1 0 0,-1-1-1 0 0,0 0 0 0 0,1 1 0 0 0,-1-1 1 0 0,0 1-1 0 0,-1 0 0 0 0,1-1 1 0 0,0 1-1 0 0,-1 0 0 0 0,1 0 0 0 0,-1 0 1 0 0,1 0-1 0 0,-1 0 0 0 0,0 0 1 0 0,0 0-1 0 0,0 0 0 0 0,0 1 0 0 0,0-1 1 0 0,-1 1-1 0 0,1 0 0 0 0,0-1 1 0 0,-1 1-1 0 0,1 0 0 0 0,-1 0 0 0 0,1 1 1 0 0,-1-1-1 0 0,1 0 0 0 0,-1 1 1 0 0,0 0-1 0 0,1-1 0 0 0,-1 1-46 0 0,-6-2 66 0 0,-34-7 90 0 0,0 2 1 0 0,-1 1-1 0 0,0 3 0 0 0,0 2 1 0 0,-1 2-1 0 0,1 1 0 0 0,0 3 1 0 0,1 1-1 0 0,-1 2 0 0 0,1 3 1 0 0,1 1-1 0 0,-26 11-156 0 0,42-16 45 0 0,-308 75 885 0 0,334-83-919 0 0,1 1 0 0 0,-1-1-1 0 0,0 1 1 0 0,1-1-1 0 0,-1 1 1 0 0,0-1-1 0 0,1 1 1 0 0,-1-1 0 0 0,0 0-1 0 0,0 1 1 0 0,1-1-1 0 0,-1 1 1 0 0,0-1-1 0 0,0 0 1 0 0,0 1 0 0 0,0-1-1 0 0,0 0 1 0 0,0 1-1 0 0,0-1 1 0 0,0 1 0 0 0,0-1-1 0 0,0 0 1 0 0,0 1-1 0 0,0-1 1 0 0,-1 0-1 0 0,1 1 1 0 0,0-1 0 0 0,0 1-1 0 0,-1-1 1 0 0,1 1-1 0 0,0-1 1 0 0,-1 1 0 0 0,1-1-1 0 0,-1 1 1 0 0,1-1-1 0 0,0 1 1 0 0,-1-1-1 0 0,1 1 1 0 0,-1-1 0 0 0,0 1-1 0 0,1 0 1 0 0,-1-1-1 0 0,1 1 1 0 0,-1 0-1 0 0,1 0 1 0 0,-1-1 0 0 0,0 1-1 0 0,1 0 1 0 0,-1 0-1 0 0,1 0 1 0 0,-1 0 0 0 0,0 0-1 0 0,1 0 1 0 0,-1 0-1 0 0,0 0 1 0 0,1 0-1 0 0,-1 0 1 0 0,0 0 0 0 0,1 0-1 0 0,-1 0 1 0 0,0 1-11 0 0,53-45-2067 0 0,-45 39 2005 0 0,888-595-6122 0 0,-820 548 6105 0 0,215-174 1337 0 0,-288 226-1147 0 0,-1 0 1 0 0,1-1-1 0 0,-1 1 0 0 0,1-1 0 0 0,-1 1 0 0 0,1-1 0 0 0,-1 0 0 0 0,0 1 0 0 0,1-1 0 0 0,-1 0 1 0 0,0 0-1 0 0,1 0 0 0 0,-1 0 0 0 0,0 0 0 0 0,0 0 0 0 0,0 0 0 0 0,0-1 0 0 0,0 1 1 0 0,0 0-1 0 0,0 0 0 0 0,-1-1 0 0 0,1 1 0 0 0,0-1 0 0 0,-1 1 0 0 0,1-1 0 0 0,-1 1 0 0 0,1-1 1 0 0,-1 1-1 0 0,0-1 0 0 0,0 1 0 0 0,0-1 0 0 0,0 0 0 0 0,0 1 0 0 0,0-1 0 0 0,0 1 0 0 0,0-1 1 0 0,0 1-1 0 0,-1-1 0 0 0,1 1 0 0 0,-1-1 0 0 0,1 1 0 0 0,-1-1 0 0 0,0 1 0 0 0,1-1 1 0 0,-1 1-1 0 0,0 0 0 0 0,0 0 0 0 0,0-1 0 0 0,0 1 0 0 0,0 0 0 0 0,0 0 0 0 0,-1 0 0 0 0,1 0 1 0 0,0 0-1 0 0,0 0 0 0 0,-1 0 0 0 0,1 1 0 0 0,0-1 0 0 0,-1 0 0 0 0,1 1 0 0 0,-1-1 1 0 0,1 1-1 0 0,-1-1 0 0 0,1 1 0 0 0,-1 0 0 0 0,0 0 0 0 0,1 0 0 0 0,-1-1 0 0 0,0 2-111 0 0,-83-5 289 0 0,0 4 0 0 0,0 3 0 0 0,0 4-1 0 0,-30 9-288 0 0,-220 13 458 0 0,274-31-441 0 0,101-18-3480 0 0,153-61-1324 0 0,144-46 4546 0 0,-270 121 932 0 0,-66 6-632 0 0,0 1-1 0 0,0-1 0 0 0,0 0 0 0 0,0 1 0 0 0,0-1 0 0 0,-1 1 0 0 0,1-1 0 0 0,0 1 0 0 0,0 0 0 0 0,0-1 1 0 0,-1 1-1 0 0,1 0 0 0 0,0-1 0 0 0,-1 1 0 0 0,1 0 0 0 0,-1 0 0 0 0,1 0 0 0 0,0 0 0 0 0,-1 0 1 0 0,0-1-1 0 0,1 1 0 0 0,-1 0 0 0 0,0 0 0 0 0,1 0 0 0 0,-1 0 0 0 0,0 0 0 0 0,0 0 0 0 0,0 0 1 0 0,0 0-1 0 0,0 0 0 0 0,0 0 0 0 0,0 0 0 0 0,0 0 0 0 0,0 0 0 0 0,-1 0 0 0 0,1 0 0 0 0,0 0 0 0 0,0 0 1 0 0,-1 0-1 0 0,1 0 0 0 0,-1 0 0 0 0,1 0 0 0 0,-1-1 0 0 0,1 1 0 0 0,-1 0 0 0 0,0 0 0 0 0,1 0 1 0 0,-1-1-1 0 0,0 1 0 0 0,0 0 0 0 0,1-1 0 0 0,-1 1 0 0 0,0-1 0 0 0,0 1 0 0 0,0-1 0 0 0,0 1 1 0 0,0-1-1 0 0,0 0 0 0 0,0 1 0 0 0,0-1 0 0 0,0 0 0 0 0,0 0-58 0 0,-167 156 3200 0 0,-113 46-2525 0 0,174-129-352 0 0,-196 136-64 0 0,301-209-268 0 0,1 1 0 0 0,-1-1 0 0 0,1 1-1 0 0,-1-1 1 0 0,1 1 0 0 0,-1-1 0 0 0,1 1 0 0 0,0 0 0 0 0,-1 0 0 0 0,1 0-1 0 0,0 0 1 0 0,0 0 0 0 0,0 0 0 0 0,-1 0 0 0 0,1 0 0 0 0,0 0 0 0 0,0 0-1 0 0,1 0 1 0 0,-1 1 0 0 0,0-1 0 0 0,0 0 0 0 0,1 1 0 0 0,-1-1 0 0 0,1 1-1 0 0,-1-1 1 0 0,1 1 0 0 0,-1-1 0 0 0,1 1 0 0 0,0-1 0 0 0,0 1 0 0 0,0-1-1 0 0,0 1 1 0 0,0-1 0 0 0,0 1 0 0 0,0-1 0 0 0,0 1 0 0 0,1-1 0 0 0,-1 1-1 0 0,0-1 1 0 0,1 1 0 0 0,0-1 0 0 0,-1 1 0 0 0,1-1 0 0 0,0 0 0 0 0,0 1-1 0 0,-1-1 1 0 0,1 0 0 0 0,0 0 0 0 0,0 1 0 0 0,1-1 0 0 0,-1 0 0 0 0,0 0-1 0 0,0 0 1 0 0,0-1 0 0 0,1 1 0 0 0,-1 0 0 0 0,0 0 0 0 0,1-1 0 0 0,-1 1-1 0 0,1 0 1 0 0,-1-1 0 0 0,1 0 0 0 0,-1 1 0 0 0,1-1 0 0 0,-1 0 0 0 0,1 0 0 0 0,-1 0-1 0 0,1 0 1 0 0,-1 0 9 0 0,42 5-138 0 0,-1-3-1 0 0,0-1 0 0 0,1-2 0 0 0,-1-3 1 0 0,0 0-1 0 0,0-3 0 0 0,15-5 139 0 0,-29 7-186 0 0,267-53-2146 0 0,-72 13 787 0 0,2 9 0 0 0,48 6 1545 0 0,-239 27-34 0 0,-21 1 17 0 0,1 0 1 0 0,0 0-1 0 0,0 2 1 0 0,0-1 0 0 0,0 2-1 0 0,0 0 1 0 0,0 1 0 0 0,0 0-1 0 0,0 1 1 0 0,-1 0 0 0 0,1 1-1 0 0,-1 1 1 0 0,0 0-1 0 0,0 1 17 0 0,-10-4 94 0 0,-1 1 0 0 0,0-1-1 0 0,0 0 1 0 0,1 1-1 0 0,-2-1 1 0 0,1 1-1 0 0,0 0 1 0 0,0-1 0 0 0,-1 1-1 0 0,0 0 1 0 0,1 0-1 0 0,-1 0 1 0 0,0 0-1 0 0,0 0 1 0 0,-1 0-1 0 0,1 0 1 0 0,-1 1 0 0 0,1-1-1 0 0,-1 0 1 0 0,0 0-1 0 0,0 0 1 0 0,-1 1-1 0 0,1-1 1 0 0,-1 0 0 0 0,1 0-1 0 0,-1 0 1 0 0,0 0-1 0 0,0 0 1 0 0,-1 0-1 0 0,1 0 1 0 0,0 0 0 0 0,-1 0-1 0 0,0-1 1 0 0,-1 3-94 0 0,-74 92 2461 0 0,68-88-2389 0 0,-92 84 517 0 0,-5-4-1 0 0,-2-5 1 0 0,-5-4 0 0 0,-66 32-589 0 0,0 3 174 0 0,-464 294 16 0 0,551-326-462 0 0,90-81 245 0 0,1 0 0 0 0,-1 0 0 0 0,1 0 0 0 0,-1 0 0 0 0,1 0-1 0 0,0 1 1 0 0,0-1 0 0 0,0 0 0 0 0,0 1 0 0 0,0-1 0 0 0,0 1 0 0 0,1-1-1 0 0,-1 1 1 0 0,1-1 0 0 0,0 1 0 0 0,0-1 0 0 0,0 1 0 0 0,0-1 0 0 0,0 1-1 0 0,0-1 1 0 0,1 1 0 0 0,-1-1 0 0 0,1 1 0 0 0,0-1 0 0 0,-1 1-1 0 0,1-1 1 0 0,0 0 0 0 0,1 1 0 0 0,-1-1 0 0 0,0 0 0 0 0,1 0 0 0 0,-1 0-1 0 0,1 0 1 0 0,0 0 0 0 0,-1 0 0 0 0,1-1 0 0 0,0 1 0 0 0,0 0-1 0 0,0-1 1 0 0,0 1 0 0 0,1-1 0 0 0,-1 0 0 0 0,0 0 0 0 0,1 0 0 0 0,-1 0 27 0 0,29 11-519 0 0,0-2 0 0 0,1-1 1 0 0,0-1-1 0 0,0-2 0 0 0,1-1 1 0 0,-1-2-1 0 0,1-1 0 0 0,0-1 1 0 0,0-2-1 0 0,0-2 0 0 0,18-3 519 0 0,190-42-5255 0 0,-188 34 2546 0 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16T10:56:02.147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1208 1454 3025 0 0,'0'0'977'0'0,"0"0"138"0"0,0 0 167 0 0,0 0-13 0 0,0 0-152 0 0,0 0-72 0 0,0 0-142 0 0,0 0-167 0 0,0 0-161 0 0,0 0-216 0 0,0 0-83 0 0,0 0-26 0 0,-29 12-11 0 0,-198 85 183 0 0,-552 274 304 0 0,630-332-487 0 0,147-41-314 0 0,0 0 0 0 0,0 0 0 0 0,0 0 0 0 0,0-1 0 0 0,0 1 0 0 0,1-1 0 0 0,-1 1 0 0 0,1-1 0 0 0,-1 0 0 0 0,1 1 0 0 0,0-1 0 0 0,0 0 0 0 0,0 0 0 0 0,1 0 0 0 0,-1 0 0 0 0,1 1 0 0 0,0-1 0 0 0,-1 0 0 0 0,1 0 0 0 0,0 0 0 0 0,1 0 0 0 0,-1 0 0 0 0,0 0 0 0 0,1 0 0 0 0,0 0 0 0 0,0 0 0 0 0,0 1 0 0 0,0-1 0 0 0,0 0 0 0 0,0 0 0 0 0,1 1 0 0 0,-1-1 0 0 0,1 1 0 0 0,0-1 0 0 0,0 1 0 0 0,0 0 0 0 0,0 0 0 0 0,0 0 0 0 0,2-1 75 0 0,62-83-1473 0 0,3 3-1 0 0,4 3 0 0 0,4 4 1 0 0,2 3-1 0 0,47-31 1474 0 0,-119 99-64 0 0,175-135-276 0 0,6 9 0 0 0,6 8 0 0 0,5 8 0 0 0,85-29 340 0 0,-218 111 154 0 0,107-58 199 0 0,-72 17 2973 0 0,-82 41 1429 0 0,-44 16-3402 0 0,-63 12-2064 0 0,76 5 935 0 0,-314 14-1519 0 0,229-4 577 0 0,-1-5-1 0 0,1-4 1 0 0,-1-4 0 0 0,1-4-1 0 0,0-5 1 0 0,-77-19 718 0 0,162 29 322 0 0,0-1 0 0 0,0 0 0 0 0,0-1 0 0 0,0 0-1 0 0,0-1 1 0 0,1 0 0 0 0,0-1 0 0 0,0 0 0 0 0,0-1 0 0 0,1 0 0 0 0,0 0 0 0 0,0-1 0 0 0,1-1 0 0 0,0 0 0 0 0,1 0 0 0 0,-1 0 0 0 0,2-1 0 0 0,0 0 0 0 0,0-1-1 0 0,0 0-321 0 0,8 5-32 0 0,1 1-1 0 0,-1 0 0 0 0,1-1 1 0 0,0 1-1 0 0,1 0 0 0 0,-1 0 1 0 0,1 0-1 0 0,0 0 0 0 0,0 1 0 0 0,0-1 1 0 0,1 1-1 0 0,-1 0 0 0 0,1 0 1 0 0,0 0-1 0 0,1 0 0 0 0,-1 1 1 0 0,1 0-1 0 0,-1-1 0 0 0,1 2 1 0 0,0-1-1 0 0,0 1 0 0 0,0-1 0 0 0,0 1 1 0 0,1 1-1 0 0,-1-1 0 0 0,0 1 1 0 0,1 0-1 0 0,0 0 0 0 0,4 0 33 0 0,1-3 52 0 0,151-43-72 0 0,3 8 0 0 0,0 6 0 0 0,2 7 0 0 0,155-2 20 0 0,455 23 162 0 0,-785 12 3393 0 0,-48 14-2940 0 0,36-14-430 0 0,-155 64-140 0 0,3 8 0 0 0,3 8 0 0 0,-43 35-45 0 0,187-108-66 0 0,0 1 0 0 0,1 1 1 0 0,1 2-1 0 0,0 0 0 0 0,1 1 1 0 0,1 1-1 0 0,-11 15 66 0 0,31-35-24 0 0,0 1 0 0 0,0 0 1 0 0,0 0-1 0 0,0 0 0 0 0,0 0 0 0 0,0 0 0 0 0,0 0 1 0 0,0 0-1 0 0,0 0 0 0 0,0 0 0 0 0,1 0 1 0 0,-1 0-1 0 0,0 0 0 0 0,1 1 0 0 0,-1-1 1 0 0,1 0-1 0 0,0 1 0 0 0,-1-1 0 0 0,1 0 1 0 0,0 1-1 0 0,0-1 0 0 0,-1 0 0 0 0,1 1 0 0 0,0-1 1 0 0,0 0-1 0 0,1 1 0 0 0,-1-1 0 0 0,0 0 1 0 0,0 1-1 0 0,1-1 0 0 0,-1 0 0 0 0,1 1 1 0 0,-1-1-1 0 0,1 0 0 0 0,-1 0 0 0 0,1 1 1 0 0,0-1-1 0 0,0 0 0 0 0,0 0 0 0 0,-1 0 1 0 0,1 0-1 0 0,0 0 0 0 0,0 0 0 0 0,0 0 0 0 0,0-1 1 0 0,1 1-1 0 0,-1 0 0 0 0,0 0 0 0 0,0-1 1 0 0,0 1-1 0 0,1-1 0 0 0,-1 1 0 0 0,0-1 1 0 0,1 0-1 0 0,-1 1 0 0 0,0-1 0 0 0,1 0 1 0 0,-1 0-1 0 0,0 0 0 0 0,1 0 0 0 0,0 0 24 0 0,91-4-433 0 0,8-20-188 0 0,-1-3 0 0 0,-2-5 0 0 0,89-43 621 0 0,-116 47-108 0 0,180-79-95 0 0,258-89 254 0 0,-372 172-33 0 0,-136 25-2 0 0,0-1 0 0 0,0 0 0 0 0,0 1 0 0 0,-1-1-1 0 0,1 0 1 0 0,0 1 0 0 0,0-1 0 0 0,0 1 0 0 0,0-1-1 0 0,-1 1 1 0 0,1 0 0 0 0,0-1 0 0 0,-1 1 0 0 0,1 0-1 0 0,0-1 1 0 0,-1 1 0 0 0,1 0 0 0 0,-1 0 0 0 0,1 0-1 0 0,-1-1 1 0 0,1 1 0 0 0,-1 0 0 0 0,0 0 0 0 0,1 0-1 0 0,-1 0 1 0 0,0 0 0 0 0,0 0 0 0 0,0 0 0 0 0,0 0-1 0 0,0 0 1 0 0,0 0 0 0 0,0 0 0 0 0,0 0 0 0 0,0 0-1 0 0,0 0 1 0 0,0-1 0 0 0,-1 1 0 0 0,1 0 0 0 0,0 0-1 0 0,-1 0 1 0 0,1 0 0 0 0,-1 0 0 0 0,1 0 0 0 0,-1-1-1 0 0,1 1 1 0 0,-1 0 0 0 0,1 0 0 0 0,-1-1 0 0 0,0 1-1 0 0,1 0 1 0 0,-1-1 0 0 0,0 1 0 0 0,0 0-16 0 0,-34 47 1180 0 0,-125 114-415 0 0,-7-7 0 0 0,-111 74-765 0 0,273-225 8 0 0,-193 135-446 0 0,268-132-2809 0 0,277-61-4511 0 0,79-4 6138 0 0,-405 57 1723 0 0,-13-1 5 0 0,0 0 1 0 0,1 1 0 0 0,-1 1 0 0 0,0-1-1 0 0,0 1 1 0 0,0 0 0 0 0,0 1-1 0 0,0 0 1 0 0,1 1 0 0 0,-2-1 0 0 0,1 1-1 0 0,0 1 1 0 0,0 0 0 0 0,-1 0-1 0 0,1 0 1 0 0,-1 1 0 0 0,0 0 0 0 0,0 0-1 0 0,0 1 1 0 0,-1 0 0 0 0,5 4-109 0 0,-25 38 6770 0 0,-36-9-4343 0 0,36-28-2197 0 0,-150 126 198 0 0,163-134-440 0 0,0 0-1 0 0,0 0 1 0 0,0 0 0 0 0,0 0-1 0 0,0 0 1 0 0,0 0-1 0 0,1 1 1 0 0,-1-1 0 0 0,1 0-1 0 0,0 0 1 0 0,-1 1 0 0 0,1-1-1 0 0,0 0 1 0 0,0 0-1 0 0,1 1 1 0 0,-1-1 0 0 0,0 0-1 0 0,1 0 1 0 0,-1 1-1 0 0,1-1 1 0 0,0 0 0 0 0,0 0-1 0 0,0 0 1 0 0,0 0-1 0 0,0 0 1 0 0,0 0 0 0 0,0 0-1 0 0,1 0 1 0 0,-1-1 0 0 0,1 1-1 0 0,-1 0 1 0 0,1-1-1 0 0,0 1 1 0 0,0-1 0 0 0,-1 1-1 0 0,1-1 1 0 0,0 0-1 0 0,0 0 1 0 0,0 0 0 0 0,0 0-1 0 0,1 0 1 0 0,-1-1-1 0 0,1 1 13 0 0,101 32-303 0 0,-102-32 276 0 0,91 12-479 0 0,16 4-1396 0 0,-43 9-4013 0 0,-54-20 14 0 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16T10:56:03.061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2341 0 12915 0 0,'0'0'-70'0'0,"0"0"0"0"0,0 0-54 0 0,0 0-35 0 0,0 0 30 0 0,-17 29 1 0 0,-53 94-54 0 0,-68 136-2134 0 0,76-190 2594 0 0,-2-2 0 0 0,-3-3 0 0 0,-2-3 1 0 0,-4-3-1 0 0,-1-4 0 0 0,-3-3 0 0 0,-3-3 0 0 0,-43 18-278 0 0,-119 79 403 0 0,-471 339-371 0 0,694-471-84 0 0,9-5-4 0 0,0-1 0 0 0,-1 0 0 0 0,1 0 0 0 0,-1-1 0 0 0,-1-1 0 0 0,1 0 0 0 0,-1 0 0 0 0,0-1 0 0 0,0-1 0 0 0,0 0 0 0 0,0 0 0 0 0,0-1 0 0 0,-1-1 0 0 0,-2 0 56 0 0,14-3-93 0 0,-1-1-1 0 0,1 1 0 0 0,-1 0 1 0 0,1-1-1 0 0,0 1 1 0 0,0-1-1 0 0,0 1 0 0 0,0-1 1 0 0,0 0-1 0 0,1 1 1 0 0,-1-1-1 0 0,1 0 0 0 0,-1 1 1 0 0,1-1-1 0 0,0 0 1 0 0,0 0-1 0 0,0 1 0 0 0,1-1 1 0 0,-1 0-1 0 0,1 1 1 0 0,0-1-1 0 0,-1 0 0 0 0,1 1 1 0 0,0-1-1 0 0,0 1 1 0 0,1-1-1 0 0,-1 1 0 0 0,0 0 1 0 0,1-1-1 0 0,0 1 1 0 0,-1 0-1 0 0,1 0 0 0 0,0 0 94 0 0,40-58-242 0 0,3 2-1 0 0,2 2 0 0 0,3 2 0 0 0,1 2 0 0 0,13-6 243 0 0,-59 53-10 0 0,42-40-381 0 0,2 1 0 0 0,1 3 0 0 0,2 1 0 0 0,2 3 0 0 0,2 3 0 0 0,41-19 391 0 0,-610 327 4864 0 0,284-142-3468 0 0,201-115-1533 0 0,16-9-229 0 0,0 0-1 0 0,0-1 0 0 0,-1 0 1 0 0,0-1-1 0 0,0 0 1 0 0,0-1-1 0 0,0-1 1 0 0,-1 0-1 0 0,0-1 1 0 0,0 0-1 0 0,0-1 1 0 0,0-1-1 0 0,-3 0 367 0 0,14-3-185 0 0,1 0 1 0 0,-1 0-1 0 0,1 0 0 0 0,0 0 0 0 0,0 0 1 0 0,-1 0-1 0 0,1-1 0 0 0,1 1 1 0 0,-1-1-1 0 0,0 0 0 0 0,1 1 0 0 0,-1-1 1 0 0,1 0-1 0 0,0 0 0 0 0,0 0 1 0 0,0 0-1 0 0,0 0 0 0 0,1 0 0 0 0,-1 0 1 0 0,1 0-1 0 0,0-1 0 0 0,0 1 0 0 0,0 0 1 0 0,0 0-1 0 0,0 0 0 0 0,1 0 1 0 0,-1 0-1 0 0,1-1 185 0 0,-1-2-704 0 0,0-12 320 0 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16T10:56:03.942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200 0 5761 0 0,'0'0'1715'0'0,"0"0"-377"0"0,0 0-149 0 0,0 0-195 0 0,-25 6-216 0 0,-79 19-193 0 0,100-24-562 0 0,0 0 0 0 0,0 1 0 0 0,0 0 1 0 0,0 0-1 0 0,0 0 0 0 0,1 0 0 0 0,-1 0 0 0 0,1 1 0 0 0,0 0 1 0 0,0-1-1 0 0,0 1 0 0 0,0 1 0 0 0,0-1 0 0 0,0 0 0 0 0,1 1 1 0 0,0-1-1 0 0,0 1 0 0 0,0 0 0 0 0,0-1 0 0 0,0 1 0 0 0,1 0 1 0 0,-1 0-1 0 0,1 0 0 0 0,0 0 0 0 0,1 1 0 0 0,-1-1 0 0 0,1 0 1 0 0,0 0-1 0 0,-1 0 0 0 0,2 1 0 0 0,-1-1 0 0 0,1 0 0 0 0,-1 1-23 0 0,0 2 29 0 0,2 12-99 0 0,1 0-1 0 0,0 0 1 0 0,1 0-1 0 0,2 0 1 0 0,-1-1-1 0 0,2 1 1 0 0,1-1-1 0 0,0-1 1 0 0,1 0-1 0 0,1 0 1 0 0,0-1-1 0 0,1 0 0 0 0,1 0 1 0 0,1-2-1 0 0,0 1 1 0 0,1-2-1 0 0,0 0 1 0 0,1 0-1 0 0,0-1 1 0 0,11 5 70 0 0,-4-2-734 0 0,0-1 1 0 0,1-1 0 0 0,1-1-1 0 0,0-1 1 0 0,0-1 0 0 0,1-1-1 0 0,1-1 1 0 0,-1-1-1 0 0,13 1 734 0 0,-17-6-240 0 0,0 0 0 0 0,0-1-1 0 0,0-1 1 0 0,0-1 0 0 0,0-1-1 0 0,0-1 1 0 0,0-1 0 0 0,0 0-1 0 0,-1-2 1 0 0,5-2 240 0 0,123-53 3954 0 0,-4 8 204 0 0,84 6-3106 0 0,-93 22-783 0 0,-98 16-294 0 0,1 1 0 0 0,0 2 0 0 0,0 2 0 0 0,0 2 0 0 0,1 1 1 0 0,24 3 24 0 0,-60-2-5 0 0,0 1 0 0 0,0 0 0 0 0,0 0 0 0 0,0 0 1 0 0,0 0-1 0 0,0 0 0 0 0,0 0 0 0 0,0 1 0 0 0,-1-1 1 0 0,1 1-1 0 0,0 0 0 0 0,-1 0 0 0 0,0 0 0 0 0,1 0 1 0 0,-1 0-1 0 0,0 0 0 0 0,0 1 0 0 0,0-1 0 0 0,0 1 1 0 0,-1 0-1 0 0,1-1 0 0 0,-1 1 0 0 0,1 0 0 0 0,-1 0 1 0 0,0 0-1 0 0,0 0 0 0 0,-1 0 0 0 0,1 0 0 0 0,0 0 1 0 0,-1 0-1 0 0,0 0 0 0 0,0 0 0 0 0,0 1 0 0 0,0-1 1 0 0,0 2 4 0 0,-28 109 790 0 0,-11-43-601 0 0,-3-1-1 0 0,-4-3 0 0 0,-2-1 1 0 0,-3-3-1 0 0,-2-2 1 0 0,-4-2-1 0 0,-51 41-188 0 0,29-23 194 0 0,51-50-133 0 0,-59 57 148 0 0,4 4-1 0 0,3 4 1 0 0,-20 36-209 0 0,54-39-151 0 0,45-87 141 0 0,0 0-1 0 0,1 0 0 0 0,0 0 0 0 0,-1 0 0 0 0,1 0 0 0 0,0 0 0 0 0,0 1 0 0 0,0-1 0 0 0,0 0 0 0 0,0 0 1 0 0,1 0-1 0 0,-1 0 0 0 0,1 0 0 0 0,-1 0 0 0 0,1 0 0 0 0,0 0 0 0 0,0 0 0 0 0,0 0 0 0 0,0 0 1 0 0,0 0-1 0 0,0-1 0 0 0,0 1 0 0 0,1 0 0 0 0,-1-1 0 0 0,0 1 0 0 0,1-1 0 0 0,0 1 0 0 0,-1-1 0 0 0,1 0 1 0 0,0 0-1 0 0,0 1 0 0 0,-1-1 0 0 0,1-1 0 0 0,0 1 0 0 0,0 0 0 0 0,0 0 0 0 0,0-1 0 0 0,0 1 1 0 0,0-1-1 0 0,1 0 0 0 0,-1 1 0 0 0,0-1 0 0 0,0 0 0 0 0,0 0 11 0 0,30 1-217 0 0,-1-2 1 0 0,0-1-1 0 0,1-1 0 0 0,-1-1 1 0 0,0-2-1 0 0,-1-2 0 0 0,1 0 1 0 0,-1-2-1 0 0,-1-1 0 0 0,0-2 1 0 0,11-7 216 0 0,-9 7-228 0 0,561-271-1462 0 0,-582 280 1678 0 0,1-1 0 0 0,-1 2 0 0 0,1-1 0 0 0,0 1 0 0 0,0 1 0 0 0,0 0 0 0 0,0 0 0 0 0,0 1 0 0 0,0 1 0 0 0,0 0 0 0 0,1 0 0 0 0,0 1 12 0 0,-8 3 53 0 0,-1 0-1 0 0,0-1 1 0 0,0 1 0 0 0,-1 0 0 0 0,1 0-1 0 0,-1 1 1 0 0,0-1 0 0 0,0 0-1 0 0,-1 1 1 0 0,1-1 0 0 0,-1 1-1 0 0,0 0 1 0 0,0 0 0 0 0,0-1 0 0 0,-1 1-1 0 0,0 0 1 0 0,1 0 0 0 0,-2-1-1 0 0,1 1 1 0 0,-1 0 0 0 0,1 0-1 0 0,-1-1 1 0 0,-1 1 0 0 0,1 0 0 0 0,-1-1-1 0 0,1 1 1 0 0,-1-1 0 0 0,-1 0-1 0 0,1 0 1 0 0,-1 0 0 0 0,1 0-1 0 0,-1 0 1 0 0,-2 1-53 0 0,-54 97 332 0 0,-5-3 0 0 0,-4-3-1 0 0,-4-3 1 0 0,-4-3 0 0 0,-25 17-332 0 0,-15 24 100 0 0,-457 545 232 0 0,525-591-482 0 0,50-83 136 0 0,-1 0 0 0 0,1 0 1 0 0,0 0-1 0 0,0 0 1 0 0,0 0-1 0 0,0 0 0 0 0,0-1 1 0 0,0 1-1 0 0,0-1 1 0 0,0 1-1 0 0,1-1 1 0 0,-1 0-1 0 0,1 0 0 0 0,-1 0 1 0 0,1 0-1 0 0,0 0 1 0 0,-1 0-1 0 0,1-1 0 0 0,-1 0 1 0 0,1 1-1 0 0,0-1 1 0 0,0 0-1 0 0,-1 0 0 0 0,1 0 1 0 0,0-1-1 0 0,-1 1 1 0 0,1-1-1 0 0,0 1 1 0 0,-1-1-1 0 0,1 0 0 0 0,0 0 14 0 0,2 0-20 0 0,62-10-839 0 0,0-2 0 0 0,-1-4-1 0 0,-1-3 1 0 0,0-2 0 0 0,-2-4 0 0 0,-1-2-1 0 0,12-9 860 0 0,176-90-2233 0 0,-115 55 1917 0 0,3 6 1 0 0,79-23 315 0 0,-206 85 168 0 0,0-1 0 0 0,0 1 0 0 0,1 1 0 0 0,0 0 0 0 0,0 1-1 0 0,0 0 1 0 0,0 0 0 0 0,0 2 0 0 0,0-1 0 0 0,0 2 0 0 0,0 0 0 0 0,9 1-168 0 0,-18 2 148 0 0,0 0 0 0 0,0 1 0 0 0,-1-1 0 0 0,1 0 0 0 0,-1 1 0 0 0,0 0 0 0 0,-1-1 0 0 0,1 1 0 0 0,-1 0 0 0 0,0 0 0 0 0,0 0 0 0 0,0 0 0 0 0,-1 0 0 0 0,0 0 0 0 0,0 0 0 0 0,0 0 0 0 0,0 0 0 0 0,-1 0 0 0 0,0 0 0 0 0,0 0 0 0 0,0 0 0 0 0,-1 0 0 0 0,0 0 0 0 0,1-1 0 0 0,-2 1 0 0 0,1-1-1 0 0,-1 1-146 0 0,-32 71 532 0 0,-5-1 1 0 0,-2-2 0 0 0,-3-2 0 0 0,-4-2 0 0 0,-13 11-534 0 0,-435 521 1291 0 0,497-600-1291 0 0,-3 1-46 0 0,0 0 0 0 0,0 1 1 0 0,1-1-1 0 0,-1 1 1 0 0,1 0-1 0 0,0 0 0 0 0,-1 0 1 0 0,1 0-1 0 0,1 0 0 0 0,-1 1 1 0 0,0-1-1 0 0,1 0 1 0 0,-1 1-1 0 0,1-1 0 0 0,0 1 1 0 0,0 0-1 0 0,1-1 0 0 0,-1 1 1 0 0,1 0-1 0 0,0-1 0 0 0,0 1 1 0 0,0 0-1 0 0,0 0 1 0 0,1-1-1 0 0,-1 1 0 0 0,1 0 1 0 0,0-1-1 0 0,0 1 0 0 0,0-1 1 0 0,1 1-1 0 0,-1-1 1 0 0,1 0-1 0 0,0 1 0 0 0,0-1 1 0 0,1 1 45 0 0,14 1-706 0 0,0-1 0 0 0,0 0 0 0 0,0-2 1 0 0,1 0-1 0 0,-1 0 0 0 0,1-2 0 0 0,0 0 1 0 0,-1-1-1 0 0,1-1 0 0 0,-1 0 0 0 0,1-2 0 0 0,-1 0 1 0 0,0-1-1 0 0,11-5 706 0 0,7-1-2622 0 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16T10:56:04.317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691 34 5745 0 0,'0'0'2186'0'0,"0"0"-80"0"0,0 0-422 0 0,0 0-458 0 0,-33 27-335 0 0,-106 87-331 0 0,-6 2 104 0 0,-5-7 0 0 0,-47 19-664 0 0,191-124-118 0 0,-14 9-1043 0 0,29-16-39 0 0,363-220-2826 0 0,-275 158 2475 0 0,3 3 0 0 0,3 5 0 0 0,1 5 0 0 0,34-8 1551 0 0,-128 56 0 0 0,-1 0 1 0 0,1 1 0 0 0,0 0 0 0 0,0 0 0 0 0,1 1-1 0 0,-1 1 1 0 0,0 0 0 0 0,1 0 0 0 0,-1 1-1 0 0,1 0 1 0 0,-1 1 0 0 0,7 1-1 0 0,-16 0 179 0 0,0 0 1 0 0,0 0-1 0 0,0 0 0 0 0,-1 0 1 0 0,1 0-1 0 0,0 1 0 0 0,-1-1 1 0 0,0 0-1 0 0,0 0 1 0 0,0 0-1 0 0,0 0 0 0 0,0 1 1 0 0,0-1-1 0 0,0 0 0 0 0,0 0 1 0 0,-1 0-1 0 0,0 0 0 0 0,1 0 1 0 0,-1 0-1 0 0,0 0 0 0 0,0 0 1 0 0,0 0-1 0 0,0 0 0 0 0,0 0 1 0 0,0 0-1 0 0,-1 0 1 0 0,1-1-1 0 0,0 1 0 0 0,-1 0 1 0 0,0-1-1 0 0,1 0 0 0 0,-1 1 1 0 0,0-1-1 0 0,0 0 0 0 0,0 0 1 0 0,0 0-1 0 0,1 0 0 0 0,-2 0 1 0 0,-1 0-180 0 0,-126 85 2211 0 0,-82 19-3113 0 0,45-59-1447 0 0,55-59-4590 0 0,93 5 4897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16T10:50:20.476"/>
    </inkml:context>
    <inkml:brush xml:id="br0">
      <inkml:brushProperty name="width" value="0.3" units="cm"/>
      <inkml:brushProperty name="height" value="0.6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151 3228 7017 0 0,'0'0'179'0'0,"0"0"11"0"0,0 0 152 0 0,0 0 173 0 0,0 0 107 0 0,0 0 20 0 0,0 0-112 0 0,0 0-150 0 0,0 0-73 0 0,0 0-37 0 0,-5-4 4 0 0,2 0-126 0 0,0 0-1 0 0,0 0 1 0 0,0 0 0 0 0,1-1 0 0 0,-1 1-1 0 0,1-1 1 0 0,0 1 0 0 0,0-1 0 0 0,1 0 0 0 0,-1 0-1 0 0,1 1 1 0 0,0-1 0 0 0,1 0 0 0 0,-1 0 0 0 0,1 0-1 0 0,0 0 1 0 0,0-1 0 0 0,0 1 0 0 0,1 0 0 0 0,0 0-1 0 0,0 1 1 0 0,0-2-148 0 0,0 1 216 0 0,0-1 0 0 0,-1 0 0 0 0,0 1 0 0 0,0-1 0 0 0,0 0 0 0 0,-1 1 0 0 0,1-1 0 0 0,-1 0 1 0 0,-1 1-1 0 0,1-1 0 0 0,-1 1 0 0 0,0 0 0 0 0,0-1 0 0 0,-1 1 0 0 0,1 0 0 0 0,-1 0 0 0 0,0 1 0 0 0,0-1 0 0 0,-1 0 0 0 0,0 1 0 0 0,0 0 0 0 0,0 0 0 0 0,-2-2-216 0 0,-21-27 67 0 0,18 17-72 0 0,2 0 0 0 0,0-1 0 0 0,1 0 0 0 0,1 0 0 0 0,1-1 0 0 0,0 0 0 0 0,1 1 1 0 0,1-1-1 0 0,1 0 0 0 0,0 0 0 0 0,1 0 0 0 0,1 0 0 0 0,2-10 5 0 0,-1-25 531 0 0,23-156 103 0 0,-26 178-745 0 0,1 1 0 0 0,2 0 0 0 0,1 0-1 0 0,1 0 1 0 0,1 0 0 0 0,2 0 0 0 0,8-23 111 0 0,105-240-184 0 0,-23 118 269 0 0,18-3 300 0 0,-86 138-407 0 0,1 0 0 0 0,3 3 0 0 0,0 0 0 0 0,3 2 0 0 0,1 2 0 0 0,1 1 0 0 0,16-8 22 0 0,178-125 196 0 0,54-17 161 0 0,-251 161-335 0 0,78-51 126 0 0,2 6 1 0 0,4 5-1 0 0,2 5 0 0 0,10 2-148 0 0,224-80 61 0 0,-205 83-42 0 0,-49 13-12 0 0,1 5-1 0 0,1 4 1 0 0,2 5 0 0 0,69-6-7 0 0,605-111 269 0 0,-233 115-365 0 0,322 6 244 0 0,-781 14-159 0 0,275-18 278 0 0,279 21-267 0 0,-376 25 23 0 0,-1 12-1 0 0,31 18-22 0 0,149 72-38 0 0,-329-95 19 0 0,-47-16 0 0 0,-2 3 1 0 0,0 2-1 0 0,-1 4 0 0 0,-1 2 1 0 0,-1 3-1 0 0,-2 3 0 0 0,-1 2 1 0 0,37 28 18 0 0,206 142 84 0 0,66 99 46 0 0,-324-264-116 0 0,-1 3 0 0 0,-2 1-1 0 0,-3 2 1 0 0,34 45-14 0 0,120 184 52 0 0,-28-73 51 0 0,-28-63 23 0 0,-33 44 226 0 0,-100-172-258 0 0,-4-7-3322 0 0,0 0-3454 0 0,0-1-4121 0 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16T10:56:06.251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82 4565 12027 0 0,'0'0'3307'0'0,"-9"-27"-2428"0"0,-61-190-451 0 0,69 203-570 0 0,0-1-1 0 0,1 1 1 0 0,1 0-1 0 0,0-1 1 0 0,1 1 0 0 0,0 0-1 0 0,1-1 1 0 0,1 2-1 0 0,0-1 1 0 0,1 0 0 0 0,1 1-1 0 0,0 0 1 0 0,1 0-1 0 0,0 0 1 0 0,1 1 0 0 0,0 0-1 0 0,1 1 1 0 0,0 0 0 0 0,1 0-1 0 0,0 1 1 0 0,1 0 142 0 0,21-31-208 0 0,348-496 1044 0 0,-80 90-419 0 0,-299 446-441 0 0,0 1-1 0 0,0-1 0 0 0,0 1 0 0 0,0-1 0 0 0,0 0 0 0 0,0 1 0 0 0,0-1 0 0 0,0 0 0 0 0,0 0 0 0 0,0 0 0 0 0,0 0 0 0 0,0 0 0 0 0,-1 0 0 0 0,1 0 0 0 0,0 0 0 0 0,-1 0 0 0 0,1 0 0 0 0,-1 0 0 0 0,1 0 0 0 0,-1 0 0 0 0,1-1 0 0 0,-1 1 0 0 0,0 0 0 0 0,0 0 1 0 0,0 0-1 0 0,1-1 0 0 0,-1 1 0 0 0,0 0 0 0 0,-1 0 0 0 0,1-1 0 0 0,0 1 0 0 0,0 0 0 0 0,0 0 0 0 0,-1-1 0 0 0,1 1 0 0 0,-1 0 0 0 0,1 0 0 0 0,-1 0 0 0 0,1 0 0 0 0,-1 0 0 0 0,0 0 0 0 0,1 0 0 0 0,-1 0 0 0 0,0 0 0 0 0,0 0 0 0 0,0 0 0 0 0,0 0 1 0 0,0 0-1 0 0,0 1 0 0 0,0-1 0 0 0,0 0 0 0 0,0 1 0 0 0,0-1 0 0 0,0 1 0 0 0,0-1 0 0 0,0 1 0 0 0,0-1 0 0 0,-1 1 0 0 0,1 0 0 0 0,0 0 0 0 0,0-1 0 0 0,-1 1 0 0 0,0 0 25 0 0,-207-1-190 0 0,175 5 465 0 0,-1-2 0 0 0,1-2 0 0 0,-1 0 0 0 0,1-3 0 0 0,-1-1 0 0 0,1-1 0 0 0,0-2 0 0 0,0-1 1 0 0,1-2-1 0 0,-14-7-275 0 0,42 15-11 0 0,0-1 0 0 0,1 0 0 0 0,-1 0 0 0 0,1 0 0 0 0,-1 0 0 0 0,1-1 0 0 0,0 0 1 0 0,1 0-1 0 0,-1 0 0 0 0,1 0 0 0 0,-1 0 0 0 0,1-1 0 0 0,1 1 0 0 0,-1-1 0 0 0,0 0 0 0 0,1 0 0 0 0,0 0 1 0 0,0 0-1 0 0,1 0 0 0 0,0 0 0 0 0,0-1 0 0 0,0 1 0 0 0,0 0 0 0 0,1-1 0 0 0,0 1 0 0 0,0-1 0 0 0,0 1 1 0 0,1 0-1 0 0,-1-1 0 0 0,1 1 0 0 0,1 0 0 0 0,-1-1 0 0 0,1 1 0 0 0,0-1 11 0 0,89-170-1836 0 0,-1 58 1037 0 0,6 3 1 0 0,4 5 0 0 0,4 4-1 0 0,5 5 1 0 0,100-69 798 0 0,412-259-5405 0 0,-556 387 4665 0 0,-53 34 685 0 0,4 1 78 0 0,-1-1 1 0 0,0-1-1 0 0,0 0 0 0 0,0-1 1 0 0,-1-1-1 0 0,-1 0 1 0 0,0-1-1 0 0,0 0 1 0 0,-1-1-1 0 0,-1 0 1 0 0,0-1-1 0 0,-1-1 1 0 0,0 1-1 0 0,-2-2 1 0 0,1 1-1 0 0,-2-1 1 0 0,0 0-1 0 0,-1-1 0 0 0,3-14-23 0 0,-8 8 853 0 0,-2-1 0 0 0,-1 0 0 0 0,0 1 0 0 0,-2 0 0 0 0,-1-1 0 0 0,-1 1 0 0 0,-1 1 0 0 0,0-1 0 0 0,-2 1 0 0 0,-8-13-853 0 0,-69-129 2950 0 0,78 150-2910 0 0,0-5-58 0 0,-2 0-1 0 0,0 0 0 0 0,-2 1 0 0 0,0 0 1 0 0,-1 1-1 0 0,0 1 0 0 0,-1 0 0 0 0,-1 1 1 0 0,-1 0-1 0 0,0 1 0 0 0,-1 1 1 0 0,0 0-1 0 0,-1 2 0 0 0,-1 0 0 0 0,0 1 1 0 0,0 1-1 0 0,0 0 0 0 0,-1 2 0 0 0,-1 0 1 0 0,1 1-1 0 0,-1 1 0 0 0,0 1 0 0 0,-12 0 20 0 0,-99 7-4365 0 0,131-3 4287 0 0,0 0 0 0 0,0 0 1 0 0,0 0-1 0 0,0 0 0 0 0,0-1 1 0 0,0 1-1 0 0,0 0 0 0 0,0 0 0 0 0,1-1 1 0 0,-1 1-1 0 0,0-1 0 0 0,0 1 0 0 0,0-1 1 0 0,0 1-1 0 0,0-1 0 0 0,0 1 1 0 0,1-1-1 0 0,-1 0 0 0 0,0 1 0 0 0,1-1 1 0 0,-1 0-1 0 0,0 0 0 0 0,1 0 0 0 0,-1 0 1 0 0,1 1-1 0 0,-1-1 0 0 0,1 0 1 0 0,0 0-1 0 0,-1 0 0 0 0,1 0 0 0 0,0 0 1 0 0,0 0-1 0 0,-1 0 0 0 0,1 0 0 0 0,0 0 1 0 0,0 0-1 0 0,0 0 0 0 0,0 0 1 0 0,0 0-1 0 0,1 0 0 0 0,-1 0 0 0 0,0 0 1 0 0,0 0-1 0 0,1 0 0 0 0,-1 0 1 0 0,0 0-1 0 0,1 0 0 0 0,-1 0 0 0 0,1 0 1 0 0,-1 1-1 0 0,1-1 0 0 0,0 0 0 0 0,-1 0 1 0 0,1 0-1 0 0,0 0 77 0 0,32-51-1589 0 0,-11 21 1658 0 0,2 2 0 0 0,2 0 0 0 0,0 2 0 0 0,2 0 0 0 0,0 2 0 0 0,2 1 0 0 0,1 2 0 0 0,1 1 0 0 0,4-1-69 0 0,-35 20-6 0 0,1 1-1 0 0,-1 0 0 0 0,0 0 1 0 0,0 0-1 0 0,1 0 1 0 0,-1 0-1 0 0,0 0 0 0 0,1 0 1 0 0,-1 0-1 0 0,1 0 1 0 0,-1 1-1 0 0,1-1 1 0 0,0 1-1 0 0,-1-1 0 0 0,1 1 1 0 0,-1 0-1 0 0,1-1 1 0 0,0 1-1 0 0,-1 0 0 0 0,1 0 1 0 0,0 0-1 0 0,0 0 1 0 0,-1 0-1 0 0,1 1 1 0 0,-1-1-1 0 0,1 1 0 0 0,0-1 1 0 0,-1 1-1 0 0,1-1 1 0 0,-1 1-1 0 0,1 0 0 0 0,-1 0 1 0 0,1-1-1 0 0,-1 1 1 0 0,0 0-1 0 0,1 0 1 0 0,-1 1-1 0 0,0-1 0 0 0,0 0 1 0 0,0 0-1 0 0,0 1 1 0 0,0-1-1 0 0,0 0 0 0 0,0 1 1 0 0,0-1-1 0 0,0 1 1 0 0,-1-1-1 0 0,1 1 1 0 0,-1 0-1 0 0,1-1 0 0 0,-1 1 1 0 0,1-1-1 0 0,-1 1 1 0 0,0 0-1 0 0,0-1 0 0 0,0 1 1 0 0,0 0-1 0 0,0 0 1 0 0,0-1-1 0 0,-1 1 1 0 0,1-1-1 0 0,0 1 0 0 0,-1 1 7 0 0,-3 14 436 0 0,-1 1 0 0 0,-1 0-1 0 0,0-1 1 0 0,-1 0 0 0 0,-1-1-1 0 0,0 0 1 0 0,-2 0 0 0 0,0-1-1 0 0,-9 13-435 0 0,-7 11 534 0 0,-179 272 1681 0 0,73-115-1460 0 0,9 5-1 0 0,-17 54-754 0 0,139-253 1 0 0,-11 19-1 0 0,1 1 1 0 0,0 0 0 0 0,2 1 0 0 0,1 0 0 0 0,1 0-1 0 0,0 1 1 0 0,2 0 0 0 0,1 0 0 0 0,1 0-1 0 0,0 23 0 0 0,6-43 19 0 0,0 1 0 0 0,0-1 0 0 0,0 0 0 0 0,1 0 0 0 0,-1 0 0 0 0,1-1 0 0 0,0 1 0 0 0,0-1 0 0 0,1 0 0 0 0,-1 0 0 0 0,1-1-1 0 0,-1 1 1 0 0,1-1 0 0 0,0 0 0 0 0,0 0 0 0 0,0 0 0 0 0,0-1 0 0 0,0 0 0 0 0,0 0 0 0 0,1 0 0 0 0,-1-1 0 0 0,0 1-1 0 0,0-1 1 0 0,1 0 0 0 0,-1-1 0 0 0,0 1 0 0 0,0-1 0 0 0,0 0 0 0 0,1-1 0 0 0,-1 1 0 0 0,0-1 0 0 0,-1 0 0 0 0,5-2-19 0 0,71-16 190 0 0,-2-4 1 0 0,0-3 0 0 0,-2-3 0 0 0,15-12-191 0 0,43-15 61 0 0,-38 14-161 0 0,3 4 0 0 0,1 4 0 0 0,1 5 0 0 0,2 4 1 0 0,0 4-1 0 0,2 5 0 0 0,45 1 100 0 0,-145 15-25 0 0,0 0 1 0 0,0 0 0 0 0,1 0-1 0 0,-1 0 1 0 0,0 1-1 0 0,0 0 1 0 0,1 0-1 0 0,-1 1 1 0 0,0-1-1 0 0,0 1 1 0 0,1 0-1 0 0,-1 1 1 0 0,0-1-1 0 0,0 1 1 0 0,0 0-1 0 0,0 0 1 0 0,-1 1-1 0 0,1-1 1 0 0,-1 1 0 0 0,1 0-1 0 0,-1 0 1 0 0,0 1-1 0 0,0-1 1 0 0,0 1-1 0 0,-1 0 1 0 0,1 0-1 0 0,-1 0 1 0 0,0 0-1 0 0,0 1 1 0 0,0-1-1 0 0,-1 1 1 0 0,0 0-1 0 0,0 0 1 0 0,0 0 0 0 0,0 0-1 0 0,-1 0 1 0 0,1 0-1 0 0,-1 0 1 0 0,-1 0-1 0 0,1 1 1 0 0,-1-1-1 0 0,0 0 1 0 0,0 1 24 0 0,-6 14 410 0 0,-2 0 1 0 0,0-1-1 0 0,0 0 1 0 0,-2 0-1 0 0,0-1 0 0 0,-2 0 1 0 0,0-1-1 0 0,-12 14-410 0 0,0 2 354 0 0,-275 381 1322 0 0,296-412-1686 0 0,0 1 0 0 0,0 0-1 0 0,0 0 1 0 0,1 0 0 0 0,-1 0 0 0 0,1 1 0 0 0,0-1 0 0 0,0 1-1 0 0,0-1 1 0 0,0 1 0 0 0,0 0 0 0 0,1-1 0 0 0,0 1 0 0 0,0 0 0 0 0,0 0-1 0 0,0 0 1 0 0,1 0 0 0 0,-1 0 0 0 0,1 0 0 0 0,0 1 0 0 0,0-1-1 0 0,1 0 1 0 0,-1 0 0 0 0,1 0 0 0 0,0 0 0 0 0,0 0 0 0 0,0-1 0 0 0,0 1-1 0 0,1 0 1 0 0,0 0 0 0 0,0-1 0 0 0,0 1 0 0 0,0-1 0 0 0,0 1-1 0 0,1-1 1 0 0,-1 0 0 0 0,1 0 0 0 0,0 0 0 0 0,0 0 0 0 0,0-1 0 0 0,0 1-1 0 0,0-1 1 0 0,1 0 0 0 0,0 1 10 0 0,34 0-38 0 0,0-2-1 0 0,0-1 1 0 0,0-2 0 0 0,0-2-1 0 0,0-1 1 0 0,-1-2 0 0 0,1-2-1 0 0,-2-1 1 0 0,0-2 0 0 0,23-11 38 0 0,-42 18-81 0 0,376-143-7353 0 0,158-93 7434 0 0,-501 218-108 0 0,69-14 187 0 0,-118 38-9 0 0,0 0 0 0 0,0 0 1 0 0,-1 0-1 0 0,1 0 0 0 0,0 1 0 0 0,-1-1 1 0 0,1 0-1 0 0,-1 0 0 0 0,1 1 0 0 0,-1-1 0 0 0,0 1 1 0 0,1-1-1 0 0,-1 0 0 0 0,0 1 0 0 0,0-1 0 0 0,0 1 1 0 0,0-1-1 0 0,0 0 0 0 0,0 1 0 0 0,-1-1 0 0 0,1 0 1 0 0,0 1-1 0 0,-1-1 0 0 0,1 0 0 0 0,-1 1 0 0 0,1-1 1 0 0,-1 0-1 0 0,0 0 0 0 0,0 1 0 0 0,1-1 1 0 0,-1 0-1 0 0,0 0 0 0 0,0 0 0 0 0,0 0 0 0 0,0 0 1 0 0,0 0-1 0 0,0 0 0 0 0,0-1 0 0 0,-1 1-70 0 0,2 0 43 0 0,-95 119 2392 0 0,72-95-2366 0 0,2 1 0 0 0,0 1-1 0 0,2 1 1 0 0,0 0 0 0 0,2 2 0 0 0,-10 25-69 0 0,26-53-6 0 0,0-1-1 0 0,1 1 0 0 0,-1-1 0 0 0,1 1 1 0 0,-1 0-1 0 0,1-1 0 0 0,-1 1 0 0 0,1 0 1 0 0,0-1-1 0 0,0 1 0 0 0,0 0 0 0 0,0 0 1 0 0,0-1-1 0 0,0 1 0 0 0,1 0 0 0 0,-1-1 1 0 0,1 1-1 0 0,-1-1 0 0 0,1 1 0 0 0,-1 0 1 0 0,1-1-1 0 0,0 1 0 0 0,0-1 0 0 0,0 1 1 0 0,0-1-1 0 0,0 0 0 0 0,0 1 0 0 0,0-1 0 0 0,0 0 1 0 0,0 0-1 0 0,1 0 0 0 0,-1 0 0 0 0,0 0 1 0 0,1 0-1 0 0,-1 0 0 0 0,1 0 0 0 0,-1 0 1 0 0,1-1-1 0 0,0 1 0 0 0,-1-1 0 0 0,1 1 1 0 0,-1-1-1 0 0,1 0 0 0 0,0 1 0 0 0,0-1 1 0 0,-1 0-1 0 0,1 0 0 0 0,0 0 0 0 0,-1 0 1 0 0,1-1-1 0 0,0 1 0 0 0,-1 0 0 0 0,1-1 1 0 0,0 1-1 0 0,-1-1 0 0 0,1 1 0 0 0,-1-1 7 0 0,106-22-623 0 0,524-245-10775 0 0,-621 256 11449 0 0,-65 19 621 0 0,24-3-131 0 0,11-2-383 0 0,-1-1 1 0 0,0-1-1 0 0,1-1 1 0 0,-1-1-1 0 0,1-1 1 0 0,-1 0-1 0 0,1-2 1 0 0,0 0-1 0 0,0-1 1 0 0,1-1-1 0 0,0-1 1 0 0,0-1-1 0 0,1 0 1 0 0,0-1-1 0 0,0-1 1 0 0,1-1-1 0 0,1-1 1 0 0,0 0-1 0 0,0-1 1 0 0,0-3-159 0 0,-95-109 703 0 0,-32-83 4506 0 0,142 207-5279 0 0,0 0-1 0 0,-1 0 1 0 0,1-1 0 0 0,0 1 0 0 0,1 0 0 0 0,-1-1-1 0 0,0 1 1 0 0,1-1 0 0 0,-1 1 0 0 0,1-1-1 0 0,0 1 1 0 0,0-1 0 0 0,0 1 0 0 0,0-1 0 0 0,0 1-1 0 0,0-1 1 0 0,1 1 0 0 0,-1-1 0 0 0,1 1-1 0 0,0 0 1 0 0,0-1 0 0 0,0 1 0 0 0,0 0 0 0 0,0-1-1 0 0,0 1 1 0 0,0 0 0 0 0,1 0 0 0 0,-1 0-1 0 0,1 0 1 0 0,0 0 0 0 0,0 1 0 0 0,-1-1 0 0 0,1 0-1 0 0,0 1 1 0 0,0-1 0 0 0,1 1 0 0 0,-1 0-1 0 0,0 0 1 0 0,0-1 0 0 0,1 1 0 0 0,-1 1 0 0 0,0-1-1 0 0,1 0 1 0 0,-1 1 0 0 0,1-1 0 0 0,-1 1-1 0 0,1 0 1 0 0,-1 0 0 0 0,1 0 0 0 0,-1 0 0 0 0,1 0-1 0 0,1 1 71 0 0,23-10-23 0 0,0 2-1 0 0,1 1 1 0 0,0 1-1 0 0,1 1 0 0 0,-1 2 1 0 0,0 0-1 0 0,1 2 1 0 0,-1 2-1 0 0,1 0 1 0 0,-1 2-1 0 0,0 1 0 0 0,0 1 1 0 0,-1 2-1 0 0,1 0 1 0 0,-2 2-1 0 0,1 1 0 0 0,-2 1 1 0 0,1 1-1 0 0,13 11 24 0 0,-24-17 140 0 0,0 1 0 0 0,0 1 0 0 0,-1 0 0 0 0,0 1 0 0 0,-1 0 0 0 0,0 1 0 0 0,-1 1 0 0 0,0 0 0 0 0,0 0 0 0 0,-2 1 0 0 0,1 1 0 0 0,-2 0 0 0 0,0 0 0 0 0,-1 1 0 0 0,0 0 0 0 0,-1 1 0 0 0,0-1 0 0 0,-2 1 0 0 0,0 0 0 0 0,-1 1 0 0 0,2 13-140 0 0,-8 8 107 0 0,-3 0 1 0 0,-1 0-1 0 0,-1 0 1 0 0,-3-1-1 0 0,-1 0 1 0 0,-1-1-1 0 0,-2-1 1 0 0,-2 0 0 0 0,-1 0-1 0 0,-8 10-107 0 0,3-6-81 0 0,3 1 0 0 0,1 0-1 0 0,2 1 1 0 0,2 1 0 0 0,1 1 0 0 0,3 0-1 0 0,-2 20 82 0 0,11-54-29 0 0,1 1-1 0 0,0-1 0 0 0,1 0 1 0 0,0 1-1 0 0,1-1 1 0 0,-1 0-1 0 0,2 0 0 0 0,-1 1 1 0 0,1-2-1 0 0,1 1 0 0 0,0 0 1 0 0,0-1-1 0 0,0 1 0 0 0,1-1 1 0 0,1-1-1 0 0,-1 1 1 0 0,1-1-1 0 0,0 0 0 0 0,1 0 1 0 0,0 0-1 0 0,0-1 0 0 0,0 0 1 0 0,1-1-1 0 0,0 1 0 0 0,0-1 1 0 0,0-1-1 0 0,6 3 30 0 0,94 46 90 0 0,-95-50-100 0 0,0 0-1 0 0,0 1 1 0 0,-1 1-1 0 0,1 0 1 0 0,-1 1 0 0 0,0 0-1 0 0,0 1 1 0 0,-1 0-1 0 0,0 1 1 0 0,0 0-1 0 0,-1 1 1 0 0,0 0-1 0 0,-1 0 1 0 0,1 1 0 0 0,-2 0-1 0 0,0 1 1 0 0,0 0-1 0 0,-1 1 1 0 0,0-1-1 0 0,-1 1 1 0 0,0 0-1 0 0,-1 1 1 0 0,0 0-1 0 0,-1-1 1 0 0,-1 1 0 0 0,0 1-1 0 0,0 6 11 0 0,-7 5 129 0 0,-1 1-1 0 0,-1-2 1 0 0,-1 1-1 0 0,-2-1 1 0 0,0 0-1 0 0,-2 0 1 0 0,0-1-1 0 0,-2-1 1 0 0,0 0-1 0 0,-1 0 1 0 0,-2-2-1 0 0,0 0 1 0 0,-1-1-1 0 0,-1 0 1 0 0,0-1-1 0 0,-16 10-128 0 0,-3 11 162 0 0,3-4-7 0 0,20-25-140 0 0,1 1 1 0 0,1 1-1 0 0,0 1 1 0 0,1-1-1 0 0,0 2 1 0 0,1-1-1 0 0,0 2 1 0 0,1-1 0 0 0,1 1-1 0 0,1 0 1 0 0,0 1-1 0 0,0 0 1 0 0,2 0-1 0 0,0 0 1 0 0,-2 13-16 0 0,12-21-16 0 0,-1-1 0 0 0,1 1 0 0 0,1-1 0 0 0,-1 0 0 0 0,1-1 0 0 0,0 0 0 0 0,1 1 0 0 0,-1-2 0 0 0,1 1 0 0 0,0-1 0 0 0,1 0 0 0 0,-1-1 0 0 0,1 0 0 0 0,0 0 0 0 0,0 0 0 0 0,1-1-1 0 0,-1 0 1 0 0,0-1 0 0 0,1 0 0 0 0,0 0 0 0 0,-1-1 0 0 0,1 0 0 0 0,0-1 0 0 0,0 0 0 0 0,2 0 16 0 0,-6 1 10 0 0,90 12-30 0 0,-72-13-175 0 0,0 1 1 0 0,1 2-1 0 0,-1 0 1 0 0,0 1 0 0 0,0 1-1 0 0,-1 1 1 0 0,1 2-1 0 0,-1 0 1 0 0,-1 1-1 0 0,0 1 1 0 0,0 1 0 0 0,-1 1-1 0 0,0 1 1 0 0,-1 0-1 0 0,0 1 1 0 0,14 16 194 0 0,-27-17 217 0 0,-1 1 0 0 0,-1 0 0 0 0,0 0 0 0 0,-1 1-1 0 0,0-1 1 0 0,-1 1 0 0 0,-1-1 0 0 0,0 1 0 0 0,-1 0 0 0 0,0-1 0 0 0,-1 1 0 0 0,-1-1 0 0 0,-1 1 0 0 0,0-1 0 0 0,0 1-1 0 0,-2-1 1 0 0,0-1 0 0 0,0 1 0 0 0,-1-1 0 0 0,-1 0 0 0 0,0 0 0 0 0,-1 0 0 0 0,0-1 0 0 0,-1-1 0 0 0,-1 1-217 0 0,0 6 237 0 0,-38 63 124 0 0,34-62-398 0 0,1 1 0 0 0,1 1 0 0 0,0 0 0 0 0,2 0 0 0 0,0 1 0 0 0,2 0 0 0 0,0 1-1 0 0,2 0 1 0 0,0 0 0 0 0,2 1 0 0 0,-1 11 37 0 0,9-22-139 0 0,0 1 0 0 0,1-1 0 0 0,0 0-1 0 0,2 0 1 0 0,-1-1 0 0 0,1 0 0 0 0,1 0 0 0 0,0-1 0 0 0,1 0-1 0 0,0 0 1 0 0,1-1 0 0 0,0 0 0 0 0,0-1 0 0 0,1 0 0 0 0,0 0-1 0 0,9 4 140 0 0,-8-3-173 0 0,1 0 47 0 0,154 159-1154 0 0,-162-161 1333 0 0,1 0 0 0 0,-2 0 0 0 0,1 1 0 0 0,-1 0 0 0 0,-1 0 0 0 0,1 0 0 0 0,-2 0 0 0 0,1 0 0 0 0,-1 1 0 0 0,-1-1 0 0 0,1 1 0 0 0,-2 0 0 0 0,1-1 0 0 0,-1 1 0 0 0,-1 0 0 0 0,0-1 0 0 0,0 1 0 0 0,-1-1 0 0 0,0 1 0 0 0,-1-1 0 0 0,0 0 0 0 0,0 0 0 0 0,-3 5-53 0 0,-31 55-92 0 0,-4-1 0 0 0,-3-2 0 0 0,-2-2 0 0 0,-3-2 0 0 0,-3-2 0 0 0,-2-3 0 0 0,-9 4 92 0 0,-220 197-6479 0 0,139-131 402 0 0,117-102 5566 0 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16T10:56:06.988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221 274 13187 0 0,'0'0'188'0'0,"0"0"11"0"0,-20-28-25 0 0,-66-87-39 0 0,3 48-489 0 0,52 55-3880 0 0,31 12 2513 0 0,36-19 5781 0 0,204-13 439 0 0,-199 33-4526 0 0,1 1 0 0 0,-1 3 1 0 0,0 1-1 0 0,0 2 0 0 0,-1 2 0 0 0,0 2 0 0 0,32 13 27 0 0,-64-22 28 0 0,0-1 1 0 0,1 1-1 0 0,-1 1 1 0 0,0-1-1 0 0,0 1 0 0 0,-1 1 1 0 0,1-1-1 0 0,-1 1 1 0 0,0 1-1 0 0,0-1 1 0 0,-1 1-1 0 0,1 0 1 0 0,-1 1-1 0 0,-1-1 0 0 0,1 1 1 0 0,-1 0-1 0 0,0 1 1 0 0,-1-1-1 0 0,0 1 1 0 0,0 0-1 0 0,-1 0 1 0 0,1 1-1 0 0,-2-1 1 0 0,2 8-29 0 0,-1-13 69 0 0,0 1 0 0 0,0 0 0 0 0,0-1 0 0 0,0 0 0 0 0,0 0 0 0 0,1 0 0 0 0,-1 0 0 0 0,1 0 0 0 0,0-1 0 0 0,0 1 0 0 0,0-1 0 0 0,0 0 0 0 0,0 0 0 0 0,0-1 0 0 0,1 1 0 0 0,-1-1 0 0 0,1 0 0 0 0,-1 0 0 0 0,1-1 1 0 0,-1 1-1 0 0,1-1 0 0 0,-1 0 0 0 0,1 0 0 0 0,-1 0 0 0 0,1-1 0 0 0,0 0 0 0 0,-1 0 0 0 0,2 0-69 0 0,3 1 100 0 0,71-6-9 0 0,0-4-1 0 0,-1-3 0 0 0,-1-3 1 0 0,0-4-1 0 0,45-19-90 0 0,38-8-160 0 0,-84 25-61 0 0,1 3-1 0 0,1 3 0 0 0,0 4 0 0 0,1 3 1 0 0,0 4-1 0 0,0 4 0 0 0,51 6 222 0 0,-109-2-32 0 0,-1 2-1 0 0,0 1 1 0 0,0 0 0 0 0,0 2-1 0 0,0 0 1 0 0,-1 1 0 0 0,-1 2-1 0 0,0-1 1 0 0,0 2-1 0 0,-1 1 1 0 0,-1 0 0 0 0,0 1-1 0 0,0 1 1 0 0,-2 1 0 0 0,2 2 32 0 0,3-6 15 0 0,0 0 1 0 0,1-2 0 0 0,0 0-1 0 0,1-1 1 0 0,0-1-1 0 0,0-1 1 0 0,0-2 0 0 0,1 0-1 0 0,0-1 1 0 0,0-1 0 0 0,1-1-1 0 0,-1-1 1 0 0,0-1 0 0 0,1-2-1 0 0,-1 0 1 0 0,0-1 0 0 0,0-1-1 0 0,6-3-15 0 0,8 3-124 0 0,51-5-219 0 0,97-11-305 0 0,0 9 0 0 0,31 7 648 0 0,-206 3 111 0 0,1 0 1 0 0,-1 0-1 0 0,1 1 0 0 0,-1 1 1 0 0,0 0-1 0 0,1 0 1 0 0,-1 1-1 0 0,0 0 0 0 0,0 0 1 0 0,0 1-1 0 0,0 1 1 0 0,0 0-1 0 0,-1 0 0 0 0,1 1 1 0 0,-1 0-1 0 0,0 1 0 0 0,-1 0 1 0 0,0 0-1 0 0,1 1 1 0 0,-2 0-1 0 0,1 0 0 0 0,-1 1 1 0 0,0 0-1 0 0,-1 0 0 0 0,0 0 1 0 0,0 1-1 0 0,-1 0 1 0 0,0 0-1 0 0,3 9-111 0 0,-1 32 616 0 0,12 33-14 0 0,21-42-6725 0 0,-27-36-4147 0 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16T10:55:21.858"/>
    </inkml:context>
    <inkml:brush xml:id="br0">
      <inkml:brushProperty name="width" value="0.05" units="cm"/>
      <inkml:brushProperty name="height" value="0.05" units="cm"/>
    </inkml:brush>
    <inkml:brush xml:id="br1">
      <inkml:brushProperty name="width" value="0.05" units="cm"/>
      <inkml:brushProperty name="height" value="0.05" units="cm"/>
      <inkml:brushProperty name="color" value="#00A0D7"/>
    </inkml:brush>
    <inkml:brush xml:id="br2">
      <inkml:brushProperty name="width" value="0.05" units="cm"/>
      <inkml:brushProperty name="height" value="0.05" units="cm"/>
      <inkml:brushProperty name="color" value="#FF0066"/>
    </inkml:brush>
    <inkml:brush xml:id="br3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5904 4314 15819 0 0,'0'0'-484'0'0,"0"0"99"0"0,-10 35 238 0 0,-49 222 263 0 0,22 255-16 0 0,29 489-100 0 0,9-938 7 0 0,118 1783-1107 0 0,1 104 688 0 0,-136-1510 216 0 0,-19-1 0 0 0,-19-2 1 0 0,-43 120 195 0 0,8 48 25 0 0,78-346-6473 0 0,11-224-56 0 0</inkml:trace>
  <inkml:trace contextRef="#ctx0" brushRef="#br0" timeOffset="481.212">5784 13580 21613 0 0,'0'0'-226'0'0,"0"0"-23"0"0,0 0 30 0 0,0 0-29 0 0,0 0 69 0 0,0 0 165 0 0,30 20 12 0 0,99 63-11 0 0,-112-73-3 0 0,1-1 0 0 0,-1 0-1 0 0,1-2 1 0 0,1 0 0 0 0,-1-1 0 0 0,1 0 0 0 0,0-2 0 0 0,1 0-1 0 0,-1-2 1 0 0,17 1 16 0 0,9 2-65 0 0,426 29-26 0 0,1-20-1 0 0,427-45 92 0 0,-328 7 114 0 0,2536-94 533 0 0,-2617 92-566 0 0,2189-74 551 0 0,-1855 109-461 0 0,388 70-171 0 0,-838-34-145 0 0,214 20-183 0 0,-197-43-2780 0 0,-371-22 2450 0 0,65 0-2971 0 0,-28-7-3356 0 0,-32 1 140 0 0</inkml:trace>
  <inkml:trace contextRef="#ctx0" brushRef="#br0" timeOffset="1357.219">6644 3452 26038 0 0,'0'0'-414'0'0,"0"0"46"0"0,0 0 5 0 0,4-27-53 0 0,20-82 31 0 0,-22 106 366 0 0,-1-1 1 0 0,1 1 0 0 0,1 0-1 0 0,-1 0 1 0 0,0 1-1 0 0,1-1 1 0 0,-1 0 0 0 0,1 1-1 0 0,0 0 1 0 0,0-1-1 0 0,0 1 1 0 0,0 0 0 0 0,0 0-1 0 0,0 1 1 0 0,1-1-1 0 0,-1 1 1 0 0,1 0-1 0 0,-1 0 1 0 0,1 0 0 0 0,-1 0-1 0 0,1 0 1 0 0,0 1-1 0 0,-1-1 1 0 0,1 1 0 0 0,0 0-1 0 0,-1 0 1 0 0,3 1 18 0 0,12-2-69 0 0,170-15-348 0 0,1 8 0 0 0,60 11 417 0 0,-48-1-487 0 0,1311-32-2212 0 0,2124-90 3057 0 0,1326 97 9 0 0,-4831 23-254 0 0,37-2 17 0 0,0 7 0 0 0,0 7 0 0 0,149 31-130 0 0,-293-40-73 0 0,-1 2-1 0 0,1 0 1 0 0,-1 1 0 0 0,-1 1 0 0 0,1 2 0 0 0,-1 0-1 0 0,0 1 1 0 0,-1 1 0 0 0,0 2 0 0 0,-1 0 0 0 0,-1 0 0 0 0,0 2-1 0 0,0 1 1 0 0,-2 0 0 0 0,0 1 0 0 0,-1 1 0 0 0,0 0-1 0 0,-2 1 1 0 0,0 1 0 0 0,-1 0 0 0 0,-1 1 0 0 0,-2 0 0 0 0,1 1-1 0 0,-2 3 74 0 0,7 42-33 0 0,-4 1 1 0 0,-2 1-1 0 0,-4 0 0 0 0,-2 0 0 0 0,-4 1 0 0 0,-4 24 33 0 0,2-30 127 0 0,-8 1053 3311 0 0,273 2908-1989 0 0,-100-1929-1837 0 0,-148-1766 892 0 0,-28 316-504 0 0,2-508 113 0 0,-7-1 1 0 0,-5-1-1 0 0,-6-1 1 0 0,-6-1-1 0 0,-6-2 1 0 0,-7 1-114 0 0,24-72-256 0 0,-3-1 0 0 0,-2-2 0 0 0,-3-1 0 0 0,-37 50 256 0 0,-42 9-9183 0 0,92-101-1968 0 0</inkml:trace>
  <inkml:trace contextRef="#ctx0" brushRef="#br0" timeOffset="4248.254">7892 5036 20644 0 0,'0'0'-90'0'0,"0"0"35"0"0,0 0-70 0 0,0 0-81 0 0,0 0-34 0 0,0 0-25 0 0,0 0-14 0 0,0 0 58 0 0,0 0 81 0 0,0 0 61 0 0,0 0 12 0 0,-10-5-79 0 0,-34-17-137 0 0,41 22 207 0 0,0-1 0 0 0,0 1-1 0 0,-1-1 1 0 0,1 1 0 0 0,0 0 0 0 0,0 0 0 0 0,0 0 0 0 0,0 1-1 0 0,0-1 1 0 0,0 1 0 0 0,0-1 0 0 0,0 1 0 0 0,0 0 0 0 0,0 0-1 0 0,0 1 1 0 0,0-1 0 0 0,0 1 0 0 0,1-1 0 0 0,-1 1 0 0 0,1 0-1 0 0,-1 0 1 0 0,1 0 0 0 0,0 0 0 0 0,0 0 0 0 0,-2 2 76 0 0,-5 3-174 0 0,-65 55 359 0 0,2 4-1 0 0,3 2 1 0 0,3 3-1 0 0,3 3 1 0 0,4 3-1 0 0,3 2 1 0 0,4 2-1 0 0,-32 69-184 0 0,51-90 91 0 0,3 1-1 0 0,2 1 0 0 0,3 1 0 0 0,3 2 0 0 0,3 0 0 0 0,3 1 0 0 0,2 1 0 0 0,4 0 0 0 0,-2 59-90 0 0,10-98 15 0 0,2 0 0 0 0,0 0 1 0 0,2 1-1 0 0,1-1 0 0 0,1 0 0 0 0,2-1 0 0 0,0 1 0 0 0,2-1 0 0 0,1 0 0 0 0,1-1 0 0 0,1 0 0 0 0,2-1 0 0 0,0 0 0 0 0,2-1 0 0 0,0 0 0 0 0,2-1 0 0 0,16 16-15 0 0,35 18 83 0 0,2-3-1 0 0,2-3 0 0 0,3-4 0 0 0,1-2 1 0 0,2-5-1 0 0,3-2 0 0 0,0-4 0 0 0,2-4 1 0 0,12 0-83 0 0,-52-15 42 0 0,54 22 107 0 0,2-6-1 0 0,2-3 1 0 0,0-5 0 0 0,2-5-1 0 0,0-4 1 0 0,1-4-1 0 0,26-5-148 0 0,-81-5 153 0 0,0-2-1 0 0,0-2 0 0 0,-1-2 0 0 0,0-2 0 0 0,0-3 0 0 0,-1-2 1 0 0,0-1-1 0 0,-1-3 0 0 0,-1-1 0 0 0,6-6-152 0 0,19-12 110 0 0,-2-2 0 0 0,-1-4-1 0 0,-3-3 1 0 0,-1-2 0 0 0,-2-3 0 0 0,-3-2-1 0 0,-2-3 1 0 0,-2-3 0 0 0,-3-2 0 0 0,38-59-110 0 0,-66 76 6 0 0,-2-2 1 0 0,-2 0 0 0 0,-2-2 0 0 0,-3 0 0 0 0,-1 0 0 0 0,-2-1 0 0 0,-2-1-1 0 0,-3 0 1 0 0,-1 0 0 0 0,-3 0 0 0 0,-2-1 0 0 0,-2 1 0 0 0,-2 0-1 0 0,-3 0 1 0 0,-1 1 0 0 0,-4-7-7 0 0,-6 0-12 0 0,-3 1 1 0 0,-2 1-1 0 0,-2 1 0 0 0,-2 1 0 0 0,-2 1 1 0 0,-3 2-1 0 0,-2 1 0 0 0,-1 2 1 0 0,-3 1-1 0 0,-2 1 0 0 0,-1 3 0 0 0,-2 2 1 0 0,-2 1-1 0 0,-26-15 12 0 0,-490-425-276 0 0,512 428 227 0 0,38 35-30 0 0,0 1 0 0 0,-1 0-1 0 0,0 1 1 0 0,-1 0 0 0 0,-1 1 0 0 0,1 0-1 0 0,-2 1 1 0 0,0 1 0 0 0,0 0-1 0 0,0 1 1 0 0,-1 1 0 0 0,0 0 0 0 0,-1 1-1 0 0,1 1 1 0 0,-1 0 0 0 0,0 2 0 0 0,-11-2 79 0 0,-8 10-123 0 0,0 2 0 0 0,0 2 0 0 0,0 1 0 0 0,1 1 0 0 0,0 2 0 0 0,1 2 0 0 0,1 1 0 0 0,1 1 0 0 0,0 2 0 0 0,1 1 0 0 0,1 1 0 0 0,1 2 0 0 0,-5 6 123 0 0,-22 12-68 0 0,-258 203-1370 0 0,192-129-7201 0 0,97-90-1246 0 0</inkml:trace>
  <inkml:trace contextRef="#ctx0" brushRef="#br0" timeOffset="5500.769">9259 9002 10922 0 0,'0'0'2841'0'0,"0"0"-2100"0"0,0 0-343 0 0,0 0 94 0 0,0 0 21 0 0,-27-7-99 0 0,-81-22-218 0 0,103 28-285 0 0,0-1 0 0 0,-1 1 0 0 0,0 0-1 0 0,1 0 1 0 0,-1 1 0 0 0,1-1 0 0 0,-1 1 0 0 0,0 0 0 0 0,1 1 0 0 0,-1 0 0 0 0,0 0-1 0 0,1 0 1 0 0,-1 0 0 0 0,1 1 0 0 0,0 0 0 0 0,-1 0 0 0 0,1 0 0 0 0,0 1 0 0 0,0 0-1 0 0,0 0 1 0 0,1 0 0 0 0,-1 1 0 0 0,1-1 0 0 0,0 1 0 0 0,0 0 0 0 0,0 0 0 0 0,0 0-1 0 0,1 1 1 0 0,-1 0 0 0 0,1-1 0 0 0,0 1 0 0 0,1 0 0 0 0,-1 0 0 0 0,1 1 0 0 0,0-1-1 0 0,0 0 1 0 0,1 1 89 0 0,-18 28 183 0 0,-379 719 1642 0 0,364-693-1597 0 0,3 2-1 0 0,2 0 0 0 0,3 2 1 0 0,2 1-1 0 0,4 1 0 0 0,2 1 1 0 0,4 0-1 0 0,2 2 0 0 0,3-1 0 0 0,4 1 1 0 0,2 21-228 0 0,7-61 7 0 0,1 0 1 0 0,2-1-1 0 0,1 0 0 0 0,1 0 1 0 0,1 0-1 0 0,2-1 1 0 0,1-1-1 0 0,0 0 0 0 0,2-1 1 0 0,1 0-1 0 0,1-2 1 0 0,2 0-1 0 0,0 0 1 0 0,1-2-1 0 0,1-1 0 0 0,0 0 1 0 0,2-1-1 0 0,1-2 1 0 0,0 0-1 0 0,5 1-7 0 0,58 33 135 0 0,3-4 0 0 0,1-3 0 0 0,2-4 0 0 0,2-5 0 0 0,20 1-135 0 0,686 240 2638 0 0,-728-247-2506 0 0,2-4 1 0 0,0-2 0 0 0,1-4-1 0 0,1-4 1 0 0,0-2 0 0 0,1-4-1 0 0,1-4 1 0 0,44-3-133 0 0,-89-6 19 0 0,-1-2 0 0 0,1-1 0 0 0,-1-1 0 0 0,-1-2-1 0 0,1-1 1 0 0,-2-2 0 0 0,0-1 0 0 0,0-2 0 0 0,-1 0 0 0 0,-1-2 0 0 0,-1-2 0 0 0,-1 0 0 0 0,12-12-20 0 0,18-20 70 0 0,-3-2-1 0 0,-1-2 0 0 0,-4-2 1 0 0,-1-3-1 0 0,16-31-68 0 0,-44 64 137 0 0,-1-1 0 0 0,-2-1-1 0 0,-1 0 1 0 0,-1-1 0 0 0,-2-1 0 0 0,-1 0 0 0 0,-1-1-1 0 0,-2 0 1 0 0,-2-1 0 0 0,0 1 0 0 0,-3-1 0 0 0,0-1-1 0 0,-3 1 1 0 0,0 0 0 0 0,-3-1 0 0 0,-1 1 0 0 0,-4-22-137 0 0,-156-646-822 0 0,134 621 835 0 0,-3 1-1 0 0,-3 1 0 0 0,-4 3 1 0 0,-4 0-1 0 0,-2 3 0 0 0,-4 2 1 0 0,-28-30-13 0 0,26 31-222 0 0,23 28 198 0 0,-1 2-1 0 0,-2 2 0 0 0,-1 0 0 0 0,-2 2 0 0 0,-2 2 1 0 0,-1 1-1 0 0,-2 2 0 0 0,-1 2 0 0 0,-1 1 0 0 0,-1 2 0 0 0,-2 2 1 0 0,0 2-1 0 0,-35-11 25 0 0,4 11-47 0 0,0 4 1 0 0,-2 3-1 0 0,0 4 1 0 0,0 3-1 0 0,0 3 1 0 0,-1 3-1 0 0,-55 8 47 0 0,64 0-76 0 0,1 4-1 0 0,0 2 0 0 0,1 4 1 0 0,0 2-1 0 0,2 4 0 0 0,0 2 1 0 0,1 3-1 0 0,-42 25 77 0 0,-5 32-893 0 0,109-81 677 0 0,-1-1 1 0 0,1 1 0 0 0,0 0-1 0 0,0 0 1 0 0,0 0-1 0 0,0 0 1 0 0,0 0-1 0 0,1 1 1 0 0,-1-1 0 0 0,1 0-1 0 0,0 1 1 0 0,0-1-1 0 0,0 1 1 0 0,1-1 0 0 0,-1 1-1 0 0,1 0 1 0 0,0-1-1 0 0,0 1 1 0 0,0-1 0 0 0,0 1-1 0 0,1 0 1 0 0,-1-1-1 0 0,1 1 1 0 0,0-1 0 0 0,0 1-1 0 0,0-1 1 0 0,1 0-1 0 0,-1 1 1 0 0,1-1-1 0 0,-1 0 1 0 0,1 0 0 0 0,0 0-1 0 0,1 0 1 0 0,-1 0-1 0 0,2 1 216 0 0,14 15-5082 0 0,-2-4-4348 0 0</inkml:trace>
  <inkml:trace contextRef="#ctx0" brushRef="#br0" timeOffset="7082.336">13279 6229 7874 0 0,'0'0'1623'0'0,"0"0"-50"0"0,0 0-211 0 0,0 0-234 0 0,0 0-292 0 0,0 0-326 0 0,-11-25-311 0 0,-38-80-179 0 0,-6 43-218 0 0,40 54 134 0 0,-1-1-32 0 0,-2 0-1 0 0,1 2 0 0 0,-1 0 1 0 0,0 0-1 0 0,-1 2 1 0 0,1 0-1 0 0,-1 1 1 0 0,0 1-1 0 0,0 1 1 0 0,0 1-1 0 0,0 0 0 0 0,-1 2 1 0 0,1 0-1 0 0,0 1 1 0 0,0 1-1 0 0,0 0 1 0 0,-4 3 96 0 0,-29 8-92 0 0,0 3 1 0 0,1 2-1 0 0,1 2 1 0 0,1 2-1 0 0,-22 16 92 0 0,4-1 242 0 0,1 3-1 0 0,2 2 1 0 0,2 4-1 0 0,3 2 1 0 0,1 3-1 0 0,3 2 1 0 0,2 2-1 0 0,3 3 1 0 0,2 2-1 0 0,-38 66-241 0 0,66-90 127 0 0,2 1-1 0 0,1 2 1 0 0,2-1 0 0 0,2 2-1 0 0,2 0 1 0 0,2 0-1 0 0,1 1 1 0 0,2 0-1 0 0,2 1 1 0 0,2-1 0 0 0,1 1-1 0 0,3-1 1 0 0,1 1-1 0 0,2-1 1 0 0,3 0-1 0 0,0-1 1 0 0,3 0 0 0 0,2 0-1 0 0,1-1 1 0 0,2 0-1 0 0,1-2 1 0 0,21 32-127 0 0,26 27 236 0 0,5-4-1 0 0,3-2 1 0 0,5-4 0 0 0,3-3-1 0 0,4-4 1 0 0,3-4 0 0 0,46 29-236 0 0,-129-102 22 0 0,30 29 139 0 0,1-1-1 0 0,1-3 1 0 0,2-1-1 0 0,1-1 0 0 0,1-2 1 0 0,1-2-1 0 0,1-2 1 0 0,0-2-1 0 0,2-1 1 0 0,0-3-1 0 0,1-1 1 0 0,0-3-1 0 0,10 1-160 0 0,-19-12 85 0 0,-1-1 0 0 0,1-2 0 0 0,-1-1 0 0 0,0-2 0 0 0,0-1 0 0 0,0-2 0 0 0,-1-1 0 0 0,-1-2-1 0 0,0-1 1 0 0,-1-1 0 0 0,-1-2 0 0 0,0-2 0 0 0,4-4-85 0 0,83-55 158 0 0,-4-5-1 0 0,-4-4 1 0 0,-3-6 0 0 0,-5-3-1 0 0,70-88-157 0 0,-140 151-23 0 0,-2-2 0 0 0,-2 0 0 0 0,-1-2 0 0 0,-2-1-1 0 0,-1-1 1 0 0,-2-1 0 0 0,-2-1 0 0 0,-2-1 0 0 0,-2 0-1 0 0,-1-2 1 0 0,-3 1 0 0 0,-1-2 0 0 0,-2 1 0 0 0,-2-2-1 0 0,-1-13 24 0 0,-6 10-15 0 0,-2-1 0 0 0,-2 1 0 0 0,-2 0 0 0 0,-2 0 0 0 0,-3 1 1 0 0,-1 0-1 0 0,-3 1 0 0 0,-1 0 0 0 0,-10-15 15 0 0,3 5 67 0 0,-3 2 1 0 0,-1 0 0 0 0,-4 2 0 0 0,-1 1-1 0 0,-3 2 1 0 0,-1 1 0 0 0,-3 2-1 0 0,-2 2 1 0 0,-2 1 0 0 0,-2 3 0 0 0,-1 1-1 0 0,-2 2 1 0 0,-2 3 0 0 0,-1 2 0 0 0,-2 2-1 0 0,-1 2 1 0 0,-1 3 0 0 0,-1 2 0 0 0,-32-8-68 0 0,-20 9-231 0 0,-2 5 1 0 0,0 5 0 0 0,-1 4-1 0 0,0 5 1 0 0,0 5 0 0 0,0 5-1 0 0,-16 7 231 0 0,80-11-1588 0 0,26-1-6847 0 0,20-1-2220 0 0</inkml:trace>
  <inkml:trace contextRef="#ctx0" brushRef="#br0" timeOffset="8184.232">12963 3305 5737 0 0,'0'0'306'0'0,"0"0"-126"0"0,0 0 104 0 0,-32 16 138 0 0,-102 53 43 0 0,-13 50 604 0 0,66-36 88 0 0,3 4 0 0 0,5 3-1 0 0,-44 71-1156 0 0,106-142 143 0 0,1-1-1 0 0,0 1 0 0 0,1 1 1 0 0,1 0-1 0 0,1 0 0 0 0,1 1 0 0 0,1-1 1 0 0,1 1-1 0 0,0 0 0 0 0,2 1 1 0 0,0-1-1 0 0,2 0 0 0 0,0 1 1 0 0,1-1-1 0 0,1 0 0 0 0,1 1 1 0 0,1-1-1 0 0,1-1 0 0 0,1 1 1 0 0,1-1-1 0 0,1 0 0 0 0,0 0 1 0 0,1-1-1 0 0,2 0 0 0 0,5 8-142 0 0,18 36 111 0 0,2-1-1 0 0,3-3 1 0 0,3 0 0 0 0,2-3-1 0 0,2-2 1 0 0,3-2-1 0 0,2-2 1 0 0,2-2-1 0 0,2-3 1 0 0,29 17-111 0 0,-51-44 139 0 0,0-1 0 0 0,2-2 0 0 0,0-1 0 0 0,0-1 0 0 0,1-3 0 0 0,0 0 0 0 0,1-3 1 0 0,0-1-1 0 0,0-1 0 0 0,1-2 0 0 0,-1-2 0 0 0,0-2 0 0 0,1-1 0 0 0,-1-2 0 0 0,0-1 0 0 0,35-10-139 0 0,23-10 291 0 0,-2-4-1 0 0,-1-4 1 0 0,-1-3-1 0 0,-2-5 1 0 0,78-49-291 0 0,-71 37 161 0 0,-2-3 1 0 0,-3-5-1 0 0,-3-4 0 0 0,-2-3 1 0 0,-4-4-1 0 0,-3-4 1 0 0,-3-2-1 0 0,29-44-161 0 0,-91 104-79 0 0,-1 0 1 0 0,-1 0-1 0 0,-1-2 1 0 0,0 1-1 0 0,-2-1 0 0 0,0 0 1 0 0,-2-1-1 0 0,0 0 1 0 0,-1-1-1 0 0,-1 1 0 0 0,-1-1 1 0 0,-1 0-1 0 0,-1 0 1 0 0,0 0-1 0 0,-2 0 0 0 0,-1 0 1 0 0,-1 0-1 0 0,0 0 1 0 0,-2 0-1 0 0,-1 0 1 0 0,0 1-1 0 0,-2 0 0 0 0,0 0 1 0 0,-1 0-1 0 0,-2 1 1 0 0,0 0-1 0 0,0 1 0 0 0,-2 0 1 0 0,-12-14 78 0 0,-4 3-66 0 0,-1 1 0 0 0,-2 1-1 0 0,0 1 1 0 0,-2 2 0 0 0,-1 2 0 0 0,-1 1 0 0 0,-1 1 0 0 0,-1 2-1 0 0,0 2 1 0 0,-1 1 0 0 0,-1 2 0 0 0,-1 2 0 0 0,0 1 66 0 0,-77-16 191 0 0,-1 4-1 0 0,-1 6 1 0 0,-103 0-191 0 0,-506-1-60 0 0,715 18-211 0 0,-64 5-331 0 0,41 14-2834 0 0,32 6-4118 0 0,4-15 478 0 0</inkml:trace>
  <inkml:trace contextRef="#ctx0" brushRef="#br0" timeOffset="9198.041">17199 9719 16820 0 0,'0'0'372'0'0,"0"0"174"0"0,-17-25 159 0 0,-55-83 12 0 0,-42-8 906 0 0,103 109-1789 0 0,0 1 0 0 0,-1 1-1 0 0,0 0 1 0 0,0 1 0 0 0,0 0 0 0 0,0 0-1 0 0,0 1 1 0 0,-1 1 0 0 0,0 0-1 0 0,1 1 1 0 0,-1 1 0 0 0,0-1-1 0 0,0 2 1 0 0,1 0 0 0 0,-1 1-1 0 0,0 0 1 0 0,1 0 0 0 0,-1 2 0 0 0,1-1-1 0 0,0 2 1 0 0,0-1 0 0 0,1 2-1 0 0,-9 4 167 0 0,-191 101-403 0 0,-146 105 403 0 0,341-206 75 0 0,-79 51 352 0 0,3 3 0 0 0,3 4-1 0 0,4 4 1 0 0,2 4-1 0 0,4 4 1 0 0,-36 48-427 0 0,80-85 28 0 0,1 3 0 0 0,2 0-1 0 0,3 3 1 0 0,1 0 0 0 0,3 1 0 0 0,2 2-1 0 0,2 0 1 0 0,2 2 0 0 0,3 0 0 0 0,2 1-1 0 0,3 0 1 0 0,2 1 0 0 0,-2 50-28 0 0,13-10 9 0 0,4 0 0 0 0,5 0 1 0 0,3-1-1 0 0,5-1 0 0 0,3 0 0 0 0,5-2 1 0 0,4-1-1 0 0,4-1 0 0 0,3-2 0 0 0,5-2 1 0 0,3-1-1 0 0,3-3 0 0 0,5-2 0 0 0,2-2 1 0 0,4-3-1 0 0,56 53-9 0 0,-74-84 146 0 0,1-1 1 0 0,3-2-1 0 0,1-1 0 0 0,2-4 1 0 0,2-1-1 0 0,1-2 0 0 0,1-3 1 0 0,2-2-1 0 0,1-3 0 0 0,1-2 1 0 0,0-2-1 0 0,2-3 0 0 0,0-3 1 0 0,1-2-1 0 0,48 3-146 0 0,-27-12 215 0 0,0-4 0 0 0,0-3 1 0 0,-1-4-1 0 0,0-3 0 0 0,0-4 0 0 0,-1-3 1 0 0,-1-4-1 0 0,0-3 0 0 0,-2-3 0 0 0,-1-4 1 0 0,68-39-216 0 0,-40 13 79 0 0,-2-4 1 0 0,-4-5 0 0 0,-2-4 0 0 0,-4-4-1 0 0,-3-4 1 0 0,-3-4 0 0 0,70-88-80 0 0,-117 124-30 0 0,-1-1-1 0 0,-3-2 1 0 0,-2-2 0 0 0,-2-1 0 0 0,-2-1-1 0 0,-3-1 1 0 0,-2-1 0 0 0,-2-1 0 0 0,-3-1-1 0 0,-3-1 1 0 0,-2-1 0 0 0,-2 0 0 0 0,-3 0-1 0 0,-3 0 1 0 0,-2-1 0 0 0,-3 0 0 0 0,-3 0-1 0 0,-2 1 1 0 0,-11-48 30 0 0,-7 18 36 0 0,-3 0 0 0 0,-5 2 0 0 0,-3 1 0 0 0,-4 2 0 0 0,-4 1 0 0 0,-3 2 0 0 0,-4 3 0 0 0,-3 1 0 0 0,-3 3 0 0 0,-4 3 0 0 0,-2 2 0 0 0,-4 2 0 0 0,-2 4 0 0 0,-4 3 0 0 0,-1 3 0 0 0,-3 3 0 0 0,-3 3 0 0 0,-1 4 0 0 0,-3 3 0 0 0,-1 4 0 0 0,-2 3 0 0 0,-1 5 0 0 0,-2 3 0 0 0,-1 4 0 0 0,-1 4 0 0 0,-1 3 0 0 0,-1 5 0 0 0,-23 2-36 0 0,35 5-416 0 0,-1 2 0 0 0,0 5 0 0 0,0 3 0 0 0,1 3 0 0 0,0 4 0 0 0,0 3 0 0 0,1 4 0 0 0,-57 22 416 0 0,42 7-2782 0 0,37-7-3568 0 0,35-20-4115 0 0</inkml:trace>
  <inkml:trace contextRef="#ctx0" brushRef="#br0" timeOffset="10032.346">17105 4797 15995 0 0,'0'0'-50'0'0,"0"0"28"0"0,0 0 13 0 0,0 0-103 0 0,-29 7-75 0 0,-94 23-66 0 0,50 24-165 0 0,62-39 351 0 0,-43 61-46 0 0,4 2 0 0 0,3 2 0 0 0,-28 66 113 0 0,16-30 6 0 0,-252 547 1800 0 0,297-629-1584 0 0,2 2-1 0 0,1 0 1 0 0,2 0 0 0 0,1 1-1 0 0,2 0 1 0 0,1 0-1 0 0,3 0 1 0 0,0 1 0 0 0,3-1-1 0 0,1 0 1 0 0,2 1-1 0 0,1-1 1 0 0,2 0 0 0 0,2-1-1 0 0,1 0 1 0 0,1 0-1 0 0,3-1 1 0 0,12 24-222 0 0,4-4 72 0 0,3-1 1 0 0,2-1-1 0 0,2-3 0 0 0,2 0 1 0 0,3-3-1 0 0,2-2 0 0 0,1-1 0 0 0,2-2 1 0 0,2-3-1 0 0,2-2 0 0 0,2-2 1 0 0,0-2-1 0 0,34 13-72 0 0,-5-7 139 0 0,1-3 0 0 0,2-5 0 0 0,2-3 0 0 0,0-3 0 0 0,2-5 0 0 0,0-4 0 0 0,1-3 0 0 0,0-4 0 0 0,12-4-139 0 0,-12-3 189 0 0,1-4 1 0 0,-1-4-1 0 0,0-4 0 0 0,-1-4 0 0 0,0-4 0 0 0,-1-3 1 0 0,-1-5-1 0 0,18-10-189 0 0,-58 18 28 0 0,-2-2 1 0 0,1-3 0 0 0,-2-1-1 0 0,-2-3 1 0 0,0-1 0 0 0,-1-2-1 0 0,-2-1 1 0 0,-2-3-1 0 0,0-1 1 0 0,-3-1 0 0 0,-1-2-1 0 0,-1-1 1 0 0,-3-2 0 0 0,-1-1-1 0 0,11-24-28 0 0,-21 27-105 0 0,-2-1 0 0 0,-1-1 0 0 0,-2-1 1 0 0,-1 0-1 0 0,-3 0 0 0 0,-1-1 0 0 0,-3 0 0 0 0,-1 0 0 0 0,-2-1 0 0 0,-2 1 0 0 0,-2-1 0 0 0,-2 1 0 0 0,-2 0 0 0 0,-1 0 1 0 0,-3 1-1 0 0,-1 0 0 0 0,-2 0 0 0 0,-18-38 105 0 0,-10-12-55 0 0,-3 1 1 0 0,-5 2-1 0 0,-3 3 1 0 0,-5 2-1 0 0,-2 2 1 0 0,-5 3-1 0 0,-48-45 55 0 0,45 53 283 0 0,-3 3 0 0 0,-2 4 0 0 0,-4 2 0 0 0,-2 4 0 0 0,-2 4 0 0 0,-3 3-1 0 0,-2 3 1 0 0,-2 5 0 0 0,-2 3 0 0 0,-50-13-283 0 0,116 44-87 0 0,0 0 0 0 0,-1 2 0 0 0,-1 1-1 0 0,1 1 1 0 0,-1 1 0 0 0,1 1 0 0 0,-1 1 0 0 0,0 1 0 0 0,0 2-1 0 0,0 0 1 0 0,0 2 0 0 0,1 0 0 0 0,-1 2 0 0 0,1 1 0 0 0,0 1 0 0 0,0 0-1 0 0,1 2 1 0 0,0 1 0 0 0,0 1 0 0 0,-6 5 87 0 0,-45 47-2013 0 0,31-17-2295 0 0,10-3-6819 0 0</inkml:trace>
  <inkml:trace contextRef="#ctx0" brushRef="#br1" timeOffset="26609.738">7801 1779 15995 0 0,'0'0'3314'0'0,"0"0"-3375"0"0,0 0-806 0 0,0 0 16 0 0,0 0 175 0 0,0 0 290 0 0,0 0 164 0 0,0 0 78 0 0,0 0 61 0 0,-12 29 49 0 0,-39 94 36 0 0,19 53 590 0 0,30-128-221 0 0,-2 7 72 0 0,-1-12-309 0 0,2 1 0 0 0,2 0 0 0 0,1 0-1 0 0,3-1 1 0 0,2 1 0 0 0,3 9-134 0 0,18 7-1607 0 0,-25-67-7864 0 0,-1 3 2353 0 0</inkml:trace>
  <inkml:trace contextRef="#ctx0" brushRef="#br1" timeOffset="26990.242">7603 2359 7482 0 0,'0'0'3520'0'0,"0"0"-1192"0"0,0 0-401 0 0,0 0-348 0 0,0 0-435 0 0,0 0-480 0 0,0 0-515 0 0,0 0-427 0 0,0 0-109 0 0,0 0 67 0 0,0 0 172 0 0,0 0 220 0 0,0 0 40 0 0,15-1-36 0 0,206-57-318 0 0,-189 41-61 0 0,-1-1-1 0 0,0-1 1 0 0,-1-2-1 0 0,-2 0 0 0 0,0-2 1 0 0,-1-2-1 0 0,-1 0 0 0 0,-2-2 1 0 0,12-16 303 0 0,-31 35 21 0 0,0 0-1 0 0,-1-1 1 0 0,1 0 0 0 0,-2 0 0 0 0,1 0-1 0 0,-1 0 1 0 0,-1-1 0 0 0,1 1-1 0 0,-2-1 1 0 0,1 0 0 0 0,-1 1 0 0 0,-1-1-1 0 0,0 0 1 0 0,-1-7-21 0 0,1 10 215 0 0,-1 0 1 0 0,-1 0-1 0 0,1 0 0 0 0,-1 0 1 0 0,-1 0-1 0 0,1 0 0 0 0,-1 0 0 0 0,0 1 1 0 0,-1-1-1 0 0,0 1 0 0 0,0 0 1 0 0,0 0-1 0 0,0 0 0 0 0,-1 1 1 0 0,0-1-1 0 0,0 1 0 0 0,-1 0 0 0 0,1 1 1 0 0,-5-3-216 0 0,10 50-586 0 0,22 197 2028 0 0,-11 184-1442 0 0,-11-319 36 0 0,0-105-147 0 0,0 0-194 0 0,8-18-11175 0 0,-7 14 3157 0 0</inkml:trace>
  <inkml:trace contextRef="#ctx0" brushRef="#br1" timeOffset="27335.307">8324 2422 23661 0 0,'0'0'287'0'0,"0"0"-207"0"0,0 0-267 0 0,0 0-276 0 0,0 0-22 0 0,0 0 81 0 0,0 0 110 0 0,0 0 190 0 0,0 0-8 0 0,0 0-96 0 0,28-5-98 0 0,194-42-953 0 0,-141 33 512 0 0,-99 42 936 0 0,-236 284 1173 0 0,254-309-1390 0 0,0-1 0 0 0,1 0 1 0 0,-1 1-1 0 0,1-1 0 0 0,0 0 1 0 0,0 1-1 0 0,0-1 0 0 0,0 0 1 0 0,0 0-1 0 0,0 0 0 0 0,1 0 1 0 0,-1 0-1 0 0,1 0 0 0 0,-1 0 0 0 0,1 0 1 0 0,0-1-1 0 0,0 1 0 0 0,0-1 1 0 0,0 1-1 0 0,0-1 0 0 0,0 1 1 0 0,0-1-1 0 0,0 0 0 0 0,0 0 1 0 0,1 0-1 0 0,-1-1 0 0 0,0 1 0 0 0,1 0 1 0 0,-1-1-1 0 0,0 0 0 0 0,1 1 1 0 0,-1-1-1 0 0,1 0 0 0 0,1 0 28 0 0,9 1-389 0 0,0-1-1 0 0,-1 0 1 0 0,1-1-1 0 0,0 0 1 0 0,0-1-1 0 0,0 0 1 0 0,-1-1-1 0 0,1 0 1 0 0,-1-1-1 0 0,12-6 390 0 0,67-33-9670 0 0,-74 33 3167 0 0</inkml:trace>
  <inkml:trace contextRef="#ctx0" brushRef="#br1" timeOffset="27707.725">8882 2563 21229 0 0,'0'0'656'0'0,"0"0"-435"0"0,0 0-345 0 0,0 0-231 0 0,0 0-2 0 0,0 0 91 0 0,0 0 118 0 0,0 0 158 0 0,0 0 22 0 0,0 0-15 0 0,0 0-12 0 0,0 0-13 0 0,27 10 20 0 0,88 29 39 0 0,-108-36-23 0 0,0-1-1 0 0,0-1 1 0 0,0 0-1 0 0,0 1 0 0 0,0-2 1 0 0,0 1-1 0 0,0-1 1 0 0,0 0-1 0 0,0-1 1 0 0,0 0-1 0 0,0 0 1 0 0,0 0-1 0 0,0-1 1 0 0,-1 0-1 0 0,1 0 0 0 0,0-1 1 0 0,-1 0-1 0 0,0 0 1 0 0,1 0-1 0 0,-1-1 1 0 0,-1 0-1 0 0,1 0 1 0 0,0-1-1 0 0,-1 1 1 0 0,3-4-29 0 0,4-2 67 0 0,9-5-21 0 0,0-1 0 0 0,-1-2 0 0 0,-1 0 0 0 0,-1 0-1 0 0,-1-2 1 0 0,0 0 0 0 0,-1-1 0 0 0,-2-1 0 0 0,0 0-1 0 0,-1-1 1 0 0,-1-1 0 0 0,-1 0 0 0 0,-2 0 0 0 0,0-1-1 0 0,-2 0 1 0 0,0 0 0 0 0,-2-1 0 0 0,-1 0 0 0 0,0 0-1 0 0,-2-11-43 0 0,-7 23 13 0 0,0 1 0 0 0,-1-1 0 0 0,-1 2 1 0 0,0-1-1 0 0,0 1 0 0 0,-2 0 0 0 0,1 0 1 0 0,-1 1-1 0 0,-1 0 0 0 0,0 1 0 0 0,-1 0 1 0 0,0 0-1 0 0,0 2 0 0 0,-1-1 0 0 0,0 1 1 0 0,0 1-1 0 0,-1 0 0 0 0,0 1 0 0 0,0 0 1 0 0,-1 1-1 0 0,0 0 0 0 0,1 2 0 0 0,-2-1 1 0 0,1 2-1 0 0,0-1 0 0 0,0 2 0 0 0,-1 0 1 0 0,1 1-1 0 0,-7 1-14 0 0,7-1 21 0 0,-1 1-1 0 0,1 1 1 0 0,0 0 0 0 0,0 1-1 0 0,0 1 1 0 0,1 0-1 0 0,-1 0 1 0 0,1 2 0 0 0,0-1-1 0 0,0 2 1 0 0,0 0 0 0 0,1 0-1 0 0,0 1 1 0 0,1 1 0 0 0,0 0-1 0 0,0 0 1 0 0,1 1 0 0 0,0 1-1 0 0,1-1 1 0 0,0 2 0 0 0,0-1-1 0 0,2 1 1 0 0,-1 0 0 0 0,1 1-1 0 0,1 0 1 0 0,0 0 0 0 0,1 0-1 0 0,1 1 1 0 0,0 0-1 0 0,1 0 1 0 0,0 0 0 0 0,1 0-1 0 0,0 1-20 0 0,0-3-136 0 0,1 0 0 0 0,0-1 0 0 0,1 1 0 0 0,0 0 0 0 0,0-1 0 0 0,1 1-1 0 0,1 0 1 0 0,0-1 0 0 0,1 1 0 0 0,0-1 0 0 0,1 0 0 0 0,0 0 0 0 0,0 0-1 0 0,1-1 1 0 0,1 1 0 0 0,0-1 0 0 0,0 0 0 0 0,1-1 0 0 0,0 0 0 0 0,1 0 0 0 0,0 0-1 0 0,0-1 1 0 0,1 0 0 0 0,0-1 0 0 0,7 6 136 0 0,20 8-4393 0 0,-6-7-6400 0 0</inkml:trace>
  <inkml:trace contextRef="#ctx0" brushRef="#br2" timeOffset="49628.701">14045 1902 19588 0 0,'0'0'50'0'0,"0"0"-82"0"0,0 0 18 0 0,0 0 25 0 0,0 0-20 0 0,0 0-109 0 0,0 0-178 0 0,0 0-192 0 0,0 0-183 0 0,0 0-113 0 0,0 0 55 0 0,0-11 218 0 0,0 2 435 0 0,-1-16-20 0 0,1 66 577 0 0,-5 448-522 0 0,12-469-1503 0 0,0-20-8141 0 0,-7-2 4649 0 0</inkml:trace>
  <inkml:trace contextRef="#ctx0" brushRef="#br2" timeOffset="49879.186">13597 2568 11386 0 0,'0'0'3146'0'0,"0"0"-1395"0"0,0 0-369 0 0,0 0-238 0 0,0 0-281 0 0,0 0-385 0 0,0 0-501 0 0,0 0-237 0 0,0 0-81 0 0,0 0 106 0 0,0 0 245 0 0,0 0 86 0 0,0 0-22 0 0,21-4-29 0 0,338-71-90 0 0,-189 51-1880 0 0,-59 31-7211 0 0,-96-4 1254 0 0</inkml:trace>
  <inkml:trace contextRef="#ctx0" brushRef="#br2" timeOffset="50129.341">13580 1785 26502 0 0,'0'0'-84'0'0,"0"0"-136"0"0,0 0-135 0 0,0 0-57 0 0,0 0 54 0 0,0 0 149 0 0,0 0 138 0 0,26-5 39 0 0,156-15-138 0 0,229-4-3907 0 0,-326 14-107 0 0,-30 8-5909 0 0,-42 2 3856 0 0</inkml:trace>
  <inkml:trace contextRef="#ctx0" brushRef="#br2" timeOffset="50911.342">14823 1694 19044 0 0,'0'0'564'0'0,"0"0"-198"0"0,0 0-178 0 0,0 0-238 0 0,0 0-254 0 0,0 0-187 0 0,0 0-9 0 0,0 0 139 0 0,0 0 278 0 0,0 0 262 0 0,0 0 100 0 0,0 0 22 0 0,3 25 2 0 0,14 184 402 0 0,-15-129-595 0 0,-13 260 186 0 0,-45-341 1658 0 0,43 0-1862 0 0,-5-1-170 0 0,11-1 68 0 0,1 2 0 0 0,-1-1 1 0 0,0 1-1 0 0,0 0 1 0 0,0 0-1 0 0,0 1 0 0 0,0 0 1 0 0,0 0-1 0 0,0 0 1 0 0,-1 1-1 0 0,2 0 0 0 0,-1 1 1 0 0,0 0-1 0 0,0 0 1 0 0,0 0-1 0 0,1 1 0 0 0,-1 0 1 0 0,1 0-1 0 0,0 0 1 0 0,0 1-1 0 0,0 0 0 0 0,0 0 1 0 0,-3 5 9 0 0,7-6-8 0 0,1 1 1 0 0,0 0 0 0 0,0 0-1 0 0,1 0 1 0 0,-1 0-1 0 0,1 0 1 0 0,0 0 0 0 0,0 0-1 0 0,0 0 1 0 0,0 0 0 0 0,1 0-1 0 0,-1-1 1 0 0,1 1-1 0 0,0 0 1 0 0,1 0 0 0 0,-1 0-1 0 0,0-1 1 0 0,1 1-1 0 0,0 0 1 0 0,0-1 0 0 0,0 0-1 0 0,0 1 1 0 0,1-1 0 0 0,-1 0-1 0 0,1 0 1 0 0,0 0-1 0 0,0-1 1 0 0,0 1 0 0 0,0-1-1 0 0,0 1 1 0 0,1-1-1 0 0,2 1 8 0 0,121 39-31 0 0,-114-42-147 0 0,0-1-1 0 0,0 0 1 0 0,-1-1 0 0 0,1 0 0 0 0,-1-1 0 0 0,1 0 0 0 0,-1-1 0 0 0,0-1-1 0 0,0 0 1 0 0,-1 0 0 0 0,1-1 0 0 0,-1-1 0 0 0,0 0 0 0 0,7-6 178 0 0,-13 9-47 0 0,0-1 1 0 0,0 1 0 0 0,-1-1-1 0 0,1 1 1 0 0,-1-1-1 0 0,0 0 1 0 0,-1-1-1 0 0,1 1 1 0 0,-1-1 0 0 0,0 1-1 0 0,0-1 1 0 0,-1 0-1 0 0,0 0 1 0 0,0 0 0 0 0,0 0-1 0 0,-1-1 1 0 0,0 1-1 0 0,0 0 1 0 0,-1-1 0 0 0,1 1-1 0 0,-1-1 1 0 0,-1 1-1 0 0,1 0 1 0 0,-1-1 0 0 0,0 1-1 0 0,-1 0 1 0 0,0-1-1 0 0,1 1 1 0 0,-2 0 0 0 0,0-2 46 0 0,-85-107 3554 0 0,143 113-6136 0 0,241-5 2796 0 0,-304 13 2344 0 0,-16 21-2407 0 0,19-20-175 0 0,0 0-1 0 0,0 1 1 0 0,1-1 0 0 0,0 1 0 0 0,1-1-1 0 0,0 1 1 0 0,0 0 0 0 0,0 1-1 0 0,1-1 1 0 0,1 0 0 0 0,-1 1-1 0 0,1-1 1 0 0,1 1 0 0 0,-1-1 0 0 0,2 1-1 0 0,-1-1 1 0 0,1 1 0 0 0,0-1-1 0 0,1 0 1 0 0,0 1 0 0 0,2 6 24 0 0,-2-11-254 0 0,1 0 0 0 0,-1 1 0 0 0,1-1 0 0 0,-1 0 0 0 0,1-1 1 0 0,1 1-1 0 0,-1 0 0 0 0,0-1 0 0 0,1 0 0 0 0,0 1 0 0 0,0-1 0 0 0,0-1 0 0 0,0 1 1 0 0,0-1-1 0 0,0 1 0 0 0,1-1 0 0 0,-1-1 0 0 0,1 1 0 0 0,0-1 0 0 0,-1 1 1 0 0,1-1-1 0 0,0 0 0 0 0,0-1 0 0 0,0 1 0 0 0,-1-1 0 0 0,2 0 254 0 0,50-2-9583 0 0,-45-1 4243 0 0</inkml:trace>
  <inkml:trace contextRef="#ctx0" brushRef="#br2" timeOffset="51226.217">15453 2382 7362 0 0,'0'0'3080'0'0,"0"0"-505"0"0,0 0-527 0 0,0 0-412 0 0,0 0-336 0 0,0 0-314 0 0,0 0-329 0 0,0 0-283 0 0,0 0-209 0 0,0 0-128 0 0,0 0-51 0 0,0 0-4 0 0,0 0 10 0 0,4 6 28 0 0,-2 0-2 0 0,1-1 0 0 0,0 1-1 0 0,0-1 1 0 0,1 0 0 0 0,-1 1-1 0 0,1-1 1 0 0,0-1 0 0 0,0 1 0 0 0,1-1-1 0 0,-1 0 1 0 0,1 0 0 0 0,0 0-1 0 0,0 0 1 0 0,1-1 0 0 0,-1 0-1 0 0,1 0 1 0 0,-1 0 0 0 0,1-1 0 0 0,0 0-1 0 0,0 0 1 0 0,0 0 0 0 0,0-1-1 0 0,0 0 1 0 0,0 0 0 0 0,1-1-1 0 0,-1 0 1 0 0,0 0 0 0 0,0 0 0 0 0,1 0-1 0 0,-1-1 1 0 0,0 0 0 0 0,0-1-1 0 0,0 1 1 0 0,0-1 0 0 0,0-1-1 0 0,0 1 1 0 0,1-2-18 0 0,-2 1 14 0 0,-1-1 1 0 0,0 0-1 0 0,0-1 0 0 0,-1 1 1 0 0,1-1-1 0 0,-1 1 0 0 0,0-1 0 0 0,0 0 1 0 0,0 0-1 0 0,-1 0 0 0 0,0-1 0 0 0,0 1 1 0 0,0-1-1 0 0,-1 1 0 0 0,1-1 1 0 0,-1 1-1 0 0,-1-1 0 0 0,1 0 0 0 0,-1 0 1 0 0,0 1-1 0 0,0-1 0 0 0,-1 0 0 0 0,0 1 1 0 0,0-1-1 0 0,0 0 0 0 0,0 1 1 0 0,-1-1-1 0 0,0 1 0 0 0,0 0 0 0 0,-1-1 1 0 0,1 1-1 0 0,-1 0 0 0 0,0 1 0 0 0,-1-1 1 0 0,1 0-1 0 0,-1 1 0 0 0,0 0 1 0 0,0 0-1 0 0,0 0 0 0 0,-1 0 0 0 0,1 1 1 0 0,-1-1-1 0 0,0 1 0 0 0,-3-1-14 0 0,3-1-32 0 0,1 1 0 0 0,-1 0-1 0 0,0 0 1 0 0,-1 1 0 0 0,1-1-1 0 0,-1 1 1 0 0,1 0 0 0 0,-1 1-1 0 0,0 0 1 0 0,0 0 0 0 0,0 0-1 0 0,-1 0 1 0 0,1 1 0 0 0,0 0-1 0 0,0 0 1 0 0,-1 1 0 0 0,1 0 0 0 0,-1 0-1 0 0,1 0 1 0 0,0 1 0 0 0,-1 0-1 0 0,1 0 1 0 0,0 1 0 0 0,0-1-1 0 0,0 1 1 0 0,0 1 0 0 0,0-1-1 0 0,0 1 1 0 0,1 0 0 0 0,-1 0-1 0 0,1 1 1 0 0,0 0 0 0 0,0 0-1 0 0,0 0 1 0 0,0 0 0 0 0,1 1-1 0 0,0 0 1 0 0,0 0 0 0 0,0 0-1 0 0,0 0 1 0 0,1 0 0 0 0,0 1 0 0 0,0 0-1 0 0,0 0 1 0 0,1 0 0 0 0,0 0-1 0 0,0 0 33 0 0,10 91-3103 0 0,28-43-5992 0 0,-26-46 1329 0 0</inkml:trace>
  <inkml:trace contextRef="#ctx0" brushRef="#br2" timeOffset="52110.482">16103 2101 21909 0 0,'0'0'-56'0'0,"0"0"-143"0"0,0 0-116 0 0,0 0-128 0 0,0 0-71 0 0,0 0-10 0 0,0 0 9 0 0,0 0 93 0 0,0 0 106 0 0,0 0 26 0 0,0 0-8 0 0,0 0-10 0 0,0 0 15 0 0,-9 15-261 0 0,11-15 484 0 0,1 0-1 0 0,-1 0 0 0 0,0 0 0 0 0,1-1 1 0 0,-1 1-1 0 0,0-1 0 0 0,0 1 0 0 0,0-1 1 0 0,1 0-1 0 0,-1 0 0 0 0,0 0 0 0 0,0 0 1 0 0,0 0-1 0 0,0 0 0 0 0,0-1 1 0 0,-1 1-1 0 0,1 0 0 0 0,0-1 0 0 0,-1 0 1 0 0,1 1-1 0 0,-1-1 0 0 0,1 0 0 0 0,-1 0 1 0 0,0 0-1 0 0,0 0 0 0 0,0 0 1 0 0,1-1 70 0 0,-45 2 940 0 0,29 5-793 0 0,1 2 1 0 0,-1 0 0 0 0,1 1-1 0 0,1 0 1 0 0,-1 0 0 0 0,1 2-1 0 0,1-1 1 0 0,0 2 0 0 0,0-1-1 0 0,0 2 1 0 0,2-1 0 0 0,-1 1-1 0 0,1 1 1 0 0,-5 8-148 0 0,5-10 43 0 0,1 0 1 0 0,1 0-1 0 0,-1 0 1 0 0,1 1-1 0 0,1 0 0 0 0,0 1 1 0 0,1-1-1 0 0,0 1 1 0 0,1 0-1 0 0,0 0 1 0 0,1 0-1 0 0,0 1 0 0 0,1-1 1 0 0,0 1-1 0 0,1 0 1 0 0,1 7-44 0 0,1-17-38 0 0,0 0 1 0 0,0 0 0 0 0,0 0 0 0 0,0 0 0 0 0,1-1 0 0 0,-1 1 0 0 0,1 0-1 0 0,0-1 1 0 0,0 1 0 0 0,0-1 0 0 0,0 1 0 0 0,0-1 0 0 0,0 0-1 0 0,1 0 1 0 0,-1 0 0 0 0,1 0 0 0 0,-1 0 0 0 0,1 0 0 0 0,0-1-1 0 0,0 0 1 0 0,0 1 0 0 0,0-1 0 0 0,0 0 0 0 0,0 0 0 0 0,0-1-1 0 0,0 1 1 0 0,0-1 0 0 0,0 1 0 0 0,0-1 0 0 0,1 0 0 0 0,-1 0-1 0 0,0 0 1 0 0,0-1 0 0 0,3 0 37 0 0,105-30-1245 0 0,102-81 2845 0 0,-202 122 1855 0 0,6 32-3007 0 0,-6-16-367 0 0,-9-22-111 0 0,0 0 1 0 0,0-1-1 0 0,0 1 0 0 0,0-1 0 0 0,0 0 1 0 0,1 0-1 0 0,0 0 0 0 0,0 0 0 0 0,0 0 1 0 0,0-1-1 0 0,0 1 0 0 0,0-1 1 0 0,0 0-1 0 0,1 0 0 0 0,-1 0 0 0 0,1 0 1 0 0,0 0-1 0 0,0-1 0 0 0,-1 0 1 0 0,1 0-1 0 0,0 0 0 0 0,0 0 0 0 0,0-1 1 0 0,0 1-1 0 0,0-1 0 0 0,0 0 1 0 0,0 0-1 0 0,0-1 0 0 0,0 1 0 0 0,0-1 1 0 0,0 0-1 0 0,0 0 0 0 0,0 0 0 0 0,0 0 1 0 0,-1-1-1 0 0,1 1 0 0 0,0-1 1 0 0,-1 0-1 0 0,1 0 0 0 0,-1-1 0 0 0,0 1 1 0 0,1-2 29 0 0,88-91-542 0 0,-91 92 495 0 0,1 0-1 0 0,0-1 0 0 0,-1 1 0 0 0,0 0 1 0 0,0-1-1 0 0,0 1 0 0 0,0-1 0 0 0,0 1 1 0 0,-1-1-1 0 0,0 0 0 0 0,0 1 0 0 0,0-1 1 0 0,0 1-1 0 0,0-1 0 0 0,0 0 0 0 0,-1 1 1 0 0,0-1-1 0 0,0 1 0 0 0,0-1 0 0 0,0 1 1 0 0,-1 0-1 0 0,1-1 0 0 0,-1 1 0 0 0,0 0 1 0 0,1 0-1 0 0,-2 0 0 0 0,1 0 0 0 0,0 1 1 0 0,0-1-1 0 0,-1 0 0 0 0,0 1 0 0 0,1 0 1 0 0,-1-1-1 0 0,0 1 0 0 0,-1 0 48 0 0,-3-3 25 0 0,-1 1 0 0 0,1 0 0 0 0,-1 0 0 0 0,0 0 0 0 0,0 1 0 0 0,-1 0 0 0 0,1 1-1 0 0,-1 0 1 0 0,1 0 0 0 0,-1 1 0 0 0,0 0 0 0 0,1 1 0 0 0,-1-1 0 0 0,0 2 0 0 0,0-1 0 0 0,1 1 0 0 0,-1 1 0 0 0,0-1-1 0 0,1 2 1 0 0,0-1 0 0 0,-1 1 0 0 0,1 0 0 0 0,0 1 0 0 0,0 0 0 0 0,1 0 0 0 0,-1 1 0 0 0,1-1 0 0 0,0 2-1 0 0,0-1 1 0 0,1 1 0 0 0,-1 0 0 0 0,1 0 0 0 0,0 1 0 0 0,1 0 0 0 0,0 0 0 0 0,0 0 0 0 0,1 1 0 0 0,-1 0 0 0 0,2-1-1 0 0,-1 3-24 0 0,2-6-11 0 0,1 0 0 0 0,0 0 0 0 0,1 0 0 0 0,-1 0 0 0 0,1 0 0 0 0,-1 1 0 0 0,1-1 0 0 0,1 0 0 0 0,-1 0-1 0 0,1 0 1 0 0,-1 1 0 0 0,1-1 0 0 0,0 0 0 0 0,1 0 0 0 0,-1 0 0 0 0,1 0 0 0 0,-1 0 0 0 0,1-1 0 0 0,0 1-1 0 0,1-1 1 0 0,-1 1 0 0 0,1-1 0 0 0,-1 1 0 0 0,1-1 0 0 0,0 0 0 0 0,0 0 0 0 0,1-1 0 0 0,-1 1 0 0 0,0-1-1 0 0,1 0 1 0 0,0 1 0 0 0,-1-1 0 0 0,1-1 0 0 0,0 1 0 0 0,0-1 0 0 0,0 1 0 0 0,0-1 11 0 0,158 15 1615 0 0,-15 10-751 0 0,-103-12-4100 0 0,-1-4-4470 0 0,-34-8-2246 0 0</inkml:trace>
  <inkml:trace contextRef="#ctx0" brushRef="#br2" timeOffset="52433.939">16698 2131 20948 0 0,'0'0'-404'0'0,"0"0"-358"0"0,0 0-287 0 0,0 0 28 0 0,0 0 254 0 0,0 0 366 0 0,0 0 232 0 0,0 0-21 0 0,0 0-92 0 0,0 0-31 0 0,26-7 24 0 0,172-47 283 0 0,-197 54 17 0 0,0 0-1 0 0,0-1 1 0 0,0 1-1 0 0,0 0 1 0 0,0 0-1 0 0,0 0 1 0 0,0 0-1 0 0,0-1 1 0 0,0 1-1 0 0,0 1 1 0 0,0-1-1 0 0,-1 0 1 0 0,1 0-1 0 0,0 0 1 0 0,0 0-1 0 0,0 1 1 0 0,0-1-1 0 0,0 0 1 0 0,0 1-1 0 0,0-1 0 0 0,0 1 1 0 0,0-1-1 0 0,0 1 1 0 0,-1-1-1 0 0,1 1 1 0 0,0 0-1 0 0,0-1 1 0 0,-1 1-1 0 0,1 0 1 0 0,0 0-1 0 0,-1 0 1 0 0,1-1-1 0 0,-1 1 1 0 0,1 0-1 0 0,-1 0 1 0 0,0 0-1 0 0,1 0 1 0 0,-1 0-1 0 0,0 0 1 0 0,1 0-1 0 0,-1 0 1 0 0,0 0-1 0 0,0 0 1 0 0,0 0-1 0 0,0 0 1 0 0,0 0-1 0 0,0 0 1 0 0,0 0-1 0 0,0 0 1 0 0,-1 0-1 0 0,1 0 1 0 0,0 0-1 0 0,0 0 1 0 0,-1 0-1 0 0,1-1 1 0 0,-1 1-1 0 0,1 0 1 0 0,-1 0-1 0 0,0 0-10 0 0,-25 76 2151 0 0,22-65-2067 0 0,-7 14 314 0 0,4-11-323 0 0,1 0-1 0 0,0 1 1 0 0,1 0-1 0 0,0 0 1 0 0,2 0-1 0 0,0 1 1 0 0,0-1-1 0 0,2 1 1 0 0,0-1-1 0 0,2 17-74 0 0,2-28-64 0 0,0-1 0 0 0,0 0 0 0 0,1-1 0 0 0,0 1 0 0 0,0-1 1 0 0,0 1-1 0 0,0-1 0 0 0,0 0 0 0 0,1-1 0 0 0,-1 1 0 0 0,1-1 0 0 0,0 0 0 0 0,0 0 0 0 0,0 0 0 0 0,0-1 0 0 0,0 0 0 0 0,0 0 0 0 0,0 0 0 0 0,0 0 1 0 0,1-1-1 0 0,-1 0 0 0 0,0 0 0 0 0,0 0 0 0 0,0-1 0 0 0,1 0 0 0 0,-1 0 0 0 0,0 0 0 0 0,0 0 0 0 0,0-1 0 0 0,0 0 0 0 0,2-2 64 0 0,49-18-3505 0 0,-20 4-2150 0 0,-34 17 5083 0 0,12-6-7006 0 0</inkml:trace>
  <inkml:trace contextRef="#ctx0" brushRef="#br2" timeOffset="52945.76">17178 1534 20884 0 0,'0'0'-8'0'0,"0"0"-280"0"0,0 0-410 0 0,0 0-100 0 0,0 0 145 0 0,0 0 210 0 0,0 0 320 0 0,0 0 92 0 0,0 0-2 0 0,0 0-10 0 0,11 31 10 0 0,35 101 17 0 0,-3 107 251 0 0,-37-170-136 0 0,-1-1-15 0 0,28 124-4 0 0,-33-190-61 0 0,0 0 0 0 0,1-1 0 0 0,-1 1 0 0 0,1-1 0 0 0,0 1 0 0 0,0-1 0 0 0,-1 1 0 0 0,1-1 0 0 0,0 1 0 0 0,0-1 0 0 0,0 0 0 0 0,0 1 0 0 0,1-1 0 0 0,-1 0 0 0 0,0 0 0 0 0,1 0 0 0 0,-1 0 0 0 0,0 0 0 0 0,1 0 0 0 0,-1-1 0 0 0,1 1 0 0 0,-1 0 0 0 0,1-1 0 0 0,0 1 0 0 0,-1-1 0 0 0,1 1 0 0 0,0-1 0 0 0,-1 0 0 0 0,1 0 0 0 0,0 1 0 0 0,-1-1 0 0 0,1-1 0 0 0,0 1 0 0 0,-1 0 0 0 0,1 0 0 0 0,0-1 0 0 0,-1 1 0 0 0,1 0 0 0 0,-1-1 0 0 0,1 0 0 0 0,-1 1 0 0 0,1-1-19 0 0,65-52-305 0 0,-35 25-551 0 0,-26 22 872 0 0,0 2 1 0 0,0-1-1 0 0,0 0 1 0 0,1 1-1 0 0,-1 1 1 0 0,1-1-1 0 0,0 1 1 0 0,0 0-1 0 0,0 0 1 0 0,0 1-1 0 0,1 0 1 0 0,-1 0-1 0 0,1 1 1 0 0,-1 0-1 0 0,1 0 1 0 0,-1 1-1 0 0,1 0 1 0 0,0 0-1 0 0,-1 1 1 0 0,1 0-1 0 0,-1 0 1 0 0,1 1-1 0 0,-1 0 0 0 0,0 0 1 0 0,0 1-1 0 0,0 0 1 0 0,0 0-1 0 0,0 0 1 0 0,0 1-1 0 0,-1 0 1 0 0,0 1-1 0 0,0-1 1 0 0,0 1-1 0 0,0 0 1 0 0,-1 1-1 0 0,3 2-16 0 0,-7-5 75 0 0,0 0-1 0 0,-1 0 0 0 0,1 0 0 0 0,-1 1 1 0 0,1-1-1 0 0,-1 0 0 0 0,0 1 0 0 0,0-1 1 0 0,0 0-1 0 0,-1 0 0 0 0,1 1 0 0 0,-1-1 1 0 0,0 0-1 0 0,0 0 0 0 0,0 0 0 0 0,0 0 1 0 0,0 0-1 0 0,-1 0 0 0 0,1 0 0 0 0,-1 0 1 0 0,0 0-1 0 0,0-1 0 0 0,0 1 0 0 0,0-1 1 0 0,-1 1-1 0 0,1-1 0 0 0,0 0 0 0 0,-1 0 1 0 0,0 0-1 0 0,-2 1-74 0 0,-91 54 648 0 0,90-54-652 0 0,-7 4 26 0 0,-1 0 0 0 0,0-1 0 0 0,0-1 1 0 0,0 0-1 0 0,0-2 0 0 0,0 1 0 0 0,-1-1 1 0 0,0-1-1 0 0,0-1 0 0 0,1 0 0 0 0,-1-1 1 0 0,0-1-1 0 0,-13-1-22 0 0,2-15-1341 0 0,26 14 794 0 0,-1-1 1 0 0,1 1 0 0 0,0 0-1 0 0,0-1 1 0 0,0 1 0 0 0,0-1-1 0 0,1 1 1 0 0,-1-1 0 0 0,1 1-1 0 0,0 0 1 0 0,0-1 0 0 0,0 1-1 0 0,0 0 1 0 0,0 0 0 0 0,1 0-1 0 0,0 0 1 0 0,0 0 0 0 0,0 0-1 0 0,0 0 1 0 0,0 0 0 0 0,0 1-1 0 0,0-1 1 0 0,1 1 0 0 0,0 0-1 0 0,-1 0 1 0 0,1 0 0 0 0,0 0-1 0 0,0 0 1 0 0,2 0 546 0 0,40-25-2753 0 0,-29 17 1085 0 0</inkml:trace>
  <inkml:trace contextRef="#ctx0" brushRef="#br2" timeOffset="53399.466">17892 2160 5785 0 0,'0'0'2391'0'0,"0"0"-319"0"0,0 0-373 0 0,0 0-395 0 0,0 0-303 0 0,0 0-234 0 0,0 0-187 0 0,0 0-132 0 0,0 0-106 0 0,0 0-54 0 0,0 0-40 0 0,0 0-32 0 0,0 0-8 0 0,14 14-28 0 0,41 46-20 0 0,-53-57-148 0 0,-1-1 0 0 0,1 1-1 0 0,0-1 1 0 0,-1 1 0 0 0,0 0 0 0 0,0-1-1 0 0,1 1 1 0 0,-2 0 0 0 0,1 0 0 0 0,0 0-1 0 0,0 0 1 0 0,-1 0 0 0 0,0 0 0 0 0,0 0-1 0 0,0 0 1 0 0,0 0 0 0 0,0 0 0 0 0,0 0-1 0 0,-1 0 1 0 0,1 0 0 0 0,-1 0 0 0 0,0 0-1 0 0,0-1 1 0 0,0 1 0 0 0,0 0 0 0 0,-1 0-1 0 0,0 0-11 0 0,-6 28 23 0 0,61-82-1610 0 0,21-49-76 0 0,-34 27 3854 0 0,-40 73-1408 0 0,0 0-173 0 0,0 0-240 0 0,6 32-352 0 0,5 27 313 0 0,34 79-2683 0 0,-46-139 2311 0 0,1 0 0 0 0,0 0 0 0 0,0 0 0 0 0,-1 0 0 0 0,1 0 0 0 0,0 0 0 0 0,0 1 0 0 0,0-1 0 0 0,0 0 0 0 0,0 0 0 0 0,0 0 0 0 0,1 0 0 0 0,-1 0 0 0 0,0 0 0 0 0,0 0 0 0 0,0 1 0 0 0,1-1 0 0 0,-1 0 0 0 0,1 0-1 0 0,-1 0 1 0 0,1 0 0 0 0,-1 1 0 0 0,1-1 0 0 0,-1 0 0 0 0,1 1 0 0 0,-1-1 0 0 0,1 0 0 0 0,0 1 0 0 0,-1-1 0 0 0,1 1 0 0 0,0-1 0 0 0,0 1 0 0 0,0-1 0 0 0,-1 1 0 0 0,1-1 0 0 0,0 1 0 0 0,0 0 0 0 0,0 0 0 0 0,0-1 0 0 0,0 1 0 0 0,-1 0 0 0 0,1 0 0 0 0,0 0 0 0 0,0 0 0 0 0,0 0 0 0 0,0 0-1 0 0,0 0 1 0 0,0 0 0 0 0,0 0 0 0 0,0 1 0 0 0,-1-1 0 0 0,1 0 0 0 0,0 1 0 0 0,0-1 0 0 0,0 0 0 0 0,0 1 0 0 0,-1-1 0 0 0,1 1 0 0 0,0-1 0 0 0,0 1 0 0 0,-1 0 0 0 0,1-1 0 0 0,0 1 0 0 0,-1-1 0 0 0,1 1 0 0 0,-1 0 0 0 0,1 0 0 0 0,-1-1 0 0 0,1 1 0 0 0,-1 1 41 0 0,6-73 314 0 0,-5 52-387 0 0,-1-1-1 0 0,-1 1 1 0 0,0 0-1 0 0,-2 0 1 0 0,0 0-1 0 0,-1 1 1 0 0,-1-1-1 0 0,-1 1 1 0 0,-1 0-1 0 0,0 0 0 0 0,-1 1 1 0 0,-1 0-1 0 0,0 0 1 0 0,-9-9 73 0 0,5 13-2588 0 0,2 7-1979 0 0,7 5-1421 0 0</inkml:trace>
  <inkml:trace contextRef="#ctx0" brushRef="#br2" timeOffset="54014.973">18418 2046 10498 0 0,'0'0'632'0'0,"0"0"-314"0"0,0 0-200 0 0,0 0-94 0 0,0 0 35 0 0,0 0 31 0 0,0 0-18 0 0,0 0 38 0 0,0 0 74 0 0,0 0 50 0 0,0 0 39 0 0,0 30 8 0 0,2 146 236 0 0,8-36 739 0 0,-13-170 4139 0 0,4-5-3966 0 0,-7-60-1637 0 0,-57-43 887 0 0,66 134-733 0 0,-1 1 1 0 0,1-1 0 0 0,-1 1 0 0 0,1 0-1 0 0,0 0 1 0 0,0 1 0 0 0,0-1-1 0 0,1 0 1 0 0,-1 1 0 0 0,1 0-1 0 0,-1 0 1 0 0,1 0 0 0 0,0 0 0 0 0,0 1-1 0 0,0-1 1 0 0,0 1 0 0 0,0 0-1 0 0,0 0 1 0 0,0 1 0 0 0,0-1 0 0 0,0 1-1 0 0,1 0 1 0 0,-1 0 0 0 0,0 0 53 0 0,4-1-32 0 0,31-6-446 0 0,86-14-2402 0 0,-42 15-7423 0 0,-70 6 3314 0 0</inkml:trace>
  <inkml:trace contextRef="#ctx0" brushRef="#br2" timeOffset="54265.083">18789 2099 19996 0 0,'0'0'375'0'0,"0"0"-387"0"0,0 0-341 0 0,0 0-107 0 0,0 0 71 0 0,0 0 169 0 0,0 0 131 0 0,0 0 69 0 0,0 0 5 0 0,0 0-19 0 0,0 0 27 0 0,6 26 35 0 0,35 179 71 0 0,-12-180-2017 0 0,-4-37-6903 0 0,-19 7 661 0 0</inkml:trace>
  <inkml:trace contextRef="#ctx0" brushRef="#br2" timeOffset="54517.648">18771 1704 26654 0 0,'0'0'400'0'0,"0"0"-40"0"0,0 0-96 0 0,0 0-160 0 0,0 0-168 0 0,0 0-304 0 0,0 0-480 0 0,0 0-905 0 0,0 0-1503 0 0,0 0-2642 0 0,0 0-7160 0 0</inkml:trace>
  <inkml:trace contextRef="#ctx0" brushRef="#br0" timeOffset="66766.861">5740 0 18956 0 0,'0'0'152'0'0,"0"0"-413"0"0,0 0 15 0 0,0 0-26 0 0,0 0-112 0 0,0 0-167 0 0,0 0-207 0 0,0 0-99 0 0,0 0 57 0 0,0 0 207 0 0,0 0 218 0 0,-11 6 156 0 0,-31 18 114 0 0,41-23 99 0 0,1 0 0 0 0,-1 1 0 0 0,0-1 0 0 0,1 0 1 0 0,-1 1-1 0 0,1-1 0 0 0,-1 1 0 0 0,1-1 0 0 0,0 1 0 0 0,-1-1 0 0 0,1 1 0 0 0,0-1 1 0 0,0 1-1 0 0,0-1 0 0 0,0 1 0 0 0,1-1 0 0 0,-1 1 0 0 0,0-1 0 0 0,0 1 0 0 0,1-1 0 0 0,-1 1 1 0 0,1-1-1 0 0,0 1 0 0 0,-1-1 0 0 0,1 0 0 0 0,0 1 0 0 0,0-1 0 0 0,0 0 0 0 0,0 0 1 0 0,0 0-1 0 0,0 1 0 0 0,0-1 0 0 0,0 0 0 0 0,0 0 0 0 0,1-1 0 0 0,0 2 6 0 0,4 5 31 0 0,3 17 373 0 0,0 1 0 0 0,-2 0 0 0 0,-1 0 0 0 0,0 1 0 0 0,-2-1 0 0 0,-1 1 0 0 0,-2 0 0 0 0,0 0 0 0 0,-1 0 0 0 0,-2 0 0 0 0,-1 4-404 0 0,1 21 495 0 0,30 1083 3118 0 0,1-443-3373 0 0,-18 157-948 0 0,-11-838 226 0 0,4 56-209 0 0,2-46-2245 0 0,2 0-3357 0 0,-2-13-4263 0 0</inkml:trace>
  <inkml:trace contextRef="#ctx0" brushRef="#br0" timeOffset="67870.391">5895 13816 12067 0 0,'0'0'2348'0'0,"0"0"-1830"0"0,0 0-653 0 0,0 0-539 0 0,0 0-426 0 0,0 0-61 0 0,0 0 188 0 0,0 0 408 0 0,0 0 321 0 0,0 0 108 0 0,0 0 118 0 0,-4 8 121 0 0,-12 147 1762 0 0,-1 951 3504 0 0,1 265-2490 0 0,76-396-2774 0 0,-14-383-609 0 0,-32-373 460 0 0,22-249-11305 0 0,-30 23 2998 0 0</inkml:trace>
  <inkml:trace contextRef="#ctx0" brushRef="#br3" timeOffset="72499.163">3588 4109 13499 0 0,'0'0'327'0'0,"0"0"337"0"0,0 0 291 0 0,0 0 70 0 0,0 0-1 0 0,0 0-202 0 0,0 0-183 0 0,0 0-82 0 0,0 0-67 0 0,0 0-85 0 0,0 0-148 0 0,-9-21-134 0 0,-25-62-142 0 0,25 62-118 0 0,9 21-80 0 0,0 0-46 0 0,0 0-30 0 0,-31 79-380 0 0,-294 638 720 0 0,262-585 64 0 0,7 3 0 0 0,6 2 1 0 0,5 3-1 0 0,7 1 0 0 0,6 2 0 0 0,6 1 0 0 0,6 0 0 0 0,7 2 0 0 0,6 1-111 0 0,12-93 42 0 0,2 0 1 0 0,2-1-1 0 0,2 0 0 0 0,3 0 0 0 0,2-2 0 0 0,2 0 0 0 0,3 0 0 0 0,1-2 0 0 0,3-1 0 0 0,2-1 0 0 0,2-1 0 0 0,6 5-42 0 0,33 38 33 0 0,3-2 0 0 0,4-4-1 0 0,4-3 1 0 0,3-3-1 0 0,34 21-32 0 0,-4-12 31 0 0,2-4-1 0 0,4-6 1 0 0,4-4-1 0 0,2-6 1 0 0,3-6-1 0 0,125 41-30 0 0,-76-56 400 0 0,2-7 0 0 0,1-8 0 0 0,1-8 0 0 0,1-8-1 0 0,1-8 1 0 0,90-12-400 0 0,8-5 342 0 0,-1-13 0 0 0,-1-11 0 0 0,6-15-342 0 0,-294 52-17 0 0,-72 8-1495 0 0,28-7-3953 0 0,45-3 3723 0 0,-11 0-8133 0 0,12-1 3978 0 0</inkml:trace>
  <inkml:trace contextRef="#ctx0" brushRef="#br3" timeOffset="72815.028">6673 7415 27318 0 0,'0'0'-35'0'0,"0"0"2"0"0,0 0-109 0 0,0 0-178 0 0,0 0-138 0 0,0 0-29 0 0,0 0 81 0 0,0 0 176 0 0,0 0 163 0 0,0 0 15 0 0,30 27-84 0 0,101 90-155 0 0,83 28-1372 0 0,-161-117 1178 0 0,308 150-2124 0 0,-346-149 6705 0 0,-56 24-2182 0 0,28-40-1728 0 0,-253 314-1117 0 0,212-255-3637 0 0,1 0-3981 0 0,39-52-2783 0 0</inkml:trace>
  <inkml:trace contextRef="#ctx0" brushRef="#br3" timeOffset="73719.118">2084 4101 16075 0 0,'0'0'-141'0'0,"0"0"76"0"0,0 0 130 0 0,0 0-32 0 0,-28 0-83 0 0,-87 4-138 0 0,112-5 141 0 0,0 1 1 0 0,0 0-1 0 0,1 1 1 0 0,-1-1-1 0 0,0 0 1 0 0,0 1-1 0 0,0 0 1 0 0,1-1-1 0 0,-1 1 1 0 0,0 0-1 0 0,1 0 1 0 0,-1 1-1 0 0,1-1 1 0 0,-1 1-1 0 0,1-1 1 0 0,0 1-1 0 0,-1 0 1 0 0,1 0-1 0 0,0 0 1 0 0,0 0-1 0 0,0 0 1 0 0,1 0-1 0 0,-1 0 1 0 0,0 1-1 0 0,1-1 1 0 0,-1 1-1 0 0,1-1 1 0 0,0 1-1 0 0,0-1 1 0 0,0 1-1 0 0,0 0 1 0 0,1 0-1 0 0,-1 1 47 0 0,-3 9-214 0 0,-48 244-415 0 0,-8 162 2393 0 0,18 2 0 0 0,18 2 0 0 0,30 370-1764 0 0,13-473 537 0 0,14 0 1 0 0,14-2-1 0 0,14-2 0 0 0,37 83-537 0 0,-55-257 304 0 0,6-2 0 0 0,5-3-1 0 0,7-2 1 0 0,6-2-1 0 0,5-4 1 0 0,15 12-304 0 0,-31-59 40 0 0,3-3 1 0 0,3-3 0 0 0,4-2-1 0 0,3-3 1 0 0,3-3 0 0 0,3-3-1 0 0,2-4 1 0 0,3-3 0 0 0,57 29-41 0 0,-42-44 9 0 0,1-4 0 0 0,2-4 1 0 0,1-4-1 0 0,2-5 0 0 0,0-4 1 0 0,1-5-1 0 0,2-4 0 0 0,-1-4 1 0 0,1-6-1 0 0,0-3 0 0 0,-1-5 1 0 0,16-7-10 0 0,181-19 683 0 0,209-53-683 0 0,-264 37 338 0 0,1 11 1 0 0,242-3-339 0 0,-380 37 121 0 0,0 5 1 0 0,1 4-1 0 0,-2 5 0 0 0,21 9-121 0 0,-153-31-2978 0 0,-4-22-4791 0 0,21 22 3346 0 0,-1-2-5344 0 0</inkml:trace>
  <inkml:trace contextRef="#ctx0" brushRef="#br3" timeOffset="73997.895">6511 9213 25293 0 0,'0'0'334'0'0,"0"0"-394"0"0,0 0-230 0 0,0 0-126 0 0,0 0-137 0 0,0 0 25 0 0,0 0 162 0 0,0 0 204 0 0,0 0 188 0 0,30 16 33 0 0,100 52-50 0 0,-28-20-332 0 0,2-5-1 0 0,2-4 0 0 0,13-1 324 0 0,188 72-1419 0 0,-301-109 1486 0 0,0 1 0 0 0,-1 0 0 0 0,1 0 0 0 0,-1 1 0 0 0,1-1-1 0 0,-1 1 1 0 0,0 0 0 0 0,0 1 0 0 0,0-1 0 0 0,0 1 0 0 0,-1 0-1 0 0,1 0 1 0 0,-1 1 0 0 0,0-1 0 0 0,0 1 0 0 0,-1 0-1 0 0,1 0 1 0 0,-1 0 0 0 0,0 1 0 0 0,-1-1 0 0 0,1 1 0 0 0,-1-1-1 0 0,0 1 1 0 0,0 0 0 0 0,-1 0 0 0 0,0 0 0 0 0,0 0-1 0 0,0 0 1 0 0,-1 0 0 0 0,0 0 0 0 0,0 0 0 0 0,0 0 0 0 0,-1 0-1 0 0,0 0 1 0 0,0 0 0 0 0,-1 0 0 0 0,0 0 0 0 0,0 0-67 0 0,-19 43 554 0 0,-1-1 1 0 0,-3-1-1 0 0,-2-1 1 0 0,-2-2-1 0 0,-34 40-554 0 0,-11 20 22 0 0,30-39-559 0 0,-42 62-748 0 0,36-41-7674 0 0,41-69-2405 0 0</inkml:trace>
  <inkml:trace contextRef="#ctx0" brushRef="#br3" timeOffset="74901.001">139 3072 23429 0 0,'0'0'-443'0'0,"0"0"66"0"0,0 0 41 0 0,0 0-55 0 0,0 0 24 0 0,0 0-23 0 0,0 0 21 0 0,0 0 139 0 0,-10 30 82 0 0,-28 99 65 0 0,28 36-52 0 0,-71 2378 415 0 0,118-42 212 0 0,-27-2279-294 0 0,10-2-1 0 0,9 0 1 0 0,10-2-1 0 0,9-2 0 0 0,10-2 1 0 0,82 200-198 0 0,-81-281 107 0 0,5-3 0 0 0,5-2-1 0 0,6-3 1 0 0,6-4 0 0 0,4-4 0 0 0,6-3 0 0 0,5-4 0 0 0,4-5 0 0 0,5-4 0 0 0,4-5 0 0 0,4-5 0 0 0,25 10-107 0 0,-48-44 102 0 0,3-5 1 0 0,1-4 0 0 0,3-4-1 0 0,2-5 1 0 0,1-4 0 0 0,1-4-1 0 0,2-4 1 0 0,13-3-103 0 0,97 10 131 0 0,1-10 0 0 0,1-8 1 0 0,106-11-132 0 0,1577-26 1021 0 0,-907-25-958 0 0,-541 16-149 0 0,-353 28 18 0 0,-149 19 785 0 0,-161 21-3241 0 0,141-33-2050 0 0,1-4-4991 0 0,52-2-34 0 0</inkml:trace>
  <inkml:trace contextRef="#ctx0" brushRef="#br3" timeOffset="75202.145">6474 11223 21789 0 0,'0'0'548'0'0,"0"0"5"0"0,0 0-51 0 0,0 0-56 0 0,0 0 12 0 0,0 0-63 0 0,0 0-118 0 0,0 0-160 0 0,0 0-127 0 0,0 0-36 0 0,0 0 9 0 0,0 0 50 0 0,0 0 38 0 0,32 29-16 0 0,105 99-22 0 0,-62-65-319 0 0,3-3 1 0 0,2-4-1 0 0,2-3 0 0 0,3-3 0 0 0,1-5 1 0 0,3-3-1 0 0,1-4 0 0 0,2-4 1 0 0,1-5-1 0 0,5-2 306 0 0,-92-25-6 0 0,358 130-636 0 0,-362-131 719 0 0,-1-1-1 0 0,1 1 0 0 0,-1 0 1 0 0,1 0-1 0 0,-1 0 0 0 0,1 1 1 0 0,-1-1-1 0 0,0 0 1 0 0,0 0-1 0 0,1 1 0 0 0,-1-1 1 0 0,0 1-1 0 0,0-1 0 0 0,0 1 1 0 0,0-1-1 0 0,-1 1 0 0 0,1 0 1 0 0,0-1-1 0 0,-1 1 0 0 0,1 0 1 0 0,-1 0-1 0 0,0 0 1 0 0,1-1-1 0 0,-1 1 0 0 0,0 0 1 0 0,0 0-1 0 0,0 0 0 0 0,0-1 1 0 0,0 1-1 0 0,-1 0 0 0 0,1 0 1 0 0,-1-1-1 0 0,1 1 1 0 0,-1 0-1 0 0,1 0 0 0 0,-1-1 1 0 0,0 1-1 0 0,0-1 0 0 0,0 1 1 0 0,0-1-1 0 0,0 1 0 0 0,0-1 1 0 0,0 1-1 0 0,-1-1 1 0 0,1 0-1 0 0,0 0 0 0 0,-1 1 1 0 0,1-1-1 0 0,-1 0 0 0 0,1-1 1 0 0,-1 1-1 0 0,0 0 0 0 0,1 0 1 0 0,-2 0-77 0 0,-63 64 614 0 0,-3-3 0 0 0,-3-3 0 0 0,-2-3 0 0 0,-27 13-614 0 0,-32 24-142 0 0,-58 51-1593 0 0,94-70-6256 0 0,60-47-4199 0 0</inkml:trace>
  <inkml:trace contextRef="#ctx0" brushRef="#br3" timeOffset="83212.505">8181 14465 4081 0 0,'0'0'1148'0'0,"0"0"-49"0"0,0 0 15 0 0,0 0 139 0 0,0 0 89 0 0,0 0-2 0 0,0 0-129 0 0,0 0-171 0 0,0 0-138 0 0,0 0-90 0 0,0 0-15 0 0,0-16-39 0 0,-3-46-77 0 0,9 291-615 0 0,-4-64-1 0 0,8 0 0 0 0,20 103-65 0 0,12-159-36 0 0,-55-126 4529 0 0,1-5-3852 0 0,-17-24-1331 0 0,24 41 582 0 0,0 0 0 0 0,0 0-1 0 0,1-1 1 0 0,0 0 0 0 0,0 0-1 0 0,0 0 1 0 0,0-1 0 0 0,1 1 0 0 0,0-1-1 0 0,1 0 1 0 0,-1 1 0 0 0,1-1-1 0 0,1 0 1 0 0,-1-1 0 0 0,1 1 0 0 0,1 0-1 0 0,-1 0 1 0 0,1 0 0 0 0,0-1 0 0 0,1 1-1 0 0,0-4 109 0 0,2 8-40 0 0,1 0-1 0 0,-1 0 1 0 0,1 1-1 0 0,-1-1 1 0 0,1 1-1 0 0,0 0 0 0 0,0 0 1 0 0,0 1-1 0 0,0-1 1 0 0,0 1-1 0 0,0 0 1 0 0,1 0-1 0 0,-1 0 1 0 0,0 0-1 0 0,1 1 0 0 0,-1 0 1 0 0,0 0-1 0 0,1 0 1 0 0,-1 0-1 0 0,0 1 1 0 0,4 0 40 0 0,12-1-44 0 0,7-2-142 0 0,1-2-1 0 0,-1 0 0 0 0,0-2 1 0 0,0 0-1 0 0,0-2 0 0 0,-1-1 1 0 0,0-2-1 0 0,-1 0 0 0 0,10-7 187 0 0,-25 13 3 0 0,-1-1-1 0 0,1-1 1 0 0,-1 0 0 0 0,0 0-1 0 0,-1-1 1 0 0,1 0-1 0 0,-1 0 1 0 0,-1-1 0 0 0,0 0-1 0 0,0 0 1 0 0,-1-1-1 0 0,0 0 1 0 0,-1 0 0 0 0,0 0-1 0 0,0-1 1 0 0,-1 1-1 0 0,-1-1 1 0 0,0 0 0 0 0,0 0-1 0 0,-1-1 1 0 0,0 1-1 0 0,-1-1 1 0 0,0-9-3 0 0,-57-247-1467 0 0,1 93 3437 0 0,55 174-1946 0 0,0 1-339 0 0,9 34-417 0 0,54 293 3515 0 0,5 151-2599 0 0,-58-440 382 0 0,-10-38-117 0 0,0 0 71 0 0,0 0 10 0 0,0-25-180 0 0,-1-52-2709 0 0,1 40-413 0 0,0-1-4098 0 0,0 31-2632 0 0</inkml:trace>
  <inkml:trace contextRef="#ctx0" brushRef="#br0" timeOffset="85546.675">8186 14503 15571 0 0,'0'0'3802'0'0,"0"0"-2856"0"0,0 0-645 0 0,0 0 5 0 0,0 0-71 0 0,0 0-74 0 0,0 0-72 0 0,0 0-93 0 0,0 0-66 0 0,0 0 0 0 0,-13-25 9 0 0,-35-74 40 0 0,36 74 18 0 0,12 25-24 0 0,8 28-337 0 0,6 24 483 0 0,-3 1 0 0 0,-2 0 0 0 0,-2 0 0 0 0,-3 1 0 0 0,-2 0 0 0 0,-2 0 0 0 0,-3-1 0 0 0,-6 32-119 0 0,-3 42 6 0 0,-1 182 11 0 0,14-306-11 0 0,0 0 0 0 0,-1-1 0 0 0,1 1-1 0 0,0-1 1 0 0,0 1 0 0 0,0-1 0 0 0,1 0 0 0 0,-1 1 0 0 0,1-1 0 0 0,-1 0-1 0 0,1 0 1 0 0,0 0 0 0 0,0 0 0 0 0,0 0 0 0 0,0-1 0 0 0,0 1-1 0 0,0 0 1 0 0,0-1 0 0 0,0 1 0 0 0,1-1 0 0 0,-1 0 0 0 0,1 0 0 0 0,-1 0-1 0 0,1 0 1 0 0,-1 0 0 0 0,1-1 0 0 0,-1 1 0 0 0,1-1 0 0 0,0 0 0 0 0,-1 0-1 0 0,1 0 1 0 0,0 0 0 0 0,-1 0 0 0 0,1 0 0 0 0,0-1 0 0 0,-1 1-1 0 0,1-1 1 0 0,-1 1 0 0 0,1-1 0 0 0,-1 0 0 0 0,1 0 0 0 0,-1-1 0 0 0,0 1-1 0 0,1 0 1 0 0,-1-1 0 0 0,0 1 0 0 0,0-1 0 0 0,0 0 0 0 0,0 0 0 0 0,0 0-1 0 0,0 0 1 0 0,-1 0 0 0 0,1 0 0 0 0,-1 0 0 0 0,1 0 0 0 0,-1-1 0 0 0,0 1-1 0 0,0-1 1 0 0,0 1 0 0 0,0-1 0 0 0,0 1 0 0 0,0-3-6 0 0,5-8-12 0 0,0-1 1 0 0,-1-1-1 0 0,-1 1 1 0 0,0-1-1 0 0,-1 1 1 0 0,0-1-1 0 0,-1 0 1 0 0,-1 0-1 0 0,0-1 1 0 0,-1 1-1 0 0,-1 0 1 0 0,-1 0-1 0 0,0 0 1 0 0,0 0 0 0 0,-2 1-1 0 0,0-1 1 0 0,0 1-1 0 0,-2-1 1 0 0,1 2-1 0 0,-2-1 1 0 0,0 0-1 0 0,-1 1 1 0 0,-2-2 11 0 0,162 53-524 0 0,-138-35 550 0 0,-1 0 0 0 0,1-1 0 0 0,0-1 0 0 0,0-1 0 0 0,0 0 0 0 0,0 0 0 0 0,0-1 0 0 0,0-1 0 0 0,-1-1 0 0 0,1 0 0 0 0,-1 0 0 0 0,1-1 0 0 0,-1-1 0 0 0,0 0 0 0 0,-1-1 1 0 0,1-1-1 0 0,-1 0 0 0 0,0 0 0 0 0,-1-1 0 0 0,0-1 0 0 0,0 0 0 0 0,-1 0 0 0 0,0-1 0 0 0,-1 0 0 0 0,0-1 0 0 0,0 0 0 0 0,-1 0 0 0 0,-1-1 0 0 0,0 0 0 0 0,0 0 0 0 0,-1-1 0 0 0,-1 0 1 0 0,0 0-1 0 0,-1 0 0 0 0,0-1 0 0 0,-1 1 0 0 0,1-12-26 0 0,-6 6 31 0 0,0 0 1 0 0,-1 0-1 0 0,-1 0 1 0 0,0 0-1 0 0,-2 1 1 0 0,0-1 0 0 0,-1 2-1 0 0,-1-1 1 0 0,0 1-1 0 0,-1 0 1 0 0,-2 0-1 0 0,1 1 1 0 0,-2 1-1 0 0,0 0 1 0 0,0 0-1 0 0,-2 1 1 0 0,0 1 0 0 0,0 0-1 0 0,-1 1 1 0 0,-1 1-1 0 0,0 0 1 0 0,0 1-1 0 0,-16-6-31 0 0,149 130-1890 0 0,-98-81 2034 0 0,0 0 0 0 0,-3 2 0 0 0,-1 0 0 0 0,-1 1 0 0 0,-2 0 0 0 0,-2 1 1 0 0,-1 0-1 0 0,-1 0 0 0 0,-3 1 0 0 0,0 14-144 0 0,5 566 904 0 0,12-532-916 0 0,25-134-5824 0 0,-38 35 735 0 0,-2 3-5387 0 0</inkml:trace>
  <inkml:trace contextRef="#ctx0" brushRef="#br0" timeOffset="85935.317">9142 15074 16996 0 0,'0'0'2816'0'0,"0"0"-2772"0"0,0 0-799 0 0,0 0-122 0 0,0 0 83 0 0,0 0 202 0 0,0 0 242 0 0,0 0 219 0 0,0 0 172 0 0,0 0 61 0 0,0 0 74 0 0,0 0 54 0 0,3 2 36 0 0,195-13 184 0 0,-196 11-445 0 0,0-1 2 0 0,1-1 1 0 0,0 1-1 0 0,0 0 1 0 0,-1 0-1 0 0,1 0 0 0 0,0 1 1 0 0,0-1-1 0 0,0 1 1 0 0,0-1-1 0 0,0 1 0 0 0,0 0 1 0 0,0 0-1 0 0,0 0 1 0 0,0 1-1 0 0,0-1 0 0 0,0 1 1 0 0,0 0-1 0 0,0-1 1 0 0,0 1-1 0 0,0 1 0 0 0,0-1 1 0 0,-1 0-1 0 0,1 1 1 0 0,-1-1-1 0 0,1 1 0 0 0,-1 0 1 0 0,1 0-1 0 0,-1 0 1 0 0,0 0-1 0 0,0 0 0 0 0,0 0 1 0 0,0 1-1 0 0,0-1 1 0 0,-1 1-1 0 0,1-1 0 0 0,-1 1 1 0 0,1-1-1 0 0,-1 1 1 0 0,0 0-1 0 0,0 0 0 0 0,0 0 1 0 0,-1 0-1 0 0,1 0 1 0 0,0 0-1 0 0,-1 0 0 0 0,0 0 1 0 0,0 0-1 0 0,0 0 1 0 0,0 0-1 0 0,-1 0 0 0 0,1 0 1 0 0,-1 0-1 0 0,1 0 1 0 0,-1 0-8 0 0,-14 30 349 0 0,0 0 0 0 0,-3-1 1 0 0,0-1-1 0 0,-2-1 1 0 0,-1-1-1 0 0,-7 6-349 0 0,-44 65 449 0 0,58-80-407 0 0,-25 67-278 0 0,109-73-3 0 0,58-44-2531 0 0,-47-5-2655 0 0,-54 23 2127 0 0,1-1-5348 0 0</inkml:trace>
  <inkml:trace contextRef="#ctx0" brushRef="#br0" timeOffset="86317.455">9888 15299 18924 0 0,'0'0'2051'0'0,"0"0"-1975"0"0,0 0-496 0 0,0 0 61 0 0,0 0 267 0 0,0 0 280 0 0,0 0 56 0 0,0 0-64 0 0,0 0-34 0 0,0 0-18 0 0,0 0-3 0 0,0 0 43 0 0,24 18 22 0 0,76 54 6 0 0,-96-69-166 0 0,1 0 0 0 0,-1 0 0 0 0,1 0 0 0 0,-1-1 0 0 0,1 1 0 0 0,0-1 0 0 0,0-1 0 0 0,0 1 0 0 0,0 0 0 0 0,0-1 0 0 0,0 0 0 0 0,1 0 0 0 0,-1-1 0 0 0,0 0 0 0 0,0 1 0 0 0,1-2 0 0 0,-1 1 0 0 0,4-1-30 0 0,11-1 66 0 0,3-1-88 0 0,1-2-1 0 0,0 0 1 0 0,-1-2-1 0 0,0 0 1 0 0,-1-2-1 0 0,0 0 1 0 0,0-2-1 0 0,-1 0 1 0 0,0-1-1 0 0,-1-2 1 0 0,-1 0-1 0 0,0-1 1 0 0,0 0-1 0 0,-2-2 1 0 0,0 0-1 0 0,0-2 23 0 0,-5 2 20 0 0,-1 0-1 0 0,-1-1 0 0 0,-1-1 1 0 0,0 1-1 0 0,-1-1 0 0 0,-1-1 1 0 0,-1 1-1 0 0,-1-1 1 0 0,-1 0-1 0 0,0 0 0 0 0,-2-1 1 0 0,0 1-1 0 0,-1-1 0 0 0,-2 1 1 0 0,0-1-1 0 0,0 1 0 0 0,-2-1 1 0 0,-1 1-1 0 0,-1 0 0 0 0,0 0 1 0 0,-1 1-1 0 0,-1-1 0 0 0,-1 1 1 0 0,-1 1-1 0 0,-1 0 0 0 0,0 0 1 0 0,-1 1-1 0 0,-1 0 1 0 0,-1 1-1 0 0,0 0 0 0 0,-1 1 1 0 0,-1 0-1 0 0,0 2 0 0 0,-1-1 1 0 0,0 2-1 0 0,-1 0 0 0 0,0 1 1 0 0,-1 1-1 0 0,-1 1 0 0 0,1 0 1 0 0,-1 2-1 0 0,-1 0 0 0 0,1 1 1 0 0,-1 0-1 0 0,0 2 1 0 0,-1 1-1 0 0,1 0 0 0 0,0 1 1 0 0,-19 2-20 0 0,24 3 5 0 0,0 0 1 0 0,-1 2-1 0 0,1 0 1 0 0,1 1-1 0 0,-1 0 1 0 0,1 1-1 0 0,0 1 1 0 0,1 0-1 0 0,-1 1 1 0 0,2 0-1 0 0,-1 1 1 0 0,2 0-1 0 0,-1 1 1 0 0,1 1-1 0 0,1-1 1 0 0,0 2-1 0 0,0-1 1 0 0,2 2-1 0 0,-1-1 1 0 0,2 1-1 0 0,0 0 1 0 0,0 1-1 0 0,2-1 1 0 0,0 1-1 0 0,0 0 1 0 0,1 1-1 0 0,1-1 1 0 0,1 1 0 0 0,0 0-1 0 0,1-1 1 0 0,1 1-1 0 0,0 0 1 0 0,1 0-1 0 0,1 0 1 0 0,0-1-1 0 0,1 1 1 0 0,1-1-1 0 0,1 0 1 0 0,0 0-1 0 0,0 0 1 0 0,2-1-1 0 0,0 1 1 0 0,0-2-1 0 0,2 2-5 0 0,84 81-1914 0 0,-24-43-5956 0 0,-42-33-3200 0 0</inkml:trace>
  <inkml:trace contextRef="#ctx0" brushRef="#br0" timeOffset="86887.748">11457 14972 18356 0 0,'0'0'297'0'0,"0"0"89"0"0,0 0-40 0 0,0 0-65 0 0,0 0-59 0 0,0 0-26 0 0,0 0 2 0 0,0 0 32 0 0,0 0 53 0 0,0 0 1 0 0,0 0-20 0 0,0 0 8 0 0,15-8 312 0 0,112 6 358 0 0,461-23-507 0 0,-267 13-561 0 0,-321 12 125 0 0,0 0 57 0 0,0 0 25 0 0,-36-14-2728 0 0,-56-12-5141 0 0,38 13 186 0 0,40 9 2053 0 0</inkml:trace>
  <inkml:trace contextRef="#ctx0" brushRef="#br0" timeOffset="87150.497">12279 14744 6881 0 0,'0'0'2345'0'0,"0"0"-571"0"0,0 0-295 0 0,0 0-250 0 0,0 0-135 0 0,27 0-137 0 0,182 13 1033 0 0,-158-3-1568 0 0,0 2 0 0 0,-1 2-1 0 0,0 3 1 0 0,-2 1 0 0 0,44 24-422 0 0,-93-42 52 0 0,0-1 0 0 0,0 1 0 0 0,0 0 1 0 0,0-1-1 0 0,0 1 0 0 0,0 0 1 0 0,0 0-1 0 0,-1 0 0 0 0,1 0 0 0 0,0-1 1 0 0,0 2-1 0 0,0-1 0 0 0,0 0 1 0 0,0 0-1 0 0,0 0 0 0 0,0 0 0 0 0,0 1 1 0 0,0-1-1 0 0,0 0 0 0 0,0 1 1 0 0,0-1-1 0 0,0 1 0 0 0,0-1 0 0 0,0 1 1 0 0,0 0-1 0 0,0-1 0 0 0,0 1 1 0 0,1 0-1 0 0,-1 0 0 0 0,0-1 0 0 0,1 1 1 0 0,-1 0-1 0 0,0 0 0 0 0,1 0 1 0 0,-1 0-1 0 0,1 0 0 0 0,-1 0 0 0 0,1 0 1 0 0,0 0-1 0 0,-1 0 0 0 0,1 0 1 0 0,0 0-1 0 0,0 0 0 0 0,-1 0 0 0 0,1 0 1 0 0,0 0-1 0 0,0 1 0 0 0,0-1 1 0 0,1 0-1 0 0,-1 0 0 0 0,0 0 0 0 0,0 0 1 0 0,1 0-1 0 0,-1 0 0 0 0,0 0 1 0 0,1 0-1 0 0,-1 0 0 0 0,1 0 0 0 0,-1 0 1 0 0,1 0-1 0 0,0 0 0 0 0,-1-1 1 0 0,1 1-1 0 0,0 0 0 0 0,-1 0 0 0 0,1 0 1 0 0,0-1-1 0 0,0 1 0 0 0,0-1 1 0 0,0 1-53 0 0,-19 6-210 0 0,-276 126 488 0 0,261-105-1566 0 0,29-15-1800 0 0,8 1-3587 0 0,1-9-4068 0 0</inkml:trace>
  <inkml:trace contextRef="#ctx0" brushRef="#br0" timeOffset="87650.826">13930 14614 13091 0 0,'0'0'2675'0'0,"0"0"-957"0"0,0 0-206 0 0,0 0-236 0 0,0 0-229 0 0,0 0-200 0 0,0 0-265 0 0,0 0-296 0 0,0 0-296 0 0,0 0-245 0 0,0 0-84 0 0,0 0 54 0 0,-14-6 146 0 0,-36-19 130 0 0,108-18-49 0 0,106-28-901 0 0,-225 74 1496 0 0,22 11-610 0 0,0 1 0 0 0,0 2 1 0 0,2 2-1 0 0,0 2 0 0 0,1 1 1 0 0,-21 18 72 0 0,-14 26-892 0 0,70-64 823 0 0,-1-1 0 0 0,1 1-1 0 0,0 0 1 0 0,0 0 0 0 0,1 0-1 0 0,-1 0 1 0 0,0 0 0 0 0,1 0-1 0 0,-1 1 1 0 0,1-1 0 0 0,-1 0 0 0 0,1 0-1 0 0,0 0 1 0 0,0 0 0 0 0,0 1-1 0 0,0-1 1 0 0,1 0 0 0 0,-1 0-1 0 0,0 0 1 0 0,1 0 0 0 0,0 0 0 0 0,-1 0-1 0 0,1 0 1 0 0,0 0 0 0 0,0 0-1 0 0,0 0 1 0 0,0 0 0 0 0,1 0-1 0 0,-1-1 1 0 0,0 1 0 0 0,1 0-1 0 0,-1-1 1 0 0,1 1 0 0 0,0-1 0 0 0,-1 1-1 0 0,1-1 1 0 0,0 0 0 0 0,0 0-1 0 0,0 0 1 0 0,0 0 0 0 0,1 0 69 0 0,21 11-835 0 0,1-1 0 0 0,1-2 0 0 0,-1 0 0 0 0,1-2 0 0 0,1-1 0 0 0,-1-1 0 0 0,27 1 835 0 0,92 23-999 0 0,-139-29 1068 0 0,-1 1 1 0 0,1 0 0 0 0,-1 0 0 0 0,1 1-1 0 0,-1-1 1 0 0,0 1 0 0 0,0 0 0 0 0,1 1 0 0 0,-2-1-1 0 0,1 1 1 0 0,0 0 0 0 0,0 0 0 0 0,-1 1-1 0 0,0-1 1 0 0,1 1 0 0 0,-1 0 0 0 0,-1 0 0 0 0,1 0-1 0 0,-1 1 1 0 0,1 0 0 0 0,-1-1 0 0 0,-1 1-1 0 0,1 0 1 0 0,-1 0 0 0 0,1 0 0 0 0,-1 1 0 0 0,-1-1-1 0 0,1 1-69 0 0,-6 0 346 0 0,-1 0-1 0 0,1-1 1 0 0,-1 0-1 0 0,-1 0 0 0 0,1 0 1 0 0,0 0-1 0 0,-1-1 1 0 0,0 0-1 0 0,0 0 0 0 0,-1 0 1 0 0,1-1-1 0 0,-1 0 1 0 0,1 0-1 0 0,-1-1 0 0 0,0 0 1 0 0,0 0-1 0 0,0 0 1 0 0,0-1-1 0 0,-6 0-345 0 0,5 1 183 0 0,-37 9 156 0 0,0-2-1 0 0,-1-2 1 0 0,0-2 0 0 0,-1-3-1 0 0,1-1 1 0 0,-46-5-339 0 0,62-4-1724 0 0,17-8-7581 0 0,12 11-901 0 0</inkml:trace>
  <inkml:trace contextRef="#ctx0" brushRef="#br0" timeOffset="87966.407">14494 14810 21477 0 0,'0'0'245'0'0,"0"0"-478"0"0,0 0-59 0 0,0 0 106 0 0,0 0 139 0 0,0 0 33 0 0,0 0 8 0 0,0 0 20 0 0,0 0 8 0 0,0 0 2 0 0,0 0-8 0 0,2 24-29 0 0,9 71 6 0 0,-11-94 12 0 0,0 0-1 0 0,0 0 0 0 0,0 0 0 0 0,0 0 0 0 0,0 0 0 0 0,0 0 1 0 0,0 0-1 0 0,0 0 0 0 0,1 0 0 0 0,-1 0 0 0 0,0 0 0 0 0,1-1 1 0 0,-1 1-1 0 0,0 0 0 0 0,1 0 0 0 0,-1 0 0 0 0,1 0 0 0 0,-1 0 0 0 0,1-1 1 0 0,0 1-1 0 0,-1 0 0 0 0,1-1 0 0 0,0 1 0 0 0,0 0 0 0 0,0-1 1 0 0,-1 1-1 0 0,1-1 0 0 0,0 1 0 0 0,0-1 0 0 0,0 1 0 0 0,0-1 1 0 0,0 0-1 0 0,0 1 0 0 0,0-1 0 0 0,0 0 0 0 0,0 0 0 0 0,0 0 0 0 0,0 0 1 0 0,0 0-1 0 0,0 0 0 0 0,0 0 0 0 0,0 0 0 0 0,-1 0 0 0 0,1 0 1 0 0,0-1-1 0 0,0 1 0 0 0,0 0 0 0 0,0-1 0 0 0,0 1 0 0 0,0 0 1 0 0,0-1-1 0 0,0 1 0 0 0,0-1 0 0 0,-1 0 0 0 0,1 1 0 0 0,0-1 0 0 0,0 0 1 0 0,-1 1-1 0 0,1-1-4 0 0,1 0 8 0 0,22-13-265 0 0,0 0-1 0 0,-2-1 1 0 0,1-1 0 0 0,-2-1 0 0 0,0-1-1 0 0,-1-1 1 0 0,-1 0 0 0 0,-1-2-1 0 0,0 0 1 0 0,-2-1 0 0 0,9-17 257 0 0,-23 36 17 0 0,0 0 1 0 0,0-1 0 0 0,0 1-1 0 0,0-1 1 0 0,-1 1-1 0 0,0-1 1 0 0,0 0-1 0 0,0 1 1 0 0,0-1-1 0 0,-1 0 1 0 0,1 0-1 0 0,-1 1 1 0 0,0-1-1 0 0,0 0 1 0 0,0 0-1 0 0,-1 0 1 0 0,1 1-1 0 0,-1-1 1 0 0,0 0 0 0 0,0 0-1 0 0,0 1 1 0 0,-1-1-1 0 0,1 1 1 0 0,-1-1-1 0 0,0 1 1 0 0,0 0-1 0 0,0 0 1 0 0,0 0-1 0 0,-1 0 1 0 0,1 0-1 0 0,-1 0 1 0 0,1 0-1 0 0,-1 1 1 0 0,0-1 0 0 0,0 1-1 0 0,-1 0 1 0 0,1 0-1 0 0,0 0 1 0 0,-4-1-18 0 0,-6-2 189 0 0,1 0 0 0 0,-1 0 0 0 0,0 2 0 0 0,-1-1 0 0 0,1 2 0 0 0,-1 0 0 0 0,1 0 0 0 0,-1 2 0 0 0,0-1 0 0 0,-9 2-189 0 0,7 0 57 0 0,1 1 1 0 0,0 0-1 0 0,0 0 0 0 0,0 2 1 0 0,0 0-1 0 0,1 0 1 0 0,0 2-1 0 0,0 0 1 0 0,0 0-1 0 0,0 1 0 0 0,1 1 1 0 0,0 0-1 0 0,1 1 1 0 0,0 1-1 0 0,0-1 0 0 0,1 2 1 0 0,0 0-1 0 0,1 0 1 0 0,-1 3-58 0 0,9-10-73 0 0,0 0 0 0 0,0 1 0 0 0,0-1 1 0 0,1 1-1 0 0,-1 0 0 0 0,1-1 0 0 0,1 1 0 0 0,-1 0 1 0 0,1 0-1 0 0,-1-1 0 0 0,1 1 0 0 0,1 0 0 0 0,-1 0 1 0 0,1 0-1 0 0,0-1 0 0 0,0 1 0 0 0,0 0 0 0 0,0-1 1 0 0,1 1-1 0 0,0-1 0 0 0,0 1 0 0 0,0-1 0 0 0,1 0 1 0 0,-1 0-1 0 0,1 0 0 0 0,0 0 0 0 0,0 0 73 0 0,69 50-8052 0 0,-52-46-2115 0 0</inkml:trace>
  <inkml:trace contextRef="#ctx0" brushRef="#br0" timeOffset="88476.783">15462 14577 12355 0 0,'0'0'102'0'0,"0"0"178"0"0,0 0 278 0 0,0 0 191 0 0,0 0 129 0 0,0 0-26 0 0,0 0-205 0 0,0 0-158 0 0,0 0-127 0 0,0 0-120 0 0,0 0-106 0 0,0 0-109 0 0,0 0-124 0 0,-4-15-91 0 0,-9-49-36 0 0,43 25-344 0 0,-10 21 918 0 0,-43 18 4 0 0,-161 65 476 0 0,137-42-592 0 0,-143 69 453 0 0,189-91-734 0 0,0-1 1 0 0,-1 1-1 0 0,1-1 0 0 0,0 1 1 0 0,0 0-1 0 0,-1 0 0 0 0,1-1 1 0 0,0 1-1 0 0,0 0 1 0 0,0 0-1 0 0,0 0 0 0 0,0 0 1 0 0,1 0-1 0 0,-1 0 1 0 0,0 1-1 0 0,0-1 0 0 0,1 0 1 0 0,-1 0-1 0 0,0 0 0 0 0,1 1 1 0 0,-1-1-1 0 0,1 0 1 0 0,0 1-1 0 0,-1-1 0 0 0,1 1 1 0 0,0-1-1 0 0,0 0 0 0 0,0 1 1 0 0,0-1-1 0 0,0 0 1 0 0,0 1-1 0 0,0-1 0 0 0,1 1 1 0 0,-1-1-1 0 0,0 0 1 0 0,1 1-1 0 0,-1-1 0 0 0,1 0 1 0 0,0 0-1 0 0,-1 1 0 0 0,1-1 1 0 0,0 0-1 0 0,0 0 1 0 0,-1 0-1 0 0,1 0 0 0 0,0 0 1 0 0,0 0-1 0 0,0 0 1 0 0,0 0-1 0 0,1 0 0 0 0,-1 0 1 0 0,0-1-1 0 0,0 1 0 0 0,0 0 1 0 0,1-1-1 0 0,0 1 43 0 0,75 25-857 0 0,159-11-237 0 0,64 14 819 0 0,-298-29 354 0 0,0 0 0 0 0,0 0 0 0 0,-1 1 0 0 0,1-1 0 0 0,0 1 0 0 0,0-1 1 0 0,-1 1-1 0 0,1 0 0 0 0,0-1 0 0 0,-1 1 0 0 0,1 0 0 0 0,0 0 0 0 0,-1 0 0 0 0,1 0 1 0 0,-1 0-1 0 0,0 1 0 0 0,1-1 0 0 0,-1 0 0 0 0,0 1 0 0 0,0-1 0 0 0,0 1 0 0 0,0-1 1 0 0,0 1-1 0 0,0 0 0 0 0,0-1 0 0 0,-1 1 0 0 0,1 0 0 0 0,0-1 0 0 0,-1 1 0 0 0,1 0 1 0 0,-1 0-1 0 0,0 0 0 0 0,0 0 0 0 0,0-1 0 0 0,0 1 0 0 0,0 0 0 0 0,0 0 0 0 0,0 0 0 0 0,0 0 1 0 0,-1-1-1 0 0,1 1 0 0 0,-1 0 0 0 0,0 0 0 0 0,1-1 0 0 0,-1 1 0 0 0,0 0 0 0 0,0-1 1 0 0,0 1-1 0 0,0-1 0 0 0,0 1 0 0 0,0-1 0 0 0,0 1 0 0 0,-1-1 0 0 0,1 0 0 0 0,0 0 1 0 0,-1 0-1 0 0,1 0 0 0 0,-1 0 0 0 0,0 0 0 0 0,1 0 0 0 0,-1 0 0 0 0,0 0 0 0 0,1-1 1 0 0,-1 1-1 0 0,0-1 0 0 0,0 1 0 0 0,0-1-79 0 0,-40 24 560 0 0,-1-2 0 0 0,-1-1 0 0 0,0-3 0 0 0,-2-1 0 0 0,0-3 0 0 0,-47 9-560 0 0,51-12 142 0 0,33-9-282 0 0,-154 35 202 0 0,94-32-4122 0 0,69-6-1015 0 0,2-2 780 0 0,3-2-5450 0 0</inkml:trace>
  <inkml:trace contextRef="#ctx0" brushRef="#br0" timeOffset="89030.334">16023 13902 14747 0 0,'0'0'686'0'0,"0"0"-76"0"0,0 0-252 0 0,0 0-492 0 0,0 0-83 0 0,0 0 192 0 0,0 0 355 0 0,0 0 289 0 0,0 0 151 0 0,0 0-7 0 0,-2 31-98 0 0,-5 181 293 0 0,6-104-763 0 0,6 0 0 0 0,4 0 0 0 0,4 0 0 0 0,20 65-195 0 0,-32-161-56 0 0,1-1 0 0 0,1 0 1 0 0,0-1-1 0 0,0 1 1 0 0,1 0-1 0 0,0-1 0 0 0,1 0 1 0 0,0 0-1 0 0,1 0 0 0 0,0-1 1 0 0,0 0-1 0 0,1 0 0 0 0,0 0 1 0 0,1-1-1 0 0,0 0 0 0 0,0-1 1 0 0,0 1-1 0 0,1-1 0 0 0,5 2 56 0 0,6-8-2707 0 0,-4-9-5600 0 0,-13 3-531 0 0</inkml:trace>
  <inkml:trace contextRef="#ctx0" brushRef="#br0" timeOffset="89297.946">15673 14187 21957 0 0,'0'0'213'0'0,"0"0"-116"0"0,0 0-206 0 0,0 0-124 0 0,0 0 49 0 0,0 0 197 0 0,0 0 156 0 0,28-8 19 0 0,93-20-32 0 0,160 16-1 0 0,-231 12-588 0 0,176 6-844 0 0,-151 3-2580 0 0,-1 7-3701 0 0,-50-10-1739 0 0</inkml:trace>
  <inkml:trace contextRef="#ctx0" brushRef="#br0" timeOffset="89568.296">16489 14679 20108 0 0,'0'0'-600'0'0,"0"0"-171"0"0,0 0 258 0 0,0 0 492 0 0,0 0 250 0 0,0 0 0 0 0,0 0-97 0 0,0 0-34 0 0,0 0-6 0 0,0 0 13 0 0,0 0 16 0 0,21 26-5 0 0,60 80-2 0 0,-59-42-60 0 0,-24-51-443 0 0,2-6-230 0 0,0 11-2094 0 0,0-6-4232 0 0,0-9-1882 0 0</inkml:trace>
  <inkml:trace contextRef="#ctx0" brushRef="#br0" timeOffset="89818.496">16550 14174 22781 0 0,'0'0'-248'0'0,"0"0"-392"0"0,0 0-625 0 0,0 0-39 0 0,0 0 56 0 0,0 0 136 0 0,0 0 167 0 0,0 0-663 0 0,0 0-776 0 0,0 0-481 0 0,0 0-120 0 0,0 0-3192 0 0</inkml:trace>
  <inkml:trace contextRef="#ctx0" brushRef="#br0" timeOffset="90218.038">17018 13898 17748 0 0,'0'0'-231'0'0,"0"0"-2"0"0,0 0 123 0 0,0 0 216 0 0,0 0 275 0 0,-4 26 183 0 0,-20 207 1137 0 0,31-105-963 0 0,6 0 0 0 0,5-1 1 0 0,11 23-739 0 0,-29-138 1 0 0,1-1 1 0 0,1 0 0 0 0,0 0 0 0 0,0 1 0 0 0,1-1-1 0 0,1-1 1 0 0,0 1 0 0 0,0 0 0 0 0,1-1-1 0 0,0 0 1 0 0,1 0 0 0 0,0 0 0 0 0,1-1-1 0 0,-1 0 1 0 0,2 0 0 0 0,0-1 0 0 0,0 0-1 0 0,0 0 1 0 0,1-1 0 0 0,0 0 0 0 0,0 0 0 0 0,1-1-1 0 0,0-1 1 0 0,0 1 0 0 0,0-1 0 0 0,1-1-1 0 0,-1 0 1 0 0,1-1 0 0 0,0 0 0 0 0,0 0-1 0 0,4-1-1 0 0,-2-6-270 0 0,0-1 0 0 0,-1 0 0 0 0,1-1 0 0 0,-1 0-1 0 0,0-1 1 0 0,-1 0 0 0 0,0-1 0 0 0,0 0-1 0 0,0-1 1 0 0,-1 0 0 0 0,0 0 0 0 0,-1-1-1 0 0,0-1 1 0 0,-1 0 0 0 0,0 0 0 0 0,1-4 270 0 0,33-91-2333 0 0,-36 29 6211 0 0,-12 113-513 0 0,-4 41-3113 0 0,10-68-267 0 0,0 0 0 0 0,1 0 0 0 0,0-1 0 0 0,0 1 0 0 0,1 0-1 0 0,0 0 1 0 0,1-1 0 0 0,0 0 0 0 0,0 1 0 0 0,1-1 0 0 0,0 0-1 0 0,0-1 1 0 0,1 1 0 0 0,0-1 0 0 0,1 0 0 0 0,-1 0 0 0 0,1 0 0 0 0,1-1-1 0 0,-1 0 1 0 0,1 0 0 0 0,0-1 0 0 0,1 1 15 0 0,-4-4-135 0 0,1 0 1 0 0,0 0-1 0 0,0 0 0 0 0,0 0 0 0 0,0-1 1 0 0,0 0-1 0 0,0 0 0 0 0,0-1 0 0 0,0 1 0 0 0,1-1 1 0 0,-1 0-1 0 0,0-1 0 0 0,0 1 0 0 0,0-1 1 0 0,0 0-1 0 0,0 0 0 0 0,0-1 0 0 0,0 1 1 0 0,0-1-1 0 0,0 0 0 0 0,-1 0 0 0 0,1-1 1 0 0,-1 0-1 0 0,1 1 0 0 0,1-3 135 0 0,2-1-257 0 0,0 1 0 0 0,0-1 0 0 0,-1-1 0 0 0,0 1 1 0 0,-1-1-1 0 0,0 0 0 0 0,0-1 0 0 0,0 1 0 0 0,-1-1 0 0 0,0-1 0 0 0,0 1 0 0 0,-1 0 0 0 0,0-1 0 0 0,-1 0 0 0 0,1-3 257 0 0,5-55 5389 0 0,-9 66-4422 0 0,0 1-298 0 0,0 0-260 0 0,0 0-189 0 0,19 35 404 0 0,-12-23-505 0 0,0-1 0 0 0,0-1 0 0 0,2 1 0 0 0,-1-1 0 0 0,1-1 0 0 0,1 0 0 0 0,-1 0 0 0 0,1 0 0 0 0,1-2 0 0 0,0 1 0 0 0,0-1 1 0 0,8 3-120 0 0,56 18-1828 0 0,-22-23-3116 0 0,-2-16-4404 0 0,-41 7 283 0 0</inkml:trace>
  <inkml:trace contextRef="#ctx0" brushRef="#br0" timeOffset="90466.649">16845 14121 26558 0 0,'0'0'-32'0'0,"0"0"-24"0"0,0 0 0 0 0,0 0-40 0 0,185-56 80 0 0,-110 50 24 0 0,10 3-40 0 0,3 1-32 0 0,0 2-72 0 0,1 0-176 0 0,-7 6-185 0 0,-5 4-279 0 0,-8 2-392 0 0,-4 0-656 0 0,-9 5-1289 0 0,-12-5-2128 0 0,-19-3-6842 0 0</inkml:trace>
  <inkml:trace contextRef="#ctx0" brushRef="#br0" timeOffset="90633.673">18309 14617 19916 0 0,'0'0'711'0'0,"0"0"-776"0"0,0 0-58 0 0,-7 26 146 0 0,-18 83 62 0 0,24-104-66 0 0,0-1-1 0 0,1 1 1 0 0,-1-1 0 0 0,1 0-1 0 0,0 1 1 0 0,1-1 0 0 0,-1 1-1 0 0,1-1 1 0 0,-1 1 0 0 0,1-1-1 0 0,1 0 1 0 0,-1 1 0 0 0,1-1-1 0 0,-1 0 1 0 0,1 0 0 0 0,0 0-1 0 0,1 0 1 0 0,-1 0 0 0 0,1-1-1 0 0,0 1 1 0 0,0-1 0 0 0,0 1-1 0 0,0-1 1 0 0,0 0 0 0 0,1 0-1 0 0,-1-1 1 0 0,1 1 0 0 0,0-1-1 0 0,1 1-18 0 0,-2-1 31 0 0,54 9-2411 0 0,-20-22-7474 0 0,-28 6 969 0 0</inkml:trace>
  <inkml:trace contextRef="#ctx0" brushRef="#br0" timeOffset="90818.671">18251 14267 24725 0 0,'0'0'488'0'0,"0"0"16"0"0,0 0-127 0 0,0 0-305 0 0,0 0-264 0 0,0 0-161 0 0,0 0-71 0 0,0 0-8 0 0,0 0 80 0 0,0 0 24 0 0,0 0-152 0 0,0 0-208 0 0,0 0-440 0 0,0 0-681 0 0,94-111-1223 0 0,-77 113-1873 0 0,-6-1-6786 0 0</inkml:trace>
  <inkml:trace contextRef="#ctx0" brushRef="#br0" timeOffset="91018.567">18829 13942 24853 0 0,'0'0'-194'0'0,"0"0"0"0"0,0 0 60 0 0,0 0 78 0 0,-6 31 73 0 0,-17 104 34 0 0,27 64 81 0 0,-4-82-88 0 0,-2-76-64 0 0,2 0 1 0 0,2 0-1 0 0,1-1 0 0 0,2 1 1 0 0,2-1-1 0 0,5 14 20 0 0,45 30-915 0 0,-62-86-3208 0 0,-2-3 1182 0 0,1 1-2383 0 0,0-1-5318 0 0</inkml:trace>
  <inkml:trace contextRef="#ctx0" brushRef="#br0" timeOffset="91188.836">18886 14138 23429 0 0,'0'0'88'0'0,"0"0"-152"0"0,0 0-48 0 0,0 0-24 0 0,0 0-8 0 0,0 0-40 0 0,184-37-136 0 0,-149 42-328 0 0,0 0-441 0 0,-4 1-655 0 0,-4 1-993 0 0,-4 1-879 0 0,-8-2-537 0 0,-6-2-4417 0 0</inkml:trace>
  <inkml:trace contextRef="#ctx0" brushRef="#br0" timeOffset="91600.582">19193 14588 7122 0 0,'0'0'1106'0'0,"0"0"-297"0"0,0 0-60 0 0,6 26-98 0 0,18 84-64 0 0,-22-105-308 0 0,0 1 0 0 0,0 0 1 0 0,0-1-1 0 0,1 0 0 0 0,0 1 1 0 0,0-1-1 0 0,1 0 1 0 0,-1-1-1 0 0,1 1 0 0 0,0-1 1 0 0,0 1-1 0 0,0-1 0 0 0,1 0 1 0 0,0-1-1 0 0,0 1 0 0 0,0-1 1 0 0,0 0-1 0 0,0 0 0 0 0,0 0 1 0 0,1-1-1 0 0,0 0 0 0 0,-1 0 1 0 0,1-1-1 0 0,0 1 1 0 0,0-1-1 0 0,0 0 0 0 0,0-1 1 0 0,0 1-1 0 0,0-1 0 0 0,0-1 1 0 0,0 1-1 0 0,-1-1 0 0 0,1 0 1 0 0,3-1-280 0 0,11-2 221 0 0,0-2 0 0 0,-1-1 1 0 0,1 0-1 0 0,-2-2 1 0 0,1 0-1 0 0,-1-1 0 0 0,0 0 1 0 0,-1-2-1 0 0,0 0 1 0 0,-1-1-1 0 0,-1-1 0 0 0,2-1-221 0 0,-15 12 3 0 0,1 0-1 0 0,-1 0 1 0 0,1 0-1 0 0,-1 0 1 0 0,0-1-1 0 0,0 1 0 0 0,0 0 1 0 0,-1-1-1 0 0,1 0 1 0 0,-1 1-1 0 0,0-1 1 0 0,0 0-1 0 0,0 0 0 0 0,0 0 1 0 0,-1 0-1 0 0,1 0 1 0 0,-1 1-1 0 0,0-1 1 0 0,-1 0-1 0 0,1 0 1 0 0,0 0-1 0 0,-1 0 0 0 0,0 0 1 0 0,0 0-1 0 0,0 1 1 0 0,-1-1-1 0 0,1 0 1 0 0,-1 1-1 0 0,0-1 1 0 0,0 1-1 0 0,0 0 0 0 0,0-1 1 0 0,-1 1-1 0 0,1 0 1 0 0,-3-2-3 0 0,-2-3-36 0 0,-1 1 1 0 0,1 0 0 0 0,-1 0-1 0 0,-1 0 1 0 0,1 1 0 0 0,-1 0-1 0 0,0 0 1 0 0,-1 1 0 0 0,1 1-1 0 0,-1 0 1 0 0,0 0 0 0 0,-10-2 35 0 0,6 3 7 0 0,1 1 0 0 0,-1 0 0 0 0,0 1 1 0 0,-1 0-1 0 0,1 2 0 0 0,0-1 1 0 0,0 2-1 0 0,0 0 0 0 0,1 0 1 0 0,-1 2-1 0 0,0-1 0 0 0,1 2 1 0 0,0 0-1 0 0,0 0 0 0 0,0 1 0 0 0,1 1 1 0 0,0 0-1 0 0,0 1 0 0 0,0 0 1 0 0,1 1-1 0 0,1 0 0 0 0,-1 1 1 0 0,-1 2-8 0 0,10-9 0 0 0,0 0 0 0 0,0-1 0 0 0,0 1 0 0 0,0 0 0 0 0,0 0 0 0 0,1 0 0 0 0,-1 0 0 0 0,1 1 0 0 0,0-1 0 0 0,0 0 0 0 0,0 0 0 0 0,1 1 0 0 0,-1-1 0 0 0,1 1 0 0 0,0-1 0 0 0,0 0 0 0 0,0 1 0 0 0,0-1 0 0 0,0 1 1 0 0,1-1-1 0 0,0 0 0 0 0,-1 1 0 0 0,1-1 0 0 0,1 0 0 0 0,-1 0 0 0 0,0 0 0 0 0,1 0 0 0 0,-1 0 0 0 0,1 0 0 0 0,0 0 0 0 0,0 0 0 0 0,0-1 0 0 0,1 1 0 0 0,-1-1 0 0 0,0 1 0 0 0,1-1 0 0 0,0 0 0 0 0,-1 0 0 0 0,3 1 0 0 0,126 53 299 0 0,-69-48-67 0 0,0-2 0 0 0,1-3 1 0 0,-1-3-1 0 0,1-3 0 0 0,58-9-232 0 0,48-2 1160 0 0,-145 12-1142 0 0,0 1-1 0 0,0 2 0 0 0,0 0 0 0 0,0 1 0 0 0,-1 2 0 0 0,1 0 0 0 0,-1 2 0 0 0,19 7-17 0 0,44 39-6965 0 0,-75-42-3298 0 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16T10:56:54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460 2364 17556 0 0,'0'0'-499'0'0,"0"0"-344"0"0,0 0-129 0 0,0 0 109 0 0,0 0 482 0 0,0 0 494 0 0,0 0 242 0 0,0 0 74 0 0,0 0 67 0 0,4 30 59 0 0,13 231 969 0 0,-15-82-686 0 0,-2 33-415 0 0,9-1 1 0 0,18 75-424 0 0,4-170 61 0 0,-70-116 1928 0 0,-14-17-2584 0 0,0-2 0 0 0,1-2 1 0 0,1-3-1 0 0,-46-28 595 0 0,43 22 101 0 0,-94-40-1142 0 0,146 115 555 0 0,2-32 628 0 0,-1 0-1 0 0,2 1 1 0 0,0-1 0 0 0,0 0 0 0 0,1 0 0 0 0,1 0 0 0 0,0 0 0 0 0,1-1-1 0 0,0 1 1 0 0,1-1 0 0 0,0 0 0 0 0,1 0 0 0 0,1 0 0 0 0,0-1 0 0 0,0 0-1 0 0,1 0 1 0 0,0-1 0 0 0,1 0 0 0 0,0-1 0 0 0,1 0 0 0 0,0 0 0 0 0,0-1-1 0 0,1 0 1 0 0,0-1 0 0 0,0 0 0 0 0,1-1 0 0 0,9 4-142 0 0,5-1-67 0 0,1-2 0 0 0,0-1 0 0 0,0-1 0 0 0,0-1 0 0 0,0-2-1 0 0,1 0 1 0 0,0-2 0 0 0,-1-1 0 0 0,0-1 0 0 0,1-2 0 0 0,-1 0 0 0 0,0-2 0 0 0,0-1 0 0 0,-1-1 0 0 0,0-1 0 0 0,-1-2 0 0 0,20-10 67 0 0,-39 18 165 0 0,-1 0 0 0 0,1 0 0 0 0,0 0 1 0 0,-1-1-1 0 0,0 0 0 0 0,0 0 0 0 0,0 0 0 0 0,-1-1 1 0 0,1 0-1 0 0,-1 1 0 0 0,0-1 0 0 0,0-1 1 0 0,-1 1-1 0 0,0-1 0 0 0,0 1 0 0 0,0-1 0 0 0,0 0 1 0 0,0-5-166 0 0,32 25-23 0 0,-11-7 45 0 0,0-1 0 0 0,0-1 0 0 0,1-1 1 0 0,-1-1-1 0 0,1-1 0 0 0,0-1 0 0 0,0-1 0 0 0,0-2 0 0 0,0 0 1 0 0,-1-2-1 0 0,1 0 0 0 0,-1-2 0 0 0,4-2-22 0 0,84-54-82 0 0,-111 60 68 0 0,1 0 0 0 0,0 0-1 0 0,0 1 1 0 0,0-1-1 0 0,-1 0 1 0 0,1-1 0 0 0,-1 1-1 0 0,0 0 1 0 0,0 0-1 0 0,1-1 1 0 0,-2 1 0 0 0,1 0-1 0 0,0-1 1 0 0,0 1-1 0 0,-1-1 1 0 0,1 1 0 0 0,-1-1-1 0 0,0 0 1 0 0,0 1-1 0 0,0-1 1 0 0,0 1 0 0 0,0-1-1 0 0,0 1 1 0 0,-1-1-1 0 0,1 1 1 0 0,-1-1 0 0 0,0 1-1 0 0,0-1 1 0 0,0 1-1 0 0,0 0 1 0 0,0-1 0 0 0,0 1-1 0 0,-1 0 1 0 0,1 0-1 0 0,-1 0 1 0 0,1 0-1 0 0,-1 0 1 0 0,0 0 0 0 0,0 0-1 0 0,0 1 1 0 0,0-1-1 0 0,0 1 1 0 0,0-1 0 0 0,0 1-1 0 0,-1 0 1 0 0,-1-1 14 0 0,-18-9 22 0 0,-2 1 0 0 0,1 1 0 0 0,-1 0 1 0 0,0 2-1 0 0,-1 1 0 0 0,0 1 0 0 0,0 2 0 0 0,0 0 0 0 0,0 1 1 0 0,0 2-1 0 0,0 0 0 0 0,-1 2 0 0 0,1 1 0 0 0,0 0 1 0 0,1 2-1 0 0,-1 1 0 0 0,1 1 0 0 0,0 2 0 0 0,-19 8-22 0 0,41-16 10 0 0,0-1 0 0 0,0 0 0 0 0,1 1 0 0 0,-1-1 0 0 0,0 1 1 0 0,1-1-1 0 0,-1 1 0 0 0,1 0 0 0 0,-1 0 0 0 0,1 0 0 0 0,-1 0 0 0 0,1 0 0 0 0,-1 0 0 0 0,1 0 0 0 0,0 0 0 0 0,0 0 0 0 0,-1 1 0 0 0,1-1 0 0 0,0 0 0 0 0,0 1 0 0 0,0-1 0 0 0,1 1 0 0 0,-1-1 0 0 0,0 1 0 0 0,0 0 0 0 0,1-1 1 0 0,-1 1-1 0 0,1 0 0 0 0,0-1 0 0 0,-1 1 0 0 0,1 0 0 0 0,0 0 0 0 0,0-1 0 0 0,0 1 0 0 0,0 0 0 0 0,0 0 0 0 0,1-1 0 0 0,-1 1 0 0 0,0 0 0 0 0,1 0 0 0 0,0-1 0 0 0,-1 1 0 0 0,1-1 0 0 0,0 1 0 0 0,-1 0 0 0 0,1-1 0 0 0,0 0 0 0 0,0 1 1 0 0,1-1-1 0 0,-1 1 0 0 0,0-1 0 0 0,0 0 0 0 0,0 0 0 0 0,1 0 0 0 0,-1 0 0 0 0,1 0 0 0 0,-1 0 0 0 0,1 0 0 0 0,-1 0 0 0 0,2 0-10 0 0,21 13 113 0 0,1-1 1 0 0,1-1-1 0 0,-1-1 0 0 0,2-1 1 0 0,0-1-1 0 0,0-2 0 0 0,0 0 1 0 0,1-2-1 0 0,0-1 0 0 0,0-2 1 0 0,4 0-114 0 0,5 2 65 0 0,115 10 9 0 0,-104-12-340 0 0,1 2 0 0 0,-1 1 0 0 0,0 3 1 0 0,-1 2-1 0 0,0 2 0 0 0,-1 3 0 0 0,36 15 266 0 0,-50-14-2383 0 0,-11-4-2735 0 0,-3-1-6114 0 0</inkml:trace>
  <inkml:trace contextRef="#ctx0" brushRef="#br0" timeOffset="6675.262">6762 3630 14283 0 0,'0'0'6461'0'0,"0"0"-5302"0"0,0 0-1495 0 0,0 0-144 0 0,0 0 49 0 0,0 0 207 0 0,0 0 283 0 0,0 0 209 0 0,0 0 55 0 0,0 0 26 0 0,0 0 31 0 0,0 0 68 0 0,5 32 35 0 0,16 104-19 0 0,-18 169 907 0 0,-6-234-1219 0 0,13 314 178 0 0,-8-368-315 0 0,0 0 0 0 0,1 0 0 0 0,1 0 1 0 0,1 0-1 0 0,1-1 0 0 0,0 0 0 0 0,1 0 0 0 0,0 0 1 0 0,1-1-1 0 0,1 0 0 0 0,1-1 0 0 0,1 2-15 0 0,-9-15 0 0 0,0 1-1 0 0,0 0 0 0 0,0-1 0 0 0,0 1 0 0 0,0-1 0 0 0,0 0 0 0 0,0 0 0 0 0,0 0 0 0 0,1 0 1 0 0,-1 0-1 0 0,0 0 0 0 0,1-1 0 0 0,-1 1 0 0 0,0-1 0 0 0,1 1 0 0 0,-1-1 0 0 0,1 0 0 0 0,-1 0 1 0 0,1 0-1 0 0,-1-1 0 0 0,1 1 0 0 0,-1 0 0 0 0,0-1 0 0 0,1 0 0 0 0,-1 1 0 0 0,0-1 0 0 0,1 0 1 0 0,-1 0-1 0 0,0 0 0 0 0,0-1 0 0 0,0 1 0 0 0,0 0 0 0 0,0-1 0 0 0,0 1 0 0 0,0-1 0 0 0,0 0 1 0 0,-1 0-1 0 0,1 0 0 0 0,-1 0 0 0 0,1 0 0 0 0,-1 0 0 0 0,0 0 0 0 0,0 0 1 0 0,56-97-2061 0 0,-54 92 1894 0 0,3-3 192 0 0,-1 0 0 0 0,0-1 0 0 0,-1 1 0 0 0,0-1 1 0 0,0 0-1 0 0,-1 0 0 0 0,-1 0 0 0 0,0 0 0 0 0,0 0 0 0 0,-1-1 0 0 0,0 1 1 0 0,-1-1-1 0 0,-1 1 0 0 0,0 0 0 0 0,0-1 0 0 0,-1 1 0 0 0,-1-1-25 0 0,-13-16-250 0 0,20 51 139 0 0,26 28 187 0 0,-89-96 585 0 0,56 48-640 0 0,-1 0-1 0 0,0 0 1 0 0,0 0-1 0 0,1 1 1 0 0,0-1-1 0 0,0 1 0 0 0,0 0 1 0 0,0 0-1 0 0,0 0 1 0 0,1 0-1 0 0,0 0 1 0 0,0 0-1 0 0,0 1 1 0 0,0-1-1 0 0,1 1 0 0 0,0 0 1 0 0,0-1-1 0 0,0 1 1 0 0,0 0-1 0 0,0 4-20 0 0,1-5 10 0 0,-3 4 23 0 0,1 1-1 0 0,1-1 0 0 0,-1 1 1 0 0,1-1-1 0 0,1 1 0 0 0,0-1 1 0 0,0 1-1 0 0,0-1 1 0 0,1 1-1 0 0,1 0 0 0 0,-1-1 1 0 0,2 0-1 0 0,-1 1 0 0 0,1-1 1 0 0,0 0-1 0 0,0 0 1 0 0,1-1-1 0 0,0 1 0 0 0,1-1 1 0 0,0 0-1 0 0,0 0 0 0 0,0 0 1 0 0,1-1-1 0 0,0 0 1 0 0,0 0-1 0 0,1 0 0 0 0,-1-1 1 0 0,1 0-1 0 0,0 0 1 0 0,1 0-1 0 0,-1-1 0 0 0,1-1 1 0 0,0 1-1 0 0,0-1 0 0 0,0 0 1 0 0,6 1-33 0 0,23 2-609 0 0,-1-2 1 0 0,1-1-1 0 0,0-2 0 0 0,0-2 1 0 0,-1-1-1 0 0,36-6 609 0 0,-35-1-2557 0 0,-15 0-6269 0 0,-18 6-1486 0 0</inkml:trace>
  <inkml:trace contextRef="#ctx0" brushRef="#br0" timeOffset="6933.402">6793 4083 25485 0 0,'0'0'663'0'0,"0"0"41"0"0,0 0-95 0 0,0 0-207 0 0,0 0-152 0 0,0 0-117 0 0,0 0-53 0 0,29-19-12 0 0,95-59-13 0 0,-13 46 16 0 0,-87 31-66 0 0,64-7-243 0 0,1 4 0 0 0,0 4-1 0 0,63 10 239 0 0,22 21-9530 0 0,-153-24-2221 0 0</inkml:trace>
  <inkml:trace contextRef="#ctx0" brushRef="#br0" timeOffset="1302.192">2613 3201 11106 0 0,'0'0'803'0'0,"0"0"-928"0"0,0 0-379 0 0,0 0 37 0 0,0 0 211 0 0,0 0 448 0 0,0 0 337 0 0,0 0 118 0 0,0 0 72 0 0,0 0 89 0 0,0 0 56 0 0,0 0 6 0 0,0 0-55 0 0,6 26-104 0 0,37 184 1013 0 0,10-61-761 0 0,-52-147-967 0 0,0 0 1 0 0,0 0-1 0 0,0 0 0 0 0,0 0 1 0 0,1 0-1 0 0,-1-1 0 0 0,1 1 1 0 0,-1 0-1 0 0,1-1 0 0 0,0 1 1 0 0,0-1-1 0 0,0 1 0 0 0,-1-1 1 0 0,1 0-1 0 0,1 0 0 0 0,-1 0 1 0 0,0 0-1 0 0,0 0 0 0 0,0 0 1 0 0,0-1-1 0 0,1 1 0 0 0,-1-1 1 0 0,0 0-1 0 0,0 1 1 0 0,1-1-1 0 0,-1 0 0 0 0,0 0 1 0 0,1 0-1 0 0,-1-1 0 0 0,0 1 1 0 0,1-1-1 0 0,-1 1 0 0 0,0-1 1 0 0,0 0-1 0 0,0 0 0 0 0,1 0 1 0 0,-1 0-1 0 0,0 0 0 0 0,0 0 1 0 0,-1 0-1 0 0,1-1 0 0 0,1 0 4 0 0,78-76-677 0 0,-75 71 562 0 0,48-63-98 0 0,-43 53 123 0 0,1 0 1 0 0,1 0 0 0 0,1 1-1 0 0,0 1 1 0 0,1 0 0 0 0,0 1-1 0 0,1 0 1 0 0,1 2 0 0 0,6-4 89 0 0,-19 17 71 0 0,-1-1 0 0 0,1 1 0 0 0,0 1 1 0 0,0-1-1 0 0,0 0 0 0 0,0 1 0 0 0,-1 0 0 0 0,1 0 1 0 0,-1 0-1 0 0,1 0 0 0 0,-1 0 0 0 0,0 1 0 0 0,0 0 1 0 0,0-1-1 0 0,0 1 0 0 0,-1 0 0 0 0,1 1 1 0 0,-1-1-1 0 0,1 0 0 0 0,-1 1 0 0 0,0-1 0 0 0,0 1 1 0 0,-1-1-1 0 0,1 1 0 0 0,-1 0 0 0 0,0 0 0 0 0,0 0 1 0 0,0 0-1 0 0,-1 0 0 0 0,1 0 0 0 0,-1 0 0 0 0,0 0 1 0 0,0 0-1 0 0,0 1-71 0 0,4 9 165 0 0,63 143 1131 0 0,-65-153-1294 0 0,1 0-1 0 0,0 0 1 0 0,0 0-1 0 0,0 0 1 0 0,1-1 0 0 0,0 1-1 0 0,-1-1 1 0 0,1 0 0 0 0,0 0-1 0 0,0 0 1 0 0,1-1-1 0 0,-1 1 1 0 0,1-1 0 0 0,-1 0-1 0 0,1 0 1 0 0,0-1 0 0 0,-1 1-1 0 0,1-1 1 0 0,0 0-1 0 0,0 0 1 0 0,0-1 0 0 0,0 1-1 0 0,0-1 1 0 0,0-1 0 0 0,0 1-1 0 0,0 0 1 0 0,0-1-1 0 0,0 0 1 0 0,0 0 0 0 0,-1-1-1 0 0,1 1 1 0 0,3-3-2 0 0,17-6-482 0 0,-1-1 0 0 0,-1-2 0 0 0,0 0-1 0 0,-1-2 1 0 0,0 0 0 0 0,-1-2 0 0 0,-1 0 0 0 0,-1-1 0 0 0,0-1 0 0 0,-1-1 0 0 0,-1 0 0 0 0,-1-1 0 0 0,-1-1-1 0 0,4-9 483 0 0,-10 88 5714 0 0,49 62-4597 0 0,-49-113-1110 0 0,0 0 0 0 0,0-1 1 0 0,0 0-1 0 0,1 0 0 0 0,0-1 0 0 0,0 0 0 0 0,0-1 0 0 0,0 0 0 0 0,0-1 0 0 0,1 0 0 0 0,-1 0 0 0 0,1-1 0 0 0,0 0 0 0 0,-1-1 1 0 0,1-1-1 0 0,0 1 0 0 0,-1-2 0 0 0,5 0-7 0 0,6-2-518 0 0,0 0 0 0 0,-1-2 1 0 0,0 0-1 0 0,0-1 0 0 0,-1-1 0 0 0,0-1 1 0 0,0 0-1 0 0,17-12 518 0 0,23-41-1484 0 0,-45 7 6359 0 0,-14 55-4162 0 0,0 0-232 0 0,0 0-221 0 0,21 35 528 0 0,-13-22-728 0 0,1-1 1 0 0,0-1-1 0 0,1 1 0 0 0,0-2 0 0 0,1 1 0 0 0,0-2 0 0 0,1 1 1 0 0,0-2-1 0 0,0 1 0 0 0,1-2 0 0 0,0 1 0 0 0,10 3-60 0 0,40 12-2258 0 0,4-5-3357 0 0,-43-12-4663 0 0</inkml:trace>
  <inkml:trace contextRef="#ctx0" brushRef="#br0" timeOffset="1919.067">4648 3315 9994 0 0,'0'0'1304'0'0,"0"0"57"0"0,0 0-38 0 0,0 0-95 0 0,0 0-34 0 0,0 0-46 0 0,0 0-79 0 0,0 0-146 0 0,0 0-237 0 0,0 0-241 0 0,0 0-229 0 0,0 0-153 0 0,0 0-67 0 0,2-7 12 0 0,0-3-4 0 0,-1 10 11 0 0,-1 1-1 0 0,0 0 0 0 0,0-1 0 0 0,1 1 1 0 0,-1-1-1 0 0,0 0 0 0 0,0 1 0 0 0,1-1 1 0 0,-1 1-1 0 0,1-1 0 0 0,-1 1 0 0 0,0-1 1 0 0,1 0-1 0 0,-1 1 0 0 0,1-1 0 0 0,-1 0 0 0 0,1 0 1 0 0,-1 1-1 0 0,1-1 0 0 0,-1 0 0 0 0,1 0 1 0 0,-1 0-1 0 0,1 1 0 0 0,0-1 0 0 0,-1 0 1 0 0,1 0-1 0 0,-1 0 0 0 0,1 0 0 0 0,-1 0 1 0 0,1 0-1 0 0,-1 0 0 0 0,1 0 0 0 0,0-1 1 0 0,-1 1-1 0 0,1 0 0 0 0,-1 0 0 0 0,1 0 1 0 0,-1 0-1 0 0,1-1 0 0 0,-1 1 0 0 0,1 0 1 0 0,-1-1-15 0 0,15 37 427 0 0,-9-19-350 0 0,0 0 0 0 0,1 0 0 0 0,1-1-1 0 0,0 0 1 0 0,1 0 0 0 0,1 0 0 0 0,0-2 0 0 0,1 1 0 0 0,1-1 0 0 0,0-1 0 0 0,1 0 0 0 0,0-1 0 0 0,1 0 0 0 0,6 3-77 0 0,93 33-1105 0 0,-74-41-2679 0 0,2-4-4667 0 0,-22-3-1274 0 0</inkml:trace>
  <inkml:trace contextRef="#ctx0" brushRef="#br0" timeOffset="2447.105">5700 2254 17396 0 0,'0'0'-395'0'0,"0"0"-142"0"0,0 0-42 0 0,0 0 88 0 0,0 0 291 0 0,0 0 353 0 0,0 0 293 0 0,0 0 203 0 0,0 0 67 0 0,-9 29 3 0 0,-28 92-76 0 0,28-87-360 0 0,2 1-1 0 0,1 0 1 0 0,2 0 0 0 0,1 0 0 0 0,2 0-1 0 0,1 0 1 0 0,4 27-283 0 0,-1-28 27 0 0,2-2 1 0 0,1 1-1 0 0,2 0 0 0 0,1-1 1 0 0,1-1-1 0 0,2 0 0 0 0,1 0 1 0 0,1-1-1 0 0,2-1 0 0 0,1 0 1 0 0,1-1-1 0 0,12 14-27 0 0,112 146-292 0 0,-142-186 294 0 0,0 0 0 0 0,0 0 0 0 0,0 0 0 0 0,-1 0 0 0 0,1 0 0 0 0,-1 0 0 0 0,1 0 0 0 0,-1 0 0 0 0,0 0 0 0 0,0 0 0 0 0,0 0-1 0 0,0-1 1 0 0,0 1 0 0 0,0 0 0 0 0,-1-1 0 0 0,1 1 0 0 0,0-1 0 0 0,-1 1 0 0 0,1-1 0 0 0,-1 0 0 0 0,0 0 0 0 0,1 1 0 0 0,-1-1 0 0 0,0 0 0 0 0,0-1 0 0 0,0 1 0 0 0,1 0 0 0 0,-1 0 0 0 0,0-1 0 0 0,0 1 0 0 0,0-1 0 0 0,0 0 0 0 0,0 1-1 0 0,0-1 1 0 0,0 0 0 0 0,0 0 0 0 0,0-1 0 0 0,0 1 0 0 0,0 0 0 0 0,0 0 0 0 0,0-1 0 0 0,-2 0-2 0 0,-5 2-39 0 0,-121 15 468 0 0,0-6 1 0 0,-129-7-430 0 0,198-3 194 0 0,87 40-858 0 0,7-21 782 0 0,0 0 0 0 0,1-2 0 0 0,1-2 0 0 0,0-1 0 0 0,1-1 0 0 0,0-3 0 0 0,1 0 0 0 0,0-3 1 0 0,1-1-1 0 0,0-2 0 0 0,-1-1 0 0 0,1-2 0 0 0,15-2-118 0 0,-43 1 11 0 0,147 1-610 0 0,-130-1-3571 0 0,-3 0-3793 0 0,-29 0-1818 0 0</inkml:trace>
  <inkml:trace contextRef="#ctx0" brushRef="#br0" timeOffset="3400.12">2943 4151 0 0 0,'0'0'967'0'0,"0"0"-800"0"0,0 0-177 0 0,0 0 30 0 0,0 0 52 0 0,0 0 115 0 0,0 0 261 0 0,0 0 415 0 0,0 0 425 0 0,0 0 325 0 0,0 0 124 0 0,0 0-74 0 0,0 0-148 0 0,-1 4-149 0 0,1-3-1204 0 0,0 0 1 0 0,0 0-1 0 0,0 0 1 0 0,0 0-1 0 0,1 0 1 0 0,-1 0-1 0 0,0 0 1 0 0,1 0-1 0 0,-1 0 1 0 0,1 0-1 0 0,-1 0 1 0 0,1 0-1 0 0,-1 0 1 0 0,1-1-1 0 0,0 1 0 0 0,-1 0 1 0 0,1 0-1 0 0,0-1 1 0 0,0 1-1 0 0,-1 0 1 0 0,1-1-1 0 0,0 1 1 0 0,0-1-1 0 0,0 1 1 0 0,0-1-1 0 0,0 1 1 0 0,0-1-1 0 0,0 1 1 0 0,0-1-1 0 0,0 0 1 0 0,0 0-1 0 0,0 0 1 0 0,0 0-1 0 0,0 1 1 0 0,0-1-1 0 0,0 0 0 0 0,0-1 1 0 0,0 1-1 0 0,0 0 1 0 0,0 0-1 0 0,0 0 1 0 0,0-1-1 0 0,0 1 1 0 0,0 0-1 0 0,0-1 1 0 0,0 1-1 0 0,0-1 1 0 0,0 0-163 0 0,13 1 276 0 0,-6-2-164 0 0,0-1 1 0 0,0 0-1 0 0,0 0 0 0 0,-1-1 1 0 0,1 0-1 0 0,-1 0 1 0 0,0-1-1 0 0,0 0 0 0 0,0 0 1 0 0,-1-1-1 0 0,1 0 0 0 0,-2 0 1 0 0,1 0-1 0 0,-1-1 0 0 0,1 0 1 0 0,-2 0-1 0 0,1 0 1 0 0,-1 0-1 0 0,0-1 0 0 0,-1 0 1 0 0,0 0-1 0 0,0 0 0 0 0,0 0 1 0 0,-1 0-1 0 0,-1-1 1 0 0,1 1-1 0 0,-1-6-112 0 0,0 10-28 0 0,1 0 0 0 0,-1 0 0 0 0,-1 0 0 0 0,1 0 0 0 0,-1-1 0 0 0,1 1 0 0 0,-1 0 0 0 0,0 0 0 0 0,-1 0 0 0 0,1-1 0 0 0,-1 1 0 0 0,1 0 0 0 0,-2 0 0 0 0,1 0 0 0 0,0 0 0 0 0,-1 0 0 0 0,1 0 0 0 0,-1 1 0 0 0,0-1 0 0 0,0 0 0 0 0,-1 1 0 0 0,1 0 0 0 0,-1-1 0 0 0,0 1 0 0 0,1 0 0 0 0,-2 0 1 0 0,1 1-1 0 0,0-1 0 0 0,0 1 0 0 0,-1-1 0 0 0,1 1 0 0 0,-1 0 0 0 0,0 0 0 0 0,0 1 0 0 0,0-1 0 0 0,0 1 0 0 0,0 0 0 0 0,0 0 0 0 0,0 0 0 0 0,0 0 0 0 0,0 1 0 0 0,0-1 0 0 0,0 1 0 0 0,-1 0 0 0 0,1 1 0 0 0,0-1 0 0 0,0 1 0 0 0,0 0 28 0 0,-6 5-54 0 0,0 0 0 0 0,1 1 0 0 0,0 0 0 0 0,1 1 0 0 0,-1 0 0 0 0,1 0 0 0 0,1 1 0 0 0,0 0 1 0 0,0 0-1 0 0,1 0 0 0 0,0 1 0 0 0,0 0 0 0 0,1 1 0 0 0,1-1 0 0 0,-1 1 0 0 0,2 0 0 0 0,0 0 0 0 0,-2 9 54 0 0,-9 55-52 0 0,3 1 0 0 0,4-1 0 0 0,3 2 0 0 0,3-1-1 0 0,4 0 1 0 0,3 0 0 0 0,3-1 0 0 0,4 1 0 0 0,3-2 0 0 0,3 0 0 0 0,8 15 52 0 0,37 133-2304 0 0,-67-217 2392 0 0,1 0 1 0 0,-1-1-1 0 0,0 1 0 0 0,0-1 0 0 0,-1 0 0 0 0,1 0 0 0 0,-1 0 0 0 0,0 0 0 0 0,0-1 0 0 0,0 0 0 0 0,0 1 0 0 0,-1-1 0 0 0,1-1 0 0 0,-1 1 0 0 0,0-1 0 0 0,1 0 0 0 0,-1 0 0 0 0,0 0 0 0 0,-1-1 0 0 0,1 1 0 0 0,0-1 0 0 0,0-1 0 0 0,-1 1 0 0 0,1-1 0 0 0,0 0 0 0 0,0 0 0 0 0,-1 0 0 0 0,1-1 0 0 0,0 0 0 0 0,-1 0 0 0 0,-1-1-88 0 0,-10 3 27 0 0,-26 3-131 0 0,0-2-1 0 0,0-2 1 0 0,1-2 0 0 0,-1-2 0 0 0,0-1 0 0 0,1-3 0 0 0,0-1-1 0 0,1-2 1 0 0,-16-7 104 0 0,-5-26-3210 0 0,39-1-5694 0 0,21 32 1386 0 0</inkml:trace>
  <inkml:trace contextRef="#ctx0" brushRef="#br0" timeOffset="3748.362">2740 4718 17764 0 0,'0'0'1568'0'0,"0"0"-917"0"0,0 0-472 0 0,0 0-235 0 0,0 0-55 0 0,0 0 139 0 0,0 0 156 0 0,0 0 101 0 0,0 0 21 0 0,0 0 2 0 0,0 0-19 0 0,0 0-45 0 0,30 6-41 0 0,93 15-56 0 0,-7-37 12 0 0,-91 5-170 0 0,-3 4 51 0 0,19-7-714 0 0,0 0 0 0 0,-1-3 0 0 0,-1-2 0 0 0,0-1 0 0 0,-1-1 0 0 0,-2-3-1 0 0,15-12 675 0 0,-30 2 1077 0 0,-32 83 1637 0 0,10-41-2682 0 0,0 1 0 0 0,1 0 0 0 0,0 0 1 0 0,0 0-1 0 0,1-1 0 0 0,0 1 0 0 0,1 0 1 0 0,0-1-1 0 0,0 1 0 0 0,1-1 0 0 0,0 1 0 0 0,1-1 1 0 0,-1 0-1 0 0,1 0 0 0 0,1-1 0 0 0,0 1 1 0 0,0-1-1 0 0,0 0 0 0 0,1-1 0 0 0,0 1 1 0 0,0-1-1 0 0,1 0 0 0 0,0 0 0 0 0,0-1 1 0 0,0 0-1 0 0,0 0 0 0 0,1-1 0 0 0,4 2-32 0 0,48 9-1983 0 0,-20-13-5070 0 0,-25-2-3573 0 0</inkml:trace>
  <inkml:trace contextRef="#ctx0" brushRef="#br0" timeOffset="4016.624">3361 4084 23725 0 0,'0'0'80'0'0,"0"0"-176"0"0,0 0-472 0 0,0 0-312 0 0,0 0 40 0 0,0 0 111 0 0,0 0 433 0 0,0 0 104 0 0,0 0-200 0 0,0 0-224 0 0,0 0-304 0 0,0 0-344 0 0,165 61-641 0 0,-134-52-983 0 0,-7-1-937 0 0,-7-3-4569 0 0</inkml:trace>
  <inkml:trace contextRef="#ctx0" brushRef="#br0" timeOffset="4211.444">3940 3879 18804 0 0,'0'0'569'0'0,"0"0"-222"0"0,0 0-251 0 0,0 0-280 0 0,0 0-35 0 0,0 0 199 0 0,0 0 246 0 0,0 0 259 0 0,0 0 75 0 0,0 0 25 0 0,0 0 13 0 0,4 32-31 0 0,25 224 609 0 0,-27-87-577 0 0,15 122-221 0 0,3-250-1485 0 0,-7-44-2689 0 0,5-7-3704 0 0,-10 5-3264 0 0</inkml:trace>
  <inkml:trace contextRef="#ctx0" brushRef="#br0" timeOffset="4502.589">4402 3750 20396 0 0,'0'0'151'0'0,"0"0"-404"0"0,0 0-313 0 0,0 0-165 0 0,0 0 139 0 0,0 0 378 0 0,0 0 355 0 0,0 0 252 0 0,0 0 59 0 0,0 0 22 0 0,0 0-2 0 0,2 31-15 0 0,12 219 636 0 0,-13-211-880 0 0,-2 24-96 0 0,2 1-1 0 0,3 0 1 0 0,4 0-1 0 0,2-1 0 0 0,2-1 1 0 0,5 7-117 0 0,38 28-715 0 0,-64-98-10530 0 0,6-1 996 0 0</inkml:trace>
  <inkml:trace contextRef="#ctx0" brushRef="#br0" timeOffset="4688.213">4257 4063 22949 0 0,'0'0'408'0'0,"0"0"-344"0"0,0 0-152 0 0,0 0-144 0 0,0 0 32 0 0,0 0 200 0 0,0 0 48 0 0,155-15-32 0 0,-111 15-48 0 0,2 0-80 0 0,3 2-160 0 0,-4 1-160 0 0,5-2-344 0 0,-2 2-513 0 0,-1 0-879 0 0,-12 0-1633 0 0,-16-1-7673 0 0</inkml:trace>
  <inkml:trace contextRef="#ctx0" brushRef="#br0" timeOffset="5508.532">4732 4355 15955 0 0,'0'0'861'0'0,"0"0"-1300"0"0,0 0-312 0 0,0 0 167 0 0,0 0 467 0 0,0 0 601 0 0,0 0 148 0 0,0 0-44 0 0,0 0-169 0 0,27-4-99 0 0,192-35 307 0 0,-20 24-1142 0 0,-198 17 587 0 0,0 0 1 0 0,-1 0-1 0 0,1 0 1 0 0,0 0-1 0 0,-1 0 1 0 0,1 0-1 0 0,-1 0 1 0 0,0 1-1 0 0,0-1 1 0 0,0 0-1 0 0,0 0 1 0 0,0 0-1 0 0,0 0 1 0 0,0 0-1 0 0,-1 0 1 0 0,1 0-1 0 0,-1 1 1 0 0,1-1-1 0 0,-1 0 1 0 0,0 0-1 0 0,0-1 1 0 0,0 1-1 0 0,0 0 1 0 0,0 0-1 0 0,0 0 1 0 0,-1-1-1 0 0,1 1 1 0 0,-2 1-73 0 0,-139 222 1623 0 0,141-223-1622 0 0,0 0 0 0 0,0 0 0 0 0,0 0 1 0 0,0 0-1 0 0,0 0 0 0 0,1 0 1 0 0,-1 0-1 0 0,1 0 0 0 0,0 0 1 0 0,0 1-1 0 0,-1-1 0 0 0,1 0 1 0 0,1 0-1 0 0,-1 0 0 0 0,0 1 1 0 0,0-1-1 0 0,1 0 0 0 0,-1 0 1 0 0,1 0-1 0 0,0 0 0 0 0,0 0 0 0 0,0 0 1 0 0,0 0-1 0 0,0 0 0 0 0,0 0 1 0 0,0 0-1 0 0,0-1 0 0 0,1 1 1 0 0,-1 0-1 0 0,1-1 0 0 0,-1 1 1 0 0,1-1-1 0 0,0 0 0 0 0,0 1 1 0 0,-1-1-1 0 0,1 0 0 0 0,0 0 1 0 0,0 0-1 0 0,0 0 0 0 0,0-1 0 0 0,0 1 1 0 0,0 0-1 0 0,1-1 0 0 0,-1 0 1 0 0,0 1-1 0 0,0-1 0 0 0,0 0 1 0 0,1 0-2 0 0,113-1-1586 0 0,91-69-7744 0 0,-124 33 11254 0 0,-68 42 6923 0 0,10 29-7226 0 0,-5-7-1044 0 0,-8-20-578 0 0,1 0-1 0 0,0-1 1 0 0,0-1 0 0 0,0 0-1 0 0,1-1 1 0 0,-1-1 0 0 0,1 0-1 0 0,0 0 1 0 0,0-1 0 0 0,1-1-1 0 0,-1-1 1 0 0,0 0 0 0 0,0-1-1 0 0,0 0 1 0 0,0-1 0 0 0,0 0-1 0 0,7-3 2 0 0,110-36-2111 0 0,-77-1-1283 0 0,-38-18-3511 0 0,-16 58 6790 0 0,-1-1 1 0 0,1 0-1 0 0,-1 0 1 0 0,0 1-1 0 0,0-1 1 0 0,-1 1 0 0 0,1-1-1 0 0,0 1 1 0 0,-1-1-1 0 0,0 1 1 0 0,1 0-1 0 0,-1 0 1 0 0,0 0 0 0 0,0 0-1 0 0,0 0 1 0 0,0 0-1 0 0,-1 0 1 0 0,1 1-1 0 0,0-1 1 0 0,-1 1 0 0 0,1-1-1 0 0,-1 1 1 0 0,1 0-1 0 0,-4-1 115 0 0,-113-11 2567 0 0,110 13-2298 0 0,-14-1 374 0 0,1 1 0 0 0,-1 1-1 0 0,1 1 1 0 0,-1 2 0 0 0,1 0 0 0 0,0 1 0 0 0,0 1-1 0 0,1 1 1 0 0,0 1 0 0 0,0 1 0 0 0,0 0 0 0 0,1 2-1 0 0,-5 4-642 0 0,24-14 20 0 0,-1 0 0 0 0,1 0 0 0 0,-1 0 0 0 0,1 0 0 0 0,-1 0 0 0 0,1 0-1 0 0,0 1 1 0 0,-1-1 0 0 0,1 0 0 0 0,0 1 0 0 0,0-1 0 0 0,0 1-1 0 0,0 0 1 0 0,0-1 0 0 0,1 1 0 0 0,-1 0 0 0 0,0-1 0 0 0,1 1 0 0 0,-1 0-1 0 0,1 0 1 0 0,0-1 0 0 0,0 1 0 0 0,-1 0 0 0 0,1 0 0 0 0,0 0 0 0 0,0-1-1 0 0,1 1 1 0 0,-1 0 0 0 0,0 0 0 0 0,1 0 0 0 0,-1-1 0 0 0,1 1-1 0 0,-1 0 1 0 0,1 0 0 0 0,0-1 0 0 0,0 1 0 0 0,0-1 0 0 0,0 1 0 0 0,0-1-1 0 0,0 1 1 0 0,0-1 0 0 0,0 1 0 0 0,0-1 0 0 0,1 0 0 0 0,-1 0 0 0 0,1 0-1 0 0,-1 0 1 0 0,1 0 0 0 0,-1 0 0 0 0,1 0 0 0 0,0 0 0 0 0,-1 0-1 0 0,1-1 1 0 0,0 1 0 0 0,0-1 0 0 0,-1 1 0 0 0,1-1-20 0 0,107 30 830 0 0,314-23-354 0 0,-337 84 134 0 0,17-96-5465 0 0,-39-21-4557 0 0,-47 17 1370 0 0</inkml:trace>
  <inkml:trace contextRef="#ctx0" brushRef="#br0" timeOffset="8637.277">2686 1078 13779 0 0,'0'0'272'0'0,"0"0"-333"0"0,0 0-159 0 0,0 0-134 0 0,0 0-77 0 0,0 0 95 0 0,0 0 160 0 0,0 0 246 0 0,0 0 210 0 0,0 0 133 0 0,0 0 95 0 0,-9 30 31 0 0,-25 99-36 0 0,29-110-385 0 0,2 0 0 0 0,0 1 0 0 0,1-1 0 0 0,1 0 0 0 0,1 0 1 0 0,1 1-1 0 0,1-1 0 0 0,0 0 0 0 0,2 4-118 0 0,0 2 56 0 0,6 22-90 0 0,2 0 0 0 0,2 0 0 0 0,2-1 0 0 0,2-1 0 0 0,2-1 1 0 0,20 32 33 0 0,-20-36-588 0 0,-19-37-76 0 0,-5-1-6423 0 0,-2-2-276 0 0</inkml:trace>
  <inkml:trace contextRef="#ctx0" brushRef="#br0" timeOffset="8988.249">2158 1155 14883 0 0,'0'0'542'0'0,"0"0"106"0"0,0 0 63 0 0,0 0-215 0 0,0 0-318 0 0,0 0-215 0 0,0 0-78 0 0,0 0 189 0 0,34-21 144 0 0,110-66 33 0 0,-14 49 93 0 0,-98 36-274 0 0,49-12-100 0 0,0 4 0 0 0,1 3 1 0 0,0 4-1 0 0,0 3 0 0 0,0 4 1 0 0,0 4-1 0 0,-1 3 0 0 0,0 4 1 0 0,30 11 29 0 0,-100-23-38 0 0,0-1 1 0 0,0 1-1 0 0,-1 1 0 0 0,0 0 1 0 0,0 0-1 0 0,0 1 0 0 0,0 1 1 0 0,-1-1-1 0 0,1 1 1 0 0,-1 1-1 0 0,-1 0 0 0 0,0 0 1 0 0,0 1-1 0 0,0 0 0 0 0,-1 0 1 0 0,0 1-1 0 0,0 0 0 0 0,-1 0 1 0 0,0 0-1 0 0,-1 1 1 0 0,0 0-1 0 0,-1 0 0 0 0,2 7 38 0 0,-8-10 87 0 0,0 0-1 0 0,-1-1 0 0 0,0 1 1 0 0,0-1-1 0 0,-1 1 0 0 0,1-1 1 0 0,-2 0-1 0 0,1 0 0 0 0,-1-1 1 0 0,1 1-1 0 0,-1-1 0 0 0,-1 0 1 0 0,1 0-1 0 0,-1-1 0 0 0,0 0 1 0 0,0 0-1 0 0,0 0 0 0 0,-1-1 1 0 0,1 1-1 0 0,-1-2 0 0 0,-6 3-86 0 0,10-3 36 0 0,-65 28 433 0 0,-2-3 1 0 0,-1-3-1 0 0,-1-3 0 0 0,0-4 1 0 0,-2-2-1 0 0,1-4 1 0 0,-2-3-1 0 0,1-3 1 0 0,-1-3-1 0 0,-4-4-469 0 0,-20-17 239 0 0,132-7-4045 0 0,83-9-5467 0 0,-84 27-104 0 0</inkml:trace>
  <inkml:trace contextRef="#ctx0" brushRef="#br0" timeOffset="9272.993">3640 1361 21381 0 0,'0'0'-365'0'0,"0"0"-308"0"0,0 0-67 0 0,0 0 156 0 0,0 0 233 0 0,0 0 248 0 0,0 0 117 0 0,0 0 15 0 0,-12 27 12 0 0,-64 149 163 0 0,75-173-184 0 0,-1 0 0 0 0,1 0-1 0 0,0 0 1 0 0,0 0-1 0 0,0 0 1 0 0,1 0-1 0 0,-1 0 1 0 0,1 0-1 0 0,-1 1 1 0 0,1-1 0 0 0,0 0-1 0 0,0 0 1 0 0,1 0-1 0 0,-1 0 1 0 0,1 1-1 0 0,-1-1 1 0 0,1 0 0 0 0,0 0-1 0 0,0 0 1 0 0,0 0-1 0 0,1 0 1 0 0,-1 0-1 0 0,1-1 1 0 0,0 1 0 0 0,-1 0-1 0 0,1-1 1 0 0,0 1-1 0 0,1-1 1 0 0,-1 0-1 0 0,0 0 1 0 0,1 0 0 0 0,-1 0-1 0 0,1 0 1 0 0,0 0-1 0 0,-1 0 1 0 0,1-1-1 0 0,0 0 1 0 0,0 1 0 0 0,0-1-1 0 0,0 0 1 0 0,0-1-1 0 0,3 2-19 0 0,138 24 225 0 0,115-21-1300 0 0,-196-5-2349 0 0,-62 0 1642 0 0,-1 0-2158 0 0,0 0-5275 0 0</inkml:trace>
  <inkml:trace contextRef="#ctx0" brushRef="#br0" timeOffset="9526.583">3382 1420 19292 0 0,'0'0'-344'0'0,"0"0"-56"0"0,0 0 120 0 0,0 0 176 0 0,0 0 192 0 0,179-17 56 0 0,-124 11-32 0 0,6-2-32 0 0,0-1-32 0 0,4-1-32 0 0,-1-2-64 0 0,-7 1-120 0 0,-3 0-384 0 0,-6 2-528 0 0,-8 2-777 0 0,-10 0-991 0 0,-7 3-753 0 0,-11 1-4897 0 0</inkml:trace>
  <inkml:trace contextRef="#ctx0" brushRef="#br0" timeOffset="10130.219">3581 1155 16788 0 0,'0'0'681'0'0,"0"0"-474"0"0,0 0-97 0 0,0 0 75 0 0,27-13-40 0 0,89-41 6 0 0,128-4 201 0 0,211-20-584 0 0,-453 81 233 0 0,-1 1 0 0 0,0-1 1 0 0,0 0-1 0 0,0 1 0 0 0,0-1 1 0 0,0 1-1 0 0,-1-1 0 0 0,1 1 1 0 0,-1-1-1 0 0,0 1 0 0 0,0 0 1 0 0,-1-1-1 0 0,1 1 0 0 0,-1-1 1 0 0,1 1-1 0 0,-1-1 0 0 0,0 1 1 0 0,-1-1-1 0 0,1 0 0 0 0,0 1 1 0 0,-1-1-1 0 0,0 0 0 0 0,0 0 1 0 0,0 0-1 0 0,0 0 0 0 0,0-1 1 0 0,-1 1-1 0 0,-1 2-1 0 0,-3 8-41 0 0,-25 63 440 0 0,2 2 1 0 0,4 0-1 0 0,4 1 1 0 0,3 2-1 0 0,-2 34-399 0 0,21-113 4 0 0,-2 6 15 0 0,0-1 1 0 0,1 0-1 0 0,0 1 0 0 0,0-1 1 0 0,1 0-1 0 0,0 1 1 0 0,0-1-1 0 0,1 1 0 0 0,0-1 1 0 0,0 0-1 0 0,1 0 1 0 0,0 1-1 0 0,0-1 1 0 0,0 0-1 0 0,1 0 0 0 0,0-1 1 0 0,3 5-20 0 0,17-50 2351 0 0,-19 13-2371 0 0,-2 0-1 0 0,0 1 1 0 0,-2-1-1 0 0,0 0 1 0 0,-2 0 0 0 0,-1 0-1 0 0,-1 1 1 0 0,-1-1-1 0 0,-2 1 1 0 0,-7-21 20 0 0,-14-68 36 0 0,26 110-78 0 0,1 0 0 0 0,0 0 1 0 0,-1 0-1 0 0,2 0 0 0 0,-1 0 0 0 0,0 0 1 0 0,1 0-1 0 0,0-1 0 0 0,0 1 0 0 0,0 0 1 0 0,1 0-1 0 0,-1 0 0 0 0,1-1 0 0 0,0 1 0 0 0,0 0 1 0 0,0 0-1 0 0,1 0 0 0 0,-1 0 0 0 0,1 1 1 0 0,0-1-1 0 0,0 0 0 0 0,1 1 0 0 0,-1-1 1 0 0,1 1-1 0 0,-1 0 0 0 0,1 0 0 0 0,0 0 1 0 0,0 0-1 0 0,1 0 0 0 0,-1 1 0 0 0,0-1 0 0 0,1 1 1 0 0,0 0-1 0 0,-1 0 0 0 0,1 0 0 0 0,0 1 1 0 0,0-1-1 0 0,4 0 42 0 0,25-8-25 0 0,0 2 0 0 0,0 1-1 0 0,1 2 1 0 0,0 1 0 0 0,0 1 0 0 0,0 2 0 0 0,0 2 0 0 0,0 1 0 0 0,0 1 0 0 0,0 2-1 0 0,0 2 1 0 0,-1 0 0 0 0,23 10 25 0 0,52 50-377 0 0,-105-64 374 0 0,-1 0 0 0 0,0 0-1 0 0,0 0 1 0 0,0 0 0 0 0,-1 0-1 0 0,1 0 1 0 0,-1 0 0 0 0,0 0 0 0 0,1 1-1 0 0,-1-1 1 0 0,-1 0 0 0 0,1 1-1 0 0,0-1 1 0 0,-1 1 0 0 0,0-1 0 0 0,0 1-1 0 0,0-1 1 0 0,0 1 0 0 0,-1-1-1 0 0,1 0 1 0 0,-1 1 0 0 0,0-1-1 0 0,0 1 1 0 0,0-1 0 0 0,0 0 0 0 0,-1 0-1 0 0,1 1 1 0 0,-1-1 0 0 0,0 0-1 0 0,0-1 1 0 0,0 1 0 0 0,0 0 0 0 0,0 0-1 0 0,-1-1 1 0 0,1 1 3 0 0,-22 19 103 0 0,-1-1 1 0 0,-1-1-1 0 0,-1-2 1 0 0,0 0-1 0 0,-1-2 1 0 0,-1-1-1 0 0,0-1 0 0 0,-1-2 1 0 0,-16 4-104 0 0,-141 29 1047 0 0,276-3-1498 0 0,127 13 782 0 0,-10-2-1646 0 0,-75 0-4541 0 0,-118-45 1258 0 0,-5-1-5230 0 0</inkml:trace>
  <inkml:trace contextRef="#ctx0" brushRef="#br0" timeOffset="10795.278">5226 1253 22405 0 0,'0'0'-574'0'0,"0"0"-51"0"0,0 0 149 0 0,0 0 252 0 0,0 0 321 0 0,0 0 84 0 0,0 0-49 0 0,0 0-52 0 0,0 0-44 0 0,0 0-22 0 0,24 8 1 0 0,111 37 10 0 0,-135-46-43 0 0,0 1-1 0 0,0-1 1 0 0,0 1 0 0 0,0-1 0 0 0,0 1-1 0 0,0-1 1 0 0,0 1 0 0 0,0-1-1 0 0,0 0 1 0 0,0 1 0 0 0,0 0 0 0 0,1-1-1 0 0,-1 1 1 0 0,0-1 0 0 0,0 1 0 0 0,0-1-1 0 0,1 1 1 0 0,-1-1 0 0 0,0 1-1 0 0,1-1 1 0 0,-1 1 0 0 0,0 0 0 0 0,1-1-1 0 0,-1 1 1 0 0,1 0 0 0 0,-1-1 0 0 0,0 1-1 0 0,1 0 1 0 0,-1 0 0 0 0,1-1 0 0 0,-1 1-1 0 0,1 0 1 0 0,-1 0 0 0 0,1 0-1 0 0,-1 0 1 0 0,1 0 0 0 0,-1-1 0 0 0,1 1-1 0 0,-1 0 1 0 0,1 0 0 0 0,-1 0 0 0 0,1 0-1 0 0,-1 1 1 0 0,1-1 0 0 0,-1 0 0 0 0,1 0-1 0 0,-1 0 1 0 0,1 0 0 0 0,-1 0-1 0 0,1 1 1 0 0,-1-1 0 0 0,1 0 0 0 0,-1 0-1 0 0,1 1 1 0 0,-1-1 0 0 0,0 0 0 0 0,1 1-1 0 0,-1-1 1 0 0,1 1 18 0 0,-39-26-1361 0 0,27 22 1411 0 0,0 1 1 0 0,0 0 0 0 0,0 0-1 0 0,0 1 1 0 0,0 1 0 0 0,0 0-1 0 0,0 0 1 0 0,0 1-1 0 0,0 1 1 0 0,0 0 0 0 0,0 0-1 0 0,1 1 1 0 0,-1 0 0 0 0,1 1-1 0 0,-1 0 1 0 0,1 1 0 0 0,1 0-1 0 0,-1 0 1 0 0,1 1 0 0 0,0 1-1 0 0,0-1 1 0 0,0 1 0 0 0,1 1-1 0 0,0 0 1 0 0,1 0 0 0 0,0 0-1 0 0,0 1 1 0 0,0 0-1 0 0,1 1 1 0 0,1-1 0 0 0,0 1-1 0 0,0 0 1 0 0,1 0 0 0 0,0 1-1 0 0,1-1 1 0 0,0 1 0 0 0,0 0-1 0 0,1-1 1 0 0,1 1 0 0 0,0 0-1 0 0,0 1 1 0 0,1-1 0 0 0,1 0-1 0 0,0 0 1 0 0,0 0 0 0 0,2 2-52 0 0,2-2 53 0 0,0-1 0 0 0,2 1 0 0 0,-1-1 0 0 0,1 0 0 0 0,1 0 0 0 0,0-1 0 0 0,0 0 0 0 0,1-1 0 0 0,0 0 0 0 0,0 0 0 0 0,1-1 0 0 0,0 0 0 0 0,0 0 0 0 0,1-1 0 0 0,-1-1 0 0 0,2 0 0 0 0,-1 0 0 0 0,8 1-52 0 0,217 39-358 0 0,-215-43 305 0 0,-1 0 1 0 0,1-2 0 0 0,0-1-1 0 0,0 0 1 0 0,0-1-1 0 0,-1-1 1 0 0,1-1-1 0 0,-1-1 1 0 0,0-1-1 0 0,0-1 1 0 0,-1-1-1 0 0,12-5 53 0 0,-30 12 78 0 0,-1 0-1 0 0,1 0 0 0 0,0 0 1 0 0,0 0-1 0 0,0 0 0 0 0,-1 0 1 0 0,1-1-1 0 0,0 1 0 0 0,-1 0 0 0 0,1 0 1 0 0,-1 0-1 0 0,0-1 0 0 0,1 1 1 0 0,-1 0-1 0 0,0 0 0 0 0,0-1 1 0 0,1 1-1 0 0,-1 0 0 0 0,0-1 1 0 0,0 1-1 0 0,-1 0 0 0 0,1-1 0 0 0,0 1 1 0 0,0 0-1 0 0,-1 0 0 0 0,1-1 1 0 0,0 1-1 0 0,-1 0 0 0 0,0 0 1 0 0,1 0-1 0 0,-1 0 0 0 0,0-1 0 0 0,1 1 1 0 0,-1 0-1 0 0,0 0 0 0 0,0 0 1 0 0,0 0-1 0 0,0 1 0 0 0,0-1 1 0 0,0 0-1 0 0,0 0 0 0 0,0 1 0 0 0,0-1 1 0 0,0 0-1 0 0,0 1 0 0 0,-1-1 1 0 0,1 1-1 0 0,0-1 0 0 0,0 1 1 0 0,-1 0-1 0 0,1 0 0 0 0,0-1 0 0 0,0 1 1 0 0,-1 0-1 0 0,1 0 0 0 0,0 0 1 0 0,-2 1-78 0 0,3-1 57 0 0,0 0-126 0 0,0 0-47 0 0,22 28 96 0 0,-9-21-1 0 0,0 0 0 0 0,1-1 0 0 0,0-1 0 0 0,0 0 0 0 0,0-1 0 0 0,1-1 1 0 0,-1 0-1 0 0,1-1 0 0 0,0-1 0 0 0,0 0 0 0 0,-1-1 0 0 0,1 0 0 0 0,0-2 0 0 0,0 1 1 0 0,-1-2-1 0 0,1 0 0 0 0,-1-1 0 0 0,1 0 0 0 0,-1-1 0 0 0,-1 0 0 0 0,1-1 0 0 0,-1-1 1 0 0,0 0-1 0 0,0-1 0 0 0,-1-1 0 0 0,2-1 21 0 0,-9 6-83 0 0,-1 0-1 0 0,1-1 1 0 0,-1 1-1 0 0,1-1 1 0 0,-1 0 0 0 0,-1 0-1 0 0,1 0 1 0 0,-1-1 0 0 0,0 1-1 0 0,0-1 1 0 0,0 0 0 0 0,-1 1-1 0 0,0-1 1 0 0,0 0-1 0 0,-1-1 1 0 0,1 1 0 0 0,-1 0-1 0 0,-1 0 1 0 0,1-1 0 0 0,-1 1-1 0 0,0 0 1 0 0,-1-1-1 0 0,1 1 1 0 0,-1 0 0 0 0,-1 0-1 0 0,1 0 1 0 0,-1-1 0 0 0,0 1-1 0 0,0 1 1 0 0,-1-1 0 0 0,1 0-1 0 0,-1 1 1 0 0,-1-1-1 0 0,1 1 1 0 0,-1 0 0 0 0,0 0-1 0 0,0 0 1 0 0,0 0 0 0 0,-1 1-1 0 0,0 0 1 0 0,0 0 0 0 0,0 0-1 0 0,-1 0 84 0 0,-10-7-46 0 0,0 1-1 0 0,0 0 1 0 0,-2 1-1 0 0,1 1 0 0 0,-1 0 1 0 0,0 2-1 0 0,0 0 1 0 0,-1 1-1 0 0,1 1 1 0 0,-1 0-1 0 0,0 2 1 0 0,-1 0-1 0 0,1 1 0 0 0,0 1 1 0 0,0 1-1 0 0,-1 1 1 0 0,1 0-1 0 0,0 1 1 0 0,1 1-1 0 0,-1 1 1 0 0,-6 3 46 0 0,20-6-47 0 0,-1 1 0 0 0,1-1-1 0 0,0 1 1 0 0,0 0 0 0 0,0 0 0 0 0,0 0 0 0 0,1 1 0 0 0,-1 0 0 0 0,1-1 0 0 0,0 2 0 0 0,0-1 0 0 0,0 0 0 0 0,1 1 0 0 0,-1 0 0 0 0,1 0 0 0 0,1 0 0 0 0,-1 0 0 0 0,0 0 0 0 0,1 0 0 0 0,0 1 0 0 0,1-1-1 0 0,-1 1 1 0 0,1 0 0 0 0,0-1 0 0 0,0 1 0 0 0,1 0 0 0 0,-1 0 0 0 0,1 0 0 0 0,1-1 0 0 0,-1 1 0 0 0,1 0 0 0 0,0 0 0 0 0,0-1 0 0 0,1 1 0 0 0,0-1 0 0 0,0 1 0 0 0,0-1 0 0 0,0 0 0 0 0,1 0-1 0 0,0 0 1 0 0,0 0 0 0 0,1 0 0 0 0,-1 0 0 0 0,1-1 0 0 0,0 0 0 0 0,0 1 47 0 0,50 39-5202 0 0,-32-30-4532 0 0</inkml:trace>
  <inkml:trace contextRef="#ctx0" brushRef="#br0" timeOffset="11149.52">6243 1242 19460 0 0,'0'0'-80'0'0,"0"0"-253"0"0,0 0-49 0 0,0 0 58 0 0,0 0 192 0 0,0 0 255 0 0,0 0 88 0 0,0 0 22 0 0,0 0 22 0 0,0 0 13 0 0,-2 28-8 0 0,-11 169 423 0 0,8-153-419 0 0,2-30-214 0 0,1 0 1 0 0,0 0 0 0 0,1 0 0 0 0,1 0 0 0 0,0 1-1 0 0,1-1 1 0 0,0 0 0 0 0,1 0 0 0 0,1 0-1 0 0,0 0 1 0 0,1 0 0 0 0,1-1 0 0 0,0 2-51 0 0,4-8 41 0 0,-1-1 0 0 0,1-1 0 0 0,0 1 0 0 0,1-1 0 0 0,-1-1 0 0 0,1 0 0 0 0,0 0 1 0 0,0-1-1 0 0,0-1 0 0 0,0 1 0 0 0,1-2 0 0 0,-1 1 0 0 0,0-1 0 0 0,1-1 0 0 0,-1 0 0 0 0,1 0 0 0 0,-1-1 0 0 0,1-1 1 0 0,-1 0-42 0 0,20 2-25 0 0,198-8-286 0 0,-228 8 110 0 0,0 0-76 0 0,-32 20-4815 0 0,24-14 464 0 0,1-1-5393 0 0</inkml:trace>
  <inkml:trace contextRef="#ctx0" brushRef="#br0" timeOffset="11690.773">7077 1204 23205 0 0,'0'0'-421'0'0,"0"0"-282"0"0,0 0-180 0 0,0 0 111 0 0,0 0 282 0 0,0 0 392 0 0,0 0 251 0 0,0 0 91 0 0,0 0 37 0 0,0 0 7 0 0,0 0-7 0 0,-2 29-47 0 0,-9 93-67 0 0,-45 65 222 0 0,-34 32-571 0 0,179-392-2291 0 0,-11-151 804 0 0,-58 216 5094 0 0,0 129-3494 0 0,157 349 1084 0 0,29-121-1820 0 0,-293-244 1071 0 0,-404-35-188 0 0,490 30-547 0 0,-14-3 436 0 0,9-2-7710 0 0,6 4-2576 0 0</inkml:trace>
  <inkml:trace contextRef="#ctx0" brushRef="#br0" timeOffset="12145.51">7595 1277 21845 0 0,'0'0'-628'0'0,"0"0"-302"0"0,0 0 99 0 0,0 0 296 0 0,0 0 481 0 0,0 0 458 0 0,0 0 77 0 0,0 0 14 0 0,0 0 18 0 0,8 27 6 0 0,39 177 609 0 0,-44-152-817 0 0,32 130 224 0 0,-10-267-6336 0 0,-47-94-5616 0 0,-52 7 8736 0 0,10 25 11156 0 0,41 54 3808 0 0,85 73-11384 0 0,193 13-1233 0 0,-86 22-2805 0 0,-111-7-875 0 0,-21 2-4617 0 0,-25-7-262 0 0</inkml:trace>
  <inkml:trace contextRef="#ctx0" brushRef="#br0" timeOffset="12427.948">8156 1538 22565 0 0,'0'0'257'0'0,"0"0"-222"0"0,0 0-50 0 0,0 0 99 0 0,0 0 99 0 0,0 0 30 0 0,0 0-77 0 0,0 0-65 0 0,0 0-32 0 0,0 0-26 0 0,0 0-4 0 0,0 0 7 0 0,26 27 6 0 0,81 78-10 0 0,-105-101-30 0 0,1 0 0 0 0,-1-1 0 0 0,1 1 0 0 0,0-1 1 0 0,0 0-1 0 0,0 0 0 0 0,0 0 0 0 0,0 0 0 0 0,1 0 1 0 0,-1-1-1 0 0,1 0 0 0 0,0 0 0 0 0,0 0 0 0 0,0 0 0 0 0,0 0 1 0 0,0-1-1 0 0,0 1 0 0 0,0-1 0 0 0,1-1 0 0 0,-1 1 1 0 0,0 0-1 0 0,1-1 0 0 0,-1 0 0 0 0,0 0 0 0 0,1 0 0 0 0,-1-1 18 0 0,9 0-54 0 0,-7-2-52 0 0,0-1 0 0 0,0 0 0 0 0,-1 0 0 0 0,1 0-1 0 0,-1 0 1 0 0,0-1 0 0 0,-1 0 0 0 0,1 0 0 0 0,-1 0 0 0 0,0-1 0 0 0,0 0-1 0 0,0 1 1 0 0,-1-1 0 0 0,0 0 0 0 0,0-1 0 0 0,-1 1 0 0 0,1 0-1 0 0,-1-1 1 0 0,-1 0 0 0 0,1 1 0 0 0,-1-1 0 0 0,0 0 0 0 0,-1 0 0 0 0,0 1-1 0 0,0-1 1 0 0,0 0 0 0 0,-1 0 0 0 0,0 0 0 0 0,0 1 0 0 0,-1-1-1 0 0,0 0 1 0 0,0 1 0 0 0,0 0 0 0 0,-1-1 0 0 0,-3-4 106 0 0,2-1 52 0 0,-2-1 1 0 0,1 1 0 0 0,-1 0-1 0 0,-1 1 1 0 0,0-1-1 0 0,-1 1 1 0 0,0 1 0 0 0,-1-1-1 0 0,0 1 1 0 0,-1 1 0 0 0,1 0-1 0 0,-2 0 1 0 0,1 1-1 0 0,-1 0 1 0 0,-1 1 0 0 0,1 1-1 0 0,-1-1 1 0 0,-1 2-1 0 0,1 0 1 0 0,-1 0 0 0 0,1 1-1 0 0,-1 1 1 0 0,0 0-1 0 0,-1 0 1 0 0,1 2 0 0 0,0-1-1 0 0,-1 2 1 0 0,1 0-1 0 0,-1 1-52 0 0,6 1-50 0 0,1 0 0 0 0,0 1 0 0 0,-1 0 0 0 0,1 1 0 0 0,0 0 0 0 0,1 0-1 0 0,-1 0 1 0 0,1 1 0 0 0,0 0 0 0 0,0 0 0 0 0,0 1 0 0 0,1-1-1 0 0,-1 1 1 0 0,2 0 0 0 0,-1 1 0 0 0,1-1 0 0 0,0 1 0 0 0,0 0 0 0 0,0 0-1 0 0,1 0 1 0 0,0 1 0 0 0,-1 5 50 0 0,-19 61-5211 0 0,17-48-5054 0 0</inkml:trace>
  <inkml:trace contextRef="#ctx0" brushRef="#br0" timeOffset="13024.068">1708 607 19708 0 0,'0'0'-57'0'0,"0"0"-71"0"0,0 0-315 0 0,0 0-296 0 0,0 0-138 0 0,0 0 51 0 0,0 0 306 0 0,0 0 357 0 0,0 0 206 0 0,0 0 86 0 0,-10 35 77 0 0,-31 118 94 0 0,41-7 351 0 0,6-110-451 0 0,119 749 1621 0 0,-36-253-1853 0 0,16 472 32 0 0,-99-497-5 0 0,-45 335 5 0 0,10-391-484 0 0,22 208 484 0 0,19-400-1487 0 0,-7-166-1881 0 0,0 0-4421 0 0,-5-79 1649 0 0</inkml:trace>
  <inkml:trace contextRef="#ctx0" brushRef="#br0" timeOffset="13355.007">1762 6299 22373 0 0,'0'0'222'0'0,"0"0"-207"0"0,0 0-219 0 0,0 0-76 0 0,0 0-8 0 0,0 0 135 0 0,0 0 187 0 0,27-4 49 0 0,364-71 68 0 0,-58 9-150 0 0,3 15 0 0 0,1 15 1 0 0,245 8-2 0 0,-82 30-420 0 0,0 22 1 0 0,481 86 419 0 0,-575-38-998 0 0,362 48-1264 0 0,-499-112-882 0 0,-217-21-48 0 0,-21-5-4436 0 0,-22 10 3734 0 0</inkml:trace>
  <inkml:trace contextRef="#ctx0" brushRef="#br0" timeOffset="14048.236">2043 324 18388 0 0,'0'0'69'0'0,"0"0"-445"0"0,31-28-37 0 0,107-88 118 0 0,-130 110 274 0 0,0 0 0 0 0,0 0-1 0 0,0 1 1 0 0,1 1 0 0 0,0-1 0 0 0,0 1-1 0 0,0 0 1 0 0,0 1 0 0 0,1 0 0 0 0,-1 1-1 0 0,1 0 1 0 0,0 1 0 0 0,0-1 0 0 0,4 2 21 0 0,12-3-28 0 0,151-9 12 0 0,-1 7 1 0 0,143 15 15 0 0,-131-2 61 0 0,1844-9 458 0 0,-1097-12-479 0 0,-769 12 14 0 0,1457-43 475 0 0,-1427 10 2414 0 0,-188 22-165 0 0,-16-8-3698 0 0,9 21 866 0 0,-1-1-1 0 0,0 0 1 0 0,1 1-1 0 0,-1-1 1 0 0,0 1-1 0 0,1-1 0 0 0,-1 1 1 0 0,0-1-1 0 0,0 1 1 0 0,0-1-1 0 0,1 1 1 0 0,-1-1-1 0 0,0 1 1 0 0,0-1-1 0 0,0 1 1 0 0,0-1-1 0 0,0 1 1 0 0,0-1-1 0 0,0 1 1 0 0,0-1-1 0 0,0 1 1 0 0,0-1-1 0 0,0 1 1 0 0,-1 0-1 0 0,1-1 1 0 0,0 1-1 0 0,0-1 1 0 0,0 0-1 0 0,-1 1 1 0 0,1-1-1 0 0,0 1 1 0 0,-1-1-1 0 0,1 1 1 0 0,0-1-1 0 0,-1 0 1 0 0,1 1-1 0 0,0-1 1 0 0,-1 1-1 0 0,1-1 1 0 0,-1 0-1 0 0,1 0 0 0 0,-1 1 1 0 0,1-1-1 0 0,-1 0 1 0 0,1 0-1 0 0,-1 1 1 0 0,1-1-1 0 0,-1 0 1 0 0,1 0-1 0 0,-1 0 1 0 0,1 0-1 0 0,-1 0 1 0 0,1 0-1 0 0,-1 0 1 0 0,1 0-1 0 0,-1 0 55 0 0,147 378 289 0 0,-66-198-182 0 0,534 1423-443 0 0,-565-1491 711 0 0,-5 2 0 0 0,-4 1 0 0 0,-6 3-1 0 0,-5 0 1 0 0,-6 2 0 0 0,9 119-375 0 0,-40-10 123 0 0,-9-1 0 0 0,-10-1 0 0 0,-10-1 0 0 0,-10-2 0 0 0,-55 151-123 0 0,38-127-23 0 0,-112 425-1485 0 0,84-327-1893 0 0,4-5-5057 0 0,64-240-1044 0 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16T10:57:48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2193 463 4993 0 0,'0'0'1343'0'0,"0"0"-557"0"0,0 0-32 0 0,0 0 71 0 0,0 0-113 0 0,0 0-83 0 0,0 0-11 0 0,0 0 15 0 0,0 0 51 0 0,0 0 47 0 0,-23-27 53 0 0,-96-113 847 0 0,96 122 655 0 0,32 58-3267 0 0,-2-12 1606 0 0,48 322 34 0 0,-2 152-659 0 0,-35-301 86 0 0,-11-104-271 0 0,-3-52 3983 0 0,-60-430-10151 0 0,10 206 4714 0 0,30 127 1270 0 0,1-1 1 0 0,3-1-1 0 0,3 1 1 0 0,1-2 0 0 0,3 1-1 0 0,3-1 1 0 0,2-8 368 0 0,1 52 95 0 0,1 0 1 0 0,1 0 0 0 0,0 1 0 0 0,0-1-1 0 0,1 1 1 0 0,0-1 0 0 0,1 1-1 0 0,0 1 1 0 0,1-1 0 0 0,0 1 0 0 0,0 0-1 0 0,1 0 1 0 0,0 0 0 0 0,1 1 0 0 0,0 1-1 0 0,0-1 1 0 0,0 1 0 0 0,1 0 0 0 0,0 1-1 0 0,1 0 1 0 0,-1 1 0 0 0,1 0-1 0 0,0 0 1 0 0,0 1 0 0 0,1 0 0 0 0,-1 1-1 0 0,5-1-95 0 0,0 0 78 0 0,-1 1-1 0 0,0 0 1 0 0,1 1-1 0 0,0 0 0 0 0,-1 1 1 0 0,1 1-1 0 0,0 1 1 0 0,-1 0-1 0 0,1 1 0 0 0,0 0 1 0 0,-1 1-1 0 0,0 1 1 0 0,0 0-1 0 0,0 1 0 0 0,0 0 1 0 0,-1 1-1 0 0,1 1 1 0 0,-2 0-1 0 0,1 1 1 0 0,5 4-78 0 0,0 6 25 0 0,-1 1 0 0 0,0 0 1 0 0,-2 2-1 0 0,0 0 1 0 0,-1 0-1 0 0,-1 1 0 0 0,-2 1 1 0 0,0 0-1 0 0,-1 0 1 0 0,-1 1-1 0 0,-1 1 0 0 0,-2-1 1 0 0,0 1-1 0 0,-1 0 1 0 0,-2 1-1 0 0,-1-1 0 0 0,-1 1 1 0 0,0-1-1 0 0,-2 1 1 0 0,-2-1-1 0 0,-4 22-25 0 0,-3-20 172 0 0,-3-1 1 0 0,0 0-1 0 0,-1-1 1 0 0,-1-1-1 0 0,-2 0 1 0 0,0-1-1 0 0,-2-1 1 0 0,0-1-1 0 0,-2 0 1 0 0,0-1-1 0 0,-1-2 1 0 0,-1 0-1 0 0,0-1 1 0 0,-1-2-1 0 0,-1 0 1 0 0,-1-2-1 0 0,0-1 1 0 0,-13 4-173 0 0,28-9-191 0 0,-1-2-1 0 0,0 1 1 0 0,0-2 0 0 0,-1 1 0 0 0,1-2 0 0 0,-1 0 0 0 0,0 0 0 0 0,0-1 0 0 0,0-1 0 0 0,-12 0 191 0 0,24-1-125 0 0,-1-1 0 0 0,0 0 1 0 0,1 0-1 0 0,-1 0 0 0 0,1 0 1 0 0,-1 0-1 0 0,1-1 1 0 0,-1 1-1 0 0,1 0 0 0 0,0-1 1 0 0,-1 1-1 0 0,1-1 1 0 0,0 1-1 0 0,0-1 0 0 0,0 1 1 0 0,1-1-1 0 0,-1 0 0 0 0,0 1 1 0 0,0-1-1 0 0,1 0 1 0 0,-1 0-1 0 0,1 0 0 0 0,0 1 1 0 0,-1-1-1 0 0,1 0 0 0 0,0 0 1 0 0,0 0-1 0 0,0 0 1 0 0,0 0-1 0 0,1 0 0 0 0,-1 1 1 0 0,1-1-1 0 0,-1 0 1 0 0,1 0-1 0 0,-1 0 0 0 0,1 1 1 0 0,0-1-1 0 0,0 0 0 0 0,0 1 1 0 0,0-1-1 0 0,0 1 1 0 0,0-1-1 0 0,0 1 0 0 0,0-1 1 0 0,1 1-1 0 0,-1 0 0 0 0,1-1 1 0 0,-1 1-1 0 0,1 0 1 0 0,-1 0-1 0 0,1 0 0 0 0,-1 0 1 0 0,1 1-1 0 0,1-1 125 0 0,6-7 30 0 0,1 0 1 0 0,0 1-1 0 0,0 0 1 0 0,1 1-1 0 0,0 0 0 0 0,0 0 1 0 0,1 1-1 0 0,-1 1 0 0 0,1 0 1 0 0,0 1-1 0 0,0 0 0 0 0,0 1 1 0 0,1 0-1 0 0,-1 1 1 0 0,0 0-1 0 0,1 1 0 0 0,-1 0 1 0 0,1 1-1 0 0,-1 1 0 0 0,0 0 1 0 0,0 0-1 0 0,2 2-30 0 0,-3-1 149 0 0,0 1-1 0 0,0 0 1 0 0,-1 1-1 0 0,1 0 1 0 0,-1 1 0 0 0,0 0-1 0 0,0 1 1 0 0,-1 0-1 0 0,0 0 1 0 0,0 1-1 0 0,-1 0 1 0 0,0 0 0 0 0,0 1-1 0 0,-1 0 1 0 0,3 5-149 0 0,14 25 604 0 0,-16-24-292 0 0,0 0 1 0 0,1-1 0 0 0,1-1 0 0 0,0 0 0 0 0,1 0 0 0 0,0-1 0 0 0,1 0 0 0 0,0-1 0 0 0,1 0 0 0 0,0-1 0 0 0,1 0 0 0 0,0-1-1 0 0,2 0-312 0 0,-5-5 47 0 0,0 0 1 0 0,0-1-1 0 0,0 0 0 0 0,1-1 0 0 0,-1 0 0 0 0,0-1 0 0 0,1 0 0 0 0,0-1 0 0 0,-1 0 0 0 0,1-1 0 0 0,-1 0 0 0 0,1-1 0 0 0,-1 0 0 0 0,0-1 0 0 0,0 0 0 0 0,0-1 0 0 0,0 0 0 0 0,0-1 1 0 0,-1 0-1 0 0,0 0 0 0 0,3-3-47 0 0,14-3-298 0 0,-1 0 1 0 0,0-2 0 0 0,-1-1-1 0 0,0-1 1 0 0,-1-1 0 0 0,-1-1 0 0 0,-1-1-1 0 0,0-1 1 0 0,-1 0 0 0 0,-1-2-1 0 0,-2-1 1 0 0,1 0 0 0 0,-2-1-1 0 0,6-14 298 0 0,-21 32 38 0 0,0-1 0 0 0,-1 1 0 0 0,1-1 0 0 0,-1 0 0 0 0,-1 0 0 0 0,1 1 0 0 0,-1-1 0 0 0,0 0 0 0 0,0 0 0 0 0,-1 1 0 0 0,1-1 0 0 0,-1 0 0 0 0,-1 0 0 0 0,1 1 0 0 0,-1-1 0 0 0,0 1 0 0 0,0 0 0 0 0,-1-1 0 0 0,1 1 0 0 0,-1 0-1 0 0,0 0 1 0 0,-1 1 0 0 0,1-1 0 0 0,-1 1 0 0 0,0-1 0 0 0,0 1 0 0 0,0 0 0 0 0,-1 1 0 0 0,1-1 0 0 0,-1 1 0 0 0,0 0 0 0 0,0 0 0 0 0,0 0 0 0 0,0 1 0 0 0,-1 0 0 0 0,1 0 0 0 0,-1 0 0 0 0,1 0 0 0 0,-1 1 0 0 0,0 0 0 0 0,1 1 0 0 0,-1-1 0 0 0,0 1 0 0 0,0 0-1 0 0,0 0 1 0 0,1 1 0 0 0,-1-1 0 0 0,0 1 0 0 0,1 1 0 0 0,-1-1 0 0 0,0 1 0 0 0,-2 1-38 0 0,-2 5 70 0 0,1 0 0 0 0,0 0-1 0 0,0 1 1 0 0,1 0 0 0 0,0 0-1 0 0,1 1 1 0 0,0 0 0 0 0,0 0 0 0 0,1 1-1 0 0,1 0 1 0 0,0 0 0 0 0,0 0 0 0 0,1 1-1 0 0,1-1 1 0 0,-1 1 0 0 0,2 0-1 0 0,0 0 1 0 0,0 0 0 0 0,1 0 0 0 0,1 0-1 0 0,0 1 1 0 0,1-1 0 0 0,0 0-1 0 0,0 0 1 0 0,3 6-70 0 0,-3-8 2 0 0,0 0 1 0 0,1 0-1 0 0,1 0 0 0 0,-1 0 0 0 0,2 0 0 0 0,-1-1 1 0 0,1 1-1 0 0,1-1 0 0 0,0 0 0 0 0,0 0 1 0 0,1-1-1 0 0,0 1 0 0 0,0-1 0 0 0,1 0 0 0 0,0-1 1 0 0,0 0-1 0 0,1 0 0 0 0,0 0 0 0 0,0-1 0 0 0,0 0 1 0 0,1-1-1 0 0,0 0 0 0 0,0 0 0 0 0,0-1 0 0 0,1 0 1 0 0,0-1-1 0 0,0 0 0 0 0,0 0 0 0 0,0-1 1 0 0,0-1-1 0 0,0 0 0 0 0,0 0 0 0 0,0 0 0 0 0,1-2 1 0 0,0 1-3 0 0,11-1-304 0 0,0 0 1 0 0,0-2 0 0 0,-1-1 0 0 0,1 0 0 0 0,-1-1 0 0 0,0-2 0 0 0,0 0 0 0 0,12-6 303 0 0,85-62-10142 0 0,-105 64 4550 0 0</inkml:trace>
  <inkml:trace contextRef="#ctx0" brushRef="#br0" timeOffset="519.965">3596 1066 17660 0 0,'0'0'340'0'0,"0"0"-108"0"0,0 0-188 0 0,0 0-271 0 0,0 0-121 0 0,0 0 36 0 0,0 0 111 0 0,0 0 170 0 0,0 0 139 0 0,0 0 44 0 0,0 0-11 0 0,0 0-22 0 0,0 0 5 0 0,15 25 24 0 0,48 78 11 0 0,-58-96-134 0 0,0 0 0 0 0,0 0 0 0 0,1 0 1 0 0,0-1-1 0 0,0 0 0 0 0,1 0 0 0 0,-1 0 0 0 0,1-1 0 0 0,1 0 0 0 0,-1 0 1 0 0,1-1-1 0 0,0 0 0 0 0,0 0 0 0 0,8 2-25 0 0,5 3 21 0 0,219 68-381 0 0,-240-74 473 0 0,0 0 1 0 0,0 0-1 0 0,0 0 0 0 0,0-1 0 0 0,-1 1 0 0 0,0 0 0 0 0,1 0 1 0 0,-1-1-1 0 0,0 1 0 0 0,0-1 0 0 0,-1 1 0 0 0,1-1 0 0 0,0 1 1 0 0,-1-1-1 0 0,1 0 0 0 0,-1 1 0 0 0,0-1 0 0 0,0 0 0 0 0,0 0 0 0 0,0 0 1 0 0,0-1-1 0 0,0 1 0 0 0,-1 0 0 0 0,1-1 0 0 0,-1 1 0 0 0,1-1 1 0 0,-1 0-1 0 0,1 0 0 0 0,-1 0 0 0 0,0 0 0 0 0,1-1 0 0 0,-1 1 1 0 0,0 0-1 0 0,0-1-113 0 0,-2 3 60 0 0,-241 122 808 0 0,285-179-6205 0 0,140-124 1381 0 0,27 34 5110 0 0,-200 141-1064 0 0,-5 2 64 0 0,0 0 0 0 0,0 0 0 0 0,0 0 0 0 0,0 0 1 0 0,0 0-1 0 0,0 0 0 0 0,0 0 0 0 0,0 0 0 0 0,1 0 0 0 0,-1 0 0 0 0,0 1 0 0 0,0-1 1 0 0,1 1-1 0 0,-1-1 0 0 0,0 1 0 0 0,1-1 0 0 0,-1 1 0 0 0,1 0 0 0 0,-1 0 0 0 0,1-1 1 0 0,-1 1-1 0 0,0 0 0 0 0,1 0 0 0 0,-1 1 0 0 0,1-1 0 0 0,-1 0 0 0 0,1 0 0 0 0,-1 1 1 0 0,0-1-1 0 0,1 1 0 0 0,-1-1 0 0 0,0 1 0 0 0,1-1 0 0 0,-1 1 0 0 0,0 0 0 0 0,0 0 1 0 0,0 0-1 0 0,1-1 0 0 0,-1 1 0 0 0,0 0 0 0 0,0 1 0 0 0,0-1 0 0 0,0 1-154 0 0,3 23 214 0 0,2 0 0 0 0,0 0 0 0 0,1-1 0 0 0,2 0 0 0 0,0 0 1 0 0,2-1-1 0 0,1-1 0 0 0,10 16-214 0 0,-20-34-89 0 0,1 0 1 0 0,-1-1 0 0 0,1 1 0 0 0,1-1 0 0 0,-1 1 0 0 0,0-1 0 0 0,1 0 0 0 0,-1 0-1 0 0,1-1 1 0 0,0 1 0 0 0,0-1 0 0 0,0 1 0 0 0,0-1 0 0 0,1-1 0 0 0,-1 1 0 0 0,0-1-1 0 0,1 1 1 0 0,-1-1 0 0 0,1-1 0 0 0,0 1 0 0 0,-1 0 0 0 0,1-1 0 0 0,0 0-1 0 0,-1 0 1 0 0,1-1 0 0 0,-1 1 0 0 0,1-1 0 0 0,0 0 0 0 0,2-1 88 0 0,36-15-4929 0 0,0-7-4781 0 0,-29 14 3717 0 0</inkml:trace>
  <inkml:trace contextRef="#ctx0" brushRef="#br0" timeOffset="764.995">4394 671 24621 0 0,'0'0'142'0'0,"0"0"-20"0"0,0 0-50 0 0,0 0-92 0 0,0 0-117 0 0,0 0-138 0 0,0 0-200 0 0,0 0-245 0 0,0 0-92 0 0,0 0 5 0 0,0 0 60 0 0,0 0 47 0 0,0 0-133 0 0,-5-13-247 0 0,-9-36-437 0 0,73 41-8794 0 0,-44 10 3788 0 0</inkml:trace>
  <inkml:trace contextRef="#ctx0" brushRef="#br0" timeOffset="1754.804">5148 1 23021 0 0,'0'0'92'0'0,"0"0"-111"0"0,0 0-193 0 0,0 0-255 0 0,0 0-126 0 0,0 0 42 0 0,0 0 166 0 0,0 0 266 0 0,0 0 234 0 0,0 0 97 0 0,0 0 19 0 0,0 0 1 0 0,2 30-3 0 0,13 179 202 0 0,-4-73-408 0 0,6-2 0 0 0,5 0 1 0 0,7-1-1 0 0,5-2 0 0 0,6-1 1 0 0,50 108-24 0 0,-31-152-71 0 0,-59-85 322 0 0,0-1 152 0 0,-23-16 526 0 0,-8-5-1242 0 0,-1 1 0 0 0,-1 1 0 0 0,-1 2 0 0 0,0 1-1 0 0,-1 2 1 0 0,0 2 0 0 0,-1 1 0 0 0,0 1 0 0 0,-1 2 0 0 0,-14 0 313 0 0,-66 8-377 0 0,115 0 365 0 0,-1 1 0 0 0,1 0 0 0 0,-1 0 0 0 0,1 0 0 0 0,-1 0-1 0 0,1 0 1 0 0,-1 1 0 0 0,1-1 0 0 0,0 1 0 0 0,0-1 0 0 0,0 1-1 0 0,0 0 1 0 0,0 0 0 0 0,0 0 0 0 0,0 0 0 0 0,1 0 0 0 0,-1 0 0 0 0,1 0-1 0 0,-1 1 1 0 0,1-1 0 0 0,0 1 0 0 0,0-1 0 0 0,0 1 0 0 0,0-1-1 0 0,1 1 1 0 0,-1-1 0 0 0,1 1 0 0 0,-1 0 0 0 0,1-1 0 0 0,0 1-1 0 0,0 0 1 0 0,0-1 0 0 0,0 1 0 0 0,1 0 0 0 0,-1-1 0 0 0,1 1 0 0 0,0 0-1 0 0,-1-1 1 0 0,1 1 0 0 0,0-1 0 0 0,1 2 12 0 0,5 10 73 0 0,1 0 1 0 0,1 0-1 0 0,0-1 1 0 0,0 0-1 0 0,1 0 1 0 0,1-1-1 0 0,0-1 1 0 0,1 1-1 0 0,0-2 1 0 0,1 0-1 0 0,0 0 0 0 0,1-2 1 0 0,-1 1-1 0 0,2-2 1 0 0,-1 0-1 0 0,1 0 1 0 0,0-1-1 0 0,0-1 1 0 0,1-1-1 0 0,0 0 1 0 0,-1-1-1 0 0,1-1 1 0 0,0 0-1 0 0,6-1-73 0 0,-1 0 30 0 0,0-1 0 0 0,0-1-1 0 0,-1 0 1 0 0,1-2 0 0 0,0 0 0 0 0,-1-2 0 0 0,0 0 0 0 0,0-1-1 0 0,0-1 1 0 0,-1-1 0 0 0,0-1 0 0 0,0 0 0 0 0,-1-1 0 0 0,-1-1-1 0 0,1-1 1 0 0,-2-1 0 0 0,0 0 0 0 0,0-1 0 0 0,-1-1 0 0 0,-1 0-1 0 0,-1-1 1 0 0,0 0 0 0 0,-1-1 0 0 0,0-1 0 0 0,-2 0 0 0 0,0 0-1 0 0,5-16-29 0 0,-12 22 130 0 0,0 0-1 0 0,-1 1 1 0 0,0-1-1 0 0,-1-1 1 0 0,-1 1-1 0 0,0 0 1 0 0,0 0-1 0 0,-1 0 1 0 0,-1 0-1 0 0,0 0 1 0 0,-1 0-1 0 0,0 1 0 0 0,-4-9-129 0 0,8 78-429 0 0,54 235 1163 0 0,-54-289-745 0 0,0 0 1 0 0,1 0-1 0 0,-1-1 1 0 0,1 1-1 0 0,0 0 1 0 0,0 0 0 0 0,1-1-1 0 0,-1 1 1 0 0,1-1-1 0 0,0 0 1 0 0,-1 0-1 0 0,2 0 1 0 0,-1 0-1 0 0,0-1 1 0 0,0 1 0 0 0,1-1-1 0 0,-1 1 1 0 0,1-1-1 0 0,0 0 1 0 0,0-1-1 0 0,0 1 1 0 0,0-1 0 0 0,0 0-1 0 0,0 0 1 0 0,0 0-1 0 0,0 0 1 0 0,0-1-1 0 0,0 1 1 0 0,1-1-1 0 0,-1 0 1 0 0,0-1 0 0 0,0 1-1 0 0,0-1 1 0 0,1 1-1 0 0,-1-1 1 0 0,0 0-1 0 0,0-1 1 0 0,0 1 0 0 0,0-1-1 0 0,0 0 11 0 0,27-17-758 0 0,-1-1 0 0 0,0-2 0 0 0,-2-1 0 0 0,0-1 0 0 0,-2-2-1 0 0,-1 0 1 0 0,0-2 0 0 0,-3 0 0 0 0,15-25 758 0 0,48-92 1261 0 0,-82 174 3540 0 0,17 40-4653 0 0,-16-53 249 0 0,1 0-390 0 0,-2-2-83 0 0,-1 0 0 0 0,2 0 0 0 0,0-1-1 0 0,0 1 1 0 0,2-1 0 0 0,-1 0 0 0 0,2 0 0 0 0,-1-1-1 0 0,2 0 1 0 0,0 0 0 0 0,0-1 0 0 0,1 0 0 0 0,0 0-1 0 0,1-1 1 0 0,0 0 0 0 0,1-1 0 0 0,8 5 76 0 0,-13-12-230 0 0,0-1 0 0 0,0 0 0 0 0,0 0 1 0 0,1 0-1 0 0,-1-1 0 0 0,0 0 0 0 0,1 0 1 0 0,-1 0-1 0 0,0-1 0 0 0,1 0 0 0 0,-1-1 0 0 0,0 1 1 0 0,0-1-1 0 0,0 0 0 0 0,0-1 0 0 0,0 1 1 0 0,0-1-1 0 0,-1 0 0 0 0,0-1 0 0 0,1 1 0 0 0,-1-1 1 0 0,0 0-1 0 0,-1 0 0 0 0,1-1 0 0 0,-1 1 0 0 0,0-1 1 0 0,3-4 229 0 0,56-41 1779 0 0,-34 51 3357 0 0,20 30-4708 0 0,-21-13-172 0 0,-23-15-243 0 0,0 0-1 0 0,0-1 1 0 0,0 0 0 0 0,1 0 0 0 0,-1 0 0 0 0,1-1-1 0 0,-1 1 1 0 0,1-1 0 0 0,0-1 0 0 0,0 1 0 0 0,-1-1 0 0 0,1 0-1 0 0,0 0 1 0 0,0-1 0 0 0,-1 1 0 0 0,1-1 0 0 0,0-1-1 0 0,-1 1 1 0 0,1-1 0 0 0,-1 0 0 0 0,0 0 0 0 0,1-1 0 0 0,-1 1-1 0 0,0-1 1 0 0,0 0 0 0 0,-1-1 0 0 0,1 1 0 0 0,-1-1-1 0 0,0 0 1 0 0,1 0 0 0 0,-2 0 0 0 0,1 0 0 0 0,0-1 0 0 0,-1 0-1 0 0,0 0 1 0 0,0 0 0 0 0,0 0 0 0 0,-1 0 0 0 0,0 0-1 0 0,0-1 1 0 0,0 0-13 0 0,3-7-30 0 0,0 0 0 0 0,-2 0 0 0 0,1 0 0 0 0,-2 0 0 0 0,1-1 0 0 0,-2 1 0 0 0,0-1 0 0 0,0 1-1 0 0,-2-1 1 0 0,0 1 0 0 0,0-1 0 0 0,-1 1 0 0 0,0 0 0 0 0,-3-7 30 0 0,3 14-5 0 0,0 0 1 0 0,0 0-1 0 0,0 0 0 0 0,-1 0 0 0 0,1 0 1 0 0,-1 1-1 0 0,-1-1 0 0 0,1 1 0 0 0,-1 0 1 0 0,0 0-1 0 0,0 0 0 0 0,-1 0 0 0 0,1 1 1 0 0,-1 0-1 0 0,0 0 0 0 0,0 0 0 0 0,-1 0 1 0 0,1 1-1 0 0,-1 0 0 0 0,0 0 1 0 0,1 0-1 0 0,-1 1 0 0 0,0 0 0 0 0,-1 0 1 0 0,1 1-1 0 0,0-1 0 0 0,0 1 0 0 0,-1 1 1 0 0,1-1-1 0 0,-1 1 0 0 0,0 0 5 0 0,-2 3-100 0 0,-1-1-1 0 0,1 1 1 0 0,0 0-1 0 0,1 1 1 0 0,-1 0-1 0 0,0 1 1 0 0,1 0-1 0 0,0 0 1 0 0,0 1-1 0 0,1-1 1 0 0,0 2-1 0 0,0-1 1 0 0,0 1-1 0 0,1 0 1 0 0,0 1-1 0 0,0-1 1 0 0,0 1-1 0 0,1 0 1 0 0,1 1-1 0 0,-1-1 0 0 0,1 1 1 0 0,1 0-1 0 0,-2 5 101 0 0,-31 74-5660 0 0,34-85 5310 0 0,-9 28-10192 0 0</inkml:trace>
  <inkml:trace contextRef="#ctx0" brushRef="#br0" timeOffset="2300.999">2398 2334 20436 0 0,'0'0'-172'0'0,"0"0"-269"0"0,0 0-178 0 0,0 0 2 0 0,0 0 171 0 0,0 0 278 0 0,0 0 275 0 0,0 0 177 0 0,0 0 92 0 0,-7 32 7 0 0,-20 106-50 0 0,27 51 281 0 0,7-144-526 0 0,-4-23-88 0 0,-3-7-73 0 0,1 1-1 0 0,1-1 1 0 0,0 1 0 0 0,1-1-1 0 0,1 0 1 0 0,0 0-1 0 0,1 0 1 0 0,0-1 0 0 0,2 0-1 0 0,-1 0 1 0 0,2 0 0 0 0,0-1-1 0 0,0 0 1 0 0,3 2 73 0 0,17-2-1941 0 0,-9-16-5760 0 0,-14-2-1788 0 0</inkml:trace>
  <inkml:trace contextRef="#ctx0" brushRef="#br0" timeOffset="2571.825">2193 1910 26574 0 0,'0'0'221'0'0,"0"0"-144"0"0,0 0-77 0 0,0 0-124 0 0,0 0-188 0 0,0 0-186 0 0,0 0-105 0 0,0 0 33 0 0,0 0 93 0 0,0 0 85 0 0,0 0-24 0 0,0 0-116 0 0,0 0-141 0 0,-1-11-121 0 0,1 3 657 0 0,0 9 36 0 0,1-1 0 0 0,-1 0 0 0 0,1 1 0 0 0,0-1 0 0 0,0 1-1 0 0,-1-1 1 0 0,1 0 0 0 0,0 0 0 0 0,-1 1 0 0 0,1-1 0 0 0,0 0 0 0 0,0 0 0 0 0,0 0 0 0 0,-1 0 0 0 0,1 0 0 0 0,0 0 0 0 0,0 0-1 0 0,0 0 1 0 0,-1 0 0 0 0,1 0 0 0 0,0 0 0 0 0,0 0 0 0 0,-1-1 0 0 0,1 1 0 0 0,0 0 0 0 0,-1-1 0 0 0,1 1 0 0 0,0 0-1 0 0,0-1 1 0 0,-1 1 0 0 0,1-1 0 0 0,-1 1 0 0 0,1-1 0 0 0,0 1 0 0 0,-1-1 0 0 0,1 0 0 0 0,-1 1 0 0 0,0-1 0 0 0,1 0 0 0 0,-1 1-1 0 0,1-1 1 0 0,-1 0 0 0 0,0 1 0 0 0,0-1 0 0 0,1 0 0 0 0,-1 0 0 0 0,0 0 101 0 0,14 17-5049 0 0,-3-4-5279 0 0</inkml:trace>
  <inkml:trace contextRef="#ctx0" brushRef="#br0" timeOffset="3403.956">2924 1812 17372 0 0,'0'0'-196'0'0,"0"0"-354"0"0,0 0-147 0 0,0 0 50 0 0,0 0 270 0 0,0 0 395 0 0,0 0 245 0 0,0 0 46 0 0,0 0-110 0 0,0 0-144 0 0,0 0 102 0 0,0 0 222 0 0,0 0 240 0 0,5 6 149 0 0,0 2-652 0 0,0 0 0 0 0,-1 1 0 0 0,-1-1 0 0 0,1 1 0 0 0,-1 0 0 0 0,-1 0 0 0 0,0 0 0 0 0,0 1 0 0 0,0-1 0 0 0,-1 0 0 0 0,-1 1 0 0 0,0-1 0 0 0,0 3-116 0 0,0-9 3 0 0,99 854 602 0 0,-63-686-1186 0 0,-34-217 1730 0 0,-5 33-1547 0 0,0 0 0 0 0,0 0 0 0 0,-2 0-1 0 0,0 1 1 0 0,0 0 0 0 0,-1 0 0 0 0,0 0 0 0 0,-1 1-1 0 0,0 0 1 0 0,-1 0 0 0 0,0 1 0 0 0,-1 0-1 0 0,0 0 1 0 0,-1 1 0 0 0,-8-6 398 0 0,-73-12 966 0 0,87 27-911 0 0,1 1 1 0 0,0-1 0 0 0,-1 1 0 0 0,1 0-1 0 0,0 0 1 0 0,0 0 0 0 0,0 1-1 0 0,0-1 1 0 0,0 1 0 0 0,0 0 0 0 0,0-1-1 0 0,1 1 1 0 0,-1 1 0 0 0,1-1 0 0 0,-1 0-1 0 0,1 0 1 0 0,0 1 0 0 0,0 0-1 0 0,0-1 1 0 0,0 1 0 0 0,0 0 0 0 0,0 0-1 0 0,1 0 1 0 0,0 0 0 0 0,-1 0-1 0 0,1 0 1 0 0,0 0 0 0 0,1 1 0 0 0,-1-1-1 0 0,1 0 1 0 0,-1 0 0 0 0,1 1 0 0 0,0-1-1 0 0,0 0 1 0 0,0 3-56 0 0,17 120 1068 0 0,-15-116-1040 0 0,2-1 1 0 0,-1 0-1 0 0,1-1 1 0 0,0 1-1 0 0,1-1 1 0 0,0 1-1 0 0,0-1 1 0 0,0-1 0 0 0,1 1-1 0 0,1-1 1 0 0,-1 0-1 0 0,1 0 1 0 0,0-1-1 0 0,1 0 1 0 0,0 0-1 0 0,-1-1 1 0 0,2 0 0 0 0,-1 0-1 0 0,1-1 1 0 0,-1 0-1 0 0,1-1 1 0 0,0 0-1 0 0,1 0 1 0 0,-1-1-1 0 0,0 0 1 0 0,1 0 0 0 0,-1-1-1 0 0,1-1 1 0 0,-1 1-1 0 0,1-2 1 0 0,-1 1-1 0 0,1-1 1 0 0,-1-1-1 0 0,1 1 1 0 0,-1-2 0 0 0,0 1-1 0 0,0-1 1 0 0,0-1-1 0 0,6-2-28 0 0,0-2-90 0 0,1-1 0 0 0,-1 0-1 0 0,0 0 1 0 0,-1-2 0 0 0,0 0 0 0 0,-1 0-1 0 0,0-2 1 0 0,-1 1 0 0 0,-1-2 0 0 0,1 1-1 0 0,-2-1 1 0 0,0-1 0 0 0,-1 0 0 0 0,-1-1-1 0 0,0 1 1 0 0,-1-2 0 0 0,0 1 0 0 0,-2-1-1 0 0,0 0 1 0 0,0 0 0 0 0,-2 0-1 0 0,0 0 1 0 0,-1-1 0 0 0,-1 1 0 0 0,-1-7 90 0 0,-2 17 143 0 0,0 0 1 0 0,0 0 0 0 0,-1 0 0 0 0,0 0-1 0 0,0 1 1 0 0,-1-1 0 0 0,0 1-1 0 0,0 0 1 0 0,0 0 0 0 0,-1 0 0 0 0,0 1-1 0 0,0 0 1 0 0,0-1 0 0 0,-1 2 0 0 0,0-1-1 0 0,0 1 1 0 0,0 0 0 0 0,0 0-1 0 0,-1 0 1 0 0,1 1 0 0 0,-1 0 0 0 0,0 1-1 0 0,0-1 1 0 0,0 1 0 0 0,0 1-1 0 0,-3-1-143 0 0,9 2-48 0 0,1 0-173 0 0,42 26-1681 0 0,-26-22 1663 0 0,-1-1 0 0 0,0 0 0 0 0,1-1 0 0 0,-1 0-1 0 0,1-2 1 0 0,0 0 0 0 0,-1 0 0 0 0,1-2 0 0 0,-1 0-1 0 0,1 0 1 0 0,-1-2 0 0 0,0 0 0 0 0,0 0 0 0 0,0-2-1 0 0,7-3 240 0 0,105-24-3896 0 0,-134 48 9552 0 0,-20 17-2925 0 0,-59 105-443 0 0,85-133-2370 0 0,-1 1 0 0 0,0-1 1 0 0,1 0-1 0 0,0 1 0 0 0,0-1 1 0 0,1 1-1 0 0,-1-1 0 0 0,1 1 1 0 0,0 0-1 0 0,0-1 0 0 0,0 1 1 0 0,1-1-1 0 0,-1 1 0 0 0,1-1 1 0 0,0 1-1 0 0,1-1 0 0 0,-1 0 1 0 0,1 1-1 0 0,0-1 0 0 0,0 0 1 0 0,0 0-1 0 0,1 0 0 0 0,-1 0 1 0 0,1-1-1 0 0,0 1 0 0 0,0-1 1 0 0,0 1-1 0 0,0-1 0 0 0,1 0 0 0 0,-1 0 1 0 0,1-1-1 0 0,0 1 0 0 0,0-1 1 0 0,0 1 81 0 0,55 15-4220 0 0,-19-16-3040 0 0,-27-2-463 0 0</inkml:trace>
  <inkml:trace contextRef="#ctx0" brushRef="#br0" timeOffset="3703.241">3873 2849 15387 0 0,'0'0'2526'0'0,"0"0"-1067"0"0,0 0-804 0 0,0 0-374 0 0,0 0-123 0 0,0 0-33 0 0,0 0-28 0 0,0 0-25 0 0,0 0-21 0 0,0 0-11 0 0,0 0-3 0 0,0 0 19 0 0,14 19 20 0 0,48 57 10 0 0,-60-73-70 0 0,1-1 1 0 0,-1 1-1 0 0,1-1 0 0 0,0 0 1 0 0,0 0-1 0 0,0 0 0 0 0,0 0 1 0 0,1 0-1 0 0,-1-1 0 0 0,0 1 1 0 0,1-1-1 0 0,-1 0 0 0 0,1 0 1 0 0,-1 0-1 0 0,1 0 0 0 0,0-1 1 0 0,-1 0-1 0 0,1 0 0 0 0,-1 0 1 0 0,1 0-1 0 0,0 0 0 0 0,-1 0 1 0 0,1-1-1 0 0,0 0 0 0 0,-1 0 1 0 0,1 0-1 0 0,-1 0 0 0 0,0-1 1 0 0,1 1-1 0 0,-1-1 0 0 0,0 0 1 0 0,0 0-1 0 0,0 0 0 0 0,0 0 1 0 0,1-1-17 0 0,-3 2 7 0 0,10-5-29 0 0,0-1-1 0 0,0-1 1 0 0,-1 1 0 0 0,0-2 0 0 0,0 0 0 0 0,-1 0 0 0 0,0 0 0 0 0,0-1-1 0 0,-1-1 1 0 0,-1 1 0 0 0,0-1 0 0 0,0-1 0 0 0,-1 1 0 0 0,-1-1 0 0 0,0 0-1 0 0,0 0 1 0 0,-1-1 0 0 0,-1 1 0 0 0,0-1 0 0 0,-1 0 0 0 0,0 0 0 0 0,-1 0-1 0 0,0 0 1 0 0,-1 0 0 0 0,-1-7 22 0 0,-2 13 66 0 0,-1-1 0 0 0,0 1 0 0 0,0 0 0 0 0,-1 0-1 0 0,0 0 1 0 0,0 1 0 0 0,-1-1 0 0 0,1 1 0 0 0,-1 1 0 0 0,-1-1 0 0 0,1 1-1 0 0,-1 0 1 0 0,0 1 0 0 0,0-1 0 0 0,0 1 0 0 0,0 1 0 0 0,-1-1 0 0 0,0 1 0 0 0,0 1-1 0 0,0-1 1 0 0,0 1 0 0 0,0 1 0 0 0,0 0 0 0 0,0 0 0 0 0,0 0 0 0 0,-1 1-1 0 0,1 0 1 0 0,0 1 0 0 0,-1 0 0 0 0,1 0 0 0 0,0 0 0 0 0,0 1 0 0 0,0 1-1 0 0,0-1 1 0 0,0 1 0 0 0,1 1 0 0 0,-1 0 0 0 0,1 0 0 0 0,0 0 0 0 0,0 0-1 0 0,1 1 1 0 0,-1 1 0 0 0,1-1 0 0 0,0 1 0 0 0,0 0 0 0 0,1 0 0 0 0,-1 0-1 0 0,2 1 1 0 0,-1 0 0 0 0,1 0 0 0 0,0 0 0 0 0,-3 7-66 0 0,6-6-94 0 0,0 0 0 0 0,0 1 0 0 0,0-1 0 0 0,1 1 0 0 0,1-1-1 0 0,-1 0 1 0 0,1 1 0 0 0,1-1 0 0 0,-1 0 0 0 0,2 0 0 0 0,-1 0 0 0 0,1 0 0 0 0,0 0 0 0 0,0-1 0 0 0,1 1 0 0 0,0-1 0 0 0,1 0 0 0 0,0 0 0 0 0,0 0-1 0 0,0-1 1 0 0,4 4 94 0 0,37 34-3637 0 0,4-7-4001 0 0,-27-22-3339 0 0</inkml:trace>
  <inkml:trace contextRef="#ctx0" brushRef="#br0" timeOffset="4708.648">4716 2363 21501 0 0,'0'0'-123'0'0,"0"0"-587"0"0,0 0-134 0 0,0 0 95 0 0,0 0 289 0 0,0 0 410 0 0,0 0 97 0 0,0 0 4 0 0,0 0 7 0 0,0 0-4 0 0,0 0 10 0 0,0 0 16 0 0,0 0 24 0 0,14 7 57 0 0,43 20 63 0 0,-55-27-231 0 0,0 0-1 0 0,-1 1 1 0 0,1-1 0 0 0,-1 0-1 0 0,1 0 1 0 0,-1 0-1 0 0,1-1 1 0 0,0 1 0 0 0,-1 0-1 0 0,1 0 1 0 0,-1-1 0 0 0,1 1-1 0 0,-1-1 1 0 0,1 0-1 0 0,-1 1 1 0 0,1-1 0 0 0,-1 0-1 0 0,0 0 1 0 0,1 0-1 0 0,-1 0 1 0 0,0 0 0 0 0,0 0-1 0 0,0 0 1 0 0,0 0 0 0 0,0 0-1 0 0,0-1 1 0 0,0 1-1 0 0,0 0 1 0 0,0-1 0 0 0,-1 1-1 0 0,1-1 1 0 0,0 1 0 0 0,-1-1-1 0 0,1 1 1 0 0,-1-1-1 0 0,0 1 1 0 0,1-1 0 0 0,-1 1-1 0 0,0-1 1 0 0,0 0-1 0 0,0 1 1 0 0,0-2 7 0 0,1-2-90 0 0,0 3 91 0 0,0 1 1 0 0,-1-1-1 0 0,1 0 0 0 0,0 1 0 0 0,-1-1 1 0 0,1 0-1 0 0,-1 1 0 0 0,0-1 0 0 0,0 0 1 0 0,0 0-1 0 0,1 1 0 0 0,-2-1 0 0 0,1 0 1 0 0,0 0-1 0 0,0 0 0 0 0,0 1 0 0 0,-1-1 1 0 0,1 0-1 0 0,-1 1 0 0 0,0-1 0 0 0,1 0 1 0 0,-1 1-1 0 0,0-1 0 0 0,0 1 0 0 0,0-1 1 0 0,0 1-1 0 0,0-1 0 0 0,0 1 0 0 0,0 0 1 0 0,-1 0-1 0 0,1-1 0 0 0,0 1 0 0 0,-1 0 1 0 0,1 0-1 0 0,-1 0 0 0 0,1 0 0 0 0,-1 1 1 0 0,1-1-1 0 0,-1 0 0 0 0,0 1 0 0 0,1-1 1 0 0,-1 1-1 0 0,0-1 0 0 0,0 1 0 0 0,1 0 1 0 0,-1 0-1 0 0,0 0 0 0 0,0 0-1 0 0,-86 21 312 0 0,73-9-213 0 0,0 1 0 0 0,1 1 0 0 0,1 0 0 0 0,1 0-1 0 0,0 2 1 0 0,0-1 0 0 0,2 2 0 0 0,0-1 0 0 0,1 1 0 0 0,0 1 0 0 0,2 0-1 0 0,0 0 1 0 0,1 0 0 0 0,1 1 0 0 0,0 0 0 0 0,2 0 0 0 0,0 0 0 0 0,1 0 0 0 0,1 0-1 0 0,1 1 1 0 0,1-1 0 0 0,0 1 0 0 0,3 10-99 0 0,-2-22-130 0 0,0 0 1 0 0,0 0-1 0 0,1 0 0 0 0,0 0 0 0 0,0 0 1 0 0,0-1-1 0 0,1 1 0 0 0,1-1 1 0 0,-1 0-1 0 0,1-1 0 0 0,0 1 1 0 0,1-1-1 0 0,-1 0 0 0 0,1 0 0 0 0,1 0 1 0 0,-1-1-1 0 0,1 0 0 0 0,0-1 1 0 0,0 1-1 0 0,0-1 0 0 0,0 0 0 0 0,1-1 1 0 0,0 0-1 0 0,0 0 0 0 0,0-1 1 0 0,0 0-1 0 0,0 0 0 0 0,0-1 1 0 0,0 0-1 0 0,1 0 0 0 0,-1-1 0 0 0,0 0 1 0 0,1-1-1 0 0,-1 1 0 0 0,0-2 1 0 0,0 1-1 0 0,0-1 0 0 0,0 0 1 0 0,0-1-1 0 0,0 0 0 0 0,0 0 0 0 0,-1-1 1 0 0,4-2 129 0 0,115-76-4429 0 0,-53 14 9007 0 0,-70 75 2012 0 0,1 20-5327 0 0,2 5-1701 0 0,-4-30 416 0 0,0 0-1 0 0,1-1 1 0 0,-1 1 0 0 0,1-1-1 0 0,0 1 1 0 0,-1-1 0 0 0,1 0-1 0 0,0 0 1 0 0,0-1 0 0 0,0 1-1 0 0,-1 0 1 0 0,1-1 0 0 0,0 0-1 0 0,0 1 1 0 0,0-1 0 0 0,0 0-1 0 0,0-1 1 0 0,0 1-1 0 0,0 0 1 0 0,0-1 0 0 0,0 0-1 0 0,-1 0 1 0 0,1 0 0 0 0,0 0-1 0 0,0 0 1 0 0,-1 0 0 0 0,1-1-1 0 0,-1 1 1 0 0,1-1 0 0 0,-1 0-1 0 0,0 1 1 0 0,1-1 0 0 0,-1 0-1 0 0,0-1 1 0 0,0 1 0 0 0,-1 0-1 0 0,1 0 1 0 0,0-1 0 0 0,-1 1-1 0 0,1-1 1 0 0,0-1 22 0 0,8-8-211 0 0,-1-1-1 0 0,0 0 1 0 0,0 0 0 0 0,-1 0 0 0 0,-1-1-1 0 0,0-1 1 0 0,-1 1 0 0 0,-1-1 0 0 0,0 0-1 0 0,0-2 212 0 0,-4 11-23 0 0,1 1 1 0 0,-1-1-1 0 0,0 0 0 0 0,0 0 0 0 0,-1 0 0 0 0,1 0 1 0 0,-1 0-1 0 0,-1 1 0 0 0,1-1 0 0 0,-1 0 0 0 0,0 0 1 0 0,0 0-1 0 0,-1 0 0 0 0,0 1 0 0 0,0-1 0 0 0,0 1 1 0 0,-1 0-1 0 0,1-1 0 0 0,-1 1 0 0 0,0 0 0 0 0,-1 0 0 0 0,1 1 1 0 0,-1-1-1 0 0,0 1 0 0 0,0 0 0 0 0,-1 0 0 0 0,1 0 1 0 0,-3-1 22 0 0,3 3 58 0 0,0 0 0 0 0,0 0 1 0 0,0 1-1 0 0,0-1 1 0 0,0 1-1 0 0,0 0 0 0 0,-1 0 1 0 0,1 1-1 0 0,0-1 1 0 0,-1 1-1 0 0,1 0 0 0 0,-1 0 1 0 0,1 1-1 0 0,0-1 0 0 0,-1 1 1 0 0,1 0-1 0 0,0 0 1 0 0,0 0-1 0 0,0 0 0 0 0,-1 1 1 0 0,1 0-1 0 0,1 0 1 0 0,-1 0-1 0 0,0 0 0 0 0,0 1 1 0 0,1-1-1 0 0,-1 1 1 0 0,1 0-1 0 0,0 0 0 0 0,0 0 1 0 0,-1 2-59 0 0,-81 115 407 0 0,80-110-396 0 0,1-1-1 0 0,1 1 1 0 0,-1 0 0 0 0,1 0-1 0 0,1 0 1 0 0,0 0-1 0 0,1 1 1 0 0,-1-1-1 0 0,2 0 1 0 0,0 1-1 0 0,0-1 1 0 0,2 11-11 0 0,-1-17-19 0 0,0 0 1 0 0,0 0 0 0 0,0 0 0 0 0,1 0-1 0 0,0 0 1 0 0,-1-1 0 0 0,2 1 0 0 0,-1 0 0 0 0,0-1-1 0 0,1 1 1 0 0,-1-1 0 0 0,1 0 0 0 0,0 0-1 0 0,0 0 1 0 0,0 0 0 0 0,1-1 0 0 0,-1 1-1 0 0,1-1 1 0 0,-1 0 0 0 0,1 0 0 0 0,0 0-1 0 0,0 0 1 0 0,-1-1 0 0 0,1 0 0 0 0,1 1-1 0 0,-1-1 1 0 0,0-1 0 0 0,0 1 0 0 0,0-1-1 0 0,0 1 1 0 0,1-1 0 0 0,2-1 18 0 0,136-40 270 0 0,-24 1 658 0 0,-42 62-626 0 0,-45-7-3735 0 0,3-8-6918 0 0,-28-7 901 0 0</inkml:trace>
  <inkml:trace contextRef="#ctx0" brushRef="#br0" timeOffset="5070.431">5426 2323 24653 0 0,'0'0'15'0'0,"0"0"-147"0"0,0 0-275 0 0,0 0-345 0 0,0 0-167 0 0,0 0 71 0 0,0 0 257 0 0,0 0 322 0 0,0 0 178 0 0,0 0 95 0 0,0 0 47 0 0,13 3-31 0 0,177 18-2329 0 0,-118-24-101 0 0,-72 3 2928 0 0,-4 25 3393 0 0,-13 15-2738 0 0,1-2-840 0 0,9-23-337 0 0,2 1 0 0 0,0 0 1 0 0,0 0-1 0 0,2 0 0 0 0,0 1 0 0 0,1-1 0 0 0,1 1 0 0 0,0 0 0 0 0,1-1 1 0 0,1 1-1 0 0,0 0 0 0 0,2-1 0 0 0,0 1 0 0 0,0-1 0 0 0,2 0 1 0 0,0 0-1 0 0,2 4 4 0 0,-4-17-64 0 0,-1-1-1 0 0,1 1 1 0 0,0 0 0 0 0,0-1 0 0 0,0 1 0 0 0,0-1-1 0 0,1 0 1 0 0,-1 0 0 0 0,0-1 0 0 0,1 1 0 0 0,-1-1 0 0 0,1 1-1 0 0,0-1 1 0 0,0 0 0 0 0,-1 0 0 0 0,1-1 0 0 0,0 1 0 0 0,0-1-1 0 0,0 0 1 0 0,0 0 0 0 0,-1 0 0 0 0,1-1 0 0 0,0 1 0 0 0,0-1-1 0 0,0 0 1 0 0,-1 0 0 0 0,1 0 0 0 0,0 0 0 0 0,-1-1 0 0 0,1 0-1 0 0,-1 1 1 0 0,1-1 0 0 0,-1 0 0 0 0,3-3 64 0 0,105-86-7746 0 0,-111 90 7677 0 0,19-18-4352 0 0,-5 6-3046 0 0</inkml:trace>
  <inkml:trace contextRef="#ctx0" brushRef="#br0" timeOffset="5573.5">5940 1625 22637 0 0,'0'0'-446'0'0,"0"0"-348"0"0,0 0-107 0 0,0 0 96 0 0,0 0 322 0 0,0 0 426 0 0,0 0 107 0 0,0 0 28 0 0,13 32 18 0 0,44 100 20 0 0,-36-78 154 0 0,-3 1 0 0 0,-3 1 0 0 0,-2 0 0 0 0,-2 1 0 0 0,2 55-270 0 0,-1-15 130 0 0,31 202-197 0 0,-43-299 76 0 0,1-1 0 0 0,0 1 0 0 0,-1-1 0 0 0,1 1 0 0 0,0 0 0 0 0,-1-1-1 0 0,1 1 1 0 0,0 0 0 0 0,-1 0 0 0 0,1 0 0 0 0,0-1 0 0 0,-1 1-1 0 0,1 0 1 0 0,0 0 0 0 0,0 0 0 0 0,-1 0 0 0 0,1 0 0 0 0,0 0 0 0 0,-1 1-1 0 0,1-1 1 0 0,0 0 0 0 0,0 0 0 0 0,-1 0 0 0 0,1 1 0 0 0,0-1-1 0 0,-1 0 1 0 0,1 1 0 0 0,-1-1 0 0 0,1 0 0 0 0,0 1 0 0 0,-1-1 0 0 0,1 1-1 0 0,-1-1 1 0 0,1 1 0 0 0,-1-1 0 0 0,1 1 0 0 0,-1-1 0 0 0,0 1-1 0 0,1 0 1 0 0,-1-1 0 0 0,0 1 0 0 0,1 0 0 0 0,-1-1 0 0 0,0 1 0 0 0,0 0-1 0 0,1-1 1 0 0,-1 1 0 0 0,0 0 0 0 0,0-1 0 0 0,0 1 0 0 0,0 0-1 0 0,0 0 1 0 0,0-1 0 0 0,0 1 0 0 0,0 0 0 0 0,0-1 0 0 0,-1 1 0 0 0,1 0-1 0 0,0 0 1 0 0,-1-1-9 0 0,10-22-420 0 0,0-1 0 0 0,1 1 0 0 0,2 0 0 0 0,0 1 0 0 0,1 1 0 0 0,1 0 0 0 0,0 0-1 0 0,11-8 421 0 0,-18 20 35 0 0,0 1 0 0 0,0 0-1 0 0,1 1 1 0 0,0-1-1 0 0,0 2 1 0 0,0-1-1 0 0,1 1 1 0 0,0 0-1 0 0,0 1 1 0 0,0 0 0 0 0,1 1-1 0 0,-1-1 1 0 0,1 2-1 0 0,0-1 1 0 0,0 2-1 0 0,0-1 1 0 0,0 1-1 0 0,0 1 1 0 0,0 0-1 0 0,0 0 1 0 0,10 2-35 0 0,-12 2 64 0 0,1-1 0 0 0,-1 2-1 0 0,0-1 1 0 0,0 1 0 0 0,0 0 0 0 0,-1 1 0 0 0,1 0-1 0 0,-1 0 1 0 0,-1 0 0 0 0,1 1 0 0 0,-1 0 0 0 0,0 0-1 0 0,-1 1 1 0 0,0 0 0 0 0,0 0 0 0 0,-1 0 0 0 0,0 0-1 0 0,0 1 1 0 0,-1-1 0 0 0,0 1 0 0 0,0 0 0 0 0,-1 0-1 0 0,0 0 1 0 0,-1 1 0 0 0,0-1 0 0 0,0 0 0 0 0,-1 0-1 0 0,-1 1 1 0 0,1-1 0 0 0,-1 0 0 0 0,-1 4-64 0 0,-2-6 126 0 0,0 0 0 0 0,0 0 0 0 0,0 0 1 0 0,-1-1-1 0 0,0 0 0 0 0,0 0 0 0 0,0 0 0 0 0,-1-1 0 0 0,0 1 1 0 0,0-1-1 0 0,0-1 0 0 0,-1 1 0 0 0,0-1 0 0 0,0 0 1 0 0,0-1-1 0 0,0 1 0 0 0,0-1 0 0 0,-1-1 0 0 0,1 0 0 0 0,-1 0 1 0 0,-1 0-127 0 0,0 2-22 0 0,-1 0 1 0 0,0-1 0 0 0,0 0-1 0 0,-1-1 1 0 0,1 0 0 0 0,-1-1-1 0 0,1 0 1 0 0,0-1 0 0 0,-1 0-1 0 0,0 0 1 0 0,1-1 0 0 0,0 0-1 0 0,-1-1 1 0 0,1-1 0 0 0,0 1-1 0 0,0-2 1 0 0,-8-3 21 0 0,2-29-5777 0 0,44-18-9329 0 0,-18 44 12924 0 0</inkml:trace>
  <inkml:trace contextRef="#ctx0" brushRef="#br0" timeOffset="5995.184">6861 2206 21877 0 0,'0'0'1899'0'0,"0"0"-1351"0"0,0 0-663 0 0,0 0-150 0 0,0 0 30 0 0,0 0 56 0 0,0 0 78 0 0,0 0 73 0 0,0 0 8 0 0,-1 29 28 0 0,-3 183 65 0 0,3-81-170 0 0,2-130 45 0 0,1 1 0 0 0,0 0-1 0 0,-1-1 1 0 0,1 0 0 0 0,0 1 0 0 0,0-1 0 0 0,0 0 0 0 0,0 0-1 0 0,0 0 1 0 0,0 0 0 0 0,0 0 0 0 0,0-1 0 0 0,0 1 0 0 0,0-1-1 0 0,1 1 1 0 0,-1-1 0 0 0,0 0 0 0 0,0 0 0 0 0,1 0 0 0 0,-1 0-1 0 0,0 0 1 0 0,0 0 0 0 0,1-1 0 0 0,-1 1 0 0 0,0-1 0 0 0,0 1-1 0 0,0-1 1 0 0,0 0 0 0 0,0 0 0 0 0,0 0 0 0 0,0 0-1 0 0,0 0 1 0 0,0-1 52 0 0,11-7-381 0 0,0-1 0 0 0,-1-1 0 0 0,0 0-1 0 0,-1-1 1 0 0,0 0 0 0 0,0-1 0 0 0,-2 0-1 0 0,0 0 1 0 0,0-1 0 0 0,-1 0-1 0 0,-1-1 1 0 0,0 0 0 0 0,-1 0 0 0 0,-1-1-1 0 0,0 1 1 0 0,-1-1 0 0 0,-1 0 0 0 0,-1 0-1 0 0,0 0 382 0 0,6-55 1079 0 0,-5 2 3327 0 0,6 219-173 0 0,-8-135-4334 0 0,1-1-1 0 0,0 1 0 0 0,1-1 1 0 0,1 1-1 0 0,1-1 1 0 0,0 0-1 0 0,0-1 0 0 0,2 1 1 0 0,-1-1-1 0 0,2 0 0 0 0,0-1 1 0 0,0 0-1 0 0,1 0 0 0 0,0-1 1 0 0,3 2 101 0 0,-10-11-33 0 0,0 0 0 0 0,1 0-1 0 0,-1 0 1 0 0,1 0 0 0 0,0-1 0 0 0,-1 1 0 0 0,1-1 0 0 0,0 0-1 0 0,0 0 1 0 0,0 1 0 0 0,0-2 0 0 0,0 1 0 0 0,0 0 0 0 0,0-1-1 0 0,0 1 1 0 0,0-1 0 0 0,0 0 0 0 0,0 0 0 0 0,0 0 0 0 0,0-1-1 0 0,0 1 1 0 0,1-1 0 0 0,-1 1 0 0 0,0-1 0 0 0,-1 0 0 0 0,1 0 0 0 0,0 0-1 0 0,0-1 1 0 0,0 1 0 0 0,-1-1 0 0 0,1 0 0 0 0,0 1 0 0 0,-1-1-1 0 0,0 0 1 0 0,1-1 0 0 0,-1 1 0 0 0,0 0 0 0 0,0 0 0 0 0,0-1-1 0 0,-1 0 1 0 0,1 1 0 0 0,0-1 0 0 0,-1 0 0 0 0,1-1 33 0 0,31-67-1816 0 0,-17 6-3818 0 0,-13 43-699 0 0,-2 5-1018 0 0</inkml:trace>
  <inkml:trace contextRef="#ctx0" brushRef="#br0" timeOffset="6594.585">7376 2164 5513 0 0,'0'0'3824'0'0,"0"0"-1044"0"0,0 0-346 0 0,0 0-224 0 0,0 0-367 0 0,0 0-375 0 0,0 0-321 0 0,0 0-285 0 0,0 0-235 0 0,0 0-239 0 0,0 0-215 0 0,0 0-146 0 0,0 0-89 0 0,1-15-44 0 0,2-43 43 0 0,28 150 347 0 0,65 255-355 0 0,-81-312 139 0 0,2-48 811 0 0,9-299-4413 0 0,-27 298 3598 0 0,1 1-1 0 0,1-1 1 0 0,0 0-1 0 0,1 1 1 0 0,1-1-1 0 0,0 1 1 0 0,0 0-1 0 0,1 0 1 0 0,1 0-1 0 0,0 0 1 0 0,1 1-1 0 0,1 0 1 0 0,7-11-64 0 0,-13 21-43 0 0,0 1 0 0 0,1 0 1 0 0,-1 0-1 0 0,1 0 0 0 0,-1 0 1 0 0,1 1-1 0 0,-1-1 1 0 0,1 0-1 0 0,0 1 0 0 0,-1-1 1 0 0,1 1-1 0 0,0-1 1 0 0,-1 1-1 0 0,1 0 0 0 0,0 0 1 0 0,0 0-1 0 0,-1 0 0 0 0,1 0 1 0 0,0 0-1 0 0,0 0 1 0 0,-1 0-1 0 0,1 1 0 0 0,0-1 1 0 0,-1 1-1 0 0,1-1 0 0 0,0 1 1 0 0,-1 0-1 0 0,1 0 1 0 0,-1-1-1 0 0,1 1 0 0 0,-1 0 1 0 0,1 0-1 0 0,-1 1 0 0 0,0-1 1 0 0,0 0-1 0 0,1 0 1 0 0,-1 1-1 0 0,0-1 0 0 0,0 1 1 0 0,0-1-1 0 0,0 2 43 0 0,35 42-4690 0 0,-23-28-79 0 0,-4-5-517 0 0,-1-4 262 0 0</inkml:trace>
  <inkml:trace contextRef="#ctx0" brushRef="#br0" timeOffset="6925.131">8062 2376 17804 0 0,'0'0'4475'0'0,"0"0"-3777"0"0,0 0-875 0 0,0 0 5 0 0,0 0 17 0 0,0 0-19 0 0,0 0-44 0 0,0 0-24 0 0,0 0 20 0 0,0 0 66 0 0,0 0 85 0 0,15 13 66 0 0,49 38 61 0 0,-62-50-80 0 0,0 0 1 0 0,1 0 0 0 0,-1 0-1 0 0,0 0 1 0 0,0 0-1 0 0,1 0 1 0 0,-1-1 0 0 0,1 1-1 0 0,-1-1 1 0 0,0 1 0 0 0,1-1-1 0 0,-1 0 1 0 0,1 0 0 0 0,-1 0-1 0 0,1 0 1 0 0,-1-1-1 0 0,0 1 1 0 0,1-1 0 0 0,-1 1-1 0 0,0-1 1 0 0,1 0 0 0 0,-1 0-1 0 0,0 0 1 0 0,0 0 0 0 0,0 0-1 0 0,1-1 1 0 0,-1 1-1 0 0,-1-1 1 0 0,1 1 0 0 0,0-1-1 0 0,0 0 1 0 0,-1 0 0 0 0,1 1-1 0 0,-1-1 1 0 0,1 0 0 0 0,-1 0-1 0 0,0-1 1 0 0,0 1 0 0 0,0 0-1 0 0,0 0 1 0 0,0-1-1 0 0,0 1 1 0 0,0 0 0 0 0,-1-1-1 0 0,0 1 1 0 0,1-1 23 0 0,0 0-122 0 0,3-8-184 0 0,0 0 0 0 0,-1-1-1 0 0,0 0 1 0 0,-1 0-1 0 0,0 0 1 0 0,-1 0 0 0 0,0 0-1 0 0,-1 0 1 0 0,0 0 0 0 0,-1 0-1 0 0,-1 0 1 0 0,0 0 0 0 0,0 1-1 0 0,-1-1 1 0 0,-1 0-1 0 0,0 1 1 0 0,-3-8 306 0 0,-2 0 290 0 0,-1 0 0 0 0,0 1 1 0 0,-1 0-1 0 0,-1 0 0 0 0,0 1 0 0 0,-2 1 0 0 0,0 0 1 0 0,0 1-1 0 0,-15-11-290 0 0,24 22 356 0 0,-1-1-1 0 0,0 1 1 0 0,0 0 0 0 0,-1 0 0 0 0,1 0-1 0 0,-1 1 1 0 0,0 0 0 0 0,1 1 0 0 0,-1-1 0 0 0,-1 1-1 0 0,1 1 1 0 0,0-1 0 0 0,0 1 0 0 0,-1 1-1 0 0,1-1 1 0 0,-3 1-356 0 0,7 1 26 0 0,0-1 1 0 0,0 1-1 0 0,1 0 0 0 0,-1 0 1 0 0,0 0-1 0 0,1 0 0 0 0,-1 1 0 0 0,1-1 1 0 0,-1 0-1 0 0,1 1 0 0 0,0 0 0 0 0,0 0 1 0 0,-1 0-1 0 0,1 0 0 0 0,1 0 1 0 0,-1 0-1 0 0,0 0 0 0 0,0 1 0 0 0,1-1 1 0 0,-1 0-1 0 0,1 1 0 0 0,0 0 0 0 0,0-1 1 0 0,0 1-1 0 0,0 0 0 0 0,0-1 1 0 0,1 1-1 0 0,-1 2-26 0 0,-3 14-82 0 0,1 0-1 0 0,1-1 1 0 0,1 1 0 0 0,1 0-1 0 0,0 0 1 0 0,1 0 0 0 0,1 0 0 0 0,1 0-1 0 0,1-1 1 0 0,0 1 0 0 0,2-1-1 0 0,1 3 83 0 0,41 74-9202 0 0,-34-75-2155 0 0</inkml:trace>
  <inkml:trace contextRef="#ctx0" brushRef="#br0" timeOffset="8413.153">1819 3428 13539 0 0,'0'0'3655'0'0,"0"0"-2781"0"0,0 0-805 0 0,0 0-131 0 0,0 0-160 0 0,0 0-57 0 0,0 0 31 0 0,0 0 147 0 0,0 0 208 0 0,0 0 187 0 0,0 0 144 0 0,-1-14 103 0 0,-2-44 26 0 0,3 56-553 0 0,0 1-1 0 0,-1-1 1 0 0,1 1-1 0 0,-1-1 1 0 0,0 1 0 0 0,1 0-1 0 0,-1-1 1 0 0,0 1-1 0 0,0 0 1 0 0,0 0-1 0 0,0-1 1 0 0,0 1 0 0 0,0 0-1 0 0,0 0 1 0 0,0 0-1 0 0,0 0 1 0 0,-1 0 0 0 0,1 1-1 0 0,0-1 1 0 0,-1 0-1 0 0,1 0 1 0 0,0 1-1 0 0,-1-1 1 0 0,1 1 0 0 0,-1-1-1 0 0,1 1 1 0 0,-1 0-1 0 0,1 0 1 0 0,-1-1 0 0 0,1 1-1 0 0,-1 0 1 0 0,1 0-1 0 0,-1 1 1 0 0,1-1-1 0 0,-1 0 1 0 0,1 0 0 0 0,-1 1-1 0 0,1-1 1 0 0,-1 1-1 0 0,0-1-13 0 0,-3 1-19 0 0,-38 3-69 0 0,1 3-1 0 0,0 1 1 0 0,0 2 0 0 0,1 1-1 0 0,1 3 1 0 0,0 1 0 0 0,-18 11 88 0 0,22-11 5 0 0,-78 34 241 0 0,3 4 0 0 0,3 6 0 0 0,2 4 0 0 0,3 5 0 0 0,3 4 1 0 0,3 5-1 0 0,4 4 0 0 0,3 3 0 0 0,-30 42-246 0 0,85-88 0 0 0,2 1 0 0 0,1 2-1 0 0,2 1 1 0 0,3 1 0 0 0,1 1 0 0 0,2 2 0 0 0,2 0-1 0 0,2 1 1 0 0,2 2 0 0 0,2 0 0 0 0,3 0 0 0 0,1 1 0 0 0,3 1-1 0 0,2 0 1 0 0,2 1 0 0 0,2-26-33 0 0,1 1 0 0 0,1 0 1 0 0,1-1-1 0 0,2 1 0 0 0,0-1 0 0 0,2 1 0 0 0,1-1 0 0 0,1 0 0 0 0,1 0 0 0 0,2-1 0 0 0,0 0 0 0 0,1 0 1 0 0,2-1-1 0 0,1-1 0 0 0,0 0 0 0 0,2 0 0 0 0,0-2 0 0 0,2 1 0 0 0,0-2 0 0 0,1-1 0 0 0,4 3 33 0 0,-2-8 20 0 0,0-1 1 0 0,0-1-1 0 0,1-1 0 0 0,1 0 0 0 0,0-2 0 0 0,0 0 0 0 0,1-2 0 0 0,0 0 0 0 0,0-2 0 0 0,1-1 0 0 0,-1 0 0 0 0,1-2 0 0 0,0 0 0 0 0,0-2 0 0 0,0-1 0 0 0,0-1 0 0 0,-1 0 1 0 0,9-4-21 0 0,15-3 114 0 0,0-2 1 0 0,-1-2 0 0 0,-1-2 0 0 0,0-2 0 0 0,-1-2 0 0 0,-1-1 0 0 0,-1-3 0 0 0,29-21-115 0 0,-24 9 261 0 0,-47 35-321 0 0,0 0-88 0 0,0 0-117 0 0,0 0-162 0 0,-8-4-12647 0 0,7 2 4902 0 0</inkml:trace>
  <inkml:trace contextRef="#ctx0" brushRef="#br0" timeOffset="8707.836">997 5041 23005 0 0,'0'0'-27'0'0,"0"0"-347"0"0,0 0-164 0 0,0 0-34 0 0,0 0 143 0 0,0 0 251 0 0,0 0 135 0 0,0 0 53 0 0,16 29 3 0 0,55 93-42 0 0,-63-109 7 0 0,0 0 0 0 0,1-1 0 0 0,0 0 0 0 0,1 0 1 0 0,1-1-1 0 0,0-1 0 0 0,0 0 0 0 0,1 0 0 0 0,0-1 0 0 0,1-1 1 0 0,0 0-1 0 0,1 0 22 0 0,11 7-1 0 0,297 135 153 0 0,-320-148-103 0 0,0-1-1 0 0,-1 0 1 0 0,1 1 0 0 0,0-1-1 0 0,0 1 1 0 0,0-1 0 0 0,-1 1-1 0 0,1 0 1 0 0,-1 0-1 0 0,0 0 1 0 0,1 0 0 0 0,-1 0-1 0 0,0 0 1 0 0,0 0 0 0 0,0 0-1 0 0,0 0 1 0 0,-1 0 0 0 0,1 1-1 0 0,-1-1 1 0 0,1 0-1 0 0,-1 0 1 0 0,0 1 0 0 0,0-1-1 0 0,0 0 1 0 0,0 1 0 0 0,0-1-1 0 0,0 0 1 0 0,-1 1 0 0 0,1-1-1 0 0,-1 0 1 0 0,1 1-1 0 0,-1-1 1 0 0,0 0 0 0 0,0 0-1 0 0,0 0 1 0 0,0 0 0 0 0,-1 0-1 0 0,1 0 1 0 0,0 0 0 0 0,-1 0-1 0 0,1-1 1 0 0,-1 1-1 0 0,0 0 1 0 0,0-1 0 0 0,1 1-1 0 0,-2-1-48 0 0,-91 68 1189 0 0,-60 4-707 0 0,47-41-1148 0 0,99-31-1124 0 0,6-1-7334 0 0,2 0-1907 0 0</inkml:trace>
  <inkml:trace contextRef="#ctx0" brushRef="#br0" timeOffset="9488.394">2465 4932 4625 0 0,'0'0'732'0'0,"0"0"-268"0"0,0 0-45 0 0,0 0 41 0 0,0 0 91 0 0,0 0 225 0 0,0 0 270 0 0,0 0 182 0 0,0 0 51 0 0,0 0-110 0 0,0 0-154 0 0,0 0-109 0 0,0 0-113 0 0,13-13-93 0 0,41-40-130 0 0,77-36 761 0 0,-118 79-1273 0 0,-3 5-64 0 0,-1 0 0 0 0,-1-1 0 0 0,1-1-1 0 0,-1 1 1 0 0,0-1 0 0 0,0-1 0 0 0,-1 0-1 0 0,0 0 1 0 0,-1 0 0 0 0,1-1-1 0 0,-1 0 1 0 0,-1 0 0 0 0,0 0 0 0 0,0-1-1 0 0,-1 1 1 0 0,0-1 0 0 0,-1-1 6 0 0,-6 7 23 0 0,0-1 1 0 0,0 0-1 0 0,-1 1 1 0 0,1 0-1 0 0,-1 0 1 0 0,0 0-1 0 0,0 1 1 0 0,-1-1-1 0 0,1 1 0 0 0,-1 0 1 0 0,1 0-1 0 0,-1 0 1 0 0,0 1-1 0 0,0 0 1 0 0,0 0-1 0 0,-1 0 1 0 0,1 1-1 0 0,0-1 1 0 0,-1 1-1 0 0,1 0 1 0 0,-1 1-1 0 0,1-1 0 0 0,-1 1 1 0 0,1 1-1 0 0,-1-1 1 0 0,1 1-1 0 0,-1-1-23 0 0,-18 0 51 0 0,-1 1 0 0 0,1 1 0 0 0,0 2 0 0 0,-1 0 0 0 0,1 1 0 0 0,1 1-1 0 0,-1 1 1 0 0,1 2 0 0 0,1 0 0 0 0,-1 1 0 0 0,2 2 0 0 0,-1 0 0 0 0,2 1-1 0 0,0 1 1 0 0,0 1 0 0 0,1 0 0 0 0,1 2 0 0 0,1 0 0 0 0,0 1 0 0 0,2 1 0 0 0,-13 18-51 0 0,25-32-20 0 0,0 0 1 0 0,0-1 0 0 0,1 1 0 0 0,-1 0-1 0 0,1 1 1 0 0,1-1 0 0 0,-1 0 0 0 0,1 1 0 0 0,0-1-1 0 0,0 1 1 0 0,0-1 0 0 0,1 1 0 0 0,0-1-1 0 0,0 1 1 0 0,0-1 0 0 0,1 1 0 0 0,0-1 0 0 0,0 1-1 0 0,0-1 1 0 0,1 1 0 0 0,-1-1 0 0 0,1 0 0 0 0,1 0-1 0 0,-1 0 1 0 0,1 0 0 0 0,0 0 0 0 0,0-1-1 0 0,0 1 1 0 0,0-1 0 0 0,1 0 0 0 0,0 1 0 0 0,0-2-1 0 0,0 1 1 0 0,0 0 0 0 0,3 1 19 0 0,177 101-40 0 0,-173-101 30 0 0,19 7-32 0 0,-1 1-1 0 0,0 2 1 0 0,-1 1 0 0 0,0 1 0 0 0,-1 1 0 0 0,-1 1-1 0 0,-1 2 1 0 0,-1 0 0 0 0,-1 2 0 0 0,-1 0 0 0 0,0 2-1 0 0,-2 0 1 0 0,-1 1 0 0 0,13 26 42 0 0,-23-36 54 0 0,0 1 1 0 0,-2 0 0 0 0,0 0-1 0 0,-1 0 1 0 0,0 1-1 0 0,-2-1 1 0 0,0 2-1 0 0,-1-1 1 0 0,0 0 0 0 0,-2 0-1 0 0,0 15-54 0 0,-6-24 220 0 0,1 0 1 0 0,-1 0-1 0 0,-1 0 0 0 0,0-1 0 0 0,0 0 1 0 0,0 0-1 0 0,-1 0 0 0 0,0-1 0 0 0,-1 0 1 0 0,0-1-1 0 0,0 1 0 0 0,0-2 0 0 0,-1 1 1 0 0,0-1-1 0 0,0 0 0 0 0,0-1 0 0 0,0 0 1 0 0,-1 0-1 0 0,0-1 0 0 0,0-1 1 0 0,0 1-1 0 0,0-2 0 0 0,0 1 0 0 0,0-1 1 0 0,-7-1-221 0 0,-16 7 121 0 0,-1-2 1 0 0,0-1 0 0 0,0-2 0 0 0,-1-1 0 0 0,1-2-1 0 0,0-1 1 0 0,0-2 0 0 0,0-1 0 0 0,0-2 0 0 0,1-1-1 0 0,0-2 1 0 0,1-1 0 0 0,0-1 0 0 0,1-2 0 0 0,-29-17-122 0 0,58 31-57 0 0,1 0 1 0 0,-1-1-1 0 0,1 1 0 0 0,-1-1 1 0 0,1 0-1 0 0,-1 1 1 0 0,1-1-1 0 0,-1 0 1 0 0,1 0-1 0 0,0 0 0 0 0,0 0 1 0 0,-1 0-1 0 0,1 0 1 0 0,0 0-1 0 0,0 0 1 0 0,0 0-1 0 0,0 0 0 0 0,0-1 1 0 0,0 1-1 0 0,0 0 1 0 0,1-1-1 0 0,-1 1 1 0 0,0-1-1 0 0,1 1 1 0 0,-1-1-1 0 0,1 1 0 0 0,0-1 1 0 0,-1 1-1 0 0,1-1 1 0 0,0 0-1 0 0,0 1 1 0 0,0-1-1 0 0,0 1 0 0 0,0-1 1 0 0,0 0-1 0 0,1 1 1 0 0,-1-1-1 0 0,1 1 1 0 0,-1-1-1 0 0,1 1 1 0 0,-1-1-1 0 0,1 1 0 0 0,0-1 1 0 0,-1 1-1 0 0,1 0 1 0 0,0-1-1 0 0,0 1 1 0 0,0 0-1 0 0,0 0 0 0 0,0 0 1 0 0,1 0-1 0 0,-1 0 1 0 0,0 0-1 0 0,0 0 1 0 0,1 0-1 0 0,-1 0 1 0 0,1 0-1 0 0,-1 1 0 0 0,0-1 1 0 0,1 1-1 0 0,0-1 1 0 0,-1 1-1 0 0,1-1 57 0 0,79-26-2916 0 0,-23 17-2305 0 0,-40 7 2029 0 0,7-1-7149 0 0</inkml:trace>
  <inkml:trace contextRef="#ctx0" brushRef="#br0" timeOffset="10245.26">3406 5502 8890 0 0,'0'0'1120'0'0,"0"0"-1360"0"0,0 0-345 0 0,0 0 241 0 0,0 0 241 0 0,0 0 194 0 0,0 0 157 0 0,0 0 121 0 0,-14 28 122 0 0,-97 184 1583 0 0,71-141 311 0 0,-2-3 0 0 0,-4-1 1 0 0,-48 55-2386 0 0,90-122-4322 0 0,30-34-1231 0 0,-12 14 641 0 0,-6 9 532 0 0</inkml:trace>
  <inkml:trace contextRef="#ctx0" brushRef="#br0" timeOffset="10514.996">3038 5672 16956 0 0,'0'0'2096'0'0,"0"0"-1751"0"0,0 0-662 0 0,0 0-134 0 0,0 0 39 0 0,0 0 267 0 0,0 0 293 0 0,0 0 188 0 0,0 0 75 0 0,0 0 55 0 0,20 27 25 0 0,130 176 682 0 0,-107-139-796 0 0,-31-43-315 0 0,1-1-1 0 0,0 0 1 0 0,1-1-1 0 0,1-1 0 0 0,1 0 1 0 0,1-1-1 0 0,0-1 1 0 0,1-1-1 0 0,1 0 1 0 0,8 4-62 0 0,7-13-1669 0 0,-13-11-6299 0 0,-15 1-2268 0 0</inkml:trace>
  <inkml:trace contextRef="#ctx0" brushRef="#br0" timeOffset="10841.904">3625 6008 17268 0 0,'0'0'2282'0'0,"0"0"-2084"0"0,0 0-489 0 0,0 0 255 0 0,0 0 153 0 0,0 0 113 0 0,0 0 89 0 0,0 0 102 0 0,20 28 81 0 0,64 85-2 0 0,-82-108-367 0 0,1 0 1 0 0,0 0-1 0 0,-1-1 0 0 0,2 1 1 0 0,-1-1-1 0 0,0 0 0 0 0,1 0 0 0 0,0 0 1 0 0,0-1-1 0 0,0 1 0 0 0,0-1 1 0 0,1 0-1 0 0,-1 0 0 0 0,1 0 1 0 0,0-1-1 0 0,0 0 0 0 0,0 0 1 0 0,0 0-1 0 0,0 0 0 0 0,0-1 1 0 0,0 0-1 0 0,1 0 0 0 0,-1 0 1 0 0,0-1-1 0 0,1 1 0 0 0,-1-1 1 0 0,1-1-1 0 0,-1 1 0 0 0,0-1 0 0 0,4-1-133 0 0,3-3 16 0 0,0-1 0 0 0,0-1-1 0 0,0 0 1 0 0,-1 0-1 0 0,0-1 1 0 0,-1-1 0 0 0,0 0-1 0 0,0 0 1 0 0,-1-1-1 0 0,0 0 1 0 0,-1-1 0 0 0,0 0-1 0 0,5-8-15 0 0,-6 11-37 0 0,0-1 1 0 0,0 0-1 0 0,-1-1 0 0 0,0 0 1 0 0,0 0-1 0 0,-1 0 0 0 0,0 0 1 0 0,-1-1-1 0 0,0 0 0 0 0,-1 0 1 0 0,0 0-1 0 0,-1 0 0 0 0,0 0 0 0 0,-1 0 1 0 0,0-1-1 0 0,-1 1 0 0 0,0 0 1 0 0,-1-1-1 0 0,0 1 0 0 0,-1 0 1 0 0,0-1-1 0 0,-1 1 0 0 0,0 0 1 0 0,0 1-1 0 0,-1-1 0 0 0,-1 0 0 0 0,0 1 1 0 0,0 0-1 0 0,-1 0 0 0 0,0 1 1 0 0,-1 0-1 0 0,0 0 0 0 0,-1 0 1 0 0,0 1-1 0 0,0 0 0 0 0,0 0 1 0 0,-1 1-1 0 0,0 0 0 0 0,-5-2 37 0 0,4 5-7 0 0,0-1 1 0 0,0 2-1 0 0,0 0 0 0 0,0 0 1 0 0,0 0-1 0 0,0 2 0 0 0,-1-1 1 0 0,1 1-1 0 0,-1 1 0 0 0,1 0 1 0 0,-1 0-1 0 0,1 1 0 0 0,-1 0 1 0 0,1 1-1 0 0,-1 0 0 0 0,1 1 0 0 0,0 0 1 0 0,0 0-1 0 0,1 1 0 0 0,-1 1 1 0 0,1 0-1 0 0,-1 0 0 0 0,1 0 1 0 0,1 1-1 0 0,-1 1 0 0 0,1-1 1 0 0,0 2-1 0 0,-1 1 7 0 0,-1 1-13 0 0,0 0-1 0 0,0 1 1 0 0,1 0 0 0 0,1 1-1 0 0,0 0 1 0 0,0 1 0 0 0,1-1-1 0 0,1 2 1 0 0,0-1 0 0 0,1 0-1 0 0,0 1 1 0 0,1 0 0 0 0,1 0 0 0 0,0 0-1 0 0,1 1 1 0 0,0-1 0 0 0,1 1-1 0 0,1-1 1 0 0,1 1 0 0 0,0 6 13 0 0,0-17-73 0 0,0-1 0 0 0,0 1 1 0 0,0 0-1 0 0,1-1 0 0 0,-1 1 1 0 0,1-1-1 0 0,0 1 0 0 0,0-1 1 0 0,0 0-1 0 0,0 0 0 0 0,1 0 1 0 0,-1 0-1 0 0,1 0 0 0 0,0 0 1 0 0,0-1-1 0 0,0 0 0 0 0,0 1 1 0 0,0-1-1 0 0,0 0 0 0 0,1 0 1 0 0,-1-1-1 0 0,1 1 0 0 0,3 0 73 0 0,54 14-6286 0 0,-35-14-4551 0 0</inkml:trace>
  <inkml:trace contextRef="#ctx0" brushRef="#br0" timeOffset="11712.95">4633 4957 19452 0 0,'0'0'932'0'0,"0"0"-17"0"0,0 0-68 0 0,0 0-273 0 0,0 0-224 0 0,0 0-119 0 0,0 0-128 0 0,0 0-110 0 0,0 0-96 0 0,0 0-82 0 0,0 0-44 0 0,0 0 6 0 0,0 0 41 0 0,-5-5 113 0 0,2 1 62 0 0,3 4 13 0 0,1 0 0 0 0,0 0 0 0 0,-1 0 0 0 0,1 0 0 0 0,-1 0 0 0 0,1 1 0 0 0,0-1 0 0 0,-1-1 0 0 0,1 1 0 0 0,-1 0 0 0 0,1 0 0 0 0,0 0 0 0 0,-1 0 0 0 0,1 0-1 0 0,-1 0 1 0 0,1-1 0 0 0,-1 1 0 0 0,1 0 0 0 0,-1 0 0 0 0,1-1 0 0 0,-1 1 0 0 0,1-1 0 0 0,-1 1 0 0 0,1 0 0 0 0,-1-1 0 0 0,1 1 0 0 0,-1-1 0 0 0,0 1 0 0 0,1-1 0 0 0,-1 1 0 0 0,0-1 0 0 0,1 1 0 0 0,-1-1-1 0 0,0 1 1 0 0,0-1 0 0 0,1 1 0 0 0,-1-1 0 0 0,0 0 0 0 0,0 1 0 0 0,0-1 0 0 0,0 1 0 0 0,0-1 0 0 0,0 0 0 0 0,0 1 0 0 0,0-1 0 0 0,0 1 0 0 0,0-1 0 0 0,0 0 0 0 0,0 1 0 0 0,-1-1 0 0 0,1 1 0 0 0,0-1 0 0 0,0 0-1 0 0,-1 1 1 0 0,1-1 0 0 0,0 1 0 0 0,-1-1 0 0 0,1 1 0 0 0,0-1-6 0 0,569-15-197 0 0,-563 15 311 0 0,-6 2-196 0 0,0 0 0 0 0,-1-1 1 0 0,1 1-1 0 0,0 0 0 0 0,0-1 0 0 0,0 1 0 0 0,0 0 1 0 0,0 0-1 0 0,0-1 0 0 0,0 1 0 0 0,0 0 1 0 0,0-1-1 0 0,1 1 0 0 0,-1 0 0 0 0,0-1 0 0 0,0 1 1 0 0,1 0-1 0 0,-1-1 0 0 0,0 1 0 0 0,1 0 1 0 0,-1-1-1 0 0,0 1 0 0 0,1-1 0 0 0,-1 1 0 0 0,1-1 1 0 0,-1 1-1 0 0,1-1 0 0 0,-1 1 0 0 0,1-1 1 0 0,0 1-1 0 0,-1-1 0 0 0,1 0 0 0 0,-1 1 0 0 0,1-1 1 0 0,0 0-1 0 0,-1 0 0 0 0,1 0 0 0 0,0 1 0 0 0,-1-1 1 0 0,1 0-1 0 0,0 0 0 0 0,0 0 82 0 0,-2 1-186 0 0,-18 18-3606 0 0,6-8-2605 0 0,3-4-2460 0 0</inkml:trace>
  <inkml:trace contextRef="#ctx0" brushRef="#br0" timeOffset="11978.288">4693 5194 21773 0 0,'0'0'545'0'0,"0"0"-217"0"0,0 0-228 0 0,0 0-293 0 0,0 0-153 0 0,0 0 74 0 0,0 0 163 0 0,0 0 204 0 0,0 0 151 0 0,0 0 44 0 0,0 0 26 0 0,0 0 39 0 0,0 0 18 0 0,26 5-6 0 0,82 12-51 0 0,18-30 224 0 0,-90 3-488 0 0,180-28-926 0 0,-231 72-342 0 0,-3-8-1205 0 0,3-11-5041 0 0,7-9-3181 0 0</inkml:trace>
  <inkml:trace contextRef="#ctx0" brushRef="#br0" timeOffset="12353.261">5203 4471 16147 0 0,'0'0'1349'0'0,"0"0"-393"0"0,0 0-375 0 0,0 0-361 0 0,0 0-237 0 0,0 0-115 0 0,0 0-47 0 0,0 0 94 0 0,0 0 193 0 0,0 0 184 0 0,0 0 118 0 0,0 0 31 0 0,0 0-38 0 0,-11 33-42 0 0,-35 110-34 0 0,-133 266 1240 0 0,-94 234-45 0 0,256-595-2215 0 0,45-58-5348 0 0,-16 3 505 0 0,-1 0-5137 0 0</inkml:trace>
  <inkml:trace contextRef="#ctx0" brushRef="#br0" timeOffset="13475.775">6078 4690 13515 0 0,'0'0'355'0'0,"0"0"17"0"0,0 0 4 0 0,0 0-109 0 0,0 0-98 0 0,0 0-66 0 0,0 0 7 0 0,0 0 88 0 0,0 0 120 0 0,0 0 130 0 0,0 0 153 0 0,0 0 115 0 0,-1 21 2622 0 0,9-22-3242 0 0,-1 0 0 0 0,0-1 1 0 0,0 0-1 0 0,0 0 0 0 0,0-1 0 0 0,0 0 1 0 0,-1 0-1 0 0,1 0 0 0 0,-1-1 1 0 0,1 0-1 0 0,-1 0 0 0 0,-1-1 0 0 0,1 0 1 0 0,-1 0-1 0 0,0 0 0 0 0,0 0 0 0 0,0-1 1 0 0,0 0-1 0 0,-1 0 0 0 0,0 0 1 0 0,-1-1-1 0 0,1 1 0 0 0,-1-1 0 0 0,0 0-96 0 0,15-21-14 0 0,6-2-120 0 0,-1-2 0 0 0,-2 0 0 0 0,-2-2 0 0 0,0 0 0 0 0,-3-1 0 0 0,-1-1 0 0 0,-1 0 0 0 0,-2-1 0 0 0,-2 0 0 0 0,1-14 134 0 0,-26 170-2191 0 0,-16 214 2520 0 0,29-43-1189 0 0,28 190 860 0 0,-5-417-942 0 0,-1-41-3161 0 0,-59-6 3316 0 0,-161 60 799 0 0,-89 66 6100 0 0,285-140-5997 0 0,4-2-101 0 0,1 1 0 0 0,-1-1 0 0 0,0 0 0 0 0,1 1 1 0 0,-1-1-1 0 0,0 1 0 0 0,0-1 0 0 0,1 1 0 0 0,-1-1 1 0 0,0 0-1 0 0,0 1 0 0 0,0-1 0 0 0,0 1 0 0 0,1-1 1 0 0,-1 1-1 0 0,0-1 0 0 0,0 1 0 0 0,0-1 0 0 0,0 1 1 0 0,0-1-1 0 0,0 1 0 0 0,0-1 0 0 0,0 1 0 0 0,-1-1 0 0 0,1 1 1 0 0,0-1-1 0 0,0 1 0 0 0,0-1 0 0 0,0 1 0 0 0,-1-1 1 0 0,1 1-1 0 0,0-1 0 0 0,0 0 0 0 0,-1 1 0 0 0,1-1 1 0 0,0 1-1 0 0,-1-1 0 0 0,1 0 0 0 0,0 1 0 0 0,-1-1 1 0 0,1 0-1 0 0,-1 0 0 0 0,1 1 0 0 0,-1-1 0 0 0,1 0 0 0 0,0 0 1 0 0,-1 0-15 0 0,52-1 512 0 0,-1-2 0 0 0,1-3 0 0 0,-1-1 0 0 0,-1-3 0 0 0,0-2 1 0 0,3-3-513 0 0,193-37-346 0 0,-223 50-229 0 0,123-2-1137 0 0,-102 18-2205 0 0,-10 13-3823 0 0,-26-17-1237 0 0</inkml:trace>
  <inkml:trace contextRef="#ctx0" brushRef="#br0" timeOffset="14181.277">1810 3927 9634 0 0,'0'0'2337'0'0,"0"0"-1020"0"0,0 0-90 0 0,0 0 87 0 0,0 0-209 0 0,0 0-287 0 0,0 0-339 0 0,0 0-310 0 0,0 0-217 0 0,0 0-131 0 0,0 0-84 0 0,-4-8-14 0 0,0 1 243 0 0,-8-10-104 0 0,8 50 503 0 0,16 212 586 0 0,11-1-1 0 0,34 137-950 0 0,-32-221 157 0 0,169 1169 445 0 0,-148-838-180 0 0,-38-457-1199 0 0,0-28-2974 0 0,3-3-4922 0 0,-8-3 966 0 0</inkml:trace>
  <inkml:trace contextRef="#ctx0" brushRef="#br0" timeOffset="14656.785">2012 7152 18412 0 0,'0'0'-484'0'0,"0"0"-330"0"0,0 0-167 0 0,0 0 79 0 0,0 0 355 0 0,0 0 415 0 0,0 0 318 0 0,0 0 186 0 0,0 0 96 0 0,0 0 116 0 0,0 0 98 0 0,0 0 87 0 0,31 4 21 0 0,98 12-144 0 0,101-28 889 0 0,869-8-1293 0 0,-845 22-273 0 0,366 8-331 0 0,571-8 415 0 0,-439-43 3015 0 0,612-117-3068 0 0,-891 83-1737 0 0,-538 78-10513 0 0,46-1 2683 0 0</inkml:trace>
  <inkml:trace contextRef="#ctx0" brushRef="#br0" timeOffset="15257.848">2538 3662 22149 0 0,'0'0'-204'0'0,"0"0"-174"0"0,0 0-158 0 0,0 0-44 0 0,0 0 61 0 0,0 0 227 0 0,0 0 284 0 0,37-11 71 0 0,4-2-48 0 0,-14 3-8 0 0,1 2 0 0 0,-1 1-1 0 0,1 1 1 0 0,0 1 0 0 0,1 1 0 0 0,-1 2 0 0 0,7 1-7 0 0,703-5-19 0 0,-325 14-184 0 0,-1-18 1 0 0,0-18-1 0 0,-2-18 0 0 0,179-53 203 0 0,-269 16 297 0 0,-134 30 170 0 0,3 8 0 0 0,1 9 0 0 0,91-2-467 0 0,-234 32 7 0 0,-1 3 0 0 0,1 1 0 0 0,1 3 0 0 0,-1 2 0 0 0,-1 1 1 0 0,1 3-1 0 0,-1 2 0 0 0,0 2 0 0 0,-1 2 0 0 0,0 1 0 0 0,-1 3 0 0 0,-1 1 1 0 0,-1 3-1 0 0,10 7-7 0 0,-47-26 47 0 0,-1 1-1 0 0,0 0 1 0 0,1 0 0 0 0,-1 0 0 0 0,-1 0-1 0 0,1 0 1 0 0,0 1 0 0 0,-1-1 0 0 0,0 1-1 0 0,0 0 1 0 0,0 0 0 0 0,0 0 0 0 0,-1 1-1 0 0,1-1 1 0 0,-1 1 0 0 0,0-1 0 0 0,-1 1-1 0 0,1 0 1 0 0,-1-1 0 0 0,0 1 0 0 0,0 0-1 0 0,0 0 1 0 0,-1 0 0 0 0,1 0 0 0 0,-1 0-1 0 0,-1 0 1 0 0,1 0 0 0 0,-1 0 0 0 0,1 0-1 0 0,-1 0 1 0 0,-1 0 0 0 0,1 0 0 0 0,-1-1-1 0 0,0 1 1 0 0,0-1 0 0 0,-1 3-47 0 0,-16 53 85 0 0,2 1 0 0 0,3 1 1 0 0,3 1-1 0 0,3-1 1 0 0,2 2-1 0 0,3-1 0 0 0,3 0 1 0 0,7 54-86 0 0,-6-90 42 0 0,19 273 709 0 0,39 172-751 0 0,-6-59 252 0 0,-24-82-19 0 0,-14 0 0 0 0,-15 34-233 0 0,-42-64-1599 0 0,42-297-3512 0 0,0-3-6541 0 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16T11:05:36.833"/>
    </inkml:context>
    <inkml:brush xml:id="br0">
      <inkml:brushProperty name="width" value="0.05" units="cm"/>
      <inkml:brushProperty name="height" value="0.05" units="cm"/>
    </inkml:brush>
    <inkml:brush xml:id="br1">
      <inkml:brushProperty name="width" value="0.05" units="cm"/>
      <inkml:brushProperty name="height" value="0.05" units="cm"/>
      <inkml:brushProperty name="color" value="#F6630D"/>
    </inkml:brush>
    <inkml:brush xml:id="br2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161 2030 24581 0 0,'0'0'-120'0'0,"0"0"54"0"0,0 0 90 0 0,-25-4 14 0 0,-110-18-24 0 0,191 10-4203 0 0,238-21 1330 0 0,-108 22 3707 0 0,-1 8 0 0 0,135 18-848 0 0,1090 63 795 0 0,347-140-341 0 0,-1667 56-375 0 0,14-1-56 0 0,0 4 0 0 0,1 4 0 0 0,23 7-23 0 0,-127-8-49 0 0,0-1 0 0 0,0 1-1 0 0,0-1 1 0 0,0 1 0 0 0,1 0-1 0 0,-1-1 1 0 0,0 1 0 0 0,0 0-1 0 0,0 0 1 0 0,1 0 0 0 0,-1 0-1 0 0,0 0 1 0 0,0 0 0 0 0,1 0-1 0 0,-1 0 1 0 0,0 0 0 0 0,0 1-1 0 0,0-1 1 0 0,1 1 0 0 0,-1-1-1 0 0,0 1 1 0 0,0-1-1 0 0,0 1 1 0 0,0-1 0 0 0,0 1-1 0 0,0 0 1 0 0,0 0 0 0 0,0-1-1 0 0,0 1 1 0 0,0 0 0 0 0,-1 0-1 0 0,1 0 1 0 0,0 0 0 0 0,0 0-1 0 0,-1 0 1 0 0,1 0 0 0 0,-1 0-1 0 0,1 1 1 0 0,-1-1 0 0 0,1 0-1 0 0,-1 0 1 0 0,0 0 0 0 0,0 1-1 0 0,0-1 1 0 0,1 0 0 0 0,-1 0-1 0 0,0 0 1 0 0,0 1 0 0 0,0-1-1 0 0,-1 0 1 0 0,1 0-1 0 0,0 1 1 0 0,0-1 0 0 0,-1 0-1 0 0,1 0 1 0 0,-1 0 0 0 0,1 0-1 0 0,-1 0 1 0 0,1 0 0 0 0,-1 1-1 0 0,0-1 1 0 0,1 0 0 0 0,-1-1-1 0 0,-1 2 50 0 0,-19 24-8147 0 0,14-16-1064 0 0</inkml:trace>
  <inkml:trace contextRef="#ctx0" brushRef="#br0" timeOffset="670.499">4899 2314 23309 0 0,'0'0'-123'0'0,"0"0"75"0"0,0 0-25 0 0,0 0-26 0 0,0 0-7 0 0,0 0-45 0 0,0 0-47 0 0,0 0-31 0 0,0 0-14 0 0,0 0 9 0 0,0 0 10 0 0,0 0 34 0 0,-18 31 18 0 0,-52 98 4 0 0,56-33-40 0 0,18-72 157 0 0,29 987 62 0 0,-28-556 109 0 0,74 2587 315 0 0,-18-751 29 0 0,23-288-465 0 0,33-980-227 0 0,-39-417-38 0 0,-24 51 266 0 0,-49-521-207 0 0,-6-1 0 0 0,-5 1 0 0 0,-7-1 0 0 0,-5 0-1 0 0,-7-1 1 0 0,-20 57 207 0 0,44-187-162 0 0,-31 82-539 0 0,10-56-4820 0 0,19-28 377 0 0,2-2-3412 0 0</inkml:trace>
  <inkml:trace contextRef="#ctx0" brushRef="#br0" timeOffset="1698.414">9014 2092 13291 0 0,'0'0'4203'0'0,"0"0"-3072"0"0,0 0-553 0 0,0 0 115 0 0,0 0 5 0 0,0 0-143 0 0,0 0-230 0 0,0 0-233 0 0,-13-25-147 0 0,-38-79-82 0 0,50 103 125 0 0,1 0 1 0 0,-1 0-1 0 0,1 0 0 0 0,-1 0 1 0 0,1-1-1 0 0,-1 1 0 0 0,1 0 1 0 0,0 0-1 0 0,-1-1 0 0 0,1 1 1 0 0,0 0-1 0 0,0-1 0 0 0,0 1 1 0 0,0 0-1 0 0,0 0 0 0 0,0-1 1 0 0,1 1-1 0 0,-1 0 0 0 0,0-1 1 0 0,1 1-1 0 0,-1 0 0 0 0,1 0 1 0 0,-1 0-1 0 0,1-1 0 0 0,-1 1 1 0 0,1 0-1 0 0,0 0 0 0 0,0 0 1 0 0,-1 0-1 0 0,1 0 0 0 0,0 0 1 0 0,0 0-1 0 0,0 0 0 0 0,0 1 1 0 0,0-1-1 0 0,0 0 0 0 0,1 1 1 0 0,-1-1-1 0 0,0 0 0 0 0,0 1 1 0 0,0-1-1 0 0,1 1 0 0 0,-1 0 1 0 0,0-1-1 0 0,0 1 0 0 0,1 0 1 0 0,-1 0-1 0 0,0 0 0 0 0,1 0 1 0 0,-1 0-1 0 0,0 0 0 0 0,0 0 1 0 0,1 0-1 0 0,-1 1 0 0 0,0-1 1 0 0,1 0-1 0 0,-1 1 0 0 0,0 0 12 0 0,2-1-53 0 0,8-1-7 0 0,-1 2-1 0 0,0-1 0 0 0,0 1 1 0 0,0 1-1 0 0,-1 0 0 0 0,1 0 1 0 0,0 1-1 0 0,0 0 0 0 0,-1 1 1 0 0,0 0-1 0 0,0 0 1 0 0,0 1-1 0 0,0 0 0 0 0,-1 1 1 0 0,0 0-1 0 0,0 0 0 0 0,0 0 1 0 0,-1 1-1 0 0,0 1 0 0 0,0-1 1 0 0,-1 1-1 0 0,0 0 0 0 0,0 0 1 0 0,-1 1-1 0 0,3 6 61 0 0,11 21 33 0 0,-2 1 0 0 0,-2 0 0 0 0,-1 1 0 0 0,-2 1 0 0 0,6 32-33 0 0,21 141 106 0 0,-9 2-1 0 0,-10 0 1 0 0,-9 1-1 0 0,-10 34-105 0 0,-29 2213 792 0 0,70-1378-643 0 0,48-3-1 0 0,108 386-148 0 0,-51-653-499 0 0,92 633-797 0 0,-190-931 943 0 0,-22 2 0 0 0,-23 1 1 0 0,-38 222 352 0 0,30-680-647 0 0,-15 130-937 0 0,-11-72-7511 0 0,25-104 2470 0 0</inkml:trace>
  <inkml:trace contextRef="#ctx0" brushRef="#br0" timeOffset="2387.5">9156 1823 21597 0 0,'0'0'-108'0'0,"0"0"121"0"0,0 0 66 0 0,0 0-1 0 0,0 0-66 0 0,0 0-168 0 0,0 0-193 0 0,0 0-25 0 0,0 0 70 0 0,0 0 122 0 0,0 0 136 0 0,25 6 22 0 0,180 25-101 0 0,-31-41-74 0 0,-1-8-1 0 0,87-23 200 0 0,-40 6-104 0 0,597-50-267 0 0,307 27 371 0 0,-410 26 210 0 0,598-100 737 0 0,-558 44-411 0 0,-156 34-392 0 0,185 23-144 0 0,-180 52-70 0 0,171 45 70 0 0,-421-30 470 0 0,-425-26-1980 0 0,41-8-3252 0 0,5 1-5023 0 0</inkml:trace>
  <inkml:trace contextRef="#ctx0" brushRef="#br1" timeOffset="6193.986">386 1041 15355 0 0,'0'0'-20'0'0,"0"0"118"0"0,0 0 154 0 0,0 0-31 0 0,0 0-65 0 0,0 0-100 0 0,0 0-208 0 0,0 0-273 0 0,0 0-294 0 0,0 0-160 0 0,0 0 57 0 0,-13-13 217 0 0,-40-40 277 0 0,52 52 329 0 0,1 0-1 0 0,-1 0 1 0 0,1 0-1 0 0,-1-1 1 0 0,1 1 0 0 0,-1 0-1 0 0,1 0 1 0 0,-1-1-1 0 0,1 1 1 0 0,0 0 0 0 0,0-1-1 0 0,0 1 1 0 0,0 0-1 0 0,0-1 1 0 0,0 1 0 0 0,0-1-1 0 0,0 1 1 0 0,1 0-1 0 0,-1 0 1 0 0,1-1 0 0 0,-1 1-1 0 0,1 0 1 0 0,-1-1-1 0 0,1 1 1 0 0,-1 0 0 0 0,1 0-1 0 0,0 0 1 0 0,0 0-1 0 0,0 0 1 0 0,-1 0-1 0 0,1 0 1 0 0,0 0 0 0 0,0 0-1 0 0,1 0 1 0 0,-1 0-1 0 0,0 1 1 0 0,0-1 0 0 0,0 0-1 0 0,0 1 1 0 0,1-1-1 0 0,-1 1 1 0 0,1-1-1 0 0,4-4 154 0 0,11-7 227 0 0,0-1 0 0 0,0 2 0 0 0,1 0 0 0 0,1 1 0 0 0,0 1 0 0 0,0 1 0 0 0,1 0 0 0 0,0 2 1 0 0,0 0-1 0 0,9-1-381 0 0,45-15 244 0 0,100-33-216 0 0,2 7 0 0 0,2 8-1 0 0,2 8 1 0 0,1 7 0 0 0,95 3-28 0 0,1165 9 1707 0 0,-1292 11-1545 0 0,-1 7-1 0 0,1 7 1 0 0,-2 6 0 0 0,0 7 0 0 0,-2 5-1 0 0,-1 7 1 0 0,112 46-162 0 0,-149-34 267 0 0,-2 5 0 0 0,-2 4 0 0 0,-3 5 0 0 0,-3 4 0 0 0,73 67-267 0 0,-102-71 100 0 0,-3 4 0 0 0,-2 2-1 0 0,-4 3 1 0 0,-3 3 0 0 0,-3 2 0 0 0,-3 2-1 0 0,-4 2 1 0 0,-4 2 0 0 0,-3 2-1 0 0,-4 2 1 0 0,-4 1 0 0 0,-4 1 0 0 0,-4 2-1 0 0,-2 5-99 0 0,45 283-62 0 0,-16 2 0 0 0,-17 2 0 0 0,-16 14 62 0 0,-4-142 32 0 0,93 1742 180 0 0,-101-1930-237 0 0,49 808 7 0 0,38-4-1 0 0,139 533 19 0 0,-17-453-1957 0 0,-210-929 1823 0 0,3 3-114 0 0,0 1 0 0 0,-2 1 0 0 0,-2-1 0 0 0,0 1 0 0 0,-1 0-1 0 0,-2-1 1 0 0,-1 1 0 0 0,-1 0 0 0 0,-1-1 0 0 0,-1 1 0 0 0,-2-1-1 0 0,0 0 1 0 0,-8 16 248 0 0,11-36-325 0 0,0 0-1 0 0,0-1 1 0 0,-1 1-1 0 0,0-1 1 0 0,0 0-1 0 0,-1 0 0 0 0,1 0 1 0 0,-1 0-1 0 0,0-1 1 0 0,-1 0-1 0 0,1 0 1 0 0,-1 0-1 0 0,1-1 1 0 0,-1 0-1 0 0,0 0 1 0 0,0 0-1 0 0,-1-1 1 0 0,1 1-1 0 0,0-2 0 0 0,-1 1 1 0 0,1-1-1 0 0,-1 0 1 0 0,0 0-1 0 0,1-1 1 0 0,-1 0-1 0 0,0 0 1 0 0,1 0-1 0 0,-1-1 1 0 0,1 0-1 0 0,-1-1 1 0 0,1 1-1 0 0,-1-1 0 0 0,-5-2 326 0 0,-10-5-394 0 0,1 0-1 0 0,0-1 0 0 0,1-2 0 0 0,-1 0 0 0 0,2 0 0 0 0,0-2 1 0 0,1-1-1 0 0,0 0 0 0 0,-3-5 395 0 0,-119-163 932 0 0,90 110 1778 0 0,-4 3 3367 0 0,129 168 2925 0 0,18 35-6910 0 0,101 138-1942 0 0,-148-211-44 0 0,-12-12-79 0 0,1-2 0 0 0,3-1 0 0 0,2-2 0 0 0,1-2 0 0 0,2-2 0 0 0,2-1 0 0 0,38 23-27 0 0,-79-58-6 0 0,1 0 0 0 0,0-1 0 0 0,-1 1 0 0 0,1-1 0 0 0,0 0 1 0 0,1-1-1 0 0,-1 1 0 0 0,0-1 0 0 0,0 0 0 0 0,1 0 0 0 0,-1 0 0 0 0,0-1 1 0 0,1 0-1 0 0,-1 0 0 0 0,1 0 0 0 0,-1-1 0 0 0,0 0 0 0 0,1 0 0 0 0,-1 0 1 0 0,0-1-1 0 0,0 0 0 0 0,0 0 0 0 0,0 0 0 0 0,0 0 0 0 0,0-1 0 0 0,-1 0 1 0 0,1 0-1 0 0,-1 0 0 0 0,0 0 0 0 0,0-1 0 0 0,0 1 0 0 0,0-1 0 0 0,0 0 0 0 0,-1-1 1 0 0,0 1-1 0 0,0-1 0 0 0,0 1 0 0 0,1-4 6 0 0,21-39-49 0 0,-3-1 1 0 0,-1-1-1 0 0,-3-1 1 0 0,-1 0-1 0 0,-3-2 1 0 0,-3 0-1 0 0,4-35 49 0 0,-11 65-67 0 0,78-469-2954 0 0,-49 282-1199 0 0,2 7-4179 0 0,-19 113 897 0 0</inkml:trace>
  <inkml:trace contextRef="#ctx0" brushRef="#br2" timeOffset="11560.611">9007 14363 15843 0 0,'0'0'4133'0'0,"0"0"-3674"0"0,0 0-927 0 0,0 0-392 0 0,0 0-254 0 0,0 0 22 0 0,0 0 218 0 0,0 0 292 0 0,0 0 311 0 0,0 0 210 0 0,0 0 93 0 0,-7-3 20 0 0,5 3-51 0 0,1 0 1 0 0,-1 0 0 0 0,1-1 0 0 0,-1 1 0 0 0,1-1-1 0 0,0 1 1 0 0,-1-1 0 0 0,1 1 0 0 0,0-1 0 0 0,0 0-1 0 0,-1 0 1 0 0,1 0 0 0 0,0 1 0 0 0,0-1 0 0 0,0 0-1 0 0,0 0 1 0 0,0-1 0 0 0,0 1 0 0 0,0 0 0 0 0,0 0-1 0 0,0 0 1 0 0,1-1 0 0 0,-1 1 0 0 0,1 0 0 0 0,-1-1 0 0 0,1 1-1 0 0,-1 0 1 0 0,1-1 0 0 0,-1 1 0 0 0,1-1 0 0 0,0 1-1 0 0,0-1 1 0 0,0 1 0 0 0,0-1 0 0 0,0 1 0 0 0,0 0-1 0 0,0-1 1 0 0,1 1 0 0 0,-1-1 0 0 0,0 1 0 0 0,1 0-1 0 0,-1-1 1 0 0,1 1 0 0 0,0 0 0 0 0,-1-1 0 0 0,1 1-1 0 0,0 0 1 0 0,0 0 0 0 0,0-1 0 0 0,0 1 0 0 0,1-1-2 0 0,10-35 323 0 0,-2-1 0 0 0,-2-1 0 0 0,-1 0 0 0 0,-1 0 0 0 0,-3-1 0 0 0,-1 1 1 0 0,-2-1-1 0 0,-2 1 0 0 0,-1-1 0 0 0,-5-19-323 0 0,-27-152 272 0 0,-8 1 1 0 0,-9 3-1 0 0,-31-62-272 0 0,0-47 817 0 0,13-3-1 0 0,15-3 0 0 0,14-2 0 0 0,2-282-816 0 0,-6-465 378 0 0,-192-1120-269 0 0,164 1538 168 0 0,20-216-277 0 0,-12-857 139 0 0,82 1192-534 0 0,63-345 395 0 0,-54 648 69 0 0,10 1 0 0 0,10 2-1 0 0,10 2 1 0 0,55-136-69 0 0,-66 253 7 0 0,5 3 0 0 0,4 1-1 0 0,5 3 1 0 0,4 3 0 0 0,5 2 0 0 0,3 4-1 0 0,5 2 1 0 0,3 4 0 0 0,4 4 0 0 0,4 3 0 0 0,3 5-1 0 0,98-64-6 0 0,-114 93 6 0 0,1 3 0 0 0,2 3-1 0 0,2 3 1 0 0,1 4 0 0 0,2 4 0 0 0,1 3-1 0 0,1 4 1 0 0,0 3 0 0 0,2 4-1 0 0,0 4 1 0 0,27 2-6 0 0,822-5-285 0 0,-649 24 415 0 0,-1 12 0 0 0,109 29-130 0 0,-346-44-290 0 0,0 3 0 0 0,0 3 0 0 0,-2 1 0 0 0,1 2 0 0 0,22 13 290 0 0,-68-29-845 0 0,-1 0-234 0 0,-8-14-9470 0 0,2 8 968 0 0</inkml:trace>
  <inkml:trace contextRef="#ctx0" brushRef="#br2" timeOffset="11876.445">12028 1 22637 0 0,'0'0'-106'0'0,"0"0"-120"0"0,0 0-248 0 0,0 0-110 0 0,0 0 116 0 0,0 0 191 0 0,0 0 218 0 0,0 0 134 0 0,29 6 26 0 0,171 33 72 0 0,115 1-28 0 0,-193-28-118 0 0,0 4 1 0 0,-2 6-1 0 0,64 23-27 0 0,-172-43 94 0 0,-1 1 0 0 0,1 1 0 0 0,-1 0-1 0 0,0 0 1 0 0,0 1 0 0 0,-1 1 0 0 0,0 0 0 0 0,1 0-1 0 0,-2 1 1 0 0,1 0 0 0 0,-1 1 0 0 0,0 0 0 0 0,-1 0-1 0 0,0 1 1 0 0,4 5-94 0 0,-12-8 156 0 0,0-1-1 0 0,0 1 1 0 0,-1 0-1 0 0,0-1 0 0 0,0 1 1 0 0,0 0-1 0 0,0-1 1 0 0,-1 1-1 0 0,0-1 1 0 0,0 1-1 0 0,-1-1 1 0 0,1 0-1 0 0,-1 0 1 0 0,0 0-1 0 0,-1-1 1 0 0,1 1-1 0 0,-1-1 1 0 0,0 1-1 0 0,0-1 1 0 0,0 0-1 0 0,-1-1 1 0 0,1 1-1 0 0,-1-1 0 0 0,-1 1-155 0 0,-13 15 245 0 0,-179 181 446 0 0,-9 10-1664 0 0,82-59-6788 0 0,107-126-3957 0 0</inkml:trace>
  <inkml:trace contextRef="#ctx0" brushRef="#br2" timeOffset="18082.893">8672 13663 3201 0 0,'0'0'1297'0'0,"0"0"50"0"0,0 0 36 0 0,0 0-123 0 0,0 0-199 0 0,0 0 50 0 0,0 0 112 0 0,0 0-34 0 0,0 0-147 0 0,0 0-213 0 0,0 0-255 0 0,-4-10-126 0 0,3 7-455 0 0,0-2 50 0 0,0 1 0 0 0,-1 0 0 0 0,1 0 0 0 0,-1 0 0 0 0,0 0 0 0 0,0 0 0 0 0,0 0 0 0 0,-1 0 0 0 0,1 1 0 0 0,-1-1 0 0 0,0 1 0 0 0,0 0 0 0 0,0 0 0 0 0,0 0 0 0 0,-1 0 0 0 0,1 1 0 0 0,-1-1 0 0 0,0 1 0 0 0,1 0 0 0 0,-1 0 0 0 0,0 0 0 0 0,-1 0-43 0 0,-293-103 716 0 0,259 92-747 0 0,0 2 0 0 0,0 1 0 0 0,-1 3 1 0 0,0 0-1 0 0,0 3 0 0 0,-1 2 0 0 0,1 1 1 0 0,-1 2-1 0 0,-6 2 31 0 0,-36-2 49 0 0,-13 2-63 0 0,1 4 1 0 0,0 5-1 0 0,1 3 1 0 0,-58 19 13 0 0,-68 31-82 0 0,2 10 0 0 0,-105 56 82 0 0,153-53 137 0 0,4 7 1 0 0,4 8-1 0 0,4 6 0 0 0,4 7 0 0 0,5 7 0 0 0,-22 30-137 0 0,132-113 40 0 0,0 1-1 0 0,2 3 1 0 0,2 1-1 0 0,1 2 1 0 0,2 1-1 0 0,2 1 1 0 0,1 2-1 0 0,2 0 1 0 0,2 2-1 0 0,2 1 1 0 0,2 1-1 0 0,2 1 1 0 0,1 1-1 0 0,3 0 1 0 0,2 1-1 0 0,-3 26-39 0 0,15-18 7 0 0,2 0 0 0 0,2 0 0 0 0,3 0 0 0 0,3-1 0 0 0,1 0-1 0 0,3 0 1 0 0,3-1 0 0 0,2-1 0 0 0,2-1 0 0 0,2 0 0 0 0,3-2 0 0 0,1-1-1 0 0,3-1 1 0 0,2-1 0 0 0,2-2 0 0 0,2-1 0 0 0,2-2 0 0 0,1-1-1 0 0,3-2 1 0 0,1-2 0 0 0,1-2 0 0 0,4 0-7 0 0,59 28 53 0 0,3-4-1 0 0,2-5 1 0 0,3-5-1 0 0,1-5 0 0 0,3-5 1 0 0,0-6-1 0 0,3-4 1 0 0,0-6-1 0 0,2-5 1 0 0,0-5-1 0 0,80-4-52 0 0,-20-2 388 0 0,0-7-1 0 0,0-8 1 0 0,0-9-1 0 0,-1-7 1 0 0,-2-8-1 0 0,-1-8 1 0 0,-1-8-1 0 0,-4-7 1 0 0,-1-8-1 0 0,-4-8 1 0 0,105-62-388 0 0,-192 88 145 0 0,-1-4-1 0 0,-3-3 1 0 0,-3-3 0 0 0,-2-4 0 0 0,-2-2 0 0 0,7-15-145 0 0,-42 37 62 0 0,-1-1 0 0 0,-3-1 0 0 0,-1-2 0 0 0,-3-2 0 0 0,-1 0 0 0 0,-2-2 0 0 0,7-21-62 0 0,-19 29-3 0 0,-2-1 0 0 0,-1-1 0 0 0,-3 0 1 0 0,-1 0-1 0 0,-2 0 0 0 0,-1-1 1 0 0,-3 1-1 0 0,-1-1 0 0 0,-2 1 0 0 0,-2 0 1 0 0,-2 0-1 0 0,-2 0 0 0 0,-1 1 1 0 0,-2 0-1 0 0,-2 1 0 0 0,-1 0 0 0 0,-2 1 1 0 0,-2 1-1 0 0,-1 1 0 0 0,-2 0 1 0 0,-2 2-1 0 0,0 1 0 0 0,-3 1 0 0 0,-1 1 1 0 0,-29-26 2 0 0,-34-27 10 0 0,-4 3 0 0 0,-3 5 0 0 0,-3 4 1 0 0,-3 5-1 0 0,-3 4 0 0 0,-3 5 0 0 0,-2 5 0 0 0,-2 4 1 0 0,-104-27-11 0 0,99 40-107 0 0,-1 5 0 0 0,-1 5 0 0 0,-1 5 0 0 0,-1 6 0 0 0,0 6 1 0 0,-1 4-1 0 0,0 6 0 0 0,-16 7 107 0 0,-181 62-3200 0 0,124 12-7096 0 0,148-55-300 0 0</inkml:trace>
  <inkml:trace contextRef="#ctx0" brushRef="#br2" timeOffset="18701.667">7384 14864 14691 0 0,'0'0'52'0'0,"0"0"138"0"0,0 0-140 0 0,0 0-212 0 0,0 0-320 0 0,0 0-218 0 0,0 0 30 0 0,0 0 322 0 0,0 0 527 0 0,0 0 451 0 0,0 0 260 0 0,0 0 77 0 0,0 0-81 0 0,-1 25-98 0 0,-6 343 1394 0 0,-16 247-2010 0 0,20-610-1575 0 0,0-11-3135 0 0,2 5 2899 0 0,0-4-8080 0 0</inkml:trace>
  <inkml:trace contextRef="#ctx0" brushRef="#br2" timeOffset="19039.892">6554 14706 23445 0 0,'0'0'173'0'0,"0"0"190"0"0,0 0-76 0 0,0 0-219 0 0,0 0-331 0 0,0 0-270 0 0,0 0-45 0 0,0 0 113 0 0,0 0 298 0 0,0 0 242 0 0,0 0 49 0 0,0 0 12 0 0,32-11-15 0 0,105-32-11 0 0,-3 41 98 0 0,792 41 89 0 0,-855-36-240 0 0,-89 24-17776 0 0,14-22 11980 0 0</inkml:trace>
  <inkml:trace contextRef="#ctx0" brushRef="#br2" timeOffset="19370.157">8024 14675 21525 0 0,'0'0'638'0'0,"0"0"-804"0"0,0 0-350 0 0,0 0-118 0 0,0 0 113 0 0,0 0 205 0 0,0 0 233 0 0,0 0 114 0 0,0 0-9 0 0,0 0-2 0 0,0 0 12 0 0,0 0-8 0 0,0 0 15 0 0,11 16 14 0 0,34 49 9 0 0,-43-63-52 0 0,0 1 1 0 0,0-1 0 0 0,0 1 0 0 0,0-1-1 0 0,0 0 1 0 0,0 0 0 0 0,0 0-1 0 0,1 0 1 0 0,-1 0 0 0 0,1 0 0 0 0,-1-1-1 0 0,1 1 1 0 0,0-1 0 0 0,0 0-1 0 0,0 1 1 0 0,-1-1 0 0 0,1-1 0 0 0,0 1-1 0 0,0 0 1 0 0,0-1 0 0 0,0 1 0 0 0,1-1-1 0 0,-1 0 1 0 0,0 0 0 0 0,0 0-1 0 0,0-1 1 0 0,0 1 0 0 0,0-1 0 0 0,0 0-1 0 0,0 0 1 0 0,0 0 0 0 0,0 0-1 0 0,-1 0 1 0 0,1 0 0 0 0,0-1 0 0 0,0 1-1 0 0,-1-1 1 0 0,1 0 0 0 0,-1 0-1 0 0,0 0 1 0 0,0 0 0 0 0,1 0 0 0 0,-1-1-1 0 0,0 1 1 0 0,-1 0 0 0 0,1-1 0 0 0,0 0-1 0 0,-1 1 1 0 0,0-1 0 0 0,1 0-1 0 0,-1 0 1 0 0,0 0-11 0 0,4-5 15 0 0,0-1 0 0 0,0 0 1 0 0,-1 1-1 0 0,0-2 0 0 0,-1 1 0 0 0,0 0 0 0 0,0-1 0 0 0,-1 1 0 0 0,0-1 1 0 0,-1 0-1 0 0,0 0 0 0 0,-1 1 0 0 0,0-1 0 0 0,0 0 0 0 0,-1 0 0 0 0,0 0 1 0 0,-1 1-1 0 0,0-1 0 0 0,0 1 0 0 0,-1-1 0 0 0,-1 1 0 0 0,1 0 1 0 0,-2 0-1 0 0,1 0 0 0 0,-1 1 0 0 0,0-1 0 0 0,-1 1 0 0 0,0 0 0 0 0,0 1 1 0 0,-1-1-1 0 0,0 2 0 0 0,0-1 0 0 0,0 0 0 0 0,-1 1 0 0 0,0 1 0 0 0,-1-1 1 0 0,1 2-1 0 0,-1-1 0 0 0,-1 0-15 0 0,4 3-9 0 0,0 1 0 0 0,-1-1 0 0 0,0 1 1 0 0,1 0-1 0 0,-1 1 0 0 0,0 0 0 0 0,1 0 0 0 0,-1 0 1 0 0,0 1-1 0 0,1 0 0 0 0,-1 0 0 0 0,1 0 0 0 0,-1 1 0 0 0,1 0 1 0 0,0 1-1 0 0,0-1 0 0 0,0 1 0 0 0,0 0 0 0 0,0 1 1 0 0,0-1-1 0 0,1 1 0 0 0,0 0 0 0 0,0 1 0 0 0,0-1 1 0 0,0 1-1 0 0,1 0 0 0 0,-4 4 9 0 0,4-3-238 0 0,1 0 1 0 0,-1 0-1 0 0,1 0 1 0 0,1 0-1 0 0,-1 1 0 0 0,1 0 1 0 0,0-1-1 0 0,0 1 1 0 0,1 0-1 0 0,0 0 0 0 0,0 0 1 0 0,1-1-1 0 0,0 1 1 0 0,0 0-1 0 0,0 0 1 0 0,1 0-1 0 0,2 6 238 0 0,17 39-8407 0 0,-11-35-267 0 0</inkml:trace>
  <inkml:trace contextRef="#ctx0" brushRef="#br2" timeOffset="20054.989">8913 15113 18852 0 0,'0'0'72'0'0,"0"0"3"0"0,0 0-143 0 0,0 0-211 0 0,0 0-245 0 0,0 0-116 0 0,0 0 65 0 0,0 0 259 0 0,0 0 435 0 0,0 0 125 0 0,0 0-24 0 0,0 0-76 0 0,0-15-58 0 0,1-116 500 0 0,-4 126-581 0 0,0 1 0 0 0,-1-1 0 0 0,1 1 0 0 0,-1 0 0 0 0,0 0 0 0 0,-1 0 0 0 0,1 1 0 0 0,-1-1 1 0 0,1 1-1 0 0,-1 0 0 0 0,0 1 0 0 0,0-1 0 0 0,-1 1 0 0 0,1 0 0 0 0,0 0 0 0 0,-1 0 0 0 0,1 1 0 0 0,-1 0 0 0 0,1 0 0 0 0,-1 0 0 0 0,0 1 1 0 0,1 0-1 0 0,-1 0 0 0 0,0 0 0 0 0,1 1 0 0 0,-1 0 0 0 0,0 0 0 0 0,1 0 0 0 0,0 1 0 0 0,-1 0 0 0 0,-2 1-5 0 0,-28 12 69 0 0,0 2 1 0 0,1 1-1 0 0,1 2 0 0 0,1 1 1 0 0,0 1-1 0 0,2 2 0 0 0,1 2 0 0 0,1 0 1 0 0,1 2-1 0 0,0 2-69 0 0,12-14 147 0 0,-2-1-14 0 0,2 0-1 0 0,0 1 1 0 0,1 0-1 0 0,0 1 0 0 0,2 1 1 0 0,0 0-1 0 0,1 1 1 0 0,0 0-1 0 0,2 1 1 0 0,0 1-1 0 0,2-1 0 0 0,0 1 1 0 0,1 1-1 0 0,1-1 1 0 0,1 1-1 0 0,2 0 0 0 0,0 0 1 0 0,1 1-1 0 0,0-1 1 0 0,2 1-1 0 0,1-1 1 0 0,1 0-1 0 0,1 0 0 0 0,1 3-132 0 0,1-13 68 0 0,0 0-1 0 0,0 0 1 0 0,1 0-1 0 0,0 0 1 0 0,1-1-1 0 0,1 0 0 0 0,0 0 1 0 0,0-1-1 0 0,1 0 1 0 0,0-1-1 0 0,0 0 1 0 0,1 0-1 0 0,1-1 0 0 0,0 0 1 0 0,0-1-1 0 0,0 0 1 0 0,1-1-1 0 0,-1 0 1 0 0,2-1-1 0 0,-1 0 1 0 0,1-1-1 0 0,-1 0 0 0 0,1-1 1 0 0,0-1-1 0 0,8 1-67 0 0,14 1 94 0 0,0-1 0 0 0,1-2 0 0 0,0-1 0 0 0,-1-2-1 0 0,0-1 1 0 0,1-2 0 0 0,-1-1 0 0 0,34-11-94 0 0,41-21 20 0 0,-131 38-3224 0 0,5-2-865 0 0,1 4-3993 0 0,7 1-1231 0 0</inkml:trace>
  <inkml:trace contextRef="#ctx0" brushRef="#br2" timeOffset="20682.907">9716 15209 14683 0 0,'0'0'4245'0'0,"0"0"-2753"0"0,0 0-830 0 0,0 0-385 0 0,0 0-246 0 0,0 0-92 0 0,0 0 15 0 0,0 0 81 0 0,0 0 89 0 0,0 0 41 0 0,0 0 14 0 0,0 0-11 0 0,29-18-15 0 0,94-53-11 0 0,155-33 366 0 0,-274 102-506 0 0,620-209 401 0 0,8 27-1 0 0,459-65-402 0 0,-610 185-41 0 0,2 20 0 0 0,335 19 41 0 0,-761 30-272 0 0,-72-2-6639 0 0,9-3-81 0 0,2 1-2315 0 0</inkml:trace>
  <inkml:trace contextRef="#ctx0" brushRef="#br2" timeOffset="21172.562">15062 13287 5201 0 0,'0'0'972'0'0,"0"0"-700"0"0,0 0 156 0 0,0 0 162 0 0,0 0 58 0 0,-27-17-54 0 0,-81-53-114 0 0,104 68-389 0 0,0 0 0 0 0,0 0 0 0 0,1-1 0 0 0,-1 1 0 0 0,1-1 0 0 0,0 0-1 0 0,0 0 1 0 0,0 0 0 0 0,0 0 0 0 0,0 0 0 0 0,1-1 0 0 0,-1 1 0 0 0,1-1 0 0 0,0 1 0 0 0,0-1 0 0 0,0 0 0 0 0,1 0 0 0 0,-1 0 0 0 0,1 0 0 0 0,0 0 0 0 0,0 0 0 0 0,0-1 0 0 0,1-1-91 0 0,-3-11 702 0 0,1 4-100 0 0,0 0 1 0 0,1 0 0 0 0,0-1-1 0 0,1 1 1 0 0,0 0 0 0 0,2 0-1 0 0,-1-1 1 0 0,1 1 0 0 0,1 0-1 0 0,1 0 1 0 0,2-6-603 0 0,80-123 3066 0 0,-64 120-2930 0 0,0 1 0 0 0,2 1 0 0 0,0 1 0 0 0,1 1-1 0 0,1 1 1 0 0,0 1 0 0 0,2 1 0 0 0,-1 2 0 0 0,28-10-136 0 0,16 2-7 0 0,0 3 0 0 0,2 2 0 0 0,0 4 1 0 0,0 4-1 0 0,1 2 0 0 0,0 4 0 0 0,0 2 0 0 0,22 6 7 0 0,-84-7-3 0 0,1 1 0 0 0,0 0 0 0 0,0 1 0 0 0,0 0 0 0 0,0 1 0 0 0,-1 1 0 0 0,1-1 0 0 0,-1 2 0 0 0,0 0 0 0 0,0 1 0 0 0,0 0 0 0 0,0 0 0 0 0,-1 1 0 0 0,0 1 0 0 0,0 0 0 0 0,-1 0 0 0 0,0 1 0 0 0,0 1 0 0 0,-1 0 0 0 0,0 0 0 0 0,0 0 0 0 0,-1 1 0 0 0,0 1 0 0 0,-1-1 0 0 0,0 1 0 0 0,-1 0 0 0 0,0 1 0 0 0,-1 0 0 0 0,0-1 0 0 0,-1 2 0 0 0,0-1 0 0 0,-1 2 3 0 0,-5 24 53 0 0,-2 1-1 0 0,-1 0 1 0 0,-2-1-1 0 0,-2 0 1 0 0,-2-1-1 0 0,-1 0 1 0 0,-1-1-1 0 0,-3 0 1 0 0,0-1-1 0 0,-3-1 1 0 0,0 0-1 0 0,-3-2 1 0 0,-5 6-53 0 0,-285 402 549 0 0,212-313-415 0 0,5 5 0 0 0,7 3 0 0 0,6 5-1 0 0,-3 19-133 0 0,75-139-196 0 0,2 1-1 0 0,0 1 0 0 0,1-1 0 0 0,1 1 1 0 0,1 1-1 0 0,1-1 0 0 0,0 0 1 0 0,2 1-1 0 0,1 0 0 0 0,1 13 197 0 0,12 17-4129 0 0,12-4-3359 0 0,-14-35-3153 0 0</inkml:trace>
  <inkml:trace contextRef="#ctx0" brushRef="#br2" timeOffset="21469.266">15059 15581 28566 0 0,'0'0'96'0'0,"0"0"184"0"0,0 0-168 0 0,0 0-176 0 0,0 0-40 0 0,0 0-64 0 0,0 0 64 0 0,0 0 32 0 0,0 0-40 0 0,0 0-32 0 0,51 158-168 0 0,-40-132-200 0 0,-2-2-272 0 0,3-1-529 0 0,-1-2-1015 0 0,-5-4-3385 0 0,0-8-7410 0 0</inkml:trace>
  <inkml:trace contextRef="#ctx0" brushRef="#br0" timeOffset="205756.584">8877 4464 25173 0 0,'0'0'-218'0'0,"0"0"215"0"0,-19-29 67 0 0,-99-146 125 0 0,110 184-4952 0 0,-2 46 3835 0 0,1-8 667 0 0,-26 46-107 0 0,-4-2 0 0 0,-4-1 0 0 0,-4-3 0 0 0,-3-1 0 0 0,-5-3 0 0 0,-3-2 0 0 0,-3-3 0 0 0,-39 35 368 0 0,-244 271 1236 0 0,-16-16 0 0 0,-302 232-1236 0 0,-646 489 5807 0 0,1281-1065-5784 0 0,-20 13-59 0 0,2 2 0 0 0,2 1 0 0 0,2 3 0 0 0,2 1 0 0 0,1 2 1 0 0,3 2-1 0 0,-16 30 36 0 0,29 25-1866 0 0,23-99 1658 0 0,0-1-1 0 0,0 1 1 0 0,0-1 0 0 0,1 1 0 0 0,-1-1 0 0 0,1 0-1 0 0,0 1 1 0 0,0-1 0 0 0,0 0 0 0 0,0 0-1 0 0,1-1 1 0 0,-1 1 0 0 0,1 0 0 0 0,0-1-1 0 0,0 0 1 0 0,0 1 0 0 0,0-1 0 0 0,0 0-1 0 0,0-1 1 0 0,0 1 0 0 0,1 0 0 0 0,-1-1 0 0 0,1 0-1 0 0,-1 0 1 0 0,1 0 0 0 0,-1 0 0 0 0,3 0 208 0 0,92 7-8888 0 0,-62-8 904 0 0</inkml:trace>
  <inkml:trace contextRef="#ctx0" brushRef="#br0" timeOffset="206055.686">5475 5512 24389 0 0,'0'0'-80'0'0,"-35"-34"218"0"0,-115-115 163 0 0,0-11 1229 0 0,208 174-2616 0 0,211 112 1047 0 0,-6 12-1 0 0,-6 11 1 0 0,-7 11 0 0 0,-8 11-1 0 0,-7 11 1 0 0,81 89 39 0 0,-224-191-136 0 0,316 272-728 0 0,316 359 864 0 0,-703-686-528 0 0,101 93 1116 0 0,-74-92-3515 0 0,7-10-3983 0 0,-31-12-4636 0 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16T11:07:33.83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244 43 7746 0 0,'0'0'900'0'0,"0"0"-569"0"0,0 0-51 0 0,0 0 38 0 0,0 0-40 0 0,0 0-50 0 0,0 0-79 0 0,0 0-19 0 0,0 0 60 0 0,0 0 89 0 0,0 0 144 0 0,-4-7 144 0 0,-14-22 86 0 0,14 22-13 0 0,4 7-105 0 0,0 0-164 0 0,0 0-190 0 0,0 0-185 0 0,0 84-241 0 0,-10 98 348 0 0,-8 0 1 0 0,-8 0-1 0 0,-22 63-103 0 0,-3 28 47 0 0,-13 98 214 0 0,160-359 341 0 0,2-12-460 0 0,-1 5-1 0 0,1 4 1 0 0,-2 4-1 0 0,0 4 1 0 0,32 13-142 0 0,-30-7 894 0 0,-98-23-817 0 0,0 0 26 0 0,0 0 13 0 0,0 0-44 0 0,0 0-103 0 0,0 0-164 0 0,-25-29-13166 0 0,22 23 9808 0 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16T11:07:34.63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57 184 18348 0 0,'0'0'-708'0'0,"0"0"-228"0"0,0 0-179 0 0,0 0-146 0 0,0 0 264 0 0,0 0 367 0 0,0 0 332 0 0,0 0 316 0 0,0 0 114 0 0,0 0 43 0 0,0 0 36 0 0,0 0 38 0 0,-1 27 21 0 0,-13 179 763 0 0,-12 61-58 0 0,12 1 0 0 0,12 65-975 0 0,3-317-36 0 0,-2-3-42 0 0,1 0 0 0 0,1 0 0 0 0,0 0 0 0 0,0 0-1 0 0,2-1 1 0 0,-1 1 0 0 0,1-1 0 0 0,1 1 0 0 0,1-1 0 0 0,-1 0-1 0 0,2 0 1 0 0,0 0 78 0 0,-2-10 0 0 0,0-1 0 0 0,0 0 0 0 0,0-1 0 0 0,0 1 0 0 0,0-1 0 0 0,-1 0 0 0 0,1 0 0 0 0,0 0 0 0 0,0 0 0 0 0,0-1 0 0 0,0 1 0 0 0,0-1 0 0 0,0 0 0 0 0,-1 0 0 0 0,1-1 0 0 0,0 1 0 0 0,-1-1 0 0 0,1 0 0 0 0,-1 0 0 0 0,1 0 0 0 0,-1 0 0 0 0,0 0 0 0 0,0-1 0 0 0,0 1 0 0 0,0-1-1 0 0,-1 0 1 0 0,1 0 0 0 0,-1 0 0 0 0,1 0 0 0 0,-1-1 0 0 0,0 1 0 0 0,0-1 0 0 0,-1 1 0 0 0,1-1 0 0 0,0-1 0 0 0,-2 5 0 0 0,58-84-1627 0 0,-3-2-1 0 0,-5-3 1 0 0,28-67 1627 0 0,15-98-2446 0 0,-47 80 8371 0 0,-28 243-2275 0 0,2 39-3279 0 0,4-2-1 0 0,6-1 1 0 0,4-1-1 0 0,4-1 1 0 0,51 94-371 0 0,-82-182-76 0 0,0 0 1 0 0,1-1 0 0 0,1 0 0 0 0,0-1 0 0 0,1 0 0 0 0,0 0-1 0 0,1-1 1 0 0,1-1 0 0 0,0 0 0 0 0,0 0 0 0 0,1-1 0 0 0,0-1-1 0 0,1 0 1 0 0,0 0 0 0 0,0-2 0 0 0,1 0 0 0 0,0-1-1 0 0,0 0 1 0 0,1-1 0 0 0,-1 0 0 0 0,1-2 0 0 0,16 2 75 0 0,-17-5-38 0 0,0 0-1 0 0,1-1 1 0 0,-1-1 0 0 0,0-1-1 0 0,0 0 1 0 0,0-1 0 0 0,0 0-1 0 0,-1-1 1 0 0,1-1 0 0 0,-1-1 0 0 0,-1 0-1 0 0,1 0 1 0 0,-1-1 0 0 0,-1-1-1 0 0,1 0 1 0 0,-1-1 0 0 0,-1 0 0 0 0,0-1-1 0 0,0 0 1 0 0,-1-1 0 0 0,-1 0-1 0 0,0-1 1 0 0,-1 0 0 0 0,4-7 38 0 0,6-12-272 0 0,-3 0-1 0 0,0-2 1 0 0,-2 1 0 0 0,-2-1 0 0 0,-1-1 0 0 0,-1 0 0 0 0,-2-1-1 0 0,-2 1 1 0 0,-1-1 0 0 0,-1-3 272 0 0,-3-5 164 0 0,-1 0 0 0 0,-2 0 0 0 0,-2 0 0 0 0,-1 1-1 0 0,-3 0 1 0 0,-11-32-164 0 0,12 47 486 0 0,-1-1-1 0 0,-2 2 1 0 0,-1 0-1 0 0,-1 0 0 0 0,-1 1 1 0 0,-1 0-1 0 0,-1 1 1 0 0,-2 1-1 0 0,0 1 0 0 0,-2 1 1 0 0,0 0-1 0 0,-1 2 1 0 0,-1 0-1 0 0,-1 1 0 0 0,-1 1 1 0 0,-11-5-486 0 0,21 8-402 0 0,48 19-1023 0 0,-12-1 1842 0 0,24-2-304 0 0,1-2 0 0 0,0-2 0 0 0,0-2 0 0 0,-1-3 0 0 0,0-1 0 0 0,-1-2 0 0 0,20-9-113 0 0,67-14-4654 0 0,2 12-8548 0 0,-120 22 8656 0 0</inkml:trace>
  <inkml:trace contextRef="#ctx0" brushRef="#br0" timeOffset="619.975">2676 273 13171 0 0,'0'0'424'0'0,"0"0"-245"0"0,0 0 247 0 0,5 26 189 0 0,30 172 461 0 0,33 737-269 0 0,-54-878-949 0 0,-14-56 302 0 0,6-34 784 0 0,9-108-9431 0 0,-6 0 1 0 0,-10-125 8486 0 0,-58-100 256 0 0,-10 129 4137 0 0,-6-25 6721 0 0,74 261-11049 0 0,1 0-1 0 0,-1 1 1 0 0,0-1-1 0 0,1 0 0 0 0,-1 0 1 0 0,0 0-1 0 0,1 0 1 0 0,-1 0-1 0 0,1 0 1 0 0,0 0-1 0 0,-1 0 1 0 0,1 0-1 0 0,0 0 1 0 0,-1 0-1 0 0,1 0 1 0 0,0 0-1 0 0,0 0 0 0 0,0 0 1 0 0,0-1-1 0 0,0 1 1 0 0,0 0-1 0 0,0 0 1 0 0,0 0-1 0 0,1 0 1 0 0,-1 0-1 0 0,0 0 1 0 0,1 0-1 0 0,-1 0 0 0 0,1 0 1 0 0,-1 0-1 0 0,1 0 1 0 0,-1 0-1 0 0,1 0 1 0 0,0 0-1 0 0,-1 0 1 0 0,1 1-1 0 0,0-1 1 0 0,0 0-1 0 0,0 0 1 0 0,0 1-1 0 0,-1-1 0 0 0,1 1 1 0 0,0-1-1 0 0,0 1 1 0 0,0-1-1 0 0,0 1 1 0 0,0-1-1 0 0,0 1 1 0 0,0 0-1 0 0,1 0 1 0 0,-1-1-1 0 0,0 1 1 0 0,0 0-1 0 0,0 0 0 0 0,0 0 1 0 0,0 0-1 0 0,1 0-64 0 0,25 4 32 0 0,-1 2 0 0 0,0 0 0 0 0,0 2-1 0 0,0 0 1 0 0,-1 2 0 0 0,0 1-1 0 0,-1 0 1 0 0,-1 2 0 0 0,0 1 0 0 0,17 13-32 0 0,23 17-67 0 0,-2 3 1 0 0,-2 2-1 0 0,-2 2 0 0 0,-3 3 1 0 0,-2 3-1 0 0,-2 1 1 0 0,-3 3-1 0 0,-3 2 1 0 0,-2 1-1 0 0,-3 3 0 0 0,-3 1 1 0 0,18 53 66 0 0,-46-107 66 0 0,-2 1 0 0 0,0-1 0 0 0,-1 1 0 0 0,0 0 0 0 0,-2 0 0 0 0,1 1 0 0 0,-2-1-1 0 0,0 1 1 0 0,-1-1 0 0 0,0 1 0 0 0,-2 0 0 0 0,1 0 0 0 0,-2-1 0 0 0,0 1 0 0 0,-1-1 0 0 0,-1 0 0 0 0,0 0 0 0 0,-1 0 0 0 0,-1 0 0 0 0,0-1 0 0 0,-1 1 0 0 0,-3 4-66 0 0,-28 20 279 0 0,-1-2 1 0 0,-2-2-1 0 0,-1-2 0 0 0,-2-1 1 0 0,0-3-1 0 0,-3-1 0 0 0,0-2 1 0 0,-1-3-1 0 0,-2-2 0 0 0,0-2 1 0 0,-1-2-1 0 0,-1-2 0 0 0,-14 0-279 0 0,-84 32-56 0 0,-2-8-1 0 0,-2-6 0 0 0,-44 0 57 0 0,-88-24-8429 0 0,263-11 2559 0 0,9 0-4386 0 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16T11:07:39.62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0 474 26262 0 0,'0'0'193'0'0,"0"0"-141"0"0,0 0-116 0 0,0 0-77 0 0,0 0-70 0 0,0 0 19 0 0,28-1 64 0 0,173-3 25 0 0,1413-87 194 0 0,-1190 73 49 0 0,-423 18-100 0 0,-1 0-9 0 0,0 0-34 0 0,-36 1-2060 0 0,-31-5-4298 0 0,2-10-5586 0 0,46 9 6351 0 0</inkml:trace>
  <inkml:trace contextRef="#ctx0" brushRef="#br0" timeOffset="281.933">2095 1 20908 0 0,'0'0'1178'0'0,"0"0"-358"0"0,0 0-400 0 0,0 0-202 0 0,0 0-53 0 0,0 0-12 0 0,0 0-29 0 0,26 22-22 0 0,83 71-32 0 0,-68-61-119 0 0,0-2 0 0 0,2-2 0 0 0,1-1 0 0 0,1-3 0 0 0,5 1 49 0 0,0 0-127 0 0,187 76 73 0 0,-236-98 80 0 0,0 0 0 0 0,0-1 0 0 0,0 1 0 0 0,-1 0 0 0 0,1 0 0 0 0,-1 0 0 0 0,0 0 1 0 0,0 0-1 0 0,0 0 0 0 0,0-1 0 0 0,0 1 0 0 0,-1 0 0 0 0,0 0 0 0 0,1 0 0 0 0,-1 0 0 0 0,0-1 1 0 0,0 1-1 0 0,0 0 0 0 0,-1-1 0 0 0,1 1 0 0 0,0-1 0 0 0,-1 1 0 0 0,0-1 0 0 0,0 0 0 0 0,0 0 1 0 0,0 0-1 0 0,0 0 0 0 0,0 0 0 0 0,0 0 0 0 0,0 0 0 0 0,-1-1 0 0 0,1 1 0 0 0,-1-1 0 0 0,1 1 1 0 0,-1-1-1 0 0,0 0 0 0 0,0 0 0 0 0,1 0 0 0 0,-1-1 0 0 0,0 1 0 0 0,-3-1-26 0 0,-8 10-27 0 0,-118 88-2237 0 0,89-65-1488 0 0,1 1-3603 0 0,18-16-3889 0 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16T11:07:36.44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70 1 21437 0 0,'0'0'184'0'0,"0"0"34"0"0,0 0 0 0 0,0 0-110 0 0,0 0-190 0 0,0 0-244 0 0,0 0-278 0 0,0 0-213 0 0,0 0 33 0 0,0 0 168 0 0,0 0 257 0 0,0 0 269 0 0,0 0 95 0 0,-11 12 11 0 0,5-5-13 0 0,1-3 1 0 0,1 1-1 0 0,-1-1 0 0 0,1 1 0 0 0,0 0 0 0 0,1 1 0 0 0,-1-1 1 0 0,1 1-1 0 0,0 0 0 0 0,0-1 0 0 0,1 1 0 0 0,0 1 0 0 0,0-1 1 0 0,0 0-1 0 0,1 0 0 0 0,0 1 0 0 0,0-1 0 0 0,0 4-3 0 0,-2 170 215 0 0,12 811 73 0 0,-1-854-413 0 0,6-1-1 0 0,28 119 126 0 0,-42-252 8 0 0,-1 0-1 0 0,1 0 1 0 0,0 0 0 0 0,0 0-1 0 0,0 1 1 0 0,0-1-1 0 0,1 0 1 0 0,-1 0-1 0 0,1 0 1 0 0,0 0-1 0 0,0 0 1 0 0,0 0 0 0 0,0 0-1 0 0,0 0 1 0 0,1-1-1 0 0,-1 1 1 0 0,1 0-1 0 0,0-1 1 0 0,0 1-1 0 0,0-1 1 0 0,0 0 0 0 0,0 1-1 0 0,0-1 1 0 0,1 0-1 0 0,-1 0 1 0 0,1-1-1 0 0,-1 1 1 0 0,1 0-1 0 0,0-1 1 0 0,0 0 0 0 0,-1 1-1 0 0,1-1 1 0 0,0 0-1 0 0,0-1 1 0 0,0 1-1 0 0,1 0 1 0 0,-1-1-1 0 0,0 0 1 0 0,0 0 0 0 0,0 0-1 0 0,0 0 1 0 0,0 0-1 0 0,0 0 1 0 0,0-1-1 0 0,0 0 1 0 0,1 1 0 0 0,-2-1-1 0 0,2-1-7 0 0,16-14-3 0 0,0-2 0 0 0,-1-1 0 0 0,-2 0 0 0 0,0-1 0 0 0,0-1-1 0 0,-2-1 1 0 0,-1 0 0 0 0,0-1 0 0 0,-2 0 0 0 0,9-24 3 0 0,-18 41-42 0 0,32-68-884 0 0,-4-2 0 0 0,-3 0 0 0 0,-3-2 1 0 0,-4-1-1 0 0,11-76 926 0 0,-2-220 1099 0 0,-35 326-174 0 0,4 37-525 0 0,14 41-314 0 0,233 696 2926 0 0,-232-682-3015 0 0,29 89-380 0 0,6-3 0 0 0,41 74 383 0 0,-89-196-4 0 0,1 0-1 0 0,1 0 1 0 0,-1 0 0 0 0,1-1 0 0 0,0 1 0 0 0,0-1 0 0 0,1 0-1 0 0,0 0 1 0 0,0 0 0 0 0,1 0 0 0 0,-1-1 0 0 0,1 0 0 0 0,0 0-1 0 0,1 0 1 0 0,-1 0 0 0 0,1-1 0 0 0,0 0 0 0 0,0 0 0 0 0,0-1 0 0 0,1 1-1 0 0,-1-1 1 0 0,1-1 0 0 0,0 1 0 0 0,0-1 0 0 0,0 0 0 0 0,0-1-1 0 0,0 0 1 0 0,0 0 0 0 0,0 0 0 0 0,0-1 0 0 0,1 0 0 0 0,-1-1-1 0 0,0 1 1 0 0,0-1 0 0 0,0-1 0 0 0,0 1 0 0 0,0-1 0 0 0,0-1-1 0 0,0 1 1 0 0,-1-1 0 0 0,2 0 4 0 0,5-13-53 0 0,0 1 0 0 0,-1-2 0 0 0,-1 0 0 0 0,0 0 0 0 0,-1-1 0 0 0,-1 0 0 0 0,-1 0 0 0 0,-1-1 0 0 0,0 0 0 0 0,-1-1 0 0 0,-1 1 0 0 0,-1-1 0 0 0,-1 0 0 0 0,0-13 53 0 0,0 16-170 0 0,10-60-246 0 0,-4 0 0 0 0,-4-1 0 0 0,-2 0 0 0 0,-5 0 0 0 0,-2 1 0 0 0,-9-40 416 0 0,-7 2 2040 0 0,-5 0 0 0 0,-5 2 1 0 0,-43-108-2041 0 0,50 132 1333 0 0,104 50-1850 0 0,256-47 111 0 0,-223 64-3895 0 0,-1 1-6245 0 0,-91 17 3210 0 0</inkml:trace>
  <inkml:trace contextRef="#ctx0" brushRef="#br0" timeOffset="410.955">2096 1486 21141 0 0,'0'0'48'0'0,"0"0"-331"0"0,0 0-131 0 0,0 0-14 0 0,0 0 146 0 0,0 0 199 0 0,0 29 74 0 0,1 91 23 0 0,38 131-1317 0 0,-36-268-8587 0 0,-3 9 1379 0 0</inkml:trace>
  <inkml:trace contextRef="#ctx0" brushRef="#br0" timeOffset="666.706">1911 914 24213 0 0,'0'0'-40'0'0,"0"0"-40"0"0,0 0-104 0 0,0 0-360 0 0,0 0-744 0 0,0 0-777 0 0,0 0-671 0 0,0 0-857 0 0,0 0-872 0 0,0 0-4753 0 0</inkml:trace>
  <inkml:trace contextRef="#ctx0" brushRef="#br0" timeOffset="959.781">2563 1462 22141 0 0,'0'0'-411'0'0,"0"0"2"0"0,0 0 39 0 0,0 0 13 0 0,0 28 83 0 0,1 94 16 0 0,32 82-2303 0 0,-23-167 1677 0 0,1 11-409 0 0,-8-16 5314 0 0,-28-82-3358 0 0,18 36-715 0 0,1-1 0 0 0,0 1-1 0 0,2-1 1 0 0,-1 0 0 0 0,2-1-1 0 0,0 1 1 0 0,1 0 0 0 0,0-1 0 0 0,1 0-1 0 0,1 1 1 0 0,1-1 0 0 0,0 1-1 0 0,1-1 1 0 0,0 1 0 0 0,2-1-1 0 0,0 1 1 0 0,0 0 0 0 0,1 0 0 0 0,1 1-1 0 0,1 0 1 0 0,0 0 0 0 0,0 0-1 0 0,2 1 1 0 0,0 0 0 0 0,0 0-1 0 0,1 1 1 0 0,0 1 0 0 0,1-1-1 0 0,1 2 1 0 0,0 0 0 0 0,0 0 0 0 0,2 0 52 0 0,97-13-3715 0 0,-38 29-6180 0 0,-58-3 5170 0 0</inkml:trace>
  <inkml:trace contextRef="#ctx0" brushRef="#br0" timeOffset="1785.058">3250 1693 22477 0 0,'0'0'112'0'0,"0"0"-279"0"0,0 0-182 0 0,0 0-169 0 0,0 0-131 0 0,0 0 97 0 0,0 0 120 0 0,0 0 197 0 0,0 0 176 0 0,0 0 42 0 0,0 0 30 0 0,0 0 31 0 0,0 0 50 0 0,17 6 75 0 0,55 18 79 0 0,-68-23-196 0 0,0 0-1 0 0,1 0 1 0 0,-1 0 0 0 0,1-1-1 0 0,-1 0 1 0 0,1 0 0 0 0,0 0-1 0 0,-1 0 1 0 0,1-1 0 0 0,-1 1-1 0 0,1-1 1 0 0,-1 0 0 0 0,0-1-1 0 0,1 1 1 0 0,-1-1 0 0 0,0 0-1 0 0,0 0 1 0 0,0 0 0 0 0,0 0-1 0 0,0-1 1 0 0,-1 0 0 0 0,3-1-52 0 0,9-6 39 0 0,-6 6-170 0 0,1-1 0 0 0,-1 1 0 0 0,0-2 0 0 0,0 1 0 0 0,-1-1 1 0 0,1-1-1 0 0,-2 1 0 0 0,1-1 0 0 0,0-1 0 0 0,-1 1 0 0 0,-1-1 0 0 0,1-1 0 0 0,-1 1 0 0 0,-1-1 0 0 0,0 0 0 0 0,0 0 0 0 0,0-1 0 0 0,-1 1 0 0 0,-1-1 0 0 0,0 0 0 0 0,1-3 131 0 0,-5 10-127 0 0,0 0 0 0 0,1 0 0 0 0,-1 0 0 0 0,0 0-1 0 0,-1 0 1 0 0,1 0 0 0 0,0 0 0 0 0,-1 0 0 0 0,1 0 0 0 0,-1 1-1 0 0,0-1 1 0 0,0 1 0 0 0,0-1 0 0 0,-1 1 0 0 0,1 0 0 0 0,0 0-1 0 0,-1 0 1 0 0,1 0 0 0 0,-1 0 0 0 0,0 0 0 0 0,0 1 0 0 0,1-1-1 0 0,-4 0 128 0 0,-1-1 35 0 0,0 0-1 0 0,0 1 0 0 0,0-1 1 0 0,-1 1-1 0 0,1 1 0 0 0,-1-1 1 0 0,1 2-1 0 0,-1-1 0 0 0,1 1 1 0 0,-1 0-1 0 0,0 0 0 0 0,1 1 1 0 0,-1 0-1 0 0,1 0 0 0 0,-5 2-34 0 0,4 4 99 0 0,1-1 0 0 0,0 2 0 0 0,1-1 0 0 0,-1 1-1 0 0,2 0 1 0 0,-1 0 0 0 0,1 1 0 0 0,0 0 0 0 0,1 0-1 0 0,0 0 1 0 0,0 0 0 0 0,1 1 0 0 0,0-1-1 0 0,1 1 1 0 0,0 0 0 0 0,0 0 0 0 0,1 0 0 0 0,1 0-1 0 0,0 0 1 0 0,0 0 0 0 0,1 0 0 0 0,0 0-1 0 0,0-1 1 0 0,1 1 0 0 0,1 0 0 0 0,-1-1 0 0 0,2 1-1 0 0,-1-1-98 0 0,-1 3 25 0 0,1 0 0 0 0,0-1 0 0 0,1 1 0 0 0,0-1 0 0 0,0 0-1 0 0,1 0 1 0 0,1-1 0 0 0,0 0 0 0 0,0 0 0 0 0,1 0 0 0 0,0 0 0 0 0,1-1-1 0 0,0-1 1 0 0,0 1 0 0 0,1-1 0 0 0,0 0 0 0 0,0-1 0 0 0,1 0-1 0 0,0-1 1 0 0,0 0 0 0 0,1 0 0 0 0,0-1 0 0 0,0-1 0 0 0,0 0 0 0 0,0 0-1 0 0,1-1 1 0 0,-1-1 0 0 0,1 1 0 0 0,0-2 0 0 0,0 0 0 0 0,0 0-1 0 0,-1-1 1 0 0,1-1 0 0 0,0 0 0 0 0,0 0 0 0 0,0-1 0 0 0,-1-1 0 0 0,11-3-25 0 0,19-15-220 0 0,-1-3 1 0 0,-1 0 0 0 0,-1-3 0 0 0,-2-1 0 0 0,-1-1 0 0 0,-1-2 0 0 0,-1-2 0 0 0,-2-1 0 0 0,-1-1-1 0 0,16-27 220 0 0,-17 22-389 0 0,-2-1-1 0 0,-1-1 1 0 0,-2-1-1 0 0,-3-2 1 0 0,-1 0-1 0 0,-2-1 1 0 0,-2 0-1 0 0,-2-2 1 0 0,-3 0-1 0 0,2-18 390 0 0,-9 37 55 0 0,-2-1-1 0 0,-1 0 0 0 0,-1 0 0 0 0,-1 0 0 0 0,-2 0 0 0 0,-1 0 0 0 0,-1 0 0 0 0,-3-3-54 0 0,1 10 373 0 0,0 1 0 0 0,-2 0-1 0 0,0 0 1 0 0,-2 1 0 0 0,0 0 0 0 0,-2 0-1 0 0,0 1 1 0 0,-1 1 0 0 0,-1 1 0 0 0,-14-14-373 0 0,26 27 93 0 0,-1 1 0 0 0,0 0 0 0 0,0-1 0 0 0,0 2 0 0 0,0-1 0 0 0,-1 0 0 0 0,0 1 0 0 0,0 0 0 0 0,0 0 0 0 0,0 1 0 0 0,0-1 0 0 0,0 1 0 0 0,-1 0 0 0 0,1 0 0 0 0,-1 1 0 0 0,1-1 0 0 0,-1 1 0 0 0,0 1 0 0 0,1-1 0 0 0,-1 1 0 0 0,0 0 0 0 0,0 0-93 0 0,2 5-18 0 0,0-1 0 0 0,1 1 0 0 0,0 0 0 0 0,0-1 0 0 0,0 2 0 0 0,0-1 0 0 0,1 0 0 0 0,0 0 0 0 0,0 1 0 0 0,0-1 0 0 0,1 1 0 0 0,-1 0 0 0 0,1-1 0 0 0,1 1 0 0 0,-1 0 0 0 0,1 0 0 0 0,0 0 0 0 0,0-1 0 0 0,1 2 18 0 0,-1-2 15 0 0,0 110 73 0 0,5-1 0 0 0,4 0 0 0 0,6 0 0 0 0,5-1 0 0 0,5-1 0 0 0,4-2 0 0 0,29 66-88 0 0,34 16-737 0 0,-89-187 732 0 0,1 0 0 0 0,-1-1-1 0 0,0 0 1 0 0,1 0 0 0 0,0 0 0 0 0,0 0 0 0 0,0 0 0 0 0,1-1 0 0 0,-1 1 0 0 0,1-1-1 0 0,0-1 1 0 0,0 1 0 0 0,0-1 0 0 0,0 1 0 0 0,0-2 0 0 0,0 1 0 0 0,1 0 0 0 0,-1-1 0 0 0,1 0-1 0 0,-1 0 1 0 0,1-1 0 0 0,-1 1 0 0 0,1-1 0 0 0,-1-1 0 0 0,1 1 0 0 0,-1-1 0 0 0,1 0-1 0 0,-1 0 1 0 0,1 0 0 0 0,-1-1 0 0 0,0 0 0 0 0,0 0 0 0 0,0 0 0 0 0,0-1 0 0 0,0 1-1 0 0,2-3 6 0 0,135-135-9529 0 0,-78 64 5670 0 0,-14 31 4805 0 0,-49 43-764 0 0,0 1 1 0 0,0 0 0 0 0,0 0-1 0 0,0-1 1 0 0,0 1-1 0 0,1 0 1 0 0,-1 0-1 0 0,0 0 1 0 0,0 0 0 0 0,1 0-1 0 0,-1 0 1 0 0,1 0-1 0 0,-1 1 1 0 0,1-1 0 0 0,-1 1-1 0 0,1-1 1 0 0,-1 1-1 0 0,1-1 1 0 0,0 1 0 0 0,-1 0-1 0 0,1 0 1 0 0,0-1-1 0 0,-1 1 1 0 0,1 1-1 0 0,0-1 1 0 0,-1 0 0 0 0,1 0-1 0 0,-1 0 1 0 0,1 1-1 0 0,0-1 1 0 0,-1 1 0 0 0,1 0-1 0 0,-1-1 1 0 0,1 1-1 0 0,-1 0 1 0 0,1 0-1 0 0,-1 0 1 0 0,0 0 0 0 0,0 0-1 0 0,1 0 1 0 0,-1 0-1 0 0,0 0 1 0 0,0 0 0 0 0,0 1-1 0 0,0-1 1 0 0,0 1-1 0 0,0-1 1 0 0,0 0-1 0 0,-1 1 1 0 0,1-1 0 0 0,-1 1-1 0 0,1 0 1 0 0,-1-1-1 0 0,1 1 1 0 0,-1 0-183 0 0,30 109 3315 0 0,35 73-3137 0 0,-30-165-2414 0 0,-11-32-6951 0 0,-20 7 124 0 0</inkml:trace>
  <inkml:trace contextRef="#ctx0" brushRef="#br0" timeOffset="2034.103">4722 840 26310 0 0,'0'0'-16'0'0,"0"0"32"0"0,0 0-152 0 0,0 0-256 0 0,0 0-377 0 0,0 0-551 0 0,0 0-936 0 0,0 0-897 0 0,0 0-640 0 0,0 0-640 0 0,0 0 416 0 0,0 0-2024 0 0</inkml:trace>
  <inkml:trace contextRef="#ctx0" brushRef="#br0" timeOffset="2629.278">5357 1582 21989 0 0,'0'0'1124'0'0,"0"0"-984"0"0,0 0-299 0 0,0 0-114 0 0,0 0-75 0 0,0 0 38 0 0,0 0 57 0 0,0 0 84 0 0,0 0 54 0 0,7 25 36 0 0,43 173-50 0 0,-10-28 204 0 0,-40-171-88 0 0,0 0 0 0 0,0 0 1 0 0,0 1-1 0 0,0-1 0 0 0,0 0 1 0 0,0 1-1 0 0,1-1 1 0 0,-1 0-1 0 0,0 1 0 0 0,0-1 1 0 0,1 0-1 0 0,-1 1 0 0 0,0-1 1 0 0,1 0-1 0 0,-1 1 0 0 0,1-1 1 0 0,-1 1-1 0 0,1-1 1 0 0,-1 1-1 0 0,1-1 0 0 0,-1 1 1 0 0,1-1-1 0 0,-1 1 0 0 0,1-1 1 0 0,0 1-1 0 0,-1 0 1 0 0,1-1-1 0 0,0 1 0 0 0,-1 0 1 0 0,1 0-1 0 0,0 0 0 0 0,-1-1 1 0 0,1 1-1 0 0,0 0 0 0 0,0 0 1 0 0,-1 0-1 0 0,1 0 1 0 0,0 0-1 0 0,-1 0 0 0 0,1 0 1 0 0,0 1-1 0 0,0-1 0 0 0,-1 0 1 0 0,1 0-1 0 0,0 0 1 0 0,-1 1-1 0 0,1-1 0 0 0,0 0 1 0 0,-1 1-1 0 0,1-1 0 0 0,-1 0 1 0 0,1 1-1 0 0,-1-1 0 0 0,1 1 1 0 0,-1-1-1 0 0,1 1 1 0 0,-1-1-1 0 0,1 1 0 0 0,-1 0 1 0 0,1-1-1 0 0,-1 1 0 0 0,0 0 1 0 0,1-1-1 0 0,-1 1 0 0 0,0 0 1 0 0,0-1-1 0 0,0 1 1 0 0,1 0-1 0 0,-1-1 0 0 0,0 2 13 0 0,25-62-1000 0 0,-24 55 707 0 0,1-4 195 0 0,1 0 1 0 0,0 0 0 0 0,0 0-1 0 0,1 0 1 0 0,0 1-1 0 0,1-1 1 0 0,0 1 0 0 0,0 0-1 0 0,1 1 1 0 0,-1-1-1 0 0,2 1 1 0 0,-1 0 0 0 0,1 1-1 0 0,0-1 1 0 0,0 1-1 0 0,1 1 1 0 0,0-1 0 0 0,0 1-1 0 0,0 1 1 0 0,1 0-1 0 0,0 0 1 0 0,-1 0 0 0 0,1 1-1 0 0,0 0 1 0 0,1 1-1 0 0,-1 0 1 0 0,0 1 0 0 0,1 0-1 0 0,8 0 98 0 0,-1 1 296 0 0,-1 0 0 0 0,1 1 0 0 0,-1 1 0 0 0,1 1 1 0 0,-1 1-1 0 0,0 0 0 0 0,0 1 0 0 0,0 0 0 0 0,0 2 0 0 0,-1-1 0 0 0,0 2 0 0 0,-1 0 0 0 0,0 1 0 0 0,0 1 0 0 0,9 7-296 0 0,-16-12 64 0 0,1 1 0 0 0,-2-1 1 0 0,1 1-1 0 0,0 0 0 0 0,-1 1 0 0 0,0-1 0 0 0,-1 1 1 0 0,1 0-1 0 0,-1 1 0 0 0,-1-1 0 0 0,1 1 0 0 0,-1 0 0 0 0,-1 0 1 0 0,0 1-1 0 0,0-1 0 0 0,2 9-64 0 0,-5-14 4 0 0,-1 1 0 0 0,1-1 0 0 0,1 1 0 0 0,-1-1 0 0 0,0 0 0 0 0,1 1 0 0 0,0-1 0 0 0,0 1 0 0 0,0-1 0 0 0,0 0 0 0 0,0 0 0 0 0,1 0-1 0 0,-1 0 1 0 0,1 0 0 0 0,0 0 0 0 0,0 0 0 0 0,0 0 0 0 0,0-1 0 0 0,1 1 0 0 0,-1-1 0 0 0,1 1 0 0 0,-1-1 0 0 0,1 0 0 0 0,0 0 0 0 0,0 0 0 0 0,0-1 0 0 0,0 1 0 0 0,0-1 0 0 0,0 1 0 0 0,3 0-4 0 0,5-6-53 0 0,0-1 0 0 0,-1 1 0 0 0,0-2 0 0 0,0 1 0 0 0,0-1 0 0 0,-1-1 0 0 0,1 0 0 0 0,-2 0 0 0 0,1-1 0 0 0,-1 0 1 0 0,0-1-1 0 0,-1 1 0 0 0,0-1 0 0 0,0-1 0 0 0,-1 1 0 0 0,0-1 0 0 0,0-1 0 0 0,-2 1 0 0 0,3-6 53 0 0,-6 15-9 0 0,9-18-139 0 0,-1 0 0 0 0,-1 0 0 0 0,0 0 0 0 0,-1-1 0 0 0,-2 0 0 0 0,0-1 0 0 0,-1 1 0 0 0,0-1 0 0 0,-2 0 1 0 0,-1 1-1 0 0,0-1 0 0 0,-2 0 0 0 0,-1-7 148 0 0,-3 20 1197 0 0,4 37-645 0 0,5-6-342 0 0,0 0-1 0 0,2 0 1 0 0,0-1-1 0 0,1 1 1 0 0,2-1-1 0 0,0-1 1 0 0,1 0-1 0 0,1 0 1 0 0,1-1-1 0 0,1 0 0 0 0,14 16-209 0 0,-20-28-120 0 0,1-1 0 0 0,0 1 0 0 0,0-1 0 0 0,0-1 0 0 0,1 1 0 0 0,0-1-1 0 0,1-1 1 0 0,-1 0 0 0 0,1 0 0 0 0,0-1 0 0 0,0 0 0 0 0,0-1-1 0 0,0 0 1 0 0,1-1 0 0 0,0 0 0 0 0,-1 0 0 0 0,8-1 120 0 0,34 0-4629 0 0,-38-1 1255 0 0,7 0-7685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16T10:50:47.07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66 68 11907 0 0,'0'0'2987'0'0,"0"0"-2010"0"0,0 0-387 0 0,0 0 43 0 0,0 0-103 0 0,0 0-174 0 0,0 0-229 0 0,0 0-233 0 0,0 0-181 0 0,0 0-178 0 0,0 0-106 0 0,-11-14 4 0 0,-32-39 85 0 0,52 141 859 0 0,-4 452 180 0 0,-9-422-487 0 0,-15 762 2177 0 0,17-202-1758 0 0,16-383-551 0 0,-11-298-2415 0 0,2-8-4192 0 0,-5 10 4974 0 0,1-2-6771 0 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16T11:07:55.274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0 452 20604 0 0,'0'0'58'0'0,"0"0"18"0"0,0 0 170 0 0,0 0-17 0 0,0 0-235 0 0,0 0-303 0 0,0 0-465 0 0,0 0-99 0 0,0 0 67 0 0,0 0 254 0 0,0 0 372 0 0,15-21 116 0 0,53-65 55 0 0,15 48 39 0 0,-59 34 4 0 0,164-46-21 0 0,3 10 0 0 0,1 7 1 0 0,2 9-1 0 0,0 8 0 0 0,23 9-13 0 0,-197 8 60 0 0,1 0 0 0 0,-1 1 0 0 0,0 2 0 0 0,0 0 0 0 0,0 1-1 0 0,0 0 1 0 0,-1 2 0 0 0,0 1 0 0 0,0 0 0 0 0,-1 1 0 0 0,0 1-1 0 0,0 1 1 0 0,-1 0 0 0 0,-1 1 0 0 0,8 8-60 0 0,-16-13 75 0 0,-1 0 0 0 0,1-1 0 0 0,1 0 0 0 0,-1-1 1 0 0,1 0-1 0 0,0 0 0 0 0,0 0 0 0 0,0-2 0 0 0,1 1 0 0 0,0-1 0 0 0,-1 0 1 0 0,1-1-1 0 0,0 0 0 0 0,0-1 0 0 0,0 0 0 0 0,0 0 0 0 0,1-1 0 0 0,-1 0 0 0 0,0-1 1 0 0,0 0-1 0 0,4-2-75 0 0,24-7 18 0 0,-1-2 0 0 0,0-1 0 0 0,-1-2-1 0 0,0-1 1 0 0,-2-2 0 0 0,0-1 0 0 0,-1-2 0 0 0,-1-1 0 0 0,1-3-18 0 0,91-56 72 0 0,-108 72-4 0 0,0 1 1 0 0,1 0-1 0 0,0 1 0 0 0,0 1 0 0 0,1 0 1 0 0,0 2-1 0 0,0 0 0 0 0,0 1 0 0 0,0 0 1 0 0,1 2-1 0 0,-1 0 0 0 0,1 1 0 0 0,-1 1 1 0 0,1 1-1 0 0,-1 0 0 0 0,6 3-68 0 0,317 45 1098 0 0,65 9-2405 0 0,-140-16-7478 0 0,-208-33-2064 0 0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16T11:07:56.410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 1 18204 0 0,'0'0'-555'0'0,"0"0"339"0"0,0 0-36 0 0,0 0-504 0 0,0 0-350 0 0,0 0-67 0 0,0 0 119 0 0,0 0 465 0 0,0 0 357 0 0,0 0-42 0 0,0 0-351 0 0,0 0-553 0 0,32 20-612 0 0,106 62-358 0 0,-128-77 1899 0 0,0-1 0 0 0,0 0-1 0 0,0 0 1 0 0,0-1 0 0 0,0 0 0 0 0,1-1-1 0 0,0-1 1 0 0,-1 1 0 0 0,1-1 0 0 0,0-1-1 0 0,-1 0 1 0 0,8-1 249 0 0,14 0-510 0 0,676-7-698 0 0,-574 38 2168 0 0,-131-29-832 0 0,0 1 0 0 0,1-1 1 0 0,-1 1-1 0 0,0 0 0 0 0,0 0 1 0 0,0 0-1 0 0,0 0 0 0 0,0 0 0 0 0,-1 1 1 0 0,1-1-1 0 0,-1 1 0 0 0,0 0 1 0 0,1 0-1 0 0,-1 0 0 0 0,0 0 1 0 0,-1 0-1 0 0,1 0 0 0 0,0 0 0 0 0,-1 1 1 0 0,0-1-1 0 0,0 1 0 0 0,0-1 1 0 0,0 1-1 0 0,0-1 0 0 0,-1 1 1 0 0,0-1-1 0 0,1 1 0 0 0,-1 0 0 0 0,-1-1 1 0 0,1 1-1 0 0,0-1 0 0 0,-1 1 1 0 0,0 0-1 0 0,0-1 0 0 0,0 1 1 0 0,0-1-129 0 0,-106 139 5233 0 0,79-113-4691 0 0,-237 238 1636 0 0,106-111-1774 0 0,7 6-1 0 0,-28 50-403 0 0,180-211-1 0 0,-12 12-119 0 0,1 0 0 0 0,0 2 0 0 0,1-1 0 0 0,0 1 0 0 0,2 1 0 0 0,0-1 0 0 0,0 1 0 0 0,1 1 0 0 0,2 0 0 0 0,-1 0-1 0 0,2 0 1 0 0,-2 15 120 0 0,8-28-37 0 0,0 1-1 0 0,0-1 0 0 0,1 0 0 0 0,0 1 1 0 0,0-1-1 0 0,0-1 0 0 0,1 1 1 0 0,-1 0-1 0 0,1-1 0 0 0,0 0 0 0 0,0 1 1 0 0,0-1-1 0 0,0-1 0 0 0,0 1 0 0 0,1-1 1 0 0,-1 0-1 0 0,1 0 0 0 0,0 0 0 0 0,-1 0 1 0 0,1-1-1 0 0,0 0 0 0 0,0 0 0 0 0,0 0 1 0 0,0-1-1 0 0,0 0 0 0 0,0 0 1 0 0,0 0-1 0 0,0 0 0 0 0,0-1 0 0 0,0 0 1 0 0,0 0-1 0 0,0 0 0 0 0,3-1 38 0 0,-3 2 18 0 0,325-57 1213 0 0,-166 20-101 0 0,-98 23-561 0 0,0 2 0 0 0,1 3 0 0 0,0 4 0 0 0,0 2 0 0 0,1 3 0 0 0,59 8-569 0 0,-116-7 19 0 0,0 1 0 0 0,0 0 0 0 0,-1 0 0 0 0,1 2 0 0 0,-1-1 0 0 0,1 1 0 0 0,-1 0 0 0 0,0 1 0 0 0,0 0 0 0 0,-1 1 0 0 0,0 0 0 0 0,0 1 0 0 0,0 0 0 0 0,-1 0 0 0 0,0 0 0 0 0,0 1 0 0 0,-1 1 0 0 0,0-1 0 0 0,0 1 0 0 0,-1 0 0 0 0,0 1 0 0 0,-1-1 0 0 0,0 1 0 0 0,0 0 0 0 0,-1 0 0 0 0,-1 1 0 0 0,0-1 0 0 0,1 5-19 0 0,-4 25-96 0 0,-1 0 0 0 0,-3 0 0 0 0,-1 0-1 0 0,-1-1 1 0 0,-3 0 0 0 0,-1 0 0 0 0,-2-1 0 0 0,-1-1-1 0 0,-2 0 1 0 0,-2 0 0 0 0,-1-2 0 0 0,-2 0-1 0 0,-2-1 1 0 0,-8 8 96 0 0,24-30-72 0 0,-122 187-1955 0 0,-9-5-1 0 0,-52 47 2028 0 0,-114 160-1339 0 0,295-389 1315 0 0,-12 12-34 0 0,2 1-1 0 0,1 1 0 0 0,1 1 0 0 0,1 0 1 0 0,2 1-1 0 0,0 0 0 0 0,2 1 0 0 0,1 1 1 0 0,2-1-1 0 0,0 2 59 0 0,8-25 30 0 0,0 0 0 0 0,0 0 0 0 0,0-1-1 0 0,1 1 1 0 0,0 0 0 0 0,0-1 0 0 0,0 1 0 0 0,1-1 0 0 0,0 1 0 0 0,0-1 0 0 0,0 0 0 0 0,1 0-1 0 0,0 0 1 0 0,0 0 0 0 0,0 0 0 0 0,0-1 0 0 0,1 1 0 0 0,0-1 0 0 0,-1 0 0 0 0,2 0 0 0 0,-1 0-1 0 0,0 0 1 0 0,1-1 0 0 0,0 0 0 0 0,0 0 0 0 0,0 0 0 0 0,0-1 0 0 0,0 1 0 0 0,0-1 0 0 0,1-1-1 0 0,-1 1 1 0 0,1-1 0 0 0,3 1-30 0 0,194 20 2072 0 0,-203-22-2072 0 0,685-24 4461 0 0,-676 22-4454 0 0,1 1-1 0 0,-1 1 1 0 0,1 0 0 0 0,0 0 0 0 0,-1 1 0 0 0,1 0 0 0 0,-1 1-1 0 0,0 0 1 0 0,1 1 0 0 0,-1 0 0 0 0,0 0 0 0 0,0 1-1 0 0,0 0 1 0 0,-1 0 0 0 0,0 1 0 0 0,0 0 0 0 0,0 0-1 0 0,0 1 1 0 0,-1 0 0 0 0,0 1 0 0 0,0 0 0 0 0,0 0 0 0 0,-1 0-1 0 0,0 1 1 0 0,-1 0 0 0 0,0 0 0 0 0,0 0 0 0 0,0 1-1 0 0,-1-1 1 0 0,-1 1 0 0 0,1 0 0 0 0,-1 0 0 0 0,-1 1-1 0 0,0-1 1 0 0,0 0 0 0 0,-1 1 0 0 0,0 4-7 0 0,-6 7-9 0 0,-2-1 0 0 0,0 0 0 0 0,-2 0 0 0 0,0-1 0 0 0,-1 0 0 0 0,0 0 1 0 0,-2-1-1 0 0,0-1 0 0 0,-1 0 0 0 0,-1 0 0 0 0,-1-2 0 0 0,-11 10 9 0 0,-2 6 39 0 0,-690 685-31 0 0,709-706-14 0 0,-2-1-25 0 0,0 1-1 0 0,1 1 1 0 0,0 0 0 0 0,0 0-1 0 0,2 1 1 0 0,-1 0 0 0 0,1 1-1 0 0,1-1 1 0 0,0 1 0 0 0,1 1-1 0 0,0 0 1 0 0,1-1 0 0 0,1 2-1 0 0,0-1 1 0 0,1 0-1 0 0,1 1 1 0 0,-1 6 31 0 0,8-13-11 0 0,0 0-1 0 0,0 0 1 0 0,1-1-1 0 0,0 0 1 0 0,0 0 0 0 0,1 0-1 0 0,0 0 1 0 0,0-1-1 0 0,0-1 1 0 0,1 1-1 0 0,0-1 1 0 0,0 0 0 0 0,0-1-1 0 0,0 0 1 0 0,1 0-1 0 0,0-1 1 0 0,0 0-1 0 0,0 0 1 0 0,0-1 0 0 0,0-1-1 0 0,1 1 1 0 0,-1-1-1 0 0,0-1 1 0 0,1 0 11 0 0,8 4 30 0 0,108 19 158 0 0,-91-20-174 0 0,1 1-1 0 0,-1 2 1 0 0,1 2-1 0 0,-2 1 1 0 0,1 1-1 0 0,-1 2 1 0 0,-1 2-1 0 0,0 0 1 0 0,-1 3 0 0 0,-1 0-1 0 0,-1 2 1 0 0,0 2-1 0 0,7 7-13 0 0,-29-18 27 0 0,-1 0 0 0 0,0 1 1 0 0,0 0-1 0 0,-1 0 0 0 0,0 1 0 0 0,-1-1 0 0 0,-1 1 0 0 0,0 0 0 0 0,0 1 0 0 0,-1-1 1 0 0,-1 1-1 0 0,0-1 0 0 0,0 1 0 0 0,-1 0 0 0 0,-1-1 0 0 0,-1 1 0 0 0,1 0 0 0 0,-2 0 1 0 0,0-1-1 0 0,0 1 0 0 0,-1-1 0 0 0,-1 0 0 0 0,0 0 0 0 0,-1 0 0 0 0,0 0 1 0 0,-1-1-1 0 0,0 1 0 0 0,-1-2 0 0 0,0 1 0 0 0,0-1 0 0 0,-1 0 0 0 0,-1 0 0 0 0,0-1 1 0 0,0 0-1 0 0,-1 0-27 0 0,-128 123 194 0 0,99-99-214 0 0,2 0-1 0 0,2 3 1 0 0,1 1 0 0 0,1 1-1 0 0,3 2 1 0 0,1 0 0 0 0,-23 45 20 0 0,47-73-47 0 0,1-1-1 0 0,0 1 1 0 0,0 0 0 0 0,1 0 0 0 0,1 0 0 0 0,0 0 0 0 0,0 0 0 0 0,1 1 0 0 0,1-1-1 0 0,0 0 1 0 0,1 1 0 0 0,0-1 0 0 0,1 0 0 0 0,0 0 0 0 0,1 0 0 0 0,0 0 0 0 0,1 0 0 0 0,1 0-1 0 0,0-1 1 0 0,0 0 0 0 0,1 0 0 0 0,0 0 0 0 0,1-1 0 0 0,0 0 0 0 0,1 0 0 0 0,0-1-1 0 0,1 0 1 0 0,0 0 0 0 0,0-1 0 0 0,0 0 0 0 0,1-1 0 0 0,1 0 0 0 0,2 1 47 0 0,48 27-800 0 0,3-2 1 0 0,0-3 0 0 0,2-3 0 0 0,1-3-1 0 0,0-3 1 0 0,2-3 0 0 0,5-2 799 0 0,79 25-1667 0 0,-117-31 1352 0 0,17 2 44 0 0,-1 1 1 0 0,-1 4-1 0 0,0 1 1 0 0,-1 3-1 0 0,-1 1 1 0 0,-1 3-1 0 0,-1 2 1 0 0,-2 2-1 0 0,35 29 271 0 0,-70-48 58 0 0,0 0 0 0 0,-2 0 0 0 0,1 1 0 0 0,-1 1 0 0 0,-1-1 0 0 0,0 1 0 0 0,-1 0 0 0 0,0 1 0 0 0,0-1 0 0 0,-2 1 0 0 0,1 0 0 0 0,-2 1 0 0 0,0-1 0 0 0,0 1 0 0 0,-2-1 0 0 0,1 1 0 0 0,-2 0-1 0 0,0 0 1 0 0,0-1 0 0 0,-1 1 0 0 0,-2 4-58 0 0,-2 10 486 0 0,-2-1-1 0 0,-1 1 0 0 0,-1-2 1 0 0,-1 1-1 0 0,-1-1 0 0 0,-2-1 1 0 0,0 0-1 0 0,-2-1 0 0 0,-17 22-485 0 0,-57 62 1821 0 0,-4-4 0 0 0,-5-4-1 0 0,-98 76-1820 0 0,107-96 444 0 0,-15 13-13 0 0,-305 301 350 0 0,305-239-2062 0 0,92-97-1986 0 0,22 1-3784 0 0,2-36-2880 0 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16T11:07:42.74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6219 3027 21957 0 0,'0'0'-254'0'0,"0"0"-198"0"0,0 0-241 0 0,0 0-46 0 0,0 0 149 0 0,0 0 221 0 0,0 0 268 0 0,-1 30 107 0 0,-5 189 178 0 0,62 1332 1573 0 0,-45-1346-1571 0 0,197 2645 500 0 0,-129-931 1713 0 0,-78-1795-2198 0 0,8 897 933 0 0,65 251-1134 0 0,70 276 1562 0 0,-30-810-1091 0 0,-105-509-838 0 0,-26-262-3651 0 0,-9-65-2003 0 0,11 39-660 0 0,3 13-3577 0 0</inkml:trace>
  <inkml:trace contextRef="#ctx0" brushRef="#br0" timeOffset="701.283">6458 3039 22717 0 0,'0'0'-40'0'0,"0"0"-132"0"0,0 0-215 0 0,0 0-222 0 0,0 0-32 0 0,0 0 100 0 0,0 0 202 0 0,0 0 245 0 0,0 0 127 0 0,27-3 60 0 0,210-34 247 0 0,-61-7-53 0 0,3 8 0 0 0,1 7 0 0 0,165-3-287 0 0,-2 36-143 0 0,0 14-1 0 0,143 34 144 0 0,238 16-242 0 0,100-55 1286 0 0,459-65-1044 0 0,-1155 45 294 0 0,781 0 1129 0 0,-680 10-1098 0 0,60-3 1298 0 0,-430-19-5567 0 0,88 20 405 0 0,16 1-2290 0 0,5 2-5372 0 0</inkml:trace>
  <inkml:trace contextRef="#ctx0" brushRef="#br0" timeOffset="-1403.337">1 3405 13987 0 0,'0'0'577'0'0,"0"0"-1014"0"0,0 0-163 0 0,0 0 340 0 0,0 0 212 0 0,33 10 72 0 0,107 35 43 0 0,-67-29 140 0 0,1-3 0 0 0,1-2 1 0 0,0-5-1 0 0,0-2 1 0 0,0-4-1 0 0,1-3 1 0 0,-1-3-1 0 0,-1-4 1 0 0,0-2-1 0 0,0-4 0 0 0,19-10-207 0 0,18 3 235 0 0,135-26 30 0 0,3 10-1 0 0,1 11 1 0 0,102 8-265 0 0,-299 19-349 0 0,209 8 346 0 0,-93 27-5517 0 0,-132-17-1982 0 0,-32-14 4256 0 0</inkml:trace>
  <inkml:trace contextRef="#ctx0" brushRef="#br0" timeOffset="-753.901">2675 3548 18932 0 0,'0'0'-1250'0'0,"0"0"105"0"0,0 0 105 0 0,0 0 214 0 0,0 0 411 0 0,-5 29 275 0 0,-14 96 88 0 0,13-66 49 0 0,3 1-1 0 0,3 0 0 0 0,3 0 0 0 0,9 58 4 0 0,-1-12 257 0 0,35 841 3033 0 0,-44 120-3290 0 0,-4-735 286 0 0,0-28 833 0 0,30 1515 3141 0 0,12 649-1864 0 0,-38-1198-1582 0 0,17-925-138 0 0,16-1 0 0 0,20 30-676 0 0,-31-208 188 0 0,70 388-150 0 0,100 100 35 0 0,-177-589-311 0 0,21 162-2705 0 0,-40-248-4327 0 0,-4-12 1557 0 0,1 11 772 0 0,0 0-2076 0 0</inkml:trace>
  <inkml:trace contextRef="#ctx0" brushRef="#br0" timeOffset="2854.554">3524 5627 18860 0 0,'0'0'-345'0'0,"0"0"-201"0"0,0 0-217 0 0,0 0-185 0 0,0 0-1 0 0,0 0 220 0 0,0 0 308 0 0,-9 29 230 0 0,-26 93 174 0 0,28 70 458 0 0,10-131-220 0 0,2 1 0 0 0,4-1 0 0 0,2 0-1 0 0,2 0 1 0 0,3-2 0 0 0,3 0-1 0 0,2-1 1 0 0,5 4-221 0 0,-24-57 51 0 0,1-1 0 0 0,-1 1 0 0 0,1-1 0 0 0,0 0 0 0 0,0 0 0 0 0,0 0 0 0 0,1 0 0 0 0,-1 0 0 0 0,1-1 0 0 0,0 0 0 0 0,0 0-1 0 0,0 0 1 0 0,1 0 0 0 0,-1 0 0 0 0,1-1 0 0 0,-1 0 0 0 0,1 0 0 0 0,0 0 0 0 0,0-1 0 0 0,0 1 0 0 0,0-1 0 0 0,0 0 0 0 0,0-1 0 0 0,0 1 0 0 0,0-1 0 0 0,0 0 0 0 0,0 0 0 0 0,0-1-1 0 0,0 1 1 0 0,0-1 0 0 0,0 0 0 0 0,0-1 0 0 0,0 1 0 0 0,0-1 0 0 0,0 0 0 0 0,-1 0 0 0 0,1 0 0 0 0,-1-1 0 0 0,1 0 0 0 0,-1 0 0 0 0,0 0 0 0 0,0 0 0 0 0,0-1 0 0 0,-1 1 0 0 0,3-3-51 0 0,29-33 125 0 0,-2-1 1 0 0,-2-1 0 0 0,-1-2 0 0 0,-2-1-1 0 0,-3-1 1 0 0,-1-1 0 0 0,-2-2 0 0 0,-2 0-1 0 0,-3-1 1 0 0,2-13-126 0 0,-4 12-22 0 0,-2 0-1 0 0,-3-1 1 0 0,-1 0-1 0 0,-3-1 1 0 0,-2 0-1 0 0,-3 1 1 0 0,-2-4 22 0 0,1 51-181 0 0,-1 1-3667 0 0,2 1-7732 0 0,5 5 9648 0 0,-4-2 2443 0 0,4 2-3032 0 0</inkml:trace>
  <inkml:trace contextRef="#ctx0" brushRef="#br0" timeOffset="3238.237">4468 5795 22621 0 0,'0'0'-271'0'0,"0"0"-229"0"0,0 0-97 0 0,0 0 14 0 0,-11 28 143 0 0,-33 96 204 0 0,26 39 1 0 0,20-116 183 0 0,-4 61-87 0 0,-1-50 124 0 0,2-1 0 0 0,3 0 0 0 0,3 0 0 0 0,2 0 1 0 0,6 20 14 0 0,-12-75 32 0 0,-1 0 0 0 0,1 0 0 0 0,0 1 0 0 0,0-1 0 0 0,0 0 0 0 0,0 0 0 0 0,0 0 0 0 0,0 0 1 0 0,0 0-1 0 0,1 0 0 0 0,-1 0 0 0 0,1-1 0 0 0,0 1 0 0 0,-1 0 0 0 0,1-1 0 0 0,0 0 1 0 0,0 1-1 0 0,0-1 0 0 0,0 0 0 0 0,0 0 0 0 0,0 0 0 0 0,0 0 0 0 0,0 0 0 0 0,0 0 1 0 0,1-1-1 0 0,-1 1 0 0 0,0-1 0 0 0,1 1 0 0 0,-1-1 0 0 0,0 0 0 0 0,1 0 0 0 0,-1 0 1 0 0,0 0-1 0 0,1 0 0 0 0,-1-1 0 0 0,0 1 0 0 0,0-1 0 0 0,1 0 0 0 0,-1 1 0 0 0,0-1 1 0 0,0 0-1 0 0,0 0 0 0 0,0 0 0 0 0,0-1 0 0 0,0 1 0 0 0,0 0 0 0 0,0-1 0 0 0,0 1 1 0 0,-1-1-1 0 0,1 0 0 0 0,-1 0 0 0 0,1 1 0 0 0,-1-1 0 0 0,0 0 0 0 0,1 0 0 0 0,-1 0 1 0 0,0-1-33 0 0,36-29-98 0 0,-2-1 1 0 0,-1-3-1 0 0,-2 0 0 0 0,-1-2 1 0 0,-2-1-1 0 0,-2-2 1 0 0,-2 0-1 0 0,17-40 98 0 0,-35 64-55 0 0,-1 0 0 0 0,-1 0 0 0 0,0-1 0 0 0,-1 0 0 0 0,-2 0 0 0 0,1 0 0 0 0,-2 0 0 0 0,-1-1 0 0 0,0 1 0 0 0,-1 0 0 0 0,-3-17 55 0 0,3 26-49 0 0,-1 1-1 0 0,0 0 1 0 0,0 0-1 0 0,0 0 1 0 0,-1 0-1 0 0,0 1 1 0 0,-1-1-1 0 0,0 1 1 0 0,0 0-1 0 0,0 0 1 0 0,-1 0-1 0 0,0 0 1 0 0,-1 1-1 0 0,1 0 1 0 0,-1 0-1 0 0,0 0 1 0 0,-1 1-1 0 0,1 0 1 0 0,-1 0-1 0 0,0 1 1 0 0,0 0-1 0 0,-1 0 1 0 0,1 1-1 0 0,-1-1 1 0 0,0 2-1 0 0,0-1 1 0 0,-1 1 49 0 0,9 1 8 0 0,-23-1-2515 0 0,12 14-9083 0 0,11-7 7076 0 0</inkml:trace>
  <inkml:trace contextRef="#ctx0" brushRef="#br0" timeOffset="3603.186">5181 6454 19548 0 0,'0'0'580'0'0,"0"0"-662"0"0,0 0-40 0 0,0 0 145 0 0,0 0-6 0 0,0 0-22 0 0,0 0-63 0 0,1 27-49 0 0,5 82-11 0 0,13-51 173 0 0,4-116 1031 0 0,-8 24-1122 0 0,-1-1-1 0 0,-2 0 1 0 0,-2-1 0 0 0,-1 0-1 0 0,-1-1 1 0 0,-2 0 0 0 0,-2 0-1 0 0,-1 0 1 0 0,-2 0-1 0 0,-2-1 1 0 0,-1 1 0 0 0,-2 0-1 0 0,-5-18 47 0 0,8 50 1 0 0,0 0 0 0 0,0 0-1 0 0,0 0 1 0 0,-1 1-1 0 0,1-1 1 0 0,-1 1 0 0 0,0-1-1 0 0,-1 1 1 0 0,1 0 0 0 0,-1-1-1 0 0,0 1 1 0 0,0 1-1 0 0,0-1 1 0 0,0 0 0 0 0,-1 1-1 0 0,1-1 1 0 0,-1 1 0 0 0,0 0-1 0 0,0 1 1 0 0,0-1-1 0 0,-1 1 1 0 0,1-1 0 0 0,-1 1-1 0 0,1 0 1 0 0,-1 1 0 0 0,1-1-1 0 0,-1 1 1 0 0,0 0-1 0 0,0 0 1 0 0,0 1 0 0 0,0-1-1 0 0,0 1 1 0 0,1 0-1 0 0,-1 0 1 0 0,0 1 0 0 0,0 0-1 0 0,0 0 1 0 0,0 0 0 0 0,0 0-1 0 0,1 0 1 0 0,-1 1-1 0 0,1 0 1 0 0,-1 0 0 0 0,1 1-1 0 0,-1 0 0 0 0,-9 17-23 0 0,2 2-1 0 0,1 0 1 0 0,0 0-1 0 0,2 1 0 0 0,0 0 1 0 0,2 1-1 0 0,0 0 1 0 0,2 0-1 0 0,0 0 0 0 0,2 1 1 0 0,1 0-1 0 0,1-1 1 0 0,1 1-1 0 0,1 0 0 0 0,1 0 1 0 0,1 0 23 0 0,23 81-2183 0 0,19-49-6370 0 0,-31-46 658 0 0</inkml:trace>
  <inkml:trace contextRef="#ctx0" brushRef="#br0" timeOffset="3857.195">5716 5861 20156 0 0,'0'0'-145'0'0,"0"0"-62"0"0,-3 29 23 0 0,-17 181-73 0 0,16-91-43 0 0,-31 279-1915 0 0,42-436-813 0 0,4-22-5883 0 0,-6 39 4002 0 0</inkml:trace>
  <inkml:trace contextRef="#ctx0" brushRef="#br0" timeOffset="4049.261">5452 5796 18076 0 0,'0'0'3765'0'0,"0"0"-2710"0"0,0 0-715 0 0,0 0-144 0 0,0 0-344 0 0,0 0-296 0 0,0 0-165 0 0,0 0 3 0 0,0 0 124 0 0,0 0 217 0 0,0 0 141 0 0,23-26 4 0 0,81-81-54 0 0,-11 53-233 0 0,-72 49 260 0 0,137-32-3246 0 0,-52 30-6492 0 0,-85 7 3257 0 0</inkml:trace>
  <inkml:trace contextRef="#ctx0" brushRef="#br0" timeOffset="4383.762">6136 6444 13011 0 0,'0'0'6234'0'0,"0"0"-4877"0"0,0 0-1169 0 0,0 0-4 0 0,0 0-96 0 0,0 0-67 0 0,0 0-81 0 0,0 0-37 0 0,2 26-7 0 0,9 82-30 0 0,-10-109 109 0 0,0-1-1 0 0,0 1 0 0 0,0-1 1 0 0,0 1-1 0 0,0 0 0 0 0,0 0 1 0 0,0 0-1 0 0,1-1 0 0 0,-1 1 1 0 0,0 0-1 0 0,1 1 0 0 0,-1-1 1 0 0,1 0-1 0 0,-1 0 1 0 0,1 1-1 0 0,0-1 0 0 0,-1 0 1 0 0,1 1-1 0 0,-1 0 0 0 0,1-1 1 0 0,0 1-1 0 0,0 0 0 0 0,-1 0 1 0 0,1 0-1 0 0,0 0 0 0 0,-1 0 1 0 0,1 0-1 0 0,0 1 0 0 0,-1-1 1 0 0,1 1-1 0 0,0-1 0 0 0,-1 1 1 0 0,1-1-1 0 0,-1 1 0 0 0,1 0 1 0 0,-1 0-1 0 0,1 0 0 0 0,-1 0 1 0 0,1 0-1 0 0,-1 0 0 0 0,0 0 1 0 0,0 0-1 0 0,0 0 0 0 0,1 1 1 0 0,-1-1-1 0 0,0 0 0 0 0,-1 1 1 0 0,1-1-1 0 0,0 1 0 0 0,0-1 1 0 0,-1 1-1 0 0,1 0 0 0 0,0-1 1 0 0,-1 1-1 0 0,0-1 0 0 0,1 1 1 0 0,-1 0-1 0 0,0 0 26 0 0,4-25-488 0 0,0 0 0 0 0,-2-1 0 0 0,-1 1 0 0 0,0 0 0 0 0,-2-1 0 0 0,-1 1 0 0 0,0 0 0 0 0,-2-1 0 0 0,-1 1 0 0 0,-1 1 0 0 0,-4-12 488 0 0,-76-92 716 0 0,79 119-489 0 0,0 0 1 0 0,-1 1 0 0 0,1-1 0 0 0,-1 2 0 0 0,-1-1-1 0 0,1 1 1 0 0,-1 1 0 0 0,0-1 0 0 0,0 1-1 0 0,0 1 1 0 0,0 0 0 0 0,-1 0 0 0 0,1 1-1 0 0,-1 0 1 0 0,0 1 0 0 0,0 0 0 0 0,1 0-1 0 0,-1 1 1 0 0,0 0 0 0 0,0 1 0 0 0,0 0 0 0 0,1 1-1 0 0,-1 0 1 0 0,0 0 0 0 0,1 1 0 0 0,0 0-1 0 0,0 1 1 0 0,0 0 0 0 0,0 0 0 0 0,0 1-1 0 0,1 0 1 0 0,0 1 0 0 0,0 0 0 0 0,0 0-1 0 0,0 1-227 0 0,2 0 1 0 0,0 0 0 0 0,0 0 0 0 0,0 1-1 0 0,1 0 1 0 0,0 0 0 0 0,0 0 0 0 0,1 1 0 0 0,0-1-1 0 0,1 1 1 0 0,0 0 0 0 0,0 0 0 0 0,1 1-1 0 0,0-1 1 0 0,0 0 0 0 0,1 1 0 0 0,0-1-1 0 0,1 1 1 0 0,0-1 0 0 0,1 1 0 0 0,0-1-1 0 0,0 0 1 0 0,1 1 0 0 0,0-1 0 0 0,1 0-1 0 0,2 5 0 0 0,-2-5-283 0 0,1 0-1 0 0,0-1 0 0 0,1 1 0 0 0,0-1 1 0 0,0 0-1 0 0,1 0 0 0 0,0 0 0 0 0,0-1 1 0 0,0 0-1 0 0,1 0 0 0 0,0-1 0 0 0,1 0 1 0 0,0 0-1 0 0,0 0 0 0 0,0-1 1 0 0,2 0 283 0 0,21 9-4764 0 0,-8-7-3286 0 0</inkml:trace>
  <inkml:trace contextRef="#ctx0" brushRef="#br0" timeOffset="5826.371">4918 4934 10010 0 0,'0'0'332'0'0,"0"0"-65"0"0,0 0 52 0 0,0 0 110 0 0,0 0 231 0 0,0 0 214 0 0,0 0-62 0 0,0 0-243 0 0,0 0-306 0 0,0 0-303 0 0,0 0-104 0 0,0 0 0 0 0,0 0-17 0 0,-18-14-25 0 0,-62-47-3 0 0,72 56 125 0 0,0 0 0 0 0,-1 1-1 0 0,0 0 1 0 0,0 0 0 0 0,0 1 0 0 0,0 0 0 0 0,0 1 0 0 0,-1 0 0 0 0,1 0-1 0 0,-1 1 1 0 0,1 0 0 0 0,-1 1 0 0 0,0 0 0 0 0,1 0 0 0 0,-3 1 64 0 0,-20 0-301 0 0,-55 6-215 0 0,0 3 1 0 0,1 4-1 0 0,0 5 0 0 0,1 2 1 0 0,2 5-1 0 0,0 3 0 0 0,2 3 1 0 0,1 4-1 0 0,-8 10 516 0 0,-61 29 1543 0 0,3 6 0 0 0,4 6 0 0 0,4 7 0 0 0,5 5 0 0 0,3 7 0 0 0,-15 24-1543 0 0,112-101 178 0 0,0 1-1 0 0,2 1 1 0 0,2 2 0 0 0,1 1-1 0 0,1 2 1 0 0,2 0 0 0 0,2 1-1 0 0,1 2 1 0 0,2 0 0 0 0,2 1 0 0 0,2 1-1 0 0,1 1 1 0 0,2 0 0 0 0,2 1-1 0 0,2 0 1 0 0,2 0 0 0 0,-1 27-178 0 0,10-28 45 0 0,1 1 1 0 0,3-1-1 0 0,1 0 1 0 0,3 0-1 0 0,0-1 0 0 0,3 0 1 0 0,2-1-1 0 0,1-1 1 0 0,2 0-1 0 0,2-1 1 0 0,1-1-1 0 0,2-1 1 0 0,21 25-46 0 0,5 2 6 0 0,4-2 0 0 0,1-3 0 0 0,3-2 0 0 0,3-3 1 0 0,2-2-1 0 0,64 40-6 0 0,-17-26-77 0 0,2-4 0 0 0,2-5 1 0 0,3-6-1 0 0,2-4 0 0 0,2-5 0 0 0,2-6 1 0 0,1-5-1 0 0,1-6 0 0 0,98 6 77 0 0,39-9-50 0 0,0-12 0 0 0,0-10 0 0 0,1-13 0 0 0,57-18 50 0 0,-142 12 105 0 0,0-8 0 0 0,-3-7 0 0 0,162-56-105 0 0,-267 68 53 0 0,-2-3 0 0 0,0-3 0 0 0,-2-3 1 0 0,-2-2-1 0 0,-1-4 0 0 0,-2-2 0 0 0,-1-2 0 0 0,-3-3 1 0 0,-1-3-1 0 0,-3-2 0 0 0,7-11-53 0 0,-28 23-23 0 0,-2-1-1 0 0,-1-2 1 0 0,-2-1-1 0 0,-2 0 1 0 0,-2-2 0 0 0,-2-1-1 0 0,-2 0 1 0 0,-2-2-1 0 0,-2 0 1 0 0,-2 0 0 0 0,-2-1-1 0 0,-2 0 1 0 0,-2-1-1 0 0,-2 0 1 0 0,-3 0 0 0 0,-2-19 23 0 0,-4 6 0 0 0,-1 0 1 0 0,-4 0 0 0 0,-2 1 0 0 0,-3 1-1 0 0,-2 0 1 0 0,-3 1 0 0 0,-3 1 0 0 0,-2 1-1 0 0,-2 1 1 0 0,-3 1 0 0 0,-2 2 0 0 0,-29-35-1 0 0,3 16 69 0 0,-3 3 1 0 0,-3 3-1 0 0,-3 3 1 0 0,-2 2-1 0 0,-3 4 0 0 0,-3 3 1 0 0,-2 3-1 0 0,-2 4 1 0 0,-1 3-1 0 0,-3 3 1 0 0,-2 5-1 0 0,-1 3 1 0 0,-39-8-70 0 0,15 10-52 0 0,0 5 1 0 0,-2 4 0 0 0,-1 6 0 0 0,0 4 0 0 0,-1 6-1 0 0,0 4 1 0 0,0 5 0 0 0,0 6 0 0 0,1 4-1 0 0,-74 20 52 0 0,66-4-132 0 0,2 5-1 0 0,1 5 0 0 0,2 5 0 0 0,2 6 0 0 0,2 4 0 0 0,3 5 1 0 0,2 5-1 0 0,3 4 0 0 0,4 5 0 0 0,2 4 0 0 0,5 5 0 0 0,-25 30 133 0 0,53-42-1744 0 0,4 3-1 0 0,2 3 1 0 0,4 2-1 0 0,3 2 1 0 0,4 3-1 0 0,-11 29 1745 0 0,22-29-8647 0 0</inkml:trace>
  <inkml:trace contextRef="#ctx0" brushRef="#br0" timeOffset="7301.919">8422 6164 2937 0 0,'0'0'1477'0'0,"0"0"130"0"0,0 0 176 0 0,0 0-100 0 0,0 0-284 0 0,0 0-201 0 0,0 0-186 0 0,0 0-202 0 0,0 0-208 0 0,0 0-235 0 0,0 0-272 0 0,-2-18-258 0 0,-5-53-986 0 0,39 634 3662 0 0,-32-563-2512 0 0,1-1-1 0 0,-1 1 0 0 0,1 0 1 0 0,-1-1-1 0 0,1 1 0 0 0,-1 0 1 0 0,0 0-1 0 0,1 0 0 0 0,-1-1 1 0 0,1 1-1 0 0,-1 0 0 0 0,1 0 1 0 0,-1 0-1 0 0,1 0 0 0 0,-1 0 1 0 0,1 0-1 0 0,-1 0 0 0 0,1 0 1 0 0,0 0-1 0 0,-1 0 0 0 0,1 0 0 0 0,-1 0 1 0 0,0 0-1 0 0,1 1 0 0 0,-1-1 1 0 0,1 0-1 0 0,-1 0 0 0 0,1 0 1 0 0,-1 1-1 0 0,1-1 0 0 0,-1 0 1 0 0,1 1-1 0 0,-1-1 0 0 0,0 0 1 0 0,1 1-1 0 0,-1-1 0 0 0,0 0 1 0 0,1 1-1 0 0,-1-1 0 0 0,0 1 1 0 0,0-1-1 0 0,1 1 0 0 0,-1-1 0 0 0,0 1 1 0 0,0-1-1 0 0,0 1 0 0 0,0-1 1 0 0,0 1-1 0 0,1-1 0 0 0,-1 1 1 0 0,0-1-1 0 0,0 1 0 0 0,0-1 1 0 0,0 1-1 0 0,0-1 0 0 0,-1 1 1 0 0,1-1-1 0 0,0 1 0 0 0,25-47 423 0 0,-20 37-582 0 0,244-410-3598 0 0,-157 300 5290 0 0,-90 119-1506 0 0,0 0 0 0 0,0 0-1 0 0,1 1 1 0 0,-1-1 0 0 0,0 1 0 0 0,0-1 0 0 0,0 1 0 0 0,0 0 0 0 0,0 0 0 0 0,0 0 0 0 0,0 0 0 0 0,0 0 0 0 0,-1 0 0 0 0,1 0-1 0 0,0 0 1 0 0,-1 1 0 0 0,1-1 0 0 0,0 1 0 0 0,-1 0 0 0 0,0-1 0 0 0,1 1 0 0 0,-1 0 0 0 0,0 0 0 0 0,0-1 0 0 0,0 1 0 0 0,0 0-1 0 0,0 0 1 0 0,-1 0 0 0 0,1 0 0 0 0,0 1 0 0 0,-1-1 0 0 0,0 0 0 0 0,1 0 0 0 0,-1 0 0 0 0,0 0 0 0 0,0 0 0 0 0,0 1 0 0 0,-1 1-27 0 0,5 9 454 0 0,37 134 2392 0 0,-34-112-2676 0 0,2 0-1 0 0,1 0 1 0 0,2-1 0 0 0,1 0-1 0 0,2-1 1 0 0,9 14-170 0 0,-22-43-37 0 0,1 0 1 0 0,0 0-1 0 0,0 0 0 0 0,0 0 1 0 0,0-1-1 0 0,0 1 0 0 0,1-1 1 0 0,0 0-1 0 0,-1 0 0 0 0,1 0 1 0 0,0-1-1 0 0,0 1 0 0 0,1-1 1 0 0,-1 0-1 0 0,0 0 0 0 0,1 0 1 0 0,0-1-1 0 0,-1 0 0 0 0,1 0 1 0 0,0 0-1 0 0,-1 0 1 0 0,1-1-1 0 0,0 1 0 0 0,0-1 1 0 0,0-1-1 0 0,-1 1 0 0 0,1-1 1 0 0,0 1-1 0 0,0-1 0 0 0,-1-1 1 0 0,1 1-1 0 0,-1-1 0 0 0,1 1 1 0 0,-1-1 36 0 0,148-94-6389 0 0,-130 79 4637 0 0,58-53-2019 0 0,-30 21 8408 0 0,-43 42-3110 0 0,-7 7-392 0 0,0 0-404 0 0,9 65 5244 0 0,55 82-4430 0 0,-58-139-1538 0 0,1-1 0 0 0,0 0 0 0 0,1 0 0 0 0,-1-1 1 0 0,1 1-1 0 0,1-2 0 0 0,-1 1 0 0 0,1-1 0 0 0,0-1 0 0 0,0 0 0 0 0,0 0 0 0 0,1-1 0 0 0,-1 0 0 0 0,1 0 0 0 0,0-1 0 0 0,0 0 0 0 0,0-1 0 0 0,0 0 0 0 0,0-1 0 0 0,0 0 0 0 0,0 0 0 0 0,0-1 0 0 0,0-1 0 0 0,0 0 0 0 0,0 0 0 0 0,-1-1 0 0 0,1 0 0 0 0,-1 0 0 0 0,1-1 0 0 0,-1 0 0 0 0,0-1 0 0 0,-1 0 0 0 0,1-1 0 0 0,-1 0 0 0 0,0 0 0 0 0,-1 0 0 0 0,2-3-7 0 0,8 0-50 0 0,-1 0-1 0 0,0-2 1 0 0,-1 0-1 0 0,0 0 1 0 0,-1-2-1 0 0,-1 0 1 0 0,0 0-1 0 0,0-1 1 0 0,-1-1-1 0 0,-1 0 1 0 0,-1-1-1 0 0,0 0 1 0 0,-1 0-1 0 0,0-1 1 0 0,-2 0-1 0 0,0-1 1 0 0,-1 0-1 0 0,0 0 1 0 0,-2 0-1 0 0,0 0 1 0 0,-1-1-1 0 0,-1 0 1 0 0,-1 0-1 0 0,0 1 0 0 0,-2-8 51 0 0,-1 20-18 0 0,0 0 0 0 0,0 1 0 0 0,0-1-1 0 0,-1 1 1 0 0,0 0 0 0 0,0 0-1 0 0,0 0 1 0 0,-1 0 0 0 0,0 1-1 0 0,0-1 1 0 0,0 1 0 0 0,0 0-1 0 0,-1 0 1 0 0,1 0 0 0 0,-1 1-1 0 0,0-1 1 0 0,0 1 0 0 0,0 1-1 0 0,-1-1 1 0 0,1 1 0 0 0,-1 0-1 0 0,1 0 1 0 0,-1 0 0 0 0,0 1 0 0 0,0 0-1 0 0,0 0 1 0 0,0 0 0 0 0,1 1-1 0 0,-1 0 1 0 0,-1 0 18 0 0,-8 0 47 0 0,0 0 1 0 0,0 1-1 0 0,0 1 1 0 0,1 0-1 0 0,-1 1 0 0 0,1 0 1 0 0,-1 1-1 0 0,1 1 1 0 0,0 1-1 0 0,1 0 0 0 0,-7 4-47 0 0,9-5 12 0 0,0 0-1 0 0,1 1 0 0 0,0 1 0 0 0,0 0 0 0 0,0 0 1 0 0,1 1-1 0 0,0 0 0 0 0,1 1 0 0 0,0 0 0 0 0,0 0 1 0 0,1 1-1 0 0,0-1 0 0 0,1 2 0 0 0,0-1 1 0 0,0 1-1 0 0,1 0 0 0 0,1 0 0 0 0,-1 0 0 0 0,2 1 1 0 0,0-1-1 0 0,0 1 0 0 0,1 0 0 0 0,1 0 0 0 0,0 0 1 0 0,0 6-12 0 0,3-14-16 0 0,-1-1 1 0 0,1 1 0 0 0,0 0 0 0 0,0-1 0 0 0,0 1 0 0 0,1-1 0 0 0,-1 1 0 0 0,1-1 0 0 0,0 0-1 0 0,0 0 1 0 0,0-1 0 0 0,0 1 0 0 0,1 0 0 0 0,-1-1 0 0 0,1 0 0 0 0,-1 0 0 0 0,1 0-1 0 0,0 0 1 0 0,-1-1 0 0 0,1 1 0 0 0,0-1 0 0 0,0 0 0 0 0,0 0 0 0 0,1 0 0 0 0,-1-1 0 0 0,0 0-1 0 0,0 1 1 0 0,0-1 0 0 0,3-1 15 0 0,123-17-524 0 0,-86-1 313 0 0,-2-2 1 0 0,0-2-1 0 0,-1-2 0 0 0,-2-1 1 0 0,0-3-1 0 0,-2 0 1 0 0,-2-3-1 0 0,0-1 1 0 0,-2-1-1 0 0,16-24 211 0 0,-20 28 19 0 0,-28 28-5 0 0,0 0 0 0 0,0 0 0 0 0,1 0 0 0 0,-1 0 0 0 0,1 0 0 0 0,-1 0 0 0 0,1 1 0 0 0,0-1 1 0 0,0 1-1 0 0,-1-1 0 0 0,1 1 0 0 0,0 0 0 0 0,0-1 0 0 0,1 1 0 0 0,-1 0 0 0 0,0 0 0 0 0,0 1 1 0 0,0-1-1 0 0,1 0 0 0 0,-1 1 0 0 0,0 0 0 0 0,1-1 0 0 0,-1 1 0 0 0,0 0 0 0 0,1 0 0 0 0,-1 0 1 0 0,0 0-1 0 0,1 1 0 0 0,-1-1 0 0 0,0 1 0 0 0,1-1 0 0 0,-1 1 0 0 0,0 0 0 0 0,0 0 0 0 0,1 0 1 0 0,-1 0-1 0 0,0 0 0 0 0,0 0 0 0 0,0 1 0 0 0,-1-1 0 0 0,1 1 0 0 0,0-1 0 0 0,0 1 1 0 0,-1 0-1 0 0,1 0 0 0 0,-1 0 0 0 0,0-1 0 0 0,1 2 0 0 0,-1-1 0 0 0,0 0 0 0 0,0 0 0 0 0,0 0 1 0 0,0 0-1 0 0,-1 1 0 0 0,1-1-14 0 0,25 48 306 0 0,-2 0 0 0 0,-2 2 0 0 0,-2 1 0 0 0,-3 0 1 0 0,-2 1-1 0 0,0 16-306 0 0,-11-53 84 0 0,39-43-361 0 0,-42 25 254 0 0,13-11-40 0 0,1 0 0 0 0,0 1 0 0 0,1 1 0 0 0,1 0 0 0 0,-1 1-1 0 0,1 1 1 0 0,1 0 0 0 0,0 2 0 0 0,0 0 0 0 0,0 0 0 0 0,0 2 0 0 0,1 1 0 0 0,0 0 0 0 0,0 1 0 0 0,10 1 63 0 0,76 76 1622 0 0,-72-44-1563 0 0,38 9-1376 0 0,-45-34-2188 0 0,3-5-3831 0 0,-17-1-1801 0 0</inkml:trace>
  <inkml:trace contextRef="#ctx0" brushRef="#br0" timeOffset="8124.616">12255 4822 23797 0 0,'0'0'-89'0'0,"0"0"-169"0"0,0 0-228 0 0,0 0-252 0 0,0 0 41 0 0,0 0 218 0 0,2 29 212 0 0,20 188 250 0 0,79 741 320 0 0,-97-914-300 0 0,-3-17-30 0 0,1 1 0 0 0,1-1 1 0 0,1 0-1 0 0,2 0 1 0 0,0 0-1 0 0,2-1 1 0 0,1 0-1 0 0,1-1 0 0 0,4 6 27 0 0,-13-29-7 0 0,0 0 1 0 0,0 0-1 0 0,0-1 0 0 0,1 1 0 0 0,-1 0 0 0 0,0-1 0 0 0,1 1 0 0 0,0-1 0 0 0,-1 0 0 0 0,1 1 0 0 0,0-1 0 0 0,-1 0 0 0 0,1 0 0 0 0,0 0 0 0 0,0 0 0 0 0,0 0 0 0 0,0-1 0 0 0,0 1 0 0 0,0-1 0 0 0,0 1 0 0 0,0-1 0 0 0,0 1 0 0 0,0-1 0 0 0,0 0 0 0 0,1 0 0 0 0,-1 0 0 0 0,0-1 0 0 0,0 1 0 0 0,0 0 1 0 0,0-1-1 0 0,0 1 0 0 0,0-1 0 0 0,0 0 0 0 0,0 0 0 0 0,0 1 0 0 0,0-1 0 0 0,-1 0 0 0 0,1-1 0 0 0,0 1 0 0 0,0 0 0 0 0,-1-1 0 0 0,1 1 0 0 0,-1 0 0 0 0,1-1 0 0 0,-1 0 7 0 0,69-82-687 0 0,-61 72 370 0 0,151-225-2026 0 0,-159 235 2359 0 0,1 0 1 0 0,-1 0 0 0 0,1 0-1 0 0,-1 0 1 0 0,1 1-1 0 0,-1-1 1 0 0,1 0 0 0 0,0 1-1 0 0,0-1 1 0 0,0 1-1 0 0,0 0 1 0 0,0-1 0 0 0,0 1-1 0 0,0 0 1 0 0,1 0 0 0 0,-1 1-1 0 0,0-1 1 0 0,0 0-1 0 0,1 1 1 0 0,-1-1 0 0 0,1 1-1 0 0,-1 0 1 0 0,0 0-1 0 0,1 0 1 0 0,-1 0 0 0 0,0 0-1 0 0,1 1 1 0 0,-1-1 0 0 0,1 1-1 0 0,-1-1 1 0 0,0 1-1 0 0,0 0 1 0 0,1 0 0 0 0,-1 0-1 0 0,0 0 1 0 0,0 0-1 0 0,0 0 1 0 0,0 1 0 0 0,0-1-1 0 0,0 1 1 0 0,-1-1 0 0 0,1 1-1 0 0,0 0 1 0 0,-1 0-1 0 0,1 0 1 0 0,-1 0 0 0 0,0 0-1 0 0,0 0 1 0 0,1 1-17 0 0,48 113 2120 0 0,12 115-1191 0 0,-59-227-1007 0 0,0-1 0 0 0,0 0 0 0 0,0 0-1 0 0,1 0 1 0 0,-1 0 0 0 0,1-1 0 0 0,0 1 0 0 0,0-1 0 0 0,0 0-1 0 0,0 0 1 0 0,0 0 0 0 0,0-1 0 0 0,0 0 0 0 0,1 1-1 0 0,-1-1 1 0 0,0-1 0 0 0,1 1 0 0 0,-1-1 0 0 0,1 0 0 0 0,-1 0-1 0 0,1 0 1 0 0,-1 0 0 0 0,1-1 0 0 0,-1 0 0 0 0,1 0-1 0 0,-1 0 1 0 0,0 0 0 0 0,1-1 0 0 0,-1 1 0 0 0,0-1 0 0 0,0 0-1 0 0,0-1 1 0 0,2-1 78 0 0,46-10-733 0 0,-36 12 783 0 0,0 1-1 0 0,0 1 1 0 0,1 0-1 0 0,-1 1 1 0 0,0 0-1 0 0,1 1 1 0 0,-1 1-1 0 0,0 1 1 0 0,-1 0-1 0 0,1 1 0 0 0,-1 1 1 0 0,8 4-50 0 0,-12-4 143 0 0,0-1 0 0 0,0-1-1 0 0,1 0 1 0 0,-1 0 0 0 0,1-1 0 0 0,0-1 0 0 0,0 0 0 0 0,0-1 0 0 0,0 0-1 0 0,0 0 1 0 0,0-2 0 0 0,1 1 0 0 0,-1-2 0 0 0,0 1 0 0 0,-1-2 0 0 0,1 1-1 0 0,0-2 1 0 0,-1 0 0 0 0,1 0 0 0 0,-1-1 0 0 0,0 0 0 0 0,-1-1 0 0 0,1 0-1 0 0,-1-1 1 0 0,6-5-143 0 0,-2 2-159 0 0,-2-1-1 0 0,1-1 0 0 0,-2 0 1 0 0,1-1-1 0 0,-2 0 0 0 0,0 0 1 0 0,0-1-1 0 0,-1-1 0 0 0,-1 0 1 0 0,0 0-1 0 0,-1 0 0 0 0,-1-1 0 0 0,-1 0 1 0 0,0 0-1 0 0,-1-1 0 0 0,0 1 1 0 0,-2-1-1 0 0,0 0 0 0 0,0-8 160 0 0,-2 22 34 0 0,-1 0-1 0 0,1-1 0 0 0,-1 1 0 0 0,1 0 0 0 0,-1 0 1 0 0,0 0-1 0 0,-1 0 0 0 0,1 0 0 0 0,0 0 0 0 0,-1 0 1 0 0,1 0-1 0 0,-1 1 0 0 0,0-1 0 0 0,0 0 0 0 0,0 1 1 0 0,0 0-1 0 0,-1-1 0 0 0,1 1 0 0 0,-1 0 0 0 0,1 0 0 0 0,-1 0 1 0 0,0 1-1 0 0,1-1 0 0 0,-1 1 0 0 0,0-1 0 0 0,0 1 1 0 0,0 0-1 0 0,0 0 0 0 0,-1 0 0 0 0,1 0 0 0 0,0 1 1 0 0,0 0-1 0 0,0-1 0 0 0,-1 1 0 0 0,1 0 0 0 0,0 0 1 0 0,0 1-1 0 0,-1-1 0 0 0,1 1 0 0 0,0 0-33 0 0,-130 34 1078 0 0,126-33-1076 0 0,-1 1 0 0 0,1 0 0 0 0,0 1-1 0 0,0-1 1 0 0,0 1 0 0 0,0 1 0 0 0,1-1 0 0 0,0 1 0 0 0,0 0-1 0 0,0 0 1 0 0,0 1 0 0 0,1 0 0 0 0,0 0 0 0 0,0 0 0 0 0,1 1-1 0 0,-1 0 1 0 0,2-1 0 0 0,-1 1 0 0 0,1 1 0 0 0,0-1-1 0 0,0 0 1 0 0,1 1 0 0 0,0 0 0 0 0,0-1 0 0 0,1 1 0 0 0,0 0-1 0 0,0 0 1 0 0,1 0 0 0 0,0 0 0 0 0,0 0 0 0 0,1-1 0 0 0,0 1-1 0 0,1 0 1 0 0,-1 0 0 0 0,1-1 0 0 0,1 1 0 0 0,0-1-1 0 0,0 1 1 0 0,0-1 0 0 0,1 0 0 0 0,3 4-2 0 0,10 3 86 0 0,0-1 1 0 0,0-1 0 0 0,2-1-1 0 0,-1-1 1 0 0,1 0-1 0 0,1-1 1 0 0,0-1-1 0 0,0-1 1 0 0,0-1-1 0 0,1-1 1 0 0,0-1-1 0 0,0 0 1 0 0,0-2 0 0 0,2 0-87 0 0,115 26-1961 0 0,-15 30-7311 0 0,-110-48-1337 0 0</inkml:trace>
  <inkml:trace contextRef="#ctx0" brushRef="#br0" timeOffset="9037.4">8859 7733 5817 0 0,'0'0'2117'0'0,"0"0"-753"0"0,0 0-309 0 0,0 0-20 0 0,0 0 125 0 0,0 0 242 0 0,0 0 2 0 0,0 0-178 0 0,0 0-230 0 0,0 0-219 0 0,0 0-185 0 0,31 27-92 0 0,97 87-82 0 0,-25-50 357 0 0,-82-57-641 0 0,-11-3-125 0 0,-1 0 1 0 0,1-1-1 0 0,0 0 0 0 0,0 0 0 0 0,0-1 0 0 0,0-1 0 0 0,0 0 0 0 0,1 0 0 0 0,-1-1 0 0 0,0 0 0 0 0,1 0 0 0 0,-1-1 0 0 0,0-1 0 0 0,0 0 0 0 0,0 0 0 0 0,0-1 0 0 0,0 0 0 0 0,0-1 1 0 0,-1 0-1 0 0,1-1 0 0 0,-1 0 0 0 0,-1 0 0 0 0,1-1 0 0 0,-1 0 0 0 0,1 0 0 0 0,-2-1 0 0 0,1 0 0 0 0,-1 0 0 0 0,0-1 0 0 0,-1 0 0 0 0,1 0 0 0 0,-2-1 0 0 0,1 0 0 0 0,-1 0 0 0 0,-1 0 0 0 0,1 0 1 0 0,-2-1-1 0 0,1 0 0 0 0,-1 0 0 0 0,-1 0 0 0 0,0 0 0 0 0,0 0 0 0 0,-1-3-9 0 0,-1 5-57 0 0,0-1-1 0 0,-1 1 1 0 0,-1 0 0 0 0,1 0-1 0 0,-1 0 1 0 0,-1 0 0 0 0,1 0-1 0 0,-2 0 1 0 0,1 1 0 0 0,-1-1 0 0 0,0 1-1 0 0,0 0 1 0 0,-1 0 0 0 0,0 1-1 0 0,0-1 1 0 0,0 1 0 0 0,-1 0-1 0 0,0 1 1 0 0,0-1 0 0 0,-1 1 0 0 0,0 0-1 0 0,1 1 1 0 0,-2-1 0 0 0,1 1-1 0 0,0 1 1 0 0,-1 0 0 0 0,0 0-1 0 0,1 0 1 0 0,-1 1 0 0 0,-1 0 57 0 0,-12-5-31 0 0,-2 2 1 0 0,1 0-1 0 0,-1 2 0 0 0,1 0 0 0 0,-1 2 1 0 0,0 0-1 0 0,0 2 0 0 0,0 0 1 0 0,1 2-1 0 0,-13 2 31 0 0,18-2 29 0 0,-1 1 0 0 0,1 1 1 0 0,0 0-1 0 0,0 1 0 0 0,0 1 0 0 0,1 0 0 0 0,0 1 0 0 0,1 1 0 0 0,-1 1 1 0 0,2 0-1 0 0,-1 1 0 0 0,2 0 0 0 0,-1 1 0 0 0,2 1 0 0 0,-1 0 0 0 0,2 0 1 0 0,0 1-1 0 0,1 1 0 0 0,0 0 0 0 0,1 0 0 0 0,-6 15-29 0 0,13-23 18 0 0,1 0 0 0 0,0 0 0 0 0,0 0 0 0 0,1 0 0 0 0,0 0 0 0 0,0 0 0 0 0,0 0 0 0 0,1 0 0 0 0,0-1 0 0 0,1 1 0 0 0,-1 0 0 0 0,1 0 0 0 0,1-1 0 0 0,-1 1 0 0 0,1-1 0 0 0,0 1 0 0 0,1-1 0 0 0,-1 0 0 0 0,1 0 0 0 0,0-1 0 0 0,1 1 0 0 0,-1-1 0 0 0,1 0 0 0 0,0 0 0 0 0,1-1 0 0 0,-1 1 0 0 0,1-1 0 0 0,0 0 0 0 0,0-1 0 0 0,1 1-18 0 0,10 5 33 0 0,1 0-1 0 0,0-1 1 0 0,0-1 0 0 0,1-1-1 0 0,0 0 1 0 0,0-2 0 0 0,0 0 0 0 0,1-1-1 0 0,0-1 1 0 0,3-1-33 0 0,356-35 548 0 0,-243 72-35 0 0,-129-33-508 0 0,0 0 0 0 0,0-1 0 0 0,0 0 0 0 0,1 0 1 0 0,0-1-1 0 0,0 0 0 0 0,0 0 0 0 0,0-1 0 0 0,0 0 1 0 0,1 0-1 0 0,-1-1 0 0 0,0 0 0 0 0,1-1 0 0 0,-1 0 1 0 0,1 0-1 0 0,-1 0 0 0 0,1-1 0 0 0,-1-1 0 0 0,0 1 1 0 0,1-1-1 0 0,-1-1 0 0 0,0 0 0 0 0,0 0 0 0 0,-1 0 1 0 0,1-1-1 0 0,-1 0 0 0 0,0-1 0 0 0,0 1 0 0 0,0-1 1 0 0,0-1-1 0 0,-1 1 0 0 0,4-5-5 0 0,1-5 36 0 0,-1-1-1 0 0,-1-1 1 0 0,0 1-1 0 0,-1-2 1 0 0,-1 1-1 0 0,-1-1 1 0 0,0 0-1 0 0,-1 0 1 0 0,-1 0-1 0 0,-1-1 1 0 0,-1 1-1 0 0,0-1 1 0 0,-1 0-1 0 0,-2-7-35 0 0,41 39-1232 0 0,272 115 1864 0 0,-98-59-769 0 0,-204-66 173 0 0,-8-4-31 0 0,-1 1 1 0 0,1-1 0 0 0,0 1-1 0 0,0 0 1 0 0,0 0-1 0 0,0 0 1 0 0,0 0 0 0 0,0 0-1 0 0,0 0 1 0 0,0 0 0 0 0,0 1-1 0 0,0-1 1 0 0,0 1-1 0 0,0-1 1 0 0,-1 1 0 0 0,1 0-1 0 0,0 0 1 0 0,0 0-1 0 0,-1 0 1 0 0,1 0 0 0 0,0 0-1 0 0,-1 0 1 0 0,1 0-1 0 0,-1 1 1 0 0,0-1 0 0 0,1 1-1 0 0,-1-1 1 0 0,0 1 0 0 0,0-1-1 0 0,0 1 1 0 0,0 0-1 0 0,0-1 1 0 0,0 1 0 0 0,0 0-1 0 0,-1 0 1 0 0,1 0-1 0 0,-1 0 1 0 0,1 0 0 0 0,-1 0-1 0 0,0 0 1 0 0,0-1 0 0 0,0 1-1 0 0,0 0 1 0 0,0 0-1 0 0,0 0 1 0 0,0 0 0 0 0,-1 0-1 0 0,1 0 1 0 0,-1 0-1 0 0,1 0 1 0 0,-1 0 0 0 0,0-1-1 0 0,0 2-5 0 0,-41 34 220 0 0,-1-3 0 0 0,-1-1 0 0 0,-2-3 0 0 0,-1-1-1 0 0,-2-2 1 0 0,-20 6-220 0 0,26-11-138 0 0,16-13-697 0 0,31-24-3487 0 0,33-28-3936 0 0,-15 19 3611 0 0,-6 4-407 0 0</inkml:trace>
  <inkml:trace contextRef="#ctx0" brushRef="#br0" timeOffset="9493.074">10875 6986 15387 0 0,'0'0'5169'0'0,"0"0"-3642"0"0,0 0-1031 0 0,0 0-190 0 0,0 0-317 0 0,0 0-235 0 0,0 0-209 0 0,0 0-187 0 0,0 0 18 0 0,0 0 169 0 0,0 0 243 0 0,0 0 256 0 0,1 12 84 0 0,2 52 51 0 0,2 17 178 0 0,-4 0 1 0 0,-2 0-1 0 0,-11 61-357 0 0,-3-58 367 0 0,3-24-130 0 0,2 0 0 0 0,3 1 0 0 0,3 1 0 0 0,2-1 0 0 0,3 0 0 0 0,3 3-237 0 0,-2-53 9 0 0,0-1 1 0 0,0 0 0 0 0,1 0-1 0 0,0 0 1 0 0,1-1-1 0 0,0 1 1 0 0,1-1 0 0 0,0 0-1 0 0,0 0 1 0 0,1 0-1 0 0,0-1 1 0 0,1 0 0 0 0,0 0-1 0 0,0 0 1 0 0,0-1-1 0 0,1 0 1 0 0,0-1 0 0 0,1 0-1 0 0,-1 0 1 0 0,1 0-1 0 0,0-1 1 0 0,1-1 0 0 0,-1 0-1 0 0,1 0 1 0 0,0 0 0 0 0,0-2-1 0 0,0 1 1 0 0,0-1-1 0 0,0 0 1 0 0,0-1 0 0 0,1-1-1 0 0,-1 1 1 0 0,1-2-1 0 0,-1 1 1 0 0,0-1 0 0 0,1-1-1 0 0,-1 0 1 0 0,0-1-1 0 0,3-1-9 0 0,9-1-51 0 0,-1-1 0 0 0,0-1-1 0 0,0-1 1 0 0,-1-1-1 0 0,0 0 1 0 0,-1-2 0 0 0,0 0-1 0 0,0-2 1 0 0,-1 0-1 0 0,-1 0 1 0 0,0-2-1 0 0,-1 0 1 0 0,-1-1 0 0 0,0-1-1 0 0,-2 0 1 0 0,1-1-1 0 0,-2 0 1 0 0,0-1 0 0 0,-2 0-1 0 0,3-7 52 0 0,-12 25-5 0 0,0-1-1 0 0,0 1 0 0 0,0-1 1 0 0,0 0-1 0 0,0 1 0 0 0,0-1 1 0 0,-1 0-1 0 0,1 1 0 0 0,-1-1 1 0 0,1 0-1 0 0,-1 0 0 0 0,0 1 1 0 0,1-1-1 0 0,-1 0 0 0 0,0 0 1 0 0,0 0-1 0 0,0 0 0 0 0,0 1 1 0 0,-1-1-1 0 0,1 0 1 0 0,0 0-1 0 0,-1 0 0 0 0,0 1 1 0 0,1-1-1 0 0,-1 0 0 0 0,0 1 1 0 0,0-1-1 0 0,1 1 0 0 0,-1-1 1 0 0,-1 1-1 0 0,1-1 0 0 0,0 1 1 0 0,0-1-1 0 0,0 1 0 0 0,-1 0 1 0 0,1 0-1 0 0,-1 0 0 0 0,1 0 1 0 0,-1 0-1 0 0,1 0 0 0 0,-1 0 1 0 0,0 0-1 0 0,1 0 1 0 0,-1 1-1 0 0,0-1 0 0 0,0 1 1 0 0,1 0-1 0 0,-1-1 0 0 0,0 1 1 0 0,0 0-1 0 0,0 0 0 0 0,1 0 1 0 0,-1 0-1 0 0,0 0 0 0 0,0 0 1 0 0,0 1-1 0 0,1-1 0 0 0,-1 1 1 0 0,0-1-1 0 0,0 1 0 0 0,1 0 1 0 0,-1-1-1 0 0,-1 2 6 0 0,-6 3 16 0 0,0 0-1 0 0,1 1 0 0 0,-1 0 1 0 0,1 1-1 0 0,1-1 1 0 0,-1 1-1 0 0,1 1 0 0 0,0 0 1 0 0,1 0-1 0 0,-1 0 1 0 0,2 1-1 0 0,-1 0 0 0 0,1 0 1 0 0,1 0-1 0 0,0 0 1 0 0,0 1-1 0 0,0 0 1 0 0,2 0-1 0 0,-1 0 0 0 0,1 0 1 0 0,0 0-1 0 0,1 1 1 0 0,1-1-1 0 0,-1 0 0 0 0,2 1 1 0 0,-1-1-1 0 0,2 5-15 0 0,1-8-27 0 0,0 0 0 0 0,1 0-1 0 0,-1-1 1 0 0,1 1 0 0 0,1-1 0 0 0,-1 0 0 0 0,1 0-1 0 0,0-1 1 0 0,0 1 0 0 0,1-1 0 0 0,0 0-1 0 0,0-1 1 0 0,0 1 0 0 0,0-1 0 0 0,1 0-1 0 0,-1-1 1 0 0,1 0 0 0 0,0 0 0 0 0,0 0-1 0 0,0-1 1 0 0,1 0 0 0 0,6 1 27 0 0,82 11-2238 0 0,-12-16-3649 0 0,-46-3 452 0 0,-10-3-3264 0 0</inkml:trace>
  <inkml:trace contextRef="#ctx0" brushRef="#br0" timeOffset="9759.134">10802 7350 27110 0 0,'0'0'392'0'0,"0"0"-56"0"0,0 0-88 0 0,0 0-304 0 0,0 0-464 0 0,0 0 24 0 0,0 0-48 0 0,0 0 56 0 0,0 0 119 0 0,213-48-255 0 0,-122 41-320 0 0,9-5-536 0 0,4-7-873 0 0,-1 0-1704 0 0,-24 2-1272 0 0,-27 6-5497 0 0</inkml:trace>
  <inkml:trace contextRef="#ctx0" brushRef="#br0" timeOffset="16351.514">12874 6808 21149 0 0,'0'0'-314'0'0,"0"0"-265"0"0,0 0-434 0 0,0 0-536 0 0,0 0-103 0 0,0 0 332 0 0,0 0 546 0 0,0 0 540 0 0,0 0 207 0 0,0 0 82 0 0,8 32 57 0 0,25 102 29 0 0,-13 141 934 0 0,-16-153-681 0 0,-4-17-457 0 0,4 0 0 0 0,5 0 0 0 0,5-1 1 0 0,4 0-1 0 0,5-1 0 0 0,14 34 63 0 0,-31-120-90 0 0,1 0 0 0 0,0 0 0 0 0,1 0 0 0 0,1-1 0 0 0,1 0 0 0 0,0-1 0 0 0,1 0 0 0 0,1 0 0 0 0,0-1 0 0 0,14 12 90 0 0,-75-58 543 0 0,-2 3-1 0 0,0 2 1 0 0,-2 2-1 0 0,-1 2 1 0 0,0 3-1 0 0,-2 2 1 0 0,0 3 0 0 0,-1 2-1 0 0,0 2 1 0 0,-1 3-1 0 0,0 3 1 0 0,0 2 0 0 0,-1 3-543 0 0,58 0 77 0 0,33 1-824 0 0,131 9 880 0 0,-1-7-1 0 0,0-7 1 0 0,12-9-133 0 0,149-3-293 0 0,-202 5 316 0 0,-102-85 956 0 0,-19 86-888 0 0,7 46-7213 0 0,-1-16 387 0 0,-4-13-1177 0 0</inkml:trace>
  <inkml:trace contextRef="#ctx0" brushRef="#br0" timeOffset="16636.533">13559 7386 20476 0 0,'0'0'617'0'0,"0"0"111"0"0,0 0 128 0 0,0 0-184 0 0,0 0-192 0 0,0 0-168 0 0,0 0-224 0 0,0 0-120 0 0,0 0-144 0 0,0 0-120 0 0,0 0-120 0 0,0 0-176 0 0,0 0-304 0 0,2-143-641 0 0,5 140-1143 0 0,0 3-1697 0 0,0 0-400 0 0,-2 0-3673 0 0</inkml:trace>
  <inkml:trace contextRef="#ctx0" brushRef="#br0" timeOffset="17469.561">9423 8832 1320 0 0,'0'0'227'0'0,"0"0"-140"0"0,0 0 13 0 0,0 0 106 0 0,0 0 279 0 0,0 0 479 0 0,0 0 471 0 0,0 0 248 0 0,0 0-138 0 0,0 0-491 0 0,0 0-517 0 0,0 0-221 0 0,0 0 126 0 0,-11 7 246 0 0,3-2-524 0 0,5-4-101 0 0,0 0-1 0 0,0 1 1 0 0,0 0 0 0 0,0 0-1 0 0,0 0 1 0 0,1 0 0 0 0,-1 0-1 0 0,1 0 1 0 0,-1 1-1 0 0,1-1 1 0 0,0 1 0 0 0,0 0-1 0 0,0 0 1 0 0,0 0 0 0 0,0 0-1 0 0,1 0 1 0 0,-1 0-1 0 0,1 0 1 0 0,0 0 0 0 0,0 1-1 0 0,0-1 1 0 0,1 0 0 0 0,-1 1-1 0 0,1-1 1 0 0,-1 3-63 0 0,60 624 2238 0 0,-48-548-2142 0 0,1 15-147 0 0,-4-18-838 0 0,3-1-1 0 0,3 0 0 0 0,4-1 1 0 0,16 41 889 0 0,-20-86 2043 0 0,-14-32-573 0 0,0 0-173 0 0,-13-22 294 0 0,-146-413-3898 0 0,119 337 2473 0 0,23 63 32 0 0,1-2 0 0 0,2 1 0 0 0,1-2 0 0 0,2 0 0 0 0,2 0 0 0 0,2-1 0 0 0,1 0 0 0 0,2 0 0 0 0,1-27-198 0 0,3 60-47 0 0,2 1 0 0 0,-1 0 0 0 0,0-1 0 0 0,1 1 0 0 0,0 0 0 0 0,1 0 0 0 0,-1 0 0 0 0,1 0 0 0 0,0 0 0 0 0,0 1 0 0 0,0-1 0 0 0,1 1 0 0 0,-1 0 0 0 0,1 0 0 0 0,0 0 0 0 0,0 1-1 0 0,1-1 1 0 0,-1 1 0 0 0,1 0 0 0 0,-1 0 0 0 0,1 0 0 0 0,0 1 0 0 0,0 0 0 0 0,1 0 0 0 0,-1 0 0 0 0,5-1 47 0 0,145-24-472 0 0,-122 23 380 0 0,0 1-1 0 0,0 2 1 0 0,-1 1-1 0 0,1 1 1 0 0,0 2-1 0 0,0 1 1 0 0,-1 2-1 0 0,0 1 1 0 0,0 2-1 0 0,-1 1 1 0 0,0 1 0 0 0,-1 2-1 0 0,0 1 1 0 0,-1 1-1 0 0,0 1 1 0 0,-2 2-1 0 0,14 11 93 0 0,-37-27-2 0 0,-1 0 1 0 0,1 0-1 0 0,-1 0 1 0 0,0 0-1 0 0,0 1 1 0 0,0-1-1 0 0,0 1 1 0 0,0-1-1 0 0,0 1 0 0 0,-1 0 1 0 0,1 0-1 0 0,-1 1 1 0 0,0-1-1 0 0,0 0 1 0 0,0 1-1 0 0,-1-1 1 0 0,1 1-1 0 0,-1 0 0 0 0,1-1 1 0 0,-1 1-1 0 0,-1 0 1 0 0,1 0-1 0 0,0 0 1 0 0,-1 0-1 0 0,0 0 0 0 0,0-1 1 0 0,0 1-1 0 0,0 0 1 0 0,-1 0-1 0 0,1 0 1 0 0,-1 0-1 0 0,0 0 1 0 0,0-1-1 0 0,-1 1 0 0 0,1 0 1 0 0,-1-1-1 0 0,0 1 1 0 0,0-1-1 0 0,0 1 1 0 0,0-1-1 0 0,0 0 1 0 0,-1 0-1 0 0,1 0 0 0 0,-1 0 1 0 0,0-1-1 0 0,0 1 1 0 0,0-1 1 0 0,-32 9 563 0 0,1-2 0 0 0,-1-1 0 0 0,-1-2 0 0 0,1-1 0 0 0,-1-2 0 0 0,0-1 0 0 0,0-2 0 0 0,0-2 1 0 0,-19-3-564 0 0,42 4 110 0 0,-20 0-122 0 0,1-1-1 0 0,-1-2 0 0 0,0-1 1 0 0,1-1-1 0 0,0-2 1 0 0,0-1-1 0 0,1-2 0 0 0,1-1 1 0 0,-18-10 12 0 0,21-6-3673 0 0,26 2-4545 0 0,8 17 798 0 0</inkml:trace>
  <inkml:trace contextRef="#ctx0" brushRef="#br0" timeOffset="18801.618">10255 9364 19156 0 0,'0'0'-217'0'0,"0"0"-214"0"0,0 0-134 0 0,0 0-84 0 0,0 0 68 0 0,0 0 70 0 0,0 0 4 0 0,0 0-19 0 0,0 0 5 0 0,0 0 121 0 0,0 0 215 0 0,0 0 242 0 0,11 9 171 0 0,36 25 55 0 0,20-59 97 0 0,-57 17-378 0 0,19-11 48 0 0,-9 7-646 0 0,0 0 0 0 0,0-1 0 0 0,-1-1 0 0 0,-1-1 0 0 0,0 0-1 0 0,-1-2 1 0 0,-1 0 0 0 0,0-1 0 0 0,-2 0 0 0 0,0-1 0 0 0,10-18 596 0 0,-24 33 111 0 0,1 0 0 0 0,-1 0 1 0 0,0 0-1 0 0,0 0 0 0 0,0-1 0 0 0,-1 1 1 0 0,1 0-1 0 0,-1 0 0 0 0,0 0 0 0 0,0 0 1 0 0,-1 1-1 0 0,1-1 0 0 0,-1 0 0 0 0,0 0 1 0 0,1 1-1 0 0,-2-1 0 0 0,1 1 1 0 0,0-1-1 0 0,-1 1 0 0 0,0 0 0 0 0,1 0 1 0 0,-1 0-1 0 0,0 1 0 0 0,-1-1 0 0 0,1 1 1 0 0,0-1-1 0 0,-1 1 0 0 0,1 0 0 0 0,-1 0 1 0 0,0 1-1 0 0,0-1 0 0 0,0 1 0 0 0,0 0 1 0 0,0 0-1 0 0,0 0 0 0 0,0 0 1 0 0,0 1-1 0 0,0 0 0 0 0,0 0 0 0 0,0 0 1 0 0,0 0-1 0 0,0 0 0 0 0,0 1 0 0 0,0 0 1 0 0,0 0-1 0 0,0 0 0 0 0,0 0 0 0 0,0 1 1 0 0,0-1-1 0 0,1 1 0 0 0,-1 0 0 0 0,1 0 1 0 0,-1 0-1 0 0,1 1 0 0 0,0-1 1 0 0,-2 2-113 0 0,-10 5 161 0 0,0 0-1 0 0,1 1 1 0 0,0 0-1 0 0,1 1 0 0 0,0 0 1 0 0,0 1-1 0 0,1 1 0 0 0,1 0 1 0 0,0 1-1 0 0,1 0 1 0 0,0 0-1 0 0,2 1 0 0 0,-1 0 1 0 0,-4 15-160 0 0,11-28 22 0 0,1 1-1 0 0,0 0 1 0 0,0 0 0 0 0,1 0 0 0 0,-1 0 0 0 0,0 1 0 0 0,1-1 0 0 0,0 0 0 0 0,0 0 0 0 0,0 0 0 0 0,0 0 0 0 0,0 0 0 0 0,1 0 0 0 0,0 1 0 0 0,-1-1-1 0 0,1 0 1 0 0,0 0 0 0 0,0 0 0 0 0,1-1 0 0 0,-1 1 0 0 0,1 0 0 0 0,-1 0 0 0 0,1-1 0 0 0,0 1 0 0 0,0-1 0 0 0,0 1 0 0 0,0-1 0 0 0,0 0 0 0 0,1 0-1 0 0,-1 0 1 0 0,1 0 0 0 0,-1 0 0 0 0,1-1 0 0 0,0 1 0 0 0,-1-1 0 0 0,1 1 0 0 0,0-1 0 0 0,0 0 0 0 0,0 0 0 0 0,0-1 0 0 0,2 1-22 0 0,133 15 597 0 0,-97-17-957 0 0,-1-2 0 0 0,-1-2 0 0 0,1-1 0 0 0,-1-2 0 0 0,0-2-1 0 0,0-2 1 0 0,-1-1 0 0 0,-1-2 0 0 0,-1-1 0 0 0,27-17 360 0 0,-61 32-21 0 0,-1 1 0 0 0,1-1 0 0 0,0 1 0 0 0,0-1-1 0 0,-1 1 1 0 0,1-1 0 0 0,0 0 0 0 0,-1 0 0 0 0,1 0 0 0 0,-1 0-1 0 0,1 0 1 0 0,-1 0 0 0 0,0-1 0 0 0,1 1 0 0 0,-1 0 0 0 0,0-1-1 0 0,0 1 1 0 0,0-1 0 0 0,0 1 0 0 0,0-1 0 0 0,0 1 0 0 0,0-1-1 0 0,-1 0 1 0 0,1 1 0 0 0,-1-1 0 0 0,1 0 0 0 0,-1 0 0 0 0,1 0-1 0 0,-1 1 1 0 0,0-1 0 0 0,0 0 0 0 0,0 0 0 0 0,0 0 0 0 0,0 1-1 0 0,0-1 1 0 0,-1 0 0 0 0,1 0 0 0 0,-1 0 0 0 0,1 1 0 0 0,-1-1-1 0 0,0 0 1 0 0,1 1 0 0 0,-1-1 0 0 0,0 0 0 0 0,0 1 0 0 0,0-1-1 0 0,0 1 1 0 0,-1 0 0 0 0,1-1 0 0 0,0 1 0 0 0,0 0 0 0 0,-1 0-1 0 0,1 0 1 0 0,-1-1 0 0 0,1 2 0 0 0,-1-1 0 0 0,0 0 0 0 0,1 0-1 0 0,-1 0 1 0 0,0 1 0 0 0,1-1 0 0 0,-1 1 0 0 0,0-1 0 0 0,0 1-1 0 0,0 0 1 0 0,1 0 0 0 0,-1 0 0 0 0,0 0 0 0 0,0 0 0 0 0,-1 0 21 0 0,-28-6 276 0 0,-1 1 1 0 0,1 1 0 0 0,-1 2 0 0 0,1 1 0 0 0,-1 2 0 0 0,0 1 0 0 0,1 1 0 0 0,-9 4-277 0 0,-12-2 831 0 0,365-88-2573 0 0,-76 45 1344 0 0,-234 38 410 0 0,0 0 0 0 0,0 0 0 0 0,0 1 0 0 0,-1 0 0 0 0,1-1 0 0 0,0 1 1 0 0,0 0-1 0 0,-1 0 0 0 0,1 1 0 0 0,-1-1 0 0 0,1 0 0 0 0,-1 1 0 0 0,0 0 0 0 0,1-1 0 0 0,-1 1 0 0 0,0 0 0 0 0,0 0 0 0 0,0 0 0 0 0,0 1 0 0 0,-1-1 0 0 0,1 0 0 0 0,0 1 0 0 0,-1-1 0 0 0,0 1 0 0 0,0-1 0 0 0,0 1 0 0 0,0 0 0 0 0,0-1 0 0 0,0 1 0 0 0,0 0 0 0 0,-1 0 0 0 0,0 0 0 0 0,1-1 0 0 0,-1 1 0 0 0,0 0 0 0 0,-1 0 0 0 0,1 2-12 0 0,-14 122 1555 0 0,10-108-1462 0 0,-30 248 630 0 0,35-264-720 0 0,0 0-1 0 0,1 0 1 0 0,-1 0 0 0 0,1 0 0 0 0,0 0 0 0 0,0 0 0 0 0,0-1 0 0 0,0 1-1 0 0,0 0 1 0 0,0-1 0 0 0,1 0 0 0 0,-1 0 0 0 0,1 0 0 0 0,0 0 0 0 0,0 0-1 0 0,0 0 1 0 0,-1-1 0 0 0,2 1 0 0 0,-1-1 0 0 0,0 0 0 0 0,0 0 0 0 0,0 0-1 0 0,1 0 1 0 0,-1 0 0 0 0,0-1 0 0 0,1 0 0 0 0,-1 1 0 0 0,0-1 0 0 0,1-1-1 0 0,-1 1 1 0 0,0 0 0 0 0,1-1 0 0 0,-1 0 0 0 0,0 1 0 0 0,0-1 0 0 0,1 0 0 0 0,-1-1-1 0 0,0 1 1 0 0,0-1 0 0 0,0 1 0 0 0,-1-1 0 0 0,1 0 0 0 0,0 0 0 0 0,-1 0-1 0 0,1-1 1 0 0,-1 1 0 0 0,1 0 0 0 0,0-3-3 0 0,39-23-467 0 0,-1-3-1 0 0,-1-2 1 0 0,-2-1 0 0 0,-2-2-1 0 0,-1-1 1 0 0,-2-2-1 0 0,-1-1 1 0 0,-3-2 0 0 0,-1 0-1 0 0,-2-2 1 0 0,3-11 467 0 0,-14 24 335 0 0,-2-2-1 0 0,-1 0 1 0 0,-2 0 0 0 0,-1-1-1 0 0,-2-1 1 0 0,-1 1 0 0 0,-1-1-1 0 0,-2 0 1 0 0,-2 0-1 0 0,-1 0 1 0 0,-2 0 0 0 0,-1 0-1 0 0,-2 0 1 0 0,-1 1 0 0 0,-2 0-1 0 0,-5-12-334 0 0,-57-73 2996 0 0,68 119-3010 0 0,1 0 0 0 0,-1 1-1 0 0,1-1 1 0 0,0 0 0 0 0,-1 1 0 0 0,1 0 0 0 0,0-1 0 0 0,0 1 0 0 0,0 0 0 0 0,-1 0 0 0 0,1 0 0 0 0,0-1 0 0 0,0 1 0 0 0,0 0-1 0 0,0 0 1 0 0,0 1 0 0 0,1-1 0 0 0,-1 0 0 0 0,0 0 0 0 0,0 0 0 0 0,1 1 0 0 0,-1-1 0 0 0,1 0 0 0 0,-1 1 0 0 0,1-1-1 0 0,-1 0 1 0 0,1 1 0 0 0,0-1 0 0 0,0 0 0 0 0,0 1 0 0 0,0-1 0 0 0,0 1 0 0 0,0-1 0 0 0,0 0 0 0 0,0 1 0 0 0,0-1 0 0 0,1 1-1 0 0,-1-1 1 0 0,0 0 0 0 0,1 1 0 0 0,0 0 14 0 0,-2 11 83 0 0,-14 113 585 0 0,5 1-1 0 0,7 1 1 0 0,11 116-668 0 0,22 90-287 0 0,15-2 1 0 0,23 37 286 0 0,34 9-2704 0 0,-101-377 2723 0 0,-1-1-1 0 0,0 1 0 0 0,0 0 1 0 0,0 0-1 0 0,0 0 0 0 0,0 0 1 0 0,0 0-1 0 0,0 0 1 0 0,0 0-1 0 0,0 0 0 0 0,0 0 1 0 0,0-1-1 0 0,-1 1 0 0 0,1 0 1 0 0,0 0-1 0 0,-1 0 0 0 0,1 0 1 0 0,0 0-1 0 0,-1-1 1 0 0,1 1-1 0 0,-1 0 0 0 0,0 0 1 0 0,1-1-1 0 0,-1 1 0 0 0,1-1 1 0 0,-1 1-1 0 0,0 0 0 0 0,0-1 1 0 0,1 1-1 0 0,-1-1 1 0 0,0 1-1 0 0,0-1 0 0 0,0 0 1 0 0,0 1-1 0 0,1-1 0 0 0,-1 0 1 0 0,0 0-1 0 0,0 1 0 0 0,0-1 1 0 0,0 0-1 0 0,0 0 0 0 0,0 0 1 0 0,0 0-1 0 0,0 0 1 0 0,1 0-1 0 0,-1 0 0 0 0,0-1 1 0 0,0 1-1 0 0,0 0 0 0 0,0 0 1 0 0,0-1-1 0 0,0 1 0 0 0,1 0 1 0 0,-1-1-1 0 0,0 1 1 0 0,0-1-1 0 0,0 1 0 0 0,1-1 1 0 0,-1 0-1 0 0,0 1 0 0 0,1-1 1 0 0,-1 0-1 0 0,1 1 0 0 0,-1-1 1 0 0,0-1-19 0 0,-62-34-424 0 0,46 22 60 0 0,1-2 1 0 0,0 0-1 0 0,1-1 0 0 0,0 0 1 0 0,2-2-1 0 0,0 1 0 0 0,1-1 1 0 0,0-4 363 0 0,-72-167 843 0 0,80 182-760 0 0,0-1 1 0 0,1 1-1 0 0,0-1 0 0 0,0 1 1 0 0,1-1-1 0 0,0 0 1 0 0,0 0-1 0 0,1 0 0 0 0,0 0 1 0 0,1 0-1 0 0,0 0 0 0 0,0 0 1 0 0,1 0-1 0 0,1 0 0 0 0,-1 0 1 0 0,1 0-1 0 0,0 1 0 0 0,1-1 1 0 0,0 1-1 0 0,1-1 0 0 0,0 1 1 0 0,0 0-1 0 0,0 0 0 0 0,1 1 1 0 0,1-1-1 0 0,-1 1 1 0 0,1 0-1 0 0,2-2-83 0 0,39-26-245 0 0,0 2 0 0 0,3 2 1 0 0,0 2-1 0 0,2 2 0 0 0,36-12 245 0 0,185-107-2480 0 0,-260 132 2875 0 0,-12 10 2925 0 0,-1 6-3307 0 0,1-1 1 0 0,-1 1-1 0 0,1 0 1 0 0,0-1 0 0 0,-1 1-1 0 0,1 0 1 0 0,0-1-1 0 0,0 1 1 0 0,0-1 0 0 0,0 1-1 0 0,0-1 1 0 0,0 0-1 0 0,1 1 1 0 0,-1-1-1 0 0,0 0 1 0 0,1 0 0 0 0,-1 0-1 0 0,1 0 1 0 0,-1 0-1 0 0,1 0 1 0 0,-1 0 0 0 0,1 0-1 0 0,0-1 1 0 0,0 1-1 0 0,-1-1 1 0 0,1 1 0 0 0,0-1-1 0 0,0 0 1 0 0,-1 0-1 0 0,1 1 1 0 0,0-1 0 0 0,0 0-1 0 0,0-1 1 0 0,-1 1-1 0 0,1 0 1 0 0,0 0 0 0 0,0-1-1 0 0,-1 1 1 0 0,1-1-1 0 0,0 0 1 0 0,1 0-14 0 0,78-24 541 0 0,-72 22-569 0 0,0-1 0 0 0,0 1 0 0 0,-1-1 0 0 0,0-1 0 0 0,0 0 0 0 0,0 0 0 0 0,0 0-1 0 0,-1-1 1 0 0,0 0 0 0 0,0-1 0 0 0,0 1 0 0 0,-1-1 0 0 0,0-1 0 0 0,-1 1-1 0 0,1-1 1 0 0,-1 0 0 0 0,-1 0 0 0 0,0-1 0 0 0,0 1 0 0 0,0-1 0 0 0,-1 0-1 0 0,-1 0 1 0 0,1 0 0 0 0,-1 0 0 0 0,-1 0 0 0 0,0-1 0 0 0,0 1 0 0 0,-1 0 0 0 0,0-1-1 0 0,0 1 1 0 0,-2-8 28 0 0,-1 12-16 0 0,1 1 0 0 0,-1-1 0 0 0,0 1-1 0 0,0-1 1 0 0,0 1 0 0 0,-1 0 0 0 0,1 0 0 0 0,-1 1-1 0 0,0-1 1 0 0,0 1 0 0 0,0 0 0 0 0,-1 0 0 0 0,1 0-1 0 0,-1 0 1 0 0,1 1 0 0 0,-1 0 0 0 0,0 0 0 0 0,0 0-1 0 0,0 0 1 0 0,0 1 0 0 0,0 0 0 0 0,-1 0 0 0 0,1 0-1 0 0,0 1 1 0 0,-1 0 0 0 0,1 0 0 0 0,0 0 0 0 0,0 1-1 0 0,-4 0 17 0 0,-146 49-74 0 0,37 51-240 0 0,116-97 171 0 0,-1-1 0 0 0,1 1 0 0 0,-1 0-1 0 0,1 0 1 0 0,0 0 0 0 0,1 0 0 0 0,-1 0-1 0 0,1 0 1 0 0,-1 0 0 0 0,1 1 0 0 0,1-1-1 0 0,-1 1 1 0 0,0-1 0 0 0,1 0 0 0 0,0 1-1 0 0,0-1 1 0 0,1 1 0 0 0,-1-1 0 0 0,1 1-1 0 0,0-1 1 0 0,0 2 143 0 0,49 35-9446 0 0,-35-36 2802 0 0</inkml:trace>
  <inkml:trace contextRef="#ctx0" brushRef="#br0" timeOffset="19584.529">12494 9025 20332 0 0,'0'0'-270'0'0,"0"0"-93"0"0,0 0-41 0 0,0 0-63 0 0,0 0-24 0 0,0 0 89 0 0,0 0 103 0 0,0 0 207 0 0,0 0 224 0 0,0 0 213 0 0,0 0 106 0 0,0 0-12 0 0,0 0-70 0 0,-13-3-70 0 0,-8-1-241 0 0,-4-1 298 0 0,64 7 139 0 0,418 9-2219 0 0,-456-10 1757 0 0,1 0 0 0 0,0 0 1 0 0,-1 1-1 0 0,0-1 0 0 0,1 0 0 0 0,-1 0 0 0 0,0 1 1 0 0,1-1-1 0 0,-1 1 0 0 0,0-1 0 0 0,0 1 0 0 0,0-1 1 0 0,0 1-1 0 0,-1 0 0 0 0,1-1 0 0 0,0 1 0 0 0,-1 0 1 0 0,1 0-1 0 0,-1 0 0 0 0,0-1 0 0 0,1 1 0 0 0,-1 0 1 0 0,0 0-1 0 0,0 0 0 0 0,0 0 0 0 0,0 0 0 0 0,-1-1 1 0 0,1 1-1 0 0,0 0 0 0 0,-1 0 0 0 0,1 0 0 0 0,-1-1 1 0 0,0 1-1 0 0,0 0 0 0 0,1 0 0 0 0,-1-1 0 0 0,0 1 1 0 0,0-1-1 0 0,-1 1 0 0 0,1-1 0 0 0,0 1 0 0 0,0-1 1 0 0,-1 0-1 0 0,1 0 0 0 0,-1 0 0 0 0,1 1 1 0 0,-1-1-1 0 0,1-1 0 0 0,-1 1 0 0 0,0 0 0 0 0,0 0-33 0 0,-10 17-39 0 0,-136 223 181 0 0,147-239-159 0 0,0-1 0 0 0,1 1 0 0 0,-1 0 0 0 0,1 0 0 0 0,-1 0 0 0 0,1-1 0 0 0,-1 1 0 0 0,1 0 0 0 0,0 0 0 0 0,0 0 0 0 0,0 0 0 0 0,0 0 0 0 0,0 0 0 0 0,1 0 0 0 0,-1 0 0 0 0,0-1-1 0 0,1 1 1 0 0,-1 0 0 0 0,1 0 0 0 0,0 0 0 0 0,0-1 0 0 0,0 1 0 0 0,0 0 0 0 0,0-1 0 0 0,0 1 0 0 0,0-1 0 0 0,0 1 0 0 0,0-1 0 0 0,1 1 0 0 0,-1-1 0 0 0,1 0 0 0 0,-1 0 0 0 0,1 0 0 0 0,0 0 0 0 0,-1 0-1 0 0,1 0 1 0 0,0 0 0 0 0,-1 0 0 0 0,1-1 0 0 0,0 1 0 0 0,0-1 0 0 0,0 1 0 0 0,0-1 0 0 0,0 0 0 0 0,0 0 0 0 0,-1 1 0 0 0,1-2 0 0 0,0 1 0 0 0,0 0 0 0 0,1 0 17 0 0,102-6-1688 0 0,77-42 753 0 0,-172 73 5809 0 0,5 14-4995 0 0,-8-35 159 0 0,-1-1 0 0 0,1 1 0 0 0,0-1 0 0 0,0-1 0 0 0,0 1 0 0 0,0-1 0 0 0,0 0 0 0 0,1 0 0 0 0,-1-1 0 0 0,1 0 0 0 0,-1-1 0 0 0,1 0 0 0 0,-1 0 0 0 0,1 0 0 0 0,-1-1 0 0 0,1 0 0 0 0,-1 0 0 0 0,0-1 0 0 0,1 0 0 0 0,-1 0 0 0 0,0-1 0 0 0,0 0 0 0 0,0 0 0 0 0,-1-1 0 0 0,1 0 0 0 0,-1 0 0 0 0,1-1-38 0 0,1 2-27 0 0,108-74-479 0 0,-113 74 479 0 0,0 0 1 0 0,0 0-1 0 0,0 0 0 0 0,0-1 1 0 0,0 1-1 0 0,-1-1 0 0 0,0 1 0 0 0,0-1 1 0 0,0 0-1 0 0,0 0 0 0 0,0 0 1 0 0,-1 0-1 0 0,1 0 0 0 0,-1 0 1 0 0,0 0-1 0 0,-1 0 0 0 0,1-1 0 0 0,-1 1 1 0 0,0 0-1 0 0,0-1 0 0 0,0 1 1 0 0,0 0-1 0 0,-1-1 0 0 0,0 1 0 0 0,0 0 1 0 0,0 0-1 0 0,0 0 0 0 0,-1 0 1 0 0,1 0-1 0 0,-1 0 0 0 0,0 0 27 0 0,-1 0 16 0 0,1 1-1 0 0,-1 0 1 0 0,0-1-1 0 0,0 1 0 0 0,0 0 1 0 0,0 1-1 0 0,0-1 1 0 0,-1 1-1 0 0,1-1 0 0 0,-1 1 1 0 0,0 0-1 0 0,0 0 1 0 0,0 1-1 0 0,0-1 1 0 0,0 1-1 0 0,0 0 0 0 0,0 0 1 0 0,0 0-1 0 0,0 0 1 0 0,0 1-1 0 0,-1 0 0 0 0,1 0 1 0 0,0 0-1 0 0,0 0 1 0 0,-1 1-1 0 0,1-1 1 0 0,0 1-1 0 0,0 0 0 0 0,0 0 1 0 0,0 1-1 0 0,0-1 1 0 0,0 1-1 0 0,0 0 0 0 0,-2 2-15 0 0,-3 0 19 0 0,0 0-1 0 0,1 1 1 0 0,-1 0-1 0 0,1 1 1 0 0,0 0-1 0 0,0 0 1 0 0,0 1-1 0 0,1 0 1 0 0,0 0-1 0 0,1 1 1 0 0,0 0-1 0 0,0 0 1 0 0,0 0-1 0 0,-1 5-18 0 0,5-9 11 0 0,1-1 1 0 0,0 1-1 0 0,0 0 1 0 0,0-1-1 0 0,0 1 0 0 0,1 0 1 0 0,-1 0-1 0 0,1 0 0 0 0,0 0 1 0 0,0-1-1 0 0,1 1 0 0 0,-1 0 1 0 0,1 0-1 0 0,0 0 0 0 0,0 0 1 0 0,0-1-1 0 0,0 1 1 0 0,0-1-1 0 0,1 1 0 0 0,0-1 1 0 0,0 1-1 0 0,0-1 0 0 0,0 0 1 0 0,0 0-1 0 0,1 0 0 0 0,-1 0 1 0 0,1 0-1 0 0,0 0 1 0 0,0-1-1 0 0,0 0 0 0 0,0 1 1 0 0,0-1-1 0 0,1 0 0 0 0,-1 0 1 0 0,1-1-1 0 0,-1 1 0 0 0,1-1 1 0 0,-1 0-1 0 0,3 1-11 0 0,150 30 281 0 0,26-35-438 0 0,-136 32-3090 0 0,-11-2-6481 0 0,-26-24 5379 0 0,-3-1-1180 0 0</inkml:trace>
  <inkml:trace contextRef="#ctx0" brushRef="#br0" timeOffset="20263.812">13769 8921 19604 0 0,'0'0'750'0'0,"0"0"-180"0"0,0 0-113 0 0,0 0-223 0 0,0 0-287 0 0,0 0-226 0 0,0 0-158 0 0,0 0 37 0 0,0 0 188 0 0,0 0 250 0 0,0 0 205 0 0,0 0 96 0 0,0 0 18 0 0,11-6-10 0 0,37-19-43 0 0,48 25 217 0 0,69 32-753 0 0,-163-29 214 0 0,-1 0 0 0 0,1 1 0 0 0,-1-1-1 0 0,0 0 1 0 0,0 1 0 0 0,0 0-1 0 0,0-1 1 0 0,-1 1 0 0 0,1 0 0 0 0,-1-1-1 0 0,0 1 1 0 0,0 0 0 0 0,-1-1-1 0 0,1 1 1 0 0,-1 0 0 0 0,1-1 0 0 0,-1 1-1 0 0,0-1 1 0 0,-1 1 0 0 0,1-1 0 0 0,-1 1-1 0 0,1-1 1 0 0,-1 0 0 0 0,0 0-1 0 0,0 0 1 0 0,0 0 0 0 0,-1 0 0 0 0,1 0-1 0 0,-2 1 19 0 0,2-2 0 0 0,-274 360 388 0 0,273-360-391 0 0,1 0 0 0 0,0 1 0 0 0,0 0 0 0 0,0-1 0 0 0,1 1 0 0 0,-1 0 0 0 0,1 0 0 0 0,-1 0 0 0 0,1 0-1 0 0,0 0 1 0 0,0 0 0 0 0,0 0 0 0 0,1 0 0 0 0,-1 0 0 0 0,1 1 0 0 0,-1-1 0 0 0,1 0 0 0 0,0 0 0 0 0,1 0 0 0 0,-1 1 0 0 0,0-1 0 0 0,1 0 0 0 0,0 0 0 0 0,0 0 0 0 0,0 0 0 0 0,0 1 0 0 0,0-1 0 0 0,0-1 0 0 0,1 1 0 0 0,0 0 0 0 0,-1 0 0 0 0,1-1 0 0 0,0 1 0 0 0,0-1 0 0 0,1 1 0 0 0,-1-1 0 0 0,0 0 0 0 0,1 0 0 0 0,-1 0 0 0 0,1 0 0 0 0,0 0 0 0 0,0-1 0 0 0,0 1 0 0 0,0-1 0 0 0,0 0 0 0 0,0 0 0 0 0,0 0 0 0 0,0 0 0 0 0,3 0 3 0 0,11 4-94 0 0,1 0 1 0 0,-1-2 0 0 0,1 0-1 0 0,0-1 1 0 0,0-1 0 0 0,0-1-1 0 0,0 0 1 0 0,0-1 0 0 0,0-1-1 0 0,0-1 1 0 0,-1-1-1 0 0,1 0 1 0 0,-1-1 0 0 0,0-1-1 0 0,1-1 94 0 0,-13 4 54 0 0,0 0 0 0 0,0-1-1 0 0,0 1 1 0 0,0-1-1 0 0,-1 0 1 0 0,0 0-1 0 0,0-1 1 0 0,0 1 0 0 0,0-1-1 0 0,-1 0 1 0 0,0 0-1 0 0,0 0 1 0 0,0 0 0 0 0,0-1-1 0 0,-1 1 1 0 0,0-1-1 0 0,0 1 1 0 0,-1-1 0 0 0,1 0-1 0 0,-1 0 1 0 0,0 0-1 0 0,-1 0 1 0 0,0 1-1 0 0,0-1 1 0 0,0 0 0 0 0,0 0-1 0 0,-1 0 1 0 0,0 0-1 0 0,0 0 1 0 0,-1 0 0 0 0,0 1-1 0 0,0-1 1 0 0,0 1-1 0 0,0-1 1 0 0,-1 1-1 0 0,0 0 1 0 0,0 0 0 0 0,-1 0-1 0 0,1 0 1 0 0,-1 0-1 0 0,0 1 1 0 0,0 0 0 0 0,-1 0-1 0 0,-1-2-53 0 0,183 19 504 0 0,-71-37 124 0 0,-106 24-592 0 0,0 0-22 0 0,0 0-33 0 0,3 39-172 0 0,4 10-53 0 0,-6-33 275 0 0,0 0 0 0 0,2 0 1 0 0,0 0-1 0 0,0 0 0 0 0,2-1 1 0 0,0 1-1 0 0,0-1 0 0 0,2 0 0 0 0,6 12-31 0 0,-9-23-256 0 0,-1 0-1 0 0,0 0 1 0 0,1 0-1 0 0,0-1 0 0 0,0 0 1 0 0,0 1-1 0 0,0-2 1 0 0,0 1-1 0 0,1 0 0 0 0,-1-1 1 0 0,1 0-1 0 0,0 0 0 0 0,-1 0 1 0 0,1 0-1 0 0,0-1 1 0 0,0 0-1 0 0,0 0 0 0 0,0 0 1 0 0,0-1-1 0 0,1 0 1 0 0,4 0 256 0 0,27 0-8930 0 0,-25-1-579 0 0</inkml:trace>
  <inkml:trace contextRef="#ctx0" brushRef="#br0" timeOffset="20501.332">14379 8772 25077 0 0,'0'0'311'0'0,"0"0"29"0"0,0 0-13 0 0,0 0-144 0 0,0 0-161 0 0,0 0-192 0 0,0 0-209 0 0,0 0-172 0 0,0 0-80 0 0,0 0 11 0 0,0 0 57 0 0,0 0 94 0 0,0 0 11 0 0,0-11-67 0 0,-1 1 346 0 0,2 10 111 0 0,-1 1 0 0 0,1-1 0 0 0,0 0 0 0 0,-1 1 0 0 0,1-1 0 0 0,0 1 0 0 0,-1-1 0 0 0,1 0 0 0 0,0 1 0 0 0,0-1 0 0 0,-1 0 0 0 0,1 0 0 0 0,0 0 0 0 0,0 0 0 0 0,-1 0 0 0 0,1 0 0 0 0,0 0 0 0 0,0 0 0 0 0,0 0 0 0 0,-1 0 0 0 0,1 0 0 0 0,0 0 0 0 0,0 0 0 0 0,-1 0 0 0 0,1-1 0 0 0,0 1 0 0 0,0 0 0 0 0,-1-1 0 0 0,1 1 0 0 0,0-1 0 0 0,-1 1 0 0 0,1-1 0 0 0,0 1 0 0 0,-1-1 0 0 0,1 1 0 0 0,-1-1 0 0 0,1 1 0 0 0,-1-1 0 0 0,1 0 0 0 0,-1 1 0 0 0,0-1 0 0 0,1 0 0 0 0,-1 1 0 0 0,0-1 0 0 0,1 0 0 0 0,-1 0 0 0 0,0 1 0 0 0,0-1 0 0 0,0 0 0 0 0,1 0 0 0 0,-1 1 0 0 0,0-1-1 0 0,0 0 1 0 0,0 0 0 0 0,0 0 0 0 0,-1 1 0 0 0,1-1 68 0 0,37 34-8737 0 0,-23-22-364 0 0</inkml:trace>
  <inkml:trace contextRef="#ctx0" brushRef="#br0" timeOffset="20800.743">14914 9465 22965 0 0,'0'0'904'0'0,"0"0"-594"0"0,0 0-236 0 0,0 0-90 0 0,0 0-38 0 0,0 0 25 0 0,0 0 11 0 0,0 0 40 0 0,0 0 19 0 0,0 0 5 0 0,0 0 6 0 0,0 0 19 0 0,13 7 18 0 0,43 17 17 0 0,-49-22-90 0 0,0-1 0 0 0,0 0 0 0 0,0 0 0 0 0,0-1 0 0 0,0 1 0 0 0,0-2 0 0 0,0 1 0 0 0,1-1 0 0 0,-1 0 0 0 0,0 0 0 0 0,0-1 0 0 0,-1 0 1 0 0,1 0-1 0 0,0-1 0 0 0,-1 0 0 0 0,1 0 0 0 0,-1 0 0 0 0,0-1 0 0 0,0 0 0 0 0,0 0 0 0 0,1-2-16 0 0,-2 3 1 0 0,2 0-4 0 0,1-1-1 0 0,-1 0 0 0 0,-1-1 0 0 0,1 1 1 0 0,0-1-1 0 0,-1-1 0 0 0,0 1 0 0 0,-1-1 1 0 0,1 0-1 0 0,-1 0 0 0 0,0-1 0 0 0,0 1 1 0 0,-1-1-1 0 0,0 0 0 0 0,0-1 0 0 0,-1 1 1 0 0,0-1-1 0 0,0 1 0 0 0,-1-1 0 0 0,0 0 1 0 0,0 0-1 0 0,-1 0 0 0 0,0 0 0 0 0,0 0 1 0 0,-1 0-1 0 0,0 0 0 0 0,0 0 0 0 0,-1 0 1 0 0,0-1-1 0 0,0 1 0 0 0,-1 1 0 0 0,0-1 1 0 0,-1 0-1 0 0,0 0 0 0 0,0 1 0 0 0,0 0 1 0 0,-2-2 3 0 0,-1 3-23 0 0,0 0 0 0 0,0 0 0 0 0,0 1 1 0 0,-1-1-1 0 0,0 2 0 0 0,0-1 0 0 0,0 1 1 0 0,-1 0-1 0 0,0 0 0 0 0,1 1 0 0 0,-1 0 1 0 0,0 1-1 0 0,0 0 0 0 0,-1 0 1 0 0,1 0-1 0 0,0 1 0 0 0,-1 1 0 0 0,1-1 1 0 0,-1 1-1 0 0,1 1 0 0 0,0-1 0 0 0,-1 1 1 0 0,1 1-1 0 0,-3 0 23 0 0,-6 1-71 0 0,1 1 1 0 0,0 1-1 0 0,0 0 0 0 0,0 1 1 0 0,1 0-1 0 0,0 1 0 0 0,0 1 1 0 0,1 0-1 0 0,0 1 0 0 0,0 1 1 0 0,-12 11 70 0 0,22-17-112 0 0,0 0 0 0 0,0 0 1 0 0,0 1-1 0 0,1-1 0 0 0,-1 1 1 0 0,1 0-1 0 0,0 0 1 0 0,1 0-1 0 0,-1 1 0 0 0,1-1 1 0 0,0 1-1 0 0,0-1 0 0 0,1 1 1 0 0,-1 0-1 0 0,1-1 0 0 0,1 1 1 0 0,-1 0-1 0 0,1 0 0 0 0,0 0 1 0 0,0 0-1 0 0,1-1 1 0 0,-1 1-1 0 0,2 1 112 0 0,53 67-8652 0 0,-33-62 3787 0 0,-7-3-2490 0 0</inkml:trace>
  <inkml:trace contextRef="#ctx0" brushRef="#br0" timeOffset="21400.818">15316 9072 16219 0 0,'0'0'5099'0'0,"0"0"-4150"0"0,0 0-1193 0 0,0 0-329 0 0,0 0-281 0 0,0 0 30 0 0,0 0 181 0 0,0 0 362 0 0,0 0 324 0 0,0 0 131 0 0,0 0 86 0 0,0 0 97 0 0,0 0 76 0 0,5 19 31 0 0,43 138 610 0 0,44 100-1177 0 0,-91-253-27 0 0,1 0 0 0 0,1 0 1 0 0,-1-1-1 0 0,0 1 0 0 0,1-1 0 0 0,0 1 0 0 0,0-1 1 0 0,0 0-1 0 0,0 0 0 0 0,0 0 0 0 0,1 0 1 0 0,-1-1-1 0 0,1 0 0 0 0,-1 1 0 0 0,1-1 0 0 0,0 0 1 0 0,0-1-1 0 0,0 1 0 0 0,0-1 0 0 0,1 0 1 0 0,-1 0-1 0 0,0 0 0 0 0,0 0 0 0 0,1-1 0 0 0,-1 0 1 0 0,1 0-1 0 0,-1 0 0 0 0,0 0 0 0 0,1-1 1 0 0,-1 1-1 0 0,0-1 0 0 0,0 0 0 0 0,0-1 0 0 0,1 1 1 0 0,-1-1-1 0 0,0 1 0 0 0,3-3 130 0 0,72-75 632 0 0,-51-57 4672 0 0,-28 135-5091 0 0,0 1-129 0 0,0 0-135 0 0,0 0-109 0 0,8 39-149 0 0,-5-30 319 0 0,1 1 1 0 0,0-1-1 0 0,0 0 0 0 0,1 0 1 0 0,0 0-1 0 0,1 0 1 0 0,0-1-1 0 0,0 0 0 0 0,1 0 1 0 0,0-1-1 0 0,0 0 1 0 0,0 0-1 0 0,1-1 0 0 0,0 0 1 0 0,1 0-1 0 0,0-1 1 0 0,-1 0-1 0 0,2 0 0 0 0,-1-1 1 0 0,0 0-1 0 0,1-1 1 0 0,0 0-1 0 0,0 0 0 0 0,-1-1 1 0 0,2-1-1 0 0,-1 1 1 0 0,0-2-1 0 0,0 1 0 0 0,0-1 1 0 0,0-1-1 0 0,0 0 1 0 0,1-1-1 0 0,-1 1 0 0 0,-1-2 1 0 0,1 0-1 0 0,0 0 1 0 0,-1 0-1 0 0,1-1 0 0 0,-1-1 1 0 0,0 0-1 0 0,0 0 1 0 0,-1 0-1 0 0,0-1 0 0 0,0-1 1 0 0,2-1-11 0 0,-2 2-24 0 0,0 0-1 0 0,-1-1 1 0 0,0 0-1 0 0,0 0 1 0 0,-1 0 0 0 0,1-1-1 0 0,-2 0 1 0 0,1 0-1 0 0,-1 0 1 0 0,0-1 0 0 0,-1 0-1 0 0,0 0 1 0 0,-1 0-1 0 0,1 0 1 0 0,-2-1 0 0 0,1 1-1 0 0,-2-1 1 0 0,1 0-1 0 0,-1 1 1 0 0,0-1 0 0 0,-1 0-1 0 0,0 0 1 0 0,-1 0-1 0 0,0 1 1 0 0,-1-1 0 0 0,0 0-1 0 0,0 0 25 0 0,2 8 24 0 0,0 0 0 0 0,0 0 0 0 0,0 1 0 0 0,0-1 0 0 0,0 0 0 0 0,-1 1 0 0 0,1-1 0 0 0,0 0 0 0 0,-1 1 0 0 0,0-1 0 0 0,1 0 0 0 0,-1 1 0 0 0,0-1 0 0 0,0 1 0 0 0,1-1 0 0 0,-1 1 0 0 0,0-1 0 0 0,-1 1 0 0 0,1 0 0 0 0,0-1 0 0 0,0 1 0 0 0,0 0 0 0 0,-1 0 0 0 0,1 0 0 0 0,-1 0 0 0 0,1 0 0 0 0,-1 0 0 0 0,1 1 0 0 0,-1-1 0 0 0,1 0 0 0 0,-1 1 0 0 0,0-1 0 0 0,1 1 0 0 0,-1 0 0 0 0,0-1 0 0 0,0 1 0 0 0,1 0 0 0 0,-1 0 0 0 0,0 0 0 0 0,0 0 0 0 0,1 1 0 0 0,-1-1 0 0 0,0 0 0 0 0,1 1 0 0 0,-1-1 0 0 0,0 1 0 0 0,1-1 0 0 0,-1 1 0 0 0,1 0 0 0 0,-1 0 0 0 0,1 0 0 0 0,-1 0 0 0 0,1 0 0 0 0,-1 0 0 0 0,1 0-24 0 0,-7 16-82 0 0,1-1-1 0 0,0 1 0 0 0,1 0 1 0 0,1 1-1 0 0,1-1 1 0 0,1 1-1 0 0,0 0 0 0 0,1 0 1 0 0,1 0-1 0 0,0 1 0 0 0,2-1 1 0 0,0 0-1 0 0,1 0 0 0 0,1 0 1 0 0,3 8 82 0 0,8 37-3767 0 0,3-3-3289 0 0,-9-34-3960 0 0</inkml:trace>
  <inkml:trace contextRef="#ctx0" brushRef="#br0" timeOffset="21838.218">8861 11244 27126 0 0,'0'0'-83'0'0,"0"0"158"0"0,0 0 10 0 0,0 0-256 0 0,0 0-178 0 0,0 0-32 0 0,0 0 65 0 0,37-7 149 0 0,-7 0 133 0 0,3 0-9 0 0,0 1-1 0 0,0 1 0 0 0,0 2 0 0 0,0 1 1 0 0,0 2-1 0 0,28 3 44 0 0,261 8-92 0 0,1-14 1 0 0,-2-15 0 0 0,0-13-1 0 0,267-64 92 0 0,85-4 254 0 0,-157 39-396 0 0,3 22 1 0 0,1 23-1 0 0,0 22 0 0 0,-1 23 1 0 0,-2 23-1 0 0,19 26 142 0 0,-433-57-1437 0 0,8 1-5315 0 0,-103-22 3682 0 0,-5-1-3577 0 0,-3 0-8 0 0</inkml:trace>
  <inkml:trace contextRef="#ctx0" brushRef="#br0" timeOffset="22154.063">8391 4916 22805 0 0,'0'0'3519'0'0,"24"-33"-2879"0"0,85-105-685 0 0,-97 126 47 0 0,0 1-1 0 0,0 0 1 0 0,1 1-1 0 0,0 1 1 0 0,1 0-1 0 0,0 0 1 0 0,0 2-1 0 0,1-1 1 0 0,0 2-1 0 0,1 0 1 0 0,-1 1-1 0 0,1 1 1 0 0,0 0-1 0 0,0 1 1 0 0,0 1-1 0 0,0 0 1 0 0,6 1-2 0 0,4-2 1 0 0,194-17-82 0 0,216 8 81 0 0,-213 10-51 0 0,1334-67-2854 0 0,-536-13-5039 0 0,-781 60 2102 0 0,-66 7-4281 0 0</inkml:trace>
  <inkml:trace contextRef="#ctx0" brushRef="#br0" timeOffset="34964.254">2132 286 7394 0 0,'0'0'1724'0'0,"0"0"-2092"0"0,0 0-395 0 0,0 0-62 0 0,0 0-304 0 0,0 0-83 0 0,0 0 105 0 0,-13-28 242 0 0,-42-88 443 0 0,53 110 521 0 0,-1 1 0 0 0,0-1 0 0 0,-1 1 0 0 0,1-1 0 0 0,-1 1 0 0 0,0 0 0 0 0,0 0 0 0 0,0 0 0 0 0,-1 1 0 0 0,0 0 0 0 0,0 0 0 0 0,0 0 0 0 0,0 0 0 0 0,-1 1 0 0 0,1 0 1 0 0,-1 0-1 0 0,0 0 0 0 0,-3-1-99 0 0,-9-4 878 0 0,-2-1-66 0 0,0 1 1 0 0,-1 1 0 0 0,0 1 0 0 0,0 0-1 0 0,0 2 1 0 0,-1 0 0 0 0,1 1 0 0 0,-1 2-1 0 0,0 0 1 0 0,-14 2-813 0 0,6 1 304 0 0,1 2 0 0 0,0 2 1 0 0,0 0-1 0 0,1 2 0 0 0,-1 1 0 0 0,2 2 0 0 0,-10 5-304 0 0,-37 23-95 0 0,1 3 1 0 0,3 4-1 0 0,1 2 1 0 0,3 4-1 0 0,-2 5 95 0 0,-40 34 75 0 0,5 4 1 0 0,3 5-1 0 0,5 4 0 0 0,4 4 0 0 0,-38 65-75 0 0,84-106 168 0 0,3 2-1 0 0,3 2 1 0 0,4 2-1 0 0,2 1 1 0 0,4 1-1 0 0,3 2 1 0 0,4 1-1 0 0,3 0 1 0 0,3 2-1 0 0,1 29-167 0 0,8-43 48 0 0,4 1-1 0 0,2 0 0 0 0,3 0 0 0 0,4-1 1 0 0,11 56-48 0 0,-11-92 7 0 0,1 0 1 0 0,1 0-1 0 0,2-1 1 0 0,1 0-1 0 0,1 0 0 0 0,2-1 1 0 0,1-1-1 0 0,0-1 1 0 0,2 0-1 0 0,2-1 1 0 0,0-1-1 0 0,1 0 1 0 0,17 14-8 0 0,17 0 153 0 0,1-2-1 0 0,1-3 1 0 0,3-2 0 0 0,0-2 0 0 0,1-4 0 0 0,2-2 0 0 0,1-2 0 0 0,0-4 0 0 0,1-2 0 0 0,1-3-1 0 0,0-2 1 0 0,1-4 0 0 0,-1-3 0 0 0,39-3-153 0 0,14 2 109 0 0,0-5-1 0 0,-1-5 1 0 0,1-5-1 0 0,-2-5 1 0 0,0-6-1 0 0,-1-4 1 0 0,-2-5-1 0 0,-1-6 1 0 0,-3-4-1 0 0,-1-4 1 0 0,-2-6-1 0 0,-3-4 1 0 0,-2-5-1 0 0,-3-3 1 0 0,-3-6 0 0 0,36-36-109 0 0,-96 76-34 0 0,-2-1 0 0 0,-1-1 0 0 0,-1-1 1 0 0,-2-2-1 0 0,-2-2 0 0 0,-1 0 1 0 0,-2-1-1 0 0,-2-2 0 0 0,-1 0 1 0 0,-2-1-1 0 0,-3-1 0 0 0,-1-1 1 0 0,-2-1-1 0 0,-2 1 0 0 0,-1-2 1 0 0,-3-5 33 0 0,-4 3-81 0 0,-2 0-1 0 0,-3 1 1 0 0,-1-1 0 0 0,-3 1 0 0 0,-1 0 0 0 0,-3 0-1 0 0,-2 1 1 0 0,-2 1 0 0 0,-1 0 0 0 0,-3 0 0 0 0,-2 2 0 0 0,-1 0-1 0 0,-2 2 1 0 0,-2 0 0 0 0,-2 2 0 0 0,-17-18 81 0 0,-3 1-37 0 0,-3 3 0 0 0,-2 2-1 0 0,-2 3 1 0 0,-3 2 0 0 0,-1 2 0 0 0,-2 3 0 0 0,-2 3 0 0 0,-1 2 0 0 0,-2 3 0 0 0,-1 3 0 0 0,-2 3 0 0 0,-12 0 37 0 0,-20-4 132 0 0,-1 5 1 0 0,-2 5 0 0 0,0 4-1 0 0,-1 4 1 0 0,-1 5 0 0 0,1 5-1 0 0,-1 4 1 0 0,-18 6-133 0 0,43 0 82 0 0,1 4 1 0 0,0 4-1 0 0,1 2 0 0 0,0 5 1 0 0,-64 26-83 0 0,102-32-80 0 0,0 2 0 0 0,1 1 0 0 0,2 2 0 0 0,0 2 0 0 0,1 1 0 0 0,1 2 1 0 0,2 1-1 0 0,0 2 0 0 0,2 1 0 0 0,2 1 0 0 0,-19 25 80 0 0,34-35-377 0 0,1-1 0 0 0,1 2 0 0 0,0 0 0 0 0,2 0 1 0 0,0 1-1 0 0,2 0 0 0 0,0 1 0 0 0,1 4 377 0 0,-12 120-7578 0 0,19-93-1273 0 0</inkml:trace>
  <inkml:trace contextRef="#ctx0" brushRef="#br0" timeOffset="35652.46">1574 1552 20748 0 0,'0'0'-66'0'0,"0"0"-218"0"0,0 0-387 0 0,0 0-212 0 0,0 0 52 0 0,0 0 183 0 0,0 0 340 0 0,0 0 280 0 0,0 0 67 0 0,0 0 38 0 0,0 0 32 0 0,0 0 18 0 0,28-2 4 0 0,88-6-11 0 0,-104 6-75 0 0,0 1 0 0 0,-1-2 0 0 0,1 1-1 0 0,-1-2 1 0 0,1 0 0 0 0,-1 0 0 0 0,0-1 0 0 0,-1 0 0 0 0,1 0 0 0 0,-1-2 0 0 0,0 1 0 0 0,8-8-45 0 0,11-6 110 0 0,41-46 1259 0 0,-57 25-4085 0 0,-19 22-2647 0 0,-12 0-3870 0 0,12 16 6895 0 0</inkml:trace>
  <inkml:trace contextRef="#ctx0" brushRef="#br0" timeOffset="37399.417">1153 517 23013 0 0,'0'0'-419'0'0,"0"0"-220"0"0,0 0-115 0 0,0 0 35 0 0,0 0 199 0 0,0 0 242 0 0,29-12 156 0 0,94-40 84 0 0,142-13 128 0 0,-53 14 10 0 0,-71 12 23 0 0,3 6 1 0 0,0 7-1 0 0,2 6 1 0 0,1 6-1 0 0,58 6-123 0 0,-173 11 19 0 0,0 2-1 0 0,0 1 1 0 0,0 2-1 0 0,-1 1 1 0 0,0 1-1 0 0,0 2 1 0 0,-1 1-1 0 0,-1 1 1 0 0,0 2-1 0 0,-1 1 1 0 0,-1 1-1 0 0,-1 1 1 0 0,0 1-1 0 0,-2 1 1 0 0,0 2-1 0 0,14 17-18 0 0,-36-38 2 0 0,34 30 86 0 0,0 1-1 0 0,-2 3 1 0 0,-1 0-1 0 0,-3 2 1 0 0,0 2-1 0 0,-3 0 1 0 0,-1 2-1 0 0,-3 1 1 0 0,13 31-88 0 0,-6 31 197 0 0,-4 0 0 0 0,-5 2-1 0 0,-5 1 1 0 0,-5 0 0 0 0,-3 21-197 0 0,-1-33 41 0 0,184 1693 503 0 0,11 4 934 0 0,-68-265-721 0 0,86-54-358 0 0,-168-1133-284 0 0,-15 2 0 0 0,-15 1 1 0 0,-15 51-116 0 0,-44 430 176 0 0,52-773-837 0 0,20-41-4644 0 0,-23-52 386 0 0,-7 6 3137 0 0,-32-52-9137 0 0,13 51 9209 0 0,-77-101 2104 0 0,68 100-159 0 0,-44-66 305 0 0,18 42 4450 0 0,48 60-4613 0 0,0-1 0 0 0,1 1 0 0 0,-1 0 0 0 0,0 0 0 0 0,0 0-1 0 0,0-1 1 0 0,0 1 0 0 0,0 0 0 0 0,0 0 0 0 0,0 0-1 0 0,0 1 1 0 0,0-1 0 0 0,0 0 0 0 0,-1 0 0 0 0,1 1 0 0 0,0-1-1 0 0,-1 0 1 0 0,1 1 0 0 0,0-1 0 0 0,-1 1 0 0 0,1 0-1 0 0,0-1 1 0 0,-1 1 0 0 0,1 0 0 0 0,-1 0 0 0 0,1 0 0 0 0,-1 0-1 0 0,1 0 1 0 0,0 0 0 0 0,-1 1 0 0 0,1-1 0 0 0,-1 0-1 0 0,1 1 1 0 0,0-1 0 0 0,-1 1 0 0 0,1-1 0 0 0,-1 1-377 0 0,0 29 174 0 0,88 195 2104 0 0,131 308-722 0 0,-142-390-1003 0 0,-73-143-574 0 0,-1 0-1 0 0,1 0 0 0 0,0 0 0 0 0,-1-1 1 0 0,1 1-1 0 0,-1 0 0 0 0,1-1 0 0 0,0 1 0 0 0,-1-1 1 0 0,1 0-1 0 0,-1 1 0 0 0,0-1 0 0 0,1 0 1 0 0,-1 0-1 0 0,1 0 0 0 0,-1 0 0 0 0,0 0 0 0 0,0 0 1 0 0,0 0-1 0 0,0 0 0 0 0,0-1 0 0 0,0 1 1 0 0,0 0-1 0 0,0-1 0 0 0,0 1 0 0 0,0-1 0 0 0,-1 1 1 0 0,1-1-1 0 0,-1 1 0 0 0,1-1 0 0 0,-1 1 1 0 0,0-1-1 0 0,1 0 0 0 0,-1 1 0 0 0,0-1 0 0 0,0 0 1 0 0,0 1-1 0 0,0-1 0 0 0,0 1 0 0 0,-1-1 1 0 0,1 0-1 0 0,0 1 0 0 0,-1-2 22 0 0,1 0-10 0 0,47-602-236 0 0,1 425 1114 0 0,-48 180-597 0 0,0 0 89 0 0,0 0 114 0 0,8 44 96 0 0,59 402-1448 0 0,-64-435-3620 0 0,-3-28 2652 0 0,-3-32 680 0 0,-3 22 897 0 0,0 0 0 0 0,-2 1 0 0 0,-1 0 1 0 0,-2 0-1 0 0,0 1 0 0 0,-1 0 0 0 0,-6-5 269 0 0,13 27 183 0 0,-1 0-1 0 0,1 0 1 0 0,-1 1 0 0 0,0-1-1 0 0,0 2 1 0 0,0-1 0 0 0,0 1-1 0 0,0-1 1 0 0,-1 2 0 0 0,1-1-1 0 0,0 1 1 0 0,0 0 0 0 0,-1 0-1 0 0,1 1 1 0 0,0-1-1 0 0,0 2 1 0 0,0-1 0 0 0,0 0-1 0 0,0 1 1 0 0,0 0 0 0 0,0 1-1 0 0,0 0 1 0 0,1-1 0 0 0,-1 2-1 0 0,1-1 1 0 0,0 0-1 0 0,0 1 1 0 0,0 0 0 0 0,0 1-1 0 0,1-1 1 0 0,-1 1-183 0 0,4-4 38 0 0,-225 172 966 0 0,236-168-4746 0 0,40 5 1316 0 0,58-6-10954 0 0,-94-4 9634 0 0</inkml:trace>
  <inkml:trace contextRef="#ctx0" brushRef="#br0" timeOffset="38373.598">4535 11154 4449 0 0,'0'0'1835'0'0,"0"0"-1554"0"0,0 0-897 0 0,0 0-289 0 0,0 0 66 0 0,0 0 351 0 0,0 0 373 0 0,0 0 184 0 0,0 0-70 0 0,0 0-168 0 0,0 0-98 0 0,0 0-57 0 0,-9-27 301 0 0,9 26 315 0 0,0 0 0 0 0,0 1 0 0 0,0-1-1 0 0,0 0 1 0 0,0 1 0 0 0,0-1 0 0 0,0 0 0 0 0,0 1-1 0 0,-1-1 1 0 0,1 1 0 0 0,0-1 0 0 0,0 0-1 0 0,-1 1 1 0 0,1-1 0 0 0,0 1 0 0 0,-1-1 0 0 0,1 0-1 0 0,0 1 1 0 0,-1-1 0 0 0,1 1 0 0 0,-1-1-1 0 0,1 1 1 0 0,-1 0 0 0 0,1-1 0 0 0,-1 1 0 0 0,0 0-1 0 0,1-1 1 0 0,-1 1 0 0 0,1 0 0 0 0,-1-1 0 0 0,0 1-1 0 0,1 0 1 0 0,-1 0 0 0 0,0 0 0 0 0,1 0-1 0 0,-1 0 1 0 0,0-1 0 0 0,1 1 0 0 0,-1 0 0 0 0,0 1-1 0 0,1-1 1 0 0,-1 0 0 0 0,0 0 0 0 0,1 0-1 0 0,-1 0 1 0 0,1 0 0 0 0,-1 1 0 0 0,0-1 0 0 0,1 0-1 0 0,-1 1 1 0 0,1-1 0 0 0,-1 0 0 0 0,0 1 0 0 0,1-1-1 0 0,-1 0 1 0 0,1 1 0 0 0,-1-1 0 0 0,1 1-1 0 0,0-1 1 0 0,-1 1 0 0 0,1 0 0 0 0,-1-1 0 0 0,1 1-1 0 0,0-1 1 0 0,0 1 0 0 0,-1 0 0 0 0,1 0-292 0 0,-14 7-1979 0 0,4-3 1795 0 0,1 0-1 0 0,-1 0 1 0 0,-1-1 0 0 0,1-1 0 0 0,0 1 0 0 0,-1-2 0 0 0,0 1 0 0 0,0-2-1 0 0,1 1 1 0 0,-1-1 0 0 0,0-1 0 0 0,0 0 0 0 0,0-1 0 0 0,-6 0 184 0 0,10-11-3425 0 0,6-16 2467 0 0,1 24 865 0 0,0 4 307 0 0,0 0 182 0 0,0 0 206 0 0,-8 8 4347 0 0,-8 30-3752 0 0,7 11-635 0 0,2 1 1 0 0,2 0-1 0 0,2 1 1 0 0,2-1-1 0 0,5 34-562 0 0,-2 42 416 0 0,-18 341 2245 0 0,-62 341-2661 0 0,62-685 142 0 0,-16 63-14 0 0,9 2 0 0 0,8 0 0 0 0,8 1 0 0 0,8 0 0 0 0,9 0 0 0 0,21 103-128 0 0,37 209 336 0 0,-67-488-351 0 0,27 96-776 0 0,-24-109 645 0 0,-1 0 0 0 0,0 0 0 0 0,0 0 0 0 0,0-1 0 0 0,0 0 0 0 0,0 1 0 0 0,0-1 0 0 0,0 0 0 0 0,0-1 0 0 0,0 1 0 0 0,0 0 0 0 0,0-1 0 0 0,-1 0 0 0 0,1 0 0 0 0,-1 0 0 0 0,1 0 0 0 0,-1 0 0 0 0,0 0 0 0 0,0 0 0 0 0,1-1 0 0 0,-2 1 0 0 0,1-1 0 0 0,0 1 0 0 0,0-1 0 0 0,-1 0 0 0 0,0 0 0 0 0,1 0 0 0 0,-1 0 0 0 0,0 0 0 0 0,-1 0 0 0 0,1 0 0 0 0,0 0 0 0 0,-1 0 0 0 0,0 0 0 0 0,0 0 0 0 0,0-1 146 0 0,45-301-9996 0 0,-40 226 4849 0 0,-1 28-1545 0 0</inkml:trace>
  <inkml:trace contextRef="#ctx0" brushRef="#br0" timeOffset="39203.262">3918 11434 24525 0 0,'0'0'176'0'0,"0"0"-216"0"0,0 0-214 0 0,0 0-369 0 0,0 0-340 0 0,0 0-147 0 0,0 0 93 0 0,0 0 373 0 0,0 0 412 0 0,0 0 336 0 0,0 0 154 0 0,28-9 50 0 0,197-53 366 0 0,-110 39-377 0 0,69-15 179 0 0,3 9-1 0 0,77 0-475 0 0,-245 28 28 0 0,12-3-8 0 0,0 2 0 0 0,1 1 1 0 0,-1 1-1 0 0,1 1 1 0 0,-1 2-1 0 0,0 1 1 0 0,0 2-1 0 0,0 1 0 0 0,-1 1 1 0 0,0 2-1 0 0,26 12-20 0 0,-61-34-1986 0 0,5 12 2110 0 0,0 0-1 0 0,-1 1 0 0 0,1-1 1 0 0,-1 0-1 0 0,1 1 0 0 0,0-1 1 0 0,-1 0-1 0 0,1 0 0 0 0,-1 0 0 0 0,1 0 1 0 0,-1 1-1 0 0,1-1 0 0 0,-1 0 1 0 0,1 0-1 0 0,-1 0 0 0 0,1 0 1 0 0,-1 0-1 0 0,1 0 0 0 0,-1 0 0 0 0,1 0 1 0 0,0 0-1 0 0,-1 0 0 0 0,1-1 1 0 0,-1 1-124 0 0,19 861 1891 0 0,32 946-231 0 0,-34-1525-1313 0 0,13 0 0 0 0,42 161-347 0 0,-49-293-677 0 0,-91-124-245 0 0,17-17 917 0 0,-1-2 1 0 0,1-3 0 0 0,-1-2 0 0 0,0-2 0 0 0,0-3 0 0 0,0-2 0 0 0,-14-5 4 0 0,-58-2 54 0 0,42 11 59 0 0,0 5 1 0 0,0 3-1 0 0,1 4 1 0 0,0 3-1 0 0,1 4 1 0 0,1 3-1 0 0,-71 30-113 0 0,-19 0 82 0 0,170-51-126 0 0,0-1 0 0 0,0 1 0 0 0,1-1 0 0 0,-1 1 0 0 0,0-1-1 0 0,0 1 1 0 0,0-1 0 0 0,1 1 0 0 0,-1-1 0 0 0,0 1 0 0 0,0-1 0 0 0,0 1 0 0 0,0-1 0 0 0,0 0-1 0 0,0 1 1 0 0,0-1 0 0 0,0 1 0 0 0,0-1 0 0 0,0 1 0 0 0,-1-1 0 0 0,1 1 0 0 0,0-1-1 0 0,0 0 1 0 0,-1 1 0 0 0,1-1 0 0 0,0 1 0 0 0,0 0 0 0 0,-1-1 0 0 0,1 1 0 0 0,0-1 0 0 0,-1 1-1 0 0,1-1 1 0 0,-1 1 0 0 0,1 0 0 0 0,-1-1 0 0 0,1 1 0 0 0,0 0 0 0 0,-1-1 0 0 0,1 1 0 0 0,-1 0-1 0 0,0 0 1 0 0,1 0 0 0 0,-1-1 0 0 0,1 1 0 0 0,-1 0 0 0 0,1 0 0 0 0,-1 0 0 0 0,1 0-1 0 0,-1 0 1 0 0,0 0 0 0 0,1 0 0 0 0,-1 0 0 0 0,1 0 44 0 0,49-51-1600 0 0,-42 44 1227 0 0,57-53-3338 0 0,-20 20-2179 0 0,1 2-5725 0 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16T11:09:08.980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1670 190 17796 0 0,'0'0'303'0'0,"0"0"-544"0"0,0 0-92 0 0,-31-14 77 0 0,-100-45 41 0 0,123 55 194 0 0,0 1 0 0 0,0 0-1 0 0,-1 1 1 0 0,1 0 0 0 0,-1 0-1 0 0,1 1 1 0 0,-1 0 0 0 0,0 0-1 0 0,1 1 1 0 0,-1 0 0 0 0,0 1 0 0 0,0 0-1 0 0,1 0 1 0 0,-1 0 0 0 0,-1 2 21 0 0,-11 1-46 0 0,-52 16-39 0 0,1 3-1 0 0,2 2 1 0 0,0 4-1 0 0,2 3 1 0 0,1 3 0 0 0,2 2-1 0 0,-40 32 86 0 0,-4 3-110 0 0,3 3-1 0 0,4 6 0 0 0,3 3 1 0 0,4 5-1 0 0,-47 61 111 0 0,141-149-10 0 0,-9 9-157 0 0,0 0 0 0 0,1 0 1 0 0,0 0-1 0 0,1 1 0 0 0,0 1 0 0 0,1-1 0 0 0,0 1 0 0 0,1 1 1 0 0,0-1-1 0 0,1 1 0 0 0,0 0 0 0 0,1 0 0 0 0,1 0 0 0 0,0 1 1 0 0,1-1-1 0 0,-1 7 167 0 0,6-16-57 0 0,-1 0 0 0 0,1 0 0 0 0,0-1-1 0 0,0 1 1 0 0,0-1 0 0 0,1 1 0 0 0,-1-1 0 0 0,1 0 0 0 0,0 0 0 0 0,0-1 0 0 0,0 1 0 0 0,0-1 0 0 0,0 0 0 0 0,0 0 0 0 0,1 0-1 0 0,-1 0 1 0 0,1-1 0 0 0,-1 0 0 0 0,1 0 0 0 0,0 0 0 0 0,-1-1 0 0 0,1 1 0 0 0,0-1 0 0 0,-1 0 0 0 0,1 0 0 0 0,0-1 0 0 0,0 1-1 0 0,-1-1 1 0 0,5-2 57 0 0,-7 3 9 0 0,61-6 22 0 0,-1-4 0 0 0,0-2 0 0 0,-1-3 1 0 0,0-2-1 0 0,-2-3 0 0 0,0-3 0 0 0,1-4-31 0 0,119-51 415 0 0,-3-8-1 0 0,-5-7 0 0 0,-4-8 0 0 0,57-51-414 0 0,328-277 6337 0 0,-406 308-3494 0 0,-145 120-3155 0 0,-11 13-705 0 0,-345 365 530 0 0,-470 484 303 0 0,621-646-351 0 0,-140 196 535 0 0,274-292-1632 0 0,73-116 1589 0 0,-1 1 0 0 0,1-1 0 0 0,0 0-1 0 0,0 0 1 0 0,0-1 0 0 0,0 1 0 0 0,0-1 0 0 0,0 1 0 0 0,1-1 0 0 0,-1 0 0 0 0,1 0 0 0 0,0-1-1 0 0,-1 1 1 0 0,1-1 0 0 0,0 1 0 0 0,0-1 0 0 0,0-1 0 0 0,0 1 0 0 0,0 0 0 0 0,0-1 0 0 0,0 0 0 0 0,0 0-1 0 0,1 0 1 0 0,-1 0 0 0 0,0-1 0 0 0,0 0 0 0 0,0 0 0 0 0,0 0 0 0 0,-1 0 0 0 0,1 0 0 0 0,1-2 43 0 0,64-10-117 0 0,-1-4 0 0 0,0-3 1 0 0,-2-2-1 0 0,0-4 0 0 0,58-32 117 0 0,-80 39-106 0 0,624-314-305 0 0,11-4 4011 0 0,-510 275-2577 0 0,-185 100-1078 0 0,-315 254 718 0 0,43-48-588 0 0,-1078 979-173 0 0,1364-1221 95 0 0,-62 60-384 0 0,3 3 1 0 0,2 2-1 0 0,4 3 0 0 0,-13 25 387 0 0,34 4-1819 0 0,36-96 1780 0 0,-1 0-1 0 0,1-1 0 0 0,0 1 0 0 0,0-1 1 0 0,0 1-1 0 0,0-1 0 0 0,0 1 0 0 0,0-1 1 0 0,1 0-1 0 0,-1 0 0 0 0,1 0 0 0 0,-1-1 1 0 0,1 1-1 0 0,0-1 0 0 0,0 1 0 0 0,-1-1 1 0 0,1 0-1 0 0,0 0 0 0 0,0 0 0 0 0,1 0 1 0 0,-1-1-1 0 0,0 1 0 0 0,0-1 0 0 0,0 0 0 0 0,0 0 1 0 0,0 0-1 0 0,1 0 0 0 0,-1 0 0 0 0,0-1 1 0 0,0 1-1 0 0,0-1 0 0 0,0 0 0 0 0,0 0 1 0 0,0 0-1 0 0,0-1 0 0 0,0 1 0 0 0,1-1 40 0 0,53-15 105 0 0,-1-2 0 0 0,-1-3 0 0 0,-1-2-1 0 0,-1-2 1 0 0,43-29-105 0 0,-31 19 49 0 0,1492-905 4417 0 0,-1176 745-2520 0 0,-380 195-1955 0 0,0 0 0 0 0,0 0 1 0 0,0 1-1 0 0,0-1 1 0 0,0 0-1 0 0,0 0 1 0 0,0 1-1 0 0,0-1 1 0 0,0 1-1 0 0,0-1 1 0 0,0 1-1 0 0,0-1 0 0 0,1 1 1 0 0,-1 0-1 0 0,0-1 1 0 0,0 1-1 0 0,0 0 1 0 0,1 0-1 0 0,-1 0 1 0 0,0 0-1 0 0,0 0 0 0 0,1 0 1 0 0,-1 0-1 0 0,0 0 1 0 0,0 1-1 0 0,1-1 1 0 0,-1 1-1 0 0,0-1 1 0 0,0 0-1 0 0,0 1 1 0 0,0 0-1 0 0,0-1 0 0 0,0 1 1 0 0,0 0-1 0 0,0-1 1 0 0,0 1-1 0 0,0 0 1 0 0,0 0-1 0 0,0 0 1 0 0,0 0-1 0 0,-1 0 0 0 0,1 0 1 0 0,0 0-1 0 0,-1 0 1 0 0,1 1 8 0 0,-24 54-300 0 0,-250 260 447 0 0,180-218-144 0 0,-350 390-1049 0 0,-311 453 1046 0 0,741-924-29 0 0,-25 31-120 0 0,1 3 0 0 0,3 1-1 0 0,2 1 1 0 0,2 2 0 0 0,3 1 0 0 0,2 1 0 0 0,-11 40 149 0 0,34-92-44 0 0,0 1 0 0 0,0-1 0 0 0,0 1 1 0 0,1-1-1 0 0,-1 1 0 0 0,1-1 0 0 0,1 1 1 0 0,-1 0-1 0 0,1-1 0 0 0,0 1 0 0 0,0 0 1 0 0,1 0-1 0 0,0-1 0 0 0,0 1 0 0 0,0-1 1 0 0,1 1-1 0 0,-1-1 0 0 0,1 1 0 0 0,1-1 0 0 0,-1 0 1 0 0,1 0-1 0 0,0 0 0 0 0,0 0 0 0 0,0 0 1 0 0,1-1-1 0 0,-1 0 0 0 0,1 1 0 0 0,0-1 1 0 0,0 0-1 0 0,1-1 0 0 0,-1 1 0 0 0,5 1 44 0 0,17 2-8 0 0,1-2 0 0 0,0-1-1 0 0,0-1 1 0 0,1-1 0 0 0,-1-2-1 0 0,0 0 1 0 0,0-2 0 0 0,0-1-1 0 0,0-1 1 0 0,0-2 0 0 0,0 0-1 0 0,22-10 9 0 0,744-255 1086 0 0,-664 253-506 0 0,-127 22-551 0 0,0-1 1 0 0,0 1-1 0 0,0-1 1 0 0,-1 1-1 0 0,1 0 1 0 0,-1-1-1 0 0,0 1 0 0 0,0 0 1 0 0,-1 0-1 0 0,1 0 1 0 0,-1 0-1 0 0,0 0 1 0 0,0 0-1 0 0,0 0 0 0 0,0 0 1 0 0,-1 0-1 0 0,1 0 1 0 0,-1 0-1 0 0,0 0 1 0 0,0-1-1 0 0,-1 1 0 0 0,1 0 1 0 0,-1 0-1 0 0,0-1 1 0 0,0 1-1 0 0,0-1 1 0 0,0 0-1 0 0,-1 0 0 0 0,1 0 1 0 0,-1 1-30 0 0,-72 119 392 0 0,-6-4 0 0 0,-5-3 0 0 0,-41 39-392 0 0,13-14 98 0 0,-12 16-90 0 0,-66 78-120 0 0,11 9 1 0 0,-146 261 111 0 0,318-489-27 0 0,-3 2-84 0 0,1 1 0 0 0,0 1 0 0 0,2 0 0 0 0,0 0 0 0 0,1 1 0 0 0,1 0 0 0 0,1 0 0 0 0,1 1 0 0 0,1-1 0 0 0,0 1 0 0 0,1 17 111 0 0,4-36-42 0 0,0 1 0 0 0,0 0 0 0 0,0-1 1 0 0,0 1-1 0 0,1 0 0 0 0,-1-1 1 0 0,1 0-1 0 0,0 1 0 0 0,0-1 1 0 0,0 0-1 0 0,1 0 0 0 0,-1 0 0 0 0,1 0 1 0 0,-1 0-1 0 0,1-1 0 0 0,0 1 1 0 0,0-1-1 0 0,0 0 0 0 0,1 0 1 0 0,-1 0-1 0 0,0 0 0 0 0,1 0 0 0 0,-1-1 1 0 0,1 0-1 0 0,0 0 0 0 0,-1 0 1 0 0,1 0-1 0 0,0 0 0 0 0,0-1 1 0 0,-1 1-1 0 0,1-1 0 0 0,1 0 42 0 0,127-8-119 0 0,-51-14 201 0 0,-1-4-1 0 0,-1-2 1 0 0,-1-5 0 0 0,-2-2-1 0 0,36-26-81 0 0,-27 17 44 0 0,59-29 24 0 0,11-9 143 0 0,3 7 0 0 0,4 7-1 0 0,53-11-210 0 0,-190 71 6 0 0,1 0 0 0 0,0 2 1 0 0,0 0-1 0 0,0 2 0 0 0,1 1 0 0 0,-1 1 0 0 0,1 2 0 0 0,4 0-6 0 0,-28 0 3 0 0,0 0-1 0 0,0 1 0 0 0,0-1 0 0 0,-1 1 0 0 0,1-1 0 0 0,0 1 0 0 0,0 0 0 0 0,-1 0 0 0 0,1 0 0 0 0,-1 1 0 0 0,1-1 0 0 0,-1 0 1 0 0,1 1-1 0 0,-1 0 0 0 0,0-1 0 0 0,0 1 0 0 0,0 0 0 0 0,0 0 0 0 0,0 1 0 0 0,0-1 0 0 0,0 0 0 0 0,-1 0 0 0 0,1 1 0 0 0,-1-1 1 0 0,0 1-1 0 0,0-1 0 0 0,0 1 0 0 0,0 0 0 0 0,0-1 0 0 0,0 1 0 0 0,-1 0 0 0 0,1 0 0 0 0,-1 0 0 0 0,0-1 0 0 0,0 1 1 0 0,0 0-1 0 0,0 0 0 0 0,0 0 0 0 0,-1 0 0 0 0,0 0-2 0 0,-39 114 385 0 0,-27-8-230 0 0,-5-4 1 0 0,-5-3 0 0 0,-4-3 0 0 0,-70 65-156 0 0,71-76 10 0 0,-264 281-89 0 0,-300 352-1074 0 0,627-701 1037 0 0,6-9 2 0 0,1 0 0 0 0,0 1 0 0 0,0 1-1 0 0,1-1 1 0 0,1 2 0 0 0,0-1 0 0 0,1 1 0 0 0,0 0 0 0 0,1 0 0 0 0,1 1-1 0 0,0 0 1 0 0,1 0 0 0 0,1 0 0 0 0,0 1 114 0 0,7-12-37 0 0,0 0 0 0 0,0 0 0 0 0,1 0 0 0 0,-1-1-1 0 0,1 1 1 0 0,0-1 0 0 0,0 0 0 0 0,0 0 0 0 0,0-1 0 0 0,1 0 0 0 0,-1 0 0 0 0,1 0-1 0 0,0 0 1 0 0,-1-1 0 0 0,1 0 0 0 0,0 0 0 0 0,0-1 0 0 0,-1 1 0 0 0,1-1-1 0 0,0 0 1 0 0,0-1 0 0 0,0 0 0 0 0,-1 0 0 0 0,1 0 0 0 0,0 0 0 0 0,-1-1 0 0 0,1 0-1 0 0,-1 0 1 0 0,1-1 37 0 0,-6 3 1 0 0,87-21 273 0 0,-1-4 0 0 0,-1-4 0 0 0,-2-4 0 0 0,27-16-274 0 0,16-5 374 0 0,-35 16-48 0 0,17-10 255 0 0,2 5 0 0 0,2 4 0 0 0,1 5-1 0 0,101-15-580 0 0,-212 49 5 0 0,86-3 311 0 0,-86 4-304 0 0,0-1 1 0 0,0 0-1 0 0,-1 1 1 0 0,1-1-1 0 0,0 1 1 0 0,-1-1-1 0 0,1 1 1 0 0,-1 0 0 0 0,1 0-1 0 0,-1 0 1 0 0,1 0-1 0 0,-1 0 1 0 0,1 0-1 0 0,-1 0 1 0 0,0 1-1 0 0,0-1 1 0 0,1 0-1 0 0,-1 1 1 0 0,0-1 0 0 0,0 0-1 0 0,-1 1 1 0 0,1 0-1 0 0,0-1 1 0 0,0 1-1 0 0,-1-1 1 0 0,1 1-1 0 0,-1 0 1 0 0,1 0-1 0 0,-1-1 1 0 0,0 1 0 0 0,0 0-1 0 0,1 0 1 0 0,-1-1-1 0 0,-1 1 1 0 0,1 0-1 0 0,0 0 1 0 0,0-1-1 0 0,-1 1 1 0 0,1 0-1 0 0,-1-1 1 0 0,1 1 0 0 0,-1 0-1 0 0,0-1 1 0 0,0 2-13 0 0,-8 15 104 0 0,0 0 0 0 0,-1 0 0 0 0,-1-1 1 0 0,0-1-1 0 0,-1 0 0 0 0,-1-1 0 0 0,-1 0 1 0 0,0-1-1 0 0,0 0 0 0 0,-4 0-104 0 0,-2 6 110 0 0,-619 562 1050 0 0,602-546-1145 0 0,-99 87-36 0 0,6 7-1 0 0,6 5 1 0 0,6 5-1 0 0,-31 56 22 0 0,148-194-3 0 0,-10 12-60 0 0,1 1 1 0 0,0 0-1 0 0,1 0 0 0 0,1 1 1 0 0,0 0-1 0 0,1 1 1 0 0,1-1-1 0 0,1 1 0 0 0,0 1 1 0 0,1-1-1 0 0,1 1 1 0 0,-1 14 62 0 0,7-25-35 0 0,0 0 0 0 0,1 0 1 0 0,-1-1-1 0 0,2 0 1 0 0,-1 1-1 0 0,1-1 1 0 0,0-1-1 0 0,0 1 1 0 0,0-1-1 0 0,1 0 1 0 0,0 0-1 0 0,0-1 0 0 0,0 1 1 0 0,0-1-1 0 0,1-1 1 0 0,0 1-1 0 0,-1-1 1 0 0,1 0-1 0 0,1-1 1 0 0,-1 1-1 0 0,0-2 0 0 0,0 1 1 0 0,1-1-1 0 0,-1 0 1 0 0,1 0-1 0 0,-1-1 1 0 0,1 0-1 0 0,0-1 1 0 0,-1 1-1 0 0,1-1 1 0 0,-1-1-1 0 0,1 0 35 0 0,91 0 45 0 0,1-6 0 0 0,-2-3 0 0 0,1-5 0 0 0,9-6-45 0 0,-12 1 82 0 0,0 5 1 0 0,0 5-1 0 0,1 3 0 0 0,39 4-82 0 0,-128 3 17 0 0,1 0 0 0 0,-1 0-1 0 0,1 0 1 0 0,-1 1-1 0 0,1 1 1 0 0,-1 0-1 0 0,1 0 1 0 0,-1 0-1 0 0,1 1 1 0 0,-1 0-1 0 0,0 1 1 0 0,0 0 0 0 0,0 0-1 0 0,0 0 1 0 0,-1 1-1 0 0,1 1 1 0 0,-1-1-1 0 0,0 1 1 0 0,0 0-1 0 0,-1 1 1 0 0,1-1-1 0 0,-1 1 1 0 0,0 1 0 0 0,-1-1-1 0 0,0 1 1 0 0,0 0-1 0 0,0 0 1 0 0,-1 1-1 0 0,0-1 1 0 0,0 1-1 0 0,-1 0 1 0 0,2 7-17 0 0,-5 3 66 0 0,-2 0 1 0 0,0-1-1 0 0,-1 1 0 0 0,0-1 1 0 0,-2 1-1 0 0,0-1 1 0 0,-1-1-1 0 0,-1 1 0 0 0,0-1 1 0 0,-1 0-1 0 0,-1-1 0 0 0,0 0 1 0 0,-1 0-1 0 0,-2 1-66 0 0,1 0 51 0 0,-479 712-966 0 0,398-568-2327 0 0,36-56-3180 0 0,15-25-5510 0 0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16T11:18:18.312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 23 5537 0 0,'0'0'987'0'0,"0"0"3"0"0,0 0-397 0 0,0 0-661 0 0,0 0-472 0 0,0 0-122 0 0,0 0 136 0 0,0 0 350 0 0,0 0 274 0 0,0 0 9 0 0,0 0-64 0 0,16-3-29 0 0,134-16 78 0 0,941 29 784 0 0,-539 4-667 0 0,1421 8 292 0 0,-1829-15-1227 0 0,-50 11-2753 0 0,-76-12-391 0 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16T11:18:18.958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0 121 6865 0 0,'0'0'790'0'0,"0"0"448"0"0,0 0-280 0 0,0 0-489 0 0,0 0-664 0 0,0 0-511 0 0,0 0 0 0 0,0 0 219 0 0,0 0 389 0 0,0 0 197 0 0,0 0-104 0 0,0 0 13 0 0,33 0 33 0 0,234-2 90 0 0,1446 9 1197 0 0,-1703-7-1318 0 0,604 1 1479 0 0,268-45-1489 0 0,-425-9-550 0 0,-264 27-5895 0 0,-167 23 2211 0 0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16T11:18:20.564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1101 1 2993 0 0,'0'0'292'0'0,"0"0"26"0"0,0 0-107 0 0,0 0-182 0 0,0 0-129 0 0,0 0-26 0 0,0 0 155 0 0,0 0 192 0 0,0 0 109 0 0,0 0 131 0 0,-14 26 67 0 0,-106 191 975 0 0,-337 557 2320 0 0,301-516-3317 0 0,-100 233-506 0 0,240-462-117 0 0,2 0-1 0 0,1 1 0 0 0,1 1 1 0 0,2 0-1 0 0,1 1 1 0 0,2 0-1 0 0,0 0 0 0 0,3 1 1 0 0,0-1-1 0 0,2 16 118 0 0,2-44-54 0 0,0-1 0 0 0,1 1-1 0 0,-1-1 1 0 0,1 1 0 0 0,-1-1 0 0 0,1 1-1 0 0,0-1 1 0 0,0 0 0 0 0,1 1 0 0 0,-1-1 0 0 0,1 0-1 0 0,0 0 1 0 0,-1 0 0 0 0,1 0 0 0 0,1 0-1 0 0,-1-1 1 0 0,0 1 0 0 0,1-1 0 0 0,-1 1-1 0 0,1-1 1 0 0,0 0 0 0 0,0 0 0 0 0,-1 0 0 0 0,1 0-1 0 0,1-1 1 0 0,-1 1 0 0 0,0-1 0 0 0,0 1-1 0 0,1-1 1 0 0,-1 0 0 0 0,0-1 0 0 0,1 1-1 0 0,-1-1 1 0 0,1 1 0 0 0,-1-1 0 0 0,1 0-1 0 0,-1 0 1 0 0,4-1 54 0 0,129-43-1990 0 0,-67 1 1314 0 0,-3-3 0 0 0,-2-3 0 0 0,-2-2 0 0 0,14-19 676 0 0,0 3-90 0 0,205-200 26 0 0,75-105 64 0 0,58-59 329 0 0,-349 362 11 0 0,3 3-1 0 0,3 3 1 0 0,3 3-1 0 0,2 3 1 0 0,3 4-1 0 0,1 3 1 0 0,26-8-340 0 0,-92 52-42 0 0,1-1 1 0 0,0 2-1 0 0,1 0 1 0 0,-1 1-1 0 0,1 1 1 0 0,0 0-1 0 0,0 1 1 0 0,0 1-1 0 0,0 0 1 0 0,2 1 41 0 0,-16 1 48 0 0,-1-1 0 0 0,1 1 0 0 0,0 0 0 0 0,-1-1 0 0 0,1 1 0 0 0,-1 0 0 0 0,1 0 0 0 0,-1 0 0 0 0,1 0 0 0 0,-1 0 0 0 0,0 0 0 0 0,1 1 0 0 0,-1-1 0 0 0,0 0 0 0 0,0 1 0 0 0,0-1 0 0 0,0 1 0 0 0,0-1 0 0 0,0 1 0 0 0,0-1 0 0 0,-1 1 0 0 0,1 0 0 0 0,-1-1 0 0 0,1 1 0 0 0,-1 0 0 0 0,1 0 0 0 0,-1-1 0 0 0,0 1 0 0 0,0 0 0 0 0,0 0 0 0 0,0-1 1 0 0,0 1-1 0 0,0 0 0 0 0,-1 0 0 0 0,1-1 0 0 0,-1 1 0 0 0,1 0 0 0 0,-1 0 0 0 0,1-1 0 0 0,-1 1 0 0 0,0-1 0 0 0,-1 2-48 0 0,-29 74 1778 0 0,-15-4-1403 0 0,-3-3 0 0 0,-2-1 0 0 0,-4-4 0 0 0,-3-1 1 0 0,-38 30-376 0 0,41-38 93 0 0,-6 7 4 0 0,-929 899 879 0 0,958-934-987 0 0,-11 7-84 0 0,1 3-1 0 0,2 1 0 0 0,2 2 1 0 0,1 1-1 0 0,-7 15 96 0 0,43-55-28 0 0,-1-1 0 0 0,0 1 0 0 0,0 0-1 0 0,1 0 1 0 0,-1-1 0 0 0,0 1 0 0 0,1 0 0 0 0,0 0 0 0 0,0 1 0 0 0,-1-1 0 0 0,1 0 0 0 0,0 0-1 0 0,1 0 1 0 0,-1 1 0 0 0,0-1 0 0 0,1 1 0 0 0,-1-1 0 0 0,1 0 0 0 0,0 1 0 0 0,0-1 0 0 0,0 1 0 0 0,0-1-1 0 0,0 1 1 0 0,0-1 0 0 0,1 0 0 0 0,-1 1 0 0 0,1-1 0 0 0,0 0 0 0 0,0 1 0 0 0,-1-1 0 0 0,2 0 0 0 0,-1 0-1 0 0,0 1 1 0 0,0-1 0 0 0,1 0 0 0 0,-1 0 0 0 0,1-1 0 0 0,-1 1 0 0 0,1 0 0 0 0,0 0 0 0 0,0-1 0 0 0,0 1-1 0 0,0-1 1 0 0,0 0 0 0 0,0 1 0 0 0,0-1 0 0 0,0 0 0 0 0,0 0 0 0 0,1-1 0 0 0,-1 1 0 0 0,0 0 0 0 0,1-1-1 0 0,-1 1 1 0 0,1-1 0 0 0,-1 0 0 0 0,2 0 28 0 0,24-3-36 0 0,-1-1 1 0 0,0-2-1 0 0,0-1 0 0 0,0-1 0 0 0,-1-1 0 0 0,0-2 0 0 0,0 0 1 0 0,-2-2-1 0 0,1 0 0 0 0,-2-2 0 0 0,1-1 36 0 0,-1 2-38 0 0,494-338-1862 0 0,-398 265 1810 0 0,946-721-843 0 0,-440 391 1105 0 0,-614 411-263 0 0,38-16-912 0 0,-53 48 1559 0 0,-159 217 3408 0 0,104-168-3704 0 0,-625 853 881 0 0,620-843-1253 0 0,4 3 0 0 0,3 3-1 0 0,-22 54 113 0 0,29 36-3043 0 0,124-171 3120 0 0,-40-18-50 0 0,0-2-1 0 0,-1 0 1 0 0,0-3-1 0 0,-1 0 1 0 0,-1-3 0 0 0,0 0-1 0 0,25-19-26 0 0,-1 4-250 0 0,262-159-1924 0 0,-8-13-1 0 0,202-179 2175 0 0,-458 340 145 0 0,236-161 2471 0 0,-147 168-2946 0 0,-138 35 354 0 0,-1 0 0 0 0,1 0-1 0 0,-1 1 1 0 0,0-1-1 0 0,1 1 1 0 0,-1-1 0 0 0,0 1-1 0 0,1 0 1 0 0,-1 1-1 0 0,0-1 1 0 0,0 0 0 0 0,0 1-1 0 0,0 0 1 0 0,0 0-1 0 0,0 0 1 0 0,-1 0 0 0 0,1 0-1 0 0,-1 0 1 0 0,1 1-1 0 0,-1-1 1 0 0,0 1 0 0 0,0 0-1 0 0,0-1 1 0 0,0 1-1 0 0,0 0 1 0 0,-1 0 0 0 0,1 0-1 0 0,-1 0 1 0 0,0 1 0 0 0,0-1-1 0 0,0 0 1 0 0,0 1-1 0 0,-1-1 1 0 0,1 0 0 0 0,-1 1-1 0 0,0-1 1 0 0,0 1-1 0 0,0-1 1 0 0,-1 0 0 0 0,0 3-24 0 0,-4 18 355 0 0,-1-2 0 0 0,-2 1 1 0 0,0-1-1 0 0,-1 0 0 0 0,-1 0 1 0 0,-2-1-1 0 0,0-1 0 0 0,-1 0 1 0 0,0-1-1 0 0,-2 0 1 0 0,-4 3-356 0 0,-7 14 185 0 0,-107 129 285 0 0,-7-6 0 0 0,-85 71-470 0 0,151-155 84 0 0,-241 234 240 0 0,281-262-1786 0 0,34-46 1287 0 0,0 0 0 0 0,0 0 0 0 0,0 0 0 0 0,0 0 0 0 0,0 1 1 0 0,0-1-1 0 0,0 0 0 0 0,1 0 0 0 0,-1 0 0 0 0,0 0 0 0 0,1 0 0 0 0,-1 0 0 0 0,1 0 1 0 0,-1 0-1 0 0,1 0 0 0 0,-1 0 0 0 0,1 0 0 0 0,0 0 0 0 0,0 0 0 0 0,-1 0 0 0 0,1 0 0 0 0,0-1 1 0 0,0 1-1 0 0,0 0 0 0 0,0 0 0 0 0,0-1 0 0 0,0 1 0 0 0,0-1 0 0 0,0 1 0 0 0,0-1 1 0 0,0 0-1 0 0,0 1 0 0 0,1-1 0 0 0,-1 0 0 0 0,0 0 0 0 0,0 1 0 0 0,0-1 0 0 0,0 0 0 0 0,0 0 1 0 0,1 0-1 0 0,-1-1 0 0 0,1 1 175 0 0,10 2-3937 0 0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16T11:17:25.169"/>
    </inkml:context>
    <inkml:brush xml:id="br0">
      <inkml:brushProperty name="width" value="0.05" units="cm"/>
      <inkml:brushProperty name="height" value="0.05" units="cm"/>
      <inkml:brushProperty name="color" value="#FF0066"/>
    </inkml:brush>
    <inkml:brush xml:id="br1">
      <inkml:brushProperty name="width" value="0.05" units="cm"/>
      <inkml:brushProperty name="height" value="0.05" units="cm"/>
    </inkml:brush>
  </inkml:definitions>
  <inkml:trace contextRef="#ctx0" brushRef="#br0">19537 16387 7034 0 0,'0'0'1150'0'0,"0"0"-1264"0"0,0 0-9 0 0,0 0 618 0 0,0 0 586 0 0,0 0 190 0 0,0 0-62 0 0,4 31 4 0 0,27 214 2085 0 0,-6-45-1066 0 0,-17-113-1995 0 0,3-1 0 0 0,5-1 0 0 0,3 0 0 0 0,10 21-237 0 0,-26-96 50 0 0,0 0 1 0 0,0 0-1 0 0,1-1 1 0 0,0 1-1 0 0,1-1 1 0 0,0 0 0 0 0,0-1-1 0 0,1 1 1 0 0,0-1-1 0 0,1 0 1 0 0,0 0-1 0 0,0-1 1 0 0,0 0 0 0 0,1 0-1 0 0,0-1 1 0 0,0 0-1 0 0,1 0 1 0 0,0-1-1 0 0,0 0 1 0 0,0-1 0 0 0,0 0-1 0 0,1 0 1 0 0,0-1-1 0 0,0 0 1 0 0,5 0-51 0 0,-5-5-129 0 0,1-2 0 0 0,-1 0 0 0 0,1 0 1 0 0,-1-1-1 0 0,-1 0 0 0 0,1 0 0 0 0,-1-1 1 0 0,0 0-1 0 0,0-1 0 0 0,-1 0 0 0 0,0-1 0 0 0,0 0 1 0 0,0 0-1 0 0,-1 0 0 0 0,2-4 129 0 0,-3 5-355 0 0,5-4-447 0 0,-1-1 0 0 0,-1 0 1 0 0,0-1-1 0 0,0 0 0 0 0,-1 0 1 0 0,-1 0-1 0 0,0-1 0 0 0,-1-1 1 0 0,0 1-1 0 0,3-15 802 0 0,-12-48-772 0 0,2 74 938 0 0,0 0 0 0 0,-1 1 0 0 0,1-1 0 0 0,0 1-1 0 0,-1-1 1 0 0,0 1 0 0 0,0 0 0 0 0,1 0 0 0 0,-1 0 0 0 0,-1 0 0 0 0,1 0-1 0 0,0 0 1 0 0,0 0 0 0 0,-1 1 0 0 0,1-1 0 0 0,-1 1 0 0 0,1 0 0 0 0,-1 0 0 0 0,1 0-1 0 0,-1 0 1 0 0,0 0 0 0 0,0 0 0 0 0,0 1 0 0 0,1-1 0 0 0,-1 1 0 0 0,0 0-1 0 0,0 0 1 0 0,0 0 0 0 0,0 0 0 0 0,0 0 0 0 0,1 1 0 0 0,-1-1 0 0 0,0 1-1 0 0,0 0 1 0 0,1 0 0 0 0,-1 0 0 0 0,0 0 0 0 0,1 0 0 0 0,-1 1 0 0 0,1-1-1 0 0,-1 1 1 0 0,1 0 0 0 0,0-1 0 0 0,0 1 0 0 0,0 0 0 0 0,0 0 0 0 0,0 1 0 0 0,0-1-1 0 0,0 0 1 0 0,1 1 0 0 0,-1-1 0 0 0,1 1 0 0 0,0-1 0 0 0,0 1 0 0 0,0-1-1 0 0,0 1 1 0 0,0 0 0 0 0,0 0 0 0 0,1-1 0 0 0,-1 1 0 0 0,1 0 0 0 0,0 0-166 0 0,-3 5 151 0 0,0 0 1 0 0,1 1 0 0 0,0-1-1 0 0,1 0 1 0 0,0 1 0 0 0,0-1 0 0 0,1 1-1 0 0,0-1 1 0 0,0 1 0 0 0,1-1-1 0 0,0 1 1 0 0,1-1 0 0 0,-1 0 0 0 0,2 0-1 0 0,-1 0 1 0 0,1 0 0 0 0,0 0-1 0 0,1 0 1 0 0,0-1 0 0 0,0 1 0 0 0,1-1-1 0 0,0 0 1 0 0,0 0 0 0 0,0-1-1 0 0,1 0 1 0 0,0 0 0 0 0,0 0 0 0 0,7 4-152 0 0,10 9 16 0 0,1-2 1 0 0,1 0 0 0 0,1-2-1 0 0,0-1 1 0 0,1-1 0 0 0,1-1 0 0 0,18 5-17 0 0,125 24-2100 0 0,-56-24-5612 0 0,-93-14 4788 0 0,18 2-8383 0 0</inkml:trace>
  <inkml:trace contextRef="#ctx0" brushRef="#br0" timeOffset="-884.17">17608 16881 17868 0 0,'0'0'48'0'0,"0"0"-216"0"0,0 0-332 0 0,0 0-322 0 0,0 0 10 0 0,0 0 284 0 0,0 0 425 0 0,0 0 411 0 0,0 0 224 0 0,0 0 109 0 0,0 0-4 0 0,0 0-52 0 0,-1 26-111 0 0,-10 187 327 0 0,31 10-291 0 0,-29-310 237 0 0,-22 9 17 0 0,31 77-814 0 0,0 1-64 0 0,123 9 332 0 0,-97-12-258 0 0,0-1-1 0 0,0-1 0 0 0,0-2 0 0 0,-1 0 0 0 0,0-2 1 0 0,0-1-1 0 0,-1-1 0 0 0,-1 0 0 0 0,0-2 0 0 0,0-1 0 0 0,-1-1 1 0 0,-1-1-1 0 0,8-8 41 0 0,-21 18-9 0 0,-1-1 0 0 0,1 0 0 0 0,-1 0 0 0 0,-1-1 1 0 0,0 0-1 0 0,0 0 0 0 0,0 0 0 0 0,-1-1 0 0 0,0 0 0 0 0,-1 0 1 0 0,1 0-1 0 0,-2-1 0 0 0,0 1 0 0 0,0-1 0 0 0,0 0 1 0 0,-2 0-1 0 0,1 0 0 0 0,-1 0 0 0 0,0 0 0 0 0,-1 0 0 0 0,0 0 1 0 0,-1 0-1 0 0,0 0 0 0 0,-1 0 0 0 0,0 0 0 0 0,-2-5 9 0 0,4 16 4 0 0,0-1-1 0 0,0 1 0 0 0,0-1 1 0 0,0 1-1 0 0,-1-1 1 0 0,1 1-1 0 0,0-1 0 0 0,0 0 1 0 0,-1 1-1 0 0,1-1 0 0 0,0 0 1 0 0,-1 1-1 0 0,1-1 0 0 0,0 0 1 0 0,-1 1-1 0 0,1-1 1 0 0,0 0-1 0 0,-1 1 0 0 0,1-1 1 0 0,-1 0-1 0 0,1 0 0 0 0,0 0 1 0 0,-1 0-1 0 0,1 1 0 0 0,-1-1 1 0 0,1 0-1 0 0,-1 0 1 0 0,1 0-1 0 0,-1 0 0 0 0,1 0 1 0 0,-1 0-1 0 0,1 0 0 0 0,-1 0 1 0 0,1 0-1 0 0,-1 0 0 0 0,1 0 1 0 0,-1 0-1 0 0,1-1 0 0 0,0 1 1 0 0,-1 0-1 0 0,1 0 1 0 0,-1 0-1 0 0,1-1 0 0 0,-1 1 1 0 0,1 0-1 0 0,0-1 0 0 0,-1 1 1 0 0,1 0-1 0 0,0 0 0 0 0,-1-1 1 0 0,1 1-1 0 0,0-1 1 0 0,0 1-1 0 0,-1 0 0 0 0,1-1 1 0 0,0 1-1 0 0,0-1 0 0 0,-1 1 1 0 0,1-1-1 0 0,0 1 0 0 0,0-1-3 0 0,-9 44 91 0 0,9-42-35 0 0,-4 49 97 0 0,1 0 0 0 0,3 0 1 0 0,2 0-1 0 0,2 0 0 0 0,3 0 0 0 0,1-1 0 0 0,3 0 0 0 0,10 26-153 0 0,-18-61 16 0 0,1 0 1 0 0,1 0 0 0 0,0-1-1 0 0,1 0 1 0 0,1 0 0 0 0,0 0-1 0 0,0-1 1 0 0,1 0 0 0 0,1 0-1 0 0,8 8-16 0 0,12-20-3494 0 0,-5-21-5175 0 0,-20 17 5900 0 0,4-2-4318 0 0</inkml:trace>
  <inkml:trace contextRef="#ctx0" brushRef="#br0" timeOffset="-546.197">18567 17261 15523 0 0,'0'0'634'0'0,"0"0"-982"0"0,0 0 232 0 0,0 0 489 0 0,0 0 91 0 0,0 0-8 0 0,0 0 14 0 0,0 0 87 0 0,0 0 63 0 0,21 26 20 0 0,61 80-51 0 0,-80-103-485 0 0,0 1 0 0 0,1-1 1 0 0,-1 1-1 0 0,1-1 0 0 0,0 0 1 0 0,0 0-1 0 0,0 0 0 0 0,0-1 1 0 0,0 1-1 0 0,0-1 0 0 0,1 1 1 0 0,0-1-1 0 0,-1 0 0 0 0,1-1 1 0 0,0 1-1 0 0,0 0 0 0 0,0-1 1 0 0,0 0-1 0 0,0 0 0 0 0,0 0 1 0 0,0-1-1 0 0,0 1 1 0 0,1-1-1 0 0,-1 0 0 0 0,0 0 1 0 0,0-1-1 0 0,2 0-104 0 0,12 0 238 0 0,-5 0-276 0 0,-1 0 1 0 0,1-2-1 0 0,-1 1 0 0 0,1-2 1 0 0,-1 1-1 0 0,0-2 0 0 0,0 0 1 0 0,-1 0-1 0 0,0-1 1 0 0,0 0-1 0 0,0-1 0 0 0,0 0 1 0 0,-1-1-1 0 0,0 0 0 0 0,-1-1 1 0 0,0 0-1 0 0,0 0 0 0 0,2-5 38 0 0,-9 10-79 0 0,0-1-1 0 0,0 1 0 0 0,-1 0 0 0 0,1-1 0 0 0,-1 1 0 0 0,0-1 1 0 0,-1 0-1 0 0,1 1 0 0 0,-1-1 0 0 0,0 0 0 0 0,0 1 0 0 0,-1-1 0 0 0,1 1 1 0 0,-1-1-1 0 0,0 0 0 0 0,0 1 0 0 0,0-1 0 0 0,-1 1 0 0 0,0 0 1 0 0,0 0-1 0 0,0-1 0 0 0,0 1 0 0 0,0 0 0 0 0,-1 1 0 0 0,0-1 1 0 0,0 0-1 0 0,0 1 0 0 0,0-1 0 0 0,0 1 0 0 0,-1 0 0 0 0,0 0 0 0 0,1 1 1 0 0,-1-1-1 0 0,0 1 0 0 0,0 0 0 0 0,-1 0 0 0 0,1 0 0 0 0,0 0 1 0 0,-1 1-1 0 0,1-1 0 0 0,-1 1 0 0 0,1 0 0 0 0,-1 1 0 0 0,1-1 1 0 0,-1 1-1 0 0,0 0 0 0 0,1 0 0 0 0,-1 1 0 0 0,0-1 0 0 0,1 1 1 0 0,-1 0-1 0 0,1 0 0 0 0,-4 1 80 0 0,-9 0 117 0 0,-1 1-1 0 0,1 0 1 0 0,0 2 0 0 0,0 0 0 0 0,0 0 0 0 0,1 2-1 0 0,0 0 1 0 0,0 1 0 0 0,0 0 0 0 0,1 2 0 0 0,1-1-1 0 0,-1 2 1 0 0,2 0 0 0 0,-11 10-117 0 0,22-19-38 0 0,0 0 1 0 0,0 1-1 0 0,0-1 0 0 0,0 0 1 0 0,0 1-1 0 0,0-1 1 0 0,0 1-1 0 0,1 0 0 0 0,0-1 1 0 0,-1 1-1 0 0,1 0 0 0 0,0 0 1 0 0,0 0-1 0 0,1 0 1 0 0,-1 0-1 0 0,1 0 0 0 0,-1 0 1 0 0,1 0-1 0 0,0 0 1 0 0,0 0-1 0 0,0 0 0 0 0,1 0 1 0 0,-1 0-1 0 0,1 0 1 0 0,-1 0-1 0 0,1 0 0 0 0,0 0 1 0 0,0 0-1 0 0,0 0 0 0 0,1 0 1 0 0,-1-1-1 0 0,1 1 1 0 0,0-1-1 0 0,-1 1 0 0 0,1-1 1 0 0,0 1 37 0 0,64 33-6713 0 0,-42-31 2078 0 0,-5-3-2306 0 0</inkml:trace>
  <inkml:trace contextRef="#ctx0" brushRef="#br1" timeOffset="-17963.203">8311 174 0 0 0,'0'0'40'0'0,"0"0"0"0"0,0 0-24 0 0,0 0-8 0 0,0 0-16 0 0,0 0-16 0 0,0 0-48 0 0,0 0 72 0 0</inkml:trace>
  <inkml:trace contextRef="#ctx0" brushRef="#br1" timeOffset="-20517.556">3723 734 2000 0 0,'0'0'394'0'0,"0"0"-82"0"0,0 0 27 0 0,0 0 54 0 0,0 0-5 0 0,0 0-56 0 0,0 0-130 0 0,0 0-89 0 0,-27-8 14 0 0,-120-33 206 0 0,14 38 6706 0 0,177 26-8059 0 0,-16-15 1236 0 0,0-1-1 0 0,0-2 1 0 0,0 0 0 0 0,1-2 0 0 0,-1-1 0 0 0,1-2 0 0 0,0 0-1 0 0,8-3-215 0 0,31 2 138 0 0,1049-36 309 0 0,394-57 192 0 0,-1483 94-626 0 0,42-3 285 0 0,0 4-1 0 0,0 2 0 0 0,0 3 1 0 0,65 16-298 0 0,-123 2 961 0 0,-44 8-7655 0 0,15-17 1111 0 0,12-9 1794 0 0</inkml:trace>
  <inkml:trace contextRef="#ctx0" brushRef="#br1" timeOffset="-18913.02">6759 676 7298 0 0,'0'0'206'0'0,"0"0"-711"0"0,0 0-293 0 0,0 0 89 0 0,0 0 306 0 0,0 0 315 0 0,0 0 181 0 0,0 0 15 0 0,0 0-34 0 0,0 0-32 0 0,0 0-7 0 0,0 0 32 0 0,0 0 26 0 0,7 15 57 0 0,46 122 1599 0 0,-32-28-1459 0 0,-5 1 0 0 0,-4 0 0 0 0,-4 70-290 0 0,-4 244 937 0 0,26 101-937 0 0,13-33-30 0 0,-20 116 30 0 0,-41 488-909 0 0,53-84 619 0 0,-24-703 410 0 0,2 16 635 0 0,-20 130-755 0 0,-16 66-162 0 0,31 242 162 0 0,56 905 544 0 0,-41-1247-772 0 0,-19 2-1 0 0,-23 80 229 0 0,-12 125 225 0 0,32 247-225 0 0,26-98-793 0 0,-17 358 1086 0 0,-22-753-200 0 0,-17-2 0 0 0,-20 25-93 0 0,15-116 161 0 0,13 14-222 0 0,13 1 0 0 0,16 61 61 0 0,-1 183-6682 0 0,-29-171 5963 0 0,3-115 2283 0 0,17-1 3376 0 0,2-245-4834 0 0,1 1-1 0 0,1 0 1 0 0,0-1 0 0 0,1 1-1 0 0,1-1 1 0 0,1 0 0 0 0,0 0-1 0 0,1 0 1 0 0,1-1 0 0 0,0 0-1 0 0,1 0 1 0 0,1-1 0 0 0,3 5-106 0 0,-6-13-183 0 0,-1 0 0 0 0,1-1 0 0 0,-1 0 0 0 0,2 0 1 0 0,-1 0-1 0 0,0-1 0 0 0,1 0 0 0 0,0 0 1 0 0,0-1-1 0 0,0 0 0 0 0,0 0 0 0 0,0 0 1 0 0,1-1-1 0 0,-1 0 0 0 0,1-1 0 0 0,0 0 0 0 0,-1 0 1 0 0,1 0-1 0 0,6-1 183 0 0,86-29-4989 0 0,-17-36 4117 0 0,-74 57 989 0 0,15-20-117 0 0,-24 27 0 0 0</inkml:trace>
  <inkml:trace contextRef="#ctx0" brushRef="#br1" timeOffset="-18466.117">7151 18308 2489 0 0,'0'0'1685'0'0,"0"0"-399"0"0,0 0-239 0 0,0 0-15 0 0,0 0 62 0 0,0 0-56 0 0,0 0-211 0 0,0 0-377 0 0,0 0-502 0 0,0 0-570 0 0,0 0-586 0 0,0 0-150 0 0,0 0 179 0 0,-6 3 363 0 0,-2 11 324 0 0,55-14 1338 0 0,-16-2 1085 0 0,160-2-22 0 0,16-19-1082 0 0,-15 8 629 0 0,-135 16-1137 0 0,-10 15 2186 0 0,-57-15-3640 0 0,-15-1-5431 0 0,23 0 4790 0 0,-3 0-3761 0 0</inkml:trace>
  <inkml:trace contextRef="#ctx0" brushRef="#br1" timeOffset="-16531.509">7956 670 2104 0 0,'0'0'910'0'0,"0"0"346"0"0,0 0 217 0 0,0 0-62 0 0,0 0-318 0 0,0 0-437 0 0,0 0-293 0 0,0 0-90 0 0,0 0-39 0 0,0 0-42 0 0,0 0-75 0 0,0 0-93 0 0,0 0-88 0 0,-13-10-47 0 0,-38-30 3 0 0,38 31 44 0 0,13 9 98 0 0,0 0 59 0 0,0 0 67 0 0,0 0 74 0 0,0 0 75 0 0,0 0 71 0 0,0 0 76 0 0,0 0 47 0 0,-14 47 665 0 0,-1 107-1468 0 0,6 0 0 0 0,7 0 0 0 0,7 0 0 0 0,7 0 0 0 0,22 103 300 0 0,116 1164-200 0 0,-81-777-1495 0 0,-24 120 1695 0 0,19 1216-1573 0 0,10-444 3070 0 0,-27-542 607 0 0,-45 46-2104 0 0,-4-534 162 0 0,45 1161-823 0 0,-23-1155-128 0 0,8 1046-2735 0 0,-34-1394 664 0 0,-8-1-1 0 0,-24 98 2861 0 0,-81 318-26 0 0,83-420 1171 0 0,8 1 0 0 0,6 1 1 0 0,7 2-1 0 0,8-1 0 0 0,11 125-1145 0 0,17-134 794 0 0,6-2 1 0 0,7 0-1 0 0,7-3 0 0 0,22 47-794 0 0,-6-12 867 0 0,-46-146-727 0 0,-2 1 1 0 0,-1 0 0 0 0,-3 0 0 0 0,0 0 0 0 0,-3 1-1 0 0,-1 0 1 0 0,-2 3-141 0 0,-2-26-244 0 0,1 0-1 0 0,-2-1 1 0 0,0 1-1 0 0,-1-1 0 0 0,-1 0 1 0 0,0 0-1 0 0,-1-1 1 0 0,0 0-1 0 0,-1 0 1 0 0,-1 0 244 0 0,-68 70-5905 0 0,55-72 3034 0 0,15-8 2167 0 0</inkml:trace>
  <inkml:trace contextRef="#ctx0" brushRef="#br1" timeOffset="-15356.295">7938 544 5889 0 0,'0'0'339'0'0,"0"0"-194"0"0,0 0 50 0 0,0 0 126 0 0,0 0 85 0 0,0 0-13 0 0,0 0-83 0 0,0 0-66 0 0,0 0 8 0 0,0 0 97 0 0,0 0 109 0 0,25-9 5868 0 0,-13 5-7086 0 0,65-4 854 0 0,1 4 0 0 0,0 2-1 0 0,0 5 1 0 0,2 2-94 0 0,119 3-41 0 0,1373-84-178 0 0,-411 68 540 0 0,190 63-321 0 0,549 105 944 0 0,-1392-139 1060 0 0,400-39-2004 0 0,105-62 1156 0 0,-984 78-785 0 0,-32 2-2507 0 0,-15 2-5403 0 0,13-1-2564 0 0</inkml:trace>
  <inkml:trace contextRef="#ctx0" brushRef="#br1" timeOffset="-11596.439">8122 16834 8418 0 0,'0'0'-195'0'0,"0"0"183"0"0,0 0 55 0 0,0 0 26 0 0,0 0 59 0 0,0 0 106 0 0,0 0 151 0 0,0 0 168 0 0,0 0 170 0 0,0 0 149 0 0,-18-24 119 0 0,-55-72 8 0 0,-29 8 2273 0 0,78 75-3134 0 0,-13 0-69 0 0,-1 1-1 0 0,-1 2 1 0 0,0 1-1 0 0,0 3 1 0 0,0 1-1 0 0,-1 1 1 0 0,1 3-1 0 0,-1 1 1 0 0,0 1-1 0 0,1 3 1 0 0,-1 1-1 0 0,1 2 1 0 0,0 2-1 0 0,1 1 1 0 0,0 3-1 0 0,-13 6-68 0 0,-14 0 214 0 0,1 2-1 0 0,0 4 0 0 0,2 2 0 0 0,1 3 0 0 0,2 3 0 0 0,1 2 0 0 0,1 3 0 0 0,2 2 0 0 0,2 3 0 0 0,2 1 0 0 0,2 3 0 0 0,2 2 1 0 0,2 2-1 0 0,3 2 0 0 0,1 2 0 0 0,4 2 0 0 0,1 1 0 0 0,0 9-213 0 0,12-12 7 0 0,3 0 0 0 0,2 2-1 0 0,3 0 1 0 0,2 1 0 0 0,3 0 0 0 0,2 1 0 0 0,3 0-1 0 0,3 1 1 0 0,2 11-7 0 0,7-44 109 0 0,1-1 0 0 0,1 0 0 0 0,2-1 1 0 0,0 0-1 0 0,2 0 0 0 0,1-1 0 0 0,0-1 0 0 0,2 0 0 0 0,1-1 0 0 0,0 0 0 0 0,2-2 0 0 0,0 0 0 0 0,2-1 0 0 0,0-1 0 0 0,7 5-109 0 0,-13-9-9 0 0,13 13 21 0 0,-5 1 69 0 0,2-1-1 0 0,0-1 1 0 0,2-1-1 0 0,1-1 1 0 0,1-1 0 0 0,1-1-1 0 0,1-2 1 0 0,1-1 0 0 0,0-2-1 0 0,1 0 1 0 0,1-3-1 0 0,1 0 1 0 0,0-3 0 0 0,0 0-1 0 0,1-2 1 0 0,25 2-81 0 0,592-61 1049 0 0,-587 50-1007 0 0,1-3 0 0 0,-1-3 0 0 0,1-2 1 0 0,-2-4-1 0 0,0-2 0 0 0,46-18-42 0 0,-56 14 38 0 0,-2-3 0 0 0,0-2 1 0 0,-1-2-1 0 0,-2-2 1 0 0,-1-3-1 0 0,-1-2 0 0 0,-1-1 1 0 0,-2-3-1 0 0,-2-1 1 0 0,-1-3-1 0 0,-2-1 0 0 0,-2-1 1 0 0,-2-3-1 0 0,-1 0 1 0 0,22-43-39 0 0,-32 48 32 0 0,-1 0 1 0 0,-2-2-1 0 0,-2-1 1 0 0,-2 0 0 0 0,-2-1-1 0 0,-1-1 1 0 0,-3 0 0 0 0,-1-1-1 0 0,-3 0 1 0 0,-2 0-1 0 0,-1-3-32 0 0,-3 19 30 0 0,-2-1 0 0 0,-1 1-1 0 0,-1 0 1 0 0,-1 0 0 0 0,-2 0-1 0 0,-1 0 1 0 0,-1 1 0 0 0,-2 0-1 0 0,-1 1 1 0 0,-1 0 0 0 0,-1 1-1 0 0,-1 0 1 0 0,-2 1 0 0 0,0 1-1 0 0,-2 0 1 0 0,-1 2 0 0 0,-1 0 0 0 0,-1 1-1 0 0,-1 0 1 0 0,0 2 0 0 0,-2 1-1 0 0,0 1 1 0 0,-1 1 0 0 0,-2 1-30 0 0,-38-12-61 0 0,0 4 1 0 0,-2 2 0 0 0,-1 3 0 0 0,0 4 0 0 0,-1 2 0 0 0,0 3-1 0 0,-1 4 1 0 0,0 2 0 0 0,-45 5 60 0 0,-32 19-2123 0 0,101-4-1534 0 0,3 7-4047 0 0,25-11-3775 0 0</inkml:trace>
  <inkml:trace contextRef="#ctx0" brushRef="#br0" timeOffset="-7005.455">7864 17150 5257 0 0,'0'0'72'0'0,"0"0"-43"0"0,0 0-47 0 0,0 0 7 0 0,0 0 58 0 0,0 0 129 0 0,0 0 195 0 0,0 0 267 0 0,0 0 221 0 0,0 0 99 0 0,-4-19 74 0 0,-14-57 16 0 0,17 71-794 0 0,0 1-1 0 0,0-1 1 0 0,-1 1-1 0 0,0-1 1 0 0,0 1 0 0 0,0 0-1 0 0,0 0 1 0 0,0 0-1 0 0,-1 0 1 0 0,0 0-1 0 0,0 1 1 0 0,0-1-1 0 0,0 1 1 0 0,-1-1-1 0 0,1 1 1 0 0,-1 0 0 0 0,0 1-1 0 0,0-1 1 0 0,0 1-1 0 0,0 0 1 0 0,0 0-1 0 0,0 0 1 0 0,-1 0-1 0 0,0 0-253 0 0,-8 0-129 0 0,-1 1 0 0 0,0 0 0 0 0,0 1 0 0 0,0 0 0 0 0,1 1 0 0 0,-1 0 0 0 0,0 1 0 0 0,1 1 0 0 0,-1 0 0 0 0,-7 4 129 0 0,6-3 282 0 0,-168 51 188 0 0,128-34-167 0 0,0 2 1 0 0,2 2-1 0 0,1 3 1 0 0,1 1-1 0 0,1 3 1 0 0,2 2-1 0 0,2 3 1 0 0,1 1-1 0 0,2 2 1 0 0,1 2-1 0 0,3 2 1 0 0,0 3-304 0 0,23-23 91 0 0,1 0 0 0 0,2 1 0 0 0,1 1 0 0 0,0 0 0 0 0,2 1 0 0 0,1 0 0 0 0,2 0 0 0 0,0 1 0 0 0,2 0 0 0 0,1 0 0 0 0,1 1 0 0 0,2-1 0 0 0,0 1 0 0 0,2-1 1 0 0,2 8-93 0 0,-1-22 35 0 0,1-1-1 0 0,0 1 0 0 0,0-1 0 0 0,2 0 1 0 0,-1 0-1 0 0,2 0 0 0 0,0-1 0 0 0,0 0 1 0 0,1 0-1 0 0,1 0 0 0 0,0-1 0 0 0,0 0 1 0 0,1-1-1 0 0,1 1 0 0 0,0-2 0 0 0,0 0 1 0 0,0 0-1 0 0,1 0 0 0 0,1-2 0 0 0,0 1 0 0 0,6 2-33 0 0,22 11 161 0 0,2-1 0 0 0,1-1 0 0 0,0-3-1 0 0,1-2 1 0 0,36 7-161 0 0,-9-5 168 0 0,1-2-1 0 0,1-4 0 0 0,0-3 1 0 0,0-4-1 0 0,1-2 0 0 0,10-5-167 0 0,-37-3 100 0 0,0-1 0 0 0,-1-3 0 0 0,0-2 0 0 0,-1-2 0 0 0,0-2 0 0 0,-2-2 1 0 0,0-2-1 0 0,-1-2 0 0 0,-1-1 0 0 0,-1-2 0 0 0,22-21-100 0 0,-44 36 23 0 0,0-1 1 0 0,-2 0-1 0 0,1-1 1 0 0,-2-1 0 0 0,0-1-1 0 0,0 0 1 0 0,-2-1-1 0 0,0 0 1 0 0,-1-1 0 0 0,0-1-1 0 0,-1 0 1 0 0,-1 0-1 0 0,-1-1 1 0 0,-1 0-1 0 0,-1-1 1 0 0,0 0 0 0 0,-1 0-1 0 0,-1 0 1 0 0,-2-1-1 0 0,0 1 1 0 0,0-1 0 0 0,-2 0-1 0 0,-1 0 1 0 0,-1 0-1 0 0,0 0 1 0 0,-1 0 0 0 0,-2 1-1 0 0,0-1 1 0 0,-6-17-24 0 0,-3 14-26 0 0,0 0 1 0 0,-1 1-1 0 0,-1 1 1 0 0,-1 0-1 0 0,-2 1 1 0 0,0 1-1 0 0,0 0 1 0 0,-2 2-1 0 0,-1 0 1 0 0,0 1-1 0 0,-1 1 1 0 0,0 1-1 0 0,-2 1 1 0 0,0 1-1 0 0,0 1 1 0 0,-1 2-1 0 0,0 0 1 0 0,-1 1-1 0 0,-9 0 26 0 0,-45-11-199 0 0,0 3-1 0 0,-2 4 1 0 0,0 3 0 0 0,0 4-1 0 0,-62 5 200 0 0,123 0-239 0 0,0 1 1 0 0,0 1-1 0 0,0 1 1 0 0,0 0-1 0 0,0 2 0 0 0,0 1 1 0 0,1 0-1 0 0,-1 1 1 0 0,2 2-1 0 0,-1 0 0 0 0,0 1 239 0 0,-20 24-4400 0 0,11 13-3461 0 0,24-31-1074 0 0</inkml:trace>
  <inkml:trace contextRef="#ctx0" brushRef="#br0" timeOffset="-6108.525">7411 17679 5745 0 0,'0'0'1214'0'0,"0"0"-1314"0"0,0 0-538 0 0,0 0-22 0 0,0 0 268 0 0,0 0 443 0 0,0 0 386 0 0,0 0 122 0 0,0 0 72 0 0,0 0 40 0 0,0 0 26 0 0,0 0 15 0 0,0 0-41 0 0,6 9-39 0 0,19 28-61 0 0,-23-35-431 0 0,0 1 0 0 0,1-1 0 0 0,-1 0 0 0 0,0 0 0 0 0,1-1 0 0 0,0 1 0 0 0,-1 0 1 0 0,1-1-1 0 0,0 0 0 0 0,0 1 0 0 0,0-1 0 0 0,0 0 0 0 0,0-1 0 0 0,0 1 0 0 0,0 0 0 0 0,0-1 0 0 0,0 0 0 0 0,1 0 0 0 0,-1 0 0 0 0,0 0 0 0 0,0 0 0 0 0,0-1 0 0 0,0 1 1 0 0,2-1-141 0 0,9 0 417 0 0,-11 1-412 0 0,0 0-1 0 0,0-1 0 0 0,0 1 0 0 0,-1 0 0 0 0,1-1 0 0 0,0 0 0 0 0,-1 1 0 0 0,1-1 0 0 0,0 0 0 0 0,-1 0 0 0 0,1-1 0 0 0,-1 1 0 0 0,1-1 0 0 0,-1 1 0 0 0,0-1 0 0 0,0 0 0 0 0,0 1 1 0 0,0-1-1 0 0,0 0 0 0 0,0-1 0 0 0,0 1 0 0 0,-1 0 0 0 0,1 0 0 0 0,-1-1 0 0 0,1 1 0 0 0,-1-1 0 0 0,0 1 0 0 0,0-1 0 0 0,0 0 0 0 0,0 1 0 0 0,-1-1 0 0 0,1 0 0 0 0,-1 1 0 0 0,0-1 1 0 0,1 0-1 0 0,-1 0 0 0 0,-1 0 0 0 0,1 1 0 0 0,0-1 0 0 0,-1 0 0 0 0,1 0 0 0 0,-1 1 0 0 0,0-1 0 0 0,0 0 0 0 0,0 1 0 0 0,0-1 0 0 0,0 1 0 0 0,0-1 0 0 0,-1 1 0 0 0,1 0 0 0 0,-1-1 1 0 0,0 1-1 0 0,0 0 0 0 0,0 0 0 0 0,0 0 0 0 0,0 0 0 0 0,0 1 0 0 0,0-1 0 0 0,-1 1 0 0 0,1-1 0 0 0,0 1 0 0 0,-1 0 0 0 0,0 0 0 0 0,1 0 0 0 0,-1 0 0 0 0,1 0 0 0 0,-1 0 0 0 0,-1 1-3 0 0,-4-2-48 0 0,-1 1 1 0 0,1 1-1 0 0,0-1 1 0 0,-1 1 0 0 0,1 1-1 0 0,0 0 1 0 0,-1 0 0 0 0,1 1-1 0 0,0-1 1 0 0,0 2 0 0 0,0-1-1 0 0,0 1 1 0 0,1 1 0 0 0,-1-1-1 0 0,1 1 1 0 0,-1 0-1 0 0,1 1 1 0 0,1 0 0 0 0,-1 0-1 0 0,1 0 1 0 0,0 1 0 0 0,0 0-1 0 0,0 0 1 0 0,1 1 0 0 0,0 0-1 0 0,0-1 1 0 0,1 2 0 0 0,0-1-1 0 0,-2 5 47 0 0,5-9 34 0 0,0-1-1 0 0,0 1 1 0 0,0-1 0 0 0,0 1-1 0 0,1 0 1 0 0,-1-1-1 0 0,1 1 1 0 0,-1 0 0 0 0,1 0-1 0 0,0-1 1 0 0,1 1 0 0 0,-1 0-1 0 0,0 0 1 0 0,1-1-1 0 0,-1 1 1 0 0,1 0 0 0 0,0-1-1 0 0,0 1 1 0 0,0 0-1 0 0,0-1 1 0 0,0 1 0 0 0,1-1-1 0 0,-1 0 1 0 0,1 1-1 0 0,-1-1 1 0 0,1 0 0 0 0,0 0-1 0 0,0 0 1 0 0,0 0-1 0 0,0 0 1 0 0,0-1 0 0 0,1 1-1 0 0,-1-1 1 0 0,0 1-1 0 0,1-1 1 0 0,-1 0 0 0 0,1 0-1 0 0,-1 0 1 0 0,1 0 0 0 0,0 0-1 0 0,0-1 1 0 0,-1 1-1 0 0,1-1 1 0 0,2 0-34 0 0,124 12 991 0 0,-111-15-1136 0 0,0 0 0 0 0,0-1 0 0 0,0 0 0 0 0,-1-2 0 0 0,0 0 0 0 0,0-1 0 0 0,-1 0 0 0 0,0-2-1 0 0,14-8 146 0 0,-29 16 8 0 0,1 1 1 0 0,-1-1-1 0 0,0 1 0 0 0,1-1 0 0 0,-1 1 0 0 0,0-1 0 0 0,1 0 0 0 0,-1 0 0 0 0,0 0 0 0 0,0 0 0 0 0,0 0 0 0 0,0 0 0 0 0,0 0 0 0 0,0 0 0 0 0,0 0 0 0 0,0 0 0 0 0,0 0 0 0 0,0-1 0 0 0,-1 1 0 0 0,1 0 0 0 0,-1-1 0 0 0,1 1 0 0 0,-1 0 0 0 0,1-1 0 0 0,-1 1 0 0 0,0-1 0 0 0,1 1 0 0 0,-1-1 0 0 0,0 1 0 0 0,0-1 0 0 0,0 1 0 0 0,0-1 0 0 0,-1 1 0 0 0,1-1 1 0 0,0 1-1 0 0,0 0 0 0 0,-1-1 0 0 0,1 1 0 0 0,-1-1 0 0 0,0 1 0 0 0,1 0 0 0 0,-1-1 0 0 0,0 1 0 0 0,0 0 0 0 0,0 0 0 0 0,1 0 0 0 0,-1 0 0 0 0,0-1 0 0 0,-1 1 0 0 0,1 0 0 0 0,0 1 0 0 0,0-1 0 0 0,0 0 0 0 0,-1 0 0 0 0,1 0 0 0 0,0 1 0 0 0,-1-1 0 0 0,1 1 0 0 0,0-1 0 0 0,-1 1 0 0 0,1 0 0 0 0,-2-1-8 0 0,-91-24 1391 0 0,80 24-1143 0 0,-93 13 93 0 0,108-10-607 0 0,-1 0-1 0 0,1-1 1 0 0,-1 1-1 0 0,1 0 1 0 0,-1 0-1 0 0,1-1 0 0 0,0 1 1 0 0,0-1-1 0 0,0 1 1 0 0,0-1-1 0 0,0 1 1 0 0,0-1-1 0 0,0 0 0 0 0,1 1 1 0 0,-1-1-1 0 0,0 0 1 0 0,1 0-1 0 0,-1 0 1 0 0,1 0-1 0 0,-1 0 1 0 0,1 0-1 0 0,0 0 0 0 0,-1-1 1 0 0,1 1-1 0 0,0-1 1 0 0,-1 1-1 0 0,1-1 1 0 0,0 1-1 0 0,0-1 0 0 0,0 0 1 0 0,0 0 266 0 0,1 1-1724 0 0,7 4-5443 0 0</inkml:trace>
  <inkml:trace contextRef="#ctx0" brushRef="#br0" timeOffset="-5539.568">7830 17691 15475 0 0,'0'0'891'0'0,"0"0"-1168"0"0,0 0-245 0 0,0 0 193 0 0,0 0 370 0 0,0 0 255 0 0,28-6 59 0 0,195-41 559 0 0,348-21 1174 0 0,-188 52-1961 0 0,713-55 314 0 0,594 19 3628 0 0,-1539 63-3958 0 0,-207-16-1466 0 0,25 2-1824 0 0,2 2-4407 0 0,16 1-3006 0 0</inkml:trace>
  <inkml:trace contextRef="#ctx0" brushRef="#br0" timeOffset="-4955.776">12752 16670 11771 0 0,'0'0'152'0'0,"0"0"-54"0"0,0 0-116 0 0,0 0-102 0 0,0 0 70 0 0,0 0 184 0 0,0 0 238 0 0,0 0 185 0 0,0 0 97 0 0,0 0 47 0 0,-11 28-30 0 0,-31 91-48 0 0,31 20 912 0 0,15-85-1427 0 0,2 0 0 0 0,2-1 1 0 0,2 0-1 0 0,3 0 1 0 0,2-1-1 0 0,3-1 0 0 0,19 41-108 0 0,-29-78-162 0 0,2 10 49 0 0,-28-34-4371 0 0,0-9-3409 0 0,12 12 2707 0 0</inkml:trace>
  <inkml:trace contextRef="#ctx0" brushRef="#br0" timeOffset="-4327.445">12419 16584 19188 0 0,'0'0'372'0'0,"0"0"-1"0"0,0 0-119 0 0,0 0-259 0 0,0 0-165 0 0,0 0-17 0 0,0 0 78 0 0,0 0 163 0 0,0 0 68 0 0,27-13 11 0 0,86-41 6 0 0,-7 40 142 0 0,-83 17-223 0 0,385 77 67 0 0,-231-22-1536 0 0,-175-55 1389 0 0,-1 0 0 0 0,0 1 0 0 0,0-1 0 0 0,0 1 0 0 0,0-1-1 0 0,-1 0 1 0 0,1 1 0 0 0,-1-1 0 0 0,0 1 0 0 0,0-1-1 0 0,0 1 1 0 0,0-1 0 0 0,-1 1 0 0 0,1-1 0 0 0,-1 1 0 0 0,0-1-1 0 0,0 1 1 0 0,-1-1 0 0 0,1 0 0 0 0,0 0 0 0 0,-1 0-1 0 0,0 0 1 0 0,0 0 0 0 0,0 0 0 0 0,0 0 0 0 0,0 0-1 0 0,-1-1 1 0 0,1 1 0 0 0,-1-1 0 0 0,0 0 0 0 0,1 0 0 0 0,-1 0-1 0 0,0 0 1 0 0,0 0 0 0 0,0-1 0 0 0,-1 1 0 0 0,1-1-1 0 0,0 0 1 0 0,-1 0 0 0 0,1 0 0 0 0,0 0 0 0 0,-3 0 24 0 0,0 3-15 0 0,-321 150 789 0 0,127-69-446 0 0,201-85-353 0 0,-1 1-1 0 0,1-1 0 0 0,0 0 0 0 0,0 1 0 0 0,0-1 0 0 0,0 1 0 0 0,-1-1 0 0 0,1 1 0 0 0,0-1 1 0 0,0 1-1 0 0,-1-1 0 0 0,1 1 0 0 0,0 0 0 0 0,-1 0 0 0 0,1-1 0 0 0,-1 1 0 0 0,1 0 0 0 0,-1 0 1 0 0,1-1-1 0 0,-1 1 0 0 0,0 0 0 0 0,1 0 0 0 0,-1 0 0 0 0,0 0 0 0 0,1 0 0 0 0,-1 0 0 0 0,0-1 0 0 0,0 1 1 0 0,0 0-1 0 0,0 0 0 0 0,0 0 0 0 0,0 0 0 0 0,0 0 0 0 0,0 0 0 0 0,-1 0 0 0 0,1 0 0 0 0,0 0 1 0 0,0 0-1 0 0,-1-1 0 0 0,1 1 0 0 0,-1 0 0 0 0,1 0 0 0 0,-1 0 0 0 0,1-1 0 0 0,-1 1 0 0 0,1 0 1 0 0,-1-1-1 0 0,0 1 0 0 0,1 0 0 0 0,-1-1 0 0 0,0 1 0 0 0,1-1 0 0 0,-1 1 0 0 0,0-1 0 0 0,0 1 1 0 0,0-1-1 0 0,0 1 0 0 0,1-1 0 0 0,-1 0 0 0 0,0 0 0 0 0,0 1 0 0 0,0-1 0 0 0,0 0 0 0 0,0 0 0 0 0,0 0 1 0 0,0 0-1 0 0,0 0 0 0 0,0 0 26 0 0,76 19-365 0 0,148 10-193 0 0,-162-26-82 0 0,-1 3-1 0 0,0 3 1 0 0,-1 2 0 0 0,0 3 0 0 0,-1 3-1 0 0,0 1 1 0 0,-2 4 0 0 0,41 21 640 0 0,-89-39-87 0 0,-1 1 0 0 0,1 0 0 0 0,-1 0 1 0 0,-1 0-1 0 0,1 1 0 0 0,-1 0 0 0 0,0 0 0 0 0,0 1 1 0 0,-1-1-1 0 0,0 1 0 0 0,0 1 0 0 0,0-1 0 0 0,-1 0 1 0 0,3 9 86 0 0,-6-12 114 0 0,0 0 0 0 0,0 1 0 0 0,0-1 0 0 0,-1 0 0 0 0,1 1 0 0 0,-1-1 1 0 0,0 1-1 0 0,-1-1 0 0 0,1 0 0 0 0,-1 1 0 0 0,0-1 0 0 0,0 1 0 0 0,0-1 1 0 0,-1 0-1 0 0,1 0 0 0 0,-1 0 0 0 0,0 0 0 0 0,0 0 0 0 0,-3 3-114 0 0,-14 12 427 0 0,0-1 0 0 0,-1-1 1 0 0,-1-1-1 0 0,-1-1 0 0 0,0 0 0 0 0,-1-2 0 0 0,0-1 0 0 0,-1 0 0 0 0,-1-2 0 0 0,1-1 0 0 0,-2-1 0 0 0,1-1 0 0 0,-1-1 0 0 0,0-2 0 0 0,0 0 0 0 0,0-2 1 0 0,-10 0-428 0 0,-18 7 383 0 0,-1-2 1 0 0,0-2 0 0 0,-1-2 0 0 0,1-3-1 0 0,0-3 1 0 0,0-2 0 0 0,0-2 0 0 0,-20-7-384 0 0,63 11 12 0 0,-1 0 1 0 0,2-1 0 0 0,-1 0-1 0 0,0 0 1 0 0,1-2 0 0 0,0 1 0 0 0,0-1-1 0 0,0-1 1 0 0,1 0 0 0 0,0-1-1 0 0,0 0 1 0 0,1 0 0 0 0,0-1 0 0 0,1 0-1 0 0,-1-1 1 0 0,2 1 0 0 0,0-2-1 0 0,0 1 1 0 0,0-1 0 0 0,2 0 0 0 0,-1 0-1 0 0,1-1 1 0 0,1 1 0 0 0,0-1-1 0 0,1 0 1 0 0,0-1 0 0 0,1 1 0 0 0,0-2-13 0 0,6 7-199 0 0,1 0 1 0 0,0 0-1 0 0,0 1 1 0 0,0 0-1 0 0,1 0 1 0 0,0 0 0 0 0,0 0-1 0 0,1 1 1 0 0,-1 0-1 0 0,1 1 1 0 0,0-1-1 0 0,1 1 1 0 0,-1 1 0 0 0,1-1-1 0 0,0 2 1 0 0,-1-1-1 0 0,1 1 1 0 0,0 0-1 0 0,1 0 1 0 0,-1 1 0 0 0,8-1 198 0 0,-11 1-196 0 0,184-24-10592 0 0,-171 24 9016 0 0,16-2-4401 0 0</inkml:trace>
  <inkml:trace contextRef="#ctx0" brushRef="#br0" timeOffset="-3928.444">13936 17384 21765 0 0,'0'0'-391'0'0,"0"0"21"0"0,0 0 88 0 0,0 0 112 0 0,0 0 97 0 0,0 0 126 0 0,0 0 66 0 0,0 0 36 0 0,0 0 14 0 0,0 0 26 0 0,0 0 65 0 0,0 0 61 0 0,4 12 55 0 0,15 37 11 0 0,41-38 540 0 0,-55-12-876 0 0,14-2-111 0 0,0 0 0 0 0,-1-2 0 0 0,0 0 0 0 0,0-1 0 0 0,0-1 0 0 0,-1 0 0 0 0,0-2 0 0 0,0 0 0 0 0,-1 0 1 0 0,0-2-1 0 0,-1 0 0 0 0,0-1 0 0 0,9-9 60 0 0,-20 14-53 0 0,-1 1 0 0 0,-1 0 1 0 0,0-1-1 0 0,1 1 0 0 0,-2-1 0 0 0,1 0 0 0 0,-1 0 1 0 0,0 1-1 0 0,-1-1 0 0 0,1 0 0 0 0,-1 0 1 0 0,-1 0-1 0 0,1 0 0 0 0,-1 0 0 0 0,0 0 0 0 0,-1 1 1 0 0,0-1-1 0 0,0 1 0 0 0,0-1 0 0 0,-1 1 1 0 0,0-1-1 0 0,0 1 0 0 0,-1 0 0 0 0,1 0 1 0 0,-1 1-1 0 0,-1-1 0 0 0,1 1 0 0 0,-1 0 0 0 0,0 0 1 0 0,0 1-1 0 0,0-1 0 0 0,-1 1 0 0 0,1 0 1 0 0,-1 0-1 0 0,0 1 0 0 0,0 0 0 0 0,0 0 0 0 0,-1 0 1 0 0,1 1-1 0 0,-1 0 0 0 0,0 0 0 0 0,-4 0 53 0 0,-11-3 78 0 0,-1 0-1 0 0,-1 2 1 0 0,1 1-1 0 0,0 1 1 0 0,-1 1-1 0 0,1 1 0 0 0,-1 1 1 0 0,1 1-1 0 0,0 1 1 0 0,0 1-1 0 0,0 1 1 0 0,1 1-1 0 0,0 1 0 0 0,0 0 1 0 0,1 2-1 0 0,0 1 1 0 0,-11 8-78 0 0,28-17-16 0 0,0 0-1 0 0,0 0 1 0 0,0 0 0 0 0,0 0 0 0 0,0 1 0 0 0,1 0 0 0 0,-1 0 0 0 0,1 0 0 0 0,-1 0 0 0 0,1 0 0 0 0,0 1 0 0 0,1-1-1 0 0,-1 1 1 0 0,1 0 0 0 0,-1-1 0 0 0,1 1 0 0 0,0 1 0 0 0,1-1 0 0 0,-1 0 0 0 0,1 0 0 0 0,-1 1 0 0 0,1-1 0 0 0,1 1-1 0 0,-1-1 1 0 0,1 1 0 0 0,-1-1 0 0 0,1 1 0 0 0,0-1 0 0 0,1 1 0 0 0,-1-1 0 0 0,1 1 0 0 0,0-1 0 0 0,0 0-1 0 0,1 1 1 0 0,-1-1 0 0 0,1 0 0 0 0,0 0 0 0 0,0 0 0 0 0,0 0 0 0 0,0 0 0 0 0,1 0 0 0 0,0-1 0 0 0,0 1 0 0 0,0-1-1 0 0,1 2 18 0 0,129 53-4215 0 0,-40-44-4811 0 0,-65-12 1175 0 0</inkml:trace>
  <inkml:trace contextRef="#ctx0" brushRef="#br0" timeOffset="-3497.128">14649 16898 912 0 0,'0'0'70'0'0,"0"0"-13"0"0,0 0-8 0 0,0 0 7 0 0,0 0 56 0 0,0 0 164 0 0,0 0 332 0 0,7 27 391 0 0,3 11-384 0 0,12 47 288 0 0,-10-7 4119 0 0,-6-23-1008 0 0,30 158 429 0 0,-27-201-5562 0 0,-6-16-4099 0 0,-3-6-3346 0 0,-2 5 5329 0 0</inkml:trace>
  <inkml:trace contextRef="#ctx0" brushRef="#br0" timeOffset="-3250.776">14413 17150 16652 0 0,'0'0'538'0'0,"0"0"-82"0"0,0 0-149 0 0,0 0-73 0 0,0 0 126 0 0,0 0 124 0 0,0 0 29 0 0,30-9-25 0 0,186-52 374 0 0,12 23-601 0 0,-128 33-2923 0 0,-84 10-1657 0 0,-11 11-5758 0 0,-5-11 5980 0 0</inkml:trace>
  <inkml:trace contextRef="#ctx0" brushRef="#br0" timeOffset="-2836.534">15157 17083 17052 0 0,'0'0'-845'0'0,"0"0"133"0"0,0 0 320 0 0,0 0 484 0 0,0 0 347 0 0,0 0 44 0 0,0 0-51 0 0,0 0 23 0 0,5 29-5 0 0,27 141 255 0 0,-13-47 367 0 0,-14-184-8346 0 0,-55-45-2874 0 0,4 44 7930 0 0,1 0 5869 0 0,8-5 7714 0 0,45 49-6574 0 0,59-1-3622 0 0,188-7-1661 0 0,-200 24-3917 0 0,0 1-4005 0 0,-42 1 1162 0 0</inkml:trace>
  <inkml:trace contextRef="#ctx0" brushRef="#br0" timeOffset="-2468.361">15597 17398 17748 0 0,'0'0'-1014'0'0,"0"0"166"0"0,0 0 507 0 0,0 0 591 0 0,0 0 133 0 0,0 0 24 0 0,0 0 1 0 0,0 0 39 0 0,0 0 102 0 0,0 0 105 0 0,0 0 79 0 0,27 5 13 0 0,81 16-86 0 0,-48-36 409 0 0,-49 5-857 0 0,111-96 276 0 0,-119 102-549 0 0,0 0-1 0 0,0-1 1 0 0,0 1-1 0 0,-1 0 1 0 0,0-1 0 0 0,0 1-1 0 0,0-1 1 0 0,0 0 0 0 0,-1 1-1 0 0,0-1 1 0 0,0 0-1 0 0,0 0 1 0 0,-1 0 0 0 0,1 0-1 0 0,-1 0 1 0 0,0 0 0 0 0,-1 0-1 0 0,1 0 1 0 0,-1 0-1 0 0,0 0 1 0 0,0 0 0 0 0,-1 0-1 0 0,1 1 1 0 0,-1-1 0 0 0,0 1-1 0 0,0-1 1 0 0,-1 1-1 0 0,1-1 1 0 0,-1 1 0 0 0,-3-3 61 0 0,0 0-100 0 0,0 1 0 0 0,-1 0 0 0 0,1 1 1 0 0,-1-1-1 0 0,-1 1 0 0 0,1 1 0 0 0,-1-1 0 0 0,0 1 1 0 0,0 1-1 0 0,0-1 0 0 0,0 1 0 0 0,-1 1 0 0 0,1 0 1 0 0,-1 0-1 0 0,0 0 0 0 0,1 1 0 0 0,-1 0 0 0 0,0 1 1 0 0,0 0-1 0 0,0 1 0 0 0,1-1 0 0 0,-1 2 1 0 0,0-1-1 0 0,1 1 0 0 0,-1 1 0 0 0,-5 1 100 0 0,0 0-62 0 0,0 1 0 0 0,0 0 0 0 0,0 1-1 0 0,1 0 1 0 0,0 1 0 0 0,0 1 0 0 0,0 0 0 0 0,1 1-1 0 0,1 0 1 0 0,-1 0 0 0 0,1 1 0 0 0,1 1 0 0 0,0 0 0 0 0,1 1-1 0 0,-6 8 63 0 0,12-15-100 0 0,-1 0-1 0 0,1 1 1 0 0,1-1-1 0 0,-1 1 1 0 0,1 0 0 0 0,0 0-1 0 0,0 0 1 0 0,1 0-1 0 0,0 0 1 0 0,0 0-1 0 0,0 0 1 0 0,1 1-1 0 0,0-1 1 0 0,0 0-1 0 0,0 0 1 0 0,1 1-1 0 0,0-1 1 0 0,0 0-1 0 0,1 0 1 0 0,0 0 0 0 0,1 4 100 0 0,25 24-3458 0 0,17-8-3381 0 0,-31-21 2063 0 0</inkml:trace>
  <inkml:trace contextRef="#ctx0" brushRef="#br0" timeOffset="-1821.994">16090 17075 18916 0 0,'0'0'-453'0'0,"0"0"-332"0"0,0 0-20 0 0,0 0 158 0 0,0 0 378 0 0,0 0 501 0 0,0 0 189 0 0,0 0 90 0 0,0 0 69 0 0,0 0 24 0 0,0 0 19 0 0,0 0-27 0 0,0 0-88 0 0,8 24-122 0 0,67 158 243 0 0,-27-141-658 0 0,-20-87-2161 0 0,-6 3-640 0 0,31-47-3651 0 0,-5 47 6933 0 0,-46 41-243 0 0,0 1-1 0 0,1 0 1 0 0,-1 0 0 0 0,0 0 0 0 0,0 0-1 0 0,0 0 1 0 0,1 0 0 0 0,-1 1-1 0 0,1-1 1 0 0,-1 1 0 0 0,0 0 0 0 0,1-1-1 0 0,-1 1 1 0 0,1 0 0 0 0,-1 0 0 0 0,1 1-1 0 0,-1-1 1 0 0,0 0 0 0 0,1 1 0 0 0,-1 0-1 0 0,0-1 1 0 0,1 1 0 0 0,-1 0 0 0 0,0 0-1 0 0,0 0 1 0 0,0 1 0 0 0,0-1 0 0 0,0 0-1 0 0,0 1 1 0 0,0 0 0 0 0,0-1 0 0 0,0 1-1 0 0,-1 0 1 0 0,1 0 0 0 0,-1 0 0 0 0,1 0-1 0 0,-1 0 1 0 0,0 0 0 0 0,0 0 0 0 0,0 1-209 0 0,33 105 3812 0 0,-27-76-4020 0 0,-7-30 208 0 0,0 0-1 0 0,1 1 0 0 0,-1-1 0 0 0,1 0 0 0 0,-1 1 1 0 0,1-1-1 0 0,0 0 0 0 0,0 0 0 0 0,0 0 0 0 0,0 0 0 0 0,0 0 1 0 0,1 0-1 0 0,-1 0 0 0 0,1 0 0 0 0,-1 0 0 0 0,1 0 1 0 0,-1-1-1 0 0,1 1 0 0 0,0-1 0 0 0,0 1 0 0 0,0-1 1 0 0,0 0-1 0 0,0 0 0 0 0,0 0 0 0 0,0 0 0 0 0,1 0 1 0 0,-1 0-1 0 0,0 0 0 0 0,0-1 0 0 0,1 1 0 0 0,-1-1 1 0 0,0 0-1 0 0,1 0 0 0 0,-1 1 0 0 0,0-2 0 0 0,1 1 1 0 0,-1 0-1 0 0,0 0 0 0 0,1-1 0 0 0,-1 1 0 0 0,0-1 1 0 0,1 0-1 0 0,-1 0 0 0 0,0 0 0 0 0,0 0 0 0 0,0 0 1 0 0,0 0-1 0 0,0 0 0 0 0,0-1 0 0 0,0 1 0 0 0,0-1 1 0 0,-1 1-1 0 0,2-2 1 0 0,142-148-7524 0 0,-101 72 8864 0 0,-39 100 5433 0 0,12 39-5890 0 0,-13-44-280 0 0,45 92 688 0 0,-24-61-3182 0 0,-5 1-6444 0 0,-18-40-2909 0 0</inkml:trace>
  <inkml:trace contextRef="#ctx0" brushRef="#br0" timeOffset="3440.597">932 15905 3145 0 0,'0'0'820'0'0,"0"0"-481"0"0,0 0 167 0 0,0 0 46 0 0,0 0-15 0 0,0 0 63 0 0,0 0 45 0 0,0 0 134 0 0,0 0 201 0 0,0 0 94 0 0,0 0-17 0 0,-11-9-128 0 0,-35-29-188 0 0,35 29-222 0 0,11 9-288 0 0,5 29 369 0 0,27 262 2544 0 0,-27-191-2917 0 0,32 401-264 0 0,-17-426-173 0 0,-12-85-4093 0 0,-3-8-4905 0 0,-3 10 5541 0 0</inkml:trace>
  <inkml:trace contextRef="#ctx0" brushRef="#br0" timeOffset="4144.806">230 15905 20788 0 0,'0'0'82'0'0,"0"0"74"0"0,0 0 1 0 0,0 0-191 0 0,0 0-289 0 0,0 0-309 0 0,0 0-139 0 0,0 0 123 0 0,0 0 261 0 0,0 0 330 0 0,0 0 194 0 0,0 0 59 0 0,0 0-9 0 0,20-16-15 0 0,63-47-26 0 0,5 46 93 0 0,21 14-268 0 0,-1 5 0 0 0,1 4 0 0 0,-2 5 0 0 0,1 5 0 0 0,-2 4-1 0 0,29 13 30 0 0,-134-33 0 0 0,10 3-129 0 0,0 0 1 0 0,-1 1 0 0 0,1 0 0 0 0,-1 0 0 0 0,0 1 0 0 0,0 0 0 0 0,0 1 0 0 0,0 0 0 0 0,-1 1 0 0 0,0 0 0 0 0,-1 0 0 0 0,0 1 0 0 0,8 8 128 0 0,-17-11 73 0 0,0 0 1 0 0,0 1-1 0 0,0-1 1 0 0,0 0-1 0 0,-1-1 1 0 0,0 1 0 0 0,0 0-1 0 0,-1 0 1 0 0,1-1-1 0 0,-1 0 1 0 0,0 1-1 0 0,0-1 1 0 0,0 0-1 0 0,-1 0 1 0 0,1-1 0 0 0,-1 1-1 0 0,0-1 1 0 0,0 0-1 0 0,0 0 1 0 0,-1 0-1 0 0,1 0 1 0 0,-1-1-1 0 0,1 1 1 0 0,-1-1-1 0 0,0-1 1 0 0,0 1 0 0 0,0-1-1 0 0,-1 1-73 0 0,-7 5-95 0 0,-124 65 381 0 0,-3-6 0 0 0,-114 35-286 0 0,255-101-39 0 0,0 0-1 0 0,0 0 1 0 0,0 0-1 0 0,-1 0 1 0 0,1 0-1 0 0,0 0 1 0 0,0 0-1 0 0,-1 0 1 0 0,1 0-1 0 0,0 1 0 0 0,0-1 1 0 0,-1 0-1 0 0,1 0 1 0 0,0 1-1 0 0,-1-1 1 0 0,1 0-1 0 0,0 1 1 0 0,-1-1-1 0 0,1 1 1 0 0,0-1-1 0 0,-1 1 1 0 0,1-1-1 0 0,-1 1 1 0 0,1-1-1 0 0,-1 1 1 0 0,1 0-1 0 0,-1-1 1 0 0,1 1-1 0 0,-1 0 0 0 0,0-1 1 0 0,1 1-1 0 0,-1 0 1 0 0,0-1-1 0 0,0 1 1 0 0,1 0-1 0 0,-1 0 1 0 0,0-1-1 0 0,0 1 1 0 0,0 0-1 0 0,0 0 1 0 0,0 0-1 0 0,0-1 1 0 0,0 1-1 0 0,0 0 1 0 0,-1 0-1 0 0,1-1 0 0 0,0 1 1 0 0,0 0-1 0 0,0 0 1 0 0,-1-1-1 0 0,1 1 1 0 0,0 0-1 0 0,-1-1 1 0 0,1 1-1 0 0,-1 0 1 0 0,1-1-1 0 0,-1 1 1 0 0,1-1-1 0 0,-1 1 1 0 0,0-1 39 0 0,84 21 412 0 0,-81-21-480 0 0,88 16-47 0 0,-1 3 0 0 0,-2 5 0 0 0,0 3 0 0 0,-2 4 0 0 0,80 41 115 0 0,-137-59-29 0 0,-1 1-1 0 0,-1 1 0 0 0,-1 2 0 0 0,0 0 1 0 0,-1 2-1 0 0,-1 0 0 0 0,0 2 0 0 0,-2 0 1 0 0,-1 2-1 0 0,0 0 0 0 0,-2 1 0 0 0,0 1 1 0 0,-2 1-1 0 0,-1 0 0 0 0,-1 1 0 0 0,-1 3 30 0 0,-10-26 94 0 0,-1 1-1 0 0,0 1 1 0 0,-1-1-1 0 0,1 0 1 0 0,-1 0-1 0 0,0 1 1 0 0,0-1-1 0 0,-1 1 1 0 0,1-1-1 0 0,-1 0 1 0 0,-1 1-1 0 0,1-1 1 0 0,-1 1-1 0 0,0-1 1 0 0,0 0-1 0 0,0 1 1 0 0,-1-1-1 0 0,0 0 1 0 0,0 0-1 0 0,0 0 1 0 0,0 0-1 0 0,-1 0 1 0 0,0-1-1 0 0,0 1 1 0 0,0-1-1 0 0,-1 0 1 0 0,0 0-1 0 0,1 0 0 0 0,-1 0 1 0 0,-1-1-1 0 0,1 1 1 0 0,0-1-1 0 0,-1 0 1 0 0,0 0-1 0 0,1-1 1 0 0,-1 1-1 0 0,0-1 1 0 0,-1 0-1 0 0,-3 0-93 0 0,-49 16 275 0 0,0-3 1 0 0,-1-3-1 0 0,0-2 0 0 0,-1-2 0 0 0,0-4 0 0 0,0-2 0 0 0,0-2 0 0 0,-7-4-275 0 0,-24 3 85 0 0,-34-1 17 0 0,0-6 0 0 0,1-5 0 0 0,0-5 0 0 0,1-6 0 0 0,2-5 0 0 0,-14-10-102 0 0,17-11-698 0 0,123 37-7011 0 0,36 3 1098 0 0,-38 9 5751 0 0,19-3-2591 0 0,-5 1-790 0 0</inkml:trace>
  <inkml:trace contextRef="#ctx0" brushRef="#br0" timeOffset="5158.544">2194 16004 6561 0 0,'0'0'-1365'0'0,"0"0"110"0"0,0 0 83 0 0,0 0 306 0 0,0 0 683 0 0,0 0 478 0 0,0 0 307 0 0,0 0 278 0 0,0 0 252 0 0,2 27 214 0 0,10 195 2462 0 0,1-56-1609 0 0,7-1-1 0 0,36 135-2198 0 0,-53-283 2371 0 0,-10-31 1487 0 0,-2-5-5420 0 0,-85-140-1645 0 0,-23 16 6374 0 0,189 144-3649 0 0,-40 3 506 0 0,1-2 0 0 0,0-1 0 0 0,0-1 0 0 0,-1-2 0 0 0,1-2 0 0 0,0-1 0 0 0,-1-1 0 0 0,0-2 0 0 0,-1-1 0 0 0,0-1 0 0 0,0-2 0 0 0,-1-1 0 0 0,0-2 0 0 0,-1 0 0 0 0,-1-2 0 0 0,-1-2 0 0 0,0 0 0 0 0,11-12-24 0 0,-33 25 32 0 0,0 0-1 0 0,-1-1 1 0 0,0 1-1 0 0,-1-1 1 0 0,1 1-1 0 0,-1-1 1 0 0,0 0-1 0 0,-1-1 1 0 0,0 1-1 0 0,0 0 1 0 0,0-1-1 0 0,-1 1 1 0 0,0-1-1 0 0,-1 1 1 0 0,1-1-1 0 0,-1 1 0 0 0,-1-1 1 0 0,0 1-1 0 0,0-1 1 0 0,0 1-1 0 0,-1-1 1 0 0,0 1-1 0 0,0 0 1 0 0,-1 0-1 0 0,0 0 1 0 0,0 0-1 0 0,-1 0 1 0 0,0 1-1 0 0,0-1 1 0 0,0 1-1 0 0,-1 0 1 0 0,0 1-1 0 0,0-1 1 0 0,-1 1-1 0 0,1 0 1 0 0,-1 0-1 0 0,0 0 1 0 0,-3 0-32 0 0,-3 14-3209 0 0,16 72 3592 0 0,30 88 480 0 0,7-2 1 0 0,26 52-864 0 0,-14-43 116 0 0,-52-171 16 0 0,12 19-1937 0 0,2-40-6907 0 0,-9 9 5084 0 0,-3 0-1330 0 0</inkml:trace>
  <inkml:trace contextRef="#ctx0" brushRef="#br0" timeOffset="5471.145">3462 16200 11498 0 0,'0'0'-534'0'0,"0"0"-440"0"0,0 0-393 0 0,0 0 306 0 0,0 0 818 0 0,0 0 854 0 0,0 0 584 0 0,0 0 150 0 0,0 0-116 0 0,0 0-139 0 0,3 29-95 0 0,15 219 1486 0 0,-14-168-1736 0 0,40 321-138 0 0,-34-373-572 0 0,-7-30-2745 0 0,-2-14-4829 0 0,-1 9 136 0 0</inkml:trace>
  <inkml:trace contextRef="#ctx0" brushRef="#br0" timeOffset="5830.677">2957 16092 21229 0 0,'0'0'360'0'0,"0"0"13"0"0,0 0-134 0 0,0 0-326 0 0,0 0-198 0 0,0 0 6 0 0,0 0 90 0 0,0 0 206 0 0,0 0 134 0 0,0 0 43 0 0,30-5 29 0 0,99-15-8 0 0,135 21 366 0 0,-161 8-535 0 0,322 4 596 0 0,-424-13-519 0 0,-1 0 60 0 0,0 0 58 0 0,0 0 29 0 0,0 0-5 0 0,0 0-68 0 0,0 0-113 0 0,0 0-168 0 0,-17 22-9026 0 0,14-13 3532 0 0,-2-2-4443 0 0</inkml:trace>
  <inkml:trace contextRef="#ctx0" brushRef="#br0" timeOffset="7092.72">4137 16604 1448 0 0,'0'0'75'0'0,"0"0"14"0"0,0 0 9 0 0,0 0-41 0 0,0 0-21 0 0,0 0-23 0 0,0 0 14 0 0,0 0 96 0 0,0 0 137 0 0,0 0 185 0 0,0 0 205 0 0,0 0 235 0 0,-7-8 118 0 0,-27-38 2340 0 0,40 45 4333 0 0,12 0-5092 0 0,26-4-2719 0 0,217-75 1281 0 0,-261 80-1177 0 0,0 0-37 0 0,0 0-78 0 0,0 0-89 0 0,-7 31-2519 0 0,-5 2 128 0 0,2-11-2288 0 0,8-17 3167 0 0,0 4-5555 0 0</inkml:trace>
  <inkml:trace contextRef="#ctx0" brushRef="#br0" timeOffset="7668.885">5281 16186 11186 0 0,'0'0'484'0'0,"0"0"163"0"0,0 0 139 0 0,0 0 151 0 0,0 0 101 0 0,0 0-66 0 0,0 0-181 0 0,0 0-203 0 0,0 0-176 0 0,0 0-121 0 0,0 0-84 0 0,0 0-22 0 0,0 0-8 0 0,10-9-26 0 0,31-28-16 0 0,-40 36-159 0 0,1 0 0 0 0,-1 0 0 0 0,0-1-1 0 0,0 1 1 0 0,0 0 0 0 0,0 0 0 0 0,0-1 0 0 0,0 1 0 0 0,0-1 0 0 0,-1 1 0 0 0,1-1 0 0 0,0 1 0 0 0,-1-1 0 0 0,1 1 0 0 0,-1-1 0 0 0,0 1-1 0 0,1-1 1 0 0,-1 0 0 0 0,0 1 0 0 0,0-1 0 0 0,0 0 0 0 0,0 1 0 0 0,0-1 0 0 0,0 0 0 0 0,-1 1 0 0 0,1-1 0 0 0,-1 1 0 0 0,1-1 0 0 0,-1 1 0 0 0,1-1-1 0 0,-1 1 1 0 0,0-1 0 0 0,0 1 0 0 0,0-1 0 0 0,0 1 0 0 0,0 0 0 0 0,0-1 0 0 0,0 1 0 0 0,0 0 0 0 0,0 0 0 0 0,0 0 0 0 0,-1 0 0 0 0,1 0-1 0 0,-1 0 1 0 0,1 0 0 0 0,0 1 0 0 0,-1-1 0 0 0,0 0 0 0 0,1 1 0 0 0,-1-1 0 0 0,1 1 0 0 0,-1 0 0 0 0,1-1 0 0 0,-1 1 0 0 0,0 0 0 0 0,1 0 0 0 0,-1 0-1 0 0,-1 0 25 0 0,-16 1-124 0 0,0 0-1 0 0,0 1 0 0 0,0 1 0 0 0,0 1 0 0 0,0 0 0 0 0,1 1 1 0 0,0 2-1 0 0,0 0 0 0 0,0 0 0 0 0,1 2 0 0 0,0 0 0 0 0,1 1 0 0 0,0 0 1 0 0,0 2-1 0 0,1 0 0 0 0,1 0 0 0 0,0 2 0 0 0,-7 8 125 0 0,0-5 133 0 0,1 1 0 0 0,0 1 0 0 0,1 1 0 0 0,1 0-1 0 0,1 1 1 0 0,1 1 0 0 0,1 1 0 0 0,0 0 0 0 0,2 1 0 0 0,1 1 0 0 0,1 0-1 0 0,1 0 1 0 0,2 1 0 0 0,0 0 0 0 0,1 1 0 0 0,2 0 0 0 0,1 0-1 0 0,0 18-132 0 0,4-37 104 0 0,1 1 0 0 0,0-1-1 0 0,0 0 1 0 0,1 0-1 0 0,0 0 1 0 0,1 0-1 0 0,0 0 1 0 0,0 0-1 0 0,0 0 1 0 0,1-1 0 0 0,1 0-1 0 0,-1 0 1 0 0,1 0-1 0 0,0 0 1 0 0,0-1-1 0 0,1 0 1 0 0,0 0-1 0 0,0 0 1 0 0,1-1-1 0 0,-1 0 1 0 0,1 0 0 0 0,0 0-1 0 0,0-1 1 0 0,1 0-1 0 0,-1-1 1 0 0,1 0-1 0 0,0 0 1 0 0,0 0-1 0 0,5 0-103 0 0,22 6 243 0 0,0-2-1 0 0,0-1 0 0 0,1-2 1 0 0,-1-2-1 0 0,1-1 0 0 0,10-2-242 0 0,-13 1 112 0 0,0-2-1 0 0,0-2 0 0 0,0-1 0 0 0,0-1 0 0 0,-1-2 0 0 0,-1-1 0 0 0,1-2 0 0 0,-1-1 0 0 0,-1-1 0 0 0,2-3-111 0 0,-8-26 1140 0 0,-35 24-3270 0 0,-1 6-3328 0 0,-2 2-4769 0 0,12 8 3600 0 0</inkml:trace>
  <inkml:trace contextRef="#ctx0" brushRef="#br0" timeOffset="8228.891">5546 15995 2120 0 0,'0'0'742'0'0,"0"0"141"0"0,0 0 130 0 0,0 0 42 0 0,0 0-21 0 0,0 0-55 0 0,0 0-58 0 0,0 0-70 0 0,0 0-43 0 0,0 0-21 0 0,0 0 119 0 0,0 0 56 0 0,2 2-15 0 0,83 37 3346 0 0,-72-36-4214 0 0,0-1 0 0 0,0-1 0 0 0,0 1-1 0 0,0-2 1 0 0,0 0 0 0 0,0-1 0 0 0,0 0 0 0 0,0-1 0 0 0,-1 0 0 0 0,1-1-1 0 0,0-1 1 0 0,-1 0 0 0 0,0 0 0 0 0,0-1 0 0 0,0-1 0 0 0,0 0 0 0 0,6-5-79 0 0,-15 7 12 0 0,-1 0 0 0 0,0 0 0 0 0,0-1 0 0 0,0 1 0 0 0,-1 0 0 0 0,0-1 0 0 0,1 0 0 0 0,-2 1 0 0 0,1-1 0 0 0,0 1 0 0 0,-1-1 0 0 0,0 0 0 0 0,0 1 0 0 0,0-1 0 0 0,-1 0 0 0 0,1 1 0 0 0,-1-1 0 0 0,0 0 0 0 0,-1 1 0 0 0,1-1 0 0 0,-1 1 0 0 0,0 0 0 0 0,0-1 0 0 0,0 1 0 0 0,0 0 0 0 0,-1 0 0 0 0,0 1 0 0 0,0-1 0 0 0,0 0 0 0 0,0 1 0 0 0,0 0 0 0 0,-1 0 0 0 0,-3-3-12 0 0,-3 0 8 0 0,0 1 0 0 0,0 0 0 0 0,-1 0 0 0 0,0 1 0 0 0,0 1 0 0 0,0-1 0 0 0,0 2 0 0 0,-1 0 0 0 0,1 0 0 0 0,-1 1 0 0 0,0 0 0 0 0,1 1 0 0 0,-1 0 0 0 0,1 1 0 0 0,-1 1 0 0 0,-7 1-8 0 0,17-2-51 0 0,-1-1 1 0 0,0 1 0 0 0,1 0-1 0 0,-1 0 1 0 0,1 1 0 0 0,0-1-1 0 0,-1 0 1 0 0,1 1 0 0 0,0-1-1 0 0,0 1 1 0 0,0 0 0 0 0,0 0-1 0 0,0 0 1 0 0,0 0 0 0 0,0 0-1 0 0,1 0 1 0 0,-1 0 0 0 0,1 1-1 0 0,0-1 1 0 0,-1 0 0 0 0,1 1-1 0 0,0-1 1 0 0,1 1 0 0 0,-1 0-1 0 0,0-1 1 0 0,0 2 50 0 0,-2 45-6786 0 0,3-33-3277 0 0</inkml:trace>
  <inkml:trace contextRef="#ctx0" brushRef="#br0" timeOffset="15968.878">1177 410 2200 0 0,'0'0'629'0'0,"0"0"-532"0"0,0 0-1 0 0,0 0 120 0 0,0 0 32 0 0,0 0-60 0 0,0 0-133 0 0,0 0-215 0 0,0 0-311 0 0,0 0-160 0 0,0 0-22 0 0,-9-9 141 0 0,-25-30 290 0 0,33 37 234 0 0,1 0 1 0 0,0 0-1 0 0,0-1 0 0 0,0 1 0 0 0,0 0 0 0 0,0 0 1 0 0,1-1-1 0 0,-1 1 0 0 0,1 0 0 0 0,-1 0 0 0 0,1 0 1 0 0,0 0-1 0 0,0 0 0 0 0,0 0 0 0 0,0 0 1 0 0,0 0-1 0 0,0 0 0 0 0,1 0 0 0 0,-1 0 0 0 0,1 1 1 0 0,-1-1-1 0 0,1 0 0 0 0,-1 1 0 0 0,1 0 0 0 0,0-1 1 0 0,0 1-1 0 0,0 0 0 0 0,2-1-12 0 0,3-4 200 0 0,2-5 110 0 0,2 1 0 0 0,-1 1 0 0 0,1 0 0 0 0,1 0 0 0 0,0 1 0 0 0,0 1 0 0 0,0 0 0 0 0,1 0 1 0 0,0 1-1 0 0,0 1 0 0 0,1 0 0 0 0,0 1 0 0 0,-1 1 0 0 0,1 0 0 0 0,0 1 0 0 0,1 0 0 0 0,-1 1 1 0 0,0 0-1 0 0,14 2-310 0 0,-23 0 127 0 0,1 1 1 0 0,-1-1-1 0 0,0 1 1 0 0,0 0-1 0 0,0 0 1 0 0,0 1-1 0 0,0 0 1 0 0,-1-1-1 0 0,1 1 1 0 0,-1 1-1 0 0,0-1 1 0 0,0 1-1 0 0,0 0 1 0 0,0-1-1 0 0,-1 2 1 0 0,1-1-1 0 0,-1 0 1 0 0,0 1-1 0 0,0 0 1 0 0,-1-1-1 0 0,1 1 1 0 0,-1 0-1 0 0,0 0 1 0 0,-1 0-1 0 0,1 1 1 0 0,-1-1-1 0 0,0 0 1 0 0,0 1-1 0 0,-1-1 1 0 0,1 0-1 0 0,-1 1 1 0 0,-1-1-1 0 0,1 1 1 0 0,-1-1-1 0 0,1 0 1 0 0,-2 1-1 0 0,1-1 1 0 0,0 0-1 0 0,-1 0 1 0 0,0 0-1 0 0,-1 0 1 0 0,1 0-1 0 0,-1 0 1 0 0,0 0-1 0 0,0-1 1 0 0,-1 1-128 0 0,-63 78 336 0 0,-4-4 0 0 0,-4-3 0 0 0,-2-3 0 0 0,-78 55-336 0 0,155-128-43 0 0,-1 0 1 0 0,0 1-1 0 0,0-1 0 0 0,0 0 0 0 0,0 0 0 0 0,1 1 1 0 0,-1-1-1 0 0,0 1 0 0 0,0-1 0 0 0,1 1 1 0 0,-1-1-1 0 0,0 1 0 0 0,1-1 0 0 0,-1 1 1 0 0,0 0-1 0 0,1-1 0 0 0,-1 1 0 0 0,1 0 0 0 0,-1 0 1 0 0,1-1-1 0 0,-1 1 0 0 0,1 0 0 0 0,0 0 1 0 0,-1 0-1 0 0,1-1 0 0 0,0 1 0 0 0,0 0 0 0 0,0 0 1 0 0,-1 0-1 0 0,1 0 0 0 0,0 0 0 0 0,0-1 1 0 0,0 1-1 0 0,0 0 0 0 0,1 0 0 0 0,-1 0 0 0 0,0 0 1 0 0,0 0-1 0 0,0 0 0 0 0,1-1 0 0 0,-1 1 1 0 0,0 0-1 0 0,1 0 0 0 0,-1-1 0 0 0,1 1 0 0 0,-1 0 1 0 0,1 0-1 0 0,-1-1 0 0 0,1 1 0 0 0,0 0 1 0 0,-1-1-1 0 0,1 1 0 0 0,0-1 0 0 0,-1 1 1 0 0,1-1-1 0 0,0 1 0 0 0,0-1 0 0 0,-1 1 0 0 0,1-1 1 0 0,0 0-1 0 0,0 0 0 0 0,0 1 0 0 0,0-1 1 0 0,0 0-1 0 0,-1 0 0 0 0,1 0 0 0 0,0 0 0 0 0,0 0 1 0 0,0 0 42 0 0,67 6-1420 0 0,-15-9 631 0 0,1-3 0 0 0,-1-2 0 0 0,-1-3 0 0 0,50-16 789 0 0,153-26 1426 0 0,-139 52 3582 0 0,-95 32-382 0 0,-6-6-4490 0 0,-8-19-111 0 0,0 1 0 0 0,0-1 0 0 0,1-1-1 0 0,0 1 1 0 0,0-1 0 0 0,0-1 0 0 0,1 0 0 0 0,-1 0 0 0 0,1 0 0 0 0,0-1 0 0 0,0 0-1 0 0,0-1 1 0 0,0 0 0 0 0,1-1 0 0 0,-1 1 0 0 0,1-2 0 0 0,-1 1 0 0 0,1-2 0 0 0,-1 1-1 0 0,0-1 1 0 0,1 0 0 0 0,-1-1 0 0 0,0 0 0 0 0,0-1 0 0 0,0 0 0 0 0,0 0 0 0 0,0-1-1 0 0,0 0 1 0 0,0-1-25 0 0,9-4-105 0 0,1-1 0 0 0,-2 0 1 0 0,1-1-1 0 0,-1-1 0 0 0,-1-1 0 0 0,-1 0 0 0 0,1-1 0 0 0,-2-1 0 0 0,0 0 0 0 0,-1-1 0 0 0,-1-1 0 0 0,0 0 0 0 0,1-4 105 0 0,-9 14-110 0 0,0-1-1 0 0,-1 0 1 0 0,0 0 0 0 0,0 0 0 0 0,-1 0-1 0 0,0-1 1 0 0,0 1 0 0 0,-1 0-1 0 0,0-1 1 0 0,-1 0 0 0 0,0 1-1 0 0,0-1 1 0 0,-1 1 0 0 0,0-1-1 0 0,0 1 1 0 0,-1-1 0 0 0,0 1-1 0 0,-1 0 1 0 0,1 0 0 0 0,-2 0-1 0 0,1 0 1 0 0,-1 1 0 0 0,0-1-1 0 0,-1 1 1 0 0,0 0 0 0 0,0 0-1 0 0,0 0 1 0 0,-1 1 0 0 0,-4-4 110 0 0,-2-2 76 0 0,0 2 0 0 0,-1-1 0 0 0,-1 1 0 0 0,1 1 0 0 0,-1 1 0 0 0,-1 0 0 0 0,1 0 0 0 0,-1 2 0 0 0,-1 0 0 0 0,1 0 0 0 0,-1 2 0 0 0,0 0 0 0 0,0 1 0 0 0,-1 0 0 0 0,0 1-76 0 0,2 1 114 0 0,0 0-1 0 0,0 1 1 0 0,0 1-1 0 0,-1 0 1 0 0,1 1-1 0 0,1 0 1 0 0,-1 2-1 0 0,0-1 1 0 0,1 2-1 0 0,0 0 1 0 0,0 1 0 0 0,0 0-1 0 0,1 1 1 0 0,-1 0-1 0 0,2 2 1 0 0,-1-1-1 0 0,1 1 1 0 0,1 1-1 0 0,-1 0 1 0 0,2 1-1 0 0,-1 0 1 0 0,2 0 0 0 0,-1 1-1 0 0,2 1 1 0 0,0-1-1 0 0,0 1 1 0 0,1 1-1 0 0,1-1 1 0 0,0 1-1 0 0,0 1 1 0 0,2-1-1 0 0,0 0 1 0 0,1 1-1 0 0,0 0 1 0 0,1 0 0 0 0,0 4-114 0 0,3-13-42 0 0,-1 0 0 0 0,1 0 0 0 0,0 0 0 0 0,0 0 0 0 0,1 0 0 0 0,0 0 0 0 0,0 0 0 0 0,0 0 0 0 0,1-1 0 0 0,0 1 0 0 0,0-1 0 0 0,0 0 0 0 0,1 0 0 0 0,-1 0 0 0 0,1 0 0 0 0,1-1 0 0 0,-1 1 0 0 0,0-1 0 0 0,1 0 0 0 0,0-1 0 0 0,0 1 0 0 0,0-1 1 0 0,1 0-1 0 0,-1 0 0 0 0,1 0 0 0 0,-1-1 0 0 0,1 0 0 0 0,0 0 0 0 0,0-1 0 0 0,0 1 0 0 0,0-1 0 0 0,3 0 42 0 0,102 9-3719 0 0,-14-19-4710 0 0,-63 2 2142 0 0</inkml:trace>
  <inkml:trace contextRef="#ctx0" brushRef="#br0" timeOffset="16594.683">2647 240 13179 0 0,'0'0'2890'0'0,"0"0"-2262"0"0,0 0-567 0 0,0 0-130 0 0,0 0-277 0 0,0 0-263 0 0,0 0-55 0 0,0 0 118 0 0,0 0 268 0 0,0 0 262 0 0,0 0 93 0 0,0 0 11 0 0,0 0 5 0 0,31 12 402 0 0,-24-11-474 0 0,-1 0 0 0 0,1-1 1 0 0,0 0-1 0 0,0 0 0 0 0,-1 0 0 0 0,1-1 0 0 0,0 0 0 0 0,0 0 0 0 0,-1 0 0 0 0,1-1 0 0 0,-1 0 0 0 0,1-1 1 0 0,-1 1-1 0 0,0-1 0 0 0,0-1 0 0 0,0 1 0 0 0,0-1 0 0 0,-1 0 0 0 0,1 0 0 0 0,-1 0 0 0 0,0-1 0 0 0,-1 0 1 0 0,1 0-1 0 0,-1 0 0 0 0,0 0 0 0 0,0-1 0 0 0,0 0 0 0 0,-1 0 0 0 0,0 0 0 0 0,0 0 0 0 0,0 0 0 0 0,-1-1 1 0 0,0 1-1 0 0,1-5-21 0 0,-7 7 4 0 0,1 0 0 0 0,0 0 0 0 0,-1 0 0 0 0,0 1 0 0 0,0 0 0 0 0,0-1 0 0 0,0 1 0 0 0,0 0 0 0 0,-1 1 0 0 0,1-1 0 0 0,-1 1 0 0 0,0 0 0 0 0,0 0 0 0 0,1 0 0 0 0,-1 1 0 0 0,0 0 0 0 0,-1 0 0 0 0,1 0 0 0 0,0 1 0 0 0,0-1 0 0 0,0 1 0 0 0,0 0 0 0 0,-1 1 0 0 0,1-1 0 0 0,-5 2-4 0 0,-3-2 141 0 0,0 1-1 0 0,-1 0 1 0 0,1 1 0 0 0,0 0 0 0 0,0 1-1 0 0,0 1 1 0 0,0 0 0 0 0,1 1 0 0 0,-1 0 0 0 0,1 1-1 0 0,0 0 1 0 0,1 1 0 0 0,0 0 0 0 0,0 1 0 0 0,0 0-1 0 0,1 1 1 0 0,0 0 0 0 0,1 0 0 0 0,0 1 0 0 0,0 1-1 0 0,-5 7-140 0 0,13-15-55 0 0,0 0 0 0 0,0 0-1 0 0,0 0 1 0 0,1 0 0 0 0,-1-1-1 0 0,0 1 1 0 0,1 0-1 0 0,0 0 1 0 0,0 0 0 0 0,0 0-1 0 0,0 0 1 0 0,0 0 0 0 0,1 0-1 0 0,-1 0 1 0 0,1 0 0 0 0,0 0-1 0 0,0 0 1 0 0,0 0 0 0 0,0-1-1 0 0,0 1 1 0 0,1 0 0 0 0,-1-1-1 0 0,1 1 1 0 0,0-1-1 0 0,0 1 1 0 0,0-1 0 0 0,0 0-1 0 0,0 0 1 0 0,0 0 0 0 0,0 0-1 0 0,1 0 1 0 0,-1 0 0 0 0,1-1-1 0 0,-1 1 1 0 0,1-1 0 0 0,0 0-1 0 0,0 0 1 0 0,-1 0-1 0 0,1 0 1 0 0,1 0 55 0 0,74 20-9566 0 0,-61-19 2589 0 0</inkml:trace>
  <inkml:trace contextRef="#ctx0" brushRef="#br0" timeOffset="17070.891">3144 446 3169 0 0,'0'0'597'0'0,"0"0"-1017"0"0,0 0-293 0 0,0 0 99 0 0,0 0 285 0 0,0 0 323 0 0,0 0 114 0 0,0 0 11 0 0,0 0-4 0 0,0 0 2 0 0,0 0-1 0 0,0 0 8 0 0,0 0 4 0 0,23-21 28 0 0,113-113 418 0 0,-137 134-512 0 0,1 0 1 0 0,-1 0-1 0 0,0-1 1 0 0,0 1 0 0 0,1 0-1 0 0,-1-1 1 0 0,0 1-1 0 0,1-1 1 0 0,-1 1-1 0 0,0-1 1 0 0,1 1 0 0 0,-1-1-1 0 0,0 1 1 0 0,1-1-1 0 0,-1 1 1 0 0,1-1-1 0 0,0 0 1 0 0,-1 1 0 0 0,1-1-1 0 0,-1 0 1 0 0,1 0-1 0 0,0 1 1 0 0,0-1 0 0 0,-1 0-1 0 0,1 0 1 0 0,0 0-1 0 0,0 1 1 0 0,0-1-1 0 0,0 0 1 0 0,0 0 0 0 0,0 0-1 0 0,0 1 1 0 0,0-1-1 0 0,0 0 1 0 0,0 0-1 0 0,0 0 1 0 0,1 1 0 0 0,-1-1-1 0 0,0 0 1 0 0,0 0-1 0 0,1 1 1 0 0,-1-1-1 0 0,1 0 1 0 0,-1 1 0 0 0,1-1-1 0 0,-1 0 1 0 0,1 1-1 0 0,-1-1 1 0 0,1 1-1 0 0,-1-1 1 0 0,2 0-63 0 0,-141 70 3177 0 0,109-48-2308 0 0,-5-1-15 0 0,0 2-1 0 0,2 2 0 0 0,1 1 1 0 0,1 1-1 0 0,1 2 0 0 0,1 1 1 0 0,2 1-1 0 0,1 2 1 0 0,-5 8-854 0 0,29-37 23 0 0,0-1 0 0 0,0 0 0 0 0,1 1 0 0 0,-1 0 0 0 0,0-1 0 0 0,1 1 0 0 0,0 0 0 0 0,0 0 0 0 0,0 0 0 0 0,0 0 0 0 0,0 0 0 0 0,0 0 1 0 0,1 0-1 0 0,-1 0 0 0 0,1 0 0 0 0,0 0 0 0 0,0 0 0 0 0,0 0 0 0 0,1 0 0 0 0,-1 1 0 0 0,1-1 0 0 0,-1 0 0 0 0,1 0 0 0 0,0 0 1 0 0,0-1-1 0 0,0 1 0 0 0,1 0 0 0 0,-1 0 0 0 0,1-1 0 0 0,0 1 0 0 0,-1 0 0 0 0,1-1 0 0 0,0 0 0 0 0,0 1 0 0 0,1-1 0 0 0,-1 0 0 0 0,0 0 1 0 0,1 0-1 0 0,-1-1 0 0 0,1 1 0 0 0,0 0 0 0 0,0-1 0 0 0,2 1-23 0 0,134 23 348 0 0,-93-30-435 0 0,0-1 0 0 0,0-3 1 0 0,-1-2-1 0 0,-1-1 0 0 0,0-3 1 0 0,-1-1-1 0 0,26-15 87 0 0,27-8-868 0 0,20-3-1792 0 0,-41 16-2463 0 0,-50 17 2296 0 0,4-1-4587 0 0</inkml:trace>
  <inkml:trace contextRef="#ctx0" brushRef="#br0" timeOffset="26347.333">2013 144 0 0 0,'0'0'39'0'0,"0"0"93"0"0,0 0 22 0 0,0 0-32 0 0,0 0 22 0 0,0 0 34 0 0,0 0 24 0 0,0 0 53 0 0,-25-18 46 0 0,-79-55 0 0 0,0 39 493 0 0,82 33-615 0 0,-16 0-59 0 0,-1 1 1 0 0,0 2 0 0 0,0 2 0 0 0,1 1 0 0 0,0 3-1 0 0,0 0 1 0 0,1 3 0 0 0,0 1 0 0 0,1 1 0 0 0,0 3-1 0 0,1 0 1 0 0,-18 13-121 0 0,-23 14 1194 0 0,1 3 0 0 0,3 3 0 0 0,2 4-1 0 0,2 2 1 0 0,3 3 0 0 0,2 3 0 0 0,3 3-1 0 0,-39 55-1193 0 0,79-91 120 0 0,3 0-1 0 0,0 2 1 0 0,1 0-1 0 0,2 1 1 0 0,2 1-1 0 0,1 0 1 0 0,1 0-1 0 0,1 1 1 0 0,2 0-1 0 0,2 1 1 0 0,1-1-1 0 0,1 1 1 0 0,2 0-1 0 0,1 0 1 0 0,2 0-1 0 0,1 0 1 0 0,2-1-1 0 0,1 1 1 0 0,2-1-1 0 0,4 7-119 0 0,2 4 12 0 0,3-2-1 0 0,2 0 1 0 0,1-1 0 0 0,2-1-1 0 0,2-1 1 0 0,1-1 0 0 0,2-2-1 0 0,2 0 1 0 0,1-2 0 0 0,2-1-1 0 0,1-1 1 0 0,1-2 0 0 0,2-2-1 0 0,1-1 1 0 0,1-2 0 0 0,1-1 0 0 0,1-2-1 0 0,1-2 1 0 0,1-2 0 0 0,1-2-1 0 0,0-1 1 0 0,1-2 0 0 0,0-3-1 0 0,16 2-11 0 0,46-1 229 0 0,1-4-1 0 0,1-4 1 0 0,-1-6 0 0 0,0-4-1 0 0,-1-5 1 0 0,0-4-1 0 0,0-5 1 0 0,-2-4-1 0 0,-1-5 1 0 0,73-33-229 0 0,-104 37 47 0 0,0-3 0 0 0,-2-3 0 0 0,-1-3 1 0 0,-2-2-1 0 0,-1-4 0 0 0,-2-3 0 0 0,-3-2 0 0 0,-1-3 0 0 0,-3-3 1 0 0,-2-2-1 0 0,-2-2 0 0 0,-3-3 0 0 0,-2-1 0 0 0,13-27-47 0 0,-46 58-54 0 0,-2 0 0 0 0,-1-1 1 0 0,-1-1-1 0 0,-1 0 0 0 0,-2 0 0 0 0,-2-1 0 0 0,0 0 0 0 0,-2-1 0 0 0,-2 1 0 0 0,-1-1 0 0 0,-1 1 1 0 0,-2 0-1 0 0,-1-1 0 0 0,-1 1 0 0 0,-2 0 0 0 0,-2 0 0 0 0,0 1 0 0 0,-2 0 0 0 0,-2 1 0 0 0,-4-8 54 0 0,-1 2 60 0 0,-1-1 0 0 0,-2 2 0 0 0,-2 1-1 0 0,-1 1 1 0 0,-1 0 0 0 0,-2 2-1 0 0,-1 1 1 0 0,-2 1 0 0 0,0 1-1 0 0,-2 2 1 0 0,-1 1 0 0 0,-1 2-1 0 0,-1 1 1 0 0,-1 1 0 0 0,-1 2-1 0 0,-4 0-59 0 0,-9 1 45 0 0,0 3 0 0 0,-1 1 0 0 0,-1 3 0 0 0,0 2 0 0 0,0 2 0 0 0,-1 2 0 0 0,0 2 0 0 0,0 3 0 0 0,1 2 0 0 0,-1 3 0 0 0,-41 8-45 0 0,-17 9-58 0 0,1 4-1 0 0,2 5 1 0 0,1 5 0 0 0,-96 46 58 0 0,-50 57-1160 0 0,180-78-2400 0 0,9 9-4506 0 0,47-48 1297 0 0</inkml:trace>
  <inkml:trace contextRef="#ctx0" brushRef="#br0" timeOffset="30951.178">1 14476 18652 0 0,'0'0'-1283'0'0,"0"0"-105"0"0,0 0 39 0 0,0 0 365 0 0,0 0 583 0 0,27 0 331 0 0,211 0 16 0 0,1366-45-230 0 0,996-35 1205 0 0,417-5-395 0 0,1507 178 1394 0 0,-241 165-1137 0 0,-198-11-171 0 0,-2708-146-2632 0 0,-1178-99-4681 0 0,-149-2 2175 0 0,-26 0 172 0 0</inkml:trace>
  <inkml:trace contextRef="#ctx0" brushRef="#br0" timeOffset="32418.822">2273 863 10498 0 0,'0'0'98'0'0,"0"0"95"0"0,0 0-12 0 0,0 0-89 0 0,0 0-125 0 0,0 0-155 0 0,0 0-119 0 0,0 0-109 0 0,0 0-68 0 0,0 0-8 0 0,0 0 36 0 0,-9-4 102 0 0,-25-11 116 0 0,25 11 108 0 0,9 4 73 0 0,-9 44 649 0 0,1 362 1751 0 0,56 375-173 0 0,8 160-1259 0 0,48 1133 960 0 0,-107-1013 842 0 0,11 280-2315 0 0,40-634-431 0 0,-3-80-3021 0 0,-33 523 3054 0 0,-128 244 1034 0 0,105-1180-669 0 0,9 2 0 0 0,10-2 0 0 0,10 9-365 0 0,97 623 633 0 0,-96-706-204 0 0,-7 0-1 0 0,-7 1 1 0 0,-9 102-429 0 0,-18-42 1688 0 0,16-160-3441 0 0,1-6-9115 0 0,10-91 2232 0 0,-4 47 8339 0 0</inkml:trace>
  <inkml:trace contextRef="#ctx0" brushRef="#br0" timeOffset="32869.672">2458 14193 17004 0 0,'0'0'660'0'0,"0"0"-422"0"0,0 0-338 0 0,0 0-165 0 0,-3 28 62 0 0,-16 131-65 0 0,19-155 193 0 0,1 0 0 0 0,0 0-1 0 0,0 0 1 0 0,1 0-1 0 0,-1 0 1 0 0,1 0-1 0 0,0-1 1 0 0,0 1 0 0 0,0-1-1 0 0,1 1 1 0 0,-1-1-1 0 0,1 0 1 0 0,-1 0 0 0 0,1 0-1 0 0,0 0 1 0 0,0 0-1 0 0,1-1 1 0 0,-1 1 0 0 0,1-1-1 0 0,-1 0 1 0 0,1 0-1 0 0,-1 0 1 0 0,1-1 0 0 0,0 1-1 0 0,1-1 76 0 0,-3 0-51 0 0,0 0 0 0 0,0 0 0 0 0,1 0 0 0 0,-1 0 0 0 0,0 0 1 0 0,0-1-1 0 0,0 1 0 0 0,1-1 0 0 0,-1 0 0 0 0,0 0 0 0 0,1 0 0 0 0,-1 0 0 0 0,0 0 0 0 0,0 0 0 0 0,1-1 0 0 0,-1 1 0 0 0,0-1 0 0 0,0 1 0 0 0,0-1 0 0 0,1 0 1 0 0,-1 0-1 0 0,0 0 0 0 0,0 0 0 0 0,0 0 0 0 0,0 0 0 0 0,-1-1 0 0 0,1 1 0 0 0,0-1 0 0 0,0 1 0 0 0,-1-1 0 0 0,1 0 0 0 0,-1 1 0 0 0,0-1 0 0 0,1 0 1 0 0,-1 0-1 0 0,0 0 0 0 0,0 0 0 0 0,0 0 0 0 0,0 0 0 0 0,-1-1 0 0 0,1 1 0 0 0,0 0 0 0 0,-1 0 0 0 0,0-1 51 0 0,2-5 193 0 0,-1 0-1 0 0,0 0 1 0 0,-1-1 0 0 0,0 1-1 0 0,0 0 1 0 0,-1 0 0 0 0,0-1-1 0 0,0 1 1 0 0,-1 0 0 0 0,0 0-1 0 0,0 0 1 0 0,-1 0 0 0 0,0 1-1 0 0,0-1 1 0 0,-1 1 0 0 0,0 0-1 0 0,-1 0 1 0 0,1 0-1 0 0,-1 0 1 0 0,0 1 0 0 0,-1 0-1 0 0,0 0 1 0 0,0 0 0 0 0,0 1-1 0 0,-1 0 1 0 0,1 0 0 0 0,-1 0-1 0 0,0 1 1 0 0,-1 0 0 0 0,1 1-1 0 0,-1 0 1 0 0,0 0 0 0 0,1 0-1 0 0,-1 1 1 0 0,-1 0-193 0 0,2 2 13 0 0,-1 0 0 0 0,0 0-1 0 0,0 1 1 0 0,1 0 0 0 0,-1 1 0 0 0,1-1 0 0 0,-1 1 0 0 0,1 1 0 0 0,0 0 0 0 0,-1 0-1 0 0,1 0 1 0 0,1 1 0 0 0,-1 0 0 0 0,1 0 0 0 0,-1 0 0 0 0,1 1 0 0 0,0 0-1 0 0,1 0 1 0 0,-1 1 0 0 0,1 0 0 0 0,0 0 0 0 0,0 0 0 0 0,1 0 0 0 0,0 1-1 0 0,0 0 1 0 0,1 0 0 0 0,0 0 0 0 0,0 0 0 0 0,0 0 0 0 0,1 1 0 0 0,0-1-1 0 0,0 1 1 0 0,1-1 0 0 0,0 1 0 0 0,1 0 0 0 0,-1-1 0 0 0,1 1 0 0 0,1 0 0 0 0,0 0-1 0 0,0-1 1 0 0,0 1 0 0 0,1 0 0 0 0,0-1 0 0 0,0 0 0 0 0,1 1 0 0 0,0-1-1 0 0,1 0 1 0 0,1 2-13 0 0,4 10-48 0 0,0-1-1 0 0,2 0 1 0 0,0-1-1 0 0,1 0 1 0 0,1-1 0 0 0,1 0-1 0 0,0-1 1 0 0,1-1-1 0 0,7 6 49 0 0,-18-16-60 0 0,1 0 0 0 0,0 0 0 0 0,0 0 0 0 0,0-1 0 0 0,0 1 1 0 0,0-1-1 0 0,1-1 0 0 0,0 1 0 0 0,-1-1 0 0 0,1 0 0 0 0,0 0 0 0 0,0 0 0 0 0,0-1 0 0 0,0 0 0 0 0,0 0 0 0 0,1-1 0 0 0,-1 0 0 0 0,0 0 1 0 0,0 0-1 0 0,0-1 0 0 0,0 0 0 0 0,0 0 0 0 0,1 0 0 0 0,-2-1 0 0 0,1 0 0 0 0,0 0 0 0 0,0-1 0 0 0,-1 1 0 0 0,1-1 0 0 0,-1 0 0 0 0,0-1 0 0 0,5-3 61 0 0,-2-1-34 0 0,0-1 0 0 0,-1 1 0 0 0,0-1 0 0 0,-1-1 0 0 0,1 1 0 0 0,-2-1 1 0 0,0 0-1 0 0,0-1 0 0 0,0 1 0 0 0,-2-1 0 0 0,1 0 0 0 0,-1 0 0 0 0,-1 0 1 0 0,0 0-1 0 0,0 0 0 0 0,-2-1 0 0 0,1 0 33 0 0,0 6 199 0 0,-1 1-1 0 0,0-1 1 0 0,0 0-1 0 0,0 0 1 0 0,-1 0 0 0 0,0 0-1 0 0,0 0 1 0 0,0 0 0 0 0,-1 1-1 0 0,0-1 1 0 0,0 1-1 0 0,0-1 1 0 0,-1 1 0 0 0,0 0-1 0 0,0-1 1 0 0,0 2-1 0 0,-1-1 1 0 0,1 0 0 0 0,-1 1-1 0 0,0-1 1 0 0,-1 1 0 0 0,1 0-1 0 0,-1 1 1 0 0,1-1-1 0 0,-1 1 1 0 0,0 0 0 0 0,-1 0-1 0 0,1 0 1 0 0,0 1 0 0 0,-1 0-1 0 0,0 0 1 0 0,-4-1-199 0 0,-49 17 2075 0 0,58-14-2159 0 0,1 1-1 0 0,-1 0 0 0 0,0 0 0 0 0,0 0 0 0 0,1 0 0 0 0,-1 1 0 0 0,1-1 1 0 0,-1 0-1 0 0,1 0 0 0 0,-1 0 0 0 0,1 0 0 0 0,0 1 0 0 0,-1-1 0 0 0,1 0 0 0 0,0 0 1 0 0,0 0-1 0 0,0 1 0 0 0,0-1 0 0 0,0 0 0 0 0,0 0 0 0 0,0 1 0 0 0,1-1 0 0 0,-1 0 1 0 0,0 0-1 0 0,1 1 0 0 0,-1-1 0 0 0,1 0 0 0 0,-1 0 0 0 0,1 0 0 0 0,-1 0 0 0 0,1 0 1 0 0,0 0-1 0 0,0 0 0 0 0,-1 0 0 0 0,1 0 0 0 0,0 0 0 0 0,0 0 0 0 0,0-1 0 0 0,0 1 1 0 0,0 0-1 0 0,0-1 0 0 0,0 1 0 0 0,0 0 0 0 0,1-1 0 0 0,-1 1 0 0 0,1-1 85 0 0,31 20-4489 0 0,-10-9-1305 0 0,1 1-5614 0 0</inkml:trace>
  <inkml:trace contextRef="#ctx0" brushRef="#br0" timeOffset="34387.362">21694 14821 14675 0 0,'0'0'1655'0'0,"0"0"-139"0"0,0 0-257 0 0,0 0-432 0 0,0 0-384 0 0,0 0-274 0 0,0 0-159 0 0,0 0-41 0 0,0 0 4 0 0,0 0 49 0 0,0 0 27 0 0,18-4 203 0 0,43 60 538 0 0,-42-32-782 0 0,0 0 0 0 0,1-2 0 0 0,2 0 0 0 0,0-2 1 0 0,1 0-1 0 0,1-2 0 0 0,1 0 0 0 0,0-2 0 0 0,1 0 1 0 0,1-2-1 0 0,1-1 0 0 0,0-2 0 0 0,8 3-8 0 0,-32-13 20 0 0,-1 1 0 0 0,0-1 0 0 0,0 0-1 0 0,1 0 1 0 0,-1 0 0 0 0,0 0 0 0 0,1-1 0 0 0,-1 0-1 0 0,1 1 1 0 0,-1-1 0 0 0,0 0 0 0 0,1 0 0 0 0,-1-1-1 0 0,1 1 1 0 0,-1-1 0 0 0,1 0 0 0 0,-1 0 0 0 0,0 0-1 0 0,0 0 1 0 0,1-1 0 0 0,-1 1 0 0 0,0-1 0 0 0,0 1-1 0 0,0-1 1 0 0,-1 0 0 0 0,1-1 0 0 0,0 1 0 0 0,-1 0-1 0 0,1-1 1 0 0,-1 1 0 0 0,0-1 0 0 0,0 0 0 0 0,0 0-1 0 0,0 0 1 0 0,-1 0 0 0 0,1 0 0 0 0,-1 0 0 0 0,1 0-1 0 0,-1 0 1 0 0,0-1 0 0 0,0 1 0 0 0,-1 0 0 0 0,1-1-1 0 0,-1 1 1 0 0,0-3-20 0 0,0-9 16 0 0,-2 0-1 0 0,0 0 0 0 0,0 0 1 0 0,-2 0-1 0 0,0 0 1 0 0,0 1-1 0 0,-2 0 0 0 0,0-1 1 0 0,0 2-1 0 0,-1-1 1 0 0,-1 1-1 0 0,0 0 0 0 0,-1 1 1 0 0,0 0-1 0 0,-1 0 1 0 0,0 1-1 0 0,-1 0 0 0 0,0 1 1 0 0,-1 0-1 0 0,0 1 1 0 0,-1 0-1 0 0,0 1 0 0 0,0 1 1 0 0,0 0-1 0 0,-1 0 1 0 0,0 1-1 0 0,-1 1 0 0 0,1 1 1 0 0,-1 0-1 0 0,0 1 0 0 0,0 0 1 0 0,0 1-1 0 0,-15 0-15 0 0,27 1-7 0 0,0 0-1 0 0,1 0 1 0 0,-1 0 0 0 0,0 1-1 0 0,0-1 1 0 0,0 1-1 0 0,0-1 1 0 0,1 1-1 0 0,-1 0 1 0 0,0 0 0 0 0,0 0-1 0 0,0 1 1 0 0,0-1-1 0 0,0 1 1 0 0,0-1-1 0 0,1 1 1 0 0,-1 0 0 0 0,0 0-1 0 0,1 0 1 0 0,-1 1-1 0 0,0-1 1 0 0,1 0-1 0 0,0 1 1 0 0,-1 0 0 0 0,1 0-1 0 0,0-1 1 0 0,0 1-1 0 0,0 1 1 0 0,0-1 0 0 0,0 0-1 0 0,0 0 1 0 0,1 1-1 0 0,-1-1 1 0 0,1 1-1 0 0,-1-1 1 0 0,1 1 0 0 0,0 0-1 0 0,0-1 1 0 0,0 1-1 0 0,1 0 1 0 0,-1 0-1 0 0,1 0 1 0 0,-1 0 0 0 0,1-1-1 0 0,0 1 1 0 0,0 0-1 0 0,0 0 1 0 0,1 0-1 0 0,-1 0 1 0 0,1 0 0 0 0,0 0 7 0 0,4 10-32 0 0,2-2 0 0 0,0 1 0 0 0,0-1 1 0 0,1 0-1 0 0,0 0 0 0 0,1-1 1 0 0,0 0-1 0 0,1-1 0 0 0,0 0 0 0 0,1-1 1 0 0,-1 0-1 0 0,1 0 0 0 0,1-1 1 0 0,0 0-1 0 0,0-1 0 0 0,0-1 1 0 0,1 0-1 0 0,-1 0 0 0 0,1-2 0 0 0,0 1 1 0 0,0-2-1 0 0,8 1 32 0 0,1 2-142 0 0,0-1 1 0 0,0-1-1 0 0,0-1 0 0 0,0-1 0 0 0,1-1 1 0 0,-1-1-1 0 0,0-1 0 0 0,0-1 0 0 0,0-1 1 0 0,0-1-1 0 0,2-2 142 0 0,-22 7 28 0 0,0-1-1 0 0,0 0 1 0 0,0 1-1 0 0,-1-1 1 0 0,1 0-1 0 0,0 0 1 0 0,-1 0-1 0 0,1 0 1 0 0,-1 0-1 0 0,1 0 1 0 0,-1-1-1 0 0,1 1 1 0 0,-1 0-1 0 0,0-1 1 0 0,0 1-1 0 0,1-1 1 0 0,-1 0-1 0 0,0 1 1 0 0,-1-1-1 0 0,1 0 1 0 0,0 1-1 0 0,0-1 1 0 0,-1 0-1 0 0,1 0 1 0 0,-1 0-1 0 0,1 0 1 0 0,-1 0-1 0 0,0 0 1 0 0,0 1-1 0 0,0-1 1 0 0,0 0-1 0 0,0 0 1 0 0,0 0-1 0 0,-1 0 1 0 0,1 0 0 0 0,0 0-1 0 0,-1 0 1 0 0,0 1-1 0 0,1-1 1 0 0,-1 0-1 0 0,0 0 1 0 0,0 1-1 0 0,0-1 1 0 0,0 0-1 0 0,0 1 1 0 0,-1-1-1 0 0,1 1 1 0 0,0 0-1 0 0,-1-1-27 0 0,-74-62 1142 0 0,54 53-947 0 0,0 1 0 0 0,-1 1 0 0 0,0 1 0 0 0,-1 1 0 0 0,0 1 0 0 0,0 1 0 0 0,0 2 0 0 0,-1 0 1 0 0,1 1-1 0 0,-1 2 0 0 0,-21 1-195 0 0,45-1-20 0 0,-1 0 0 0 0,1 0 0 0 0,-1-1 0 0 0,1 1 0 0 0,-1 0 0 0 0,0 0 0 0 0,1 1 0 0 0,-1-1 0 0 0,1 0 0 0 0,-1 0 0 0 0,1 1 0 0 0,-1-1 1 0 0,1 1-1 0 0,-1-1 0 0 0,1 1 0 0 0,-1 0 0 0 0,1 0 0 0 0,0-1 0 0 0,-1 1 0 0 0,1 0 0 0 0,0 0 0 0 0,0 0 0 0 0,0 0 0 0 0,-1 1 0 0 0,1-1 0 0 0,0 0 0 0 0,1 0 0 0 0,-1 1 1 0 0,0-1-1 0 0,0 0 0 0 0,0 1 0 0 0,1-1 0 0 0,-1 1 0 0 0,1-1 0 0 0,-1 1 0 0 0,1-1 0 0 0,0 1 0 0 0,-1 0 0 0 0,1-1 0 0 0,0 1 0 0 0,0-1 0 0 0,0 1 0 0 0,0-1 0 0 0,1 1 1 0 0,-1 0-1 0 0,0-1 0 0 0,1 1 0 0 0,-1-1 0 0 0,1 1 0 0 0,-1-1 0 0 0,1 1 0 0 0,0 0 20 0 0,51 70-1841 0 0,-14-39-836 0 0,-11-14-2401 0 0,-1-2-6155 0 0</inkml:trace>
  <inkml:trace contextRef="#ctx0" brushRef="#br0" timeOffset="35524.419">22360 15584 8666 0 0,'0'0'1348'0'0,"0"0"-357"0"0,0 0-467 0 0,0 0-294 0 0,0 0 71 0 0,0 0 264 0 0,0 0 272 0 0,0 0 168 0 0,0 0-53 0 0,0 0-144 0 0,0 0-177 0 0,0 0-149 0 0,0 0-98 0 0,16 10-48 0 0,53 30-3 0 0,-64-37-255 0 0,1-1 0 0 0,0 0 0 0 0,-1 0 0 0 0,1 0 0 0 0,0-1 0 0 0,0 0 0 0 0,0 0 0 0 0,0-1 0 0 0,0 0 0 0 0,0 0 0 0 0,0 0 0 0 0,0 0 0 0 0,0-1 0 0 0,0 0 0 0 0,0-1 0 0 0,0 1-1 0 0,0-1 1 0 0,0 0 0 0 0,-1 0 0 0 0,1-1 0 0 0,-1 0 0 0 0,0 0 0 0 0,1 0 0 0 0,2-3-78 0 0,-2 2 39 0 0,16-8 36 0 0,0-1 0 0 0,-1-1 1 0 0,-1-2-1 0 0,0 0 0 0 0,-1-1 0 0 0,0 0 0 0 0,-2-2 1 0 0,0 0-1 0 0,-1-1 0 0 0,-1-1 0 0 0,-1 0 0 0 0,-1-1 1 0 0,9-20-76 0 0,-19 37 25 0 0,-1 1 0 0 0,0-1 1 0 0,0 1-1 0 0,0-1 0 0 0,0 0 1 0 0,-1 0-1 0 0,1 0 0 0 0,-1 0 1 0 0,-1 0-1 0 0,1 0 0 0 0,-1 0 1 0 0,0 0-1 0 0,0 0 0 0 0,0 0 1 0 0,-1 0-1 0 0,1 0 0 0 0,-1 0 1 0 0,0 0-1 0 0,-1 0 0 0 0,1 0 1 0 0,-1 1-1 0 0,0-1 0 0 0,0 0 1 0 0,-1 1-1 0 0,0 0 0 0 0,1-1 1 0 0,-1 1-1 0 0,0 0 0 0 0,-1 0 1 0 0,1 1-1 0 0,-1-1 0 0 0,0 1 1 0 0,0 0-1 0 0,0 0 0 0 0,0 0 1 0 0,0 0-1 0 0,-1 1 0 0 0,1-1 1 0 0,-1 1-1 0 0,-3-1-25 0 0,5 6-47 0 0,0-1-1 0 0,0 1 1 0 0,0 0 0 0 0,1-1-1 0 0,-1 1 1 0 0,1 1 0 0 0,-1-1-1 0 0,1 0 1 0 0,0 0 0 0 0,0 1-1 0 0,1-1 1 0 0,-1 1 0 0 0,1 0-1 0 0,0-1 1 0 0,-1 1 0 0 0,2 0-1 0 0,-1 0 1 0 0,0 0 0 0 0,1 0-1 0 0,0 0 1 0 0,0 0 47 0 0,-1 1-22 0 0,-8 51-325 0 0,3 1 0 0 0,2 0 1 0 0,3 0-1 0 0,2-1 0 0 0,3 1 0 0 0,2 0 1 0 0,3-1-1 0 0,13 46 347 0 0,-21-95-68 0 0,29 205-7736 0 0,-70-99 3559 0 0,-30-59 4551 0 0,-110 5 4275 0 0,-105-34 4945 0 0,275-30-8320 0 0,36-9-943 0 0,55-14-189 0 0,-73 25 144 0 0,45-15-232 0 0,0 3 0 0 0,2 1 1 0 0,-1 3-1 0 0,1 3 0 0 0,1 2 1 0 0,0 2-1 0 0,-1 3 0 0 0,1 2 1 0 0,0 3-1 0 0,-1 2 0 0 0,0 2 1 0 0,39 13 13 0 0,-50 1-1844 0 0,-33-11-2892 0 0,-2 3-5897 0 0,-7-12 5449 0 0</inkml:trace>
  <inkml:trace contextRef="#ctx0" brushRef="#br0" timeOffset="36687.54">23167 15694 15923 0 0,'0'0'351'0'0,"0"0"-878"0"0,0 0-69 0 0,0 0 344 0 0,0 0 475 0 0,0 0 472 0 0,0 0 154 0 0,0 0 26 0 0,0 0-67 0 0,0 0-82 0 0,0 0-59 0 0,0 0-43 0 0,0 0-51 0 0,28 1-93 0 0,86 1-105 0 0,-12-34 201 0 0,-80 18-528 0 0,15-6-41 0 0,-18 12-52 0 0,-1 0 0 0 0,0-2 0 0 0,-1 0 0 0 0,0-1 0 0 0,0-1-1 0 0,-1 0 1 0 0,-1-1 0 0 0,0-1 0 0 0,-1 0 0 0 0,0-1 0 0 0,-2-1-1 0 0,3-3 46 0 0,-14 15 5 0 0,0-1 0 0 0,0 1 0 0 0,0-1 0 0 0,0 1 0 0 0,-1-1-1 0 0,0 1 1 0 0,0-1 0 0 0,0 1 0 0 0,0-1 0 0 0,-1 1 0 0 0,0-1-1 0 0,0 1 1 0 0,0-1 0 0 0,0 1 0 0 0,-1 0 0 0 0,0-1 0 0 0,0 1-1 0 0,0 0 1 0 0,0 0 0 0 0,-1 0 0 0 0,1 1 0 0 0,-1-1 0 0 0,0 1-1 0 0,0-1 1 0 0,0 1 0 0 0,-1 0 0 0 0,1 0 0 0 0,-1 0 0 0 0,0 1-1 0 0,0-1 1 0 0,0 1 0 0 0,0 0 0 0 0,0 0 0 0 0,0 0 0 0 0,0 1-1 0 0,-1 0 1 0 0,1-1 0 0 0,-1 1 0 0 0,1 1 0 0 0,-2-1-5 0 0,6 1-48 0 0,0 0-39 0 0,0 0-37 0 0,0 0-28 0 0,0 0-49 0 0,0 0-33 0 0,0 0-33 0 0,0 0-42 0 0,0 0-34 0 0,13 25-767 0 0,-5-8 3390 0 0,-29 558-1759 0 0,31-42-1434 0 0,-9-530 897 0 0,0 0 0 0 0,-1-1 0 0 0,1 1 0 0 0,-1 0 0 0 0,0 0 0 0 0,0 0 0 0 0,0 0 0 0 0,0 0 0 0 0,0 0 0 0 0,0-1 0 0 0,-1 1 0 0 0,0 0 0 0 0,1 0 0 0 0,-1 0 0 0 0,0-1 0 0 0,0 1 0 0 0,-1 0 0 0 0,1-1 0 0 0,0 1 0 0 0,-1-1 1 0 0,0 0-1 0 0,0 1 0 0 0,1-1 0 0 0,-1 0 0 0 0,0 0 0 0 0,-1 0 0 0 0,1 0 0 0 0,0-1 0 0 0,0 1 0 0 0,-1 0 0 0 0,1-1 0 0 0,-1 0 0 0 0,0 1 0 0 0,1-1 0 0 0,-1 0 0 0 0,0-1 0 0 0,0 1 0 0 0,1 0 16 0 0,-29-6 148 0 0,1 0 1 0 0,1-2-1 0 0,-1-2 0 0 0,1 0 1 0 0,1-2-1 0 0,0-1 0 0 0,1-2 1 0 0,0 0-1 0 0,-20-15-148 0 0,19 13 439 0 0,106-1-146 0 0,-21 8-82 0 0,34-8-659 0 0,1 4 1 0 0,0 4-1 0 0,1 4 1 0 0,-1 4-1 0 0,42 7 448 0 0,-129-5 82 0 0,1 1-1 0 0,-1-1 1 0 0,0 1-1 0 0,0 1 1 0 0,0-1-1 0 0,0 1 1 0 0,0 0-1 0 0,-1 0 1 0 0,1 0-1 0 0,-1 0 1 0 0,1 1 0 0 0,-1 0-1 0 0,0 0 1 0 0,-1 0-1 0 0,1 0 1 0 0,-1 1-1 0 0,0 0 1 0 0,0-1-1 0 0,0 1 1 0 0,-1 0-1 0 0,2 4-81 0 0,-1-3 57 0 0,0 0 0 0 0,0 0 0 0 0,1 0 0 0 0,0-1 0 0 0,0 1 0 0 0,1-1 0 0 0,-1 0 0 0 0,1 0 0 0 0,0 0 0 0 0,0-1 0 0 0,1 0 0 0 0,-1 0-1 0 0,1 0 1 0 0,0-1 0 0 0,0 1 0 0 0,3 0-57 0 0,10-1-131 0 0,-1-1 0 0 0,1-1 0 0 0,0 0 0 0 0,0-1 0 0 0,-1-1 0 0 0,1-1 0 0 0,0-1 0 0 0,-1-1 0 0 0,0 0 0 0 0,0-1 0 0 0,0-1 0 0 0,0-1 0 0 0,-1 0 0 0 0,0-1 0 0 0,-1-1 0 0 0,0-1 0 0 0,0 0 0 0 0,-1-1 0 0 0,0-1 0 0 0,-1 0 0 0 0,0-1 0 0 0,-1 0 0 0 0,-1-1 0 0 0,0-1 0 0 0,-1 0 0 0 0,0 0 0 0 0,-1-1 0 0 0,-1 0-1 0 0,-1-1 1 0 0,0 0 0 0 0,-1-1 0 0 0,4-16 131 0 0,-6 14-126 0 0,-1-1-1 0 0,0 0 1 0 0,-2 0 0 0 0,0 0-1 0 0,-2 0 1 0 0,0 0-1 0 0,-1 0 1 0 0,-1 0-1 0 0,-1 0 1 0 0,-5-15 126 0 0,3 19 159 0 0,0 0 1 0 0,-1 1-1 0 0,-1 0 1 0 0,0 0-1 0 0,-1 1 1 0 0,-1 0-1 0 0,-1 1 1 0 0,0 0-1 0 0,0 0 1 0 0,-2 1-1 0 0,0 0 1 0 0,0 1-1 0 0,-1 0 1 0 0,0 1 0 0 0,-1 1-1 0 0,0 0 1 0 0,-1 1-1 0 0,0 0 1 0 0,-1 1-1 0 0,-4-1-159 0 0,-2 0 186 0 0,0 0 1 0 0,0 2-1 0 0,-1 1 0 0 0,0 0 1 0 0,-1 2-1 0 0,1 0 0 0 0,-1 2 1 0 0,0 1-1 0 0,0 0 0 0 0,1 2 1 0 0,-1 1-1 0 0,0 1 0 0 0,1 1 1 0 0,0 1-1 0 0,0 0 0 0 0,0 2 0 0 0,-12 6-186 0 0,27-8-43 0 0,0 0 0 0 0,1 1-1 0 0,-1 0 1 0 0,1 1 0 0 0,0-1-1 0 0,1 1 1 0 0,0 1 0 0 0,0-1-1 0 0,0 1 1 0 0,1 0 0 0 0,0 0-1 0 0,1 1 1 0 0,0-1 0 0 0,0 1-1 0 0,1 0 1 0 0,0 0 0 0 0,0 1-1 0 0,1-1 1 0 0,0 0 0 0 0,1 1-1 0 0,0-1 1 0 0,1 1 0 0 0,0-1-1 0 0,0 1 1 0 0,1 0 0 0 0,0-1-1 0 0,1 0 1 0 0,0 1 0 0 0,0-1-1 0 0,1 0 1 0 0,0 0 0 0 0,1 0-1 0 0,0 0 1 0 0,0-1-1 0 0,1 1 1 0 0,0-1 0 0 0,0 0-1 0 0,1-1 1 0 0,0 1 0 0 0,6 4 43 0 0,61 50-3753 0 0,-19-27-3865 0 0,-23-16-3324 0 0</inkml:trace>
  <inkml:trace contextRef="#ctx0" brushRef="#br0" timeOffset="37382.867">25494 16022 13635 0 0,'0'0'384'0'0,"0"0"-328"0"0,0 0 31 0 0,0 0 150 0 0,0 0 183 0 0,0 0 98 0 0,0 0 4 0 0,0 0-6 0 0,0 0-22 0 0,0 0-25 0 0,0 0 30 0 0,0 0 51 0 0,0 0 43 0 0,9 8 31 0 0,26 22-38 0 0,1-56 1033 0 0,-30 18-1626 0 0,-1-1 0 0 0,-1 1 0 0 0,1-1 1 0 0,-1 0-1 0 0,-1 0 0 0 0,0 0 1 0 0,0 0-1 0 0,-1-1 0 0 0,0 1 0 0 0,-1-1 1 0 0,0 1-1 0 0,0-1 0 0 0,-1 0 0 0 0,0 1 1 0 0,-1-1-1 0 0,0 0 0 0 0,0 1 1 0 0,-1-1-1 0 0,-1 1 0 0 0,1 0 0 0 0,-2 0 1 0 0,1 0-1 0 0,-1 0 0 0 0,0 0 0 0 0,-1 1 1 0 0,0-1-1 0 0,-1 1 0 0 0,1 1 1 0 0,-1-1-1 0 0,-1 1 0 0 0,0 0 0 0 0,0 0 1 0 0,0 1-1 0 0,0 0 0 0 0,-1 0 0 0 0,0 1 1 0 0,-1 0-1 0 0,1 0 0 0 0,-1 1 1 0 0,0 0-1 0 0,0 1 0 0 0,0-1 0 0 0,0 2 1 0 0,-6-2 6 0 0,0 5 6 0 0,0 0 1 0 0,-1 1-1 0 0,1 1 1 0 0,0 0-1 0 0,1 1 1 0 0,-1 0-1 0 0,1 1 1 0 0,-1 1-1 0 0,1 0 1 0 0,1 1-1 0 0,0 1 1 0 0,0 0-1 0 0,0 1 1 0 0,1 0-1 0 0,0 1 1 0 0,1 0-1 0 0,0 1 1 0 0,-1 2-7 0 0,-12 13 137 0 0,1 1 0 0 0,2 2 0 0 0,0 0 0 0 0,2 1 0 0 0,2 1 0 0 0,1 1 0 0 0,-4 12-137 0 0,13-32 8 0 0,1 1 0 0 0,0-1 0 0 0,1 1 0 0 0,1 0 0 0 0,0 0 1 0 0,1 1-1 0 0,0-1 0 0 0,1 1 0 0 0,1 0 0 0 0,0-1 0 0 0,1 1 0 0 0,0 0 0 0 0,1-1 0 0 0,1 1 1 0 0,0 0-1 0 0,0-1 0 0 0,2 1 0 0 0,0-1 0 0 0,0 0 0 0 0,1 0 0 0 0,1-1 0 0 0,0 0 1 0 0,0 1-1 0 0,2-2 0 0 0,-1 1 0 0 0,1-1 0 0 0,1-1 0 0 0,0 1 0 0 0,1-1 0 0 0,0-1 1 0 0,0 0-1 0 0,1 0 0 0 0,0-1 0 0 0,2 1-8 0 0,11 1-146 0 0,0-1 1 0 0,0-1-1 0 0,1-1 0 0 0,0-1 1 0 0,0-1-1 0 0,1-1 0 0 0,-1-1 1 0 0,1-2-1 0 0,0 0 0 0 0,0-2 1 0 0,0-1-1 0 0,7-1 146 0 0,106-20-11083 0 0,-118 18 3402 0 0</inkml:trace>
  <inkml:trace contextRef="#ctx0" brushRef="#br0" timeOffset="37792.338">24834 15340 13963 0 0,'0'0'2897'0'0,"0"0"-2917"0"0,0 0-714 0 0,0 0 171 0 0,0 0 367 0 0,0 0 607 0 0,0 0 312 0 0,0 0 86 0 0,0 0-40 0 0,0 0-99 0 0,0 0-118 0 0,28 10-142 0 0,130 56 99 0 0,-143-56-480 0 0,1-1 0 0 0,0 0 0 0 0,1 0 0 0 0,0-2 0 0 0,0 0 0 0 0,0-1 0 0 0,1-1 0 0 0,0-1 0 0 0,0 0 0 0 0,0-1 0 0 0,1-1-1 0 0,-1-1 1 0 0,13-1-29 0 0,-29 0-17 0 0,0 0-1 0 0,0-1 0 0 0,0 1 0 0 0,0-1 0 0 0,0 0 1 0 0,-1 0-1 0 0,1 0 0 0 0,0 0 0 0 0,0 0 0 0 0,0 0 1 0 0,-1 0-1 0 0,1 0 0 0 0,0-1 0 0 0,-1 1 0 0 0,1-1 1 0 0,-1 1-1 0 0,0-1 0 0 0,1 0 0 0 0,-1 1 0 0 0,0-1 1 0 0,0 0-1 0 0,0 0 0 0 0,0 0 0 0 0,-1 0 0 0 0,1 0 0 0 0,0 0 1 0 0,-1 0-1 0 0,1 0 0 0 0,-1 0 0 0 0,0 0 0 0 0,0 0 1 0 0,0 0-1 0 0,0 0 0 0 0,0 0 0 0 0,0 0 0 0 0,0 0 1 0 0,-1 0-1 0 0,1 0 0 0 0,-1 0 0 0 0,0 0 0 0 0,1-1 18 0 0,-37-80-1182 0 0,25 70 1156 0 0,0 1 1 0 0,-1 0-1 0 0,0 1 0 0 0,-1 0 0 0 0,0 1 1 0 0,0 1-1 0 0,-1 0 0 0 0,0 1 1 0 0,-1 0-1 0 0,-4 0 26 0 0,4 1 317 0 0,0 2 0 0 0,0 0 1 0 0,-1 0-1 0 0,1 2 0 0 0,-1 0 0 0 0,0 1 1 0 0,0 1-1 0 0,0 0 0 0 0,0 1 0 0 0,-9 2-317 0 0,23-2 37 0 0,1 1-1 0 0,-1-1 0 0 0,1 1 1 0 0,0-1-1 0 0,-1 1 0 0 0,1 0 1 0 0,-1 0-1 0 0,1 0 0 0 0,0 0 1 0 0,0 0-1 0 0,0 1 1 0 0,0-1-1 0 0,0 1 0 0 0,0-1 1 0 0,0 1-1 0 0,0 0 0 0 0,0 0 1 0 0,1 0-1 0 0,-1 0 0 0 0,1 0 1 0 0,-1 0-1 0 0,1 0 0 0 0,0 0 1 0 0,0 0-1 0 0,0 1 0 0 0,0-1 1 0 0,0 1-1 0 0,1-1 0 0 0,-1 0 1 0 0,1 1-1 0 0,-1-1 1 0 0,1 1-1 0 0,0-1 0 0 0,0 1 1 0 0,0-1-1 0 0,0 1 0 0 0,1 0 1 0 0,-1-1-1 0 0,1 0 0 0 0,-1 1 1 0 0,1-1-1 0 0,0 1 0 0 0,0-1-36 0 0,56 97 250 0 0,68-40-1061 0 0,-34-41-7014 0 0,-55-13-3562 0 0</inkml:trace>
  <inkml:trace contextRef="#ctx0" brushRef="#br0" timeOffset="41812.566">2253 852 720 0 0,'0'0'306'0'0,"0"0"158"0"0,0 0 293 0 0,0 0 238 0 0,0 0 124 0 0,0 0-70 0 0,0 0-166 0 0,0 0-146 0 0,0 0-43 0 0,0 0 0 0 0,0 0-46 0 0,-6-7-103 0 0,-19-24-169 0 0,18 24-178 0 0,7 7-143 0 0,17 39-180 0 0,42 29 6242 0 0,-20-25-5839 0 0,-15-12-190 0 0,17 18 34 0 0,3-2 0 0 0,1-2 0 0 0,2-2 0 0 0,2-2 0 0 0,2-2 0 0 0,55 32-122 0 0,49 39 195 0 0,990 682 50 0 0,-742-509-110 0 0,-13 16-1 0 0,-5 25-134 0 0,4 0 22 0 0,769 644 53 0 0,-105-62 190 0 0,-101-114 125 0 0,-796-671-315 0 0,1564 1182 479 0 0,-44-87-446 0 0,-781-523-25 0 0,-432-300-40 0 0,454 354 182 0 0,-98-166 0 0 0,178 167 140 0 0,-573-417-496 0 0,593 414 297 0 0,-23 55 300 0 0,-708-569-435 0 0,-124-104 519 0 0,-6 6 0 0 0,74 87-550 0 0,37 114 809 0 0,-217-298-446 0 0,-50-35-230 0 0,0-1 17 0 0,0 0 24 0 0,0 0-6 0 0,0 0-24 0 0,0 0-49 0 0,0 0-25 0 0,0 0 7 0 0,0 0 27 0 0,0 0 7 0 0,0 0 10 0 0,-2 17-2230 0 0,0 8-5950 0 0,2-14-3136 0 0</inkml:trace>
  <inkml:trace contextRef="#ctx0" brushRef="#br1" timeOffset="60600.072">7078 8556 2545 0 0,'0'0'177'0'0,"0"0"47"0"0,0 0 84 0 0,0 0 188 0 0,0 0 183 0 0,0 0 162 0 0,0 0 112 0 0,0 0 8 0 0,0 0-18 0 0,0 0-47 0 0,0 0-25 0 0,-3-21-25 0 0,-10-61-48 0 0,-4 46 1820 0 0,16 36-2599 0 0,1 0-202 0 0,-3 31-113 0 0,329-33 2078 0 0,-84 18-1771 0 0,-20-1 137 0 0,1077-38 839 0 0,-171 73 1000 0 0,-67 21-1127 0 0,-633-50-62 0 0,242-27-798 0 0,-629 5 63 0 0,269 21-156 0 0,-309-34 1968 0 0,-31-20-6062 0 0,-30 24-7572 0 0,49 10 5591 0 0</inkml:trace>
  <inkml:trace contextRef="#ctx0" brushRef="#br1" timeOffset="61474.973">12477 8680 11610 0 0,'0'0'-896'0'0,"0"0"-144"0"0,0 0 71 0 0,0 0 274 0 0,0 0 375 0 0,0 0 244 0 0,0 0 92 0 0,0 0 22 0 0,0 0-7 0 0,0 0 72 0 0,0 0 230 0 0,0 0 342 0 0,0 0 316 0 0,-6 10 162 0 0,-16 27-80 0 0,22-36-982 0 0,0 0 0 0 0,0 1 0 0 0,0-1 1 0 0,1 0-1 0 0,-1 0 0 0 0,0 0 0 0 0,1 0 1 0 0,-1 0-1 0 0,0 0 0 0 0,1 0 1 0 0,-1 0-1 0 0,1 0 0 0 0,0 0 0 0 0,-1 0 1 0 0,1-1-1 0 0,0 1 0 0 0,0 0 0 0 0,-1 0 1 0 0,1 0-1 0 0,0-1 0 0 0,0 1 1 0 0,0 0-1 0 0,0-1 0 0 0,0 1 0 0 0,0-1 1 0 0,0 1-1 0 0,0-1 0 0 0,0 0 0 0 0,0 1 1 0 0,0-1-1 0 0,0 0 0 0 0,0 0 1 0 0,0 0-1 0 0,1 0 0 0 0,-1 0 0 0 0,0 0 1 0 0,0 0-1 0 0,0 0 0 0 0,0 0 0 0 0,0 0 1 0 0,1-1-92 0 0,-1 1 188 0 0,4 2-121 0 0,0-1 1 0 0,0 1-1 0 0,0-1 0 0 0,1-1 1 0 0,-1 1-1 0 0,0-1 1 0 0,0 0-1 0 0,0 0 1 0 0,1 0-1 0 0,-1-1 0 0 0,0 1 1 0 0,0-2-1 0 0,0 1 1 0 0,0 0-1 0 0,0-1 1 0 0,0 0-1 0 0,0 0 0 0 0,0 0 1 0 0,-1-1-1 0 0,1 0 1 0 0,-1 1-1 0 0,0-2 1 0 0,0 1-1 0 0,0 0 0 0 0,0-1 1 0 0,0 0-1 0 0,-1 0 1 0 0,0 0-1 0 0,0 0 1 0 0,0 0-1 0 0,0-1 0 0 0,0 0 1 0 0,-1 1-1 0 0,0-1 1 0 0,0 0-1 0 0,0 0 1 0 0,-1 0-1 0 0,0 0 0 0 0,0 0 1 0 0,0 0-1 0 0,0-4-67 0 0,-2 2-67 0 0,1 0-1 0 0,-1 0 1 0 0,0 0 0 0 0,-1 0-1 0 0,0 0 1 0 0,0 0-1 0 0,-1 0 1 0 0,1 1 0 0 0,-1-1-1 0 0,-1 1 1 0 0,1 0-1 0 0,-1 0 1 0 0,0 0-1 0 0,-1 0 1 0 0,1 1 0 0 0,-1 0-1 0 0,0 0 1 0 0,-1 0-1 0 0,1 0 1 0 0,-1 1-1 0 0,0 0 1 0 0,0 0 0 0 0,0 0-1 0 0,0 1 1 0 0,-7-2 67 0 0,-177-52-1151 0 0,170 55 1090 0 0,0 0 0 0 0,0 2 0 0 0,0 0 0 0 0,-1 1-1 0 0,1 1 1 0 0,0 1 0 0 0,1 0 0 0 0,-1 2 0 0 0,0 0 0 0 0,1 1 0 0 0,-17 9 61 0 0,27-11 32 0 0,1 0 1 0 0,0 1-1 0 0,-1 0 0 0 0,2 0 0 0 0,-1 1 0 0 0,1 0 0 0 0,0 1 1 0 0,0 0-1 0 0,1 0 0 0 0,-1 0 0 0 0,2 0 0 0 0,-1 1 1 0 0,1 0-1 0 0,0 0 0 0 0,1 1 0 0 0,0-1 0 0 0,0 1 1 0 0,1 0-1 0 0,0 0 0 0 0,0 0 0 0 0,1 1 0 0 0,1-1 1 0 0,-1 1-1 0 0,2-1 0 0 0,-1 1 0 0 0,1 0-32 0 0,1-1 75 0 0,0 0-1 0 0,0 0 1 0 0,1-1 0 0 0,0 1 0 0 0,1-1-1 0 0,0 1 1 0 0,0-1 0 0 0,0 0-1 0 0,1 0 1 0 0,1-1 0 0 0,-1 1-1 0 0,1-1 1 0 0,1 0 0 0 0,-1 0 0 0 0,1 0-1 0 0,0-1 1 0 0,1 0 0 0 0,-1 0-1 0 0,1-1 1 0 0,0 0 0 0 0,1 0-1 0 0,-1 0 1 0 0,1-1 0 0 0,0 0 0 0 0,0-1-1 0 0,0 0 1 0 0,1 0-75 0 0,19 7 169 0 0,0 0 0 0 0,1-2 0 0 0,1-2 0 0 0,-1 0 1 0 0,1-2-1 0 0,0-1 0 0 0,12-1-169 0 0,114-22 688 0 0,-152 18-652 0 0,1 0-1 0 0,0 1 0 0 0,0-1 0 0 0,-1-1 1 0 0,1 1-1 0 0,-1-1 0 0 0,0 0 1 0 0,0 0-1 0 0,0 0 0 0 0,0 0 1 0 0,0-1-1 0 0,-1 1 0 0 0,1-1 1 0 0,-1 0-1 0 0,0 0 0 0 0,0 0 0 0 0,-1-1 1 0 0,1 1-1 0 0,-1-1 0 0 0,0 1 1 0 0,0-1-1 0 0,0 0 0 0 0,-1 0 1 0 0,0 0-1 0 0,0 0 0 0 0,0 0 1 0 0,-1 0-1 0 0,1 0 0 0 0,-1-1-35 0 0,-4-9-48 0 0,0 0 0 0 0,0 0 0 0 0,-2 0 0 0 0,0 1-1 0 0,0 0 1 0 0,-2 0 0 0 0,1 1 0 0 0,-2 0 0 0 0,0 0 0 0 0,0 1-1 0 0,-1 0 1 0 0,-1 1 0 0 0,0 0 0 0 0,0 0 0 0 0,-1 1 0 0 0,-1 1 0 0 0,1 0-1 0 0,-2 1 1 0 0,1 0 0 0 0,-1 1 0 0 0,0 1 0 0 0,0 0 0 0 0,-1 1-1 0 0,0 0 1 0 0,0 1 0 0 0,0 1 0 0 0,0 0 0 0 0,-6 1 48 0 0,11-1-27 0 0,0 1 0 0 0,0 1 0 0 0,0 0 1 0 0,0 0-1 0 0,0 1 0 0 0,-1 0 0 0 0,1 1 0 0 0,0 0 0 0 0,0 0 1 0 0,0 1-1 0 0,0 1 0 0 0,0 0 0 0 0,0 0 0 0 0,1 1 1 0 0,-1 0-1 0 0,1 0 0 0 0,0 1 0 0 0,1 1 0 0 0,-1-1 0 0 0,1 1 1 0 0,0 1-1 0 0,0 0 0 0 0,1 0 0 0 0,0 0 0 0 0,0 1 1 0 0,1 0-1 0 0,0 0 0 0 0,0 0 0 0 0,1 1 0 0 0,0 0 0 0 0,0 0 1 0 0,1 1-1 0 0,0-1 0 0 0,1 1 0 0 0,0 0 0 0 0,-1 8 27 0 0,4-10 28 0 0,-1 0 1 0 0,2-1-1 0 0,-1 1 0 0 0,1-1 0 0 0,0 1 0 0 0,1-1 0 0 0,-1 1 0 0 0,2-1 0 0 0,-1 0 0 0 0,1 1 0 0 0,0-1 0 0 0,0-1 1 0 0,1 1-1 0 0,0 0 0 0 0,0-1 0 0 0,1 0 0 0 0,-1 0 0 0 0,1 0 0 0 0,1-1 0 0 0,-1 1 0 0 0,1-1 0 0 0,0-1 1 0 0,0 1-1 0 0,0-1 0 0 0,1 0 0 0 0,-1 0 0 0 0,1-1 0 0 0,0 0 0 0 0,0 0 0 0 0,5 1-28 0 0,9 4 23 0 0,0-1 0 0 0,0 0 1 0 0,1-2-1 0 0,0-1 0 0 0,0 0 0 0 0,0-2 0 0 0,1 0 0 0 0,-1-2 1 0 0,0 0-1 0 0,1-2 0 0 0,-1 0 0 0 0,0-1 0 0 0,0-2 0 0 0,0 0 1 0 0,-1-1-1 0 0,0-1 0 0 0,0-1 0 0 0,0-1 0 0 0,6-5-23 0 0,-22 11 45 0 0,-1-1-1 0 0,0 0 1 0 0,0 0 0 0 0,0 0-1 0 0,0 0 1 0 0,-1 0-1 0 0,1-1 1 0 0,-1 0 0 0 0,0 0-1 0 0,0 0 1 0 0,-1 0-1 0 0,0 0 1 0 0,0 0 0 0 0,0-1-1 0 0,0 1 1 0 0,-1-1-1 0 0,0 0 1 0 0,0 1 0 0 0,-1-1-1 0 0,1 1 1 0 0,-1-1-1 0 0,-1 0 1 0 0,1 0 0 0 0,-1 1-1 0 0,0-1 1 0 0,0 1-1 0 0,0-1 1 0 0,-1 1 0 0 0,0-1-1 0 0,0 1 1 0 0,0 0-1 0 0,-1 0 1 0 0,0-1-45 0 0,-4-8 45 0 0,-2-1 0 0 0,0 1 0 0 0,0 0 0 0 0,-1 1 0 0 0,-1 0 0 0 0,0 0 0 0 0,-1 1 0 0 0,-1 1 0 0 0,1 0 0 0 0,-12-6-45 0 0,13 8-60 0 0,0 2-1 0 0,-1 0 1 0 0,1 0-1 0 0,-2 1 1 0 0,1 0 0 0 0,-1 1-1 0 0,1 1 1 0 0,-1 0-1 0 0,-1 0 1 0 0,1 2 0 0 0,0-1-1 0 0,-1 2 1 0 0,1 0-1 0 0,-1 0 1 0 0,0 2 0 0 0,1-1-1 0 0,-1 2 1 0 0,1 0 0 0 0,0 0-1 0 0,-1 1 1 0 0,1 1-1 0 0,0 0 1 0 0,1 1 0 0 0,-1 0-1 0 0,1 1 1 0 0,0 1-1 0 0,0 0 1 0 0,1 0 0 0 0,0 1-1 0 0,0 1 1 0 0,1-1-1 0 0,0 2 1 0 0,0-1 0 0 0,1 2-1 0 0,-5 7 61 0 0,-19 39-3113 0 0,14-19-1966 0 0,4-5-5493 0 0</inkml:trace>
  <inkml:trace contextRef="#ctx0" brushRef="#br1" timeOffset="65250.971">11952 9025 3457 0 0,'0'0'62'0'0,"0"0"-3"0"0,0 0 1 0 0,0 0-11 0 0,0 0-9 0 0,0 0-9 0 0,0 0-14 0 0,0 0-5 0 0,0 0 19 0 0,0 0 55 0 0,0 0 92 0 0,0-4 146 0 0,-1-3-47 0 0,0-3-105 0 0,0-3 3043 0 0,1 12-2830 0 0,0 1-110 0 0,0 0-96 0 0,0 0-77 0 0,0 0-46 0 0,0 0-37 0 0,0 0-26 0 0,0 0-14 0 0,0 0 0 0 0,0 0 18 0 0,0 0 46 0 0,0 0 65 0 0,0 0 76 0 0,0 0 42 0 0,0 0 10 0 0,0 0-16 0 0,0 0-33 0 0,0 0-27 0 0,0 0-26 0 0,0 0-44 0 0,0 0-64 0 0,0 0-77 0 0,0 0-108 0 0,-3 36-841 0 0,-77 529 1935 0 0,69-302-688 0 0,11 0 0 0 0,12-1 0 0 0,12 6-247 0 0,10 223 64 0 0,-19-215-89 0 0,43 222 25 0 0,11 182 594 0 0,-46-354 420 0 0,7 486 972 0 0,-10-496-1248 0 0,-7-149-601 0 0,7 79 637 0 0,-20-246-518 0 0,0 0 89 0 0,0 0 50 0 0,0 0-10 0 0,0 0-18 0 0,0 0-22 0 0,0 0-17 0 0,0 0-21 0 0,0 0-42 0 0,0 0-43 0 0,0 0-59 0 0,0 0-73 0 0,0 0-38 0 0,0 0-40 0 0,0 0-24 0 0,0 0-5 0 0,0 0-4 0 0,0 0 1 0 0,0 0-7 0 0,0 0 8 0 0,0 0 9 0 0,0 0 15 0 0,0 0-20 0 0,0 0-25 0 0,0 0-26 0 0,0 0-30 0 0,0 0-1 0 0,0 0 8 0 0,0 0 2 0 0,0 0-1 0 0,0 0-32 0 0,0 0-44 0 0,0 0-66 0 0,0 0-106 0 0,0 0-143 0 0,-2 8-10171 0 0,-1-5 3400 0 0</inkml:trace>
  <inkml:trace contextRef="#ctx0" brushRef="#br1" timeOffset="66283.033">11987 14657 7090 0 0,'0'0'209'0'0,"0"0"-254"0"0,0 0-345 0 0,0 0-86 0 0,0 0 376 0 0,0 0 375 0 0,0 0 115 0 0,0 0 51 0 0,0 0 45 0 0,0 0 38 0 0,0 0 15 0 0,0 0-19 0 0,2 18-57 0 0,12 82 225 0 0,-14-97-567 0 0,1 1 0 0 0,0-1-1 0 0,0 0 1 0 0,0-1-1 0 0,0 1 1 0 0,0 0 0 0 0,1 0-1 0 0,-1 0 1 0 0,1-1 0 0 0,0 1-1 0 0,0-1 1 0 0,-1 1 0 0 0,2-1-1 0 0,-1 0 1 0 0,0 1 0 0 0,0-1-1 0 0,1-1 1 0 0,-1 1-1 0 0,1 0 1 0 0,0 0 0 0 0,0-1-1 0 0,-1 0 1 0 0,1 1 0 0 0,0-1-1 0 0,0 0 1 0 0,0-1 0 0 0,0 1-1 0 0,0 0 1 0 0,0-1-1 0 0,0 0 1 0 0,1 1 0 0 0,-1-1-1 0 0,0 0 1 0 0,0-1 0 0 0,0 1-1 0 0,0-1 1 0 0,0 1 0 0 0,0-1-1 0 0,0 0 1 0 0,0 0 0 0 0,0 0-1 0 0,0 0 1 0 0,0-1-1 0 0,-1 1 1 0 0,1-1 0 0 0,0 0-121 0 0,115-97 1593 0 0,-108 86-1515 0 0,0 0-1 0 0,-1-1 1 0 0,0 1-1 0 0,-2-2 1 0 0,1 1 0 0 0,-2-1-1 0 0,0 0 1 0 0,0-1-1 0 0,-2 1 1 0 0,0-1-1 0 0,0 0 1 0 0,-2 0 0 0 0,0-4-78 0 0,-1 12-40 0 0,0 1 0 0 0,-1 0 0 0 0,-1-1 1 0 0,1 1-1 0 0,-1 0 0 0 0,0 0 0 0 0,-1 0 1 0 0,1 0-1 0 0,-2 0 0 0 0,1 0 0 0 0,-1 0 1 0 0,0 0-1 0 0,0 1 0 0 0,-1-1 0 0 0,1 1 1 0 0,-1 0-1 0 0,-1 0 0 0 0,1 1 0 0 0,-1-1 1 0 0,0 1-1 0 0,-1 0 0 0 0,1 0 0 0 0,-1 1 1 0 0,0 0-1 0 0,0 0 0 0 0,0 0 0 0 0,-1 0 1 0 0,1 1-1 0 0,-1 0 0 0 0,-3 0 40 0 0,-3-1-25 0 0,0 0 1 0 0,-1 1-1 0 0,1 1 0 0 0,-1 0 0 0 0,0 1 1 0 0,1 0-1 0 0,-1 1 0 0 0,0 1 0 0 0,1 0 1 0 0,-1 1-1 0 0,1 1 0 0 0,0 0 0 0 0,-1 0 0 0 0,1 1 1 0 0,0 1-1 0 0,1 0 0 0 0,-1 1 0 0 0,1 0 1 0 0,1 1-1 0 0,-1 1 0 0 0,1 0 0 0 0,0 0 1 0 0,0 1 24 0 0,7-4 42 0 0,0 0 1 0 0,1 0-1 0 0,0 0 1 0 0,-1 0 0 0 0,2 1-1 0 0,-1-1 1 0 0,1 1-1 0 0,-1 0 1 0 0,2 0-1 0 0,-1 0 1 0 0,1 0 0 0 0,-1 0-1 0 0,2 0 1 0 0,-1 0-1 0 0,1 0 1 0 0,0 1 0 0 0,0-1-1 0 0,0 0 1 0 0,1 0-1 0 0,0 0 1 0 0,1 0-1 0 0,-1 0 1 0 0,1 0 0 0 0,0 0-1 0 0,0 0 1 0 0,1-1-1 0 0,0 1 1 0 0,0-1-1 0 0,0 0 1 0 0,1 1 0 0 0,1 1-43 0 0,6 7 122 0 0,-1 0 0 0 0,2-1 0 0 0,0-1 0 0 0,0 1 0 0 0,1-2 0 0 0,1 0 0 0 0,0 0 0 0 0,0-2 0 0 0,1 0 0 0 0,11 6-122 0 0,-3-6-24 0 0,0-1 0 0 0,1 0 0 0 0,0-2 0 0 0,1 0 0 0 0,-1-2 0 0 0,1-1-1 0 0,0-1 1 0 0,0-1 0 0 0,0-1 0 0 0,-1-1 0 0 0,1-1 0 0 0,0-2 0 0 0,-1 0 0 0 0,23-8 24 0 0,-43 12-11 0 0,1-1 1 0 0,0 0 0 0 0,-1-1-1 0 0,0 1 1 0 0,1-1 0 0 0,-1 0 0 0 0,0 0-1 0 0,0 0 1 0 0,0 0 0 0 0,0-1-1 0 0,0 1 1 0 0,0-1 0 0 0,-1 0-1 0 0,0-1 1 0 0,1 1 0 0 0,-1 0-1 0 0,0-1 1 0 0,-1 0 0 0 0,1 0-1 0 0,-1 0 1 0 0,1 0 0 0 0,-1 0-1 0 0,0 0 1 0 0,-1 0 0 0 0,1-1-1 0 0,-1 1 1 0 0,0-1 0 0 0,0 1-1 0 0,0-1 1 0 0,0 1 0 0 0,-1-1-1 0 0,0 0 1 0 0,0 1 0 0 0,0-1 0 0 0,-1 0-1 0 0,1 1 1 0 0,-1-1 0 0 0,0 1-1 0 0,-1-1 1 0 0,1 1 0 0 0,-1-1-1 0 0,0 1 1 0 0,0 0 0 0 0,0 0-1 0 0,0 0 1 0 0,-3-3 10 0 0,-7-12 218 0 0,-2 0 0 0 0,0 0 0 0 0,-1 2 1 0 0,0 0-1 0 0,-2 0 0 0 0,0 2 0 0 0,-1 0 0 0 0,0 1 0 0 0,-1 0 1 0 0,0 2-1 0 0,-2 0 0 0 0,1 1 0 0 0,-1 2 0 0 0,-1 0 0 0 0,1 1 1 0 0,-2 1-1 0 0,-12-2-218 0 0,33 8-15 0 0,0 1 0 0 0,1-1 0 0 0,-1 1 0 0 0,0-1 0 0 0,0 1 0 0 0,0 0 0 0 0,0 0 0 0 0,0 0 0 0 0,0 0 0 0 0,0 0 0 0 0,0 1 0 0 0,0-1 0 0 0,0 0 0 0 0,0 1 0 0 0,0 0 0 0 0,0-1 0 0 0,0 1 0 0 0,0 0 0 0 0,1 0 0 0 0,-1 0 0 0 0,0 0 0 0 0,1 0 0 0 0,-1 0 0 0 0,0 1 0 0 0,1-1 0 0 0,0 0 0 0 0,-1 1 0 0 0,1-1 0 0 0,0 1 0 0 0,0 0 0 0 0,0-1 0 0 0,0 1 0 0 0,0 0 0 0 0,0 0 0 0 0,0 0 0 0 0,0-1 0 0 0,1 1 0 0 0,-1 0 0 0 0,1 0 0 0 0,0 0 0 0 0,-1 0 0 0 0,1 0 0 0 0,0 0 0 0 0,0 0 0 0 0,0 0 0 0 0,0 0 0 0 0,1 0 0 0 0,-1 0 0 0 0,1 0 0 0 0,-1 0 0 0 0,1 0 0 0 0,-1 0 0 0 0,1 0 0 0 0,0 0 0 0 0,0-1 0 0 0,0 1 0 0 0,0 0 0 0 0,0-1 15 0 0,34 57-2204 0 0,-6-22-2393 0 0,-22-28 2527 0 0,14 17-8670 0 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16T11:32:33.0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21933 0 0,'0'0'56'0'0,"0"0"-259"0"0,0 0-208 0 0,0 0-73 0 0,0 0 84 0 0,0 0 184 0 0,0 0 107 0 0,0 0 57 0 0,0 0 25 0 0,29-1-25 0 0,177 0-636 0 0,-183 1 230 0 0,80 0-4985 0 0,-99 14-4432 0 0,-7-10 6304 0 0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16T11:32:33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7986 0 0,'0'0'2270'0'0,"0"0"-385"0"0,0 0-442 0 0,0 0-162 0 0,0 0 116 0 0,0 0 102 0 0,0 0-172 0 0,0 0-316 0 0,0 0-255 0 0,28 12-186 0 0,96 40-161 0 0,49-20 206 0 0,-121-30-614 0 0,-24 1-330 0 0,108 9-933 0 0,-47-1-6730 0 0,-63-8-2354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16T10:50:47.83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0 504 20476 0 0,'0'0'1203'0'0,"0"0"-1025"0"0,0 0-354 0 0,0 0-290 0 0,0 0-390 0 0,0 0-298 0 0,0 0 56 0 0,0 0 272 0 0,0 0 405 0 0,0 0 399 0 0,0 0 133 0 0,0 0 50 0 0,0 0 22 0 0,19-8 10 0 0,161-49 645 0 0,392-27 232 0 0,98 19-1070 0 0,-637 62 2 0 0,1612-143 417 0 0,8 46-158 0 0,-1287 72 88 0 0,1 16 0 0 0,269 29-349 0 0,-388 6 580 0 0,416 21 40 0 0,-629-43-800 0 0,102-19-2142 0 0,-136 12-4127 0 0,-1 4-3781 0 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16T11:32:30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1 944 14691 0 0,'0'0'788'0'0,"0"0"-474"0"0,0 0-196 0 0,0 0-226 0 0,0 0-361 0 0,0 0-223 0 0,0 0-6 0 0,0 0 209 0 0,0 0 333 0 0,0 0 296 0 0,2 15 100 0 0,40 113 407 0 0,-12-88-439 0 0,1-2 1 0 0,3-1-1 0 0,1-2 1 0 0,1-1-1 0 0,2-2 1 0 0,1-1 0 0 0,1-3-1 0 0,2-1 1 0 0,12 5-209 0 0,-28-19 112 0 0,0-1 1 0 0,1-1 0 0 0,0-2 0 0 0,0 0-1 0 0,1-2 1 0 0,0-1 0 0 0,1-1 0 0 0,-1-1-1 0 0,1-2 1 0 0,0-1 0 0 0,0-1 0 0 0,-1-2-1 0 0,1 0 1 0 0,0-2 0 0 0,-1-2 0 0 0,17-4-113 0 0,-2-7 168 0 0,0-2 1 0 0,-1-2-1 0 0,-1-2 1 0 0,-2-1-1 0 0,0-2 1 0 0,-1-2-1 0 0,-2-1 1 0 0,-1-2-1 0 0,-1-1 1 0 0,-2-2-1 0 0,-1-1 1 0 0,-2-2 0 0 0,-1-1-1 0 0,-2-1 1 0 0,-2-1-1 0 0,-2-1 1 0 0,-1-1-1 0 0,-2 0 1 0 0,-3-2-1 0 0,-1 0 1 0 0,0-7-169 0 0,-7 22 36 0 0,-2 0-1 0 0,0 0 1 0 0,-2 0 0 0 0,-1-1 0 0 0,-2 0-1 0 0,-1 0 1 0 0,-1 0 0 0 0,-1 1 0 0 0,-2-1-1 0 0,-1 1 1 0 0,-1 0 0 0 0,-2 0-1 0 0,0 0 1 0 0,-13-24-36 0 0,14 35-70 0 0,-2 1 0 0 0,0 0 0 0 0,-1 0 0 0 0,0 1 1 0 0,-2 1-1 0 0,0 0 0 0 0,0 0 0 0 0,-1 1 0 0 0,-1 1 0 0 0,-1 0 0 0 0,1 1 0 0 0,-2 0 0 0 0,0 2 0 0 0,0-1 0 0 0,-1 2 0 0 0,0 0 0 0 0,-1 2 0 0 0,0-1 0 0 0,0 2 0 0 0,0 1 1 0 0,-1 0-1 0 0,0 1 0 0 0,-9 0 70 0 0,0 2-36 0 0,0 2 1 0 0,0 0 0 0 0,0 2-1 0 0,0 2 1 0 0,1 0-1 0 0,-1 2 1 0 0,1 0 0 0 0,0 2-1 0 0,1 2 1 0 0,0 0 0 0 0,0 1-1 0 0,1 2 1 0 0,1 0-1 0 0,0 2 1 0 0,0 1 0 0 0,-15 14 35 0 0,-13 13 64 0 0,1 3 1 0 0,3 1-1 0 0,2 3 1 0 0,1 2-1 0 0,4 2 1 0 0,-14 23-65 0 0,7 7 140 0 0,4 2 0 0 0,4 1 1 0 0,3 3-1 0 0,4 0 0 0 0,5 3 0 0 0,3 0 0 0 0,5 1 0 0 0,3 1 1 0 0,5 1-1 0 0,4 0 0 0 0,4 0 0 0 0,4 1 0 0 0,5-1 1 0 0,4 0-1 0 0,4 0 0 0 0,4-1 0 0 0,14 39-140 0 0,-5-4 21 0 0,6-2 0 0 0,5-1 0 0 0,6-2 0 0 0,5-2 0 0 0,5-2 0 0 0,6-2-1 0 0,4-3 1 0 0,6-3 0 0 0,51 61-21 0 0,-110-158-10 0 0,0 0-1 0 0,2-1 1 0 0,-1 0-1 0 0,2-1 0 0 0,0 0 1 0 0,0-1-1 0 0,2 0 1 0 0,-1-1-1 0 0,2-1 1 0 0,-1-1-1 0 0,1 0 1 0 0,1-1-1 0 0,0 0 1 0 0,0-2-1 0 0,1 0 0 0 0,0-1 1 0 0,0 0-1 0 0,0-2 1 0 0,0 0-1 0 0,1-1 1 0 0,0-1-1 0 0,2 0 11 0 0,24-74-5595 0 0,-40 56 3918 0 0,35-95-9864 0 0,-31 87 7756 0 0</inkml:trace>
  <inkml:trace contextRef="#ctx0" brushRef="#br0" timeOffset="1304.533">1529 3676 16844 0 0,'0'0'-374'0'0,"0"0"-407"0"0,0 0-436 0 0,0 0-363 0 0,0 0 138 0 0,0 0 473 0 0,0 0 531 0 0,0 0 518 0 0,0 0 289 0 0,0 0 161 0 0,6 30 110 0 0,52 216 1098 0 0,-32-164-1198 0 0,-4 3 0 0 0,-3-1 1 0 0,-4 2-1 0 0,-4 0 0 0 0,-1 55-540 0 0,-10-141 210 0 0,-10-28-4618 0 0,-5-10-3099 0 0,9 24 3111 0 0</inkml:trace>
  <inkml:trace contextRef="#ctx0" brushRef="#br0" timeOffset="1554.669">1427 3718 14619 0 0,'0'0'1535'0'0,"0"0"-64"0"0,0 0-332 0 0,0 0-494 0 0,0 0-384 0 0,0 0-416 0 0,0 0-145 0 0,0 0 54 0 0,0 0 149 0 0,0 0 126 0 0,0 0 90 0 0,19-3 10 0 0,152-18 74 0 0,-29 10-374 0 0,1 1-3541 0 0,-49 7-6565 0 0,-84 3 5085 0 0</inkml:trace>
  <inkml:trace contextRef="#ctx0" brushRef="#br0" timeOffset="1825.659">1551 4168 22837 0 0,'0'0'408'0'0,"0"0"-248"0"0,0 0 0 0 0,0 0-120 0 0,0 0 32 0 0,184 0 32 0 0,-123 0-32 0 0,1 0-32 0 0,4-3-72 0 0,1 2-64 0 0,1-2-152 0 0,-3 0-288 0 0,1 0-512 0 0,-10 1-825 0 0,-3 1-1487 0 0,-16 1-1577 0 0,-16 0-6794 0 0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16T11:32:34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0 710 20796 0 0,'0'0'-329'0'0,"0"0"-319"0"0,0 0-179 0 0,0 0 15 0 0,0 0 288 0 0,0 0 350 0 0,0 0 161 0 0,0 0 28 0 0,0 0 6 0 0,25 26 26 0 0,80 82 25 0 0,-81-86 43 0 0,0-1 0 0 0,1 0 0 0 0,1-3 0 0 0,1 0 0 0 0,0-1 0 0 0,2-2 0 0 0,-1-1 0 0 0,2-1 0 0 0,0-1 0 0 0,0-2 0 0 0,1-1 0 0 0,13 1-115 0 0,-3 1 159 0 0,1-3 0 0 0,1-1 0 0 0,-1-3 0 0 0,1-1 0 0 0,0-2 0 0 0,0-1 0 0 0,0-3 0 0 0,-1-2 0 0 0,0-1 0 0 0,1-2 0 0 0,-2-2 0 0 0,0-2-1 0 0,0-2 1 0 0,-1-1 0 0 0,-1-3 0 0 0,0 0 0 0 0,-2-3 0 0 0,0-1 0 0 0,-1-2 0 0 0,-2-1 0 0 0,11-12-159 0 0,-28 24 21 0 0,-2-1 0 0 0,0 0-1 0 0,0-1 1 0 0,-2-1 0 0 0,0-1-1 0 0,0 1 1 0 0,-2-2 0 0 0,0 0 0 0 0,-1 0-1 0 0,-1-1 1 0 0,-1 0 0 0 0,0-1-1 0 0,-2 1 1 0 0,0-2 0 0 0,-1 1 0 0 0,-1 0-1 0 0,-1-1 1 0 0,-1 0 0 0 0,-1 0-1 0 0,-1 0 1 0 0,0 1 0 0 0,-2-1 0 0 0,0 0-1 0 0,-1 0 1 0 0,-2 1 0 0 0,0 0-1 0 0,-1 0 1 0 0,0 0 0 0 0,-2 0 0 0 0,-9-15-21 0 0,0 14-61 0 0,0 1 1 0 0,-2 1 0 0 0,0 0 0 0 0,-1 1 0 0 0,-1 2 0 0 0,0 0-1 0 0,-2 1 1 0 0,1 1 0 0 0,-2 1 0 0 0,0 1 0 0 0,0 2-1 0 0,-1 0 1 0 0,0 1 0 0 0,-1 2 0 0 0,0 0 0 0 0,0 2 0 0 0,-1 1-1 0 0,1 1 1 0 0,-1 1 0 0 0,0 2 0 0 0,1 0 0 0 0,-1 2 0 0 0,0 1-1 0 0,1 1 1 0 0,0 1 0 0 0,0 1 0 0 0,0 2 0 0 0,1 1 0 0 0,0 0-1 0 0,0 2 1 0 0,1 1 0 0 0,1 1 0 0 0,-22 15 60 0 0,-2 3 25 0 0,2 2 0 0 0,1 2 0 0 0,2 1 0 0 0,2 3 0 0 0,1 1 0 0 0,2 2 0 0 0,2 1 0 0 0,2 2 0 0 0,2 2 0 0 0,1 0 0 0 0,3 2 0 0 0,2 1 0 0 0,3 1 0 0 0,1 1 0 0 0,3 1 0 0 0,2 0 0 0 0,3 2 0 0 0,2-1 0 0 0,-1 28-25 0 0,-3 9 49 0 0,5 1 0 0 0,3 0 1 0 0,5 0-1 0 0,3 0 0 0 0,5 0 1 0 0,3 0-1 0 0,5-1 0 0 0,3 0 1 0 0,5-2-1 0 0,3 0 0 0 0,4-2 1 0 0,32 65-50 0 0,-32-97 88 0 0,2-1 1 0 0,3-2-1 0 0,2-2 1 0 0,2-1-1 0 0,2-1 1 0 0,2-3-1 0 0,2-1 1 0 0,2-2-1 0 0,1-3 1 0 0,3-1-1 0 0,1-3 1 0 0,1-2-1 0 0,2-2 1 0 0,43 17-89 0 0,-40-27 596 0 0,-57-21-315 0 0,-8-21-119 0 0,1 3-1589 0 0,-17-37-753 0 0,12 42-3713 0 0,-3 9-5205 0 0,13 4 7373 0 0</inkml:trace>
  <inkml:trace contextRef="#ctx0" brushRef="#br0" timeOffset="1506.119">1618 2642 3169 0 0,'0'0'352'0'0,"0"0"-15"0"0,0 0 43 0 0,0 0-104 0 0,0 0-242 0 0,0 0-230 0 0,0 0-164 0 0,0 0 21 0 0,0 0 161 0 0,0 0 233 0 0,0 0 197 0 0,0 0 138 0 0,0 8 112 0 0,5 103 1321 0 0,-6 0 1 0 0,-4 0-1 0 0,-6 7-1823 0 0,0 14 546 0 0,8-181 8024 0 0,-24-123-8071 0 0,96 156-1699 0 0,-55 15 1182 0 0,0-1 1 0 0,0-1-1 0 0,0 0 1 0 0,-1-1 0 0 0,1-1-1 0 0,-1 0 1 0 0,0 0 0 0 0,-1-2-1 0 0,1 1 1 0 0,-1-2-1 0 0,0 1 1 0 0,-1-2 0 0 0,0 0-1 0 0,0 0 1 0 0,-1-1 0 0 0,0 0-1 0 0,-1 0 1 0 0,0-1-1 0 0,0-1 1 0 0,-2 1 0 0 0,1-2-1 0 0,-1 1 1 0 0,-1-1-1 0 0,0 1 1 0 0,-1-2 0 0 0,-1 1-1 0 0,0-1 1 0 0,0 1 0 0 0,0-12 17 0 0,-4 22 0 0 0,-20-120 230 0 0,23 155-2400 0 0,-1-6 2580 0 0,83 458 881 0 0,-88-462-3112 0 0,-18-45-10049 0 0,18 21 7745 0 0</inkml:trace>
  <inkml:trace contextRef="#ctx0" brushRef="#br0" timeOffset="1938.308">2235 3048 10650 0 0,'0'0'2299'0'0,"0"0"-1622"0"0,0 0-708 0 0,0 0-278 0 0,0 0 75 0 0,0 0 425 0 0,0 0 361 0 0,0 0 252 0 0,0 0 39 0 0,0 0-123 0 0,0 0-145 0 0,0 0-108 0 0,29-16 542 0 0,-18 11-1147 0 0,1 1 0 0 0,0 0 0 0 0,0 1 1 0 0,0 0-1 0 0,0 1 0 0 0,1 0 0 0 0,-1 1 0 0 0,0 1 0 0 0,1 0 0 0 0,-1 0 0 0 0,0 1 0 0 0,7 2 138 0 0,-15-3-51 0 0,-1 1-1 0 0,1-1 1 0 0,0 1-1 0 0,-1 0 1 0 0,1 0-1 0 0,0 0 1 0 0,-1 0-1 0 0,0 1 1 0 0,1 0-1 0 0,-1-1 1 0 0,0 1-1 0 0,0 1 1 0 0,0-1-1 0 0,0 0 1 0 0,0 1-1 0 0,0-1 1 0 0,-1 1-1 0 0,1 0 1 0 0,-1 0-1 0 0,0 0 1 0 0,1 0-1 0 0,-1 0 1 0 0,-1 0-1 0 0,1 1 1 0 0,-1-1-1 0 0,1 1 1 0 0,-1-1-1 0 0,0 1 1 0 0,0 0-1 0 0,0-1 1 0 0,-1 1-1 0 0,1 0 1 0 0,-1-1-1 0 0,0 1 1 0 0,0 0-1 0 0,-1 0 1 0 0,1-1-1 0 0,-1 1 1 0 0,1 0-1 0 0,-1 0 1 0 0,0-1-1 0 0,-1 2 52 0 0,-85 141 961 0 0,31-69-376 0 0,122-79 1406 0 0,-4-13-2159 0 0,86-17 317 0 0,-46 23-3277 0 0,-81-1-7016 0 0,-17 7 5503 0 0</inkml:trace>
  <inkml:trace contextRef="#ctx0" brushRef="#br0" timeOffset="2327.353">2996 3120 18404 0 0,'0'0'-425'0'0,"0"0"-270"0"0,0 0 63 0 0,0 0 278 0 0,0 0 426 0 0,0 0 127 0 0,0 0 38 0 0,0 0 53 0 0,0 0 26 0 0,0 0 5 0 0,0 0 6 0 0,0 0 8 0 0,0 0 37 0 0,24 22 54 0 0,76 70 31 0 0,-44-68 347 0 0,-41-26-826 0 0,1 0 0 0 0,-1-1 0 0 0,1-1 0 0 0,-1 0 0 0 0,0-1 0 0 0,0-1 0 0 0,-1-1 0 0 0,0 0 0 0 0,0 0 1 0 0,0-1-1 0 0,-1-1 0 0 0,0 0 0 0 0,-1-1 0 0 0,0-1 0 0 0,-1 0 0 0 0,0 0 0 0 0,0-1 0 0 0,-1 0 0 0 0,-1-1 0 0 0,0 0 0 0 0,-1-1 1 0 0,0 1-1 0 0,4-13 22 0 0,-7 13 22 0 0,-1 1 0 0 0,0-1 1 0 0,-1 0-1 0 0,0 0 0 0 0,-1 0 1 0 0,0 0-1 0 0,-1 0 1 0 0,-1 0-1 0 0,0-1 0 0 0,-1 1 1 0 0,0 0-1 0 0,-1 0 0 0 0,-1 0 1 0 0,0 0-1 0 0,0 0 1 0 0,-1 1-1 0 0,-1-1 0 0 0,0 1 1 0 0,-1 0-1 0 0,0 0 0 0 0,-1 1 1 0 0,-1 0-1 0 0,1 0 1 0 0,-1 1-1 0 0,-1 0 0 0 0,0 0 1 0 0,-1 1-1 0 0,0 0 0 0 0,0 0 1 0 0,0 2-1 0 0,-1-1 1 0 0,-1 1-1 0 0,1 1 0 0 0,-1 0 1 0 0,0 0-1 0 0,-1 1 0 0 0,1 1 1 0 0,-1 0-1 0 0,0 1 0 0 0,-4-1-22 0 0,5 3 40 0 0,-1 0-1 0 0,1 1 0 0 0,0 0 0 0 0,0 1 1 0 0,-1 0-1 0 0,1 1 0 0 0,0 0 0 0 0,0 1 0 0 0,0 1 1 0 0,1 0-1 0 0,-1 0 0 0 0,1 1 0 0 0,0 0 1 0 0,0 1-1 0 0,1 1 0 0 0,0-1 0 0 0,0 2 0 0 0,0-1 1 0 0,1 1-1 0 0,0 1 0 0 0,0 0 0 0 0,1 0 0 0 0,1 0 1 0 0,-1 1-1 0 0,1 0 0 0 0,1 1 0 0 0,-1 1-39 0 0,1-4 7 0 0,1 0-1 0 0,-1 0 0 0 0,1 0 0 0 0,1 0 1 0 0,0 1-1 0 0,0 0 0 0 0,0 0 1 0 0,1 0-1 0 0,1 0 0 0 0,-1 0 0 0 0,2 0 1 0 0,-1 1-1 0 0,1-1 0 0 0,0 1 0 0 0,1-1 1 0 0,1 1-1 0 0,-1 0 0 0 0,1-1 1 0 0,1 1-1 0 0,0-1 0 0 0,0 0 0 0 0,1 0 1 0 0,0 0-1 0 0,0 0 0 0 0,1 0 1 0 0,0 0-1 0 0,1-1 0 0 0,0 0 0 0 0,0 0 1 0 0,1 0-1 0 0,0-1 0 0 0,0 0 0 0 0,1 0 1 0 0,1 1-7 0 0,97 41-3194 0 0,-30-29-7419 0 0,-43-13 2303 0 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16T11:32:39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3173 14435 0 0,'0'0'-427'0'0,"0"0"111"0"0,0 0 26 0 0,0 0 117 0 0,0 0 155 0 0,-5 26 6 0 0,-12 86 5 0 0,18-3-170 0 0,27-64-78 0 0,-24-43 526 0 0,1-1-1 0 0,0 0 1 0 0,-1 0-1 0 0,1 0 1 0 0,0 0-1 0 0,0-1 1 0 0,-1 0-1 0 0,1 0 1 0 0,0 0-1 0 0,0-1 1 0 0,-1 0-1 0 0,1 0 1 0 0,0 0-1 0 0,-1 0 1 0 0,1-1-1 0 0,-1 0 1 0 0,1 0-1 0 0,-1 0 1 0 0,3-2-271 0 0,16-3 26 0 0,0-1 0 0 0,-1-1-1 0 0,0-1 1 0 0,0-1 0 0 0,-1-1 0 0 0,-1-1 0 0 0,0 0 0 0 0,0-2-1 0 0,-2 0 1 0 0,0-1 0 0 0,0-1 0 0 0,-2-1 0 0 0,0 0 0 0 0,-1-2-1 0 0,-1 1 1 0 0,-1-1 0 0 0,-1-1 0 0 0,0-1 0 0 0,-2 0 0 0 0,-1 0-1 0 0,0 0 1 0 0,-2-1 0 0 0,0-1 0 0 0,-1-2-26 0 0,-4 5-125 0 0,-1 0 1 0 0,-2 1-1 0 0,1-1 1 0 0,-2 0-1 0 0,-1 1 1 0 0,-1 0-1 0 0,0 0 1 0 0,-2 0-1 0 0,0 0 1 0 0,-1 1-1 0 0,-1-1 1 0 0,-1 2-1 0 0,0 0 1 0 0,-2 0-1 0 0,0 0 1 0 0,-1 1-1 0 0,0 1 1 0 0,-2 0-1 0 0,1 1 1 0 0,-2 0-1 0 0,0 2 1 0 0,-1-1-1 0 0,-1 2 1 0 0,0 0-1 0 0,-12-6 125 0 0,9 7 46 0 0,1 1-1 0 0,-1 1 0 0 0,0 1 1 0 0,-1 1-1 0 0,0 0 1 0 0,0 2-1 0 0,0 1 1 0 0,-1 0-1 0 0,0 2 0 0 0,1 0 1 0 0,-6 1-46 0 0,17 1 16 0 0,0 1-1 0 0,0 0 1 0 0,0 0 0 0 0,1 1 0 0 0,-1 0 0 0 0,1 1-1 0 0,0 0 1 0 0,-1 0 0 0 0,1 1 0 0 0,0 1 0 0 0,1-1 0 0 0,-1 1-1 0 0,1 1 1 0 0,0-1 0 0 0,0 1 0 0 0,1 1 0 0 0,0 0-1 0 0,0 0 1 0 0,1 0 0 0 0,-1 0 0 0 0,1 1 0 0 0,1 0 0 0 0,0 1-1 0 0,0-1 1 0 0,-3 8-16 0 0,-1 10 89 0 0,0 0 1 0 0,2 1-1 0 0,1 0 0 0 0,1 0 1 0 0,1 0-1 0 0,2 1 0 0 0,1-1 1 0 0,1 1-1 0 0,1-1 0 0 0,1 1 0 0 0,1-1 1 0 0,2 0-1 0 0,1 0 0 0 0,1 0 1 0 0,1-1-1 0 0,2 0 0 0 0,0 0 0 0 0,2-1 1 0 0,0-1-1 0 0,2 0 0 0 0,1-1 1 0 0,0 0-1 0 0,9 8-89 0 0,-13-19-43 0 0,1-1-1 0 0,1 0 1 0 0,-1-1-1 0 0,2 0 1 0 0,-1-1-1 0 0,1 0 1 0 0,1-1 0 0 0,-1-1-1 0 0,1 0 1 0 0,1-1-1 0 0,-1-1 1 0 0,1 0-1 0 0,0-1 1 0 0,0-1 0 0 0,0-1-1 0 0,1 0 1 0 0,-1-1-1 0 0,1 0 1 0 0,-1-2-1 0 0,0 0 1 0 0,1 0 0 0 0,-1-2-1 0 0,0 0 1 0 0,0-1-1 0 0,4-2 44 0 0,6-1-510 0 0,-1-1-1 0 0,0-2 0 0 0,-1 0 1 0 0,0-2-1 0 0,-1-1 0 0 0,0 0 1 0 0,-1-2-1 0 0,0 0 0 0 0,-1-2 0 0 0,-1 0 1 0 0,-1-1-1 0 0,0-2 0 0 0,-2 1 1 0 0,0-2-1 0 0,4-8 511 0 0,-24 16 3623 0 0,-21 33-1197 0 0,21-10-2241 0 0,0 0 0 0 0,1-1 0 0 0,0 1 0 0 0,0 0 0 0 0,1 0 0 0 0,1 0 0 0 0,-1 0 0 0 0,2 0 0 0 0,-1 0 0 0 0,1 0 0 0 0,1 0-1 0 0,0 0 1 0 0,0 0 0 0 0,1 0 0 0 0,0-1 0 0 0,1 1 0 0 0,0-1 0 0 0,0 0 0 0 0,1 0 0 0 0,0-1 0 0 0,1 1 0 0 0,0-1 0 0 0,0 0 0 0 0,1-1 0 0 0,0 0-1 0 0,0 0 1 0 0,3 2-185 0 0,2 1 113 0 0,1-1-1 0 0,0 0 0 0 0,0-1 0 0 0,1-1 0 0 0,0 0 1 0 0,0 0-1 0 0,1-1 0 0 0,0-1 0 0 0,0-1 0 0 0,0 0 1 0 0,0-1-1 0 0,1-1 0 0 0,-1 0 0 0 0,1-1 0 0 0,0 0 1 0 0,0-2-1 0 0,-1 0 0 0 0,6-1-112 0 0,55-14-1759 0 0,-1-15-4048 0 0,-9-15-5618 0 0,-60 42 7744 0 0</inkml:trace>
  <inkml:trace contextRef="#ctx0" brushRef="#br0" timeOffset="876.123">3415 2092 17780 0 0,'0'0'2168'0'0,"0"0"-2554"0"0,0 0-1009 0 0,0 0-160 0 0,0 0 278 0 0,0 0 628 0 0,0 0 614 0 0,0 0 281 0 0,0 0 48 0 0,0 0-51 0 0,0 0-54 0 0,0 0-14 0 0,0 0 54 0 0,21-13 98 0 0,62-44 117 0 0,-80 55-383 0 0,0 0 0 0 0,-1 0 0 0 0,1-1 0 0 0,0 1 0 0 0,-1-1 0 0 0,0 0 0 0 0,0 0 0 0 0,0 0 0 0 0,0 0 0 0 0,0 0 0 0 0,0 0-1 0 0,-1 0 1 0 0,1-1 0 0 0,-1 1 0 0 0,0-1 0 0 0,0 1 0 0 0,-1-1 0 0 0,1 1 0 0 0,-1-1 0 0 0,1 1 0 0 0,-1-1 0 0 0,0 0 0 0 0,0 1 0 0 0,-1-1 0 0 0,1 1 0 0 0,-1-1-1 0 0,0-1-60 0 0,-1-10 102 0 0,-1 5-209 0 0,-1 0 0 0 0,-1 0-1 0 0,0 0 1 0 0,0 1-1 0 0,-1-1 1 0 0,0 1 0 0 0,-1 1-1 0 0,1-1 1 0 0,-2 1-1 0 0,1 0 1 0 0,-1 1 0 0 0,-1 0-1 0 0,1 0 1 0 0,-1 0 0 0 0,0 1-1 0 0,-1 1 1 0 0,1 0-1 0 0,-1 0 1 0 0,0 1 0 0 0,0 0-1 0 0,-1 0 1 0 0,1 1 0 0 0,-1 1-1 0 0,0 0 1 0 0,1 0-1 0 0,-1 1 1 0 0,-6 1 107 0 0,-40-7 30 0 0,-1 3 0 0 0,-1 3 0 0 0,1 2 0 0 0,0 3 0 0 0,0 2 0 0 0,1 3 0 0 0,0 2 0 0 0,0 3 0 0 0,1 2 0 0 0,1 3 0 0 0,1 2 0 0 0,0 2 0 0 0,2 3 0 0 0,1 1 0 0 0,1 4 0 0 0,2 1 0 0 0,1 2 0 0 0,-15 16-30 0 0,-99 112 1840 0 0,154-154-1725 0 0,0 1-1 0 0,0 0 1 0 0,2 1 0 0 0,-1-1 0 0 0,1 1 0 0 0,0 0 0 0 0,1 1 0 0 0,0-1 0 0 0,1 1-1 0 0,0-1 1 0 0,1 1 0 0 0,0 0 0 0 0,0 0 0 0 0,2 0 0 0 0,-1 0 0 0 0,1 1 0 0 0,1-1-1 0 0,0 0 1 0 0,1 2-115 0 0,5 4 99 0 0,2-2 1 0 0,0 1-1 0 0,0-1 0 0 0,2 0 0 0 0,0-1 0 0 0,1-1 0 0 0,0 1 0 0 0,1-2 1 0 0,0 0-1 0 0,1 0 0 0 0,0-2 0 0 0,1 1 0 0 0,0-2 0 0 0,1 0 0 0 0,6 2-99 0 0,29 13 46 0 0,2-3-1 0 0,0-1 1 0 0,2-4-1 0 0,0-1 1 0 0,0-3-1 0 0,1-2 0 0 0,1-3 1 0 0,-1-3-1 0 0,1-1 1 0 0,0-4-1 0 0,0-1 1 0 0,32-8-46 0 0,-28 4 5 0 0,1-2 0 0 0,-2-3 1 0 0,0-3-1 0 0,0-3 0 0 0,-1-2 1 0 0,-1-3-1 0 0,-2-2 0 0 0,0-2 1 0 0,51-34-6 0 0,-100 57 8 0 0,-1 0 0 0 0,1 0 0 0 0,0 0 0 0 0,-1-1 0 0 0,0 0 0 0 0,0-1 0 0 0,0 1 0 0 0,0-1 0 0 0,-1 0 0 0 0,0-1 0 0 0,0 1 0 0 0,0-1 0 0 0,-1 0 0 0 0,0 0 0 0 0,0 0 0 0 0,0-1 0 0 0,-1 0 0 0 0,0 1 0 0 0,0-1 0 0 0,-1 0 0 0 0,0 0 0 0 0,0-1 0 0 0,-1 1 0 0 0,1 0 0 0 0,-2-1 0 0 0,1 1 0 0 0,-1-1 0 0 0,0 1 0 0 0,0 0 0 0 0,-1-1 0 0 0,0 1 0 0 0,-1 0 0 0 0,0-1 0 0 0,0 1 0 0 0,-2-4-8 0 0,-17-21-115 0 0,-1 2-1 0 0,-1 1 1 0 0,-2 0 0 0 0,-1 2 0 0 0,-2 1 0 0 0,0 1-1 0 0,-1 2 1 0 0,-2 0 0 0 0,0 2 0 0 0,-1 2 0 0 0,-1 1-1 0 0,-1 1 1 0 0,0 2 0 0 0,-2 1 0 0 0,1 2-1 0 0,-1 2 1 0 0,-1 1 0 0 0,-27-3 115 0 0,29 5-37 0 0,-1 1 0 0 0,0 2 0 0 0,0 2 0 0 0,0 1 0 0 0,-1 1 0 0 0,1 2 0 0 0,0 2 0 0 0,0 2 0 0 0,1 1 0 0 0,0 1 0 0 0,0 2 0 0 0,-23 10 37 0 0,54-19-139 0 0,0 0 0 0 0,1 1 0 0 0,-1-1 1 0 0,0 1-1 0 0,0-1 0 0 0,1 1 0 0 0,-1 0 0 0 0,1 0 0 0 0,0 1 0 0 0,0-1 1 0 0,0 1-1 0 0,0 0 0 0 0,0-1 0 0 0,0 1 0 0 0,0 1 0 0 0,1-1 0 0 0,0 0 1 0 0,0 1-1 0 0,0-1 0 0 0,0 1 0 0 0,0-1 0 0 0,1 1 0 0 0,-1 0 0 0 0,1 0 1 0 0,0 0-1 0 0,0 0 0 0 0,1 0 0 0 0,-1 0 0 0 0,1 0 0 0 0,0 0 0 0 0,0 0 1 0 0,0 0-1 0 0,0 0 0 0 0,1 0 0 0 0,0 0 0 0 0,0 0 0 0 0,0-1 0 0 0,0 1 1 0 0,0 0-1 0 0,1 0 0 0 0,0-1 0 0 0,1 3 139 0 0,36 33-6479 0 0,-23-26-1261 0 0</inkml:trace>
  <inkml:trace contextRef="#ctx0" brushRef="#br0" timeOffset="1551.669">2771 1040 23349 0 0,'0'0'-435'0'0,"0"0"-280"0"0,0 0-349 0 0,0 0 25 0 0,0 0 318 0 0,0 0 401 0 0,0 0 368 0 0,0 0 90 0 0,0 0 30 0 0,16 34 22 0 0,50 113-14 0 0,-59-129-133 0 0,0 0 0 0 0,-1 1 0 0 0,-1-1 0 0 0,-1 1 0 0 0,-1 0 1 0 0,0 0-1 0 0,-1 0 0 0 0,-1 0 0 0 0,-1 4-43 0 0,1 18 56 0 0,1 346 464 0 0,-30 198-520 0 0,0-44-1129 0 0,12-22-1636 0 0,13-515 2579 0 0,0 0-1 0 0,-1 0 1 0 0,0 0-1 0 0,1-1 1 0 0,-1 1 0 0 0,-1-1-1 0 0,1 0 1 0 0,0 0-1 0 0,-1 0 1 0 0,0-1 0 0 0,1 0-1 0 0,-1 0 1 0 0,0 0-1 0 0,0 0 1 0 0,0-1 0 0 0,0 0-1 0 0,0 0 1 0 0,-1 0-1 0 0,1-1 1 0 0,-1 1 186 0 0,-28 8-1256 0 0,-126 49-2059 0 0,-44 17 3783 0 0,-3-8 4513 0 0,110-39 1406 0 0,97-28-5898 0 0,41 0-404 0 0,968 9 1553 0 0,-900 1-2002 0 0,-146 7-2446 0 0,12-17-1678 0 0,18 0 1275 0 0,-4 0-7266 0 0</inkml:trace>
  <inkml:trace contextRef="#ctx0" brushRef="#br0" timeOffset="1945.98">2202 969 24293 0 0,'0'0'-25'0'0,"0"0"156"0"0,0 0 43 0 0,0 0-16 0 0,0 0-106 0 0,0 0-190 0 0,0 0-260 0 0,0 0-215 0 0,0 0-84 0 0,0 0 11 0 0,0 0 200 0 0,0 0 262 0 0,0 0 212 0 0,0-14 184 0 0,-1 7-123 0 0,0 5-39 0 0,1 1-1 0 0,-1-1 1 0 0,1 1-1 0 0,-1-1 1 0 0,1 1-1 0 0,-1 0 0 0 0,1-1 1 0 0,0 0-1 0 0,0 1 1 0 0,-1-1-1 0 0,1 1 1 0 0,0-1-1 0 0,0 1 1 0 0,1-1-1 0 0,-1 1 0 0 0,0-1 1 0 0,1 1-1 0 0,-1-1 1 0 0,0 1-1 0 0,1-1 1 0 0,0 1-1 0 0,-1 0 1 0 0,1-1-1 0 0,0 1 0 0 0,0 0 1 0 0,0-1-1 0 0,0 1 1 0 0,0 0-1 0 0,0 0 1 0 0,0 0-1 0 0,0 0 1 0 0,0 0-1 0 0,0 0 0 0 0,1 0 1 0 0,-1 0-1 0 0,0 0 1 0 0,1 1-1 0 0,-1-1 1 0 0,0 1-1 0 0,1-1 1 0 0,-1 1-1 0 0,1-1 0 0 0,-1 1 1 0 0,1 0-1 0 0,-1 0 1 0 0,2-1-10 0 0,121 26 348 0 0,1-7 0 0 0,0-5 0 0 0,0-5 0 0 0,126-9-348 0 0,-48-36 970 0 0,-203 37-285 0 0,-3-1-4393 0 0,0 7-9277 0 0,3-5 4446 0 0</inkml:trace>
  <inkml:trace contextRef="#ctx0" brushRef="#br0" timeOffset="2261.966">3532 508 23509 0 0,'0'0'-5'0'0,"0"0"45"0"0,0 0-148 0 0,0 0-299 0 0,0 0-383 0 0,0 0-232 0 0,0 0 85 0 0,0 0 307 0 0,0 0 412 0 0,0 0 296 0 0,0 0 91 0 0,0 0 27 0 0,0 0 36 0 0,22-1 32 0 0,148-5 512 0 0,137-31-192 0 0,-300 36-694 0 0,-18 2-3426 0 0,1-1-6358 0 0,7 0 1703 0 0</inkml:trace>
  <inkml:trace contextRef="#ctx0" brushRef="#br0" timeOffset="2863.144">4437 1 24765 0 0,'0'0'-137'0'0,"0"0"-291"0"0,0 0-215 0 0,0 0-125 0 0,0 0 148 0 0,0 0 273 0 0,0 0 211 0 0,0 0 133 0 0,2 32 18 0 0,8 234 2 0 0,-27 62-270 0 0,17-328 512 0 0,7-39-94 0 0,22-37-2018 0 0,3 1 1 0 0,4 2-1 0 0,44-69 1853 0 0,-67 120-266 0 0,-8 12 185 0 0,-2 4 148 0 0,-1-1 0 0 0,1 1 0 0 0,0 0 0 0 0,0 0 0 0 0,0 0 0 0 0,1 0 0 0 0,0 1 1 0 0,0 0-1 0 0,1-1 0 0 0,0 2 0 0 0,-1-1 0 0 0,2 0 0 0 0,-1 1 0 0 0,0 0 0 0 0,1 0 0 0 0,0 1 1 0 0,0-1-1 0 0,0 1 0 0 0,0 1 0 0 0,0-1 0 0 0,1 1 0 0 0,3-1-67 0 0,-5 7 190 0 0,1 0 1 0 0,-1 0-1 0 0,0 0 1 0 0,0 1-1 0 0,0 0 0 0 0,-1 0 1 0 0,0 0-1 0 0,0 1 1 0 0,0-1-1 0 0,0 1 0 0 0,-1 0 1 0 0,0 0-1 0 0,0 0 0 0 0,-1 0 1 0 0,0 1-1 0 0,0-1 1 0 0,1 7-191 0 0,2 1 198 0 0,83 363 889 0 0,-87-376-1123 0 0,1-1-1 0 0,0 1 1 0 0,-1 0-1 0 0,1-1 0 0 0,-1 1 1 0 0,1-1-1 0 0,0 0 0 0 0,-1 1 1 0 0,1-1-1 0 0,0 0 1 0 0,-1 0-1 0 0,1 0 0 0 0,0 0 1 0 0,0 0-1 0 0,-1-1 0 0 0,1 1 1 0 0,0 0-1 0 0,-1-1 1 0 0,1 1-1 0 0,-1-1 0 0 0,1 0 1 0 0,-1 1-1 0 0,1-1 0 0 0,-1 0 1 0 0,1 0-1 0 0,-1 0 1 0 0,1 0-1 0 0,-1 0 0 0 0,0 0 1 0 0,0-1-1 0 0,0 1 1 0 0,0 0-1 0 0,0-1 0 0 0,0 1 1 0 0,0 0-1 0 0,0-1 0 0 0,0 1 1 0 0,0-1-1 0 0,-1 0 1 0 0,1 1-1 0 0,-1-1 0 0 0,1 0 1 0 0,-1 1-1 0 0,0-1 0 0 0,0 0 1 0 0,0 1-1 0 0,1-3 37 0 0,6-6-272 0 0,42-55-893 0 0,-3-3 0 0 0,-3-1 1 0 0,-3-2-1 0 0,9-28 1165 0 0,-1 15 4496 0 0,-25 127-1634 0 0,86 330 334 0 0,-88-245-5793 0 0,-11-1-5166 0 0,-9-111-3325 0 0</inkml:trace>
  <inkml:trace contextRef="#ctx0" brushRef="#br0" timeOffset="4265.984">20 4053 10202 0 0,'0'0'1862'0'0,"0"0"-142"0"0,0 0-223 0 0,0 0-349 0 0,0 0-463 0 0,0 0-518 0 0,0 0-519 0 0,0 0-567 0 0,0 0-491 0 0,0 0-161 0 0,0 0 393 0 0,-3 12 1164 0 0,35 196 3314 0 0,2 134-2270 0 0,-17 175-880 0 0,-17-502-976 0 0,-1-14 906 0 0,1 0 0 0 0,-1-1 0 0 0,1 1 1 0 0,0 0-1 0 0,0-1 0 0 0,-1 1 0 0 0,1 0 0 0 0,0 0 0 0 0,0 0 0 0 0,0-1 0 0 0,0 1 0 0 0,0 0 0 0 0,0 0 0 0 0,0-1 0 0 0,0 1 0 0 0,0 0 0 0 0,1 0 0 0 0,-1-1 0 0 0,0 1 1 0 0,0 0-1 0 0,1 0 0 0 0,-1-1 0 0 0,0 1 0 0 0,1 0 0 0 0,-1-1 0 0 0,1 1 0 0 0,-1 0 0 0 0,1-1 0 0 0,-1 1 0 0 0,1-1 0 0 0,-1 1 0 0 0,1-1 0 0 0,-1 1 0 0 0,1-1 1 0 0,0 1-1 0 0,-1-1 0 0 0,1 0 0 0 0,0 1 0 0 0,0-1 0 0 0,-1 0 0 0 0,1 0 0 0 0,0 1 0 0 0,0-1 0 0 0,-1 0 0 0 0,1 0 0 0 0,0 0 0 0 0,0 0 0 0 0,-1 0 0 0 0,1 0 0 0 0,0 0 1 0 0,0 0-1 0 0,-1 0 0 0 0,1-1 0 0 0,0 1 0 0 0,0 0 0 0 0,-1 0 0 0 0,1-1 0 0 0,0 1-80 0 0,159-15-117 0 0,-1 8 0 0 0,121 10 117 0 0,-56 1 114 0 0,363-30 422 0 0,562-99-536 0 0,-218 16 383 0 0,-827 99-374 0 0,126-12 821 0 0,202 8-830 0 0,-392 19-524 0 0,-51 4-871 0 0,-161 21-5794 0 0,85-12-36 0 0,62-13 1785 0 0</inkml:trace>
  <inkml:trace contextRef="#ctx0" brushRef="#br0" timeOffset="4782.565">4466 4240 15755 0 0,'0'0'687'0'0,"0"0"193"0"0,0 0 51 0 0,0 0-164 0 0,0 0-455 0 0,0 0-647 0 0,0 0-667 0 0,0 0-389 0 0,0 0 237 0 0,0 0 545 0 0,0 0 630 0 0,0 0 495 0 0,0 0 49 0 0,1 6-62 0 0,31 418 2863 0 0,1-345-2630 0 0,-31-82-171 0 0,-2-2-8597 0 0,0 4 5749 0 0,0 1-8131 0 0</inkml:trace>
  <inkml:trace contextRef="#ctx0" brushRef="#br0" timeOffset="5843.441">1666 5363 17404 0 0,'0'0'-642'0'0,"0"0"-293"0"0,0 0-557 0 0,0 0-546 0 0,0 0 149 0 0,0 0 500 0 0,0 0 689 0 0,0 0 760 0 0,0 0 398 0 0,0 0 298 0 0,0 0 268 0 0,2 31 3506 0 0,62 427-1909 0 0,-38-202-2113 0 0,97 728 580 0 0,-115-942-1071 0 0,38 205 168 0 0,11 239-185 0 0,-57-353 86 0 0,-5 0 1 0 0,-21 113-87 0 0,15-151-88 0 0,10-83 130 0 0,-3 27-1109 0 0,-5-53-294 0 0,8 9 895 0 0,-38-190-10221 0 0,-42-93 8640 0 0,81 287 2049 0 0,0 0 0 0 0,-1 0-1 0 0,1 1 1 0 0,0-1 0 0 0,0 0 0 0 0,0 0 0 0 0,-1 0 0 0 0,1 1-1 0 0,0-1 1 0 0,-1 0 0 0 0,1 0 0 0 0,-1 1 0 0 0,1-1 0 0 0,-1 0-1 0 0,1 1 1 0 0,-1-1 0 0 0,0 0 0 0 0,1 1 0 0 0,-1-1 0 0 0,0 1-1 0 0,1-1 1 0 0,-1 1 0 0 0,0-1 0 0 0,0 1 0 0 0,1 0 0 0 0,-1-1-1 0 0,0 1 1 0 0,0 0 0 0 0,0 0 0 0 0,1-1 0 0 0,-1 1 0 0 0,0 0-1 0 0,0 0 1 0 0,0 0 0 0 0,0 0 0 0 0,0 0 0 0 0,1 0 0 0 0,-1 0-1 0 0,0 0 1 0 0,0 1 0 0 0,0-1 0 0 0,0 0 0 0 0,1 0 0 0 0,-1 1-1 0 0,0-1 1 0 0,0 1 0 0 0,1-1 0 0 0,-1 1 0 0 0,0-1 0 0 0,0 1-1 0 0,1-1 1 0 0,-1 1 0 0 0,1-1 0 0 0,-1 1 0 0 0,0 0 0 0 0,1-1-1 0 0,-1 1 1 0 0,1 0 0 0 0,0 0 0 0 0,-1-1 0 0 0,1 1 0 0 0,0 0-1 0 0,-1 0 1 0 0,1 0 0 0 0,0-1 0 0 0,0 1 0 0 0,-1 0 0 0 0,1 0-1 0 0,0 0-1 0 0,-29 62 504 0 0,29-62-446 0 0,-8 25 920 0 0,0 0 1 0 0,2 0-1 0 0,1 1 1 0 0,2 0-1 0 0,0-1 0 0 0,2 1 1 0 0,1 0-1 0 0,0 0 1 0 0,3 6-979 0 0,3 13 390 0 0,3 0 0 0 0,1 0 0 0 0,2-1 1 0 0,2-1-1 0 0,2 0 0 0 0,2-1 1 0 0,1-1-1 0 0,3 0-390 0 0,-14-25 230 0 0,2 0 0 0 0,0 0-1 0 0,1 0 1 0 0,0-2 0 0 0,2 1 0 0 0,-1-2 0 0 0,2 1 0 0 0,0-2-1 0 0,1 0 1 0 0,0-1 0 0 0,1 0 0 0 0,0-1 0 0 0,1-1-1 0 0,0-1 1 0 0,3 2-230 0 0,-18-11 124 0 0,0 0 0 0 0,0 1 0 0 0,0-1 0 0 0,0 0 0 0 0,-1 0 0 0 0,1 0 0 0 0,0 0 0 0 0,0 0 0 0 0,0 0 0 0 0,0 0 0 0 0,-1-1 0 0 0,1 1 0 0 0,0-1 0 0 0,0 1 0 0 0,0-1 0 0 0,-1 0 0 0 0,1 0 0 0 0,-1 0 0 0 0,1 0 0 0 0,0 0 0 0 0,-1 0 0 0 0,1 0 0 0 0,-1 0 0 0 0,0-1 0 0 0,0 1 0 0 0,1 0 0 0 0,-1-1 0 0 0,0 1 0 0 0,0-1 0 0 0,0 0 0 0 0,0 1 0 0 0,-1-1 0 0 0,1 0 0 0 0,0 1 0 0 0,-1-1 0 0 0,1 0 0 0 0,-1 0 0 0 0,1 1 0 0 0,-1-1 0 0 0,0-2-124 0 0,13-87 64 0 0,-13 80 93 0 0,0-408-291 0 0,0 418 38 0 0,0 1-1 0 0,0-1 1 0 0,0 0 0 0 0,0 0 0 0 0,0 1 0 0 0,0-1 0 0 0,0 0 0 0 0,0 0 0 0 0,1 1-1 0 0,-1-1 1 0 0,0 0 0 0 0,0 0 0 0 0,1 1 0 0 0,-1-1 0 0 0,1 0 0 0 0,-1 1 0 0 0,0-1-1 0 0,1 0 1 0 0,-1 1 0 0 0,1-1 0 0 0,-1 1 0 0 0,1-1 0 0 0,0 1 0 0 0,-1-1-1 0 0,1 1 1 0 0,0-1 0 0 0,-1 1 0 0 0,1 0 0 0 0,0-1 0 0 0,-1 1 0 0 0,1 0 0 0 0,0 0-1 0 0,0 0 1 0 0,-1-1 0 0 0,1 1 0 0 0,0 0 0 0 0,0 0 0 0 0,0 0 0 0 0,-1 0 0 0 0,1 0-1 0 0,0 0 1 0 0,0 0 0 0 0,-1 1 0 0 0,1-1 0 0 0,0 0 0 0 0,0 0 0 0 0,-1 0-1 0 0,1 1 1 0 0,0-1 0 0 0,-1 0 0 0 0,2 1 96 0 0,36 19-9367 0 0,-22-10-866 0 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16T11:32:46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547 609 4481 0 0,'0'0'387'0'0,"0"0"63"0"0,0 0 89 0 0,0 0-39 0 0,0 0-170 0 0,0 0-265 0 0,0 0-182 0 0,0 0-7 0 0,0 0 110 0 0,0 0 142 0 0,0 0 151 0 0,-4-1 1948 0 0,-20 272 3798 0 0,5 137-4110 0 0,-1-5-1508 0 0,15-328-343 0 0,-7 95-23 0 0,8 0 1 0 0,11 82-42 0 0,49-5-3070 0 0,-57-246 2930 0 0,1 0 0 0 0,0 1 0 0 0,0-1-1 0 0,0 1 1 0 0,1-1 0 0 0,-1 1 0 0 0,0-1 0 0 0,1 0-1 0 0,-1 1 1 0 0,0-1 0 0 0,1 0 0 0 0,0 1 0 0 0,-1-1-1 0 0,1 0 1 0 0,0 0 0 0 0,0 1 0 0 0,-1-1 0 0 0,1 0 0 0 0,0 0-1 0 0,0 0 1 0 0,0 0 0 0 0,0 0 0 0 0,1 0 0 0 0,-1 0-1 0 0,0-1 1 0 0,0 1 0 0 0,0 0 0 0 0,1-1 0 0 0,-1 1-1 0 0,0-1 1 0 0,1 1 0 0 0,-1-1 0 0 0,1 0 0 0 0,-1 1-1 0 0,0-1 1 0 0,1 0 0 0 0,-1 0 0 0 0,1 0 0 0 0,-1 0 0 0 0,1 0-1 0 0,-1 0 1 0 0,0 0 0 0 0,1-1 0 0 0,-1 1 0 0 0,1-1-1 0 0,-1 1 1 0 0,0-1 0 0 0,1 1 0 0 0,-1-1 0 0 0,0 0-1 0 0,0 1 1 0 0,0-1 0 0 0,1 0 0 0 0,-1 0 0 0 0,0 0 0 0 0,0 0-1 0 0,0 0 1 0 0,0 0 0 0 0,0 0 0 0 0,-1 0 0 0 0,1-1-1 0 0,0 1 1 0 0,-1 0 0 0 0,1 0 0 0 0,0-1 0 0 0,-1 1-1 0 0,1 0 141 0 0,8-20-3806 0 0,-2 5 2450 0 0</inkml:trace>
  <inkml:trace contextRef="#ctx0" brushRef="#br0" timeOffset="311.431">59 542 16884 0 0,'0'0'660'0'0,"0"0"164"0"0,0 0 88 0 0,-9-26-116 0 0,-29-82-166 0 0,37 107-626 0 0,0 0 0 0 0,0 0 1 0 0,0 0-1 0 0,0 0 0 0 0,0 0 1 0 0,0 0-1 0 0,1-1 0 0 0,-1 1 1 0 0,0 0-1 0 0,1-1 0 0 0,-1 1 1 0 0,1 0-1 0 0,-1-1 0 0 0,1 1 0 0 0,0-1 1 0 0,0 1-1 0 0,-1 0 0 0 0,1-1 1 0 0,0 1-1 0 0,0-1 0 0 0,0 1 1 0 0,1-1-1 0 0,-1 1 0 0 0,0-1 1 0 0,1 1-1 0 0,-1 0 0 0 0,0-1 1 0 0,1 1-1 0 0,0 0 0 0 0,-1-1 0 0 0,1 1 1 0 0,0 0-1 0 0,-1 0 0 0 0,1-1 1 0 0,0 1-1 0 0,0 0 0 0 0,0 0 1 0 0,0 0-1 0 0,0 0 0 0 0,1 0 1 0 0,-1 0-1 0 0,0 1 0 0 0,0-1 1 0 0,0 0-1 0 0,1 1 0 0 0,-1-1 0 0 0,0 0 1 0 0,1 1-1 0 0,-1 0 0 0 0,1-1 1 0 0,-1 1-1 0 0,0 0 0 0 0,1 0 1 0 0,-1 0-1 0 0,1 0 0 0 0,-1 0 1 0 0,1 0-1 0 0,-1 0 0 0 0,1 0 1 0 0,-1 0-1 0 0,0 1 0 0 0,1-1 0 0 0,-1 1-4 0 0,13-1-35 0 0,607-14 735 0 0,-257 13-491 0 0,458-11-170 0 0,-625 46-526 0 0,-196-33 430 0 0,0-1 0 0 0,0 1-1 0 0,0-1 1 0 0,0 1 0 0 0,0-1-1 0 0,0 1 1 0 0,0 0 0 0 0,0 0-1 0 0,0-1 1 0 0,0 1 0 0 0,-1 0-1 0 0,1 0 1 0 0,0 0 0 0 0,0 0-1 0 0,-1 0 1 0 0,1 0-1 0 0,-1 0 1 0 0,1 0 0 0 0,-1 0-1 0 0,1 0 1 0 0,-1 0 0 0 0,0 0-1 0 0,0 1 1 0 0,1-1 0 0 0,-1 0-1 0 0,0 0 1 0 0,0 0 0 0 0,0 0-1 0 0,0 0 1 0 0,0 1 0 0 0,0-1-1 0 0,-1 0 1 0 0,1 0 0 0 0,0 0-1 0 0,-1 0 1 0 0,1 0 0 0 0,0 0-1 0 0,-1 1 1 0 0,1-1 0 0 0,-1 0-1 0 0,0 0 1 0 0,1-1 0 0 0,-1 1-1 0 0,0 0 1 0 0,0 0 0 0 0,1 0-1 0 0,-1 0 1 0 0,0-1 0 0 0,0 1-1 0 0,0 0 1 0 0,0-1 0 0 0,0 1-1 0 0,0 0 1 0 0,0-1 0 0 0,0 0-1 0 0,-1 1 58 0 0,-61 44-4518 0 0,59-42 3485 0 0,-17 9-3017 0 0,6-2-3989 0 0</inkml:trace>
  <inkml:trace contextRef="#ctx0" brushRef="#br0" timeOffset="759.717">36 2863 17892 0 0,'0'0'631'0'0,"0"0"83"0"0,0 0-185 0 0,0 0-324 0 0,0 0-240 0 0,0 0-254 0 0,0 0-253 0 0,0 0-155 0 0,0 0-18 0 0,0 0 135 0 0,0 0 231 0 0,0 0 310 0 0,0 0 272 0 0,2-9 139 0 0,0 3-296 0 0,-2 4-55 0 0,0 1 0 0 0,0-1 0 0 0,0 1 0 0 0,0-1 0 0 0,1 0 0 0 0,-1 1 0 0 0,1-1 0 0 0,-1 1 0 0 0,1-1 0 0 0,-1 1 0 0 0,1-1 0 0 0,0 1 0 0 0,0 0 0 0 0,0-1 0 0 0,0 1 0 0 0,0 0 0 0 0,0-1 0 0 0,0 1 0 0 0,0 0 0 0 0,0 0 1 0 0,1 0-1 0 0,-1 0 0 0 0,0 0 0 0 0,1 1 0 0 0,-1-1 0 0 0,1 0 0 0 0,-1 0 0 0 0,1 1 0 0 0,-1-1 0 0 0,1 1 0 0 0,-1 0 0 0 0,1-1 0 0 0,0 1 0 0 0,-1 0 0 0 0,1 0 0 0 0,-1 0 0 0 0,2 0-21 0 0,751 47-375 0 0,-831-17-3219 0 0,37-18-2885 0 0,28-8-1257 0 0</inkml:trace>
  <inkml:trace contextRef="#ctx0" brushRef="#br0" timeOffset="1379.811">2190 177 8986 0 0,'0'0'-52'0'0,"0"0"139"0"0,0 0-125 0 0,0 0-120 0 0,0 0-64 0 0,0 0-29 0 0,0 0 49 0 0,0 0 194 0 0,0 0 418 0 0,0 0 517 0 0,0 0 527 0 0,0 0 354 0 0,0 0 1 0 0,-12-8-258 0 0,-37-27-414 0 0,57-23 2233 0 0,-5 46-3094 0 0,-1-36 27 0 0,-2 33-1069 0 0,2 37-279 0 0,26 455 2152 0 0,-17-362 1095 0 0,-25-200-6762 0 0,-3 33-5341 0 0,11 41 1677 0 0</inkml:trace>
  <inkml:trace contextRef="#ctx0" brushRef="#br0" timeOffset="1670.737">523 1658 21205 0 0,'0'0'888'0'0,"0"0"-97"0"0,0 0-338 0 0,0 0-377 0 0,0 0-241 0 0,0 0-87 0 0,0 0 34 0 0,0 0 116 0 0,0 0 123 0 0,0 0 80 0 0,0 0 55 0 0,0 0 40 0 0,0 0 52 0 0,16 4 46 0 0,234 34 893 0 0,-95-41-887 0 0,4 1-1706 0 0,-56 7-5425 0 0,-71 0-4326 0 0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16T11:32:53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69 12091 0 0,'0'0'1840'0'0,"0"0"-152"0"0,0 0-61 0 0,0 0-268 0 0,0 0-341 0 0,0 0-258 0 0,0 0-240 0 0,0 0-144 0 0,0 0-85 0 0,0 0-71 0 0,0 0-79 0 0,0 0-59 0 0,0 0-44 0 0,-5-4-12 0 0,6 4-17 0 0,0 0 1 0 0,0 1-1 0 0,-1-1 0 0 0,1 0 1 0 0,0 0-1 0 0,0 1 0 0 0,-1-1 1 0 0,1 0-1 0 0,0 0 1 0 0,0 0-1 0 0,0 0 0 0 0,-1 0 1 0 0,1 0-1 0 0,0 0 1 0 0,0 0-1 0 0,0-1 0 0 0,-1 1 1 0 0,1 0-1 0 0,0 0 1 0 0,0-1-1 0 0,-1 1 0 0 0,1 0 1 0 0,0-1-1 0 0,0 1 1 0 0,-1 0-1 0 0,1-1 0 0 0,-1 1 1 0 0,1-1-1 0 0,0 0 1 0 0,-1 1-1 0 0,1-1 0 0 0,-1 1 1 0 0,1-1-1 0 0,-1 0 1 0 0,1 1-1 0 0,-1-1 0 0 0,0 0 1 0 0,1 0-1 0 0,-1 1 0 0 0,0-1 1 0 0,0 0-1 0 0,0 0 1 0 0,1 1-1 0 0,-1-1 0 0 0,0 0 1 0 0,0 0-1 0 0,0 0 1 0 0,0 1-1 0 0,0-1 0 0 0,0 0 1 0 0,0 0-1 0 0,-1 0 1 0 0,1 1-1 0 0,0-1 0 0 0,0 0 1 0 0,-1 0-1 0 0,1 1 1 0 0,0-1-1 0 0,-1 0 0 0 0,0 0-9 0 0,27-2 104 0 0,398-32 781 0 0,-412 35-2596 0 0,7 2 5988 0 0,-16-1-8554 0 0,-3-2-10362 0 0,3 4 7360 0 0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16T11:32:53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19020 0 0,'0'0'259'0'0,"0"0"-138"0"0,0 0-364 0 0,0 0-707 0 0,0 0-577 0 0,0 0 49 0 0,0 0 382 0 0,0 0 729 0 0,0 0 711 0 0,0 0 260 0 0,0 0 16 0 0,0 0-6 0 0,11 17-29 0 0,32 56-62 0 0,-3 69 1349 0 0,-34-102-1617 0 0,48 194 1040 0 0,-53-253 2511 0 0,10-22-4323 0 0,-7 27 671 0 0,3-15-222 0 0,2 0 0 0 0,1 1 0 0 0,1 0 0 0 0,2 0 0 0 0,1 2 0 0 0,0-1-1 0 0,2 2 1 0 0,1 0 0 0 0,1 1 0 0 0,13-12 68 0 0,-28 36-31 0 0,1-1-1 0 0,0 1 1 0 0,-1 1-1 0 0,1-1 1 0 0,0 0 0 0 0,-1 1-1 0 0,1 0 1 0 0,-1-1 0 0 0,1 2-1 0 0,-1-1 1 0 0,0 0-1 0 0,1 1 1 0 0,-1-1 0 0 0,0 1-1 0 0,0 0 1 0 0,0 0 0 0 0,0 0-1 0 0,0 0 1 0 0,0 1-1 0 0,-1-1 1 0 0,1 1 0 0 0,-1 0-1 0 0,0 0 1 0 0,0 0 0 0 0,0 0-1 0 0,1 1 32 0 0,1 0-26 0 0,14 20 104 0 0,-1 0-1 0 0,-1 1 0 0 0,-1 1 1 0 0,-2 0-1 0 0,0 1 1 0 0,-2 0-1 0 0,-1 1 0 0 0,-1 0 1 0 0,-1 1-1 0 0,-2 0 0 0 0,-1 0 1 0 0,-1 1-1 0 0,0 21-77 0 0,-5-39 1070 0 0,1-8-3836 0 0,1-5-8877 0 0,0 1 1605 0 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16T11:32:57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481 86 5177 0 0,'0'0'-27'0'0,"0"0"106"0"0,0 0 121 0 0,0 0 119 0 0,0 0 116 0 0,0 0 126 0 0,0 0 125 0 0,0 0 72 0 0,26 11 12 0 0,81 30-67 0 0,-103-39-650 0 0,-1-1 0 0 0,1 0 1 0 0,0 0-1 0 0,-1 0 0 0 0,1 0 1 0 0,0-1-1 0 0,-1 1 0 0 0,1-1 1 0 0,0 0-1 0 0,0 0 0 0 0,-1 0 0 0 0,1-1 1 0 0,0 0-1 0 0,0 1 0 0 0,-1-1 1 0 0,1 0-1 0 0,-1-1 0 0 0,1 1 1 0 0,-1-1-1 0 0,1 1 0 0 0,-1-1 1 0 0,1-1-54 0 0,12-5 231 0 0,-4 3-52 0 0,116-75 1752 0 0,-129 78-1948 0 0,1 0 0 0 0,-1 0 0 0 0,1 0 0 0 0,-1 0 0 0 0,0 0 0 0 0,0 1-1 0 0,0-1 1 0 0,0 0 0 0 0,0 1 0 0 0,0-1 0 0 0,0 1 0 0 0,-1-1 0 0 0,1 1 0 0 0,0-1 0 0 0,-1 1 0 0 0,1 0 0 0 0,-1 0 0 0 0,0-1 0 0 0,1 1 0 0 0,-1 0 0 0 0,0 1 0 0 0,0-1 0 0 0,1 0 0 0 0,-1 0 0 0 0,0 1 0 0 0,0-1 0 0 0,0 1-1 0 0,0 0 1 0 0,0-1 0 0 0,0 1 0 0 0,0 0 0 0 0,0 0 0 0 0,0 0 0 0 0,0 1 0 0 0,0-1 0 0 0,0 0 0 0 0,0 1 0 0 0,1-1 0 0 0,-1 1 0 0 0,0 0 0 0 0,0-1 0 0 0,0 1 0 0 0,0 0 0 0 0,0 1 17 0 0,0-2 50 0 0,-24 6-37 0 0,0 2 1 0 0,1 0-1 0 0,0 2 1 0 0,0 1 0 0 0,1 1-1 0 0,1 1 1 0 0,0 1-1 0 0,1 1 1 0 0,0 0-1 0 0,1 2 1 0 0,-12 13-14 0 0,14-18 80 0 0,0 2 0 0 0,1-1 0 0 0,1 2 1 0 0,1 0-1 0 0,0 1 0 0 0,0 1 0 0 0,2 1 0 0 0,0 0 0 0 0,1 0 1 0 0,1 1-1 0 0,1 1 0 0 0,1 0 0 0 0,0 1 0 0 0,2-1 0 0 0,0 2 0 0 0,2-1 1 0 0,0 1-1 0 0,1 0 0 0 0,1 1 0 0 0,1 0-80 0 0,7 2 50 0 0,1-1 1 0 0,1 0-1 0 0,1 0 1 0 0,1-1-1 0 0,1 0 1 0 0,1 0-1 0 0,1-1 1 0 0,1-1-1 0 0,1 0 0 0 0,1 0 1 0 0,0-1-1 0 0,2-1 1 0 0,0 0-1 0 0,1-1 1 0 0,1-1-1 0 0,1-1 0 0 0,0-1 1 0 0,13 8-51 0 0,55 58 6 0 0,-49-45-24 0 0,-2 1 1 0 0,-2 2-1 0 0,-1 1 1 0 0,-2 2-1 0 0,-2 1 1 0 0,-2 1-1 0 0,-2 1 1 0 0,-2 2 0 0 0,-1 0-1 0 0,-3 1 1 0 0,-2 1-1 0 0,8 42 18 0 0,-17-63 19 0 0,-2 0-1 0 0,0 1 1 0 0,-2 0-1 0 0,-1 0 1 0 0,-2 0 0 0 0,-1 0-1 0 0,-1 0 1 0 0,-1 0-1 0 0,-1 0 1 0 0,-2-1-1 0 0,-1 1 1 0 0,-6 16-19 0 0,3-36 258 0 0,0 0 0 0 0,0 0 0 0 0,0-1 1 0 0,-1 0-1 0 0,0-1 0 0 0,-1 0 0 0 0,0 0 0 0 0,0-1 1 0 0,0 0-1 0 0,-1-1 0 0 0,0-1 0 0 0,0 0 0 0 0,0 0 0 0 0,0-1 1 0 0,-1-1-1 0 0,1 0 0 0 0,-1-1 0 0 0,0 0 0 0 0,1-1 1 0 0,-1 0-1 0 0,0-1 0 0 0,1-1 0 0 0,-1 1 0 0 0,-3-3-258 0 0,-27 3 87 0 0,1 1 76 0 0,0-2 1 0 0,0-2-1 0 0,1-2 1 0 0,0-2-1 0 0,0-1 1 0 0,1-3-1 0 0,-14-6-163 0 0,37 12 3 0 0,0-1 0 0 0,0-1 0 0 0,1 0 0 0 0,0-1 0 0 0,1-1 0 0 0,0 0 0 0 0,0-1-1 0 0,1-1 1 0 0,1 0 0 0 0,0-1 0 0 0,0 0 0 0 0,2-1 0 0 0,-1-1 0 0 0,2 0-1 0 0,0 0 1 0 0,1-1 0 0 0,-7-16-3 0 0,5-71-2655 0 0,12 98 2257 0 0,1 0 0 0 0,0 0 1 0 0,1 0-1 0 0,-1 1 0 0 0,1-1 0 0 0,0 1 1 0 0,0-1-1 0 0,0 1 0 0 0,0 0 1 0 0,1 0-1 0 0,0 0 0 0 0,0 1 1 0 0,0 0-1 0 0,0-1 0 0 0,0 1 0 0 0,1 1 1 0 0,-1-1-1 0 0,5-1 398 0 0,109-30-9454 0 0,-91 31 6092 0 0</inkml:trace>
  <inkml:trace contextRef="#ctx0" brushRef="#br0" timeOffset="1028.375">1206 2015 20740 0 0,'0'0'278'0'0,"0"0"-581"0"0,0 0-284 0 0,0 0-177 0 0,0 0 129 0 0,0 0 358 0 0,0 0 208 0 0,0 0 161 0 0,0 0 26 0 0,0 0 1 0 0,0 0 64 0 0,0 0 102 0 0,0 0 102 0 0,8 4 90 0 0,-6-4-488 0 0,2 2 84 0 0,0 0 0 0 0,0 0 0 0 0,0-1 0 0 0,1 1-1 0 0,-1-1 1 0 0,0 0 0 0 0,0-1 0 0 0,1 1 0 0 0,-1-1 0 0 0,0 0 0 0 0,1 0-1 0 0,-1 0 1 0 0,0 0 0 0 0,1-1 0 0 0,-1 0 0 0 0,0 0 0 0 0,1 0 0 0 0,-1 0 0 0 0,0-1-1 0 0,0 0 1 0 0,2-1-73 0 0,111-96-262 0 0,-111 93 227 0 0,-1 0 1 0 0,0 0-1 0 0,-1-1 1 0 0,1 1-1 0 0,-1-1 1 0 0,-1 0-1 0 0,1 0 1 0 0,-1 0-1 0 0,-1 0 1 0 0,1-1-1 0 0,-1 1 1 0 0,0-1-1 0 0,-1 0 1 0 0,0 1-1 0 0,0-1 1 0 0,0 0-1 0 0,-1 0 1 0 0,-1 0-1 0 0,1 1 1 0 0,-1-1-1 0 0,0 0 1 0 0,-1 0-1 0 0,0 1 1 0 0,0-1 0 0 0,-1 1-1 0 0,0 0 1 0 0,0 0-1 0 0,-3-4 35 0 0,4 7 2 0 0,0 0 1 0 0,0 0-1 0 0,-1 0 0 0 0,1 1 1 0 0,-1-1-1 0 0,0 1 0 0 0,0 0 1 0 0,-1-1-1 0 0,1 2 0 0 0,0-1 1 0 0,-1 0-1 0 0,0 1 0 0 0,0-1 1 0 0,0 1-1 0 0,0 0 0 0 0,0 0 1 0 0,0 1-1 0 0,0-1 0 0 0,0 1 1 0 0,-1 0-1 0 0,1 0 0 0 0,-1 1 1 0 0,1-1-1 0 0,-1 1 0 0 0,1 0 1 0 0,-1 0-1 0 0,1 0 0 0 0,0 1 1 0 0,-1-1-1 0 0,1 1 0 0 0,-1 0 1 0 0,1 1-1 0 0,0-1 0 0 0,0 1 1 0 0,0 0-1 0 0,0 0 0 0 0,0 0 1 0 0,0 0-1 0 0,0 1 0 0 0,0-1 1 0 0,1 1-1 0 0,0 0 0 0 0,-1 0 1 0 0,-1 3-3 0 0,1-2 4 0 0,0 1 0 0 0,0-1 0 0 0,0 1 1 0 0,1 0-1 0 0,0 0 0 0 0,0 1 0 0 0,0-1 0 0 0,0 1 1 0 0,1-1-1 0 0,0 1 0 0 0,0 0 0 0 0,1 0 0 0 0,0-1 1 0 0,0 1-1 0 0,0 0 0 0 0,0 0 0 0 0,1 1 1 0 0,0-1-1 0 0,1 0 0 0 0,-1 0 0 0 0,1 0 0 0 0,0 0 1 0 0,1-1-1 0 0,-1 1 0 0 0,1 0 0 0 0,0 0 0 0 0,1-1 1 0 0,-1 1-1 0 0,1-1 0 0 0,0 0 0 0 0,0 0 1 0 0,1 0-1 0 0,0 0 0 0 0,0 0 0 0 0,0-1 0 0 0,0 0 1 0 0,1 0-1 0 0,-1 0 0 0 0,1 0 0 0 0,0-1 0 0 0,0 0 1 0 0,1 0-1 0 0,-1 0 0 0 0,1 0-4 0 0,330 80 100 0 0,-323-79-26 0 0,-8 0-177 0 0,0-2 1 0 0,0 1-1 0 0,0 0 0 0 0,1-1 0 0 0,-1 0 1 0 0,1-1-1 0 0,-1 1 0 0 0,1-1 1 0 0,-1 0-1 0 0,1 0 0 0 0,0-1 0 0 0,-1 1 1 0 0,1-1-1 0 0,0 0 0 0 0,-1-1 1 0 0,1 0-1 0 0,0 0 0 0 0,-1 0 1 0 0,1 0-1 0 0,-1-1 0 0 0,1 0 0 0 0,-1 0 1 0 0,0-1-1 0 0,0 1 0 0 0,0-1 1 0 0,0 0-1 0 0,0 0 0 0 0,-1-1 0 0 0,3-2 103 0 0,21-33-226 0 0,-2-1-1 0 0,-2-1 0 0 0,-2-1 0 0 0,-2-1 0 0 0,-1-1 1 0 0,-3-1-1 0 0,-1-1 0 0 0,-2 0 0 0 0,-3 0 0 0 0,-1-1 0 0 0,-3 0 1 0 0,1-45 226 0 0,6 13 383 0 0,-4 0 0 0 0,-3-1 1 0 0,-3 0-1 0 0,-5 0 0 0 0,-2 0 1 0 0,-4 1-1 0 0,-3 0 0 0 0,-4 0 1 0 0,-7-9-384 0 0,-3 35 1343 0 0,25 52-1894 0 0,0 27-1687 0 0,0 141 2892 0 0,7-1 0 0 0,8 1 0 0 0,7-2 0 0 0,7-1 0 0 0,23 62-654 0 0,-47-201-22 0 0,1-1 0 0 0,1 1 0 0 0,1-2-1 0 0,1 1 1 0 0,1-1 0 0 0,2 0 0 0 0,0-1 0 0 0,1-1 0 0 0,1 0 0 0 0,1 0 0 0 0,1-2-1 0 0,1 0 1 0 0,0 0 0 0 0,1-2 0 0 0,2 0 22 0 0,-16-15 34 0 0,1 0 1 0 0,0-1-1 0 0,-1 1 0 0 0,1-1 1 0 0,0 0-1 0 0,0 0 0 0 0,0-1 1 0 0,0 0-1 0 0,0 1 1 0 0,0-2-1 0 0,0 1 0 0 0,0 0 1 0 0,0-1-1 0 0,0 0 0 0 0,-1 0 1 0 0,1-1-1 0 0,0 1 0 0 0,0-1 1 0 0,-1 0-1 0 0,1 0 0 0 0,-1-1 1 0 0,0 1-1 0 0,0-1 1 0 0,0 0-1 0 0,0 0 0 0 0,0 0 1 0 0,0-1-1 0 0,-1 1 0 0 0,1-1-34 0 0,92-116-921 0 0,3-115 2553 0 0,-99 235-1417 0 0,0 0-135 0 0,0 0-147 0 0,0 0-88 0 0,0 41 82 0 0,-3-7 227 0 0,1-25-145 0 0,0 0 0 0 0,1 0 0 0 0,0 0-1 0 0,1 0 1 0 0,0 0 0 0 0,0 0 0 0 0,1 0 0 0 0,0 0-1 0 0,1 0 1 0 0,0 0 0 0 0,0 0 0 0 0,1-1-1 0 0,0 1 1 0 0,0-1 0 0 0,1 1 0 0 0,4 6-9 0 0,-2-13-62 0 0,0 1 0 0 0,0-1 0 0 0,0 0 0 0 0,0-1 1 0 0,1 0-1 0 0,-1 0 0 0 0,0 0 0 0 0,1-1 0 0 0,-1 1 0 0 0,1-2 1 0 0,-1 1-1 0 0,0-1 0 0 0,1 0 0 0 0,-1 0 0 0 0,0 0 0 0 0,0-1 1 0 0,0 0-1 0 0,0 0 0 0 0,0-1 0 0 0,0 0 0 0 0,-1 0 0 0 0,1 0 1 0 0,-1-1-1 0 0,0 1 0 0 0,0-1 0 0 0,0-1 0 0 0,0 1 0 0 0,-1-1 1 0 0,1 1-1 0 0,-1-1 0 0 0,-1-1 0 0 0,1 1 0 0 0,1-3 62 0 0,77-106 1478 0 0,-51 152-715 0 0,1 8-783 0 0,-15-18 209 0 0,2-1 1 0 0,1-1 0 0 0,0-1-1 0 0,2-1 1 0 0,1-1-1 0 0,20 15-189 0 0,-33-31-462 0 0,0 0 0 0 0,1-1-1 0 0,0 0 1 0 0,0-1 0 0 0,0-1-1 0 0,0 1 1 0 0,1-2-1 0 0,0 0 1 0 0,-1 0 0 0 0,1-1-1 0 0,0 0 1 0 0,1-1 0 0 0,-1-1 462 0 0,9 1-5324 0 0,-7-1-5092 0 0</inkml:trace>
  <inkml:trace contextRef="#ctx0" brushRef="#br0" timeOffset="1297.742">1902 784 22429 0 0,'0'0'440'0'0,"0"0"101"0"0,0 0 13 0 0,0 0-177 0 0,0 0-257 0 0,0 0-196 0 0,0 0-109 0 0,0 0 13 0 0,0 0 104 0 0,32-15 64 0 0,107-46-2 0 0,0 45-110 0 0,-103 17 24 0 0,210 22-2415 0 0,-88 8-6541 0 0,-111-18-1603 0 0</inkml:trace>
  <inkml:trace contextRef="#ctx0" brushRef="#br0" timeOffset="2084.225">3398 1433 18356 0 0,'0'0'1115'0'0,"0"0"-562"0"0,0 0-333 0 0,0 0-453 0 0,0 0-379 0 0,0 0-38 0 0,0 0 164 0 0,0 0 302 0 0,0 0 229 0 0,0 0 43 0 0,0 0-4 0 0,0 0-15 0 0,27-2 5 0 0,85-8 14 0 0,80 28-340 0 0,-106-4-3168 0 0,-105 17 4538 0 0,5-16-997 0 0,2 1 0 0 0,0 1 1 0 0,0 0-1 0 0,2 0 1 0 0,0 1-1 0 0,1 0 0 0 0,1 1 1 0 0,1 0-1 0 0,0 0 0 0 0,2 1 1 0 0,0-1-1 0 0,1 1 0 0 0,1 0 1 0 0,0 17-122 0 0,3-34-47 0 0,1 1 0 0 0,-1-1 0 0 0,1 0 0 0 0,0 1 0 0 0,0-1 0 0 0,1 0 0 0 0,-1 1 0 0 0,1-1 0 0 0,0 0 0 0 0,-1 0 0 0 0,1 0-1 0 0,0 0 1 0 0,1-1 0 0 0,-1 1 0 0 0,0-1 0 0 0,1 1 0 0 0,0-1 0 0 0,-1 0 0 0 0,1 0 0 0 0,0 0 0 0 0,0 0 0 0 0,0 0 0 0 0,1-1 0 0 0,-1 1 0 0 0,0-1 0 0 0,0 0 0 0 0,1 0 0 0 0,-1 0 0 0 0,1-1 0 0 0,-1 1 0 0 0,1-1 0 0 0,-1 1 0 0 0,1-1 0 0 0,-1-1 0 0 0,1 1 0 0 0,-1 0 47 0 0,132-19-8912 0 0,-30-26 5214 0 0,-72 24 7128 0 0,-6-2 6200 0 0,-26 23-7907 0 0,-1 0-687 0 0,0 0-588 0 0,0 0-370 0 0,14 24-41 0 0,-11-17 2 0 0,1-1 0 0 0,-1 0-1 0 0,1 0 1 0 0,1 0 0 0 0,-1 0 0 0 0,1-1 0 0 0,0 0 0 0 0,0 0-1 0 0,0 0 1 0 0,1-1 0 0 0,0 1 0 0 0,-1-1 0 0 0,2-1-1 0 0,-1 1 1 0 0,0-1 0 0 0,1 0 0 0 0,0 0 0 0 0,-1-1 0 0 0,1 0-1 0 0,0 0 1 0 0,0-1 0 0 0,0 0 0 0 0,0 0 0 0 0,0-1 0 0 0,1 1-1 0 0,-1-2 1 0 0,0 1 0 0 0,0-1 0 0 0,0 0 0 0 0,0 0 0 0 0,0-1-1 0 0,0 0 1 0 0,0 0 0 0 0,-1-1 0 0 0,4-1-39 0 0,8-4-68 0 0,-1 0 1 0 0,0-1 0 0 0,0-1-1 0 0,-1-1 1 0 0,-1 0-1 0 0,0-1 1 0 0,0 0 0 0 0,-1-1-1 0 0,1-3 68 0 0,-10 11-48 0 0,0 0 1 0 0,-1 0-1 0 0,0 0 0 0 0,1 0 1 0 0,-2-1-1 0 0,1 0 0 0 0,-1 0 1 0 0,1 0-1 0 0,-2 0 0 0 0,1 0 1 0 0,-1-1-1 0 0,0 1 0 0 0,0-1 1 0 0,-1 0-1 0 0,1 1 0 0 0,-2-1 1 0 0,1 0-1 0 0,-1 0 0 0 0,0 0 1 0 0,0 1-1 0 0,-1-1 0 0 0,0 0 1 0 0,0 0-1 0 0,-1 1 0 0 0,1-1 1 0 0,-2 0-1 0 0,1 1 48 0 0,-2 0-44 0 0,1 0 0 0 0,-1 0 0 0 0,-1 1 0 0 0,1-1 1 0 0,-1 1-1 0 0,0 1 0 0 0,0-1 0 0 0,0 0 0 0 0,-1 1 0 0 0,1 0 0 0 0,-1 1 0 0 0,0-1 0 0 0,0 1 0 0 0,-1 0 0 0 0,1 1 1 0 0,-1-1-1 0 0,1 1 0 0 0,-1 1 0 0 0,0-1 0 0 0,1 1 0 0 0,-1 0 0 0 0,0 1 0 0 0,0-1 0 0 0,0 1 0 0 0,0 1 0 0 0,0-1 1 0 0,0 1-1 0 0,1 1 0 0 0,-4 0 44 0 0,-5 0 70 0 0,0 2 1 0 0,1-1 0 0 0,-1 2 0 0 0,1 0 0 0 0,0 0-1 0 0,1 2 1 0 0,-1 0 0 0 0,1 0 0 0 0,0 1-1 0 0,1 0 1 0 0,0 2 0 0 0,1-1 0 0 0,-3 3-71 0 0,10-8 33 0 0,0-1-1 0 0,0 1 1 0 0,0-1 0 0 0,1 1 0 0 0,0 0 0 0 0,0 1 0 0 0,0-1 0 0 0,0 0-1 0 0,0 1 1 0 0,1-1 0 0 0,0 1 0 0 0,0 0 0 0 0,0 0 0 0 0,1 0 0 0 0,-1 0-1 0 0,1 0 1 0 0,0 0 0 0 0,1 0 0 0 0,-1 1 0 0 0,1-1 0 0 0,0 0 0 0 0,1 0-1 0 0,-1 0 1 0 0,1 1 0 0 0,0-1 0 0 0,0 0 0 0 0,0 0 0 0 0,1 0 0 0 0,0 0-1 0 0,0-1 1 0 0,0 1 0 0 0,1 0 0 0 0,-1-1 0 0 0,1 1 0 0 0,0-1 0 0 0,0 0-1 0 0,1 0 1 0 0,-1 0 0 0 0,1-1 0 0 0,0 1 0 0 0,0-1 0 0 0,0 0 0 0 0,1 0-1 0 0,-1 0 1 0 0,1-1 0 0 0,-1 1 0 0 0,2-1-33 0 0,31 7 95 0 0,0-2 1 0 0,0-1-1 0 0,1-3 0 0 0,0 0 0 0 0,0-3 0 0 0,0-1 1 0 0,16-3-96 0 0,59 0 3 0 0,-106 4-14 0 0,2-1-34 0 0,0 0 1 0 0,1 0-1 0 0,-1 1 0 0 0,0 0 0 0 0,1 1 1 0 0,-1 0-1 0 0,0 0 0 0 0,0 1 0 0 0,0 1 1 0 0,0-1-1 0 0,0 1 0 0 0,-1 1 0 0 0,1 0 1 0 0,-1 0-1 0 0,0 0 0 0 0,0 1 0 0 0,0 0 0 0 0,-1 1 1 0 0,1 0-1 0 0,4 5 45 0 0,-10-9-70 0 0,29 27-4157 0 0,-6-34-7378 0 0,-22 1 7336 0 0</inkml:trace>
  <inkml:trace contextRef="#ctx0" brushRef="#br0" timeOffset="2690.7">4805 1216 13691 0 0,'0'0'-317'0'0,"0"0"-105"0"0,0 0-86 0 0,0 0 153 0 0,0 0 578 0 0,0 0 248 0 0,0 0 13 0 0,0 0-3 0 0,0 0 9 0 0,0 0 7 0 0,28 21-15 0 0,88 63-26 0 0,4-39 470 0 0,-91-42-775 0 0,173 0-200 0 0,-201-3-194 0 0,-1 0-126 0 0,-57 28-1322 0 0,34-16 1791 0 0,2 1-1 0 0,0 0 1 0 0,0 2 0 0 0,1 0 0 0 0,1 1 0 0 0,0 1-1 0 0,2 1 1 0 0,0 1 0 0 0,1 0 0 0 0,1 1 0 0 0,0 0 0 0 0,2 2-1 0 0,0-1 1 0 0,2 2 0 0 0,0-1 0 0 0,2 2 0 0 0,0-1 0 0 0,2 1-1 0 0,0 0 1 0 0,2 3-100 0 0,5-24 61 0 0,1 0 0 0 0,-1 0-1 0 0,1 0 1 0 0,0-1 0 0 0,0 1 0 0 0,1 0-1 0 0,-1 0 1 0 0,1-1 0 0 0,-1 1-1 0 0,1 0 1 0 0,0-1 0 0 0,0 0 0 0 0,0 1-1 0 0,0-1 1 0 0,0 0 0 0 0,1 0 0 0 0,-1 0-1 0 0,0 0 1 0 0,1-1 0 0 0,0 1-1 0 0,-1-1 1 0 0,1 1 0 0 0,0-1 0 0 0,0 0-1 0 0,0 0 1 0 0,0 0 0 0 0,0-1 0 0 0,0 1-1 0 0,0-1 1 0 0,0 1 0 0 0,0-1-1 0 0,0 0 1 0 0,2 0-61 0 0,108-4 601 0 0,-95 1-583 0 0,163-54-354 0 0,-159 23 1443 0 0,6 32-1256 0 0,0 1 0 0 0,-1 1-1 0 0,1 2 1 0 0,-1 1-1 0 0,1 0 1 0 0,-1 3 0 0 0,0 0-1 0 0,-1 1 1 0 0,22 10 149 0 0,-45-15-88 0 0,1 0 1 0 0,-1 0-1 0 0,0 0 1 0 0,0 0-1 0 0,0 0 0 0 0,0 1 1 0 0,-1-1-1 0 0,1 1 1 0 0,-1 0-1 0 0,1 0 0 0 0,-1 0 1 0 0,0 0-1 0 0,0 0 1 0 0,-1 1-1 0 0,1-1 0 0 0,0 0 1 0 0,-1 1-1 0 0,0 0 1 0 0,0-1-1 0 0,0 1 1 0 0,0 2 87 0 0,-14 27-10153 0 0,13-33 3701 0 0</inkml:trace>
  <inkml:trace contextRef="#ctx0" brushRef="#br0" timeOffset="2930.449">5571 951 21565 0 0,'0'0'522'0'0,"0"0"-5"0"0,0 0-135 0 0,0 0-343 0 0,0 0-348 0 0,0 0-237 0 0,0 0-69 0 0,0 0 80 0 0,0 0 159 0 0,0 0 86 0 0,0 0-45 0 0,0 0-94 0 0,11-3-110 0 0,31-9-215 0 0,10 62-6297 0 0,-46-40 3669 0 0,2 2-4482 0 0</inkml:trace>
  <inkml:trace contextRef="#ctx0" brushRef="#br0" timeOffset="3211.738">5941 1851 17900 0 0,'0'0'876'0'0,"0"0"-349"0"0,0 0-143 0 0,0 0-12 0 0,0 0 100 0 0,0 0 74 0 0,0 0-36 0 0,0 0-98 0 0,0 0-114 0 0,0 0-73 0 0,0 0-21 0 0,0 0-1 0 0,0 0-14 0 0,28 5-7 0 0,86 16-44 0 0,-110-20-125 0 0,0 0-1 0 0,0-1 1 0 0,-1 1-1 0 0,1-1 0 0 0,0 0 1 0 0,0 0-1 0 0,0 0 0 0 0,0 0 1 0 0,0-1-1 0 0,0 1 1 0 0,-1-1-1 0 0,1 0 0 0 0,0 0 1 0 0,0-1-1 0 0,-1 1 1 0 0,1-1-1 0 0,-1 1 0 0 0,1-1 1 0 0,-1 0-1 0 0,0-1 0 0 0,0 1 1 0 0,1-1-13 0 0,9-7 33 0 0,-6 6-81 0 0,0-1 1 0 0,-1 0-1 0 0,1 0 1 0 0,-1 0-1 0 0,0-1 0 0 0,-1 0 1 0 0,1 0-1 0 0,-1-1 1 0 0,0 0-1 0 0,-1 1 1 0 0,0-1-1 0 0,0-1 1 0 0,0 1-1 0 0,-1-1 1 0 0,0 1-1 0 0,0-1 0 0 0,-1 0 1 0 0,0 0-1 0 0,-1 0 1 0 0,1 0-1 0 0,-2-1 1 0 0,1 1-1 0 0,-1 0 1 0 0,0 0-1 0 0,-1 0 1 0 0,0-1-1 0 0,0 1 0 0 0,-1 0 1 0 0,0 0-1 0 0,0 0 1 0 0,-1 0-1 0 0,0 1 1 0 0,0-1-1 0 0,-1 1 1 0 0,0 0-1 0 0,0 0 1 0 0,-1 0-1 0 0,0 0 0 0 0,0 1 1 0 0,0 0-1 0 0,-1 0 1 0 0,0 0-1 0 0,-4-2 48 0 0,6 4-97 0 0,-1-1 0 0 0,0 1 0 0 0,0 0 0 0 0,-1 0 0 0 0,1 1 0 0 0,-1 0 0 0 0,0 0 0 0 0,0 0 0 0 0,0 0 0 0 0,0 1 0 0 0,0 0 0 0 0,-1 1 0 0 0,1-1 0 0 0,-1 1 0 0 0,1 0 0 0 0,-1 1 0 0 0,1-1 0 0 0,-1 2 0 0 0,1-1 0 0 0,-1 0 0 0 0,1 1 0 0 0,-1 1 0 0 0,1-1 0 0 0,-1 1 0 0 0,1 0 0 0 0,0 0 0 0 0,0 1 0 0 0,0-1 0 0 0,0 1 0 0 0,0 1 0 0 0,1-1 0 0 0,0 1 0 0 0,-1 0 0 0 0,1 0 0 0 0,1 1 0 0 0,-1 0 0 0 0,1-1 0 0 0,-1 2 0 0 0,1-1 0 0 0,1 0 0 0 0,-1 1 0 0 0,1-1 0 0 0,0 1 0 0 0,0 0 0 0 0,1 0 0 0 0,-1 1 0 0 0,2-1 0 0 0,-1 0 0 0 0,0 1 0 0 0,1-1 0 0 0,0 6 97 0 0,19 30-3972 0 0,4-20-1888 0 0,-12-14-1060 0 0</inkml:trace>
  <inkml:trace contextRef="#ctx0" brushRef="#br0" timeOffset="3780.29">6394 1471 21149 0 0,'0'0'478'0'0,"0"0"-106"0"0,0 0-249 0 0,0 0-383 0 0,0 0-131 0 0,0 0 46 0 0,0 0 125 0 0,0 0 212 0 0,0 0 104 0 0,0 0 39 0 0,0 0 27 0 0,0 0 28 0 0,0 0-17 0 0,1 17-32 0 0,0 6-116 0 0,-2-8-12 0 0,1 1-1 0 0,0 0 0 0 0,1 0 0 0 0,1-1 0 0 0,1 1 0 0 0,0-1 0 0 0,1 0 0 0 0,0 0 0 0 0,2 0 1 0 0,-1 0-1 0 0,2-1 0 0 0,0 0 0 0 0,1 0 0 0 0,4 5-12 0 0,-7-16-106 0 0,1 0-1 0 0,0 0 1 0 0,0 0 0 0 0,0-1-1 0 0,0 0 1 0 0,0-1 0 0 0,0 1-1 0 0,1-1 1 0 0,-1 0 0 0 0,0-1 0 0 0,1 1-1 0 0,-1-1 1 0 0,0-1 0 0 0,1 1-1 0 0,-1-1 1 0 0,0 0 0 0 0,1-1-1 0 0,-1 1 1 0 0,0-1 0 0 0,0 0-1 0 0,0-1 1 0 0,0 1 0 0 0,-1-1-1 0 0,1 0 1 0 0,-1-1 0 0 0,1 0-1 0 0,-1 1 1 0 0,0-2 0 0 0,-1 1-1 0 0,1 0 1 0 0,-1-1 0 0 0,0 0-1 0 0,0 0 1 0 0,0 0 0 0 0,-1-1 0 0 0,3-4 106 0 0,20-67 4370 0 0,19 144-3786 0 0,-35-59-583 0 0,0-1 0 0 0,0 0 0 0 0,1-1 0 0 0,-1 0 0 0 0,1 0 0 0 0,1-1 0 0 0,-1-1 0 0 0,1 0 0 0 0,-1 0 0 0 0,1-2 0 0 0,0 1 0 0 0,1-1 0 0 0,-1-1 0 0 0,0 0 0 0 0,0-1 0 0 0,1 0 0 0 0,-1-1 0 0 0,0 0 0 0 0,0-1 0 0 0,0 0 0 0 0,0-1 0 0 0,0 0 0 0 0,0-1 1 0 0,-1-1-1 0 0,0 0 0 0 0,1 0 0 0 0,-2-1 0 0 0,1 0 0 0 0,-1-1 0 0 0,0 0 0 0 0,0-1 0 0 0,-1 0 0 0 0,0 0 0 0 0,-1-1 0 0 0,1 0 0 0 0,-2-1 0 0 0,1 0 0 0 0,-2 0 0 0 0,1-1 0 0 0,-1 1 0 0 0,-1-1 0 0 0,0-1 0 0 0,3-9-1 0 0,-7 19 8 0 0,1 0 0 0 0,-1 0 0 0 0,0 0-1 0 0,0-1 1 0 0,-1 1 0 0 0,1 0 0 0 0,0-1 0 0 0,-1 1 0 0 0,1 0 0 0 0,-1-1-1 0 0,0 1 1 0 0,0-1 0 0 0,0 1 0 0 0,0-1 0 0 0,0 1 0 0 0,-1 0 0 0 0,1-1-1 0 0,-1 1 1 0 0,1-1 0 0 0,-1 1 0 0 0,0 0 0 0 0,0 0 0 0 0,0-1 0 0 0,0 1 0 0 0,0 0-1 0 0,-1 0 1 0 0,1 0 0 0 0,-1 0 0 0 0,1 0 0 0 0,-1 1 0 0 0,0-1 0 0 0,1 0-1 0 0,-1 1 1 0 0,0-1 0 0 0,0 1 0 0 0,0-1 0 0 0,0 1 0 0 0,-1 0 0 0 0,1 0-1 0 0,0 0 1 0 0,0 0 0 0 0,-1 1 0 0 0,1-1 0 0 0,-1 1 0 0 0,1-1 0 0 0,0 1 0 0 0,-1 0-1 0 0,0 0-7 0 0,1 3 33 0 0,1 1 0 0 0,-1-1 0 0 0,1 1-1 0 0,0 0 1 0 0,0-1 0 0 0,0 1 0 0 0,0 0-1 0 0,0 0 1 0 0,1 0 0 0 0,0 0-1 0 0,0 0 1 0 0,0-1 0 0 0,0 1 0 0 0,1 0-1 0 0,-1 0 1 0 0,1 0 0 0 0,0 0 0 0 0,0-1-1 0 0,0 1 1 0 0,2 3-33 0 0,11 12 15 0 0,0 0 0 0 0,1-2 0 0 0,1 0 0 0 0,0 0 0 0 0,1-2 0 0 0,1 0 0 0 0,1 0 0 0 0,0-2 0 0 0,0-1 0 0 0,1 0 0 0 0,1-1 0 0 0,0-2 0 0 0,1 0 0 0 0,0-1 0 0 0,0-1 0 0 0,14 2-15 0 0,139 40-3118 0 0,-59-21-6441 0 0,-115-28 9372 0 0,35 7-10502 0 0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16T11:32:51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2847 221 15747 0 0,'0'0'583'0'0,"0"0"-133"0"0,0 0-229 0 0,0 0-428 0 0,0 0-544 0 0,0 0-490 0 0,0 0-305 0 0,0 0 291 0 0,0 0 507 0 0,0 0 543 0 0,0 0 461 0 0,6-3 94 0 0,112-38 2598 0 0,-99 29-2751 0 0,-7 6-69 0 0,1-2 1 0 0,-2 1-1 0 0,1-1 0 0 0,-1-1 0 0 0,0 0 1 0 0,-1-1-1 0 0,0 0 0 0 0,0 0 1 0 0,-1-1-1 0 0,-1 0 0 0 0,1-2-128 0 0,-8 11-1 0 0,-1 1-1 0 0,1 0 1 0 0,-1-1 0 0 0,1 1-1 0 0,-1-1 1 0 0,0 1 0 0 0,1 0-1 0 0,-1-1 1 0 0,0 1-1 0 0,0-1 1 0 0,0 1 0 0 0,0-1-1 0 0,-1 1 1 0 0,1-1 0 0 0,0 1-1 0 0,-1 0 1 0 0,1-1-1 0 0,0 1 1 0 0,-1 0 0 0 0,0-1-1 0 0,1 1 1 0 0,-1 0 0 0 0,0 0-1 0 0,0-1 1 0 0,1 1-1 0 0,-1 0 1 0 0,0 0 0 0 0,0 0-1 0 0,0 0 1 0 0,0 0 0 0 0,-1 0-1 0 0,1 0 1 0 0,0 1-1 0 0,0-1 1 0 0,-1 0 0 0 0,1 1-1 0 0,0-1 1 0 0,-1 1 0 0 0,1-1-1 0 0,0 1 1 0 0,-1-1-1 0 0,1 1 1 0 0,-1 0 0 0 0,1 0-1 0 0,0 0 1 0 0,-1 0 0 0 0,1 0-1 0 0,-1 0 2 0 0,-85-5-1748 0 0,73 6 1855 0 0,-46 4-168 0 0,1 3 1 0 0,0 3-1 0 0,1 2 0 0 0,0 2 1 0 0,1 3-1 0 0,1 3 0 0 0,0 2 1 0 0,-42 26 60 0 0,10-6 220 0 0,3 3 0 0 0,1 4 0 0 0,3 4 0 0 0,2 3 0 0 0,-37 39-220 0 0,112-93 77 0 0,2-3-105 0 0,0 1 1 0 0,0 0-1 0 0,0 0 0 0 0,0 0 0 0 0,-1 0 0 0 0,1 0 0 0 0,1 1 0 0 0,-1-1 1 0 0,0 1-1 0 0,0-1 0 0 0,0 1 0 0 0,1 0 0 0 0,-1-1 0 0 0,1 1 0 0 0,-1 0 1 0 0,1 0-1 0 0,0 0 0 0 0,0 0 0 0 0,0 0 0 0 0,0 1 0 0 0,0-1 1 0 0,0 0-1 0 0,1 0 0 0 0,-1 1 0 0 0,1-1 0 0 0,-1 0 0 0 0,1 1 0 0 0,0-1 1 0 0,0 0-1 0 0,0 1 0 0 0,0-1 0 0 0,1 0 0 0 0,-1 1 0 0 0,0-1 0 0 0,1 0 1 0 0,0 1-1 0 0,0-1 0 0 0,-1 0 0 0 0,1 0 0 0 0,0 0 0 0 0,1 0 0 0 0,-1 0 1 0 0,0 0-1 0 0,2 1 28 0 0,363 121 3662 0 0,-298-96-3597 0 0,-1 2 0 0 0,-1 3 0 0 0,-3 3 1 0 0,0 3-1 0 0,-3 2 0 0 0,-1 3 0 0 0,-2 3 0 0 0,-3 2 0 0 0,-1 2 1 0 0,-3 2-1 0 0,-2 3 0 0 0,-1 5-65 0 0,24 35-82 0 0,-5 4 1 0 0,-5 2-1 0 0,-4 2 0 0 0,-5 4 1 0 0,-4 1-1 0 0,-5 2 0 0 0,-3 8 82 0 0,-30-92 81 0 0,-1 0-1 0 0,-2 1 0 0 0,0 0 1 0 0,-2 0-1 0 0,-1 0 0 0 0,-2 1 1 0 0,0-1-1 0 0,-2 1 0 0 0,-1 5-80 0 0,-2-23 156 0 0,0 0 0 0 0,0-1 0 0 0,-1 1 0 0 0,0-1-1 0 0,-1 0 1 0 0,0 0 0 0 0,0-1 0 0 0,-1 1 0 0 0,-1-1 0 0 0,1-1-1 0 0,-1 1 1 0 0,-1-1 0 0 0,0 0 0 0 0,0-1 0 0 0,0 1 0 0 0,-1-2 0 0 0,0 1-1 0 0,-1-1 1 0 0,-7 3-156 0 0,-201 72 477 0 0,107-66-498 0 0,-1-5-1 0 0,0-5 1 0 0,0-5-1 0 0,-1-4 1 0 0,1-6-1 0 0,-93-21 22 0 0,184 29 20 0 0,-374-63 739 0 0,143-11 304 0 0,250 76-1087 0 0,0 0 0 0 0,0 0 0 0 0,1 0 1 0 0,-1-1-1 0 0,0 1 0 0 0,1 0 0 0 0,-1-1 0 0 0,0 1 1 0 0,1-1-1 0 0,-1 1 0 0 0,0-1 0 0 0,1 0 0 0 0,-1 0 1 0 0,1 1-1 0 0,0-1 0 0 0,-1 0 0 0 0,1 0 0 0 0,0-1 1 0 0,-1 1-1 0 0,1 0 0 0 0,0 0 0 0 0,0-1 0 0 0,0 1 1 0 0,0 0-1 0 0,0-1 0 0 0,0 1 0 0 0,0-1 0 0 0,1 0 1 0 0,-1 1-1 0 0,1-1 0 0 0,-1 1 0 0 0,1-1 0 0 0,-1 0 1 0 0,1 1-1 0 0,0-1 0 0 0,0 0 0 0 0,0 0 0 0 0,0 1 1 0 0,0-1-1 0 0,0 0 0 0 0,0 1 0 0 0,1-1 0 0 0,-1 0 1 0 0,1 1-1 0 0,-1-1 0 0 0,1 0 0 0 0,-1 1 0 0 0,1-1 1 0 0,0 1-1 0 0,0-1 0 0 0,0 1 0 0 0,0-1 0 0 0,0 1 1 0 0,0 0-1 0 0,0 0 0 0 0,0-1 0 0 0,1 1 0 0 0,-1 0 1 0 0,0 0-1 0 0,1 0 0 0 0,-1 0 0 0 0,1 0 0 0 0,-1 1 1 0 0,1-1-1 0 0,0 0 24 0 0,17-10-517 0 0,1 1 0 0 0,0 1 0 0 0,1 0 0 0 0,-1 2 0 0 0,2 0 0 0 0,-1 1 0 0 0,1 2 0 0 0,0 0 0 0 0,0 1 517 0 0,123-10-10365 0 0,-111 11 3214 0 0</inkml:trace>
  <inkml:trace contextRef="#ctx0" brushRef="#br0" timeOffset="1233.413">3732 2437 2361 0 0,'0'0'242'0'0,"0"0"77"0"0,0 0 164 0 0,0 0 110 0 0,0 0 15 0 0,0 0 16 0 0,0 0 23 0 0,0 0 175 0 0,0 0 326 0 0,-5-27 228 0 0,-3-7-810 0 0,-12-88 3003 0 0,53 317 1674 0 0,-4 262-4753 0 0,-28-457-453 0 0,0 1-1 0 0,0-1 1 0 0,0 0 0 0 0,0 1 0 0 0,0-1 0 0 0,0 0 0 0 0,0 0 0 0 0,1 0-1 0 0,-1 0 1 0 0,0 1 0 0 0,0-2 0 0 0,0 1 0 0 0,0 0 0 0 0,0 0 0 0 0,0 0-1 0 0,0 0 1 0 0,1-1 0 0 0,-1 1 0 0 0,0 0 0 0 0,0-1 0 0 0,0 1 0 0 0,0-1-1 0 0,0 1 1 0 0,-1-1 0 0 0,1 0 0 0 0,0 1 0 0 0,0-1 0 0 0,0 0 0 0 0,0 0-1 0 0,-1 0 1 0 0,1 1 0 0 0,0-1 0 0 0,-1 0 0 0 0,1 0 0 0 0,0 0 0 0 0,-1 0 0 0 0,0 0-1 0 0,1 0 1 0 0,-1 0 0 0 0,1 0 0 0 0,-1 0 0 0 0,0-1 0 0 0,0 1 0 0 0,0 0-1 0 0,0 0 1 0 0,0 0 0 0 0,0 0 0 0 0,0 0 0 0 0,0 0 0 0 0,0-1-37 0 0,3-3 24 0 0,28-43-157 0 0,-2-1 0 0 0,-2-1-1 0 0,-2-1 1 0 0,-3-1 0 0 0,-2-2 0 0 0,11-43 133 0 0,14 227 1096 0 0,-36-98-953 0 0,-2-3-126 0 0,1-1 0 0 0,1 0 0 0 0,1-1 0 0 0,1 0 0 0 0,2-1 0 0 0,1 0 0 0 0,1-1 0 0 0,0 0 0 0 0,20 21-17 0 0,-29-40 31 0 0,1-1 0 0 0,0 0 0 0 0,0 0 0 0 0,1-1 0 0 0,-1 0 0 0 0,1 0 0 0 0,0 0 0 0 0,0-1 0 0 0,0-1 0 0 0,1 1 0 0 0,-1-1 0 0 0,0-1 0 0 0,1 1 0 0 0,0-2 0 0 0,-1 1 0 0 0,1-1 0 0 0,0 0 0 0 0,-1-1 0 0 0,1 0 0 0 0,-1 0 0 0 0,1-1 0 0 0,-1 0 0 0 0,0-1 0 0 0,0 1 0 0 0,1-2 0 0 0,-2 1 0 0 0,1-1 0 0 0,0 0 0 0 0,-1-1 0 0 0,0 0 0 0 0,0 0 0 0 0,0 0 0 0 0,-1-1 1 0 0,0 0-1 0 0,0 0 0 0 0,0-1 0 0 0,-1 0 0 0 0,0 0 0 0 0,0 0 0 0 0,0 0 0 0 0,-1-1 0 0 0,-1 0 0 0 0,1 0 0 0 0,-1 0 0 0 0,0 0 0 0 0,-1 0 0 0 0,0-1 0 0 0,1-8-31 0 0,-8-13 70 0 0,0 0 1 0 0,-2 0 0 0 0,-2 0 0 0 0,0 1 0 0 0,-2 0-1 0 0,-1 1 1 0 0,-2 0 0 0 0,0 1 0 0 0,-2 0 0 0 0,-1 1-1 0 0,-1 1-70 0 0,-121-124 2046 0 0,140 146-2040 0 0,0 1 1 0 0,1 0-1 0 0,-1-1 0 0 0,1 1 0 0 0,-1 0 0 0 0,1 0 0 0 0,0 0 1 0 0,0 0-1 0 0,0 0 0 0 0,0 0 0 0 0,0 0 0 0 0,0 1 0 0 0,0-1 1 0 0,1 1-1 0 0,-1 0 0 0 0,0 0 0 0 0,1 0 0 0 0,-1 0 0 0 0,1 0 1 0 0,0 0-1 0 0,-1 0 0 0 0,1 1 0 0 0,0-1 0 0 0,-1 1 0 0 0,1 0 1 0 0,0 0-7 0 0,4-2 59 0 0,201-51 257 0 0,87-36-61 0 0,-325 89-1955 0 0,-33 1-8402 0 0,47 4 2975 0 0,6-1-599 0 0</inkml:trace>
  <inkml:trace contextRef="#ctx0" brushRef="#br0" timeOffset="4167.023">1 3621 2793 0 0,'0'0'1300'0'0,"0"0"-1005"0"0,0 0-239 0 0,0 0 13 0 0,0 0 4 0 0,0 0 6 0 0,0 0 4 0 0,0 0 27 0 0,0 0 105 0 0,0 0 185 0 0,0 0 236 0 0,15-21 246 0 0,51-67 175 0 0,14 12 4601 0 0,-74 135-5532 0 0,-55 328 1945 0 0,47-371-1984 0 0,0 0-1 0 0,1 0 1 0 0,1 1-1 0 0,0-1 1 0 0,2 0-1 0 0,-1 0 1 0 0,2 0-1 0 0,0 0 1 0 0,1 0-1 0 0,1-1 0 0 0,0 1 1 0 0,1-1-1 0 0,1 0 1 0 0,0-1-1 0 0,1 0 1 0 0,1 0-1 0 0,0 0 1 0 0,3 2-87 0 0,-6-13 140 0 0,0-1 0 0 0,1 1 1 0 0,-1-1-1 0 0,1 0 1 0 0,0-1-1 0 0,-1 0 0 0 0,1 0 1 0 0,0 0-1 0 0,0-1 0 0 0,0 0 1 0 0,-1 0-1 0 0,1 0 0 0 0,0-1 1 0 0,0 0-1 0 0,0-1 0 0 0,-1 0 1 0 0,1 0-1 0 0,-1 0 0 0 0,0 0 1 0 0,1-1-1 0 0,-1 0 1 0 0,3-3-141 0 0,26-6 10 0 0,218-42 13 0 0,2 11 0 0 0,2 11 0 0 0,1 12-1 0 0,0 10 1 0 0,120 17-23 0 0,17-7 324 0 0,309-43-324 0 0,638-176 1406 0 0,-1109 192-1339 0 0,2 10 0 0 0,0 10 1 0 0,96 15-68 0 0,-191-36 384 0 0,-113 23-632 0 0,-24 5 262 0 0,1 0 0 0 0,-1-1 0 0 0,0 1-1 0 0,0-1 1 0 0,1 0 0 0 0,-1 0 0 0 0,0 0-1 0 0,0 0 1 0 0,0 0 0 0 0,0-1 0 0 0,0 1 0 0 0,-1-1-1 0 0,1 0 1 0 0,0 0 0 0 0,-1 0 0 0 0,1 0-1 0 0,-1 0 1 0 0,0-1 0 0 0,0 1 0 0 0,0-1-1 0 0,0 0 1 0 0,0 1 0 0 0,0-1 0 0 0,-1 0 0 0 0,1 0-1 0 0,0-2-13 0 0,6-16-18 0 0,-1 0-1 0 0,-1-1 1 0 0,0 0-1 0 0,-2 0 1 0 0,-1-1-1 0 0,0 1 1 0 0,-2-1-1 0 0,0 1 0 0 0,-2-1 1 0 0,-1 0-1 0 0,0 1 1 0 0,-2-1-1 0 0,0 1 1 0 0,-2 0-1 0 0,0 0 1 0 0,-1 1-1 0 0,-2 0 1 0 0,0 0-1 0 0,-3-3 19 0 0,-50-40-1656 0 0,60 63 1574 0 0,1 0 0 0 0,-1 0 0 0 0,0 1 0 0 0,0-1 0 0 0,0 1 0 0 0,0-1 0 0 0,1 1-1 0 0,-1-1 1 0 0,0 1 0 0 0,0 0 0 0 0,0 0 0 0 0,0 0 0 0 0,0 0 0 0 0,0 1 0 0 0,0-1 0 0 0,0 0-1 0 0,0 1 1 0 0,0-1 0 0 0,1 1 0 0 0,-1 0 0 0 0,0 0 0 0 0,0-1 0 0 0,1 1 0 0 0,-1 0 0 0 0,0 1 0 0 0,1-1-1 0 0,-1 0 1 0 0,1 0 0 0 0,0 1 0 0 0,-1-1 0 0 0,1 1 0 0 0,0-1 0 0 0,0 1 0 0 0,0-1 0 0 0,0 1-1 0 0,0 0 1 0 0,0-1 0 0 0,0 1 0 0 0,0 0 0 0 0,1 0 0 0 0,-1 0 0 0 0,1 0 0 0 0,0 0 82 0 0,-32 133-3257 0 0,29-43-4118 0 0,3-67 447 0 0</inkml:trace>
  <inkml:trace contextRef="#ctx0" brushRef="#br0" timeOffset="5104.012">2887 4398 4865 0 0,'0'0'327'0'0,"0"0"178"0"0,0 0 145 0 0,0 0 73 0 0,0 0 51 0 0,0 0 1 0 0,0 0 39 0 0,0 0 50 0 0,0 0 72 0 0,0 0 50 0 0,0 0 32 0 0,0 0-28 0 0,0 0-103 0 0,-16-12-211 0 0,-48-37-339 0 0,48 37-379 0 0,13 40-1088 0 0,-7 385 3468 0 0,119 557-499 0 0,-148-386-1705 0 0,26-460-116 0 0,4 64 1382 0 0,24-303 2004 0 0,0 13-3846 0 0,-24 2-795 0 0,8 95 1011 0 0,-1 1 0 0 0,1 0 0 0 0,-1-1 1 0 0,1 1-1 0 0,-1 0 0 0 0,-1 0 0 0 0,1 0 0 0 0,0 1 0 0 0,-1-1 0 0 0,0 0 1 0 0,0 1-1 0 0,0 0 0 0 0,0-1 0 0 0,0 1 0 0 0,-1 1 0 0 0,1-1 0 0 0,-1 0 1 0 0,0 1-1 0 0,0 0 0 0 0,0 0 0 0 0,0 0 0 0 0,0 0 0 0 0,-1 1 0 0 0,1-1 0 0 0,0 1 1 0 0,-1 0-1 0 0,1 1 0 0 0,-1-1 0 0 0,1 1 0 0 0,-1 0 0 0 0,-2 0 226 0 0,-106 33-2544 0 0,107-29 2561 0 0,0 1-1 0 0,0 0 1 0 0,0 0-1 0 0,1 0 0 0 0,0 1 1 0 0,0 0-1 0 0,0 0 0 0 0,1 0 1 0 0,0 1-1 0 0,0 0 0 0 0,0-1 1 0 0,1 1-1 0 0,0 0 0 0 0,0 1 1 0 0,1-1-1 0 0,0 0 0 0 0,0 1 1 0 0,1 0-1 0 0,0-1 0 0 0,0 1 1 0 0,1 7-17 0 0,6 16 227 0 0,0 1 0 0 0,3-1 0 0 0,0 0 0 0 0,2-1 0 0 0,2 0 0 0 0,0-1 0 0 0,2 0 0 0 0,1-1 0 0 0,1-1 0 0 0,2-1 0 0 0,0 0 0 0 0,2-1 0 0 0,1-1 0 0 0,6 4-227 0 0,3 9 57 0 0,-9-8 109 0 0,-16-20-25 0 0,1 1 1 0 0,-1-1 0 0 0,1 1 0 0 0,1-2 0 0 0,0 1 0 0 0,0-1 0 0 0,1-1 0 0 0,-1 1-1 0 0,2-1 1 0 0,-1-1 0 0 0,1 0 0 0 0,0 0 0 0 0,0-1 0 0 0,1 0 0 0 0,-1-1-1 0 0,3 0-141 0 0,-9-5 140 0 0,-1-1-1 0 0,1 0 0 0 0,0-1 0 0 0,-1 1 1 0 0,0 0-1 0 0,0-1 0 0 0,1 0 0 0 0,-1 0 0 0 0,-1 0 1 0 0,1 0-1 0 0,0 0 0 0 0,-1-1 0 0 0,0 1 1 0 0,0-1-1 0 0,0 0 0 0 0,0 1 0 0 0,0-1 0 0 0,-1 0 1 0 0,0 0-1 0 0,1 0 0 0 0,-2 0 0 0 0,1 0 1 0 0,0-1-140 0 0,3-7 129 0 0,23-72 107 0 0,-4-2 0 0 0,-4 0 0 0 0,-3-2 0 0 0,-4-2-236 0 0,12-62 136 0 0,-2 73-991 0 0,-20 78 537 0 0,-1 1-1 0 0,1-1 1 0 0,0 1-1 0 0,-1 0 1 0 0,1-1-1 0 0,0 1 1 0 0,0 0-1 0 0,0 0 1 0 0,-1 0-1 0 0,1 0 1 0 0,0 1-1 0 0,0-1 1 0 0,-1 0-1 0 0,1 1 1 0 0,0-1-1 0 0,-1 1 1 0 0,1 0-1 0 0,0-1 1 0 0,-1 1-1 0 0,1 0 1 0 0,-1 0-1 0 0,1 0 1 0 0,-1 0-1 0 0,1 0 1 0 0,-1 0-1 0 0,0 1 1 0 0,0-1-1 0 0,1 0 1 0 0,-1 1 0 0 0,0-1-1 0 0,0 1 1 0 0,0-1-1 0 0,0 2 319 0 0,1-1-1611 0 0,8 8-8118 0 0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16T11:33:06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24909 0 0,'0'0'-236'0'0,"0"0"-307"0"0,0 0-463 0 0,0 0-151 0 0,0 0 114 0 0,0 0 326 0 0,0 0 368 0 0,0 0-40 0 0,29 2-255 0 0,207 22-3310 0 0,16-44-8514 0 0,-233 23 12253 0 0,-63 18 1568 0 0,31-15-461 0 0,12-5-839 0 0,-179 104 12157 0 0,89-4-8798 0 0,90-99-3407 0 0,-1 0 0 0 0,1 0 0 0 0,-1 0 0 0 0,1 0 0 0 0,0 1 0 0 0,0-1 0 0 0,0 1 0 0 0,1-1-1 0 0,-1 0 1 0 0,0 1 0 0 0,1-1 0 0 0,0 1 0 0 0,-1-1 0 0 0,1 1 0 0 0,0 0 0 0 0,0-1 0 0 0,1 1 0 0 0,-1-1-1 0 0,0 1 1 0 0,1-1 0 0 0,0 1 0 0 0,-1-1 0 0 0,1 0 0 0 0,0 1 0 0 0,0-1 0 0 0,0 0 0 0 0,1 1 0 0 0,-1-1-1 0 0,0 0 1 0 0,1 0 0 0 0,0 0 0 0 0,-1 0 0 0 0,1-1 0 0 0,0 1 0 0 0,0 0 0 0 0,0-1 0 0 0,0 1 0 0 0,0-1-1 0 0,0 1 1 0 0,1-1 0 0 0,-1 0 0 0 0,0 0 0 0 0,1 0 0 0 0,-1-1 0 0 0,1 1 0 0 0,-1 0-5 0 0,123 16-1418 0 0,-40-22-1948 0 0,-28-3-2566 0 0,-24 2-3686 0 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16T11:33:04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357 353 20156 0 0,'0'0'-92'0'0,"0"0"320"0"0,0 0-6 0 0,0 0-133 0 0,0 0-96 0 0,-25-7-178 0 0,-78-20-252 0 0,102 26 389 0 0,0 1 1 0 0,0 0-1 0 0,0 0 1 0 0,0 0-1 0 0,0 0 1 0 0,0 0-1 0 0,0 0 1 0 0,0 0 0 0 0,-1 0-1 0 0,1 0 1 0 0,0 1-1 0 0,0-1 1 0 0,0 0-1 0 0,0 1 1 0 0,0-1-1 0 0,1 1 1 0 0,-1-1-1 0 0,0 1 1 0 0,0-1-1 0 0,0 1 1 0 0,0-1 0 0 0,0 1-1 0 0,1 0 1 0 0,-1 0-1 0 0,0-1 1 0 0,0 1-1 0 0,1 0 1 0 0,-1 0-1 0 0,1 0 1 0 0,-1 0-1 0 0,1 0 1 0 0,-1 0 0 0 0,1 0-1 0 0,0 0 1 0 0,-1 0-1 0 0,1 0 1 0 0,0 0-1 0 0,0 0 1 0 0,-1 0-1 0 0,1 0 1 0 0,0 0-1 0 0,0 0 1 0 0,0 0 0 0 0,1 0-1 0 0,-1 0 1 0 0,0 0-1 0 0,0 0 1 0 0,0 0-1 0 0,1 0 1 0 0,-1 0-1 0 0,1 0 1 0 0,-1 0-1 0 0,1 0 1 0 0,-1 0 0 0 0,1 0-1 0 0,-1 0 1 0 0,1 0-1 0 0,0-1 1 0 0,-1 1-1 0 0,1 0 1 0 0,0 0-1 0 0,0-1 1 0 0,0 1 47 0 0,-1 0-78 0 0,16 35 95 0 0,2-1 0 0 0,1-1-1 0 0,2 0 1 0 0,1-1 0 0 0,2-2 0 0 0,1 0-1 0 0,1-2 1 0 0,2 0 0 0 0,1-2 0 0 0,18 12-17 0 0,-30-25 56 0 0,1 0 1 0 0,1-2-1 0 0,0 0 1 0 0,0-1-1 0 0,2-1 1 0 0,-1 0-1 0 0,1-2 1 0 0,0-1-1 0 0,1 0 1 0 0,0-2 0 0 0,0 0-1 0 0,0-2 1 0 0,0 0-1 0 0,0-1 1 0 0,1-2-1 0 0,-1 0 1 0 0,1-1-1 0 0,-1-2 1 0 0,4 0-57 0 0,-9-1 103 0 0,-1 0 1 0 0,-1-1 0 0 0,1-1-1 0 0,-1 0 1 0 0,0-1 0 0 0,0 0-1 0 0,-1-2 1 0 0,0 1-1 0 0,0-2 1 0 0,-1 0 0 0 0,0 0-1 0 0,-1-1 1 0 0,0-1-1 0 0,-1 0 1 0 0,0-1 0 0 0,-1 0-1 0 0,0 0 1 0 0,-1-1-1 0 0,-1-1 1 0 0,0 1 0 0 0,-1-1-1 0 0,-1 0 1 0 0,0-1-1 0 0,-1 0 1 0 0,-1 0 0 0 0,0 0-1 0 0,-1 0 1 0 0,-1-1 0 0 0,0-8-104 0 0,-2 6-37 0 0,0-1 0 0 0,-2 1 0 0 0,-1 0 0 0 0,0 0 0 0 0,-1 0 0 0 0,-1 0 0 0 0,0 1 0 0 0,-2 0 0 0 0,0 0 0 0 0,-1 1 0 0 0,-1-1 0 0 0,-1 2 0 0 0,0-1 0 0 0,-1 2 0 0 0,-1-1 0 0 0,0 1 0 0 0,-1 1 0 0 0,-5-4 37 0 0,0 2-38 0 0,0 1-1 0 0,-1 1 1 0 0,-1 0-1 0 0,0 2 1 0 0,-1 0 0 0 0,0 1-1 0 0,-1 2 1 0 0,0 0 0 0 0,-1 1-1 0 0,0 1 1 0 0,0 1-1 0 0,0 1 1 0 0,-1 1 0 0 0,1 1-1 0 0,-1 2 1 0 0,0 0-1 0 0,0 1 1 0 0,0 2 0 0 0,1 0-1 0 0,-1 1 1 0 0,1 2-1 0 0,-1 0 1 0 0,1 2 0 0 0,1 0-1 0 0,-1 1 1 0 0,1 2-1 0 0,1 0 1 0 0,0 1 0 0 0,0 2-1 0 0,1 0 1 0 0,1 1 0 0 0,0 0-1 0 0,-6 8 39 0 0,-10 17 63 0 0,1 2-1 0 0,3 0 1 0 0,1 2 0 0 0,2 2-1 0 0,2 0 1 0 0,2 2-1 0 0,2 1 1 0 0,2 0 0 0 0,3 1-1 0 0,1 1 1 0 0,3 1-1 0 0,2 0 1 0 0,2 1 0 0 0,2 0-1 0 0,3 0 1 0 0,2 1-1 0 0,2-1 1 0 0,3 0 0 0 0,5 26-63 0 0,-3-18-6 0 0,2-1 0 0 0,3 0 0 0 0,3-1 0 0 0,2 0 0 0 0,3-1 0 0 0,2 0 0 0 0,2-2 0 0 0,3-1 0 0 0,28 44 6 0 0,-42-80 14 0 0,2 0-1 0 0,0 0 0 0 0,2-1 1 0 0,0-1-1 0 0,0-1 0 0 0,1 0 1 0 0,1-1-1 0 0,1 0 0 0 0,0-2 1 0 0,0 0-1 0 0,1-1 0 0 0,1-1 1 0 0,0 0-1 0 0,0-2 0 0 0,1 0 1 0 0,0-2-1 0 0,0 0 0 0 0,1-1 1 0 0,-1-2-1 0 0,1 0 0 0 0,0-1 1 0 0,0-1-1 0 0,10-1-13 0 0,17-3-124 0 0,1-2 0 0 0,-1-2 0 0 0,-1-2 0 0 0,0-2 0 0 0,21-9 124 0 0,7 0-5145 0 0,1 3-5488 0 0,-62 13 6368 0 0</inkml:trace>
  <inkml:trace contextRef="#ctx0" brushRef="#br0" timeOffset="766.848">1667 1960 12203 0 0,'0'0'1705'0'0,"0"0"-1086"0"0,0 0-446 0 0,0 0-214 0 0,0 0-143 0 0,0 0-51 0 0,0 0 27 0 0,0 0 72 0 0,0 0 80 0 0,0 0 66 0 0,0 0 7 0 0,26-23 4 0 0,78-72 33 0 0,-94 86 21 0 0,0 0 0 0 0,-1-1 0 0 0,-1 0 0 0 0,1-1 0 0 0,-2 1 0 0 0,1-1 0 0 0,-2-1 1 0 0,1 0-1 0 0,-2 0 0 0 0,1 0 0 0 0,-2 0 0 0 0,0-1 0 0 0,0 0 0 0 0,-1 0 0 0 0,0-2-75 0 0,-2 7 65 0 0,2 4-21 0 0,-1 1 1 0 0,-1-1 0 0 0,1 0 0 0 0,0 0 0 0 0,-1 1 0 0 0,0-1 0 0 0,0 0 0 0 0,0 0 0 0 0,0-1 0 0 0,-1 1 0 0 0,0 0 0 0 0,1 0 0 0 0,-2 0-1 0 0,1 0 1 0 0,0 0 0 0 0,-1 0 0 0 0,0 0 0 0 0,0 0 0 0 0,0 0 0 0 0,0 0 0 0 0,0 0 0 0 0,-1 0 0 0 0,0 1 0 0 0,0-1 0 0 0,0 0-1 0 0,0 1 1 0 0,-1 0 0 0 0,1-1 0 0 0,-1 1 0 0 0,0 0 0 0 0,0 0 0 0 0,0 1 0 0 0,0-1 0 0 0,0 1 0 0 0,-1-1 0 0 0,1 1 0 0 0,-1 0-1 0 0,1 0 1 0 0,-1 1 0 0 0,0-1 0 0 0,0 1 0 0 0,0 0 0 0 0,0 0 0 0 0,-3-1-45 0 0,3 5 52 0 0,-1 0-1 0 0,1 0 1 0 0,0 1 0 0 0,0-1-1 0 0,0 1 1 0 0,0 0 0 0 0,1 0-1 0 0,-1 0 1 0 0,1 1 0 0 0,0-1-1 0 0,0 1 1 0 0,1 0 0 0 0,-1 0-1 0 0,1 0 1 0 0,0 0 0 0 0,0 0-1 0 0,1 0 1 0 0,0 0 0 0 0,0 1-1 0 0,0-1 1 0 0,0 0 0 0 0,1 1-1 0 0,0 3-51 0 0,-6 78 86 0 0,4-1 0 0 0,4 0 0 0 0,3 1 0 0 0,5-1 0 0 0,3-1 0 0 0,23 81-86 0 0,-22-96 10 0 0,78 339-376 0 0,-91-407 450 0 0,0 0 0 0 0,0 0 0 0 0,-1 0 0 0 0,1 0-1 0 0,0-1 1 0 0,-1 1 0 0 0,1 0 0 0 0,-1 0 0 0 0,0 0-1 0 0,0 0 1 0 0,0 0 0 0 0,0 0 0 0 0,0 0 0 0 0,0 0 0 0 0,0 0-1 0 0,-1 0 1 0 0,1 0 0 0 0,-1 0 0 0 0,1 0 0 0 0,-1 0-1 0 0,0 0 1 0 0,0 0 0 0 0,0-1 0 0 0,0 1 0 0 0,0 0-1 0 0,0 0 1 0 0,0-1 0 0 0,-1 1 0 0 0,1-1 0 0 0,0 0 0 0 0,-1 1-1 0 0,0-1 1 0 0,1 0 0 0 0,-1 0 0 0 0,0 0 0 0 0,1 0-1 0 0,-1 0 1 0 0,0 0 0 0 0,0 0 0 0 0,0 0 0 0 0,0-1 0 0 0,0 1-1 0 0,0-1 1 0 0,0 0 0 0 0,1 1 0 0 0,-3-1-84 0 0,-18 4 21 0 0,0-1 1 0 0,0-1 0 0 0,0 0-1 0 0,0-2 1 0 0,0-1-1 0 0,0 0 1 0 0,0-2 0 0 0,0-1-1 0 0,0 0 1 0 0,-8-4-22 0 0,16 4-599 0 0,1-2 0 0 0,0 1 0 0 0,0-2 0 0 0,0 1 0 0 0,1-2 0 0 0,0 0 0 0 0,0 0 0 0 0,1-1 0 0 0,0 0 1 0 0,-7-8 598 0 0,6-1-3928 0 0,9-4-4067 0 0,3 16 3378 0 0</inkml:trace>
  <inkml:trace contextRef="#ctx0" brushRef="#br0" timeOffset="1071.383">1759 2140 21549 0 0,'0'0'658'0'0,"0"0"-556"0"0,0 0-258 0 0,0 0-150 0 0,0 0-90 0 0,0 0-36 0 0,0 0 80 0 0,0 0 164 0 0,0 0 152 0 0,0 0 105 0 0,0 0 107 0 0,0 0 72 0 0,2 11 39 0 0,-2-9-263 0 0,0 1 0 0 0,1 0 0 0 0,-1-1 0 0 0,1 1 0 0 0,0-1 0 0 0,-1 1 0 0 0,1-1 1 0 0,0 1-1 0 0,1-1 0 0 0,-1 0 0 0 0,0 1 0 0 0,1-1 0 0 0,-1 0 0 0 0,1 0 0 0 0,0 0 0 0 0,-1 0 0 0 0,1 0 0 0 0,0-1 0 0 0,0 1 0 0 0,0-1 0 0 0,1 1 0 0 0,-1-1 0 0 0,0 1 0 0 0,0-1 0 0 0,1 0 0 0 0,-1 0 0 0 0,1 0 0 0 0,-1-1 0 0 0,1 1 0 0 0,-1-1 0 0 0,1 1 0 0 0,0-1 1 0 0,-1 0-1 0 0,1 0 0 0 0,-1 0 0 0 0,1 0 0 0 0,0 0 0 0 0,1-1-24 0 0,31-1 153 0 0,1-1 0 0 0,-2-2 0 0 0,1-1 0 0 0,-1-2 0 0 0,0-1 0 0 0,25-11-153 0 0,71-17-2351 0 0,-126 36 1872 0 0,19-4-2802 0 0,-8 6-6360 0 0,-13 0 2338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16T10:50:48.88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0 526 20644 0 0,'0'0'47'0'0,"0"0"-394"0"0,0 0 33 0 0,0 0 90 0 0,0 0-161 0 0,0 0-171 0 0,0 0-62 0 0,0 0 72 0 0,7-27 199 0 0,24-87 141 0 0,-30 110 196 0 0,0 1 0 0 0,1 0 0 0 0,-1-1 0 0 0,1 1 1 0 0,-1 0-1 0 0,1 0 0 0 0,0 0 0 0 0,0 0 0 0 0,0 0 1 0 0,1 1-1 0 0,-1-1 0 0 0,1 1 0 0 0,-1-1 0 0 0,1 1 0 0 0,0 0 1 0 0,0 0-1 0 0,0 0 0 0 0,0 0 0 0 0,0 1 0 0 0,0-1 1 0 0,1 1-1 0 0,2-1 10 0 0,9-4-36 0 0,42-22 139 0 0,1 2 0 0 0,2 3 0 0 0,0 3 0 0 0,1 2 0 0 0,1 3 0 0 0,1 3 0 0 0,0 2-1 0 0,0 3 1 0 0,58 2-103 0 0,1015 8 1550 0 0,-335-41-1077 0 0,2390-30 368 0 0,-2801 82-583 0 0,0-17 0 0 0,0-17 1 0 0,13-18-259 0 0,-294 32 1169 0 0,-85 277-921 0 0,17-91-142 0 0,-8 1 0 0 0,-8 2 0 0 0,-1 128-106 0 0,-22-173 10 0 0,-6 1 0 0 0,-7-1 1 0 0,-5-1-1 0 0,-12 33-10 0 0,16-117 24 0 0,-11 47 163 0 0,4 1 0 0 0,5 0 0 0 0,-2 103-187 0 0,19-19 66 0 0,-3-185-26 0 0,0 0 24 0 0,0 0 93 0 0,-20-3 745 0 0,-162-51-3186 0 0,120 43-1166 0 0,0 5-3876 0 0,39 4-3513 0 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16T11:33:27.66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2524 1 18508 0 0,'0'0'-308'0'0,"0"0"-78"0"0,0 0 20 0 0,0 0 135 0 0,0 0 139 0 0,-32 22 125 0 0,-103 73 46 0 0,-43 78 401 0 0,-104 101 511 0 0,-11-12 0 0 0,-190 123-991 0 0,413-331 5 0 0,-2-4 1 0 0,-2-3 0 0 0,-2-3-1 0 0,-2-3 1 0 0,-1-4-1 0 0,-22 4-5 0 0,46-31-125 0 0,58-47-2540 0 0,105-128-1702 0 0,-73 119 4245 0 0,51-65 295 0 0,67-97 1304 0 0,-72 59 3247 0 0,-152 225-2157 0 0,-4 19-2167 0 0,-589 696 285 0 0,492-638-160 0 0,239-160 27 0 0,18-5-694 0 0,2 3 1 0 0,-1 5-1 0 0,1 3 1 0 0,0 4-1 0 0,-1 3 1 0 0,6 6 141 0 0,163 33-7482 0 0,-200-32-3238 0 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16T11:33:33.16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42 99 21301 0 0,'0'0'-162'0'0,"0"0"-161"0"0,0 0-187 0 0,0 0-189 0 0,0 0 59 0 0,0 0 266 0 0,0 0 185 0 0,0 0 192 0 0,0 0 95 0 0,-3 34 76 0 0,-10 107 62 0 0,32 112 719 0 0,60 198-439 0 0,-175-884 69 0 0,91 423-614 0 0,1 0 0 0 0,0 0-1 0 0,1-1 1 0 0,0 1 0 0 0,0-1-1 0 0,1 0 1 0 0,0 0 0 0 0,1 0 0 0 0,1 0-1 0 0,-1 0 1 0 0,2 0 0 0 0,0 0-1 0 0,0 0 1 0 0,1 0 0 0 0,0 0 0 0 0,1 1-1 0 0,0-1 1 0 0,1 1 0 0 0,0-1-1 0 0,0 1 1 0 0,1 1 0 0 0,1-1-1 0 0,-1 1 1 0 0,2-1 0 0 0,-1 2 0 0 0,1-1-1 0 0,4-3 30 0 0,13-1 35 0 0,1 1 0 0 0,0 1 1 0 0,1 1-1 0 0,-1 1 0 0 0,2 2 0 0 0,-1 1 0 0 0,1 0 0 0 0,0 2 0 0 0,0 1 0 0 0,1 2 0 0 0,-1 0 0 0 0,0 2 0 0 0,26 4-35 0 0,-35-3-4 0 0,1 1 0 0 0,-1 0 0 0 0,0 2 0 0 0,0 0 0 0 0,0 1-1 0 0,0 1 1 0 0,-1 0 0 0 0,0 2 0 0 0,-1 0 0 0 0,0 0 0 0 0,0 2-1 0 0,0 1 5 0 0,-11-9-5 0 0,0 1-1 0 0,0 0 1 0 0,0 0-1 0 0,-1 0 1 0 0,0 1-1 0 0,0-1 0 0 0,0 1 1 0 0,0 0-1 0 0,-1 0 1 0 0,0 1-1 0 0,0-1 1 0 0,0 1-1 0 0,-1-1 0 0 0,0 1 1 0 0,0 0-1 0 0,0 0 1 0 0,-1 0-1 0 0,1 0 1 0 0,-1 0-1 0 0,-1 0 0 0 0,0 0 1 0 0,1 1-1 0 0,-2-1 1 0 0,1 0-1 0 0,-1 0 1 0 0,0 0-1 0 0,0 0 0 0 0,-1 0 1 0 0,1 0-1 0 0,-1 0 1 0 0,-1 0-1 0 0,1-1 1 0 0,-1 1-1 0 0,0-1 0 0 0,0 0 1 0 0,-1 1-1 0 0,-2 1 6 0 0,-14 17 16 0 0,0-2 0 0 0,-2 0-1 0 0,-1-2 1 0 0,0 0-1 0 0,-2-2 1 0 0,0 0 0 0 0,-1-2-1 0 0,-25 12-15 0 0,-130 97-111 0 0,180-124 94 0 0,-1 0 0 0 0,0 0 0 0 0,1 0-1 0 0,-1 0 1 0 0,1 0 0 0 0,-1 0 0 0 0,1 1 0 0 0,0-1 0 0 0,0 1 0 0 0,0-1 0 0 0,-1 1 0 0 0,1-1 0 0 0,1 1 0 0 0,-1-1 0 0 0,0 1 0 0 0,0 0 0 0 0,0 0 0 0 0,1-1 0 0 0,-1 1-1 0 0,1 0 1 0 0,0 0 0 0 0,-1 0 0 0 0,1 0 0 0 0,0-1 0 0 0,0 1 0 0 0,0 0 0 0 0,0 0 0 0 0,1 0 0 0 0,-1 0 0 0 0,0 0 0 0 0,1-1 0 0 0,-1 1 0 0 0,1 0 0 0 0,0 0 0 0 0,0-1 0 0 0,-1 1-1 0 0,1 0 1 0 0,0-1 0 0 0,0 1 0 0 0,1-1 0 0 0,-1 1 0 0 0,0-1 0 0 0,0 0 0 0 0,1 1 0 0 0,-1-1 0 0 0,1 0 0 0 0,-1 0 0 0 0,1 0 0 0 0,-1 0 0 0 0,1 0 0 0 0,0 0 0 0 0,-1-1 0 0 0,1 1-1 0 0,0 0 1 0 0,0-1 0 0 0,0 0 0 0 0,-1 1 0 0 0,1-1 17 0 0,31 10 22 0 0,1-1 1 0 0,0-2-1 0 0,0-2 0 0 0,0-1 1 0 0,0-1-1 0 0,1-2 0 0 0,-1-2 1 0 0,24-3-23 0 0,-14 3-4 0 0,264-21-102 0 0,-292 66 1792 0 0,-14-40-1612 0 0,-1 1 0 0 0,1-1 0 0 0,0 0 0 0 0,1 0 0 0 0,-1 0 0 0 0,1 0 0 0 0,0-1 0 0 0,-1 1 0 0 0,2 0 0 0 0,-1-1 0 0 0,0 0 0 0 0,1 0 0 0 0,-1 0 0 0 0,1 0 0 0 0,0-1-1 0 0,0 1 1 0 0,0-1 0 0 0,0 0 0 0 0,1 0 0 0 0,-1-1 0 0 0,0 1 0 0 0,1-1 0 0 0,-1 0 0 0 0,1 0 0 0 0,0 0 0 0 0,-1-1 0 0 0,1 0 0 0 0,0 0 0 0 0,-1 0 0 0 0,1 0 0 0 0,-1-1 0 0 0,1 0 0 0 0,0 1 0 0 0,-1-2 0 0 0,1 1 0 0 0,-1-1 0 0 0,0 1-1 0 0,1-1-73 0 0,159-89 808 0 0,-148 78-779 0 0,-1-1-1 0 0,0 0 0 0 0,-1-2 1 0 0,-1 1-1 0 0,0-1 1 0 0,-1-1-1 0 0,-1-1 0 0 0,0 1 1 0 0,1-7-29 0 0,-9 19-24 0 0,-1-1-1 0 0,1 1 1 0 0,-1-1 0 0 0,0 0 0 0 0,-1 1 0 0 0,1-1 0 0 0,-1 0 0 0 0,0 0 0 0 0,-1 0 0 0 0,0 0 0 0 0,0 0-1 0 0,0 0 1 0 0,0 0 0 0 0,-1 0 0 0 0,0 0 0 0 0,0 0 0 0 0,-1 1 0 0 0,0-1 0 0 0,0 0 0 0 0,0 1-1 0 0,0-1 1 0 0,-1 1 0 0 0,0 0 0 0 0,0 0 0 0 0,-1 0 0 0 0,1 0 0 0 0,-1 0 0 0 0,0 1 0 0 0,0 0-1 0 0,-1 0 1 0 0,1 0 0 0 0,-1 0 0 0 0,-3-2 24 0 0,-2 1-37 0 0,0 0 0 0 0,-1 0 0 0 0,0 1 0 0 0,1 0 0 0 0,-1 1 0 0 0,-1 0 0 0 0,1 1 0 0 0,0 0 0 0 0,0 1 0 0 0,-1 0-1 0 0,1 1 1 0 0,-1 0 0 0 0,1 0 0 0 0,-1 2 0 0 0,1-1 0 0 0,0 2 0 0 0,0-1 0 0 0,0 1 0 0 0,0 1 0 0 0,0 0 0 0 0,1 1 0 0 0,-1 0 0 0 0,1 0 0 0 0,0 1-1 0 0,1 0 1 0 0,0 1 0 0 0,0 0 0 0 0,0 1 0 0 0,1 0 0 0 0,0 0 0 0 0,0 0 0 0 0,1 1 0 0 0,0 1 0 0 0,-5 8 37 0 0,11-15-39 0 0,-1 1 1 0 0,1-1-1 0 0,-1 1 1 0 0,1-1-1 0 0,0 1 1 0 0,0 0-1 0 0,1 0 1 0 0,-1-1-1 0 0,1 1 1 0 0,0 0-1 0 0,0 0 1 0 0,0 0-1 0 0,1 0 1 0 0,-1-1-1 0 0,1 1 1 0 0,0 0-1 0 0,0 0 1 0 0,0-1-1 0 0,0 1 1 0 0,1-1-1 0 0,0 1 1 0 0,-1-1-1 0 0,1 1 1 0 0,0-1-1 0 0,1 0 1 0 0,-1 0-1 0 0,1 0 1 0 0,-1 0-1 0 0,1-1 1 0 0,0 1-1 0 0,0-1 1 0 0,0 1-1 0 0,0-1 1 0 0,1 0 38 0 0,59 26-3054 0 0,3-14-4510 0 0,-40-11-2814 0 0</inkml:trace>
  <inkml:trace contextRef="#ctx0" brushRef="#br0" timeOffset="479.045">2112 616 20204 0 0,'0'0'50'0'0,"0"0"-109"0"0,0 0-113 0 0,0 0-87 0 0,0 0 97 0 0,0 0 262 0 0,0 0 225 0 0,0 0 199 0 0,0 0 63 0 0,0 0-87 0 0,0 0-124 0 0,0 0-96 0 0,0 0-88 0 0,22-16-80 0 0,161-107-195 0 0,-166 114-90 0 0,-13 8 96 0 0,0 0 1 0 0,1-1-1 0 0,-1 0 0 0 0,-1 1 1 0 0,1-1-1 0 0,0-1 1 0 0,0 1-1 0 0,-1 0 0 0 0,1-1 1 0 0,-1 0-1 0 0,0 0 1 0 0,0 0-1 0 0,0 0 0 0 0,0 0 1 0 0,0-1-1 0 0,-1 1 1 0 0,0-1-1 0 0,1 0 0 0 0,-1 1 1 0 0,0-3 76 0 0,-5 3-167 0 0,0 1 0 0 0,-1-1 1 0 0,1 1-1 0 0,-1 0 1 0 0,0 0-1 0 0,0 0 0 0 0,0 1 1 0 0,0-1-1 0 0,0 1 0 0 0,0 0 1 0 0,0 0-1 0 0,0 1 0 0 0,0-1 1 0 0,0 1-1 0 0,-1 0 0 0 0,1 0 1 0 0,0 0-1 0 0,0 0 0 0 0,-2 1 167 0 0,5-1-23 0 0,-30 1 194 0 0,1 1-1 0 0,-1 1 1 0 0,1 1 0 0 0,0 2 0 0 0,0 1 0 0 0,1 2-1 0 0,0 1 1 0 0,0 1 0 0 0,1 1 0 0 0,1 1-1 0 0,0 2 1 0 0,1 0 0 0 0,0 2 0 0 0,1 1 0 0 0,-3 5-171 0 0,24-20-7 0 0,0-1 0 0 0,1 1 0 0 0,-1 0 0 0 0,1 1 1 0 0,-1-1-1 0 0,1 0 0 0 0,0 1 0 0 0,0 0 0 0 0,1 0 1 0 0,-1-1-1 0 0,1 2 0 0 0,0-1 0 0 0,0 0 0 0 0,0 0 1 0 0,1 1-1 0 0,-1-1 0 0 0,1 1 0 0 0,0-1 0 0 0,0 1 1 0 0,1-1-1 0 0,-1 1 0 0 0,1 0 0 0 0,0-1 0 0 0,0 1 1 0 0,1 0-1 0 0,0-1 0 0 0,-1 1 0 0 0,1 0 0 0 0,1-1 1 0 0,-1 0-1 0 0,1 1 0 0 0,0-1 0 0 0,0 0 0 0 0,0 1 1 0 0,0-1-1 0 0,1-1 0 0 0,-1 1 0 0 0,1 0 0 0 0,0-1 1 0 0,0 1-1 0 0,3 1 7 0 0,18 4-92 0 0,-1-1-1 0 0,2-1 1 0 0,-1-2 0 0 0,1 0-1 0 0,0-1 1 0 0,0-2-1 0 0,0 0 1 0 0,0-2 0 0 0,0-1-1 0 0,1-1 1 0 0,-1-1 0 0 0,0-1 92 0 0,28-2-349 0 0,0-2-1 0 0,-1-3 1 0 0,0-1 0 0 0,-1-3 0 0 0,48-22 349 0 0,-88 30 374 0 0,-13 4-4015 0 0,-6 2-3646 0 0,4 1 792 0 0</inkml:trace>
  <inkml:trace contextRef="#ctx0" brushRef="#br0" timeOffset="1102.309">2857 593 17772 0 0,'0'0'739'0'0,"0"0"-219"0"0,0 0-346 0 0,0 0-202 0 0,0 0-73 0 0,0 0-3 0 0,0 0 41 0 0,0 0 50 0 0,0 0 26 0 0,0 0 14 0 0,0 0 18 0 0,0 0 2 0 0,18-23-43 0 0,53-72-60 0 0,-72 95 26 0 0,0 1 0 0 0,-1-1 0 0 0,1 1-1 0 0,0-1 1 0 0,0 0 0 0 0,0 0 0 0 0,0 1 0 0 0,0-1 0 0 0,0 0 0 0 0,-1 0-1 0 0,1 0 1 0 0,0 0 0 0 0,0 0 0 0 0,0 0 0 0 0,0-1 0 0 0,-1 1 0 0 0,1 0-1 0 0,0-1 1 0 0,0 1 0 0 0,0-1 0 0 0,0 1 0 0 0,0-1 0 0 0,0 1-1 0 0,0-1 1 0 0,0 1 0 0 0,0-1 0 0 0,0 0 0 0 0,0 0 0 0 0,1 0 0 0 0,-1 1-1 0 0,0-1 1 0 0,0 0 0 0 0,1 0 0 0 0,-1 0 0 0 0,0 0 0 0 0,1 0 0 0 0,-1 0-1 0 0,1 0 1 0 0,0-1 0 0 0,-1 1 0 0 0,1 0 0 0 0,0 0 0 0 0,0 0-1 0 0,-1 0 1 0 0,1 0 0 0 0,0-1 0 0 0,0 1 0 0 0,0 0 0 0 0,0 0 0 0 0,1 0-1 0 0,-1 0 1 0 0,0 0 0 0 0,0-1 0 0 0,1 1 0 0 0,-1 0 0 0 0,1 0 0 0 0,-1 0-1 0 0,1 0 1 0 0,-1 0 0 0 0,1 0 0 0 0,0 0 30 0 0,-2 1-12 0 0,-15 6 99 0 0,1 0-1 0 0,0 1 1 0 0,0 1 0 0 0,0 1-1 0 0,1 0 1 0 0,0 0 0 0 0,1 2-1 0 0,0-1 1 0 0,1 2 0 0 0,0 0 0 0 0,1 0-1 0 0,0 1 1 0 0,-2 5-87 0 0,8-13 44 0 0,1 0 0 0 0,-1 1 0 0 0,1-1 0 0 0,1 1-1 0 0,-1 0 1 0 0,1 0 0 0 0,0 0 0 0 0,0 1 0 0 0,1-1 0 0 0,0 1 0 0 0,0-1 0 0 0,0 1 0 0 0,1 0 0 0 0,0 0 0 0 0,1-1-1 0 0,-1 1 1 0 0,1 0 0 0 0,0 0 0 0 0,1 0 0 0 0,0 0 0 0 0,0 0 0 0 0,0-1 0 0 0,1 1 0 0 0,0 0 0 0 0,1-1 0 0 0,-1 0-1 0 0,1 1 1 0 0,0-1 0 0 0,1 0 0 0 0,-1 0 0 0 0,1-1 0 0 0,0 1 0 0 0,1-1 0 0 0,-1 0 0 0 0,1 0 0 0 0,0 0 0 0 0,0-1-1 0 0,1 0 1 0 0,-1 0 0 0 0,6 3-44 0 0,16-4 68 0 0,-1-2 0 0 0,1-1-1 0 0,-1-1 1 0 0,1-1 0 0 0,-1-1-1 0 0,1-1 1 0 0,-2-2 0 0 0,1-1 0 0 0,0 0-1 0 0,-1-2 1 0 0,-1-1 0 0 0,0-1-1 0 0,0-1 1 0 0,-1-2 0 0 0,0 0-1 0 0,-2-1 1 0 0,16-13-68 0 0,-19 15 10 0 0,0-1 0 0 0,-1 0 0 0 0,0-1 0 0 0,-1-1-1 0 0,-1-1 1 0 0,-1 0 0 0 0,0-1 0 0 0,3-7-10 0 0,-11 25-304 0 0,-7 15 473 0 0,0-6-132 0 0,-1-1-1 0 0,2 0 1 0 0,-1 0 0 0 0,1 1-1 0 0,0-1 1 0 0,1 0-1 0 0,0 0 1 0 0,0 1 0 0 0,1-1-1 0 0,0 0 1 0 0,0 0 0 0 0,1-1-1 0 0,0 1 1 0 0,0 0-1 0 0,1-1 1 0 0,0 0 0 0 0,0 1-1 0 0,1-2 1 0 0,0 1-1 0 0,0-1 1 0 0,0 1 0 0 0,1-1-1 0 0,0-1 1 0 0,1 1 0 0 0,-1-1-1 0 0,1 0 1 0 0,0-1-1 0 0,0 1 1 0 0,0-1 0 0 0,0-1-1 0 0,1 1 1 0 0,0-1-1 0 0,1 0-36 0 0,122-4-2524 0 0,-89-10-1631 0 0,-2-5-3305 0 0,-27 8-712 0 0</inkml:trace>
  <inkml:trace contextRef="#ctx0" brushRef="#br0" timeOffset="1351.601">3325 25 17628 0 0,'0'0'6161'0'0,"0"0"-5649"0"0,0 0-8 0 0,0 0-240 0 0,0 0-376 0 0,0 0-280 0 0,0 0-96 0 0,0 0 0 0 0,0 0 88 0 0,0 0 80 0 0,0 0-256 0 0,0 0-432 0 0,0 0-641 0 0,131-24-1279 0 0,-111 37-1473 0 0,-8 0-7050 0 0</inkml:trace>
  <inkml:trace contextRef="#ctx0" brushRef="#br0" timeOffset="1634.797">4015 704 21813 0 0,'0'0'2512'0'0,"0"0"-1988"0"0,0 0-524 0 0,0 0-16 0 0,0 0 131 0 0,0 0 30 0 0,0 0-2 0 0,29-9-11 0 0,88-32-25 0 0,-106 38-74 0 0,-1 0 1 0 0,0-2 0 0 0,0 1-1 0 0,0-1 1 0 0,-1 0-1 0 0,0-1 1 0 0,0 0 0 0 0,0-1-1 0 0,0 0 1 0 0,-1 0-1 0 0,0 0 1 0 0,-1-1-1 0 0,0-1 1 0 0,0 1 0 0 0,-1-1-1 0 0,5-9-33 0 0,-9 14-48 0 0,0 0-1 0 0,-1 0 1 0 0,1 0 0 0 0,-1-1-1 0 0,0 1 1 0 0,0 0-1 0 0,-1-1 1 0 0,1 1 0 0 0,-1-1-1 0 0,0 1 1 0 0,0-1 0 0 0,-1 1-1 0 0,1-1 1 0 0,-1 1-1 0 0,0-1 1 0 0,0 1 0 0 0,0 0-1 0 0,-1 0 1 0 0,0-1-1 0 0,0 1 1 0 0,0 0 0 0 0,0 1-1 0 0,0-1 1 0 0,-1 0-1 0 0,0 0 1 0 0,1 1 0 0 0,-1 0-1 0 0,-1-1 1 0 0,1 1-1 0 0,0 1 1 0 0,-1-1 0 0 0,0 0-1 0 0,1 1 1 0 0,-1 0 0 0 0,0-1-1 0 0,0 2 1 0 0,0-1-1 0 0,-1 0 1 0 0,1 1 0 0 0,0 0-1 0 0,-1 0 1 0 0,1 0-1 0 0,-1 0 1 0 0,1 1 0 0 0,-1 0-1 0 0,1 0 1 0 0,0 0-1 0 0,-1 0 1 0 0,-2 1 48 0 0,-6-3 14 0 0,1 1-1 0 0,-1 0 1 0 0,1 1-1 0 0,-1 0 1 0 0,1 1-1 0 0,-1 0 1 0 0,1 1-1 0 0,0 1 0 0 0,-1 0 1 0 0,1 0-1 0 0,0 1 1 0 0,1 1-1 0 0,-1 0 1 0 0,1 0-1 0 0,0 1 1 0 0,0 1-1 0 0,1 0 1 0 0,0 0-1 0 0,0 1 1 0 0,0 0-1 0 0,1 1 1 0 0,1 0-1 0 0,-1 0 1 0 0,1 1-1 0 0,1 0 1 0 0,0 1-1 0 0,1-1 1 0 0,0 1-1 0 0,0 1 1 0 0,1-1-1 0 0,0 1 1 0 0,1 0-1 0 0,1 0 1 0 0,-2 9-14 0 0,5-14 45 0 0,1 0 0 0 0,0-1-1 0 0,1 1 1 0 0,0-1 0 0 0,0 0 0 0 0,0 0 0 0 0,1 1 0 0 0,-1-1-1 0 0,2-1 1 0 0,-1 1 0 0 0,0 0 0 0 0,1-1 0 0 0,0 0 0 0 0,1 0 0 0 0,-1 0-1 0 0,1 0 1 0 0,0-1 0 0 0,0 1 0 0 0,0-1 0 0 0,1-1 0 0 0,-1 1 0 0 0,1-1-1 0 0,0 0 1 0 0,0 0-45 0 0,154 56 488 0 0,189-15 48 0 0,-179-31-3152 0 0,-3 16-7852 0 0,-136-21-616 0 0</inkml:trace>
  <inkml:trace contextRef="#ctx0" brushRef="#br0" timeOffset="2936.907">2565 1638 21645 0 0,'0'0'897'0'0,"0"0"-618"0"0,0 0-275 0 0,0 0-284 0 0,0 0-164 0 0,0 0 26 0 0,0 0 144 0 0,0 0 210 0 0,0 0 92 0 0,0 0 9 0 0,27-1-8 0 0,174 1 202 0 0,-197 1-205 0 0,0 0 1 0 0,1 0-1 0 0,-1-1 0 0 0,0 0 1 0 0,1 0-1 0 0,-1 0 0 0 0,1 0 1 0 0,-1-1-1 0 0,0 0 0 0 0,1 0 1 0 0,-1 0-1 0 0,0 0 0 0 0,0-1 1 0 0,0 1-1 0 0,0-1 1 0 0,0 0-1 0 0,0 0 0 0 0,0-1 1 0 0,-1 1-1 0 0,1-1 0 0 0,-1 0 1 0 0,0 0-1 0 0,1 0 0 0 0,-2 0 1 0 0,1 0-1 0 0,0-1 0 0 0,0 0 1 0 0,-1 1-1 0 0,0-1 0 0 0,0 0 1 0 0,0 0-1 0 0,0 0 0 0 0,-1 0 1 0 0,0 0-1 0 0,1-1 0 0 0,-1 1 1 0 0,-1 0-1 0 0,1-1 0 0 0,-1 1 1 0 0,0 0-1 0 0,0-5-26 0 0,-4 4-66 0 0,0 0 1 0 0,0 0-1 0 0,0 0 0 0 0,-1 1 0 0 0,0-1 0 0 0,0 1 1 0 0,0 0-1 0 0,-1 1 0 0 0,1-1 0 0 0,-1 1 0 0 0,0 0 0 0 0,0 1 1 0 0,0-1-1 0 0,0 1 0 0 0,0 1 0 0 0,-1-1 0 0 0,1 1 1 0 0,0 0-1 0 0,-1 0 0 0 0,1 1 0 0 0,-1-1 0 0 0,1 2 1 0 0,-1-1-1 0 0,1 1 0 0 0,-1 0 0 0 0,-3 1 66 0 0,-11 0-5 0 0,-1 1 0 0 0,1 0 0 0 0,0 2 0 0 0,1 1 0 0 0,-1 0 0 0 0,1 2 0 0 0,0 0-1 0 0,1 1 1 0 0,0 1 0 0 0,0 1 0 0 0,1 1 0 0 0,1 0 0 0 0,0 1 0 0 0,0 1 0 0 0,2 1 0 0 0,0 0 0 0 0,0 1 0 0 0,1 0-1 0 0,2 1 1 0 0,-1 1 0 0 0,2 0 0 0 0,-6 13 5 0 0,12-18 45 0 0,0 0 0 0 0,1 1 1 0 0,1 0-1 0 0,1 0 0 0 0,-1 0 0 0 0,2 0 0 0 0,0 0 1 0 0,1 1-1 0 0,0-1 0 0 0,1 0 0 0 0,1 0 0 0 0,0 0 0 0 0,1 0 1 0 0,1 0-1 0 0,0 0 0 0 0,0-1 0 0 0,2 0 0 0 0,0 0 0 0 0,0 0 1 0 0,1-1-1 0 0,0 1 0 0 0,1-2 0 0 0,1 1 0 0 0,0-1 1 0 0,0-1-1 0 0,1 1 0 0 0,1-2 0 0 0,-1 1 0 0 0,1-2 0 0 0,1 1 1 0 0,0-1-1 0 0,0-1 0 0 0,1 0 0 0 0,-1-1 0 0 0,2 0 0 0 0,-1-1 1 0 0,0-1-1 0 0,1 0 0 0 0,0-1 0 0 0,14 2-45 0 0,12-3 69 0 0,1-2 0 0 0,0-2 0 0 0,-1-1 0 0 0,0-3-1 0 0,0-1 1 0 0,0-2 0 0 0,-1-1 0 0 0,0-2 0 0 0,-1-2 0 0 0,0-2 0 0 0,10-7-69 0 0,7 2-2 0 0,-53 20 19 0 0,0-1-31 0 0,-1 0 1 0 0,1 1 0 0 0,1-1-1 0 0,-1 1 1 0 0,0 0 0 0 0,0-1 0 0 0,0 1-1 0 0,1 0 1 0 0,-1 0 0 0 0,1 0-1 0 0,-1 1 1 0 0,1-1 0 0 0,-1 1-1 0 0,1-1 1 0 0,-1 1 0 0 0,1 0-1 0 0,-1 0 1 0 0,1 0 0 0 0,-1 0-1 0 0,1 0 1 0 0,-1 1 0 0 0,1-1-1 0 0,-1 1 1 0 0,1-1 0 0 0,-1 1 0 0 0,1 0-1 0 0,-1 0 1 0 0,0 0 0 0 0,1 1-1 0 0,-1-1 1 0 0,0 0 0 0 0,0 1-1 0 0,0-1 1 0 0,0 1 0 0 0,0 0-1 0 0,0 0 1 0 0,-1 0 0 0 0,1 0-1 0 0,-1 0 1 0 0,1 0 0 0 0,-1 0 0 0 0,0 0-1 0 0,1 1 1 0 0,-1 1 13 0 0,0 2 28 0 0,-1 0 0 0 0,1 0-1 0 0,1 0 1 0 0,-1 0 0 0 0,1 0 0 0 0,0 0 0 0 0,0 0 0 0 0,1 0-1 0 0,-1-1 1 0 0,2 1 0 0 0,-1-1 0 0 0,0 0 0 0 0,1 0 0 0 0,0 0-1 0 0,0 0 1 0 0,0-1 0 0 0,1 0 0 0 0,0 1 0 0 0,-1-2 0 0 0,1 1-1 0 0,1-1 1 0 0,-1 1 0 0 0,0-1 0 0 0,1-1 0 0 0,0 1 0 0 0,0-1-1 0 0,-1 0 1 0 0,1 0 0 0 0,1-1 0 0 0,-1 0 0 0 0,0 0 0 0 0,0 0-1 0 0,0-1 1 0 0,0 0 0 0 0,1 0 0 0 0,-1 0 0 0 0,0-1-1 0 0,6-1-27 0 0,2-3-52 0 0,-1-2-1 0 0,1 0 1 0 0,-1 0-1 0 0,0-1 1 0 0,-1 0-1 0 0,0-2 1 0 0,0 1-1 0 0,-1-1 1 0 0,0-1-1 0 0,0 0 0 0 0,-2 0 1 0 0,1-1-1 0 0,-1-1 1 0 0,-1 1-1 0 0,0-1 1 0 0,-1-1-1 0 0,-1 1 1 0 0,0-1-1 0 0,0 0 1 0 0,-2-1-1 0 0,0 1 0 0 0,0-1 1 0 0,-1 0-1 0 0,-1 0 1 0 0,0-8 52 0 0,-4 16-74 0 0,0 0 0 0 0,0 0 0 0 0,-1 0 1 0 0,0 1-1 0 0,0-1 0 0 0,0 1 0 0 0,-1-1 0 0 0,0 1 1 0 0,0 0-1 0 0,0 1 0 0 0,-1-1 0 0 0,0 1 0 0 0,0 0 1 0 0,-1 0-1 0 0,1 0 0 0 0,-1 1 0 0 0,0 0 1 0 0,0 0-1 0 0,-1 0 0 0 0,1 1 0 0 0,-1 0 0 0 0,1 0 1 0 0,-1 1-1 0 0,0 0 0 0 0,0 0 0 0 0,0 1 0 0 0,-1-1 1 0 0,1 1-1 0 0,0 1 0 0 0,-4 0 74 0 0,-3-1 30 0 0,-1 0 1 0 0,1 2-1 0 0,-1 0 0 0 0,1 0 0 0 0,0 1 1 0 0,0 1-1 0 0,-1 1 0 0 0,2 0 1 0 0,-1 0-1 0 0,0 1 0 0 0,1 1 1 0 0,0 1-1 0 0,1 0 0 0 0,-13 8-30 0 0,16-7 66 0 0,1 0 0 0 0,-1 1-1 0 0,1 0 1 0 0,1 1 0 0 0,-1 0-1 0 0,2 0 1 0 0,-1 0 0 0 0,2 1 0 0 0,-1 0-1 0 0,2 0 1 0 0,-1 1 0 0 0,1-1-1 0 0,1 1 1 0 0,0 0 0 0 0,1 0 0 0 0,-1 8-66 0 0,2-13 37 0 0,0-1 1 0 0,1 0 0 0 0,0 0 0 0 0,0 0-1 0 0,1 0 1 0 0,-1 0 0 0 0,1 0 0 0 0,0 0-1 0 0,1 0 1 0 0,0 0 0 0 0,0 0 0 0 0,0-1 0 0 0,0 1-1 0 0,1-1 1 0 0,0 1 0 0 0,0-1 0 0 0,1 0-1 0 0,-1 0 1 0 0,1 0 0 0 0,0-1 0 0 0,0 1-1 0 0,1-1 1 0 0,-1 0 0 0 0,1 0 0 0 0,0-1 0 0 0,0 1-1 0 0,0-1 1 0 0,1 0 0 0 0,-1-1 0 0 0,1 1-1 0 0,0-1 1 0 0,-1 0 0 0 0,5 0-38 0 0,14 0 42 0 0,0-2 0 0 0,0 0 0 0 0,0-2 0 0 0,0-1 0 0 0,0-1 0 0 0,-1-1 0 0 0,0-1 0 0 0,1 0 0 0 0,-2-2 0 0 0,1-1 0 0 0,-1-1 0 0 0,-1-1 1 0 0,0 0-1 0 0,0-2 0 0 0,-1-1 0 0 0,-1 0 0 0 0,0-1 0 0 0,-1-1 0 0 0,11-14-42 0 0,48-65-460 0 0,-57 130-122 0 0,-5 2 983 0 0,-11-23-327 0 0,1 1 0 0 0,0-1 1 0 0,0 0-1 0 0,2-1 0 0 0,0 1 0 0 0,0-1 1 0 0,1-1-1 0 0,1 1 0 0 0,0-2 1 0 0,1 1-1 0 0,0-1 0 0 0,0 0 1 0 0,1-1-1 0 0,1 0 0 0 0,9 5-74 0 0,-11-15-36 0 0,1 0-1 0 0,-1-1 0 0 0,1 0 0 0 0,-1 0 1 0 0,1-1-1 0 0,-1-1 0 0 0,0 0 1 0 0,0 0-1 0 0,0-1 0 0 0,0 0 1 0 0,-1-1-1 0 0,0 0 0 0 0,0 0 0 0 0,0-1 1 0 0,0 0-1 0 0,-1-1 0 0 0,0 0 1 0 0,-1 0-1 0 0,1-1 0 0 0,-1 0 0 0 0,-1 0 1 0 0,1-1-1 0 0,-1 1 0 0 0,-1-1 1 0 0,0-1 36 0 0,64-104-1633 0 0,-19 172 3027 0 0,-43-46-1357 0 0,-4-6-11 0 0,0 1 0 0 0,1-1 0 0 0,-1 1-1 0 0,2-1 1 0 0,-1 0 0 0 0,1-1 0 0 0,-1 1 0 0 0,2-1-1 0 0,-1 0 1 0 0,0 0 0 0 0,1-1 0 0 0,0 1-1 0 0,0-1 1 0 0,1-1 0 0 0,-1 1 0 0 0,1-1 0 0 0,-1 0-1 0 0,1 0 1 0 0,0-1 0 0 0,0 0 0 0 0,1 0 0 0 0,-1-1-1 0 0,0 0 1 0 0,0 0 0 0 0,1-1 0 0 0,-1 0-1 0 0,0 0 1 0 0,1 0 0 0 0,-1-1 0 0 0,0 0 0 0 0,0-1-1 0 0,1 0 1 0 0,-1 0 0 0 0,0 0 0 0 0,-1-1-1 0 0,7-3-24 0 0,-2 1-102 0 0,0-1 0 0 0,0 0 1 0 0,-1 0-1 0 0,1-1 1 0 0,-2-1-1 0 0,1 0 1 0 0,-1 0-1 0 0,0 0 1 0 0,-1-1-1 0 0,0-1 0 0 0,0 0 1 0 0,-1 0-1 0 0,0 0 1 0 0,-1-1-1 0 0,0 0 1 0 0,-1 0-1 0 0,0 0 1 0 0,-1-1-1 0 0,0 1 0 0 0,2-11 101 0 0,27 56 1267 0 0,-21-16-1176 0 0,2 0-1 0 0,0-1 1 0 0,0 0-1 0 0,2-1 0 0 0,0 0 1 0 0,1-2-1 0 0,0 0 0 0 0,1-1 1 0 0,3 1-91 0 0,62 33-9022 0 0,-68-41-2175 0 0</inkml:trace>
  <inkml:trace contextRef="#ctx0" brushRef="#br0" timeOffset="4113.759">5401 1747 12075 0 0,'0'0'4915'0'0,"0"0"-3442"0"0,0 0-1043 0 0,0 0-390 0 0,0 0-384 0 0,0 0-40 0 0,0 0 200 0 0,0 0 328 0 0,0 0 200 0 0,0 0 44 0 0,0 0 18 0 0,0 0-26 0 0,7 33-47 0 0,23 104-29 0 0,73 139 675 0 0,-83-219-844 0 0,0-9-77 0 0,-2 2 0 0 0,-2 0 1 0 0,-2 1-1 0 0,-3 0 0 0 0,-2 1 0 0 0,2 50-58 0 0,-12-103 22 0 0,0-1 0 0 0,1 1 0 0 0,-1 0 0 0 0,0 0 0 0 0,0 0-1 0 0,0 0 1 0 0,0 0 0 0 0,-1 0 0 0 0,1 0 0 0 0,0 0 0 0 0,0 0-1 0 0,-1 1 1 0 0,1-1 0 0 0,0 0 0 0 0,-1 1 0 0 0,1-1 0 0 0,0 1-1 0 0,-1-1 1 0 0,1 1 0 0 0,-1 0 0 0 0,1 0 0 0 0,-1 0 0 0 0,1-1-1 0 0,0 1 1 0 0,-1 1 0 0 0,1-1 0 0 0,-1 0 0 0 0,1 0 0 0 0,-1 0-1 0 0,1 1 1 0 0,-1-1 0 0 0,1 1 0 0 0,0-1 0 0 0,-1 1 0 0 0,1 0-1 0 0,0-1 1 0 0,0 1 0 0 0,-1 0 0 0 0,1 0 0 0 0,0 0 0 0 0,0 0-1 0 0,0 0 1 0 0,0 0 0 0 0,0 0 0 0 0,0 0 0 0 0,0 1 0 0 0,0-1 0 0 0,1 0-1 0 0,-1 0 1 0 0,0 1 0 0 0,1-1 0 0 0,-1 0 0 0 0,1 1 0 0 0,0-1-1 0 0,-1 1 1 0 0,1-1 0 0 0,0 1 0 0 0,0-1 0 0 0,0 1 0 0 0,0-1-1 0 0,0 0 1 0 0,0 1 0 0 0,0-1 0 0 0,1 2-22 0 0,-16-37-30 0 0,1-1 1 0 0,3-1-1 0 0,0 0 1 0 0,3 0-1 0 0,1-1 0 0 0,1 0 1 0 0,3 0-1 0 0,0-1 0 0 0,3 1 1 0 0,3-31 29 0 0,-4 52-47 0 0,0-1-1 0 0,1 1 1 0 0,0-1 0 0 0,2 1 0 0 0,0 0 0 0 0,0 0-1 0 0,2 0 1 0 0,0 0 0 0 0,1 0 0 0 0,0 1 0 0 0,2-1-1 0 0,-1 1 1 0 0,2 1 0 0 0,0 0 0 0 0,1 0 0 0 0,0 0-1 0 0,1 1 1 0 0,0 1 0 0 0,1-1 0 0 0,1 2 0 0 0,0 0-1 0 0,0 0 1 0 0,1 1 0 0 0,1 0 0 0 0,0 1 0 0 0,0 1-1 0 0,0 0 1 0 0,14-4 47 0 0,-12 6-23 0 0,2 1-1 0 0,-1 1 0 0 0,0 0 1 0 0,1 2-1 0 0,0 0 0 0 0,-1 1 1 0 0,1 0-1 0 0,0 1 0 0 0,0 2 1 0 0,-1-1-1 0 0,1 2 0 0 0,0 1 1 0 0,-1 0-1 0 0,0 1 0 0 0,0 0 1 0 0,-1 2-1 0 0,1 0 0 0 0,-1 1 1 0 0,-1 0-1 0 0,1 1 0 0 0,-2 1 1 0 0,1 1-1 0 0,-1 0 0 0 0,-1 1 1 0 0,0 0-1 0 0,-1 1 0 0 0,6 7 24 0 0,-16-18 17 0 0,0 1-1 0 0,0-1 0 0 0,0 0 0 0 0,0 1 1 0 0,-1 0-1 0 0,0-1 0 0 0,1 1 0 0 0,-1 0 0 0 0,0-1 1 0 0,0 1-1 0 0,0 0 0 0 0,0 0 0 0 0,-1 0 1 0 0,1 0-1 0 0,-1 0 0 0 0,0 0 0 0 0,0 0 0 0 0,0 0 1 0 0,0 0-1 0 0,0 0 0 0 0,-1 0 0 0 0,1 0 1 0 0,-1 0-1 0 0,0-1 0 0 0,0 1 0 0 0,0 0 0 0 0,0 0 1 0 0,-1-1-1 0 0,1 1 0 0 0,-1 0 0 0 0,1-1 1 0 0,-1 1-1 0 0,0-1 0 0 0,0 0 0 0 0,0 0 0 0 0,0 0 1 0 0,0 0-1 0 0,-1 0 0 0 0,1 0 0 0 0,-1 0 1 0 0,1-1-1 0 0,-1 1 0 0 0,0-1 0 0 0,1 0 0 0 0,-1 0 1 0 0,0 0-1 0 0,0 0-16 0 0,-144 30 539 0 0,107-26-460 0 0,0-2 1 0 0,-1-1-1 0 0,1-3 0 0 0,-1-1 0 0 0,1-2 1 0 0,0-2-1 0 0,-11-4-79 0 0,50 10 1 0 0,0 1 1 0 0,0-1-1 0 0,0 0 0 0 0,-1 0 0 0 0,1 0 1 0 0,0 0-1 0 0,0-1 0 0 0,0 1 1 0 0,-1 0-1 0 0,1 0 0 0 0,0-1 1 0 0,0 1-1 0 0,0-1 0 0 0,0 1 1 0 0,0-1-1 0 0,0 1 0 0 0,0-1 1 0 0,0 0-1 0 0,0 1 0 0 0,0-1 1 0 0,0 0-1 0 0,0 0 0 0 0,1 0 1 0 0,-1 1-1 0 0,0-1 0 0 0,0 0 1 0 0,1 0-1 0 0,-1 0 0 0 0,1 0 1 0 0,-1-1-1 0 0,1 1 0 0 0,-1 0 1 0 0,1 0-1 0 0,0 0 0 0 0,-1 0 0 0 0,1 0 1 0 0,0-1-1 0 0,0 1 0 0 0,0 0 1 0 0,0 0-1 0 0,0 0 0 0 0,0 0 1 0 0,0-1-1 0 0,1 1 0 0 0,-1 0 1 0 0,0 0-1 0 0,0 0 0 0 0,1 0 1 0 0,-1 0-1 0 0,1 0 0 0 0,-1 0 1 0 0,1-1-1 0 0,0 1 0 0 0,-1 1 1 0 0,1-1-1 0 0,0 0 0 0 0,0 0 1 0 0,-1 0-1 0 0,1 0 0 0 0,0 0 1 0 0,0 1-1 0 0,0-1 0 0 0,0 0 0 0 0,0 1 1 0 0,1-1-2 0 0,71-42-669 0 0,448-162 657 0 0,-501 196 3 0 0,35-10-313 0 0,-1-3 0 0 0,-2-3 1 0 0,0-1-1 0 0,-1-3 0 0 0,-2-2 1 0 0,-1-2-1 0 0,-1-3 0 0 0,-2-1 0 0 0,7-11 322 0 0,-43 36-194 0 0,0 1-1 0 0,-1-2 0 0 0,-1 1 1 0 0,0-1-1 0 0,-1 0 0 0 0,0 0 0 0 0,-1-1 1 0 0,-1 0-1 0 0,0 0 0 0 0,0 0 1 0 0,-2 0-1 0 0,0-1 0 0 0,0 1 0 0 0,-2-1 1 0 0,1 1-1 0 0,-2-1 0 0 0,0 1 1 0 0,-1-1 194 0 0,0 0 16 0 0,0 0-1 0 0,-1 0 1 0 0,0 0 0 0 0,-1 0 0 0 0,-1 1 0 0 0,-1-1 0 0 0,0 1 0 0 0,-1 1 0 0 0,0-1 0 0 0,-1 1 0 0 0,0 0-1 0 0,-1 1 1 0 0,-1 0 0 0 0,0 0 0 0 0,0 1 0 0 0,-1 1 0 0 0,-1 0 0 0 0,0 0 0 0 0,0 1 0 0 0,-1 0 0 0 0,0 1 0 0 0,0 1-1 0 0,-1 0 1 0 0,0 1 0 0 0,0 0 0 0 0,-3 0-16 0 0,11 5 73 0 0,-1-1-1 0 0,1 1 1 0 0,-1 0 0 0 0,1 1-1 0 0,-1 0 1 0 0,1 0-1 0 0,-1 0 1 0 0,1 1 0 0 0,-1 0-1 0 0,1 0 1 0 0,-1 1 0 0 0,1-1-1 0 0,0 1 1 0 0,0 1-1 0 0,0-1 1 0 0,0 1 0 0 0,0 0-1 0 0,1 1 1 0 0,-1-1-1 0 0,1 1 1 0 0,0 0 0 0 0,0 0-1 0 0,0 1 1 0 0,0-1 0 0 0,1 1-1 0 0,0 0 1 0 0,0 1-1 0 0,0-1 1 0 0,1 1 0 0 0,0-1-1 0 0,0 1 1 0 0,0 0-1 0 0,1 0 1 0 0,0 0 0 0 0,0 0-1 0 0,0 1 1 0 0,1-1-1 0 0,0 1 1 0 0,0-1 0 0 0,0 6-73 0 0,-4 26 261 0 0,2 0 0 0 0,1 0 0 0 0,2 1 0 0 0,2-1 0 0 0,2 0 1 0 0,1 0-1 0 0,1 0 0 0 0,3-1 0 0 0,1 0 0 0 0,1 0 0 0 0,3-1 0 0 0,0-1 1 0 0,3 0-1 0 0,0-1 0 0 0,3-1 0 0 0,15 20-261 0 0,-23-34 71 0 0,1-1 0 0 0,1-1 0 0 0,1 0 0 0 0,1-1 0 0 0,0-1 0 0 0,1-1 0 0 0,0 0-1 0 0,1-1 1 0 0,1 0 0 0 0,0-2 0 0 0,0 0 0 0 0,1-2 0 0 0,1 0 0 0 0,0-1 0 0 0,0-1 0 0 0,0-1 0 0 0,1 0 0 0 0,0-2 0 0 0,0-1 0 0 0,0-1 0 0 0,6 0-71 0 0,-24-1-5 0 0,0 0 0 0 0,0 0 0 0 0,0-1-1 0 0,0 0 1 0 0,0 1 0 0 0,0-1 0 0 0,0-1 0 0 0,0 1 0 0 0,0 0 0 0 0,0-1 0 0 0,0 0 0 0 0,0 0 0 0 0,-1 0 0 0 0,1-1 0 0 0,0 1 0 0 0,-1-1 0 0 0,1 0 0 0 0,-1 0 0 0 0,1 0 0 0 0,-1 0 0 0 0,0 0 0 0 0,0-1 0 0 0,0 0 0 0 0,0 0 0 0 0,0 1 0 0 0,-1-2 0 0 0,1 1-1 0 0,-1 0 1 0 0,0 0 0 0 0,0-1 0 0 0,0 1 0 0 0,0-1 0 0 0,-1 0 0 0 0,1 1 0 0 0,-1-1 0 0 0,0 0 0 0 0,0 0 0 0 0,0 0 0 0 0,-1 0 0 0 0,1 0 0 0 0,-1-2 5 0 0,-1-12-268 0 0,0 1 0 0 0,-1-1 1 0 0,-1 1-1 0 0,-1-1 0 0 0,0 1 0 0 0,-1 0 1 0 0,-1 1-1 0 0,-1-1 0 0 0,0 1 0 0 0,-1 1 1 0 0,-1-1-1 0 0,0 1 0 0 0,-3-2 268 0 0,17 25 190 0 0,15 29 52 0 0,2-2 0 0 0,2 0 0 0 0,1-2 1 0 0,1 0-1 0 0,2-2 0 0 0,1-1 0 0 0,1-1 1 0 0,2-2-1 0 0,1-1 0 0 0,0-2 1 0 0,2-1-1 0 0,13 5-242 0 0,-42-26-94 0 0,0 1 0 0 0,1-1 0 0 0,-1-1 0 0 0,1 1 0 0 0,0-1 1 0 0,-1 0-1 0 0,1-1 0 0 0,0 1 0 0 0,0-1 0 0 0,0-1 0 0 0,-1 1 0 0 0,1-1 1 0 0,0-1-1 0 0,-1 1 0 0 0,1-1 0 0 0,0 0 0 0 0,-1 0 0 0 0,0-1 0 0 0,5-2 94 0 0,50-68-7109 0 0,-51 50 1824 0 0,-5 5-4709 0 0</inkml:trace>
  <inkml:trace contextRef="#ctx0" brushRef="#br0" timeOffset="4404.418">7633 806 20420 0 0,'0'0'215'0'0,"0"0"-222"0"0,0 0-289 0 0,0 0-109 0 0,0 0 193 0 0,0 0 267 0 0,0 0 193 0 0,0 0 20 0 0,0 0-19 0 0,16 29 36 0 0,49 93 16 0 0,-57-106-177 0 0,-1 0 0 0 0,0 1 0 0 0,-1 0 1 0 0,-1 0-1 0 0,-1 0 0 0 0,0 1 1 0 0,-1-1-1 0 0,-1 1 0 0 0,-1 6-124 0 0,2 9 159 0 0,4 604 368 0 0,-7-636-644 0 0,0-1-37 0 0,-1-26-4452 0 0,-8-28-7190 0 0,9 41 5544 0 0</inkml:trace>
  <inkml:trace contextRef="#ctx0" brushRef="#br0" timeOffset="4657.839">7507 1402 5225 0 0,'0'0'2810'0'0,"0"0"484"0"0,0 0 7 0 0,0 0-545 0 0,0 0-631 0 0,0 0-582 0 0,0 0-431 0 0,0 0-293 0 0,0 0-214 0 0,0 0-146 0 0,0 0-121 0 0,0 0-109 0 0,0 0-85 0 0,29-26-76 0 0,95-80-52 0 0,-120 102-18 0 0,1 1 1 0 0,0-1-1 0 0,0 1 1 0 0,0 0-1 0 0,1 0 0 0 0,-1 0 1 0 0,1 1-1 0 0,-1-1 1 0 0,1 2-1 0 0,0-1 0 0 0,0 0 1 0 0,0 1-1 0 0,0 0 1 0 0,0 1-1 0 0,0-1 1 0 0,0 1-1 0 0,4 1 2 0 0,12-1-30 0 0,149-5-1447 0 0,-59 11-6943 0 0,-77-1-2389 0 0</inkml:trace>
  <inkml:trace contextRef="#ctx0" brushRef="#br0" timeOffset="6237.82">8025 1788 22917 0 0,'0'0'527'0'0,"0"0"-338"0"0,0 0-298 0 0,0 0-259 0 0,0 0-90 0 0,0 0 138 0 0,0 0 212 0 0,0 0 171 0 0,27-1 27 0 0,198-3 66 0 0,-188 0-200 0 0,0-1-1 0 0,-1-2 0 0 0,0-2 0 0 0,-1-1 0 0 0,0-2 0 0 0,0-1 0 0 0,-1-1 0 0 0,-1-2 0 0 0,11-9 45 0 0,-41 25-72 0 0,-1 0-1 0 0,0-1 0 0 0,1 0 0 0 0,-1 1 0 0 0,1-1 0 0 0,-1 0 0 0 0,0 0 1 0 0,0 0-1 0 0,0-1 0 0 0,1 1 0 0 0,-1 0 0 0 0,0-1 0 0 0,-1 1 1 0 0,1-1-1 0 0,0 0 0 0 0,0 0 0 0 0,-1 0 0 0 0,1 0 0 0 0,-1 0 0 0 0,1 0 1 0 0,-1 0-1 0 0,0 0 0 0 0,0 0 0 0 0,0-1 0 0 0,0 1 0 0 0,-1 0 0 0 0,1-1 1 0 0,0 1-1 0 0,-1-1 0 0 0,0 1 0 0 0,1-1 0 0 0,-1 1 0 0 0,0-1 1 0 0,0 1-1 0 0,-1-1 0 0 0,1 1 0 0 0,0 0 0 0 0,-1-1 0 0 0,0 1 0 0 0,1-1 1 0 0,-1 1-1 0 0,0 0 0 0 0,0-1 0 0 0,0 1 0 0 0,-1 0 0 0 0,1 0 0 0 0,0 0 1 0 0,-1 0-1 0 0,1 0 0 0 0,-1 0 0 0 0,0 1 0 0 0,0-1 0 0 0,0 0 1 0 0,0 1-1 0 0,0-1 0 0 0,-1 0 73 0 0,-9-2-234 0 0,0 1 0 0 0,-1 0 0 0 0,0 1 0 0 0,0 0 0 0 0,0 0 0 0 0,0 2 0 0 0,0 0 0 0 0,0 0 0 0 0,0 1 0 0 0,1 1 0 0 0,-4 0 234 0 0,-15 5 41 0 0,1 1 1 0 0,0 1 0 0 0,0 1 0 0 0,1 2 0 0 0,0 1 0 0 0,-18 12-42 0 0,36-20 89 0 0,0 0 1 0 0,1 1 0 0 0,-1 0-1 0 0,1 1 1 0 0,0 0-1 0 0,1 1 1 0 0,0 0 0 0 0,0 1-1 0 0,1-1 1 0 0,0 2 0 0 0,0-1-1 0 0,1 1 1 0 0,0 0-1 0 0,1 0 1 0 0,0 1 0 0 0,1 0-1 0 0,0 0 1 0 0,0 0-1 0 0,1 1 1 0 0,1 0 0 0 0,0 0-1 0 0,1-1 1 0 0,0 2 0 0 0,1-1-1 0 0,0 8-89 0 0,1-17 37 0 0,1 1 0 0 0,0-1 0 0 0,0 0-1 0 0,0 0 1 0 0,0 0 0 0 0,0 0 0 0 0,1 0 0 0 0,-1-1-1 0 0,1 1 1 0 0,0 0 0 0 0,0-1 0 0 0,0 1 0 0 0,0-1-1 0 0,0 0 1 0 0,0 1 0 0 0,1-1 0 0 0,-1 0 0 0 0,1 0-1 0 0,0-1 1 0 0,-1 1 0 0 0,1-1 0 0 0,0 1 0 0 0,0-1-1 0 0,0 0 1 0 0,0 0 0 0 0,0 0 0 0 0,0 0 0 0 0,0-1-1 0 0,1 1 1 0 0,-1-1 0 0 0,0 0 0 0 0,3 0-37 0 0,108-6 815 0 0,262-112-582 0 0,-374 118-213 0 0,1 1 0 0 0,-1-1 0 0 0,1 1 0 0 0,-1 0 1 0 0,0 0-1 0 0,1 0 0 0 0,-1 0 0 0 0,0 0 0 0 0,0 0 0 0 0,1 1 0 0 0,-1-1 0 0 0,0 1 1 0 0,0-1-1 0 0,0 1 0 0 0,-1 0 0 0 0,1 0 0 0 0,0 0 0 0 0,-1 0 0 0 0,1 0 0 0 0,-1 0 1 0 0,0 0-1 0 0,1 1 0 0 0,-1-1 0 0 0,0 0 0 0 0,-1 1 0 0 0,1-1 0 0 0,0 1 0 0 0,-1-1 1 0 0,1 2-21 0 0,49 57 726 0 0,-36-62-686 0 0,-1-1 0 0 0,1 0 0 0 0,-1 0 0 0 0,0-1 1 0 0,0-1-1 0 0,0 0 0 0 0,0-1 0 0 0,0-1 0 0 0,-1 0 0 0 0,0 0 1 0 0,0-1-1 0 0,-1-1 0 0 0,0 0 0 0 0,0 0 0 0 0,-1-1 1 0 0,0-1-1 0 0,-1 1 0 0 0,2-3-40 0 0,-6 7-27 0 0,38-39-387 0 0,-28 21 241 0 0,0 0-1 0 0,-2-1 1 0 0,0 0 0 0 0,-2-1-1 0 0,0 0 1 0 0,-2-1-1 0 0,2-12 174 0 0,-8 31 73 0 0,13 54 272 0 0,45 126 1292 0 0,-58-167-1596 0 0,0 1 0 0 0,1-1 0 0 0,0 0 0 0 0,0 0 0 0 0,1 0 0 0 0,-1-1 0 0 0,1 1 0 0 0,0-1 0 0 0,1 0 0 0 0,-1-1 0 0 0,1 1 1 0 0,0-1-1 0 0,0 0 0 0 0,1-1 0 0 0,-1 1 0 0 0,1-1 0 0 0,-1 0 0 0 0,1-1 0 0 0,0 0 0 0 0,0 0 0 0 0,0 0 0 0 0,1-1 0 0 0,4 0-41 0 0,5-2-122 0 0,0-2 1 0 0,-1 1-1 0 0,1-2 1 0 0,-1-1-1 0 0,1 0 1 0 0,-1-1-1 0 0,-1 0 1 0 0,1-1-1 0 0,-1-1 1 0 0,0-1-1 0 0,-1 0 1 0 0,0-1-1 0 0,-1 0 1 0 0,0-1-1 0 0,0 0 1 0 0,-1-1-1 0 0,0-1 1 0 0,-2 0-1 0 0,5-6 122 0 0,20-79-844 0 0,-17 141 2008 0 0,-16-35-1084 0 0,0 1-1 0 0,0 0 1 0 0,0-1-1 0 0,1 1 1 0 0,1-1-1 0 0,-1 0 1 0 0,1 0-1 0 0,1 0 0 0 0,0 0 1 0 0,0-1-1 0 0,0 1 1 0 0,1-2-1 0 0,0 1 1 0 0,0 0-1 0 0,1-1 1 0 0,-1 0-1 0 0,1-1 1 0 0,1 0-1 0 0,-1 0 1 0 0,1 0-1 0 0,0-1 1 0 0,0 0-1 0 0,0-1 0 0 0,1 1 1 0 0,-1-2-1 0 0,1 1 1 0 0,0-1-1 0 0,-1 0 1 0 0,4-1-80 0 0,-2 0-106 0 0,-1-1 0 0 0,1-1-1 0 0,-1 0 1 0 0,1 0 0 0 0,-1-1 0 0 0,1 0 0 0 0,-1 0 0 0 0,0-1 0 0 0,0 0 0 0 0,0-1 0 0 0,0 0 0 0 0,0 0-1 0 0,-1-1 1 0 0,0 0 0 0 0,0-1 0 0 0,0 0 0 0 0,-1 0 0 0 0,0 0 0 0 0,0-1 0 0 0,-1 0 0 0 0,1-1 0 0 0,-1 1-1 0 0,-1-1 1 0 0,0 0 0 0 0,1-2 106 0 0,49 72 1483 0 0,-47-53-1407 0 0,1-1-1 0 0,0-1 1 0 0,0 0-1 0 0,0 0 0 0 0,1-1 1 0 0,0 0-1 0 0,1-1 1 0 0,-1 0-1 0 0,1 0 1 0 0,0-1-1 0 0,0-1 0 0 0,0 0 1 0 0,1 0-1 0 0,-1-1 1 0 0,1-1-1 0 0,-1 0 1 0 0,1 0-1 0 0,0-1 1 0 0,-1-1-1 0 0,1 0 0 0 0,-1 0 1 0 0,1-1-1 0 0,-1-1 1 0 0,0 0-1 0 0,9-3-75 0 0,-2 0-23 0 0,1-1 1 0 0,-1-1-1 0 0,0 0 0 0 0,0-1 0 0 0,-1-1 0 0 0,-1-1 1 0 0,1-1-1 0 0,-2 0 0 0 0,0 0 0 0 0,0-2 1 0 0,-1 0-1 0 0,-1-1 0 0 0,0 0 0 0 0,10-17 23 0 0,-19 26-58 0 0,0-1 1 0 0,0 1-1 0 0,0-1 0 0 0,-1 0 0 0 0,0 0 1 0 0,0-1-1 0 0,-1 1 0 0 0,0 0 0 0 0,-1-1 1 0 0,1 0-1 0 0,-1 1 0 0 0,-1-1 0 0 0,1 0 1 0 0,-1 0-1 0 0,-1 1 0 0 0,0-1 0 0 0,0 0 1 0 0,0 1-1 0 0,-1-1 0 0 0,0 1 0 0 0,0-1 1 0 0,-1 1-1 0 0,0 0 0 0 0,0 0 0 0 0,-1 0 1 0 0,-2-2 57 0 0,4 9-14 0 0,-1 0 0 0 0,0 0 0 0 0,0 0 0 0 0,1 1 0 0 0,-1-1 0 0 0,0 1 0 0 0,1 0 0 0 0,-1 0 0 0 0,0 0 0 0 0,1 0 0 0 0,-1 0 0 0 0,1 1-1 0 0,0-1 1 0 0,-1 1 0 0 0,1-1 0 0 0,0 1 0 0 0,0 0 0 0 0,0 0 0 0 0,0 0 0 0 0,0 0 0 0 0,0 0 0 0 0,1 1 0 0 0,-1-1 0 0 0,1 0 0 0 0,0 1 0 0 0,-1-1 0 0 0,1 1 0 0 0,0 0 0 0 0,0-1 0 0 0,1 1 0 0 0,-1 0 0 0 0,1-1 0 0 0,-1 1 0 0 0,1 0 0 0 0,0 0 0 0 0,0 0 0 0 0,0-1 0 0 0,0 2 14 0 0,-3 3 44 0 0,1 0-1 0 0,0 1 0 0 0,0-1 1 0 0,0 1-1 0 0,1-1 0 0 0,0 1 0 0 0,0 0 1 0 0,1-1-1 0 0,0 1 0 0 0,1 0 1 0 0,-1-1-1 0 0,1 1 0 0 0,1-1 1 0 0,0 1-1 0 0,0-1 0 0 0,0 1 0 0 0,1-1 1 0 0,0 0-1 0 0,0 0 0 0 0,1 0 1 0 0,0-1-1 0 0,0 1 0 0 0,0-1 0 0 0,1 0 1 0 0,0 0-1 0 0,0-1 0 0 0,1 1 1 0 0,0-1-1 0 0,0 0 0 0 0,0-1 1 0 0,0 1-1 0 0,1-1 0 0 0,-1-1 0 0 0,1 1 1 0 0,0-1-1 0 0,0 0 0 0 0,1-1 1 0 0,-1 1-1 0 0,0-1 0 0 0,1-1 0 0 0,6 1-43 0 0,-5-2-85 0 0,1 0-1 0 0,-1-1 0 0 0,1 0 0 0 0,-1-1 0 0 0,1 0 0 0 0,-1 0 0 0 0,0-1 0 0 0,0-1 0 0 0,0 1 0 0 0,0-1 0 0 0,-1-1 0 0 0,1 1 0 0 0,-1-2 1 0 0,0 1-1 0 0,-1-1 0 0 0,1 0 0 0 0,-1-1 0 0 0,-1 1 0 0 0,1-1 0 0 0,-1-1 0 0 0,0 1 0 0 0,-1-1 0 0 0,1 0 0 0 0,-2-1 0 0 0,1 1 0 0 0,-1-1 1 0 0,0 0-1 0 0,2-9 86 0 0,1-11-17 0 0,-3 18-207 0 0,4 35 691 0 0,-7-14-380 0 0,0 0 0 0 0,1 0 0 0 0,0 0 0 0 0,1 0 0 0 0,0 0 0 0 0,1 0-1 0 0,-1-1 1 0 0,2 0 0 0 0,-1 0 0 0 0,2 0 0 0 0,-1 0 0 0 0,1-1 0 0 0,0 0 0 0 0,1 0-1 0 0,0-1 1 0 0,0 1 0 0 0,0-1 0 0 0,1-1 0 0 0,0 0 0 0 0,1 0 0 0 0,-1 0 0 0 0,1-1-1 0 0,0-1 1 0 0,0 1 0 0 0,1-1 0 0 0,-1-1 0 0 0,1 0 0 0 0,0 0-87 0 0,0-3-51 0 0,-1 1 1 0 0,1-2-1 0 0,0 0 0 0 0,0 0 0 0 0,-1 0 1 0 0,1-1-1 0 0,-1-1 0 0 0,1 0 1 0 0,-1 0-1 0 0,0 0 0 0 0,0-2 1 0 0,0 1-1 0 0,-1-1 0 0 0,0 0 1 0 0,0 0-1 0 0,0-1 0 0 0,0 0 1 0 0,-1-1-1 0 0,0 0 0 0 0,0 0 1 0 0,-1 0-1 0 0,0-1 0 0 0,0 0 1 0 0,-1 0-1 0 0,0-1 0 0 0,0 1 1 0 0,-1-1-1 0 0,2-5 51 0 0,35 80 981 0 0,-27-58-963 0 0,1 0 0 0 0,0-1-1 0 0,0-1 1 0 0,0-1 0 0 0,0 0-1 0 0,1-1 1 0 0,0 0 0 0 0,0-1-1 0 0,0-1 1 0 0,1-1 0 0 0,-1 0-1 0 0,0-1 1 0 0,0-1 0 0 0,1 0-1 0 0,-1-2 1 0 0,0 0 0 0 0,2-1-18 0 0,102-46-4323 0 0,-28-38-9338 0 0,-80 70 7458 0 0</inkml:trace>
  <inkml:trace contextRef="#ctx0" brushRef="#br0" timeOffset="6687.019">12056 569 20740 0 0,'0'0'525'0'0,"0"0"-479"0"0,0 0-303 0 0,0 0-86 0 0,0 0 120 0 0,0 0 298 0 0,0 0 210 0 0,0 0 13 0 0,17 26-50 0 0,51 84-23 0 0,-32 19 315 0 0,-34-97-382 0 0,-4 429 1119 0 0,-10-180-1035 0 0,11-272-241 0 0,-1 0 0 0 0,1 0 1 0 0,0 0-1 0 0,1 1 0 0 0,0-1 1 0 0,0 0-1 0 0,1 0 0 0 0,0 0 1 0 0,1 0-1 0 0,0 0 0 0 0,0 0 1 0 0,1 0-1 0 0,0-1 0 0 0,1 1 1 0 0,0-1-1 0 0,0 0 0 0 0,0 0 1 0 0,1 0-1 0 0,1-1 0 0 0,-1 1 1 0 0,1-1-1 0 0,0-1 0 0 0,1 1 1 0 0,0-1-1 0 0,0 0 0 0 0,0-1 1 0 0,1 1-1 0 0,-1-1 0 0 0,1-1 1 0 0,0 0-1 0 0,1 0 0 0 0,1 1-1 0 0,5-2-52 0 0,-1-1-1 0 0,1 0 1 0 0,-1-1-1 0 0,1-1 1 0 0,-1 0-1 0 0,1-1 1 0 0,0 0-1 0 0,-1-1 1 0 0,0-1-1 0 0,1 0 1 0 0,-1-1-1 0 0,0-1 1 0 0,-1 0-1 0 0,1-1 1 0 0,-1 0-1 0 0,0-1 1 0 0,-1 0-1 0 0,1-1 1 0 0,-2-1-1 0 0,1 0 1 0 0,-1 0-1 0 0,0-1 1 0 0,-1-1-1 0 0,0 0 1 0 0,-1 0-1 0 0,0-1 1 0 0,1-4 52 0 0,-7 10 29 0 0,-1 0 0 0 0,0 0 0 0 0,0-1 0 0 0,0 1 0 0 0,-1-1 0 0 0,0 1 0 0 0,-1-1 0 0 0,1 0 0 0 0,-1 1 0 0 0,-1-1 0 0 0,1 0 0 0 0,-1 1 0 0 0,0-1 0 0 0,0 1 0 0 0,-1-1 0 0 0,0 1 0 0 0,0 0 0 0 0,-1-1 0 0 0,1 1 0 0 0,-1 0 1 0 0,-1 1-1 0 0,1-1 0 0 0,-1 0 0 0 0,0 1 0 0 0,0 0 0 0 0,-1 0 0 0 0,1 0 0 0 0,-1 1 0 0 0,0-1 0 0 0,-1 1 0 0 0,1 0 0 0 0,-1 1 0 0 0,1-1 0 0 0,-1 1 0 0 0,-6-2-29 0 0,8 7 27 0 0,0 0 0 0 0,0 1 0 0 0,1-1 0 0 0,-1 1 0 0 0,1 0 0 0 0,0 0 0 0 0,0 0 0 0 0,0 0 0 0 0,0 1 0 0 0,0-1 0 0 0,1 1 0 0 0,-1 0 0 0 0,1 0 0 0 0,0 0 0 0 0,0 0 0 0 0,1 0 0 0 0,-1 0 0 0 0,1 0 0 0 0,0 0 0 0 0,0 1 0 0 0,0-1 0 0 0,1 1 0 0 0,-1-1 0 0 0,1 0 0 0 0,0 1 0 0 0,1-1 0 0 0,-1 1 0 0 0,1-1 0 0 0,0 1-27 0 0,-1 3 45 0 0,1 0 0 0 0,0-1 0 0 0,1 1 0 0 0,0-1 0 0 0,0 1 0 0 0,0-1 1 0 0,1 1-1 0 0,0-1 0 0 0,1 0 0 0 0,0-1 0 0 0,0 1 0 0 0,0-1 0 0 0,1 1 0 0 0,0-1 0 0 0,0 0 1 0 0,0-1-1 0 0,1 0 0 0 0,0 1 0 0 0,0-2 0 0 0,0 1 0 0 0,0-1 0 0 0,1 0 0 0 0,0 0 0 0 0,0-1 1 0 0,3 2-47 0 0,10 4 46 0 0,1-1 0 0 0,0-1-1 0 0,0-1 1 0 0,1 0-1 0 0,0-2 1 0 0,0 0 0 0 0,0-2-1 0 0,9 0-44 0 0,192-19-1231 0 0,-152-6-2008 0 0,-10-12-3983 0 0,-47 23 1094 0 0,-7 2-1796 0 0</inkml:trace>
  <inkml:trace contextRef="#ctx0" brushRef="#br0" timeOffset="6938.338">12099 1074 24989 0 0,'0'0'514'0'0,"0"0"-42"0"0,0 0-97 0 0,28-19-159 0 0,99-56-92 0 0,7 41 42 0 0,-101 31-143 0 0,124-9-518 0 0,1 6 1 0 0,80 11 494 0 0,-158 6-2500 0 0,-55-2-1185 0 0,-4 3-3837 0 0,-15-5-3773 0 0</inkml:trace>
  <inkml:trace contextRef="#ctx0" brushRef="#br0" timeOffset="7558.276">5303 2893 18796 0 0,'0'0'-12'0'0,"0"0"-181"0"0,0 0-213 0 0,0 0-137 0 0,0 0 27 0 0,0 0 142 0 0,0 0 178 0 0,0 0 236 0 0,0 0 260 0 0,0 0 154 0 0,0 0-11 0 0,0 0-115 0 0,-9 0-184 0 0,-160-8-1088 0 0,144 13 924 0 0,0 1 1 0 0,1 2-1 0 0,1 0 1 0 0,-1 1-1 0 0,1 2 1 0 0,1 0-1 0 0,0 1 1 0 0,0 2-1 0 0,-2 3 20 0 0,21-15-15 0 0,2 0 0 0 0,-1 0 1 0 0,0 0-1 0 0,0 0 0 0 0,1 1 0 0 0,-1-1 0 0 0,1 1 1 0 0,0-1-1 0 0,-1 1 0 0 0,1-1 0 0 0,0 1 0 0 0,1 0 0 0 0,-1-1 1 0 0,0 1-1 0 0,1 0 0 0 0,0 0 0 0 0,0 0 0 0 0,-1-1 1 0 0,2 1-1 0 0,-1 0 0 0 0,0 0 0 0 0,0 0 0 0 0,1-1 1 0 0,0 1-1 0 0,-1 0 0 0 0,1 0 0 0 0,0-1 0 0 0,1 1 0 0 0,-1-1 1 0 0,0 1-1 0 0,1-1 0 0 0,-1 1 0 0 0,1-1 0 0 0,0 0 1 0 0,-1 0-1 0 0,1 0 0 0 0,0 0 0 0 0,1 1 15 0 0,82 76 558 0 0,403 171 413 0 0,-485-249-953 0 0,0 0 0 0 0,0 0 0 0 0,0 0 0 0 0,0 1 0 0 0,0-1 0 0 0,0 1 0 0 0,-1 0 0 0 0,1-1 0 0 0,-1 1 0 0 0,1 1 0 0 0,-1-1 0 0 0,0 0 1 0 0,0 0-1 0 0,0 1 0 0 0,0-1 0 0 0,0 1 0 0 0,0 0 0 0 0,-1-1 0 0 0,1 1 0 0 0,-1 0 0 0 0,0 0 0 0 0,0 0 0 0 0,0 0 0 0 0,0 0 0 0 0,-1 0 1 0 0,1 0-1 0 0,-1 1 0 0 0,1-1 0 0 0,-1 0 0 0 0,0 0 0 0 0,-1 0 0 0 0,1 0 0 0 0,0 1 0 0 0,-1-1 0 0 0,0 0 0 0 0,0 0 0 0 0,0 0 0 0 0,0 0 0 0 0,0 0 1 0 0,0-1-1 0 0,-1 1 0 0 0,1 0 0 0 0,-1 0 0 0 0,0-1 0 0 0,0 1 0 0 0,0-1 0 0 0,-3 2-18 0 0,-41 15 223 0 0,-1-2 1 0 0,-1-2-1 0 0,0-2 1 0 0,-1-3-1 0 0,0-1 0 0 0,-1-3 1 0 0,0-2-1 0 0,0-2 1 0 0,-2-2-224 0 0,34 1 17 0 0,-159 1-82 0 0,152-14-1984 0 0,39-8-8763 0 0,-6 15 3502 0 0</inkml:trace>
  <inkml:trace contextRef="#ctx0" brushRef="#br0" timeOffset="8569.978">5921 3539 15827 0 0,'0'0'1811'0'0,"0"0"-1462"0"0,0 0-359 0 0,0 0 70 0 0,0 0 82 0 0,0 0 6 0 0,0 0-22 0 0,0 0-2 0 0,0 0-6 0 0,0 0 4 0 0,0 0 1 0 0,0 0 54 0 0,6 17 139 0 0,18 51 158 0 0,-23-67-441 0 0,-1 0 0 0 0,1 0 0 0 0,-1 0 0 0 0,1 0 0 0 0,-1-1 0 0 0,1 1 0 0 0,-1 0 0 0 0,1 0 0 0 0,0-1 0 0 0,0 1 1 0 0,-1 0-1 0 0,1-1 0 0 0,0 1 0 0 0,0-1 0 0 0,0 1 0 0 0,0-1 0 0 0,-1 1 0 0 0,1-1 0 0 0,0 0 0 0 0,0 1 0 0 0,0-1 0 0 0,0 0 0 0 0,0 0 0 0 0,0 1 0 0 0,0-1 0 0 0,0 0 0 0 0,0 0 0 0 0,0 0 1 0 0,0-1-1 0 0,0 1 0 0 0,0 0 0 0 0,0 0 0 0 0,0 0 0 0 0,0-1 0 0 0,0 1 0 0 0,0 0 0 0 0,0-1 0 0 0,0 1 0 0 0,0-1 0 0 0,-1 1 0 0 0,1-1 0 0 0,0 0 0 0 0,0 1 0 0 0,0-1 0 0 0,-1 0 0 0 0,1 1 1 0 0,0-1-1 0 0,-1 0 0 0 0,1 0 0 0 0,-1 0 0 0 0,1 1 0 0 0,-1-1 0 0 0,1-1-33 0 0,1 0 67 0 0,2-1-37 0 0,10-4-210 0 0,0 0 0 0 0,-1-1 0 0 0,0-1 0 0 0,0 0 0 0 0,-1-1 0 0 0,0 0 0 0 0,-1-1 0 0 0,-1 0 0 0 0,1-1 0 0 0,-2 0 0 0 0,1 0 1 0 0,-2-1-1 0 0,0-1 0 0 0,0 1 0 0 0,-1-1 0 0 0,-1 0 0 0 0,0-1 0 0 0,-2 0 0 0 0,1 1 0 0 0,-1-2 0 0 0,0-6 180 0 0,-5 18-52 0 0,0 1 1 0 0,0-1-1 0 0,-1 0 0 0 0,1 1 0 0 0,-1 0 1 0 0,0-1-1 0 0,0 1 0 0 0,0 0 0 0 0,0 0 1 0 0,-1 0-1 0 0,1 0 0 0 0,-1 1 0 0 0,0-1 1 0 0,1 1-1 0 0,-1-1 0 0 0,0 1 0 0 0,-1 0 0 0 0,1 0 1 0 0,0 0-1 0 0,-1 1 0 0 0,1-1 0 0 0,-1 1 1 0 0,1 0-1 0 0,-1 0 0 0 0,1 0 0 0 0,-1 0 1 0 0,0 1-1 0 0,0-1 0 0 0,1 1 0 0 0,-1 0 1 0 0,0 0-1 0 0,0 0 0 0 0,0 1 52 0 0,-128 15 768 0 0,113-12-526 0 0,1 1 1 0 0,0 1-1 0 0,0 0 0 0 0,0 2 1 0 0,1 0-1 0 0,0 1 0 0 0,0 0 0 0 0,1 2 1 0 0,0 0-1 0 0,1 0 0 0 0,0 2 1 0 0,1-1-1 0 0,-6 10-242 0 0,17-20 17 0 0,1 0-1 0 0,0 1 1 0 0,0 0-1 0 0,1-1 1 0 0,-1 1-1 0 0,1 0 1 0 0,-1 0 0 0 0,1 0-1 0 0,0 0 1 0 0,0 0-1 0 0,0 0 1 0 0,0 0 0 0 0,1 0-1 0 0,-1 0 1 0 0,1 0-1 0 0,0 1 1 0 0,0-1-1 0 0,0 0 1 0 0,0 0 0 0 0,0 0-1 0 0,1 1 1 0 0,0-1-1 0 0,-1 0 1 0 0,1 0-1 0 0,0 0 1 0 0,1 0 0 0 0,-1 0-1 0 0,0 0 1 0 0,1 0-1 0 0,0-1 1 0 0,-1 1 0 0 0,1-1-1 0 0,0 1 1 0 0,0-1-1 0 0,1 1 1 0 0,-1-1-1 0 0,0 0 1 0 0,1 0 0 0 0,0 0-1 0 0,-1-1 1 0 0,1 1-1 0 0,0 0 1 0 0,1-1-17 0 0,138 35 694 0 0,296-51-507 0 0,-378 28-259 0 0,-54-10 81 0 0,0-1-1 0 0,-1 0 1 0 0,1 0-1 0 0,0-1 1 0 0,0 1-1 0 0,0-1 0 0 0,0-1 1 0 0,0 1-1 0 0,0-1 1 0 0,0 0-1 0 0,0 0 1 0 0,0-1-1 0 0,0 0 0 0 0,0 0 1 0 0,-1 0-1 0 0,1-1 1 0 0,0 1-1 0 0,0-2 1 0 0,-1 1-1 0 0,1-1-8 0 0,21-18-155 0 0,-2-1 0 0 0,-1-1 0 0 0,-1-2 0 0 0,-1 0 1 0 0,-1-1-1 0 0,-1-1 0 0 0,8-17 155 0 0,3-17-211 0 0,-3-1-1 0 0,-3-2 1 0 0,-3 0 0 0 0,-3-1 0 0 0,-2-1-1 0 0,-4-1 1 0 0,-2 0 0 0 0,-3-1 0 0 0,-4 0-1 0 0,-2-16 212 0 0,-1 32 161 0 0,0-5 379 0 0,1 47-609 0 0,0 22-485 0 0,24 236 3356 0 0,-16-117-2343 0 0,6-1 1 0 0,5-1 0 0 0,26 79-460 0 0,17-73 87 0 0,-62-132-80 0 0,1 0 1 0 0,-1 0-1 0 0,1 0 1 0 0,0 0-1 0 0,0-1 1 0 0,0 1-1 0 0,0-1 1 0 0,1 0-1 0 0,-1 0 1 0 0,0 0-1 0 0,1 0 1 0 0,0 0-1 0 0,-1-1 1 0 0,1 0-1 0 0,0 1 1 0 0,0-2-1 0 0,-1 1 1 0 0,1 0-1 0 0,0-1 1 0 0,0 0-1 0 0,0 1 1 0 0,0-2-1 0 0,0 1 1 0 0,0 0-1 0 0,0-1 1 0 0,0 0-1 0 0,0 0 1 0 0,-1 0-1 0 0,1 0 1 0 0,0 0-1 0 0,-1-1 1 0 0,1 0-1 0 0,-1 0 1 0 0,1 0-1 0 0,1-1-7 0 0,14-9-222 0 0,0-1 0 0 0,-1-1 0 0 0,-1 0 0 0 0,0-1 1 0 0,-1-1-1 0 0,0-1 0 0 0,-1 0 0 0 0,10-17 222 0 0,-13 95 1143 0 0,-10-45-1028 0 0,-3-12-92 0 0,1 0-1 0 0,0 0 0 0 0,-1 0 1 0 0,1 0-1 0 0,1 0 1 0 0,-1 0-1 0 0,0 0 1 0 0,1-1-1 0 0,0 1 1 0 0,0 0-1 0 0,0 0 1 0 0,1 0-1 0 0,-1-1 0 0 0,1 1 1 0 0,0-1-1 0 0,0 1 1 0 0,0-1-1 0 0,0 0 1 0 0,0 0-1 0 0,1 0 1 0 0,0 0-1 0 0,-1 0 1 0 0,1 0-1 0 0,0-1 0 0 0,0 1 1 0 0,1-1-1 0 0,-1 0 1 0 0,0 0-1 0 0,1 0 1 0 0,0-1-1 0 0,-1 1 1 0 0,1-1-1 0 0,3 1-22 0 0,8-5-105 0 0,-1 0 1 0 0,1-1-1 0 0,-1-1 0 0 0,0 0 0 0 0,0-1 1 0 0,0-1-1 0 0,-1 0 0 0 0,0-1 1 0 0,0 0-1 0 0,-1-1 0 0 0,0-1 0 0 0,-1 0 1 0 0,0 0-1 0 0,-1-1 0 0 0,0 0 0 0 0,0-1 1 0 0,-1 0-1 0 0,-1 0 0 0 0,7-14 105 0 0,-15 27 35 0 0,0-1 0 0 0,0 1 0 0 0,1-1-1 0 0,-1 1 1 0 0,0-1 0 0 0,0 0-1 0 0,0 1 1 0 0,1-1 0 0 0,-1 0 0 0 0,0 1-1 0 0,1-1 1 0 0,-1 0 0 0 0,0 1 0 0 0,1-1-1 0 0,-1 0 1 0 0,0 1 0 0 0,1-1 0 0 0,-1 0-1 0 0,0 0 1 0 0,1 0 0 0 0,-1 1 0 0 0,1-1-1 0 0,-1 0 1 0 0,1 0 0 0 0,-1 0 0 0 0,0 0-1 0 0,1 0 1 0 0,-1 0 0 0 0,1 0 0 0 0,-1 0-1 0 0,1 0 1 0 0,-1 0 0 0 0,1 0 0 0 0,-1 0-1 0 0,0 0 1 0 0,1 0 0 0 0,-1 0 0 0 0,1 0-1 0 0,-1-1 1 0 0,1 1-35 0 0,0 22 184 0 0,-1-15-185 0 0,0 0 0 0 0,0-1 0 0 0,0 1-1 0 0,1 0 1 0 0,0-1 0 0 0,0 1 0 0 0,1-1 0 0 0,0 1 0 0 0,0-1 0 0 0,1 0-1 0 0,-1 0 1 0 0,1 0 0 0 0,1 0 0 0 0,-1 0 0 0 0,1-1 0 0 0,0 1 0 0 0,0-1-1 0 0,0 0 1 0 0,1 0 0 0 0,0-1 0 0 0,0 1 0 0 0,0-1 0 0 0,1 0 0 0 0,-1-1-1 0 0,1 1 1 0 0,0-1 0 0 0,0 0 0 0 0,0 0 0 0 0,0-1 0 0 0,0 0 0 0 0,1 0-1 0 0,-1 0 1 0 0,1-1 0 0 0,0 0 0 0 0,-1 0 1 0 0,58-5-2633 0 0,-23-7-6342 0 0,-31 6-794 0 0</inkml:trace>
  <inkml:trace contextRef="#ctx0" brushRef="#br0" timeOffset="8819.541">6666 2744 23429 0 0,'0'0'312'0'0,"0"0"-136"0"0,0 0-88 0 0,0 0-176 0 0,0 0-56 0 0,166-88 96 0 0,-98 85 24 0 0,10 0 16 0 0,7 0-104 0 0,5 2-32 0 0,1-1-168 0 0,-2 2-216 0 0,1 0-192 0 0,-8 0-393 0 0,-1 5-623 0 0,-5 1-1185 0 0,-23-2-1471 0 0,-20-1-6875 0 0</inkml:trace>
  <inkml:trace contextRef="#ctx0" brushRef="#br0" timeOffset="9530.922">8122 3106 13027 0 0,'0'0'2419'0'0,"0"0"-2816"0"0,0 0-777 0 0,0 0-194 0 0,0 0-210 0 0,0 0 14 0 0,0 0-434 0 0,0 0-68 0 0,29 2 463 0 0,93 5 623 0 0,14-41 1092 0 0,-50 7 4402 0 0,-90 69-1971 0 0,-62 70 1930 0 0,50-90-4244 0 0,1 0 0 0 0,1 1-1 0 0,0 1 1 0 0,2 0-1 0 0,1 1 1 0 0,1 0 0 0 0,1 1-1 0 0,1 0 1 0 0,2 0-1 0 0,0 0 1 0 0,2 1 0 0 0,0 14-229 0 0,4-39-15 0 0,1 1-1 0 0,0-1 1 0 0,-1 1 0 0 0,1-1 0 0 0,0 1 0 0 0,0-1 0 0 0,1 0 0 0 0,-1 1-1 0 0,0-1 1 0 0,1 0 0 0 0,0 0 0 0 0,-1 0 0 0 0,1 0 0 0 0,0 0 0 0 0,0 0-1 0 0,0-1 1 0 0,0 1 0 0 0,0-1 0 0 0,0 1 0 0 0,1-1 0 0 0,-1 0 0 0 0,0 0-1 0 0,1 0 1 0 0,-1 0 0 0 0,1 0 0 0 0,-1-1 0 0 0,1 1 0 0 0,-1-1 0 0 0,1 1-1 0 0,0-1 1 0 0,-1 0 0 0 0,1 0 0 0 0,-1 0 0 0 0,2 0 15 0 0,93-9-3171 0 0,-81 6 2999 0 0,94-20-3800 0 0,-72 19 6102 0 0,0 2 4287 0 0,-38 2-5435 0 0,0 0-290 0 0,1 4-545 0 0,1-1 1 0 0,0 1 0 0 0,0-1-1 0 0,0 0 1 0 0,1 0-1 0 0,-1 0 1 0 0,1 0 0 0 0,-1 0-1 0 0,1-1 1 0 0,0 1-1 0 0,0-1 1 0 0,0 0-1 0 0,0 0 1 0 0,1 0 0 0 0,-1 0-1 0 0,0 0 1 0 0,1-1-1 0 0,0 1 1 0 0,-1-1 0 0 0,1 0-1 0 0,0 0 1 0 0,-1-1-1 0 0,1 1 1 0 0,3-1-148 0 0,17 0 98 0 0,-1-1 1 0 0,0-1-1 0 0,0-1 1 0 0,0-1-1 0 0,-1-1 0 0 0,1-1 1 0 0,-1-1-1 0 0,0-1 1 0 0,-1-1-1 0 0,0-1 1 0 0,-1 0-1 0 0,1-2 0 0 0,-2 0 1 0 0,0-2-1 0 0,12-11-98 0 0,-21 19-23 0 0,0-2-1 0 0,0 1 0 0 0,-1-2 1 0 0,0 1-1 0 0,0-1 1 0 0,-1 0-1 0 0,0-1 1 0 0,-1 0-1 0 0,0 0 0 0 0,0-1 1 0 0,-1 0-1 0 0,-1 0 1 0 0,0 0-1 0 0,0-1 0 0 0,-1 1 1 0 0,0-5 23 0 0,-4 13-33 0 0,0 0 0 0 0,-1 1 0 0 0,0-1 0 0 0,0 0 0 0 0,0 1 0 0 0,0-1-1 0 0,0 1 1 0 0,-1-1 0 0 0,1 1 0 0 0,-1 0 0 0 0,1-1 0 0 0,-1 1 0 0 0,0 0 0 0 0,0 0 0 0 0,0 0 0 0 0,0 0 0 0 0,0 0 0 0 0,0 1 0 0 0,-1-1 0 0 0,1 1 0 0 0,0-1 0 0 0,-1 1 0 0 0,0 0 0 0 0,1 0-1 0 0,-1 0 1 0 0,1 0 0 0 0,-1 1 0 0 0,0-1 0 0 0,0 1 0 0 0,0-1 0 0 0,1 1 0 0 0,-1 0 33 0 0,-97-8-120 0 0,80 8 213 0 0,0 2 0 0 0,0 0 1 0 0,0 1-1 0 0,0 1 0 0 0,1 0 0 0 0,0 2 0 0 0,0 0 0 0 0,-18 10-93 0 0,31-14 33 0 0,1 0 0 0 0,-1 1-1 0 0,1 0 1 0 0,0 0 0 0 0,0 1 0 0 0,0-1-1 0 0,0 1 1 0 0,0 0 0 0 0,1 0 0 0 0,0 1-1 0 0,0-1 1 0 0,0 1 0 0 0,0 0 0 0 0,1 0 0 0 0,0 0-1 0 0,0 1 1 0 0,0-1 0 0 0,1 1 0 0 0,0 0-1 0 0,0-1 1 0 0,0 1 0 0 0,1 0 0 0 0,-1 0-1 0 0,2 0 1 0 0,-1 0 0 0 0,1 0 0 0 0,-1 0-1 0 0,2 1 1 0 0,-1-1 0 0 0,1 0 0 0 0,0 2-33 0 0,5 2 73 0 0,0 0 1 0 0,1 0-1 0 0,0 0 0 0 0,1-1 1 0 0,-1 0-1 0 0,2-1 1 0 0,-1 0-1 0 0,1 0 1 0 0,1-1-1 0 0,-1 0 1 0 0,1 0-1 0 0,1-1 1 0 0,-1 0-1 0 0,1-1 1 0 0,0-1-1 0 0,0 1 1 0 0,0-2-1 0 0,1 1 1 0 0,-1-2-1 0 0,1 1 0 0 0,0-2 1 0 0,4 1-74 0 0,119 23 330 0 0,2-6 1 0 0,1-6 0 0 0,82-5-331 0 0,-165-6 123 0 0,22 3-507 0 0,0 3-1 0 0,0 3 1 0 0,70 21 384 0 0,-69-10-3997 0 0,-1 4-3500 0 0,-49-16-4121 0 0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16T11:33:29.22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264 319 15363 0 0,'0'0'688'0'0,"0"0"-802"0"0,0 0-65 0 0,0 0 180 0 0,-17 35 219 0 0,-53 115 100 0 0,38 10 230 0 0,21-25-173 0 0,6 0 0 0 0,6 1 0 0 0,6-1 0 0 0,13 52-377 0 0,15-57 370 0 0,-31-135 3195 0 0,-5-44-3239 0 0,-16-91-295 0 0,-7 2 0 0 0,-5 0-1 0 0,-8-1-30 0 0,16 69 53 0 0,2 0 0 0 0,3-1 0 0 0,3-1 1 0 0,4 0-1 0 0,0-66-53 0 0,9 129-21 0 0,1 1 1 0 0,0 0-1 0 0,1 0 1 0 0,0 0 0 0 0,0 0-1 0 0,0 1 1 0 0,1-1 0 0 0,1 1-1 0 0,-1-1 1 0 0,1 1-1 0 0,0 0 1 0 0,1 0 0 0 0,0 1-1 0 0,0-1 1 0 0,0 1-1 0 0,1 0 1 0 0,0 0 0 0 0,0 1-1 0 0,0 0 1 0 0,1 0 0 0 0,0 0-1 0 0,0 1 1 0 0,0 0-1 0 0,0 0 1 0 0,1 1 0 0 0,-1 0-1 0 0,3 0 21 0 0,221-54-123 0 0,-230 57 123 0 0,38-8-24 0 0,1 1-1 0 0,0 2 0 0 0,0 1 1 0 0,0 3-1 0 0,0 1 1 0 0,0 2-1 0 0,1 1 1 0 0,-2 3-1 0 0,1 1 1 0 0,-1 2-1 0 0,0 1 1 0 0,0 3-1 0 0,-2 0 1 0 0,1 3-1 0 0,14 9 25 0 0,-46-21-20 0 0,0 0 1 0 0,-1 1-1 0 0,1-1 1 0 0,-1 1-1 0 0,0 0 1 0 0,-1 0-1 0 0,1 0 0 0 0,-1 1 1 0 0,0 0-1 0 0,-1 0 1 0 0,1 0-1 0 0,-1 0 0 0 0,0 0 1 0 0,-1 1-1 0 0,1-1 1 0 0,-1 1-1 0 0,0 0 1 0 0,-1-1-1 0 0,0 1 0 0 0,0 0 1 0 0,-1 0-1 0 0,1 0 1 0 0,-1 0-1 0 0,-1 0 0 0 0,1 0 1 0 0,-1 0-1 0 0,-2 4 20 0 0,-1 5-4 0 0,-1-1 0 0 0,-1 0 0 0 0,-1 0 0 0 0,0-1-1 0 0,0 0 1 0 0,-2 0 0 0 0,0 0 0 0 0,0-1 0 0 0,-1-1-1 0 0,-1 0 1 0 0,-6 6 4 0 0,-31 24 32 0 0,-2-2-1 0 0,-2-2 0 0 0,-1-2 0 0 0,-2-3 1 0 0,-2-3-1 0 0,0-1 0 0 0,-6-2-31 0 0,-189 105 163 0 0,249-132-168 0 0,0 1 0 0 0,0 0 0 0 0,0-1 0 0 0,0 1 0 0 0,0 0 0 0 0,0 1 0 0 0,1-1 0 0 0,-1 0 0 0 0,0 1 0 0 0,1 0 0 0 0,-1-1 0 0 0,1 1 0 0 0,0 0 0 0 0,0 0 0 0 0,-1 0 0 0 0,1 1 0 0 0,1-1 0 0 0,-1 0 0 0 0,0 1 0 0 0,0-1 0 0 0,1 1 0 0 0,0 0 1 0 0,-1 0-1 0 0,1-1 0 0 0,0 1 0 0 0,0 0 0 0 0,1 0 0 0 0,-1 0 0 0 0,1 0 0 0 0,-1 0 0 0 0,1 0 0 0 0,0 0 0 0 0,0 0 0 0 0,0 0 0 0 0,0 0 0 0 0,1 0 0 0 0,-1 0 0 0 0,1 0 0 0 0,0 0 0 0 0,0 0 0 0 0,0-1 0 0 0,0 1 0 0 0,2 2 5 0 0,21 9 113 0 0,1 0 1 0 0,0-2-1 0 0,1-1 0 0 0,0-2 0 0 0,1 0 0 0 0,0-1 0 0 0,0-2 0 0 0,1-1 1 0 0,-1-1-1 0 0,14-1-113 0 0,-5 3 62 0 0,71 9 33 0 0,-18-4-91 0 0,-1 3 0 0 0,-1 4 1 0 0,0 5-1 0 0,41 17-4 0 0,-124-44 30 0 0,0 0 1 0 0,0 0-1 0 0,-1 0 1 0 0,1-1-1 0 0,-1 1 0 0 0,0-1 1 0 0,0 0-1 0 0,-1 0 1 0 0,0 0-1 0 0,0 0 0 0 0,0-1 1 0 0,0 1-1 0 0,-1 0 1 0 0,0-1-1 0 0,0 1 0 0 0,0-1 1 0 0,-1 0-1 0 0,0 1 1 0 0,0-1-1 0 0,-1-3-30 0 0,4-9-80 0 0,-1-1-1 0 0,0 1 1 0 0,-2-1 0 0 0,0 0-1 0 0,-1 1 1 0 0,-1-1-1 0 0,-1 1 1 0 0,0-1 0 0 0,-2 1-1 0 0,0 0 1 0 0,-1 0 0 0 0,0 1-1 0 0,-2 0 1 0 0,0 0-1 0 0,-1 0 81 0 0,9 18-20 0 0,1 0-1 0 0,-1 0 1 0 0,0 0-1 0 0,1-1 1 0 0,-1 1-1 0 0,0 0 1 0 0,0 0-1 0 0,0 0 0 0 0,0 0 1 0 0,0 0-1 0 0,0 0 1 0 0,0-1-1 0 0,0 1 1 0 0,0 0-1 0 0,0 0 1 0 0,-1 0-1 0 0,1 0 0 0 0,0 0 1 0 0,0-1-1 0 0,-1 1 1 0 0,1 0-1 0 0,-1 0 1 0 0,1 0-1 0 0,-1-1 1 0 0,1 1-1 0 0,-1 0 0 0 0,1-1 1 0 0,-1 1-1 0 0,1 0 1 0 0,-1-1-1 0 0,0 1 1 0 0,0-1-1 0 0,1 1 1 0 0,-1-1-1 0 0,0 1 0 0 0,0-1 1 0 0,1 0-1 0 0,-1 1 1 0 0,0-1-1 0 0,0 0 1 0 0,0 0-1 0 0,0 1 1 0 0,0-1-1 0 0,1 0 0 0 0,-1 0 1 0 0,0 0-1 0 0,0 0 1 0 0,0 0-1 0 0,0 0 1 0 0,0-1-1 0 0,0 1 1 0 0,1 0-1 0 0,-1 0 0 0 0,0 0 1 0 0,0-1-1 0 0,0 1 1 0 0,0-1-1 0 0,1 1 1 0 0,-1 0-1 0 0,0-1 1 0 0,1 1-1 0 0,-1-1 0 0 0,0 0 1 0 0,1 1-1 0 0,-1-1 1 0 0,0 0-1 0 0,1 1 1 0 0,-1-1-1 0 0,1 0 0 0 0,-1 0 22 0 0,-4 74 190 0 0,3-55-132 0 0,1-1-1 0 0,0 0 0 0 0,2 1 0 0 0,0-1 0 0 0,1 0 0 0 0,0 0 0 0 0,2 0 0 0 0,0 0 1 0 0,1 0-1 0 0,0-1 0 0 0,2 0 0 0 0,0 0 0 0 0,0 0 0 0 0,2-1 0 0 0,0 0 0 0 0,0-1 0 0 0,2 0 1 0 0,-1-1-1 0 0,2 0 0 0 0,0 0 0 0 0,0-1 0 0 0,2-1 0 0 0,-1 0 0 0 0,1-1 0 0 0,0 0 0 0 0,1-1 1 0 0,0-1-1 0 0,1 0 0 0 0,0-1 0 0 0,0-1 0 0 0,0 0 0 0 0,1-1 0 0 0,3-1-58 0 0,-4-1 14 0 0,1-2 0 0 0,0 0 0 0 0,0-1 0 0 0,0 0-1 0 0,0-2 1 0 0,0 0 0 0 0,0 0 0 0 0,-1-2 0 0 0,1 0 0 0 0,-1-1-1 0 0,0-1 1 0 0,0 0 0 0 0,-1-1 0 0 0,0-1 0 0 0,0 0 0 0 0,-1-1-1 0 0,0-1 1 0 0,0 0 0 0 0,-1-1 0 0 0,0 0 0 0 0,-1-1 0 0 0,-1-1-1 0 0,0 0 1 0 0,0 0 0 0 0,-1-1 0 0 0,-1 0 0 0 0,0-1 0 0 0,-1 0-1 0 0,-1 0 1 0 0,-1-1 0 0 0,0 0 0 0 0,1-3-14 0 0,-6 10-14 0 0,0 0 0 0 0,0 0 1 0 0,-1 1-1 0 0,0-1 0 0 0,-1 0 0 0 0,0 0 0 0 0,0 0 0 0 0,-1 0 1 0 0,0 1-1 0 0,0-1 0 0 0,-1 1 0 0 0,0-1 0 0 0,-1 1 0 0 0,1 0 1 0 0,-2 0-1 0 0,1 1 0 0 0,-1-1 0 0 0,0 1 0 0 0,-1 0 0 0 0,0 0 1 0 0,0 1-1 0 0,0 0 0 0 0,-1 0 0 0 0,0 0 0 0 0,0 1 0 0 0,0 0 1 0 0,-2-1 13 0 0,8 6-26 0 0,0-1 1 0 0,1 0-1 0 0,-1 1 1 0 0,0-1 0 0 0,0 1-1 0 0,0 0 1 0 0,1-1 0 0 0,-1 1-1 0 0,0 0 1 0 0,0-1-1 0 0,0 1 1 0 0,0 0 0 0 0,0 0-1 0 0,0 0 1 0 0,1-1 0 0 0,-1 1-1 0 0,0 0 1 0 0,0 1 0 0 0,0-1-1 0 0,0 0 1 0 0,0 0-1 0 0,0 0 1 0 0,0 0 0 0 0,0 1-1 0 0,1-1 1 0 0,-1 0 0 0 0,0 1-1 0 0,0-1 1 0 0,0 1-1 0 0,1-1 1 0 0,-1 1 0 0 0,0-1-1 0 0,0 1 1 0 0,1-1 0 0 0,-1 1-1 0 0,1 0 1 0 0,-1-1-1 0 0,0 1 1 0 0,1 0 0 0 0,-1 0-1 0 0,1-1 1 0 0,-1 1 0 0 0,1 0-1 0 0,0 0 1 0 0,-1 0-1 0 0,1 0 1 0 0,0 0 0 0 0,0-1-1 0 0,0 1 1 0 0,0 0 0 0 0,-1 0-1 0 0,1 0 1 0 0,0 0-1 0 0,0 0 1 0 0,1 0 0 0 0,-1 0-1 0 0,0 0 1 0 0,0 0 0 0 0,0-1-1 0 0,1 1 1 0 0,-1 0-1 0 0,0 0 1 0 0,1 0 0 0 0,-1 0-1 0 0,1-1 1 0 0,-1 1 0 0 0,1 0 25 0 0,19 63-138 0 0,-9-50 146 0 0,1 0-1 0 0,0-1 1 0 0,1 0 0 0 0,0-1-1 0 0,1 0 1 0 0,0-1 0 0 0,1-1-1 0 0,0 0 1 0 0,1-1 0 0 0,0-1-1 0 0,0 0 1 0 0,1-1 0 0 0,0-1-1 0 0,0-1 1 0 0,1 0 0 0 0,-1-1-1 0 0,1-1 1 0 0,13 0-8 0 0,149 55-91 0 0,-178-57 86 0 0,-1-1 1 0 0,1 1 0 0 0,-1-1 0 0 0,1 1 0 0 0,-1 0 0 0 0,1 0 0 0 0,-1 0-1 0 0,0 0 1 0 0,1 0 0 0 0,-1 0 0 0 0,0 0 0 0 0,0 0 0 0 0,0 1 0 0 0,0-1 0 0 0,0 0-1 0 0,0 1 1 0 0,0-1 0 0 0,0 0 0 0 0,0 1 0 0 0,-1-1 0 0 0,1 1 0 0 0,-1 0-1 0 0,1-1 1 0 0,-1 1 0 0 0,0-1 0 0 0,1 1 0 0 0,-1 0 0 0 0,0-1 0 0 0,0 1-1 0 0,0 0 1 0 0,0-1 0 0 0,0 1 0 0 0,-1 0 0 0 0,1-1 0 0 0,0 1 0 0 0,-1-1 0 0 0,0 1-1 0 0,1-1 1 0 0,-1 1 0 0 0,0-1 0 0 0,1 1 0 0 0,-1-1 0 0 0,0 1 0 0 0,0-1-1 0 0,0 0 1 0 0,0 0 0 0 0,0 1 0 0 0,-1-1 0 0 0,1 0 0 0 0,0 0 0 0 0,-1 0 0 0 0,1 0-1 0 0,0 0 1 0 0,-1-1 0 0 0,0 1 4 0 0,-89 55 456 0 0,84-52-467 0 0,-39 19 247 0 0,0-1 0 0 0,-2-3-1 0 0,0-1 1 0 0,-1-3 0 0 0,-1-2 0 0 0,0-2 0 0 0,-4-2-236 0 0,68-41-105 0 0,68-47-324 0 0,4 5 1 0 0,3 3-1 0 0,2 4 1 0 0,4 4 0 0 0,51-23 428 0 0,-62 51 981 0 0,-76 74-475 0 0,4 40 82 0 0,-11-57-532 0 0,1 1 0 0 0,2-1 0 0 0,0-1-1 0 0,1 1 1 0 0,1-1 0 0 0,1 0 0 0 0,1 0 0 0 0,1-1 0 0 0,1 1-56 0 0,-8-18 0 0 0,0-1-1 0 0,1 1 1 0 0,-1 0 0 0 0,0-1 0 0 0,1 0 0 0 0,0 1 0 0 0,-1-1 0 0 0,1 0 0 0 0,0 0 0 0 0,0 0 0 0 0,0-1-1 0 0,0 1 1 0 0,1-1 0 0 0,-1 0 0 0 0,0 0 0 0 0,1 0 0 0 0,-1 0 0 0 0,0 0 0 0 0,1-1 0 0 0,-1 0-1 0 0,1 1 1 0 0,-1-1 0 0 0,1 0 0 0 0,-1-1 0 0 0,1 1 0 0 0,-1-1 0 0 0,0 1 0 0 0,1-1 0 0 0,-1 0 0 0 0,0-1-1 0 0,1 1 1 0 0,1-2 0 0 0,31-14-2513 0 0,-5-3-3543 0 0,-15 9-4634 0 0</inkml:trace>
  <inkml:trace contextRef="#ctx0" brushRef="#br0" timeOffset="169.554">2455 544 21549 0 0,'0'0'216'0'0,"0"0"-104"0"0,0 0-104 0 0,0 0-352 0 0,0 0-537 0 0,0 0 57 0 0,0 0 24 0 0,0 0 200 0 0,0 0 184 0 0,0 0-496 0 0,0 0-633 0 0,0 0-887 0 0,0 0-681 0 0,140 38-3264 0 0,-128-28 2736 0 0</inkml:trace>
  <inkml:trace contextRef="#ctx0" brushRef="#br0" timeOffset="451.259">2908 980 21557 0 0,'0'0'-735'0'0,"0"0"-204"0"0,0 0-77 0 0,0 0 262 0 0,0 0 569 0 0,0 0 238 0 0,0 0 26 0 0,0 0-35 0 0,0 0-15 0 0,28 18 35 0 0,90 56 15 0 0,77-1-118 0 0,-190-71 49 0 0,1 0-1 0 0,-1 0 0 0 0,0 1 1 0 0,0-1-1 0 0,0 1 0 0 0,0 0 1 0 0,0 1-1 0 0,-1-1 0 0 0,1 1 1 0 0,-1 0-1 0 0,0 0 0 0 0,0 0 1 0 0,-1 0-1 0 0,1 1 0 0 0,-1 0 1 0 0,0 0-1 0 0,0-1 0 0 0,-1 2 1 0 0,1-1-1 0 0,-1 0 0 0 0,0 0 1 0 0,0 1-1 0 0,-1-1 0 0 0,0 1 1 0 0,0 0-1 0 0,0-1 0 0 0,-1 1 1 0 0,1 0-1 0 0,-1-1 0 0 0,-1 1 1 0 0,1 0-1 0 0,-1-1 0 0 0,0 1 1 0 0,0 0-1 0 0,-1-1 0 0 0,1 0 1 0 0,-1 1-1 0 0,-2 1-9 0 0,-8 5 159 0 0,0 0-1 0 0,-1-1 1 0 0,-1-1 0 0 0,0 0-1 0 0,0-1 1 0 0,-1 0 0 0 0,0-1 0 0 0,0-1-1 0 0,-1 0 1 0 0,0-1 0 0 0,0-1-1 0 0,-1-1 1 0 0,1 0 0 0 0,-1-1-1 0 0,0-1 1 0 0,0 0 0 0 0,0-1 0 0 0,0-1-1 0 0,0-1 1 0 0,-12-2-159 0 0,26 3-76 0 0,0 0 0 0 0,0 0 0 0 0,-1-1 0 0 0,1 0 0 0 0,0 1 0 0 0,0-1 0 0 0,0 0 0 0 0,0 0 0 0 0,0-1 0 0 0,0 1 0 0 0,0-1 0 0 0,0 1 0 0 0,1-1-1 0 0,-1 0 1 0 0,1 0 0 0 0,-1 0 0 0 0,1 0 0 0 0,0-1 0 0 0,0 1 0 0 0,0-1 0 0 0,0 1 0 0 0,0-1 0 0 0,0 0 0 0 0,-1-2 76 0 0,-7-50-10975 0 0,10 39 2009 0 0</inkml:trace>
  <inkml:trace contextRef="#ctx0" brushRef="#br0" timeOffset="866.246">3706 183 21941 0 0,'0'0'629'0'0,"0"0"-648"0"0,0 0-423 0 0,0 0-193 0 0,0 0-13 0 0,0 0 176 0 0,0 0 301 0 0,0 0 178 0 0,0 0 67 0 0,-5 29 28 0 0,-23 170 142 0 0,20 415 801 0 0,8-581-1072 0 0,1 0-1 0 0,2-1 1 0 0,1 1-1 0 0,1-1 1 0 0,2 0 0 0 0,7 18 27 0 0,-12-43 19 0 0,0 0-1 0 0,0 0 1 0 0,1 0 0 0 0,0-1 0 0 0,0 1 0 0 0,1-1 0 0 0,-1 0 0 0 0,2 0 0 0 0,-1 0 0 0 0,1 0 0 0 0,-1-1 0 0 0,2 1 0 0 0,-1-1 0 0 0,0-1 0 0 0,1 1 0 0 0,0-1 0 0 0,0 0 0 0 0,0 0-1 0 0,1-1 1 0 0,-1 1 0 0 0,1-1 0 0 0,0-1 0 0 0,0 0 0 0 0,0 0 0 0 0,0 0 0 0 0,0-1 0 0 0,0 1 0 0 0,1-2 0 0 0,-1 1 0 0 0,0-1 0 0 0,1 0 0 0 0,1-1-19 0 0,0-4-56 0 0,0 0 0 0 0,0-1 1 0 0,0 0-1 0 0,-1 0 1 0 0,0-1-1 0 0,0 0 0 0 0,-1 0 1 0 0,0-1-1 0 0,0 0 0 0 0,0 0 1 0 0,-1-1-1 0 0,-1 0 1 0 0,1 0-1 0 0,-2 0 0 0 0,1-1 1 0 0,-1 1-1 0 0,-1-1 0 0 0,1 0 1 0 0,-2 0-1 0 0,1 0 0 0 0,0-10 56 0 0,-3 18-14 0 0,1 2 53 0 0,-1 0 0 0 0,1 0-1 0 0,-1 0 1 0 0,1 0-1 0 0,-1 1 1 0 0,1-1 0 0 0,-1 0-1 0 0,1 0 1 0 0,-1 0 0 0 0,1 0-1 0 0,-1 0 1 0 0,0 0-1 0 0,1 0 1 0 0,-1-1 0 0 0,1 1-1 0 0,-1 0 1 0 0,1 0 0 0 0,-1 0-1 0 0,1 0 1 0 0,-1-1 0 0 0,1 1-1 0 0,-1 0 1 0 0,0 0-1 0 0,1-1 1 0 0,-1 1 0 0 0,1 0-1 0 0,-1-1 1 0 0,0 1 0 0 0,1 0-1 0 0,-1-1 1 0 0,0 1-1 0 0,0 0 1 0 0,1-1 0 0 0,-1 1-1 0 0,0-1 1 0 0,0 1 0 0 0,0-1-1 0 0,1 1 1 0 0,-1-1-1 0 0,0 1-38 0 0,61 141 988 0 0,-59-138-1037 0 0,1 0-1 0 0,-1 1 1 0 0,1-1-1 0 0,0-1 1 0 0,0 1 0 0 0,0 0-1 0 0,0-1 1 0 0,0 1 0 0 0,1-1-1 0 0,-1 0 1 0 0,1 0 0 0 0,0-1-1 0 0,-1 1 1 0 0,1-1-1 0 0,0 1 1 0 0,0-1 0 0 0,0 0-1 0 0,0-1 1 0 0,0 1 0 0 0,0-1-1 0 0,0 0 1 0 0,0 0 0 0 0,0 0-1 0 0,0 0 1 0 0,0-1 0 0 0,0 1-1 0 0,0-1 1 0 0,0 0-1 0 0,0 0 1 0 0,0-1 0 0 0,-1 1-1 0 0,1-1 1 0 0,0 0 0 0 0,-1 0-1 0 0,1 0 1 0 0,1-2 49 0 0,33-29-7357 0 0,-32 27 4198 0 0,2-3-7235 0 0</inkml:trace>
  <inkml:trace contextRef="#ctx0" brushRef="#br0" timeOffset="1116.485">4004 813 22165 0 0,'0'0'736'0'0,"0"0"149"0"0,0 0-39 0 0,0 0-182 0 0,0 0-162 0 0,0 0-209 0 0,0 0-160 0 0,0 0-93 0 0,0 0-62 0 0,0 0-2 0 0,0 0-14 0 0,0 0-20 0 0,0 0-80 0 0,0-13-181 0 0,-1-38-299 0 0,20 32-3768 0 0,-2 18-2914 0 0,-12 1 1506 0 0,2 0-1773 0 0</inkml:trace>
  <inkml:trace contextRef="#ctx0" brushRef="#br0" timeOffset="1352.277">3612 227 24349 0 0,'0'0'360'0'0,"0"0"40"0"0,0 0 40 0 0,0 0-207 0 0,0 0-185 0 0,0 0-56 0 0,0 0-81 0 0,0 0 41 0 0,158-126 0 0 0,-103 125-72 0 0,0 1-144 0 0,-2 0-192 0 0,-2 4-304 0 0,-3 5-432 0 0,0 4-809 0 0,-4 0-1487 0 0,-10-1-1121 0 0,-13-3-7074 0 0</inkml:trace>
  <inkml:trace contextRef="#ctx0" brushRef="#br0" timeOffset="1574.838">4688 781 14731 0 0,'0'0'747'0'0,"0"0"-639"0"0,1 30 41 0 0,9 193 158 0 0,-5-182-242 0 0,2 27 51 0 0,3 0 1 0 0,2-1-1 0 0,4 0 1 0 0,15 38-117 0 0,11-35 901 0 0,-40-67-750 0 0,0-1-1 0 0,0 0 1 0 0,0 1-1 0 0,0-1 1 0 0,0 0-1 0 0,0 0 0 0 0,1 0 1 0 0,-1 0-1 0 0,1 0 1 0 0,-1-1-1 0 0,1 1 1 0 0,0-1-1 0 0,0 0 1 0 0,0 1-1 0 0,-1-1 1 0 0,1-1-1 0 0,0 1 0 0 0,0 0 1 0 0,0-1-1 0 0,1 1 1 0 0,-1-1-1 0 0,0 0 1 0 0,0 0-1 0 0,0 0 1 0 0,0-1-1 0 0,0 1 0 0 0,0-1 1 0 0,0 0-1 0 0,0 1 1 0 0,0-1-1 0 0,0 0 1 0 0,0-1-1 0 0,-1 1 1 0 0,1-1-1 0 0,0 1 0 0 0,-1-1 1 0 0,3-1-151 0 0,15-21 155 0 0,-1 0 1 0 0,-1-1-1 0 0,0 0 0 0 0,-3-1 1 0 0,0-2-1 0 0,-1 1 0 0 0,-2-1 1 0 0,-1-1-1 0 0,-1 0 0 0 0,-1-1 1 0 0,-2 0-1 0 0,-1 0 1 0 0,-2 0-1 0 0,0-1 0 0 0,-2 0 1 0 0,-2 0-1 0 0,-1-16-155 0 0,5-9 17 0 0,11 24-2477 0 0,18 57-9410 0 0,-26-19 1709 0 0</inkml:trace>
  <inkml:trace contextRef="#ctx0" brushRef="#br0" timeOffset="1806.147">5553 1197 24453 0 0,'0'0'530'0'0,"0"0"-821"0"0,0 0-144 0 0,0 0 188 0 0,0 0 242 0 0,0 0 251 0 0,0 0-12 0 0,0 0-107 0 0,15 27-30 0 0,44 84 1 0 0,2-47 195 0 0,-16-64-4483 0 0,-19-10-5844 0 0,-18 5-714 0 0</inkml:trace>
  <inkml:trace contextRef="#ctx0" brushRef="#br0" timeOffset="2054.393">5524 256 25181 0 0,'0'0'104'0'0,"0"0"24"0"0,0 0-24 0 0,0 0-280 0 0,0 0-336 0 0,0 0-272 0 0,0 0-24 0 0,0 0 88 0 0,0 0 176 0 0,0 0 80 0 0,0 0-209 0 0,0 0-143 0 0,0 0-88 0 0,102-86-184 0 0,-76 86-601 0 0,4-2-1031 0 0,-7-2-713 0 0,-3 0-4521 0 0</inkml:trace>
  <inkml:trace contextRef="#ctx0" brushRef="#br0" timeOffset="2334.829">6134 1 19108 0 0,'0'0'578'0'0,"0"0"-312"0"0,0 0-411 0 0,0 0 37 0 0,0 0 360 0 0,6 32 96 0 0,18 108-15 0 0,-3 254 711 0 0,-22-291-926 0 0,3 372 177 0 0,-2-454-285 0 0,2 0-1 0 0,0 0 1 0 0,1 0 0 0 0,1 0 0 0 0,1 0 0 0 0,1-1 0 0 0,1 0 0 0 0,0 0 0 0 0,2-1-1 0 0,6 11-9 0 0,-52-128-8785 0 0,-46-57-3606 0 0,74 134 11380 0 0</inkml:trace>
  <inkml:trace contextRef="#ctx0" brushRef="#br0" timeOffset="2609.626">6099 914 3257 0 0,'0'0'1733'0'0,"0"0"49"0"0,13-26 397 0 0,43-85 266 0 0,-52 104-2050 0 0,0 0 0 0 0,1 0 1 0 0,0 0-1 0 0,0 0 0 0 0,0 1 1 0 0,1 0-1 0 0,0 0 0 0 0,0 0 1 0 0,0 1-1 0 0,1 0 0 0 0,0 0 1 0 0,0 1-1 0 0,0-1 0 0 0,3 1-395 0 0,14-10 997 0 0,258-121 2787 0 0,-216 115-4118 0 0,0 3 1 0 0,1 3 0 0 0,0 3 0 0 0,1 2-1 0 0,57 2 334 0 0,-92 5-776 0 0,40 0-2135 0 0,-9 16-3701 0 0,-42 25 218 0 0,-21-29 3043 0 0</inkml:trace>
  <inkml:trace contextRef="#ctx0" brushRef="#br0" timeOffset="2850.734">6848 1038 4049 0 0,'0'0'889'0'0,"0"0"218"0"0,0 0 318 0 0,0 0 367 0 0,0 0 256 0 0,0 0 56 0 0,0 0-217 0 0,0 0-431 0 0,0 0-445 0 0,15 26-322 0 0,46 83-223 0 0,-59-106-444 0 0,-1 0 1 0 0,1 0-1 0 0,0 0 0 0 0,0 0 1 0 0,0-1-1 0 0,0 1 1 0 0,0-1-1 0 0,1 1 1 0 0,-1-1-1 0 0,1 0 0 0 0,-1 0 1 0 0,1 0-1 0 0,0 0 1 0 0,0 0-1 0 0,0-1 1 0 0,0 1-1 0 0,0-1 0 0 0,0 0 1 0 0,1 0-1 0 0,-1 0 1 0 0,0 0-1 0 0,0 0 1 0 0,1-1-1 0 0,1 0-22 0 0,11 3 81 0 0,-3 1-60 0 0,0 0 1 0 0,1 0-1 0 0,0-1 1 0 0,-1-1-1 0 0,1 0 1 0 0,0-1-1 0 0,0-1 1 0 0,1 0 0 0 0,-1-1-1 0 0,0 0 1 0 0,-1-1-1 0 0,1-1 1 0 0,0 0-1 0 0,-1-1 1 0 0,1 0-1 0 0,-1-1 1 0 0,0-1 0 0 0,1-1-22 0 0,-12 5-24 0 0,0 0 1 0 0,0 0-1 0 0,0 0 1 0 0,0 0-1 0 0,0 0 1 0 0,-1-1-1 0 0,1 1 1 0 0,-1-1-1 0 0,1 1 1 0 0,-1-1-1 0 0,0 1 1 0 0,0-1 0 0 0,0 0-1 0 0,-1 1 1 0 0,1-1-1 0 0,-1 0 1 0 0,1 0-1 0 0,-1 0 1 0 0,0 0-1 0 0,0 1 1 0 0,0-1-1 0 0,0 0 1 0 0,-1 0-1 0 0,1 0 1 0 0,-1 1 0 0 0,0-1-1 0 0,0 0 1 0 0,0 1-1 0 0,0-1 1 0 0,0 0-1 0 0,0 1 1 0 0,-1-1-1 0 0,1 1 1 0 0,-1 0-1 0 0,0-1 1 0 0,0 1-1 0 0,0-1 24 0 0,-76-77-596 0 0,60 65 609 0 0,-2 1-1 0 0,0 1 1 0 0,-1 1-1 0 0,0 1 1 0 0,-1 1-1 0 0,0 1 1 0 0,0 1-1 0 0,-1 0 1 0 0,0 2-1 0 0,-1 1 1 0 0,1 1-1 0 0,-1 1 0 0 0,0 1 1 0 0,-9 0-13 0 0,29 4 13 0 0,0-1-1 0 0,0 1 1 0 0,0 0-1 0 0,1 0 1 0 0,-1 0-1 0 0,0 1 1 0 0,1-1-1 0 0,0 1 1 0 0,-1 0-1 0 0,1 0 1 0 0,0 0-1 0 0,1 0 1 0 0,-1 0-1 0 0,1 1 1 0 0,-1-1-1 0 0,1 1 1 0 0,0 0-1 0 0,0 0 1 0 0,0-1-1 0 0,1 1 1 0 0,-1 1-1 0 0,1-1 1 0 0,0 0-1 0 0,1 0 1 0 0,-1 0-1 0 0,0 0 1 0 0,1 1 0 0 0,0-1-1 0 0,0 0 1 0 0,1 0-1 0 0,-1 1 1 0 0,1-1-1 0 0,0 0 1 0 0,0 0-1 0 0,0 0 1 0 0,0 0-1 0 0,1 0 1 0 0,0 0-1 0 0,-1 0 1 0 0,1 0-1 0 0,1-1 1 0 0,-1 1-1 0 0,1-1 1 0 0,-1 1-1 0 0,1-1 1 0 0,0 0-1 0 0,0 0 1 0 0,0 0-1 0 0,3 1-12 0 0,17 15 106 0 0,1-1-1 0 0,1-1 1 0 0,1-1-1 0 0,0-1 1 0 0,1-1-1 0 0,1-2 1 0 0,0-1-1 0 0,0-1 1 0 0,1-1-1 0 0,20 3-105 0 0,-7 1 74 0 0,276 33 1622 0 0,-256-29-2031 0 0,43 4-328 0 0,-73-28-3860 0 0,-4-12-3982 0 0,-22 11 453 0 0</inkml:trace>
  <inkml:trace contextRef="#ctx0" brushRef="#br0" timeOffset="3106.734">7515 664 24261 0 0,'0'0'648'0'0,"0"0"-144"0"0,0 0-256 0 0,0 0-288 0 0,0 0-136 0 0,0 0 56 0 0,0 0 136 0 0,0 0-24 0 0,177 25-72 0 0,-130-8-128 0 0,-2-2-240 0 0,-2 2-368 0 0,0 0-584 0 0,-2 1-1233 0 0,-11-4-2192 0 0,-10-5-7337 0 0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16T11:33:12.157"/>
    </inkml:context>
    <inkml:brush xml:id="br0">
      <inkml:brushProperty name="width" value="0.05" units="cm"/>
      <inkml:brushProperty name="height" value="0.05" units="cm"/>
    </inkml:brush>
    <inkml:brush xml:id="br1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232 5121 24157 0 0,'0'0'-100'0'0,"0"0"-133"0"0,0 0-109 0 0,0 0 37 0 0,0 0 176 0 0,34-5 146 0 0,213-28 95 0 0,-52 18-94 0 0,1643-82 16 0 0,362 156 45 0 0,-240-120 19 0 0,-572 7 358 0 0,-1041 49-114 0 0,-511-4-2687 0 0,-5 27-3805 0 0,59 4-1581 0 0,59-10-247 0 0</inkml:trace>
  <inkml:trace contextRef="#ctx0" brushRef="#br0" timeOffset="951.004">3238 5764 14555 0 0,'0'0'3633'0'0,"0"0"-2938"0"0,0 0-978 0 0,0 0-149 0 0,0 0 125 0 0,0 0 334 0 0,0 0 152 0 0,0 0 6 0 0,0 0-40 0 0,29 7-34 0 0,91 18-20 0 0,-99-22-176 0 0,0-1 0 0 0,0-1 0 0 0,0-1 0 0 0,0-1 0 0 0,0-1 0 0 0,0-1 0 0 0,0-1 0 0 0,-1 0 0 0 0,1-2 0 0 0,-1 0 0 0 0,-1-1 0 0 0,1-1 0 0 0,-1-1 0 0 0,0-1 0 0 0,-1-1 0 0 0,2-1 85 0 0,-12 7-41 0 0,17-8 86 0 0,0-1-1 0 0,-1-1 1 0 0,-1-1-1 0 0,-1-1 1 0 0,0-1-1 0 0,-1-1 1 0 0,-1-1-1 0 0,-1-1 0 0 0,11-16-44 0 0,-29 37-2 0 0,0-1 0 0 0,0 0-1 0 0,0 1 1 0 0,0-1-1 0 0,0 0 1 0 0,0 0 0 0 0,0 0-1 0 0,0 0 1 0 0,-1 0-1 0 0,1 0 1 0 0,0 0-1 0 0,-1 0 1 0 0,1-1 0 0 0,0 1-1 0 0,-1 0 1 0 0,0 0-1 0 0,1 0 1 0 0,-1-1 0 0 0,0 1-1 0 0,0 0 1 0 0,1-1-1 0 0,-1 1 1 0 0,0 0 0 0 0,0 0-1 0 0,0-1 1 0 0,-1 1-1 0 0,1 0 1 0 0,0 0-1 0 0,0-1 1 0 0,-1 1 0 0 0,1 0-1 0 0,-1 0 1 0 0,1 0-1 0 0,-1-1 1 0 0,1 1 0 0 0,-1 0-1 0 0,0 0 1 0 0,0 0-1 0 0,1 0 1 0 0,-1 0 0 0 0,0 0-1 0 0,0 0 1 0 0,0 0-1 0 0,0 1 1 0 0,0-1-1 0 0,0 0 1 0 0,0 1 0 0 0,0-1-1 0 0,-1 0 1 0 0,1 1-1 0 0,0-1 1 0 0,0 1 0 0 0,0 0-1 0 0,-1-1 1 0 0,1 1-1 0 0,0 0 1 0 0,0 0 0 0 0,-1 0-1 0 0,0 0 3 0 0,-81 12-1119 0 0,30 13 1337 0 0,1 2 1 0 0,1 3-1 0 0,1 1 1 0 0,2 3 0 0 0,1 2-1 0 0,2 2 1 0 0,1 1-1 0 0,-26 34-218 0 0,60-64 38 0 0,0 0 0 0 0,0 1-1 0 0,1 1 1 0 0,0 0 0 0 0,1 0 0 0 0,1 0-1 0 0,0 1 1 0 0,0 0 0 0 0,1 1 0 0 0,1 0-1 0 0,0-1 1 0 0,0 2 0 0 0,2-1-1 0 0,-1 0 1 0 0,2 1 0 0 0,0 0 0 0 0,0 10-38 0 0,5-16 43 0 0,1 0 0 0 0,0 1 0 0 0,1-2 0 0 0,0 1 0 0 0,0 0 0 0 0,0-1 0 0 0,1 0 0 0 0,0 0 0 0 0,1-1 0 0 0,-1 0 0 0 0,1 0-1 0 0,0 0 1 0 0,1-1 0 0 0,0 0 0 0 0,-1-1 0 0 0,2 1 0 0 0,-1-1 0 0 0,5 1-43 0 0,8 7 80 0 0,226 112 398 0 0,-187-99-473 0 0,-2 3-1 0 0,0 2 1 0 0,-2 3 0 0 0,-2 2-1 0 0,-1 2 1 0 0,12 14-5 0 0,-41-31-50 0 0,-2 1 1 0 0,-1 1 0 0 0,-1 1-1 0 0,0 1 1 0 0,-2 0 0 0 0,-1 1-1 0 0,-1 1 1 0 0,-1 1 0 0 0,-1 0-1 0 0,-1 1 1 0 0,-2 1-1 0 0,-1-1 1 0 0,-1 2 0 0 0,-2-1-1 0 0,0 1 1 0 0,-2 0 0 0 0,-1 9 49 0 0,-4-35 64 0 0,-1 0 0 0 0,1 0 0 0 0,-1 1 1 0 0,0-1-1 0 0,0 0 0 0 0,0 0 0 0 0,0 0 0 0 0,-1 0 1 0 0,0 0-1 0 0,0 0 0 0 0,0-1 0 0 0,0 1 0 0 0,-1 0 1 0 0,1-1-1 0 0,-1 0 0 0 0,0 0 0 0 0,0 1 1 0 0,0-2-1 0 0,0 1 0 0 0,0 0 0 0 0,-1-1 0 0 0,0 1 1 0 0,1-1-1 0 0,-1 0 0 0 0,0 0 0 0 0,0-1 0 0 0,0 1 1 0 0,0-1-1 0 0,-2 1-64 0 0,-130 20 2341 0 0,126-22-2313 0 0,-86 12 172 0 0,-1-5 0 0 0,0-4-1 0 0,0-4 1 0 0,0-4 0 0 0,0-5-1 0 0,1-3 1 0 0,0-5-1 0 0,2-4 1 0 0,0-5 0 0 0,-84-35-200 0 0,108 4-304 0 0,112 38-3196 0 0,159 21-1842 0 0,-70 20-3236 0 0,-94-14 827 0 0</inkml:trace>
  <inkml:trace contextRef="#ctx0" brushRef="#br0" timeOffset="1667.047">4685 6999 20628 0 0,'0'0'643'0'0,"0"0"-487"0"0,0 0-346 0 0,0 0-211 0 0,0 0-7 0 0,0 0 142 0 0,0 0 104 0 0,0 0 96 0 0,0 0 24 0 0,0 0 1 0 0,-3 27-3 0 0,-12 192-48 0 0,15-208-14 0 0,-1-9 146 0 0,1 0 0 0 0,-1-1 0 0 0,1 1 1 0 0,-1 0-1 0 0,1 0 0 0 0,0 0 0 0 0,0 0 1 0 0,0 0-1 0 0,0 0 0 0 0,0 0 1 0 0,0-1-1 0 0,0 1 0 0 0,1 0 0 0 0,-1 0 1 0 0,1 0-1 0 0,-1 0 0 0 0,1-1 0 0 0,0 1 1 0 0,0 0-1 0 0,0 0 0 0 0,0-1 0 0 0,0 1 1 0 0,0-1-1 0 0,0 1 0 0 0,0-1 1 0 0,1 1-1 0 0,-1-1 0 0 0,1 0 0 0 0,-1 0 1 0 0,1 0-1 0 0,-1 0 0 0 0,1 0 0 0 0,-1 0 1 0 0,1 0-1 0 0,0 0 0 0 0,0 0 0 0 0,0-1 1 0 0,-1 1-1 0 0,1-1 0 0 0,0 1 1 0 0,0-1-1 0 0,0 0 0 0 0,0 0 0 0 0,0 0 1 0 0,0 0-41 0 0,18-4 32 0 0,-1-1 1 0 0,0-1 0 0 0,0 0-1 0 0,0-2 1 0 0,-1 0 0 0 0,0-1 0 0 0,0-1-1 0 0,-1 0 1 0 0,-1-2 0 0 0,1 0-1 0 0,-2-1 1 0 0,0 0 0 0 0,-1-1-1 0 0,0-1 1 0 0,-1 0 0 0 0,0-1 0 0 0,-2 0-1 0 0,0-1 1 0 0,0 0 0 0 0,-2-1-1 0 0,2-4-32 0 0,15 76-46 0 0,-18-19 271 0 0,-4-15-196 0 0,0-1-1 0 0,1 0 1 0 0,0-1-1 0 0,2 1 1 0 0,0-1-1 0 0,1-1 1 0 0,1 1-1 0 0,1-1 1 0 0,0-1-1 0 0,4 4-28 0 0,-10-17 27 0 0,-1-1-1 0 0,0 1 0 0 0,1-1 0 0 0,0 0 0 0 0,-1 0 0 0 0,1-1 1 0 0,0 1-1 0 0,0-1 0 0 0,0 0 0 0 0,0 0 0 0 0,0 0 0 0 0,0 0 1 0 0,0-1-1 0 0,0 0 0 0 0,0 0 0 0 0,0 0 0 0 0,0 0 0 0 0,1-1 1 0 0,-1 1-1 0 0,0-1 0 0 0,0 0 0 0 0,0 0 0 0 0,-1-1 0 0 0,1 1 1 0 0,0-1-1 0 0,0 0 0 0 0,-1 0 0 0 0,1 0 0 0 0,-1 0 0 0 0,1-1-26 0 0,96-82-23 0 0,-95 78 42 0 0,1 1 0 0 0,-1-1 0 0 0,-1 0 0 0 0,1 0-1 0 0,-1 0 1 0 0,0-1 0 0 0,-1 1 0 0 0,0-1 0 0 0,0 0 0 0 0,0 0 0 0 0,-1 0 0 0 0,0 0 0 0 0,-1-1 0 0 0,0 1-1 0 0,0 0 1 0 0,-1-1 0 0 0,0 1 0 0 0,0 0 0 0 0,-1-1 0 0 0,0 1 0 0 0,-1 0 0 0 0,0 0 0 0 0,0-1 0 0 0,-1 1-1 0 0,1 1 1 0 0,-2-1 0 0 0,1 0 0 0 0,-1 1 0 0 0,-1 0 0 0 0,1 0 0 0 0,-1 0 0 0 0,0 0 0 0 0,-1 1 0 0 0,1 0-1 0 0,-4-3-18 0 0,-66-41 997 0 0,119 25-741 0 0,1 4-145 0 0,2 1 0 0 0,0 3 1 0 0,0 2-1 0 0,2 2 0 0 0,33-5-111 0 0,140-1-3130 0 0,-222 19 2579 0 0,0 0 26 0 0,-38 5-3726 0 0,-15 5-8309 0 0,42-8 7774 0 0</inkml:trace>
  <inkml:trace contextRef="#ctx0" brushRef="#br0" timeOffset="2785.714">4688 5254 2721 0 0,'0'0'425'0'0,"0"0"258"0"0,0 0 298 0 0,0 0 64 0 0,0 0-193 0 0,0 0-360 0 0,0 0-395 0 0,0 0-221 0 0,0 0-77 0 0,0 0 43 0 0,0 0 146 0 0,0 0 309 0 0,0 0 364 0 0,1-6 2740 0 0,20 58 1046 0 0,2 33-2512 0 0,2 6-1297 0 0,-22-81-379 0 0,12 32-523 0 0,1-28 3037 0 0,8-49-1194 0 0,-5 8-1836 0 0,-11 12 176 0 0,1 1-1 0 0,1 0 0 0 0,0 0 1 0 0,1 1-1 0 0,1 0 0 0 0,0 1 0 0 0,1 0 1 0 0,0 1-1 0 0,0 0 0 0 0,1 1 1 0 0,1 1-1 0 0,4-2 82 0 0,-15 10 4 0 0,1-1 1 0 0,0 1-1 0 0,0 1 1 0 0,0-1-1 0 0,0 1 1 0 0,0 0-1 0 0,0 0 1 0 0,0 0-1 0 0,0 1 1 0 0,0-1-1 0 0,0 1 1 0 0,0 1-1 0 0,0-1 1 0 0,-1 0-1 0 0,1 1 1 0 0,0 0-1 0 0,-1 1 1 0 0,1-1-1 0 0,-1 0 1 0 0,0 1-1 0 0,0 0 0 0 0,0 0 1 0 0,0 1-1 0 0,0-1 1 0 0,-1 1-1 0 0,0-1 1 0 0,0 1-1 0 0,0 0 1 0 0,0 1-1 0 0,0-1 1 0 0,-1 0-1 0 0,0 1 1 0 0,1 1-5 0 0,59 161 965 0 0,-21-43-362 0 0,-29-121-860 0 0,-4-9-4463 0 0,-8 5 3515 0 0,3-2-7569 0 0</inkml:trace>
  <inkml:trace contextRef="#ctx0" brushRef="#br0" timeOffset="-3976.953">3623 2986 8922 0 0,'0'0'813'0'0,"0"0"-441"0"0,0 0-194 0 0,0 0-153 0 0,0 0-115 0 0,0 0-47 0 0,0 0 20 0 0,0 0 92 0 0,0 0 74 0 0,0 0 60 0 0,0 0 24 0 0,0 0 21 0 0,2 8 6 0 0,7 27 4 0 0,0-17-269 0 0,9-29 8175 0 0,-4-95-8629 0 0,-15 110 632 0 0,1 0-1 0 0,-1 0 1 0 0,1 0 0 0 0,0 0 0 0 0,1 0-1 0 0,-1 0 1 0 0,1 0 0 0 0,-1 0-1 0 0,1 0 1 0 0,0-1 0 0 0,1 1 0 0 0,-1 0-1 0 0,1 0 1 0 0,0-1 0 0 0,0 1 0 0 0,0-1-1 0 0,0 1 1 0 0,0-1 0 0 0,1 0-1 0 0,0 0 1 0 0,-1 0 0 0 0,1 0 0 0 0,0-1-1 0 0,0 1 1 0 0,1-1 0 0 0,-1 1 0 0 0,1-1-1 0 0,0 0-72 0 0,4-59 255 0 0,-9 54-394 0 0,0 1 0 0 0,0-1 0 0 0,0 1 0 0 0,0 0 0 0 0,-1 0 1 0 0,1-1-1 0 0,-1 1 0 0 0,0 0 0 0 0,0 1 0 0 0,1-1 0 0 0,-1 0 0 0 0,0 0 0 0 0,-1 1 0 0 0,1-1 0 0 0,0 1 0 0 0,0 0 0 0 0,-1-1 1 0 0,1 1-1 0 0,0 0 0 0 0,-1 0 0 0 0,1 1 0 0 0,-1-1 0 0 0,0 1 0 0 0,1-1 0 0 0,-1 1 0 0 0,1 0 0 0 0,-1 0 0 0 0,0 0 0 0 0,1 0 0 0 0,-2 0 139 0 0,16 33-10794 0 0,-3-29 5349 0 0</inkml:trace>
  <inkml:trace contextRef="#ctx0" brushRef="#br0" timeOffset="-3368.014">5055 2382 3481 0 0,'0'0'780'0'0,"0"0"-133"0"0,0 0 2 0 0,0 0-7 0 0,0 0-1 0 0,0 0 79 0 0,0 0 131 0 0,0 0 152 0 0,0 0 147 0 0,0 0 55 0 0,0 0-51 0 0,0 0-138 0 0,-5-4 1050 0 0,9 310 602 0 0,-15 420-2636 0 0,10-710-612 0 0,0-16 623 0 0,1-1 1 0 0,-1 1-1 0 0,1-1 1 0 0,-1 1-1 0 0,1 0 1 0 0,-1-1 0 0 0,0 1-1 0 0,1 0 1 0 0,-1-1-1 0 0,0 1 1 0 0,1 0-1 0 0,-1 0 1 0 0,0 0-1 0 0,1-1 1 0 0,-1 1-1 0 0,0 0 1 0 0,1 0-1 0 0,-1 0 1 0 0,0 0-1 0 0,1 0 1 0 0,-1 0-1 0 0,0 0 1 0 0,0 1-1 0 0,1-1 1 0 0,-1 0-1 0 0,0 0 1 0 0,1 0-1 0 0,-1 1 1 0 0,1-1-1 0 0,-1 0 1 0 0,0 1-1 0 0,1-1 1 0 0,-1 1-1 0 0,1-1 1 0 0,-1 1-1 0 0,1-1 1 0 0,-1 1-1 0 0,1-1 1 0 0,-1 1 0 0 0,1-1-1 0 0,-1 1 1 0 0,1-1-1 0 0,0 1 1 0 0,-1 0-1 0 0,1-1 1 0 0,0 1-1 0 0,0 0 1 0 0,-1 0-44 0 0,-54-61-5362 0 0,-17-22-7203 0 0,65 69 10278 0 0</inkml:trace>
  <inkml:trace contextRef="#ctx0" brushRef="#br0" timeOffset="-2524.969">5231 3007 2865 0 0,'0'0'1213'0'0,"0"0"344"0"0,0 0 334 0 0,0 0 29 0 0,0 0-241 0 0,0 0-255 0 0,0 0-301 0 0,0 0-271 0 0,0 0-129 0 0,0 0-107 0 0,0 0-75 0 0,0 0-73 0 0,0 0-134 0 0,9 0-90 0 0,9 1-212 0 0,-6 1 148 0 0,-1-1 1 0 0,1-1 0 0 0,-1 0-1 0 0,1-1 1 0 0,0 0 0 0 0,-1 0-1 0 0,0-1 1 0 0,1-1 0 0 0,-1 0-1 0 0,0-1 1 0 0,0 0 0 0 0,5-3-181 0 0,14-15 102 0 0,-1-2 0 0 0,-1 0 1 0 0,-1-2-1 0 0,-2-1 1 0 0,0-1-1 0 0,-2-2 1 0 0,-1 0-1 0 0,-2-1 1 0 0,-1-1-1 0 0,-1-1 0 0 0,5-15-102 0 0,-15 31-155 0 0,-2 0 0 0 0,0 0 0 0 0,-1-1 0 0 0,0 1 0 0 0,-2-1-1 0 0,0 0 1 0 0,-1-1 0 0 0,-1 1 0 0 0,0 0 0 0 0,-2 0 0 0 0,0-1 0 0 0,-3-12 155 0 0,3 22-98 0 0,-1 0 0 0 0,-1 0 0 0 0,0 0 0 0 0,0 1 0 0 0,-1-1 1 0 0,0 1-1 0 0,0 0 0 0 0,-1 0 0 0 0,0 0 0 0 0,0 1 0 0 0,-1 0 1 0 0,0 0-1 0 0,0 0 0 0 0,-1 0 0 0 0,1 1 0 0 0,-2 0 0 0 0,1 1 1 0 0,-1 0-1 0 0,1 0 0 0 0,-1 0 0 0 0,-1 1 0 0 0,1 0 0 0 0,-1 1 1 0 0,1 0-1 0 0,-9-2 98 0 0,3 2 15 0 0,-1 1 1 0 0,1 0-1 0 0,-1 1 1 0 0,1 1-1 0 0,-1 0 1 0 0,1 1 0 0 0,-1 1-1 0 0,1 0 1 0 0,-1 1-1 0 0,1 0 1 0 0,0 1-1 0 0,0 1 1 0 0,1 0-1 0 0,-1 1 1 0 0,1 0-1 0 0,0 1 1 0 0,1 1-1 0 0,0 0 1 0 0,0 0-1 0 0,1 1 1 0 0,-7 7-16 0 0,-12 11 262 0 0,1 2 0 0 0,2 1 0 0 0,1 1 0 0 0,1 1 0 0 0,2 1 0 0 0,1 2 0 0 0,-3 8-262 0 0,-5 17 171 0 0,2 1 0 0 0,3 1 0 0 0,3 1 0 0 0,2 1-1 0 0,4 1 1 0 0,2 1 0 0 0,3 0 0 0 0,3 0 0 0 0,3 1 0 0 0,3 0-1 0 0,4 30-170 0 0,-1-78 45 0 0,1 1 0 0 0,1-1 0 0 0,1-1 0 0 0,0 1 0 0 0,1-1 0 0 0,2 1-1 0 0,0-1 1 0 0,0-1 0 0 0,2 0 0 0 0,0 0 0 0 0,1 0 0 0 0,0-1 0 0 0,2-1-1 0 0,0 0 1 0 0,0 0 0 0 0,2-1 0 0 0,0-1 0 0 0,0 0 0 0 0,1-1 0 0 0,0-1-1 0 0,1 0 1 0 0,1-1 0 0 0,0-1 0 0 0,0-1 0 0 0,1 0-45 0 0,15 1 2419 0 0,-35-11-2964 0 0,-25-26-894 0 0,22 17-3810 0 0,7 0-6518 0 0,0 8 6718 0 0</inkml:trace>
  <inkml:trace contextRef="#ctx0" brushRef="#br0" timeOffset="-1289.091">5686 3440 10386 0 0,'0'0'1252'0'0,"0"0"-114"0"0,0 0-239 0 0,0 0-422 0 0,0 0-406 0 0,0 0-362 0 0,0 0-309 0 0,0 0-148 0 0,0 0 149 0 0,0 0 343 0 0,0 0 375 0 0,0 0 333 0 0,0 0 165 0 0,3 5 45 0 0,4 9-353 0 0,0 0 1 0 0,-1 1 0 0 0,-1 0-1 0 0,-1 0 1 0 0,0 0-1 0 0,-1 0 1 0 0,0 1-1 0 0,-1 0 1 0 0,-1-1 0 0 0,-1 1-1 0 0,0 0 1 0 0,-1-1-1 0 0,-1 2-309 0 0,2 21 62 0 0,18 201-39 0 0,-10-241 4101 0 0,-4-28-3845 0 0,-3 12-407 0 0,1 6 138 0 0,0 0 0 0 0,-1 1 0 0 0,-1-1 0 0 0,0 0 0 0 0,-1 1 0 0 0,0-1 1 0 0,0 0-1 0 0,-1 1 0 0 0,-1-1 0 0 0,0 1 0 0 0,-1 0 0 0 0,0 0 0 0 0,0 0 0 0 0,-1 0 1 0 0,-1 1-1 0 0,-4-7-10 0 0,13 21-1642 0 0,0 1 1652 0 0,-1-1 1 0 0,1 0-1 0 0,0 0 1 0 0,0-1 0 0 0,0 1-1 0 0,1-1 1 0 0,-1 0-1 0 0,1 1 1 0 0,0-2-1 0 0,0 1 1 0 0,0 0-1 0 0,0-1 1 0 0,1 0-1 0 0,-1 0 1 0 0,1 0-1 0 0,-1 0 1 0 0,1-1 0 0 0,0 1-1 0 0,1-1-10 0 0,11-4-48 0 0,1 0 0 0 0,0-1 0 0 0,-1-1 0 0 0,0 0 0 0 0,0-2 0 0 0,0 0 0 0 0,-1-1-1 0 0,0 0 1 0 0,-1-1 0 0 0,0-1 0 0 0,0-1 0 0 0,-1 0 0 0 0,0 0 0 0 0,-1-2 0 0 0,0 0 0 0 0,-1 0 0 0 0,-1-1 0 0 0,0 0 0 0 0,5-10 48 0 0,-8 13 5 0 0,-1-1 1 0 0,0 0 0 0 0,-1 0-1 0 0,0 0 1 0 0,-1-1 0 0 0,0 0 0 0 0,-1 0-1 0 0,-1 0 1 0 0,0 0 0 0 0,0-1 0 0 0,-2 1-1 0 0,1-1 1 0 0,-2 1 0 0 0,0-1-1 0 0,0 0 1 0 0,-2 1 0 0 0,1-1-6 0 0,0 14-42 0 0,1 1 0 0 0,-1-1 0 0 0,1 0 0 0 0,-1 0 0 0 0,1 1-1 0 0,-1-1 1 0 0,1 0 0 0 0,0 0 0 0 0,-1 0 0 0 0,1 1 0 0 0,-1-1 0 0 0,1 0 0 0 0,-1 0 0 0 0,0 0 0 0 0,1 0 0 0 0,-1 0 0 0 0,1 0 0 0 0,-1 0 0 0 0,1 0-1 0 0,-1 0 1 0 0,1 0 0 0 0,-1-1 0 0 0,1 1 0 0 0,-1 0 0 0 0,1 0 0 0 0,-1 0 0 0 0,1-1 0 0 0,0 1 0 0 0,-1 0 0 0 0,1 0 0 0 0,-1-1 0 0 0,1 1 0 0 0,0 0-1 0 0,-1-1 1 0 0,1 1 0 0 0,-1 0 0 0 0,1-1 42 0 0,-10 56 199 0 0,-2 74 397 0 0,6 0 1 0 0,5 1-1 0 0,5 2-596 0 0,-3-119-31 0 0,-1 1 1 0 0,2-1 0 0 0,-1 1-1 0 0,2-1 1 0 0,0 0-1 0 0,1 0 1 0 0,0 0 0 0 0,0 0-1 0 0,2-1 1 0 0,0 0 0 0 0,0 0-1 0 0,1 0 1 0 0,2 2 30 0 0,-5-28-4760 0 0,-4 6 391 0 0,1 0-3564 0 0</inkml:trace>
  <inkml:trace contextRef="#ctx0" brushRef="#br0" timeOffset="-968.132">6385 3794 21853 0 0,'0'0'537'0'0,"0"0"-426"0"0,0 0-479 0 0,0 0-359 0 0,0 0-8 0 0,0 0 151 0 0,0 0 215 0 0,0 0 218 0 0,0 0-20 0 0,0 0-94 0 0,0 0-85 0 0,0 0 5 0 0,26 6 84 0 0,136 25 29 0 0,-163-31 237 0 0,0 0 1 0 0,0 0 0 0 0,0 0 0 0 0,1 1 0 0 0,-1-1 0 0 0,0 0-1 0 0,0 1 1 0 0,1-1 0 0 0,-1 0 0 0 0,0 1 0 0 0,1-1 0 0 0,-1 1-1 0 0,0-1 1 0 0,1 1 0 0 0,-1 0 0 0 0,0-1 0 0 0,1 1 0 0 0,-1-1-1 0 0,1 1 1 0 0,0 0 0 0 0,-1 0 0 0 0,1-1 0 0 0,-1 1 0 0 0,1 0-1 0 0,0 0 1 0 0,0-1 0 0 0,-1 1 0 0 0,1 0 0 0 0,0 0 0 0 0,0 0 0 0 0,0-1-1 0 0,0 1 1 0 0,0 0 0 0 0,0 0 0 0 0,0 0 0 0 0,0 0 0 0 0,0-1-1 0 0,0 1 1 0 0,1 0 0 0 0,-1 0 0 0 0,0 0 0 0 0,0-1 0 0 0,1 1-1 0 0,-1 0 1 0 0,1 0 0 0 0,-1-1 0 0 0,1 1 0 0 0,-1 0 0 0 0,1-1-1 0 0,-1 1 1 0 0,1-1 0 0 0,-1 1 0 0 0,1 0 0 0 0,0-1 0 0 0,-1 1 0 0 0,1-1-1 0 0,0 0 1 0 0,-1 1 0 0 0,1-1 0 0 0,0 0 0 0 0,0 1 0 0 0,0-1-1 0 0,-1 0 1 0 0,1 0 0 0 0,0 1 0 0 0,1-1-6 0 0,-12 10 468 0 0,-8 10-234 0 0,9-13-238 0 0,0 0 0 0 0,1 1 1 0 0,0 1-1 0 0,0 0 0 0 0,1 0 0 0 0,0 0 1 0 0,0 1-1 0 0,1 0 0 0 0,1 0 0 0 0,0 0 0 0 0,0 1 1 0 0,1 0-1 0 0,0 0 0 0 0,1 0 0 0 0,0 0 1 0 0,1 0-1 0 0,0 1 0 0 0,0-1 0 0 0,2 1 0 0 0,-1 0 1 0 0,2 1 3 0 0,2-10-51 0 0,1 0 0 0 0,-1 0 0 0 0,1 0 0 0 0,0 0 0 0 0,0-1 1 0 0,0 1-1 0 0,0-1 0 0 0,1 0 0 0 0,-1 0 0 0 0,0-1 0 0 0,1 1 0 0 0,0-1 1 0 0,-1 0-1 0 0,1 0 0 0 0,0-1 0 0 0,-1 1 0 0 0,1-1 0 0 0,0 0 0 0 0,0 0 1 0 0,-1-1-1 0 0,1 1 0 0 0,0-1 0 0 0,2-1 51 0 0,9 2-933 0 0,109-21-11977 0 0,-113 17 8972 0 0</inkml:trace>
  <inkml:trace contextRef="#ctx0" brushRef="#br0" timeOffset="-654.118">7055 4076 14907 0 0,'0'0'2218'0'0,"0"0"-862"0"0,0 0-616 0 0,0 0-230 0 0,0 0-65 0 0,0 0-9 0 0,0 0-76 0 0,0 0-89 0 0,0 0-65 0 0,0 0-64 0 0,0 0-35 0 0,27 6-19 0 0,84 21-5 0 0,-105-26-22 0 0,0 1 0 0 0,1-1 1 0 0,-1 0-1 0 0,1 0 0 0 0,-1-1 1 0 0,1 0-1 0 0,-1 0 0 0 0,1-1 1 0 0,-1 1-1 0 0,0-1 0 0 0,1-1 1 0 0,-1 1-1 0 0,0-1 0 0 0,0 0 0 0 0,0-1 1 0 0,0 1-1 0 0,0-1 0 0 0,0-1 1 0 0,-1 1-1 0 0,0-1 0 0 0,1 0 1 0 0,-1 0-1 0 0,0 0 0 0 0,-1 0 1 0 0,1-1-1 0 0,-1 0 0 0 0,0 0 1 0 0,0 0-1 0 0,-1-1 0 0 0,0 1 1 0 0,0-1-1 0 0,2-4-61 0 0,0-3 26 0 0,0 0 1 0 0,-1 0-1 0 0,0 0 1 0 0,-1-1-1 0 0,0 1 1 0 0,-2-1-1 0 0,1 0 0 0 0,-2 1 1 0 0,1-1-1 0 0,-2 0 1 0 0,0 0-1 0 0,-1 1 1 0 0,-1-5-28 0 0,1 7 2 0 0,-1 0-1 0 0,0 0 0 0 0,0 0 1 0 0,-1 0-1 0 0,0 1 0 0 0,-1 0 1 0 0,-1 0-1 0 0,1 0 0 0 0,-1 0 1 0 0,-1 1-1 0 0,0 0 0 0 0,0 0 1 0 0,-1 1-1 0 0,0 0 0 0 0,0 1 1 0 0,-1-1-1 0 0,0 2 0 0 0,0-1 1 0 0,-1 1-1 0 0,0 1 0 0 0,0-1 1 0 0,0 2-1 0 0,-1-1 0 0 0,1 2 1 0 0,-1-1-1 0 0,0 1 0 0 0,0 1 1 0 0,0 0-1 0 0,-1 1 0 0 0,1 0 1 0 0,0 0-1 0 0,-1 2 0 0 0,-7 0 0 0 0,9 5-43 0 0,2 1 0 0 0,-1 0 0 0 0,1 1 1 0 0,0-1-1 0 0,1 2 0 0 0,-1-1 0 0 0,2 1 0 0 0,-1 0 0 0 0,1 0 0 0 0,1 1 0 0 0,0 0 0 0 0,0 0 0 0 0,1 0 0 0 0,0 0 1 0 0,0 1-1 0 0,2 0 0 0 0,-1 0 0 0 0,1 0 0 0 0,1 0 0 0 0,0 0 0 0 0,0 0 0 0 0,1 0 0 0 0,1 4 43 0 0,20 132-2527 0 0,14-55-7307 0 0,-26-71-739 0 0</inkml:trace>
  <inkml:trace contextRef="#ctx0" brushRef="#br0" timeOffset="-5540.782">1208 2472 22325 0 0,'0'0'317'0'0,"0"0"-253"0"0,0 0-179 0 0,0 0-299 0 0,0 0-544 0 0,0 0-459 0 0,0 0 59 0 0,0 0 291 0 0,0 0 558 0 0,0 0 547 0 0,0 0 118 0 0,0 0 54 0 0,0 0 66 0 0,19 21 57 0 0,62 71 77 0 0,-75-84-314 0 0,1 1 1 0 0,-1 0 0 0 0,-1 1-1 0 0,0 0 1 0 0,0-1 0 0 0,-1 2-1 0 0,0-1 1 0 0,-1 0 0 0 0,0 1-1 0 0,0 0 1 0 0,-1-1 0 0 0,0 4-97 0 0,3 19 221 0 0,18 107 275 0 0,-6 1 0 0 0,-7 0-1 0 0,-5 69-495 0 0,9 149-30 0 0,-2-315 127 0 0,-12-44 223 0 0,0 0-13 0 0,-5-25-1684 0 0,-62-106-14350 0 0,56 113 10978 0 0</inkml:trace>
  <inkml:trace contextRef="#ctx0" brushRef="#br0" timeOffset="-5269.067">980 2363 21525 0 0,'0'0'933'0'0,"0"0"-247"0"0,0 0-153 0 0,0 0-217 0 0,0 0-248 0 0,0 0-188 0 0,0 0-93 0 0,0 0 14 0 0,29-22 98 0 0,96-67 86 0 0,-120 86 19 0 0,1 0 0 0 0,-1 0 0 0 0,1 0 0 0 0,0 0 0 0 0,-1 1 0 0 0,1 0 0 0 0,0 0 0 0 0,1 1 0 0 0,-1 0 0 0 0,0 0 0 0 0,0 0 0 0 0,1 1 0 0 0,-1 0 0 0 0,0 0 0 0 0,1 0-1 0 0,2 2-3 0 0,17-1 22 0 0,156 0 9 0 0,-1 8 0 0 0,0 7-1 0 0,129 31-30 0 0,-242-27-249 0 0,-96 19-3074 0 0,-29 14-1637 0 0,18-20-1699 0 0,18-17-1740 0 0</inkml:trace>
  <inkml:trace contextRef="#ctx0" brushRef="#br0" timeOffset="-5057.876">1355 3124 18652 0 0,'0'0'1891'0'0,"0"0"-672"0"0,0 0-390 0 0,0 0-311 0 0,0 0-154 0 0,0 0 3 0 0,0 0 41 0 0,0 0-24 0 0,28-1-75 0 0,212-12 225 0 0,-103-2-262 0 0,211-2-368 0 0,-347 16 25 0 0,0 1-1 0 0,1 0 1 0 0,-1 0 0 0 0,0-1 0 0 0,0 1-1 0 0,0 0 1 0 0,0 0 0 0 0,1 1 0 0 0,-1-1-1 0 0,0 0 1 0 0,0 0 0 0 0,0 0 0 0 0,0 1-1 0 0,0-1 1 0 0,0 1 0 0 0,0-1 0 0 0,1 1-1 0 0,-1-1 1 0 0,0 1 0 0 0,-1 0 0 0 0,1-1-1 0 0,0 1 1 0 0,0 0 0 0 0,0 0 0 0 0,0-1-1 0 0,0 1 1 0 0,-1 0 0 0 0,1 0 0 0 0,0 0-1 0 0,-1 0 1 0 0,1 0 0 0 0,-1 0 0 0 0,1 0-1 0 0,-1 0 1 0 0,0 1 0 0 0,1-1 0 0 0,-1 0-1 0 0,0 0 1 0 0,0 0 0 0 0,0 0 0 0 0,0 0-1 0 0,0 1 1 0 0,0-1 0 0 0,0 0 0 0 0,0 0-1 0 0,0 0 1 0 0,-1 1 71 0 0,-16 33-10202 0 0,13-27-378 0 0</inkml:trace>
  <inkml:trace contextRef="#ctx0" brushRef="#br1" timeOffset="8224.687">176 1604 18020 0 0,'0'0'-402'0'0,"0"0"-122"0"0,0 0-108 0 0,0 0 23 0 0,0 0 190 0 0,0 0 264 0 0,0 0 102 0 0,-2 31 9 0 0,-11 240-73 0 0,-118 1055 3365 0 0,105-634-2990 0 0,23-394 2934 0 0,41-271-3310 0 0,-10-17 228 0 0,2-1 0 0 0,-1-2 0 0 0,1-1 0 0 0,0-1 0 0 0,0-2 0 0 0,1-1 0 0 0,-1-1 0 0 0,0-2 0 0 0,1-1 0 0 0,0-1-110 0 0,-7 2 75 0 0,851-39 58 0 0,931 50 38 0 0,-328 29-254 0 0,-218 11-16 0 0,-659-52 141 0 0,70-1-21 0 0,123 38-21 0 0,-36 15-2166 0 0,-773-68-7333 0 0,9 11-729 0 0</inkml:trace>
  <inkml:trace contextRef="#ctx0" brushRef="#br1" timeOffset="8970.285">1767 1189 23133 0 0,'0'0'-754'0'0,"0"0"-127"0"0,0 0 135 0 0,0 0 198 0 0,0 0 252 0 0,35-10 184 0 0,116-30 67 0 0,31 43-40 0 0,223 13-953 0 0,1-18 0 0 0,227-37 1038 0 0,222-4 866 0 0,-357 49 905 0 0,438 66-1771 0 0,-352-10 372 0 0,1151 155-133 0 0,-1497-163-226 0 0,-253 19 989 0 0,5-52-945 0 0,-11 53-8 0 0,3 0 0 0 0,3 1 0 0 0,3 1 0 0 0,-1 63-49 0 0,7-75 25 0 0,-53 740 741 0 0,35 240-766 0 0,23-939-65 0 0,5-1 1 0 0,5 0 0 0 0,17 77 64 0 0,-24-174-82 0 0,3 17 74 0 0,3-34-2255 0 0,0-25-6607 0 0,-6 19-2051 0 0</inkml:trace>
  <inkml:trace contextRef="#ctx0" brushRef="#br1" timeOffset="9622.347">8595 1922 21821 0 0,'0'0'33'0'0,"0"0"59"0"0,0 0-81 0 0,0 0-287 0 0,0 0-260 0 0,0 0-23 0 0,0 0 99 0 0,0 0 220 0 0,26-12 198 0 0,160-63-3 0 0,2 12 210 0 0,-3-8 1 0 0,12-15-166 0 0,201-78 965 0 0,322-83 577 0 0,-679 231-1522 0 0,-41 16-110 0 0,0 0-91 0 0,0 0-135 0 0,-31 0-5444 0 0,-13 13-4673 0 0,35-10 4556 0 0</inkml:trace>
  <inkml:trace contextRef="#ctx0" brushRef="#br1" timeOffset="9952.969">10323 837 18644 0 0,'0'0'455'0'0,"0"0"165"0"0,0 0 31 0 0,0 0-275 0 0,0 0-428 0 0,0 0-291 0 0,0 0-112 0 0,0 0 95 0 0,0 0 183 0 0,26-10 114 0 0,88-26 38 0 0,22 33 17 0 0,-103 9 12 0 0,33 3 7 0 0,21 1 14 0 0,0 5 1 0 0,-1 3 0 0 0,-1 3-1 0 0,2 6-25 0 0,-84-27 77 0 0,-1 1-1 0 0,1-1 1 0 0,0 1 0 0 0,0 0-1 0 0,0 0 1 0 0,-1 0 0 0 0,1 0-1 0 0,-1 0 1 0 0,1 1 0 0 0,-1-1-1 0 0,1 1 1 0 0,-1 0 0 0 0,0-1-1 0 0,1 1 1 0 0,-1 0 0 0 0,0 0-1 0 0,0 1 1 0 0,-1-1 0 0 0,1 0-1 0 0,0 1 1 0 0,-1-1 0 0 0,0 1-1 0 0,1-1 1 0 0,-1 1-1 0 0,0 0 1 0 0,0-1 0 0 0,0 1-1 0 0,-1 0 1 0 0,1 0 0 0 0,-1 0-1 0 0,0 0 1 0 0,1 0 0 0 0,-1 0-1 0 0,0-1 1 0 0,-1 1 0 0 0,1 0-1 0 0,0 0 1 0 0,-1 0 0 0 0,0 0-1 0 0,0-1 1 0 0,0 1 0 0 0,0 0-1 0 0,0 0 1 0 0,-1 1-77 0 0,-333 497 607 0 0,292-440-1549 0 0,-19 27-2043 0 0,24-30-4325 0 0,23-32-3613 0 0</inkml:trace>
  <inkml:trace contextRef="#ctx0" brushRef="#br1" timeOffset="11472.069">12097 622 8250 0 0,'0'0'789'0'0,"0"0"-778"0"0,0 0-182 0 0,0 0 86 0 0,0 0 176 0 0,0 0 193 0 0,0 0 154 0 0,0 0 172 0 0,0 0 167 0 0,0 0 96 0 0,0 0 3 0 0,-4 19-68 0 0,-8 58-105 0 0,12-74-623 0 0,1 1 0 0 0,-1 0 0 0 0,1 0 0 0 0,0-1 1 0 0,0 1-1 0 0,0-1 0 0 0,0 1 0 0 0,1-1 0 0 0,-1 1 1 0 0,1-1-1 0 0,0 0 0 0 0,0 0 0 0 0,0 0 0 0 0,0 0 0 0 0,1 0 1 0 0,-1 0-1 0 0,1 0 0 0 0,0-1 0 0 0,0 0 0 0 0,-1 1 1 0 0,2-1-1 0 0,-1 0 0 0 0,0 0 0 0 0,0-1 0 0 0,1 1 0 0 0,2 0-80 0 0,0 2 154 0 0,19 4 5 0 0,0 0 0 0 0,0-2 1 0 0,1 0-1 0 0,0-2 1 0 0,0-1-1 0 0,0-1 1 0 0,0-2-1 0 0,0 0 1 0 0,1-1-1 0 0,-1-2 1 0 0,0-1-1 0 0,-1-1 1 0 0,1-1-1 0 0,-1-1 0 0 0,0-1 1 0 0,0-2-1 0 0,-1 0 1 0 0,-1-2-1 0 0,0 0 1 0 0,0-1-1 0 0,15-14-159 0 0,-25 21 33 0 0,-1-1 1 0 0,-1 0-1 0 0,1-1 0 0 0,-1-1 0 0 0,-1 1 0 0 0,1-2 0 0 0,-2 1 1 0 0,1-2-1 0 0,-1 1 0 0 0,-1-1 0 0 0,0 0 0 0 0,0-1 0 0 0,-1 0 0 0 0,-1 0 1 0 0,0-1-1 0 0,-1 1 0 0 0,0-1 0 0 0,-1 0 0 0 0,0-1 0 0 0,-1 1 1 0 0,-1-1-1 0 0,1-2-33 0 0,-5-5 39 0 0,0-1 1 0 0,-1 0 0 0 0,0 1 0 0 0,-2 0 0 0 0,-1 0-1 0 0,-1 1 1 0 0,0-1 0 0 0,-2 1 0 0 0,0 1-1 0 0,-1 0 1 0 0,-1 0 0 0 0,-1 1 0 0 0,0 0-1 0 0,-2 1 1 0 0,0 0 0 0 0,0 2 0 0 0,-2-1-1 0 0,0 2 1 0 0,-1 0 0 0 0,0 1 0 0 0,-1 1 0 0 0,0 0-1 0 0,-1 1 1 0 0,0 2 0 0 0,-1-1 0 0 0,0 2-1 0 0,-11-2-39 0 0,20 7 2 0 0,0 1 0 0 0,1 1 0 0 0,-1 0 0 0 0,0 0 0 0 0,0 1 0 0 0,0 1 0 0 0,0-1 0 0 0,0 2 0 0 0,0 0 1 0 0,1 0-1 0 0,-1 1 0 0 0,1 0 0 0 0,0 1 0 0 0,-1 0 0 0 0,2 0 0 0 0,-1 1 0 0 0,0 1 0 0 0,1 0 0 0 0,0 0 0 0 0,1 0 0 0 0,-1 1 0 0 0,1 1 0 0 0,0-1 0 0 0,1 1 0 0 0,0 1 0 0 0,0-1 0 0 0,1 1 0 0 0,0 0 0 0 0,0 1 0 0 0,1 0 0 0 0,1-1 0 0 0,0 1 0 0 0,-1 3-2 0 0,-25 64 137 0 0,4 1 0 0 0,3 1-1 0 0,4 1 1 0 0,3 1 0 0 0,4 0 0 0 0,3 1 0 0 0,4 1 0 0 0,4-1-1 0 0,3 0 1 0 0,4 7-137 0 0,-4 1 5 0 0,5 1 0 0 0,3-1 0 0 0,5 0 0 0 0,3-1 0 0 0,4-1 0 0 0,4-1 0 0 0,4-1-5 0 0,-26-73 7 0 0,1 0 0 0 0,1 0 0 0 0,0-1 0 0 0,1 0 0 0 0,0 0 0 0 0,1-1 0 0 0,0 0 0 0 0,1 0 1 0 0,0-1-1 0 0,6 5-7 0 0,-23-95-17707 0 0,8 69 12230 0 0</inkml:trace>
  <inkml:trace contextRef="#ctx0" brushRef="#br1" timeOffset="11857.263">12755 1659 14187 0 0,'0'0'1738'0'0,"0"0"-1704"0"0,0 0-154 0 0,0 0 383 0 0,0 0 200 0 0,0 0 77 0 0,0 0-68 0 0,12 28-64 0 0,40 87-29 0 0,-50-109-281 0 0,1 1-1 0 0,-1 0 1 0 0,1-1-1 0 0,0 0 1 0 0,1 1-1 0 0,-1-1 1 0 0,1-1 0 0 0,0 1-1 0 0,1 0 1 0 0,0-1-1 0 0,-1 0 1 0 0,2 0 0 0 0,-1-1-1 0 0,0 1 1 0 0,1-1-1 0 0,0 0 1 0 0,0-1 0 0 0,0 1-1 0 0,1-1 1 0 0,-1 0-1 0 0,1-1 1 0 0,-1 1 0 0 0,1-2-1 0 0,0 1 1 0 0,0-1-1 0 0,0 0 1 0 0,0 0-1 0 0,0 0 1 0 0,0-1 0 0 0,0 0-1 0 0,0-1 1 0 0,0 0-1 0 0,0 0 1 0 0,0 0 0 0 0,0-1-1 0 0,-1 0 1 0 0,3-1-98 0 0,9-5 43 0 0,0-1-1 0 0,-1 0 1 0 0,0-1 0 0 0,-1-1 0 0 0,-1-1 0 0 0,1 0 0 0 0,-2-1 0 0 0,0-1-1 0 0,0 0 1 0 0,-1-1 0 0 0,6-10-43 0 0,-6 7-128 0 0,-1 0-1 0 0,-1-1 1 0 0,-1 0 0 0 0,-1-1-1 0 0,-1 0 1 0 0,0 0-1 0 0,-2-1 1 0 0,0 0 0 0 0,-1 0-1 0 0,-1 0 1 0 0,-1 0 0 0 0,-1-9 128 0 0,-1 21-48 0 0,-1-1 0 0 0,-1 1 0 0 0,1 0 0 0 0,-1-1 0 0 0,-1 1 0 0 0,0 0 0 0 0,0 0 1 0 0,-1 0-1 0 0,0 0 0 0 0,-1 0 0 0 0,0 1 0 0 0,0-1 0 0 0,-1 1 0 0 0,0 0 1 0 0,0 1-1 0 0,-1-1 0 0 0,0 1 0 0 0,0 0 0 0 0,0 0 0 0 0,-1 1 0 0 0,0 0 1 0 0,-1 0-1 0 0,0 0 0 0 0,1 1 0 0 0,-2 1 0 0 0,1-1 0 0 0,0 1 0 0 0,-1 1 1 0 0,-4-2 46 0 0,2 1 105 0 0,-1 1 0 0 0,1 0 0 0 0,-1 1 0 0 0,0 0-1 0 0,0 1 1 0 0,0 0 0 0 0,0 1 0 0 0,0 0-1 0 0,0 1 1 0 0,0 0 0 0 0,0 1 0 0 0,0 0-1 0 0,0 1 1 0 0,1 1 0 0 0,-1 0 0 0 0,1 0-1 0 0,0 1 1 0 0,0 0 0 0 0,1 1 0 0 0,-1 1 0 0 0,1-1-1 0 0,1 1 1 0 0,-1 1 0 0 0,-2 3-104 0 0,-8 7 97 0 0,1 2-1 0 0,1 0 1 0 0,1 0 0 0 0,1 2 0 0 0,0 0-1 0 0,2 1 1 0 0,1 1 0 0 0,0 0 0 0 0,2 0 0 0 0,-4 14-97 0 0,11-29-33 0 0,0-1 1 0 0,0 1 0 0 0,1 0 0 0 0,0 0 0 0 0,1 0 0 0 0,0 0-1 0 0,0 0 1 0 0,1 0 0 0 0,0 1 0 0 0,1-1 0 0 0,0 1 0 0 0,1-1-1 0 0,-1 0 1 0 0,2 0 0 0 0,-1 1 0 0 0,2-1 0 0 0,-1 0 0 0 0,1 0-1 0 0,0 0 1 0 0,1-1 0 0 0,0 1 0 0 0,0-1 0 0 0,1 0 0 0 0,0 0-1 0 0,0 0 1 0 0,1-1 0 0 0,0 0 0 0 0,0 0 0 0 0,1 0 0 0 0,0-1-1 0 0,0 0 1 0 0,1 0 0 0 0,7 4 32 0 0,70 18-2039 0 0,-27-16-4145 0 0,-25-7-4650 0 0</inkml:trace>
  <inkml:trace contextRef="#ctx0" brushRef="#br1" timeOffset="13361.176">12898 3063 5465 0 0,'0'0'686'0'0,"0"0"-805"0"0,0 0-149 0 0,0 0 136 0 0,0 0 157 0 0,0 0 195 0 0,0 0 108 0 0,0 0 112 0 0,0 0 106 0 0,0 0 46 0 0,0 0 44 0 0,-15 31 94 0 0,-44 100 103 0 0,45 0 1024 0 0,78 589 3192 0 0,89 1001-3478 0 0,-151-1700-1558 0 0,1 3 36 0 0,0 0 1 0 0,-2 0 0 0 0,-1 0 0 0 0,0 1 0 0 0,-2-1 0 0 0,-1 0 0 0 0,-1-1 0 0 0,-4 15-50 0 0,5-36-57 0 0,0 0 0 0 0,0 1 0 0 0,0-1 0 0 0,-1 0 0 0 0,1-1 0 0 0,0 1 0 0 0,-1-1 0 0 0,0 1 0 0 0,1-1 0 0 0,-1 0 1 0 0,0 0-1 0 0,1-1 0 0 0,-1 1 0 0 0,0-1 0 0 0,0 0 0 0 0,0 0 0 0 0,1 0 0 0 0,-1 0 0 0 0,0-1 0 0 0,0 1 0 0 0,0-1 0 0 0,1 0 0 0 0,-1 0 1 0 0,1-1-1 0 0,-1 1 0 0 0,1-1 0 0 0,-1 1 0 0 0,1-1 0 0 0,0 0 0 0 0,0-1 0 0 0,0 1 0 0 0,0 0 0 0 0,0-1 0 0 0,0 0 0 0 0,0 0 0 0 0,1 1 1 0 0,0-1-1 0 0,-1-2 57 0 0,-132-129 1381 0 0,134 134-1333 0 0,1 0-184 0 0,12 26-180 0 0,112 233 3085 0 0,-120-252-2752 0 0,8 20-3 0 0,2 0 0 0 0,0-1-1 0 0,2-1 1 0 0,1 0-1 0 0,0-1 1 0 0,2-1 0 0 0,1-1-1 0 0,1-1 1 0 0,2 1-14 0 0,-19-19 51 0 0,0-1 1 0 0,0 1 0 0 0,0-1-1 0 0,0 0 1 0 0,0 0 0 0 0,0-1-1 0 0,1 1 1 0 0,-1-1 0 0 0,1 0-1 0 0,-1 0 1 0 0,1 0 0 0 0,-1 0-1 0 0,1-1 1 0 0,0 0 0 0 0,-1 0-1 0 0,1 0 1 0 0,-1-1 0 0 0,1 0-1 0 0,-1 1 1 0 0,1-2-1 0 0,-1 1 1 0 0,1 0 0 0 0,-1-1-1 0 0,0 0 1 0 0,1 0 0 0 0,-1 0-1 0 0,0 0 1 0 0,-1-1 0 0 0,1 0-1 0 0,0 0 1 0 0,-1 0 0 0 0,1 0-1 0 0,-1 0 1 0 0,0-1 0 0 0,0 1-1 0 0,-1-1 1 0 0,1 0 0 0 0,-1 0-1 0 0,1 0 1 0 0,-1 0 0 0 0,0 0-1 0 0,-1 0 1 0 0,1-1 0 0 0,-1 1-1 0 0,1-5-51 0 0,49-151 137 0 0,5-12-3736 0 0,-1 64-7730 0 0,-44 93 3202 0 0</inkml:trace>
  <inkml:trace contextRef="#ctx0" brushRef="#br1" timeOffset="13897.196">12390 7842 20020 0 0,'0'0'415'0'0,"0"0"-486"0"0,0 0-149 0 0,0 0-142 0 0,0 0-152 0 0,0 0-17 0 0,0 0 105 0 0,0 0 258 0 0,0 0 241 0 0,-18 29 128 0 0,-55 95 39 0 0,50-7 91 0 0,24-90-271 0 0,-1 84-158 0 0,5 0 0 0 0,6-1 0 0 0,4 0 0 0 0,25 91 98 0 0,-32-292-14939 0 0,-7 69 11222 0 0</inkml:trace>
  <inkml:trace contextRef="#ctx0" brushRef="#br1" timeOffset="14597.504">12001 7350 8850 0 0,'0'0'1680'0'0,"0"0"365"0"0,-18-30 180 0 0,-56-92-315 0 0,74 121-1894 0 0,-5-5 222 0 0,0 1-1 0 0,1-1 1 0 0,0 0-1 0 0,0 0 1 0 0,1 0-1 0 0,-1-1 0 0 0,1 0 1 0 0,1 1-1 0 0,-1-1 1 0 0,1 0-1 0 0,0 0 1 0 0,1 0-1 0 0,0 0 1 0 0,0 0-1 0 0,1-1 1 0 0,-1 1-1 0 0,2-6-237 0 0,2 7 36 0 0,1 1 0 0 0,0 0 1 0 0,0 0-1 0 0,0 0 0 0 0,1 0 0 0 0,0 0 0 0 0,0 1 0 0 0,0 0 0 0 0,0 0 1 0 0,1 1-1 0 0,-1-1 0 0 0,1 1 0 0 0,0 0 0 0 0,0 1 0 0 0,0-1 0 0 0,0 1 1 0 0,4 0-37 0 0,-3-1 52 0 0,50-17 26 0 0,1 2-1 0 0,0 3 1 0 0,1 2-1 0 0,1 3 1 0 0,0 3 0 0 0,0 2-1 0 0,0 3 1 0 0,1 3-1 0 0,-1 2 1 0 0,42 8-78 0 0,-64-5-69 0 0,1 2 0 0 0,-1 1 0 0 0,-1 2 0 0 0,0 2 0 0 0,0 1 0 0 0,-2 2 0 0 0,1 2-1 0 0,13 10 70 0 0,-38-22-51 0 0,0 1 0 0 0,0 0 0 0 0,-1 1-1 0 0,0 0 1 0 0,0 0 0 0 0,-1 1-1 0 0,0 0 1 0 0,-1 1 0 0 0,0 0-1 0 0,-1 1 1 0 0,0-1 0 0 0,0 1 0 0 0,-1 1-1 0 0,0-1 1 0 0,-1 1 0 0 0,-1 0-1 0 0,0 0 1 0 0,0 0 0 0 0,-1 1-1 0 0,-1-1 1 0 0,0 1 0 0 0,-1 0 0 0 0,0 0-1 0 0,-1-1 1 0 0,0 1 0 0 0,-1 0-1 0 0,-1 6 52 0 0,-9 14-9 0 0,-1-1-1 0 0,-2 0 0 0 0,-1-1 0 0 0,-1 0 0 0 0,-2-2 0 0 0,-1 0 1 0 0,-1-1-1 0 0,-2 0 0 0 0,0-2 0 0 0,-2-1 0 0 0,-15 12 10 0 0,-42 36 420 0 0,-2-3 0 0 0,-4-4 1 0 0,-3-4-1 0 0,-2-4 0 0 0,-60 27-420 0 0,69-40 165 0 0,109-23-1563 0 0,646 256 2008 0 0,-618-252-1136 0 0,-1 1 0 0 0,-2 3 0 0 0,0 2 0 0 0,-3 3 0 0 0,0 1 0 0 0,-3 3 0 0 0,33 35 526 0 0,22-1-11181 0 0,19-27 6890 0 0,20 10 9607 0 0,-32-7 5957 0 0,-99-47-11124 0 0,0 0 1 0 0,0-1-1 0 0,0 0 0 0 0,0 0 0 0 0,0 0 1 0 0,0-1-1 0 0,0 0 0 0 0,1-1 0 0 0,-1 0 1 0 0,0 0-1 0 0,0-1 0 0 0,0 0 0 0 0,-1 0 1 0 0,1-1-1 0 0,0 1 0 0 0,-1-2 0 0 0,1 1 1 0 0,-1-1-1 0 0,0-1 0 0 0,0 1-149 0 0,3-4-55 0 0,0 1-1 0 0,0-2 1 0 0,-1 1 0 0 0,0-1-1 0 0,0 0 1 0 0,-1-1 0 0 0,-1 0-1 0 0,1-1 1 0 0,-1 1 0 0 0,-1-1-1 0 0,0-1 1 0 0,-1 1 0 0 0,0-1 0 0 0,-1 0-1 0 0,0 0 1 0 0,-1 0 0 0 0,0-1-1 0 0,-1 1 1 0 0,0-1 0 0 0,-1 1-1 0 0,-1-1 1 0 0,0 0 0 0 0,0 1-1 0 0,-1-1 1 0 0,-1 1 0 0 0,0-1-1 0 0,-1 1 1 0 0,0-1 0 0 0,-3-5 55 0 0,2 12 44 0 0,0 0 1 0 0,-1 0 0 0 0,0 1-1 0 0,1-1 1 0 0,-2 1 0 0 0,1 1-1 0 0,0-1 1 0 0,-1 1 0 0 0,0 0-1 0 0,0 0 1 0 0,0 0-1 0 0,-1 1 1 0 0,1 0 0 0 0,-1 1-1 0 0,0-1 1 0 0,0 1 0 0 0,0 0-1 0 0,0 1 1 0 0,0 0 0 0 0,0 0-1 0 0,0 0 1 0 0,0 1 0 0 0,0 0-1 0 0,0 0 1 0 0,0 1 0 0 0,-1 0-1 0 0,1 1 1 0 0,-4 0-45 0 0,-2 1 81 0 0,1 0 1 0 0,-1 1-1 0 0,0 0 0 0 0,1 1 1 0 0,0 1-1 0 0,0 0 1 0 0,1 0-1 0 0,-1 1 0 0 0,1 1 1 0 0,1 0-1 0 0,-1 0 1 0 0,2 1-1 0 0,-1 0 0 0 0,1 1 1 0 0,-1 2-82 0 0,2-2-47 0 0,1 1-1 0 0,0 0 1 0 0,1 0-1 0 0,0 0 1 0 0,1 1 0 0 0,0 0-1 0 0,1 0 1 0 0,1 0 0 0 0,0 1-1 0 0,0-1 1 0 0,1 1-1 0 0,1 0 1 0 0,0 0 0 0 0,0-1-1 0 0,2 14 48 0 0,33 59-7311 0 0,-17-65-3591 0 0</inkml:trace>
  <inkml:trace contextRef="#ctx0" brushRef="#br1" timeOffset="32766.696">6822 5249 21765 0 0,'0'0'214'0'0,"0"0"21"0"0,0 0 92 0 0,0 0-12 0 0,-24-27-45 0 0,-78-86-92 0 0,-74-38-1048 0 0,119 111 283 0 0,-24-12 573 0 0,-3 4 0 0 0,-1 4 1 0 0,-3 4-1 0 0,-1 3 0 0 0,-2 4 0 0 0,0 4 0 0 0,-3 5 0 0 0,0 3 0 0 0,-1 4 0 0 0,0 5 0 0 0,-42 2 14 0 0,-25 0 119 0 0,-1 7 1 0 0,0 8-1 0 0,0 6 1 0 0,1 8-1 0 0,1 6 1 0 0,1 8-1 0 0,-153 52-119 0 0,213-48-27 0 0,1 4 0 0 0,3 4-1 0 0,1 4 1 0 0,3 5 0 0 0,2 3 0 0 0,3 4 0 0 0,2 4-1 0 0,3 4 1 0 0,4 3 0 0 0,3 3 0 0 0,3 4-1 0 0,3 3 1 0 0,4 2 0 0 0,4 4 0 0 0,4 2-1 0 0,3 2 1 0 0,5 3 0 0 0,4 1 0 0 0,-12 47 27 0 0,36-82 43 0 0,3 0 0 0 0,2 1 0 0 0,3 1 0 0 0,3 0 0 0 0,3 1 0 0 0,3 0 0 0 0,2 0 1 0 0,3 0-1 0 0,3 0 0 0 0,3 0 0 0 0,2-1 0 0 0,3 0 0 0 0,3 0 0 0 0,3-2 0 0 0,2 0 0 0 0,3-1 0 0 0,3-1 1 0 0,2-2-1 0 0,2 0 0 0 0,3-3 0 0 0,3 0 0 0 0,35 40-43 0 0,-16-34 27 0 0,3-3 1 0 0,3-2-1 0 0,1-4 1 0 0,3-1-1 0 0,2-4 1 0 0,2-3-1 0 0,2-3 1 0 0,1-3-1 0 0,2-3 1 0 0,1-3-1 0 0,44 10-27 0 0,11-4 9 0 0,1-5 0 0 0,2-6-1 0 0,0-5 1 0 0,2-7 0 0 0,-1-5 0 0 0,78-7-9 0 0,-56-10 72 0 0,-1-7 1 0 0,-1-6 0 0 0,-1-8-1 0 0,-1-5 1 0 0,-2-8 0 0 0,-2-5-1 0 0,-2-8 1 0 0,-2-5 0 0 0,-3-7-1 0 0,34-27-72 0 0,-88 43 190 0 0,-3-4 0 0 0,-2-3-1 0 0,-2-4 1 0 0,-4-3-1 0 0,-2-4 1 0 0,-3-3 0 0 0,8-16-190 0 0,-39 39 108 0 0,-2-2 0 0 0,-2-1 0 0 0,-2-1 0 0 0,-3-2 0 0 0,-2-1 0 0 0,-3-2 0 0 0,-3 0 1 0 0,-1-2-1 0 0,-4 0 0 0 0,-2-2 0 0 0,7-60-108 0 0,-17 64 8 0 0,-3 0-1 0 0,-2-1 1 0 0,-3 1-1 0 0,-2-1 1 0 0,-3 1 0 0 0,-2 1-1 0 0,-3-1 1 0 0,-3 2-1 0 0,-1 0 1 0 0,-4 0 0 0 0,-1 2-1 0 0,-3 1 1 0 0,-3 1 0 0 0,-1 1-1 0 0,-3 1 1 0 0,-2 1-1 0 0,-23-23-7 0 0,-5 0 65 0 0,-3 2-1 0 0,-3 4 1 0 0,-3 2-1 0 0,-3 4 0 0 0,-3 3 1 0 0,-1 3-1 0 0,-3 4 1 0 0,-2 3-1 0 0,-9 1-64 0 0,-40-15-31 0 0,-2 6 1 0 0,-2 6-1 0 0,-2 6 1 0 0,-2 6-1 0 0,-92-11 31 0 0,-156 10-1502 0 0,258 35-1495 0 0,3 5-3464 0 0,42 1-5653 0 0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16T11:37:19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54 873 14107 0 0,'0'0'584'0'0,"0"0"166"0"0,0 0 174 0 0,0 0-16 0 0,0 0-128 0 0,0 0-113 0 0,0 0-130 0 0,0 0-44 0 0,0 0-39 0 0,0 0-51 0 0,0 0-86 0 0,0 0-128 0 0,0 0-117 0 0,-10-13-83 0 0,-30-38-66 0 0,37 86 287 0 0,22 93 359 0 0,-19-107-528 0 0,2-1 0 0 0,1 1 0 0 0,0-1 0 0 0,1 0 0 0 0,1 0 0 0 0,1 0 1 0 0,1-1-1 0 0,10 19-41 0 0,-16-35 20 0 0,1-1 0 0 0,-1 0 0 0 0,1 0 0 0 0,0 0 1 0 0,0 0-1 0 0,0 0 0 0 0,0 0 0 0 0,1 0 0 0 0,-1 0 0 0 0,0-1 0 0 0,1 0 1 0 0,-1 1-1 0 0,1-1 0 0 0,0 0 0 0 0,-1 0 0 0 0,1 0 0 0 0,0 0 1 0 0,0-1-1 0 0,-1 1 0 0 0,1-1 0 0 0,0 0 0 0 0,0 0 0 0 0,0 0 0 0 0,-1 0 1 0 0,1 0-1 0 0,0 0 0 0 0,0-1 0 0 0,0 0 0 0 0,-1 1 0 0 0,1-1 1 0 0,0 0-1 0 0,-1 0 0 0 0,1 0 0 0 0,-1-1 0 0 0,1 1 0 0 0,1-2-20 0 0,85-61-213 0 0,-77 54 179 0 0,-1 0 0 0 0,0-1 1 0 0,-1-1-1 0 0,0 0 0 0 0,0 0 0 0 0,-2-1 1 0 0,1 0-1 0 0,-2 0 0 0 0,0-1 0 0 0,0 0 1 0 0,-1-1-1 0 0,-1 1 0 0 0,0-1 0 0 0,-1 0 0 0 0,-1 0 1 0 0,1-13 33 0 0,-4 27 8 0 0,0 1-111 0 0,-12 42-356 0 0,10-32 506 0 0,-1 0-1 0 0,2-1 0 0 0,0 1 1 0 0,0 0-1 0 0,1 0 1 0 0,0 0-1 0 0,0 0 0 0 0,1 0 1 0 0,1 0-1 0 0,0 0 1 0 0,0 0-1 0 0,1-1 0 0 0,0 1 1 0 0,0-1-1 0 0,1 1 1 0 0,1-1-1 0 0,-1-1 0 0 0,2 1 1 0 0,-1-1-1 0 0,1 0 0 0 0,0 0 1 0 0,1 0-1 0 0,0-1 1 0 0,0 0-1 0 0,0 0 0 0 0,1-1 1 0 0,0 0-1 0 0,0 0 1 0 0,1-1-1 0 0,-1 0 0 0 0,1-1 1 0 0,1 0-1 0 0,-1 0 1 0 0,0-1-1 0 0,1 0 0 0 0,0 0 1 0 0,4 0-47 0 0,1 1 17 0 0,-1-1 0 0 0,1-1 0 0 0,0 0 0 0 0,1 0 1 0 0,-1-2-1 0 0,0 0 0 0 0,0-1 0 0 0,0 0 0 0 0,0-1 1 0 0,0-1-1 0 0,0 0 0 0 0,0-1 0 0 0,-1-1 0 0 0,1 0 0 0 0,-1-1 1 0 0,-1 0-1 0 0,1-1 0 0 0,11-9-17 0 0,-22 14 12 0 0,-1-1 0 0 0,0 0 0 0 0,0 1 0 0 0,0-1 0 0 0,-1 0 0 0 0,1 0-1 0 0,-1-1 1 0 0,0 1 0 0 0,1 0 0 0 0,-1 0 0 0 0,0-1 0 0 0,-1 1 0 0 0,1 0 0 0 0,-1-1 0 0 0,0 1 0 0 0,1-1 0 0 0,-1 1 0 0 0,-1 0 0 0 0,1-1-1 0 0,0 1 1 0 0,-1-1 0 0 0,0 1 0 0 0,0 0 0 0 0,0-1 0 0 0,0 1 0 0 0,0 0 0 0 0,-1 0 0 0 0,1 0 0 0 0,-1 0 0 0 0,0 0 0 0 0,0 0-1 0 0,-2-1-11 0 0,-76-82 47 0 0,-14 30 372 0 0,158 48-546 0 0,-9 10 110 0 0,1-2 0 0 0,-1-2 1 0 0,1-3-1 0 0,-1-3 0 0 0,-1-2 0 0 0,1-2 0 0 0,-2-3 0 0 0,0-2 0 0 0,1-2 17 0 0,-52 18-14 0 0,0 1 0 0 0,0-1 0 0 0,0 1 1 0 0,0-1-1 0 0,0 0 0 0 0,0 0 0 0 0,0 0 0 0 0,-1 0 0 0 0,1 0 0 0 0,0 0 0 0 0,-1 0 0 0 0,1 0 1 0 0,-1-1-1 0 0,1 1 0 0 0,-1-1 0 0 0,0 1 0 0 0,1-1 0 0 0,-1 0 0 0 0,0 1 0 0 0,0-1 0 0 0,0 0 0 0 0,0 0 1 0 0,0 1-1 0 0,-1-1 0 0 0,1 0 0 0 0,-1 0 0 0 0,1 0 0 0 0,-1 0 0 0 0,0 0 0 0 0,1 0 0 0 0,-1 0 1 0 0,0 0-1 0 0,0 0 0 0 0,-1 0 0 0 0,1 0 0 0 0,0 0 0 0 0,-1 0 0 0 0,1 0 0 0 0,-1 0 0 0 0,1 0 0 0 0,-1 0 1 0 0,0 0-1 0 0,0 0 0 0 0,0 1 0 0 0,0-1 0 0 0,0 0 0 0 0,0 1 0 0 0,-1-1 0 0 0,1 1 0 0 0,-1-1 0 0 0,1 1 1 0 0,-1-1-1 0 0,1 1 0 0 0,-1 0 0 0 0,0 0 0 0 0,1 0 0 0 0,-1 0 0 0 0,0 0 0 0 0,0 0 0 0 0,0 1 1 0 0,0-1-1 0 0,0 0 0 0 0,0 1 0 0 0,0 0 0 0 0,0-1 0 0 0,0 1 0 0 0,0 0 0 0 0,0 0 0 0 0,-1 0 14 0 0,-6-1 4 0 0,0 0 0 0 0,0 0 0 0 0,0 1-1 0 0,0 0 1 0 0,0 0 0 0 0,0 1-1 0 0,0 0 1 0 0,1 1 0 0 0,-1 0 0 0 0,0 0-1 0 0,1 1 1 0 0,-1 0 0 0 0,1 1 0 0 0,0-1-1 0 0,0 2 1 0 0,0-1 0 0 0,1 1 0 0 0,-1 0-1 0 0,1 1 1 0 0,0-1 0 0 0,1 2 0 0 0,0-1-1 0 0,0 1 1 0 0,0 0 0 0 0,0 0 0 0 0,1 0-1 0 0,0 1 1 0 0,1-1 0 0 0,0 1 0 0 0,0 1-1 0 0,1-1 1 0 0,0 0 0 0 0,0 1-1 0 0,1 0 1 0 0,0-1 0 0 0,1 1 0 0 0,-1 0-1 0 0,2 0 1 0 0,-1 0 0 0 0,1 0 0 0 0,1 0-4 0 0,-2 0 39 0 0,0 0 0 0 0,1 0-1 0 0,0 0 1 0 0,0-1 0 0 0,1 1 0 0 0,0 0 0 0 0,1 0 0 0 0,0-1 0 0 0,0 1 0 0 0,1-1 0 0 0,0 1 0 0 0,0-1 0 0 0,1 0 0 0 0,0 0 0 0 0,1-1 0 0 0,-1 1 0 0 0,1-1 0 0 0,1 0 0 0 0,0 0 0 0 0,0-1-1 0 0,0 0 1 0 0,0 0 0 0 0,1 0 0 0 0,0-1 0 0 0,0 0 0 0 0,1 0 0 0 0,0-1 0 0 0,-1 0 0 0 0,2 0 0 0 0,5 2-39 0 0,4-2 47 0 0,0 0-1 0 0,0-1 1 0 0,0-1-1 0 0,1-1 1 0 0,-1 0 0 0 0,0-1-1 0 0,1-1 1 0 0,-1-1-1 0 0,0-1 1 0 0,0 0 0 0 0,0-2-1 0 0,0 0 1 0 0,-1 0-1 0 0,1-2 1 0 0,-1 0 0 0 0,10-7-47 0 0,7-4-18 0 0,0-1 1 0 0,-2-2 0 0 0,0-2-1 0 0,-1 0 1 0 0,-2-2-1 0 0,0-2 1 0 0,10-13 17 0 0,-21 21-36 0 0,-1-2 1 0 0,-1 0-1 0 0,-1-1 0 0 0,-1 0 1 0 0,-1-1-1 0 0,-1-1 0 0 0,-1 0 0 0 0,-1 0 1 0 0,-2-1-1 0 0,0 0 0 0 0,-1-1 1 0 0,-2 0-1 0 0,0 0 0 0 0,-2 0 0 0 0,-1 0 1 0 0,-1-1-1 0 0,-1 1 0 0 0,-2-1 1 0 0,0 1-1 0 0,-2 0 0 0 0,-1 0 1 0 0,-1 0-1 0 0,-1 1 0 0 0,-1-1 0 0 0,-1 2 1 0 0,-1-1-1 0 0,-2 1 0 0 0,0 1 1 0 0,-2 0-1 0 0,0 1 0 0 0,-3-2 36 0 0,14 19-11 0 0,1 0-1 0 0,-1 1 1 0 0,0-1-1 0 0,-1 1 1 0 0,1-1 0 0 0,-1 1-1 0 0,1 0 1 0 0,-1 1-1 0 0,-1-1 1 0 0,1 1-1 0 0,0-1 1 0 0,-1 1-1 0 0,0 1 1 0 0,1-1 0 0 0,-1 1-1 0 0,0-1 1 0 0,0 1-1 0 0,-1 1 1 0 0,1-1-1 0 0,0 1 1 0 0,-1 0-1 0 0,1 0 1 0 0,0 1 0 0 0,-1-1-1 0 0,1 1 1 0 0,-1 0-1 0 0,1 1 1 0 0,-1-1-1 0 0,1 1 1 0 0,-1 0-1 0 0,1 1 1 0 0,0-1 0 0 0,0 1-1 0 0,0 0 1 0 0,0 0-1 0 0,0 1 1 0 0,0-1-1 0 0,0 2 12 0 0,-8 19 18 0 0,2 1 1 0 0,0 0-1 0 0,2 1 0 0 0,1 0 0 0 0,1 1 0 0 0,1-1 0 0 0,1 1 0 0 0,2 1 0 0 0,0-1 0 0 0,2 0 0 0 0,0 1 0 0 0,2-1 0 0 0,3 15-18 0 0,-3-1 26 0 0,2-1-1 0 0,2 0 1 0 0,1 0-1 0 0,2-1 1 0 0,2 1 0 0 0,1-2-1 0 0,2 1 1 0 0,1-2-1 0 0,10 17-25 0 0,-17-39 33 0 0,1-1-1 0 0,0 1 1 0 0,1-1-1 0 0,0-1 1 0 0,1 1-1 0 0,0-2 0 0 0,1 1 1 0 0,0-2-1 0 0,1 1 1 0 0,0-1-1 0 0,0-1 0 0 0,1 0 1 0 0,1-1-1 0 0,-1-1 1 0 0,1 0-1 0 0,1-1 0 0 0,-1 0 1 0 0,1-1-1 0 0,0 0 1 0 0,0-2-1 0 0,1 0 1 0 0,-1 0-1 0 0,0-1 0 0 0,16-1-32 0 0,-17 0-44 0 0,0-1-1 0 0,0-1 1 0 0,1 0-1 0 0,-1-1 1 0 0,0-1-1 0 0,-1 0 1 0 0,1 0-1 0 0,0-2 1 0 0,-1 1-1 0 0,0-2 1 0 0,0 0-1 0 0,-1 0 1 0 0,1-1-1 0 0,-1-1 1 0 0,-1 0-1 0 0,1-1 1 0 0,-2 0-1 0 0,1 0 1 0 0,-1-1-1 0 0,-1-1 1 0 0,1 0-1 0 0,-2 0 1 0 0,0-1-1 0 0,0 0 1 0 0,-1 0-1 0 0,0 0 1 0 0,-1-1-1 0 0,-1 0 1 0 0,0-1-1 0 0,0-2 45 0 0,4-33-127 0 0,-3 1 0 0 0,-2-1 0 0 0,-1 0-1 0 0,-3 0 1 0 0,-2 0 0 0 0,-3 0-1 0 0,-1 0 1 0 0,-2 1 0 0 0,-9-25 127 0 0,15 64-3 0 0,-4-24 46 0 0,-2 0 1 0 0,0 0-1 0 0,-3 1 1 0 0,0 0-1 0 0,-2 1 1 0 0,-1 0-1 0 0,-2 1 0 0 0,-1 1 1 0 0,-3-2-44 0 0,20 30-12 0 0,0 0 0 0 0,-1 0 0 0 0,1 0 0 0 0,-1 0 1 0 0,1 0-1 0 0,-1 0 0 0 0,1 0 0 0 0,-1 0 0 0 0,1 1 0 0 0,-1-1 0 0 0,0 0 1 0 0,0 0-1 0 0,1 1 0 0 0,-1-1 0 0 0,0 1 0 0 0,0-1 0 0 0,0 0 0 0 0,0 1 1 0 0,1 0-1 0 0,-1-1 0 0 0,0 1 0 0 0,0-1 0 0 0,0 1 0 0 0,0 0 0 0 0,0 0 0 0 0,0 0 1 0 0,0-1-1 0 0,0 1 0 0 0,0 0 0 0 0,0 0 0 0 0,0 0 0 0 0,0 1 0 0 0,0-1 1 0 0,0 0-1 0 0,0 0 0 0 0,0 0 0 0 0,0 1 0 0 0,0-1 0 0 0,0 1 0 0 0,0-1 1 0 0,0 1-1 0 0,0-1 0 0 0,0 1 0 0 0,0-1 0 0 0,1 1 0 0 0,-1 0 0 0 0,0-1 1 0 0,1 1-1 0 0,-1 0 0 0 0,0 0 0 0 0,1-1 0 0 0,-1 1 0 0 0,1 0 0 0 0,-1 0 1 0 0,1 0-1 0 0,-1 0 0 0 0,1 0 0 0 0,-1 1 12 0 0,-16 66-67 0 0,15-59 163 0 0,-6 46 48 0 0,2 0-1 0 0,3 1 1 0 0,2-1 0 0 0,3 0 0 0 0,2 1-1 0 0,3-1 1 0 0,1-1 0 0 0,4 1-1 0 0,1-2 1 0 0,3 1 0 0 0,2-2-1 0 0,24 47-143 0 0,-30-77-27 0 0,1 0-1 0 0,1 0 0 0 0,1-1 1 0 0,1-1-1 0 0,0-1 0 0 0,2 0 1 0 0,0-1-1 0 0,1-1 0 0 0,1-1 1 0 0,20 13 27 0 0,73 38-9139 0 0,-92-56-2123 0 0</inkml:trace>
  <inkml:trace contextRef="#ctx0" brushRef="#br0" timeOffset="593.461">2831 961 14587 0 0,'0'0'1538'0'0,"0"0"-150"0"0,0 0-342 0 0,0 0-436 0 0,0 0-244 0 0,0 0-138 0 0,0 0-83 0 0,0 0 23 0 0,0 0 52 0 0,0 0 71 0 0,0 0 81 0 0,0 0 71 0 0,0 0 64 0 0,6-2 6 0 0,210-38 1152 0 0,-66 33-4413 0 0,-140 14-2292 0 0,-9 3-3125 0 0,-1-7 31 0 0</inkml:trace>
  <inkml:trace contextRef="#ctx0" brushRef="#br0" timeOffset="1768.19">3787 303 1760 0 0,'0'0'775'0'0,"0"0"517"0"0,0 0 589 0 0,0 0 362 0 0,0 0 123 0 0,0 0-116 0 0,0 0-273 0 0,0-28-278 0 0,-2-81-324 0 0,-1 69 377 0 0,1 69-1854 0 0,38 501 1923 0 0,-7-241-1628 0 0,-28-287-171 0 0,0 0 0 0 0,-1 0-1 0 0,1 0 1 0 0,0 0 0 0 0,0 0 0 0 0,1 0 0 0 0,-1 0-1 0 0,0 0 1 0 0,1 0 0 0 0,-1-1 0 0 0,1 1 0 0 0,-1-1 0 0 0,1 1-1 0 0,0-1 1 0 0,0 1 0 0 0,0-1 0 0 0,0 0 0 0 0,0 0-1 0 0,0 0 1 0 0,0 0 0 0 0,0 0 0 0 0,0 0 0 0 0,0-1 0 0 0,0 1-1 0 0,1-1 1 0 0,-1 1 0 0 0,0-1 0 0 0,0 0 0 0 0,1 0-1 0 0,-1 0 1 0 0,0 0 0 0 0,0 0 0 0 0,1-1 0 0 0,-1 1 0 0 0,0-1-1 0 0,0 1 1 0 0,0-1 0 0 0,0 0 0 0 0,1 0-22 0 0,93-42-1933 0 0,-77 32 1126 0 0,115-63-1442 0 0,-106 118 5413 0 0,-22-37-3122 0 0,0 0 0 0 0,0 0-1 0 0,1-1 1 0 0,0 1-1 0 0,0-2 1 0 0,1 1 0 0 0,0-1-1 0 0,0 0 1 0 0,0-1-1 0 0,0 1 1 0 0,1-2 0 0 0,-1 1-1 0 0,1-1 1 0 0,0-1-1 0 0,0 0 1 0 0,0 0 0 0 0,1 0-1 0 0,-1-1 1 0 0,0-1-1 0 0,0 1 1 0 0,1-2 0 0 0,-1 1-1 0 0,0-1 1 0 0,0-1-1 0 0,1 0 1 0 0,-1 0 0 0 0,0 0-1 0 0,-1-1 1 0 0,1-1-1 0 0,0 0 1 0 0,6-3-42 0 0,-7 5-51 0 0,1 1 0 0 0,-1-2 1 0 0,1 1-1 0 0,-1-1 0 0 0,0 0 0 0 0,0-1 0 0 0,0 0 0 0 0,-1 0 1 0 0,1 0-1 0 0,-1-1 0 0 0,0-1 0 0 0,0 1 0 0 0,-1-1 1 0 0,0 0-1 0 0,0 0 0 0 0,0-1 0 0 0,-1 0 0 0 0,0 0 0 0 0,0 0 1 0 0,0-1-1 0 0,-1 1 0 0 0,0-1 0 0 0,-1 0 0 0 0,0 0 1 0 0,0 0-1 0 0,-1-1 0 0 0,0 1 0 0 0,0-1 0 0 0,-1-2 51 0 0,-5 4-75 0 0,0 0 0 0 0,-1 1 0 0 0,1 0 1 0 0,-2 0-1 0 0,1 0 0 0 0,-1 1 0 0 0,0 0 0 0 0,0 0 0 0 0,0 0 0 0 0,0 1 0 0 0,-1 0 0 0 0,0 0 0 0 0,0 0 0 0 0,0 1 0 0 0,-1 0 0 0 0,1 1 0 0 0,-1-1 0 0 0,1 1 0 0 0,-1 1 0 0 0,0 0 0 0 0,1 0 0 0 0,-1 0 0 0 0,0 1 1 0 0,0 0-1 0 0,-5 1 75 0 0,-6-1-25 0 0,1 0 0 0 0,-1 1 0 0 0,1 1 0 0 0,0 0 0 0 0,0 1 1 0 0,0 2-1 0 0,0 0 0 0 0,1 0 0 0 0,-1 2 0 0 0,2 0 0 0 0,-1 1 1 0 0,1 0-1 0 0,-3 3 25 0 0,-8 44-1878 0 0,49-21-6438 0 0,-10-27 582 0 0</inkml:trace>
  <inkml:trace contextRef="#ctx0" brushRef="#br0" timeOffset="2296.042">4893 965 17404 0 0,'0'0'-566'0'0,"0"0"-11"0"0,0 0 202 0 0,0 0 282 0 0,0 0 218 0 0,0 0 135 0 0,0 0 128 0 0,0 0 108 0 0,0 0 72 0 0,0 0 43 0 0,0 0-45 0 0,0 0-89 0 0,13 2-137 0 0,-5-1-323 0 0,-1 0-1 0 0,1 0 1 0 0,0-1-1 0 0,-1 0 1 0 0,1 0 0 0 0,0-1-1 0 0,-1 0 1 0 0,1 0-1 0 0,-1-1 1 0 0,1 0 0 0 0,-1-1-1 0 0,0 1 1 0 0,1-1-1 0 0,2-2-16 0 0,104-74-1263 0 0,-111 76 1217 0 0,1 1 1 0 0,-1-1 0 0 0,0-1 0 0 0,0 1 0 0 0,0 0 0 0 0,0-1 0 0 0,-1 0-1 0 0,1 1 1 0 0,-1-1 0 0 0,0 0 0 0 0,0 0 0 0 0,0-1 0 0 0,-1 1 0 0 0,0 0 0 0 0,0 0-1 0 0,0-1 1 0 0,0 1 0 0 0,0-1 0 0 0,-1 1 0 0 0,0-1 0 0 0,0 1 0 0 0,0-1-1 0 0,0 1 1 0 0,-1 0 0 0 0,0-1 0 0 0,0 1 0 0 0,0-1 0 0 0,0 1 0 0 0,-1-1 45 0 0,-4-1-7 0 0,0 0 0 0 0,-1 1 0 0 0,0 0 0 0 0,1 0 0 0 0,-2 0 0 0 0,1 1 0 0 0,0 0 0 0 0,-1 1 0 0 0,0-1 0 0 0,0 2 0 0 0,0-1 0 0 0,0 1 0 0 0,0 0 0 0 0,0 1 0 0 0,-1 0 0 0 0,1 0 0 0 0,0 0 1 0 0,-1 1-1 0 0,1 1 0 0 0,-1 0 0 0 0,1 0 0 0 0,0 0 0 0 0,0 1 0 0 0,0 0 0 0 0,0 1 0 0 0,0 0 0 0 0,0 0 0 0 0,-3 2 7 0 0,3-1 32 0 0,0-1 1 0 0,1 1-1 0 0,0 0 0 0 0,-1 1 1 0 0,2 0-1 0 0,-1 0 0 0 0,1 1 1 0 0,-1-1-1 0 0,1 1 0 0 0,1 1 1 0 0,-1-1-1 0 0,1 1 0 0 0,1 0 1 0 0,-1 0-1 0 0,1 0 0 0 0,0 1 1 0 0,1 0-1 0 0,-1-1 0 0 0,2 1 0 0 0,-1 0 1 0 0,1 1-1 0 0,0-1 0 0 0,1 0 1 0 0,0 1-1 0 0,0-1 0 0 0,1 0 1 0 0,0 1-1 0 0,0-1 0 0 0,1 1 1 0 0,2 7-33 0 0,2 10 57 0 0,1 1 1 0 0,1-1-1 0 0,2-1 1 0 0,0 0-1 0 0,2 0 1 0 0,1 0-1 0 0,0-2 0 0 0,2 1 1 0 0,3 1-58 0 0,63 79-67 0 0,47 88-106 0 0,-125-188 179 0 0,0 1 1 0 0,-1 0-1 0 0,0 0 1 0 0,0 0-1 0 0,0 0 0 0 0,0 0 1 0 0,-1 1-1 0 0,0-1 1 0 0,0 0-1 0 0,-1 0 0 0 0,1 0 1 0 0,-1 0-1 0 0,0 0 1 0 0,0 0-1 0 0,-1 0 0 0 0,1 0 1 0 0,-1 0-1 0 0,0 0 1 0 0,-1-1-1 0 0,1 1 0 0 0,-1-1 1 0 0,0 0-1 0 0,0 0 1 0 0,0 0-1 0 0,-1 0 0 0 0,1 0 1 0 0,-1-1-1 0 0,0 1 1 0 0,0-1-1 0 0,0 0 0 0 0,0 0 1 0 0,-1 0-1 0 0,1-1 1 0 0,-3 1-7 0 0,-170 55 1324 0 0,54-44-507 0 0,1-6-1 0 0,-1-5 1 0 0,-12-6-817 0 0,107 3 10 0 0,20 0-18 0 0,-2 1-17 0 0,0-1 0 0 0,-1 0 0 0 0,1 0 0 0 0,0-1 0 0 0,0-1 0 0 0,-1 1 0 0 0,1-2 0 0 0,0 1 0 0 0,1-1-1 0 0,-1-1 1 0 0,0 0 0 0 0,1 0 0 0 0,0-1 0 0 0,-3-2 25 0 0,2-46-4826 0 0,62-16-6953 0 0,-36 54 6405 0 0</inkml:trace>
  <inkml:trace contextRef="#ctx0" brushRef="#br0" timeOffset="2832.986">5753 889 21493 0 0,'0'0'66'0'0,"0"0"-166"0"0,0 0-118 0 0,0 0-52 0 0,0 0 85 0 0,0 0 178 0 0,0 0 122 0 0,0 0 133 0 0,0 0 99 0 0,0 0 14 0 0,0 0-88 0 0,0 0-105 0 0,0 0-102 0 0,0-7-86 0 0,14-104-1273 0 0,-12 107 1241 0 0,0 0-1 0 0,0 0 0 0 0,0 0 0 0 0,-1 0 0 0 0,0 0 0 0 0,0-1 1 0 0,0 1-1 0 0,0 0 0 0 0,0-1 0 0 0,-1 1 0 0 0,0 0 0 0 0,0-1 1 0 0,0 1-1 0 0,-1-1 0 0 0,1 1 0 0 0,-1 0 0 0 0,0 0 0 0 0,0-1 1 0 0,-1 1-1 0 0,1 0 0 0 0,-1 0 0 0 0,0 0 0 0 0,0 0 0 0 0,0 0 0 0 0,0 1 1 0 0,-1-1-1 0 0,0 1 0 0 0,1-1 0 0 0,-1 1 0 0 0,-1 0 0 0 0,1 0 1 0 0,0 0-1 0 0,-1 1 0 0 0,1-1 0 0 0,-1 1 0 0 0,0 0 0 0 0,0 0 1 0 0,0 0-1 0 0,0 0 0 0 0,0 1 0 0 0,0 0 0 0 0,0 0 0 0 0,-1 0 1 0 0,1 0-1 0 0,-1 0 53 0 0,-13 1 38 0 0,0 0 0 0 0,1 1 0 0 0,-1 1 0 0 0,0 1 0 0 0,1 0 1 0 0,0 1-1 0 0,0 1 0 0 0,0 1 0 0 0,1 0 0 0 0,-1 1 0 0 0,2 1 1 0 0,-1 1-1 0 0,1 0 0 0 0,0 1 0 0 0,1 0 0 0 0,0 1 0 0 0,1 1 0 0 0,-5 5-38 0 0,13-13 14 0 0,0 1 0 0 0,1 0-1 0 0,-1 0 1 0 0,1 0 0 0 0,0 0-1 0 0,1 0 1 0 0,-1 1 0 0 0,1 0-1 0 0,0 0 1 0 0,1 0-1 0 0,-1 0 1 0 0,1 0 0 0 0,0 0-1 0 0,1 1 1 0 0,0-1 0 0 0,0 0-1 0 0,0 1 1 0 0,0-1-1 0 0,1 1 1 0 0,0-1 0 0 0,1 1-1 0 0,0-1 1 0 0,0 1 0 0 0,0-1-1 0 0,0 1 1 0 0,1-1 0 0 0,0 0-1 0 0,1 0 1 0 0,-1 0-1 0 0,1 0 1 0 0,0 0 0 0 0,1-1-1 0 0,-1 1 1 0 0,1-1 0 0 0,0 0-1 0 0,1 0 1 0 0,-1 0-1 0 0,1-1 1 0 0,0 1 0 0 0,0-1-1 0 0,0 0 1 0 0,1-1 0 0 0,-1 1-1 0 0,1-1 1 0 0,3 1-14 0 0,110 53 123 0 0,-105-54-125 0 0,0 1 0 0 0,0 1 0 0 0,0 1 0 0 0,-1 0 0 0 0,1 0 0 0 0,-2 1 0 0 0,1 1 1 0 0,-1 0-1 0 0,0 1 0 0 0,0 0 0 0 0,-1 1 0 0 0,-1 1 0 0 0,0-1 0 0 0,0 1 0 0 0,-1 1 0 0 0,0 0 0 0 0,-1 0 0 0 0,-1 1 0 0 0,0 0 1 0 0,0 0-1 0 0,4 14 2 0 0,-6-2 23 0 0,0 0 1 0 0,-2 0 0 0 0,-1 0 0 0 0,0 1 0 0 0,-2-1 0 0 0,-2 1-1 0 0,0-1 1 0 0,-1 0 0 0 0,-1 0 0 0 0,-2 0 0 0 0,-1 0 0 0 0,0-1-1 0 0,-2 0 1 0 0,-1 0 0 0 0,-1-1-24 0 0,3-14 93 0 0,-1 0 0 0 0,-1-1 0 0 0,0-1 0 0 0,0 0 0 0 0,0 0 0 0 0,-1 0 0 0 0,0-2 0 0 0,0 1 0 0 0,-1-1 0 0 0,1-1 0 0 0,-1 0-1 0 0,0-1 1 0 0,0 0 0 0 0,0-1 0 0 0,-1 0 0 0 0,1-1 0 0 0,0 0 0 0 0,-1-1 0 0 0,1-1 0 0 0,-1 0 0 0 0,1 0 0 0 0,-6-2-93 0 0,8 2 1 0 0,1 1 12 0 0,-1 0 0 0 0,1-1 0 0 0,0-1 0 0 0,-1 1 1 0 0,1-1-1 0 0,0-1 0 0 0,0 0 0 0 0,0 0 0 0 0,0-1 0 0 0,0 0 0 0 0,1-1 1 0 0,0 1-1 0 0,0-2 0 0 0,0 1 0 0 0,1-1 0 0 0,-1 0 0 0 0,1-1 0 0 0,-1-1-13 0 0,3 1-502 0 0,0 1-1 0 0,1 0 0 0 0,0-1 1 0 0,0 0-1 0 0,1 0 0 0 0,0 0 0 0 0,0 0 1 0 0,0-1-1 0 0,1 1 0 0 0,0-1 1 0 0,1 1-1 0 0,0-1 0 0 0,0 0 0 0 0,0-6 503 0 0,1-37-8906 0 0,3 34 2161 0 0</inkml:trace>
  <inkml:trace contextRef="#ctx0" brushRef="#br0" timeOffset="3102.024">6191 721 19540 0 0,'0'0'-536'0'0,"0"0"-51"0"0,0 0 227 0 0,0 0 354 0 0,0 0 196 0 0,0 0 57 0 0,0 0 30 0 0,0 25 34 0 0,0 177 695 0 0,0-201-1012 0 0,0 1 1 0 0,0-1-1 0 0,0 1 1 0 0,1 0 0 0 0,-1-1-1 0 0,1 1 1 0 0,-1-1-1 0 0,1 1 1 0 0,0-1 0 0 0,0 0-1 0 0,-1 1 1 0 0,1-1-1 0 0,0 0 1 0 0,0 1 0 0 0,0-1-1 0 0,0 0 1 0 0,1 0-1 0 0,-1 0 1 0 0,0 0 0 0 0,0 0-1 0 0,1 0 1 0 0,-1 0-1 0 0,0 0 1 0 0,1 0-1 0 0,-1-1 1 0 0,1 1 0 0 0,-1-1-1 0 0,1 1 1 0 0,0-1-1 0 0,-1 0 1 0 0,1 1 0 0 0,-1-1-1 0 0,1 0 1 0 0,0 0-1 0 0,-1 0 1 0 0,2 0 5 0 0,19-2-3172 0 0,-4-5-3676 0 0,-11 3-3019 0 0</inkml:trace>
  <inkml:trace contextRef="#ctx0" brushRef="#br0" timeOffset="3344.861">6074 184 21789 0 0,'0'0'700'0'0,"0"0"-491"0"0,0 0-265 0 0,0 0-239 0 0,0 0-202 0 0,0 0-3 0 0,0 0 104 0 0,0 0 156 0 0,0 0 106 0 0,0 0-32 0 0,0 0-120 0 0,0 0-114 0 0,0 0-111 0 0,19 7-263 0 0,62 23-525 0 0,-32 9-4471 0 0,-36-23 1081 0 0,-2-5-1996 0 0</inkml:trace>
  <inkml:trace contextRef="#ctx0" brushRef="#br0" timeOffset="3634.071">6625 638 17412 0 0,'0'0'197'0'0,"0"0"-166"0"0,0 0 90 0 0,0 0 22 0 0,-2 30-26 0 0,-9 160 201 0 0,10-189-264 0 0,1 1 1 0 0,0-1 0 0 0,0 0 0 0 0,0 1 0 0 0,0-1-1 0 0,0 0 1 0 0,0 1 0 0 0,0-1 0 0 0,0 1 0 0 0,0-1-1 0 0,1 0 1 0 0,-1 0 0 0 0,0 1 0 0 0,1-1 0 0 0,-1 0-1 0 0,1 0 1 0 0,0 1 0 0 0,-1-1 0 0 0,1 0 0 0 0,0 0-1 0 0,0 0 1 0 0,-1 0 0 0 0,1 0 0 0 0,0 0 0 0 0,0 0 0 0 0,0 0-1 0 0,0 0 1 0 0,1-1 0 0 0,-1 1 0 0 0,0 0 0 0 0,0-1-1 0 0,0 1 1 0 0,1-1 0 0 0,-1 1 0 0 0,0-1 0 0 0,1 1-1 0 0,-1-1 1 0 0,0 0 0 0 0,1 0 0 0 0,-1 0 0 0 0,0 0-1 0 0,1 0 1 0 0,-1 0 0 0 0,0 0 0 0 0,1 0 0 0 0,-1 0-1 0 0,0-1 1 0 0,1 1 0 0 0,-1 0 0 0 0,0-1 0 0 0,0 1-1 0 0,2-1-54 0 0,73-40-446 0 0,-62 31 203 0 0,10-4-48 0 0,-1-2 1 0 0,0-1-1 0 0,-1-1 1 0 0,-1-1-1 0 0,-1 0 1 0 0,-1-2-1 0 0,-1 0 0 0 0,0-1 1 0 0,2-6 290 0 0,-21 28 49 0 0,1 1 0 0 0,-1-1 0 0 0,1 1 0 0 0,-1-1 0 0 0,1 1 0 0 0,-1-1 0 0 0,1 1 0 0 0,0-1 0 0 0,-1 1 0 0 0,1 0-1 0 0,0-1 1 0 0,-1 1 0 0 0,1-1 0 0 0,0 1 0 0 0,0 0 0 0 0,0-1 0 0 0,-1 1 0 0 0,1 0 0 0 0,0 0 0 0 0,0-1 0 0 0,0 1 0 0 0,0 0 0 0 0,0-1 0 0 0,0 1 0 0 0,1 0 0 0 0,-1-1 0 0 0,0 1 0 0 0,0 0 0 0 0,0-1 0 0 0,1 1 0 0 0,-1 0 0 0 0,0-1 0 0 0,0 1 0 0 0,1-1 0 0 0,-1 1 0 0 0,1-1 0 0 0,-1 1 0 0 0,1-1 0 0 0,-1 1 0 0 0,1-1 0 0 0,-1 1 0 0 0,1-1-1 0 0,-1 1 1 0 0,1-1 0 0 0,-1 0 0 0 0,1 1 0 0 0,0-1 0 0 0,-1 0 0 0 0,1 0 0 0 0,0 1 0 0 0,-1-1 0 0 0,1 0 0 0 0,0 0 0 0 0,-1 0 0 0 0,1 0 0 0 0,0 0 0 0 0,-1 0 0 0 0,1 0 0 0 0,0 0 0 0 0,-1 0 0 0 0,1 0 0 0 0,0 0 0 0 0,-1 0 0 0 0,1-1 0 0 0,0 1 0 0 0,-1 0 0 0 0,1 0 0 0 0,-1-1 0 0 0,1 1-49 0 0,1 87 935 0 0,-3-68-722 0 0,1-13-214 0 0,0 1-1 0 0,0-1 0 0 0,1 1 0 0 0,0-1 1 0 0,0 1-1 0 0,0-1 0 0 0,1 1 0 0 0,0-1 1 0 0,0 0-1 0 0,0 0 0 0 0,1 0 0 0 0,0 0 1 0 0,0 0-1 0 0,1-1 0 0 0,0 1 0 0 0,-1-1 0 0 0,2 0 1 0 0,-1 0-1 0 0,1 0 0 0 0,0-1 0 0 0,0 0 1 0 0,3 3 1 0 0,58 15-6606 0 0,-49-20 837 0 0,-2-1-4229 0 0</inkml:trace>
  <inkml:trace contextRef="#ctx0" brushRef="#br0" timeOffset="4137.954">7446 845 22149 0 0,'0'0'-224'0'0,"0"0"-115"0"0,0 0 48 0 0,0 0 165 0 0,0 0 226 0 0,0 0 141 0 0,0 0 28 0 0,0 0-2 0 0,0 0-3 0 0,0 0-28 0 0,0 0-17 0 0,0 0-12 0 0,0 0-43 0 0,20 4-40 0 0,63 7-59 0 0,15-45-430 0 0,-79 21 167 0 0,-9 9 131 0 0,-1 0-1 0 0,0-1 1 0 0,0 0-1 0 0,-1 0 1 0 0,1-1 0 0 0,-1-1-1 0 0,0 1 1 0 0,-1-1-1 0 0,0 0 1 0 0,0-1-1 0 0,0 0 1 0 0,-1 0 0 0 0,0 0-1 0 0,-1-1 1 0 0,0 0-1 0 0,0 0 1 0 0,-1 0-1 0 0,0-1 1 0 0,-1 1 0 0 0,0-1-1 0 0,0 0 1 0 0,-1 0-1 0 0,0 0 1 0 0,-1 0 0 0 0,0-3 67 0 0,-3 11-26 0 0,0-1 0 0 0,0 1 0 0 0,0-1 0 0 0,0 1 0 0 0,0 0 0 0 0,0 0 0 0 0,-1 0 0 0 0,1 0 0 0 0,-1 0 0 0 0,0 1 0 0 0,1-1 0 0 0,-1 1 0 0 0,0 0 0 0 0,0 0 0 0 0,0 0 0 0 0,0 0 1 0 0,0 0-1 0 0,0 0 0 0 0,0 1 0 0 0,0-1 0 0 0,0 1 0 0 0,0 0 0 0 0,0 0 0 0 0,-1 0 0 0 0,1 1 0 0 0,0-1 0 0 0,0 1 0 0 0,0 0 0 0 0,0-1 0 0 0,0 1 0 0 0,0 1 0 0 0,0-1 1 0 0,1 0-1 0 0,-1 1 0 0 0,0-1 0 0 0,1 1 0 0 0,-1 0 0 0 0,1 0 0 0 0,-1 0 0 0 0,-1 2 26 0 0,-6 1 20 0 0,-1 2 1 0 0,1-1-1 0 0,0 2 0 0 0,0-1 0 0 0,0 1 1 0 0,1 1-1 0 0,1 0 0 0 0,-1 0 1 0 0,2 0-1 0 0,-1 1 0 0 0,1 0 1 0 0,1 1-1 0 0,-1 0 0 0 0,2 0 0 0 0,0 0 1 0 0,0 0-1 0 0,1 1 0 0 0,0 0 1 0 0,1 0-1 0 0,1 0 0 0 0,0 0 1 0 0,0 0-1 0 0,1 1 0 0 0,1-1 0 0 0,0 0 1 0 0,1 1-1 0 0,0-1 0 0 0,0 0 1 0 0,2 0-1 0 0,-1 0 0 0 0,2 0 1 0 0,0 0-1 0 0,0 0 0 0 0,1-1 0 0 0,0 0 1 0 0,5 7-21 0 0,172 135-769 0 0,-165-144 736 0 0,0 0-1 0 0,0 1 0 0 0,-1 1 0 0 0,0 1 0 0 0,-1 0 0 0 0,-1 1 0 0 0,0 0 0 0 0,0 1 0 0 0,-1 1 0 0 0,-1 0 1 0 0,-1 1-1 0 0,0 0 0 0 0,-1 1 0 0 0,-1 0 0 0 0,0 0 0 0 0,-1 1 0 0 0,-1 0 0 0 0,-1 1 0 0 0,-1 0 0 0 0,0-1 0 0 0,1 20 34 0 0,-5-22 84 0 0,0 0 0 0 0,-1 0 0 0 0,-1 1 0 0 0,-1-1 0 0 0,0 0 0 0 0,-1 0 0 0 0,-1 0 0 0 0,0 0 0 0 0,-1-1 0 0 0,-1 0 0 0 0,0 0 0 0 0,-1 0-1 0 0,-1 0 1 0 0,0-1 0 0 0,-1-1 0 0 0,-1 1 0 0 0,0-2 0 0 0,-1 1 0 0 0,0-1 0 0 0,0-1 0 0 0,-2 0 0 0 0,1-1 0 0 0,-1 0 0 0 0,-1-1 0 0 0,0 0-1 0 0,0-1 1 0 0,0-1 0 0 0,-4 1-84 0 0,-59 13 314 0 0,-1-5 0 0 0,-1-2-1 0 0,1-4 1 0 0,-2-4-1 0 0,1-3 1 0 0,-57-5-314 0 0,110 2-9 0 0,-203-12-910 0 0,134-2-5787 0 0,68 9-4452 0 0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16T11:37:14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3482 100 12451 0 0,'0'0'3427'0'0,"0"0"-2624"0"0,0 0-742 0 0,0 0-242 0 0,0 0-253 0 0,0 0-67 0 0,0 0 17 0 0,0 0 163 0 0,0 0 311 0 0,0 0 325 0 0,0 0 237 0 0,-5 4 72 0 0,-552 580 2890 0 0,-154 148-3283 0 0,600-617-1781 0 0,110-116-4118 0 0,10-15-662 0 0,-2 8-169 0 0</inkml:trace>
  <inkml:trace contextRef="#ctx0" brushRef="#br0" timeOffset="423.249">2830 107 23573 0 0,'0'0'29'0'0,"0"0"65"0"0,0 0-112 0 0,0 0-260 0 0,0 0-261 0 0,0 0-39 0 0,0 0 96 0 0,0 0 208 0 0,0 0 244 0 0,0 0 63 0 0,0 0-2 0 0,0 0 10 0 0,22-4-6 0 0,68-10 6 0 0,25 20 480 0 0,-54-10-352 0 0,-1-2-1 0 0,0-3 0 0 0,0-3 0 0 0,32-11-168 0 0,92-17 424 0 0,-181 40-417 0 0,0-1 1 0 0,-1 1-1 0 0,1 0 1 0 0,0 0 0 0 0,0 0-1 0 0,0 1 1 0 0,-1-1 0 0 0,1 1-1 0 0,0 0 1 0 0,0-1-1 0 0,-1 1 1 0 0,1 0 0 0 0,0 1-1 0 0,-1-1 1 0 0,1 0-1 0 0,-1 1 1 0 0,0-1 0 0 0,1 1-1 0 0,-1 0 1 0 0,0 0-1 0 0,0 0 1 0 0,0 0 0 0 0,0 0-1 0 0,-1 0 1 0 0,1 0 0 0 0,0 1-1 0 0,-1-1 1 0 0,0 1-1 0 0,1-1 1 0 0,-1 1 0 0 0,0 0-1 0 0,-1-1 1 0 0,1 1-1 0 0,0 0 1 0 0,-1 0 0 0 0,1-1-1 0 0,-1 3-7 0 0,13 26 59 0 0,-4-12 25 0 0,31 87-841 0 0,-52-25-3755 0 0,-23 0-6964 0 0,26-62 4501 0 0</inkml:trace>
  <inkml:trace contextRef="#ctx0" brushRef="#br0" timeOffset="2080.861">44 1717 8794 0 0,'0'0'903'0'0,"0"0"121"0"0,0 0 124 0 0,0 0-106 0 0,0 0-281 0 0,0 0-323 0 0,0 0-368 0 0,0 0-235 0 0,0 0-55 0 0,0 0 168 0 0,0 0 281 0 0,-7 0 259 0 0,5 0-478 0 0,1-1 27 0 0,0 1 0 0 0,0-1 1 0 0,0 1-1 0 0,0 0 0 0 0,0 0 0 0 0,0 0 1 0 0,0 0-1 0 0,0 0 0 0 0,-1 0 0 0 0,1 0 1 0 0,0 0-1 0 0,0 0 0 0 0,0 0 1 0 0,0 0-1 0 0,0 1 0 0 0,0-1 0 0 0,0 0 1 0 0,0 1-1 0 0,0-1 0 0 0,0 1 0 0 0,0-1 1 0 0,0 1-1 0 0,1 0 0 0 0,-1-1 1 0 0,0 1-1 0 0,0 0 0 0 0,0-1 0 0 0,1 1 1 0 0,-1 0-1 0 0,0 0 0 0 0,1 0 0 0 0,-1 0 1 0 0,1 0-1 0 0,-1 0 0 0 0,1 0 1 0 0,-1 0-1 0 0,1 0 0 0 0,0 0 0 0 0,-1 0 1 0 0,1 0-1 0 0,0 0 0 0 0,0 0 0 0 0,0 0 1 0 0,0 0-1 0 0,0 0 0 0 0,0 0 1 0 0,0 0-1 0 0,0 0 0 0 0,0 0 0 0 0,1 0 1 0 0,-1 0-1 0 0,0 0 0 0 0,1 0 1 0 0,-1 0-1 0 0,1 0 0 0 0,-1 0 0 0 0,1 0 1 0 0,-1 0-1 0 0,1 0-37 0 0,48 444 2746 0 0,-30-391-1241 0 0,-13-83-102 0 0,72-300-2116 0 0,-40 244 394 0 0,-37 84 307 0 0,1-1 1 0 0,-1 0 0 0 0,0 0 0 0 0,1 1-1 0 0,-1-1 1 0 0,1 1 0 0 0,-1-1 0 0 0,1 1-1 0 0,0 0 1 0 0,-1 0 0 0 0,1 0-1 0 0,0 0 1 0 0,0 0 0 0 0,0 0 0 0 0,0 0-1 0 0,0 0 1 0 0,0 1 0 0 0,0-1 0 0 0,0 1-1 0 0,0-1 1 0 0,0 1 0 0 0,0 0-1 0 0,0 0 1 0 0,0 0 0 0 0,1 0 0 0 0,-1 0-1 0 0,0 1 1 0 0,0-1 0 0 0,0 1 0 0 0,0-1-1 0 0,0 1 1 0 0,0 0 0 0 0,0-1-1 0 0,0 1 1 0 0,0 0 0 0 0,-1 1 0 0 0,1-1-1 0 0,0 0 1 0 0,-1 0 0 0 0,1 1-1 0 0,0 0 12 0 0,12 11 67 0 0,-1 1 1 0 0,-1 0-1 0 0,-1 1 0 0 0,0 0 0 0 0,-1 1 0 0 0,0 0 0 0 0,-1 0 0 0 0,-1 1 0 0 0,-1 0 0 0 0,0 1 0 0 0,-1 1-67 0 0,1 1 32 0 0,0-1 1 0 0,2 1-1 0 0,0-1 0 0 0,2-1 1 0 0,0 0-1 0 0,1 0 0 0 0,0-1 1 0 0,6 5-33 0 0,-15-21 26 0 0,-1-1 1 0 0,1 1 0 0 0,-1-1-1 0 0,1 1 1 0 0,-1-1 0 0 0,1 0-1 0 0,-1 0 1 0 0,1 0 0 0 0,-1 0-1 0 0,1 0 1 0 0,-1-1 0 0 0,1 1-1 0 0,-1-1 1 0 0,1 1 0 0 0,-1-1-1 0 0,0 0 1 0 0,1 0 0 0 0,-1 0-1 0 0,0 0 1 0 0,0-1 0 0 0,0 1-1 0 0,0-1 1 0 0,0 1 0 0 0,0-1 0 0 0,0 0-1 0 0,0 1 1 0 0,0-1 0 0 0,-1 0-1 0 0,1 0 1 0 0,-1 0 0 0 0,0-1-1 0 0,1 1 1 0 0,-1 0 0 0 0,0 0-1 0 0,0-1 1 0 0,0 1 0 0 0,-1 0-1 0 0,1-1 1 0 0,-1 1 0 0 0,1-1-1 0 0,-1 1 1 0 0,0-1 0 0 0,0-1-27 0 0,13-19-128 0 0,34-57-263 0 0,17-24-182 0 0,-12 44 226 0 0,-50 59 332 0 0,-1-1 0 0 0,0 1 0 0 0,1 0 1 0 0,0 0-1 0 0,-1 0 0 0 0,1 1 0 0 0,-1-1 1 0 0,1 0-1 0 0,0 1 0 0 0,0-1 0 0 0,-1 1 1 0 0,1-1-1 0 0,0 1 0 0 0,0 0 0 0 0,0 0 1 0 0,-1 0-1 0 0,1 0 0 0 0,0 0 0 0 0,0 0 1 0 0,0 1-1 0 0,0-1 0 0 0,-1 0 0 0 0,1 1 1 0 0,0-1-1 0 0,-1 1 0 0 0,1 0 1 0 0,0 0-1 0 0,-1 0 0 0 0,1-1 0 0 0,-1 2 1 0 0,1-1-1 0 0,-1 0 0 0 0,1 0 0 0 0,-1 0 1 0 0,0 1-1 0 0,0-1 0 0 0,1 0 0 0 0,-1 1 1 0 0,0-1-1 0 0,0 1 0 0 0,-1 0 0 0 0,1-1 1 0 0,0 1-1 0 0,0 0 0 0 0,0 0 15 0 0,37 85 811 0 0,-37-83-814 0 0,20 70 400 0 0,-16-54-337 0 0,0-1 0 0 0,0 1 0 0 0,2-1 1 0 0,1 0-1 0 0,0-1 0 0 0,1 1 0 0 0,1-2 0 0 0,7 9-60 0 0,-16-24 12 0 0,1-1-1 0 0,0 1 0 0 0,-1 0 0 0 0,1-1 0 0 0,0 0 0 0 0,0 1 0 0 0,0-1 1 0 0,0 0-1 0 0,1 0 0 0 0,-1 0 0 0 0,0 0 0 0 0,0-1 0 0 0,1 1 0 0 0,-1-1 1 0 0,0 1-1 0 0,1-1 0 0 0,-1 0 0 0 0,0 1 0 0 0,1-1 0 0 0,-1-1 0 0 0,1 1 1 0 0,-1 0-1 0 0,0-1 0 0 0,1 1 0 0 0,-1-1 0 0 0,0 1 0 0 0,0-1 0 0 0,1 0 1 0 0,-1 0-1 0 0,0 0 0 0 0,0 0 0 0 0,0-1 0 0 0,0 1 0 0 0,0 0 0 0 0,0-1 1 0 0,-1 0-1 0 0,1 1 0 0 0,0-1 0 0 0,-1 0 0 0 0,1 0 0 0 0,0-1-11 0 0,65-83-785 0 0,-66 85 772 0 0,108-217-1163 0 0,-74 256 1885 0 0,2 51 206 0 0,-34-77-885 0 0,0 0 0 0 0,0-1 0 0 0,1 0 0 0 0,1 0 0 0 0,0 0 0 0 0,1 0 1 0 0,0-1-1 0 0,0 0 0 0 0,1 0 0 0 0,0-1 0 0 0,1 1 0 0 0,0-2 0 0 0,0 1 0 0 0,1-1 1 0 0,0 0-1 0 0,1-1-30 0 0,65 9-1656 0 0,-52-14-2020 0 0,-1 2-3751 0 0,-14-3-2958 0 0</inkml:trace>
  <inkml:trace contextRef="#ctx0" brushRef="#br0" timeOffset="2365.643">1132 1417 22061 0 0,'0'0'269'0'0,"0"0"117"0"0,0 0 18 0 0,0 0-31 0 0,0 0-52 0 0,0 0-89 0 0,0 0-125 0 0,0 0-120 0 0,0 0-115 0 0,0 0-128 0 0,0 0-62 0 0,0 0 1 0 0,0 0 30 0 0,-3-11 62 0 0,1 2 159 0 0,3 9 38 0 0,-1 0-1 0 0,1 0 1 0 0,0 1 0 0 0,0-1 0 0 0,0 0-1 0 0,0 0 1 0 0,0 0 0 0 0,0 0-1 0 0,-1 0 1 0 0,1 0 0 0 0,0 0 0 0 0,0 0-1 0 0,0 0 1 0 0,0-1 0 0 0,0 1 0 0 0,0 0-1 0 0,-1 0 1 0 0,1-1 0 0 0,0 1 0 0 0,0-1-1 0 0,0 1 1 0 0,-1-1 0 0 0,1 1-1 0 0,0-1 1 0 0,-1 1 0 0 0,1-1 0 0 0,0 1-1 0 0,-1-1 1 0 0,1 0 0 0 0,-1 0 0 0 0,1 1-1 0 0,-1-1 1 0 0,1 0 0 0 0,-1 0 0 0 0,0 0-1 0 0,1 1 1 0 0,-1-1 0 0 0,0 0 0 0 0,0 0-1 0 0,1 0 1 0 0,-1 0 0 0 0,0 0-1 0 0,0 1 1 0 0,0-1 0 0 0,0 0 0 0 0,0 0-1 0 0,0 0 1 0 0,0 0 0 0 0,-1 0 28 0 0,59 49-5126 0 0,-22-15-2824 0 0,-21-19-132 0 0</inkml:trace>
  <inkml:trace contextRef="#ctx0" brushRef="#br0" timeOffset="3842.274">1652 1854 20732 0 0,'0'0'-853'0'0,"0"0"-54"0"0,0 0 55 0 0,0 0 366 0 0,0 0 466 0 0,0 0 167 0 0,0 0 2 0 0,0 0-32 0 0,0 0-45 0 0,0 0-15 0 0,0 0 2 0 0,29 12 15 0 0,174 73 380 0 0,-86-17-519 0 0,-114-65 68 0 0,0-1 1 0 0,1 1 0 0 0,-1-1 0 0 0,-1 1-1 0 0,1 0 1 0 0,0 0 0 0 0,-1 1-1 0 0,1-1 1 0 0,-1 0 0 0 0,0 1 0 0 0,0-1-1 0 0,0 1 1 0 0,-1 0 0 0 0,1 0 0 0 0,-1-1-1 0 0,0 1 1 0 0,0 0 0 0 0,-1 0 0 0 0,1 0-1 0 0,-1 0 1 0 0,1 0 0 0 0,-1 0-1 0 0,-1 0 1 0 0,1 1 0 0 0,0-1 0 0 0,-1 0-1 0 0,0-1 1 0 0,0 1 0 0 0,0 0 0 0 0,0 0-1 0 0,-2 2-3 0 0,0-1 80 0 0,0-1 0 0 0,-1 1-1 0 0,0-1 1 0 0,0 1 0 0 0,0-1-1 0 0,0 0 1 0 0,-1-1 0 0 0,1 1-1 0 0,-1-1 1 0 0,0 0 0 0 0,0 0-1 0 0,0 0 1 0 0,0-1 0 0 0,-1 0-1 0 0,1 0 1 0 0,-1 0 0 0 0,1-1-1 0 0,-1 0 1 0 0,0 0 0 0 0,1 0-1 0 0,-1 0 1 0 0,0-1 0 0 0,0 0-1 0 0,0-1 1 0 0,1 1 0 0 0,-1-1-1 0 0,0 0 1 0 0,1 0 0 0 0,-1-1-1 0 0,1 0 1 0 0,-1 0 0 0 0,1 0-1 0 0,0 0 1 0 0,-1-1 0 0 0,1 0-1 0 0,1 0 1 0 0,-1-1 0 0 0,-1 0-80 0 0,5-1-144 0 0,1-1 0 0 0,-1 0 1 0 0,1 1-1 0 0,0-1 0 0 0,0 1 1 0 0,1-1-1 0 0,0 1 0 0 0,0-1 0 0 0,0 1 1 0 0,1-1-1 0 0,-1 1 0 0 0,1 0 1 0 0,0 0-1 0 0,1 0 0 0 0,0 0 1 0 0,-1 0-1 0 0,1 0 0 0 0,1 1 1 0 0,-1-1-1 0 0,1 1 0 0 0,0 0 1 0 0,0 0-1 0 0,0 0 0 0 0,0 1 0 0 0,0 0 1 0 0,1-1-1 0 0,0 1 0 0 0,0 1 1 0 0,0-1-1 0 0,0 1 0 0 0,0 0 1 0 0,1 0 143 0 0,7-7-230 0 0,261-137 702 0 0,-192 120 2870 0 0,-47 109-1914 0 0,-34-78-1431 0 0,0-1 0 0 0,1 1-1 0 0,-1-1 1 0 0,1 1-1 0 0,0-1 1 0 0,1 0 0 0 0,-1 0-1 0 0,1 0 1 0 0,0 0-1 0 0,0 0 1 0 0,0 0 0 0 0,0-1-1 0 0,1 1 1 0 0,-1-1-1 0 0,1 0 1 0 0,0 0 0 0 0,0-1-1 0 0,0 1 1 0 0,0-1-1 0 0,0 0 1 0 0,1 0 0 0 0,-1 0-1 0 0,1 0 1 0 0,-1-1-1 0 0,1 0 1 0 0,0 0 0 0 0,-1 0-1 0 0,1-1 1 0 0,0 1-1 0 0,0-1 1 0 0,0 0 0 0 0,-1-1-1 0 0,1 1 1 0 0,0-1-1 0 0,0 0 1 0 0,-1 0 0 0 0,1 0-1 0 0,-1-1 1 0 0,1 1-1 0 0,-1-1 1 0 0,1 0 0 0 0,1-2 3 0 0,6-2-155 0 0,0-1 1 0 0,0 0-1 0 0,0-1 1 0 0,-1 0-1 0 0,0-1 1 0 0,0 0-1 0 0,-1-1 1 0 0,0 0-1 0 0,-1-1 1 0 0,0 0-1 0 0,-1 0 1 0 0,0-1-1 0 0,-1 0 1 0 0,-1 0-1 0 0,2-4 155 0 0,11-79 1631 0 0,-19 94-1426 0 0,0 1-149 0 0,0 0-134 0 0,0 0-65 0 0,5 36 174 0 0,64 140 647 0 0,-66-171-692 0 0,-1 0 1 0 0,1-1-1 0 0,1 0 1 0 0,-1 1-1 0 0,1-1 1 0 0,-1 0-1 0 0,1 0 0 0 0,0-1 1 0 0,1 1-1 0 0,-1-1 1 0 0,1 0-1 0 0,-1 0 1 0 0,1-1-1 0 0,0 1 0 0 0,0-1 1 0 0,0 0-1 0 0,0 0 1 0 0,0-1-1 0 0,1 0 1 0 0,-1 0-1 0 0,0 0 1 0 0,1 0-1 0 0,-1-1 0 0 0,1 0 1 0 0,-1 0-1 0 0,1 0 1 0 0,-1-1-1 0 0,0 0 1 0 0,1 0-1 0 0,-1 0 0 0 0,0 0 1 0 0,0-1-1 0 0,3-1 14 0 0,2 0-159 0 0,1-1-1 0 0,-1 0 1 0 0,0-1 0 0 0,0 0-1 0 0,0 0 1 0 0,-1-1-1 0 0,0 0 1 0 0,0-1 0 0 0,0 0-1 0 0,-1 0 1 0 0,0-1-1 0 0,0 0 1 0 0,-1 0-1 0 0,0-1 1 0 0,-1 0 0 0 0,0 0-1 0 0,0-1 1 0 0,-1 0-1 0 0,0 0 1 0 0,0 0 0 0 0,-1 0-1 0 0,-1-1 1 0 0,0 0-1 0 0,0 1 1 0 0,-1-1-1 0 0,-1-2 160 0 0,-29-92-632 0 0,-45 22 3484 0 0,170 80-1860 0 0,97 9-4069 0 0,-192-4 3078 0 0,-1 0 1 0 0,0 0-1 0 0,-1 1 0 0 0,1-1 1 0 0,0 0-1 0 0,-1 0 0 0 0,1 0 1 0 0,-1 1-1 0 0,0-1 0 0 0,1 0 1 0 0,-1 1-1 0 0,0-1 0 0 0,-1 0 1 0 0,1 1-1 0 0,0-1 0 0 0,-1 0 1 0 0,1 0-1 0 0,-1 1 0 0 0,0-1 1 0 0,1 0-1 0 0,-1 0 0 0 0,0 0 1 0 0,0 0-1 0 0,-1 0 0 0 0,1 0 1 0 0,0 0-1 0 0,-1 0 0 0 0,1-1 1 0 0,-1 1-1 0 0,1 0 0 0 0,-1-1 1 0 0,0 1-1 0 0,-1 0-1 0 0,1 0-65 0 0,-6 10 215 0 0,1-1 0 0 0,0 1 0 0 0,1 0 0 0 0,0 0 0 0 0,1 1 0 0 0,1 0 0 0 0,-1 0 0 0 0,2 0 0 0 0,0 0 0 0 0,-1 14-150 0 0,4-22 43 0 0,0 0-1 0 0,0 0 1 0 0,0 0-1 0 0,1 0 1 0 0,0 0-1 0 0,0 0 1 0 0,0 0 0 0 0,0 0-1 0 0,1-1 1 0 0,0 1-1 0 0,0-1 1 0 0,0 1-1 0 0,0-1 1 0 0,1 0-1 0 0,0 1 1 0 0,0-1-1 0 0,0-1 1 0 0,0 1 0 0 0,0 0-1 0 0,1-1 1 0 0,0 0-1 0 0,0 1 1 0 0,0-2-1 0 0,0 1 1 0 0,0 0-1 0 0,0-1 1 0 0,1 0-1 0 0,0 0 1 0 0,-1 0 0 0 0,1 0-1 0 0,3 0-42 0 0,5 1-15 0 0,-1-1 0 0 0,1 0 0 0 0,0-1 0 0 0,-1 0 0 0 0,1-1 0 0 0,0 0-1 0 0,0-1 1 0 0,0-1 0 0 0,-1 0 0 0 0,1-1 0 0 0,-1 0 0 0 0,9-3 15 0 0,64-12 1256 0 0,12 100 1164 0 0,-89-79-2516 0 0,0 0-1 0 0,0-1 0 0 0,1-1 0 0 0,-1 1 0 0 0,1-1 1 0 0,-1-1-1 0 0,1 1 0 0 0,-1-2 0 0 0,1 1 0 0 0,-1-1 1 0 0,1 0-1 0 0,-1-1 0 0 0,1 0 0 0 0,-1 0 0 0 0,0-1 1 0 0,0 0-1 0 0,0-1 0 0 0,0 1 0 0 0,-1-1 0 0 0,0-1 1 0 0,1 0-1 0 0,-1 0 0 0 0,-1 0 0 0 0,1-1 0 0 0,-1 0 1 0 0,0 0-1 0 0,0 0 0 0 0,-1-1 0 0 0,0 0 0 0 0,0 0 1 0 0,-1 0-1 0 0,0-1 0 0 0,0 1 0 0 0,0-1 0 0 0,-1 0 1 0 0,0 0-1 0 0,-1-1 0 0 0,0 1 0 0 0,0 0 0 0 0,-1-1 1 0 0,1-8 96 0 0,-1 12 0 0 0,0 0 1 0 0,0-1 0 0 0,-1 1 0 0 0,1-1 0 0 0,-1 1 0 0 0,0-1-1 0 0,-1 1 1 0 0,1-1 0 0 0,-1 1 0 0 0,0-1 0 0 0,-1 1 0 0 0,1 0-1 0 0,-1 0 1 0 0,0-1 0 0 0,-1 1 0 0 0,1 1 0 0 0,-1-1 0 0 0,0 0-1 0 0,0 0 1 0 0,0 1 0 0 0,0 0 0 0 0,-1 0 0 0 0,0 0 0 0 0,0 0-1 0 0,0 0 1 0 0,-1 1 0 0 0,1 0 0 0 0,-1 0 0 0 0,1 0 0 0 0,-1 0-1 0 0,0 1 1 0 0,0 0 0 0 0,0 0 0 0 0,-1 0 0 0 0,1 1 0 0 0,0-1-1 0 0,-1 1 1 0 0,1 1 0 0 0,-1-1 0 0 0,-3 1-1 0 0,-3 0 111 0 0,0 1 0 0 0,-1 0 0 0 0,1 1 0 0 0,0 0 0 0 0,0 1 0 0 0,0 1 1 0 0,0 0-1 0 0,1 0 0 0 0,0 1 0 0 0,-1 1 0 0 0,2 0 0 0 0,-1 0 0 0 0,1 1 0 0 0,0 0 0 0 0,0 1 0 0 0,1 0 0 0 0,0 1 0 0 0,0 0 0 0 0,1 0 1 0 0,0 1-1 0 0,1 0 0 0 0,0 0 0 0 0,1 1 0 0 0,-3 4-111 0 0,8-10 38 0 0,0 0 0 0 0,0 0 0 0 0,0 0 0 0 0,1 0 0 0 0,0 0 0 0 0,0 0 0 0 0,0 0 0 0 0,0 0 0 0 0,1 1 0 0 0,0-1 0 0 0,0-1 0 0 0,0 1 0 0 0,0 0 0 0 0,1 0 0 0 0,0 0 0 0 0,0-1 1 0 0,1 1-1 0 0,-1-1 0 0 0,1 0 0 0 0,0 1 0 0 0,0-1 0 0 0,0 0 0 0 0,0-1 0 0 0,1 1 0 0 0,0-1 0 0 0,-1 1 0 0 0,1-1 0 0 0,1 0 0 0 0,-1-1 0 0 0,0 1 0 0 0,1-1 0 0 0,-1 0 0 0 0,1 0 0 0 0,0 0 0 0 0,4 1-38 0 0,181 38 461 0 0,-119-39-397 0 0,-49-3-89 0 0,1 2 1 0 0,-1 0-1 0 0,0 1 0 0 0,0 1 0 0 0,0 1 0 0 0,0 1 0 0 0,0 1 1 0 0,4 2 24 0 0,10 27-2052 0 0,-27-2-6689 0 0,-6-21-2372 0 0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16T11:36:26.636"/>
    </inkml:context>
    <inkml:brush xml:id="br0">
      <inkml:brushProperty name="width" value="0.05" units="cm"/>
      <inkml:brushProperty name="height" value="0.05" units="cm"/>
      <inkml:brushProperty name="color" value="#FF0066"/>
    </inkml:brush>
    <inkml:brush xml:id="br1">
      <inkml:brushProperty name="width" value="0.05" units="cm"/>
      <inkml:brushProperty name="height" value="0.05" units="cm"/>
    </inkml:brush>
  </inkml:definitions>
  <inkml:trace contextRef="#ctx0" brushRef="#br0">0 3334 24957 0 0,'0'0'46'0'0,"0"0"46"0"0,0 0-39 0 0,0 0-129 0 0,0 0-152 0 0,0 0-193 0 0,0 0-52 0 0,0 0 91 0 0,0 0 168 0 0,0 0 212 0 0,0 0 54 0 0,21-1 4 0 0,151-5 244 0 0,223-11 1625 0 0,262-49-1925 0 0,242-29 543 0 0,-121 71-65 0 0,-687 29-930 0 0,-140-21-4685 0 0,14 3-5670 0 0,22 9 497 0 0</inkml:trace>
  <inkml:trace contextRef="#ctx0" brushRef="#br0" timeOffset="-3021.071">920 781 0 0 0,'0'0'1064'0'0,"0"0"-1128"0"0,0 0-936 0 0,0 0 1000 0 0</inkml:trace>
  <inkml:trace contextRef="#ctx0" brushRef="#br0" timeOffset="-2534.516">727 902 10850 0 0,'0'0'2584'0'0,"0"0"-2116"0"0,0 0-696 0 0,0 0-342 0 0,0 0-413 0 0,0 0-165 0 0,0 0 96 0 0,0 0 290 0 0,0 0 442 0 0,0 0 299 0 0,0 0 49 0 0,0 0-23 0 0,0 0-29 0 0,-4 2 204 0 0,3-2-5434 0 0,1 1 1501 0 0</inkml:trace>
  <inkml:trace contextRef="#ctx0" brushRef="#br0" timeOffset="-1133.323">554 1088 2753 0 0,'0'0'-635'0'0,"0"0"271"0"0,0 0 166 0 0,0 0 53 0 0,0 0 49 0 0,0 0 27 0 0,0 0 31 0 0,0 0 45 0 0,0 0 53 0 0,0 0 132 0 0,0 0 303 0 0,0 0 476 0 0,0 0 558 0 0,-24-4 436 0 0,-103-16 2084 0 0,116 30-1552 0 0,49 45-2253 0 0,-18-44-88 0 0,1-1-1 0 0,1 0 0 0 0,-1-1 0 0 0,1-2 1 0 0,1 0-1 0 0,0-2 0 0 0,-1 0 0 0 0,2-1 1 0 0,-1-2-1 0 0,0 0 0 0 0,1-1 0 0 0,-1-2 1 0 0,0 0-1 0 0,0-1 0 0 0,1-2 0 0 0,-1 0 0 0 0,-1-2 1 0 0,1 0-1 0 0,-1-2 0 0 0,8-3-155 0 0,24-5 189 0 0,-1-2 0 0 0,0-2 0 0 0,-2-3 0 0 0,0-2 0 0 0,-2-2 0 0 0,0-2 0 0 0,-3-2 0 0 0,0-2 0 0 0,-2-2 0 0 0,-2-2 0 0 0,21-25-189 0 0,-53 53-24 0 0,0-1 1 0 0,-1 0-1 0 0,0 0 0 0 0,-1-1 0 0 0,0 0 0 0 0,-1 0 0 0 0,0-1 0 0 0,-1 0 1 0 0,0-1-1 0 0,-1 1 0 0 0,-1-1 0 0 0,0 0 0 0 0,0 0 0 0 0,-1 0 0 0 0,-1-1 1 0 0,0 1-1 0 0,-1-1 0 0 0,0 1 0 0 0,-1-1 0 0 0,-1 1 0 0 0,0-1 1 0 0,-1 1-1 0 0,0-1 0 0 0,-1 1 0 0 0,-1 0 0 0 0,0 0 0 0 0,-1 0 0 0 0,0 1 1 0 0,-1-1-1 0 0,0 1 0 0 0,-1 0 0 0 0,0 1 0 0 0,-1 0 0 0 0,0 0 0 0 0,-2 0 24 0 0,-7-3-171 0 0,0 0-1 0 0,-2 1 1 0 0,1 1-1 0 0,-2 0 0 0 0,0 2 1 0 0,0 0-1 0 0,0 1 0 0 0,-1 1 1 0 0,-1 1-1 0 0,1 1 0 0 0,-1 1 1 0 0,0 1-1 0 0,-1 1 0 0 0,1 1 1 0 0,0 1-1 0 0,-1 1 1 0 0,1 0-1 0 0,-22 5 172 0 0,6 0-73 0 0,0 2 0 0 0,0 2 0 0 0,0 2 0 0 0,1 1 0 0 0,1 1 0 0 0,0 3 0 0 0,1 0 0 0 0,1 3 0 0 0,0 0 0 0 0,-16 15 73 0 0,9-1 205 0 0,1 2-1 0 0,1 2 1 0 0,2 1 0 0 0,2 2-1 0 0,1 2 1 0 0,3 0-1 0 0,1 3 1 0 0,2 0 0 0 0,3 2-1 0 0,1 1 1 0 0,3 0 0 0 0,1 2-1 0 0,3 0 1 0 0,2 1 0 0 0,2 1-1 0 0,3 0 1 0 0,1 1 0 0 0,4 0-1 0 0,1 0 1 0 0,3 17-205 0 0,0 12 345 0 0,4 1 0 0 0,3 0 0 0 0,4-1 1 0 0,3-1-1 0 0,24 78-345 0 0,-25-117 20 0 0,2-1 1 0 0,2-1-1 0 0,1 0 1 0 0,2-1-1 0 0,2-1 1 0 0,2-1 0 0 0,1-1-1 0 0,1-1 1 0 0,3-1-1 0 0,0-1 1 0 0,2-2-1 0 0,9 6-20 0 0,-13-15 17 0 0,1-1 0 0 0,1-1 0 0 0,1-2 1 0 0,1 0-1 0 0,1-3 0 0 0,0 0 0 0 0,0-2 0 0 0,2-1 0 0 0,-1-2 0 0 0,2-1 0 0 0,-1-1 0 0 0,1-2 0 0 0,0-2 0 0 0,0-1 0 0 0,4-1-17 0 0,-36-2-53 0 0,0 0-1 0 0,0 0 1 0 0,0 0-1 0 0,0-1 1 0 0,0 1-1 0 0,0-1 1 0 0,0 1-1 0 0,0-1 1 0 0,0 0-1 0 0,0 1 1 0 0,-1-1-1 0 0,1 0 1 0 0,0 0-1 0 0,0 0 0 0 0,-1-1 1 0 0,1 1-1 0 0,-1 0 1 0 0,1-1-1 0 0,-1 1 1 0 0,1 0-1 0 0,-1-1 1 0 0,0 0-1 0 0,0 1 1 0 0,0-1-1 0 0,0 0 1 0 0,0 0-1 0 0,0 0 1 0 0,0 1-1 0 0,-1-1 1 0 0,1 0-1 0 0,0 0 1 0 0,-1 0-1 0 0,0 0 1 0 0,0 0-1 0 0,1 0 1 0 0,-1 0-1 0 0,0 0 1 0 0,0 0-1 0 0,-1 0 0 0 0,1-2 55 0 0,-15-50-10321 0 0,10 43 2712 0 0</inkml:trace>
  <inkml:trace contextRef="#ctx0" brushRef="#br0" timeOffset="-660.269">1698 2473 18284 0 0,'0'0'-160'0'0,"0"0"216"0"0,0 0 152 0 0,0 0 48 0 0,0 0-45 0 0,0 0-101 0 0,0 0-51 0 0,0 0-19 0 0,0 0 13 0 0,0 0 11 0 0,0 0 10 0 0,0 0 12 0 0,27 25 14 0 0,82 79 34 0 0,-108-101-97 0 0,1 0 0 0 0,0-1 1 0 0,0 1-1 0 0,0-1 0 0 0,0 0 0 0 0,1 0 1 0 0,-1 1-1 0 0,1-2 0 0 0,-1 1 1 0 0,1 0-1 0 0,0 0 0 0 0,-1-1 0 0 0,1 1 1 0 0,0-1-1 0 0,0 0 0 0 0,0 0 0 0 0,0 0 1 0 0,0 0-1 0 0,0-1 0 0 0,1 1 0 0 0,-1-1 1 0 0,0 0-1 0 0,0 0 0 0 0,0 0 1 0 0,1 0-1 0 0,0-1-37 0 0,10-1 367 0 0,0-2-310 0 0,0 0 1 0 0,0-1-1 0 0,0 0 0 0 0,-1-1 0 0 0,0-1 0 0 0,0 0 1 0 0,0-1-1 0 0,-1 0 0 0 0,0-1 0 0 0,-1-1 0 0 0,0 0 1 0 0,-1 0-1 0 0,0-1 0 0 0,0 0 0 0 0,-1 0 0 0 0,0-1 1 0 0,-1-1-1 0 0,-1 1 0 0 0,1-3-57 0 0,-3 3-4 0 0,0 0 0 0 0,0 0 0 0 0,-1-1 0 0 0,-1 0 0 0 0,0 0 1 0 0,0 0-1 0 0,-2 0 0 0 0,1 0 0 0 0,-2 0 0 0 0,0 0 0 0 0,0-1 0 0 0,-1 1 0 0 0,-1 0 0 0 0,0 0 0 0 0,-1 0 0 0 0,-1 0 0 0 0,1 1 0 0 0,-2-1 1 0 0,0 1-1 0 0,-1 0 0 0 0,0 0 0 0 0,0 1 0 0 0,-1 0 0 0 0,-1 0 0 0 0,0 0 0 0 0,0 1 0 0 0,-1 0 0 0 0,-1 1 0 0 0,1 0 0 0 0,-1 0 1 0 0,-1 1-1 0 0,0 1 0 0 0,0-1 0 0 0,0 2 0 0 0,-1 0 0 0 0,0 0 0 0 0,0 1 0 0 0,-1 0 0 0 0,1 1 0 0 0,-1 1 0 0 0,0 0 0 0 0,0 1 0 0 0,0 0 1 0 0,0 1-1 0 0,-1 0 0 0 0,1 1 0 0 0,0 1 0 0 0,0 0 0 0 0,-8 2 4 0 0,13 1-7 0 0,-1 1 0 0 0,1 1 0 0 0,0-1 0 0 0,1 1 0 0 0,-1 1 0 0 0,1 0 0 0 0,1 0 0 0 0,-1 0 1 0 0,1 0-1 0 0,0 1 0 0 0,1 0 0 0 0,0 1 0 0 0,0-1 0 0 0,1 1 0 0 0,0 0 0 0 0,0 0 0 0 0,1 0 0 0 0,0 0 0 0 0,1 1 0 0 0,0-1 0 0 0,1 1 0 0 0,-1 0 0 0 0,2-1 0 0 0,0 1 0 0 0,0 0 1 0 0,0 0-1 0 0,1-1 0 0 0,1 1 0 0 0,0-1 0 0 0,0 1 0 0 0,1-1 0 0 0,0 0 0 0 0,0 0 0 0 0,1 0 0 0 0,0 0 0 0 0,1 0 0 0 0,0-1 0 0 0,1 0 0 0 0,1 3 7 0 0,90 72-4223 0 0,-20-48-4971 0 0,-51-27 1076 0 0</inkml:trace>
  <inkml:trace contextRef="#ctx0" brushRef="#br0" timeOffset="3805.96">4644 2469 24661 0 0,'0'0'-106'0'0,"0"0"-124"0"0,0 0-253 0 0,0 0-202 0 0,0 0 46 0 0,0 0 154 0 0,0 0 213 0 0,0 0 213 0 0,0 0 52 0 0,0 0 14 0 0,31 8 6 0 0,212 42 35 0 0,-178-45-4 0 0,1-2-1 0 0,-1-3 1 0 0,0-3-1 0 0,0-3 0 0 0,0-2 1 0 0,-1-4-1 0 0,-1-2 1 0 0,0-3-1 0 0,53-22-43 0 0,-112 38-812 0 0,32-10 962 0 0,-26 12-5009 0 0,-6 4-6361 0 0,-4 0 5807 0 0</inkml:trace>
  <inkml:trace contextRef="#ctx0" brushRef="#br0" timeOffset="4122.737">5020 2947 25141 0 0,'0'0'50'0'0,"0"0"-84"0"0,0 0-119 0 0,0 0-50 0 0,0 0 58 0 0,0 0 86 0 0,26-2 21 0 0,203 0-94 0 0,-166 4 30 0 0,0-4 1 0 0,0-2-1 0 0,0-2 1 0 0,-1-4 0 0 0,0-2-1 0 0,0-3 102 0 0,-46 11-263 0 0,9-3-1377 0 0,-44 3-756 0 0,-6 4-7394 0 0,17 0 61 0 0</inkml:trace>
  <inkml:trace contextRef="#ctx0" brushRef="#br0" timeOffset="6036.863">9152 1554 13651 0 0,'0'0'2962'0'0,"0"0"-3034"0"0,0 0-1132 0 0,0 0-131 0 0,0 0 230 0 0,0 0 499 0 0,0 0 427 0 0,0 0 142 0 0,0 0 47 0 0,0 0 18 0 0,0 0 0 0 0,19-2 12 0 0,140-44 688 0 0,-136 32-418 0 0,80-73-127 0 0,-104 84-351 0 0,0-1 0 0 0,-1 1 0 0 0,0 0 0 0 0,0 0 0 0 0,0 0 1 0 0,0 0-1 0 0,0 0 0 0 0,-1 0 0 0 0,1 0 0 0 0,-1 1 0 0 0,0 0 1 0 0,0-1-1 0 0,1 1 0 0 0,-2 0 0 0 0,1 0 0 0 0,0 0 0 0 0,0 1 1 0 0,-1-1-1 0 0,1 1 0 0 0,-1 0 0 0 0,1 0 0 0 0,-1 0 0 0 0,1 0 1 0 0,-1 1-1 0 0,0-1 0 0 0,1 1 0 0 0,-1 0 0 0 0,0 0 1 0 0,1 0-1 0 0,-1 1 0 0 0,1-1 0 0 0,-3 1 168 0 0,-205 5-521 0 0,164-1 1063 0 0,0 3 0 0 0,0 1 0 0 0,1 3-1 0 0,0 1 1 0 0,1 3 0 0 0,0 1 0 0 0,2 3 0 0 0,0 1 0 0 0,-18 13-542 0 0,58-33 5 0 0,0 0 0 0 0,0 0 0 0 0,1 0 0 0 0,-1 1 0 0 0,0-1 0 0 0,1 1 0 0 0,-1-1 0 0 0,1 1 0 0 0,-1 0 0 0 0,1 0 0 0 0,0 0 0 0 0,0 0 0 0 0,0 0 0 0 0,0 0 0 0 0,0 1 0 0 0,0-1 0 0 0,1 1 0 0 0,-1-1 0 0 0,1 1 0 0 0,0 0 0 0 0,0-1 0 0 0,0 1 0 0 0,0 0 0 0 0,0 0 0 0 0,0 0 0 0 0,1 0 0 0 0,-1 0 1 0 0,1 0-1 0 0,0 0 0 0 0,0 0 0 0 0,0 0 0 0 0,1 0 0 0 0,-1 0 0 0 0,1 0 0 0 0,-1 0 0 0 0,1 0 0 0 0,0-1 0 0 0,0 1 0 0 0,0 0 0 0 0,0 0 0 0 0,1-1 0 0 0,-1 1 0 0 0,1-1 0 0 0,0 1-5 0 0,28 19 237 0 0,0-1 0 0 0,1-2 1 0 0,1-2-1 0 0,1 0 0 0 0,1-2 0 0 0,0-2 0 0 0,7 1-237 0 0,46 20 116 0 0,-11-1-137 0 0,-2 3 0 0 0,-1 3 1 0 0,-2 3-1 0 0,-2 3 0 0 0,33 31 21 0 0,-72-52-35 0 0,0 2 1 0 0,-2 1 0 0 0,-1 2 0 0 0,-1 1 0 0 0,-2 0 0 0 0,-1 2-1 0 0,-1 1 1 0 0,-2 0 0 0 0,-1 2 0 0 0,-2 0 0 0 0,-1 1 0 0 0,7 26 34 0 0,-18-46 105 0 0,-1 0 1 0 0,0 0 0 0 0,-1 1 0 0 0,-1-1-1 0 0,-1 1 1 0 0,0-1 0 0 0,-1 1 0 0 0,0 0-1 0 0,-2-1 1 0 0,0 3-106 0 0,-3-12 251 0 0,-1 0-1 0 0,0 0 0 0 0,0 0 0 0 0,-1-1 1 0 0,1 1-1 0 0,-1-2 0 0 0,-1 1 1 0 0,1-1-1 0 0,-1 0 0 0 0,0-1 1 0 0,0 1-1 0 0,0-2 0 0 0,-1 1 1 0 0,1-1-1 0 0,-1 0 0 0 0,0-1 1 0 0,0 0-1 0 0,0-1 0 0 0,0 0 0 0 0,0 0 1 0 0,0 0-1 0 0,0-2 0 0 0,-1 1-250 0 0,-51 2 180 0 0,0-2-1 0 0,-1-3 0 0 0,1-2 1 0 0,1-3-1 0 0,-1-3 0 0 0,1-3 1 0 0,1-2-1 0 0,1-2 0 0 0,0-4 1 0 0,2-1-1 0 0,-51-30-179 0 0,-24-20-744 0 0,138 70-7902 0 0,23 8 4028 0 0,5 8-328 0 0,-22-8 1243 0 0</inkml:trace>
  <inkml:trace contextRef="#ctx0" brushRef="#br0" timeOffset="7258.945">10171 2463 9970 0 0,'0'0'2097'0'0,"0"0"-1081"0"0,0 0-592 0 0,0 0-612 0 0,0 0-580 0 0,0 0-229 0 0,0 0 129 0 0,0 0 398 0 0,0 0 534 0 0,0 0 352 0 0,0 0 74 0 0,0 0-26 0 0,0 0-10 0 0,3 21-15 0 0,25 172 1052 0 0,-26-169-1240 0 0,37 142 455 0 0,-16-167 3422 0 0,1-57-4620 0 0,-22 52 596 0 0,32-223-376 0 0,5 286-176 0 0,3 24 659 0 0,-34-61-159 0 0,1-1 0 0 0,1 0 0 0 0,1-1 0 0 0,1 0 0 0 0,0-1 0 0 0,1 0 1 0 0,1-1-1 0 0,10 10-52 0 0,-23-25 22 0 0,0 1 1 0 0,0-1 0 0 0,0 0 0 0 0,1 1 0 0 0,-1-1-1 0 0,0 0 1 0 0,1 0 0 0 0,-1 0 0 0 0,1 0 0 0 0,-1 0-1 0 0,1-1 1 0 0,-1 1 0 0 0,1 0 0 0 0,-1-1 0 0 0,1 1-1 0 0,0-1 1 0 0,0 1 0 0 0,-1-1 0 0 0,1 0 0 0 0,0 0-1 0 0,-1 0 1 0 0,1 0 0 0 0,0 0 0 0 0,0 0 0 0 0,-1 0-1 0 0,1-1 1 0 0,0 1 0 0 0,0-1 0 0 0,-1 1 0 0 0,1-1-1 0 0,-1 1 1 0 0,1-1 0 0 0,0 0 0 0 0,-1 0 0 0 0,0 0-1 0 0,1 0 1 0 0,-1 0 0 0 0,1 0 0 0 0,-1 0 0 0 0,0 0-1 0 0,0-1 1 0 0,0 1 0 0 0,0-1 0 0 0,0 1 0 0 0,0 0-1 0 0,0-1 1 0 0,0 0 0 0 0,0 1 0 0 0,-1-1 0 0 0,1 1-1 0 0,-1-1 1 0 0,1 0 0 0 0,-1 1 0 0 0,1-2-23 0 0,14-99 1165 0 0,-14 79-1139 0 0,-1 0 0 0 0,-1 0-1 0 0,-1 1 1 0 0,-1-1 0 0 0,-1 0 0 0 0,-1 1-1 0 0,-1 0 1 0 0,-1 0 0 0 0,-1 0 0 0 0,-8-14-26 0 0,15 34 52 0 0,1 0 0 0 0,-1 1 1 0 0,0-1-1 0 0,0 0 0 0 0,1 0 1 0 0,-1 0-1 0 0,1 0 0 0 0,0 0 1 0 0,0 0-1 0 0,0 0 0 0 0,-1 0 1 0 0,2 0-1 0 0,-1 0 0 0 0,0 0 1 0 0,0 0-1 0 0,1 0 0 0 0,-1 0 1 0 0,1 0-1 0 0,-1 0 0 0 0,1 1 1 0 0,0-1-1 0 0,0 0 1 0 0,0 0-1 0 0,0 0 0 0 0,0 1 1 0 0,0-1-1 0 0,1 1 0 0 0,-1-1 1 0 0,0 1-1 0 0,1-1 0 0 0,-1 1 1 0 0,1 0-1 0 0,-1 0 0 0 0,1 0 1 0 0,0 0-1 0 0,0 0 0 0 0,-1 0 1 0 0,1 0-1 0 0,0 0 0 0 0,0 1 1 0 0,0-1-1 0 0,0 1 0 0 0,0-1 1 0 0,1 1-53 0 0,99-18-162 0 0,-93 18 301 0 0,229-22-239 0 0,-287-7-3817 0 0,15 21-834 0 0,13 6-2490 0 0,13 1-323 0 0</inkml:trace>
  <inkml:trace contextRef="#ctx0" brushRef="#br0" timeOffset="7854.916">10809 752 1432 0 0,'0'0'56'0'0,"0"0"-112"0"0,0 0 8 0 0,0 0-24 0 0,0 0-24 0 0,0 0-416 0 0,0 0-192 0 0,0 0 704 0 0</inkml:trace>
  <inkml:trace contextRef="#ctx0" brushRef="#br0" timeOffset="8113.807">10809 752 0 0 0,'38'-23'0'0'0,"-38"22"0"0"0,0 1 0 0 0,0 0 0 0 0,0 0 72 0 0,0 0-24 0 0,0 0-120 0 0,0 0 24 0 0,0 0 48 0 0,0 0 0 0 0</inkml:trace>
  <inkml:trace contextRef="#ctx0" brushRef="#br0" timeOffset="8516.554">10838 731 1176 0 0,'0'0'124'0'0,"0"0"-49"0"0,0 0-18 0 0,0 0 2 0 0,0 0 16 0 0,0 0 31 0 0,0 0 61 0 0,0 0 129 0 0,0 0 176 0 0,0 0 190 0 0,0 0 189 0 0,0 0 102 0 0,1-15 46 0 0,-1-5-518 0 0,1-15-28 0 0,9-3 3025 0 0,0 47 3035 0 0,14 107-4910 0 0,9 200-1162 0 0,-33-317-382 0 0,1 1-1 0 0,-1-1 0 0 0,0 1 1 0 0,0-1-1 0 0,0 1 0 0 0,1-1 1 0 0,-1 1-1 0 0,0-1 0 0 0,1 1 1 0 0,-1 0-1 0 0,0-1 0 0 0,1 1 0 0 0,-1-1 1 0 0,0 1-1 0 0,1 0 0 0 0,-1-1 1 0 0,1 1-1 0 0,-1 0 0 0 0,1 0 1 0 0,-1-1-1 0 0,1 1 0 0 0,-1 0 1 0 0,1 0-1 0 0,-1-1 0 0 0,1 1 0 0 0,-1 0 1 0 0,1 0-1 0 0,-1 0 0 0 0,1 0 1 0 0,-1 0-1 0 0,1 0 0 0 0,0 0 1 0 0,-1 0-1 0 0,1 0 0 0 0,-1 0 1 0 0,1 0-1 0 0,-1 1 0 0 0,1-1 1 0 0,-1 0-1 0 0,1 0 0 0 0,-1 0 0 0 0,1 1 1 0 0,-1-1-1 0 0,1 0 0 0 0,-1 0 1 0 0,1 1-1 0 0,-1-1 0 0 0,0 1 1 0 0,1-1-59 0 0,22-73-1443 0 0,-20 60 1617 0 0,71-226-752 0 0,-72 236 568 0 0,-1 0-1 0 0,0 1 0 0 0,1-1 1 0 0,-1 0-1 0 0,1 1 1 0 0,0-1-1 0 0,0 1 0 0 0,0-1 1 0 0,0 1-1 0 0,0 0 1 0 0,0 0-1 0 0,1 0 0 0 0,-1 0 1 0 0,1 0-1 0 0,-1 0 1 0 0,1 1-1 0 0,0-1 1 0 0,0 1-1 0 0,-1 0 0 0 0,1 0 1 0 0,0 0-1 0 0,0 0 1 0 0,0 0-1 0 0,0 1 0 0 0,0 0 1 0 0,1-1-1 0 0,-1 1 1 0 0,0 0-1 0 0,0 0 0 0 0,0 1 1 0 0,0-1-1 0 0,0 1 1 0 0,0-1-1 0 0,0 1 0 0 0,0 0 1 0 0,0 0-1 0 0,0 0 1 0 0,0 1-1 0 0,-1-1 0 0 0,1 1 1 0 0,0-1-1 0 0,-1 1 1 0 0,1 0-1 0 0,-1 0 0 0 0,0 0 1 0 0,1 1 10 0 0,100 110 661 0 0,-88-92-658 0 0,-1 2 0 0 0,-1 0 0 0 0,0 1 0 0 0,-2 0 0 0 0,-1 0 0 0 0,-1 1 1 0 0,-1 1-1 0 0,-1 0 0 0 0,-2 0 0 0 0,0 0 0 0 0,-2 0 0 0 0,0 1 0 0 0,-2-1 1 0 0,-1 1-1 0 0,-2 0 0 0 0,0-1 0 0 0,-3 8-3 0 0,0-16-166 0 0,-2 7-1662 0 0,5-7-7352 0 0,2-15 75 0 0</inkml:trace>
  <inkml:trace contextRef="#ctx0" brushRef="#br0" timeOffset="1343.713">1110 4163 6857 0 0,'0'0'1210'0'0,"0"0"-970"0"0,0 0-471 0 0,0 0-262 0 0,0 0-12 0 0,0 0 248 0 0,0 0 288 0 0,0 0 304 0 0,0 0 164 0 0,0 0 47 0 0,0 0 45 0 0,3 8 75 0 0,2 5-157 0 0,0 0 0 0 0,1-1 0 0 0,1 0 0 0 0,0 0 0 0 0,0 0 0 0 0,1-1 0 0 0,1 0 1 0 0,0-1-1 0 0,1 0 0 0 0,-1 0 0 0 0,2-1 0 0 0,1 1-509 0 0,4 1 191 0 0,0 0-1 0 0,1-1 1 0 0,0 0-1 0 0,0-2 1 0 0,1 0 0 0 0,0-1-1 0 0,1-1 1 0 0,0 0-1 0 0,0-2 1 0 0,0 0 0 0 0,0-1-1 0 0,1-1 1 0 0,11-1-191 0 0,-4-1 128 0 0,0-2 1 0 0,-1 0-1 0 0,1-2 1 0 0,-1-1-1 0 0,0-1 1 0 0,0-2-1 0 0,-1 0 1 0 0,1-2-1 0 0,-2 0 1 0 0,0-2-1 0 0,0-1 1 0 0,-1 0-1 0 0,-1-2 1 0 0,0-1-1 0 0,-1 0 1 0 0,-1-2-1 0 0,0 0 1 0 0,-2-2 0 0 0,0 0-1 0 0,-1 0 1 0 0,-1-2-1 0 0,-1 0 1 0 0,-1-1-1 0 0,-1 0 1 0 0,0-2-129 0 0,-11 18-72 0 0,0 0 0 0 0,0-1 1 0 0,-1 0-1 0 0,0 1 1 0 0,0-1-1 0 0,-1 0 0 0 0,0 1 1 0 0,0-1-1 0 0,-1 0 1 0 0,0 0-1 0 0,0 1 1 0 0,-1-1-1 0 0,0 1 0 0 0,0-1 1 0 0,-1 1-1 0 0,0 0 1 0 0,0 0-1 0 0,-1 0 0 0 0,1 0 1 0 0,-2 1-1 0 0,1 0 1 0 0,-1-1-1 0 0,0 1 1 0 0,0 1-1 0 0,0-1 0 0 0,-1 1 1 0 0,0 0-1 0 0,0 0 1 0 0,0 1-1 0 0,-1 0 1 0 0,0 0-1 0 0,1 0 0 0 0,-1 1 1 0 0,-1 0-1 0 0,1 0 1 0 0,0 1-1 0 0,-1 0 0 0 0,1 0 1 0 0,-1 1-1 0 0,1 0 1 0 0,-1 0-1 0 0,0 1 1 0 0,-1 0 71 0 0,-27-1-63 0 0,0 2 0 0 0,0 1 1 0 0,0 2-1 0 0,1 2 1 0 0,0 1-1 0 0,0 2 0 0 0,1 1 1 0 0,0 1-1 0 0,0 3 1 0 0,1 0-1 0 0,1 2 0 0 0,1 1 1 0 0,0 2-1 0 0,2 1 1 0 0,0 1-1 0 0,1 2 0 0 0,-25 25 63 0 0,18-20 188 0 0,1 1-1 0 0,2 1 1 0 0,0 2-1 0 0,2 1 1 0 0,2 2-1 0 0,1 0 0 0 0,2 2 1 0 0,1 1-1 0 0,2 1 1 0 0,2 1-1 0 0,2 1 1 0 0,1 0-1 0 0,2 1 1 0 0,2 1-1 0 0,2 0 0 0 0,2 1 1 0 0,1 0-1 0 0,0 43-187 0 0,9-47 62 0 0,3 1-1 0 0,1-2 0 0 0,2 1 1 0 0,1-1-1 0 0,3 0 0 0 0,1 0 1 0 0,1-1-1 0 0,2-1 0 0 0,2-1 1 0 0,2 0-1 0 0,1-1 1 0 0,1-1-1 0 0,2-1 0 0 0,2-1 1 0 0,1-1-1 0 0,1-1 0 0 0,1-2 1 0 0,2-1-1 0 0,0-1 0 0 0,2-1 1 0 0,1-2-1 0 0,1-1 0 0 0,1-2 1 0 0,0-1-1 0 0,2-2 0 0 0,0-2 1 0 0,1-1-1 0 0,0-1 0 0 0,15 0-61 0 0,81 4 523 0 0,-133-17-392 0 0,-1 0 12 0 0,0 0-18 0 0,0 0-17 0 0,-46-37-3519 0 0,-11 15-2383 0 0,16 19-7060 0 0,37 3 11584 0 0</inkml:trace>
  <inkml:trace contextRef="#ctx0" brushRef="#br0" timeOffset="2503.25">2124 5335 9122 0 0,'0'0'1660'0'0,"0"0"-18"0"0,0 0-192 0 0,0 0-314 0 0,0 0-320 0 0,0 0-368 0 0,0 0-330 0 0,0 0-225 0 0,0 0-137 0 0,0 0-75 0 0,0 0-45 0 0,0 0 7 0 0,0 0 44 0 0,-2-5 123 0 0,-4-12 185 0 0,9 27 602 0 0,16 53 806 0 0,28 336-824 0 0,-29-178-279 0 0,-17-211-280 0 0,0-1-1 0 0,0 1 1 0 0,1 0 0 0 0,1-1 0 0 0,-1 1 0 0 0,2-1 0 0 0,-1 0-1 0 0,1 0 1 0 0,1 0 0 0 0,-1 0 0 0 0,1-1 0 0 0,1 0 0 0 0,0 0 0 0 0,0 0-1 0 0,1-1 1 0 0,-1 0 0 0 0,1 0 0 0 0,1 0 0 0 0,0-1 0 0 0,0-1-1 0 0,0 1 1 0 0,0-1 0 0 0,1 0 0 0 0,0-1 0 0 0,0 0-20 0 0,-41-27-8528 0 0,-9-7 4632 0 0,-18 7-746 0 0,51 20 3840 0 0</inkml:trace>
  <inkml:trace contextRef="#ctx0" brushRef="#br0" timeOffset="2955.354">2013 5649 18628 0 0,'0'0'415'0'0,"0"0"-190"0"0,0 0-161 0 0,0 0-143 0 0,0 0-129 0 0,0 0-70 0 0,0 0 54 0 0,0 0 152 0 0,0 0 212 0 0,0 0 229 0 0,0 0 82 0 0,0 0 10 0 0,0 0-43 0 0,20-6-78 0 0,104-31 168 0 0,-82 33-1469 0 0,31 0 4005 0 0,-16 1-2022 0 0,-28 1-3719 0 0,-13 0-2856 0 0,-11-1-3909 0 0,-5 2 2911 0 0</inkml:trace>
  <inkml:trace contextRef="#ctx0" brushRef="#br0" timeOffset="13834.328">4737 9376 19324 0 0,'0'0'108'0'0,"0"0"-507"0"0,0 0-539 0 0,0 0-577 0 0,0 0 69 0 0,0 0 414 0 0,0 0 534 0 0,0 0 592 0 0,0 0 92 0 0,0 0 4 0 0,0 0 34 0 0,0 0 46 0 0,0 0 73 0 0,22 1 67 0 0,160 1 1199 0 0,-38-25-845 0 0,-22 3-1591 0 0,-41 18-3125 0 0,-68 29-8011 0 0,-13-21 11011 0 0</inkml:trace>
  <inkml:trace contextRef="#ctx0" brushRef="#br0" timeOffset="14118.775">4738 10007 23917 0 0,'0'0'-531'0'0,"0"0"-26"0"0,0 0-27 0 0,0 0 214 0 0,0 0 344 0 0,0 0 150 0 0,32 0 17 0 0,103-5-13 0 0,67-18 595 0 0,-115 10-2920 0 0,5 7-8323 0 0,-77 6 272 0 0</inkml:trace>
  <inkml:trace contextRef="#ctx0" brushRef="#br0" timeOffset="12242.945">2207 8960 13635 0 0,'0'0'-436'0'0,"0"0"-340"0"0,0 0-106 0 0,0 0 45 0 0,0 0 371 0 0,0 0 468 0 0,0 0 96 0 0,0 0 30 0 0,0 0 11 0 0,0 0 6 0 0,0 0-15 0 0,19-1-22 0 0,93-6 162 0 0,-109 7-237 0 0,0-1 1 0 0,1 1-1 0 0,-1-1 0 0 0,0 0 0 0 0,0 0 0 0 0,0 0 0 0 0,0 0 0 0 0,0 0 0 0 0,0-1 0 0 0,0 1 0 0 0,-1-1 1 0 0,1 0-1 0 0,-1 0 0 0 0,1 0 0 0 0,-1 0 0 0 0,1 0 0 0 0,-1-1 0 0 0,0 1 0 0 0,0-1 0 0 0,0 1 0 0 0,-1-1 0 0 0,1 0 1 0 0,0 0-1 0 0,-1 0 0 0 0,0 0 0 0 0,0 0 0 0 0,0 0 0 0 0,0 0 0 0 0,0 0 0 0 0,-1 0 0 0 0,1 0 0 0 0,-1-1 0 0 0,0 1 1 0 0,0 0-1 0 0,0 0 0 0 0,0 0 0 0 0,0-1 0 0 0,-1 1 0 0 0,0 0 0 0 0,0 0 0 0 0,1 0 0 0 0,-2 0 0 0 0,1 0 1 0 0,0 0-1 0 0,-1 0 0 0 0,1 0 0 0 0,-1 1 0 0 0,0-1 0 0 0,0 0 0 0 0,0 1 0 0 0,0-1 0 0 0,0 1 0 0 0,-1 0 0 0 0,0-1-33 0 0,-13-5 24 0 0,-1 1 0 0 0,0 0 0 0 0,-1 1 0 0 0,0 1 0 0 0,1 1 0 0 0,-1 0 0 0 0,-1 1 0 0 0,1 1 1 0 0,0 1-1 0 0,-1 1 0 0 0,1 0 0 0 0,0 1 0 0 0,-1 1 0 0 0,1 1 0 0 0,0 1 0 0 0,0 0 0 0 0,1 1 0 0 0,-1 1 0 0 0,1 1 0 0 0,-4 3-24 0 0,-54 19 72 0 0,2 4 0 0 0,2 3 1 0 0,1 3-1 0 0,2 3 1 0 0,1 3-1 0 0,3 3 0 0 0,-4 7-72 0 0,66-53 6 0 0,-1 0-1 0 0,1 0 0 0 0,0 1 1 0 0,0-1-1 0 0,-1 1 0 0 0,1-1 1 0 0,1 1-1 0 0,-1 0 1 0 0,0 0-1 0 0,1 0 0 0 0,-1 0 1 0 0,1 0-1 0 0,0 0 0 0 0,0 0 1 0 0,0 0-1 0 0,1 0 0 0 0,-1 1 1 0 0,1-1-1 0 0,0 0 1 0 0,-1 1-1 0 0,1-1 0 0 0,1 0 1 0 0,-1 0-1 0 0,0 1 0 0 0,1-1 1 0 0,0 0-1 0 0,0 0 0 0 0,0 0 1 0 0,0 0-1 0 0,0 0 0 0 0,1 0 1 0 0,-1 0-1 0 0,1 0 1 0 0,0 0-1 0 0,0 0 0 0 0,0-1 1 0 0,0 1-1 0 0,0-1 0 0 0,0 0 1 0 0,1 1-1 0 0,-1-1 0 0 0,1 0 1 0 0,0-1-1 0 0,0 1 1 0 0,-1 0-1 0 0,1-1 0 0 0,0 1 1 0 0,0-1-1 0 0,1 0 0 0 0,-1 0 1 0 0,2 0-6 0 0,286 126 1068 0 0,-106-55-716 0 0,-135-50-365 0 0,-1 2 0 0 0,-2 2 0 0 0,0 3 0 0 0,-2 1 0 0 0,-1 2 0 0 0,-1 3 0 0 0,-3 1-1 0 0,0 1 1 0 0,-3 3 0 0 0,-1 1 0 0 0,-2 1 0 0 0,-2 2 0 0 0,-2 2 0 0 0,-1 1 0 0 0,6 18 13 0 0,-32-61 44 0 0,0 0 0 0 0,0 0 0 0 0,-1 0 0 0 0,1 0 0 0 0,-1 0 0 0 0,0 0 1 0 0,0 1-1 0 0,0-1 0 0 0,-1 1 0 0 0,1-1 0 0 0,-1 1 0 0 0,0-1 0 0 0,0 1 0 0 0,-1 0 0 0 0,0 0 0 0 0,0-1 0 0 0,0 1 0 0 0,0 0 1 0 0,0 0-1 0 0,-1 0 0 0 0,0-1 0 0 0,0 1 0 0 0,-1-1 0 0 0,1 1 0 0 0,-1-1 0 0 0,0 1 0 0 0,0-1 0 0 0,0 0 0 0 0,-1 0 0 0 0,1 0 1 0 0,-1 0-1 0 0,0 0 0 0 0,0 0 0 0 0,-1-1 0 0 0,1 0 0 0 0,-2 1-44 0 0,-30 10 592 0 0,-1-2 0 0 0,0-2 1 0 0,0-1-1 0 0,-1-2 0 0 0,0-2 0 0 0,-16 0-592 0 0,22-1 105 0 0,-31 8 101 0 0,0-3 0 0 0,-1-3 0 0 0,0-2 0 0 0,0-4 0 0 0,0-2 0 0 0,0-2 0 0 0,0-4 0 0 0,1-2 0 0 0,0-3 0 0 0,1-3 0 0 0,1-2 0 0 0,0-3 0 0 0,-25-14-206 0 0,39-7-1547 0 0,87 34-4824 0 0,62 5-2944 0 0,-79 3 3095 0 0</inkml:trace>
  <inkml:trace contextRef="#ctx0" brushRef="#br0" timeOffset="13282.098">2943 10106 4617 0 0,'0'0'1407'0'0,"0"0"183"0"0,0 0-30 0 0,0 0-290 0 0,0 0-301 0 0,0 0-307 0 0,0 0-278 0 0,0 0-214 0 0,0 0-202 0 0,0 0-130 0 0,0 0-54 0 0,0 0 30 0 0,0 0 217 0 0,-3-3 326 0 0,-9-2 809 0 0,18 36 434 0 0,1 0-1092 0 0,-9 437 1266 0 0,73-460-2061 0 0,-61-13 195 0 0,0-1 0 0 0,-1 0 0 0 0,0 0 0 0 0,0-1 0 0 0,0 0 0 0 0,-1 0 0 0 0,0-1 0 0 0,-1 0 0 0 0,1 0 0 0 0,-2-1 0 0 0,1 0 0 0 0,-1 0 0 0 0,0-1 0 0 0,-1 1 0 0 0,0-1 0 0 0,-1-1 0 0 0,0 1 0 0 0,-1 0 0 0 0,1-3 92 0 0,1-8 253 0 0,0-1 1 0 0,-2 1 0 0 0,0-1 0 0 0,-1 0-1 0 0,-2 0 1 0 0,0 0 0 0 0,-1 0-1 0 0,-1 0 1 0 0,-2-2-254 0 0,19 35-2353 0 0,60 76 3969 0 0,-39-36-1232 0 0,-28-36-319 0 0,-1-1 0 0 0,2 0-1 0 0,0-1 1 0 0,0 0 0 0 0,1 0-1 0 0,1-1 1 0 0,0 0 0 0 0,1-1-1 0 0,0 0 1 0 0,1-1-1 0 0,0 0 1 0 0,0-1 0 0 0,1-1-1 0 0,0 0 1 0 0,0-1 0 0 0,1 0-1 0 0,0-2 1 0 0,1 1 0 0 0,-1-2-1 0 0,1 0 1 0 0,0-1 0 0 0,2 0-65 0 0,-14-6 85 0 0,0 0 0 0 0,-1 0 1 0 0,0 0-1 0 0,1-1 1 0 0,-1 0-1 0 0,-1 0 0 0 0,1 1 1 0 0,0-1-1 0 0,-1-1 0 0 0,0 1 1 0 0,0 0-1 0 0,0-1 0 0 0,-1 1 1 0 0,0-1-1 0 0,1 1 1 0 0,-1-1-1 0 0,-1 1 0 0 0,1-1 1 0 0,-1 0-1 0 0,0 0 0 0 0,0 1 1 0 0,0-1-1 0 0,-1 0 1 0 0,1 1-1 0 0,-1-1 0 0 0,0 0-85 0 0,0-1 37 0 0,-1-23 67 0 0,-1 1 0 0 0,-2-1 0 0 0,-1 1-1 0 0,-2 0 1 0 0,0 1 0 0 0,-2 0 0 0 0,-12-25-104 0 0,-30-95 1203 0 0,52 144-1214 0 0,-1-1 0 0 0,1 1 0 0 0,0-1 0 0 0,0 0 0 0 0,0 1 0 0 0,0-1 0 0 0,1 0 0 0 0,-1 1 0 0 0,1-1 0 0 0,0 1 0 0 0,0-1 0 0 0,0 1 0 0 0,1-1 0 0 0,-1 1 0 0 0,1 0 0 0 0,0 0 0 0 0,0-1 0 0 0,0 1 0 0 0,0 1 0 0 0,0-1 0 0 0,1 0 0 0 0,-1 0 0 0 0,1 1 0 0 0,0 0 1 0 0,0-1-1 0 0,0 1 0 0 0,0 0 0 0 0,0 0 0 0 0,0 1 0 0 0,1-1 0 0 0,-1 1 0 0 0,0 0 0 0 0,1-1 0 0 0,1 1 11 0 0,129-31-264 0 0,-133 32 261 0 0,195-10 42 0 0,-116 9-1924 0 0,0-4-4554 0 0,-72 2-1353 0 0,-5 3 1536 0 0</inkml:trace>
  <inkml:trace contextRef="#ctx0" brushRef="#br0" timeOffset="15291.915">6312 7916 9266 0 0,'0'0'-172'0'0,"0"0"-325"0"0,0 0-557 0 0,0 0-232 0 0,0 0 131 0 0,0 0 437 0 0,0 0 671 0 0,0 0 426 0 0,0 0 230 0 0,0 0 153 0 0,0 0 52 0 0,0 0 20 0 0,4 31-15 0 0,41 221 1613 0 0,83 280 1772 0 0,58 265-3424 0 0,247 1087 387 0 0,-292-1303-1080 0 0,-135-565 629 0 0,4-3-3876 0 0,1-33-3917 0 0,-9 5 4140 0 0,0 2-1829 0 0</inkml:trace>
  <inkml:trace contextRef="#ctx0" brushRef="#br0" timeOffset="16466.662">8151 7486 2849 0 0,'0'0'42'0'0,"0"0"16"0"0,0 0 43 0 0,0 0 134 0 0,-5 31 183 0 0,-37 238 2211 0 0,-70 567 7492 0 0,16-242-9271 0 0,-25-6 0 0 0,-70 155-850 0 0,-88 15 1589 0 0,230-570-1137 0 0,48-181-637 0 0,0 0 1 0 0,0 0 0 0 0,1 0-1 0 0,0 0 1 0 0,0 0 0 0 0,0 0-1 0 0,1 0 1 0 0,0 0 0 0 0,1 0-1 0 0,0 0 1 0 0,0 0-1 0 0,0 0 1 0 0,1-1 0 0 0,-1 1-1 0 0,2-1 1 0 0,-1 1 0 0 0,1-1-1 0 0,0-1 1 0 0,0 1-1 0 0,1 0 1 0 0,-1-1 0 0 0,1 0-1 0 0,1 0 1 0 0,-1 0 0 0 0,3 1 184 0 0,23 5-3449 0 0,-9-9-1628 0 0,-9-2-1982 0 0</inkml:trace>
  <inkml:trace contextRef="#ctx0" brushRef="#br0" timeOffset="16917.233">6781 7346 10330 0 0,'0'0'-835'0'0,"0"0"-361"0"0,0 0-179 0 0,0 0 102 0 0,0 0 191 0 0,0 0 400 0 0,0 0 604 0 0,0 0 427 0 0,0 0 325 0 0,0 0 287 0 0,0 0 253 0 0,0 0 93 0 0,0 0-11 0 0,9 13-6 0 0,52 109 1485 0 0,-46-86-2339 0 0,-4-6-264 0 0,1-1 0 0 0,1 0 0 0 0,2-1-1 0 0,1-1 1 0 0,1 0 0 0 0,1-1 0 0 0,1-1 0 0 0,16 15-172 0 0,-32-41 65 0 0,1 1 1 0 0,-1-1 0 0 0,0 0-1 0 0,0-1 1 0 0,0 1-1 0 0,0-1 1 0 0,0 1-1 0 0,0-1 1 0 0,0 0-1 0 0,0 0 1 0 0,0 0-1 0 0,-1 0 1 0 0,1-1-1 0 0,-1 1 1 0 0,0-1-1 0 0,0 0 1 0 0,0 1-1 0 0,0-1 1 0 0,0 0-1 0 0,0 0 1 0 0,-1 0-1 0 0,1 0 1 0 0,-1-1-1 0 0,0 1 1 0 0,0 0-1 0 0,0-1 1 0 0,-1 1-1 0 0,1-2-65 0 0,5-6-203 0 0,142-296-434 0 0,-147 306 647 0 0,0 0 1 0 0,-1 0-1 0 0,1 1 1 0 0,0-1-1 0 0,0 0 1 0 0,-1 1-1 0 0,1-1 1 0 0,0 1-1 0 0,0-1 1 0 0,0 1 0 0 0,0-1-1 0 0,0 1 1 0 0,0 0-1 0 0,0 0 1 0 0,0-1-1 0 0,0 1 1 0 0,0 0-1 0 0,0 0 1 0 0,0 0-1 0 0,0 0 1 0 0,0 0 0 0 0,0 0-1 0 0,0 0 1 0 0,0 0-1 0 0,0 1 1 0 0,0-1-1 0 0,0 0 1 0 0,0 0-1 0 0,0 1 1 0 0,-1-1 0 0 0,1 1-1 0 0,0-1 1 0 0,0 1-1 0 0,0-1 1 0 0,0 1-1 0 0,-1 0 1 0 0,1-1-1 0 0,0 1 1 0 0,0 0-1 0 0,-1-1 1 0 0,1 1 0 0 0,-1 0-1 0 0,1 0 1 0 0,-1 0-1 0 0,1 0 1 0 0,-1 0-1 0 0,1 0 1 0 0,-1 0-1 0 0,0-1 1 0 0,1 1-1 0 0,-1 0 1 0 0,0 0 0 0 0,0 0-1 0 0,0 0 1 0 0,0 0-1 0 0,0 0 1 0 0,0 0-1 0 0,0 1-10 0 0,25 64 841 0 0,19 71-901 0 0,-26-94-2359 0 0,3 0-3303 0 0,-12-26-3881 0 0</inkml:trace>
  <inkml:trace contextRef="#ctx0" brushRef="#br0" timeOffset="18338.965">8318 7565 7730 0 0,'0'0'4927'0'0,"0"0"-3041"0"0,0 0-984 0 0,0 0-620 0 0,0 0-634 0 0,0 0-293 0 0,0 0 130 0 0,0 0 352 0 0,0 0 430 0 0,0 0 239 0 0,0 0-53 0 0,0 0-120 0 0,0 0-87 0 0,21-2-40 0 0,177-7 281 0 0,483 6-381 0 0,-398 14-731 0 0,1-11 1 0 0,220-32 624 0 0,544-39 752 0 0,238 47-752 0 0,-1027 24 140 0 0,1939-22 706 0 0,658 16 1018 0 0,-538-78-1149 0 0,-431 82-383 0 0,-1394-1-430 0 0,-488 4-94 0 0,-1-1 0 0 0,0 0 0 0 0,1 0 0 0 0,-1-1 0 0 0,1 1 0 0 0,-1-1 0 0 0,0 0 0 0 0,0 0 0 0 0,1 0 0 0 0,-1-1 1 0 0,0 1-1 0 0,0-1 0 0 0,0 0 0 0 0,0 0 0 0 0,-1-1 0 0 0,1 1 0 0 0,-1-1 0 0 0,1 0 0 0 0,-1 0 0 0 0,0 0 0 0 0,0 0 1 0 0,0 0-1 0 0,0-1 0 0 0,-1 1 0 0 0,1-1 0 0 0,-1 0 0 0 0,0 0 0 0 0,0 0 0 0 0,0 0 0 0 0,-1 0 0 0 0,1-4 192 0 0,21-54-3623 0 0,7-15 6059 0 0,0 113-1102 0 0,98 229 518 0 0,-44-88-1941 0 0,-63-116-2826 0 0,-5 1-4189 0 0,-12-46 1205 0 0</inkml:trace>
  <inkml:trace contextRef="#ctx0" brushRef="#br0" timeOffset="24658.544">11166 9638 10594 0 0,'0'0'794'0'0,"0"0"-1090"0"0,0 0-138 0 0,0 0 273 0 0,0 0 418 0 0,0 0 202 0 0,0 0-18 0 0,0 0 6 0 0,0 0 19 0 0,0 0 26 0 0,0 0 41 0 0,16 9 49 0 0,46 29 87 0 0,15-28 3085 0 0,5-69-2862 0 0,-75 52-766 0 0,-2 1-158 0 0,1-1-1 0 0,-1 1 1 0 0,-1-1-1 0 0,1 0 1 0 0,-1 0 0 0 0,0-1-1 0 0,0 1 1 0 0,-1-1 0 0 0,0 0-1 0 0,-1 0 1 0 0,0 0 0 0 0,0 0-1 0 0,0 0 1 0 0,-1 0 0 0 0,0 0-1 0 0,-1-1 1 0 0,0 1 0 0 0,0 0-1 0 0,-1-1 1 0 0,0 1 0 0 0,-1 0-1 0 0,1 0 1 0 0,-1 0-1 0 0,-1 0 1 0 0,0 0 0 0 0,0 0-1 0 0,0 1 1 0 0,-1-1 0 0 0,0 1-1 0 0,-1 0 1 0 0,0 0 0 0 0,0 1-1 0 0,0-1 1 0 0,-1 1 0 0 0,1 0-1 0 0,-2 0 1 0 0,1 1 0 0 0,-1 0-1 0 0,1 0 1 0 0,-1 1 0 0 0,-1 0-1 0 0,1 0 1 0 0,-8-3 32 0 0,-1-1-10 0 0,0 1-1 0 0,0 0 1 0 0,0 1 0 0 0,-1 1-1 0 0,0 1 1 0 0,0 0 0 0 0,0 1-1 0 0,-1 1 1 0 0,1 1 0 0 0,-1 0-1 0 0,1 1 1 0 0,-1 1 0 0 0,1 1-1 0 0,-1 0 1 0 0,1 1 0 0 0,0 1-1 0 0,0 1 1 0 0,0 0 0 0 0,1 1 0 0 0,0 1-1 0 0,0 1 1 0 0,1 0 0 0 0,-1 1-1 0 0,2 0 1 0 0,-1 1 0 0 0,2 1-1 0 0,-1 1 1 0 0,1 0 0 0 0,1 0-1 0 0,0 1 1 0 0,1 1 0 0 0,1-1-1 0 0,0 2 1 0 0,0 0 0 0 0,2 0-1 0 0,0 1 1 0 0,1 0 0 0 0,-5 14 10 0 0,10-25 41 0 0,1 1-1 0 0,0 0 1 0 0,0-1 0 0 0,0 1-1 0 0,0 0 1 0 0,1 0 0 0 0,0 0-1 0 0,1 0 1 0 0,-1-1 0 0 0,1 1 0 0 0,0 0-1 0 0,0 0 1 0 0,1-1 0 0 0,0 1-1 0 0,0-1 1 0 0,0 1 0 0 0,1-1 0 0 0,-1 0-1 0 0,1 0 1 0 0,1 0 0 0 0,-1 0-1 0 0,1 0 1 0 0,-1-1 0 0 0,1 0 0 0 0,1 0-1 0 0,-1 0 1 0 0,0 0 0 0 0,1 0-1 0 0,0-1 1 0 0,0 0 0 0 0,0 0-1 0 0,0 0 1 0 0,1-1 0 0 0,-1 0 0 0 0,0 0-1 0 0,1 0 1 0 0,0-1 0 0 0,-1 0-1 0 0,1 0 1 0 0,0 0 0 0 0,0 0 0 0 0,5-1-41 0 0,20 1 28 0 0,0-1 0 0 0,1-2 0 0 0,-1-1 0 0 0,0-1 0 0 0,-1-2 0 0 0,1-1 0 0 0,-1-1 1 0 0,0-2-1 0 0,-1-1 0 0 0,0-1 0 0 0,23-14-28 0 0,19 74 1165 0 0,-45-35-1114 0 0,1-2 0 0 0,0-1 0 0 0,1-1-1 0 0,0-2 1 0 0,0 0 0 0 0,0-2 0 0 0,1-1-1 0 0,0-2 1 0 0,0 0 0 0 0,0-2 0 0 0,0-2-1 0 0,0 0 1 0 0,0-2 0 0 0,-1-1 0 0 0,8-3-51 0 0,-34 8-20 0 0,121-13-3845 0 0,-69 8-5713 0 0,-48 5 1263 0 0</inkml:trace>
  <inkml:trace contextRef="#ctx0" brushRef="#br0" timeOffset="25560.951">13320 8936 14611 0 0,'0'0'316'0'0,"0"0"-357"0"0,0 0-445 0 0,0 0-166 0 0,0 0 247 0 0,0 0 317 0 0,0 0 304 0 0,0 0 223 0 0,0 0 11 0 0,0 0-48 0 0,0 0-9 0 0,0 0 51 0 0,0 0 107 0 0,7 3 105 0 0,-4-1-552 0 0,0 0-1 0 0,0 0 0 0 0,0-1 1 0 0,0 1-1 0 0,1-1 0 0 0,-1 0 0 0 0,1 0 1 0 0,-1 0-1 0 0,1-1 0 0 0,-1 1 1 0 0,1-1-1 0 0,-1 0 0 0 0,1 0 1 0 0,-1 0-1 0 0,1 0 0 0 0,-1 0 1 0 0,1-1-1 0 0,-1 0 0 0 0,1 0 0 0 0,-1 0 1 0 0,0 0-1 0 0,1 0 0 0 0,-1-1 1 0 0,0 1-1 0 0,0-1 0 0 0,0 0 1 0 0,0 0-1 0 0,0 0 0 0 0,0 0 1 0 0,1-2-104 0 0,-1 2-12 0 0,0 1 0 0 0,0 0 1 0 0,0-1-1 0 0,0 0 0 0 0,-1 0 1 0 0,1 0-1 0 0,-1 0 1 0 0,1 0-1 0 0,-1 0 0 0 0,0 0 1 0 0,1-1-1 0 0,-1 1 0 0 0,0-1 1 0 0,-1 0-1 0 0,1 0 0 0 0,0 0 1 0 0,-1 1-1 0 0,0-1 1 0 0,0-1-1 0 0,0 1 0 0 0,0 0 1 0 0,0 0-1 0 0,0 0 0 0 0,-1 0 1 0 0,1-1-1 0 0,-1 1 0 0 0,0 0 1 0 0,0-1-1 0 0,-1 1 1 0 0,1 0-1 0 0,0 0 0 0 0,-1 0 1 0 0,0-1-1 0 0,0 1 0 0 0,0 0 1 0 0,0 0-1 0 0,-1 0 0 0 0,1 0 1 0 0,-1 0-1 0 0,1 1 1 0 0,-1-1-1 0 0,0 0 0 0 0,0 1 1 0 0,0-1-1 0 0,-1 1 0 0 0,1 0 1 0 0,-2-1 11 0 0,-11-6-179 0 0,-1 2 0 0 0,0 0 1 0 0,-1 0-1 0 0,0 2 0 0 0,0 0 1 0 0,0 1-1 0 0,0 1 0 0 0,-1 0 0 0 0,1 2 1 0 0,-1 0-1 0 0,1 0 0 0 0,-1 2 1 0 0,0 0-1 0 0,1 1 0 0 0,-1 1 1 0 0,-15 5 178 0 0,-2-1 76 0 0,-1 2 0 0 0,1 1 0 0 0,1 2 1 0 0,0 1-1 0 0,0 2 0 0 0,1 1 0 0 0,1 2 1 0 0,-10 8-77 0 0,30-18 115 0 0,-1 1 0 0 0,2 0 0 0 0,-1 0-1 0 0,1 1 1 0 0,1 1 0 0 0,0-1 0 0 0,0 2 0 0 0,1 0 0 0 0,1 0 0 0 0,0 0 0 0 0,0 1 0 0 0,1 0 0 0 0,1 1 0 0 0,0-1 0 0 0,1 1 0 0 0,1 1 0 0 0,0-1 0 0 0,1 0 0 0 0,0 1 0 0 0,1 0 0 0 0,0 10-115 0 0,2-18 42 0 0,1 0 0 0 0,0 0 0 0 0,0 0 0 0 0,1 0 0 0 0,0 0 1 0 0,0 0-1 0 0,0 0 0 0 0,1-1 0 0 0,0 1 0 0 0,0-1 0 0 0,1 0 0 0 0,0 0 0 0 0,0 0 0 0 0,0 0 0 0 0,1-1 0 0 0,0 0 0 0 0,0 0 0 0 0,0 0 0 0 0,1 0 0 0 0,-1-1 0 0 0,1 0 0 0 0,0 0 0 0 0,0-1 1 0 0,1 1-1 0 0,-1-1 0 0 0,1-1 0 0 0,-1 1 0 0 0,8 1-42 0 0,200 28 977 0 0,-153-31-1046 0 0,0-2 0 0 0,0-4 0 0 0,-1-1 0 0 0,0-4 0 0 0,0-2 0 0 0,-1-3 0 0 0,0-2 0 0 0,-2-3 0 0 0,0-2-1 0 0,3-5 70 0 0,-55 26 9 0 0,0-1-1 0 0,-1 1 0 0 0,0-1 0 0 0,1 0 0 0 0,-1 0 0 0 0,0-1 1 0 0,0 1-1 0 0,0-1 0 0 0,0 0 0 0 0,-1 0 0 0 0,1 0 0 0 0,-1-1 1 0 0,1 1-1 0 0,-1-1 0 0 0,-1 0 0 0 0,1 0 0 0 0,0 0 0 0 0,-1 0 1 0 0,0 0-1 0 0,0 0 0 0 0,0-1 0 0 0,0 1 0 0 0,-1-1 0 0 0,0 0 1 0 0,0 1-1 0 0,0-1 0 0 0,0 0 0 0 0,-1 1 0 0 0,0-1 0 0 0,0 0 1 0 0,0 0-1 0 0,0 1 0 0 0,-1-1 0 0 0,0 0 0 0 0,0 0 0 0 0,0 1 1 0 0,-1-1-1 0 0,1 1 0 0 0,-1-1 0 0 0,0 1 0 0 0,-1-2-8 0 0,-7-6-79 0 0,0 1 0 0 0,-1 0 0 0 0,-1 0 0 0 0,1 1 0 0 0,-1 0 1 0 0,-1 1-1 0 0,0 1 0 0 0,0 0 0 0 0,-1 1 0 0 0,0 0 0 0 0,0 1 0 0 0,0 0 0 0 0,-1 1 0 0 0,0 1 0 0 0,0 1 0 0 0,-10-2 79 0 0,-250-5-350 0 0,252 12 286 0 0,-1 1 0 0 0,1 1 0 0 0,0 2 0 0 0,1 0 0 0 0,-1 1 0 0 0,1 1 0 0 0,0 1 1 0 0,1 1-1 0 0,-1 2 64 0 0,23-12-72 0 0,-1 0 1 0 0,1 0 0 0 0,0 0-1 0 0,0 0 1 0 0,-1 0 0 0 0,1 0 0 0 0,0 0-1 0 0,-1 0 1 0 0,1 1 0 0 0,0-1-1 0 0,-1 0 1 0 0,1 0 0 0 0,0 1-1 0 0,-1-1 1 0 0,1 0 0 0 0,-1 1-1 0 0,1-1 1 0 0,-1 1 0 0 0,1-1-1 0 0,-1 1 1 0 0,1-1 0 0 0,-1 1-1 0 0,1-1 1 0 0,-1 1 0 0 0,1-1-1 0 0,-1 1 1 0 0,0 0 0 0 0,1-1-1 0 0,-1 1 1 0 0,0 0 0 0 0,0-1-1 0 0,0 1 1 0 0,1 0 0 0 0,-1-1-1 0 0,0 1 1 0 0,0 0 0 0 0,0 0 0 0 0,0-1-1 0 0,0 1 1 0 0,0 0 0 0 0,0-1-1 0 0,0 1 1 0 0,-1 0 0 0 0,1-1-1 0 0,0 1 1 0 0,0 0 0 0 0,0-1-1 0 0,-1 1 1 0 0,1 0 0 0 0,0-1-1 0 0,-1 1 1 0 0,1-1 0 0 0,-1 1-1 0 0,1 0 1 0 0,-1-1 0 0 0,1 1-1 0 0,-1-1 1 0 0,1 0 0 0 0,-1 1-1 0 0,1-1 1 0 0,-1 1 0 0 0,1-1-1 0 0,-1 0 1 0 0,0 1 0 0 0,1-1-1 0 0,-1 0 1 0 0,0 0 0 0 0,1 1 0 0 0,-1-1 70 0 0,55 9-7787 0 0,-39-9 1363 0 0</inkml:trace>
  <inkml:trace contextRef="#ctx0" brushRef="#br0" timeOffset="26091.672">13212 8349 16548 0 0,'0'0'-685'0'0,"0"0"-209"0"0,0 0-40 0 0,0 0 147 0 0,0 0 283 0 0,0 0 257 0 0,0 0 157 0 0,0 0 118 0 0,-11 29 121 0 0,-35 91 210 0 0,44-17 1020 0 0,21 39 849 0 0,1 23-1526 0 0,8-1 1 0 0,6-1-1 0 0,17 29-702 0 0,-13-78-262 0 0,-89-89 1453 0 0,-499 94-2757 0 0,550-119 1571 0 0,-30 12 198 0 0,49 0 866 0 0,12-8-754 0 0,0-2 0 0 0,0-1 0 0 0,1-2 0 0 0,-1 0-1 0 0,0-3 1 0 0,0 0 0 0 0,-1-2 0 0 0,3-2-315 0 0,22-2 135 0 0,363-60-2184 0 0,-412 69 1536 0 0,-10-4-11078 0 0,-2 3 3793 0 0</inkml:trace>
  <inkml:trace contextRef="#ctx0" brushRef="#br0" timeOffset="26396.191">12861 8197 22933 0 0,'0'0'-273'0'0,"0"0"14"0"0,0 0-37 0 0,0 0 24 0 0,0 0 101 0 0,0 0 108 0 0,27-6 94 0 0,88-20 22 0 0,140 24 113 0 0,-229 3-118 0 0,6 1 51 0 0,0-1 0 0 0,0-1 0 0 0,0-2 1 0 0,0-1-1 0 0,0-1 0 0 0,-1-2 0 0 0,1-2 0 0 0,-1 0 0 0 0,12-7-99 0 0,-82-5-7076 0 0,-2 28-2554 0 0,30-4 3547 0 0</inkml:trace>
  <inkml:trace contextRef="#ctx0" brushRef="#br0" timeOffset="26774.637">14012 8176 18772 0 0,'0'0'-44'0'0,"0"0"15"0"0,0 0-18 0 0,0 0-68 0 0,0 0-21 0 0,0 0 31 0 0,0 0 81 0 0,0 0 152 0 0,0 0 171 0 0,0 0 171 0 0,0 0 140 0 0,0 0 118 0 0,0 0 34 0 0,-9-13 738 0 0,261-25-1752 0 0,-246 41-2003 0 0,-13 9-8914 0 0,2-7 8685 0 0,3-2-4125 0 0</inkml:trace>
  <inkml:trace contextRef="#ctx0" brushRef="#br0" timeOffset="27440.215">14562 7888 15419 0 0,'0'0'-1268'0'0,"0"0"4"0"0,0 0 142 0 0,0 0 445 0 0,0 0 730 0 0,0 0 308 0 0,0 0 106 0 0,0 0 127 0 0,0 0 139 0 0,0 0 117 0 0,0 0 37 0 0,0 28-65 0 0,3 134 385 0 0,-3-156-1090 0 0,0 1-1 0 0,1-1 0 0 0,-1 0 0 0 0,1 1 0 0 0,1-1 1 0 0,-1 0-1 0 0,1 0 0 0 0,1 0 0 0 0,-1 0 0 0 0,1 0 0 0 0,0 0 1 0 0,0-1-1 0 0,0 1 0 0 0,1-1 0 0 0,0 0 0 0 0,0 0 1 0 0,0 0-1 0 0,1 0 0 0 0,-1-1 0 0 0,1 0 0 0 0,0 0 1 0 0,0 0-1 0 0,1-1 0 0 0,-1 0 0 0 0,1 0 0 0 0,0 0 1 0 0,0 0-1 0 0,0-1 0 0 0,0 0 0 0 0,0 0 0 0 0,5 0-116 0 0,48-90-714 0 0,-37 22-81 0 0,-19 52 672 0 0,1 0 1 0 0,0 1-1 0 0,1-1 1 0 0,1 1-1 0 0,0 0 0 0 0,1 0 1 0 0,0 1-1 0 0,1 0 1 0 0,0 0-1 0 0,4-4 123 0 0,-10 14-8 0 0,0 0 0 0 0,0 0 0 0 0,1 0-1 0 0,-1 1 1 0 0,0-1 0 0 0,1 0 0 0 0,-1 1 0 0 0,1 0-1 0 0,-1 0 1 0 0,1-1 0 0 0,0 1 0 0 0,0 1 0 0 0,-1-1-1 0 0,1 0 1 0 0,0 1 0 0 0,0 0 0 0 0,0-1 0 0 0,0 1-1 0 0,-1 0 1 0 0,1 0 0 0 0,0 1 0 0 0,0-1 0 0 0,0 1-1 0 0,0-1 1 0 0,-1 1 0 0 0,1 0 0 0 0,0 0-1 0 0,-1 0 1 0 0,1 0 0 0 0,0 1 0 0 0,-1-1 0 0 0,0 1-1 0 0,1-1 1 0 0,-1 1 0 0 0,0 0 0 0 0,0 0 0 0 0,0 0-1 0 0,0 0 1 0 0,0 0 0 0 0,0 1 0 0 0,-1-1 0 0 0,1 1-1 0 0,0 1 9 0 0,61 116 1611 0 0,-61-114-1634 0 0,2 6 138 0 0,0-1-1 0 0,1 1 1 0 0,1-1-1 0 0,-1 1 1 0 0,2-2 0 0 0,0 1-1 0 0,0-1 1 0 0,1 0-1 0 0,0 0 1 0 0,0-1-1 0 0,6 4-114 0 0,-9-12 32 0 0,0-1 0 0 0,0 0 0 0 0,0 0 0 0 0,0 0 0 0 0,-1 0 0 0 0,1-1 0 0 0,0 0 0 0 0,0 0 0 0 0,0-1 0 0 0,-1 1 0 0 0,1-1 0 0 0,-1 0 0 0 0,1 0 0 0 0,-1 0 0 0 0,0-1 0 0 0,0 1 0 0 0,0-1 0 0 0,0 0 0 0 0,0-1 0 0 0,-1 1 0 0 0,0 0 0 0 0,2-3-32 0 0,5-2-176 0 0,119-149-2320 0 0,-73 75 2813 0 0,-55 81-275 0 0,0 0 0 0 0,0 0-1 0 0,1 1 1 0 0,-1-1 0 0 0,0 0 0 0 0,0 1-1 0 0,0-1 1 0 0,0 1 0 0 0,1-1-1 0 0,-1 1 1 0 0,0-1 0 0 0,0 1 0 0 0,1 0-1 0 0,-1 0 1 0 0,0-1 0 0 0,1 1-1 0 0,-1 0 1 0 0,0 0 0 0 0,0 0 0 0 0,1 1-1 0 0,-1-1 1 0 0,0 0 0 0 0,1 0-1 0 0,-1 1 1 0 0,0-1 0 0 0,0 1 0 0 0,1-1-1 0 0,-1 1 1 0 0,0 0 0 0 0,0-1-1 0 0,0 1 1 0 0,0 0 0 0 0,0 0 0 0 0,0-1-1 0 0,0 1 1 0 0,0 0 0 0 0,0 0-1 0 0,0 0 1 0 0,-1 0 0 0 0,1 1 0 0 0,0-1-1 0 0,-1 0 1 0 0,1 0 0 0 0,-1 0-1 0 0,1 0 1 0 0,-1 1 0 0 0,1-1 0 0 0,-1 0-1 0 0,0 0 1 0 0,0 1 0 0 0,1 0-42 0 0,30 70 1097 0 0,1 26-523 0 0,3 11-1006 0 0,-8-38-9036 0 0,-24-63-988 0 0</inkml:trace>
  <inkml:trace contextRef="#ctx0" brushRef="#br0" timeOffset="28465.31">16942 8141 3113 0 0,'0'0'944'0'0,"0"0"164"0"0,0 0 331 0 0,0 0 197 0 0,0 0-55 0 0,0 0-288 0 0,0 0-374 0 0,0 0-387 0 0,0 0-332 0 0,0 0-113 0 0,0 0 170 0 0,5-7 1092 0 0,8 65 989 0 0,10 421 726 0 0,-23-343-2828 0 0,0-34-132 0 0,-2-31-101 0 0,2 0-1 0 0,4 0 1 0 0,3 0 0 0 0,3-1 0 0 0,18 64-3 0 0,-36-155-1040 0 0,-20-76-5727 0 0,18 1-1308 0 0,9 75 3743 0 0</inkml:trace>
  <inkml:trace contextRef="#ctx0" brushRef="#br0" timeOffset="29095.689">17000 8299 3881 0 0,'0'0'1413'0'0,"0"0"487"0"0,0 0 397 0 0,0 0-72 0 0,4-28-349 0 0,14-88-422 0 0,-17 109-1286 0 0,0 0 1 0 0,0 1-1 0 0,1-1 1 0 0,0 0-1 0 0,1 1 0 0 0,-1-1 1 0 0,1 1-1 0 0,0 0 1 0 0,1 0-1 0 0,0 0 0 0 0,0 0 1 0 0,0 1-1 0 0,0-1 1 0 0,1 1-1 0 0,0 0 0 0 0,0 1 1 0 0,1-1-1 0 0,-1 1 1 0 0,1 0-1 0 0,4-2-168 0 0,6-1 14 0 0,1 2 1 0 0,-1 0-1 0 0,1 0 0 0 0,1 2 1 0 0,-1 0-1 0 0,0 1 0 0 0,1 1 1 0 0,0 0-1 0 0,-1 2 0 0 0,11 1-14 0 0,8-2 304 0 0,6 3-285 0 0,0 2 0 0 0,0 2 0 0 0,-1 1 0 0 0,0 2 0 0 0,0 2 0 0 0,-1 2-1 0 0,8 5-18 0 0,-7 9-1240 0 0,-91-18 2922 0 0,-9-7-1486 0 0,58-3-168 0 0,1 0-5 0 0,0 0-10 0 0,0 0 12 0 0,0 0 19 0 0,0 0 11 0 0,0 0 29 0 0,0 0 17 0 0,0 0-2 0 0,0 0-27 0 0,0-57 1032 0 0,-76-3-2424 0 0,16 61-549 0 0,38 37-4689 0 0,17-26 2424 0 0,2-2-3264 0 0</inkml:trace>
  <inkml:trace contextRef="#ctx0" brushRef="#br0" timeOffset="29919.974">16714 8501 4089 0 0,'0'0'891'0'0,"0"0"186"0"0,0 0 105 0 0,0 0 22 0 0,0 0 64 0 0,0 0 5 0 0,0 0-21 0 0,0 0-42 0 0,0 0-78 0 0,0 0-109 0 0,0 0-158 0 0,0 0-189 0 0,-3 12 681 0 0,25-7-972 0 0,0-1 0 0 0,0-1 0 0 0,0-2 0 0 0,1 0 0 0 0,-1-1 0 0 0,0-1 0 0 0,0-1 0 0 0,13-3-385 0 0,501-112 376 0 0,-470 102-342 0 0,-12 5 32 0 0,0-3 0 0 0,0-2 0 0 0,-2-2 0 0 0,0-3 0 0 0,41-22-66 0 0,-87 39 12 0 0,-1 0-1 0 0,0 0 1 0 0,0-1-1 0 0,0 1 0 0 0,0-1 1 0 0,-1 0-1 0 0,1 0 0 0 0,-1-1 1 0 0,0 0-1 0 0,0 1 0 0 0,-1-1 1 0 0,1 0-1 0 0,-1-1 0 0 0,0 1 1 0 0,0-1-1 0 0,-1 1 0 0 0,0-1 1 0 0,0 0-1 0 0,0 0 0 0 0,-1 0 1 0 0,0 0-1 0 0,0 0 1 0 0,0 0-1 0 0,-1 0 0 0 0,0 0 1 0 0,0 0-1 0 0,0 0 0 0 0,-1-1 1 0 0,0 1-1 0 0,0 0 0 0 0,-1 0 1 0 0,1 1-1 0 0,-2-1 0 0 0,1 0 1 0 0,-2-3-12 0 0,-3-5-67 0 0,0 0 0 0 0,-1 0 0 0 0,0 1 0 0 0,-2 0 0 0 0,1 0 0 0 0,-1 1 0 0 0,-1 0 0 0 0,0 1 0 0 0,-1 0 0 0 0,0 1 0 0 0,-1 0 0 0 0,0 1 0 0 0,-6-2 67 0 0,-2 0-19 0 0,0 2-1 0 0,-1 1 1 0 0,-1 0 0 0 0,1 2-1 0 0,-1 0 1 0 0,0 2 0 0 0,0 0-1 0 0,0 2 1 0 0,-1 1 0 0 0,1 0 0 0 0,-1 2-1 0 0,1 0 1 0 0,0 2 0 0 0,0 1-1 0 0,0 0 1 0 0,0 2 0 0 0,0 1-1 0 0,1 0 1 0 0,0 2 0 0 0,1 1-1 0 0,0 0 1 0 0,1 1 0 0 0,0 2-1 0 0,0 0 1 0 0,1 1 0 0 0,1 0-1 0 0,1 2 1 0 0,0 0 0 0 0,1 1-1 0 0,0 1 1 0 0,2 0 0 0 0,0 1 0 0 0,-8 16 19 0 0,-2 5 99 0 0,3 0 0 0 0,1 1 0 0 0,2 2 0 0 0,2-1 0 0 0,2 2 0 0 0,2 0 0 0 0,1 1 0 0 0,3 0 1 0 0,0 13-100 0 0,-13 413 353 0 0,21-470-353 0 0,2 42 60 0 0,1 1 0 0 0,3-1-1 0 0,2 0 1 0 0,1 0 0 0 0,3-1 0 0 0,1 0-1 0 0,2-1 1 0 0,2 0 0 0 0,1-2 0 0 0,3 0-1 0 0,0-1 1 0 0,3-1 0 0 0,1-1 0 0 0,2-2-1 0 0,5 5-59 0 0,70 19 818 0 0,-99-57-783 0 0,0-1 0 0 0,-1 0 1 0 0,1 0-1 0 0,0 0 0 0 0,-1 0 0 0 0,1-1 0 0 0,0 1 1 0 0,-1-1-1 0 0,1 1 0 0 0,-1-1 0 0 0,1 0 1 0 0,-1 0-1 0 0,1 0 0 0 0,-1 0 0 0 0,1-1 0 0 0,-1 1 1 0 0,0 0-1 0 0,0-1 0 0 0,0 0 0 0 0,0 0 1 0 0,0 1-1 0 0,0-1 0 0 0,0 0 0 0 0,0-1 1 0 0,-1 1-1 0 0,1 0 0 0 0,-1 0 0 0 0,0-1 0 0 0,0 1 1 0 0,0-1-1 0 0,0 1 0 0 0,0-1 0 0 0,0 1 1 0 0,0-1-1 0 0,-1 0 0 0 0,1 1 0 0 0,-1-1 0 0 0,0 0 1 0 0,0 1-1 0 0,0-1 0 0 0,-1-2-35 0 0,-24-56-323 0 0,-21 60-5831 0 0,42 5 3083 0 0,2-1-4606 0 0,2-2-710 0 0</inkml:trace>
  <inkml:trace contextRef="#ctx0" brushRef="#br0" timeOffset="30749.268">17746 9221 8986 0 0,'0'0'1735'0'0,"0"0"-337"0"0,0 0-79 0 0,0 0-298 0 0,0 0-242 0 0,0 0-134 0 0,0 0-182 0 0,0 0-89 0 0,0 0-72 0 0,0 0-76 0 0,0 0-73 0 0,0 0-46 0 0,0 0 43 0 0,3-6 120 0 0,5-7 616 0 0,-27 72 433 0 0,3-11-762 0 0,2-5-406 0 0,3 0 1 0 0,1 2 0 0 0,2-1-1 0 0,3 1 1 0 0,1 0-1 0 0,2 26-151 0 0,2-68 25 0 0,0 0 1 0 0,0-1-1 0 0,0 1 0 0 0,1 0 0 0 0,-1-1 0 0 0,1 1 1 0 0,0 0-1 0 0,0-1 0 0 0,0 1 0 0 0,0-1 0 0 0,0 1 0 0 0,0-1 1 0 0,1 1-1 0 0,0-1 0 0 0,-1 0 0 0 0,1 0 0 0 0,0 0 1 0 0,0 0-1 0 0,0 0 0 0 0,0 0 0 0 0,0 0 0 0 0,0-1 0 0 0,1 1 1 0 0,-1-1-1 0 0,0 1 0 0 0,1-1 0 0 0,-1 0 0 0 0,1 0 1 0 0,0 0-1 0 0,-1-1 0 0 0,1 1 0 0 0,0 0 0 0 0,-1-1 0 0 0,1 0 1 0 0,0 0-1 0 0,0 0 0 0 0,-1 0 0 0 0,1 0 0 0 0,0 0 1 0 0,0-1-1 0 0,-1 1 0 0 0,1-1 0 0 0,2-1-25 0 0,114-42 79 0 0,-106 36-89 0 0,-1 0 0 0 0,-1-1 1 0 0,0-1-1 0 0,0 0 0 0 0,-1 0 0 0 0,0-1 1 0 0,-1 0-1 0 0,0-1 0 0 0,-1 0 0 0 0,0-1 1 0 0,-1 1-1 0 0,0-1 0 0 0,-1-1 0 0 0,-1 1 1 0 0,0-1-1 0 0,-1 0 0 0 0,0 0 0 0 0,-1 0 1 0 0,-1-1-1 0 0,0 1 0 0 0,-1-1 0 0 0,0 1 1 0 0,-1-1-1 0 0,-1 0 0 0 0,0 1 0 0 0,-2-4 10 0 0,-4-1-574 0 0,3 42 435 0 0,1 42 434 0 0,3-52-255 0 0,1 1 1 0 0,-1 0 0 0 0,2-1-1 0 0,0 0 1 0 0,1 1-1 0 0,0-1 1 0 0,1 0-1 0 0,0 0 1 0 0,1-1 0 0 0,0 1-1 0 0,1-1 1 0 0,1 0-1 0 0,0-1 1 0 0,1 1 0 0 0,0-1-1 0 0,0-1 1 0 0,1 0-1 0 0,0 0 1 0 0,1-1 0 0 0,0 0-1 0 0,1 0 1 0 0,0-1-1 0 0,0-1 1 0 0,1 0 0 0 0,0 0-1 0 0,0-1 1 0 0,0-1-1 0 0,1 0 1 0 0,0 0 0 0 0,0-2-1 0 0,0 1 1 0 0,0-2-1 0 0,1 0 1 0 0,1 0-41 0 0,-8 1 29 0 0,0-1 0 0 0,0 0 0 0 0,0 0 0 0 0,0-1 0 0 0,0 0-1 0 0,0 0 1 0 0,0-1 0 0 0,1 1 0 0 0,-1-2 0 0 0,0 1 0 0 0,0-1 0 0 0,0 0 0 0 0,0 0 0 0 0,0-1 0 0 0,0 0 0 0 0,0 0-1 0 0,0-1 1 0 0,-1 0 0 0 0,1 0 0 0 0,-1-1 0 0 0,0 1 0 0 0,0-1 0 0 0,0-1 0 0 0,0 1 0 0 0,-1-1 0 0 0,1 0 0 0 0,-1 0-1 0 0,-1 0 1 0 0,1-1 0 0 0,-1 0 0 0 0,0 0 0 0 0,0 0 0 0 0,-1 0 0 0 0,1-1 0 0 0,-2 1 0 0 0,1-1 0 0 0,0-1-29 0 0,-4-6-10 0 0,-1 1 1 0 0,0-1 0 0 0,0 0 0 0 0,-1 1-1 0 0,-1-1 1 0 0,-1 1 0 0 0,0 0 0 0 0,0 0-1 0 0,-1 1 1 0 0,-1-1 0 0 0,0 2 0 0 0,0-1-1 0 0,-2 1 1 0 0,1 0 0 0 0,-1 0 0 0 0,-1 1-1 0 0,0 0 1 0 0,0 1 0 0 0,-4-2 9 0 0,-58-71 317 0 0,70 81-300 0 0,1-1 0 0 0,-1 1-1 0 0,1-1 1 0 0,0 0 0 0 0,0 1 0 0 0,-1-1-1 0 0,1 0 1 0 0,0 0 0 0 0,1 0 0 0 0,-1 0 0 0 0,0 0-1 0 0,1 0 1 0 0,-1 0 0 0 0,1 0 0 0 0,-1 0-1 0 0,1 0 1 0 0,0 0 0 0 0,0 0 0 0 0,0 0 0 0 0,0 0-1 0 0,0 0 1 0 0,1 0 0 0 0,-1 0 0 0 0,0 0 0 0 0,1 0-1 0 0,0 0 1 0 0,-1 0 0 0 0,1 0 0 0 0,0 0-1 0 0,0 0 1 0 0,0 0 0 0 0,0 1 0 0 0,1-1 0 0 0,-1 0-1 0 0,0 1 1 0 0,1-1 0 0 0,-1 1 0 0 0,1-1 0 0 0,-1 1-1 0 0,1 0 1 0 0,1-1-17 0 0,88-35-2 0 0,-76 33 65 0 0,142-35 151 0 0,1 8 0 0 0,2 6 0 0 0,127-2-214 0 0,-112 23-1883 0 0,-230 25-2640 0 0,25-8-2502 0 0,13-6-3903 0 0</inkml:trace>
  <inkml:trace contextRef="#ctx0" brushRef="#br0" timeOffset="31663.657">10352 10512 9722 0 0,'0'0'2469'0'0,"0"0"47"0"0,0 0-419 0 0,0 0-446 0 0,0 0-383 0 0,0 0-364 0 0,0 0-261 0 0,0 0-195 0 0,0 0-173 0 0,0 0-130 0 0,0 0-106 0 0,0 0-75 0 0,0 0-44 0 0,-3-6-7 0 0,-8-16 8 0 0,56 17 461 0 0,1007 4 282 0 0,1627-55-862 0 0,-961 9 204 0 0,2483-61 466 0 0,-3554 84-1358 0 0,-850 60-4671 0 0,130-18 1366 0 0,22-6-518 0 0,10-4-3169 0 0</inkml:trace>
  <inkml:trace contextRef="#ctx0" brushRef="#br0" timeOffset="32687.158">14320 11158 12811 0 0,'0'0'1173'0'0,"0"0"-449"0"0,0 0-243 0 0,0 0-255 0 0,0 0-243 0 0,0 0-150 0 0,0 0-102 0 0,0 0-14 0 0,0 0 63 0 0,0 0 103 0 0,0 0 151 0 0,0 0 172 0 0,0 0 147 0 0,-19 4 755 0 0,21 4-1000 0 0,0 0 0 0 0,1 0 0 0 0,0 0 0 0 0,0-1 0 0 0,1 1 0 0 0,0-1 0 0 0,1 0-1 0 0,-1 0 1 0 0,1-1 0 0 0,0 1 0 0 0,1-1 0 0 0,0 0 0 0 0,0-1 0 0 0,0 1 0 0 0,0-1-1 0 0,1 0 1 0 0,2 0-108 0 0,7 9 144 0 0,-3-1-40 0 0,1 0-1 0 0,0-1 1 0 0,1 0 0 0 0,0-1-1 0 0,1-1 1 0 0,0 0-1 0 0,0-2 1 0 0,1 1 0 0 0,1-2-1 0 0,-1 0 1 0 0,1-2-1 0 0,0 0 1 0 0,0 0 0 0 0,1-2-1 0 0,-1 0 1 0 0,1-1-1 0 0,0-1 1 0 0,-1-1-1 0 0,1-1 1 0 0,0 0 0 0 0,0-2-1 0 0,-1 0 1 0 0,0-1-1 0 0,1 0 1 0 0,7-5-104 0 0,0-3 142 0 0,1-1 0 0 0,-2-1-1 0 0,0-2 1 0 0,-1 0 0 0 0,0-2 0 0 0,-2-1-1 0 0,0 0 1 0 0,-1-2 0 0 0,-1 0 0 0 0,10-15-142 0 0,-23 27 1 0 0,0 0 1 0 0,0 0-1 0 0,-1-1 1 0 0,0 0-1 0 0,-1-1 1 0 0,0 1-1 0 0,-1-1 1 0 0,0 0 0 0 0,-1 0-1 0 0,0 0 1 0 0,0-1-1 0 0,-1 1 1 0 0,-1-1-1 0 0,0 1 1 0 0,-1-1-1 0 0,0 1 1 0 0,0-1-1 0 0,-1 0 1 0 0,-1 1-1 0 0,0 0 1 0 0,-1-1-1 0 0,0 1 1 0 0,0 0-1 0 0,-1 0 1 0 0,-1 0 0 0 0,0 1-1 0 0,-5-8-1 0 0,4 9-89 0 0,-1 0-1 0 0,0 1 1 0 0,0 0 0 0 0,-1 0-1 0 0,0 1 1 0 0,-1 0-1 0 0,1 0 1 0 0,-1 1 0 0 0,0 0-1 0 0,-1 0 1 0 0,0 1 0 0 0,0 1-1 0 0,0 0 1 0 0,0 0-1 0 0,0 1 1 0 0,-1 0 0 0 0,0 1-1 0 0,1 0 1 0 0,-1 0 0 0 0,0 1-1 0 0,0 1 1 0 0,0 0-1 0 0,-6 1 90 0 0,-12 1-139 0 0,0 1 0 0 0,0 1 1 0 0,0 1-1 0 0,1 2 0 0 0,0 1 0 0 0,0 1 0 0 0,0 2 0 0 0,-6 4 139 0 0,0 2 83 0 0,1 1-1 0 0,1 2 1 0 0,0 1 0 0 0,2 2 0 0 0,1 0 0 0 0,1 3 0 0 0,0 0-1 0 0,3 1 1 0 0,0 2 0 0 0,1 0 0 0 0,2 2 0 0 0,1 1 0 0 0,2 0-1 0 0,1 1 1 0 0,2 1 0 0 0,1 1 0 0 0,1 0 0 0 0,2 1 0 0 0,2 0-1 0 0,1 1 1 0 0,2 0 0 0 0,2 1 0 0 0,1-1 0 0 0,2 1 0 0 0,1 0 0 0 0,3 16-83 0 0,1-35 100 0 0,0 0 0 0 0,1-1 0 0 0,1 1 0 0 0,1-1 0 0 0,0 0 0 0 0,1-1 0 0 0,1 0 0 0 0,1 0 0 0 0,1 0 0 0 0,0-1 0 0 0,1-1 0 0 0,0 0 0 0 0,1 0 0 0 0,1-1 0 0 0,1-1 0 0 0,0 0 0 0 0,0-1 0 0 0,1 0 0 0 0,1-2 0 0 0,1 2-99 0 0,21 11 129 0 0,2 0 1 0 0,0-3 0 0 0,1-1 0 0 0,1-2 0 0 0,0-2-1 0 0,2-2 1 0 0,42 7-131 0 0,110-1 507 0 0,-196-19-360 0 0,0 0 69 0 0,-33-9-192 0 0,-61-2-4880 0 0,37 30-7609 0 0,50-14 4919 0 0</inkml:trace>
  <inkml:trace contextRef="#ctx0" brushRef="#br0" timeOffset="33888.339">15603 11935 2545 0 0,'0'0'272'0'0,"0"0"162"0"0,0 0 208 0 0,0 0 202 0 0,0 0 139 0 0,0 0 50 0 0,0 0-3 0 0,0 0-71 0 0,0 0-144 0 0,0 0-138 0 0,0 0-146 0 0,0 0-166 0 0,0 0-147 0 0,0-5-141 0 0,11 132 3919 0 0,1 62-2344 0 0,-9-175-4755 0 0,-9-41-6122 0 0,1 19 4480 0 0</inkml:trace>
  <inkml:trace contextRef="#ctx0" brushRef="#br0" timeOffset="34189.806">15240 11901 15395 0 0,'0'0'1314'0'0,"0"0"-55"0"0,0 0-471 0 0,0 0-584 0 0,0 0-285 0 0,0 0-7 0 0,0 0 160 0 0,0 0 264 0 0,0 0 184 0 0,0 0 8 0 0,0 0-33 0 0,0 0-36 0 0,30 1-33 0 0,205-2 484 0 0,304-102-71 0 0,-611 149-3446 0 0,29-6-6093 0 0,32-27-1729 0 0</inkml:trace>
  <inkml:trace contextRef="#ctx0" brushRef="#br1" timeOffset="58993.208">18240 6575 16027 0 0,'0'0'-221'0'0,"0"0"-44"0"0,-26-6 14 0 0,-89-18-14 0 0,96 21 119 0 0,0 1 0 0 0,-1 1 0 0 0,1 1 0 0 0,-1 1 1 0 0,1 0-1 0 0,-1 2 0 0 0,1 0 0 0 0,0 1 1 0 0,0 1-1 0 0,1 0 0 0 0,-1 2 0 0 0,1 0 1 0 0,-3 3 145 0 0,-21 6-299 0 0,-91 36 464 0 0,2 6 0 0 0,3 6 0 0 0,3 5 1 0 0,3 6-1 0 0,4 5 0 0 0,3 4 0 0 0,4 6 1 0 0,4 5-1 0 0,4 4 0 0 0,-60 77-165 0 0,92-90 218 0 0,3 4 1 0 0,4 2-1 0 0,4 3 0 0 0,4 3 0 0 0,4 2 0 0 0,5 2 1 0 0,5 2-1 0 0,4 2 0 0 0,5 1 0 0 0,4 2 1 0 0,2 15-219 0 0,19-70 64 0 0,3 1 0 0 0,1 0 1 0 0,3 0-1 0 0,3-1 0 0 0,2 1 0 0 0,2 0 1 0 0,3-1-1 0 0,2 0 0 0 0,2-1 1 0 0,2 0-1 0 0,3-2 0 0 0,2 1 0 0 0,3-2 1 0 0,8 12-65 0 0,30 34 87 0 0,4-2 1 0 0,4-4-1 0 0,3-2 1 0 0,5-4-1 0 0,3-3 1 0 0,4-4 0 0 0,2-3-1 0 0,4-4 1 0 0,3-5-1 0 0,3-3 1 0 0,96 45-88 0 0,-114-67 17 0 0,1-4 1 0 0,1-3-1 0 0,2-4 1 0 0,1-3-1 0 0,1-4 1 0 0,1-4-1 0 0,1-3 1 0 0,0-4-1 0 0,50-2-17 0 0,-12-6 398 0 0,1-5-1 0 0,0-6 1 0 0,-1-5 0 0 0,0-5 0 0 0,-2-6-1 0 0,0-5 1 0 0,74-31-398 0 0,-124 34 44 0 0,-1-3 1 0 0,-2-3-1 0 0,-1-3 1 0 0,-1-4-1 0 0,-3-2 1 0 0,-1-2-1 0 0,-2-4 1 0 0,-2-2-1 0 0,-3-3 1 0 0,-1-2-1 0 0,-4-2 1 0 0,-1-3-1 0 0,-2-4-44 0 0,9-21-66 0 0,-4-3 0 0 0,-4-2 0 0 0,-4-2 1 0 0,-4-2-1 0 0,-4-2 0 0 0,-4-2 0 0 0,-4 0 0 0 0,-5-2 0 0 0,-4-1 0 0 0,-4 0 0 0 0,-5-2 1 0 0,-4 1-1 0 0,-5-1 0 0 0,-4 0 0 0 0,-5-1 66 0 0,2 35-13 0 0,-4 0 0 0 0,-2 1-1 0 0,-3 1 1 0 0,-4 0 0 0 0,-2 0 0 0 0,-2 2 0 0 0,-4 1-1 0 0,-3 1 1 0 0,-2 1 0 0 0,-2 2 0 0 0,-3 2 0 0 0,-3 0 0 0 0,-2 3-1 0 0,-3 2 1 0 0,-1 1 0 0 0,-3 3 0 0 0,-40-31 13 0 0,25 33-13 0 0,-2 3 0 0 0,-2 3 0 0 0,-1 2 0 0 0,-2 4 0 0 0,-2 3 0 0 0,-1 3 0 0 0,0 3 0 0 0,-2 4 0 0 0,-1 2 0 0 0,-1 5 0 0 0,0 2 0 0 0,0 4 0 0 0,-1 3 0 0 0,0 4 0 0 0,0 3 0 0 0,0 3 0 0 0,-6 5 13 0 0,-19 4-456 0 0,0 5 0 0 0,1 5 0 0 0,2 3 1 0 0,1 6-1 0 0,-75 35 456 0 0,77-24-1772 0 0,2 5 0 0 0,3 4 1 0 0,2 4-1 0 0,2 4 0 0 0,-45 42 1772 0 0,71-49-9695 0 0</inkml:trace>
  <inkml:trace contextRef="#ctx0" brushRef="#br1" timeOffset="60111.794">18447 6671 1848 0 0,'0'0'119'0'0,"0"0"64"0"0,0 0 220 0 0,0 0 358 0 0,0 0 374 0 0,0 0 277 0 0,0 0 97 0 0,0 0-152 0 0,0 0-241 0 0,0 0-237 0 0,0 0-231 0 0,-14-2 41 0 0,10 0 5656 0 0,-38-380-5812 0 0,-13-74-178 0 0,-32-379 271 0 0,84 772-599 0 0,2 15 53 0 0,-1-1 0 0 0,-3 1-1 0 0,-2 0 1 0 0,-2 1 0 0 0,-14-43-80 0 0,-25 26 100 0 0,47 64-460 0 0,1 0 67 0 0,0 0 57 0 0,0 0-151 0 0,0 0-229 0 0,0 0-276 0 0,0 0-170 0 0,26 1-14373 0 0,-23-1 14272 0 0</inkml:trace>
  <inkml:trace contextRef="#ctx0" brushRef="#br1" timeOffset="60616.928">18244 4069 13619 0 0,'0'0'-44'0'0,"0"0"-249"0"0,0 0-284 0 0,0 0-320 0 0,0 0-78 0 0,0 0 312 0 0,0 0 506 0 0,0 0 642 0 0,0 0 427 0 0,0 0 113 0 0,0 0-141 0 0,0 0-311 0 0,0 0-266 0 0,-7 7-136 0 0,-17 25 15 0 0,1 1 1 0 0,2 2-1 0 0,1 0 0 0 0,2 1 1 0 0,2 1-1 0 0,1 0 1 0 0,-1 10-187 0 0,-21 44 128 0 0,-6 15 31 0 0,3-6 59 0 0,-4-2 1 0 0,-4-2-1 0 0,-42 61-218 0 0,11-62 1600 0 0,79-144-2807 0 0,19-28 679 0 0,4 2-1 0 0,2 0 1 0 0,4 2 0 0 0,4 0 528 0 0,-18 34 134 0 0,2 1 0 0 0,1 1 1 0 0,2 0-1 0 0,1 2 1 0 0,2 0-1 0 0,1 1 1 0 0,2 2-1 0 0,1 0 1 0 0,1 2-1 0 0,2 1 0 0 0,2 2-134 0 0,-29 24 62 0 0,0 1-1 0 0,1 0 1 0 0,-1 1-1 0 0,1-1 1 0 0,0 1-1 0 0,-1-1 1 0 0,1 1-1 0 0,0 0 1 0 0,0 1-1 0 0,0-1 1 0 0,0 0-1 0 0,0 1 1 0 0,0 0-1 0 0,-1 0 1 0 0,1 0-1 0 0,0 1 0 0 0,0-1 1 0 0,0 1-1 0 0,0 0 1 0 0,0 0-1 0 0,0 1 1 0 0,-1-1-1 0 0,1 1 1 0 0,-1-1-1 0 0,1 1 1 0 0,-1 0-1 0 0,1 0 1 0 0,-1 1-1 0 0,0-1 1 0 0,0 1-1 0 0,0 0 1 0 0,-1-1-1 0 0,1 1 0 0 0,0 1-61 0 0,79 115 1926 0 0,-60-71-1549 0 0,-3 0 0 0 0,-1 1-1 0 0,-3 1 1 0 0,8 47-377 0 0,0-3-2274 0 0,5-2-4441 0 0,-22-77-3874 0 0</inkml:trace>
  <inkml:trace contextRef="#ctx0" brushRef="#br1" timeOffset="68803.57">21933 674 15571 0 0,'0'0'1683'0'0,"0"0"-2161"0"0,0 0-467 0 0,0 0 324 0 0,0 0 433 0 0,0 0 297 0 0,0 0-5 0 0,0 0-16 0 0,0 0 0 0 0,0 0 4 0 0,0 0 12 0 0,0 0-16 0 0,0 0-18 0 0,27 26 2 0 0,84 80 12 0 0,-109-103-53 0 0,0 0 0 0 0,0 0 1 0 0,0 0-1 0 0,1 0 0 0 0,-1-1 0 0 0,1 1 1 0 0,0-1-1 0 0,-1 1 0 0 0,1-1 0 0 0,1 0 1 0 0,-1 0-1 0 0,0 0 0 0 0,0-1 0 0 0,1 1 1 0 0,-1-1-1 0 0,1 0 0 0 0,-1 0 1 0 0,1 0-1 0 0,-1 0 0 0 0,1-1 0 0 0,0 1 1 0 0,-1-1-1 0 0,1 0 0 0 0,2 0-31 0 0,9-2 315 0 0,-5-1-236 0 0,0 0 0 0 0,0-1 0 0 0,0-1 0 0 0,-1 1 0 0 0,0-2 1 0 0,0 1-1 0 0,0-1 0 0 0,-1 0 0 0 0,0-1 0 0 0,0 0 0 0 0,0 0 0 0 0,-1-1 0 0 0,0 0 0 0 0,-1 0 0 0 0,1-1 0 0 0,-2 0 0 0 0,1 0 0 0 0,-1 0 0 0 0,3-10-79 0 0,-3 12-25 0 0,0-1 0 0 0,-1 1 0 0 0,0-1 0 0 0,-1-1 0 0 0,1 1 0 0 0,-1 0 0 0 0,-1-1 0 0 0,0 1 0 0 0,0-1 0 0 0,-1 0 0 0 0,0 0 0 0 0,0 1 0 0 0,-1-1 0 0 0,0 0 0 0 0,-1 0 0 0 0,0 0 1 0 0,0 0-1 0 0,-1 1 0 0 0,0-1 0 0 0,-1 1 0 0 0,1-1 0 0 0,-2 1 0 0 0,1 0 0 0 0,-1 0 0 0 0,0 0 0 0 0,-1 1 0 0 0,0-1 0 0 0,0 1 0 0 0,-1 0 0 0 0,1 1 0 0 0,-2-1 0 0 0,1 1 0 0 0,-1 0 0 0 0,0 1 0 0 0,0-1 0 0 0,0 1 0 0 0,-1 1 0 0 0,1 0 0 0 0,-1 0 0 0 0,-1 0 0 0 0,1 1 0 0 0,0 0 0 0 0,-5 0 25 0 0,-2 1 32 0 0,0 1-1 0 0,0 1 0 0 0,0 1 0 0 0,0 0 0 0 0,0 1 1 0 0,0 0-1 0 0,0 2 0 0 0,0-1 0 0 0,0 2 0 0 0,1 0 1 0 0,0 1-1 0 0,0 0 0 0 0,1 1 0 0 0,-1 0 0 0 0,2 1 1 0 0,-1 1-1 0 0,1 0 0 0 0,0 1 0 0 0,1 0 1 0 0,0 1-1 0 0,1 0 0 0 0,0 0 0 0 0,1 1 0 0 0,0 1 1 0 0,0-1-1 0 0,2 2 0 0 0,0-1 0 0 0,0 1 0 0 0,1 0 1 0 0,1 0-1 0 0,0 0 0 0 0,1 1 0 0 0,1 0 0 0 0,0 0 1 0 0,1 0-1 0 0,0 0 0 0 0,2 0 0 0 0,0 0 0 0 0,0 1 1 0 0,2 6-32 0 0,-1-17-14 0 0,0 1-1 0 0,0-1 1 0 0,0 0 0 0 0,1 0 0 0 0,0 1 0 0 0,0-1 0 0 0,0 0 0 0 0,1 0 0 0 0,0-1 0 0 0,0 1 0 0 0,0-1-1 0 0,0 1 1 0 0,1-1 0 0 0,-1 0 0 0 0,1 0 0 0 0,0 0 0 0 0,0-1 0 0 0,1 0 0 0 0,-1 1 0 0 0,1-1 0 0 0,0-1-1 0 0,-1 1 1 0 0,1-1 0 0 0,0 0 0 0 0,1 0 0 0 0,-1 0 0 0 0,0-1 0 0 0,1 0 0 0 0,-1 0 0 0 0,0 0 0 0 0,1 0-1 0 0,-1-1 1 0 0,1 0 0 0 0,-1 0 0 0 0,1-1 0 0 0,-1 0 0 0 0,1 0 14 0 0,17-1-41 0 0,-1-2 0 0 0,1-1 0 0 0,-1-1 1 0 0,0-1-1 0 0,0 0 0 0 0,-1-2 0 0 0,0 0 0 0 0,5-5 41 0 0,116-77 1945 0 0,-110 121 586 0 0,97 65-3313 0 0,-81-70-3405 0 0,-1-4-5356 0 0,-34-16 1765 0 0</inkml:trace>
  <inkml:trace contextRef="#ctx0" brushRef="#br1" timeOffset="69709.351">22816 542 20172 0 0,'0'0'398'0'0,"0"0"-158"0"0,0 0-131 0 0,0 0-122 0 0,0 0-95 0 0,0 0-7 0 0,0 0 40 0 0,0 0 71 0 0,0 0 82 0 0,0 0 28 0 0,0 0-22 0 0,0 0 14 0 0,9-20 365 0 0,35-7-155 0 0,-22 16-366 0 0,0-1-1 0 0,-1-2 1 0 0,-1 0-1 0 0,0-1 0 0 0,-1-1 1 0 0,-1-1-1 0 0,16-18 59 0 0,-34 35-7 0 0,1 0-1 0 0,-1-1 0 0 0,1 1 1 0 0,-1-1-1 0 0,1 1 0 0 0,-1-1 1 0 0,1 1-1 0 0,-1-1 1 0 0,0 1-1 0 0,1-1 0 0 0,-1 0 1 0 0,0 1-1 0 0,1-1 0 0 0,-1 0 1 0 0,0 1-1 0 0,0-1 0 0 0,0 0 1 0 0,0 1-1 0 0,0-1 1 0 0,1 0-1 0 0,-1 1 0 0 0,0-1 1 0 0,-1 0-1 0 0,1 1 0 0 0,0-1 1 0 0,0 0-1 0 0,0 1 0 0 0,0-1 1 0 0,0 0-1 0 0,-1 1 1 0 0,1-1-1 0 0,0 0 0 0 0,0 1 1 0 0,-1-1-1 0 0,1 1 0 0 0,-1-1 1 0 0,1 1-1 0 0,0-1 0 0 0,-1 1 1 0 0,1-1-1 0 0,-1 1 1 0 0,1-1-1 0 0,-1 1 0 0 0,0-1 1 0 0,1 1-1 0 0,-1 0 0 0 0,1-1 1 0 0,-1 1-1 0 0,0 0 0 0 0,1 0 1 0 0,-1-1-1 0 0,0 1 1 0 0,1 0-1 0 0,-1 0 0 0 0,0 0 1 0 0,1 0-1 0 0,-1 0 0 0 0,0 0 1 0 0,1 0-1 0 0,-1 0 1 0 0,0 0-1 0 0,1 0 0 0 0,-1 0 1 0 0,0 1-1 0 0,1-1 0 0 0,-1 0 8 0 0,-49 9-1084 0 0,33 1 1138 0 0,-1 1-1 0 0,2 0 1 0 0,0 1 0 0 0,0 1 0 0 0,1 0-1 0 0,1 1 1 0 0,0 0 0 0 0,1 2 0 0 0,0-1 0 0 0,1 2-1 0 0,1-1 1 0 0,1 1 0 0 0,0 1 0 0 0,1 0-1 0 0,1 1 1 0 0,1-1 0 0 0,1 1 0 0 0,0 1-1 0 0,2-1 1 0 0,0 1 0 0 0,1 0 0 0 0,0 8-54 0 0,3-24-30 0 0,1 0 0 0 0,-1 1 0 0 0,1-1 1 0 0,-1 0-1 0 0,2 0 0 0 0,-1 0 0 0 0,0 0 1 0 0,1 0-1 0 0,-1 0 0 0 0,1-1 0 0 0,0 1 0 0 0,0 0 1 0 0,1-1-1 0 0,-1 1 0 0 0,1-1 0 0 0,0 0 0 0 0,0 0 1 0 0,0 0-1 0 0,0 0 0 0 0,0-1 0 0 0,1 1 1 0 0,-1-1-1 0 0,1 0 0 0 0,-1 0 0 0 0,1 0 0 0 0,0 0 1 0 0,0-1-1 0 0,0 1 0 0 0,0-1 0 0 0,0 0 0 0 0,0 0 1 0 0,0-1-1 0 0,0 1 0 0 0,1-1 0 0 0,2 0 30 0 0,150-15-4676 0 0,40-68-7638 0 0,-138 54 11393 0 0,1 3 3966 0 0,-59 26-2682 0 0,0-1-1 0 0,0 1 1 0 0,0-1-1 0 0,0 1 1 0 0,0 0-1 0 0,0 0 1 0 0,0 0-1 0 0,0 0 1 0 0,0 0-1 0 0,0 0 1 0 0,0 0 0 0 0,0 0-1 0 0,0 0 1 0 0,1 0-1 0 0,-1 0 1 0 0,0 1-1 0 0,0-1 1 0 0,0 0-1 0 0,0 1 1 0 0,0-1-1 0 0,-1 1 1 0 0,1-1-1 0 0,0 1 1 0 0,0-1 0 0 0,0 1-1 0 0,0 0 1 0 0,0 0-1 0 0,-1-1 1 0 0,1 1-1 0 0,0 0 1 0 0,-1 0-1 0 0,1 0 1 0 0,0 0-1 0 0,-1 0 1 0 0,1-1-1 0 0,-1 1 1 0 0,0 0 0 0 0,1 0-1 0 0,-1 0 1 0 0,0 0-1 0 0,1 1 1 0 0,-1-1-1 0 0,0 0 1 0 0,0 0-1 0 0,0 0 1 0 0,0 0-1 0 0,0 1-362 0 0,9 21-1039 0 0,-8-21 1053 0 0,0 0 0 0 0,0-1 0 0 0,0 1 0 0 0,1 0 0 0 0,-1-1 0 0 0,0 1 0 0 0,1-1 0 0 0,0 1 0 0 0,-1-1 0 0 0,1 0 0 0 0,0 0 0 0 0,-1 0 0 0 0,1 0 0 0 0,0 0 0 0 0,0 0 0 0 0,0 0 0 0 0,0 0 0 0 0,0-1 0 0 0,0 1 0 0 0,0-1 0 0 0,0 0 0 0 0,0 1 0 0 0,0-1 0 0 0,0 0 0 0 0,0 0 0 0 0,0 0 0 0 0,0-1 0 0 0,0 1 0 0 0,0 0 0 0 0,0-1 0 0 0,0 1 0 0 0,0-1 0 0 0,0 0 0 0 0,0 0 0 0 0,0 1 0 0 0,0-1 0 0 0,-1 0 0 0 0,1-1 0 0 0,0 1 0 0 0,1-1-14 0 0,71-61-59 0 0,-66 54-13 0 0,1 1-27 0 0,0 0 0 0 0,-1 0 0 0 0,0-1 0 0 0,0-1 0 0 0,-1 1 0 0 0,0-1 0 0 0,-1 0 0 0 0,0-1 0 0 0,0 0 0 0 0,-2 0 0 0 0,1 0 0 0 0,-1 0 0 0 0,-1-1 0 0 0,0 1 0 0 0,0-1 0 0 0,-1 0 0 0 0,-1 0 0 0 0,0 0 0 0 0,-1-9 100 0 0,-1 18 8 0 0,0 1 1 0 0,0-1 0 0 0,0 1 0 0 0,0-1 0 0 0,-1 1-1 0 0,1 0 1 0 0,-1 0 0 0 0,0-1 0 0 0,0 1 0 0 0,1 0 0 0 0,-1 1-1 0 0,-1-1 1 0 0,1 0 0 0 0,0 0 0 0 0,0 1 0 0 0,-1 0 0 0 0,1-1-1 0 0,-1 1 1 0 0,1 0 0 0 0,-1 0 0 0 0,1 0 0 0 0,-1 0 0 0 0,0 1-1 0 0,1-1 1 0 0,-1 1 0 0 0,0 0 0 0 0,1-1 0 0 0,-1 1 0 0 0,0 0-1 0 0,0 1 1 0 0,1-1 0 0 0,-1 0 0 0 0,0 1 0 0 0,0 0 0 0 0,1-1-1 0 0,-1 1 1 0 0,1 0 0 0 0,-1 0 0 0 0,1 1 0 0 0,-1-1 0 0 0,1 1-1 0 0,0-1 1 0 0,-1 1 0 0 0,1-1 0 0 0,0 1 0 0 0,0 0 0 0 0,0 0-1 0 0,1 0 1 0 0,-1 0 0 0 0,0 1 0 0 0,1-1 0 0 0,-1 0-1 0 0,1 1 1 0 0,-1 2-10 0 0,-12 10 31 0 0,1 2 0 0 0,1-1 0 0 0,0 2 0 0 0,1 0-1 0 0,1 0 1 0 0,1 1 0 0 0,0 0 0 0 0,2 0 0 0 0,0 1 0 0 0,1 0-1 0 0,1 0 1 0 0,1 1 0 0 0,1 0 0 0 0,1-1 0 0 0,0 1-1 0 0,2 0 1 0 0,0 0 0 0 0,4 18-31 0 0,-1-29-60 0 0,2 0-1 0 0,-1 0 1 0 0,1-1-1 0 0,1 0 1 0 0,0 1 0 0 0,0-2-1 0 0,1 1 1 0 0,0-1-1 0 0,0 0 1 0 0,1 0 0 0 0,0-1-1 0 0,0 0 1 0 0,1-1-1 0 0,0 0 1 0 0,0 0 0 0 0,4 1 60 0 0,73 65 241 0 0,-72-51-184 0 0,-1 1 1 0 0,-1 0 0 0 0,-1 0 0 0 0,-1 1-1 0 0,-1 1 1 0 0,-1 0 0 0 0,-2 0 0 0 0,0 0-1 0 0,-1 1 1 0 0,-1 0 0 0 0,-2 0 0 0 0,0 25-58 0 0,1 19-3342 0 0,-3-8-3648 0 0,0-49 4891 0 0,0-18-6089 0 0</inkml:trace>
  <inkml:trace contextRef="#ctx0" brushRef="#br1" timeOffset="70471.813">23562 834 21749 0 0,'0'0'417'0'0,"0"0"-132"0"0,0 0-245 0 0,0 0-272 0 0,0 0-48 0 0,0 0 67 0 0,0 0 90 0 0,0 0 159 0 0,0 0 15 0 0,0 0-20 0 0,0 0-22 0 0,0 0-6 0 0,0 0 27 0 0,21-9 6 0 0,102-45 50 0 0,-94 31-193 0 0,-1-1 0 0 0,-1-1 0 0 0,-1-1 0 0 0,-1-1 1 0 0,-2-2-1 0 0,0 0 0 0 0,-2-1 0 0 0,-2-1 0 0 0,-1-2 0 0 0,12-26 107 0 0,-30 60 26 0 0,0-1-1 0 0,0 1 0 0 0,0-1 0 0 0,1 1 0 0 0,-1-1 0 0 0,0 1 0 0 0,0-1 0 0 0,1 1 1 0 0,-1-1-1 0 0,0 1 0 0 0,1-1 0 0 0,-1 1 0 0 0,0-1 0 0 0,1 1 0 0 0,-1-1 0 0 0,1 0 0 0 0,-1 1 1 0 0,1-1-1 0 0,-1 0 0 0 0,1 1 0 0 0,-1-1 0 0 0,1 0 0 0 0,-1 0 0 0 0,1 1 0 0 0,0-1 0 0 0,-1 0 1 0 0,1 0-1 0 0,-1 0 0 0 0,1 0 0 0 0,0 0 0 0 0,-1 0 0 0 0,1 0 0 0 0,-1 0 0 0 0,1 0 1 0 0,0 0-1 0 0,-1 0 0 0 0,1 0 0 0 0,-1 0 0 0 0,1-1 0 0 0,-1 1 0 0 0,1 0 0 0 0,0 0 0 0 0,-1-1 1 0 0,1 1-1 0 0,-1 0 0 0 0,1-1 0 0 0,-1 1 0 0 0,0 0 0 0 0,1-1 0 0 0,-1 1 0 0 0,1-1 1 0 0,-1 1-1 0 0,0-1 0 0 0,1 1 0 0 0,-1-1 0 0 0,0 1-25 0 0,7 17 154 0 0,-7-17-150 0 0,74 133 561 0 0,-72-130-571 0 0,1 1 0 0 0,0-1-1 0 0,0 0 1 0 0,0 1 0 0 0,0-2 0 0 0,1 1 0 0 0,-1 0 0 0 0,1-1-1 0 0,0 1 1 0 0,0-1 0 0 0,-1 0 0 0 0,2 0 0 0 0,-1-1 0 0 0,0 1-1 0 0,0-1 1 0 0,0 0 0 0 0,1 0 0 0 0,-1 0 0 0 0,0-1 0 0 0,1 1 0 0 0,-1-1-1 0 0,1 0 1 0 0,-1-1 0 0 0,0 1 0 0 0,1-1 0 0 0,-1 1 0 0 0,1-1-1 0 0,-1-1 1 0 0,0 1 0 0 0,0-1 0 0 0,0 1 0 0 0,3-3 6 0 0,10-4-147 0 0,1-2 0 0 0,-1 0 1 0 0,-1-2-1 0 0,0 1 0 0 0,0-2 0 0 0,-1 0 0 0 0,-1-1 1 0 0,0 0-1 0 0,-1-1 0 0 0,0-1 0 0 0,-2 0 1 0 0,0-1-1 0 0,0 0 0 0 0,-2 0 0 0 0,0-1 0 0 0,0-2 147 0 0,-9 19 551 0 0,0 1-72 0 0,0 0-130 0 0,0 0-150 0 0,5 38 150 0 0,-3-27-342 0 0,0 0-1 0 0,1-1 1 0 0,0 1-1 0 0,0-1 1 0 0,1 0-1 0 0,1 0 1 0 0,0 0-1 0 0,0 0 1 0 0,1-1-1 0 0,0 0 1 0 0,0 0-1 0 0,1-1 1 0 0,0 1-1 0 0,1-2 1 0 0,0 1-1 0 0,0-1 1 0 0,1 0-1 0 0,-1-1 1 0 0,2 0-1 0 0,-1 0 1 0 0,0-1-1 0 0,1 0 1 0 0,0 0-1 0 0,1-2 1 0 0,-1 1-1 0 0,0-1 1 0 0,1 0-1 0 0,0-1 0 0 0,2 0-6 0 0,4-4-59 0 0,0 1 0 0 0,-1-2-1 0 0,1 0 1 0 0,-1-1-1 0 0,1-1 1 0 0,-1 0 0 0 0,-1-1-1 0 0,1-1 1 0 0,-1 0-1 0 0,0-1 1 0 0,-1-1 0 0 0,0 0-1 0 0,0-1 1 0 0,-1-1-1 0 0,0 0 1 0 0,-1-1 0 0 0,0 0-1 0 0,-1-1 1 0 0,0 0-1 0 0,-1 0 1 0 0,-1-1 0 0 0,0-1-1 0 0,-1 1 1 0 0,3-9 59 0 0,-4-54-2 0 0,-7 76 25 0 0,0-1-1 0 0,0 1 1 0 0,0-1-1 0 0,0 1 1 0 0,0 0-1 0 0,-1-1 1 0 0,1 1-1 0 0,0-1 1 0 0,-1 1 0 0 0,1 0-1 0 0,-1-1 1 0 0,0 1-1 0 0,1 0 1 0 0,-1 0-1 0 0,0-1 1 0 0,0 1-1 0 0,1 0 1 0 0,-1 0-1 0 0,0 0 1 0 0,0 0 0 0 0,-1 0-1 0 0,1 0 1 0 0,0 0-1 0 0,0 1 1 0 0,0-1-1 0 0,0 0 1 0 0,-1 1-1 0 0,1-1 1 0 0,0 0 0 0 0,-1 1-1 0 0,1 0 1 0 0,0-1-1 0 0,-1 1 1 0 0,1 0-1 0 0,-1 0 1 0 0,1-1-1 0 0,0 1 1 0 0,-1 0-1 0 0,1 1 1 0 0,-1-1 0 0 0,1 0-1 0 0,-1 0 1 0 0,1 1-1 0 0,0-1 1 0 0,-1 0-1 0 0,1 1 1 0 0,0-1-1 0 0,-1 1 1 0 0,1 0 0 0 0,0-1-1 0 0,0 1-22 0 0,-5 5 64 0 0,1 0 0 0 0,-1 1-1 0 0,2-1 1 0 0,-1 1 0 0 0,1 0 0 0 0,0 0 0 0 0,0 0-1 0 0,1 1 1 0 0,0-1 0 0 0,0 1 0 0 0,1 0 0 0 0,0 0-1 0 0,0 0 1 0 0,1 0 0 0 0,0 0 0 0 0,0 0 0 0 0,1 0-1 0 0,0 3-63 0 0,1-2 58 0 0,-1-1-1 0 0,1 0 0 0 0,1 0 0 0 0,-1 0 1 0 0,1 0-1 0 0,1 0 0 0 0,0 0 0 0 0,0 0 0 0 0,0-1 1 0 0,1 1-1 0 0,0-1 0 0 0,0 0 0 0 0,1 0 1 0 0,0-1-1 0 0,0 1 0 0 0,0-1 0 0 0,1 0 1 0 0,0-1-1 0 0,1 1 0 0 0,-1-1 0 0 0,1 0 0 0 0,0-1 1 0 0,0 1-1 0 0,0-2 0 0 0,0 1 0 0 0,8 2-57 0 0,215 54 286 0 0,8-43-1915 0 0,-158-17-2084 0 0,-2 1-4626 0 0,-57-1 5039 0 0,0 0-4919 0 0</inkml:trace>
  <inkml:trace contextRef="#ctx0" brushRef="#br1" timeOffset="65285.835">17359 419 3361 0 0,'0'0'673'0'0,"0"0"-271"0"0,0 0-332 0 0,0 0-358 0 0,0 0-275 0 0,0 0 14 0 0,0 0 232 0 0,0 0 331 0 0,0 0 289 0 0,0 0 158 0 0,0 0 48 0 0,-2 12-24 0 0,-159 729 3046 0 0,105-580-959 0 0,35-150 2376 0 0,8-31-3939 0 0,5-35-2096 0 0,12-16 809 0 0,3 1 1 0 0,3-1-1 0 0,4 2 1 0 0,2-1-1 0 0,4 2 0 0 0,24-57 278 0 0,-43 122-6 0 0,120-295 26 0 0,-121 297-15 0 0,0-1 0 0 0,0 1 1 0 0,0-1-1 0 0,1 1 0 0 0,-1-1 1 0 0,0 1-1 0 0,1-1 0 0 0,-1 1 0 0 0,1-1 1 0 0,0 1-1 0 0,-1 0 0 0 0,1-1 1 0 0,0 1-1 0 0,0 0 0 0 0,0 0 1 0 0,0 0-1 0 0,0 0 0 0 0,0 0 1 0 0,0 0-1 0 0,0 0 0 0 0,0 0 1 0 0,1 0-1 0 0,-1 0 0 0 0,0 0 0 0 0,1 1 1 0 0,-1-1-1 0 0,0 1 0 0 0,1-1 1 0 0,-1 1-1 0 0,1-1 0 0 0,-1 1 1 0 0,1 0-1 0 0,-1 0 0 0 0,1-1 1 0 0,-1 1-1 0 0,1 0 0 0 0,-1 0 1 0 0,1 1-1 0 0,-1-1 0 0 0,1 0 1 0 0,-1 1-1 0 0,1-1 0 0 0,-1 0 0 0 0,0 1 1 0 0,1 0-1 0 0,-1-1 0 0 0,1 1 1 0 0,-1 0-1 0 0,0 0 0 0 0,0-1 1 0 0,0 1-1 0 0,1 0 0 0 0,-1 0 1 0 0,0 0-1 0 0,0 1 0 0 0,0-1 1 0 0,0 0-1 0 0,-1 0 0 0 0,1 1 0 0 0,0-1 1 0 0,0 0-1 0 0,-1 1 0 0 0,1-1 1 0 0,-1 0-1 0 0,1 1 0 0 0,-1-1 1 0 0,0 1-6 0 0,31 70 552 0 0,-3 1 1 0 0,-4 1-1 0 0,-3 1 1 0 0,-2 6-553 0 0,93 273-178 0 0,-73-252 1158 0 0,-39-102-504 0 0,0 0 166 0 0,-27 0 1113 0 0,-187-51-817 0 0,106 16-460 0 0,57 22-588 0 0,-1 4-1 0 0,0 1 0 0 0,-1 3 1 0 0,-50 1 110 0 0,137 32-5082 0 0,69 5-6068 0 0,-85-30 6285 0 0</inkml:trace>
  <inkml:trace contextRef="#ctx0" brushRef="#br1" timeOffset="66353.904">17964 928 16099 0 0,'0'0'108'0'0,"0"0"-4"0"0,0 0-112 0 0,0 0-176 0 0,0 0-82 0 0,0 0-14 0 0,0 0-24 0 0,0 0 1 0 0,0 0 35 0 0,0 0 116 0 0,0 0 145 0 0,0 0 168 0 0,0 0 101 0 0,2 7 6 0 0,44 135 928 0 0,-44-141-1265 0 0,0-1-1 0 0,1 1 1 0 0,-1-1 0 0 0,0 1-1 0 0,0-1 1 0 0,1 0 0 0 0,-1 1-1 0 0,0-1 1 0 0,0-1 0 0 0,1 1-1 0 0,-1 0 1 0 0,0 0 0 0 0,0-1-1 0 0,0 1 1 0 0,1-1 0 0 0,-1 0-1 0 0,0 0 1 0 0,0 0 0 0 0,0 0-1 0 0,0 0 1 0 0,0 0 0 0 0,0 0-1 0 0,-1-1 1 0 0,1 1-1 0 0,0-1 1 0 0,-1 1 0 0 0,1-1-1 0 0,-1 0 1 0 0,1 1 0 0 0,-1-1-1 0 0,0 0 1 0 0,0 0 0 0 0,1-1 69 0 0,69-90-3627 0 0,-60 76 3578 0 0,0 1-1 0 0,0 0 1 0 0,2 1 0 0 0,0 0 0 0 0,0 0-1 0 0,2 2 1 0 0,0 0 0 0 0,0 0-1 0 0,7-2 50 0 0,-20 16 231 0 0,0 0 0 0 0,1 1-1 0 0,-1-1 1 0 0,0 1 0 0 0,0 0-1 0 0,0 0 1 0 0,0-1 0 0 0,0 1-1 0 0,-1 0 1 0 0,1 0 0 0 0,-1 1-1 0 0,1-1 1 0 0,-1 0-1 0 0,0 1 1 0 0,0-1 0 0 0,1 0-1 0 0,-2 1 1 0 0,1-1 0 0 0,0 1-1 0 0,-1 0 1 0 0,1-1 0 0 0,-1 1-1 0 0,0-1 1 0 0,1 1-1 0 0,-1 0 1 0 0,-1-1 0 0 0,1 1-1 0 0,0 0 1 0 0,-1-1-231 0 0,3 8 210 0 0,19 170 1364 0 0,-19-179-1684 0 0,1 1-1 0 0,0-1 1 0 0,0-1 0 0 0,-1 1 0 0 0,1 0-1 0 0,0-1 1 0 0,0 1 0 0 0,0-1-1 0 0,0 0 1 0 0,0 0 0 0 0,0 0 0 0 0,0 0-1 0 0,0-1 1 0 0,-1 1 0 0 0,1-1-1 0 0,0 0 1 0 0,0 0 0 0 0,0 0 0 0 0,-1 0-1 0 0,1 0 1 0 0,0 0 0 0 0,-1-1-1 0 0,1 1 1 0 0,-1-1 0 0 0,0 0 0 0 0,1 0-1 0 0,-1 0 1 0 0,0 0 0 0 0,0 0-1 0 0,0 0 1 0 0,-1-1 0 0 0,1 1 0 0 0,0 0-1 0 0,-1-1 1 0 0,0 0 0 0 0,1 1 110 0 0,109-120-7504 0 0,-103 133 12691 0 0,7 32-2965 0 0,-8-24-1611 0 0,-7-14-570 0 0,1 0 0 0 0,0 0 0 0 0,0 0 0 0 0,0 0-1 0 0,1-1 1 0 0,0 1 0 0 0,0 0 0 0 0,0-1 0 0 0,0 0 0 0 0,1 1 0 0 0,-1-1 0 0 0,1 0 0 0 0,0 0 0 0 0,1 0 0 0 0,-1-1-1 0 0,1 1 1 0 0,-1-1 0 0 0,1 0 0 0 0,0 0 0 0 0,0 0 0 0 0,0 0 0 0 0,1-1 0 0 0,-1 0 0 0 0,1 1 0 0 0,-1-2 0 0 0,1 1-1 0 0,0-1 1 0 0,0 1 0 0 0,0-1 0 0 0,-1 0 0 0 0,1-1 0 0 0,0 1 0 0 0,0-1 0 0 0,0 0 0 0 0,0-1 0 0 0,0 1 0 0 0,0-1-1 0 0,0 0 1 0 0,0 0 0 0 0,1 0-41 0 0,8-6-269 0 0,-1-1-1 0 0,0 0 1 0 0,0-1-1 0 0,-1 0 1 0 0,0 0-1 0 0,-1-2 1 0 0,0 1-1 0 0,0-2 1 0 0,-1 1-1 0 0,7-13 270 0 0,-11 17-369 0 0,-2 0 0 0 0,1 0 0 0 0,-1-1 0 0 0,0 0 0 0 0,0 0 0 0 0,-1 0 0 0 0,0 0-1 0 0,-1 0 1 0 0,1-1 0 0 0,-2 1 0 0 0,1-1 0 0 0,-1 1 0 0 0,-1-1 0 0 0,1 0 0 0 0,-1 1 0 0 0,-1-1 0 0 0,0 0 0 0 0,0 1 0 0 0,-1-1-1 0 0,0 0 370 0 0,2 7 40 0 0,-1-1-1 0 0,0 1 1 0 0,0-1-1 0 0,0 1 1 0 0,0 0-1 0 0,-1-1 1 0 0,1 1-1 0 0,-1 0 1 0 0,1 0-1 0 0,-1 0 1 0 0,0 0-1 0 0,0 0 1 0 0,0 0 0 0 0,0 0-1 0 0,0 1 1 0 0,0-1-1 0 0,0 1 1 0 0,0-1-1 0 0,-1 1 1 0 0,1 0-1 0 0,-1 0 1 0 0,1 0-1 0 0,-1 0 1 0 0,1 1-1 0 0,-1-1 1 0 0,1 1-1 0 0,-1-1 1 0 0,0 1-1 0 0,1 0 1 0 0,-1 0-1 0 0,0 0 1 0 0,1 0-1 0 0,-1 1 1 0 0,0-1-1 0 0,1 1 1 0 0,-1-1-1 0 0,1 1 1 0 0,-1 0-1 0 0,1 0 1 0 0,-1 0-1 0 0,1 0 1 0 0,0 1-1 0 0,-2 0-39 0 0,-95 68 3601 0 0,89-62-3396 0 0,0 0 0 0 0,1 1 1 0 0,0 1-1 0 0,1-1 0 0 0,0 1 0 0 0,1 1 0 0 0,0-1 0 0 0,0 1 0 0 0,1 1 0 0 0,1-1 0 0 0,0 1 0 0 0,0 0 0 0 0,1 0 1 0 0,1 0-1 0 0,0 1 0 0 0,0-1 0 0 0,2 1 0 0 0,-1 0 0 0 0,2 0-205 0 0,3-10-8 0 0,0 1 1 0 0,0 0-1 0 0,1-1 1 0 0,0 0-1 0 0,0 0 0 0 0,0 0 1 0 0,0 0-1 0 0,0-1 1 0 0,1 1-1 0 0,-1-1 0 0 0,1 0 1 0 0,-1-1-1 0 0,1 1 1 0 0,0-1-1 0 0,-1 0 0 0 0,1 0 1 0 0,0 0-1 0 0,0-1 1 0 0,0 1-1 0 0,0-1 1 0 0,0 0-1 0 0,0-1 0 0 0,0 1 1 0 0,0-1-1 0 0,-1 0 1 0 0,1 0-1 0 0,0-1 0 0 0,0 1 1 0 0,-1-1-1 0 0,1 0 1 0 0,-1-1-1 0 0,0 1 0 0 0,1-1 8 0 0,200-100-526 0 0,-203 103 579 0 0,0 0-1 0 0,-1 0 1 0 0,1 0 0 0 0,0 1 0 0 0,0-1 0 0 0,-1 0 0 0 0,1 1 0 0 0,-1-1 0 0 0,1 1 0 0 0,0-1 0 0 0,-1 1 0 0 0,1 0 0 0 0,-1 0 0 0 0,1 0 0 0 0,-1 0 0 0 0,0 0 0 0 0,1 0 0 0 0,-1 0 0 0 0,0 0 0 0 0,0 0 0 0 0,1 1 0 0 0,-1-1 0 0 0,0 0 0 0 0,0 1 0 0 0,-1-1 0 0 0,1 1 0 0 0,0-1 0 0 0,0 1 0 0 0,-1 0 0 0 0,1-1-1 0 0,-1 1 1 0 0,1 0 0 0 0,-1-1 0 0 0,0 1 0 0 0,0 0 0 0 0,0 0-53 0 0,1 1-27 0 0,-1-1 0 0 0,1 1 0 0 0,0-1 0 0 0,0 0 0 0 0,-1 1 0 0 0,2-1-1 0 0,-1 0 1 0 0,0 1 0 0 0,0-1 0 0 0,1 0 0 0 0,-1 0 0 0 0,1 0 0 0 0,0 0 0 0 0,0 0-1 0 0,-1 0 1 0 0,1-1 0 0 0,0 1 0 0 0,0-1 0 0 0,1 1 0 0 0,-1-1 0 0 0,0 0 0 0 0,0 0 0 0 0,1 0-1 0 0,-1 0 1 0 0,1 0 0 0 0,0 0 27 0 0,5-4-648 0 0,0 0-1 0 0,-1-1 0 0 0,0 0 1 0 0,0 0-1 0 0,0 0 0 0 0,0-1 1 0 0,-1 0-1 0 0,1-1 1 0 0,-1 1-1 0 0,0-1 0 0 0,-1 0 1 0 0,0-1-1 0 0,0 1 1 0 0,0-1-1 0 0,-1 0 0 0 0,0-1 1 0 0,1-1 648 0 0,8-10-2225 0 0,-3 5-790 0 0</inkml:trace>
  <inkml:trace contextRef="#ctx0" brushRef="#br1" timeOffset="66785.596">19279 1 17036 0 0,'0'0'-307'0'0,"0"0"-288"0"0,0 0-145 0 0,0 0 76 0 0,0 0 348 0 0,0 0 332 0 0,0 0 180 0 0,0 0 93 0 0,0 28 50 0 0,1 208 638 0 0,-1-109-388 0 0,-1-34-380 0 0,3-1 0 0 0,4 1 0 0 0,5-1 0 0 0,4 6-209 0 0,-14-93 11 0 0,0 0 0 0 0,1 0 0 0 0,-1-1 0 0 0,1 1 0 0 0,0 0-1 0 0,0-1 1 0 0,0 1 0 0 0,1-1 0 0 0,-1 0 0 0 0,1 1 0 0 0,0-1 0 0 0,0-1 0 0 0,1 1 0 0 0,-1 0 0 0 0,1-1 0 0 0,0 0 0 0 0,0 1 0 0 0,0-2 0 0 0,0 1 0 0 0,1 0 0 0 0,-1-1 0 0 0,1 0 0 0 0,-1 0 0 0 0,1 0-1 0 0,0-1 1 0 0,0 1 0 0 0,0-1 0 0 0,0 0 0 0 0,0-1 0 0 0,0 1 0 0 0,0-1 0 0 0,0 0 0 0 0,0 0 0 0 0,0-1 0 0 0,0 1 0 0 0,0-1 0 0 0,0 0 0 0 0,0 0 0 0 0,-1-1 0 0 0,1 0 0 0 0,0 0 0 0 0,-1 0 0 0 0,2-1-11 0 0,156-94-4078 0 0,-115 32 6234 0 0,-46 65-1433 0 0,-1 0-62 0 0,0 0-89 0 0,9 37 1179 0 0,-5-25-1683 0 0,1-1 0 0 0,1 1-1 0 0,0-1 1 0 0,1 0 0 0 0,0-1 0 0 0,0 0-1 0 0,1 0 1 0 0,1 0 0 0 0,0-1-1 0 0,0 0 1 0 0,0-1 0 0 0,5 3-68 0 0,-10-9-367 0 0,1 1 0 0 0,0-1 0 0 0,0 0 0 0 0,0 0 0 0 0,1 0 0 0 0,-1-1 1 0 0,0 0-1 0 0,1 0 0 0 0,-1 0 0 0 0,1-1 0 0 0,-1 0 0 0 0,1 0 0 0 0,-1 0 0 0 0,1-1 0 0 0,-1 1 0 0 0,0-1 1 0 0,1 0-1 0 0,-1-1 0 0 0,0 0 0 0 0,1 0 367 0 0,11-4-4876 0 0,-4 0-3635 0 0</inkml:trace>
  <inkml:trace contextRef="#ctx0" brushRef="#br1" timeOffset="67068.382">19715 311 17364 0 0,'0'0'5141'0'0,"0"0"-3792"0"0,0 0-960 0 0,0 0-99 0 0,0 0-124 0 0,0 0-98 0 0,0 0-168 0 0,0 0-199 0 0,0 0-161 0 0,0 0-64 0 0,0 0 4 0 0,0 0 19 0 0,0 0 12 0 0,-8-4-115 0 0,6 4 584 0 0,-24-10-913 0 0,49 33-2398 0 0,19 10-4794 0 0,-27-23-736 0 0</inkml:trace>
  <inkml:trace contextRef="#ctx0" brushRef="#br1" timeOffset="67340.222">20186 571 17316 0 0,'0'0'1391'0'0,"0"0"-1241"0"0,0 0-398 0 0,0 0-102 0 0,0 0-37 0 0,0 0 76 0 0,0 0 64 0 0,0 0 126 0 0,0 0 144 0 0,0 0 37 0 0,0 0-28 0 0,0 0-10 0 0,0 0-4 0 0,8 12-1 0 0,118 124 24 0 0,78-11-663 0 0,-204-122 723 0 0,0 0 0 0 0,0-1 0 0 0,0 1 0 0 0,-1 0 0 0 0,1 0 0 0 0,-1-1 1 0 0,1 1-1 0 0,-1-1 0 0 0,0 1 0 0 0,0 0 0 0 0,0-1 0 0 0,0 0 1 0 0,-1 1-1 0 0,1-1 0 0 0,-1 0 0 0 0,1 0 0 0 0,-1 1 0 0 0,0-1 0 0 0,0-1 1 0 0,0 1-1 0 0,0 0 0 0 0,0 0 0 0 0,0-1 0 0 0,-1 1 0 0 0,1-1 0 0 0,0 0 1 0 0,-1 0-1 0 0,1 1 0 0 0,-1-2 0 0 0,0 1-101 0 0,-2 2 77 0 0,-304 155 1798 0 0,322-156-19207 0 0,-5-2 12894 0 0</inkml:trace>
  <inkml:trace contextRef="#ctx0" brushRef="#br1" timeOffset="67602.864">20843 595 20604 0 0,'0'0'523'0'0,"0"0"-424"0"0,0 0-191 0 0,0 0-92 0 0,0 0-62 0 0,0 0 49 0 0,0 0 98 0 0,0 0 166 0 0,0 0 197 0 0,0 0 94 0 0,0 0-14 0 0,0 0-67 0 0,-3 15-77 0 0,1-7-154 0 0,0-1-16 0 0,0 0-1 0 0,0 0 1 0 0,0 0 0 0 0,1 0-1 0 0,1 1 1 0 0,-1-1 0 0 0,1 0-1 0 0,0 0 1 0 0,1 1 0 0 0,-1-1-1 0 0,1 0 1 0 0,1 0 0 0 0,0 1-1 0 0,0-1 1 0 0,0-1 0 0 0,1 1-1 0 0,0 0 1 0 0,2 3-30 0 0,22 8-2793 0 0,51-16-10517 0 0,-74-3 6915 0 0</inkml:trace>
  <inkml:trace contextRef="#ctx0" brushRef="#br1" timeOffset="67852.475">20771 188 20764 0 0,'0'0'2536'0'0,"0"0"-1429"0"0,0 0-305 0 0,0 0-61 0 0,0 0-167 0 0,0 0-172 0 0,0 0-217 0 0,0 0-176 0 0,0 0-93 0 0,0 0-58 0 0,0 0-53 0 0,0 0-69 0 0,0 0-119 0 0,-12-19-194 0 0,-38-58-257 0 0,51 77 733 0 0,-1 0-1 0 0,0 1 1 0 0,1-1-1 0 0,-1 0 0 0 0,1 1 1 0 0,-1-1-1 0 0,1 0 1 0 0,-1 0-1 0 0,1 1 1 0 0,-1-1-1 0 0,1 0 0 0 0,-1 0 1 0 0,1 0-1 0 0,0 0 1 0 0,-1 0-1 0 0,1 0 0 0 0,-1 0 1 0 0,1 0-1 0 0,-1 0 1 0 0,1 0-1 0 0,-1 0 1 0 0,1 0-1 0 0,-1 0 0 0 0,1 0 1 0 0,0-1-1 0 0,-1 1 1 0 0,1 0-1 0 0,-1 0 1 0 0,0-1-1 0 0,1 1 0 0 0,-1 0 1 0 0,1 0-1 0 0,-1-1 1 0 0,1 1-1 0 0,-1-1 1 0 0,0 1-1 0 0,1 0 0 0 0,-1-1 1 0 0,0 1-1 0 0,1-1 1 0 0,-1 1-1 0 0,0-1 1 0 0,1 1-1 0 0,-1-1 0 0 0,0 1 1 0 0,0-1-1 0 0,0 1 1 0 0,0-1-1 0 0,0 1 1 0 0,1-1-1 0 0,-1 1 0 0 0,0-1 1 0 0,0 0-1 0 0,0 1 102 0 0,12 7-5237 0 0,-12-7 4642 0 0,12 6-10312 0 0</inkml:trace>
  <inkml:trace contextRef="#ctx0" brushRef="#br1" timeOffset="71711.428">17213 1670 2104 0 0,'0'0'251'0'0,"0"0"104"0"0,0 0 164 0 0,0 0 160 0 0,0 0 102 0 0,0 0 10 0 0,0 0-44 0 0,0 0-51 0 0,0 0-76 0 0,0 0-65 0 0,0 0-60 0 0,5-11-85 0 0,28-54 564 0 0,-16 48-10 0 0,-24 36-536 0 0,-71 97 1519 0 0,46-74-1579 0 0,2 0 0 0 0,2 2 1 0 0,2 1-1 0 0,2 1 1 0 0,1 1-1 0 0,3 1 0 0 0,2 1 1 0 0,3 1-1 0 0,1 0 1 0 0,2 2-369 0 0,9-41 29 0 0,1 0 0 0 0,0 0 0 0 0,0 0 0 0 0,1 0 0 0 0,1 0 0 0 0,-1 0 0 0 0,2 0 0 0 0,0 0 0 0 0,0 0 0 0 0,1 0 0 0 0,0 0 0 0 0,1 0 0 0 0,0-1 0 0 0,1 1 0 0 0,0-1 0 0 0,1 0 0 0 0,0 0 0 0 0,0 0 0 0 0,1-1-1 0 0,0 0 1 0 0,1 0 0 0 0,0-1 0 0 0,1 1 0 0 0,-1-1 0 0 0,1-1 0 0 0,1 0 0 0 0,0 1-29 0 0,189 81 1258 0 0,-211-91 4165 0 0,-5-4-5095 0 0,5-2-5435 0 0,7-3-7341 0 0,6 11 5212 0 0</inkml:trace>
  <inkml:trace contextRef="#ctx0" brushRef="#br1" timeOffset="72821.897">17689 1896 2401 0 0,'0'0'658'0'0,"0"0"400"0"0,0 0 382 0 0,0 0 189 0 0,0 0 28 0 0,0 0-131 0 0,0 0-122 0 0,0 0-140 0 0,0 0-217 0 0,0 0-284 0 0,0 0-344 0 0,0 0-340 0 0,-4-7-306 0 0,2 1 355 0 0,1 7-190 0 0,1-1 1 0 0,-1 0 0 0 0,1 0-1 0 0,-1 1 1 0 0,1-1 0 0 0,-1 0-1 0 0,1 0 1 0 0,-1 0 0 0 0,1 1-1 0 0,-1-1 1 0 0,1 0 0 0 0,-1 0-1 0 0,1 0 1 0 0,-1 0 0 0 0,1 0-1 0 0,-1 0 1 0 0,0 0 0 0 0,1 0-1 0 0,-1-1 1 0 0,1 1 0 0 0,-1 0-1 0 0,1 0 1 0 0,-1 0 0 0 0,1 0-1 0 0,-1-1 1 0 0,1 1 0 0 0,-1 0 61 0 0,51 248 1106 0 0,-40-185-1065 0 0,-7-39-53 0 0,0-1-1 0 0,1 0 1 0 0,2 0 0 0 0,0-1 0 0 0,2 1 0 0 0,0-2-1 0 0,1 1 1 0 0,7 10 12 0 0,-15-30 25 0 0,0 0 1 0 0,0 0-1 0 0,0 0 0 0 0,1 0 1 0 0,-1-1-1 0 0,0 1 0 0 0,1 0 1 0 0,0-1-1 0 0,-1 1 0 0 0,1-1 1 0 0,0 1-1 0 0,0-1 1 0 0,-1 0-1 0 0,1 0 0 0 0,0 0 1 0 0,0 0-1 0 0,0 0 0 0 0,1 0 1 0 0,-1 0-1 0 0,0-1 0 0 0,0 1 1 0 0,0-1-1 0 0,0 0 0 0 0,1 1 1 0 0,-1-1-1 0 0,0 0 0 0 0,0 0 1 0 0,1-1-1 0 0,-1 1 0 0 0,0 0 1 0 0,0-1-1 0 0,0 1 0 0 0,1-1 1 0 0,-1 0-1 0 0,0 0 0 0 0,0 0 1 0 0,0 0-1 0 0,0 0 0 0 0,0 0 1 0 0,-1 0-1 0 0,1-1 0 0 0,0 1 1 0 0,0 0-1 0 0,-1-1 0 0 0,1 0 1 0 0,-1 1-1 0 0,1-1 0 0 0,-1 0 1 0 0,0 0-1 0 0,0 0 0 0 0,0 0 1 0 0,0 0-1 0 0,0 0-25 0 0,60-114-556 0 0,-54 100 459 0 0,-1-1 0 0 0,0 1 1 0 0,-1-1-1 0 0,-1 0 0 0 0,-1 0 0 0 0,0-1 1 0 0,-1 1-1 0 0,-1-1 0 0 0,-1 1 0 0 0,0-1 0 0 0,-1 1 1 0 0,-1-1-1 0 0,-1 1 0 0 0,0-1 0 0 0,-2 1 1 0 0,-1-5 96 0 0,-4 25-2490 0 0,10 44 2901 0 0,4-10-107 0 0,1 0 0 0 0,2-1 1 0 0,2 0-1 0 0,1 0 1 0 0,2-1-1 0 0,1 0 1 0 0,11 18-305 0 0,-22-48 72 0 0,0 0 1 0 0,1-1 0 0 0,-1 0-1 0 0,1 1 1 0 0,0-1 0 0 0,0 0-1 0 0,0-1 1 0 0,1 1 0 0 0,-1 0-1 0 0,1-1 1 0 0,0 0 0 0 0,0 0 0 0 0,0 0-1 0 0,0 0 1 0 0,0-1 0 0 0,1 0-1 0 0,-1 1 1 0 0,1-2 0 0 0,0 1-1 0 0,0 0 1 0 0,-1-1 0 0 0,1 0-1 0 0,0 0 1 0 0,0-1 0 0 0,0 1-1 0 0,0-1 1 0 0,0 0 0 0 0,0 0-1 0 0,0-1 1 0 0,0 1 0 0 0,0-1-1 0 0,0 0 1 0 0,0-1 0 0 0,0 1 0 0 0,-1-1-1 0 0,1 0 1 0 0,-1 0 0 0 0,1 0-1 0 0,-1-1 1 0 0,0 0 0 0 0,1 0-1 0 0,-1 0 1 0 0,-1 0 0 0 0,1-1-73 0 0,10-19 126 0 0,-1-1 1 0 0,-1 0 0 0 0,-2-1-1 0 0,0 0 1 0 0,-2 0 0 0 0,0-1 0 0 0,-2-1-1 0 0,-1 1 1 0 0,-1-1 0 0 0,-1 0-1 0 0,-2 0 1 0 0,0 0 0 0 0,-2 0-1 0 0,-3-13-126 0 0,1 17 172 0 0,-2 1-1 0 0,0-1 1 0 0,-1 1-1 0 0,-2 1 0 0 0,0-1 1 0 0,-1 1-1 0 0,-2 1 1 0 0,0 0-1 0 0,0 0 1 0 0,-2 1-1 0 0,-1 1 0 0 0,0 0 1 0 0,-5-3-172 0 0,208 75-6013 0 0,-138-45-1377 0 0,-34-6-337 0 0</inkml:trace>
  <inkml:trace contextRef="#ctx0" brushRef="#br1" timeOffset="73358.294">18508 2304 10834 0 0,'0'0'319'0'0,"0"0"-427"0"0,0 0 24 0 0,0 0 196 0 0,0 0 257 0 0,0 0 248 0 0,0 0 232 0 0,0 0 190 0 0,0 0 96 0 0,0 0-7 0 0,0 0-94 0 0,0 0-135 0 0,0 0-130 0 0,16 5-125 0 0,51 14-141 0 0,-12-38 177 0 0,-47 12-623 0 0,1 0-23 0 0,11-7-187 0 0,-1 0 0 0 0,0-2 0 0 0,-1 0 0 0 0,0-1 0 0 0,-2-1 0 0 0,0-1 0 0 0,-1 0 0 0 0,12-20 153 0 0,-26 38-31 0 0,-1 0 0 0 0,1-1 0 0 0,0 1 0 0 0,-1 0 0 0 0,1 0 0 0 0,-1-1 0 0 0,0 1 0 0 0,1-1 0 0 0,-1 1 0 0 0,0 0 0 0 0,0-1 0 0 0,0 1 0 0 0,0-1 0 0 0,0 1 0 0 0,0 0 0 0 0,0-1 0 0 0,0 1 0 0 0,-1-1 1 0 0,1 1-1 0 0,-1 0 0 0 0,1-1 0 0 0,-1 1 0 0 0,1 0 0 0 0,-1-1 0 0 0,0 1 0 0 0,1 0 0 0 0,-1 0 0 0 0,0 0 0 0 0,0 0 0 0 0,0 0 0 0 0,0 0 0 0 0,0 0 0 0 0,0 0 0 0 0,0 0 0 0 0,-1 0 0 0 0,1 1 1 0 0,0-1-1 0 0,0 0 0 0 0,-1 1 0 0 0,1-1 0 0 0,0 1 0 0 0,-1-1 0 0 0,1 1 0 0 0,0 0 0 0 0,-1-1 0 0 0,1 1 0 0 0,-1 0 0 0 0,1 0 0 0 0,0 0 0 0 0,-1 0 0 0 0,1 0 0 0 0,-1 1 31 0 0,-76 9-1398 0 0,67-5 1436 0 0,1 0 0 0 0,0 0-1 0 0,1 1 1 0 0,-1 0 0 0 0,1 1-1 0 0,0 0 1 0 0,1 1 0 0 0,0 0-1 0 0,0 0 1 0 0,0 1 0 0 0,1-1-1 0 0,1 2 1 0 0,0-1 0 0 0,0 1 0 0 0,0 0-1 0 0,1 0 1 0 0,1 0 0 0 0,0 1-1 0 0,0 0 1 0 0,1 0 0 0 0,1 0-1 0 0,-1 0 1 0 0,1 10-38 0 0,5-17-19 0 0,0 0 1 0 0,1-1-1 0 0,-1 1 1 0 0,1-1-1 0 0,0 0 1 0 0,0 1-1 0 0,0-2 0 0 0,0 1 1 0 0,1 0-1 0 0,-1-1 1 0 0,1 0-1 0 0,0 0 0 0 0,-1 0 1 0 0,1-1-1 0 0,0 0 1 0 0,0 0-1 0 0,0 0 0 0 0,0 0 1 0 0,0-1-1 0 0,0 0 1 0 0,0 0-1 0 0,0 0 1 0 0,0 0-1 0 0,0-1 0 0 0,0 0 1 0 0,0 0-1 0 0,0 0 1 0 0,0-1-1 0 0,0 0 0 0 0,-1 0 1 0 0,1 0-1 0 0,-1 0 1 0 0,5-4 18 0 0,225-123-910 0 0,-231 128 979 0 0,0 1 0 0 0,0 0 0 0 0,0 0 0 0 0,0 0 0 0 0,0 0-1 0 0,-1 0 1 0 0,1 0 0 0 0,0 1 0 0 0,0-1 0 0 0,0 1 0 0 0,0 0 0 0 0,-1 0 0 0 0,1 0 0 0 0,0 0 0 0 0,-1 1-1 0 0,1-1 1 0 0,-1 1 0 0 0,0-1 0 0 0,1 1 0 0 0,-1 0 0 0 0,0 0 0 0 0,0 0 0 0 0,0 0 0 0 0,0 0 0 0 0,0 0-1 0 0,-1 1 1 0 0,1-1 0 0 0,-1 1 0 0 0,1-1 0 0 0,-1 1 0 0 0,0 0 0 0 0,0-1 0 0 0,0 1 0 0 0,0 0 0 0 0,-1 0-1 0 0,1 1-68 0 0,13 23-173 0 0,21 6-2383 0 0,6-51-11173 0 0,-34 11 11765 0 0</inkml:trace>
  <inkml:trace contextRef="#ctx0" brushRef="#br1" timeOffset="73836.584">19212 1510 19100 0 0,'0'0'-223'0'0,"0"0"-361"0"0,0 0-116 0 0,0 0 175 0 0,0 0 351 0 0,0 0 217 0 0,0 0 58 0 0,0 0 23 0 0,4 31 31 0 0,31 209 360 0 0,14 240 41 0 0,-49-476-544 0 0,1 0 1 0 0,-1 0 0 0 0,1 0-1 0 0,0-1 1 0 0,0 1-1 0 0,0 0 1 0 0,0-1-1 0 0,1 1 1 0 0,-1 0 0 0 0,1-1-1 0 0,0 0 1 0 0,0 1-1 0 0,1-1 1 0 0,-1 0-1 0 0,1 0 1 0 0,-1 0-1 0 0,1-1 1 0 0,0 1 0 0 0,0 0-1 0 0,0-1 1 0 0,0 0-1 0 0,1 0 1 0 0,-1 0-1 0 0,0 0 1 0 0,1 0-1 0 0,0-1 1 0 0,-1 0 0 0 0,1 0-1 0 0,0 0 1 0 0,0 0-1 0 0,-1 0 1 0 0,1-1-1 0 0,0 1 1 0 0,0-1-1 0 0,0 0 1 0 0,0 0 0 0 0,0-1-1 0 0,0 1 1 0 0,0-1-1 0 0,-1 0 1 0 0,1 0-1 0 0,0 0 1 0 0,0 0-1 0 0,-1-1 1 0 0,1 0 0 0 0,-1 0-1 0 0,0 1 1 0 0,1-2-13 0 0,12-6-304 0 0,0-1 0 0 0,-1 0 0 0 0,-1-1 0 0 0,0-1 0 0 0,0 0 0 0 0,-1-1 0 0 0,0-1 0 0 0,-2 0 0 0 0,1 0 0 0 0,-2-1 0 0 0,0-1 0 0 0,-1 0 0 0 0,6-12 304 0 0,-8-36 289 0 0,-7 63-242 0 0,1 1-1 0 0,-1-1 0 0 0,0 0 0 0 0,0 0 1 0 0,0 0-1 0 0,0 0 0 0 0,0 0 1 0 0,0 0-1 0 0,-1 0 0 0 0,1 0 1 0 0,0 0-1 0 0,0 0 0 0 0,-1 0 0 0 0,1 0 1 0 0,-1 0-1 0 0,1 0 0 0 0,-1 0 1 0 0,1 0-1 0 0,-1 1 0 0 0,1-1 1 0 0,-1 0-1 0 0,0 0 0 0 0,1 1 1 0 0,-1-1-1 0 0,0 0 0 0 0,0 1 0 0 0,1-1 1 0 0,-1 1-1 0 0,0-1 0 0 0,0 1 1 0 0,0-1-1 0 0,0 1 0 0 0,0 0 1 0 0,0-1-1 0 0,0 1 0 0 0,0 0 0 0 0,0 0 1 0 0,0 0-1 0 0,0 0 0 0 0,0 0 1 0 0,0 0-1 0 0,0 0 0 0 0,0 0 1 0 0,0 0-1 0 0,0 0 0 0 0,1 0 1 0 0,-1 1-1 0 0,0-1 0 0 0,0 0 0 0 0,0 1 1 0 0,0-1-1 0 0,0 1 0 0 0,0-1 1 0 0,0 1-1 0 0,1-1 0 0 0,-1 1 1 0 0,0-1-1 0 0,0 1 0 0 0,1 0 1 0 0,-2 0-47 0 0,-1 4 67 0 0,-1 0 1 0 0,1 1 0 0 0,0-1 0 0 0,0 1 0 0 0,0 0 0 0 0,1 0 0 0 0,0 0 0 0 0,0 0 0 0 0,0 0-1 0 0,1 0 1 0 0,0 1 0 0 0,0-1 0 0 0,1 0 0 0 0,0 1 0 0 0,0-1 0 0 0,0 1 0 0 0,1-1 0 0 0,0 0-1 0 0,0 1 1 0 0,0-1 0 0 0,1 0 0 0 0,1 2-68 0 0,0-2-11 0 0,1 0-1 0 0,-1 0 1 0 0,2 0 0 0 0,-1 0-1 0 0,1-1 1 0 0,-1 1 0 0 0,2-1-1 0 0,-1 0 1 0 0,0-1 0 0 0,1 0-1 0 0,0 1 1 0 0,0-2 0 0 0,0 1-1 0 0,1-1 1 0 0,-1 0 0 0 0,1 0-1 0 0,-1 0 1 0 0,1-1 0 0 0,0 0-1 0 0,0-1 1 0 0,0 0 0 0 0,0 0-1 0 0,1 0 1 0 0,-1-1 0 0 0,0 0-1 0 0,0 0 1 0 0,5-1 11 0 0,58-11-4329 0 0,-9-14-5714 0 0,-48 19 5121 0 0</inkml:trace>
  <inkml:trace contextRef="#ctx0" brushRef="#br1" timeOffset="74032.018">19134 1795 20324 0 0,'0'0'571'0'0,"0"0"35"0"0,0 0-73 0 0,0 0-250 0 0,0 0-257 0 0,0 0-228 0 0,0 0-66 0 0,0 0 65 0 0,0 0 138 0 0,0 0 115 0 0,0 0 1 0 0,0 0-18 0 0,0 0-15 0 0,25-10-34 0 0,189-50-295 0 0,-62 41-2752 0 0,-53 12-5738 0 0,-69 5-765 0 0</inkml:trace>
  <inkml:trace contextRef="#ctx0" brushRef="#br1" timeOffset="74378.492">19843 1962 17284 0 0,'0'0'-358'0'0,"0"0"-172"0"0,0 0 0 0 0,0 0 103 0 0,0 0 181 0 0,0 0 143 0 0,0 0 126 0 0,0 0 79 0 0,0 0 36 0 0,0 0 18 0 0,0 0-20 0 0,0 0 0 0 0,0 0 2 0 0,26-4-15 0 0,82-12-18 0 0,23-18-947 0 0,-127 111 2961 0 0,-74 162 240 0 0,70-237-2333 0 0,0 1 0 0 0,-1-1 0 0 0,1 0 0 0 0,0 0 0 0 0,0 0 1 0 0,1 0-1 0 0,-1 1 0 0 0,0-1 0 0 0,1 0 0 0 0,-1 0 0 0 0,1 0 0 0 0,0 0 0 0 0,0 0 0 0 0,0 0 1 0 0,0 0-1 0 0,0 0 0 0 0,0 0 0 0 0,0-1 0 0 0,1 1 0 0 0,-1 0 0 0 0,0-1 0 0 0,1 1 0 0 0,0-1 1 0 0,-1 1-1 0 0,1-1 0 0 0,0 0 0 0 0,0 0 0 0 0,0 0 0 0 0,0 0 0 0 0,0 0 0 0 0,0 0 0 0 0,0 0 0 0 0,0-1 1 0 0,0 1-1 0 0,0-1 0 0 0,0 1 0 0 0,0-1 0 0 0,0 0 0 0 0,1 0 0 0 0,-1 0 0 0 0,0 0 0 0 0,0 0 1 0 0,2-1-27 0 0,103-16-1555 0 0,-99 15 1061 0 0,24-7-2058 0 0,6-2-5375 0 0,-24 8-451 0 0</inkml:trace>
  <inkml:trace contextRef="#ctx0" brushRef="#br1" timeOffset="75187.291">21092 1361 9874 0 0,'0'0'164'0'0,"0"0"-381"0"0,0 0-143 0 0,0 0 53 0 0,0 0 323 0 0,0 0 477 0 0,0 0 276 0 0,0 0 156 0 0,0 0 21 0 0,0 0-109 0 0,3 29-174 0 0,8 91-172 0 0,-37 50 495 0 0,11-116-737 0 0,-85 332 828 0 0,107-437 1808 0 0,0-7-3761 0 0,142-454-4751 0 0,-105 431 7410 0 0,-14 129 592 0 0,16 69-1521 0 0,160 354-1382 0 0,-170-405 838 0 0,-66-67 1583 0 0,-231-91-246 0 0,37 14-1930 0 0,222 83-6797 0 0,32 27 481 0 0,-16-23 3536 0 0,-6-3-1234 0 0</inkml:trace>
  <inkml:trace contextRef="#ctx0" brushRef="#br1" timeOffset="75610.05">21575 1846 15027 0 0,'0'0'3662'0'0,"0"0"-3340"0"0,0 0-958 0 0,0 0 10 0 0,0 0 199 0 0,0 0 323 0 0,0 0 247 0 0,0 0 164 0 0,0 0 66 0 0,0 0 29 0 0,0 0-14 0 0,0 0-62 0 0,0 0-46 0 0,-2 23-37 0 0,-9 117 463 0 0,46-144-1357 0 0,68-72-4046 0 0,22-9 2263 0 0,-103 99 8386 0 0,-5 50-3732 0 0,-14-45-1944 0 0,-2-16-363 0 0,0 0-1 0 0,0 1 0 0 0,0-1 0 0 0,1 0 0 0 0,-1 1 0 0 0,1-1 0 0 0,0 0 0 0 0,0 0 0 0 0,0 0 0 0 0,0-1 0 0 0,0 1 0 0 0,1 0 0 0 0,-1-1 0 0 0,1 0 0 0 0,0 1 0 0 0,0-1 0 0 0,0 0 0 0 0,0 0 0 0 0,0-1 0 0 0,0 1 0 0 0,0-1 0 0 0,0 1 0 0 0,1-1 0 0 0,-1 0 0 0 0,1 0 0 0 0,-1 0 0 0 0,1-1 1 0 0,0 1 87 0 0,50-2-6290 0 0,-1-9-3988 0 0,-43 7 8256 0 0</inkml:trace>
  <inkml:trace contextRef="#ctx0" brushRef="#br1" timeOffset="76012.511">22138 1971 1952 0 0,'0'0'1683'0'0,"0"0"486"0"0,0 0 311 0 0,0 0-135 0 0,0 0-418 0 0,0 0-443 0 0,0 0-322 0 0,0 0-263 0 0,0 0-262 0 0,0 0-203 0 0,0 0-144 0 0,0 0-84 0 0,0 0-44 0 0,11 10 7 0 0,37 30 15 0 0,-43-37-119 0 0,0-1 0 0 0,0 1 0 0 0,0-1 0 0 0,1 0 0 0 0,-1-1 1 0 0,1 1-1 0 0,-1-1 0 0 0,1 0 0 0 0,0-1 0 0 0,-1 1 0 0 0,1-1 1 0 0,0 0-1 0 0,0 0 0 0 0,-1-1 0 0 0,1 0 0 0 0,0 0 0 0 0,-1 0 1 0 0,1-1-1 0 0,-1 1 0 0 0,1-2 0 0 0,-1 1 0 0 0,0 0 0 0 0,0-1 0 0 0,0 0 1 0 0,0 0-1 0 0,0 0 0 0 0,-1-1 0 0 0,0 0 0 0 0,2-1-65 0 0,2 1-59 0 0,-1 0-1 0 0,1 0 0 0 0,-1-1 1 0 0,0 1-1 0 0,-1-1 0 0 0,1-1 1 0 0,-1 1-1 0 0,0-1 0 0 0,0-1 1 0 0,-1 1-1 0 0,0-1 0 0 0,0 0 1 0 0,-1 0-1 0 0,1 0 0 0 0,-1 0 1 0 0,-1-1-1 0 0,0 0 1 0 0,0 0-1 0 0,0 0 0 0 0,-1 0 1 0 0,0 0-1 0 0,-1 0 0 0 0,0 0 1 0 0,0-1-1 0 0,-1 1 0 0 0,0-2 60 0 0,-1 7-36 0 0,0-1-1 0 0,0 1 1 0 0,0 0-1 0 0,-1 0 0 0 0,1 1 1 0 0,-1-1-1 0 0,0 0 1 0 0,0 0-1 0 0,0 1 1 0 0,0-1-1 0 0,-1 1 0 0 0,1 0 1 0 0,-1 0-1 0 0,1 0 1 0 0,-1 0-1 0 0,0 0 0 0 0,1 0 1 0 0,-1 1-1 0 0,0-1 1 0 0,0 1-1 0 0,-1 0 1 0 0,1 0-1 0 0,0 0 0 0 0,0 0 1 0 0,0 1-1 0 0,-1-1 1 0 0,1 1-1 0 0,0 0 1 0 0,0 0-1 0 0,-1 0 0 0 0,1 0 1 0 0,0 0-1 0 0,-1 1 1 0 0,1 0-1 0 0,-1 0 37 0 0,-109 43 329 0 0,21 66 1044 0 0,90-107-1369 0 0,1 0 0 0 0,-1 0-1 0 0,1 0 1 0 0,0 0 0 0 0,0 0-1 0 0,0 0 1 0 0,0 1 0 0 0,1-1 0 0 0,-1 0-1 0 0,1 0 1 0 0,0 1 0 0 0,0-1-1 0 0,0 0 1 0 0,0 1 0 0 0,1-1-1 0 0,-1 0 1 0 0,1 0 0 0 0,0 0 0 0 0,0 1-1 0 0,0-1 1 0 0,0 0 0 0 0,0 0-1 0 0,1 0 1 0 0,0-1 0 0 0,-1 1 0 0 0,1 0-1 0 0,0-1 1 0 0,0 1 0 0 0,0-1-1 0 0,1 1 1 0 0,-1-1 0 0 0,1 0-1 0 0,-1 0 1 0 0,1 0 0 0 0,0 0 0 0 0,0-1-1 0 0,-1 1 1 0 0,1-1 0 0 0,0 1-1 0 0,1-1 1 0 0,-1 0 0 0 0,2 0-4 0 0,16 4 98 0 0,0-1 1 0 0,0-1-1 0 0,0-1 0 0 0,0 0 1 0 0,1-2-1 0 0,-1-1 1 0 0,0 0-1 0 0,1-2 1 0 0,-1 0-1 0 0,14-5-98 0 0,84-7 697 0 0,-106 15-1032 0 0,106 0 1333 0 0,-80 6-4350 0 0,-2 5-4916 0 0,-27-8-1555 0 0</inkml:trace>
  <inkml:trace contextRef="#ctx0" brushRef="#br1" timeOffset="76842.85">22721 1187 11466 0 0,'0'0'2764'0'0,"0"0"-2595"0"0,0 0-688 0 0,0 0 26 0 0,0 0 151 0 0,0 0 349 0 0,0 0 84 0 0,0 0-18 0 0,0 0-11 0 0,0 0 19 0 0,0 0 72 0 0,0 0 121 0 0,0 0 130 0 0,25 20 109 0 0,75 70 61 0 0,-62-14 277 0 0,-36-59-665 0 0,20 171 716 0 0,21 85-1048 0 0,-43-270 163 0 0,1-1 0 0 0,0 0-1 0 0,-1 1 1 0 0,1-1-1 0 0,0 0 1 0 0,0 0 0 0 0,1 0-1 0 0,-1 0 1 0 0,0 0 0 0 0,1 0-1 0 0,-1 0 1 0 0,1 0-1 0 0,0 0 1 0 0,-1-1 0 0 0,1 1-1 0 0,0-1 1 0 0,0 1 0 0 0,0-1-1 0 0,0 0 1 0 0,0 0 0 0 0,0 0-1 0 0,1 0 1 0 0,-1 0-1 0 0,0 0 1 0 0,1 0 0 0 0,-1-1-1 0 0,0 1 1 0 0,1-1 0 0 0,-1 0-1 0 0,0 0 1 0 0,1 0-1 0 0,-1 0 1 0 0,1 0 0 0 0,-1 0-1 0 0,0-1 1 0 0,1 1 0 0 0,-1-1-1 0 0,0 0 1 0 0,1 1-1 0 0,-1-1 1 0 0,0 0 0 0 0,0 0-1 0 0,0-1 1 0 0,0 1 0 0 0,0 0-1 0 0,0-1 1 0 0,1 0-17 0 0,92-78-2666 0 0,-94 78 2538 0 0,58-67-3192 0 0,5-5 3837 0 0,-64 73-48 0 0,0 1 23 0 0,1 42 3577 0 0,0-23-3477 0 0,-2-10-538 0 0,0 0 1 0 0,1 0-1 0 0,0 0 1 0 0,1 1-1 0 0,0-1 1 0 0,0 0-1 0 0,1 0 0 0 0,0 0 1 0 0,1-1-1 0 0,0 1 1 0 0,0 0-1 0 0,0-1 1 0 0,1 0-1 0 0,1 0 1 0 0,0 0-1 0 0,0 0 1 0 0,0-1-1 0 0,6 7-54 0 0,-7-13-42 0 0,-1 0 0 0 0,1 1 0 0 0,0-1 0 0 0,-1 0 0 0 0,1-1 0 0 0,0 1 0 0 0,-1-1 0 0 0,1 0 0 0 0,0 0 0 0 0,0 0 0 0 0,0 0 0 0 0,-1 0 0 0 0,1-1 0 0 0,0 0 0 0 0,-1 0 0 0 0,1 0 0 0 0,0 0 0 0 0,-1 0 0 0 0,1-1 0 0 0,-1 0 0 0 0,0 1 0 0 0,1-1 0 0 0,-1-1 0 0 0,0 1 1 0 0,0 0-1 0 0,0-1 0 0 0,-1 1 0 0 0,3-3 41 0 0,70-81-3480 0 0,-34 22 3033 0 0,-19 107 1230 0 0,38 119-12 0 0,81 164-1578 0 0,-140-324 936 0 0,0-1-1 0 0,0 1 0 0 0,0 0 0 0 0,0 0 0 0 0,-1 0 0 0 0,1 0 1 0 0,-1 0-1 0 0,1 0 0 0 0,-1 0 0 0 0,0 0 0 0 0,0 0 0 0 0,0 0 1 0 0,0 0-1 0 0,0 0 0 0 0,0 0 0 0 0,-1 0 0 0 0,1 0 0 0 0,-1 0 1 0 0,1 0-1 0 0,-1 0 0 0 0,0-1 0 0 0,0 1 0 0 0,1 0 0 0 0,-1 0 1 0 0,-1 0-1 0 0,1-1 0 0 0,0 1 0 0 0,0-1 0 0 0,-1 1 0 0 0,1-1 1 0 0,0 1-1 0 0,-1-1 0 0 0,0 0 0 0 0,1 0 0 0 0,-1 0 0 0 0,0 0 1 0 0,1 0-1 0 0,-1 0 0 0 0,0 0 0 0 0,0 0 0 0 0,0-1 0 0 0,0 1 1 0 0,0-1-1 0 0,0 1 0 0 0,0-1 0 0 0,0 0-127 0 0,-100 18 881 0 0,5-17-1556 0 0,75-1-3408 0 0,1 0-3994 0 0,17 0-315 0 0</inkml:trace>
  <inkml:trace contextRef="#ctx0" brushRef="#br1" timeOffset="77575.495">23992 1541 12579 0 0,'0'0'3919'0'0,"0"0"-2565"0"0,0 0-813 0 0,0 0-298 0 0,0 0-328 0 0,0 0-170 0 0,0 0-98 0 0,0 0 6 0 0,0 0 96 0 0,0 0 156 0 0,0 0 130 0 0,0 0 69 0 0,0 0 41 0 0,-5 1-25 0 0,5-1-121 0 0,1 0 0 0 0,-1 1 0 0 0,0-1 0 0 0,1 1 0 0 0,-1-1 0 0 0,0 0 0 0 0,0 1 0 0 0,0-1 0 0 0,1 1 0 0 0,-1-1 0 0 0,0 0 0 0 0,0 1 0 0 0,0-1 0 0 0,0 1 0 0 0,0-1 0 0 0,0 1 0 0 0,0-1 0 0 0,0 1 0 0 0,0-1 0 0 0,0 0 0 0 0,0 1 0 0 0,0-1 0 0 0,0 1 0 0 0,0-1 0 0 0,0 1 0 0 0,0-1 0 0 0,-1 0 0 0 0,1 1 0 0 0,0-1 1 0 0,16-8 361 0 0,-42 13-1053 0 0,-173 137 1971 0 0,199-141-1307 0 0,0 1-1 0 0,0 0 0 0 0,0-1 1 0 0,0 1-1 0 0,0 0 0 0 0,0 0 1 0 0,0-1-1 0 0,0 1 0 0 0,1 0 1 0 0,-1-1-1 0 0,1 1 0 0 0,0-1 1 0 0,-1 1-1 0 0,1-1 0 0 0,0 1 1 0 0,0-1-1 0 0,0 1 0 0 0,0-1 1 0 0,0 0-1 0 0,0 1 0 0 0,0-1 1 0 0,0 0-1 0 0,0 0 0 0 0,1 0 0 0 0,-1 0 1 0 0,1 0-1 0 0,-1 0 0 0 0,0 0 1 0 0,1 0-1 0 0,0-1 0 0 0,-1 1 1 0 0,1-1-1 0 0,-1 1 0 0 0,1-1 1 0 0,0 1-1 0 0,-1-1 0 0 0,1 0 1 0 0,1 0 28 0 0,194 11-409 0 0,-120-14 50 0 0,-75 2 396 0 0,-1 0 0 0 0,1 0 0 0 0,0 1 1 0 0,0-1-1 0 0,-1 1 0 0 0,1-1 0 0 0,0 1 1 0 0,0-1-1 0 0,0 1 0 0 0,0 0 0 0 0,0 0 1 0 0,0 0-1 0 0,0 0 0 0 0,-1 0 0 0 0,1 1 1 0 0,0-1-1 0 0,0 0 0 0 0,0 1 0 0 0,0-1 1 0 0,-1 1-1 0 0,1 0 0 0 0,0 0 0 0 0,0 0 0 0 0,-1 0 1 0 0,1 0-1 0 0,-1 0 0 0 0,1 0 0 0 0,-1 0 1 0 0,1 0-1 0 0,-1 1 0 0 0,0-1 0 0 0,0 1 1 0 0,1-1-1 0 0,-1 1 0 0 0,0-1 0 0 0,0 1 1 0 0,-1 0-1 0 0,1-1 0 0 0,0 1 0 0 0,0 0 1 0 0,-1 0-1 0 0,1 0 0 0 0,-1 0 0 0 0,0-1 1 0 0,0 1-1 0 0,1 0 0 0 0,-1 0 0 0 0,0 0 1 0 0,0 0-1 0 0,-1 0 0 0 0,1 0 0 0 0,0 0 1 0 0,-1-1-1 0 0,1 1 0 0 0,-1 0 0 0 0,0 0 1 0 0,0 1-38 0 0,-5 12 80 0 0,-1 0 0 0 0,-1-1 0 0 0,0 0-1 0 0,-1 0 1 0 0,0-1 0 0 0,-1 0 0 0 0,-1 0 0 0 0,0-2 0 0 0,0 1 0 0 0,-2-1 0 0 0,1-1 0 0 0,-1 0 0 0 0,0-1 0 0 0,-1 0 0 0 0,0-1 0 0 0,-1 0 0 0 0,-7 1-80 0 0,14-7-319 0 0,5-8-11082 0 0,4 2 2923 0 0</inkml:trace>
  <inkml:trace contextRef="#ctx0" brushRef="#br1" timeOffset="77844.015">24330 1659 19756 0 0,'0'0'670'0'0,"0"0"-533"0"0,0 0-276 0 0,0 0 18 0 0,0 0 68 0 0,0 0 69 0 0,0 0 36 0 0,0 0 5 0 0,0 0-20 0 0,-1 26-9 0 0,-3 82-24 0 0,3-103-57 0 0,1 0 0 0 0,0 0-1 0 0,0 0 1 0 0,0 0 0 0 0,1 0-1 0 0,-1 0 1 0 0,1-1-1 0 0,0 1 1 0 0,1 0 0 0 0,-1 0-1 0 0,1-1 1 0 0,0 1 0 0 0,0-1-1 0 0,0 1 1 0 0,1-1-1 0 0,0 0 1 0 0,-1 0 0 0 0,1 0-1 0 0,1 0 54 0 0,25 2-3735 0 0,3-28-5127 0 0,-25 14 2029 0 0</inkml:trace>
  <inkml:trace contextRef="#ctx0" brushRef="#br1" timeOffset="78114.89">24272 1177 22069 0 0,'0'0'672'0'0,"0"0"-312"0"0,0 0-104 0 0,0 0-312 0 0,0 0-456 0 0,0 0-336 0 0,0 0-121 0 0,0 0 25 0 0,0 0 72 0 0,0 0 64 0 0,0 0-216 0 0,0 0-225 0 0,0 0-135 0 0,0 0-304 0 0,55 37-537 0 0,-40-19-879 0 0,-2-3 239 0 0,-2-5-1944 0 0</inkml:trace>
  <inkml:trace contextRef="#ctx0" brushRef="#br1" timeOffset="78366.627">24816 1323 9586 0 0,'0'0'1654'0'0,"0"0"-590"0"0,0 0-548 0 0,0 0-228 0 0,0 0-62 0 0,0 0-36 0 0,0 0-34 0 0,0 0-33 0 0,0 0-75 0 0,0 0-43 0 0,0 0 42 0 0,0 0 162 0 0,0 0 271 0 0,2 4 342 0 0,-2-3-733 0 0,0-1 0 0 0,0 1 0 0 0,0 0 0 0 0,0 0-1 0 0,0 0 1 0 0,0 0 0 0 0,0 0 0 0 0,0-1 0 0 0,0 1 0 0 0,-1 0 0 0 0,1 0 0 0 0,0 0 0 0 0,0 0 0 0 0,-1-1-1 0 0,1 1 1 0 0,-1 0 0 0 0,1 0 0 0 0,-1-1 0 0 0,1 1 0 0 0,-1 0 0 0 0,1-1 0 0 0,-1 1 0 0 0,0 0 0 0 0,1-1 0 0 0,-1 1-1 0 0,0-1 1 0 0,1 1 0 0 0,-1-1 0 0 0,0 0 0 0 0,0 1 0 0 0,1-1 0 0 0,-1 0 0 0 0,0 1 0 0 0,0-1 0 0 0,0 0-1 0 0,0 0 1 0 0,1 0 0 0 0,-1 0 0 0 0,0 1 0 0 0,0-1 0 0 0,0-1 0 0 0,0 1 0 0 0,0 0 0 0 0,0 0 0 0 0,1 0-1 0 0,-1 0 1 0 0,0-1 0 0 0,0 1 0 0 0,0 0 0 0 0,1-1 0 0 0,-1 1 0 0 0,0 0 0 0 0,0-1 0 0 0,1 1 0 0 0,-1-1-1 0 0,0 1 1 0 0,1-1 0 0 0,-1 0-89 0 0,-18 0 480 0 0,16 1-460 0 0,0 0 0 0 0,0 0 1 0 0,0 0-1 0 0,0 0 0 0 0,0 1 0 0 0,0-1 1 0 0,1 1-1 0 0,-1-1 0 0 0,0 1 0 0 0,0 0 1 0 0,1 0-1 0 0,-1 1 0 0 0,0-1 0 0 0,1 0 1 0 0,-1 1-1 0 0,1 0 0 0 0,0-1 0 0 0,-1 1 1 0 0,1 0-1 0 0,0 0 0 0 0,0 0 0 0 0,0 1 1 0 0,1-1-1 0 0,-1 0 0 0 0,0 1 0 0 0,1-1 1 0 0,0 1-1 0 0,-1-1 0 0 0,1 1 0 0 0,0 0 1 0 0,0 0-1 0 0,1-1 0 0 0,-1 1 0 0 0,1 0 0 0 0,-1 0 1 0 0,1 0-1 0 0,0 0 0 0 0,0 0 0 0 0,0-1 1 0 0,0 1-1 0 0,0 0 0 0 0,1 0 0 0 0,0 0 1 0 0,-1 0-1 0 0,1-1 0 0 0,0 1 0 0 0,0 0 1 0 0,1 0-1 0 0,-1-1 0 0 0,0 1 0 0 0,1-1 1 0 0,0 0-1 0 0,-1 1 0 0 0,1-1 0 0 0,1 1-20 0 0,174 181-1407 0 0,-173-182 1441 0 0,0 1-1 0 0,0 0 1 0 0,0 0-1 0 0,-1 0 0 0 0,0 1 1 0 0,0-1-1 0 0,0 1 0 0 0,0 0 1 0 0,0 0-1 0 0,-1 0 1 0 0,1 0-1 0 0,-1 0 0 0 0,0 1 1 0 0,-1-1-1 0 0,1 1 0 0 0,-1-1 1 0 0,0 1-1 0 0,0-1 1 0 0,0 1-1 0 0,-1 0 0 0 0,1 0 1 0 0,-1-1-1 0 0,0 1 1 0 0,-1 0-1 0 0,1 0 0 0 0,-1-1 1 0 0,0 1-1 0 0,0 0 0 0 0,0-1 1 0 0,-1 1-1 0 0,1-1 1 0 0,-1 0-1 0 0,0 1 0 0 0,-1-1 1 0 0,1 0-1 0 0,-3 2-33 0 0,-4 2 28 0 0,-1-1-1 0 0,-1 0 1 0 0,1 0 0 0 0,-1-2-1 0 0,0 1 1 0 0,-1-1 0 0 0,1-1-1 0 0,-1 0 1 0 0,0 0 0 0 0,0-2-1 0 0,0 1 1 0 0,0-1 0 0 0,-1-1-1 0 0,1 0 1 0 0,-1-1 0 0 0,-4-1-28 0 0,5-4-3411 0 0,10-3-6270 0 0,2 5 372 0 0</inkml:trace>
  <inkml:trace contextRef="#ctx0" brushRef="#br1" timeOffset="79797.861">24413 2266 19764 0 0,'0'0'187'0'0,"0"0"-387"0"0,0 0-403 0 0,0 0-116 0 0,0 0 139 0 0,0 0 284 0 0,0 0 249 0 0,0 0 107 0 0,0 0 26 0 0,0 0 4 0 0,10 26 1 0 0,48 168-3 0 0,-36 43-17 0 0,-87-599 933 0 0,64 355-1027 0 0,0 1 0 0 0,1-1 0 0 0,0 1 0 0 0,0-1 0 0 0,0 1 0 0 0,1-1 0 0 0,0 1 0 0 0,0-1 0 0 0,1 1 1 0 0,-1 0-1 0 0,2-1 0 0 0,-1 1 0 0 0,0 0 0 0 0,1 1 0 0 0,0-1 0 0 0,1 0 0 0 0,-1 1 0 0 0,1 0 0 0 0,0-1 0 0 0,1 2 0 0 0,-1-1 0 0 0,1 0 0 0 0,0 1 0 0 0,0 0 0 0 0,0 0 0 0 0,0 0 0 0 0,1 1 0 0 0,0 0 0 0 0,0 0 0 0 0,0 0 0 0 0,0 1 1 0 0,0 0-1 0 0,4-1 23 0 0,177-25-326 0 0,-180 28 251 0 0,0 1 1 0 0,0-1-1 0 0,0 1 0 0 0,0 0 0 0 0,0 0 1 0 0,0 1-1 0 0,0 0 0 0 0,-1 1 0 0 0,1-1 1 0 0,-1 1-1 0 0,1 0 0 0 0,-1 1 1 0 0,0 0-1 0 0,0-1 0 0 0,-1 2 0 0 0,1-1 1 0 0,-1 1-1 0 0,0 0 0 0 0,0 0 0 0 0,0 0 1 0 0,-1 1-1 0 0,0 0 0 0 0,0 0 1 0 0,-1 0-1 0 0,2 2 75 0 0,-5 2 57 0 0,-1 1 0 0 0,0-1 1 0 0,0 0-1 0 0,-1 0 0 0 0,0 0 0 0 0,-1 0 0 0 0,0 0 1 0 0,-1-1-1 0 0,0 1 0 0 0,0-1 0 0 0,-1 0 1 0 0,0 0-1 0 0,-1-1 0 0 0,0 1 0 0 0,0-1 1 0 0,0 0-1 0 0,-1-1 0 0 0,-1 0 0 0 0,1 0 1 0 0,-1 0-1 0 0,0-1 0 0 0,-1 0 0 0 0,0-1 1 0 0,-3 2-58 0 0,8-4 43 0 0,-127 93 1548 0 0,129-95-1607 0 0,1 1 0 0 0,0-1 0 0 0,0 1 0 0 0,0-1 0 0 0,0 0 0 0 0,0 1 0 0 0,1 0 0 0 0,-1-1-1 0 0,0 1 1 0 0,1-1 0 0 0,-1 1 0 0 0,1 0 0 0 0,0-1 0 0 0,-1 1 0 0 0,1 0 0 0 0,0 0 0 0 0,0-1 0 0 0,0 1-1 0 0,0 0 1 0 0,0 0 0 0 0,1-1 0 0 0,-1 1 0 0 0,0 0 0 0 0,1-1 0 0 0,-1 1 0 0 0,1 0 0 0 0,0-1 0 0 0,-1 1-1 0 0,1-1 1 0 0,0 1 0 0 0,0-1 0 0 0,0 1 0 0 0,0-1 0 0 0,0 0 0 0 0,1 0 0 0 0,-1 1 0 0 0,0-1-1 0 0,0 0 1 0 0,1 0 0 0 0,-1 0 0 0 0,1 0 0 0 0,-1 0 0 0 0,1-1 0 0 0,-1 1 0 0 0,1 0 0 0 0,0-1 0 0 0,-1 1-1 0 0,2-1 17 0 0,81 32 64 0 0,-65-27-36 0 0,0-1 0 0 0,1-1 0 0 0,-1-1 0 0 0,1 0-1 0 0,0-2 1 0 0,-1 0 0 0 0,1-1 0 0 0,0-1 0 0 0,-1-1 0 0 0,1-1 0 0 0,-1 0 0 0 0,0-1 0 0 0,8-5-28 0 0,30-69 1620 0 0,-54 68-1799 0 0,0 1 1 0 0,-1 0-1 0 0,-1-1 0 0 0,0 0 1 0 0,0 1-1 0 0,-1-1 0 0 0,0 1 0 0 0,-1-1 1 0 0,-1 1-1 0 0,1-1 0 0 0,-2 1 1 0 0,1-1-1 0 0,-3-5 179 0 0,4 16 3 0 0,1 0 0 0 0,0 1 0 0 0,0-1 0 0 0,0 0 0 0 0,0 1 0 0 0,-1-1 0 0 0,1 0 0 0 0,0 0 0 0 0,0 1 0 0 0,0-1 0 0 0,-1 0 0 0 0,1 0 0 0 0,0 1 0 0 0,-1-1 0 0 0,1 0 0 0 0,0 0 0 0 0,0 0 0 0 0,-1 1 0 0 0,1-1 0 0 0,0 0 0 0 0,-1 0 0 0 0,1 0 0 0 0,0 0 0 0 0,-1 0 0 0 0,1 0 0 0 0,0 0 0 0 0,-1 0 0 0 0,1 0 0 0 0,0 0 0 0 0,-1 0 0 0 0,1 0 0 0 0,0 0 0 0 0,-1 0 0 0 0,1 0 0 0 0,-1 0 0 0 0,1 0 0 0 0,0 0 0 0 0,0-1 0 0 0,-1 1 0 0 0,1 0 0 0 0,0 0 0 0 0,-1 0 0 0 0,1-1-3 0 0,-1 47 380 0 0,1-41-244 0 0,-1 2-144 0 0,1 0-1 0 0,0 1 0 0 0,1-1 1 0 0,-1 0-1 0 0,1 0 0 0 0,0 0 1 0 0,1 0-1 0 0,0 0 0 0 0,0 0 1 0 0,1 0-1 0 0,-1 0 1 0 0,1-1-1 0 0,1 1 0 0 0,-1-1 1 0 0,1 0-1 0 0,0 0 0 0 0,1 0 1 0 0,-1-1-1 0 0,1 1 0 0 0,0-1 1 0 0,1 0-1 0 0,-1-1 0 0 0,1 1 1 0 0,0-1-1 0 0,0 0 0 0 0,0-1 1 0 0,1 1-1 0 0,-1-1 1 0 0,1-1-1 0 0,0 1 0 0 0,2 0 9 0 0,50-5-4503 0 0,-22-8-3268 0 0,-24 5 1664 0 0</inkml:trace>
  <inkml:trace contextRef="#ctx0" brushRef="#br1" timeOffset="80293.539">25403 2365 15211 0 0,'0'0'3137'0'0,"0"0"-2558"0"0,0 0-735 0 0,0 0 40 0 0,0 0 70 0 0,0 0 66 0 0,0 0 18 0 0,0 0-6 0 0,2 30-11 0 0,15 211-6 0 0,29 349-375 0 0,-23-540-423 0 0,-11-104 1386 0 0,-5-15-1901 0 0,-3-1-1 0 0,-4 0 1 0 0,-2 0 0 0 0,-3 0 0 0 0,-4 1 0 0 0,-3-2 1298 0 0,6-93 2180 0 0,6 160-2220 0 0,2-1-1 0 0,-1 0 1 0 0,0 0 0 0 0,1 1 0 0 0,0-1-1 0 0,0 1 1 0 0,0-1 0 0 0,1 1 0 0 0,0 0-1 0 0,-1 0 1 0 0,1 0 0 0 0,1 0 0 0 0,-1 1-1 0 0,0-1 1 0 0,1 1 0 0 0,0 0 0 0 0,0 0 0 0 0,0 0-1 0 0,0 1 1 0 0,0-1 0 0 0,1 1 0 0 0,-1 0-1 0 0,1 0 1 0 0,-1 0 0 0 0,1 1 0 0 0,0 0-1 0 0,-1 0 1 0 0,1 0 0 0 0,0 0 0 0 0,0 1-1 0 0,3 0 41 0 0,80 9-1603 0 0,-86-8 1624 0 0,0-1 0 0 0,0 0 0 0 0,0 1 0 0 0,0-1 0 0 0,0 1 0 0 0,-1-1 0 0 0,1 1 0 0 0,0 0 0 0 0,0 0 1 0 0,-1 0-1 0 0,1 0 0 0 0,-1 0 0 0 0,1 0 0 0 0,-1 0 0 0 0,1 1 0 0 0,-1-1 0 0 0,0 1 0 0 0,1-1 0 0 0,-1 1 0 0 0,0-1 1 0 0,0 1-1 0 0,0 0 0 0 0,0-1 0 0 0,-1 1 0 0 0,1 0 0 0 0,0 0 0 0 0,-1-1 0 0 0,1 1 0 0 0,-1 0 0 0 0,1 0 0 0 0,-1 0 0 0 0,0 0 1 0 0,0 0-1 0 0,0 0 0 0 0,0 0 0 0 0,0 0 0 0 0,-1-1 0 0 0,1 1 0 0 0,0 0 0 0 0,-1 0 0 0 0,0 0 0 0 0,1 0 0 0 0,-1-1 1 0 0,0 1-1 0 0,0 1-21 0 0,-9 8 510 0 0,0-1 1 0 0,-1 0 0 0 0,0 0 0 0 0,0-1 0 0 0,-1-1 0 0 0,0 0 0 0 0,-1 0-1 0 0,0-1 1 0 0,0-1 0 0 0,0 0 0 0 0,-1-1 0 0 0,0 0 0 0 0,0-1 0 0 0,0-1 0 0 0,-1 0-1 0 0,-3 0-510 0 0,-25 4 520 0 0,25-6-3911 0 0,18-1-382 0 0,0-1-1157 0 0,2-1-2353 0 0</inkml:trace>
  <inkml:trace contextRef="#ctx0" brushRef="#br1" timeOffset="80545.857">25882 2495 19604 0 0,'0'0'388'0'0,"0"0"-446"0"0,0 0-160 0 0,0 0 26 0 0,0 0 44 0 0,0 0 20 0 0,0 0-31 0 0,0 0-99 0 0,0 0-125 0 0,0 0-120 0 0,0 0-81 0 0,0 0 57 0 0,0 0 130 0 0,4 15 151 0 0,15 41 148 0 0,-18-55 73 0 0,0 0 0 0 0,-1-1 0 0 0,1 1 0 0 0,0 0 0 0 0,0-1 1 0 0,0 1-1 0 0,0-1 0 0 0,-1 1 0 0 0,1-1 0 0 0,0 0 0 0 0,0 1 0 0 0,0-1 1 0 0,0 0-1 0 0,0 0 0 0 0,0 1 0 0 0,0-1 0 0 0,0 0 0 0 0,0 0 0 0 0,0 0 1 0 0,0 0-1 0 0,0-1 0 0 0,0 1 0 0 0,0 0 0 0 0,0 0 0 0 0,0 0 0 0 0,0-1 0 0 0,0 1 1 0 0,0-1-1 0 0,0 1 0 0 0,0-1 0 0 0,0 1 0 0 0,0-1 0 0 0,-1 1 0 0 0,1-1 1 0 0,0 0-1 0 0,0 1 0 0 0,-1-1 0 0 0,1 0 0 0 0,0 0 0 0 0,-1 1 0 0 0,1-1 1 0 0,-1 0-1 0 0,1 0 0 0 0,-1 0 0 0 0,1 0 0 0 0,-1 0 0 0 0,0 0 0 0 0,1-1 25 0 0,1 0-392 0 0,85-94-13315 0 0,-78 86 12907 0 0</inkml:trace>
  <inkml:trace contextRef="#ctx0" brushRef="#br1" timeOffset="80801.148">25970 2301 3121 0 0,'0'0'2723'0'0,"0"0"208"0"0,0 0-286 0 0,0 0-643 0 0,0 0-649 0 0,0 0-535 0 0,0 0-368 0 0,-26 10-242 0 0,-80 36-145 0 0,104-45-71 0 0,-1 0-1 0 0,1 0 1 0 0,0 0 0 0 0,0 0-1 0 0,0 0 1 0 0,-1 1 0 0 0,1-1-1 0 0,1 1 1 0 0,-1-1-1 0 0,0 1 1 0 0,0 0 0 0 0,1 0-1 0 0,-1 0 1 0 0,0 0 0 0 0,1 0-1 0 0,0 0 1 0 0,0 0-1 0 0,0 0 1 0 0,0 0 0 0 0,0 1-1 0 0,0-1 1 0 0,0 0 0 0 0,1 1-1 0 0,-1-1 1 0 0,1 1-1 0 0,-1-1 1 0 0,1 1 0 0 0,0-1-1 0 0,0 1 1 0 0,0-1 0 0 0,1 1-1 0 0,-1-1 1 0 0,1 0-1 0 0,-1 1 1 0 0,1 1 8 0 0,1 7-186 0 0,30 44-2700 0 0,5-33-4395 0 0,-26-17 1613 0 0</inkml:trace>
  <inkml:trace contextRef="#ctx0" brushRef="#br1" timeOffset="80987.902">26166 2105 20556 0 0,'0'0'-40'0'0,"0"0"-152"0"0,0 0-372 0 0,0 0-571 0 0,0 0-201 0 0,0 0-10 0 0,0 0 162 0 0,0 0 368 0 0,0 0 144 0 0,0 0 92 0 0,0 0 188 0 0,0 0 254 0 0,0 0 185 0 0,10 4 85 0 0,90 16-225 0 0,-90-20-94 0 0,82 17-4356 0 0,-75 18 7155 0 0,-21 37 2671 0 0,-22 36-2866 0 0,-1 9-1910 0 0,26-113-496 0 0,-2 87-33 0 0,3-89-9 0 0,0-1 1 0 0,0 1-1 0 0,0 0 0 0 0,1-1 1 0 0,-1 1-1 0 0,0 0 1 0 0,1-1-1 0 0,-1 1 1 0 0,1-1-1 0 0,0 1 1 0 0,-1-1-1 0 0,1 1 0 0 0,0-1 1 0 0,0 0-1 0 0,0 1 1 0 0,0-1-1 0 0,0 0 1 0 0,0 0-1 0 0,0 0 1 0 0,0 1-1 0 0,1-1 0 0 0,-1 0 1 0 0,0-1-1 0 0,1 1 1 0 0,-1 0-1 0 0,1 0 1 0 0,-1-1-1 0 0,1 1 1 0 0,-1 0-1 0 0,1-1 0 0 0,-1 0 1 0 0,1 1-1 0 0,0-1 1 0 0,-1 0-1 0 0,1 0 1 0 0,0 0-1 0 0,-1 0 1 0 0,1 0-1 0 0,0 0 0 0 0,-1 0 1 0 0,1-1-1 0 0,-1 1 1 0 0,1-1-1 0 0,-1 1 1 0 0,1-1-1 0 0,-1 1 1 0 0,1-1-1 0 0,-1 0 0 0 0,1 0 1 0 0,-1 0-1 0 0,2 0 31 0 0,130-115-11323 0 0,-86 66 6890 0 0,-30 34 3423 0 0</inkml:trace>
  <inkml:trace contextRef="#ctx0" brushRef="#br1" timeOffset="81270.159">26702 1688 9938 0 0,'0'0'2705'0'0,"0"0"-402"0"0,0 0-499 0 0,0 0-553 0 0,0 0-575 0 0,0 0-522 0 0,0 0-404 0 0,0 0-83 0 0,0 0 120 0 0,0 0 250 0 0,0 0 226 0 0,0 0 46 0 0,0 0-42 0 0,-5 25-63 0 0,-21 190 268 0 0,56 336-21 0 0,-29-534-467 0 0,-1-4-16 0 0,1 0-1 0 0,0 0 1 0 0,1 1 0 0 0,0-1 0 0 0,1-1-1 0 0,1 1 1 0 0,0 0 0 0 0,0-1-1 0 0,2 0 1 0 0,-1 0 0 0 0,4 5 32 0 0,-8-16-47 0 0,0-1 0 0 0,-1 1-1 0 0,1 0 1 0 0,0 0 0 0 0,0 0 0 0 0,0-1 0 0 0,0 1 0 0 0,0 0-1 0 0,0-1 1 0 0,0 1 0 0 0,0-1 0 0 0,0 1 0 0 0,1-1 0 0 0,-1 0-1 0 0,0 1 1 0 0,0-1 0 0 0,0 0 0 0 0,0 0 0 0 0,1 0 0 0 0,-1 0-1 0 0,0 0 1 0 0,0 0 0 0 0,0 0 0 0 0,0 0 0 0 0,1 0 0 0 0,-1-1 0 0 0,0 1-1 0 0,0 0 1 0 0,0-1 0 0 0,0 1 0 0 0,0-1 0 0 0,0 1 0 0 0,0-1-1 0 0,0 0 1 0 0,0 1 0 0 0,0-1 0 0 0,0 0 0 0 0,0 0 0 0 0,0 0-1 0 0,0 0 1 0 0,-1 1 0 0 0,1-1 0 0 0,0 0 0 0 0,-1 0 0 0 0,1 0-1 0 0,-1-1 1 0 0,1 1 0 0 0,-1 0 0 0 0,1 0 0 0 0,-1 0 0 0 0,0-1 47 0 0,27-58-8088 0 0,-22 41 4019 0 0,-3 6-1036 0 0</inkml:trace>
  <inkml:trace contextRef="#ctx0" brushRef="#br1" timeOffset="81516.084">26639 2203 11923 0 0,'0'0'4334'0'0,"0"0"-1883"0"0,0 0-857 0 0,0 0-499 0 0,0 0-431 0 0,0 0-352 0 0,0 0-292 0 0,0 0-107 0 0,0 0-14 0 0,0 0 46 0 0,0 0 79 0 0,0 0 19 0 0,0 0-17 0 0,11 0-19 0 0,0-1-34 0 0,116-7-799 0 0,-40-9-2759 0 0,-32 0-1173 0 0,21-20-8139 0 0,-73 34 12740 0 0</inkml:trace>
  <inkml:trace contextRef="#ctx0" brushRef="#br1" timeOffset="81820.133">26749 773 24005 0 0,'0'0'255'0'0,"0"0"-107"0"0,0 0-203 0 0,0 0-201 0 0,0 0-120 0 0,0 0-17 0 0,0 0 86 0 0,0 0 84 0 0,33-8 23 0 0,104-25 15 0 0,-130 32 169 0 0,0 0 1 0 0,1 0-1 0 0,-1 1 1 0 0,0-1-1 0 0,0 2 1 0 0,0-1-1 0 0,1 1 1 0 0,-1 0-1 0 0,0 1 1 0 0,0-1-1 0 0,0 1 1 0 0,-1 1 0 0 0,1-1-1 0 0,0 1 1 0 0,-1 0-1 0 0,0 1 1 0 0,1 0-1 0 0,-1 0 1 0 0,3 3 15 0 0,8 4-18 0 0,8 8 66 0 0,-1 0 0 0 0,0 2 0 0 0,-2 0 0 0 0,0 1 0 0 0,-2 2 0 0 0,0 0 0 0 0,-2 1 0 0 0,-1 1 0 0 0,0 0 1 0 0,-2 1-1 0 0,-2 1 0 0 0,0 1 0 0 0,-2-1 0 0 0,-1 2 0 0 0,-1 0 0 0 0,1 10-48 0 0,9 53 59 0 0,-3 1 0 0 0,-5 1 0 0 0,-3 0 0 0 0,-5 66-59 0 0,-2-67-17 0 0,-3-1 0 0 0,-4 0 0 0 0,-5 0 0 0 0,-3-1-1 0 0,-4-1 1 0 0,-5 0 0 0 0,-3-1 0 0 0,-4-2 0 0 0,-4-1 0 0 0,-4-2 0 0 0,-3-1-1 0 0,-5-3 1 0 0,-2-1 0 0 0,-4-2 0 0 0,-15 11 17 0 0,-28 7-1868 0 0,27-40-5583 0 0,34-29-3959 0 0</inkml:trace>
  <inkml:trace contextRef="#ctx0" brushRef="#br1" timeOffset="82897.078">21692 2612 12427 0 0,'0'0'919'0'0,"0"0"-503"0"0,0 0-199 0 0,0 0-65 0 0,0 0-85 0 0,0 0-85 0 0,0 0-70 0 0,0 0 6 0 0,0 0 78 0 0,0 0 102 0 0,0 0 74 0 0,-3-7 4 0 0,-12-20 53 0 0,20 61 869 0 0,39 170 353 0 0,-9 2-1 0 0,-6 36-1450 0 0,3 111 628 0 0,-22-304-409 0 0,-89-116-3280 0 0,63 57 3228 0 0,-1 0 0 0 0,0 2 0 0 0,0 0 0 0 0,-1 0-1 0 0,-1 2 1 0 0,1 0 0 0 0,-1 1 0 0 0,0 1 0 0 0,-16-1-167 0 0,44 37-46 0 0,7-3 445 0 0,1-2-1 0 0,2 0 0 0 0,0-1 1 0 0,2-1-1 0 0,1 0 0 0 0,1-2 1 0 0,1-1-1 0 0,0-1 0 0 0,2-1 1 0 0,1-1-1 0 0,0-1 0 0 0,12 5-398 0 0,96 18 1981 0 0,-128-87-626 0 0,70-173-3569 0 0,-40 151-1391 0 0,2 4-3701 0 0,-20 34-3959 0 0</inkml:trace>
  <inkml:trace contextRef="#ctx0" brushRef="#br1" timeOffset="86553.224">20151 4236 10946 0 0,'0'0'2033'0'0,"0"0"-1991"0"0,0 0-660 0 0,0 0-101 0 0,0 0 236 0 0,0 0 551 0 0,0 0 183 0 0,0 0 70 0 0,0 0 47 0 0,4 27 32 0 0,18 176 715 0 0,-19-10 600 0 0,19 141-1569 0 0,-18-323-1471 0 0,13-19-10325 0 0,-14 3 9040 0 0</inkml:trace>
  <inkml:trace contextRef="#ctx0" brushRef="#br1" timeOffset="86863.592">19776 4278 18276 0 0,'0'0'1222'0'0,"0"0"-240"0"0,0 0-89 0 0,0 0-117 0 0,0 0-239 0 0,0 0-214 0 0,0 0-244 0 0,0 0-227 0 0,0 0-164 0 0,0 0 7 0 0,0 0 92 0 0,0 0 150 0 0,0 0 170 0 0,-1-11 61 0 0,1 5-139 0 0,-1 4-21 0 0,1 1 0 0 0,-1-1 1 0 0,1 1-1 0 0,0-1 0 0 0,0 1 1 0 0,-1-1-1 0 0,1 1 0 0 0,0-1 1 0 0,0 1-1 0 0,1-1 0 0 0,-1 1 0 0 0,0-1 1 0 0,0 0-1 0 0,1 1 0 0 0,-1-1 1 0 0,1 1-1 0 0,-1 0 0 0 0,1-1 1 0 0,0 1-1 0 0,0-1 0 0 0,-1 1 1 0 0,1 0-1 0 0,0 0 0 0 0,0-1 1 0 0,0 1-1 0 0,0 0 0 0 0,1 0 1 0 0,-1 0-1 0 0,0 0 0 0 0,0 0 1 0 0,1 0-1 0 0,-1 1 0 0 0,0-1 1 0 0,1 0-1 0 0,-1 1 0 0 0,1-1 1 0 0,-1 1-1 0 0,1-1 0 0 0,-1 1 1 0 0,1 0-1 0 0,-1-1 0 0 0,1 1 1 0 0,-1 0-1 0 0,2 0-8 0 0,618-102 655 0 0,-552 102-1314 0 0,-78 34-1423 0 0,-12 3-2792 0 0,0-1-4652 0 0,16-26 3295 0 0</inkml:trace>
  <inkml:trace contextRef="#ctx0" brushRef="#br1" timeOffset="87935.387">20461 4932 13243 0 0,'0'0'284'0'0,"0"0"-439"0"0,0 0 130 0 0,0 0 201 0 0,0 0 217 0 0,0 0 61 0 0,0 0 57 0 0,0 0 142 0 0,0 0 122 0 0,0 0 80 0 0,0 0-27 0 0,0 0-72 0 0,0 0-97 0 0,29-1-116 0 0,90-6-103 0 0,-42-30 134 0 0,-63 24-496 0 0,116-140-7 0 0,-129 151-85 0 0,0 0 1 0 0,1 1 0 0 0,-1-1 0 0 0,-1 0 0 0 0,1 1 0 0 0,0-1 0 0 0,0 0-1 0 0,-1 0 1 0 0,1 0 0 0 0,-1 0 0 0 0,1 0 0 0 0,-1 0 0 0 0,0 0 0 0 0,0 0-1 0 0,0 0 1 0 0,0 0 0 0 0,0 0 0 0 0,0 0 0 0 0,0 0 0 0 0,-1 0 0 0 0,1 0 0 0 0,-1 1-1 0 0,0-1 1 0 0,1 0 0 0 0,-1 0 0 0 0,0 0 0 0 0,0 1 0 0 0,0-1 0 0 0,0 0-1 0 0,0 1 1 0 0,-1-1 0 0 0,1 1 0 0 0,0-1 0 0 0,-1 1 0 0 0,1 0 0 0 0,-1-1 0 0 0,1 1-1 0 0,-1 0 1 0 0,0 0 0 0 0,0 0 0 0 0,1 0 0 0 0,-1 0 0 0 0,0 1 0 0 0,0-1-1 0 0,0 1 1 0 0,0-1 0 0 0,0 1 0 0 0,0-1 13 0 0,-94 17-1537 0 0,87-10 1577 0 0,1 1 0 0 0,0 0 0 0 0,1 1 0 0 0,-1 0-1 0 0,2 0 1 0 0,-1 0 0 0 0,1 1 0 0 0,0 0-1 0 0,1 0 1 0 0,0 1 0 0 0,0-1 0 0 0,1 1 0 0 0,1 0-1 0 0,0 0 1 0 0,0 1 0 0 0,0-1 0 0 0,2 0 0 0 0,-1 1-1 0 0,1 0 1 0 0,1-1 0 0 0,0 1 0 0 0,0-1-1 0 0,1 1 1 0 0,1 4-40 0 0,-1-12 17 0 0,0 1-1 0 0,0 0 1 0 0,1-1-1 0 0,-1 1 1 0 0,1-1-1 0 0,-1 0 1 0 0,1 1-1 0 0,0-1 1 0 0,1 0-1 0 0,-1 0 1 0 0,0 0 0 0 0,1-1-1 0 0,0 1 1 0 0,0-1-1 0 0,-1 1 1 0 0,1-1-1 0 0,1 0 1 0 0,-1 0-1 0 0,0 0 1 0 0,0 0-1 0 0,1-1 1 0 0,-1 1-1 0 0,1-1 1 0 0,0 0-1 0 0,-1 0 1 0 0,1 0-1 0 0,0-1 1 0 0,-1 1-1 0 0,1-1 1 0 0,0 0-1 0 0,0 0 1 0 0,-1 0-1 0 0,1-1 1 0 0,0 1-1 0 0,0-1 1 0 0,2 0-17 0 0,129-52 117 0 0,118-155-2925 0 0,-269 349 5610 0 0,15-140-2788 0 0,0 1-1 0 0,0 0 1 0 0,1-1 0 0 0,-1 1 0 0 0,1 0 0 0 0,-1 0 0 0 0,1-1 0 0 0,0 1 0 0 0,-1 0-1 0 0,1 0 1 0 0,0 0 0 0 0,0 0 0 0 0,1-1 0 0 0,-1 1 0 0 0,0 0 0 0 0,0 0 0 0 0,1 0-1 0 0,-1-1 1 0 0,1 1 0 0 0,0 0 0 0 0,0 0 0 0 0,-1-1 0 0 0,1 1 0 0 0,0-1 0 0 0,0 1-1 0 0,0-1 1 0 0,1 1 0 0 0,-1-1 0 0 0,0 0 0 0 0,1 1 0 0 0,-1-1 0 0 0,0 0 0 0 0,1 0-1 0 0,-1 0 1 0 0,1 0 0 0 0,0 0 0 0 0,-1 0 0 0 0,1-1 0 0 0,0 1 0 0 0,-1 0 0 0 0,1-1-1 0 0,0 0 1 0 0,0 1 0 0 0,0-1 0 0 0,0 0 0 0 0,-1 0 0 0 0,1 0 0 0 0,0 0 0 0 0,0 0-1 0 0,0 0 1 0 0,0 0 0 0 0,1-1-14 0 0,10-3-142 0 0,-1-1 0 0 0,1 0 0 0 0,-1-1 0 0 0,0 0 0 0 0,0-1 0 0 0,-1 0 0 0 0,0-1 0 0 0,0 0 0 0 0,0-1 0 0 0,-1 0 0 0 0,-1 0-1 0 0,1-3 143 0 0,7-3-358 0 0,109-112-2252 0 0,-103 233 5970 0 0,-23-103-3354 0 0,-1-1 1 0 0,1 1 0 0 0,0 0-1 0 0,0-1 1 0 0,0 1 0 0 0,0 0-1 0 0,0-1 1 0 0,0 1 0 0 0,1 0-1 0 0,-1-1 1 0 0,1 1 0 0 0,0-1-1 0 0,0 1 1 0 0,0-1 0 0 0,0 1-1 0 0,0-1 1 0 0,1 0 0 0 0,-1 0-1 0 0,1 1 1 0 0,-1-1 0 0 0,1 0-1 0 0,0 0 1 0 0,0 0 0 0 0,0-1-1 0 0,0 1 1 0 0,0 0 0 0 0,0-1-1 0 0,0 1 1 0 0,1-1 0 0 0,-1 0-1 0 0,0 0 1 0 0,1 0 0 0 0,-1 0-1 0 0,1 0 1 0 0,0-1 0 0 0,-1 1-1 0 0,1-1 1 0 0,-1 1 0 0 0,1-1-1 0 0,0 0 1 0 0,-1 0 0 0 0,1 0-1 0 0,0 0 1 0 0,-1-1 0 0 0,1 1-1 0 0,-1-1 1 0 0,1 1 0 0 0,0-1-1 0 0,-1 0 1 0 0,1 0 0 0 0,0-1-7 0 0,102-58-3628 0 0,-91 50 2500 0 0,1-1-1 0 0,-1 0 0 0 0,-1 0 0 0 0,0-2 0 0 0,-1 1 0 0 0,0-2 0 0 0,-1 0 1 0 0,-1 0-1 0 0,5-8 1129 0 0,-4 4 2179 0 0,-6 38 9363 0 0,-4 8-11748 0 0,28 76 1722 0 0,-28-102-1518 0 0,1 0 0 0 0,-1 0-1 0 0,1 0 1 0 0,0 0 0 0 0,0 0-1 0 0,0 0 1 0 0,0-1-1 0 0,0 1 1 0 0,0 0 0 0 0,0-1-1 0 0,1 0 1 0 0,-1 1 0 0 0,1-1-1 0 0,-1 0 1 0 0,1 0 0 0 0,-1-1-1 0 0,1 1 1 0 0,-1 0-1 0 0,1-1 1 0 0,0 0 0 0 0,-1 1-1 0 0,1-1 1 0 0,-1 0 0 0 0,1 0-1 0 0,0-1 1 0 0,-1 1 0 0 0,1 0-1 0 0,0-1 1 0 0,-1 0 0 0 0,1 0-1 0 0,-1 1 1 0 0,1-1-1 0 0,-1-1 1 0 0,0 1 0 0 0,1 0-1 0 0,-1-1 1 0 0,0 1 0 0 0,1-2 2 0 0,12-4-140 0 0,-1-1 0 0 0,0 0 1 0 0,-1-2-1 0 0,0 1 1 0 0,0-2-1 0 0,-1 1 1 0 0,0-2-1 0 0,-1 0 0 0 0,0 0 1 0 0,-1-1-1 0 0,-1 0 1 0 0,5-8 139 0 0,13 66-984 0 0,-15-21-2923 0 0,-2-8-4896 0 0,-7-11 2663 0 0</inkml:trace>
  <inkml:trace contextRef="#ctx0" brushRef="#br1" timeOffset="88614.421">22104 4493 13691 0 0,'0'0'3245'0'0,"0"0"-2699"0"0,0 0-891 0 0,0 0-31 0 0,0 0 219 0 0,0 0 362 0 0,0 0 242 0 0,0 0 122 0 0,0 0 42 0 0,0 0-2 0 0,0 0-42 0 0,0 0-81 0 0,11 30-72 0 0,35 95-74 0 0,-14 65 273 0 0,34 149-721 0 0,-60-326 162 0 0,-12-48-661 0 0,-139-417-1442 0 0,133 328 2051 0 0,12 120 25 0 0,0 1 0 0 0,1 0 1 0 0,-1-1-1 0 0,1 1 1 0 0,0 0-1 0 0,0 0 0 0 0,0 0 1 0 0,0 0-1 0 0,0 0 1 0 0,1 0-1 0 0,0 0 1 0 0,-1 0-1 0 0,1 0 0 0 0,0 1 1 0 0,0-1-1 0 0,0 1 1 0 0,1-1-1 0 0,-1 1 0 0 0,1 0 1 0 0,-1 0-1 0 0,1 0 1 0 0,0 0-1 0 0,0 0 1 0 0,0 1-1 0 0,0-1 0 0 0,0 1 1 0 0,0 0-1 0 0,0 0 1 0 0,0 0-1 0 0,0 0 1 0 0,1 1-1 0 0,-1-1 0 0 0,0 1 1 0 0,1 0-1 0 0,-1 0-27 0 0,21-1 64 0 0,0 2 1 0 0,-1 1-1 0 0,1 2 0 0 0,-1 0 1 0 0,0 1-1 0 0,0 1 0 0 0,0 1 0 0 0,-1 1 1 0 0,0 1-1 0 0,0 1 0 0 0,-1 1 1 0 0,0 1-1 0 0,-1 0 0 0 0,-1 2 0 0 0,6 5-64 0 0,-108-9 2421 0 0,58-9-2388 0 0,0-1-1 0 0,0-2 1 0 0,0 0 0 0 0,0-2 0 0 0,0 0 0 0 0,1-2-1 0 0,-12-4-32 0 0,65-10-10639 0 0,58 2-901 0 0,-72 15 10389 0 0</inkml:trace>
  <inkml:trace contextRef="#ctx0" brushRef="#br1" timeOffset="89260.827">22650 4518 14011 0 0,'0'0'2643'0'0,"0"0"-940"0"0,0 0-627 0 0,0 0-402 0 0,0 0-299 0 0,0 0-213 0 0,0 0-138 0 0,0 0-50 0 0,0 0 16 0 0,0 0 29 0 0,0 0 30 0 0,0 0 3 0 0,0 0-20 0 0,9 6-16 0 0,-5-3-16 0 0,0 1-1 0 0,1-1 1 0 0,0-1-1 0 0,0 1 0 0 0,0-1 1 0 0,0 0-1 0 0,0 0 1 0 0,0 0-1 0 0,1 0 0 0 0,-1-1 1 0 0,0 0-1 0 0,1-1 1 0 0,-1 1-1 0 0,1-1 0 0 0,-1 0 1 0 0,1 0-1 0 0,-1 0 1 0 0,1-1-1 0 0,-1 0 0 0 0,1 0 1 0 0,-1-1-1 0 0,5-1 1 0 0,2-2-250 0 0,0-2-1 0 0,-1 1 1 0 0,0-1-1 0 0,0-1 1 0 0,-1 0-1 0 0,0 0 1 0 0,0-1-1 0 0,-1 0 0 0 0,0-1 1 0 0,-1 0-1 0 0,0-1 1 0 0,0 1-1 0 0,4-11 251 0 0,-11 20-45 0 0,0-1-1 0 0,0 1 1 0 0,0-1-1 0 0,-1 0 0 0 0,1 1 1 0 0,-1-1-1 0 0,1 0 1 0 0,-1 1-1 0 0,0-1 0 0 0,0 0 1 0 0,0 0-1 0 0,0 1 1 0 0,0-1-1 0 0,0 0 0 0 0,0 1 1 0 0,0-1-1 0 0,-1 0 1 0 0,1 0-1 0 0,0 1 0 0 0,-1-1 1 0 0,0 1-1 0 0,1-1 1 0 0,-1 0-1 0 0,0 1 0 0 0,0-1 1 0 0,0 1-1 0 0,0 0 0 0 0,0-1 1 0 0,0 1-1 0 0,0 0 1 0 0,-1 0-1 0 0,1-1 0 0 0,0 1 1 0 0,-1 0-1 0 0,1 0 1 0 0,-1 0-1 0 0,1 1 0 0 0,-1-1 1 0 0,1 0-1 0 0,-1 1 1 0 0,0-1-1 0 0,1 1 0 0 0,-1-1 1 0 0,0 1-1 0 0,1 0 1 0 0,-1-1-1 0 0,0 1 0 0 0,-1 0 46 0 0,-84 11 1337 0 0,80-5-1261 0 0,0-1 0 0 0,1 0 0 0 0,-1 1 0 0 0,1 1-1 0 0,1-1 1 0 0,-1 1 0 0 0,1 0 0 0 0,0 0 0 0 0,1 0 0 0 0,0 0 0 0 0,0 1-1 0 0,0 0 1 0 0,1 0 0 0 0,0 0 0 0 0,1 0 0 0 0,0 1 0 0 0,0-1 0 0 0,1 1-1 0 0,0-1 1 0 0,0 1 0 0 0,1-1 0 0 0,0 1 0 0 0,0-1 0 0 0,1 1-1 0 0,1-1 1 0 0,-1 1 0 0 0,1-1 0 0 0,1 1 0 0 0,-1-1 0 0 0,1 0 0 0 0,1 0-1 0 0,-1-1 1 0 0,2 1 0 0 0,-1-1 0 0 0,1 0 0 0 0,0 0 0 0 0,0 0 0 0 0,1 0-1 0 0,0-1 1 0 0,1 1-76 0 0,2-3-29 0 0,1-1 0 0 0,0 0 1 0 0,0-1-1 0 0,-1 0 0 0 0,2 0 0 0 0,-1-1 0 0 0,0 0 0 0 0,0-1 0 0 0,0 0 0 0 0,0-1 0 0 0,1 0 0 0 0,-1 0 1 0 0,0-1-1 0 0,0-1 0 0 0,-1 1 0 0 0,1-2 0 0 0,0 1 0 0 0,-1-1 0 0 0,0-1 0 0 0,0 0 0 0 0,0 0 1 0 0,-1 0-1 0 0,0-1 0 0 0,1-1 29 0 0,1 2-15 0 0,0-1 1 0 0,0 0-1 0 0,0 0 1 0 0,-1-1 0 0 0,0-1-1 0 0,0 1 1 0 0,-1-1-1 0 0,0-1 1 0 0,0 0 0 0 0,-1 0-1 0 0,0 0 1 0 0,0-1-1 0 0,-1 0 1 0 0,-1 0 0 0 0,0-1-1 0 0,0 1 1 0 0,-1-1-1 0 0,0 0 1 0 0,-1 0-1 0 0,0-1 1 0 0,-1 1 0 0 0,0-1-1 0 0,-1 1 1 0 0,0-1-1 0 0,-1 0 1 0 0,-1-11 14 0 0,-52-24 1682 0 0,62 52-1874 0 0,0-1 0 0 0,0-1 0 0 0,1 0 1 0 0,-1 0-1 0 0,1-1 0 0 0,-1 0 0 0 0,1 0 0 0 0,0-1 1 0 0,0 0-1 0 0,0-1 0 0 0,0 0 0 0 0,0-1 1 0 0,-1 0-1 0 0,1-1 0 0 0,0 1 0 0 0,-1-2 0 0 0,1 0 1 0 0,-1 0-1 0 0,0 0 0 0 0,5-3 192 0 0,84-18-1983 0 0,-108 43 6510 0 0,-23 26-3059 0 0,26-38-1460 0 0,1 0 0 0 0,0 1 0 0 0,0 0 1 0 0,1 0-1 0 0,0 1 0 0 0,1-1 0 0 0,0 1 1 0 0,0 0-1 0 0,1 0 0 0 0,0 1 0 0 0,0-1 1 0 0,1 1-1 0 0,0-1 0 0 0,1 1 0 0 0,0-1 1 0 0,1 1-1 0 0,0 3-8 0 0,44 24-3761 0 0,-4-33-6368 0 0,-29-4 3377 0 0</inkml:trace>
  <inkml:trace contextRef="#ctx0" brushRef="#br1" timeOffset="89670.631">23661 4541 20308 0 0,'0'0'-28'0'0,"0"0"-397"0"0,0 0-62 0 0,0 0 155 0 0,0 0 216 0 0,0 0 151 0 0,0 0 19 0 0,0 0-8 0 0,0 0 12 0 0,0 0 32 0 0,0 0 42 0 0,0 0 56 0 0,0 0 40 0 0,12 6 15 0 0,41 15-19 0 0,5-46-231 0 0,-49 20-349 0 0,-1 0 0 0 0,1-1 1 0 0,-1 0-1 0 0,0 0 0 0 0,0-1 0 0 0,-1 0 0 0 0,0 0 0 0 0,0-1 1 0 0,-1 0-1 0 0,0 0 0 0 0,0-1 0 0 0,-1 1 0 0 0,0-1 0 0 0,-1 0 1 0 0,0-1-1 0 0,0 1 0 0 0,-1-1 0 0 0,0 1 0 0 0,-1-1 1 0 0,0 0-1 0 0,1-9 356 0 0,-4 16 15 0 0,1 1 0 0 0,-1-1 0 0 0,0 1 0 0 0,0 0 0 0 0,0 0 0 0 0,0-1 0 0 0,0 1 0 0 0,0 0 0 0 0,-1 0 0 0 0,1 0 1 0 0,-1 0-1 0 0,1 0 0 0 0,-1 1 0 0 0,0-1 0 0 0,0 0 0 0 0,0 1 0 0 0,0-1 0 0 0,0 1 0 0 0,0 0 0 0 0,0 0 0 0 0,0-1 0 0 0,-1 2 0 0 0,1-1 0 0 0,0 0 1 0 0,-1 0-1 0 0,1 1 0 0 0,-1-1 0 0 0,1 1 0 0 0,0 0 0 0 0,-1-1 0 0 0,1 1 0 0 0,-1 1 0 0 0,1-1 0 0 0,-1 0 0 0 0,1 0 0 0 0,-1 1 0 0 0,1 0 0 0 0,0-1 1 0 0,-1 1-16 0 0,-90 36 3983 0 0,82-32-3785 0 0,1 2 0 0 0,0 0 0 0 0,0 0 0 0 0,1 1 0 0 0,0 0-1 0 0,0 0 1 0 0,1 1 0 0 0,0 0 0 0 0,1 1 0 0 0,0 0 0 0 0,0 0-1 0 0,1 0 1 0 0,0 1 0 0 0,1 0 0 0 0,0 0 0 0 0,1 0 0 0 0,0 1 0 0 0,1-1-1 0 0,0 1 1 0 0,1 1-198 0 0,6-8 29 0 0,-1-1 0 0 0,1 0 0 0 0,0 1 0 0 0,1-1 0 0 0,-1-1 0 0 0,1 1 0 0 0,0-1 0 0 0,0 1 0 0 0,0-1 0 0 0,0-1 0 0 0,0 1 0 0 0,1-1 0 0 0,-1 0 0 0 0,1 0 0 0 0,-1 0 0 0 0,1-1 0 0 0,0 0 0 0 0,0 0 0 0 0,0-1 0 0 0,-1 1 0 0 0,1-1 0 0 0,0-1 0 0 0,0 1 0 0 0,0-1 0 0 0,0 0 0 0 0,-1 0 0 0 0,1-1 0 0 0,2 0-29 0 0,-5 2 10 0 0,336-56-910 0 0,-223 71-2985 0 0,-43 8-6003 0 0,-56-17 2472 0 0</inkml:trace>
  <inkml:trace contextRef="#ctx0" brushRef="#br1" timeOffset="90357.868">24447 3599 16740 0 0,'0'0'472'0'0,"0"0"-144"0"0,0 0-311 0 0,0 0-433 0 0,0 0-97 0 0,0 0 126 0 0,0 0 244 0 0,0 0 328 0 0,0 0 112 0 0,0 0 44 0 0,0 0 34 0 0,0 0 11 0 0,0 0-36 0 0,19 26-30 0 0,59 88-24 0 0,-27 11 337 0 0,-43-87-454 0 0,97 527 60 0 0,-105-563-245 0 0,0 1 0 0 0,0-1 0 0 0,0 1 0 0 0,0-1 0 0 0,0 1 0 0 0,1-1 0 0 0,-1 1 0 0 0,1-1 0 0 0,0 1 0 0 0,0-1 0 0 0,0 0 0 0 0,0 1 0 0 0,0-1 0 0 0,0 0 0 0 0,1 0 0 0 0,-1 0 0 0 0,1 0 0 0 0,-1 0 0 0 0,1 0 0 0 0,0 0 0 0 0,0 0 0 0 0,0-1 0 0 0,0 1 0 0 0,0-1 0 0 0,0 1 0 0 0,0-1 0 0 0,0 0 0 0 0,1 0 0 0 0,-1 0 0 0 0,1 0 0 0 0,-1 0 0 0 0,0-1 0 0 0,1 1 0 0 0,-1-1 0 0 0,1 1 0 0 0,-1-1 0 0 0,1 0 0 0 0,0 0 0 0 0,-1 0 0 0 0,1 0 0 0 0,-1-1 0 0 0,1 1 0 0 0,-1-1 0 0 0,1 1 0 0 0,-1-1 0 0 0,0 0 0 0 0,1 0 0 0 0,1-1 6 0 0,83-80-2542 0 0,13-71-5428 0 0,-91 132 11479 0 0,-11 30 2467 0 0,-4 10-3110 0 0,1 2-4068 0 0,2-17 1240 0 0,1 1-1 0 0,0 1 0 0 0,0-1 1 0 0,0 0-1 0 0,1 0 0 0 0,-1 1 1 0 0,1-1-1 0 0,1 1 0 0 0,-1-1 1 0 0,1 1-1 0 0,0-1 0 0 0,0 1 1 0 0,0 0-1 0 0,1-1 0 0 0,0 0 1 0 0,0 1-1 0 0,1-1 0 0 0,-1 1 1 0 0,1-1-1 0 0,0 0 0 0 0,1 0 1 0 0,-1 0-1 0 0,1 0 0 0 0,0-1 1 0 0,0 1-1 0 0,0-1 0 0 0,1 1 1 0 0,0-1-1 0 0,-1 0 1 0 0,2 0-1 0 0,-1-1 0 0 0,0 1 1 0 0,1-1-1 0 0,-1 0 0 0 0,1 0 1 0 0,0-1-1 0 0,0 1 0 0 0,0-1 1 0 0,0 0-1 0 0,1-1 0 0 0,4 2-37 0 0,1-4-227 0 0,0 0 0 0 0,0 0-1 0 0,0-1 1 0 0,0-1 0 0 0,0 0-1 0 0,-1-1 1 0 0,0 0 0 0 0,1 0-1 0 0,-1-1 1 0 0,-1 0-1 0 0,1-1 1 0 0,-1 0 0 0 0,0 0-1 0 0,0-1 1 0 0,-1 0 0 0 0,0-1-1 0 0,0 0 1 0 0,-1 0 0 0 0,0-1-1 0 0,0 0 1 0 0,-1 0 0 0 0,0 0-1 0 0,2-6 228 0 0,34-89 1519 0 0,-34 112 2752 0 0,19 30-3191 0 0,13 19-1507 0 0,40 10-1870 0 0,-47-56-1602 0 0,3-7-3877 0 0,-24-4-1045 0 0</inkml:trace>
  <inkml:trace contextRef="#ctx0" brushRef="#br1" timeOffset="90624.237">24571 3807 23157 0 0,'0'0'539'0'0,"0"0"-282"0"0,0 0-266 0 0,0 0-305 0 0,0 0-138 0 0,0 0 52 0 0,0 0 148 0 0,0 0 228 0 0,0 0 84 0 0,0 0 0 0 0,28-9 2 0 0,197-53 71 0 0,77 16-2321 0 0,-200 39-2697 0 0,-3 5-4536 0 0,-69 2 3098 0 0</inkml:trace>
  <inkml:trace contextRef="#ctx0" brushRef="#br1" timeOffset="91286.249">25799 4145 19340 0 0,'0'0'975'0'0,"0"0"-259"0"0,0 0-336 0 0,0 0-261 0 0,0 0-207 0 0,0 0-179 0 0,0 0-218 0 0,0 0-274 0 0,0 0-327 0 0,0 0-138 0 0,0 0 76 0 0,0 0 194 0 0,3-8 300 0 0,1 2 536 0 0,0-1 1 0 0,0 1 0 0 0,0 1 0 0 0,1-1 0 0 0,0 0-1 0 0,0 1 1 0 0,1 0 0 0 0,-1 0 0 0 0,1 1-1 0 0,0 0 1 0 0,0 0 0 0 0,0 0 0 0 0,1 1 0 0 0,0 0-1 0 0,-1 0 1 0 0,1 0 0 0 0,4 0 117 0 0,-5 0-43 0 0,-1 0 105 0 0,1 1 0 0 0,-1-1 0 0 0,1 1 1 0 0,0 0-1 0 0,0 0 0 0 0,0 0 0 0 0,0 1 0 0 0,0 0 0 0 0,0 0 0 0 0,0 1 0 0 0,0-1 1 0 0,1 1-1 0 0,-1 1 0 0 0,0-1 0 0 0,0 1 0 0 0,0 0-62 0 0,-17 75 4991 0 0,6-63-4762 0 0,-10 25-43 0 0,7-21-265 0 0,1-1 1 0 0,1 2 0 0 0,0-1-1 0 0,1 1 1 0 0,1 0 0 0 0,1 0-1 0 0,1 0 1 0 0,0 0 0 0 0,1 0-1 0 0,1 1 79 0 0,3-17-223 0 0,0 0 0 0 0,1 0 1 0 0,-1-1-1 0 0,1 1 0 0 0,-1-1 0 0 0,1 0 0 0 0,0 0 0 0 0,-1 0 0 0 0,1 0 0 0 0,0-1 0 0 0,-1 1 0 0 0,1-1 1 0 0,0 0-1 0 0,0 0 0 0 0,0 0 0 0 0,-1-1 0 0 0,1 1 0 0 0,0-1 0 0 0,-1 0 0 0 0,1 0 0 0 0,1-1 223 0 0,44-14-2653 0 0,-42 12 3056 0 0,0 1-1 0 0,0 0 0 0 0,0 0 0 0 0,0 1 1 0 0,0 0-1 0 0,1 0 0 0 0,-1 1 0 0 0,1 0 1 0 0,0 0-1 0 0,-1 1 0 0 0,1 0 0 0 0,-1 0 0 0 0,1 1 1 0 0,0 0-1 0 0,-1 0 0 0 0,1 1 0 0 0,-1 0 1 0 0,0 0-1 0 0,0 1 0 0 0,3 1-402 0 0,-3 1 64 0 0,0 0 0 0 0,0 0 0 0 0,0-1 1 0 0,1 0-1 0 0,-1 0 0 0 0,1-1 0 0 0,0 0 0 0 0,0 0 0 0 0,0 0 0 0 0,0-1 0 0 0,1-1 0 0 0,-1 0 0 0 0,0 0 1 0 0,1 0-1 0 0,-1-1 0 0 0,1 0 0 0 0,-1-1 0 0 0,1 0 0 0 0,-1 0 0 0 0,1-1 0 0 0,-1 0 0 0 0,0 0 1 0 0,0-1-1 0 0,0 0 0 0 0,0 0 0 0 0,-1-1 0 0 0,1 0 0 0 0,-1 0 0 0 0,2-3-64 0 0,4-3-178 0 0,0-1 1 0 0,-1-1-1 0 0,0 0 0 0 0,-1-1 0 0 0,0 0 1 0 0,-1-1-1 0 0,-1 0 0 0 0,0 0 0 0 0,4-10 178 0 0,2-90-4816 0 0,-52 55 153 0 0,-28 24 3631 0 0,-81 20 6998 0 0,140 16-5840 0 0,1 0 0 0 0,-1 0 0 0 0,0 1 0 0 0,0-1 0 0 0,1 1 0 0 0,-1 1 0 0 0,1-1 0 0 0,-1 1 0 0 0,1 0 0 0 0,0 0-1 0 0,0 1 1 0 0,0-1 0 0 0,1 1 0 0 0,-1 0 0 0 0,1 0 0 0 0,0 1 0 0 0,0-1 0 0 0,0 1 0 0 0,1 0 0 0 0,0 0 0 0 0,0 0 0 0 0,0 0 0 0 0,0 1 0 0 0,1-1 0 0 0,0 1 0 0 0,0 0 0 0 0,0-1 0 0 0,1 1 0 0 0,0 0 0 0 0,0 0 0 0 0,1 0 0 0 0,-1 0 0 0 0,1 0 0 0 0,1 5-126 0 0,-1-2 51 0 0,0 1 1 0 0,1 0 0 0 0,0-1 0 0 0,0 1-1 0 0,1-1 1 0 0,1 0 0 0 0,-1 1 0 0 0,1-1-1 0 0,1 0 1 0 0,0-1 0 0 0,0 1-1 0 0,1-1 1 0 0,0 1 0 0 0,0-2 0 0 0,1 1-1 0 0,0 0 1 0 0,0-1 0 0 0,1 0 0 0 0,0-1-1 0 0,0 1 1 0 0,6 2-52 0 0,6 1 85 0 0,1-2 0 0 0,1 0 0 0 0,-1-1 0 0 0,1-2 1 0 0,0 0-1 0 0,1-1 0 0 0,-1-1 0 0 0,1-1 0 0 0,0-1 0 0 0,18-1-85 0 0,72-3-2210 0 0,-21 1-2928 0 0,-62 2-104 0 0,-8 2-3258 0 0</inkml:trace>
  <inkml:trace contextRef="#ctx0" brushRef="#br1" timeOffset="92068.366">23560 5174 7490 0 0,'0'0'1369'0'0,"0"0"72"0"0,0 0 127 0 0,0 0-13 0 0,8-28 15 0 0,5-10-940 0 0,33-128 3851 0 0,-44 88-2155 0 0,-22 93-5221 0 0,9 2 2892 0 0,0 1 0 0 0,2 0 0 0 0,0 1 0 0 0,1-1 1 0 0,1 1-1 0 0,1 1 0 0 0,0 0 0 0 0,1 0 0 0 0,2 0 0 0 0,0 0 1 0 0,1 0-1 0 0,1 1 0 0 0,1-1 0 0 0,1 8 3 0 0,46 285 495 0 0,1-131-398 0 0,-27-111-55 0 0,-2 1 0 0 0,-4 1 0 0 0,-3 1 1 0 0,-3 0-1 0 0,-3 11-42 0 0,-6-81 65 0 0,0 0 1 0 0,-1 0-1 0 0,0-1 1 0 0,0 1-1 0 0,0 0 1 0 0,0 0 0 0 0,-1-1-1 0 0,1 1 1 0 0,-1-1-1 0 0,0 0 1 0 0,0 1-1 0 0,0-1 1 0 0,-1 0-1 0 0,1 0 1 0 0,-1 0-1 0 0,1 0 1 0 0,-1-1 0 0 0,0 1-1 0 0,0-1 1 0 0,0 0-1 0 0,-1 0 1 0 0,1 0-1 0 0,-1 0 1 0 0,1 0-1 0 0,-1-1 1 0 0,1 1 0 0 0,-1-1-1 0 0,0 0 1 0 0,1 0-1 0 0,-1 0 1 0 0,0-1-1 0 0,0 0 1 0 0,-2 1-66 0 0,-137-3 9 0 0,130-1-149 0 0,0 0 0 0 0,0-1 0 0 0,0-1 0 0 0,0-1 0 0 0,1 1 0 0 0,0-2 0 0 0,0 0 0 0 0,1 0 0 0 0,0-1 0 0 0,0-1 0 0 0,1 1 0 0 0,0-2 0 0 0,0 1 0 0 0,1-2 0 0 0,0 1 0 0 0,1-1 0 0 0,0 0 0 0 0,1-1 0 0 0,0 0 0 0 0,1 0-1 0 0,1 0 1 0 0,0-1 0 0 0,0 0 0 0 0,1 0 0 0 0,1 0 0 0 0,0 0 0 0 0,0-1 0 0 0,2 1 0 0 0,-1-11 140 0 0,6 15 28 0 0,1 0-1 0 0,0 0 0 0 0,0 0 0 0 0,0 1 1 0 0,1 0-1 0 0,1 0 0 0 0,-1 1 1 0 0,1-1-1 0 0,1 1 0 0 0,-1 1 1 0 0,1-1-1 0 0,0 1 0 0 0,0 1 1 0 0,1 0-1 0 0,0 0 0 0 0,0 0 0 0 0,0 1 1 0 0,0 1-1 0 0,1-1 0 0 0,-1 2 1 0 0,6-2-28 0 0,-14 4 0 0 0,99-31-2942 0 0,142 10-9862 0 0,-229 21 9567 0 0</inkml:trace>
  <inkml:trace contextRef="#ctx0" brushRef="#br1" timeOffset="92404.586">23790 5636 20236 0 0,'0'0'863'0'0,"0"0"-199"0"0,0 0-374 0 0,0 0-409 0 0,0 0-166 0 0,0 0 6 0 0,0 0 95 0 0,0 0 167 0 0,0 0 53 0 0,0 0 5 0 0,0 0 11 0 0,0 0 28 0 0,18 3 29 0 0,114 11 497 0 0,-125-16-652 0 0,0-1 1 0 0,-1 0-1 0 0,0 0 1 0 0,0 0-1 0 0,0-1 0 0 0,0 0 1 0 0,0 0-1 0 0,-1 0 1 0 0,0-1-1 0 0,0 0 1 0 0,0 0-1 0 0,0 0 1 0 0,-1-1-1 0 0,0 1 1 0 0,0-1-1 0 0,0 0 0 0 0,-1 0 1 0 0,0-1-1 0 0,0 1 1 0 0,-1 0-1 0 0,1-1 1 0 0,-1 0-1 0 0,-1 0 1 0 0,1 0-1 0 0,-1 1 0 0 0,-1-1 1 0 0,1 0-1 0 0,-1 0 1 0 0,0 0-1 0 0,-1 0 1 0 0,0 0-1 0 0,0 0 1 0 0,0 0-1 0 0,-1 0 1 0 0,0 0-1 0 0,0 1 0 0 0,-1-1 1 0 0,1 1-1 0 0,-4-4 46 0 0,4 5-21 0 0,-1 1-1 0 0,1 0 0 0 0,-1 0 1 0 0,0 0-1 0 0,0 0 1 0 0,-1 1-1 0 0,1-1 0 0 0,-1 1 1 0 0,0 0-1 0 0,0 0 0 0 0,0 0 1 0 0,0 1-1 0 0,0-1 0 0 0,0 1 1 0 0,-1 0-1 0 0,1 0 1 0 0,-1 0-1 0 0,0 1 0 0 0,0 0 1 0 0,1 0-1 0 0,-1 0 0 0 0,0 0 1 0 0,0 1-1 0 0,0 0 1 0 0,0 0-1 0 0,0 0 0 0 0,0 1 1 0 0,1-1-1 0 0,-1 1 0 0 0,0 0 1 0 0,0 1-1 0 0,0-1 0 0 0,1 1 1 0 0,-1 0-1 0 0,1 0 1 0 0,0 0-1 0 0,-1 1 0 0 0,1-1 1 0 0,0 1-1 0 0,0 0 0 0 0,1 0 1 0 0,-1 1-1 0 0,1-1 1 0 0,-1 1-1 0 0,1 0 0 0 0,0 0 1 0 0,0 0-1 0 0,1 0 0 0 0,-1 0 1 0 0,1 2 21 0 0,-1 1-41 0 0,1 1 1 0 0,0 0-1 0 0,1 0 1 0 0,0-1-1 0 0,0 1 1 0 0,1 0-1 0 0,0 0 1 0 0,0 0-1 0 0,1 0 1 0 0,0 0-1 0 0,0 0 1 0 0,1-1-1 0 0,0 1 1 0 0,0-1-1 0 0,1 1 1 0 0,0 0 40 0 0,21 27-3119 0 0,14-7-4133 0 0,-27-23-964 0 0</inkml:trace>
  <inkml:trace contextRef="#ctx0" brushRef="#br1" timeOffset="93282.17">24071 5303 20332 0 0,'0'0'406'0'0,"0"0"-382"0"0,0 0-228 0 0,0 0-324 0 0,0 0-255 0 0,0 0 64 0 0,0 0 144 0 0,0 0 335 0 0,0 0 260 0 0,0 0 88 0 0,0 0 35 0 0,0 0 24 0 0,0 0 17 0 0,16-6 5 0 0,-5 1-189 0 0,16-6-203 0 0,0 1 0 0 0,1 0 0 0 0,0 2 1 0 0,1 2-1 0 0,-1 0 0 0 0,1 2 0 0 0,17 0 203 0 0,-44 6 57 0 0,0 0 0 0 0,0 1 0 0 0,0-1 0 0 0,-1 0 0 0 0,1 1 0 0 0,0-1 0 0 0,-1 1 0 0 0,0 0 1 0 0,0 0-1 0 0,0-1 0 0 0,0 1 0 0 0,0 0 0 0 0,0 0 0 0 0,-1 0 0 0 0,1 0 0 0 0,-1 0 0 0 0,0 0 0 0 0,0 0 0 0 0,0-1 1 0 0,0 1-1 0 0,-1 0 0 0 0,1 0 0 0 0,-1 0 0 0 0,0 0 0 0 0,0 0 0 0 0,0 0 0 0 0,0-1 0 0 0,0 1 0 0 0,0 0 1 0 0,-1-1-1 0 0,1 1 0 0 0,-2 0-57 0 0,-11 37 437 0 0,1-5-347 0 0,1 0 0 0 0,1 0 0 0 0,2 1-1 0 0,2 0 1 0 0,1 0 0 0 0,0 34-90 0 0,6-69-4 0 0,-1 1 0 0 0,1-1 0 0 0,0 1 0 0 0,0-1 0 0 0,1 1 0 0 0,-1-1 0 0 0,0 1 0 0 0,0-1-1 0 0,1 1 1 0 0,-1-1 0 0 0,1 1 0 0 0,-1-1 0 0 0,1 0 0 0 0,-1 1 0 0 0,1-1 0 0 0,0 0 0 0 0,0 1 0 0 0,0-1 0 0 0,0 0 0 0 0,0 0 0 0 0,0 0 0 0 0,0 0 0 0 0,0 0 0 0 0,0 0 0 0 0,0 0 0 0 0,1 0 0 0 0,-1 0-1 0 0,0-1 1 0 0,1 1 0 0 0,-1 0 0 0 0,1-1 0 0 0,-1 1 0 0 0,0-1 0 0 0,1 0 0 0 0,-1 1 0 0 0,1-1 0 0 0,-1 0 0 0 0,1 0 0 0 0,-1 0 0 0 0,1 0 0 0 0,-1 0 0 0 0,1 0 0 0 0,-1 0 0 0 0,1-1 0 0 0,-1 1 0 0 0,1-1-1 0 0,-1 1 1 0 0,1-1 4 0 0,67-32-437 0 0,-42 12-8 0 0,0-2 0 0 0,-2-1-1 0 0,0-1 1 0 0,-2-1 0 0 0,-1-1 0 0 0,-1-1 0 0 0,-1-1 0 0 0,-2-1 0 0 0,3-8 445 0 0,-9 17 2379 0 0,-12 40 450 0 0,-3 13-2872 0 0,4-21 77 0 0,-1-1 0 0 0,1 0 0 0 0,1 1 0 0 0,0-1 0 0 0,0 0 0 0 0,1 0 0 0 0,0 0 0 0 0,1 0 0 0 0,0-1 0 0 0,1 1 1 0 0,-1-1-1 0 0,2 0 0 0 0,0 1-34 0 0,-3-7-73 0 0,-1 0 0 0 0,0-1 0 0 0,1 1 1 0 0,-1 0-1 0 0,1-1 0 0 0,0 0 0 0 0,0 0 0 0 0,0 0 1 0 0,0 0-1 0 0,0 0 0 0 0,1 0 0 0 0,-1-1 0 0 0,1 0 1 0 0,-1 1-1 0 0,0-1 0 0 0,1 0 0 0 0,0-1 0 0 0,-1 1 1 0 0,1-1-1 0 0,0 0 0 0 0,-1 0 0 0 0,1 0 0 0 0,0 0 1 0 0,-1 0-1 0 0,1-1 0 0 0,-1 0 0 0 0,1 1 0 0 0,-1-1 1 0 0,1-1-1 0 0,-1 1 0 0 0,1 0 0 0 0,-1-1 1 0 0,0 0-1 0 0,0 0 0 0 0,0 0 0 0 0,0 0 0 0 0,0 0 1 0 0,0-1 72 0 0,47-36-1988 0 0,30-74-11583 0 0,-69 71 14106 0 0,-7-4 5331 0 0,-4 46-3854 0 0,0 0-957 0 0,0 0-746 0 0,0 35 1265 0 0,-2-2-251 0 0,1-24-1249 0 0,0-1-1 0 0,0 0 1 0 0,1 1-1 0 0,0-1 1 0 0,0 0 0 0 0,1 1-1 0 0,0-1 1 0 0,1 0-1 0 0,-1 0 1 0 0,2 0 0 0 0,-1 0-1 0 0,1 0 1 0 0,0 0-1 0 0,1-1 1 0 0,0 1-1 0 0,2 3-72 0 0,-1-9-300 0 0,-1-1 0 0 0,1-1 1 0 0,-1 1-1 0 0,1-1 0 0 0,-1 1 1 0 0,1-1-1 0 0,0-1 0 0 0,-1 1 1 0 0,1-1-1 0 0,-1 1 0 0 0,1-1 1 0 0,-1-1-1 0 0,0 1 0 0 0,1 0 1 0 0,-1-1-1 0 0,0 0 0 0 0,0 0 1 0 0,0 0-1 0 0,0-1 0 0 0,0 0 1 0 0,-1 1-1 0 0,1-1 1 0 0,-1 0-1 0 0,0-1 0 0 0,0 1 1 0 0,0 0-1 0 0,0-1 0 0 0,0 0 1 0 0,-1 0-1 0 0,0 1 0 0 0,1-2 1 0 0,-1 1-1 0 0,-1 0 0 0 0,2-3 299 0 0,29-86-2886 0 0,-26 68 7435 0 0,-5 12 7006 0 0,52 145-9675 0 0,-12-87-3734 0 0,-5-22-3520 0 0,5-9-4911 0 0,-34-13 6451 0 0</inkml:trace>
  <inkml:trace contextRef="#ctx0" brushRef="#br1" timeOffset="93681.741">25520 5449 21981 0 0,'0'0'172'0'0,"0"0"-220"0"0,0 0-235 0 0,0 0-98 0 0,0 0 11 0 0,0 0 77 0 0,0 0 143 0 0,0 0 112 0 0,0 0 92 0 0,0 0 54 0 0,0 0 27 0 0,0 0 12 0 0,18-14-14 0 0,57-45-31 0 0,-7-32-1577 0 0,-66 34-5518 0 0,-47 33 4509 0 0,-72 38 5364 0 0,112-12-2785 0 0,-1-1 0 0 0,0 1 0 0 0,1 1 0 0 0,-1-1-1 0 0,1 0 1 0 0,0 1 0 0 0,0 0 0 0 0,0 1-1 0 0,0-1 1 0 0,0 1 0 0 0,1 0 0 0 0,-1 0-1 0 0,1 0 1 0 0,0 1 0 0 0,1-1 0 0 0,-1 1 0 0 0,1 0-1 0 0,0 0 1 0 0,0 0 0 0 0,0 0 0 0 0,1 1-1 0 0,-1-1 1 0 0,2 1 0 0 0,-1 0 0 0 0,0 0-1 0 0,1-1 1 0 0,0 1 0 0 0,1 0 0 0 0,-1 0-1 0 0,1 0 1 0 0,0 0 0 0 0,1 0 0 0 0,-1 0 0 0 0,1 0-1 0 0,0-1 1 0 0,1 1 0 0 0,-1 0 0 0 0,1 0-1 0 0,0-1 1 0 0,1 1 0 0 0,-1-1 0 0 0,1 0-1 0 0,0 0 1 0 0,0 0 0 0 0,1 0 0 0 0,0 0-1 0 0,-1-1 1 0 0,2 0 0 0 0,-1 1 0 0 0,0-2 0 0 0,3 3-95 0 0,15 2-27 0 0,1-1 0 0 0,0-1 0 0 0,0 0 0 0 0,1-2 1 0 0,-1-1-1 0 0,1-1 0 0 0,-1-1 0 0 0,1-1 1 0 0,0-1-1 0 0,0-1 0 0 0,-1-1 0 0 0,0-1 0 0 0,9-3 27 0 0,27 3-2018 0 0,-39 6-1610 0 0,-7 5-4314 0 0,-9-3 3848 0 0</inkml:trace>
  <inkml:trace contextRef="#ctx0" brushRef="#br1" timeOffset="94092.424">25910 4961 10538 0 0,'0'0'2553'0'0,"0"0"-2632"0"0,0 0-774 0 0,0 0 123 0 0,0 0 269 0 0,0 0 175 0 0,0 0-60 0 0,0 0-11 0 0,0 0 175 0 0,0 0 343 0 0,0 0 170 0 0,22 5 89 0 0,66 14 56 0 0,-25-23 956 0 0,-35 2-4100 0 0,-38 40 1077 0 0,-18 9 3269 0 0,15-29-1471 0 0,0 0 1 0 0,1 1-1 0 0,1 1 0 0 0,1 0 0 0 0,0 1 0 0 0,2-1 0 0 0,0 2 0 0 0,2-1 0 0 0,0 1 1 0 0,2 0-1 0 0,0 0 0 0 0,1 1 0 0 0,1-1 0 0 0,2 20-207 0 0,3-38 69 0 0,0 0 0 0 0,0-1 0 0 0,1 1-1 0 0,0-1 1 0 0,-1 0 0 0 0,1 0 0 0 0,0 0 0 0 0,1 0-1 0 0,-1-1 1 0 0,0 0 0 0 0,1 0 0 0 0,-1 0 0 0 0,1 0-1 0 0,0-1 1 0 0,-1 0 0 0 0,1 0 0 0 0,0 0 0 0 0,0 0-1 0 0,0-1 1 0 0,0 0 0 0 0,0 0 0 0 0,0 0 0 0 0,-1-1-1 0 0,1 1 1 0 0,0-1 0 0 0,0 0 0 0 0,0-1 0 0 0,-1 1-1 0 0,1-1 1 0 0,-1 0 0 0 0,1 0 0 0 0,1-1-69 0 0,94-33-4451 0 0,-31 17-3695 0 0,-62 18 5605 0 0</inkml:trace>
  <inkml:trace contextRef="#ctx0" brushRef="#br1" timeOffset="94349.946">25986 5234 18764 0 0,'0'0'-64'0'0,"0"0"-592"0"0,0 0-72 0 0,0 0 192 0 0,0 0 320 0 0,0 0 31 0 0,0 0-199 0 0,0 0-160 0 0,175-25-144 0 0,-147 18 48 0 0,-1 1 88 0 0,-1 0 80 0 0,-5 0-80 0 0,2-1-417 0 0,0-1-839 0 0,-5 0-1057 0 0,-4 4 17 0 0,-2-1-1209 0 0</inkml:trace>
  <inkml:trace contextRef="#ctx0" brushRef="#br1" timeOffset="94513.879">26407 5085 12459 0 0,'0'0'3592'0'0,"0"0"-2395"0"0,0 0-948 0 0,0 0-106 0 0,0 0-18 0 0,0 0-5 0 0,0 0-33 0 0,2 28-40 0 0,4 85-15 0 0,-6-98-86 0 0,1 1 0 0 0,1-1 1 0 0,1 0-1 0 0,0 0 1 0 0,1 0-1 0 0,0 0 0 0 0,1-1 1 0 0,1 1-1 0 0,0-1 1 0 0,1-1-1 0 0,5 8 54 0 0,9-1-2580 0 0,-3-23-7947 0 0,-14-2 6173 0 0</inkml:trace>
  <inkml:trace contextRef="#ctx0" brushRef="#br1" timeOffset="94683.958">26362 4710 22997 0 0,'0'0'856'0'0,"0"0"-512"0"0,0 0-224 0 0,0 0-520 0 0,0 0-760 0 0,0 0-681 0 0,0 0-911 0 0,0 0-1009 0 0,0 0-976 0 0,0 0 544 0 0,0 0-1280 0 0</inkml:trace>
  <inkml:trace contextRef="#ctx0" brushRef="#br1" timeOffset="94961.776">26905 5163 19628 0 0,'0'0'604'0'0,"0"0"-552"0"0,0 0-105 0 0,0 0 25 0 0,0 0 29 0 0,0 0-10 0 0,0 0-79 0 0,0 0-55 0 0,0 0-3 0 0,0 0 36 0 0,0 0 89 0 0,0 0 105 0 0,0 0 95 0 0,16-2 85 0 0,50-9 10 0 0,-64 10-269 0 0,0 0-1 0 0,0 1 1 0 0,-1-1-1 0 0,1-1 1 0 0,-1 1-1 0 0,1 0 1 0 0,-1 0-1 0 0,1-1 1 0 0,-1 1-1 0 0,0 0 0 0 0,1-1 1 0 0,-1 1-1 0 0,0-1 1 0 0,0 0-1 0 0,0 1 1 0 0,0-1-1 0 0,-1 0 1 0 0,1 0-1 0 0,0 1 1 0 0,-1-1-1 0 0,1 0 0 0 0,-1 0 1 0 0,0 0-1 0 0,1 0 1 0 0,-1 0-1 0 0,0 0 1 0 0,0 0-1 0 0,0 0 1 0 0,-1 0-1 0 0,1 1 1 0 0,0-1-1 0 0,-1 0 1 0 0,1 0-1 0 0,-1-1-4 0 0,0-4-105 0 0,-1 1 105 0 0,-1 1-1 0 0,1-1 1 0 0,-1 1 0 0 0,0 0-1 0 0,-1 0 1 0 0,1 0-1 0 0,-1 0 1 0 0,0 1 0 0 0,0 0-1 0 0,0-1 1 0 0,-1 1-1 0 0,1 1 1 0 0,-1-1 0 0 0,0 1-1 0 0,0 0 1 0 0,-1 0 0 0 0,1 0-1 0 0,0 0 1 0 0,-1 1-1 0 0,0 0 1 0 0,1 1 0 0 0,-1-1-1 0 0,0 1 1 0 0,0 0-1 0 0,0 0 1 0 0,0 1 0 0 0,0 0-1 0 0,0 0 1 0 0,0 0 0 0 0,0 1-1 0 0,0 0 1 0 0,0 0-1 0 0,0 0 1 0 0,0 1 0 0 0,1 0-1 0 0,-1 0 1 0 0,1 0-1 0 0,-1 1 1 0 0,1 0 0 0 0,0 0-1 0 0,0 0 1 0 0,0 1 0 0 0,0 0-1 0 0,1-1 1 0 0,-2 3 0 0 0,0 3-73 0 0,0 1-1 0 0,0 1 1 0 0,1-1 0 0 0,0 1 0 0 0,1 0 0 0 0,0 0 0 0 0,1 0 0 0 0,0 0 0 0 0,1 1-1 0 0,0-1 1 0 0,1 1 0 0 0,0-1 0 0 0,1 1 0 0 0,0 0 0 0 0,1-1 0 0 0,0 1 0 0 0,1-1-1 0 0,2 6 74 0 0,20 18-3214 0 0,0-19-4131 0 0,-17-12-1297 0 0</inkml:trace>
  <inkml:trace contextRef="#ctx0" brushRef="#br1" timeOffset="95531.852">27066 4769 22597 0 0,'0'0'-411'0'0,"0"0"-321"0"0,0 0-160 0 0,0 0 20 0 0,0 0 130 0 0,0 0 194 0 0,0 0 108 0 0,0 0 106 0 0,0 0 114 0 0,0 0 183 0 0,0 0 169 0 0,0 0 125 0 0,13 27 126 0 0,39 85 36 0 0,-21 22 1017 0 0,-28-91-1356 0 0,3 36-717 0 0,36-97-6214 0 0,48-23 2332 0 0,-59 32 7048 0 0,1 6 4422 0 0,-25 12-3797 0 0,7 17-2760 0 0,-11-21-217 0 0,-3-4-236 0 0,1 1 0 0 0,-1-1 0 0 0,1 1 0 0 0,0-1 0 0 0,0 1-1 0 0,0-1 1 0 0,0 0 0 0 0,0 1 0 0 0,0-1 0 0 0,0 0 0 0 0,0 0 0 0 0,0 0 0 0 0,1 0 0 0 0,-1 0 0 0 0,0 0 0 0 0,1 0 0 0 0,-1 0 0 0 0,1 0 0 0 0,-1-1 0 0 0,1 1-1 0 0,-1-1 1 0 0,1 1 0 0 0,-1-1 0 0 0,1 1 0 0 0,0-1 0 0 0,-1 0 0 0 0,1 0 0 0 0,0 0 0 0 0,-1 0 0 0 0,1 0 0 0 0,0 0 0 0 0,-1 0 0 0 0,1-1 0 0 0,-1 1-1 0 0,1 0 1 0 0,0-1 0 0 0,-1 0 0 0 0,1 1 0 0 0,-1-1 0 0 0,0 0 0 0 0,1 0 0 0 0,-1 0 0 0 0,1 0 0 0 0,-1 0 0 0 0,0 0 0 0 0,0 0 0 0 0,0 0 0 0 0,1 0 0 0 0,-1-1-1 0 0,0 1 1 0 0,-1 0 0 0 0,1-1 0 0 0,0 1 0 0 0,0-1 0 0 0,0 1 0 0 0,0-2 59 0 0,45-90-3036 0 0,-29 16 1393 0 0,-21 27 6305 0 0,-9 76-1364 0 0,16 135-6046 0 0,19-4-4325 0 0,-18-137-3769 0 0</inkml:trace>
  <inkml:trace contextRef="#ctx0" brushRef="#br1" timeOffset="96433.64">25090 6239 23069 0 0,'0'0'-36'0'0,"0"0"-21"0"0,0 0-78 0 0,0 0-268 0 0,0 0-265 0 0,0 0-25 0 0,0 0 83 0 0,0 0 274 0 0,0 0 367 0 0,0 0 103 0 0,7 13 32 0 0,173 420 1870 0 0,128 322-1532 0 0,-284-690-470 0 0,-2 1-1 0 0,-3 1 1 0 0,-3 1-1 0 0,-3 1 1 0 0,-3 0-1 0 0,-3 0 0 0 0,-2 62-33 0 0,-5-97 35 0 0,-2-1 0 0 0,-2 0 0 0 0,-1 0-1 0 0,-1 0 1 0 0,-2 0 0 0 0,-1-1-1 0 0,-1 0 1 0 0,-2-1 0 0 0,-2-1-1 0 0,0 0 1 0 0,-2 0 0 0 0,-1-2 0 0 0,-2 0-1 0 0,0-1 1 0 0,-2-1 0 0 0,-1 0-1 0 0,-10 7-34 0 0,-27 12-8 0 0,-2-3-1 0 0,-2-3 1 0 0,-1-2-1 0 0,-2-3 1 0 0,-1-3-1 0 0,-2-4 1 0 0,0-2 0 0 0,-2-3-1 0 0,-1-3 1 0 0,0-4-1 0 0,-71 7 9 0 0,-300 44 105 0 0,-67-14-105 0 0,87-35 449 0 0,-294-30-449 0 0,599 10 139 0 0,0 5 0 0 0,1 6 0 0 0,-110 21-139 0 0,303-46-9907 0 0,-28 7 1607 0 0,-34 8 1803 0 0</inkml:trace>
  <inkml:trace contextRef="#ctx0" brushRef="#br1" timeOffset="96833.032">22282 8416 16572 0 0,'0'0'2241'0'0,"0"0"-2877"0"0,0 0-727 0 0,0 0 86 0 0,0 0 462 0 0,0 0 684 0 0,0 0 175 0 0,0 0 49 0 0,-10 28 80 0 0,-37 93 119 0 0,37-100 9 0 0,-1 0 0 0 0,-1 0 1 0 0,-1-1-1 0 0,-1 0 0 0 0,0-1 1 0 0,-1-1-1 0 0,-1 0 0 0 0,-1-1 1 0 0,-1-1-1 0 0,-10 8-301 0 0,-6 6 510 0 0,-57 48 121 0 0,-3-4 0 0 0,-3-4 0 0 0,-4-5 0 0 0,-2-4 0 0 0,-3-4 0 0 0,-42 13-631 0 0,134-53-263 0 0,55-15-97 0 0,-23-1 682 0 0,261 0 1402 0 0,-202-5-1537 0 0,0 4 1 0 0,0 2-1 0 0,0 5 1 0 0,64 13-188 0 0,-58 28-444 0 0,-61-9-6247 0 0,-18-29-4648 0 0</inkml:trace>
  <inkml:trace contextRef="#ctx0" brushRef="#br1" timeOffset="103990.679">8148 6811 6785 0 0,'0'0'1797'0'0,"0"0"-1256"0"0,0 0-121 0 0,0 0 182 0 0,0 0-2 0 0,0 0-57 0 0,0 0-218 0 0,0 0-227 0 0,0 0-72 0 0,0 0-47 0 0,0 0-54 0 0,0 0-94 0 0,-3-21-115 0 0,-10-103-1273 0 0,-34 13-472 0 0,-90-18 4430 0 0,82 93-2140 0 0,-2 2-1 0 0,-1 2 0 0 0,-2 3 0 0 0,-1 3 0 0 0,-1 2 0 0 0,-1 3 1 0 0,-1 3-1 0 0,0 3 0 0 0,-1 2 0 0 0,-1 4 0 0 0,0 2 0 0 0,0 3 1 0 0,-57 5-261 0 0,35 0 103 0 0,0 5 1 0 0,1 3 0 0 0,0 4 0 0 0,1 4-1 0 0,1 4 1 0 0,1 3 0 0 0,1 4 0 0 0,1 4-1 0 0,1 3 1 0 0,-57 36-104 0 0,84-35 0 0 0,2 3 1 0 0,2 2-1 0 0,1 2 0 0 0,3 3 1 0 0,1 1-1 0 0,3 2 0 0 0,1 2 1 0 0,3 1-1 0 0,2 3 0 0 0,3 0 1 0 0,2 2-1 0 0,3 2 0 0 0,2 1 1 0 0,3 0-1 0 0,3 2 0 0 0,-3 18 0 0 0,15-48 114 0 0,1 0 0 0 0,1 0-1 0 0,1 1 1 0 0,2 0 0 0 0,2 0-1 0 0,1 0 1 0 0,1 0 0 0 0,2 0-1 0 0,1 0 1 0 0,2 0 0 0 0,1-1-1 0 0,1 0 1 0 0,2-1 0 0 0,2 1-1 0 0,0-2 1 0 0,2 0 0 0 0,12 19-114 0 0,5 1 258 0 0,2-1 1 0 0,2-1-1 0 0,1-2 1 0 0,3-2-1 0 0,2-1 1 0 0,2-2-1 0 0,1-3 1 0 0,2-1-1 0 0,1-2 1 0 0,2-2-1 0 0,44 21-258 0 0,-26-17-17 0 0,2-3 0 0 0,2-2 0 0 0,1-4 1 0 0,1-3-1 0 0,1-3 0 0 0,1-4 0 0 0,1-3 0 0 0,0-3 0 0 0,1-3 0 0 0,0-4 1 0 0,0-3-1 0 0,0-3 0 0 0,0-4 0 0 0,0-3 0 0 0,-1-4 0 0 0,0-3 0 0 0,-1-3 0 0 0,0-3 1 0 0,-2-4-1 0 0,36-18 17 0 0,-35 9 351 0 0,-2-3 1 0 0,-1-3 0 0 0,-2-3 0 0 0,-2-3-1 0 0,-3-3 1 0 0,-1-3 0 0 0,-3-3 0 0 0,-2-2-1 0 0,-3-2 1 0 0,-2-3 0 0 0,-3-2 0 0 0,33-57-352 0 0,-57 76 101 0 0,-3-2 1 0 0,-1 0 0 0 0,-3-1 0 0 0,-1-1 0 0 0,-3-1 0 0 0,-2-1 0 0 0,-2 1 0 0 0,-2-2-1 0 0,-3 1 1 0 0,-2-1 0 0 0,-2 0 0 0 0,-3 0 0 0 0,-4-30-102 0 0,-2 47 50 0 0,-1 0 0 0 0,-1 1 1 0 0,-3 0-1 0 0,0 1 0 0 0,-2 0 0 0 0,-2 1 0 0 0,-1 0 1 0 0,-1 2-1 0 0,-2 0 0 0 0,-1 1 0 0 0,-1 1 0 0 0,-1 1 1 0 0,-2 1-1 0 0,0 1 0 0 0,-2 2 0 0 0,0 0 1 0 0,-23-13-51 0 0,-21-11 104 0 0,-2 3 0 0 0,-2 3 0 0 0,-1 4 0 0 0,-2 2 0 0 0,-2 5 0 0 0,-73-19-104 0 0,1 11-697 0 0,-2 6 0 0 0,-115-8 697 0 0,24 15-9853 0 0,176 20-2117 0 0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2-16T11:44:08.768"/>
    </inkml:context>
    <inkml:brush xml:id="br0">
      <inkml:brushProperty name="width" value="0.05" units="cm"/>
      <inkml:brushProperty name="height" value="0.05" units="cm"/>
      <inkml:brushProperty name="color" value="#FF0066"/>
      <inkml:brushProperty name="ignorePressure" value="1"/>
    </inkml:brush>
  </inkml:definitions>
  <inkml:trace contextRef="#ctx0" brushRef="#br0">1 0,'4'0,"1"0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16T11:44:13.92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1992 72 15739 0 0,'0'0'230'0'0,"0"0"27"0"0,0 0 159 0 0,0 0 67 0 0,0 0 8 0 0,0 0-47 0 0,0 0-137 0 0,0 0-58 0 0,0 0-18 0 0,0 0 15 0 0,0 0 41 0 0,-16-14 13 0 0,-49-43 16 0 0,182 240-1071 0 0,-89-143 822 0 0,2-2-1 0 0,1-2 0 0 0,3 0 0 0 0,0-3 0 0 0,2 0 0 0 0,2-3 0 0 0,1-1 0 0 0,1-1 0 0 0,38 18-66 0 0,-7-10 418 0 0,-50-29-271 0 0,-1 2-1 0 0,0 1 1 0 0,-1 0 0 0 0,0 2 0 0 0,-1 0 0 0 0,0 1 0 0 0,-1 0 0 0 0,0 2 0 0 0,-1 0 0 0 0,-1 0 0 0 0,0 2 0 0 0,9 14-147 0 0,24 40 61 0 0,-47-70-93 0 0,-1-1 9 0 0,0 0 11 0 0,0 0-8 0 0,0 0-36 0 0,0 0-74 0 0,-26-96-10063 0 0,9 46 1326 0 0,14 41 6122 0 0</inkml:trace>
  <inkml:trace contextRef="#ctx0" brushRef="#br0" timeOffset="402.804">2962 400 19148 0 0,'0'0'13'0'0,"0"0"-494"0"0,0 0-130 0 0,0 0 62 0 0,0 0 159 0 0,0 0 186 0 0,0 0 50 0 0,0 0-18 0 0,0 0-95 0 0,-2 26-77 0 0,-3 82-8 0 0,5-105 328 0 0,0-1 1 0 0,0 1 0 0 0,0 0 0 0 0,0-1 0 0 0,0 1-1 0 0,1 0 1 0 0,0 0 0 0 0,-1-1 0 0 0,1 1-1 0 0,0-1 1 0 0,0 1 0 0 0,0-1 0 0 0,1 1-1 0 0,-1-1 1 0 0,1 0 0 0 0,-1 1 0 0 0,1-1-1 0 0,0 0 1 0 0,0 0 0 0 0,-1 0 0 0 0,2 0 0 0 0,-1-1-1 0 0,0 1 1 0 0,0-1 0 0 0,0 1 0 0 0,1-1-1 0 0,-1 0 1 0 0,1 1 0 0 0,-1-1 0 0 0,1 0-1 0 0,-1-1 1 0 0,1 1 0 0 0,0 0 0 0 0,0-1 0 0 0,1 0 23 0 0,7 3 262 0 0,0 2-171 0 0,1 0 1 0 0,-1 1 0 0 0,0 0-1 0 0,0 0 1 0 0,0 2-1 0 0,-1-1 1 0 0,0 1 0 0 0,-1 0-1 0 0,1 1 1 0 0,-2 0-1 0 0,1 1 1 0 0,-1 0 0 0 0,-1 0-1 0 0,0 1 1 0 0,0 0-1 0 0,-1 0 1 0 0,-1 0 0 0 0,0 1-1 0 0,0 0 1 0 0,-1 0-1 0 0,0 0 1 0 0,-1 0-1 0 0,-1 1 1 0 0,0-1 0 0 0,-1 1-1 0 0,0-1 1 0 0,-1 1-1 0 0,0 6-91 0 0,-3-14 95 0 0,0 0 0 0 0,-1 0 0 0 0,0 0-1 0 0,1 0 1 0 0,-1-1 0 0 0,-1 0-1 0 0,1 0 1 0 0,-1 0 0 0 0,1 0-1 0 0,-1-1 1 0 0,0 1 0 0 0,-1-1 0 0 0,1-1-1 0 0,0 1 1 0 0,-1-1 0 0 0,0 0-1 0 0,1 0 1 0 0,-1 0 0 0 0,0-1-1 0 0,0 0 1 0 0,0 0 0 0 0,0 0 0 0 0,0-1-1 0 0,0 0 1 0 0,0 0 0 0 0,0-1-1 0 0,0 0 1 0 0,0 0 0 0 0,-5-1-95 0 0,-17 3 50 0 0,-66 10 549 0 0,11-1-1451 0 0,30-7-5312 0 0,52-3 694 0 0,1-2-3090 0 0</inkml:trace>
  <inkml:trace contextRef="#ctx0" brushRef="#br0" timeOffset="5971.147">147 148 10226 0 0,'0'0'1906'0'0,"0"0"-1823"0"0,0 0-613 0 0,0 0-118 0 0,0 0 12 0 0,0 0 118 0 0,0 0 158 0 0,0 0 180 0 0,0 0 128 0 0,-5 27 60 0 0,-12 90 14 0 0,38 70 26 0 0,21 96-466 0 0,-33-271-2434 0 0,-12-51-2582 0 0,1 28 4769 0 0</inkml:trace>
  <inkml:trace contextRef="#ctx0" brushRef="#br0" timeOffset="6218.05">1 224 6513 0 0,'0'0'1801'0'0,"0"0"94"0"0,0 0-43 0 0,0 0-297 0 0,0 0-322 0 0,0 0-345 0 0,0 0-338 0 0,0 0-284 0 0,0 0-287 0 0,0 0-226 0 0,0 0-93 0 0,0 0 33 0 0,0 0 134 0 0,8-11 121 0 0,30-35 60 0 0,71 12 112 0 0,85-11-1467 0 0,-109 24-2752 0 0,0 2-4461 0 0,-75 17 7025 0 0</inkml:trace>
  <inkml:trace contextRef="#ctx0" brushRef="#br0" timeOffset="6454.835">42 543 21701 0 0,'0'0'-230'0'0,"0"0"-91"0"0,0 0-45 0 0,0 0 53 0 0,0 0 201 0 0,0 0 141 0 0,0 0-10 0 0,26-7-32 0 0,175-46-607 0 0,-120 27-1389 0 0,-14 4-2190 0 0,-1 1-4949 0 0,-53 18 4730 0 0</inkml:trace>
  <inkml:trace contextRef="#ctx0" brushRef="#br0" timeOffset="6789.416">502 633 12851 0 0,'0'0'-162'0'0,"0"0"-180"0"0,0 0 44 0 0,0 0 164 0 0,0 0 128 0 0,0 0 42 0 0,0 0 40 0 0,0 0 64 0 0,0 0 84 0 0,0 0 96 0 0,0 0 120 0 0,29 16 98 0 0,91 51 75 0 0,-118-65-565 0 0,0 0-1 0 0,0 0 1 0 0,1-1-1 0 0,-1 1 1 0 0,1-1-1 0 0,0 1 1 0 0,-1-1-1 0 0,1 0 1 0 0,0 0-1 0 0,0 0 0 0 0,0-1 1 0 0,-1 1-1 0 0,1-1 1 0 0,0 1-1 0 0,0-1 1 0 0,0 0-1 0 0,0 0 1 0 0,0 0-1 0 0,0-1 1 0 0,0 1-1 0 0,0-1 0 0 0,0 1 1 0 0,0-1-1 0 0,-1 0 1 0 0,1 0-1 0 0,0 0 1 0 0,-1-1-1 0 0,1 1 1 0 0,1-1-48 0 0,7-5 276 0 0,2 1-259 0 0,0-1 0 0 0,-1-1 0 0 0,0 0 0 0 0,0-1 1 0 0,-1 0-1 0 0,0 0 0 0 0,0-1 0 0 0,-1-1 0 0 0,-1 0 0 0 0,0 0 0 0 0,0-1 1 0 0,-1 0-1 0 0,0 0 0 0 0,-1-1 0 0 0,-1 0 0 0 0,0 0 0 0 0,-1-1 1 0 0,0 1-1 0 0,-1-1 0 0 0,-1 0 0 0 0,0-1 0 0 0,1-8-17 0 0,-5 17-83 0 0,0 1-1 0 0,0-1 1 0 0,0 1-1 0 0,-1 0 0 0 0,0-1 1 0 0,0 1-1 0 0,0 0 1 0 0,0 0-1 0 0,-1 0 1 0 0,0 0-1 0 0,0 1 1 0 0,-1-1-1 0 0,1 1 1 0 0,-1-1-1 0 0,0 1 1 0 0,0 1-1 0 0,0-1 1 0 0,0 0-1 0 0,-1 1 1 0 0,1 0-1 0 0,-1 0 0 0 0,0 0 1 0 0,0 1-1 0 0,0 0 1 0 0,0 0-1 0 0,-1 0 1 0 0,0 0 83 0 0,-7-3-78 0 0,0 1 0 0 0,0 1-1 0 0,0 0 1 0 0,0 0 0 0 0,-1 2 0 0 0,1-1 0 0 0,0 2 0 0 0,-1 0 0 0 0,1 0 0 0 0,-14 3 78 0 0,18 0 7 0 0,-1 0 1 0 0,0 0 0 0 0,1 1 0 0 0,-1 0 0 0 0,1 1 0 0 0,0 0 0 0 0,1 1 0 0 0,-1 0 0 0 0,1 0 0 0 0,0 0 0 0 0,1 1 0 0 0,-1 1 0 0 0,1-1 0 0 0,1 1 0 0 0,0 0 0 0 0,0 1 0 0 0,0-1 0 0 0,1 1 0 0 0,0 0 0 0 0,1 0 0 0 0,0 1 0 0 0,0 0 0 0 0,1-1 0 0 0,1 1 0 0 0,-1 0 0 0 0,2 0-1 0 0,-1 0 1 0 0,1 1 0 0 0,1-1 0 0 0,0 0 0 0 0,0 0 0 0 0,1 1 0 0 0,1-1 0 0 0,1 9-8 0 0,63 59-1985 0 0,29-38-6145 0 0,-75-35 4685 0 0</inkml:trace>
  <inkml:trace contextRef="#ctx0" brushRef="#br0" timeOffset="7199.965">964 335 17988 0 0,'0'0'-476'0'0,"0"0"-35"0"0,0 0 80 0 0,0 0 203 0 0,0 0 177 0 0,0 0 31 0 0,0 0-14 0 0,9 29-5 0 0,46 144-120 0 0,-44-144-48 0 0,43 59-779 0 0,-51-90 1056 0 0,0 0-1 0 0,0 0 1 0 0,0-1 0 0 0,0 1-1 0 0,0 0 1 0 0,-1-1 0 0 0,1 0-1 0 0,-1 0 1 0 0,0 0 0 0 0,0 0-1 0 0,0 0 1 0 0,0 0 0 0 0,0 0-1 0 0,-1 0 1 0 0,1-1 0 0 0,-1 1-1 0 0,0-1 1 0 0,0 1 0 0 0,0-1-1 0 0,-1 0 1 0 0,1 1 0 0 0,-1-1-1 0 0,0 0 1 0 0,0 1 0 0 0,0-3-70 0 0,19-239 40 0 0,-19 243-92 0 0,0-1 0 0 0,1 1 0 0 0,0-1 0 0 0,-1 1 1 0 0,1-1-1 0 0,0 1 0 0 0,0 0 0 0 0,1 0 0 0 0,-1-1 1 0 0,0 1-1 0 0,1 0 0 0 0,-1 0 0 0 0,1 0 0 0 0,0 0 1 0 0,0 0-1 0 0,-1 1 0 0 0,1-1 0 0 0,0 0 0 0 0,1 1 1 0 0,-1 0-1 0 0,0-1 0 0 0,0 1 0 0 0,1 0 0 0 0,-1 0 1 0 0,0 0-1 0 0,1 0 0 0 0,-1 1 0 0 0,1-1 0 0 0,-1 1 1 0 0,1-1-1 0 0,-1 1 0 0 0,1 0 0 0 0,-1 0 0 0 0,1 0 1 0 0,0 1-1 0 0,-1-1 0 0 0,1 0 0 0 0,-1 1 0 0 0,1 0 1 0 0,-1-1-1 0 0,0 1 0 0 0,2 1 52 0 0,21-1-2209 0 0,28-1-6848 0 0,-41 0 5871 0 0</inkml:trace>
  <inkml:trace contextRef="#ctx0" brushRef="#br0" timeOffset="7557.488">1472 526 13659 0 0,'0'0'931'0'0,"0"0"-757"0"0,0 0-195 0 0,0 0-56 0 0,0 0-35 0 0,0 0 48 0 0,0 0 17 0 0,0 0 39 0 0,0 0 49 0 0,0 0 59 0 0,0 0 67 0 0,0 0 41 0 0,0 0 59 0 0,17 11 36 0 0,52 32-2 0 0,-66-42-265 0 0,-1 0-1 0 0,0-1 1 0 0,1 1 0 0 0,-1 0-1 0 0,1-1 1 0 0,-1 1-1 0 0,0-1 1 0 0,1 0 0 0 0,-1 0-1 0 0,1 0 1 0 0,-1 0 0 0 0,1 0-1 0 0,-1-1 1 0 0,1 1-1 0 0,-1-1 1 0 0,0 1 0 0 0,1-1-1 0 0,-1 0 1 0 0,0 0-1 0 0,0 0 1 0 0,1 0 0 0 0,-1-1-1 0 0,0 1 1 0 0,0 0 0 0 0,0-1-1 0 0,0 1 1 0 0,-1-1-1 0 0,1 0 1 0 0,0 0 0 0 0,0-1-36 0 0,8-5 135 0 0,-5 6-180 0 0,-1 0 0 0 0,1-1-1 0 0,0 1 1 0 0,-1-1-1 0 0,0 0 1 0 0,0 0-1 0 0,0 0 1 0 0,0-1 0 0 0,0 1-1 0 0,-1-1 1 0 0,1 0-1 0 0,-1 0 1 0 0,0 0 0 0 0,0-1-1 0 0,-1 1 1 0 0,1-1-1 0 0,-1 1 1 0 0,0-1 0 0 0,0 0-1 0 0,-1 0 1 0 0,0 0-1 0 0,1 0 1 0 0,-1 0 0 0 0,-1 0-1 0 0,1 0 1 0 0,-1 0-1 0 0,0 0 1 0 0,0-1 0 0 0,-1 1-1 0 0,1 0 1 0 0,-1 0-1 0 0,0 0 1 0 0,0 0 0 0 0,-1 0-1 0 0,0 0 1 0 0,0 1-1 0 0,0-1 1 0 0,0 0 0 0 0,-1 1-1 0 0,1-1 1 0 0,-1 1-1 0 0,0 0 1 0 0,-1 0 0 0 0,1 0-1 0 0,-3-2 46 0 0,-1 2 36 0 0,-1 0 0 0 0,1 0-1 0 0,-1 0 1 0 0,0 1 0 0 0,0 0-1 0 0,0 1 1 0 0,0-1 0 0 0,0 2 0 0 0,0-1-1 0 0,-1 1 1 0 0,1 0 0 0 0,-1 1-1 0 0,1 0 1 0 0,-1 0 0 0 0,1 1 0 0 0,0 0-1 0 0,-1 1 1 0 0,1 0 0 0 0,0 0-1 0 0,0 0 1 0 0,0 1 0 0 0,0 1 0 0 0,1-1-1 0 0,-1 1 1 0 0,1 0 0 0 0,0 1-1 0 0,0 0 1 0 0,0 0 0 0 0,1 0 0 0 0,-1 1-1 0 0,1 0 1 0 0,1 0 0 0 0,-1 1 0 0 0,1 0-1 0 0,0 0 1 0 0,1 0 0 0 0,0 0-1 0 0,0 0 1 0 0,0 1 0 0 0,1 0 0 0 0,0 1-36 0 0,2-5 4 0 0,0 0 0 0 0,0 0 0 0 0,0 1 0 0 0,1-1 0 0 0,0 1 0 0 0,0-1 0 0 0,0 0 0 0 0,0 1 0 0 0,1-1 0 0 0,0 1 0 0 0,0-1 0 0 0,0 0 0 0 0,0 0 1 0 0,0 0-1 0 0,1 1 0 0 0,0-1 0 0 0,0-1 0 0 0,0 1 0 0 0,1 0 0 0 0,-1 0 0 0 0,1-1 0 0 0,0 1 0 0 0,-1-1 0 0 0,2 0 0 0 0,-1 0 0 0 0,0 0 0 0 0,1 0 1 0 0,-1-1-1 0 0,1 0 0 0 0,0 1 0 0 0,3 0-4 0 0,38 19-2844 0 0,-1-7-3707 0 0,-25-12-628 0 0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16T11:44:15.42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590 514 6321 0 0,'0'0'1965'0'0,"0"0"-916"0"0,0 0-111 0 0,0 0 15 0 0,0 0-192 0 0,0 0-248 0 0,0 0-234 0 0,0 0-65 0 0,0 0 46 0 0,0 0-2 0 0,0 0 5 0 0,0 0-26 0 0,-3-24-29 0 0,-8-76 33 0 0,10 96-200 0 0,1 0-1 0 0,-1 0 1 0 0,0 0-1 0 0,0 0 1 0 0,0 0-1 0 0,0 0 0 0 0,-1 1 1 0 0,1-1-1 0 0,-1 1 1 0 0,0-1-1 0 0,0 1 1 0 0,-1-1-1 0 0,1 1 1 0 0,-1 0-1 0 0,1 0 0 0 0,-1 0 1 0 0,0 0-1 0 0,0 1 1 0 0,0-1-1 0 0,0 1 1 0 0,-1 0-1 0 0,1 0 0 0 0,-1 0 1 0 0,1 0-1 0 0,-1 0 1 0 0,0 1-1 0 0,0 0 1 0 0,0 0-1 0 0,-1-1-40 0 0,-3 0-51 0 0,-3-1 15 0 0,1 1 1 0 0,-1 0-1 0 0,0 1 0 0 0,1 0 1 0 0,-1 1-1 0 0,0 0 0 0 0,0 0 0 0 0,0 1 1 0 0,1 1-1 0 0,-1 0 0 0 0,0 0 1 0 0,1 1-1 0 0,0 1 0 0 0,-1-1 1 0 0,1 2-1 0 0,1-1 0 0 0,-1 1 1 0 0,1 1-1 0 0,0 0 0 0 0,-3 2 36 0 0,-155 155-59 0 0,156-152 108 0 0,1 1 1 0 0,0 1 0 0 0,0 0-1 0 0,1 0 1 0 0,1 1 0 0 0,0 0-1 0 0,1 1 1 0 0,1-1 0 0 0,0 1-1 0 0,1 1 1 0 0,1-1 0 0 0,0 1-1 0 0,1-1 1 0 0,0 1 0 0 0,2 0-1 0 0,0 0 1 0 0,0 0 0 0 0,2 0-1 0 0,0 0 1 0 0,0 0 0 0 0,2 0-1 0 0,0 0 1 0 0,1 0 0 0 0,1 0-50 0 0,2 0-6 0 0,0 0 1 0 0,1-1-1 0 0,0 0 0 0 0,2 0 1 0 0,-1-1-1 0 0,2 0 1 0 0,0-1-1 0 0,1 0 1 0 0,0-1-1 0 0,1 0 1 0 0,0-1-1 0 0,0 0 0 0 0,2-1 1 0 0,-1-1-1 0 0,1 0 1 0 0,0-1-1 0 0,1-1 1 0 0,0 0-1 0 0,0-1 0 0 0,1-1 1 0 0,-1 0-1 0 0,1-2 1 0 0,0 0-1 0 0,1 0 1 0 0,-1-2-1 0 0,0 0 1 0 0,0-1-1 0 0,1 0 0 0 0,6-3 6 0 0,-18 3 11 0 0,0-1 0 0 0,-1 0 0 0 0,1 0 0 0 0,0 0 0 0 0,-1-1 0 0 0,0 0 0 0 0,1 0-1 0 0,-1 0 1 0 0,0-1 0 0 0,0 1 0 0 0,0-1 0 0 0,0-1 0 0 0,-1 1 0 0 0,1-1 0 0 0,-1 1 0 0 0,0-1-1 0 0,0 0 1 0 0,0-1 0 0 0,0 1 0 0 0,-1-1 0 0 0,0 0 0 0 0,0 0 0 0 0,0 0 0 0 0,0 0-1 0 0,-1 0 1 0 0,0 0 0 0 0,0-1 0 0 0,-1 1 0 0 0,1-1 0 0 0,-1 0 0 0 0,0 1 0 0 0,-1-1 0 0 0,1 0-1 0 0,-1 1 1 0 0,0-1 0 0 0,-1 0 0 0 0,1 0 0 0 0,-1 1 0 0 0,0-1 0 0 0,-1 1 0 0 0,1-1-1 0 0,-1 1 1 0 0,0-1 0 0 0,-1 1 0 0 0,1 0 0 0 0,-1 0 0 0 0,0 0 0 0 0,0 0 0 0 0,-1 1 0 0 0,0-2-11 0 0,-7-4-37 0 0,-1 2 1 0 0,0-1 0 0 0,0 1 0 0 0,0 1 0 0 0,-1 0 0 0 0,0 1 0 0 0,0 0 0 0 0,-1 1 0 0 0,0 1 0 0 0,0 0 0 0 0,0 1 0 0 0,0 0-1 0 0,0 1 1 0 0,-1 1 0 0 0,1 0 0 0 0,-1 1 0 0 0,1 1 0 0 0,-13 2 36 0 0,27-3-8 0 0,0 0-1 0 0,0 1 1 0 0,0-1 0 0 0,0 1-1 0 0,1-1 1 0 0,-1 1 0 0 0,0-1 0 0 0,0 1-1 0 0,0-1 1 0 0,0 1 0 0 0,0-1-1 0 0,0 1 1 0 0,-1-1 0 0 0,1 1-1 0 0,0-1 1 0 0,0 1 0 0 0,0-1-1 0 0,0 1 1 0 0,-1-1 0 0 0,1 1 0 0 0,0-1-1 0 0,0 1 1 0 0,-1-1 0 0 0,1 1-1 0 0,0-1 1 0 0,-1 0 0 0 0,1 1-1 0 0,0-1 1 0 0,-1 0 0 0 0,1 1-1 0 0,-1-1 1 0 0,1 0 0 0 0,0 0 0 0 0,-1 1-1 0 0,1-1 1 0 0,-1 0 0 0 0,1 0-1 0 0,-1 0 1 0 0,1 1 0 0 0,-1-1 8 0 0,53 11 769 0 0,-23-11-586 0 0,-1-1 0 0 0,0-1-1 0 0,1-2 1 0 0,-1-1 0 0 0,0-1-1 0 0,-1-1 1 0 0,1-2 0 0 0,0-1-183 0 0,27-7 141 0 0,-42 26-2212 0 0,1 6-7071 0 0,-8-14 2581 0 0</inkml:trace>
  <inkml:trace contextRef="#ctx0" brushRef="#br0" timeOffset="805.992">876 861 18228 0 0,'0'0'-532'0'0,"0"0"-551"0"0,0 0-63 0 0,0 0 254 0 0,0 0 469 0 0,0 0 454 0 0,0 0 78 0 0,0 0 1 0 0,0 0-25 0 0,0 0-88 0 0,0 0-49 0 0,28 2-10 0 0,88 3 38 0 0,-111-5 34 0 0,-1 0 0 0 0,1 0 0 0 0,-1 0 1 0 0,1 0-1 0 0,-1-1 0 0 0,0 0 0 0 0,1 0 0 0 0,-1 0 1 0 0,0-1-1 0 0,0 1 0 0 0,1-1 0 0 0,-1 0 0 0 0,0 0 1 0 0,-1 0-1 0 0,1-1 0 0 0,0 1 0 0 0,-1-1 0 0 0,1 0 0 0 0,-1 0 1 0 0,0 0-1 0 0,2-3-10 0 0,5-4 7 0 0,-2 3-303 0 0,0 1 1 0 0,0-1-1 0 0,0 0 0 0 0,-1-1 1 0 0,0 0-1 0 0,-1 0 0 0 0,0-1 1 0 0,0 1-1 0 0,0-1 0 0 0,-1 0 1 0 0,-1-1-1 0 0,0 1 0 0 0,0-1 1 0 0,-1 0-1 0 0,0 0 0 0 0,0 0 1 0 0,0-10 295 0 0,-6 16 36 0 0,-1 0 0 0 0,0 0 1 0 0,1 0-1 0 0,-1 1 1 0 0,0 0-1 0 0,-1-1 0 0 0,1 2 1 0 0,-1-1-1 0 0,1 0 1 0 0,-1 1-1 0 0,0 0 0 0 0,0 0 1 0 0,0 1-1 0 0,0-1 0 0 0,0 1 1 0 0,0 0-1 0 0,-1 0 1 0 0,1 1-1 0 0,0-1 0 0 0,0 1 1 0 0,-1 0-1 0 0,1 1 0 0 0,0-1 1 0 0,0 1-1 0 0,-3 1-36 0 0,-2-1 117 0 0,0 0 0 0 0,1 1 0 0 0,-1 0-1 0 0,0 0 1 0 0,0 1 0 0 0,1 1 0 0 0,0 0-1 0 0,0 0 1 0 0,0 0 0 0 0,0 1 0 0 0,0 1 0 0 0,1-1-1 0 0,0 2 1 0 0,1-1 0 0 0,-1 1 0 0 0,1 0 0 0 0,0 0-1 0 0,1 1 1 0 0,0 0 0 0 0,0 0 0 0 0,0 0-1 0 0,1 1 1 0 0,1 0 0 0 0,-1 0 0 0 0,1 0 0 0 0,1 1-1 0 0,0-1 1 0 0,0 1 0 0 0,1 0 0 0 0,0 0-1 0 0,1 0 1 0 0,0 0 0 0 0,1 0 0 0 0,0 0 0 0 0,0 0-1 0 0,1 0 1 0 0,0 1-117 0 0,3-4 41 0 0,-1 0 0 0 0,1-1 0 0 0,0 0 0 0 0,0 0 0 0 0,1 0-1 0 0,0-1 1 0 0,0 1 0 0 0,0-1 0 0 0,1 0 0 0 0,-1 0 0 0 0,1-1 0 0 0,0 0 0 0 0,1 0 0 0 0,-1 0-1 0 0,1-1 1 0 0,0 0 0 0 0,-1 0 0 0 0,1-1 0 0 0,1 0 0 0 0,-1 0 0 0 0,0 0 0 0 0,0-1 0 0 0,1 0-1 0 0,-1-1 1 0 0,7 0-41 0 0,2 1-10 0 0,0-1 0 0 0,-1-1 0 0 0,1-1 0 0 0,-1 0 0 0 0,1-1 0 0 0,-1 0 0 0 0,0-1 0 0 0,0-1 0 0 0,-1-1 0 0 0,1 0 0 0 0,10-7 10 0 0,37-34 790 0 0,-42 61-255 0 0,4 1-445 0 0,-18-10-48 0 0,1 0 1 0 0,-1-1-1 0 0,1 0 0 0 0,0 0 0 0 0,1-1 0 0 0,-1 0 1 0 0,0 0-1 0 0,1 0 0 0 0,0-1 0 0 0,0-1 0 0 0,-1 1 1 0 0,1-1-1 0 0,0 0 0 0 0,0-1 0 0 0,0 0 0 0 0,0 0 0 0 0,0-1 1 0 0,0 0-1 0 0,0 0 0 0 0,0-1 0 0 0,0 0 0 0 0,-1 0 1 0 0,1-1-1 0 0,-1 0 0 0 0,0 0 0 0 0,0-1 0 0 0,0 0 0 0 0,0 0 1 0 0,0-1-1 0 0,-1 0 0 0 0,0 0 0 0 0,0 0 0 0 0,0-1 1 0 0,-1 0-1 0 0,0 0 0 0 0,0 0 0 0 0,0-1 0 0 0,2-5-42 0 0,-3 7-80 0 0,0-1-1 0 0,-1 0 1 0 0,0-1-1 0 0,0 1 1 0 0,0 0-1 0 0,-1-1 1 0 0,0 0-1 0 0,0 1 1 0 0,-1-1-1 0 0,0 0 0 0 0,0 0 1 0 0,0 0-1 0 0,-1 0 1 0 0,0 0-1 0 0,-1 0 1 0 0,1 1-1 0 0,-1-1 1 0 0,-1 0-1 0 0,1 0 1 0 0,-1 0-1 0 0,0 1 1 0 0,-1-1-1 0 0,0 1 1 0 0,0 0-1 0 0,0 0 0 0 0,0 0 1 0 0,-1 0-1 0 0,0 0 1 0 0,-1 1-1 0 0,1-1 1 0 0,-4-1 80 0 0,2 2-5 0 0,0 0 1 0 0,0 1-1 0 0,-1 0 0 0 0,0 0 1 0 0,0 1-1 0 0,0 0 1 0 0,-1 0-1 0 0,1 1 1 0 0,0-1-1 0 0,-1 2 0 0 0,0-1 1 0 0,1 1-1 0 0,-1 0 1 0 0,0 1-1 0 0,0 0 0 0 0,0 0 1 0 0,1 0-1 0 0,-1 1 1 0 0,0 1-1 0 0,1-1 0 0 0,-1 1 1 0 0,1 0-1 0 0,-1 1 1 0 0,1 0-1 0 0,0 0 1 0 0,0 0-1 0 0,0 1 0 0 0,0 0 1 0 0,1 1-1 0 0,0-1 1 0 0,0 1-1 0 0,0 0 0 0 0,0 1 1 0 0,1 0-1 0 0,0 0 1 0 0,0 0-1 0 0,0 0 1 0 0,1 0-1 0 0,0 1 0 0 0,0 0 1 0 0,-2 7 4 0 0,4-9-10 0 0,1 1 1 0 0,-1-1-1 0 0,1 1 0 0 0,1 0 1 0 0,-1 0-1 0 0,1-1 0 0 0,0 1 1 0 0,0 0-1 0 0,0-1 1 0 0,1 1-1 0 0,0 0 0 0 0,0-1 1 0 0,1 1-1 0 0,-1-1 0 0 0,1 1 1 0 0,0-1-1 0 0,1 0 1 0 0,-1 1-1 0 0,1-1 0 0 0,0-1 1 0 0,0 1-1 0 0,1 0 1 0 0,-1-1-1 0 0,1 0 0 0 0,0 1 1 0 0,0-1-1 0 0,1-1 0 0 0,-1 1 1 0 0,1-1-1 0 0,0 0 1 0 0,0 0-1 0 0,0 0 0 0 0,0-1 1 0 0,0 1-1 0 0,5 0 10 0 0,79 16-6647 0 0,-70-19 2816 0 0,-6 0-1371 0 0</inkml:trace>
  <inkml:trace contextRef="#ctx0" brushRef="#br0" timeOffset="1637.32">1727 621 18244 0 0,'0'0'-494'0'0,"0"0"-154"0"0,0 0-160 0 0,0 0 88 0 0,0 0 268 0 0,0 0 269 0 0,0 0 178 0 0,0 0 44 0 0,0 0 3 0 0,0 0-11 0 0,0 0 5 0 0,0 0 0 0 0,0 0 13 0 0,16 23 22 0 0,46 73 16 0 0,-16-10 502 0 0,-15-93 1893 0 0,8-46-3033 0 0,-32 41 288 0 0,78-126-1054 0 0,-59 212 2172 0 0,-18-37-735 0 0,-7-27-127 0 0,0 0 0 0 0,1 0-1 0 0,0 0 1 0 0,0-1 0 0 0,1 1-1 0 0,1 0 1 0 0,-1-1 0 0 0,1 0 0 0 0,1 0-1 0 0,0 0 1 0 0,0 0 0 0 0,1-1 0 0 0,0 0-1 0 0,0 0 1 0 0,1-1 0 0 0,4 4 7 0 0,-5-10-141 0 0,1-1 0 0 0,0 0 1 0 0,-1 0-1 0 0,1-1 1 0 0,0 0-1 0 0,-1 0 0 0 0,1-1 1 0 0,-1 1-1 0 0,0-1 0 0 0,1-1 1 0 0,-1 1-1 0 0,0-1 0 0 0,-1 0 1 0 0,1-1-1 0 0,0 1 1 0 0,-1-1-1 0 0,0 0 0 0 0,0-1 1 0 0,0 1-1 0 0,0-1 0 0 0,-1 0 1 0 0,1 0-1 0 0,-1 0 1 0 0,-1-1-1 0 0,1 1 0 0 0,-1-1 1 0 0,2-4 140 0 0,9-7-559 0 0,109-143-186 0 0,-93 208 3400 0 0,37 62-2144 0 0,-64-107-498 0 0,-1 0-1 0 0,1 0 0 0 0,-1-1 1 0 0,1 1-1 0 0,0-1 0 0 0,0 0 1 0 0,0 0-1 0 0,0 0 0 0 0,0 0 1 0 0,1-1-1 0 0,-1 1 0 0 0,1-1 1 0 0,-1 0-1 0 0,1 0 0 0 0,-1 0 1 0 0,1 0-1 0 0,-1-1 0 0 0,1 1 1 0 0,0-1-1 0 0,-1 0 0 0 0,1 0 1 0 0,0 0-1 0 0,-1-1 0 0 0,1 1 1 0 0,-1-1-1 0 0,1 0 0 0 0,0 0 1 0 0,-1 0-1 0 0,0-1 0 0 0,1 1 1 0 0,-1-1-1 0 0,0 1 0 0 0,0-1 1 0 0,1-1-13 0 0,9-5-284 0 0,-1-1-1 0 0,-1 0 1 0 0,0-1 0 0 0,0 0 0 0 0,-1-1 0 0 0,0 0 0 0 0,-1-1 0 0 0,0 0 0 0 0,-1 0-1 0 0,0-1 1 0 0,-1 0 0 0 0,0 0 0 0 0,-1-1 0 0 0,-1 0 0 0 0,0 0 0 0 0,-1 0 0 0 0,0 0-1 0 0,-1-1 1 0 0,-1 1 0 0 0,0-3 284 0 0,-3 18 27 0 0,1 0 0 0 0,-1 0 0 0 0,0 1 0 0 0,1-1 0 0 0,-1 0 0 0 0,0 0 0 0 0,0 0 0 0 0,0 0 0 0 0,0 1 0 0 0,0-1 0 0 0,0-1 0 0 0,0 1 0 0 0,0 0 0 0 0,0 0 0 0 0,0 0 0 0 0,0 0 0 0 0,-1-1 0 0 0,1 1 0 0 0,0-1 0 0 0,0 1 0 0 0,-1-1 0 0 0,1 1 0 0 0,-1-1 0 0 0,1 0 0 0 0,0 0-1 0 0,-1 0 1 0 0,1 1 0 0 0,0-1 0 0 0,-1-1 0 0 0,1 1 0 0 0,-1 0 0 0 0,1 0 0 0 0,0 0 0 0 0,-1-1 0 0 0,1 1 0 0 0,0-1 0 0 0,-1 1 0 0 0,1-1 0 0 0,0 1 0 0 0,-1-1 0 0 0,1 0 0 0 0,0 0 0 0 0,0 1 0 0 0,0-1 0 0 0,0 0 0 0 0,0 0 0 0 0,0 0 0 0 0,0 0 0 0 0,0-1 0 0 0,0 1 0 0 0,1 0 0 0 0,-1 0 0 0 0,0 0 0 0 0,1-1 0 0 0,-1 1 0 0 0,1 0 0 0 0,-1-1 0 0 0,1 1 0 0 0,0 0 0 0 0,-1-1 0 0 0,1 1 0 0 0,0 0 0 0 0,0-1 0 0 0,0 1 0 0 0,0-1 0 0 0,0 0-27 0 0,-4 9 65 0 0,-1 0 1 0 0,1 0 0 0 0,0 1-1 0 0,1 0 1 0 0,0 0 0 0 0,0 0 0 0 0,1 0-1 0 0,0 0 1 0 0,0 1 0 0 0,1-1 0 0 0,0 0-1 0 0,1 1 1 0 0,-1-1 0 0 0,2 1 0 0 0,-1-1-1 0 0,1 1 1 0 0,0-1 0 0 0,1 1 0 0 0,0-1-1 0 0,1 0 1 0 0,-1 0 0 0 0,1 0 0 0 0,1 0-1 0 0,0-1 1 0 0,0 1 0 0 0,0-1 0 0 0,1 0-1 0 0,0 0 1 0 0,0 0 0 0 0,2 0-66 0 0,-1-2-198 0 0,-1-1-1 0 0,1 0 1 0 0,0 0 0 0 0,0-1 0 0 0,0 0 0 0 0,1 0-1 0 0,-1 0 1 0 0,1-1 0 0 0,-1 0 0 0 0,1 0 0 0 0,0 0-1 0 0,0-1 1 0 0,0 0 0 0 0,0-1 0 0 0,-1 1 0 0 0,3-1 198 0 0,53-9-7842 0 0,-48 4 5176 0 0</inkml:trace>
  <inkml:trace contextRef="#ctx0" brushRef="#br0" timeOffset="1907.216">3002 1 16059 0 0,'0'0'-506'0'0,"0"0"-66"0"0,0 0 61 0 0,0 0 229 0 0,0 0 254 0 0,0 0 100 0 0,0 0 2 0 0,3 32-12 0 0,8 104-8 0 0,42 125 164 0 0,-1 17-631 0 0,-27-240-1297 0 0,-10-46-8277 0 0,-14 3 7457 0 0</inkml:trace>
  <inkml:trace contextRef="#ctx0" brushRef="#br0" timeOffset="2155.788">2855 288 18036 0 0,'0'0'297'0'0,"0"0"-146"0"0,0 0-262 0 0,0 0-106 0 0,0 0 32 0 0,0 0 95 0 0,0 0 131 0 0,0 0 26 0 0,0 0-11 0 0,28-5-78 0 0,179-31-1232 0 0,-137 20-1857 0 0,27-4-8245 0 0,-82 18 9054 0 0</inkml:trace>
  <inkml:trace contextRef="#ctx0" brushRef="#br0" timeOffset="2621.958">3168 548 17604 0 0,'0'0'10'0'0,"0"0"-111"0"0,0 0-315 0 0,0 0-301 0 0,0 0 44 0 0,0 0 124 0 0,0 0 197 0 0,0 0 181 0 0,0 0-73 0 0,0 0-116 0 0,0 0-59 0 0,0 0 40 0 0,0 0 90 0 0,22-1 118 0 0,161-13-273 0 0,-181 16 532 0 0,0 0 0 0 0,0 0-1 0 0,-1 1 1 0 0,1-1 0 0 0,-1 1-1 0 0,1-1 1 0 0,-1 1 0 0 0,0 0-1 0 0,0-1 1 0 0,0 1 0 0 0,0 0-1 0 0,0 0 1 0 0,-1 0 0 0 0,1 0-1 0 0,-1 0 1 0 0,0-1 0 0 0,0 1-1 0 0,0 0 1 0 0,0 0 0 0 0,-1 0-1 0 0,1 0 1 0 0,-1 0 0 0 0,1 0-1 0 0,-1-1 1 0 0,0 1-88 0 0,0 12 115 0 0,5 143 410 0 0,-3-157-532 0 0,0 1 1 0 0,-1 0-1 0 0,1-1 1 0 0,0 1 0 0 0,0-1-1 0 0,0 1 1 0 0,0-1-1 0 0,0 1 1 0 0,1-1 0 0 0,-1 0-1 0 0,0 0 1 0 0,1 1-1 0 0,-1-1 1 0 0,0 0 0 0 0,1 0-1 0 0,0 0 1 0 0,-1 0-1 0 0,1-1 1 0 0,-1 1 0 0 0,1 0-1 0 0,0-1 1 0 0,0 1-1 0 0,-1-1 1 0 0,1 0 0 0 0,0 1-1 0 0,0-1 1 0 0,0 0 0 0 0,-1 0-1 0 0,1 0 1 0 0,0 0-1 0 0,0-1 1 0 0,0 1 0 0 0,-1 0-1 0 0,1-1 1 0 0,0 1-1 0 0,0-1 1 0 0,-1 0 0 0 0,1 1-1 0 0,0-1 1 0 0,-1 0-1 0 0,1 0 1 0 0,-1 0 0 0 0,1 0-1 0 0,-1 0 1 0 0,0 0-1 0 0,1-1 1 0 0,-1 0 6 0 0,65-61-2109 0 0,-62 57 2123 0 0,35-54-380 0 0,-27 18 3525 0 0,-12 42-2627 0 0,0 0-149 0 0,0 0-160 0 0,0 0-151 0 0,4 40 121 0 0,1-24-424 0 0,59 127 1239 0 0,-23-117-4015 0 0,16-24-4306 0 0,-46-6 4073 0 0,-4 0-938 0 0</inkml:trace>
  <inkml:trace contextRef="#ctx0" brushRef="#br0" timeOffset="2886.028">3609 262 17708 0 0,'0'0'736'0'0,"0"0"-520"0"0,0 0 8 0 0,0 0-128 0 0,0 0-176 0 0,0 0-280 0 0,0 0-592 0 0,0 0-1033 0 0,0 0-1527 0 0,0 0-681 0 0,0 0 408 0 0,0 0 1008 0 0,0 0 1441 0 0</inkml:trace>
  <inkml:trace contextRef="#ctx0" brushRef="#br0" timeOffset="3186.521">3837 636 6577 0 0,'0'0'1301'0'0,"0"0"75"0"0,0 0-174 0 0,0 0-300 0 0,0 0-208 0 0,0 0-215 0 0,0 0-173 0 0,0 0-60 0 0,0 0-51 0 0,0 0-77 0 0,0 0-92 0 0,26 16-104 0 0,80 46-27 0 0,-104-60 112 0 0,-1-1-1 0 0,1 1 1 0 0,-1-1 0 0 0,1 0 0 0 0,-1 1 0 0 0,1-1-1 0 0,0 0 1 0 0,0 0 0 0 0,0 0 0 0 0,0-1 0 0 0,-1 1 0 0 0,1 0-1 0 0,0-1 1 0 0,0 1 0 0 0,0-1 0 0 0,0 0 0 0 0,1 1-1 0 0,-1-1 1 0 0,0 0 0 0 0,0 0 0 0 0,0 0 0 0 0,0-1-1 0 0,0 1 1 0 0,0-1 0 0 0,0 1 0 0 0,0-1 0 0 0,0 1-1 0 0,0-1 1 0 0,-1 0 0 0 0,1 0 0 0 0,0 0 0 0 0,0 0 0 0 0,0 0-1 0 0,-1 0 1 0 0,1-1 0 0 0,-1 1 0 0 0,1-1 0 0 0,-1 1-1 0 0,0-1 1 0 0,1 1 0 0 0,-1-1 0 0 0,0 0 0 0 0,0 1-1 0 0,0-1 1 0 0,0-1-7 0 0,5-6-21 0 0,-3 4-82 0 0,1 0 0 0 0,-1-1 0 0 0,0 0 1 0 0,0 0-1 0 0,0 0 0 0 0,-1 0 0 0 0,0 0 0 0 0,0 0 0 0 0,-1-1 0 0 0,1 1 0 0 0,-1-1 0 0 0,-1 1 0 0 0,1-1 0 0 0,-1 1 1 0 0,0-1-1 0 0,-1 1 0 0 0,0-1 0 0 0,0 1 0 0 0,0-1 0 0 0,-1 1 0 0 0,0 0 0 0 0,0 0 0 0 0,0 0 0 0 0,-2-3 103 0 0,1 5 72 0 0,1 1 1 0 0,-1 0-1 0 0,1 0 0 0 0,-1 0 0 0 0,0 0 0 0 0,0 0 0 0 0,-1 0 0 0 0,1 1 0 0 0,0 0 0 0 0,-1 0 0 0 0,1 0 0 0 0,-1 0 0 0 0,0 0 0 0 0,0 1 0 0 0,0-1 0 0 0,0 1 1 0 0,0 0-1 0 0,0 0 0 0 0,0 1 0 0 0,0-1 0 0 0,0 1 0 0 0,0 0 0 0 0,0 0 0 0 0,0 0 0 0 0,-1 1 0 0 0,-1 0-72 0 0,-1 1 17 0 0,1 1-1 0 0,-1 1 1 0 0,1-1-1 0 0,-1 1 1 0 0,1 0-1 0 0,0 1 1 0 0,1-1-1 0 0,-1 1 1 0 0,1 0-1 0 0,0 1 1 0 0,0-1-1 0 0,1 1 1 0 0,-1 0-1 0 0,1 0 1 0 0,0 1 0 0 0,1-1-1 0 0,0 1 1 0 0,0-1-1 0 0,0 1 1 0 0,1 0-1 0 0,0 0 1 0 0,0 1-1 0 0,1-1 1 0 0,0 0-1 0 0,0 0 1 0 0,1 1-1 0 0,0-1 1 0 0,0 4-17 0 0,4-6 82 0 0,0-1 0 0 0,0 0 1 0 0,0 0-1 0 0,0 0 0 0 0,1-1 1 0 0,-1 0-1 0 0,1 0 0 0 0,0 0 1 0 0,0 0-1 0 0,0-1 0 0 0,1 1 1 0 0,-1-1-1 0 0,0-1 0 0 0,1 1 0 0 0,-1-1 1 0 0,1 0-1 0 0,0 0 0 0 0,-1-1 1 0 0,1 1-1 0 0,0-1 0 0 0,-1-1 1 0 0,1 1-1 0 0,0-1 0 0 0,-1 0 0 0 0,1 0 1 0 0,0 0-1 0 0,-1-1 0 0 0,1 0-82 0 0,-3 1-135 0 0,30-2 602 0 0,-21 17-8462 0 0,-11-9-37 0 0</inkml:trace>
  <inkml:trace contextRef="#ctx0" brushRef="#br0" timeOffset="3774.786">4066 657 16972 0 0,'0'0'240'0'0,"0"0"-227"0"0,0 0-126 0 0,0 0-274 0 0,0 0-183 0 0,0 0-15 0 0,0 0 94 0 0,0 0 172 0 0,0 0 81 0 0,0 0-21 0 0,0 0 18 0 0,0 0 62 0 0,0 0 96 0 0,15-6 113 0 0,42-21 76 0 0,-43 71 3127 0 0,-14-34-2804 0 0,4-5-395 0 0,0-1 0 0 0,0 1 1 0 0,0-1-1 0 0,1 0 0 0 0,-1-1 0 0 0,1 1 0 0 0,0-1 0 0 0,0 0 0 0 0,0 0 0 0 0,0-1 0 0 0,1 1 0 0 0,-1-1 0 0 0,1 0 0 0 0,-1-1 0 0 0,1 1 0 0 0,0-1 0 0 0,0 0 0 0 0,0-1 0 0 0,-1 0 0 0 0,1 1 0 0 0,0-2 0 0 0,0 1 0 0 0,0-1 0 0 0,0 0 0 0 0,0 0-34 0 0,-3 1-58 0 0,85-9-3282 0 0,-30-3-4052 0 0,-34 7-227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16T10:42:11.8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273 415 14523 0 0,'0'0'1695'0'0,"0"0"95"0"0,0 0-154 0 0,0 0-352 0 0,0 0-243 0 0,0 0-177 0 0,0 0-149 0 0,0 0-86 0 0,0 0-102 0 0,0 0-87 0 0,0 0-79 0 0,-5-4-66 0 0,-18-15 157 0 0,23 19-304 0 0,547 35 92 0 0,-289-5-146 0 0,190 49-94 0 0,-197-36 60 0 0,-296-54-3685 0 0,-1 2-7348 0 0,35 8 281 0 0</inkml:trace>
  <inkml:trace contextRef="#ctx0" brushRef="#br0" timeOffset="447.551">811 0 21549 0 0,'0'0'-271'0'0,"0"0"-113"0"0,0 0-163 0 0,0 0-225 0 0,0 0-19 0 0,0 0 255 0 0,0 0 332 0 0,0 0 396 0 0,0 0 317 0 0,0 0 138 0 0,0 0-20 0 0,0 0-128 0 0,0 0-131 0 0,-18 3-85 0 0,-145 38 561 0 0,-3 36-707 0 0,3 7 0 0 0,-34 30-137 0 0,137-79 6 0 0,58-35-19 0 0,0 0 0 0 0,0 1 0 0 0,0-1 0 0 0,0 1 1 0 0,0-1-1 0 0,0 1 0 0 0,0 0 0 0 0,0 0 0 0 0,0 0 0 0 0,0 0 1 0 0,1 0-1 0 0,-1 0 0 0 0,1 1 0 0 0,-1-1 0 0 0,0 0 0 0 0,1 1 1 0 0,0 0-1 0 0,-1-1 0 0 0,1 1 0 0 0,0 0 0 0 0,0-1 0 0 0,0 1 1 0 0,0 0-1 0 0,0 0 0 0 0,0 0 0 0 0,1 0 0 0 0,-1 0 0 0 0,1 0 1 0 0,-1 0-1 0 0,1 0 0 0 0,0 0 0 0 0,0 0 0 0 0,0 0 0 0 0,0 0 1 0 0,0 0-1 0 0,0 0 0 0 0,0 0 0 0 0,1 0 0 0 0,-1 0 0 0 0,1 0 1 0 0,0 0-1 0 0,-1 0 0 0 0,1 0 0 0 0,0 0 0 0 0,0 0 0 0 0,0-1 1 0 0,0 1-1 0 0,1 0 13 0 0,23 7 122 0 0,0-2 1 0 0,1-1-1 0 0,0-1 1 0 0,0-1-1 0 0,0-1 1 0 0,1-1-1 0 0,-1-2 1 0 0,14-1-123 0 0,37 2 279 0 0,-30 1-57 0 0,-27-3-150 0 0,1 0 0 0 0,0 2 0 0 0,-1 0 0 0 0,1 2 0 0 0,-1 0 0 0 0,0 1 0 0 0,1 1 0 0 0,-2 1 0 0 0,1 0 0 0 0,-1 2 0 0 0,0 0 0 0 0,0 2 0 0 0,-1 0 1 0 0,1 1-73 0 0,4 29 291 0 0,-21-20-6170 0 0,-2-20-404 0 0,-1 0-4893 0 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16T11:45:16.18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3747 1597 1120 0 0,'0'0'651'0'0,"0"0"-131"0"0,0 0 30 0 0,0 0-16 0 0,0 0 13 0 0,0 0 109 0 0,0 0 92 0 0,0 0 141 0 0,0 0 80 0 0,0 0-2 0 0,0 0-55 0 0,-13-4-66 0 0,-40-10-70 0 0,61 8 5968 0 0,64-12-6839 0 0,122-8 51 0 0,0 9-1 0 0,47 7 45 0 0,-97 4 125 0 0,-80 1 146 0 0,0 3-1 0 0,0 3 1 0 0,0 2 0 0 0,-1 3-1 0 0,1 3 1 0 0,-1 3-1 0 0,9 5-270 0 0,197 32 172 0 0,-225-36-138 0 0,-10-2-4845 0 0,4-10-7986 0 0,-35-2 10935 0 0</inkml:trace>
  <inkml:trace contextRef="#ctx0" brushRef="#br0" timeOffset="466.318">5529 1373 11787 0 0,'0'0'734'0'0,"0"0"-411"0"0,0 0-231 0 0,0 0-221 0 0,0 0-149 0 0,0 0 9 0 0,0 0 72 0 0,0 0 146 0 0,0 0 152 0 0,0 0 127 0 0,0 0 70 0 0,0 0 38 0 0,0 0 56 0 0,32 0 1507 0 0,116 42-644 0 0,-3 7 0 0 0,65 33-1255 0 0,-127-35 408 0 0,-92-33 4160 0 0,-22 12-4574 0 0,25-21 361 0 0,-246 144-1453 0 0,252-149 1039 0 0,-6 4-2354 0 0,5 0-5992 0 0,1-2-2593 0 0</inkml:trace>
  <inkml:trace contextRef="#ctx0" brushRef="#br0" timeOffset="76678.401">5515 93 12931 0 0,'0'0'344'0'0,"0"0"17"0"0,0 0 45 0 0,0 0-89 0 0,0 0-38 0 0,0 0-10 0 0,0 0-73 0 0,0 0-81 0 0,0 0-102 0 0,0 0-109 0 0,-20-6-81 0 0,-59-20-85 0 0,-8-16-971 0 0,33 34 1147 0 0,1 2 0 0 0,-1 2 1 0 0,-1 3-1 0 0,1 2 0 0 0,0 3 0 0 0,1 2 1 0 0,-9 4 85 0 0,-23 0 8 0 0,-263 12 3057 0 0,-295-21-3065 0 0,265-6 977 0 0,217 3-55 0 0,1-7 0 0 0,-85-18-922 0 0,127 20 460 0 0,137 19-3857 0 0,24 49 3880 0 0,110 220 111 0 0,-127-206-485 0 0,-4 2-1 0 0,-3 0 1 0 0,-4 1-1 0 0,-3 0 1 0 0,2 70-109 0 0,2 3 32 0 0,10 101 100 0 0,-10 0 0 0 0,-12 2 0 0 0,-10 2-132 0 0,-63 1012 21 0 0,55-413-61 0 0,24-719 6 0 0,5 0 1 0 0,7-2-1 0 0,19 56 34 0 0,-19-85-38 0 0,15 63 39 0 0,41 275 112 0 0,-22 30-169 0 0,11 138 555 0 0,-55-420 425 0 0,-12-191-782 0 0,0 0 5 0 0,0 0-13 0 0,0 0-2 0 0,0 0-11 0 0,0 0-5 0 0,0 0 8 0 0,0 0-3 0 0,0 0-3 0 0,0 0-12 0 0,52 3 45 0 0,143 14 396 0 0,1-9 0 0 0,72-11-547 0 0,-56 1 21 0 0,541-10 112 0 0,-282 14-78 0 0,-328 19 618 0 0,-190-2 749 0 0,-60 10-4181 0 0,36-11-6792 0 0,48-13-1420 0 0</inkml:trace>
  <inkml:trace contextRef="#ctx0" brushRef="#br0" timeOffset="63581.203">725 3563 288 0 0,'0'0'37'0'0,"0"0"-45"0"0,0 0-28 0 0,0 0-53 0 0,-7 17-67 0 0,-24 48 120 0 0,31-66 39 0 0,0-1 1 0 0,1 1-1 0 0,-1-1 0 0 0,0 0 0 0 0,0 1 1 0 0,0-1-1 0 0,0 1 0 0 0,0-1 0 0 0,0 1 1 0 0,0-1-1 0 0,-1 1 0 0 0,1-1 1 0 0,0 1-1 0 0,-1-1 0 0 0,1 1 0 0 0,-1-1 1 0 0,0 1-1 0 0,1 0 0 0 0,-1-1 1 0 0,0 1-1 0 0,0 0 0 0 0,0 0 0 0 0,0 0 1 0 0,0-1-1 0 0,0 1 0 0 0,0 0 0 0 0,0 0 1 0 0,-1 0-1 0 0,1 1 0 0 0,0-1 1 0 0,-1 0-1 0 0,1 0 0 0 0,0 1 0 0 0,-1-1 1 0 0,1 1-1 0 0,-1-1 0 0 0,1 1 1 0 0,-1 0-1 0 0,1-1 0 0 0,-1 1 0 0 0,1 0 1 0 0,-1 0-1 0 0,1 0 0 0 0,-1 0 0 0 0,1 0 1 0 0,-1 0-1 0 0,0 1 0 0 0,1-1 1 0 0,-1 1-1 0 0,1-1 0 0 0,0 1 0 0 0,-1-1 1 0 0,1 1-1 0 0,-1 0 0 0 0,1-1 1 0 0,0 1-1 0 0,0 0 0 0 0,-1 0 0 0 0,1 0 1 0 0,0 0-1 0 0,0 0 0 0 0,0 0 0 0 0,0 1 1 0 0,0-1-1 0 0,0 0 0 0 0,0 1 1 0 0,1-1-1 0 0,-1 0 0 0 0,0 1-3 0 0,0-5 26 0 0,-53-122 1194 0 0,47 111-322 0 0,-1 1 0 0 0,0 0 0 0 0,-1 0-1 0 0,0 1 1 0 0,-1 0 0 0 0,-1 1 0 0 0,0 0 0 0 0,0 0 0 0 0,-1 1 0 0 0,0 1 0 0 0,-1 0 0 0 0,-6-3-898 0 0,15 13-109 0 0,-1-1 1 0 0,0 1 0 0 0,0 0 0 0 0,0 0-1 0 0,1 1 1 0 0,-1-1 0 0 0,1 1 0 0 0,-1 0 0 0 0,1 1-1 0 0,0-1 1 0 0,-1 1 0 0 0,1-1 0 0 0,0 1-1 0 0,1 0 1 0 0,-1 1 0 0 0,1-1 0 0 0,-1 1 0 0 0,1-1-1 0 0,0 1 1 0 0,0 0 0 0 0,1 0 0 0 0,-1 1-1 0 0,1-1 1 0 0,0 0 0 0 0,0 1 0 0 0,0-1-1 0 0,1 1 1 0 0,-1 0 0 0 0,1-1 0 0 0,0 1 0 0 0,1 0-1 0 0,-1 3 109 0 0,-5 7 99 0 0,-22 55 422 0 0,3 1 0 0 0,4 0 0 0 0,3 2 0 0 0,2 0 0 0 0,5 1 0 0 0,2 0 0 0 0,3 1-1 0 0,4 0-520 0 0,1-54 56 0 0,1-1-1 0 0,1 1 1 0 0,0 0-1 0 0,2-1 0 0 0,0 1 1 0 0,2-1-1 0 0,0 0 0 0 0,1 0 1 0 0,1 0-1 0 0,1-1 0 0 0,1 0 1 0 0,0-1-1 0 0,1 0 1 0 0,1 0-1 0 0,1-1 0 0 0,1-1 1 0 0,0 0-1 0 0,1 0 0 0 0,0-2 1 0 0,2 1-1 0 0,-1-2 1 0 0,2 0-1 0 0,0-1 0 0 0,0-1 1 0 0,1-1-1 0 0,0 0 0 0 0,1-1 1 0 0,0-1-1 0 0,1-1 0 0 0,-1 0 1 0 0,7 0-56 0 0,-11-3 34 0 0,1 0 1 0 0,-1-1-1 0 0,1 0 0 0 0,0-1 1 0 0,0-1-1 0 0,0 0 1 0 0,0-2-1 0 0,0 0 0 0 0,0 0 1 0 0,0-1-1 0 0,0-1 1 0 0,-1-1-1 0 0,1 0 1 0 0,-1-1-1 0 0,0-1 0 0 0,0 0 1 0 0,-1-1-1 0 0,0-1 1 0 0,0 0-1 0 0,-1-1 0 0 0,0 0 1 0 0,0-1-1 0 0,-1-1 1 0 0,0 0-1 0 0,-1 0 0 0 0,-1-1 1 0 0,1 0-1 0 0,-2-1 1 0 0,0-1-1 0 0,0 1 0 0 0,-2-1 1 0 0,1 0-1 0 0,-2-1 1 0 0,0 0-1 0 0,1-4-34 0 0,-6 9 81 0 0,0-1 0 0 0,0 0 0 0 0,-1 0 0 0 0,0 0 0 0 0,-1 0 0 0 0,0 0 0 0 0,0 1 0 0 0,-2-1 0 0 0,1 0 0 0 0,-1 1 0 0 0,-1-1 0 0 0,0 1 0 0 0,0 0 0 0 0,-1 0 0 0 0,0 1 0 0 0,-1 0 0 0 0,0-1 0 0 0,0 2 0 0 0,-1-1 0 0 0,0 1 0 0 0,-1 0 0 0 0,0 0 0 0 0,0 1 0 0 0,-1 0 0 0 0,1 1 0 0 0,-1 0 0 0 0,-1 0 0 0 0,1 1 0 0 0,-1 0 0 0 0,0 1 0 0 0,0 0 0 0 0,-1 0 0 0 0,1 1 0 0 0,-1 1 0 0 0,1 0 0 0 0,-1 0 0 0 0,0 1 0 0 0,-5 0-81 0 0,-102 6 571 0 0,159-15-2898 0 0,22-10 3330 0 0,-44 9-960 0 0,0-1 1 0 0,-2-1 0 0 0,1 0 0 0 0,-2-2 0 0 0,0 0-1 0 0,0-1 1 0 0,-1 0 0 0 0,-1-1 0 0 0,-1-1 0 0 0,-1 0 0 0 0,0 0-1 0 0,-1-2 1 0 0,-2 1 0 0 0,8-21-44 0 0,-16 34 6 0 0,0-1 0 0 0,-1 0 0 0 0,0 0 1 0 0,0 0-1 0 0,0 1 0 0 0,-1-1 0 0 0,0 0 0 0 0,-1 1 0 0 0,1-1 0 0 0,-1 0 0 0 0,-1 1 1 0 0,1 0-1 0 0,-1 0 0 0 0,0-1 0 0 0,0 2 0 0 0,-1-1 0 0 0,0 0 0 0 0,0 1 1 0 0,0-1-1 0 0,-1 1 0 0 0,1 1 0 0 0,-1-1 0 0 0,0 0 0 0 0,-1 1 0 0 0,1 0 0 0 0,-1 1 1 0 0,0-1-1 0 0,0 1 0 0 0,0 0 0 0 0,0 0 0 0 0,-1 1 0 0 0,1 0 0 0 0,-1 0 0 0 0,1 0 1 0 0,-1 1-1 0 0,0 0 0 0 0,-1 0-6 0 0,-8-5 28 0 0,12 5-78 0 0,-1 0-1 0 0,1 0 1 0 0,-1 0 0 0 0,1 0 0 0 0,0-1 0 0 0,0 0 0 0 0,0 0 0 0 0,0 0 0 0 0,0 0-1 0 0,0-1 1 0 0,0 0 0 0 0,1 1 0 0 0,-1-1 0 0 0,1 0 0 0 0,0-1 0 0 0,0 1-1 0 0,0-1 1 0 0,1 1 0 0 0,-1-1 0 0 0,1 0 0 0 0,-1 0 0 0 0,1 0 0 0 0,1 0-1 0 0,-1 0 1 0 0,1-1 0 0 0,-1 1 0 0 0,1 0 0 0 0,0-1 0 0 0,1 1 0 0 0,-1-1 0 0 0,1 1-1 0 0,0-1 1 0 0,0 1 0 0 0,0-1 0 0 0,0 1 0 0 0,1-1 0 0 0,0 1 0 0 0,0 0-1 0 0,0-1 1 0 0,1 1 0 0 0,-1 0 0 0 0,1-1 50 0 0,0 0 38 0 0,0 1 0 0 0,0 0 0 0 0,0 0 0 0 0,0-1 0 0 0,1 1 0 0 0,0 1 0 0 0,0-1 1 0 0,0 0-1 0 0,0 1 0 0 0,0-1 0 0 0,1 1 0 0 0,-1 0 0 0 0,1 0 0 0 0,0 0 0 0 0,0 1 0 0 0,0 0 0 0 0,0-1 0 0 0,0 1 0 0 0,1 1 0 0 0,-1-1 0 0 0,1 0 1 0 0,-1 1-1 0 0,1 0 0 0 0,-1 0 0 0 0,1 1 0 0 0,0-1 0 0 0,0 1 0 0 0,-1 0 0 0 0,1 0 0 0 0,0 1 0 0 0,-1-1 0 0 0,1 1 0 0 0,0 0 0 0 0,-1 0 0 0 0,1 1 1 0 0,-1-1-1 0 0,1 1 0 0 0,-1 0 0 0 0,0 0 0 0 0,0 1 0 0 0,0-1 0 0 0,0 1-38 0 0,18 18 131 0 0,-1 0-1 0 0,-1 2 1 0 0,-1 0 0 0 0,-1 1-1 0 0,-1 1 1 0 0,-2 1 0 0 0,0 0-1 0 0,-2 1 1 0 0,0 1-131 0 0,9 16 47 0 0,28 59-270 0 0,-124-263 841 0 0,55 120-684 0 0,4 12 167 0 0,0 1 0 0 0,2-2 0 0 0,2 0 0 0 0,0 0 0 0 0,2-1 0 0 0,1 0 0 0 0,2 0 0 0 0,0-1 0 0 0,3 0 0 0 0,0 0 0 0 0,2-15-101 0 0,5 31-196 0 0,1 1 0 0 0,0-1-1 0 0,1 1 1 0 0,1 1 0 0 0,0-1-1 0 0,1 1 1 0 0,0 1 0 0 0,1-1-1 0 0,0 1 1 0 0,1 1 0 0 0,1 0-1 0 0,0 0 1 0 0,8-5 196 0 0,49-44-7784 0 0,-64 56 6990 0 0,18-14-9395 0 0</inkml:trace>
  <inkml:trace contextRef="#ctx0" brushRef="#br0" timeOffset="77909.973">1493 2999 9722 0 0,'0'0'3359'0'0,"0"0"-1694"0"0,0 0-769 0 0,0 0-154 0 0,0 0-125 0 0,0 0-21 0 0,0 0 47 0 0,0 0-82 0 0,0 0-110 0 0,-27 10-95 0 0,-80 29-76 0 0,77-18-706 0 0,43-11-290 0 0,-9-8 817 0 0,8 9-96 0 0,1 0 0 0 0,0-1 1 0 0,0 0-1 0 0,1-1 1 0 0,0-1-1 0 0,1 0 1 0 0,-1-1-1 0 0,2-1 0 0 0,-1 0 1 0 0,4 0-6 0 0,-13-4-6 0 0,0-1 1 0 0,-1 0 0 0 0,1 0-1 0 0,0-1 1 0 0,0 1-1 0 0,0-1 1 0 0,0 0-1 0 0,0-1 1 0 0,0 0 0 0 0,0 0-1 0 0,0 0 1 0 0,-1 0-1 0 0,1-1 1 0 0,0 0 0 0 0,-1-1-1 0 0,1 1 1 0 0,-1-1-1 0 0,0 0 1 0 0,0 0 0 0 0,0 0-1 0 0,0-1 1 0 0,0 0-1 0 0,-1 0 1 0 0,0 0 0 0 0,0 0-1 0 0,0-1 1 0 0,0 0-1 0 0,-1 1 1 0 0,2-5 5 0 0,0-3-90 0 0,0 1 0 0 0,-1-2 0 0 0,-1 1 0 0 0,0 0 0 0 0,-1-1 1 0 0,0 1-1 0 0,-1-1 0 0 0,0 0 0 0 0,-1 1 0 0 0,-1-1 0 0 0,0 0 0 0 0,0 1 0 0 0,-1-1 0 0 0,-1 1 0 0 0,0 0 1 0 0,-1-1-1 0 0,0 1 0 0 0,-1 1 0 0 0,0-1 0 0 0,-1 1 0 0 0,-1 0 0 0 0,1 0 0 0 0,-2 1 0 0 0,1-1 0 0 0,-1 2 1 0 0,-1-1-1 0 0,0 1 0 0 0,0 1 0 0 0,-10-8 90 0 0,10 7 116 0 0,-1 1 1 0 0,-1 0 0 0 0,1 0 0 0 0,-1 1-1 0 0,-1 0 1 0 0,1 1 0 0 0,-1 0-1 0 0,0 1 1 0 0,0 1 0 0 0,-1-1-1 0 0,1 2 1 0 0,-1 0 0 0 0,0 1-1 0 0,0 0 1 0 0,0 0 0 0 0,0 2 0 0 0,0 0-1 0 0,0 0 1 0 0,0 1 0 0 0,0 0-1 0 0,0 2 1 0 0,0-1 0 0 0,0 2-1 0 0,0-1 1 0 0,1 2 0 0 0,0 0-1 0 0,0 0 1 0 0,0 1 0 0 0,1 0 0 0 0,0 1-1 0 0,0 1 1 0 0,-2 1-117 0 0,11-6-22 0 0,0 0 1 0 0,0 0-1 0 0,0 1 1 0 0,0-1-1 0 0,1 0 1 0 0,-1 1-1 0 0,1-1 1 0 0,0 1-1 0 0,0 0 0 0 0,0-1 1 0 0,0 1-1 0 0,1 0 1 0 0,-1 0-1 0 0,1 0 1 0 0,0-1-1 0 0,0 1 1 0 0,1 0-1 0 0,-1 0 0 0 0,1-1 1 0 0,0 1-1 0 0,0 0 1 0 0,0-1-1 0 0,0 1 1 0 0,0-1-1 0 0,1 1 1 0 0,0-1-1 0 0,0 1 1 0 0,0-1-1 0 0,0 0 22 0 0,72 95-70 0 0,-67-91 91 0 0,128 104-1440 0 0,-26-82-4438 0 0,-75-29 1278 0 0,-9 0-2763 0 0</inkml:trace>
  <inkml:trace contextRef="#ctx0" brushRef="#br0" timeOffset="78395.282">1624 2276 17316 0 0,'0'0'2208'0'0,"0"0"-2965"0"0,0 0-802 0 0,0 0 77 0 0,0 0 218 0 0,0 0 478 0 0,0 0-13 0 0,0 0-91 0 0,29-3-79 0 0,95-14-123 0 0,-118 16 945 0 0,-1 0-1 0 0,1-1 1 0 0,0 1-1 0 0,-1-1 1 0 0,1 0-1 0 0,-1-1 1 0 0,1 1 0 0 0,-1-1-1 0 0,0 0 1 0 0,0 0-1 0 0,-1-1 1 0 0,1 0-1 0 0,-1 1 1 0 0,1-2 0 0 0,-1 1-1 0 0,0 0 1 0 0,-1-1-1 0 0,2 0 148 0 0,7-11-532 0 0,3 1 188 0 0,45-68 1378 0 0,-66 83 2421 0 0,-18 6-2424 0 0,5 3-314 0 0,1 1 1 0 0,0 0-1 0 0,0 1 0 0 0,1 1 1 0 0,0 1-1 0 0,1 0 0 0 0,1 2 1 0 0,-10 10-718 0 0,10-8 84 0 0,0 0 0 0 0,2 1 0 0 0,0 0 0 0 0,1 1 0 0 0,1 0 0 0 0,0 1 0 0 0,2 0 1 0 0,0 1-1 0 0,2 0 0 0 0,0 0 0 0 0,1 1 0 0 0,-2 18-84 0 0,8-35-87 0 0,0 0 0 0 0,0 0 0 0 0,1 0 0 0 0,0 0-1 0 0,0 0 1 0 0,0 0 0 0 0,0 0 0 0 0,1 0 0 0 0,0 0 0 0 0,0-1 0 0 0,0 1 0 0 0,0-1 0 0 0,1 1 0 0 0,-1-1-1 0 0,1 0 1 0 0,1 0 0 0 0,-1 0 0 0 0,0-1 0 0 0,1 1 0 0 0,0-1 0 0 0,0 1 0 0 0,0-1 0 0 0,0-1 0 0 0,0 1-1 0 0,1 0 1 0 0,-1-1 0 0 0,1 0 0 0 0,-1 0 0 0 0,1-1 0 0 0,0 1 0 0 0,0-1 0 0 0,0 0 0 0 0,0 0-1 0 0,0 0 1 0 0,0-1 0 0 0,0 0 0 0 0,4 0 87 0 0,-6 1 37 0 0,4 0 23 0 0,-1 1-1 0 0,1 0 1 0 0,-1 1 0 0 0,0-1 0 0 0,0 1-1 0 0,0 1 1 0 0,0-1 0 0 0,-1 1 0 0 0,1 0-1 0 0,-1 0 1 0 0,0 1 0 0 0,0-1 0 0 0,0 1-1 0 0,-1 0 1 0 0,0 1 0 0 0,0-1-1 0 0,0 1 1 0 0,-1-1 0 0 0,1 1 0 0 0,-1 0-1 0 0,-1 1 1 0 0,1-1 0 0 0,-1 0 0 0 0,0 1-1 0 0,-1-1 1 0 0,1 1 0 0 0,-1 0 0 0 0,-1-1-1 0 0,1 1 1 0 0,-1 0 0 0 0,0 0-1 0 0,-1-1 1 0 0,0 1 0 0 0,0 0 0 0 0,0-1-1 0 0,-1 1 1 0 0,0-1 0 0 0,0 1 0 0 0,0-1-1 0 0,-1 0 1 0 0,0 0 0 0 0,0 0 0 0 0,-2 1-60 0 0,-98 87 134 0 0,48-80-2425 0 0,42-38-9417 0 0,13 17 7526 0 0</inkml:trace>
  <inkml:trace contextRef="#ctx0" brushRef="#br0" timeOffset="78879.959">2112 1808 19180 0 0,'0'0'-251'0'0,"0"0"-110"0"0,0 0-62 0 0,0 0-49 0 0,0 0 105 0 0,0 0 34 0 0,0 0-142 0 0,0 0-320 0 0,0 0-313 0 0,0 0 32 0 0,0 0 234 0 0,0 0 404 0 0,0 0 342 0 0,-11-11-35 0 0,14 8 274 0 0,-2 3-156 0 0,-1-1 0 0 0,0 0 0 0 0,1 0-1 0 0,-1 0 1 0 0,1 0 0 0 0,-1 1 0 0 0,0-1 0 0 0,1 0 0 0 0,0 0-1 0 0,-1 1 1 0 0,1-1 0 0 0,-1 0 0 0 0,1 1 0 0 0,0-1 0 0 0,0 1-1 0 0,-1-1 1 0 0,1 1 0 0 0,0-1 0 0 0,0 1 0 0 0,-1 0 0 0 0,1-1-1 0 0,0 1 1 0 0,0 0 0 0 0,0 0 0 0 0,0-1 0 0 0,0 1 0 0 0,0 0-1 0 0,-1 0 1 0 0,1 0 0 0 0,0 0 0 0 0,0 0 0 0 0,0 0 0 0 0,0 0-1 0 0,0 0 1 0 0,0 1 0 0 0,0-1 0 0 0,-1 0 0 0 0,1 1-1 0 0,0-1 1 0 0,0 0 0 0 0,0 1 0 0 0,-1-1 0 0 0,1 1 0 0 0,0-1-1 0 0,0 1 1 0 0,-1-1 0 0 0,1 1 0 0 0,0 0 0 0 0,-1-1 0 0 0,1 1-1 0 0,-1 0 1 0 0,1-1 0 0 0,-1 1 0 0 0,1 0 0 0 0,-1 0 0 0 0,0 0-1 0 0,1-1 1 0 0,-1 1 0 0 0,0 0 0 0 0,1 0 0 0 0,-1 0 13 0 0,-65 156 4041 0 0,50-130-3651 0 0,-101 175 1112 0 0,115-200-1596 0 0,0 0 1 0 0,1 0-1 0 0,0 0 0 0 0,-1 0 0 0 0,1 0 1 0 0,0-1-1 0 0,0 1 0 0 0,0 0 1 0 0,0 0-1 0 0,0 0 0 0 0,0 0 0 0 0,1 0 1 0 0,-1 0-1 0 0,0 0 0 0 0,1-1 0 0 0,0 1 1 0 0,-1 0-1 0 0,1 0 0 0 0,0-1 1 0 0,0 1-1 0 0,0 0 0 0 0,0-1 0 0 0,0 1 1 0 0,0-1-1 0 0,1 1 0 0 0,-1-1 0 0 0,1 0 1 0 0,-1 1-1 0 0,1-1 0 0 0,-1 0 1 0 0,1 0-1 0 0,-1 0 0 0 0,1 0 0 0 0,0 0 1 0 0,0-1-1 0 0,-1 1 0 0 0,1-1 0 0 0,0 1 1 0 0,0-1-1 0 0,0 1 0 0 0,1-1 94 0 0,96 19-744 0 0,-77-16 175 0 0,-7-1 323 0 0,55 20 1428 0 0,-67 27 4020 0 0,-28 1-4161 0 0,-7 16-1689 0 0,24-17-9997 0 0,8-42 2630 0 0</inkml:trace>
  <inkml:trace contextRef="#ctx0" brushRef="#br0" timeOffset="79532.187">1315 4094 16396 0 0,'0'0'694'0'0,"0"0"-191"0"0,0 0-195 0 0,0 0-230 0 0,0 0-143 0 0,0 0-135 0 0,0 0-109 0 0,0 0-87 0 0,0 0-40 0 0,0 0 82 0 0,0 0 144 0 0,0 0 159 0 0,0 0 107 0 0,4 21 33 0 0,17 67 19 0 0,45 11 138 0 0,-35-57-585 0 0,56 70-270 0 0,-20-55-5974 0 0,-57-58-1432 0 0,-10-2 7104 0 0</inkml:trace>
  <inkml:trace contextRef="#ctx0" brushRef="#br0" timeOffset="79882.492">1181 4171 12619 0 0,'0'0'-478'0'0,"0"0"-549"0"0,0 0-194 0 0,0 0 73 0 0,0 0 411 0 0,0 0 492 0 0,0 0 246 0 0,0 0 118 0 0,0 0 68 0 0,23-27 58 0 0,73-89 16 0 0,53-8 688 0 0,-122 108-833 0 0,-17 9-157 0 0,0 1 1 0 0,1 0 0 0 0,0 1 0 0 0,0 1-1 0 0,1-1 1 0 0,-1 2 0 0 0,1-1 0 0 0,0 2-1 0 0,0-1 1 0 0,0 2 0 0 0,11-1 40 0 0,-21 4 48 0 0,-1-1-1 0 0,0 1 1 0 0,0-1 0 0 0,0 1 0 0 0,0 0-1 0 0,-1 0 1 0 0,1-1 0 0 0,0 1 0 0 0,-1 0-1 0 0,1 0 1 0 0,-1 0 0 0 0,1 0 0 0 0,-1 0-1 0 0,0 0 1 0 0,0-1 0 0 0,0 1 0 0 0,0 0-1 0 0,0 0 1 0 0,-1 0 0 0 0,1 0 0 0 0,0 0-1 0 0,-1 0 1 0 0,0 0 0 0 0,1-1 0 0 0,-1 1-1 0 0,0 0 1 0 0,0 0 0 0 0,0-1 0 0 0,0 1-1 0 0,0-1 1 0 0,0 1 0 0 0,0-1 0 0 0,-1 1-1 0 0,1-1 1 0 0,-1 0 0 0 0,1 1 0 0 0,-2 0-48 0 0,2 0 13 0 0,-37 52 1006 0 0,-2-2-1 0 0,-2-1 1 0 0,-3-2 0 0 0,-13 9-1019 0 0,8-15 1196 0 0,49-42-1596 0 0,1-1-566 0 0,10-5-2432 0 0,12-10 2440 0 0,-11 8 321 0 0,83-48-7469 0 0,-80 48 6322 0 0</inkml:trace>
  <inkml:trace contextRef="#ctx0" brushRef="#br0" timeOffset="80512.515">1745 3670 17604 0 0,'0'0'-511'0'0,"0"0"-188"0"0,0 0-50 0 0,0 0 67 0 0,0 0 285 0 0,0 0 182 0 0,3 25 91 0 0,9 82 73 0 0,48 64 127 0 0,-39-32 1214 0 0,-21-139-1081 0 0,0 0-37 0 0,0-22-1356 0 0,-17-235-3755 0 0,-1-1 3119 0 0,22 166 4164 0 0,24 120 1539 0 0,15 25-2614 0 0,-26-29-1235 0 0,0-1 1 0 0,2 0-1 0 0,0-2 1 0 0,2 0-1 0 0,0-2 1 0 0,1 0-1 0 0,1-1 1 0 0,1-1-1 0 0,0-1 1 0 0,12 4-35 0 0,-93 14 1267 0 0,-231 104 88 0 0,278-132 308 0 0,1-2-6680 0 0,17-17-7014 0 0,-3 7 8973 0 0</inkml:trace>
  <inkml:trace contextRef="#ctx0" brushRef="#br0" timeOffset="81062.777">2023 3121 19604 0 0,'0'0'-408'0'0,"0"0"-228"0"0,0 0-74 0 0,0 0 34 0 0,0 0 172 0 0,0 0 53 0 0,0 0 3 0 0,0 0 3 0 0,0 0 41 0 0,0 0 152 0 0,0 0 164 0 0,0 0 138 0 0,-1 27 42 0 0,-1 80-29 0 0,3-104-72 0 0,-1-1 0 0 0,1 1 1 0 0,0-1-1 0 0,0 1 0 0 0,0-1 0 0 0,0 0 0 0 0,0 0 0 0 0,0 1 0 0 0,0-1 0 0 0,1 0 1 0 0,-1 0-1 0 0,1 0 0 0 0,0 0 0 0 0,0 0 0 0 0,-1-1 0 0 0,1 1 0 0 0,0-1 0 0 0,0 1 1 0 0,1-1-1 0 0,-1 1 0 0 0,0-1 0 0 0,0 0 0 0 0,1 0 0 0 0,-1 0 0 0 0,0-1 1 0 0,1 1-1 0 0,-1 0 0 0 0,1-1 0 0 0,-1 0 0 0 0,1 1 0 0 0,-1-1 0 0 0,1 0 0 0 0,-1 0 1 0 0,1 0-1 0 0,0-1 0 0 0,-1 1 0 0 0,0-1 0 0 0,2 0 9 0 0,3 1-167 0 0,-2 0 3 0 0,0 0-1 0 0,-1-1 1 0 0,1 0-1 0 0,0 0 1 0 0,-1 0-1 0 0,1 0 1 0 0,0 0-1 0 0,-1-1 1 0 0,0 0-1 0 0,1 0 1 0 0,-1 0-1 0 0,0-1 1 0 0,0 0 0 0 0,0 1-1 0 0,0-1 1 0 0,-1-1-1 0 0,1 1 1 0 0,-1 0-1 0 0,0-1 1 0 0,0 0-1 0 0,0 1 1 0 0,0-1-1 0 0,-1-1 1 0 0,1 1-1 0 0,-1 0 1 0 0,0 0-1 0 0,-1-1 1 0 0,1 1 0 0 0,-1-1-1 0 0,1 0 1 0 0,-2 1-1 0 0,2-3 165 0 0,0-7-297 0 0,0 0-1 0 0,-1 0 0 0 0,0 0 1 0 0,-1 0-1 0 0,-1 0 0 0 0,0 0 1 0 0,0 0-1 0 0,-2 1 1 0 0,0-1-1 0 0,-3-9 298 0 0,-61-165 1562 0 0,76 246 5813 0 0,12 67-4765 0 0,14 78-2933 0 0,32 298-496 0 0,-55-468-919 0 0,19-23-9463 0 0,-25-13 7691 0 0</inkml:trace>
  <inkml:trace contextRef="#ctx0" brushRef="#br0" timeOffset="81883.843">2362 1212 10954 0 0,'0'0'2809'0'0,"0"0"-2480"0"0,-25-6-533 0 0,-181-28 51 0 0,117 30 155 0 0,40-2 73 0 0,-1 2 0 0 0,1 3 0 0 0,-1 1 0 0 0,1 3 1 0 0,-1 2-1 0 0,1 1 0 0 0,1 3 0 0 0,-1 3 0 0 0,2 1 0 0 0,0 2 0 0 0,-21 11-75 0 0,-32 41-172 0 0,2 4-1 0 0,4 4 1 0 0,4 4-1 0 0,2 3 1 0 0,5 5-1 0 0,3 3 1 0 0,5 4-1 0 0,-2 10 173 0 0,67-92 36 0 0,-80 103 733 0 0,5 3 1 0 0,5 3-1 0 0,5 4 1 0 0,7 3-1 0 0,-16 50-769 0 0,52-104 273 0 0,5 1-1 0 0,2 1 0 0 0,4 1 1 0 0,3 1-1 0 0,4 1 0 0 0,3 0 1 0 0,4 0-1 0 0,3 1 0 0 0,3 0 1 0 0,7 41-273 0 0,5-48 43 0 0,4-1 0 0 0,3 0 0 0 0,2-2 0 0 0,4 0 0 0 0,3-1 0 0 0,3-2 1 0 0,3-1-1 0 0,2-1 0 0 0,3-2 0 0 0,4-2 0 0 0,1-2 0 0 0,3-1 1 0 0,3-3-1 0 0,43 37-43 0 0,-57-57 38 0 0,2-1 1 0 0,1-2 0 0 0,1-2-1 0 0,2-1 1 0 0,1-3-1 0 0,2-1 1 0 0,0-2 0 0 0,1-2-1 0 0,1-2 1 0 0,1-2-1 0 0,1-2 1 0 0,0-2 0 0 0,0-2-1 0 0,2-3 1 0 0,-1-1 0 0 0,1-3-1 0 0,-1-2 1 0 0,1-2-1 0 0,0-2 1 0 0,0-3 0 0 0,-1-1-1 0 0,5-4-38 0 0,26-15 50 0 0,-2-4 0 0 0,-1-3 0 0 0,-1-3-1 0 0,-2-4 1 0 0,-2-2 0 0 0,-2-4 0 0 0,-1-3 0 0 0,-3-3 0 0 0,-2-3-1 0 0,-3-2 1 0 0,-2-4 0 0 0,-2-1 0 0 0,-4-3 0 0 0,29-46-50 0 0,-9-8-337 0 0,-6-3 0 0 0,-5-3 0 0 0,-5-3 1 0 0,-6-2-1 0 0,-5-2 0 0 0,-7-2 1 0 0,-5-1-1 0 0,-6-2 0 0 0,-6-1 0 0 0,1-90 337 0 0,-8 63-478 0 0,-8-1 1 0 0,-6 1-1 0 0,-18-121 478 0 0,8 206 81 0 0,-3 0-1 0 0,-3 1 1 0 0,-4 1 0 0 0,-4 0 0 0 0,-3 2 0 0 0,-2 1 0 0 0,-5 1-1 0 0,-30-50-80 0 0,45 91 71 0 0,-2 0 0 0 0,-1 2 0 0 0,-2 0 0 0 0,0 2-1 0 0,-2 0 1 0 0,-1 2 0 0 0,-2 1 0 0 0,0 1 0 0 0,-1 1-1 0 0,-2 2 1 0 0,0 1 0 0 0,-1 1 0 0 0,-1 2 0 0 0,0 1 0 0 0,-2 2-1 0 0,1 1 1 0 0,-2 2 0 0 0,0 1 0 0 0,0 2 0 0 0,0 1-1 0 0,-1 2 1 0 0,-8 1-71 0 0,-3 4-31 0 0,-1 2 0 0 0,1 3-1 0 0,0 1 1 0 0,0 3 0 0 0,0 1 0 0 0,1 3-1 0 0,1 2 1 0 0,1 1 0 0 0,0 3 0 0 0,1 1-1 0 0,1 3 1 0 0,1 1 0 0 0,1 2-1 0 0,1 2 1 0 0,-4 7 31 0 0,-250 233-2848 0 0,51 25-5025 0 0,175-198-281 0 0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16T11:49:39.77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1 298 17340 0 0,'0'0'-1397'0'0,"0"0"-128"0"0,0 0 207 0 0,0 0 409 0 0,0 0 543 0 0,0 0 425 0 0,29 9 129 0 0,100 31 79 0 0,-86-30 30 0 0,0-1 0 0 0,0-2 0 0 0,1-2 0 0 0,0-2 0 0 0,0-2 0 0 0,0-2 0 0 0,35-5-297 0 0,-62 5 74 0 0,208-24 2866 0 0,211-51-2940 0 0,-227 35 441 0 0,1025-137-162 0 0,-821 144-3656 0 0,-4 16-4747 0 0,-292 16 1473 0 0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16T11:49:59.24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5094 656 21004 0 0,'0'0'-126'0'0,"0"0"135"0"0,0 0 34 0 0,0 0-59 0 0,0 0-144 0 0,-18-28-310 0 0,-61-87-385 0 0,-22 15-7681 0 0,74 82 5974 0 0,-55-36-2413 0 0,-4 4 3656 0 0,-184-77 6806 0 0,180 93-4260 0 0,-1 4-1 0 0,-1 4 0 0 0,-1 4 0 0 0,-1 4 1 0 0,-91-5-1227 0 0,13 14 339 0 0,0 7-1 0 0,0 8 1 0 0,0 7 0 0 0,-137 31-339 0 0,86-1 466 0 0,3 9 0 0 0,2 10 0 0 0,3 10 0 0 0,3 8 0 0 0,4 10 0 0 0,4 9 0 0 0,-183 121-466 0 0,319-179 161 0 0,1 2 0 0 0,2 4 1 0 0,3 2-1 0 0,1 3 0 0 0,3 3 0 0 0,3 2 0 0 0,1 2 0 0 0,4 3 0 0 0,2 1 0 0 0,3 3 0 0 0,3 2 0 0 0,3 2 1 0 0,3 1-1 0 0,4 1 0 0 0,-23 73-161 0 0,37-77 4 0 0,2 1-1 0 0,4 1 1 0 0,3 0 0 0 0,3 0 0 0 0,3 1 0 0 0,3 0 0 0 0,3-1 0 0 0,3 0 0 0 0,3 0-1 0 0,4 0 1 0 0,2-1 0 0 0,3-1 0 0 0,4-1 0 0 0,2 0 0 0 0,3-2 0 0 0,3-1-1 0 0,2-1 1 0 0,4-2 0 0 0,25 33-4 0 0,-9-29 37 0 0,3-1 0 0 0,3-3 0 0 0,2-3 0 0 0,3-2 1 0 0,2-3-1 0 0,3-3 0 0 0,1-3 0 0 0,3-3 0 0 0,1-4 0 0 0,2-2 0 0 0,2-4 0 0 0,1-3 0 0 0,39 8-37 0 0,23 2 58 0 0,3-7-1 0 0,0-6 0 0 0,2-6 0 0 0,0-6 1 0 0,1-7-1 0 0,1-6 0 0 0,50-10-57 0 0,-66-3 153 0 0,0-6 1 0 0,-1-6-1 0 0,-1-5 1 0 0,-1-6-1 0 0,-2-6 1 0 0,-2-5-1 0 0,-2-5 1 0 0,-2-6-1 0 0,-2-5 1 0 0,-3-5-1 0 0,83-64-153 0 0,-110 66 183 0 0,-4-3-1 0 0,-2-4 1 0 0,-3-4 0 0 0,-4-3 0 0 0,-3-4-1 0 0,-4-2 1 0 0,-3-3 0 0 0,-5-3 0 0 0,-3-3-1 0 0,-4-2 1 0 0,-4-2 0 0 0,-5-2-1 0 0,-4-2 1 0 0,16-67-183 0 0,-40 112-135 0 0,-3 0 0 0 0,-2-1 0 0 0,-3-1 0 0 0,-2 0 0 0 0,-3 0 0 0 0,-2 0 0 0 0,-2 0 1 0 0,-3 0-1 0 0,-3 1 0 0 0,-2-1 0 0 0,-2 1 0 0 0,-3 1 0 0 0,-3 0 0 0 0,-1 1 0 0 0,-3 1 0 0 0,-3 1 0 0 0,-1 1 0 0 0,-3 1 0 0 0,-2 2 0 0 0,-28-36 135 0 0,15 34-865 0 0,-1 2 1 0 0,-3 2-1 0 0,-1 2 0 0 0,-3 2 0 0 0,-2 2 865 0 0,-164-100-10199 0 0,146 101 1529 0 0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16T11:51:12.73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1 4177 0 0,'0'0'-1168'0'0,"0"0"231"0"0,0 0 297 0 0,0 0 72 0 0,0 0-112 0 0,0 0 496 0 0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16T11:44:23.231"/>
    </inkml:context>
    <inkml:brush xml:id="br0">
      <inkml:brushProperty name="width" value="0.05" units="cm"/>
      <inkml:brushProperty name="height" value="0.05" units="cm"/>
      <inkml:brushProperty name="color" value="#FF0066"/>
    </inkml:brush>
    <inkml:brush xml:id="br1">
      <inkml:brushProperty name="width" value="0.05" units="cm"/>
      <inkml:brushProperty name="height" value="0.05" units="cm"/>
      <inkml:brushProperty name="color" value="#00A0D7"/>
    </inkml:brush>
    <inkml:brush xml:id="br2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1337 2248 856 0 0,'0'0'1139'0'0,"0"0"-794"0"0,0 0-60 0 0,0 0 172 0 0,0 0 143 0 0,0 0 180 0 0,-29-9 19 0 0,-142-44 709 0 0,144 46-1221 0 0,1 1 0 0 0,-1 1 0 0 0,1 1-1 0 0,-1 2 1 0 0,0 0 0 0 0,0 2 0 0 0,0 1-1 0 0,0 1 1 0 0,0 2 0 0 0,0 0-1 0 0,1 2 1 0 0,-1 1 0 0 0,2 1 0 0 0,-1 1-1 0 0,1 1 1 0 0,0 1 0 0 0,-2 3-287 0 0,-27 23 192 0 0,1 2-1 0 0,2 2 1 0 0,2 3 0 0 0,2 1 0 0 0,2 3-1 0 0,2 1 1 0 0,2 3 0 0 0,3 1 0 0 0,2 1 0 0 0,-6 16-192 0 0,18-28 229 0 0,1 1 0 0 0,3 1 0 0 0,1 1 0 0 0,3 0 0 0 0,1 2 0 0 0,2-1 0 0 0,3 2 0 0 0,1-1 0 0 0,3 2 0 0 0,2-1 0 0 0,1 0 0 0 0,3 1 1 0 0,4 18-230 0 0,-2-52 122 0 0,0 1 0 0 0,1-1 0 0 0,1 0 0 0 0,1 0 1 0 0,0-1-1 0 0,1 1 0 0 0,0-1 0 0 0,2 0 1 0 0,-1-1-1 0 0,1 0 0 0 0,1 0 0 0 0,1-1 0 0 0,0 0 1 0 0,0 0-1 0 0,1-1 0 0 0,0-1 0 0 0,1 1 1 0 0,0-2-1 0 0,1 0 0 0 0,0-1 0 0 0,0 0 0 0 0,1 0 1 0 0,0-2-1 0 0,0 0 0 0 0,1 0 0 0 0,0-2 1 0 0,1 1-123 0 0,38 9 256 0 0,-1-2 0 0 0,1-2 1 0 0,1-3-1 0 0,0-2 0 0 0,-1-2 1 0 0,1-3-1 0 0,3-3-256 0 0,-29 3 61 0 0,0-2 0 0 0,0 0 1 0 0,0-3-1 0 0,-1 0 0 0 0,0-1 0 0 0,0-2 1 0 0,0-1-1 0 0,-1-1 0 0 0,-1-2 0 0 0,0 0 1 0 0,0-2-1 0 0,-1-1 0 0 0,-1 0 0 0 0,0-2 1 0 0,-2-1-1 0 0,0-1 0 0 0,-1-1 0 0 0,0 0 1 0 0,-2-2-1 0 0,-1 0 0 0 0,0-1 0 0 0,-2-1 0 0 0,-1-1 1 0 0,-1 0-1 0 0,7-18-61 0 0,-6-7-93 0 0,-4 0 1 0 0,-1-1-1 0 0,-2-1 0 0 0,-3 1 1 0 0,-2-1-1 0 0,-3 0 0 0 0,-1 1 0 0 0,-3-1 1 0 0,-2 1-1 0 0,-2-1 0 0 0,-3 2 1 0 0,-1 0-1 0 0,-3 0 0 0 0,-2 1 1 0 0,-3 1-1 0 0,-11-19 93 0 0,20 44 91 0 0,-1 0 0 0 0,-1 1 0 0 0,0 1 0 0 0,-2 0 0 0 0,-1 1 0 0 0,0 1 0 0 0,-2 0 0 0 0,0 1 0 0 0,-10-7-91 0 0,22 20-66 0 0,-1 0 0 0 0,1 0 0 0 0,-1 1 0 0 0,1 0 0 0 0,-1 0-1 0 0,-1 1 1 0 0,1-1 0 0 0,0 2 0 0 0,-1-1 0 0 0,1 1 0 0 0,-1 0 0 0 0,0 0 0 0 0,0 1 0 0 0,0 0 0 0 0,0 1 0 0 0,0 0 0 0 0,1 0 0 0 0,-1 0 0 0 0,0 1 0 0 0,0 1 0 0 0,0-1 0 0 0,0 1 0 0 0,1 0 0 0 0,-1 1 0 0 0,1 0 0 0 0,0 0 0 0 0,-1 1 0 0 0,2-1 0 0 0,-1 2 0 0 0,0-1 0 0 0,-4 5 66 0 0,-111 140-4276 0 0,67-35-4190 0 0,39-76 754 0 0</inkml:trace>
  <inkml:trace contextRef="#ctx0" brushRef="#br0" timeOffset="2220.6">746 3903 9234 0 0,'0'0'1152'0'0,"0"0"-430"0"0,0 0-58 0 0,0 0-72 0 0,0 0-173 0 0,0 0-215 0 0,0 0-215 0 0,0 0-104 0 0,0 0 53 0 0,0 0 142 0 0,0 0 113 0 0,21-15 309 0 0,233 69 271 0 0,-251-54-709 0 0,1 1 0 0 0,0 0 1 0 0,-1 0-1 0 0,1 0 0 0 0,-1 0 0 0 0,1 1 0 0 0,-1 0 0 0 0,1-1 1 0 0,-1 1-1 0 0,0 0 0 0 0,0 1 0 0 0,0-1 0 0 0,0 0 0 0 0,0 1 1 0 0,-1 0-1 0 0,1-1 0 0 0,-1 1 0 0 0,0 0 0 0 0,1 1 0 0 0,-1-1 1 0 0,-1 0-1 0 0,1 0 0 0 0,0 1 0 0 0,-1-1 0 0 0,0 1 0 0 0,0 0 1 0 0,0-1-1 0 0,0 1 0 0 0,0 0 0 0 0,-1-1 0 0 0,0 1 0 0 0,1 0 1 0 0,-1 0-1 0 0,-1 0 0 0 0,0 3-64 0 0,75 61-1074 0 0,-71-65 1070 0 0,-1 1 0 0 0,1-1 0 0 0,-1 1 0 0 0,0-1 0 0 0,-1 1-1 0 0,1 0 1 0 0,-1-1 0 0 0,1 1 0 0 0,-1 0 0 0 0,0 0 0 0 0,-1 0 0 0 0,1 0-1 0 0,-1 0 1 0 0,0 0 0 0 0,0 1 0 0 0,0-1 0 0 0,0 0 0 0 0,-1 0 0 0 0,1 0-1 0 0,-1 0 1 0 0,0 0 0 0 0,0 0 0 0 0,-1-1 0 0 0,1 1 0 0 0,-1 0 0 0 0,0-1-1 0 0,0 1 1 0 0,0-1 0 0 0,0 1 0 0 0,-1-1 0 0 0,-2 3 4 0 0,-53 68-5837 0 0,48-62 3277 0 0,-2 3-4370 0 0</inkml:trace>
  <inkml:trace contextRef="#ctx0" brushRef="#br0" timeOffset="3510.01">728 2171 11034 0 0,'0'0'650'0'0,"0"0"42"0"0,0 0 16 0 0,0 0-77 0 0,0 0-150 0 0,0 0-219 0 0,0 0-221 0 0,0 0-109 0 0,0 0-29 0 0,0 0 18 0 0,0 0 71 0 0,-4-3 117 0 0,-8-14 2924 0 0,58-37-2733 0 0,651-659 1637 0 0,-551 565-1571 0 0,-194 203-4745 0 0,14-13-7359 0 0,28-37 7863 0 0</inkml:trace>
  <inkml:trace contextRef="#ctx0" brushRef="#br0" timeOffset="3854.981">1369 1081 17948 0 0,'0'0'99'0'0,"0"0"-51"0"0,0 0-183 0 0,0 0-339 0 0,0 0-346 0 0,0 0-92 0 0,0 0 109 0 0,0 0 359 0 0,0 0 491 0 0,0 0 166 0 0,0 0 46 0 0,0 0 74 0 0,15 2 71 0 0,122-1 1207 0 0,65-91-838 0 0,-201 90-785 0 0,0 0-1 0 0,1 0 1 0 0,-1 0 0 0 0,0 0 0 0 0,1 0 0 0 0,-1 0 0 0 0,0 0 0 0 0,1 0 0 0 0,-1 0 0 0 0,0 1 0 0 0,1-1 0 0 0,-1 0 0 0 0,0 1 0 0 0,0-1 0 0 0,1 1 0 0 0,-1 0 0 0 0,0-1 0 0 0,0 1 0 0 0,0 0 0 0 0,0 0 0 0 0,0 0 0 0 0,0 0 0 0 0,0-1 0 0 0,0 1 0 0 0,0 1 0 0 0,0-1 0 0 0,-1 0 0 0 0,1 0 0 0 0,0 0 0 0 0,-1 0 0 0 0,1 0-1 0 0,-1 1 1 0 0,1-1 0 0 0,-1 0 0 0 0,1 1 0 0 0,-1-1 0 0 0,0 0 0 0 0,0 1 0 0 0,0-1 0 0 0,0 0 0 0 0,0 1 0 0 0,0-1 0 0 0,0 0 0 0 0,0 1 12 0 0,2 81 675 0 0,-3-65-740 0 0,-32 201 429 0 0,-2-133-6020 0 0,31-80 1008 0 0,0-1-3639 0 0</inkml:trace>
  <inkml:trace contextRef="#ctx0" brushRef="#br0" timeOffset="5705.008">2042 278 9730 0 0,'0'0'931'0'0,"0"0"-60"0"0,0 0-67 0 0,0 0-156 0 0,0 0-233 0 0,0 0-222 0 0,0 0-215 0 0,0 0-236 0 0,0 0-225 0 0,0 0-263 0 0,0 0-256 0 0,0 0-72 0 0,0 0 229 0 0,-2-4 386 0 0,-12 0 804 0 0,11 37 869 0 0,1-10-811 0 0,-89 471 1508 0 0,103-495 1097 0 0,22-12-2962 0 0,-31 11 133 0 0,28-10-253 0 0,2 1 0 0 0,-1 1 1 0 0,1 2-1 0 0,0 1 0 0 0,1 2 1 0 0,0 1-1 0 0,0 1 0 0 0,7 2 74 0 0,-41 1 98 0 0,0 0 62 0 0,0 0 49 0 0,-33 5-2952 0 0,-9 16-8374 0 0,37-18 9291 0 0</inkml:trace>
  <inkml:trace contextRef="#ctx0" brushRef="#br0" timeOffset="5960.945">2422 602 13451 0 0,'0'0'760'0'0,"0"0"-344"0"0,0 0-492 0 0,0 0-401 0 0,0 0-86 0 0,0 0 136 0 0,0 0 204 0 0,0 0 214 0 0,0 0 82 0 0,0 0 18 0 0,0 0-10 0 0,0 0-9 0 0,0 0-10 0 0,-1 24-19 0 0,-14 169-39 0 0,21-164-1471 0 0,28-38-7759 0 0,-30 5 6641 0 0</inkml:trace>
  <inkml:trace contextRef="#ctx0" brushRef="#br0" timeOffset="6206.146">2394 322 17828 0 0,'0'0'-104'0'0,"0"0"-256"0"0,0 0-456 0 0,0 0-721 0 0,0 0-383 0 0,0 0-257 0 0,0 0-311 0 0,0 0-225 0 0,0 0 353 0 0,0 0-993 0 0</inkml:trace>
  <inkml:trace contextRef="#ctx0" brushRef="#br0" timeOffset="6443.923">2687 169 14347 0 0,'0'0'1326'0'0,"0"0"-846"0"0,0 0-419 0 0,0 0-432 0 0,0 0-435 0 0,0 0-100 0 0,0 0 109 0 0,0 0 322 0 0,0 0 468 0 0,0 0 114 0 0,0 0 19 0 0,-1 26 17 0 0,-6 173 399 0 0,-14 172-201 0 0,25-358-2819 0 0,-2-32-5842 0 0,-2 14 5007 0 0</inkml:trace>
  <inkml:trace contextRef="#ctx0" brushRef="#br0" timeOffset="6609.55">2584 445 10258 0 0,'0'0'4069'0'0,"0"0"-2355"0"0,0 0-791 0 0,0 0-371 0 0,0 0-299 0 0,0 0-208 0 0,0 0-131 0 0,0 0-65 0 0,0 0 14 0 0,0 0 11 0 0,0 0-64 0 0,0 0-200 0 0,27-11-346 0 0,86-35-420 0 0,-14 30-7991 0 0,-72 18 3951 0 0,-18-2 4697 0 0</inkml:trace>
  <inkml:trace contextRef="#ctx0" brushRef="#br0" timeOffset="6875.139">2833 721 2168 0 0,'0'0'1078'0'0,"0"0"188"0"0,0 0 87 0 0,0 0 73 0 0,0 0-10 0 0,0 0-150 0 0,0 0-166 0 0,0 0-112 0 0,0 0-89 0 0,0 0-108 0 0,0 0-119 0 0,0 0-116 0 0,0 0-89 0 0,24 6-36 0 0,74 20 5 0 0,-95-25-369 0 0,0-1 0 0 0,0 1 0 0 0,0 0 1 0 0,0-1-1 0 0,0 0 0 0 0,0 0 0 0 0,0 0 0 0 0,0 0 0 0 0,0 0 1 0 0,0 0-1 0 0,0-1 0 0 0,0 0 0 0 0,0 1 0 0 0,0-1 1 0 0,0 0-1 0 0,-1-1 0 0 0,1 1 0 0 0,0 0 0 0 0,-1-1 0 0 0,1 1 1 0 0,-1-1-1 0 0,1 0 0 0 0,-1 0 0 0 0,0 0 0 0 0,0 0 1 0 0,1 0-1 0 0,-2-1 0 0 0,1 1 0 0 0,1-2-67 0 0,5-6 230 0 0,-4 8-278 0 0,0 0 0 0 0,-1-1 0 0 0,1 0-1 0 0,-1 1 1 0 0,0-1 0 0 0,0 0 0 0 0,0-1 0 0 0,0 1 0 0 0,-1 0 0 0 0,1-1 0 0 0,-1 0 0 0 0,0 1 0 0 0,0-1 0 0 0,0 0 0 0 0,-1 0 0 0 0,1 0 0 0 0,-1 0 0 0 0,0 0 0 0 0,0-1 0 0 0,0 1 0 0 0,-1 0 0 0 0,1 0 0 0 0,-1-1 0 0 0,0 1 0 0 0,0 0 0 0 0,-1-1 0 0 0,1 1 0 0 0,-1 0 0 0 0,0 0-1 0 0,0-1 1 0 0,-1 1 0 0 0,1 0 0 0 0,-1 0 0 0 0,0 0 0 0 0,0 1 0 0 0,0-1 0 0 0,0 0 0 0 0,-1 1 0 0 0,0-1 0 0 0,1 1 0 0 0,-1 0 0 0 0,0 0 0 0 0,-1 0 0 0 0,1 0 0 0 0,0 1 0 0 0,-1-1 0 0 0,0 1 0 0 0,1 0 0 0 0,-2 0 48 0 0,-3 1-55 0 0,1 0 0 0 0,-1 1-1 0 0,0 1 1 0 0,0-1 0 0 0,0 1 0 0 0,1 0 0 0 0,-1 1 0 0 0,1 0 0 0 0,-1 0-1 0 0,1 1 1 0 0,0-1 0 0 0,-1 2 0 0 0,1-1 0 0 0,1 1 0 0 0,-1 0 0 0 0,1 0-1 0 0,-1 1 1 0 0,1 0 0 0 0,1 0 0 0 0,-1 1 0 0 0,1-1 0 0 0,0 1 0 0 0,0 0 0 0 0,0 1-1 0 0,1-1 1 0 0,0 1 0 0 0,0 0 0 0 0,1 0 0 0 0,0 0 0 0 0,0 0 0 0 0,0 0-1 0 0,1 1 1 0 0,1-1 0 0 0,-1 1 0 0 0,1 0 0 0 0,0 0 0 0 0,1-1 0 0 0,0 4 55 0 0,1-8-323 0 0,0 0 0 0 0,0 0 1 0 0,0-1-1 0 0,1 1 0 0 0,-1 0 1 0 0,1-1-1 0 0,0 0 0 0 0,0 1 1 0 0,0-1-1 0 0,0 0 1 0 0,0 0-1 0 0,0 0 0 0 0,0 0 1 0 0,1 0-1 0 0,-1 0 0 0 0,1-1 1 0 0,0 1-1 0 0,-1-1 0 0 0,1 0 1 0 0,0 0-1 0 0,0 0 0 0 0,-1 0 1 0 0,1 0-1 0 0,0-1 0 0 0,0 1 1 0 0,0-1-1 0 0,0 0 0 0 0,0 0 1 0 0,0 0-1 0 0,0 0 1 0 0,0 0-1 0 0,0-1 323 0 0,1 2-544 0 0,9 0-2629 0 0</inkml:trace>
  <inkml:trace contextRef="#ctx0" brushRef="#br0" timeOffset="7490.026">3257 84 11666 0 0,'0'0'3575'0'0,"0"0"-3259"0"0,0 0-1014 0 0,0 0-125 0 0,0 0 73 0 0,0 0 172 0 0,0 0 255 0 0,0 0 189 0 0,0 0 110 0 0,0 0 77 0 0,0 0 2 0 0,-8 30-13 0 0,-25 95 25 0 0,29 27 480 0 0,10-117-417 0 0,-4-13-148 0 0,1 0 0 0 0,0-1-1 0 0,2 1 1 0 0,1-1 0 0 0,0 0-1 0 0,2 0 1 0 0,0 0 0 0 0,5 6 18 0 0,42 4-1199 0 0,43-77-7201 0 0,-48 16 5916 0 0,-20 20 1511 0 0,5 42 13821 0 0,-34-27-12803 0 0,0-1 0 0 0,1 1 1 0 0,-1 0-1 0 0,1 0 0 0 0,0-1 1 0 0,1 1-1 0 0,-1-1 0 0 0,1 0 1 0 0,-1 1-1 0 0,1-1 0 0 0,1-1 0 0 0,-1 1 1 0 0,0 0-1 0 0,1-1 0 0 0,0 1 1 0 0,0-1-1 0 0,0 0 0 0 0,0-1 1 0 0,0 1-1 0 0,1-1 0 0 0,-1 1 1 0 0,1-1-1 0 0,-1-1 0 0 0,1 1 0 0 0,0-1 1 0 0,0 1-1 0 0,0-1 0 0 0,0-1 1 0 0,0 1-1 0 0,0-1 0 0 0,0 0 1 0 0,0 0-1 0 0,0 0 0 0 0,0-1 1 0 0,0 0-1 0 0,0 0 0 0 0,-1 0 1 0 0,1 0-1 0 0,0-1 0 0 0,0 0 0 0 0,0 0-45 0 0,116-104-2318 0 0,-117 102 2240 0 0,-1 0 0 0 0,1 0 0 0 0,-1-1 0 0 0,0 1 0 0 0,0-1 0 0 0,-1 0 0 0 0,1 0 0 0 0,-1 0 1 0 0,0 0-1 0 0,-1 0 0 0 0,1 0 0 0 0,-1 0 0 0 0,0-1 0 0 0,0 1 0 0 0,0-1 0 0 0,-1 1 0 0 0,0-1 0 0 0,0 1 0 0 0,-1-1 0 0 0,1 1 0 0 0,-1 0 0 0 0,0-1 0 0 0,-1 1 0 0 0,1 0 0 0 0,-1 0 0 0 0,0-1 0 0 0,0 1 0 0 0,-1 0 78 0 0,0 1 74 0 0,0 0 0 0 0,0 0-1 0 0,0 0 1 0 0,-1 1-1 0 0,0 0 1 0 0,1-1 0 0 0,-1 1-1 0 0,0 0 1 0 0,-1 1-1 0 0,1-1 1 0 0,0 1-1 0 0,-1 0 1 0 0,1 0 0 0 0,-1 0-1 0 0,0 1 1 0 0,0-1-1 0 0,1 1 1 0 0,-1 0-1 0 0,0 1 1 0 0,0-1 0 0 0,0 1-1 0 0,0 0 1 0 0,0 0-1 0 0,0 1 1 0 0,0-1-1 0 0,0 1 1 0 0,0 0 0 0 0,1 1-1 0 0,-1-1 1 0 0,0 1-1 0 0,1 0 1 0 0,-1 0-1 0 0,1 0 1 0 0,-1 0 0 0 0,-2 3-74 0 0,-2 0 12 0 0,-1 0 1 0 0,1 1 0 0 0,1 0 0 0 0,-1 0 0 0 0,1 1 0 0 0,0 0-1 0 0,1 0 1 0 0,-1 1 0 0 0,2 0 0 0 0,-1 0 0 0 0,1 1 0 0 0,0 0 0 0 0,1 0-1 0 0,0 0 1 0 0,0 0 0 0 0,-2 9-13 0 0,0 46-2234 0 0,23-26-4304 0 0,-10-31 2406 0 0</inkml:trace>
  <inkml:trace contextRef="#ctx0" brushRef="#br0" timeOffset="8066.241">4067 482 17852 0 0,'0'0'-559'0'0,"0"0"-368"0"0,0 0-132 0 0,0 0 216 0 0,0 0 401 0 0,0 0 296 0 0,0 0 114 0 0,0 0-20 0 0,0 0-49 0 0,0 0-10 0 0,0 0 22 0 0,0 0 110 0 0,0 0 233 0 0,5 15 207 0 0,14 44 135 0 0,-18-58-570 0 0,1 0-1 0 0,-1-1 1 0 0,0 1 0 0 0,1-1-1 0 0,-1 1 1 0 0,1-1 0 0 0,-1 0-1 0 0,1 0 1 0 0,-1 1 0 0 0,1-1-1 0 0,-1 0 1 0 0,1 0 0 0 0,-1-1-1 0 0,1 1 1 0 0,-1 0 0 0 0,1 0-1 0 0,-1-1 1 0 0,1 1-1 0 0,-1-1 1 0 0,1 1 0 0 0,-1-1-1 0 0,0 0 1 0 0,1 1 0 0 0,-1-1-1 0 0,0 0 1 0 0,0 0 0 0 0,0 0-1 0 0,1 0 1 0 0,-1 0 0 0 0,0 0-1 0 0,0 0 1 0 0,0 0 0 0 0,-1-1-1 0 0,1 1 1 0 0,0 0 0 0 0,0-1-1 0 0,0 0-25 0 0,0 1-106 0 0,2-2-114 0 0,75-87-3062 0 0,-76 89 3289 0 0,0-1 0 0 0,-1-1-1 0 0,1 1 1 0 0,-1 0 0 0 0,1 0 0 0 0,-1-1-1 0 0,0 1 1 0 0,0 0 0 0 0,0-1 0 0 0,0 1 0 0 0,-1-1-1 0 0,1 1 1 0 0,-1-1 0 0 0,1 0 0 0 0,-1 1-1 0 0,0-1 1 0 0,0 1 0 0 0,0-1 0 0 0,0 0-1 0 0,-1 1 1 0 0,1-1 0 0 0,-1 1 0 0 0,1-1-1 0 0,-1 1 1 0 0,0-1 0 0 0,0 1 0 0 0,0-1-1 0 0,0 1 1 0 0,-1 0 0 0 0,1 0 0 0 0,-1-1-1 0 0,1 1 1 0 0,-1 0 0 0 0,0 0 0 0 0,0 1-1 0 0,1-1 1 0 0,-2 0 0 0 0,1 0 0 0 0,0 1-1 0 0,0 0 1 0 0,0-1 0 0 0,-1 1-7 0 0,-5-1-12 0 0,-1 1-1 0 0,0 0 1 0 0,0 1-1 0 0,0 0 1 0 0,1 0 0 0 0,-1 1-1 0 0,0 0 1 0 0,0 0-1 0 0,1 1 1 0 0,-1 0-1 0 0,1 1 1 0 0,0 0 0 0 0,-1 0-1 0 0,1 1 1 0 0,0 0-1 0 0,1 0 1 0 0,-1 1 0 0 0,1 0-1 0 0,0 0 1 0 0,0 1-1 0 0,1 0 1 0 0,-1 0-1 0 0,1 1 1 0 0,1-1 0 0 0,-1 1-1 0 0,1 0 1 0 0,0 1-1 0 0,1-1 1 0 0,0 1 0 0 0,0 0-1 0 0,1 0 1 0 0,0 1-1 0 0,0-1 1 0 0,1 0 0 0 0,0 1-1 0 0,0 0 1 0 0,1-1-1 0 0,0 1 1 0 0,0 8 12 0 0,6-9-13 0 0,-1-1-1 0 0,1 1 1 0 0,0-1-1 0 0,0 0 1 0 0,1 0 0 0 0,-1-1-1 0 0,2 0 1 0 0,-1 0 0 0 0,1 0-1 0 0,0-1 1 0 0,0 0-1 0 0,0 0 1 0 0,1-1 0 0 0,0 0-1 0 0,0 0 1 0 0,0-1 0 0 0,0 0-1 0 0,0 0 1 0 0,1-1-1 0 0,-1 0 1 0 0,1 0 0 0 0,0-1 13 0 0,1 2-128 0 0,5 2 119 0 0,-7-4-3 0 0,-1 0-1 0 0,1 0 1 0 0,-1 1-1 0 0,0 0 1 0 0,0 0-1 0 0,0 1 1 0 0,0-1 0 0 0,0 2-1 0 0,0-1 1 0 0,-1 1-1 0 0,1 0 1 0 0,-1 0-1 0 0,0 1 1 0 0,0 0-1 0 0,-1 0 1 0 0,0 0-1 0 0,1 1 1 0 0,-2 0-1 0 0,1 0 1 0 0,-1 0-1 0 0,0 0 1 0 0,0 1-1 0 0,-1-1 1 0 0,1 1-1 0 0,-2 0 1 0 0,1 0-1 0 0,-1 0 1 0 0,0 2 12 0 0,-3 2 210 0 0,0 0 1 0 0,-1 0 0 0 0,0 0 0 0 0,-1 0-1 0 0,-1-1 1 0 0,1 1 0 0 0,-2-1 0 0 0,1 0-1 0 0,-1 0 1 0 0,-1 0 0 0 0,0-1 0 0 0,0 0-1 0 0,-1 0 1 0 0,0 0 0 0 0,-1-1 0 0 0,0 0-1 0 0,0 0 1 0 0,-1-1 0 0 0,1 0 0 0 0,-2-1-1 0 0,1 0 1 0 0,-1 0 0 0 0,0-1 0 0 0,0 0-1 0 0,0-1 1 0 0,-1 0 0 0 0,1-1 0 0 0,-1 0-1 0 0,0-1 1 0 0,0 0 0 0 0,0 0 0 0 0,0-1-1 0 0,0-1 1 0 0,-1 0 0 0 0,1 0 0 0 0,-3-2-211 0 0,2 2 112 0 0,0 0 1 0 0,0-1 0 0 0,0-1-1 0 0,0 0 1 0 0,0 0 0 0 0,0-2 0 0 0,1 1-1 0 0,-1-1 1 0 0,1-1 0 0 0,0 0-1 0 0,-7-5-112 0 0,-26-42-4086 0 0,55-23-7557 0 0,-2 59 9285 0 0,2 3 435 0 0</inkml:trace>
  <inkml:trace contextRef="#ctx0" brushRef="#br0" timeOffset="8331.434">4490 462 18300 0 0,'0'0'-656'0'0,"0"0"-127"0"0,0 0 29 0 0,0 0 294 0 0,0 0 354 0 0,0 0 163 0 0,0 0 2 0 0,-2 26-26 0 0,-10 193-449 0 0,53-236-7663 0 0,-30 10 3493 0 0,-2 0 1977 0 0</inkml:trace>
  <inkml:trace contextRef="#ctx0" brushRef="#br0" timeOffset="8562.013">4377 257 19548 0 0,'0'0'192'0'0,"0"0"-64"0"0,0 0-144 0 0,0 0-376 0 0,0 0-808 0 0,0 0-745 0 0,0 0-639 0 0,0 0-593 0 0,0 0-215 0 0,0 0 503 0 0,0 0-1384 0 0</inkml:trace>
  <inkml:trace contextRef="#ctx0" brushRef="#br0" timeOffset="8877.903">4751 579 10442 0 0,'0'0'1317'0'0,"0"0"-283"0"0,0 0 0 0 0,0 0-75 0 0,0 0-194 0 0,0 0-238 0 0,0 0-173 0 0,0 0-90 0 0,0 0-62 0 0,0 0-28 0 0,0 0-56 0 0,0 0-28 0 0,26 14 10 0 0,80 42 16 0 0,-103-54-108 0 0,-1-1 1 0 0,0 1 0 0 0,1-1 0 0 0,-1 0-1 0 0,1 0 1 0 0,0 0 0 0 0,-1 0-1 0 0,1 0 1 0 0,0 0 0 0 0,-1-1-1 0 0,1 1 1 0 0,0-1 0 0 0,0 0-1 0 0,0 0 1 0 0,0 0 0 0 0,-1 0 0 0 0,1 0-1 0 0,0 0 1 0 0,0-1 0 0 0,-1 0-1 0 0,1 1 1 0 0,0-1 0 0 0,-1 0-1 0 0,1 0 1 0 0,0-1 0 0 0,-1 1-1 0 0,1 0 1 0 0,-1-1 0 0 0,0 0 0 0 0,0 1-1 0 0,1-1 1 0 0,-1 0 0 0 0,0 0-1 0 0,-1 0 1 0 0,1-1 0 0 0,0 1-1 0 0,-1 0 1 0 0,1-1 0 0 0,-1 1-1 0 0,1-1 1 0 0,-1 1 0 0 0,0-1 0 0 0,0 1-1 0 0,0-1 1 0 0,-1 0 0 0 0,1 0-1 0 0,-1 1 1 0 0,1-1 0 0 0,-1-1-9 0 0,2-2-228 0 0,-1 2 153 0 0,1-1-1 0 0,-1 1 0 0 0,0 0 0 0 0,0-1 1 0 0,-1 1-1 0 0,1-1 0 0 0,-1 1 0 0 0,0-1 1 0 0,0 1-1 0 0,0-1 0 0 0,-1 1 0 0 0,1-1 0 0 0,-1 1 1 0 0,-1 0-1 0 0,1-1 0 0 0,0 1 0 0 0,-1 0 1 0 0,0 0-1 0 0,0 0 0 0 0,0 0 0 0 0,0 0 1 0 0,-1 0-1 0 0,0 1 0 0 0,1-1 0 0 0,-1 1 0 0 0,-1 0 1 0 0,1 0-1 0 0,0 0 0 0 0,-1 0 0 0 0,0 0 1 0 0,1 1-1 0 0,-1-1 0 0 0,0 1 0 0 0,0 0 1 0 0,0 1-1 0 0,-3-2 76 0 0,0 0-12 0 0,-1 1 0 0 0,1-1 0 0 0,-1 1 0 0 0,0 1 1 0 0,0-1-1 0 0,0 2 0 0 0,0-1 0 0 0,0 1 0 0 0,0 0 0 0 0,0 0 0 0 0,0 1 1 0 0,0 0-1 0 0,0 1 0 0 0,0 0 0 0 0,0 0 0 0 0,1 0 0 0 0,-1 1 1 0 0,1 0-1 0 0,-1 1 0 0 0,-1 1 12 0 0,4-2-64 0 0,-1 0-1 0 0,1 0 1 0 0,0 1 0 0 0,1-1 0 0 0,-1 1 0 0 0,0 0-1 0 0,1 0 1 0 0,0 1 0 0 0,0-1 0 0 0,0 1 0 0 0,1 0-1 0 0,0 0 1 0 0,0 0 0 0 0,0 1 0 0 0,0-1 0 0 0,1 1-1 0 0,0-1 1 0 0,0 1 0 0 0,0 0 0 0 0,1 0 0 0 0,0 0-1 0 0,0 0 1 0 0,1 0 0 0 0,-1 0 0 0 0,1 0 0 0 0,0 0-1 0 0,1 0 1 0 0,0 2 64 0 0,5-3 120 0 0,0-1 1 0 0,0 0-1 0 0,0 0 0 0 0,1 0 1 0 0,0-1-1 0 0,-1 0 0 0 0,1 0 1 0 0,0-1-1 0 0,1 0 0 0 0,-1 0 1 0 0,0-1-1 0 0,1 1 0 0 0,-1-2 1 0 0,0 1-1 0 0,8-1-120 0 0,-15 0 3 0 0,75 6 636 0 0,-39-5 30 0 0,0 2 0 0 0,-1 2 0 0 0,1 1-1 0 0,-1 2 1 0 0,0 1 0 0 0,29 12-669 0 0,-52-16-631 0 0,34 17 545 0 0,-32-13-3924 0 0,-1 2-4522 0 0,-11-9 2399 0 0</inkml:trace>
  <inkml:trace contextRef="#ctx0" brushRef="#br0" timeOffset="9378.934">2194 1032 1208 0 0,'0'0'1346'0'0,"0"0"392"0"0,0 0 338 0 0,0 0-38 0 0,0 0-389 0 0,0 0-586 0 0,0 0-545 0 0,0 0-418 0 0,0 0-227 0 0,0 0 55 0 0,0 0 209 0 0,0 0 236 0 0,0 0 211 0 0,1 11 136 0 0,-1 126 1117 0 0,-3-90-1801 0 0,3 0 0 0 0,1 0 0 0 0,3-1-1 0 0,1 1 1 0 0,3-1 0 0 0,10 33-36 0 0,10-36-1766 0 0,-7-65-2642 0 0,-12-5-1232 0 0,-6 17 2051 0 0</inkml:trace>
  <inkml:trace contextRef="#ctx0" brushRef="#br0" timeOffset="9746.965">1821 1102 12099 0 0,'0'0'2572'0'0,"0"0"-1442"0"0,0 0-386 0 0,0 0-369 0 0,0 0-465 0 0,0 0-322 0 0,0 0-120 0 0,0 0 159 0 0,0 0 227 0 0,0 0 105 0 0,0 0 56 0 0,31-21 19 0 0,102-65 21 0 0,-19 46 110 0 0,-86 37-113 0 0,-7-1-98 0 0,0 0-1 0 0,0 2 1 0 0,0 0-1 0 0,0 1 0 0 0,0 2 1 0 0,1 0-1 0 0,-1 1 1 0 0,0 1-1 0 0,-1 1 0 0 0,1 0 1 0 0,-1 2-1 0 0,1 1 1 0 0,-2 0-1 0 0,1 1 1 0 0,15 10 46 0 0,-33-17 30 0 0,0 1 1 0 0,0-1-1 0 0,-1 0 1 0 0,1 1-1 0 0,-1-1 1 0 0,1 1 0 0 0,-1 0-1 0 0,1-1 1 0 0,-1 1-1 0 0,0 0 1 0 0,0 0-1 0 0,0 0 1 0 0,0 0 0 0 0,0 0-1 0 0,-1 0 1 0 0,1 0-1 0 0,0 0 1 0 0,-1 0 0 0 0,0 0-1 0 0,1 0 1 0 0,-1 0-1 0 0,0 0 1 0 0,0 1-1 0 0,0-1 1 0 0,0 0 0 0 0,-1 0-1 0 0,1 0 1 0 0,0 0-1 0 0,-1 0 1 0 0,0 0-1 0 0,1 0 1 0 0,-1 0 0 0 0,0 0-1 0 0,0 0 1 0 0,0 0-1 0 0,0 0 1 0 0,-1 0 0 0 0,1-1-1 0 0,0 1 1 0 0,-1 0-1 0 0,1-1 1 0 0,-1 1-1 0 0,0-1 1 0 0,1 0 0 0 0,-2 1-31 0 0,-85 59 1019 0 0,55-45-876 0 0,-1-2 0 0 0,0-1 0 0 0,-1-1-1 0 0,-1-2 1 0 0,1-2 0 0 0,-2-1 0 0 0,1-2 0 0 0,-1-1 0 0 0,1-2 0 0 0,-1-1 0 0 0,-6-3-143 0 0,40 3-93 0 0,0-1 0 0 0,0 0 0 0 0,0 0 1 0 0,-1-1-1 0 0,1 1 0 0 0,0-1 0 0 0,0 1 0 0 0,0-1 0 0 0,0 0 1 0 0,0 0-1 0 0,1 0 0 0 0,-1-1 0 0 0,0 1 0 0 0,0-1 0 0 0,1 1 0 0 0,-1-1 1 0 0,1 0-1 0 0,-1 0 0 0 0,1 0 0 0 0,0 0 0 0 0,0-1 0 0 0,0 1 0 0 0,0-1 1 0 0,0 1 92 0 0,20-12-6324 0 0,31 4 1756 0 0,-45 10 3904 0 0,38-5-3817 0 0,-27 3 3830 0 0</inkml:trace>
  <inkml:trace contextRef="#ctx0" brushRef="#br0" timeOffset="11696.86">2450 1367 17188 0 0,'0'0'662'0'0,"0"0"-971"0"0,0 0-519 0 0,0 0-60 0 0,0 0 264 0 0,0 0 365 0 0,0 0 346 0 0,0 0 143 0 0,0 0 56 0 0,0 0 32 0 0,0 0 20 0 0,0 0-18 0 0,0 0-47 0 0,20-2-22 0 0,65-4-35 0 0,-79 5-200 0 0,-1 0 0 0 0,1 0 0 0 0,-1 0 0 0 0,0-1-1 0 0,1 0 1 0 0,-1 0 0 0 0,0 0 0 0 0,0-1 0 0 0,0 1 0 0 0,0-1 0 0 0,-1-1 0 0 0,1 1-1 0 0,-1 0 1 0 0,0-1 0 0 0,0 0 0 0 0,0 0 0 0 0,2-4-16 0 0,5-3-254 0 0,-9 10 191 0 0,0 0 1 0 0,0 0-1 0 0,0 0 0 0 0,0-1 0 0 0,0 1 1 0 0,-1 0-1 0 0,1-1 0 0 0,0 0 1 0 0,-1 1-1 0 0,1-1 0 0 0,-1 0 0 0 0,0 0 1 0 0,1 0-1 0 0,-1 0 0 0 0,0 0 0 0 0,0 0 1 0 0,0 0-1 0 0,-1 0 0 0 0,1 0 1 0 0,0 0-1 0 0,-1-1 0 0 0,0 1 0 0 0,1 0 1 0 0,-1 0-1 0 0,0-1 0 0 0,0 1 0 0 0,0 0 1 0 0,0-1-1 0 0,-1 1 0 0 0,1 0 1 0 0,-1 0-1 0 0,1 0 0 0 0,-1-1 0 0 0,0 1 1 0 0,0 0-1 0 0,0 0 0 0 0,0 0 0 0 0,0 0 1 0 0,0 0-1 0 0,0 0 0 0 0,-1 1 1 0 0,1-1-1 0 0,-1 0 0 0 0,1 1 0 0 0,-1-1 1 0 0,0 1-1 0 0,0-1 0 0 0,0 1 0 0 0,1 0 1 0 0,-1 0-1 0 0,0-1 0 0 0,-1 2 1 0 0,1-1-1 0 0,0 0 0 0 0,0 0 0 0 0,0 1 1 0 0,0-1-1 0 0,-1 1 0 0 0,-1-1 63 0 0,-3 0 45 0 0,-1 1 0 0 0,1 0-1 0 0,0 0 1 0 0,0 0 0 0 0,-1 1 0 0 0,1 0-1 0 0,0 0 1 0 0,0 1 0 0 0,0 0 0 0 0,0 0-1 0 0,0 1 1 0 0,0 0 0 0 0,0 0-1 0 0,1 0 1 0 0,0 1 0 0 0,0 0 0 0 0,0 0-1 0 0,0 1 1 0 0,0 0 0 0 0,1 0 0 0 0,0 0-1 0 0,0 1 1 0 0,0-1 0 0 0,1 1-1 0 0,0 0 1 0 0,0 0 0 0 0,0 1 0 0 0,1-1-1 0 0,0 1 1 0 0,0 0 0 0 0,1 0 0 0 0,0 0-1 0 0,0 0 1 0 0,1 0 0 0 0,-1 0-1 0 0,2 0 1 0 0,-1 1 0 0 0,1-1 0 0 0,0 3-45 0 0,4-4 43 0 0,0 1 0 0 0,1-1 1 0 0,0 1-1 0 0,0-1 1 0 0,1-1-1 0 0,-1 1 1 0 0,1-1-1 0 0,0 0 0 0 0,1 0 1 0 0,-1-1-1 0 0,1 1 1 0 0,0-1-1 0 0,0-1 1 0 0,0 0-1 0 0,1 0 0 0 0,-1 0 1 0 0,1-1-1 0 0,0 0 1 0 0,-1 0-1 0 0,1-1 0 0 0,0 0 1 0 0,0-1-1 0 0,0 1 1 0 0,0-1-1 0 0,5-1-43 0 0,-3 1-50 0 0,0 1 0 0 0,-1-1-1 0 0,1-1 1 0 0,0 0 0 0 0,-1 0 0 0 0,1-1-1 0 0,-1 0 1 0 0,1-1 0 0 0,-1 0 0 0 0,0 0-1 0 0,0-1 1 0 0,0 0 0 0 0,-1-1-1 0 0,0 0 1 0 0,1 0 0 0 0,-1-1 0 0 0,-1 0-1 0 0,1 0 1 0 0,-1-1 0 0 0,-1 0 0 0 0,1 0-1 0 0,-1 0 1 0 0,0-1 0 0 0,-1 0-1 0 0,1 0 1 0 0,0-5 50 0 0,-5 9 19 0 0,-1-1-1 0 0,0 1 1 0 0,0-1-1 0 0,0 1 0 0 0,-1-1 1 0 0,1 1-1 0 0,-1-1 1 0 0,0 1-1 0 0,-1-1 1 0 0,1 1-1 0 0,-1 0 0 0 0,0-1 1 0 0,0 1-1 0 0,0 0 1 0 0,0 0-1 0 0,-1 1 1 0 0,0-1-1 0 0,0 0 0 0 0,0 1 1 0 0,0 0-1 0 0,0-1 1 0 0,-1 1-1 0 0,-1-1-18 0 0,-32-43 639 0 0,84 24-4541 0 0,-31 17 4023 0 0,0 0 0 0 0,0 1 0 0 0,1 1 0 0 0,0 0 0 0 0,0 2-1 0 0,0 0 1 0 0,0 1 0 0 0,0 0 0 0 0,11 2-121 0 0,-21 67 2759 0 0,-13 91-2214 0 0,8-157-510 0 0,0 0 0 0 0,1 0 0 0 0,-1 0 0 0 0,0 0 0 0 0,0 0 0 0 0,1 0 0 0 0,-1-1 1 0 0,1 0-1 0 0,-1 1 0 0 0,1-1 0 0 0,0 0 0 0 0,0 0 0 0 0,-1 0 0 0 0,1-1 0 0 0,0 1 0 0 0,0-1 1 0 0,0 1-1 0 0,0-1 0 0 0,0 0 0 0 0,0 0 0 0 0,0 0 0 0 0,0-1 0 0 0,-1 1 0 0 0,1-1 1 0 0,0 1-1 0 0,0-1 0 0 0,0 0 0 0 0,-1 0 0 0 0,1 0 0 0 0,0-1 0 0 0,-1 1 0 0 0,1-1 0 0 0,-1 1 1 0 0,1-1-1 0 0,-1 0 0 0 0,0 0 0 0 0,0 0 0 0 0,0 0 0 0 0,1-1-35 0 0,10-5-411 0 0,0-1 1 0 0,-1 0-1 0 0,0-1 0 0 0,0-1 0 0 0,-1 0 1 0 0,-1 0-1 0 0,0-1 0 0 0,0 0 0 0 0,-1-1 1 0 0,-1 0-1 0 0,0-1 0 0 0,3-8 411 0 0,6-70 2698 0 0,-27 115-1259 0 0,9-2-1106 0 0,-1-13-310 0 0,0-1-1 0 0,1 1 1 0 0,0 0-1 0 0,0 0 0 0 0,1 0 1 0 0,0 0-1 0 0,0 0 0 0 0,1-1 1 0 0,0 1-1 0 0,0 0 0 0 0,1 0 1 0 0,0-1-1 0 0,0 1 1 0 0,1-1-1 0 0,0 1 0 0 0,0-1 1 0 0,0 0-1 0 0,1 0 0 0 0,1-1 1 0 0,-1 1-1 0 0,1-1 1 0 0,2 3-23 0 0,-4-8 9 0 0,0 0 0 0 0,0-1 1 0 0,1 1-1 0 0,-1-1 1 0 0,0 1-1 0 0,0-1 1 0 0,0 0-1 0 0,1 0 1 0 0,-1-1-1 0 0,0 1 1 0 0,0-1-1 0 0,0 1 1 0 0,0-1-1 0 0,0 0 1 0 0,0 0-1 0 0,0 0 1 0 0,0-1-1 0 0,0 1 1 0 0,0-1-1 0 0,0 1 0 0 0,-1-1 1 0 0,1 0-1 0 0,-1 0 1 0 0,1 0-1 0 0,-1-1 1 0 0,0 1-1 0 0,0-1 1 0 0,0 1-1 0 0,0-1 1 0 0,0 1-1 0 0,-1-1 1 0 0,2-2-10 0 0,47-94-3699 0 0,-40 45 5842 0 0,-10 54-1713 0 0,0 0-204 0 0,0 0-230 0 0,0 0-177 0 0,8 35 140 0 0,-9-31 36 0 0,1-1 0 0 0,1 0 0 0 0,-1 1 1 0 0,0-1-1 0 0,1 0 0 0 0,0 1 0 0 0,0-1 0 0 0,0 0 1 0 0,0 0-1 0 0,0 0 0 0 0,0 0 0 0 0,1 0 1 0 0,0 0-1 0 0,0 0 0 0 0,-1 0 0 0 0,2-1 1 0 0,-1 1-1 0 0,0-1 0 0 0,0 1 0 0 0,1-1 0 0 0,-1 0 1 0 0,1 0-1 0 0,0 0 0 0 0,0 0 0 0 0,0-1 1 0 0,0 1-1 0 0,0-1 0 0 0,0 1 0 0 0,0-1 0 0 0,0 0 1 0 0,0 0-1 0 0,0-1 0 0 0,1 1 0 0 0,-1-1 1 0 0,0 1-1 0 0,1-1 0 0 0,-1 0 0 0 0,0 0 0 0 0,1-1 1 0 0,-1 1-1 0 0,0-1 0 0 0,1 0 0 0 0,-1 1 1 0 0,0-1-1 0 0,0-1 0 0 0,0 1 0 0 0,0 0 0 0 0,0-1 1 0 0,0 0-1 0 0,0 0 5 0 0,32-46-2107 0 0,-16 13 3499 0 0,15 77 457 0 0,-31-36-1819 0 0,0-1 0 0 0,0 1 0 0 0,1-1 0 0 0,0 0 0 0 0,0 0 0 0 0,1-1 0 0 0,-1 1 0 0 0,1-1 0 0 0,0 0 1 0 0,0-1-1 0 0,1 1 0 0 0,-1-1 0 0 0,1 0 0 0 0,-1 0 0 0 0,1 0 0 0 0,0-1 0 0 0,0 0 0 0 0,0 0 0 0 0,0-1 1 0 0,0 1-1 0 0,1-1 0 0 0,-1-1 0 0 0,0 1 0 0 0,1-1 0 0 0,-1 0 0 0 0,0-1 0 0 0,1 0 0 0 0,-1 0 1 0 0,0 0-1 0 0,0 0 0 0 0,1-1 0 0 0,-1 0 0 0 0,-1 0 0 0 0,1-1 0 0 0,4-2-30 0 0,1 1-151 0 0,-1 0 0 0 0,1-1 0 0 0,-1 0 0 0 0,-1-1 0 0 0,1 0 1 0 0,-1-1-1 0 0,0 1 0 0 0,-1-2 0 0 0,1 1 0 0 0,-1-1 0 0 0,-1 0 0 0 0,0-1 0 0 0,0 0 0 0 0,0 0 0 0 0,-1-1 0 0 0,-1 1 0 0 0,0-1 0 0 0,0-1 0 0 0,0 1 0 0 0,-2-1 1 0 0,1 1-1 0 0,-1-1 0 0 0,1-11 151 0 0,-4 20-31 0 0,0 0 0 0 0,0 0 0 0 0,0 1 0 0 0,-1-1 1 0 0,1 0-1 0 0,0 0 0 0 0,-1 1 0 0 0,0-1 0 0 0,1 0 1 0 0,-1 1-1 0 0,0-1 0 0 0,0 0 0 0 0,1 1 0 0 0,-1-1 1 0 0,-1 1-1 0 0,1 0 0 0 0,0-1 0 0 0,0 1 0 0 0,0 0 1 0 0,-1 0-1 0 0,1-1 0 0 0,-1 1 0 0 0,1 0 0 0 0,-1 0 0 0 0,1 1 1 0 0,-1-1-1 0 0,1 0 0 0 0,-1 0 0 0 0,0 1 0 0 0,0-1 1 0 0,1 1-1 0 0,-1 0 0 0 0,0-1 0 0 0,0 1 0 0 0,1 0 1 0 0,-1 0-1 0 0,0 0 0 0 0,0 0 0 0 0,0 0 0 0 0,1 1 1 0 0,-1-1-1 0 0,0 0 0 0 0,-1 1 31 0 0,-73 31 869 0 0,71-30-837 0 0,1 1 1 0 0,-1 1 0 0 0,1-1 0 0 0,-1 0 0 0 0,1 1 0 0 0,0 0 0 0 0,1 0-1 0 0,-1 0 1 0 0,1 1 0 0 0,0-1 0 0 0,0 1 0 0 0,0 0 0 0 0,0 0 0 0 0,1 0-1 0 0,0 0 1 0 0,0 0 0 0 0,0 0 0 0 0,1 0 0 0 0,0 1 0 0 0,0-1 0 0 0,0 1-1 0 0,1-1 1 0 0,-1 1 0 0 0,1-1 0 0 0,1 1 0 0 0,-1-1 0 0 0,1 1-1 0 0,0-1 1 0 0,0 0 0 0 0,0 1 0 0 0,1-1 0 0 0,0 0 0 0 0,0 0 0 0 0,0 0-1 0 0,1 0 1 0 0,0 0 0 0 0,0 0 0 0 0,0-1 0 0 0,0 0 0 0 0,1 1 0 0 0,-1-1-1 0 0,1 0 1 0 0,0-1 0 0 0,1 1 0 0 0,-1-1 0 0 0,0 0 0 0 0,1 0 0 0 0,0 0-1 0 0,0 0 1 0 0,0-1 0 0 0,0 0 0 0 0,2 0-33 0 0,14 0-567 0 0,0-1-1 0 0,0-1 1 0 0,0-1 0 0 0,0-1 0 0 0,0-1-1 0 0,0 0 1 0 0,-1-2 0 0 0,1-1-1 0 0,-1 0 1 0 0,7-4 567 0 0,59-16 2010 0 0,-62 38 1889 0 0,14 37-3298 0 0,-23-26-238 0 0,-11-18-383 0 0,0 0 0 0 0,1 0 0 0 0,-1 0-1 0 0,1 0 1 0 0,0-1 0 0 0,0 0 0 0 0,0 0-1 0 0,1 0 1 0 0,0-1 0 0 0,-1 0 0 0 0,1 0 0 0 0,0 0-1 0 0,1-1 1 0 0,-1 1 0 0 0,0-2 0 0 0,1 1-1 0 0,-1-1 1 0 0,1 0 0 0 0,-1 0 0 0 0,1 0-1 0 0,-1-1 1 0 0,1 0 0 0 0,0-1 0 0 0,-1 1 0 0 0,1-1-1 0 0,-1-1 1 0 0,1 1 0 0 0,-1-1 0 0 0,0 0-1 0 0,1-1 1 0 0,-1 1 0 0 0,0-1 0 0 0,0 0 0 0 0,-1-1-1 0 0,1 1 1 0 0,-1-1 0 0 0,0 0 0 0 0,0-1-1 0 0,0 1 1 0 0,0-1 0 0 0,-1 0 0 0 0,0 0 0 0 0,0-1-1 0 0,0 1 1 0 0,-1-1 0 0 0,1 1 0 0 0,-2-1-1 0 0,2-2 21 0 0,-3 4-159 0 0,1-1-1 0 0,-1 1 1 0 0,0-1-1 0 0,0 1 1 0 0,-1-1-1 0 0,0 0 0 0 0,1 1 1 0 0,-1-1-1 0 0,-1 0 1 0 0,1 1-1 0 0,-1-1 1 0 0,0 0-1 0 0,0 1 1 0 0,0-1-1 0 0,0 1 0 0 0,-1 0 1 0 0,0-1-1 0 0,0 1 1 0 0,0 0-1 0 0,0 0 1 0 0,-1 0-1 0 0,0 0 1 0 0,0 1-1 0 0,0-1 0 0 0,0 1 1 0 0,0-1-1 0 0,-2 0 160 0 0,0 0 76 0 0,0-1 0 0 0,0 1 0 0 0,-1 0-1 0 0,0 0 1 0 0,0 0 0 0 0,0 1 0 0 0,0 0-1 0 0,-1 0 1 0 0,1 1 0 0 0,-1 0 0 0 0,1 0-1 0 0,-1 0 1 0 0,0 1 0 0 0,0 0 0 0 0,0 0-1 0 0,0 1 1 0 0,0 0 0 0 0,1 0-1 0 0,-1 0 1 0 0,0 1 0 0 0,0 0 0 0 0,0 1-1 0 0,0-1 1 0 0,1 1 0 0 0,-1 1 0 0 0,1-1-1 0 0,-1 1 1 0 0,0 1-76 0 0,3-3 25 0 0,0 0 1 0 0,0 1-1 0 0,1-1 0 0 0,-1 1 0 0 0,1 0 0 0 0,-1 0 0 0 0,1 0 1 0 0,0 1-1 0 0,0-1 0 0 0,0 1 0 0 0,0 0 0 0 0,0 0 0 0 0,0 0 0 0 0,1 0 1 0 0,-1 0-1 0 0,1 1 0 0 0,0-1 0 0 0,0 1 0 0 0,0-1 0 0 0,1 1 1 0 0,-1 0-1 0 0,1 0 0 0 0,0-1 0 0 0,0 1 0 0 0,0 0 0 0 0,1 0 1 0 0,-1 0-1 0 0,1 0 0 0 0,0 0 0 0 0,0 0 0 0 0,0 0 0 0 0,1 0 1 0 0,-1 0-1 0 0,1 0 0 0 0,0 0 0 0 0,0 0 0 0 0,1 0 0 0 0,-1 0 1 0 0,1-1-1 0 0,0 1 0 0 0,0-1 0 0 0,0 1 0 0 0,0-1 0 0 0,0 0 1 0 0,1 1-1 0 0,0-1 0 0 0,-1 0 0 0 0,1-1 0 0 0,0 1 0 0 0,1-1 0 0 0,-1 1 1 0 0,0-1-1 0 0,1 0-25 0 0,30 6 291 0 0,1-2 0 0 0,-1-2 0 0 0,1-1 0 0 0,0-2 0 0 0,-1-1 0 0 0,1-1 1 0 0,12-4-292 0 0,76-18 459 0 0,-84 9-4265 0 0,-2-4-5669 0 0,-31 15 3922 0 0</inkml:trace>
  <inkml:trace contextRef="#ctx0" brushRef="#br0" timeOffset="12429.224">4812 672 19180 0 0,'0'0'-716'0'0,"0"0"-311"0"0,0 0-53 0 0,0 0 269 0 0,0 0 439 0 0,0 0 381 0 0,0 0 83 0 0,0 0-24 0 0,0 0 8 0 0,0 0 4 0 0,9 30 11 0 0,42 150 252 0 0,-40-81 533 0 0,-10-76-817 0 0,1 0 1 0 0,1 0-1 0 0,0 0 1 0 0,2 0-1 0 0,1-1 1 0 0,1 0-1 0 0,9 21-59 0 0,-15-41-46 0 0,1 0-1 0 0,-1 0 1 0 0,1-1 0 0 0,0 1 0 0 0,-1-1-1 0 0,1 1 1 0 0,0-1 0 0 0,0 0-1 0 0,0 1 1 0 0,0-1 0 0 0,0 0 0 0 0,0 0-1 0 0,1-1 1 0 0,-1 1 0 0 0,0 0-1 0 0,0-1 1 0 0,1 1 0 0 0,-1-1 0 0 0,0 0-1 0 0,0 0 1 0 0,1 0 0 0 0,-1 0-1 0 0,0 0 1 0 0,1 0 0 0 0,-1-1 0 0 0,0 1-1 0 0,1-1 1 0 0,-1 1 0 0 0,0-1-1 0 0,0 0 1 0 0,0 0 0 0 0,0 0 0 0 0,0 0-1 0 0,0 0 1 0 0,0-1 0 0 0,0 1-1 0 0,0-1 1 0 0,-1 1 0 0 0,1-1 0 0 0,0 1-1 0 0,-1-1 1 0 0,1 0 0 0 0,-1 0-1 0 0,0 0 1 0 0,0 0 0 0 0,0 0-1 0 0,0 0 1 0 0,0 0 0 0 0,0 0 0 0 0,0-1 46 0 0,28-23-1480 0 0,-19 18 1558 0 0,1 0 0 0 0,-1 1 0 0 0,1 0 0 0 0,1 1 0 0 0,-1 0 0 0 0,1 1 0 0 0,0 0 0 0 0,1 1 0 0 0,-1 0 0 0 0,1 1 0 0 0,0 0 0 0 0,-1 1 0 0 0,1 1 0 0 0,0 0 0 0 0,0 0 0 0 0,0 2-1 0 0,11 0-77 0 0,-21 0 70 0 0,1 1-1 0 0,-1-1 0 0 0,0 0 0 0 0,0 1 1 0 0,0 0-1 0 0,0-1 0 0 0,0 1 0 0 0,0 1 0 0 0,0-1 1 0 0,0 0-1 0 0,-1 1 0 0 0,1-1 0 0 0,-1 1 0 0 0,0 0 1 0 0,0 0-1 0 0,0 0 0 0 0,0 0 0 0 0,0 0 0 0 0,0 0 1 0 0,-1 0-1 0 0,0 1 0 0 0,0-1 0 0 0,0 0 0 0 0,0 1 1 0 0,0-1-1 0 0,-1 1 0 0 0,1-1 0 0 0,-1 1 1 0 0,0-1-1 0 0,0 1 0 0 0,0 0 0 0 0,-1-1 0 0 0,1 1 1 0 0,-1-1-1 0 0,0 1 0 0 0,0-1 0 0 0,0 0 0 0 0,0 1 1 0 0,-1-1-1 0 0,1 0 0 0 0,-1 0 0 0 0,0 0 0 0 0,0 0 1 0 0,0 0-1 0 0,0 0 0 0 0,-1 0 0 0 0,1-1 1 0 0,-3 2-70 0 0,-16 11 98 0 0,-1-2 1 0 0,0 0-1 0 0,-1-2 1 0 0,0 0-1 0 0,-1-1 1 0 0,0-2-1 0 0,-1 0 1 0 0,0-2-1 0 0,0-1 1 0 0,0-1-1 0 0,-1-1 1 0 0,1-1-1 0 0,-1-1 1 0 0,0-1-1 0 0,-24-4-98 0 0,50 5-69 0 0,-1-1 0 0 0,1 0 0 0 0,-1 0 0 0 0,0 1 0 0 0,1-1 0 0 0,-1 0 0 0 0,1 0 0 0 0,-1 0 0 0 0,0 1 0 0 0,1-1-1 0 0,-1 0 1 0 0,0 0 0 0 0,1 0 0 0 0,-1 0 0 0 0,0 0 0 0 0,1 0 0 0 0,-1 0 0 0 0,0-1 0 0 0,1 1 0 0 0,-1 0 0 0 0,1 0 0 0 0,-1 0 0 0 0,0-1 0 0 0,1 1 0 0 0,-1 0 0 0 0,1-1-1 0 0,-1 1 1 0 0,1 0 0 0 0,-1-1 0 0 0,1 1 0 0 0,-1-1 0 0 0,1 1 0 0 0,-1-1 0 0 0,1 1 0 0 0,-1-1 0 0 0,1 1 0 0 0,0-1 0 0 0,-1 1 0 0 0,1-1 0 0 0,0 1 0 0 0,0-1 0 0 0,-1 0-1 0 0,1 1 1 0 0,0-1 0 0 0,0 0 0 0 0,0 1 0 0 0,0-1 0 0 0,0 0 0 0 0,0 1 0 0 0,0-1 0 0 0,0 1 0 0 0,0-1 0 0 0,0 0 0 0 0,0 1 0 0 0,0-1 0 0 0,1 0 0 0 0,-1 1 0 0 0,0-1 0 0 0,0 1-1 0 0,1-1 1 0 0,-1 0 0 0 0,0 1 0 0 0,1-1 0 0 0,-1 1 0 0 0,0-1 0 0 0,1 1 0 0 0,-1-1 0 0 0,1 1 0 0 0,0-1 69 0 0,36-27-4638 0 0,106-33-2466 0 0,6 13 4536 0 0,17-6 6323 0 0,-90 41 3371 0 0,-73 13-7010 0 0,-1 1 0 0 0,0-1 0 0 0,1 1 0 0 0,-1 0 0 0 0,0 0 0 0 0,0 0 0 0 0,0 0 1 0 0,0 1-1 0 0,0-1 0 0 0,0 0 0 0 0,0 1 0 0 0,0 0 0 0 0,0-1 0 0 0,-1 1 0 0 0,1 0 0 0 0,0 0 0 0 0,-1 0 0 0 0,0 0 1 0 0,1 0-1 0 0,-1 0 0 0 0,0 0 0 0 0,0 0 0 0 0,0 1 0 0 0,-1-1 0 0 0,1 0 0 0 0,-1 1 0 0 0,1-1 0 0 0,-1 0 0 0 0,1 1 1 0 0,-1-1-117 0 0,13 110 1712 0 0,4-112-2244 0 0,10-29-6230 0 0,-10 6 157 0 0,-11 13 3947 0 0</inkml:trace>
  <inkml:trace contextRef="#ctx0" brushRef="#br0" timeOffset="12699.83">5383 774 15491 0 0,'0'0'1601'0'0,"0"0"-721"0"0,0 0-152 0 0,0 0-384 0 0,0 0-280 0 0,0 0-416 0 0,0 0-816 0 0,0 0-1241 0 0,0 0-935 0 0,0 0-465 0 0,0 0 328 0 0,0 0 1184 0 0,0 0 49 0 0</inkml:trace>
  <inkml:trace contextRef="#ctx0" brushRef="#br0" timeOffset="13100.145">5692 354 17068 0 0,'0'0'445'0'0,"0"0"-294"0"0,0 0-397 0 0,0 0-478 0 0,0 0-211 0 0,0 0 33 0 0,0 0 268 0 0,0 0 426 0 0,0 0 283 0 0,0 0 151 0 0,0 0 104 0 0,0 0 75 0 0,3 30 87 0 0,26 207 1107 0 0,38 330-442 0 0,-68-565-1108 0 0,0-1 0 0 0,1 0 0 0 0,-1 1 0 0 0,1-1 0 0 0,0 1 0 0 0,0-1 0 0 0,-1 1 0 0 0,1 0 0 0 0,0-1 0 0 0,0 1 0 0 0,1-1 0 0 0,-1 1 0 0 0,0-1 0 0 0,0 1 0 0 0,1-1 0 0 0,-1 1 0 0 0,1-1 0 0 0,-1 0 0 0 0,1 1 0 0 0,0-1 0 0 0,-1 1 0 0 0,1-1 0 0 0,0 0 0 0 0,0 0 0 0 0,0 1 0 0 0,0-1 0 0 0,0 0 0 0 0,0 0 0 0 0,0 0 0 0 0,0 0 0 0 0,1 0 0 0 0,-1-1 0 0 0,0 1 0 0 0,1 0 0 0 0,-1 0 0 0 0,0-1 0 0 0,1 1 0 0 0,-1-1 0 0 0,1 1 0 0 0,-1-1 0 0 0,1 0 0 0 0,-1 1 0 0 0,1-1 0 0 0,-1 0 0 0 0,1 0 0 0 0,-1 0 0 0 0,1 0 0 0 0,-1-1 0 0 0,1 1 0 0 0,-1 0 0 0 0,1 0 0 0 0,-1-1 0 0 0,1 1 0 0 0,-1-1 0 0 0,1 0 0 0 0,-1 1 0 0 0,1-1-48 0 0,78-129-5697 0 0,-45 35 5655 0 0,-22 59 1907 0 0,21 184 1486 0 0,7-88-3871 0 0,-21-59-3789 0 0,3-17-5899 0 0,-18 11 4667 0 0</inkml:trace>
  <inkml:trace contextRef="#ctx0" brushRef="#br0" timeOffset="13358.211">5946 675 19044 0 0,'0'0'336'0'0,"0"0"8"0"0,0 0-176 0 0,0 0-176 0 0,0 0-216 0 0,0 0-472 0 0,0 0-736 0 0,0 0-1161 0 0,0 0-1256 0 0,0 0-264 0 0,0 0 689 0 0,0 0 1183 0 0,0 0 1425 0 0,-32-40 320 0 0,32 40 496 0 0</inkml:trace>
  <inkml:trace contextRef="#ctx0" brushRef="#br0" timeOffset="13600.164">6239 283 19052 0 0,'0'0'29'0'0,"0"0"-297"0"0,0 0-325 0 0,0 0-97 0 0,0 0 160 0 0,0 0 295 0 0,0 0 299 0 0,0 0 128 0 0,0 0 23 0 0,1 28 7 0 0,13 201 585 0 0,18 353-233 0 0,-31-577-566 0 0,-1-3-17 0 0,0 0-1 0 0,0 0 1 0 0,0 1-1 0 0,0-1 1 0 0,0 0-1 0 0,0 0 1 0 0,1 0 0 0 0,-1 1-1 0 0,1-1 1 0 0,0 0-1 0 0,-1 0 1 0 0,1 0-1 0 0,0 0 1 0 0,0 0-1 0 0,0 0 1 0 0,1 0 0 0 0,-1 0-1 0 0,0 0 1 0 0,1-1-1 0 0,-1 1 1 0 0,1-1-1 0 0,0 1 1 0 0,-1-1-1 0 0,1 1 1 0 0,0-1 0 0 0,0 0-1 0 0,0 0 1 0 0,2 1 9 0 0,9-26-3838 0 0,-7-9-4422 0 0,-6 31 6823 0 0,1-7-3611 0 0</inkml:trace>
  <inkml:trace contextRef="#ctx0" brushRef="#br0" timeOffset="13852.612">5967 558 17012 0 0,'0'0'1469'0'0,"0"0"-359"0"0,0 0-298 0 0,0 0-479 0 0,0 0-374 0 0,0 0-219 0 0,0 0-45 0 0,0 0 126 0 0,0 0 106 0 0,27-12 23 0 0,89-35-10 0 0,66 12-1862 0 0,-104 28-2262 0 0,1 5-6676 0 0,-65 2 8058 0 0</inkml:trace>
  <inkml:trace contextRef="#ctx0" brushRef="#br0" timeOffset="14247.567">6485 1122 12155 0 0,'0'0'1304'0'0,"0"0"-820"0"0,0 0-29 0 0,0 0 101 0 0,0 0 63 0 0,0 0-38 0 0,0 0-121 0 0,0 0-98 0 0,27 1-120 0 0,84 2-143 0 0,-107-3-109 0 0,0 1 0 0 0,0-1-1 0 0,0-1 1 0 0,0 1 0 0 0,1-1 0 0 0,-1 1 0 0 0,-1-1-1 0 0,1 0 1 0 0,0-1 0 0 0,0 1 0 0 0,0-1 0 0 0,-1 1-1 0 0,1-1 1 0 0,0 0 0 0 0,-1 0 0 0 0,0-1 0 0 0,0 1-1 0 0,1-1 1 0 0,-2 0 0 0 0,1 0 0 0 0,2-2 10 0 0,4-5-45 0 0,2-1 55 0 0,-1 0 0 0 0,0-1-1 0 0,-1 0 1 0 0,-1 0 0 0 0,0-1-1 0 0,0 0 1 0 0,-1-1 0 0 0,-1 0-1 0 0,0 0 1 0 0,0-5-10 0 0,-4 15-54 0 0,-1 0 0 0 0,0 0 0 0 0,0 0-1 0 0,0 0 1 0 0,-1 0 0 0 0,1 0 0 0 0,-1 0 0 0 0,0 0 0 0 0,0 0 0 0 0,0-1 0 0 0,-1 1 0 0 0,1 0-1 0 0,-1 0 1 0 0,0 0 0 0 0,0 0 0 0 0,0 0 0 0 0,-1 0 0 0 0,0 1 0 0 0,0-1 0 0 0,0 0 0 0 0,0 1-1 0 0,0-1 1 0 0,0 1 0 0 0,-1 0 0 0 0,0-1 0 0 0,0 1 0 0 0,0 1 0 0 0,0-1 0 0 0,0 0 0 0 0,0 1-1 0 0,-1 0 1 0 0,1-1 0 0 0,-1 1 0 0 0,0 1 0 0 0,0-1 0 0 0,1 0 0 0 0,-1 1 0 0 0,0 0 0 0 0,-1 0 54 0 0,-6-1 65 0 0,1 1 0 0 0,-1 0 1 0 0,1 1-1 0 0,-1 0 1 0 0,1 1-1 0 0,-1 0 1 0 0,1 1-1 0 0,0 0 1 0 0,-1 0-1 0 0,1 1 1 0 0,0 1-1 0 0,0-1 0 0 0,1 2 1 0 0,-1-1-1 0 0,1 1 1 0 0,0 1-1 0 0,0 0 1 0 0,1 0-1 0 0,0 0 1 0 0,0 1-1 0 0,0 1 1 0 0,1-1-1 0 0,0 1 0 0 0,0 0 1 0 0,1 1-1 0 0,0 0 1 0 0,1 0-1 0 0,0 0 1 0 0,0 0-1 0 0,1 1 1 0 0,0 0-1 0 0,1 0 1 0 0,0 0-1 0 0,0 0 0 0 0,1 0 1 0 0,0 1-1 0 0,1 4-65 0 0,4-10 58 0 0,0 1-1 0 0,1-1 1 0 0,-1 0-1 0 0,1 0 0 0 0,0 0 1 0 0,1 0-1 0 0,-1-1 1 0 0,1 1-1 0 0,0-1 0 0 0,0 0 1 0 0,0-1-1 0 0,1 1 1 0 0,-1-1-1 0 0,1 0 0 0 0,0-1 1 0 0,-1 1-1 0 0,1-1 0 0 0,1 0 1 0 0,-1-1-1 0 0,0 1 1 0 0,0-1-1 0 0,0-1 0 0 0,1 1 1 0 0,-1-1-1 0 0,1 0 1 0 0,-1 0-1 0 0,0-1 0 0 0,5-1-57 0 0,353 15 2705 0 0,-316-18-6361 0 0,-20-34-9369 0 0,-24 30 7928 0 0</inkml:trace>
  <inkml:trace contextRef="#ctx0" brushRef="#br0" timeOffset="14418.036">6792 424 21557 0 0,'0'0'1008'0'0,"0"0"-112"0"0,0 0-352 0 0,0 0-472 0 0,0 0-232 0 0,0 0-64 0 0,0 0-8 0 0,0 0 160 0 0,0 0 64 0 0,0 0-24 0 0,0 0-128 0 0,172 18-272 0 0,-132-15-448 0 0,1 2-657 0 0,4-4-1199 0 0,-14 3-2129 0 0,-8-4-3849 0 0</inkml:trace>
  <inkml:trace contextRef="#ctx0" brushRef="#br0" timeOffset="15036.732">1767 1911 12523 0 0,'0'0'2220'0'0,"0"0"-67"0"0,0 0-304 0 0,0 0-498 0 0,0 0-521 0 0,0 0-517 0 0,0 0-317 0 0,0 0-84 0 0,0 0 54 0 0,0 0 162 0 0,0 0 88 0 0,31-18 24 0 0,102-57-18 0 0,26 23 250 0 0,-120 45-362 0 0,185-26 203 0 0,1 11 0 0 0,2 9-1 0 0,14 10-312 0 0,288-16 134 0 0,-73-33 75 0 0,-3-19-1 0 0,184-64-208 0 0,-432 87 59 0 0,52-14-46 0 0,2 11-1 0 0,106 0-12 0 0,-231 48-1450 0 0,-106 20-2064 0 0,-28 7-3980 0 0,-2-15-1665 0 0</inkml:trace>
  <inkml:trace contextRef="#ctx0" brushRef="#br0" timeOffset="15453.669">930 722 5457 0 0,'0'0'875'0'0,"0"0"425"0"0,0 0 482 0 0,0 0 140 0 0,0 0-187 0 0,0 0-374 0 0,0 0-370 0 0,0 0-216 0 0,0 0-57 0 0,0 0-10 0 0,0 0-7 0 0,0 0 18 0 0,31-29-71 0 0,105-90-97 0 0,-1 48 86 0 0,-96 58-510 0 0,608-207 172 0 0,-430 155-3192 0 0,-4 5-4172 0 0,-116 34-3867 0 0</inkml:trace>
  <inkml:trace contextRef="#ctx0" brushRef="#br1" timeOffset="176231.519">4590 2248 12003 0 0,'0'0'426'0'0,"0"0"-534"0"0,0 0-168 0 0,0 0-171 0 0,0 0-263 0 0,0 0-171 0 0,0 0-41 0 0,0 0 156 0 0,0 0 317 0 0,0 0 267 0 0,0 0 186 0 0,-7 24 118 0 0,-18 79 76 0 0,29 73 600 0 0,7 566 2 0 0,-14-452-725 0 0,1-234-229 0 0,0 34-656 0 0,11-37-3765 0 0,-6-46 2724 0 0,-2-5-444 0 0</inkml:trace>
  <inkml:trace contextRef="#ctx0" brushRef="#br1" timeOffset="177482.519">4596 2114 17660 0 0,'0'0'-82'0'0,"0"0"-76"0"0,0 0-245 0 0,0 0-447 0 0,0 0-499 0 0,0 0-39 0 0,0 0 255 0 0,0 0 470 0 0,0 0 550 0 0,0 0 196 0 0,0 0-5 0 0,0 0-7 0 0,0 0-7 0 0,29 0-1 0 0,179-3 234 0 0,296-85 1902 0 0,-216 71-1572 0 0,142 54-272 0 0,268 60 76 0 0,-360-78-153 0 0,-175-16-264 0 0,1 8 0 0 0,-2 7-1 0 0,0 7 1 0 0,117 36-14 0 0,-191-34 10 0 0,-21-4-88 0 0,0-3 0 0 0,1-3 0 0 0,1-3 0 0 0,1-3 1 0 0,-1-4-1 0 0,10-1 78 0 0,37-9-126 0 0,-1-6 0 0 0,-1-4 0 0 0,91-23 126 0 0,-61 12-26 0 0,1 6 1 0 0,1 7-1 0 0,40 6 26 0 0,469-45 191 0 0,-580 51-276 0 0,-45 2-65 0 0,0-2 0 0 0,0-1 1 0 0,0-2-1 0 0,0-1 0 0 0,0-1 0 0 0,0-1 1 0 0,-1-2-1 0 0,0-1 0 0 0,20-9 150 0 0,249-104-12648 0 0,-277 104 13478 0 0,-21 16-606 0 0,-1-1-1 0 0,1 1 1 0 0,0 0-1 0 0,0 0 1 0 0,-1-1-1 0 0,1 1 1 0 0,-1 0-1 0 0,1 0 1 0 0,-1-1-1 0 0,0 1 1 0 0,1 0-1 0 0,-1 0 1 0 0,0 0-1 0 0,0 0 1 0 0,0 0-1 0 0,0 0 1 0 0,1 0-1 0 0,-2 0 1 0 0,1 0-1 0 0,0 1 1 0 0,0-1-1 0 0,0 0 1 0 0,0 1 0 0 0,0-1-1 0 0,-1 1 1 0 0,1-1-1 0 0,0 1 1 0 0,0-1-1 0 0,-1 1 1 0 0,1 0-1 0 0,0 0 1 0 0,-1 0-1 0 0,1-1 1 0 0,0 1-1 0 0,-1 0 1 0 0,1 1-1 0 0,0-1 1 0 0,-2 0-224 0 0,1 2 76 0 0,0 0 0 0 0,0 1 1 0 0,0-1-1 0 0,1 1 1 0 0,-1-1-1 0 0,1 1 1 0 0,-1-1-1 0 0,1 1 1 0 0,0 0-1 0 0,0-1 0 0 0,0 1 1 0 0,0 0-1 0 0,0 0 1 0 0,1 0-1 0 0,0 0 1 0 0,-1 0-1 0 0,1 0 1 0 0,0 0-1 0 0,0 0 0 0 0,0 0 1 0 0,1 0-1 0 0,-1-1 1 0 0,1 1-1 0 0,0 0-76 0 0,-1 4 187 0 0,43 504 3164 0 0,-16-277-2895 0 0,-4 31-79 0 0,44 332-113 0 0,-63-576-1147 0 0,17 67 1408 0 0,-9-62-4091 0 0,5-4-4581 0 0,-15-20 3105 0 0</inkml:trace>
  <inkml:trace contextRef="#ctx0" brushRef="#br1" timeOffset="205109.814">7566 1316 1752 0 0,'0'0'614'0'0,"0"0"-21"0"0,0 0 90 0 0,0 0 67 0 0,0 0 32 0 0,0 0-36 0 0,0 0-162 0 0,0 0-147 0 0,0 0-70 0 0,0 0-1 0 0,0 0 3 0 0,-7-8 781 0 0,37 174 489 0 0,0 297-714 0 0,-26-435-1106 0 0,5-43-4556 0 0,3-47-1090 0 0,-11 50 4815 0 0</inkml:trace>
  <inkml:trace contextRef="#ctx0" brushRef="#br1" timeOffset="205389.066">7510 1278 9906 0 0,'0'0'978'0'0,"0"0"-78"0"0,0 0 151 0 0,0 0 13 0 0,0 0-195 0 0,0 0-450 0 0,0 0-685 0 0,0 0-179 0 0,0 0 87 0 0,0 0 163 0 0,0 0 190 0 0,6-6 41 0 0,-2 3-34 0 0,-3 1-5 0 0,1 0-1 0 0,0 0 1 0 0,-1 0 0 0 0,1 0 0 0 0,0 1 0 0 0,0-1-1 0 0,0 1 1 0 0,0 0 0 0 0,1-1 0 0 0,-1 1-1 0 0,0 0 1 0 0,0 0 0 0 0,1 0 0 0 0,-1 1 0 0 0,1-1-1 0 0,-1 1 1 0 0,1-1 0 0 0,-1 1 0 0 0,1 0 0 0 0,-1 0-1 0 0,1 0 1 0 0,-1 0 0 0 0,1 0 0 0 0,-1 0-1 0 0,1 1 1 0 0,1 0 3 0 0,52 12-69 0 0,263 36-6 0 0,-272-50 602 0 0,-12 0-2414 0 0,-28 2-9159 0 0,-11 2 9724 0 0</inkml:trace>
  <inkml:trace contextRef="#ctx0" brushRef="#br1" timeOffset="205625.828">7612 1538 12227 0 0,'0'0'1411'0'0,"0"0"-175"0"0,0 0-291 0 0,0 0-232 0 0,0 0-283 0 0,0 0-336 0 0,0 0-332 0 0,0 0-186 0 0,0 0 24 0 0,0 0 173 0 0,0 0 222 0 0,0 0 97 0 0,15-1-13 0 0,353 8 64 0 0,-207 25-4574 0 0,-149-28 1451 0 0,0 1-3338 0 0,-12-5 3971 0 0</inkml:trace>
  <inkml:trace contextRef="#ctx0" brushRef="#br1" timeOffset="206247.931">8372 1224 19180 0 0,'0'0'17'0'0,"0"0"-82"0"0,0 0-158 0 0,0 0-269 0 0,0 0-316 0 0,0 0-192 0 0,0 0 22 0 0,0 0 213 0 0,0 0 341 0 0,0 0 292 0 0,0 0 93 0 0,0 0-4 0 0,0 0 1 0 0,-1 24-5 0 0,-11 191 62 0 0,-38 145 2121 0 0,90-377-1257 0 0,-17 12-845 0 0,0 1 0 0 0,0 1 0 0 0,0 1 0 0 0,1 1 0 0 0,-1 2 0 0 0,0 0 0 0 0,1 1 0 0 0,-1 1 0 0 0,0 2 0 0 0,0 0 0 0 0,-1 1 0 0 0,5 3-34 0 0,66 12 8 0 0,-68-17 515 0 0,-41-21-5861 0 0,6 4-2827 0 0,8 10 3560 0 0</inkml:trace>
  <inkml:trace contextRef="#ctx0" brushRef="#br1" timeOffset="206732.083">8987 1313 21957 0 0,'0'0'-226'0'0,"0"0"-100"0"0,0 0-57 0 0,0 0-155 0 0,0 0-144 0 0,0 0 23 0 0,0 0 51 0 0,0 0 162 0 0,0 0 247 0 0,0 0 79 0 0,0 0-2 0 0,0 0-26 0 0,0 32-36 0 0,0 101-6 0 0,30 126-323 0 0,-31-254 504 0 0,0-1 0 0 0,0 1 1 0 0,1 0-1 0 0,0 0 0 0 0,0 0 1 0 0,0 0-1 0 0,1-1 0 0 0,0 1 0 0 0,0 0 1 0 0,0 0-1 0 0,0-1 0 0 0,1 1 1 0 0,-1-1-1 0 0,1 1 0 0 0,0-1 1 0 0,1 0-1 0 0,-1 0 0 0 0,1 1 0 0 0,0-2 1 0 0,0 1-1 0 0,0 0 0 0 0,0-1 1 0 0,1 1-1 0 0,-1-1 0 0 0,1 0 0 0 0,0 0 1 0 0,0 0-1 0 0,0-1 0 0 0,0 0 1 0 0,1 1-1 0 0,-1-1 0 0 0,0-1 0 0 0,1 1 1 0 0,0-1-1 0 0,-1 0 0 0 0,1 0 1 0 0,0 0-1 0 0,0 0 0 0 0,-1-1 0 0 0,1 0 1 0 0,0 0-1 0 0,0 0 0 0 0,0-1 1 0 0,0 1-1 0 0,-1-1 0 0 0,1 0 0 0 0,3-2 9 0 0,14-10 128 0 0,0-2-1 0 0,0 0 0 0 0,-2-1 0 0 0,0-1 0 0 0,-1-1 0 0 0,-1-1 0 0 0,0 0 0 0 0,-2-1 0 0 0,0-1 0 0 0,-1-1 0 0 0,-2 0 0 0 0,0-1 0 0 0,-1 0 0 0 0,-1-1 0 0 0,-1 0 0 0 0,-2-1 1 0 0,0 0-1 0 0,-2-1-127 0 0,-2 17 77 0 0,0-1 1 0 0,-1 1-1 0 0,-1-1 1 0 0,0 0-1 0 0,0 0 1 0 0,-1 0-1 0 0,0 0 1 0 0,-1 0-1 0 0,0 0 1 0 0,0 0-1 0 0,-1 0 1 0 0,-1 0 0 0 0,1 0-1 0 0,-2 0 1 0 0,1 0-1 0 0,-1 1 1 0 0,-1-1-1 0 0,0 1 1 0 0,0 0-1 0 0,-1 0 1 0 0,0 0-1 0 0,0 1 1 0 0,-1-1-1 0 0,-1 1 1 0 0,1 1-1 0 0,-1-1 1 0 0,0 1-1 0 0,-1 0 1 0 0,1 1 0 0 0,-1 0-1 0 0,-1 0 1 0 0,1 1-1 0 0,-1 0 1 0 0,0 0-1 0 0,0 1 1 0 0,-1 0-1 0 0,0 0-77 0 0,9 4-130 0 0,1 0 0 0 0,-1 0-1 0 0,1-1 1 0 0,-1 1 0 0 0,0 0 0 0 0,1 0 0 0 0,-1 0-1 0 0,1 0 1 0 0,-1 0 0 0 0,0 0 0 0 0,1 0-1 0 0,-1 0 1 0 0,0 0 0 0 0,1 0 0 0 0,-1 0-1 0 0,1 0 1 0 0,-1 0 0 0 0,0 1 0 0 0,1-1-1 0 0,-1 0 1 0 0,1 0 0 0 0,-1 1 0 0 0,1-1-1 0 0,-1 0 1 0 0,1 1 0 0 0,-1-1 0 0 0,1 1-1 0 0,-1-1 1 0 0,1 0 0 0 0,-1 1 0 0 0,1-1-1 0 0,0 1 1 0 0,-1-1 0 0 0,1 1 0 0 0,0-1-1 0 0,-1 1 1 0 0,1 0 0 0 0,0-1 0 0 0,0 1-1 0 0,0-1 1 0 0,-1 1 0 0 0,1 0 0 0 0,0-1-1 0 0,0 1 1 0 0,0-1 0 0 0,0 1 0 0 0,0 0-1 0 0,0-1 1 0 0,0 1 0 0 0,0-1 0 0 0,0 1-1 0 0,1 0 1 0 0,-1-1 0 0 0,0 1 0 0 0,0-1-1 0 0,0 1 1 0 0,1 0 0 0 0,-1-1 0 0 0,0 1-1 0 0,1-1 1 0 0,-1 1 0 0 0,0-1 0 0 0,1 1-1 0 0,-1-1 1 0 0,1 0 0 0 0,-1 1 0 0 0,1 0 130 0 0,24 40-8528 0 0,-24-40 8185 0 0,4 8-3419 0 0</inkml:trace>
  <inkml:trace contextRef="#ctx0" brushRef="#br1" timeOffset="207193.635">9895 1221 13163 0 0,'0'0'-307'0'0,"0"0"63"0"0,0 0 43 0 0,0 0-18 0 0,0 0-10 0 0,0 0-108 0 0,0 0-76 0 0,0 0 34 0 0,0 0 63 0 0,0 0 78 0 0,0 0-43 0 0,0 0-113 0 0,-13-11-130 0 0,-52-39-331 0 0,72 78 3314 0 0,9 21-1507 0 0,-2 0-1 0 0,-2 2 1 0 0,-2-1 0 0 0,-2 2 0 0 0,-1 33-952 0 0,0 128-6519 0 0,-7-218 2948 0 0,1 0-1783 0 0</inkml:trace>
  <inkml:trace contextRef="#ctx0" brushRef="#br1" timeOffset="207547.994">10326 1272 15755 0 0,'0'0'1605'0'0,"0"0"-1445"0"0,0 0-462 0 0,0 0-124 0 0,0 0-27 0 0,0 0 83 0 0,0 0 119 0 0,0 0 107 0 0,0 0 68 0 0,0 0 36 0 0,3 31-5 0 0,6 98-45 0 0,31 99-1550 0 0,-20-131 1049 0 0,-8-137-2500 0 0,-3-54-5614 0 0,-9 78 7409 0 0</inkml:trace>
  <inkml:trace contextRef="#ctx0" brushRef="#br1" timeOffset="207914.25">10269 1178 6041 0 0,'0'0'2185'0'0,"0"0"-768"0"0,0 0-510 0 0,0 0-485 0 0,0 0-469 0 0,0 0-246 0 0,0 0-61 0 0,0 0 115 0 0,0 0 219 0 0,0 0 111 0 0,0 0-5 0 0,0 0-34 0 0,28 7-24 0 0,90 23-28 0 0,85 61 5 0 0,-190-84 80 0 0,0 0 0 0 0,0 1 0 0 0,0 1-1 0 0,-1 0 1 0 0,-1 0 0 0 0,1 1 0 0 0,-1 1 0 0 0,-1 0 0 0 0,0 0 0 0 0,-1 1 0 0 0,0 0 0 0 0,-1 1 0 0 0,0 0 0 0 0,-1 0-1 0 0,0 0 1 0 0,-2 1 0 0 0,1 0 0 0 0,-1 1 0 0 0,-1-1 0 0 0,-1 1 0 0 0,0 0 0 0 0,-1 0 0 0 0,0 0 0 0 0,-1 12-85 0 0,-6-18 295 0 0,0-1 0 0 0,0 0 0 0 0,-1 0 1 0 0,0-1-1 0 0,-1 0 0 0 0,1 0 0 0 0,-1 0 1 0 0,-1-1-1 0 0,1 0 0 0 0,-1 0 1 0 0,0-1-1 0 0,0 0 0 0 0,-1 0 0 0 0,0-1 1 0 0,1 0-1 0 0,-1-1 0 0 0,-1 0 0 0 0,1 0 1 0 0,-1-1-296 0 0,2 2 132 0 0,-37 13 226 0 0,-2-3-1 0 0,0-1 0 0 0,0-2 1 0 0,-1-2-1 0 0,0-3 1 0 0,-1-1-1 0 0,0-3 0 0 0,-30-3-357 0 0,4-20 455 0 0,74 21-522 0 0,0 0 0 0 0,-1 0 0 0 0,1-1 0 0 0,0 1 1 0 0,0-1-1 0 0,0 1 0 0 0,0-1 0 0 0,0 1 0 0 0,0-1 0 0 0,0 0 0 0 0,0 1 0 0 0,0-1 0 0 0,0 0 0 0 0,0 0 0 0 0,1 1 0 0 0,-1-1 0 0 0,0 0 1 0 0,0 0-1 0 0,1 0 0 0 0,-1 0 0 0 0,1 0 0 0 0,-1 0 0 0 0,1 0 0 0 0,-1-1 0 0 0,1 1 0 0 0,0 0 0 0 0,-1 0 0 0 0,1 0 0 0 0,0 0 1 0 0,0 0-1 0 0,0-1 0 0 0,0 1 0 0 0,0 0 0 0 0,0 0 0 0 0,0 0 0 0 0,0 0 0 0 0,0-1 0 0 0,1 1 0 0 0,-1 0 0 0 0,0 0 0 0 0,1 0 0 0 0,-1 0 1 0 0,1 0-1 0 0,-1 0 0 0 0,1 0 0 0 0,0 0 0 0 0,-1 0 0 0 0,1 0 0 0 0,0 0 0 0 0,0 0 0 0 0,0 0 0 0 0,0 1 0 0 0,0-1 0 0 0,-1 0 1 0 0,1 1-1 0 0,0-1 0 0 0,1 0 0 0 0,-1 1 0 0 0,0-1 0 0 0,0 1 0 0 0,1-1 67 0 0,87-33-3667 0 0,-26 23-1800 0 0,-53 10 3800 0 0,12-3-4481 0 0</inkml:trace>
  <inkml:trace contextRef="#ctx0" brushRef="#br1" timeOffset="208162.274">11067 1143 25838 0 0,'0'0'-32'0'0,"0"0"-281"0"0,0 0-183 0 0,0 0-168 0 0,0 0 40 0 0,0 0 232 0 0,0 0 216 0 0,0 0 136 0 0,42 186-184 0 0,-27-123-576 0 0,2 7-1233 0 0,-6-15-2864 0 0,-2-18-7625 0 0</inkml:trace>
  <inkml:trace contextRef="#ctx0" brushRef="#br1" timeOffset="223161.18">10907 1000 6193 0 0,'0'0'1862'0'0,"0"0"-814"0"0,0 0-102 0 0,0 0-62 0 0,0 0-276 0 0,0 0-329 0 0,0 0-347 0 0,0 0-274 0 0,0 0-240 0 0,0 0-227 0 0,0 0-131 0 0,-2-3 128 0 0,11-29 1820 0 0,22 7 2171 0 0,-19 15-2852 0 0,295-221 879 0 0,-256 197-1141 0 0,2 2-1 0 0,1 3 1 0 0,1 2 0 0 0,1 2 0 0 0,1 3 0 0 0,1 2-1 0 0,1 3 1 0 0,1 3 0 0 0,60-7-65 0 0,89 12-145 0 0,1 9 0 0 0,29 12 145 0 0,70 0-25 0 0,277 24 397 0 0,-537-33-184 0 0,0 2 0 0 0,-1 3 0 0 0,1 1 0 0 0,-2 3 0 0 0,1 1 0 0 0,-2 3 0 0 0,0 2 0 0 0,-1 1 0 0 0,17 12-188 0 0,392 226 973 0 0,-220-76-877 0 0,-224-170-285 0 0,1 0 112 0 0,-9-13-4529 0 0,-2-4-4093 0 0,0 4 4882 0 0</inkml:trace>
  <inkml:trace contextRef="#ctx0" brushRef="#br1" timeOffset="223946.362">14835 679 8490 0 0,'0'0'2792'0'0,"0"0"-2093"0"0,0 0-623 0 0,0 0-282 0 0,0 0-351 0 0,0 0-107 0 0,0 0 69 0 0,0 0 203 0 0,0 0 288 0 0,0 0 154 0 0,0 0-4 0 0,0 0-28 0 0,9 22-2 0 0,69 162 18 0 0,49 212 900 0 0,-113-318 509 0 0,-14-78-815 0 0,-8-1 4115 0 0,-24-4-4362 0 0,-11-6-164 0 0,-1 3-1 0 0,1 1 1 0 0,-1 2 0 0 0,0 2 0 0 0,-30 2-217 0 0,96-3-7195 0 0,45-17 5767 0 0,-60 18 1208 0 0,0 0-1 0 0,0-1 1 0 0,-1 0 0 0 0,1-1-1 0 0,-1 1 1 0 0,0-1-1 0 0,0 0 1 0 0,0-1 0 0 0,-1 0-1 0 0,1 0 1 0 0,-2 0 0 0 0,1 0-1 0 0,-1-1 1 0 0,1 1 0 0 0,-2-1-1 0 0,1 0 1 0 0,-1-1 0 0 0,0 1-1 0 0,1-5 221 0 0,-1 0 182 0 0,0-1 0 0 0,0 1 0 0 0,-1-1 0 0 0,0 0 0 0 0,-1 1 0 0 0,-1-1 0 0 0,0 0 0 0 0,-1 0 0 0 0,0 0 0 0 0,-1 1 0 0 0,-2-11-182 0 0,1 13 552 0 0,-1 0 0 0 0,0 1-1 0 0,-1-1 1 0 0,0 1 0 0 0,0 0-1 0 0,-1 0 1 0 0,0 1 0 0 0,0-1-1 0 0,-1 1 1 0 0,0 1 0 0 0,-1-1-1 0 0,1 1 1 0 0,-1 0 0 0 0,-1 1-1 0 0,-5-3-550 0 0,-26 75-780 0 0,6-5 1434 0 0,2-6-856 0 0,18-17-2691 0 0,16-36-2405 0 0,4-1 1666 0 0,-6-1 2999 0 0,5 0-2975 0 0</inkml:trace>
  <inkml:trace contextRef="#ctx0" brushRef="#br1" timeOffset="243269.413">14330 1690 7066 0 0,'0'0'1042'0'0,"0"0"-618"0"0,0 0-258 0 0,0 0-131 0 0,0 0-79 0 0,0 0-20 0 0,0 0 6 0 0,0 0 71 0 0,0 0 112 0 0,0 0 129 0 0,0 0 121 0 0,-1-12 1893 0 0,30 224-447 0 0,-17-58-1224 0 0,-7-176-13703 0 0,-4 17 12192 0 0</inkml:trace>
  <inkml:trace contextRef="#ctx0" brushRef="#br1" timeOffset="243834.593">14215 1631 13555 0 0,'0'0'644'0'0,"0"0"-548"0"0,0 0-92 0 0,0 0 7 0 0,0 0-23 0 0,0 0-23 0 0,0 0-45 0 0,0 0 9 0 0,0 0 39 0 0,0 0 76 0 0,0 0 92 0 0,0 0 66 0 0,-4-4 52 0 0,4 3-223 0 0,-1 0-1 0 0,0-1 0 0 0,1 1 1 0 0,-1 0-1 0 0,0-1 0 0 0,1 1 1 0 0,0 0-1 0 0,-1-1 0 0 0,1 1 1 0 0,0 0-1 0 0,0-1 0 0 0,0 1 1 0 0,-1-1-1 0 0,1 1 0 0 0,1 0 1 0 0,-1-1-1 0 0,0 1 0 0 0,0-1 0 0 0,1 1 1 0 0,-1 0-1 0 0,0-1 0 0 0,1 1 1 0 0,-1 0-1 0 0,1 0 0 0 0,0-1 1 0 0,-1 1-1 0 0,1 0 0 0 0,0 0 1 0 0,0 0-1 0 0,0 0 0 0 0,0 0 1 0 0,0 0-1 0 0,0 0 0 0 0,0 0 1 0 0,0 0-1 0 0,0 0 0 0 0,1 0 1 0 0,-1 1-1 0 0,0-1 0 0 0,0 1 0 0 0,1-1 1 0 0,-1 1-1 0 0,0-1 0 0 0,1 1 1 0 0,-1 0-1 0 0,1-1 0 0 0,-1 1 1 0 0,0 0-1 0 0,1 0 0 0 0,-1 0 1 0 0,1 0-1 0 0,-1 0 0 0 0,0 1 1 0 0,1-1-1 0 0,-1 0 0 0 0,1 1-30 0 0,14-4-40 0 0,-1 1 1 0 0,1 0-1 0 0,0 2 0 0 0,0-1 0 0 0,-1 2 0 0 0,1 0 1 0 0,0 1-1 0 0,-1 1 0 0 0,0 0 0 0 0,1 1 0 0 0,-1 1 1 0 0,0 0-1 0 0,-1 1 0 0 0,1 0 0 0 0,-1 2 0 0 0,-1-1 1 0 0,1 2-1 0 0,-1 0 0 0 0,-1 0 0 0 0,0 1 0 0 0,0 1 1 0 0,-1 0-1 0 0,0 0 0 0 0,-1 1 0 0 0,2 4 40 0 0,40 60 450 0 0,-106-58 2008 0 0,13-12-2157 0 0,-1-2 0 0 0,0-2 1 0 0,1-2-1 0 0,-1-1 1 0 0,0-2-1 0 0,1-3 0 0 0,0 0 1 0 0,0-3-1 0 0,1-2 1 0 0,-5-3-302 0 0,102 36-9127 0 0,-25-11 1901 0 0,-21-7 2238 0 0</inkml:trace>
  <inkml:trace contextRef="#ctx0" brushRef="#br1" timeOffset="244499.819">15038 1845 15211 0 0,'0'0'346'0'0,"0"0"-1052"0"0,0 0-565 0 0,0 0-354 0 0,0 0-110 0 0,0 0 470 0 0,0 0 410 0 0,0 0 403 0 0,0 0 384 0 0,0 0 96 0 0,0 0 34 0 0,0 0 35 0 0,0 0 86 0 0,4 8 153 0 0,20 53 1288 0 0,-22-49-1479 0 0,1-1 0 0 0,0 0 0 0 0,1-1 0 0 0,0 1 0 0 0,1-1 0 0 0,0 0 0 0 0,0 0 0 0 0,1 0 0 0 0,1-1 0 0 0,-1 1 0 0 0,2-2 0 0 0,-1 1 0 0 0,1-1 0 0 0,0 0 0 0 0,1-1 0 0 0,0 0 0 0 0,5 3-145 0 0,-4-9 148 0 0,0-2-1 0 0,0 1 1 0 0,0-1 0 0 0,0-1 0 0 0,0 1 0 0 0,0-2 0 0 0,-1 1-1 0 0,1-2 1 0 0,-1 1 0 0 0,1-1 0 0 0,-1 0 0 0 0,0-1 0 0 0,-1 0 0 0 0,1-1-1 0 0,-1 0 1 0 0,0 0 0 0 0,-1-1 0 0 0,1 1 0 0 0,-1-2 0 0 0,0 1 0 0 0,-1-1-1 0 0,0 0 1 0 0,0 0 0 0 0,-1-1 0 0 0,0 0 0 0 0,-1 0 0 0 0,1 0 0 0 0,-2 0-1 0 0,1-1 1 0 0,-1-3-148 0 0,0 7 9 0 0,-2-1 0 0 0,1 0-1 0 0,-1-1 1 0 0,0 1-1 0 0,0 0 1 0 0,-1 0 0 0 0,0 0-1 0 0,0-1 1 0 0,-1 1 0 0 0,0 0-1 0 0,0 0 1 0 0,-1 0 0 0 0,0 0-1 0 0,0 0 1 0 0,0 0-1 0 0,-1 0 1 0 0,0 1 0 0 0,-1 0-1 0 0,1-1 1 0 0,-1 1 0 0 0,0 0-1 0 0,-1 1 1 0 0,1-1 0 0 0,-1 1-1 0 0,0 0 1 0 0,-1 0-1 0 0,1 0 1 0 0,-1 1 0 0 0,0 0-1 0 0,0 0 1 0 0,0 0 0 0 0,-7-2-9 0 0,0-1-41 0 0,1 1 1 0 0,-2 0 0 0 0,1 1 0 0 0,0 0-1 0 0,-1 1 1 0 0,0 0 0 0 0,0 2-1 0 0,0-1 1 0 0,0 2 0 0 0,-1 0 0 0 0,1 0-1 0 0,0 2 1 0 0,-1 0 0 0 0,1 0-1 0 0,0 1 1 0 0,-9 3 40 0 0,7 1 10 0 0,0 0 0 0 0,1 1 0 0 0,0 1 0 0 0,0 0 0 0 0,1 1 0 0 0,0 1 0 0 0,1 0 0 0 0,0 1 0 0 0,0 0 0 0 0,1 1 0 0 0,1 0 0 0 0,-5 7-10 0 0,12-14-23 0 0,0 0-1 0 0,0 1 0 0 0,1-1 1 0 0,-1 0-1 0 0,1 1 0 0 0,1 0 0 0 0,-1 0 1 0 0,1 0-1 0 0,0 0 0 0 0,0 0 1 0 0,1 0-1 0 0,0 1 0 0 0,0-1 1 0 0,0 0-1 0 0,1 1 0 0 0,0-1 1 0 0,0 1-1 0 0,0-1 0 0 0,1 1 1 0 0,0-1-1 0 0,1 0 0 0 0,-1 0 1 0 0,1 1-1 0 0,0-1 0 0 0,1 0 0 0 0,-1-1 1 0 0,1 1-1 0 0,0 0 0 0 0,1-1 1 0 0,-1 0-1 0 0,1 1 0 0 0,0-1 1 0 0,3 2 23 0 0,45 37-3771 0 0,6-15-5084 0 0,-42-23 5700 0 0</inkml:trace>
  <inkml:trace contextRef="#ctx0" brushRef="#br1" timeOffset="245533.883">15694 1646 16347 0 0,'0'0'-229'0'0,"0"0"-323"0"0,0 0-346 0 0,0 0-436 0 0,0 0-87 0 0,0 0 293 0 0,0 0 388 0 0,0 0 546 0 0,0 0 382 0 0,0 0 126 0 0,0 0 49 0 0,0 0 53 0 0,0 0 49 0 0,0 20 25 0 0,6 167 1162 0 0,4-93-396 0 0,-26-118-10063 0 0,-1-10 5153 0 0,-4-8 2467 0 0,-37-82 1528 0 0,54 36 6402 0 0,50 29-641 0 0,33 44-4551 0 0,-69 15-1628 0 0,0 1 0 0 0,0 0 1 0 0,-1 1-1 0 0,1 0 0 0 0,0 0 1 0 0,-1 1-1 0 0,0 0 0 0 0,1 1 1 0 0,-1 0-1 0 0,0 1 0 0 0,-1 0 1 0 0,1 0-1 0 0,-1 0 1 0 0,0 1-1 0 0,1 2 77 0 0,-7-6 19 0 0,1-1 0 0 0,-1 1-1 0 0,0-1 1 0 0,0 1 0 0 0,-1 0 0 0 0,1 0 0 0 0,0 0-1 0 0,0 0 1 0 0,-1 0 0 0 0,1 0 0 0 0,-1 0 0 0 0,0 1 0 0 0,0-1-1 0 0,0 0 1 0 0,0 1 0 0 0,0-1 0 0 0,0 1 0 0 0,-1-1 0 0 0,1 1-1 0 0,-1 0 1 0 0,1-1 0 0 0,-1 1 0 0 0,0-1 0 0 0,0 1 0 0 0,-1 0-1 0 0,1-1 1 0 0,0 1 0 0 0,-1-1 0 0 0,1 1 0 0 0,-1-1 0 0 0,0 1-1 0 0,0-1 1 0 0,0 1 0 0 0,0-1 0 0 0,-1 0 0 0 0,1 1-1 0 0,0-1 1 0 0,-1 0 0 0 0,0 0 0 0 0,1 0 0 0 0,-1 0 0 0 0,0 0-1 0 0,0-1 1 0 0,0 1 0 0 0,0-1 0 0 0,0 1 0 0 0,-1-1 0 0 0,1 0-1 0 0,0 1 1 0 0,-1-1 0 0 0,1 0-19 0 0,-54 30 303 0 0,43-26-351 0 0,-1 2 1 0 0,1-1-1 0 0,0 2 1 0 0,1 0-1 0 0,0 0 1 0 0,0 1-1 0 0,0 1 1 0 0,1 0 0 0 0,1 0-1 0 0,0 1 1 0 0,0 0-1 0 0,1 1 1 0 0,1 0-1 0 0,0 1 1 0 0,-4 8 47 0 0,11-19 7 0 0,0 0-1 0 0,0 1 1 0 0,1-1 0 0 0,-1 1 0 0 0,1-1 0 0 0,0 1 0 0 0,0-1 0 0 0,-1 0-1 0 0,2 1 1 0 0,-1-1 0 0 0,0 1 0 0 0,0-1 0 0 0,1 1 0 0 0,-1-1 0 0 0,1 1 0 0 0,0-1-1 0 0,0 0 1 0 0,0 1 0 0 0,0-1 0 0 0,0 0 0 0 0,0 0 0 0 0,1 0 0 0 0,-1 0 0 0 0,1 0-1 0 0,-1 0 1 0 0,1 0 0 0 0,0-1 0 0 0,0 1 0 0 0,-1 0 0 0 0,1-1 0 0 0,1 0 0 0 0,-1 1-1 0 0,0-1 1 0 0,0 0 0 0 0,0 0 0 0 0,1 0 0 0 0,-1 0 0 0 0,0 0 0 0 0,1-1 0 0 0,-1 1-1 0 0,1-1 1 0 0,-1 0 0 0 0,1 0-7 0 0,118 11 911 0 0,-109-12-897 0 0,133-1-481 0 0,-133 9-5086 0 0,-4-1-2125 0 0,-4-6 4671 0 0</inkml:trace>
  <inkml:trace contextRef="#ctx0" brushRef="#br1" timeOffset="245996.562">16297 1947 21869 0 0,'0'0'117'0'0,"0"0"-714"0"0,0 0-432 0 0,0 0-84 0 0,0 0 174 0 0,0 0 420 0 0,0 0 392 0 0,0 0 153 0 0,0 0 26 0 0,0 0-23 0 0,0 0 15 0 0,0 0 11 0 0,0 0 14 0 0,10 16 55 0 0,29 47 26 0 0,-38-62-110 0 0,0 0 0 0 0,0 1 0 0 0,0-1 0 0 0,0 0 0 0 0,0 1 0 0 0,0-1 0 0 0,1 0 0 0 0,-1 0 0 0 0,0 0 0 0 0,1 0 0 0 0,-1 0 0 0 0,0-1 0 0 0,1 1 0 0 0,-1 0 0 0 0,1-1 0 0 0,-1 1 0 0 0,1-1 0 0 0,-1 1 0 0 0,1-1 0 0 0,0 0 0 0 0,-1 1 0 0 0,1-1 0 0 0,-1 0 0 0 0,1 0 0 0 0,0 0 0 0 0,-1 0 0 0 0,1-1 0 0 0,0 1 0 0 0,-1 0 1 0 0,1-1-1 0 0,-1 1 0 0 0,1-1 0 0 0,-1 0 0 0 0,1 1 0 0 0,-1-1 0 0 0,1 0 0 0 0,-1 0 0 0 0,0 0 0 0 0,1 0 0 0 0,-1 0 0 0 0,0 0 0 0 0,1-1-40 0 0,2-1 100 0 0,9-4-62 0 0,-1-1 1 0 0,0-1-1 0 0,-1 0 0 0 0,0 0 0 0 0,0-1 0 0 0,-1 0 1 0 0,0-1-1 0 0,-1-1 0 0 0,0 1 0 0 0,0-1 0 0 0,-2-1 1 0 0,6-11-39 0 0,-10 18-31 0 0,0 0 1 0 0,-1 0 0 0 0,1 0-1 0 0,-1 0 1 0 0,-1-1 0 0 0,0 1-1 0 0,1-1 1 0 0,-2 1 0 0 0,1-1-1 0 0,-1 1 1 0 0,0-1 0 0 0,0 1-1 0 0,-1-1 1 0 0,0 0 0 0 0,0 1-1 0 0,-1 0 1 0 0,0-1 0 0 0,0 1-1 0 0,0 0 1 0 0,-1 0 0 0 0,1 0-1 0 0,-2 0 1 0 0,1 0 0 0 0,-1 1-1 0 0,1 0 1 0 0,-1-1 0 0 0,-1 1-1 0 0,1 1 1 0 0,-3-3 30 0 0,0 2-19 0 0,0 0-1 0 0,1 1 1 0 0,-2 0 0 0 0,1 0 0 0 0,0 1 0 0 0,-1 0 0 0 0,0 0-1 0 0,1 1 1 0 0,-1-1 0 0 0,0 2 0 0 0,0-1 0 0 0,0 1-1 0 0,-1 1 1 0 0,1-1 0 0 0,0 1 0 0 0,0 1 0 0 0,0 0 0 0 0,0 0-1 0 0,0 0 1 0 0,0 1 0 0 0,0 0 0 0 0,0 1 0 0 0,0-1-1 0 0,1 2 1 0 0,-1-1 0 0 0,1 1 0 0 0,0 0 0 0 0,0 0 0 0 0,1 1-1 0 0,-1 0 1 0 0,1 0 0 0 0,0 1 0 0 0,0 0 0 0 0,1 0-1 0 0,0 0 1 0 0,0 1 0 0 0,0-1 0 0 0,1 1 0 0 0,0 0 0 0 0,0 1-1 0 0,0-1 1 0 0,1 1 0 0 0,1-1 0 0 0,-1 1 0 0 0,1 0-1 0 0,0 0 1 0 0,1 0 0 0 0,0 0 0 0 0,0 0 0 0 0,1 1 0 0 0,0-1-1 0 0,0 1 20 0 0,29 46-2580 0 0,0-27-5397 0 0,-20-21 1001 0 0</inkml:trace>
  <inkml:trace contextRef="#ctx0" brushRef="#br1" timeOffset="249022.839">18299 1177 19956 0 0,'0'0'250'0'0,"0"0"-133"0"0,0 0 50 0 0,0 0-6 0 0,0 0-88 0 0,0 0-101 0 0,0 0-93 0 0,0 0 4 0 0,0 0 99 0 0,0 0 221 0 0,0 0 184 0 0,0 0 110 0 0,0 0 49 0 0,7-7-52 0 0,77-24 613 0 0,169 78-1500 0 0,-239-41-2087 0 0,-6 7-9191 0 0,-8-10 2541 0 0</inkml:trace>
  <inkml:trace contextRef="#ctx0" brushRef="#br1" timeOffset="246819.786">17135 1699 4153 0 0,'0'0'325'0'0,"0"0"-197"0"0,0 0-34 0 0,0 0-4 0 0,0 0 74 0 0,0 0 147 0 0,0 0 193 0 0,0 0 216 0 0,0 0 155 0 0,0 0 93 0 0,0 0-7 0 0,0 0-34 0 0,0 0-58 0 0,4-7-141 0 0,32-52 543 0 0,-69 44-2718 0 0,17 13 1679 0 0,-1 2-1 0 0,1 0 0 0 0,0 1 1 0 0,0 0-1 0 0,-1 2 0 0 0,1-1 1 0 0,1 2-1 0 0,-1 0 1 0 0,0 2-1 0 0,1-1 0 0 0,0 2 1 0 0,-13 7-232 0 0,27-13-16 0 0,0-1 0 0 0,0 1 0 0 0,0-1 0 0 0,0 1 0 0 0,0 0 0 0 0,0 0 0 0 0,1 0 0 0 0,-1 0 0 0 0,0-1 1 0 0,0 1-1 0 0,1 0 0 0 0,-1 0 0 0 0,1 0 0 0 0,-1 0 0 0 0,1 0 0 0 0,0 0 0 0 0,-1 1 0 0 0,1-1 0 0 0,0 0 0 0 0,-1 0 0 0 0,1 0 1 0 0,0 0-1 0 0,0 0 0 0 0,0 0 0 0 0,0 1 0 0 0,0-1 0 0 0,1 0 0 0 0,-1 0 0 0 0,0 0 0 0 0,0 0 0 0 0,1 0 0 0 0,-1 0 0 0 0,0 0 1 0 0,1 0-1 0 0,-1 0 0 0 0,1 0 0 0 0,0 0 0 0 0,-1 0 0 0 0,1 0 0 0 0,0 0 0 0 0,0 0 0 0 0,-1 0 0 0 0,1-1 0 0 0,0 1 0 0 0,0 0 1 0 0,0-1-1 0 0,0 1 0 0 0,0 0 0 0 0,0-1 0 0 0,0 1 0 0 0,0-1 0 0 0,0 0 0 0 0,0 1 0 0 0,0-1 0 0 0,0 0 0 0 0,0 0 0 0 0,1 1 16 0 0,67 26-291 0 0,19-12-146 0 0,-73-14 372 0 0,-1-1 1 0 0,0 2-1 0 0,-1 0 0 0 0,1 0 0 0 0,0 2 1 0 0,0-1-1 0 0,-1 2 0 0 0,0 0 1 0 0,0 0-1 0 0,0 2 0 0 0,-1-1 0 0 0,0 1 1 0 0,0 1-1 0 0,-1 0 0 0 0,0 1 1 0 0,10 10 64 0 0,-20-18 65 0 0,1 1 0 0 0,-1 0 0 0 0,0 0 0 0 0,0 0 0 0 0,0-1 0 0 0,0 1 0 0 0,0 0 0 0 0,0 0 0 0 0,-1 0 0 0 0,1 0 0 0 0,-1 1 0 0 0,1-1 0 0 0,-1 0 0 0 0,0 0 0 0 0,0 0 0 0 0,0 0 0 0 0,0 0 0 0 0,0 0 0 0 0,0 0 0 0 0,-1 1 0 0 0,1-1 0 0 0,-1 0 1 0 0,0 0-1 0 0,1 0 0 0 0,-1 0 0 0 0,0 0 0 0 0,0-1 0 0 0,0 1 0 0 0,0 0 0 0 0,0 0 0 0 0,-1 0 0 0 0,1-1 0 0 0,0 1 0 0 0,-1-1 0 0 0,0 1 0 0 0,1-1 0 0 0,-1 0 0 0 0,0 1 0 0 0,1-1 0 0 0,-1 0 0 0 0,0 0 0 0 0,0 0 0 0 0,0-1 0 0 0,0 1 0 0 0,-2 0-65 0 0,-97 30 2236 0 0,99-30-2299 0 0,-16 4 235 0 0,-1-1 0 0 0,1 0-1 0 0,0-1 1 0 0,-1-1 0 0 0,0-1-1 0 0,1-1 1 0 0,-1 0 0 0 0,0-1-1 0 0,1-1 1 0 0,-1-1-1 0 0,1-1 1 0 0,0 0 0 0 0,0-2-1 0 0,-6-2-171 0 0,25 8-189 0 0,-1 0-1 0 0,1 0 1 0 0,-1 0-1 0 0,1 0 0 0 0,-1 0 1 0 0,1 0-1 0 0,-1 0 1 0 0,1 0-1 0 0,-1 0 0 0 0,1 0 1 0 0,-1 0-1 0 0,1 0 1 0 0,-1 0-1 0 0,1-1 0 0 0,-1 1 1 0 0,1 0-1 0 0,-1 0 0 0 0,0-1 1 0 0,1 1-1 0 0,-1 0 1 0 0,1-1-1 0 0,-1 1 0 0 0,0 0 1 0 0,1-1-1 0 0,-1 1 1 0 0,0 0-1 0 0,1-1 0 0 0,-1 1 1 0 0,0-1-1 0 0,1 1 0 0 0,-1-1 1 0 0,0 1-1 0 0,0-1 1 0 0,0 1-1 0 0,0-1 0 0 0,1 1 1 0 0,-1-1-1 0 0,0 1 1 0 0,0-1-1 0 0,0 1 0 0 0,0-1 1 0 0,0 1-1 0 0,0-1 1 0 0,0 1-1 0 0,0-1 0 0 0,0 1 1 0 0,-1-1-1 0 0,1 1 0 0 0,0-1 1 0 0,0 1-1 0 0,0-1 1 0 0,-1 1-1 0 0,1 0 0 0 0,0-1 1 0 0,0 1-1 0 0,-1-1 1 0 0,1 1-1 0 0,0-1 0 0 0,-1 1 1 0 0,1 0-1 0 0,0-1 0 0 0,-1 1 1 0 0,1 0-1 0 0,-1-1 190 0 0,44-3-6135 0 0,-32 4 5156 0 0</inkml:trace>
  <inkml:trace contextRef="#ctx0" brushRef="#br1" timeOffset="247239.586">17565 1648 14819 0 0,'0'0'338'0'0,"0"0"-436"0"0,0 0-377 0 0,0 0-313 0 0,0 0-124 0 0,0 0 123 0 0,0 0 271 0 0,0 0 397 0 0,0 0 384 0 0,0 0 226 0 0,0 0 96 0 0,0 0 41 0 0,0 10 5 0 0,-10 163 1751 0 0,-6-64-1965 0 0,15-86-4797 0 0,0 0-4711 0 0,1-22 5713 0 0</inkml:trace>
  <inkml:trace contextRef="#ctx0" brushRef="#br1" timeOffset="247589.891">17849 1675 18372 0 0,'0'0'-337'0'0,"0"0"-302"0"0,0 0-241 0 0,0 0-43 0 0,0 0 287 0 0,0 0 350 0 0,0 0 331 0 0,0 0 193 0 0,0 0 23 0 0,0 0-25 0 0,0 0-40 0 0,0 0-17 0 0,0 0 28 0 0,6 17 29 0 0,26 121 815 0 0,-28-117-2321 0 0,-2-19-2628 0 0,-2-9-3489 0 0,0 5 2622 0 0</inkml:trace>
  <inkml:trace contextRef="#ctx0" brushRef="#br1" timeOffset="247952.409">17644 1535 21333 0 0,'0'0'262'0'0,"0"0"-96"0"0,0 0-192 0 0,0 0-295 0 0,0 0-145 0 0,0 0 38 0 0,0 0 171 0 0,0 0 260 0 0,0 0 173 0 0,0 0 42 0 0,0 0-31 0 0,0 0-31 0 0,0 0-9 0 0,27-2 4 0 0,198-6 363 0 0,7 37-594 0 0,-178-12 40 0 0,-54-16-20 0 0,0-1-516 0 0,1-3-12741 0 0,-1 3 6159 0 0</inkml:trace>
  <inkml:trace contextRef="#ctx0" brushRef="#br1" timeOffset="248655.285">18357 1509 18236 0 0,'0'0'184'0'0,"0"0"-936"0"0,0 0-483 0 0,0 0 55 0 0,0 0 297 0 0,0 0 541 0 0,0 0 349 0 0,0 0 96 0 0,0 0 46 0 0,0 0 76 0 0,0 0 100 0 0,0 0 43 0 0,0 0 89 0 0,-5 25 99 0 0,-15 75 43 0 0,-45 40 1034 0 0,41-104-1567 0 0,-11 24 466 0 0,62-96-2172 0 0,55-147-2287 0 0,-31 51 4161 0 0,-46 124 74 0 0,-6 6-237 0 0,1 1 0 0 0,0-1-1 0 0,0 0 1 0 0,1 1 0 0 0,-1-1 0 0 0,0 1-1 0 0,0-1 1 0 0,1 0 0 0 0,-1 1 0 0 0,1-1 0 0 0,-1 1-1 0 0,1-1 1 0 0,0 1 0 0 0,0-1 0 0 0,0 1 0 0 0,0 0-1 0 0,0-1 1 0 0,0 1 0 0 0,0 0 0 0 0,0 0 0 0 0,0-1-1 0 0,0 1 1 0 0,1 0 0 0 0,-1 0 0 0 0,0 0-1 0 0,1 1 1 0 0,-1-1 0 0 0,1 0 0 0 0,-1 1 0 0 0,1-1-1 0 0,-1 0 1 0 0,1 1 0 0 0,0 0 0 0 0,-1-1 0 0 0,1 1-1 0 0,-1 0 1 0 0,1 0 0 0 0,0 0 0 0 0,-1 0 0 0 0,1 0-1 0 0,0 0 1 0 0,-1 1 0 0 0,1-1 0 0 0,-1 0-1 0 0,1 1 1 0 0,0-1 0 0 0,-1 1 0 0 0,1 0 0 0 0,-1-1-1 0 0,1 1 1 0 0,-1 0 0 0 0,0 0 0 0 0,1 0 0 0 0,-1 0-1 0 0,0 0 1 0 0,0 0 0 0 0,0 1 0 0 0,0-1 0 0 0,0 0-1 0 0,0 1 1 0 0,0-1 0 0 0,0 1-71 0 0,105 143 197 0 0,-83-109-301 0 0,2-2 0 0 0,0 0-1 0 0,3-1 1 0 0,0-2 0 0 0,21 17 104 0 0,-128-34 2704 0 0,27-16-3518 0 0,-74-7 4635 0 0,50 3-6707 0 0,41 4-2755 0 0,3 1-3948 0 0,35 1 6684 0 0,-1-2 127 0 0</inkml:trace>
  <inkml:trace contextRef="#ctx0" brushRef="#br1" timeOffset="249996.921">19611 1180 8418 0 0,'0'0'213'0'0,"0"0"-91"0"0,0 0-146 0 0,0 0-289 0 0,0 0-241 0 0,0 0-106 0 0,0 0 107 0 0,0 0 345 0 0,0 0 416 0 0,0 0 359 0 0,0 0 196 0 0,0 0 65 0 0,0 0-16 0 0,-5 8-71 0 0,-140 248 2529 0 0,-317 531-825 0 0,288-552-1486 0 0,185-264-12193 0 0,-7 21 5434 0 0</inkml:trace>
  <inkml:trace contextRef="#ctx0" brushRef="#br1" timeOffset="250368.996">19673 1727 9858 0 0,'0'0'1187'0'0,"0"0"-95"0"0,0 0 19 0 0,0 0-211 0 0,0 0-336 0 0,0 0-279 0 0,0 0-249 0 0,0 0-140 0 0,0 0-98 0 0,0 0-13 0 0,0 0 117 0 0,0 0 199 0 0,0 0 227 0 0,0 5 175 0 0,-1 27-157 0 0,2-1 0 0 0,2 0-1 0 0,0 1 1 0 0,2-1 0 0 0,2 0 0 0 0,0-1-1 0 0,7 16-345 0 0,-2-33-1216 0 0,-17-21-8108 0 0,0 3 5908 0 0,3 0-394 0 0</inkml:trace>
  <inkml:trace contextRef="#ctx0" brushRef="#br1" timeOffset="250789.097">19667 1646 5385 0 0,'0'0'1922'0'0,"0"0"-1073"0"0,0 0-370 0 0,0 0-159 0 0,0 0-208 0 0,0 0-44 0 0,0 0-2 0 0,0 0 36 0 0,0 0 60 0 0,28-2 11 0 0,87-7 11 0 0,14 32 536 0 0,-102-12-461 0 0,-8-4-178 0 0,0 0 1 0 0,-1 0-1 0 0,0 2 0 0 0,-1 0 1 0 0,1 2-1 0 0,-2 0 0 0 0,0 0 1 0 0,0 1-1 0 0,-1 1 0 0 0,0 1 1 0 0,-1 0-1 0 0,-1 1 1 0 0,0 1-1 0 0,-1 1-81 0 0,-10-14 136 0 0,-1 1 0 0 0,0-1-1 0 0,0 1 1 0 0,-1-1 0 0 0,1 1 0 0 0,-1-1 0 0 0,1 1 0 0 0,-1 0-1 0 0,0-1 1 0 0,-1 1 0 0 0,1-1 0 0 0,-1 1 0 0 0,1-1 0 0 0,-1 1-1 0 0,0-1 1 0 0,0 1 0 0 0,-1-1 0 0 0,1 0 0 0 0,-1 1 0 0 0,1-1-1 0 0,-1 0 1 0 0,0 0 0 0 0,-1 0 0 0 0,1 0 0 0 0,0-1 0 0 0,-1 1-1 0 0,1-1 1 0 0,-1 1 0 0 0,0-1 0 0 0,0 0 0 0 0,0 0 0 0 0,0 0-1 0 0,-3 1-135 0 0,-108 57 1308 0 0,74-45-979 0 0,-2-1 0 0 0,1-2 0 0 0,-2-2 0 0 0,1-1 0 0 0,-1-3 0 0 0,0-1 0 0 0,-1-3 0 0 0,1-1 0 0 0,-12-3-329 0 0,51 3-12 0 0,0-1 1 0 0,1 0-1 0 0,-1 0 0 0 0,0 0 0 0 0,0-1 1 0 0,0 1-1 0 0,1-1 0 0 0,-1 0 0 0 0,0 0 0 0 0,1 0 1 0 0,-1-1-1 0 0,1 1 0 0 0,-1-1 0 0 0,1 0 1 0 0,0 0-1 0 0,-1 0 0 0 0,1 0 0 0 0,0-1 1 0 0,0 1-1 0 0,1-1 0 0 0,-1 1 0 0 0,1-1 0 0 0,-1 0 1 0 0,1 0-1 0 0,0-1 0 0 0,0 1 0 0 0,0 0 1 0 0,0-2 11 0 0,69-19-4939 0 0,101 12-8506 0 0,-147 10 11467 0 0</inkml:trace>
  <inkml:trace contextRef="#ctx0" brushRef="#br1" timeOffset="251140.579">20504 1716 20068 0 0,'0'0'464'0'0,"0"0"-733"0"0,0 0-310 0 0,0 0-98 0 0,0 0-1 0 0,0 0 178 0 0,0 0 197 0 0,0 0 157 0 0,0 0 92 0 0,0 0 30 0 0,0 0 18 0 0,0 0 12 0 0,-18 24-20 0 0,-57 74-20 0 0,23 9-30 0 0,52-104 77 0 0,-1-1-1 0 0,1 0 0 0 0,0 0 0 0 0,-1 1 1 0 0,1-1-1 0 0,0 0 0 0 0,0 1 0 0 0,1-1 1 0 0,-1 0-1 0 0,0 0 0 0 0,1 1 0 0 0,-1-1 1 0 0,1 0-1 0 0,0 0 0 0 0,0 0 0 0 0,0 0 1 0 0,0 0-1 0 0,0 0 0 0 0,0 0 0 0 0,1 0 1 0 0,-1 0-1 0 0,0 0 0 0 0,1-1 0 0 0,0 1 1 0 0,-1 0-1 0 0,1-1 0 0 0,0 0 0 0 0,0 1 1 0 0,0-1-1 0 0,0 0 0 0 0,0 0 0 0 0,0 0 1 0 0,0 0-1 0 0,0 0 0 0 0,0-1 0 0 0,1 1 1 0 0,-1 0-1 0 0,0-1 0 0 0,0 0 0 0 0,2 0-12 0 0,104 8 1050 0 0,-92-8-1052 0 0,218-17-697 0 0,-230 15-1097 0 0,-4 0-9517 0 0,-1 2 6393 0 0</inkml:trace>
  <inkml:trace contextRef="#ctx0" brushRef="#br1" timeOffset="251380.487">20351 1827 21885 0 0,'0'0'883'0'0,"0"0"-854"0"0,0 0-351 0 0,0 0-114 0 0,0 0-41 0 0,0 0 140 0 0,0 0 190 0 0,0 0 112 0 0,0 0 46 0 0,0 0 9 0 0,29-11-7 0 0,142-52 47 0 0,-142 54-776 0 0,31-6 777 0 0,-39 12-5456 0 0,0 2-5417 0 0,-16 1 6527 0 0</inkml:trace>
  <inkml:trace contextRef="#ctx0" brushRef="#br1" timeOffset="251625.341">20463 1648 19372 0 0,'0'0'-448'0'0,"0"0"-368"0"0,0 0-88 0 0,0 0 63 0 0,0 0 241 0 0,0 0-88 0 0,0 0-344 0 0,161-5-536 0 0,-123 5-873 0 0,0 0-495 0 0,2 0 103 0 0,-4 0 536 0 0,1-3 1009 0 0,-4-1 832 0 0,-11 1 232 0 0,-7 0 224 0 0</inkml:trace>
  <inkml:trace contextRef="#ctx0" brushRef="#br1" timeOffset="252140.656">21047 1628 14675 0 0,'0'0'1092'0'0,"0"0"-953"0"0,0 0-526 0 0,0 0-97 0 0,0 0 131 0 0,0 0 227 0 0,0 0 125 0 0,0 0 46 0 0,-12 26 1 0 0,-54 129 43 0 0,15-12 153 0 0,94-187-2988 0 0,91-132 1023 0 0,-131 176 1865 0 0,-1 0 1 0 0,1 0-1 0 0,-1 0 1 0 0,0 0-1 0 0,1 1 1 0 0,-1-1-1 0 0,0 1 1 0 0,1-1-1 0 0,-1 1 1 0 0,0 0-1 0 0,0 0 1 0 0,0 0-1 0 0,1 0 1 0 0,-1 0-1 0 0,0 1 1 0 0,0-1-1 0 0,-1 1 1 0 0,1-1-1 0 0,0 1 1 0 0,0 0 0 0 0,-1-1-1 0 0,1 1 1 0 0,-1 0-1 0 0,0 0 1 0 0,1 0-1 0 0,-1 0 1 0 0,0 0-1 0 0,0 1 1 0 0,0-1-1 0 0,-1 0 1 0 0,1 0-1 0 0,0 1 1 0 0,-1-1-1 0 0,0 0 1 0 0,1 1-1 0 0,-1-1 1 0 0,0 1-1 0 0,0-1 1 0 0,0 1-143 0 0,7 14 447 0 0,4 4-172 0 0,-8-12-189 0 0,0 0 1 0 0,0 0-1 0 0,1-1 0 0 0,0 1 0 0 0,1-1 0 0 0,-1 0 0 0 0,2-1 0 0 0,-1 1 0 0 0,1-1 0 0 0,0 0 0 0 0,1 0 0 0 0,-1-1 0 0 0,1 0 0 0 0,1 0 0 0 0,-1 0 0 0 0,1-1 0 0 0,0 0 0 0 0,0-1 0 0 0,0 0 0 0 0,1 0 0 0 0,0-1 0 0 0,-1 0 0 0 0,1 0 0 0 0,0-1 0 0 0,1 0 0 0 0,0-1-86 0 0,-4 0 21 0 0,0 0 0 0 0,0-1 0 0 0,0 1 1 0 0,1-1-1 0 0,-1-1 0 0 0,0 0 0 0 0,0 1 0 0 0,0-2 0 0 0,0 1 0 0 0,0-1 0 0 0,0 0 0 0 0,0 0 0 0 0,0-1 0 0 0,-1 1 0 0 0,1-1 0 0 0,-1-1 0 0 0,0 1 0 0 0,0-1 0 0 0,0 1 0 0 0,0-2 0 0 0,-1 1 0 0 0,0 0 0 0 0,0-1 0 0 0,0 0 0 0 0,0 0 0 0 0,-1 0 0 0 0,1 0 0 0 0,-1-1 0 0 0,-1 1 0 0 0,1-1 0 0 0,-1 0 0 0 0,0 0 0 0 0,0 1 0 0 0,-1-1 0 0 0,1-1 0 0 0,-2 1 0 0 0,1 0 0 0 0,0 0 0 0 0,-1 0 0 0 0,0 0 0 0 0,-1-1 0 0 0,1 1 0 0 0,-1 0 0 0 0,-1 0 1 0 0,1 0-1 0 0,-1 0 0 0 0,0 0 0 0 0,0 0 0 0 0,-1 1 0 0 0,1-1 0 0 0,-4-4-21 0 0,-7-9 200 0 0,0 1 1 0 0,-2 0 0 0 0,0 0-1 0 0,0 2 1 0 0,-2 0-1 0 0,0 1 1 0 0,-1 1 0 0 0,0 0-1 0 0,-16-8-200 0 0,69 22-16669 0 0,-28 3 11435 0 0</inkml:trace>
  <inkml:trace contextRef="#ctx0" brushRef="#br1" timeOffset="252726.506">21845 1613 14827 0 0,'0'0'3718'0'0,"0"0"-3720"0"0,0 0-1220 0 0,0 0-293 0 0,0 0 31 0 0,0 0 386 0 0,0 0 439 0 0,0 0 435 0 0,0 0 231 0 0,0 0 74 0 0,0 0 35 0 0,0 0 75 0 0,0 0 89 0 0,5-3 111 0 0,6-4 1144 0 0,6-5-4000 0 0,-37 16-1565 0 0,-253 108 11809 0 0,273-112-7795 0 0,-1 1 0 0 0,0-1 0 0 0,1 0 0 0 0,-1 1 0 0 0,0-1 0 0 0,1 1-1 0 0,-1-1 1 0 0,1 1 0 0 0,-1 0 0 0 0,1-1 0 0 0,-1 1 0 0 0,1 0 0 0 0,-1-1 0 0 0,1 1 0 0 0,0 0 0 0 0,-1-1-1 0 0,1 1 1 0 0,0 0 0 0 0,-1 0 0 0 0,1-1 0 0 0,0 1 0 0 0,0 0 0 0 0,0 0 0 0 0,0 0 0 0 0,0-1 0 0 0,0 1-1 0 0,0 0 1 0 0,0 0 0 0 0,0 0 0 0 0,0-1 0 0 0,0 1 0 0 0,1 0 0 0 0,-1 0 0 0 0,0-1 0 0 0,1 1 0 0 0,-1 0-1 0 0,0 0 1 0 0,1-1 0 0 0,-1 1 0 0 0,1 0 0 0 0,-1-1 0 0 0,1 1 0 0 0,-1-1 0 0 0,1 1 0 0 0,-1 0 0 0 0,1-1-1 0 0,0 0 1 0 0,-1 1 0 0 0,1-1 0 0 0,0 1 0 0 0,-1-1 0 0 0,1 0 0 0 0,0 1 0 0 0,0-1 0 0 0,-1 0 0 0 0,1 0-1 0 0,0 1 1 0 0,0-1 0 0 0,0 0 0 0 0,-1 0 0 0 0,1 0 0 0 0,0 0 0 0 0,0 0 0 0 0,0 0 0 0 0,0-1 16 0 0,56 20-55 0 0,375 33-2538 0 0,-431-52 2639 0 0,1 0 0 0 0,0-1 1 0 0,0 1-1 0 0,-1 0 0 0 0,1 0 0 0 0,0 0 0 0 0,0 1 1 0 0,0-1-1 0 0,-1 0 0 0 0,1 1 0 0 0,0-1 0 0 0,-1 1 1 0 0,1-1-1 0 0,0 1 0 0 0,-1 0 0 0 0,1 0 0 0 0,-1-1 1 0 0,1 1-1 0 0,-1 0 0 0 0,1 1 0 0 0,-1-1 0 0 0,0 0 1 0 0,0 0-1 0 0,1 1 0 0 0,-1-1 0 0 0,0 0 0 0 0,0 1 1 0 0,0-1-1 0 0,-1 1 0 0 0,1-1 0 0 0,0 1 0 0 0,0 0 1 0 0,-1-1-1 0 0,1 1 0 0 0,-1 0 0 0 0,0-1 0 0 0,1 1 1 0 0,-1 0-1 0 0,0 0 0 0 0,0 0 0 0 0,0-1 0 0 0,0 1 1 0 0,0 0-1 0 0,-1 0 0 0 0,1-1 0 0 0,0 1 0 0 0,-1 0 1 0 0,1-1-1 0 0,-1 1 0 0 0,0 0 0 0 0,1-1 0 0 0,-1 1 1 0 0,0-1-1 0 0,0 1 0 0 0,0-1 0 0 0,0 1 1 0 0,-1-1-1 0 0,1 0 0 0 0,-1 1-46 0 0,-37 14 500 0 0,0-2 0 0 0,-1-2 0 0 0,-1-1 0 0 0,0-2 0 0 0,0-2 1 0 0,-1-2-1 0 0,1-1 0 0 0,-1-3 0 0 0,-39-3-500 0 0,80 2-354 0 0,1 0-296 0 0,41-12-13399 0 0,-30 9 9343 0 0</inkml:trace>
  <inkml:trace contextRef="#ctx0" brushRef="#br1" timeOffset="252976.988">22400 1637 21525 0 0,'0'0'-477'0'0,"0"0"-276"0"0,0 0-57 0 0,0 0 170 0 0,0 0 242 0 0,0 0 227 0 0,0 0 116 0 0,-8 27 55 0 0,-23 85 10 0 0,23 18 60 0 0,9-127-85 0 0,-1-1 0 0 0,1 1 0 0 0,0 0 0 0 0,0 0 0 0 0,0-1 0 0 0,0 1 0 0 0,1-1 0 0 0,-1 1 0 0 0,1-1 0 0 0,0 0 0 0 0,-1 0 0 0 0,1 1 0 0 0,0-1 0 0 0,0 0 0 0 0,0 0 0 0 0,0-1 0 0 0,1 1 0 0 0,-1 0 0 0 0,1-1 0 0 0,-1 0 0 0 0,1 1 0 0 0,-1-1 0 0 0,1 0 0 0 0,-1 0 0 0 0,1 0 0 0 0,0-1 0 0 0,0 1 0 0 0,0-1 15 0 0,25 2-4032 0 0,-2-8-4724 0 0,-19 3 3663 0 0</inkml:trace>
  <inkml:trace contextRef="#ctx0" brushRef="#br1" timeOffset="253255.738">22850 1585 20460 0 0,'0'0'-1172'0'0,"0"0"-140"0"0,0 0 174 0 0,0 0 473 0 0,0 0 634 0 0,0 0 168 0 0,0 0-39 0 0,0 0-21 0 0,4 30 9 0 0,19 141 104 0 0,-23-68 602 0 0,18-91-1892 0 0,13-47-10892 0 0,-30 33 10631 0 0,4-4-1708 0 0</inkml:trace>
  <inkml:trace contextRef="#ctx0" brushRef="#br1" timeOffset="254011.093">22575 1497 20020 0 0,'0'0'486'0'0,"0"0"-112"0"0,0 0-235 0 0,0 0-350 0 0,0 0-151 0 0,0 0 7 0 0,0 0 140 0 0,0 0 231 0 0,0 0 114 0 0,0 0 14 0 0,0 0-30 0 0,31-4-19 0 0,190-24 138 0 0,-141 17-465 0 0,1 4 0 0 0,0 2 0 0 0,78 8 232 0 0,-156-3-2 0 0,0 0-1 0 0,0 0 1 0 0,0 1 0 0 0,1 0-1 0 0,-1-1 1 0 0,0 1-1 0 0,0 0 1 0 0,0 1 0 0 0,0-1-1 0 0,0 0 1 0 0,-1 1-1 0 0,1 0 1 0 0,0 0 0 0 0,-1 0-1 0 0,1 0 1 0 0,-1 0 0 0 0,1 0-1 0 0,-1 0 1 0 0,0 1-1 0 0,0-1 1 0 0,0 1 0 0 0,-1 0-1 0 0,1 0 1 0 0,0-1-1 0 0,-1 1 1 0 0,0 0 0 0 0,0 0-1 0 0,0 0 1 0 0,0 1-1 0 0,0-1 1 0 0,0 0 0 0 0,-1 0-1 0 0,0 0 1 0 0,0 1-1 0 0,0-1 1 0 0,0 0 0 0 0,0 0-1 0 0,0 0 1 0 0,-1 1-1 0 0,0-1 1 0 0,1 0 0 0 0,-2 2 2 0 0,-48 140 693 0 0,45-134-715 0 0,-10 24 139 0 0,-1-1-1 0 0,-2 0 1 0 0,-1-1 0 0 0,-2-1 0 0 0,-1 0-1 0 0,-18 18-116 0 0,40-50 212 0 0,0 0 30 0 0,0 0-6 0 0,0 0-48 0 0,0 0-24 0 0,19-30-722 0 0,197-330-3937 0 0,-175 276 7231 0 0,-26 110-2616 0 0,24 73 414 0 0,-34-77-529 0 0,2 0-1 0 0,1 0 1 0 0,0-1 0 0 0,2 0-1 0 0,0-1 1 0 0,1 0-1 0 0,2-1 1 0 0,0 0 0 0 0,0-1-1 0 0,2 0 1 0 0,0-1-1 0 0,1-1 1 0 0,1 0-1 0 0,0-2 1 0 0,2 1-5 0 0,-4-7 87 0 0,-15-8-93 0 0,0 1 0 0 0,-1-1 0 0 0,1 0 0 0 0,0 1 0 0 0,-1-1 0 0 0,1 0 0 0 0,0 1-1 0 0,-1-1 1 0 0,1 0 0 0 0,0 1 0 0 0,0-1 0 0 0,0 1 0 0 0,-1-1 0 0 0,1 0 0 0 0,0 1 0 0 0,0-1 0 0 0,0 1 0 0 0,0-1 0 0 0,0 1 0 0 0,0-1 0 0 0,0 0-1 0 0,0 1 1 0 0,0-1 0 0 0,0 1 0 0 0,0-1 0 0 0,0 1 0 0 0,0-1 0 0 0,0 1 0 0 0,0-1 0 0 0,0 0 0 0 0,0 1 0 0 0,0-1 0 0 0,1 1 6 0 0,-141-2 1159 0 0,1-5 1 0 0,-129-24-1160 0 0,254 19-2345 0 0,58 4-5095 0 0,-26 4 3903 0 0,1-1-798 0 0,-4 1-845 0 0</inkml:trace>
  <inkml:trace contextRef="#ctx0" brushRef="#br1" timeOffset="254308.542">23265 1248 20172 0 0,'0'0'840'0'0,"0"0"-87"0"0,0 0-41 0 0,0 0-200 0 0,0 0-248 0 0,0 0-80 0 0,0 0-16 0 0,0 0 56 0 0,0 0 0 0 0,164-18-32 0 0,-125 31-80 0 0,6 3-64 0 0,5 2-120 0 0,3 5-248 0 0,2-1-560 0 0,-13-2-1849 0 0,-16-8-10153 0 0</inkml:trace>
  <inkml:trace contextRef="#ctx0" brushRef="#br1" timeOffset="259683.629">15864 1094 1968 0 0,'0'0'-124'0'0,"0"0"110"0"0,0 0 131 0 0,0 0 14 0 0,0 0 29 0 0,0 0 80 0 0,0 0 129 0 0,0 0 169 0 0,0 0 145 0 0,0 0 101 0 0,-12-12 40 0 0,2 1-782 0 0,-91-86 5426 0 0,71 82-5251 0 0,0 0 0 0 0,-1 2-1 0 0,0 2 1 0 0,-1 0-1 0 0,-1 2 1 0 0,1 2 0 0 0,-1 1-1 0 0,-1 1 1 0 0,1 2-1 0 0,0 2 1 0 0,-1 0 0 0 0,1 3-1 0 0,-17 2-216 0 0,-49-4 333 0 0,-27 0 260 0 0,1 5-1 0 0,-1 6 1 0 0,-102 23-593 0 0,-164 79 931 0 0,271-67-365 0 0,2 6 0 0 0,2 5 1 0 0,-101 67-567 0 0,195-109 52 0 0,0 1-1 0 0,1 1 1 0 0,1 1 0 0 0,1 1 0 0 0,0 1 0 0 0,2 1 0 0 0,-15 21-52 0 0,27-34 36 0 0,0 0 0 0 0,2 1 0 0 0,-1 0 0 0 0,1 0 0 0 0,0 0 0 0 0,1 1 0 0 0,0-1 0 0 0,0 1 0 0 0,1 0 0 0 0,0-1 0 0 0,1 1 0 0 0,0 0 0 0 0,1 0 1 0 0,0 0-1 0 0,0 0 0 0 0,1 0 0 0 0,1 0 0 0 0,-1 0 0 0 0,2 0 0 0 0,-1-1 0 0 0,1 1 0 0 0,1-1 0 0 0,2 6-36 0 0,6 8 92 0 0,2 0 0 0 0,0-1 1 0 0,2-1-1 0 0,0 0 0 0 0,1-1 1 0 0,1-1-1 0 0,1 0 0 0 0,1-2 0 0 0,0 0 1 0 0,1-1-1 0 0,1-1 0 0 0,16 8-92 0 0,294 129 419 0 0,-131-87-252 0 0,3-9 0 0 0,2-9 0 0 0,186 18-167 0 0,54-20 521 0 0,1-19 0 0 0,249-25-521 0 0,-383-2 42 0 0,602-46-64 0 0,-569 21 56 0 0,55-11 28 0 0,55-26-62 0 0,-403 56 71 0 0,0-1 0 0 0,0-3 0 0 0,-1-2 0 0 0,-1-2 0 0 0,0-3 0 0 0,-1-2 0 0 0,-1-1 1 0 0,-1-3-1 0 0,18-14-71 0 0,-59 31 11 0 0,1 0 0 0 0,-1 0 0 0 0,-1 0 0 0 0,1-1 0 0 0,-1 0 1 0 0,-1-1-1 0 0,0 1 0 0 0,0-1 0 0 0,0 0 0 0 0,-1 0 0 0 0,-1-1 0 0 0,1 1 0 0 0,-1-1 1 0 0,-1 0-1 0 0,0 0 0 0 0,0 0 0 0 0,-1 0 0 0 0,-1 0 0 0 0,1 0 0 0 0,-2 0 0 0 0,0-6-11 0 0,-47-211 45 0 0,33 189-3 0 0,-3 1 0 0 0,-1 0-1 0 0,-1 1 1 0 0,-2 1 0 0 0,-2 2-1 0 0,-1 0 1 0 0,-1 1 0 0 0,-2 2-1 0 0,-1 0 1 0 0,-1 2 0 0 0,-1 2-1 0 0,-2 1 1 0 0,-1 1 0 0 0,-5-1-42 0 0,-41-23-2 0 0,-2 4 0 0 0,-2 3 1 0 0,-2 5-1 0 0,-1 2 0 0 0,-68-14 2 0 0,-1 9 4 0 0,-2 7-1 0 0,-1 7 0 0 0,0 7 1 0 0,-2 7-1 0 0,-101 9-3 0 0,-235 24-402 0 0,-71 31 402 0 0,476-44-54 0 0,-798 102-2078 0 0,598-56-1910 0 0,7 13-4375 0 0,188-41-1166 0 0</inkml:trace>
  <inkml:trace contextRef="#ctx0" brushRef="#br1" timeOffset="261982.777">1997 2069 8682 0 0,'0'0'2820'0'0,"0"0"-1994"0"0,0 0-502 0 0,0 0-120 0 0,0 0-211 0 0,0 0-269 0 0,0 0-194 0 0,0 0-7 0 0,0 0 109 0 0,0 0 208 0 0,0 0 168 0 0,21 24 170 0 0,9-9 36 0 0,0-1 1 0 0,1-2 0 0 0,0-1-1 0 0,1-1 1 0 0,0-2-1 0 0,1-1 1 0 0,26 1-215 0 0,28 9 291 0 0,72 15 503 0 0,1-6 0 0 0,2-7 0 0 0,153-3-794 0 0,-35-30 1017 0 0,-1-12-1 0 0,189-46-1016 0 0,-277 41 616 0 0,947-173 177 0 0,-985 173-690 0 0,-2-7-1 0 0,-1-6 0 0 0,-2-7 1 0 0,138-69-103 0 0,-265 112 91 0 0,0-1 0 0 0,0-2 0 0 0,-1 0 0 0 0,0-1 0 0 0,-1 0 0 0 0,-1-2 0 0 0,0 0 0 0 0,0-1 0 0 0,-2-1 1 0 0,0-1-1 0 0,-1 0 0 0 0,0-1 0 0 0,-1-1 0 0 0,-2 0 0 0 0,0 0 0 0 0,-1-2 0 0 0,0 1 0 0 0,-2-1 0 0 0,-1-1 0 0 0,0 1 0 0 0,-2-2 0 0 0,0 1 1 0 0,-2 0-1 0 0,1-9-91 0 0,-7 9-8 0 0,0-1 0 0 0,-1 0-1 0 0,-1 1 1 0 0,-2 0 0 0 0,0-1 0 0 0,-1 2 0 0 0,-1-1 0 0 0,-1 1 0 0 0,-1 1 0 0 0,-1 0 0 0 0,0 0 0 0 0,-2 1 0 0 0,0 0 0 0 0,-1 1 0 0 0,-1 1 0 0 0,-1 0 0 0 0,0 1 0 0 0,-1 1 0 0 0,-1 1 0 0 0,0 0 0 0 0,-1 1 0 0 0,-4-1 8 0 0,-24-15 15 0 0,-1 3 1 0 0,-2 1 0 0 0,-1 3 0 0 0,0 2 0 0 0,-2 2-1 0 0,0 3 1 0 0,0 1 0 0 0,-41-3-16 0 0,-126-1-13 0 0,-2 9 0 0 0,0 9 0 0 0,1 11 0 0 0,0 9 0 0 0,-3 10 13 0 0,132-19 22 0 0,-1615 241-4 0 0,1561-227-66 0 0,2 7 0 0 0,1 6 0 0 0,2 6 0 0 0,2 6 0 0 0,2 7 0 0 0,3 5 0 0 0,2 6-1 0 0,4 6 1 0 0,-4 10 48 0 0,85-48-444 0 0,2 2-1 0 0,1 2 0 0 0,2 1 0 0 0,2 3 0 0 0,2 1 0 0 0,-24 40 445 0 0,-14 45-4382 0 0,19 11-3888 0 0,42-92 2603 0 0</inkml:trace>
  <inkml:trace contextRef="#ctx0" brushRef="#br1" timeOffset="263502.083">9924 540 1920 0 0,'0'0'148'0'0,"0"0"88"0"0,0 0 31 0 0,0 0-92 0 0,0 0-99 0 0,0 0-100 0 0,0 0-55 0 0,-29-21 17 0 0,-90-62 16 0 0,-15 26 307 0 0,92 47 112 0 0,-44-13 2052 0 0,-1 4 0 0 0,-1 4 0 0 0,-58-2-2425 0 0,75 13 435 0 0,0 4 0 0 0,0 2 0 0 0,0 3 0 0 0,-59 13-435 0 0,-29 16 519 0 0,3 7 0 0 0,1 7 0 0 0,2 6 0 0 0,4 7 0 0 0,1 6 0 0 0,-83 56-519 0 0,131-63 304 0 0,3 5 1 0 0,3 4-1 0 0,3 4 1 0 0,3 4-1 0 0,4 3 1 0 0,3 4-1 0 0,-54 76-304 0 0,112-134 58 0 0,1 0 0 0 0,2 1 0 0 0,1 1 0 0 0,1 1 0 0 0,1 1 0 0 0,2 0-1 0 0,1 1 1 0 0,1 1 0 0 0,2 0 0 0 0,1 1 0 0 0,1 0 0 0 0,2 0 0 0 0,2 1 0 0 0,1 0 0 0 0,1 0 0 0 0,2 0 0 0 0,2 0-1 0 0,0 0 1 0 0,3 0 0 0 0,1-1 0 0 0,1 1 0 0 0,2-1 0 0 0,1 0 0 0 0,2-1 0 0 0,1 0 0 0 0,6 10-58 0 0,6-4 128 0 0,3 0-1 0 0,1-1 1 0 0,1-2 0 0 0,2-1 0 0 0,2-2 0 0 0,1-1 0 0 0,1-1 0 0 0,1-2 0 0 0,2-1 0 0 0,1-3-1 0 0,1-1 1 0 0,0-1 0 0 0,2-3 0 0 0,1-1 0 0 0,7 0-128 0 0,44 12 202 0 0,2-4-1 0 0,1-5 1 0 0,1-4 0 0 0,0-4 0 0 0,1-4-1 0 0,52-4-201 0 0,563-17 523 0 0,67-36-523 0 0,-659 42 33 0 0,1-4-1 0 0,-2-6 0 0 0,0-6 1 0 0,-2-4-1 0 0,0-6 0 0 0,-3-5 1 0 0,0-5-1 0 0,46-27-32 0 0,-109 45 120 0 0,-1-3 0 0 0,-1-2-1 0 0,-2-3 1 0 0,-1-1 0 0 0,-2-3 0 0 0,-1-1 0 0 0,-2-2-1 0 0,-2-3 1 0 0,-1-1 0 0 0,-3-1 0 0 0,-1-3 0 0 0,25-43-120 0 0,-38 43 54 0 0,-2 0 0 0 0,-3-2 0 0 0,-1 0 0 0 0,-3-1 0 0 0,-1 0 0 0 0,-3-1 0 0 0,-2 0 0 0 0,-3-1 0 0 0,-1 0 0 0 0,-3 1 0 0 0,-2-1 0 0 0,-3 0 0 0 0,-2 0 0 0 0,-1 1 0 0 0,-4 0 0 0 0,-1 1 0 0 0,-3 0 0 0 0,-1 1 0 0 0,-9-13-54 0 0,-2-2 6 0 0,-2 2 0 0 0,-4 2-1 0 0,-1 0 1 0 0,-4 3-1 0 0,-2 1 1 0 0,-2 2-1 0 0,-2 1 1 0 0,-3 3-1 0 0,-2 2 1 0 0,-2 2 0 0 0,-2 2-1 0 0,-2 3 1 0 0,-2 2-1 0 0,-1 2 1 0 0,-2 3-1 0 0,-1 3 1 0 0,-1 3-1 0 0,-2 2 1 0 0,-1 3 0 0 0,0 3-1 0 0,-2 2 1 0 0,0 4-1 0 0,-1 3 1 0 0,-50-2-6 0 0,-6 10-361 0 0,0 5 1 0 0,0 6-1 0 0,0 5 1 0 0,1 6-1 0 0,1 5 1 0 0,-105 35 360 0 0,-83 41-3770 0 0,13 13-3907 0 0,178-63-3336 0 0</inkml:trace>
  <inkml:trace contextRef="#ctx0" brushRef="#br2" timeOffset="413978.741">12237 1871 21357 0 0,'0'0'-18'0'0,"0"0"41"0"0,0 0 54 0 0,0 0-14 0 0,0 0-43 0 0,0 0-75 0 0,0 0-126 0 0,0 0-107 0 0,0 0-120 0 0,0 0-95 0 0,0 0-76 0 0,-8-8-48 0 0,-27-24 3 0 0,26 64 112 0 0,41 704 3608 0 0,0 3-2840 0 0,-73-414-669 0 0,51-339-10682 0 0,-9-9 5124 0 0,-1 13 2353 0 0</inkml:trace>
  <inkml:trace contextRef="#ctx0" brushRef="#br2" timeOffset="414286.967">11921 3241 6577 0 0,'0'0'2118'0'0,"0"0"-796"0"0,0 0-11 0 0,0 0 52 0 0,0 0-211 0 0,0 0-228 0 0,0 0-276 0 0,0 0-230 0 0,0 0-217 0 0,0 0-246 0 0,0 0-274 0 0,0 0-217 0 0,0 0 46 0 0,-8 1 268 0 0,-1 0 201 0 0,10-1 40 0 0,-1 1 1 0 0,1-1-1 0 0,-1 0 0 0 0,1 1 0 0 0,-1-1 1 0 0,1 1-1 0 0,-1-1 0 0 0,1 1 1 0 0,-1-1-1 0 0,1 1 0 0 0,-1-1 1 0 0,1 1-1 0 0,-1 0 0 0 0,0-1 1 0 0,1 1-1 0 0,-1-1 0 0 0,0 1 1 0 0,0 0-1 0 0,0-1 0 0 0,1 1 1 0 0,-1 0-1 0 0,0-1 0 0 0,0 1 1 0 0,0 0-1 0 0,0-1 0 0 0,0 1 0 0 0,0 0 1 0 0,0-1-1 0 0,0 1 0 0 0,0 0 1 0 0,-1-1-1 0 0,1 1 0 0 0,0 0 1 0 0,0-1-1 0 0,-1 1 0 0 0,1 0 1 0 0,0-1-1 0 0,-1 1 0 0 0,1-1 1 0 0,0 1-1 0 0,-1-1 0 0 0,1 1 1 0 0,-1-1-1 0 0,1 1 0 0 0,-1-1 1 0 0,1 1-1 0 0,-1-1 0 0 0,1 1 1 0 0,-1-1-1 0 0,0 0 0 0 0,1 1 0 0 0,-1-1 1 0 0,0 0-1 0 0,1 0 0 0 0,-1 0 1 0 0,0 1-1 0 0,1-1 0 0 0,-1 0 1 0 0,0 0-1 0 0,1 0 0 0 0,-1 0-19 0 0,34 38 677 0 0,-2 1-1 0 0,-1 1 1 0 0,-2 2-1 0 0,-2 0 0 0 0,2 10-676 0 0,111 161 475 0 0,-137-213-395 0 0,0 1 0 0 0,0 0 1 0 0,1-1-1 0 0,-1 1 0 0 0,0-1 0 0 0,1 0 0 0 0,-1 0 1 0 0,0 0-1 0 0,1 0 0 0 0,-1 0 0 0 0,0 0 0 0 0,1-1 0 0 0,-1 1 1 0 0,0-1-1 0 0,0 0 0 0 0,1 0 0 0 0,-1 1 0 0 0,0-1 0 0 0,0-1 1 0 0,0 1-1 0 0,0 0 0 0 0,0 0 0 0 0,0-1 0 0 0,0 1 0 0 0,-1-1 1 0 0,1 0-1 0 0,0 1 0 0 0,-1-1 0 0 0,1 0 0 0 0,-1 0 0 0 0,0 0 1 0 0,0 0-1 0 0,0 0 0 0 0,0 0 0 0 0,0 0 0 0 0,0-1 0 0 0,0 1 1 0 0,-1 0-1 0 0,1 0 0 0 0,-1-1 0 0 0,1 1 0 0 0,-1 0 1 0 0,0-1-1 0 0,0 1 0 0 0,0 0 0 0 0,0-1 0 0 0,-1 1 0 0 0,1 0 1 0 0,-1-2-81 0 0,6-11 25 0 0,52-150-178 0 0,-8-2 0 0 0,-6-2 1 0 0,-5-22 152 0 0,-25 91-2495 0 0,-10 35-6960 0 0,-3 46-1479 0 0</inkml:trace>
  <inkml:trace contextRef="#ctx0" brushRef="#br2" timeOffset="415538.96">12158 2111 17532 0 0,'0'0'-351'0'0,"0"0"124"0"0,0 0 117 0 0,0 0 16 0 0,0 0-28 0 0,0 0-56 0 0,0 0-85 0 0,0 0-45 0 0,0 0 35 0 0,0 0 145 0 0,0 0 196 0 0,0 0 179 0 0,0 0 106 0 0,-3-3-33 0 0,2 1-259 0 0,1 0 0 0 0,-1 0 0 0 0,1 0 0 0 0,-1 0 0 0 0,1 0 0 0 0,-1-1 0 0 0,1 1 1 0 0,0 0-1 0 0,0 0 0 0 0,0 0 0 0 0,0 0 0 0 0,1 0 0 0 0,-1 0 0 0 0,1 0 0 0 0,-1 0 0 0 0,1 0 0 0 0,-1 0 0 0 0,1 0 0 0 0,0 0 0 0 0,0 0 0 0 0,0 0 0 0 0,0 0 0 0 0,0 1 0 0 0,1-1 0 0 0,-1 0 0 0 0,0 1 0 0 0,1-1 0 0 0,-1 1 0 0 0,1 0 0 0 0,0-1 0 0 0,-1 1 0 0 0,1 0 0 0 0,0 0 1 0 0,0 0-1 0 0,0 0 0 0 0,0 0 0 0 0,0 1 0 0 0,0-1 0 0 0,0 0-61 0 0,10-3 79 0 0,-1 0 1 0 0,1 1 0 0 0,0 1 0 0 0,0-1-1 0 0,0 2 1 0 0,0 0 0 0 0,0 0-1 0 0,0 1 1 0 0,0 1 0 0 0,1 0-1 0 0,-1 0 1 0 0,0 1 0 0 0,-1 1 0 0 0,1 0-1 0 0,8 4-79 0 0,1-3 72 0 0,270 55 146 0 0,36 7 68 0 0,192 70-286 0 0,69 77-109 0 0,-338-115 104 0 0,5-10 0 0 0,3-12 0 0 0,22-6 5 0 0,209 4-360 0 0,232-4 360 0 0,-183-22-887 0 0,34 29 887 0 0,-360-38-45 0 0,-2 9 0 0 0,-3 8 1 0 0,-2 10-1 0 0,33 23 45 0 0,-47-2 107 0 0,-4 8 1 0 0,88 63-108 0 0,-40-18-7 0 0,310 205 56 0 0,-497-309-13 0 0,-2 2-1 0 0,-2 1 0 0 0,-2 3 0 0 0,-1 1 1 0 0,-3 2-1 0 0,-1 2 0 0 0,-3 1 0 0 0,-1 2 1 0 0,-3 1-1 0 0,-2 1 0 0 0,-2 1 0 0 0,0 9-35 0 0,49 158 32 0 0,-9 4-1 0 0,37 230-31 0 0,-47 283 1013 0 0,-53-704-1132 0 0,1-1-1 0 0,1 1 1 0 0,2-1-1 0 0,1-1 1 0 0,2 1-1 0 0,1-1 1 0 0,1-1 0 0 0,2 0-1 0 0,1-1 1 0 0,4 4 119 0 0,-17-30-177 0 0,2 5 1193 0 0,-21-15-298 0 0,17 7-798 0 0,0 0-99 0 0,0 0-114 0 0,0 0-120 0 0,0 0-183 0 0,0 0-270 0 0,0 0-381 0 0,11 20-11396 0 0,-7-13 7773 0 0</inkml:trace>
  <inkml:trace contextRef="#ctx0" brushRef="#br2" timeOffset="416404.886">20196 7249 8370 0 0,'0'0'1167'0'0,"0"0"-460"0"0,0 0 113 0 0,0 0 85 0 0,0 0-95 0 0,0 0-117 0 0,0 0-271 0 0,0 0-208 0 0,0 0-176 0 0,0 0-150 0 0,0 0-100 0 0,0 0-8 0 0,0 0 158 0 0,-15 6 717 0 0,16 54 1239 0 0,15 334-989 0 0,-11-371-2939 0 0,16-17-9771 0 0,-14-9 8650 0 0</inkml:trace>
  <inkml:trace contextRef="#ctx0" brushRef="#br2" timeOffset="417007.075">20679 7188 20620 0 0,'0'0'-760'0'0,"0"0"-113"0"0,0 0 90 0 0,0 0 333 0 0,0 0 336 0 0,2 30 140 0 0,13 218 76 0 0,-14-198-51 0 0,2-25 23 0 0,-2-1 0 0 0,-1 1 1 0 0,0-1-1 0 0,-2 1 0 0 0,-1-1 0 0 0,0 0 0 0 0,-2 0 0 0 0,-1 0 0 0 0,-1 0 1 0 0,-1-1-1 0 0,-6 12-74 0 0,14-36 24 0 0,0 1 1 0 0,0-1 0 0 0,0 0 0 0 0,0 1 0 0 0,0-1 0 0 0,0 1-1 0 0,0-1 1 0 0,0 1 0 0 0,0-1 0 0 0,0 0 0 0 0,0 1 0 0 0,0-1-1 0 0,0 1 1 0 0,-1-1 0 0 0,1 1 0 0 0,0-1 0 0 0,0 0 0 0 0,-1 1-1 0 0,1-1 1 0 0,0 1 0 0 0,0-1 0 0 0,-1 1 0 0 0,1 0 0 0 0,-1-1-1 0 0,1 1 1 0 0,-1-1 0 0 0,1 1 0 0 0,0 0 0 0 0,-1-1 0 0 0,1 1-1 0 0,-1 0 1 0 0,1-1 0 0 0,-1 1 0 0 0,0 0 0 0 0,1 0 0 0 0,-1 0-1 0 0,1-1 1 0 0,-1 1 0 0 0,1 0 0 0 0,-1 0 0 0 0,0 0 0 0 0,1 0-1 0 0,-1 0 1 0 0,1 0 0 0 0,-1 0 0 0 0,0 0 0 0 0,1 0 0 0 0,-1 1-1 0 0,1-1 1 0 0,-1 0 0 0 0,1 0 0 0 0,-1 0-25 0 0,6-67-1563 0 0,61-252-63 0 0,-51 258 1771 0 0,5 95 667 0 0,-9-8-457 0 0,-4-1-291 0 0,2 1 0 0 0,0-1 0 0 0,2-1 1 0 0,0 0-1 0 0,2-1 0 0 0,1 0 0 0 0,0 0 0 0 0,2-2 1 0 0,0 0-1 0 0,2-1 0 0 0,0 0 0 0 0,1-2 0 0 0,1 0 0 0 0,1-1 1 0 0,0-1-1 0 0,1-1 0 0 0,1-1 0 0 0,0-1-64 0 0,-20-12 58 0 0,0 1 0 0 0,0-1 0 0 0,0 0 0 0 0,0 0 0 0 0,-1 0 0 0 0,1 0 0 0 0,1 0 1 0 0,-1-1-1 0 0,0 0 0 0 0,0 1 0 0 0,0-1 0 0 0,0 0 0 0 0,0 0 0 0 0,0-1 0 0 0,0 1 0 0 0,0-1 0 0 0,0 1 0 0 0,0-1 0 0 0,0 0 0 0 0,0 0 0 0 0,0-1 0 0 0,0 1 0 0 0,-1 0 0 0 0,1-1 0 0 0,0 0 0 0 0,-1 1 0 0 0,1-1 1 0 0,-1 0-1 0 0,0 0 0 0 0,0-1 0 0 0,1 1 0 0 0,-2 0 0 0 0,1-1 0 0 0,0 1 0 0 0,0-1 0 0 0,-1 0 0 0 0,1 1 0 0 0,-1-1 0 0 0,0 0 0 0 0,0 0 0 0 0,0 0 0 0 0,0 0 0 0 0,-1 0 0 0 0,1 0 0 0 0,-1 0 0 0 0,1 0 0 0 0,-1 0 1 0 0,0 0-1 0 0,0-1 0 0 0,-1 1 0 0 0,0-2-58 0 0,3-37 110 0 0,-2 0 1 0 0,-2 1-1 0 0,-2-1 1 0 0,-2 1-1 0 0,-2 0 1 0 0,-1 0-1 0 0,-2 1 0 0 0,-2 0 1 0 0,-1 1-1 0 0,-3 0 1 0 0,0 2-1 0 0,-20-30-110 0 0,36 67-7349 0 0,17 23-1706 0 0,-8-16 1969 0 0</inkml:trace>
  <inkml:trace contextRef="#ctx0" brushRef="#br2" timeOffset="417308.666">21499 7086 17836 0 0,'0'0'-602'0'0,"0"0"-754"0"0,0 0-211 0 0,0 0 173 0 0,0 0 465 0 0,0 0 649 0 0,0 0 242 0 0,0 0 54 0 0,0 0 71 0 0,0 0 113 0 0,0 0 155 0 0,0 0 178 0 0,0 26 192 0 0,-2 81 129 0 0,-38 55 1872 0 0,-6-18-2070 0 0,50-165-3876 0 0,-1-40-10757 0 0,-3 54 13352 0 0</inkml:trace>
  <inkml:trace contextRef="#ctx0" brushRef="#br2" timeOffset="417739.671">21052 7302 7954 0 0,'0'0'2624'0'0,"0"0"-1007"0"0,0 0-92 0 0,0 0-104 0 0,0 0-356 0 0,0 0-210 0 0,0 0-234 0 0,0 0-178 0 0,0 0-183 0 0,0 0-193 0 0,0 0-143 0 0,0 0-61 0 0,0 0 45 0 0,-4-7 81 0 0,-12-21 75 0 0,42 45 1566 0 0,9 23-1261 0 0,-2 1 0 0 0,-3 2 0 0 0,-1 1 0 0 0,-1 1 0 0 0,1 10-369 0 0,46 73 219 0 0,79 74 113 0 0,-155-209-31 0 0,-16-24-4122 0 0,-21-40-12426 0 0,33 61 13788 0 0</inkml:trace>
  <inkml:trace contextRef="#ctx0" brushRef="#br2" timeOffset="418176.048">21424 7132 14291 0 0,'0'0'343'0'0,"0"0"-257"0"0,0 0-35 0 0,0 0 36 0 0,0 0 24 0 0,0 0 101 0 0,0 0 113 0 0,0 0 128 0 0,0 0 118 0 0,0 0 69 0 0,0 0-41 0 0,0 0-101 0 0,0 0-106 0 0,-7-3-98 0 0,-12-9-137 0 0,21 16-16 0 0,12 11 29 0 0,72 87 521 0 0,-5 4-1 0 0,-4 3 0 0 0,37 74-690 0 0,-76-121 63 0 0,127 158 264 0 0,-178-230-2415 0 0,-11-14-9395 0 0,19 17 3172 0 0</inkml:trace>
  <inkml:trace contextRef="#ctx0" brushRef="#br2" timeOffset="418426.715">21351 7667 17812 0 0,'0'0'77'0'0,"0"0"7"0"0,0 0-106 0 0,0 0-279 0 0,0 0-243 0 0,0 0 0 0 0,0 0 157 0 0,0 0 327 0 0,0 0 339 0 0,0 0 168 0 0,0 0 74 0 0,0 0 10 0 0,0 0 0 0 0,18-11-23 0 0,59-33-47 0 0,24 26 592 0 0,-76 20-968 0 0,18-3-485 0 0,37 1-587 0 0,-54 3-3222 0 0,-1 2-3615 0 0,-19-2 713 0 0</inkml:trace>
  <inkml:trace contextRef="#ctx0" brushRef="#br2" timeOffset="419361.274">22008 7321 18372 0 0,'0'0'128'0'0,"0"0"-225"0"0,0 0-234 0 0,0 0-224 0 0,0 0 64 0 0,0 0 242 0 0,0 0 244 0 0,0 0 222 0 0,0 0 14 0 0,0 0-50 0 0,0 0-64 0 0,0 0-65 0 0,27-18-24 0 0,126-86-21 0 0,-57 4-916 0 0,-98 98 862 0 0,0 0 1 0 0,0 1 0 0 0,0-1 0 0 0,0 1 0 0 0,0 0 0 0 0,0-1 0 0 0,-1 1 0 0 0,1 0 0 0 0,0 0 0 0 0,0 0 0 0 0,-1 1 0 0 0,1-1-1 0 0,-1 0 1 0 0,1 1 0 0 0,-1 0 0 0 0,1 0 0 0 0,-1-1 0 0 0,1 1 0 0 0,-1 1 0 0 0,1-1 0 0 0,-1 0 0 0 0,1 1 0 0 0,0-1 0 0 0,-1 1-1 0 0,1 0 1 0 0,-1-1 0 0 0,-1 2 46 0 0,-14 8 79 0 0,0 0-1 0 0,1 1 1 0 0,1 1 0 0 0,0 0-1 0 0,0 1 1 0 0,1 1-1 0 0,1 0 1 0 0,0 1-1 0 0,1 1 1 0 0,1 0-1 0 0,-7 11-78 0 0,4-6 119 0 0,1 1-1 0 0,1 1 0 0 0,1 0 0 0 0,1 1 0 0 0,1 0 1 0 0,1 1-1 0 0,1 0 0 0 0,1 0 0 0 0,1 1 1 0 0,1 0-1 0 0,2 0 0 0 0,0 0 0 0 0,2 0 0 0 0,1 0 1 0 0,1 0-1 0 0,1 0 0 0 0,2 0 0 0 0,0 0 0 0 0,2 3-118 0 0,-3-20-3 0 0,-1 1 0 0 0,1-1 0 0 0,1 0-1 0 0,0 0 1 0 0,0 0 0 0 0,1-1-1 0 0,0 1 1 0 0,0-1 0 0 0,1 0 0 0 0,0-1-1 0 0,0 1 1 0 0,1-1 0 0 0,0 0 0 0 0,0-1-1 0 0,1 0 1 0 0,0 0 0 0 0,0 0 0 0 0,0-1-1 0 0,0-1 1 0 0,1 1 0 0 0,0-1-1 0 0,0-1 1 0 0,0 1 0 0 0,1-2 0 0 0,-1 1-1 0 0,1-1 1 0 0,-1-1 0 0 0,1 0 0 0 0,8 0 3 0 0,-3 1 23 0 0,0-1 1 0 0,0 0 0 0 0,0-2 0 0 0,0 0-1 0 0,0 0 1 0 0,0-1 0 0 0,0-1 0 0 0,0-1-1 0 0,-1 0 1 0 0,0 0 0 0 0,0-2 0 0 0,0 0 0 0 0,0 0-1 0 0,-1-1 1 0 0,0-1 0 0 0,-1 0 0 0 0,1-1-1 0 0,-2-1 1 0 0,1 1 0 0 0,-1-2 0 0 0,-1 1-1 0 0,8-11-23 0 0,-17 18 22 0 0,0-1 0 0 0,0 1 0 0 0,-1-1-1 0 0,1 0 1 0 0,-1 1 0 0 0,1-1 0 0 0,-1 0 0 0 0,-1 1-1 0 0,1-1 1 0 0,0 0 0 0 0,-1 1 0 0 0,0-1-1 0 0,1 0 1 0 0,-2 1 0 0 0,1-1 0 0 0,0 1 0 0 0,-1 0-1 0 0,1-1 1 0 0,-1 1 0 0 0,0 0 0 0 0,0 0-1 0 0,0 0 1 0 0,-1 0 0 0 0,1 0 0 0 0,-1 1 0 0 0,1-1-1 0 0,-1 1 1 0 0,0-1 0 0 0,0 1 0 0 0,0 0-1 0 0,0 0-21 0 0,-102-59 342 0 0,-25 17 488 0 0,344-17-2140 0 0,-199 57 1264 0 0,0-1 0 0 0,0-1 0 0 0,0 0 0 0 0,-1-1 1 0 0,0-1-1 0 0,0 0 0 0 0,-1-1 0 0 0,0 0 1 0 0,-1-1-1 0 0,0-1 0 0 0,0 0 0 0 0,-1 0 1 0 0,-1-1-1 0 0,0 0 0 0 0,-1-1 0 0 0,4-6 46 0 0,-11 11 107 0 0,-1 1-1 0 0,1-1 0 0 0,-1 0 0 0 0,-1 1 1 0 0,0-1-1 0 0,0 0 0 0 0,0 0 0 0 0,-1 1 1 0 0,0-1-1 0 0,-1 1 0 0 0,0-1 0 0 0,0 1 1 0 0,0-1-1 0 0,-1 1 0 0 0,0 0 0 0 0,0 0 1 0 0,-1 0-1 0 0,-1-1-106 0 0,38 209 432 0 0,-24 55-387 0 0,4-240-1836 0 0,20-32-9748 0 0,-32 16 11082 0 0,6-5-6939 0 0</inkml:trace>
  <inkml:trace contextRef="#ctx0" brushRef="#br2" timeOffset="420157.912">22897 7165 20604 0 0,'0'0'-378'0'0,"0"0"-485"0"0,0 0-329 0 0,0 0 7 0 0,0 0 278 0 0,0 0 573 0 0,0 0 400 0 0,0 0 102 0 0,0 0 3 0 0,0 0-24 0 0,0 0-20 0 0,0 0-19 0 0,0 0 0 0 0,26-1 17 0 0,79-5 7 0 0,-71 0 22 0 0,-66 5-1056 0 0,24 4 964 0 0,0-1 1 0 0,0 1-1 0 0,0 1 1 0 0,0 0-1 0 0,1 0 1 0 0,-1 0 0 0 0,1 1-1 0 0,0 0 1 0 0,1 0-1 0 0,-1 1 1 0 0,1 0-1 0 0,0 0 1 0 0,0 0-1 0 0,1 1 1 0 0,0 0-1 0 0,0 0 1 0 0,0 0-1 0 0,1 1 1 0 0,0 0 0 0 0,1-1-1 0 0,0 1 1 0 0,0 0-1 0 0,1 1 1 0 0,-1-1-1 0 0,2 1-62 0 0,-20 218 1316 0 0,22-213-1387 0 0,-2 6 10 0 0,1-1-1 0 0,1 0 1 0 0,0 1 0 0 0,2-1-1 0 0,0 0 1 0 0,2 0-1 0 0,0 0 1 0 0,1-1-1 0 0,0 0 1 0 0,2 0-1 0 0,0 0 1 0 0,3 2 61 0 0,-11-19 11 0 0,0-1 1 0 0,0 1-1 0 0,0 0 1 0 0,0-1-1 0 0,0 1 1 0 0,0 0-1 0 0,0-1 0 0 0,0 1 1 0 0,0 0-1 0 0,1-1 1 0 0,-1 1-1 0 0,0 0 1 0 0,1-1-1 0 0,-1 1 1 0 0,0-1-1 0 0,1 1 1 0 0,-1-1-1 0 0,1 1 0 0 0,-1-1 1 0 0,0 1-1 0 0,1-1 1 0 0,-1 1-1 0 0,1-1 1 0 0,0 1-1 0 0,-1-1 1 0 0,1 0-1 0 0,-1 1 0 0 0,1-1 1 0 0,0 0-1 0 0,-1 0 1 0 0,1 1-1 0 0,0-1 1 0 0,-1 0-1 0 0,1 0 1 0 0,0 0-1 0 0,-1 0 1 0 0,1 0-1 0 0,0 0 0 0 0,-1 0 1 0 0,1 0-1 0 0,0 0 1 0 0,-1 0-1 0 0,1 0 1 0 0,0 0-1 0 0,-1-1 1 0 0,1 1-1 0 0,0 0 0 0 0,-1 0 1 0 0,1-1-1 0 0,-1 1 1 0 0,1 0-1 0 0,-1-1 1 0 0,1 1-1 0 0,0-1 1 0 0,-1 1-1 0 0,0-1 0 0 0,1 1 1 0 0,-1-1-1 0 0,1 1 1 0 0,-1-1-1 0 0,1 1 1 0 0,-1-1-1 0 0,0 1 1 0 0,1-1-1 0 0,-1 0 1 0 0,0 1-1 0 0,0-1-11 0 0,7-53 1022 0 0,-6 46-1424 0 0,3-63 203 0 0,-4 0 0 0 0,-2 0 0 0 0,-3 0 0 0 0,-4 0 0 0 0,-10-38 199 0 0,0 24 1551 0 0,19 84-1524 0 0,0 1-135 0 0,0 0-110 0 0,24 30 185 0 0,207 271 1645 0 0,-221-294-1582 0 0,0 0 1 0 0,0-1-1 0 0,0 0 0 0 0,0-1 0 0 0,1 0 0 0 0,0 0 0 0 0,0-1 1 0 0,0-1-1 0 0,1 0 0 0 0,-1 0 0 0 0,1-1 0 0 0,0-1 0 0 0,-1 0 1 0 0,1 0-1 0 0,0-1 0 0 0,0-1 0 0 0,0 0 0 0 0,-1-1 0 0 0,1 0 1 0 0,-1 0-1 0 0,1-1 0 0 0,-1-1 0 0 0,0 0 0 0 0,0-1 0 0 0,0 0 1 0 0,-1 0-1 0 0,0-1 0 0 0,0-1 0 0 0,8-6-30 0 0,-25-66 428 0 0,-28 17-381 0 0,-3 1 0 0 0,-2 2-1 0 0,-3 1 1 0 0,-2 3 0 0 0,-3 1 0 0 0,-30-24-47 0 0,32 30 190 0 0,21 20-1434 0 0,45 44-3171 0 0,4 6 2488 0 0,27 26-7513 0 0,-36-35 3249 0 0</inkml:trace>
  <inkml:trace contextRef="#ctx0" brushRef="#br2" timeOffset="420698.937">23927 6871 22725 0 0,'0'0'-214'0'0,"0"0"-35"0"0,0 0-118 0 0,0 0-278 0 0,0 0-255 0 0,0 0-22 0 0,0 0 158 0 0,0 0 329 0 0,0 0 361 0 0,0 0 234 0 0,0 0 116 0 0,0 0 104 0 0,0 0 85 0 0,-1-5 29 0 0,1 4-495 0 0,0 0 1 0 0,0 0 0 0 0,-1 0 0 0 0,1 0 0 0 0,-1 0 0 0 0,1 0 0 0 0,-1 0 0 0 0,1 0-1 0 0,-1 1 1 0 0,0-1 0 0 0,1 0 0 0 0,-1 0 0 0 0,0 1 0 0 0,0-1 0 0 0,0 0 0 0 0,1 1-1 0 0,-1-1 1 0 0,0 1 0 0 0,0-1 0 0 0,0 1 0 0 0,0-1 0 0 0,0 1 0 0 0,0 0 0 0 0,0-1-1 0 0,0 1 1 0 0,0 0 0 0 0,0 0 0 0 0,0 0 0 0 0,0 0 0 0 0,0 0 0 0 0,0 0 0 0 0,0 0-1 0 0,0 0 1 0 0,0 0 0 0 0,0 1 0 0 0,0-1 0 0 0,0 0 0 0 0,0 1 0 0 0,0-1 0 0 0,0 0-1 0 0,0 1 1 0 0,0-1 0 0 0,0 1 0 0 0,0 0 0 0 0,1-1 0 0 0,-1 1 0 0 0,0 0 0 0 0,0-1-1 0 0,1 1 1 0 0,-1 0 0 0 0,0 0 0 0 0,1-1 0 0 0,-1 1 0 0 0,1 0 0 0 0,-1 0 0 0 0,1 0-1 0 0,-1 0 1 0 0,1 0 0 0 0,0 0 0 0 0,-1 0 0 0 0,1 0 0 0 0,0 0 0 0 0,0 0 0 0 0,0 1 0 0 0,-28 25-16 0 0,1 2 1 0 0,1 0 0 0 0,2 2-1 0 0,1 1 1 0 0,1 0 0 0 0,2 2-1 0 0,2 0 1 0 0,1 2 0 0 0,1-1 0 0 0,2 2-1 0 0,2 0 1 0 0,1 1 0 0 0,2 0-1 0 0,1 0 1 0 0,3 1 0 0 0,1 0-1 0 0,1 0 1 0 0,3 0 0 0 0,2 17 15 0 0,0-45 6 0 0,0 0 0 0 0,1 0 0 0 0,1 0 1 0 0,0 0-1 0 0,0-1 0 0 0,1 1 0 0 0,0-1 0 0 0,1 0 0 0 0,0-1 1 0 0,1 1-1 0 0,0-1 0 0 0,0 0 0 0 0,1-1 0 0 0,0 0 0 0 0,0 0 1 0 0,1-1-1 0 0,0 0 0 0 0,0 0 0 0 0,1-1 0 0 0,0 0 0 0 0,0-1 1 0 0,0 0-1 0 0,1-1 0 0 0,0 0 0 0 0,0-1 0 0 0,0 0 0 0 0,0 0 1 0 0,0-1-1 0 0,0-1 0 0 0,1 0 0 0 0,-1 0 0 0 0,1-1 0 0 0,-1-1 1 0 0,0 0-1 0 0,1 0 0 0 0,-1-1 0 0 0,0-1 0 0 0,0 0 0 0 0,0 0 1 0 0,6-4-7 0 0,-2 4 89 0 0,-1-1 0 0 0,0-1 0 0 0,-1 0 1 0 0,1 0-1 0 0,-1-2 0 0 0,0 0 1 0 0,0 0-1 0 0,-1-1 0 0 0,0 0 0 0 0,-1-1 1 0 0,1-1-1 0 0,-2 0 0 0 0,1 0 0 0 0,-2-1 1 0 0,1-1-1 0 0,-1 1 0 0 0,-1-1 1 0 0,0-1-90 0 0,-8 1 95 0 0,0 0 1 0 0,-1 0 0 0 0,0 1 0 0 0,-1-1 0 0 0,0 1 0 0 0,-1-1-1 0 0,0 1 1 0 0,-1 0 0 0 0,-1 0 0 0 0,1 0 0 0 0,-2 1 0 0 0,1 0 0 0 0,-1 0-1 0 0,-1 0 1 0 0,0 0 0 0 0,0 1 0 0 0,-1 0 0 0 0,0 1 0 0 0,-1 0-1 0 0,1 0 1 0 0,-2 1 0 0 0,1 0 0 0 0,-1 1 0 0 0,0-1 0 0 0,0 2 0 0 0,-1 0-1 0 0,1 0 1 0 0,-1 1 0 0 0,-1 0 0 0 0,-3 0-96 0 0,82-11-1191 0 0,-23 8 582 0 0,72-8 390 0 0,-77 13-3926 0 0,0 5-4221 0 0,-27-1-1464 0 0</inkml:trace>
  <inkml:trace contextRef="#ctx0" brushRef="#br2" timeOffset="421344.06">21163 8480 9618 0 0,'0'0'2614'0'0,"0"0"-2353"0"0,0 0-841 0 0,0 0-60 0 0,0 0 16 0 0,0 0 372 0 0,0 0 401 0 0,0 0 193 0 0,0 0 107 0 0,0 0 29 0 0,0 0 51 0 0,0 0 27 0 0,0 0-24 0 0,8 24-30 0 0,25 75-69 0 0,-24 55 539 0 0,-13-119-825 0 0,-39 411 437 0 0,42-441-596 0 0,0 2 25 0 0,1 0 1 0 0,-1 0-1 0 0,-1 0 0 0 0,1-1 1 0 0,-1 1-1 0 0,-1 0 0 0 0,1-1 1 0 0,-1 0-1 0 0,0 1 0 0 0,0-1 1 0 0,-1 0-1 0 0,0-1 0 0 0,0 1 1 0 0,0-1-1 0 0,-1 1 0 0 0,0-1 1 0 0,-2 1-14 0 0,-5-71-5491 0 0,12 64 5498 0 0,0-5 168 0 0,1 0 0 0 0,0-1 0 0 0,-1 1-1 0 0,2 0 1 0 0,-1 0 0 0 0,1 0 0 0 0,0 1 0 0 0,0-1 0 0 0,1 0-1 0 0,-1 1 1 0 0,1-1 0 0 0,1 1 0 0 0,-1 0 0 0 0,1 0 0 0 0,0 0 0 0 0,0 1-1 0 0,0-1 1 0 0,1 1 0 0 0,-1 0 0 0 0,1 0 0 0 0,0 0 0 0 0,0 1-1 0 0,0 0 1 0 0,1 0 0 0 0,-1 0 0 0 0,1 1 0 0 0,0 0 0 0 0,0 0 0 0 0,0 0-1 0 0,0 0 1 0 0,0 1 0 0 0,0 0 0 0 0,0 1 0 0 0,0-1 0 0 0,0 1 0 0 0,0 0-1 0 0,3 1-174 0 0,396 40 777 0 0,-286-56-4576 0 0,-47-16-7031 0 0,-64 25 7412 0 0</inkml:trace>
  <inkml:trace contextRef="#ctx0" brushRef="#br2" timeOffset="421778.968">21935 9000 20156 0 0,'0'0'-386'0'0,"0"0"-216"0"0,0 0 50 0 0,0 0 191 0 0,0 0 298 0 0,0 0 192 0 0,0 0 9 0 0,0 0 52 0 0,0 0 44 0 0,0 0 38 0 0,0 0 30 0 0,25 24 12 0 0,80 71 66 0 0,-103-92-300 0 0,1-1 1 0 0,-1 1-1 0 0,0 0 1 0 0,1-1-1 0 0,0 0 0 0 0,0 0 1 0 0,0 1-1 0 0,-1-2 0 0 0,2 1 1 0 0,-1 0-1 0 0,0 0 1 0 0,0-1-1 0 0,1 0 0 0 0,-1 0 1 0 0,0 0-1 0 0,1 0 0 0 0,-1 0 1 0 0,1-1-1 0 0,-1 1 1 0 0,1-1-1 0 0,0 0 0 0 0,-1 0 1 0 0,1-1-1 0 0,-1 1 1 0 0,2-1-81 0 0,10-1 290 0 0,-3-2-217 0 0,1-1-1 0 0,-1 0 1 0 0,0 0-1 0 0,0-1 1 0 0,0-1-1 0 0,-1 0 1 0 0,0-1-1 0 0,-1 0 1 0 0,1 0-1 0 0,-2-1 1 0 0,1-1-1 0 0,-1 0 1 0 0,-1 0-1 0 0,3-4-72 0 0,-2 6-50 0 0,0 0 0 0 0,-1-1 0 0 0,0 0 0 0 0,-1 0 0 0 0,0 0 0 0 0,-1-1 0 0 0,1 0 0 0 0,-2-1 0 0 0,0 0 0 0 0,0 1 0 0 0,-1-1 0 0 0,0-1-1 0 0,-1 1 1 0 0,0-1 0 0 0,0 1 0 0 0,-2-1 0 0 0,1 0 0 0 0,-2 0 0 0 0,0 0 0 0 0,0 1 0 0 0,-1-1 0 0 0,0 0 0 0 0,-1 0 0 0 0,0 1 0 0 0,-1-1 0 0 0,0 1-1 0 0,-1 0 1 0 0,-1 0 0 0 0,1 0 0 0 0,-2 0 0 0 0,1 1 0 0 0,-2 0 0 0 0,1 0 0 0 0,-1 0 0 0 0,-7-6 50 0 0,6 9 19 0 0,-1-1 1 0 0,-1 1-1 0 0,1 1 1 0 0,-1 0-1 0 0,0 0 0 0 0,0 1 1 0 0,-1 1-1 0 0,1-1 1 0 0,-1 2-1 0 0,0-1 1 0 0,-1 2-1 0 0,1-1 0 0 0,0 2 1 0 0,-1-1-1 0 0,1 1 1 0 0,-1 1-1 0 0,1 0 1 0 0,-1 1-1 0 0,1 0 0 0 0,0 1 1 0 0,-1 0-1 0 0,1 1 1 0 0,0 0-1 0 0,0 1 0 0 0,0 0 1 0 0,1 0-1 0 0,0 1 1 0 0,0 1-1 0 0,0 0 1 0 0,0 0-1 0 0,1 1 0 0 0,0 0 1 0 0,0 1-1 0 0,1 0 1 0 0,0 0-1 0 0,0 0 0 0 0,1 1 1 0 0,0 1-1 0 0,1-1 1 0 0,0 1-1 0 0,-2 3-19 0 0,5-4-34 0 0,0 0-1 0 0,0 0 0 0 0,1 0 1 0 0,0 0-1 0 0,0 0 0 0 0,1 0 1 0 0,0 1-1 0 0,1-1 0 0 0,0 0 1 0 0,1 1-1 0 0,0-1 1 0 0,0 0-1 0 0,1 0 0 0 0,0 0 1 0 0,0 0-1 0 0,1 0 0 0 0,0 0 1 0 0,1-1-1 0 0,0 1 1 0 0,1-1-1 0 0,-1 0 0 0 0,1 0 1 0 0,4 3 34 0 0,-3-4-325 0 0,0 0 1 0 0,0-1 0 0 0,1 0-1 0 0,0 0 1 0 0,0 0 0 0 0,0-1-1 0 0,1 0 1 0 0,0 0 0 0 0,0-1 0 0 0,0 0-1 0 0,1-1 1 0 0,-1 0 0 0 0,1 0-1 0 0,0-1 1 0 0,7 2 324 0 0,50 2-8658 0 0,-44-6 467 0 0</inkml:trace>
  <inkml:trace contextRef="#ctx0" brushRef="#br2" timeOffset="422393.256">22725 8558 13131 0 0,'0'0'217'0'0,"0"0"-97"0"0,0 0-52 0 0,0 0 38 0 0,0 0 248 0 0,0 0 197 0 0,0 0 65 0 0,0 0-21 0 0,0 0-140 0 0,0 0-143 0 0,0 0-119 0 0,0 0-46 0 0,0 0-20 0 0,26-23-21 0 0,110-98 78 0 0,-194 144 47 0 0,39-10-68 0 0,0 2-1 0 0,1 0 0 0 0,1 1 1 0 0,0 1-1 0 0,1 0 1 0 0,1 1-1 0 0,1 1 0 0 0,1 0 1 0 0,0 1-1 0 0,2 0 1 0 0,0 1-1 0 0,1 0 1 0 0,1 1-1 0 0,1 0 0 0 0,1 1 1 0 0,1-1-1 0 0,1 1 1 0 0,1 0-1 0 0,1 1 1 0 0,1-1-1 0 0,1 1 0 0 0,1-1 1 0 0,1 1-1 0 0,4 20-162 0 0,-3-36-3 0 0,0 0 0 0 0,0 0 0 0 0,1 0 0 0 0,0 0 0 0 0,0 0 0 0 0,1 0 1 0 0,0-1-1 0 0,0 0 0 0 0,0 0 0 0 0,1 0 0 0 0,1 0 0 0 0,-1-1 0 0 0,1 0 0 0 0,0 0 0 0 0,0 0 0 0 0,1-1 0 0 0,0 0 0 0 0,-1 0 0 0 0,2 0 0 0 0,-1-1 0 0 0,1 0 0 0 0,-1-1 0 0 0,1 0 0 0 0,0 0 0 0 0,0-1 0 0 0,0 1 0 0 0,1-2 0 0 0,-1 1 0 0 0,0-1 0 0 0,1-1 0 0 0,-1 1 0 0 0,1-1 1 0 0,-1-1-1 0 0,0 0 0 0 0,1 0 0 0 0,-1-1 0 0 0,0 1 0 0 0,0-2 0 0 0,1 1 0 0 0,-2-1 0 0 0,2-1 3 0 0,8-1 5 0 0,0-1-1 0 0,0-1 1 0 0,0-1 0 0 0,-1 0 0 0 0,0-1-1 0 0,-1-1 1 0 0,0 0 0 0 0,0-1 0 0 0,-1-1 0 0 0,-1 0-1 0 0,0-1 1 0 0,0 0 0 0 0,-2-1 0 0 0,2-2-5 0 0,-14 12 39 0 0,0 0 0 0 0,0 0 0 0 0,0 0 0 0 0,0 0 0 0 0,-1 0 0 0 0,1 1 0 0 0,-1-1 0 0 0,0 0 0 0 0,0 1 0 0 0,-1-1 0 0 0,1 1 0 0 0,-1 0 0 0 0,1 0 0 0 0,-1 0 0 0 0,0 0 0 0 0,0 0 0 0 0,-1 1 0 0 0,1-1 0 0 0,0 1 0 0 0,-1 0 0 0 0,0 0 0 0 0,1 0 0 0 0,-1 1 0 0 0,0-1 0 0 0,0 1 0 0 0,0 0 0 0 0,0 0-39 0 0,1-1 43 0 0,-113-24 2100 0 0,282-18-1634 0 0,185-53-2384 0 0,-350 97 1484 0 0,15-2-947 0 0,-12 3-2263 0 0,-2 3-4118 0 0,-2 0-510 0 0</inkml:trace>
  <inkml:trace contextRef="#ctx0" brushRef="#br2" timeOffset="423468.863">20020 6398 11819 0 0,'0'0'742'0'0,"0"0"128"0"0,0 0 138 0 0,0 0-110 0 0,0 0-217 0 0,0 0-293 0 0,0 0-354 0 0,0 0-360 0 0,0 0-317 0 0,0 0-149 0 0,0 0 96 0 0,0 0 257 0 0,0 0 333 0 0,-9-8 258 0 0,-31-14 540 0 0,61 380 1850 0 0,34 1092-1934 0 0,-43-1228-696 0 0,11 0 1 0 0,40 167 87 0 0,16-40-3411 0 0,-38-227-4228 0 0,-80-196 11986 0 0,39 75-4346 0 0,0 0 0 0 0,0-1-1 0 0,0 1 1 0 0,-1 0-1 0 0,1-1 1 0 0,0 1 0 0 0,0 0-1 0 0,0-1 1 0 0,-1 1 0 0 0,1-1-1 0 0,0 1 1 0 0,-1 0 0 0 0,1-1-1 0 0,0 1 1 0 0,-1-1 0 0 0,1 1-1 0 0,-1-1 1 0 0,1 1 0 0 0,-1-1-1 0 0,1 1 1 0 0,-1-1-1 0 0,1 0 1 0 0,-1 1 0 0 0,0-1-1 0 0,1 0 1 0 0,-1 1 0 0 0,0-1-1 0 0,1 0 1 0 0,-1 0 0 0 0,0 1-1 0 0,1-1 1 0 0,-1 0 0 0 0,0 0-1 0 0,1 0 1 0 0,-1 0 0 0 0,0 0-1 0 0,1 0 1 0 0,-1 0-1 0 0,0 0 1 0 0,1 0 0 0 0,-1-1-1 0 0,0 1 0 0 0,2 30 1001 0 0,-2-6-552 0 0,-1-14-432 0 0,0 0 0 0 0,0 0-1 0 0,1 0 1 0 0,0 0 0 0 0,1 0 0 0 0,0 0-1 0 0,1 0 1 0 0,0 0 0 0 0,0 0 0 0 0,1 0-1 0 0,1 0 1 0 0,-1 0 0 0 0,2-1 0 0 0,-1 1-1 0 0,1-1 1 0 0,1 0 0 0 0,0 0 0 0 0,0-1-1 0 0,0 1 1 0 0,1-1 0 0 0,1 0 0 0 0,-1 0-1 0 0,1-1 1 0 0,0 0 0 0 0,1 0 0 0 0,4 2-17 0 0,46 19 500 0 0,1-3 0 0 0,1-3-1 0 0,1-2 1 0 0,1-3 0 0 0,1-2 0 0 0,0-4 0 0 0,1-2 0 0 0,0-3 0 0 0,0-2 0 0 0,0-4 0 0 0,61-7-500 0 0,-23 7 163 0 0,314-7 534 0 0,0-18 0 0 0,204-46-697 0 0,-525 57 36 0 0,316-47-83 0 0,3 18-1 0 0,130 14 48 0 0,-538 29-25 0 0,21-2-216 0 0,0 1 0 0 0,0 2 0 0 0,0 1 0 0 0,-1 0 0 0 0,1 3 0 0 0,-1 0 0 0 0,0 1 0 0 0,0 2 0 0 0,0 0 0 0 0,16 9 241 0 0,-33 6-2328 0 0,-39-11-4135 0 0,26-10 4825 0 0,-7 1-4962 0 0</inkml:trace>
  <inkml:trace contextRef="#ctx0" brushRef="#br2" timeOffset="424169.74">20556 6782 21277 0 0,'0'0'-378'0'0,"0"0"-127"0"0,0 0-129 0 0,0 0-2 0 0,0 0 85 0 0,0 0 258 0 0,0 0 260 0 0,35-18 63 0 0,115-57 9 0 0,62 14 75 0 0,-152 50-95 0 0,375-61-58 0 0,48 16 39 0 0,-90 11-150 0 0,817-101-25 0 0,-856 88 937 0 0,-350 60-663 0 0,0 0 0 0 0,0 0 0 0 0,-1 0 0 0 0,1 1 1 0 0,0-1-1 0 0,-1 1 0 0 0,0 0 0 0 0,0 0 0 0 0,0 0 1 0 0,0 1-1 0 0,0-1 0 0 0,-1 1 0 0 0,1 0 0 0 0,-1-1 1 0 0,0 1-1 0 0,0 0 0 0 0,0 0 0 0 0,-1 1 0 0 0,1-1 1 0 0,-1 0-1 0 0,0 3-99 0 0,5 7 159 0 0,56 145 27 0 0,-8 2 1 0 0,-7 2 0 0 0,-7 2 0 0 0,-7 2 0 0 0,2 85-187 0 0,-28-205 35 0 0,70 532 808 0 0,-3 470-843 0 0,-74-734 1382 0 0,-1-233-5079 0 0,0-3-5729 0 0,1-85-1710 0 0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16T11:53:50.914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5752 1737 2072 0 0,'0'0'515'0'0,"0"0"221"0"0,0 0 254 0 0,0 0 63 0 0,0 0-115 0 0,0 0-267 0 0,0 0-286 0 0,0 0-205 0 0,0 0-134 0 0,0 0-102 0 0,0 0-102 0 0,-24-19-120 0 0,-76-57-119 0 0,19 47-1346 0 0,64 30 1399 0 0,-28 4 505 0 0,0 3 1 0 0,0 1-1 0 0,1 2 0 0 0,0 2 0 0 0,1 2 0 0 0,1 2 1 0 0,0 2-1 0 0,1 2 0 0 0,2 1 0 0 0,0 2 0 0 0,1 2 0 0 0,-19 18-161 0 0,8-12 308 0 0,-26 11 390 0 0,2 4 0 0 0,2 3 0 0 0,2 3 0 0 0,3 2 1 0 0,2 4-1 0 0,3 2 0 0 0,2 3 0 0 0,4 3 0 0 0,-17 28-698 0 0,65-80-32 0 0,-1 0 1 0 0,2 0 0 0 0,0 1 0 0 0,1 0-1 0 0,0 0 1 0 0,1 1 0 0 0,1-1-1 0 0,1 1 1 0 0,0-1 0 0 0,1 1-1 0 0,1 0 1 0 0,0 0 0 0 0,2 0-1 0 0,0-1 1 0 0,1 1 0 0 0,0-1-1 0 0,1 1 1 0 0,1-1 0 0 0,1 0-1 0 0,0-1 1 0 0,1 1 0 0 0,0-1 0 0 0,2-1-1 0 0,0 1 1 0 0,1 0 31 0 0,14 19 44 0 0,1 0 1 0 0,1-2-1 0 0,3-1 1 0 0,0-1-1 0 0,2-2 1 0 0,0 0-1 0 0,2-3 1 0 0,2 0-1 0 0,23 12-44 0 0,10-1 12 0 0,2-3-1 0 0,1-3 1 0 0,2-4 0 0 0,0-2-1 0 0,1-4 1 0 0,2-3-1 0 0,0-3 1 0 0,31 0-12 0 0,92 2 108 0 0,1-8 0 0 0,129-15-108 0 0,186-33 370 0 0,316-72-370 0 0,-331 32 426 0 0,-4-21 0 0 0,-4-22-1 0 0,153-73-425 0 0,-644 195 3 0 0,56-16 288 0 0,-1-2 0 0 0,0-3 0 0 0,-2-3 0 0 0,-1-1 0 0 0,-1-3-1 0 0,-1-3 1 0 0,-2-1 0 0 0,-1-3 0 0 0,6-8-291 0 0,-43 30 148 0 0,-1 0 0 0 0,-1-1-1 0 0,-1 1 1 0 0,0-2 0 0 0,0 1 0 0 0,-2-1-1 0 0,0 0 1 0 0,-1-1 0 0 0,0 1 0 0 0,-1-1-1 0 0,-1 0 1 0 0,-1 0 0 0 0,-1 0 0 0 0,0 0-1 0 0,-1-1 1 0 0,-1 1 0 0 0,0 0 0 0 0,-1 0-1 0 0,-1 0 1 0 0,-1 0 0 0 0,0 1 0 0 0,-2-1-1 0 0,1 1 1 0 0,-2 0 0 0 0,0 1 0 0 0,-1-1-1 0 0,-1 1 1 0 0,0 1 0 0 0,-1 0 0 0 0,0 0-1 0 0,-1 1 1 0 0,-1 0 0 0 0,0 1-148 0 0,-29-34 93 0 0,-1 2 0 0 0,-3 2 0 0 0,-1 2 1 0 0,-1 2-1 0 0,-3 2 0 0 0,-1 2 0 0 0,-1 2 1 0 0,-2 3-1 0 0,-13-3-93 0 0,-50-19 101 0 0,-1 5 0 0 0,-3 6 1 0 0,-116-24-102 0 0,45 27 13 0 0,-1 8 0 0 0,-1 8 0 0 0,-1 9 0 0 0,0 8 0 0 0,-1 9 0 0 0,-171 27-13 0 0,43 15-442 0 0,2 14 1 0 0,-41 26 441 0 0,-58 36-3587 0 0,267-72 68 0 0,55-15-1951 0 0,24-8-4497 0 0</inkml:trace>
  <inkml:trace contextRef="#ctx0" brushRef="#br0" timeOffset="978.989">4243 2862 14907 0 0,'0'0'292'0'0,"0"0"183"0"0,0 0 194 0 0,0 0 26 0 0,0 0-155 0 0,0 0-272 0 0,0 0-425 0 0,0 0-439 0 0,0 0-323 0 0,0 0-14 0 0,0 0 215 0 0,-6-3 363 0 0,-1-1 320 0 0,8 5 42 0 0,-1-1-1 0 0,0 1 1 0 0,0-1-1 0 0,1 1 1 0 0,-1-1-1 0 0,0 1 1 0 0,0-1-1 0 0,1 1 1 0 0,-1-1-1 0 0,0 1 1 0 0,0 0-1 0 0,0-1 1 0 0,0 1-1 0 0,0-1 1 0 0,0 1-1 0 0,0-1 1 0 0,0 1-1 0 0,0 0 1 0 0,0-1-1 0 0,0 1 1 0 0,0-1-1 0 0,-1 1 1 0 0,1-1 0 0 0,0 1-1 0 0,0 0 1 0 0,0-1-1 0 0,-1 1 1 0 0,1-1-1 0 0,0 1 1 0 0,-1-1-1 0 0,1 1 1 0 0,-1-1-1 0 0,1 0 1 0 0,0 1-1 0 0,-1-1 1 0 0,1 1-1 0 0,-1-1 1 0 0,1 0-1 0 0,-1 0 1 0 0,1 1-1 0 0,-1-1 1 0 0,1 0-1 0 0,-1 0 1 0 0,1 1-1 0 0,-1-1 1 0 0,0 0-1 0 0,1 0 1 0 0,-1 0-1 0 0,1 0 1 0 0,-1 0-1 0 0,0 0 1 0 0,1 0-1 0 0,-1 0 1 0 0,1 0 0 0 0,-1 0-1 0 0,1 0 1 0 0,-1 0-1 0 0,0-1-6 0 0,18 456 727 0 0,-18-322-699 0 0,14 1381 120 0 0,24 190-573 0 0,-37-1697 421 0 0,9 662 1748 0 0,-37 120-1744 0 0,-87 463 1536 0 0,-5 49-5062 0 0,75-610 3549 0 0,30 1-1 0 0,49 343-22 0 0,66 888-196 0 0,-108-1529 1551 0 0,-47 288-1355 0 0,41-572-172 0 0,-20 205 28 0 0,31-106-4010 0 0,15-130-2635 0 0,-4-59 2105 0 0</inkml:trace>
  <inkml:trace contextRef="#ctx0" brushRef="#br0" timeOffset="1923.356">10216 3036 9018 0 0,'0'0'2446'0'0,"0"0"-1751"0"0,0 0-362 0 0,0 0 2 0 0,0 0-121 0 0,0 0-164 0 0,0 0-208 0 0,0 0-120 0 0,0 0 12 0 0,0 0 94 0 0,-9 29 84 0 0,-29 92 47 0 0,24 77 76 0 0,-57 1317 151 0 0,-51 696 3298 0 0,56-387-2846 0 0,-80 1150-3410 0 0,-68-1177 5312 0 0,178-1476-2362 0 0,13 1 0 0 0,15 1-1 0 0,14-1 1 0 0,14 1 0 0 0,34 145-178 0 0,55 238-2500 0 0,-107-681 2051 0 0,-3 118-1067 0 0,0-138 1506 0 0,0-1 0 0 0,0 0 0 0 0,0 0 0 0 0,-1 0-1 0 0,1 0 1 0 0,-1 0 0 0 0,0-1 0 0 0,0 1 0 0 0,0 0 0 0 0,-1-1-1 0 0,0 0 1 0 0,1 1 0 0 0,-1-1 0 0 0,0 0 0 0 0,0 0 0 0 0,-1-1-1 0 0,1 1 1 0 0,-1-1 0 0 0,1 0 0 0 0,-1 1 0 0 0,0-2 0 0 0,0 1-1 0 0,0 0 1 0 0,0-1 0 0 0,0 0 0 0 0,0 1 0 0 0,0-2-1 0 0,0 1 1 0 0,0 0 0 0 0,-1-1 0 0 0,0 0 10 0 0,-91-8-2738 0 0,4-19-3583 0 0,67 17 3072 0 0</inkml:trace>
  <inkml:trace contextRef="#ctx0" brushRef="#br0" timeOffset="2561.195">3747 16521 21349 0 0,'0'0'-64'0'0,"0"0"224"0"0,0 0 17 0 0,0 0-204 0 0,0 0-323 0 0,0 0-393 0 0,0 0-31 0 0,0 0 141 0 0,0 0 305 0 0,0 0 376 0 0,0 0 58 0 0,0 0-23 0 0,30 27-50 0 0,101 88-81 0 0,205 137-498 0 0,-162-114 134 0 0,-3-2 151 0 0,6-6-1 0 0,11-6 262 0 0,-64-52 255 0 0,4-6 0 0 0,3-5 0 0 0,2-6 0 0 0,2-6 0 0 0,6-4-255 0 0,120 24 209 0 0,2-12 0 0 0,2-11 1 0 0,2-12-1 0 0,111-5-209 0 0,-260-20 23 0 0,1-5 0 0 0,-1-5 0 0 0,0-5 0 0 0,0-6 0 0 0,-1-4 0 0 0,0-6-1 0 0,-2-5 1 0 0,-1-4 0 0 0,-1-6 0 0 0,-2-5 0 0 0,-2-4 0 0 0,60-38-23 0 0,-142 68 64 0 0,0-1 0 0 0,-1-1 0 0 0,-1-2-1 0 0,-1 0 1 0 0,-1-1 0 0 0,-1-2 0 0 0,-1 0 0 0 0,0-1 0 0 0,-2-1 0 0 0,-1-1 0 0 0,-1-1-1 0 0,-2-1 1 0 0,0 0 0 0 0,-2 0 0 0 0,-1-1 0 0 0,-2-1 0 0 0,0 0 0 0 0,-2-1 0 0 0,3-23-64 0 0,-6 25-154 0 0,-1-1 0 0 0,-1 1 0 0 0,-2 0 1 0 0,-1-1-1 0 0,-1 1 0 0 0,-1-1 1 0 0,-2 1-1 0 0,-5-20 154 0 0,7 43 0 0 0,0 0 1 0 0,0 0 0 0 0,-1 0-1 0 0,0 1 1 0 0,0-1-1 0 0,0 1 1 0 0,-1 0-1 0 0,0 0 1 0 0,0 0-1 0 0,0 0 1 0 0,0 1 0 0 0,-1-1-1 0 0,0 1 1 0 0,0 0-1 0 0,0 1 1 0 0,0-1-1 0 0,-1 1 1 0 0,1 0-1 0 0,-1 0 1 0 0,0 1-1 0 0,0 0 1 0 0,0 0 0 0 0,-4-1-1 0 0,-59-5-9043 0 0,63 8 627 0 0</inkml:trace>
  <inkml:trace contextRef="#ctx0" brushRef="#br0" timeOffset="4746.593">2429 3692 0 0 0,'0'0'679'0'0,"0"0"-463"0"0,0 0-156 0 0,0 0-31 0 0,0 0-5 0 0,0 0-1 0 0,0 0-4 0 0,0 0 5 0 0,27-21 9 0 0,81-64 11 0 0,33 4 459 0 0,-141 81-470 0 0,-1 1 1 0 0,1-1 0 0 0,-1 0-1 0 0,1 0 1 0 0,-1 1-1 0 0,1-1 1 0 0,-1 0 0 0 0,1 1-1 0 0,0-1 1 0 0,-1 1 0 0 0,1-1-1 0 0,-1 0 1 0 0,1 1-1 0 0,0-1 1 0 0,0 1 0 0 0,-1-1-1 0 0,1 1 1 0 0,0-1 0 0 0,0 1-1 0 0,-1-1 1 0 0,1 1-1 0 0,0-1 1 0 0,0 1 0 0 0,0 0-1 0 0,0-1 1 0 0,0 1-1 0 0,0-1 1 0 0,0 1 0 0 0,0-1-1 0 0,0 1 1 0 0,0-1 0 0 0,0 1-1 0 0,0-1 1 0 0,1 1-1 0 0,-1 0 1 0 0,0-1 0 0 0,0 1-1 0 0,0-1 1 0 0,1 0 0 0 0,-1 1-1 0 0,0-1 1 0 0,1 1-1 0 0,-1-1 1 0 0,0 1 0 0 0,1-1-1 0 0,-1 0 1 0 0,1 1 0 0 0,-1-1-1 0 0,1 0 1 0 0,-1 1-1 0 0,0-1 1 0 0,1 0 0 0 0,-1 1-1 0 0,1-1 1 0 0,0 0 0 0 0,-1 0-1 0 0,1 0 1 0 0,-1 0-1 0 0,1 1 1 0 0,-1-1 0 0 0,1 0-1 0 0,-1 0 1 0 0,1 0-1 0 0,0 0-33 0 0,-38 51 499 0 0,33-46-533 0 0,-68 83-298 0 0,-4-3 0 0 0,-4-4 0 0 0,-3-3-1 0 0,-22 11 333 0 0,-373 269 1972 0 0,392-297-1388 0 0,-872 551 8313 0 0,928-593-8999 0 0,-51 36 146 0 0,40-12-2964 0 0,41-23-5627 0 0,7-18 5678 0 0</inkml:trace>
  <inkml:trace contextRef="#ctx0" brushRef="#br0" timeOffset="5481.616">425 6008 18020 0 0,'0'0'-1099'0'0,"0"0"-621"0"0,0 0-285 0 0,0 0 58 0 0,0 0 543 0 0,0 0 933 0 0,0 0 463 0 0,0 0 40 0 0,31 1-85 0 0,235-5-1797 0 0,-24-31-3048 0 0,-1-12 3563 0 0,213-31 1608 0 0,-111 56 2666 0 0,2 14 0 0 0,277 33-2939 0 0,-304-10 165 0 0,2550 159 2774 0 0,-2291-153-2699 0 0,911 41-3417 0 0,280 96 3177 0 0,-92 57-3614 0 0,-1184-146 4148 0 0,-485-67-684 0 0,52 17 623 0 0,-40 8-3332 0 0,-19-22 895 0 0</inkml:trace>
  <inkml:trace contextRef="#ctx0" brushRef="#br0" timeOffset="5951.186">3113 4024 1128 0 0,'0'0'26'0'0,"33"-5"3"0"0,205-36 30 0 0,84 5 1507 0 0,1 14 0 0 0,100 15-1566 0 0,-433-23-3154 0 0,2 22 1934 0 0</inkml:trace>
  <inkml:trace contextRef="#ctx0" brushRef="#br0" timeOffset="6424.149">3329 3448 7306 0 0,'0'0'746'0'0,"0"0"344"0"0,0 0 212 0 0,0 0-161 0 0,0 0-361 0 0,0 0-710 0 0,0 0-798 0 0,0 0-282 0 0,0 0 62 0 0,0 0 382 0 0,0 0 514 0 0,0 0 143 0 0,18 3-7 0 0,637 46 287 0 0,1560-55 222 0 0,378 56-764 0 0,-1991-21 159 0 0,2326 83-290 0 0,-1602-77-128 0 0,-763-11-6256 0 0,-496-20 4017 0 0</inkml:trace>
  <inkml:trace contextRef="#ctx0" brushRef="#br0" timeOffset="6884.093">15216 3971 14763 0 0,'0'0'-481'0'0,"0"0"429"0"0,-33 19 193 0 0,-106 65 82 0 0,97-56-139 0 0,2 2 1 0 0,1 1-1 0 0,1 2 1 0 0,2 2-1 0 0,0 2-84 0 0,-25 24-19 0 0,-465 437-2210 0 0,-212 132 2229 0 0,-110 6 1152 0 0,490-373-2464 0 0,5 3-4905 0 0,291-217-174 0 0</inkml:trace>
  <inkml:trace contextRef="#ctx0" brushRef="#br0" timeOffset="7788.611">3215 7139 0 0 0,'0'0'2040'0'0,"0"0"-1538"0"0,0 0-266 0 0,0 0 60 0 0,-28 20-24 0 0,-92 65-56 0 0,-112 125-281 0 0,-116 68-36 0 0,-210 86 4695 0 0,-39 29-1482 0 0,460-283-4399 0 0,52-32-3864 0 0,65-60 487 0 0</inkml:trace>
  <inkml:trace contextRef="#ctx0" brushRef="#br0" timeOffset="8427.577">321 9460 1880 0 0,'0'0'256'0'0,"0"0"174"0"0,-28 7 233 0 0,4-1-369 0 0,-182 30 3485 0 0,197-36-3390 0 0,7 1-256 0 0,1-1 0 0 0,-1 1 0 0 0,0-1 1 0 0,0 1-1 0 0,0-1 0 0 0,0 0 0 0 0,0 0 1 0 0,0 0-1 0 0,0 0 0 0 0,0 0 0 0 0,0 0 0 0 0,0-1 1 0 0,0 1-1 0 0,1-1 0 0 0,-1 1 0 0 0,0-1 1 0 0,0 0-1 0 0,0 0 0 0 0,1 1 0 0 0,-1-1 1 0 0,0 0-1 0 0,1-1 0 0 0,-1 1 0 0 0,1 0 1 0 0,-1 0-1 0 0,1-1 0 0 0,-1 1 0 0 0,1-1 1 0 0,0 1-1 0 0,0-1-133 0 0,45-5-3076 0 0,-41 6 2936 0 0,388-11 309 0 0,1138-97 349 0 0,289 67-518 0 0,-1052 79-178 0 0,248 63 178 0 0,-940-92-46 0 0,1237 139-4323 0 0,839 92 2520 0 0,487 126 6327 0 0,-2569-354-4628 0 0,613 97 748 0 0,-230-47-4831 0 0,-408-56 823 0 0</inkml:trace>
  <inkml:trace contextRef="#ctx0" brushRef="#br0" timeOffset="8968.244">3217 6619 20940 0 0,'0'0'-929'0'0,"0"0"75"0"0,0 0 242 0 0,0 0 260 0 0,33-14 280 0 0,111-45 46 0 0,6 41-34 0 0,-111 19 57 0 0,884 51-2607 0 0,-504-20 676 0 0,390 23 437 0 0,899 56 4784 0 0,470 60-184 0 0,-877-61-3919 0 0,0-26-3606 0 0,-171-38-6427 0 0,-1031-42 8555 0 0</inkml:trace>
  <inkml:trace contextRef="#ctx0" brushRef="#br0" timeOffset="9377.056">15286 7037 18676 0 0,'0'0'255'0'0,"0"0"361"0"0,0 0 137 0 0,0 0-30 0 0,0 0-115 0 0,0 0-296 0 0,0 0-408 0 0,0 0-429 0 0,0 0-282 0 0,0 0-29 0 0,0 0 165 0 0,0 0 308 0 0,0 0 225 0 0,-30 18 24 0 0,-98 65-66 0 0,41 19-280 0 0,62-63 251 0 0,-102 121-86 0 0,-8-5 0 0 0,-6-7 0 0 0,-6-6-1 0 0,-120 87 296 0 0,-218 126 717 0 0,-296 105 948 0 0,202-126-1702 0 0,367-203-1684 0 0,73-43-4464 0 0,76-47-3929 0 0</inkml:trace>
  <inkml:trace contextRef="#ctx0" brushRef="#br0" timeOffset="12794.238">7160 7016 2737 0 0,'0'0'228'0'0,"0"0"-147"0"0,0 0-44 0 0,0 0 7 0 0,0 0-4 0 0,0 0-6 0 0,0 0-5 0 0,0 0-12 0 0,0 0-6 0 0,0 0 2 0 0,0 0-3 0 0,-19-6-1 0 0,-59-19 4 0 0,68 23-6 0 0,0-1-1 0 0,0 1 1 0 0,0 1-1 0 0,0 0 0 0 0,-1 0 1 0 0,1 1-1 0 0,0 1 1 0 0,0-1-1 0 0,-1 2 0 0 0,1-1 1 0 0,0 1-1 0 0,0 1 1 0 0,-5 2-7 0 0,-1-1 20 0 0,-529 151 2236 0 0,68-52-123 0 0,343-74-1855 0 0,1 5-1 0 0,1 5 1 0 0,-57 30-278 0 0,-85 74-27 0 0,31 47-87 0 0,131-91 188 0 0,-145 116 143 0 0,241-198-255 0 0,1 0 1 0 0,1 1-1 0 0,0 1 0 0 0,2 0 0 0 0,0 1 0 0 0,1 0 1 0 0,1 1-1 0 0,0 0 0 0 0,2 0 0 0 0,1 1 1 0 0,0 0-1 0 0,2 0 0 0 0,1 1 0 0 0,0 0 0 0 0,1 10 38 0 0,-12 47-189 0 0,11-72 164 0 0,0 1 1 0 0,1 0-1 0 0,0 0 1 0 0,1 0-1 0 0,0 1 1 0 0,0-1-1 0 0,1 0 1 0 0,0 1-1 0 0,1-1 1 0 0,0 1-1 0 0,0-1 1 0 0,1 1-1 0 0,0-1 1 0 0,1 0-1 0 0,0 1 1 0 0,0-1-1 0 0,1 0 1 0 0,0 0-1 0 0,1 0 1 0 0,0-1-1 0 0,0 1 1 0 0,1-1-1 0 0,0 0 1 0 0,1 0-1 0 0,-1-1 1 0 0,2 0-1 0 0,-1 0 1 0 0,1 0-1 0 0,4 3 25 0 0,305 153-637 0 0,-254-133 582 0 0,1-2 0 0 0,1-3 0 0 0,1-2-1 0 0,39 6 56 0 0,-67-19 26 0 0,148 38-114 0 0,2-9 0 0 0,1-8 0 0 0,78-1 88 0 0,478 42-2406 0 0,-119-43 2153 0 0,-385-27 282 0 0,-46 3 147 0 0,1-9 0 0 0,90-18-176 0 0,40-11 418 0 0,-127 15-257 0 0,-1-8 0 0 0,51-20-161 0 0,97-37 247 0 0,-327 81-105 0 0,1 0 1 0 0,-1-1-1 0 0,0-1 0 0 0,0-1 1 0 0,0 0-1 0 0,0-1 0 0 0,-1-1 1 0 0,0-1-1 0 0,0 0 0 0 0,-1-2 1 0 0,0 1-1 0 0,-1-2 0 0 0,0 0 1 0 0,-1-1-1 0 0,0 0 0 0 0,0-1 1 0 0,-2-1-1 0 0,1 0 0 0 0,-2-1 1 0 0,0 0-1 0 0,-1-1 0 0 0,0 0 1 0 0,-2 0-1 0 0,0-1 1 0 0,0 0-1 0 0,2-12-142 0 0,-8 16 190 0 0,-1 0 0 0 0,0 0 1 0 0,-1 0-1 0 0,0 0 0 0 0,-1 0 0 0 0,-1 0 0 0 0,0 0 1 0 0,-1 1-1 0 0,0-1 0 0 0,-1 1 0 0 0,0-1 1 0 0,-1 1-1 0 0,0 0 0 0 0,-2 0-190 0 0,-15-37 427 0 0,2 0 0 0 0,2-2 0 0 0,2 0 0 0 0,2-1 0 0 0,3 0 0 0 0,-3-35-427 0 0,11 58-12 0 0,-2 0-1 0 0,-1-1 1 0 0,-1 2-1 0 0,-1-1 1 0 0,-2 1 0 0 0,0 0-1 0 0,-2 1 1 0 0,-1 0 0 0 0,-2 1-1 0 0,0 1 1 0 0,-2 0-1 0 0,0 1 1 0 0,-2 1 0 0 0,-1 1-1 0 0,0 0 1 0 0,-2 2 0 0 0,0 0-1 0 0,-12-7 13 0 0,-42-31-42 0 0,-3 3 0 0 0,-1 4-1 0 0,-3 3 1 0 0,-2 4 0 0 0,-1 4-1 0 0,-3 3 1 0 0,-35-7 42 0 0,-432-120-99 0 0,429 118 212 0 0,-2 6-1 0 0,-2 5 0 0 0,-1 7 1 0 0,-2 5-1 0 0,-35 2-112 0 0,-149 13 248 0 0,71 5-1947 0 0,84-10-4682 0 0,142 10 418 0 0</inkml:trace>
  <inkml:trace contextRef="#ctx0" brushRef="#br0" timeOffset="14774.671">8361 3695 2593 0 0,'0'0'-36'0'0,"0"0"-11"0"0,0 0 23 0 0,0 0 28 0 0,0 0 13 0 0,0 0 11 0 0,0 0 2 0 0,0 0 12 0 0,0 0 0 0 0,0 0 2 0 0,0 0 14 0 0,0 0 4 0 0,-29 0 12 0 0,-87 2 1 0 0,-96-30 1136 0 0,-96 27 355 0 0,1 13-1 0 0,-128 28-1565 0 0,-389 101 1783 0 0,688-113-1699 0 0,1 7 0 0 0,1 5-1 0 0,2 6 1 0 0,3 6-1 0 0,2 5 1 0 0,2 6 0 0 0,-110 76-84 0 0,96-46-8 0 0,5 7 0 0 0,3 5 1 0 0,6 6-1 0 0,4 6 0 0 0,-4 14 8 0 0,114-120-24 0 0,1 1 1 0 0,0 0-1 0 0,0 0 1 0 0,1 1-1 0 0,1 0 1 0 0,0 0-1 0 0,1 1 1 0 0,0 0-1 0 0,1 0 0 0 0,1 1 1 0 0,0 0-1 0 0,1 0 1 0 0,0 0-1 0 0,2 0 1 0 0,-2 13 23 0 0,5-19 13 0 0,0 1 0 0 0,1 0 0 0 0,0 0 0 0 0,1 0 1 0 0,0-1-1 0 0,0 1 0 0 0,1-1 0 0 0,0 0 1 0 0,1 0-1 0 0,-1 0 0 0 0,2-1 0 0 0,-1 0 0 0 0,1 0 1 0 0,1 0-1 0 0,0 0 0 0 0,0-1 0 0 0,0 0 0 0 0,1-1 1 0 0,-1 0-1 0 0,2 0 0 0 0,7 4-13 0 0,199 93 675 0 0,-207-99-674 0 0,226 74 166 0 0,2-10 0 0 0,3-11 0 0 0,3-10 0 0 0,29-7-167 0 0,572 59-828 0 0,-278-36-924 0 0,511-10 1752 0 0,-932-53-46 0 0,121 1 325 0 0,160-25-279 0 0,-341 15 156 0 0,-1-4 1 0 0,0-3 0 0 0,-2-4-1 0 0,0-4 1 0 0,-1-3 0 0 0,-2-4-1 0 0,12-9-156 0 0,-51 19 234 0 0,-2-1-1 0 0,0-2 1 0 0,-2-2 0 0 0,-1-1-1 0 0,-1-1 1 0 0,-1-2-1 0 0,-1-1 1 0 0,-2-2-1 0 0,-2-1 1 0 0,-1-1-1 0 0,-1-1 1 0 0,-2-1-1 0 0,-2-1 1 0 0,-1-1-1 0 0,-3-1 1 0 0,0-1-1 0 0,-3 0 1 0 0,-1-2-234 0 0,-13 41 2 0 0,63-286 1478 0 0,-62 267-1401 0 0,-1 1 0 0 0,-1 0 1 0 0,-1 0-1 0 0,0 0 0 0 0,-2 0 1 0 0,0 0-1 0 0,-2 1 0 0 0,-6-16-79 0 0,-18-32 169 0 0,-4 1 0 0 0,-3 2 1 0 0,-2 2-1 0 0,-3 1 0 0 0,-3 2 0 0 0,-2 2 0 0 0,-2 3 0 0 0,-19-13-169 0 0,-12-3 103 0 0,-4 4 1 0 0,-2 4 0 0 0,-3 3-1 0 0,-3 5 1 0 0,-1 3 0 0 0,-3 5 0 0 0,-2 3-1 0 0,-1 6 1 0 0,-3 3 0 0 0,0 5-1 0 0,-2 5 1 0 0,-60-6-104 0 0,30 10-217 0 0,0 5 0 0 0,-1 7 0 0 0,0 5 0 0 0,0 6-1 0 0,-27 9 218 0 0,-110 37-4010 0 0,97 0-2420 0 0,105-27-612 0 0</inkml:trace>
  <inkml:trace contextRef="#ctx0" brushRef="#br0" timeOffset="21116.325">5976 334 4169 0 0,'0'0'485'0'0,"0"0"93"0"0,0 0 161 0 0,0 0-19 0 0,0 0-161 0 0,0 0-201 0 0,0 0-215 0 0,0 0-123 0 0,0 0-61 0 0,0 0-66 0 0,0 0 7 0 0,-6-11 15 0 0,-53-91 2859 0 0,47 96-2737 0 0,0-1 0 0 0,0 2 0 0 0,-1 0 0 0 0,1 0 0 0 0,-1 1 0 0 0,0 0 0 0 0,0 1 0 0 0,0 1 0 0 0,-1 0 1 0 0,1 1-1 0 0,0 1 0 0 0,-1 0 0 0 0,1 0 0 0 0,-1 1 0 0 0,1 1 0 0 0,0 0 0 0 0,-1 1-37 0 0,-18 0 93 0 0,0 1 0 0 0,0 2-1 0 0,0 0 1 0 0,1 3-1 0 0,0 0 1 0 0,0 2 0 0 0,1 2-1 0 0,1 0 1 0 0,0 2-1 0 0,1 1 1 0 0,0 1 0 0 0,1 2-1 0 0,2 1 1 0 0,0 0 0 0 0,1 2-1 0 0,1 1 1 0 0,0 1-1 0 0,2 1-92 0 0,16-16 5 0 0,1-1 1 0 0,0 1-1 0 0,0 0 0 0 0,1 0 0 0 0,0 1 0 0 0,1-1 0 0 0,0 1 0 0 0,0-1 1 0 0,1 1-1 0 0,0 0 0 0 0,1-1 0 0 0,0 1 0 0 0,1 0 0 0 0,0-1 1 0 0,0 1-1 0 0,1-1 0 0 0,0 1 0 0 0,1-1 0 0 0,0 0 0 0 0,0 1 0 0 0,1-2 1 0 0,0 1-1 0 0,1 0 0 0 0,0-1 0 0 0,0 0 0 0 0,1 0 0 0 0,0 0 0 0 0,0-1 1 0 0,1 0-1 0 0,0 0 0 0 0,0-1 0 0 0,1 1 0 0 0,-1-2 0 0 0,1 1 0 0 0,9 4-5 0 0,15 6 202 0 0,2-1-1 0 0,-1-1 1 0 0,2-2-1 0 0,0-1 1 0 0,0-2-1 0 0,1-1 0 0 0,0-2 1 0 0,0-2-1 0 0,0-1 1 0 0,1-2-1 0 0,-1-1 1 0 0,1-2-1 0 0,-1-1 1 0 0,0-2-1 0 0,0-2 0 0 0,0-1 1 0 0,-1-2-1 0 0,0-1 1 0 0,-1-2-1 0 0,0-1 1 0 0,16-11-202 0 0,-31 17 163 0 0,-1-1 0 0 0,0-1 0 0 0,0-1 0 0 0,-1-1 0 0 0,0 0 0 0 0,-1-1 0 0 0,-1 0 0 0 0,0-2 0 0 0,-1 0 1 0 0,-1 0-1 0 0,0-1 0 0 0,-1-1 0 0 0,0 0 0 0 0,-2-1 0 0 0,0 0 0 0 0,-1 0 0 0 0,-1-1 0 0 0,0 0 0 0 0,-2-1 0 0 0,0 1 1 0 0,-1-1-1 0 0,-1-1 0 0 0,-1 1 0 0 0,0-16-163 0 0,-2 21-24 0 0,-1 0 0 0 0,0 0 0 0 0,-1 1 0 0 0,0-1 1 0 0,-2 0-1 0 0,1 1 0 0 0,-2-1 0 0 0,0 1 0 0 0,-1 0 1 0 0,0 0-1 0 0,-1 0 0 0 0,0 1 0 0 0,-1 0 0 0 0,-1 0 0 0 0,0 1 1 0 0,-1 0-1 0 0,0 0 0 0 0,-1 1 0 0 0,0 0 0 0 0,-1 1 0 0 0,0 0 1 0 0,-4-2 23 0 0,3 4-54 0 0,-1 1 1 0 0,0 0 0 0 0,0 1 0 0 0,0 0-1 0 0,-1 1 1 0 0,0 1 0 0 0,0 0 0 0 0,0 1-1 0 0,-1 0 1 0 0,1 1 0 0 0,-1 1-1 0 0,1 0 1 0 0,-1 1 0 0 0,1 1 0 0 0,-1 0-1 0 0,1 1 1 0 0,-1 0 0 0 0,1 2 0 0 0,0-1-1 0 0,0 2 1 0 0,1 0 0 0 0,-1 0 0 0 0,1 1-1 0 0,-3 3 54 0 0,-133 102-1798 0 0,55 39-3682 0 0,81-110 1198 0 0,4-9-3189 0 0</inkml:trace>
  <inkml:trace contextRef="#ctx0" brushRef="#br0" timeOffset="23483.462">5413 816 1728 0 0,'0'0'-21'0'0,"0"0"-23"0"0,0 0 1 0 0,0 0 47 0 0,0 0 12 0 0,0 0-1 0 0,0 0-6 0 0,0 0 1 0 0,0 0 4 0 0,0 0 5 0 0,0 0 9 0 0,19-1-4 0 0,57-1-3 0 0,-49-1-2146 0 0,0-20 11195 0 0,-27 8-8718 0 0,0 10-1819 0 0,76 98 4788 0 0,-40-58-3068 0 0,-5 1 318 0 0,2-2 0 0 0,1-1 0 0 0,2-1 0 0 0,0-2 0 0 0,2-2 0 0 0,15 7-571 0 0,161 100 613 0 0,-85-24-462 0 0,168 134 630 0 0,-228-178-677 0 0,-4 3 0 0 0,-2 3 1 0 0,26 43-105 0 0,276 315 261 0 0,34-92 94 0 0,-144-77-282 0 0,26 44 22 0 0,-126-153-9 0 0,-118-107-8 0 0,-37-46-37 0 0,0 0 34 0 0,0 0 51 0 0,0 0 84 0 0,0 0 89 0 0,0 0 63 0 0,0 0 36 0 0,0 0 10 0 0,0 0-25 0 0,0 0-37 0 0,0 0-30 0 0,0 0-40 0 0,0 0-29 0 0,0 0-29 0 0,0 0-28 0 0,0 0-26 0 0,-14 3-476 0 0,12-21-195 0 0,2 0-4512 0 0,13 1-7305 0 0,-10 14 9011 0 0</inkml:trace>
  <inkml:trace contextRef="#ctx0" brushRef="#br0" timeOffset="24738.316">6523 1863 4881 0 0,'0'0'488'0'0,"0"0"-342"0"0,0 0-312 0 0,0 0-109 0 0,0 0 118 0 0,0 0 185 0 0,0 0 103 0 0,0 0 21 0 0,0 0-24 0 0,0 0-34 0 0,0 0-35 0 0,0 0-19 0 0,25 4 15 0 0,126 16 89 0 0,450-56 5233 0 0,-590 37-5366 0 0,0 0-1 0 0,-1 0 1 0 0,1 1-1 0 0,-1 0 1 0 0,1 1-1 0 0,-1 0 1 0 0,0 1-1 0 0,0 0 1 0 0,0 1-1 0 0,-1 0 1 0 0,1 0-1 0 0,-1 1 1 0 0,0 0-1 0 0,-1 1 1 0 0,0 0-1 0 0,0 0 1 0 0,0 0-1 0 0,-1 1 1 0 0,0 1-1 0 0,-1-1 1 0 0,1 1-1 0 0,-2 0 1 0 0,1 0-1 0 0,-1 1 1 0 0,-1 0-1 0 0,3 8-10 0 0,59 114 305 0 0,6-3 0 0 0,5-3 0 0 0,6-3 0 0 0,5-5 0 0 0,15 9-305 0 0,-64-78 312 0 0,-2 2 1 0 0,-2 1-1 0 0,-3 2 1 0 0,-2 1-1 0 0,-2 2 0 0 0,-3 0 1 0 0,6 25-313 0 0,-20-49 95 0 0,-5-9-31 0 0,1 0 1 0 0,1-1-1 0 0,1 1 1 0 0,1-2-1 0 0,1 1 1 0 0,1-2-1 0 0,1 1 1 0 0,1-2 0 0 0,1 0-1 0 0,16 17-64 0 0,-48-23 4358 0 0,-36 1-4940 0 0,5-2-2682 0 0,-2 15-6729 0 0,40-21 3624 0 0</inkml:trace>
  <inkml:trace contextRef="#ctx0" brushRef="#br0" timeOffset="26209.297">7316 338 1488 0 0,'0'0'60'0'0,"0"0"15"0"0,0 0-3 0 0,0 0-15 0 0,0 0-42 0 0,0 0-48 0 0,0 0-23 0 0,0 0-10 0 0,0 0 17 0 0,0 0 18 0 0,1-9 22 0 0,36-79 1179 0 0,-35 81 5924 0 0,-10 2-3907 0 0,-58-1-4719 0 0,39 15 1596 0 0,1 0 0 0 0,-1 2 0 0 0,2 1 0 0 0,0 1 0 0 0,0 1 0 0 0,1 1 0 0 0,1 1 0 0 0,-20 18-64 0 0,8-7 86 0 0,-2 0-62 0 0,1 2 1 0 0,1 2 0 0 0,2 1-1 0 0,2 2 1 0 0,0 1-1 0 0,-12 22-24 0 0,32-42-32 0 0,0 0 0 0 0,1 1 0 0 0,1 0 0 0 0,1 1 0 0 0,0 0 1 0 0,1 0-1 0 0,1 1 0 0 0,1 0 0 0 0,0 0 0 0 0,1 0 0 0 0,1 1 0 0 0,1-1 0 0 0,1 1 0 0 0,0 0 0 0 0,1 0 0 0 0,1-1 0 0 0,2 9 32 0 0,0-16 71 0 0,1 0-1 0 0,-1-1 1 0 0,2 0 0 0 0,0 0 0 0 0,0 0 0 0 0,0 0 0 0 0,1-1-1 0 0,1 0 1 0 0,0 0 0 0 0,0-1 0 0 0,0 0 0 0 0,1 0 0 0 0,0-1-1 0 0,1 1 1 0 0,0-2 0 0 0,0 0 0 0 0,0 0 0 0 0,1 0-1 0 0,0-1 1 0 0,0 0 0 0 0,0-1 0 0 0,1-1 0 0 0,-1 1 0 0 0,5-1-71 0 0,14 5 256 0 0,0-1 0 0 0,1-2-1 0 0,-1-1 1 0 0,1-2 0 0 0,0-1 0 0 0,0-1 0 0 0,0-1 0 0 0,16-4-256 0 0,3-4 223 0 0,-1-3 0 0 0,0-2 0 0 0,-1-2 0 0 0,0-2 0 0 0,-1-2 0 0 0,-2-1 0 0 0,0-3 0 0 0,-1-2 0 0 0,-2-2-1 0 0,0-1 1 0 0,-2-2 0 0 0,-2-2 0 0 0,12-14-223 0 0,-32 29 134 0 0,0 0-1 0 0,-2-1 1 0 0,0-1-1 0 0,-1 0 1 0 0,-1-1 0 0 0,-1 0-1 0 0,-1-1 1 0 0,-1-1-1 0 0,-1 0 1 0 0,3-10-134 0 0,-10 24-34 0 0,1-1 1 0 0,-1 0-1 0 0,-1 0 0 0 0,0 0 1 0 0,0 0-1 0 0,-1 0 1 0 0,0 0-1 0 0,-1 0 1 0 0,0-1-1 0 0,0 2 0 0 0,-1-1 1 0 0,-1 0-1 0 0,0 0 1 0 0,0 1-1 0 0,-1-1 1 0 0,0 1-1 0 0,0 0 1 0 0,-1 0-1 0 0,0 0 0 0 0,-1 1 1 0 0,0 0-1 0 0,0 0 1 0 0,-1 0-1 0 0,0 1 1 0 0,0 0-1 0 0,-4-2 34 0 0,-1 0-40 0 0,0 0 1 0 0,-1 1-1 0 0,1 0 0 0 0,-1 2 0 0 0,-1-1 1 0 0,0 1-1 0 0,1 1 0 0 0,-2 1 0 0 0,1 0 1 0 0,0 0-1 0 0,-1 2 0 0 0,0 0 1 0 0,1 0-1 0 0,-1 2 0 0 0,0-1 0 0 0,0 2 1 0 0,0 0-1 0 0,1 1 0 0 0,-4 1 40 0 0,-14 4-101 0 0,0 1 0 0 0,1 1 1 0 0,0 1-1 0 0,0 2 0 0 0,1 2 0 0 0,1 0 0 0 0,1 2 0 0 0,-5 4 101 0 0,-121 101-1872 0 0,68-26-6415 0 0,69-72 1256 0 0</inkml:trace>
  <inkml:trace contextRef="#ctx0" brushRef="#br0" timeOffset="28009.998">6821 1256 1376 0 0,'0'0'139'0'0,"0"0"-83"0"0,0 0-13 0 0,0 0-7 0 0,0 0 2 0 0,0 0 1 0 0,0 0 1 0 0,0 0 39 0 0,0 0 78 0 0,0 0 115 0 0,0 0 152 0 0,0 0 146 0 0,10-14 86 0 0,32-43 68 0 0,-43 56-683 0 0,1 0 0 0 0,-1 0 0 0 0,1 0 1 0 0,-1 0-1 0 0,1 0 0 0 0,-1 1 0 0 0,0-1 0 0 0,1 0 0 0 0,-1 0 0 0 0,0 0 1 0 0,0 1-1 0 0,0-1 0 0 0,1 0 0 0 0,-1 1 0 0 0,0-1 0 0 0,0 1 0 0 0,0-1 1 0 0,0 1-1 0 0,0-1 0 0 0,0 1 0 0 0,0-1 0 0 0,0 1 0 0 0,0 0 0 0 0,-1 0 0 0 0,1 0 1 0 0,0 0-1 0 0,0 0 0 0 0,0 0 0 0 0,0 0 0 0 0,0 0 0 0 0,0 0 0 0 0,0 0 1 0 0,0 0-1 0 0,0 1 0 0 0,0-1 0 0 0,0 0 0 0 0,0 1 0 0 0,0-1 0 0 0,0 1 1 0 0,0-1-1 0 0,0 1 0 0 0,0 0 0 0 0,0-1 0 0 0,0 1 0 0 0,0 0 0 0 0,0 0-41 0 0,-37 52-209 0 0,38-52 189 0 0,0-1 35 0 0,0 0 41 0 0,0 0 66 0 0,0 0 54 0 0,0 0 46 0 0,0 0 45 0 0,0 0 83 0 0,0 0 89 0 0,0 0 81 0 0,0 0 72 0 0,0 0 35 0 0,0 0 9 0 0,0 0 22 0 0,0 0 35 0 0,0 0 58 0 0,0 0 41 0 0,0 0-42 0 0,0 0-148 0 0,1-13 796 0 0,-4 26-4248 0 0,-52 549 3388 0 0,54-515-442 0 0,-3 1 1 0 0,-2-1 0 0 0,-2 0 0 0 0,-2-1-1 0 0,-2 0 1 0 0,-2-1 0 0 0,-2 0 0 0 0,-2-1-1 0 0,-11 17-96 0 0,23-47-54 0 0,0 1-1 0 0,1-1 0 0 0,0 2 0 0 0,1-1 0 0 0,1 0 0 0 0,0 1 0 0 0,1-1 0 0 0,1 1 1 0 0,1 0-1 0 0,0 0 0 0 0,1-1 0 0 0,0 1 0 0 0,2 0 0 0 0,2 9 55 0 0,12 35 1721 0 0,-30 81-975 0 0,-31 62-279 0 0,-47 79 40 0 0,14-29-222 0 0,77-256 1206 0 0,0-15 1212 0 0,-1 6-4261 0 0,-1 6-3859 0 0,-2 6-5248 0 0,4 0 9170 0 0,0 1-1058 0 0</inkml:trace>
  <inkml:trace contextRef="#ctx0" brushRef="#br0" timeOffset="28439.403">6533 2985 6529 0 0,'0'0'1263'0'0,"0"0"135"0"0,0 0-154 0 0,0 0-604 0 0,0 0-718 0 0,0 0-410 0 0,0 0-123 0 0,0 0 171 0 0,0 0 321 0 0,0 0 115 0 0,0 0 53 0 0,-3 21 7 0 0,-33 160 228 0 0,-40 1 892 0 0,45-117-510 0 0,3 2 1 0 0,4 0-1 0 0,2 2 0 0 0,3 0 0 0 0,-4 39-666 0 0,20-55-3 0 0,5-49-4470 0 0,4-20-491 0 0,-4 9 174 0 0</inkml:trace>
  <inkml:trace contextRef="#ctx0" brushRef="#br0" timeOffset="29620.455">6468 2080 0 0 0,'0'0'1416'0'0,"0"0"-1121"0"0,0 0-288 0 0,0 0-13 0 0,0 0-2 0 0,0 0-1 0 0,0 0-7 0 0,0 0-8 0 0,0 0-7 0 0,0 0 1 0 0,0 0 12 0 0,9-13 38 0 0,27-39 28 0 0,-53 47 8317 0 0,-37 44-7041 0 0,-61 387-932 0 0,43-156 2396 0 0,-28 227-2788 0 0,97-482 25 0 0,-4 20 306 0 0,0 1-1 0 0,3 0 1 0 0,1 0 0 0 0,1 0-1 0 0,2 0 1 0 0,2 1 0 0 0,1-1 0 0 0,2 0-1 0 0,1-1 1 0 0,2 1 0 0 0,1-1-331 0 0,87 163 217 0 0,7-97 535 0 0,-116-103 3594 0 0,-52-22-4464 0 0,56-19-26 0 0,6 38-264 0 0,3 4-3964 0 0,0 0-4446 0 0,0 1-813 0 0</inkml:trace>
  <inkml:trace contextRef="#ctx0" brushRef="#br0" timeOffset="31844.213">7015 3436 3033 0 0,'0'0'-82'0'0,"0"0"108"0"0,0 0 96 0 0,0 0 58 0 0,0 0-14 0 0,0 0-98 0 0,0 0-95 0 0,-7 26-68 0 0,-44 190-358 0 0,26-52 1248 0 0,-38 304 3646 0 0,50-154-6806 0 0,12-308 2198 0 0,0 0-1 0 0,1 1 1 0 0,0-1-1 0 0,0 1 1 0 0,1-1-1 0 0,-1 1 1 0 0,1-1-1 0 0,1 1 1 0 0,-1-1-1 0 0,1 0 1 0 0,0 0-1 0 0,1 0 0 0 0,-1 0 1 0 0,1 0-1 0 0,0 0 1 0 0,1-1-1 0 0,-1 1 1 0 0,1-1-1 0 0,0 0 1 0 0,1 0-1 0 0,-1 0 1 0 0,1-1-1 0 0,0 0 1 0 0,0 0-1 0 0,0 0 1 0 0,1 0-1 0 0,-1-1 1 0 0,1 0-1 0 0,0 0 1 0 0,0 0-1 0 0,4 1 168 0 0,-7-1 398 0 0,0 0-1 0 0,0 1 1 0 0,-1-1-1 0 0,1 1 1 0 0,-1 0-1 0 0,0 0 1 0 0,0 0-1 0 0,-1 0 1 0 0,1 0-1 0 0,-1 0 0 0 0,0 0 1 0 0,0 1-1 0 0,0-1 1 0 0,0 0-1 0 0,-1 1 1 0 0,0-1-1 0 0,0 0 1 0 0,0 1-1 0 0,-1-1 1 0 0,1 0-1 0 0,-1 1 1 0 0,0-1-1 0 0,0 0 1 0 0,0 0-1 0 0,-1 1 1 0 0,0-1-1 0 0,1 0 1 0 0,-1 0-1 0 0,-2 1-397 0 0,-2 21 308 0 0,-33 288 1155 0 0,28 2-6770 0 0,-14-88 3513 0 0,-67 102 6504 0 0,81-297-4012 0 0,-53 245 1723 0 0,56-213-2469 0 0,3 0 0 0 0,2 0 0 0 0,4 1 0 0 0,2-1 1 0 0,3 0-1 0 0,3-1 0 0 0,2 1 0 0 0,4-2 0 0 0,6 13 48 0 0,-17-62-26 0 0,18 45 113 0 0,-2 0 0 0 0,-3 1-1 0 0,-3 1 1 0 0,-3 0 0 0 0,-2 1 0 0 0,-3 0-1 0 0,-2 0 1 0 0,-4 0 0 0 0,-6 59-87 0 0,-71 212 1690 0 0,48-229-1883 0 0,5 0 0 0 0,5 2 0 0 0,4 0 1 0 0,3 16 192 0 0,11-71-507 0 0,1 0 1 0 0,3-1-1 0 0,2 1 0 0 0,3 0 1 0 0,1-1-1 0 0,3-1 0 0 0,1 0 1 0 0,5 4 506 0 0,9 18-265 0 0,-12-35 497 0 0,-1 0 0 0 0,-1 1 0 0 0,-2 1 0 0 0,-2 0 0 0 0,-2 1 0 0 0,-1-1 0 0 0,0 29-232 0 0,-12 29 1062 0 0,-5 0 1 0 0,-3-1-1 0 0,-5 0 1 0 0,-18 47-1063 0 0,-18 100-137 0 0,16 82-997 0 0,28 1-3377 0 0,5-85-840 0 0,3-197 5684 0 0,-2-1 1 0 0,-2 0-1 0 0,-2 0 1 0 0,-1 0-1 0 0,-12 29-333 0 0,-164 316 6923 0 0,11-28-5522 0 0,153-299-1854 0 0,2 1 0 0 0,3 1-1 0 0,3 1 1 0 0,-2 24 453 0 0,13-61-503 0 0,1-1 0 0 0,1 2 1 0 0,1-1-1 0 0,1 0 0 0 0,2 0 0 0 0,0-1 0 0 0,2 1 1 0 0,0 0-1 0 0,2-1 0 0 0,1 0 0 0 0,1-1 0 0 0,3 3 503 0 0,125 191-2782 0 0,-7-15 3353 0 0,-123-187 210 0 0,-1 1 0 0 0,0-1 0 0 0,-1 1-1 0 0,-1 0 1 0 0,-1 0 0 0 0,0 1 0 0 0,-1-1 0 0 0,-1 0-1 0 0,-1 1 1 0 0,0-1 0 0 0,-2 12-781 0 0,-42 195 4256 0 0,16-100-4294 0 0,8-1-994 0 0,6 0 1 0 0,2 107 1031 0 0,25 250-10240 0 0,-17-183 6314 0 0,-1-255 4683 0 0,-2 0 1 0 0,-2 0-1 0 0,-2-1 1 0 0,-2 0 0 0 0,-1-1-1 0 0,-2 0-757 0 0,-32 54 3782 0 0,-4-1-1 0 0,-4-3 1 0 0,-13 10-3782 0 0,27-44 358 0 0,3 1 0 0 0,2 2 0 0 0,3 2 1 0 0,2 1-1 0 0,3 2 0 0 0,3 0 0 0 0,3 2 0 0 0,-6 31-358 0 0,25-72-213 0 0,0 0-1 0 0,2 1 1 0 0,1-1 0 0 0,1 1-1 0 0,1-1 1 0 0,1 1 0 0 0,3 13 213 0 0,0-16-636 0 0,1 0 0 0 0,1 0 1 0 0,1 0-1 0 0,1-1 0 0 0,1 0 1 0 0,1 0-1 0 0,1-1 0 0 0,1 0 636 0 0,68 95-4785 0 0,61 113-2263 0 0,-101-49 8008 0 0,-71 83 824 0 0,15-182-4256 0 0,10-44-962 0 0</inkml:trace>
  <inkml:trace contextRef="#ctx0" brushRef="#br0" timeOffset="33909.515">17259 2362 1744 0 0,'0'0'977'0'0,"0"0"-849"0"0,0 0-88 0 0,0 0 8 0 0,0 0-48 0 0,0 0 0 0 0,0 0-16 0 0,0 0-16 0 0,0 0-16 0 0,0 0-2793 0 0</inkml:trace>
  <inkml:trace contextRef="#ctx0" brushRef="#br0" timeOffset="34716.624">17116 2196 1696 0 0,'0'0'1030'0'0,"0"0"-781"0"0,0 0-195 0 0,0 0 12 0 0,0 0 4 0 0,0 0 23 0 0,0 0 60 0 0,0 0 113 0 0,0 0 149 0 0,0 0 114 0 0,0 0 60 0 0,0 0-35 0 0,0 0-115 0 0,2-10-135 0 0,9-28-134 0 0,5 66 4553 0 0,-12 15-4478 0 0,-1 0 1 0 0,-2 0-1 0 0,-2 0 0 0 0,-1 0 1 0 0,-3 0-1 0 0,-2 4-245 0 0,-176 998 658 0 0,158-801-599 0 0,10 2 1 0 0,12-1-1 0 0,10 1 0 0 0,11-2 1 0 0,11 4-60 0 0,58 336 338 0 0,-16-137 136 0 0,-20 3 1 0 0,-15 95-475 0 0,-64 582 188 0 0,-47 610-200 0 0,74-1109-623 0 0,-28-1 0 0 0,-33 40 635 0 0,12-317 286 0 0,7-86-121 0 0,10 1 1 0 0,13 1 0 0 0,11 1 0 0 0,15 83-166 0 0,223 1371 116 0 0,-211-1515-44 0 0,-9 1 0 0 0,-9 1 1 0 0,-8-1-1 0 0,-18 69-72 0 0,-27 102-1132 0 0,52-353-2280 0 0,1-17-4384 0 0,0-8 4762 0 0</inkml:trace>
  <inkml:trace contextRef="#ctx0" brushRef="#br0" timeOffset="35872.645">17435 2421 11066 0 0,'0'0'-361'0'0,"0"0"297"0"0,0 0 117 0 0,0 0-117 0 0,0 0-444 0 0,0 0-505 0 0,-5-28-252 0 0,-7-83 17 0 0,12 109 1211 0 0,1-1 1 0 0,0 1-1 0 0,0-1 1 0 0,0 1-1 0 0,0-1 0 0 0,1 1 1 0 0,-1 0-1 0 0,1 0 0 0 0,-1 0 1 0 0,1 0-1 0 0,0 0 0 0 0,0 0 1 0 0,0 0-1 0 0,0 0 1 0 0,0 1-1 0 0,0-1 0 0 0,0 1 1 0 0,0-1-1 0 0,1 1 0 0 0,-1 0 1 0 0,1 0-1 0 0,-1 0 1 0 0,1 0-1 0 0,-1 1 0 0 0,1-1 1 0 0,-1 0-1 0 0,1 1 0 0 0,0 0 1 0 0,-1 0-1 0 0,1 0 0 0 0,0 0 1 0 0,-1 0-1 0 0,1 0 1 0 0,0 1 36 0 0,13-3-127 0 0,1410-204-1254 0 0,-840 173 4663 0 0,211 29-3282 0 0,236-8 1169 0 0,507-111 280 0 0,61-76-1449 0 0,-1180 139 1514 0 0,2 19 0 0 0,410 14-1514 0 0,-641 45-78 0 0,-1 7 0 0 0,-1 10 0 0 0,-2 7 0 0 0,30 18 78 0 0,-142-40-34 0 0,9 3 179 0 0,1-4-1 0 0,1-3 1 0 0,0-5-1 0 0,1-3 1 0 0,0-4-1 0 0,37-5-144 0 0,241-77 2781 0 0,-365 78-2850 0 0,0 0 1 0 0,0 0-1 0 0,1 0 1 0 0,-1 0-1 0 0,0 1 1 0 0,0-1 0 0 0,0 0-1 0 0,0 0 1 0 0,1 1-1 0 0,-1-1 1 0 0,0 1-1 0 0,0-1 1 0 0,0 1-1 0 0,0-1 1 0 0,0 1 0 0 0,0 0-1 0 0,0-1 1 0 0,0 1-1 0 0,0 0 1 0 0,0 0-1 0 0,-1 0 1 0 0,1 0-1 0 0,0 0 1 0 0,0 0-1 0 0,-1 0 1 0 0,1 0 0 0 0,-1 0-1 0 0,1 0 1 0 0,-1 0-1 0 0,1 0 1 0 0,-1 0-1 0 0,0 0 1 0 0,1 1-1 0 0,-1-1 1 0 0,0 0-1 0 0,0 0 1 0 0,0 0 0 0 0,0 0-1 0 0,0 1 1 0 0,0-1-1 0 0,0 0 1 0 0,0 0-1 0 0,-1 0 1 0 0,1 1-1 0 0,0-1 1 0 0,-1 0-1 0 0,1 0 1 0 0,-1 0 0 0 0,1 0-1 0 0,-1 0 69 0 0,0 17 330 0 0,-45 1774 1809 0 0,30-553-967 0 0,67 235-1172 0 0,0-630 374 0 0,122 2534 650 0 0,-147-2170-377 0 0,-62 207-647 0 0,-8-663 524 0 0,-3-208 49 0 0,-29 32-573 0 0,56-439-211 0 0,-7-1-1 0 0,-5-2 0 0 0,-7-1 0 0 0,-5-2 0 0 0,-5-2 0 0 0,-7-3 1 0 0,-4-1 211 0 0,-28 4-3544 0 0,-75 33-7332 0 0,128-134 7345 0 0</inkml:trace>
  <inkml:trace contextRef="#ctx0" brushRef="#br0" timeOffset="36387.534">16860 17191 21821 0 0,'0'0'-34'0'0,"-2"-29"66"0"0,-8-93 24 0 0,9 117-81 0 0,0 0-1 0 0,1-1 0 0 0,0 1 1 0 0,-1 0-1 0 0,2 0 1 0 0,-1-1-1 0 0,1 1 0 0 0,0 0 1 0 0,0 0-1 0 0,0 0 1 0 0,1 0-1 0 0,-1 0 0 0 0,1 0 1 0 0,0 0-1 0 0,1 1 0 0 0,-1-1 1 0 0,1 1-1 0 0,0-1 1 0 0,0 1-1 0 0,1 0 0 0 0,-1 0 1 0 0,1 0-1 0 0,0 1 1 0 0,0-1-1 0 0,0 1 0 0 0,0 0 1 0 0,0 0-1 0 0,1 1 0 0 0,0-1 1 0 0,-1 1-1 0 0,1 0 1 0 0,0 0-1 0 0,0 0 0 0 0,0 1 1 0 0,0 0-1 0 0,0 0 0 0 0,1 0 1 0 0,-1 1-1 0 0,0-1 1 0 0,0 1-1 0 0,1 0 0 0 0,-1 1 1 0 0,3 0 25 0 0,113-6-566 0 0,0 6 1 0 0,0 5-1 0 0,-1 5 1 0 0,57 15 565 0 0,-20-5-850 0 0,392 35-6961 0 0,437-16 7811 0 0,-435-51-277 0 0,435-69 277 0 0,1345-199 7000 0 0,-778 95-5499 0 0,-1128 132-2003 0 0,521-55-269 0 0,-631 82-3332 0 0,-1 9-3768 0 0,-257 14 3043 0 0</inkml:trace>
  <inkml:trace contextRef="#ctx0" brushRef="#br0" timeOffset="37546.806">17693 4278 1728 0 0,'0'0'1249'0'0,"0"0"-931"0"0,0 0-232 0 0,0 0 14 0 0,-29-4 21 0 0,-188-25 1523 0 0,126 17 4246 0 0,147 16-6497 0 0,195 21 1337 0 0,128-42-292 0 0,-100-15-280 0 0,100-11 0 0 0,261 7-158 0 0,482 63-97 0 0,1000-107 102 0 0,-303 147-316 0 0,-21-81 807 0 0,-900-3-335 0 0,-305 16-2007 0 0,-513 27-5268 0 0,-75-20 3807 0 0</inkml:trace>
  <inkml:trace contextRef="#ctx0" brushRef="#br0" timeOffset="38335.323">17163 8624 11418 0 0,'0'0'43'0'0,"0"0"-72"0"0,0 0-95 0 0,0 0-30 0 0,0 0 69 0 0,0 0 56 0 0,0 0-2 0 0,28-6-5 0 0,93-16 11 0 0,40 39 3 0 0,34 13 53 0 0,0-9-1 0 0,1-9 0 0 0,9-8-30 0 0,187-19 1069 0 0,68-24-1069 0 0,83-6 215 0 0,1087 18-142 0 0,-268 12 30 0 0,-1351 14-107 0 0,1898-44 535 0 0,-1286 58-69 0 0,-1 27-1 0 0,36 32-461 0 0,-647-71-61 0 0,841 100 196 0 0,-487-88-5824 0 0,-317-13-2623 0 0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16T11:54:33.319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7364 1199 4297 0 0,'0'0'661'0'0,"0"0"-275"0"0,0 0-155 0 0,0 0-298 0 0,0 0-401 0 0,0 0-124 0 0,0 0 21 0 0,0 0 211 0 0,0 0 310 0 0,0 0 76 0 0,0 0-14 0 0,0 13-3 0 0,-4 120 170 0 0,-11 0 5314 0 0,-13 249-2847 0 0,1 60-1387 0 0,-69 332-1259 0 0,46-409 39 0 0,16 1 0 0 0,13 231-39 0 0,87 1214 469 0 0,-56-1627-364 0 0,225 1914 1564 0 0,-61-752-1447 0 0,-110-579-867 0 0,-32 621 645 0 0,-129 454 1448 0 0,121-942-1241 0 0,-21-821-153 0 0,0 217 324 0 0,-31-196 3250 0 0,1 8-2175 0 0,27-104-1692 0 0,7 81-977 0 0,16-38-7111 0 0,-18-43 3451 0 0,-2-3-2623 0 0</inkml:trace>
  <inkml:trace contextRef="#ctx0" brushRef="#br0" timeOffset="932.077">7630 1267 20060 0 0,'0'0'-82'0'0,"0"0"159"0"0,0 0 60 0 0,0 0-130 0 0,0 0-346 0 0,0 0-382 0 0,0 0-63 0 0,0 0 141 0 0,0 0 301 0 0,0 0 330 0 0,0 0 40 0 0,3 28-41 0 0,10 92-7 0 0,51 31-126 0 0,-42-118 81 0 0,18 28-147 0 0,2-2-1 0 0,3-2 0 0 0,3-2 0 0 0,2-1 0 0 0,2-4 1 0 0,3-1-1 0 0,1-3 0 0 0,3-2 0 0 0,1-3 0 0 0,2-3 1 0 0,2-2-1 0 0,1-4 0 0 0,2-2 0 0 0,0-3 0 0 0,2-3 1 0 0,17 1 212 0 0,213 47 576 0 0,4-14 0 0 0,2-13 0 0 0,230 1-576 0 0,18-18 1267 0 0,1-25 0 0 0,46-26-1267 0 0,-336 12 185 0 0,-1-11 0 0 0,-1-12 0 0 0,-2-11 0 0 0,-2-11 1 0 0,-3-11-1 0 0,54-31-185 0 0,-253 78 205 0 0,0-2 1 0 0,-1-3 0 0 0,-2-2 0 0 0,-1-3-1 0 0,-1-1 1 0 0,-1-3 0 0 0,-2-2-1 0 0,36-36-205 0 0,-72 59 80 0 0,-1-2 0 0 0,-1 1 0 0 0,0-2 0 0 0,-1 1 0 0 0,0-1-1 0 0,-1-1 1 0 0,-1 1 0 0 0,-1-1 0 0 0,0-1 0 0 0,-1 1 0 0 0,-1-1-1 0 0,-1 1 1 0 0,-1-1 0 0 0,0 0 0 0 0,-1-1 0 0 0,-1 1-1 0 0,0 0 1 0 0,-2 0 0 0 0,0 0 0 0 0,-1 0 0 0 0,-1 0 0 0 0,0 1-1 0 0,-2 0 1 0 0,-1-4-80 0 0,-7-18-33 0 0,-2 0 1 0 0,-2 2-1 0 0,-2 0 0 0 0,-1 1 1 0 0,-1 1-1 0 0,-2 1 0 0 0,-2 1 0 0 0,0 1 1 0 0,-3 1-1 0 0,-3-1 33 0 0,-54-39-7 0 0,-3 4 0 0 0,-2 4 0 0 0,-3 5 0 0 0,-3 3 0 0 0,-2 4 0 0 0,-2 5 0 0 0,-2 5 0 0 0,-2 4-1 0 0,-1 4 1 0 0,-1 5 0 0 0,-3 5 7 0 0,-240-33 2 0 0,-3 14 0 0 0,-1 17 0 0 0,-1 14-1 0 0,-326 35-1 0 0,678-24 0 0 0,-193 6-48 0 0,-320 6-37 0 0,2 23 1 0 0,2 21 0 0 0,-79 38 84 0 0,455-62-176 0 0,1 5 0 0 0,3 6 0 0 0,1 6 0 0 0,-13 12 176 0 0,-64 49-2799 0 0,12 21-3779 0 0,126-78-3914 0 0</inkml:trace>
  <inkml:trace contextRef="#ctx0" brushRef="#br0" timeOffset="2218.745">14279 1883 18668 0 0,'0'0'-268'0'0,"0"0"275"0"0,0 0 202 0 0,0 0 28 0 0,0 0-195 0 0,0 0-496 0 0,0 0-242 0 0,0 0 9 0 0,0 0 187 0 0,0 0 396 0 0,0 0 130 0 0,-17 34-5 0 0,-52 119-4 0 0,65-140-18 0 0,0 0 0 0 0,1 1 0 0 0,0-1-1 0 0,1 1 1 0 0,1 0 0 0 0,0-1 0 0 0,1 1-1 0 0,0 0 1 0 0,1 0 0 0 0,2 8 1 0 0,0 17-6 0 0,85 1533 1048 0 0,-64-1032-70 0 0,51 1844 1892 0 0,-73-1476-2605 0 0,-13 1414-730 0 0,-137-88 867 0 0,45-961-49 0 0,95-1149-322 0 0,-136 1614 548 0 0,105-1437-400 0 0,4-40-222 0 0,11 1 0 0 0,11 16 49 0 0,-15-337-1445 0 0,-10 64 2091 0 0,-25 11-755 0 0,0 3 0 0 0,1 2-1 0 0,2 4 1 0 0,0 2 0 0 0,-19 13 109 0 0,-23 10-15 0 0,-14 8 86 0 0,-2-5 0 0 0,-3-6 0 0 0,-2-4 0 0 0,-1-6 0 0 0,-2-5 0 0 0,-1-6 0 0 0,-1-6 0 0 0,-39-2-71 0 0,-141-22 2011 0 0,-265-39-2011 0 0,524 38 152 0 0,-433-21 1848 0 0,-297 28-2000 0 0,262 5-46 0 0,437-6-25 0 0,-1-3 0 0 0,0-3 1 0 0,1-5-1 0 0,1-2 0 0 0,-1-4 0 0 0,2-4 0 0 0,1-3 1 0 0,0-3-1 0 0,2-4 0 0 0,1-3 0 0 0,2-3 0 0 0,2-3 1 0 0,-42-32 70 0 0,22-1-130 0 0,3-4 1 0 0,4-3-1 0 0,3-4 1 0 0,4-4-1 0 0,4-2 1 0 0,4-4-1 0 0,4-2 1 0 0,4-4-1 0 0,5-1 1 0 0,4-3-1 0 0,4-3 1 0 0,-14-56 129 0 0,31 85-349 0 0,3-1-1 0 0,4-1 1 0 0,3-2-1 0 0,-6-55 350 0 0,21 38-4241 0 0,13 0-3656 0 0,-1 64-2000 0 0</inkml:trace>
  <inkml:trace contextRef="#ctx0" brushRef="#br0" timeOffset="3820.641">3093 694 3545 0 0,'0'0'872'0'0,"0"0"288"0"0,0 0 175 0 0,0 0-103 0 0,0 0-386 0 0,0 0-585 0 0,0 0-503 0 0,0 0-308 0 0,0 0-149 0 0,0 0-68 0 0,0 0-39 0 0,-2-17-884 0 0,-23 32 5260 0 0,-4-4-6685 0 0,38-5-281 0 0,-7-4 1840 0 0</inkml:trace>
  <inkml:trace contextRef="#ctx0" brushRef="#br0" timeOffset="5010.934">686 3091 4585 0 0,'0'0'556'0'0,"0"0"103"0"0,0 0 70 0 0,0 0-167 0 0,0 0-205 0 0,0 0-225 0 0,0 0-162 0 0,0 0-37 0 0,0 0 43 0 0,0 0 53 0 0,0 0 53 0 0,0 0 68 0 0,5 5 13 0 0,-2-3-151 0 0,0 0-1 0 0,0-1 1 0 0,1 1-1 0 0,-1-1 1 0 0,0 0-1 0 0,1 0 1 0 0,-1 0-1 0 0,1 0 1 0 0,-1-1-1 0 0,1 1 1 0 0,-1-1-1 0 0,1 0 1 0 0,-1 0-1 0 0,1 0 1 0 0,-1-1-1 0 0,1 1 1 0 0,-1-1-1 0 0,1 0 1 0 0,-1 0-1 0 0,1 0 1 0 0,-1 0-1 0 0,0-1 1 0 0,0 1-1 0 0,0-1 1 0 0,0 0-1 0 0,0 0 1 0 0,0 0-1 0 0,0 0 1 0 0,0-1-1 0 0,-1 1 1 0 0,1-1-1 0 0,0-1-11 0 0,682-497 75 0 0,-333 249 2811 0 0,139-62-2886 0 0,750-371 1689 0 0,269-95-1741 0 0,-581 333-1631 0 0,-917 442 1581 0 0,156-62-3182 0 0,-54 42-2837 0 0,-101 24 4462 0 0</inkml:trace>
  <inkml:trace contextRef="#ctx0" brushRef="#br0" timeOffset="6280.496">1104 3243 2537 0 0,'0'0'-22'0'0,"0"0"-19"0"0,0 0-7 0 0,0 0-24 0 0,0 0 5 0 0,0 0 32 0 0,0 0 29 0 0,0 0 23 0 0,0 0 3 0 0,0 0 8 0 0,0 0-4 0 0,0 0-4 0 0,0 0 10 0 0,22-5 3 0 0,160-23 751 0 0,4 17 1614 0 0,-97 3-1731 0 0,0 4 1 0 0,0 4 0 0 0,0 3-1 0 0,0 5 1 0 0,12 5-668 0 0,103 42 458 0 0,-2 8-1 0 0,-3 9 1 0 0,-4 9 0 0 0,81 50-458 0 0,-219-104 297 0 0,408 205 2193 0 0,187 136-2490 0 0,350 275 1389 0 0,58 66-1781 0 0,-460-294 403 0 0,1382 946 612 0 0,-214-110-593 0 0,-36-135-193 0 0,141 77 376 0 0,11 122-13 0 0,-1156-771-152 0 0,155 59-109 0 0,-678-478-192 0 0,-250-134-8392 0 0,34 6 2089 0 0</inkml:trace>
  <inkml:trace contextRef="#ctx0" brushRef="#br0" timeOffset="7609.09">6431 34 10666 0 0,'0'0'-82'0'0,"0"0"-192"0"0,0 0-123 0 0,0 0-27 0 0,0 0-2 0 0,0 0 38 0 0,0 0 83 0 0,0 0 59 0 0,0 0 53 0 0,0 0 12 0 0,0 0-14 0 0,28 7-5 0 0,88 20-17 0 0,-101-22 149 0 0,0-1 0 0 0,-1 2 0 0 0,1 0 1 0 0,-1 1-1 0 0,-1 0 0 0 0,1 1 0 0 0,-1 0 1 0 0,-1 2-1 0 0,0-1 0 0 0,9 10 68 0 0,15 10-127 0 0,97 61 898 0 0,4-7 0 0 0,4-5-1 0 0,3-7 1 0 0,3-6 0 0 0,18-1-771 0 0,-54-18 733 0 0,-92-38-739 0 0,83 54-935 0 0,-99-32-5479 0 0,-3-25 2867 0 0</inkml:trace>
  <inkml:trace contextRef="#ctx0" brushRef="#br0" timeOffset="8806.714">14749 4284 10154 0 0,'0'0'1206'0'0,"0"0"-956"0"0,0 0-156 0 0,0 0 142 0 0,0 0 215 0 0,0 0 141 0 0,0 0-32 0 0,0 0-71 0 0,0 0-61 0 0,0 0-33 0 0,0 0 4 0 0,20 19-18 0 0,138 133 530 0 0,-47-53-681 0 0,4-4 0 0 0,4-6 0 0 0,121 69-230 0 0,272 185 294 0 0,71 89-294 0 0,320 279 270 0 0,1666 1653-146 0 0,-2079-1890-57 0 0,-11-39 77 0 0,19-20 1 0 0,106 41-145 0 0,-552-418-36 0 0,-4-1 47 0 0,2-1 0 0 0,2-3 0 0 0,1-3 0 0 0,42 18-11 0 0,-183-91-3549 0 0,61 38 2810 0 0,0 1-1 0 0,0 1 1 0 0,0 1 0 0 0,0 2-1 0 0,0 1 1 0 0,-1 1 0 0 0,-12 3 739 0 0,-298 89 189 0 0,207-37 1662 0 0,2 5 1 0 0,4 6-1 0 0,2 5 0 0 0,-17 20-1851 0 0,-234 128 1568 0 0,-206 81-1568 0 0,-22 10-1696 0 0,301-141-4673 0 0,204-113-1883 0 0</inkml:trace>
  <inkml:trace contextRef="#ctx0" brushRef="#br0" timeOffset="10012.91">263 7890 11330 0 0,'0'0'171'0'0,"0"0"71"0"0,0 0-24 0 0,0 0-122 0 0,0 0-104 0 0,0 0-60 0 0,0 0-29 0 0,28-30-8 0 0,94-96-37 0 0,11 30-282 0 0,574-371-2049 0 0,340-255 4243 0 0,-328 245-931 0 0,-222 188-3023 0 0,-310 187-2131 0 0,-132 73-535 0 0</inkml:trace>
  <inkml:trace contextRef="#ctx0" brushRef="#br0" timeOffset="10877.563">0 8151 7498 0 0,'0'0'1752'0'0,"0"0"-904"0"0,0 0-272 0 0,0 0-126 0 0,0 0-240 0 0,0 0-82 0 0,0 0-60 0 0,0 0-48 0 0,0 0-29 0 0,0 0-31 0 0,0 0-27 0 0,0 0-11 0 0,0 0-34 0 0,19-4-36 0 0,61-12-20 0 0,-77 15 141 0 0,0 1 0 0 0,0 0 1 0 0,0-1-1 0 0,0 1 0 0 0,0 1 0 0 0,0-1 1 0 0,0 0-1 0 0,0 1 0 0 0,0 0 1 0 0,0-1-1 0 0,0 1 0 0 0,0 0 0 0 0,-1 1 1 0 0,1-1-1 0 0,0 0 0 0 0,0 1 1 0 0,-1 0-1 0 0,1-1 0 0 0,-1 1 0 0 0,0 0 1 0 0,1 0-1 0 0,-1 1 0 0 0,0-1 1 0 0,1 2 26 0 0,6 5-129 0 0,236 219-1338 0 0,-137-123 1588 0 0,4-4 1 0 0,4-6-1 0 0,29 13-121 0 0,810 495 540 0 0,-417-290 2598 0 0,493 204-3138 0 0,-334-178 1249 0 0,-351-160-1441 0 0,-7 15 0 0 0,252 196 192 0 0,-51 33-2552 0 0,-23 20-6258 0 0,-477-408 6574 0 0</inkml:trace>
  <inkml:trace contextRef="#ctx0" brushRef="#br0" timeOffset="11512.089">3052 5765 8770 0 0,'0'0'1335'0'0,"0"0"-1678"0"0,0 0-216 0 0,0 0 518 0 0,0 0 285 0 0,32 8 65 0 0,101 28-82 0 0,110 75 527 0 0,961 451 327 0 0,-892-416-450 0 0,-7 13 0 0 0,-7 13 0 0 0,218 170-631 0 0,-6 70-552 0 0,-187-127-7030 0 0,-257-226 2046 0 0</inkml:trace>
  <inkml:trace contextRef="#ctx0" brushRef="#br0" timeOffset="13049.413">6427 12032 17588 0 0,'0'0'229'0'0,"0"0"-14"0"0,0 0-212 0 0,0 0-349 0 0,0 0-163 0 0,0 0-58 0 0,0 0 132 0 0,0 0 222 0 0,0 0 90 0 0,0 0 28 0 0,30 4-29 0 0,99 16-33 0 0,-25 27-316 0 0,-77-27 334 0 0,159 85 53 0 0,4-9 1 0 0,42 9 85 0 0,168 82 568 0 0,889 571 126 0 0,-870-567 101 0 0,96 15-795 0 0,-115-48 344 0 0,966 465 536 0 0,189 213-680 0 0,81 69 93 0 0,-319-169-357 0 0,-1112-628 15 0 0,5-10 0 0 0,4-8-1 0 0,4-10 1 0 0,143 29 49 0 0,43-42 539 0 0,-372-49-2456 0 0,-64 9-10207 0 0,23-25 7430 0 0</inkml:trace>
  <inkml:trace contextRef="#ctx0" brushRef="#br0" timeOffset="13867.991">17269 16726 15131 0 0,'0'0'1302'0'0,"0"0"-801"0"0,0 0-181 0 0,10-26-96 0 0,37-82-117 0 0,-44 103-104 0 0,0 0 0 0 0,0 0 0 0 0,0 1 0 0 0,1-1 0 0 0,0 1 0 0 0,0 0 0 0 0,0 0 0 0 0,0 0 0 0 0,0 0 0 0 0,1 1 0 0 0,0 0 0 0 0,0 0 0 0 0,0 0 0 0 0,0 0 0 0 0,0 1 0 0 0,0 0 0 0 0,2 0-3 0 0,10-6 1 0 0,109-43-304 0 0,1 5 0 0 0,118-25 303 0 0,-133 39-235 0 0,1522-440-535 0 0,-897 262 1585 0 0,519-69-815 0 0,-798 222-1714 0 0,-153 47-8013 0 0,-262 10 4327 0 0</inkml:trace>
  <inkml:trace contextRef="#ctx0" brushRef="#br0" timeOffset="14200.83">21245 14344 18116 0 0,'0'0'69'0'0,"0"0"135"0"0,0 0-113 0 0,0 0-419 0 0,0 0-243 0 0,0 0-49 0 0,0 0 127 0 0,0 0 351 0 0,0 0 157 0 0,0 0 19 0 0,0 0-12 0 0,31 24 2 0 0,101 79 5 0 0,42 25 35 0 0,4-8 1 0 0,154 75-65 0 0,-39-39-5554 0 0,-222-118 2959 0 0,-11-8-790 0 0,-18-8-1660 0 0</inkml:trace>
  <inkml:trace contextRef="#ctx0" brushRef="#br0" timeOffset="14844.86">14961 12214 10306 0 0,'0'0'4340'0'0,"0"0"-2576"0"0,0 0-537 0 0,0 0-211 0 0,0 0-518 0 0,0 0-544 0 0,0 0-272 0 0,0 0-25 0 0,0 0 115 0 0,30-10 111 0 0,92-25 50 0 0,-117 34 65 0 0,-1 0 1 0 0,0 1-1 0 0,0-1 0 0 0,0 1 1 0 0,0 0-1 0 0,1 0 1 0 0,-1 1-1 0 0,0-1 0 0 0,0 1 1 0 0,0 0-1 0 0,0 0 1 0 0,0 1-1 0 0,0-1 0 0 0,0 1 1 0 0,0 0-1 0 0,-1 0 1 0 0,1 0-1 0 0,-1 0 1 0 0,1 0-1 0 0,-1 1 0 0 0,0 0 1 0 0,2 1 1 0 0,10 8 3 0 0,552 430-381 0 0,-217-239 73 0 0,7-16-1 0 0,9-16 1 0 0,106 23 305 0 0,-243-99 19 0 0,1386 651 210 0 0,-1411-641-549 0 0,545 282-158 0 0,-261-127-7059 0 0,-388-205 174 0 0</inkml:trace>
  <inkml:trace contextRef="#ctx0" brushRef="#br0" timeOffset="23839.489">10368 4397 3009 0 0,'0'0'212'0'0,"0"0"57"0"0,0 0 50 0 0,0 0 1 0 0,0 0-40 0 0,0 0-44 0 0,0 0-33 0 0,0 0-39 0 0,0 0 22 0 0,0 0 103 0 0,0 0 107 0 0,2-10 157 0 0,0 1-198 0 0,-1-1 1 0 0,0 1-1 0 0,0 0 1 0 0,-1-1-1 0 0,0 1 0 0 0,0-1 1 0 0,-1 1-1 0 0,0-1 1 0 0,-1 1-1 0 0,0 0 1 0 0,-1 0-1 0 0,0 0 0 0 0,0 0 1 0 0,-1 0-1 0 0,0 0 1 0 0,-4-5-356 0 0,-6 0 148 0 0,0 0 1 0 0,-1 2-1 0 0,0 0 1 0 0,-1 0 0 0 0,-1 2-1 0 0,0 0 1 0 0,0 0 0 0 0,0 2-1 0 0,-1 0 1 0 0,-1 1 0 0 0,1 1-1 0 0,-3 0-148 0 0,-34-14 392 0 0,-15-3-317 0 0,0 4 0 0 0,-2 2 0 0 0,0 4 1 0 0,0 2-1 0 0,-11 4-75 0 0,-79-14 251 0 0,-159-5-389 0 0,-120 36 290 0 0,364-3-235 0 0,1 3-1 0 0,0 4 0 0 0,1 3 1 0 0,0 3-1 0 0,2 4 0 0 0,1 2 1 0 0,-24 15 83 0 0,-259 154-111 0 0,324-170 62 0 0,0 1 0 0 0,2 1 1 0 0,1 2-1 0 0,1 1 0 0 0,2 1 0 0 0,1 1 1 0 0,-3 7 48 0 0,26-38 1 0 0,-202 259 499 0 0,192-250-496 0 0,1 1 0 0 0,0 0 0 0 0,1 1 0 0 0,1 0 0 0 0,0 1 1 0 0,0 0-1 0 0,1 0 0 0 0,1 1 0 0 0,0-1 0 0 0,1 1 0 0 0,0 0 0 0 0,1 1 0 0 0,1-1 0 0 0,0 1 0 0 0,1 0 0 0 0,1 0 0 0 0,0 13-4 0 0,70 419 142 0 0,-62-402-126 0 0,2 0 1 0 0,2 0-1 0 0,1-1 1 0 0,3-1-1 0 0,1 0 1 0 0,3-1-1 0 0,1 0 1 0 0,2-2-1 0 0,2-1 1 0 0,5 5-17 0 0,18 37 8 0 0,-30-51 36 0 0,1 0 0 0 0,1-2 0 0 0,1 0 0 0 0,2-1 0 0 0,0-1 0 0 0,2-1 0 0 0,1-1 0 0 0,1-1 0 0 0,1-1 0 0 0,1-2 0 0 0,1-1 0 0 0,0-1 0 0 0,9 3-44 0 0,100 38 92 0 0,2-6 0 0 0,3-6 0 0 0,2-7-1 0 0,1-5 1 0 0,45 0-92 0 0,226 31 124 0 0,268 59 49 0 0,166 126-57 0 0,-684-199-92 0 0,678 188 149 0 0,-350-143 523 0 0,177 0-696 0 0,-357-73 377 0 0,277-17-377 0 0,-356-9-4 0 0,-114-4 623 0 0,-119 1-491 0 0,0 0 0 0 0,0 0 1 0 0,0 0-1 0 0,-1 0 0 0 0,0-1 1 0 0,0 1-1 0 0,0 0 0 0 0,0-1 0 0 0,-1 0 1 0 0,0 1-1 0 0,0-1 0 0 0,-1 0 0 0 0,0 0 1 0 0,0 1-1 0 0,0-1 0 0 0,-1-3-128 0 0,-45-396 628 0 0,29 244-377 0 0,15-82-199 0 0,0 1-1 0 0,-1 217-56 0 0,-1 1 0 0 0,-1-1 0 0 0,-1 1 0 0 0,-1 0 0 0 0,-2 0 0 0 0,0 1 0 0 0,-1 0 0 0 0,-1 1-1 0 0,-1 0 1 0 0,-1 1 0 0 0,-1 0 0 0 0,-1 1 0 0 0,-1 1 0 0 0,-1 0 0 0 0,-14-12 5 0 0,-26-22-86 0 0,-3 2-1 0 0,-2 3 1 0 0,-2 3-1 0 0,-28-13 87 0 0,-356-198 55 0 0,-253-98 77 0 0,-156-41 190 0 0,145-8 126 0 0,554 317-635 0 0,8 2 370 0 0,-4 6 0 0 0,-3 8-1 0 0,-15 1-182 0 0,113 50-764 0 0,-1 3 0 0 0,0 2 0 0 0,-1 2 0 0 0,0 4 0 0 0,-1 2 0 0 0,-30 2 764 0 0,32 4-5201 0 0,17 0-5212 0 0</inkml:trace>
  <inkml:trace contextRef="#ctx0" brushRef="#br0" timeOffset="24977.749">10485 10411 3769 0 0,'0'0'66'0'0,"0"0"-24"0"0,0 0-28 0 0,0 0-24 0 0,0 0-5 0 0,0 0 11 0 0,0 0 24 0 0,0 0 14 0 0,0 0 10 0 0,0 0-2 0 0,0 0 9 0 0,3-3 26 0 0,1-4 195 0 0,-1 1 0 0 0,0-1 0 0 0,0 0 0 0 0,-1 0 0 0 0,1 0 0 0 0,-1 0 0 0 0,-1 0 0 0 0,1 0 0 0 0,-1-1 0 0 0,-1 1 0 0 0,0 0 0 0 0,0-1 0 0 0,0 1 0 0 0,0 0 0 0 0,-1-1 0 0 0,-1 1 0 0 0,1 0 0 0 0,-1 0 0 0 0,0 0 0 0 0,-1 0 0 0 0,0 0 0 0 0,0 0 0 0 0,0 1 0 0 0,-1-1 0 0 0,-3-4-272 0 0,1 2 178 0 0,-39-49-1920 0 0,44 57 1591 0 0,-1-1 0 0 0,1 1 0 0 0,0 0-1 0 0,-1 0 1 0 0,1 0 0 0 0,0-1 0 0 0,-1 2 0 0 0,1-1-1 0 0,-1 0 1 0 0,0 0 0 0 0,1 0 0 0 0,-1 1-1 0 0,0-1 1 0 0,1 1 0 0 0,-1-1 0 0 0,0 1-1 0 0,0 0 1 0 0,1-1 0 0 0,-1 1 0 0 0,0 0 0 0 0,0 0-1 0 0,0 0 1 0 0,1 1 0 0 0,-1-1 0 0 0,0 0-1 0 0,0 1 1 0 0,1-1 0 0 0,-1 1 0 0 0,0 0 0 0 0,1-1-1 0 0,-1 1 1 0 0,0 0 0 0 0,1 0 0 0 0,-1 0-1 0 0,1 0 1 0 0,0 0 151 0 0,-3 4-781 0 0,0 0-2360 0 0</inkml:trace>
  <inkml:trace contextRef="#ctx0" brushRef="#br0" timeOffset="26641.715">11356 10361 7466 0 0,'0'0'768'0'0,"0"0"141"0"0,0 0-71 0 0,0 0-215 0 0,0 0-267 0 0,0 0-238 0 0,0 0-132 0 0,0 0-88 0 0,0 0-159 0 0,0 0-282 0 0,0 0-252 0 0,0 0-132 0 0,0 0 41 0 0,-12-11 256 0 0,-37-35 271 0 0,-54 8 377 0 0,17 4 1454 0 0,1-3-1 0 0,3-4 1 0 0,-37-25-1472 0 0,17 10 344 0 0,-258-170 1689 0 0,310 195-1950 0 0,-1 2-1 0 0,-1 3 1 0 0,-1 1 0 0 0,-1 3-1 0 0,-1 3 1 0 0,-1 1 0 0 0,0 4-1 0 0,-1 1 1 0 0,-1 4 0 0 0,-32-2-83 0 0,3 5 6 0 0,1 4-1 0 0,-1 4 1 0 0,1 3 0 0 0,0 5 0 0 0,1 3 0 0 0,0 3 0 0 0,1 4 0 0 0,1 4 0 0 0,1 4-1 0 0,1 3 1 0 0,2 4 0 0 0,1 3 0 0 0,2 3 0 0 0,2 4 0 0 0,-18 17-6 0 0,56-36 5 0 0,-24 12-1 0 0,2 2 0 0 0,1 2-1 0 0,3 3 1 0 0,2 2-1 0 0,1 3 1 0 0,3 1 0 0 0,2 3-1 0 0,3 1 1 0 0,2 3-1 0 0,2 1 1 0 0,-8 23-4 0 0,38-58 17 0 0,2 0-1 0 0,1 1 1 0 0,0 0-1 0 0,2 0 1 0 0,1 0-1 0 0,1 0 1 0 0,1 0-1 0 0,2 1 1 0 0,0-1-1 0 0,2 0 1 0 0,0 0-1 0 0,2 0 1 0 0,1 0 0 0 0,0-1-1 0 0,2 0 1 0 0,1 0-1 0 0,1-1 1 0 0,1 0-1 0 0,1 0 1 0 0,14 19-17 0 0,27 43 94 0 0,3-3 0 0 0,3-3 1 0 0,4-2-1 0 0,3-3 0 0 0,3-2 0 0 0,66 49-94 0 0,30 9 194 0 0,5-7 0 0 0,6-8 0 0 0,4-7 0 0 0,71 24-194 0 0,421 216 603 0 0,611 283-92 0 0,-544-316-258 0 0,-27-13-90 0 0,-658-279 28 0 0,1-2 0 0 0,1-3 0 0 0,1-2 0 0 0,1-2-1 0 0,0-4 1 0 0,0-1 0 0 0,1-3 0 0 0,-1-3 0 0 0,47-4-191 0 0,-83-2 112 0 0,1-2 0 0 0,-1 0 1 0 0,0-2-1 0 0,0 0 0 0 0,-1-1 0 0 0,0-2 1 0 0,0 0-1 0 0,-1-1 0 0 0,-1-1 0 0 0,1 0 1 0 0,-2-2-1 0 0,0 0 0 0 0,-1-1 0 0 0,0-1 1 0 0,-1-1-1 0 0,9-13-112 0 0,17-24 124 0 0,-2-1 1 0 0,-3-3 0 0 0,-3-1-1 0 0,-2-1 1 0 0,-2-2-125 0 0,15-32 94 0 0,-3-2 1 0 0,-5-1-1 0 0,-4-2 0 0 0,6-44-94 0 0,-30 98-5 0 0,-2 0 0 0 0,-2 0 0 0 0,-2-1 0 0 0,-2 1 0 0 0,-1-1 0 0 0,-3 1-1 0 0,-2 0 1 0 0,-2 0 0 0 0,-2 0 0 0 0,-1 1 0 0 0,-3 0 0 0 0,-1 1 0 0 0,-14-25 5 0 0,-6 0-43 0 0,-2 1 1 0 0,-4 3-1 0 0,-3 0 1 0 0,-2 3-1 0 0,-3 2 0 0 0,-2 2 1 0 0,-3 2-1 0 0,-2 3 1 0 0,-2 2-1 0 0,-24-13 43 0 0,-414-345 45 0 0,-209-157 345 0 0,329 260-127 0 0,289 225-221 0 0,-2 4 0 0 0,-4 4 1 0 0,-3 4-1 0 0,-3 4 0 0 0,-3 4 1 0 0,-2 5-1 0 0,-33-9-42 0 0,0 25-272 0 0,-1 5-1 0 0,-2 7 1 0 0,-1 6 0 0 0,0 5 0 0 0,-1 7-1 0 0,-1 7 1 0 0,-100 11 272 0 0,-166 25-3181 0 0,143 6-4436 0 0,180-26-1940 0 0</inkml:trace>
  <inkml:trace contextRef="#ctx0" brushRef="#br0" timeOffset="34320.269">23712 1034 1968 0 0,'0'0'643'0'0,"0"0"-385"0"0,0 0-13 0 0,0 0 35 0 0,0 0-139 0 0,0 0-265 0 0,0 0-97 0 0,0 0 56 0 0,0 0 90 0 0,0 0 86 0 0,0-13 262 0 0,-32 611 4021 0 0,57 191-2116 0 0,181 1113-882 0 0,-157-1516-692 0 0,3 71 90 0 0,-16 71-694 0 0,-28 47 201 0 0,-59 498-201 0 0,2-633 193 0 0,-20-3 0 0 0,-51 134-193 0 0,109-525 20 0 0,-109 442 1173 0 0,-53 498-1193 0 0,84 531-18 0 0,11 175-144 0 0,87-476-324 0 0,-32-497 351 0 0,28 236 87 0 0,-6-919 175 0 0,-1 0 0 0 0,-2 0 1 0 0,-1 0-1 0 0,-2-1 0 0 0,-2 0 1 0 0,-1 0-1 0 0,-1-1 0 0 0,-2 0 0 0 0,-3 2-127 0 0,-29 29 973 0 0,44-65-937 0 0,1 0-54 0 0,0 0-82 0 0,0 0-77 0 0,0 0-90 0 0,0 0-97 0 0,0 0 43 0 0,25 14 534 0 0,-12-5 3124 0 0,53 45-3397 0 0,-58-50 83 0 0,1-2 0 0 0,0 1 0 0 0,0-1 1 0 0,0 0-1 0 0,0-1 0 0 0,1 0 0 0 0,-1 0 1 0 0,0-1-1 0 0,0 0 0 0 0,1-1 0 0 0,-1 0 0 0 0,0-1 1 0 0,0 0-1 0 0,0 0 0 0 0,0-1 0 0 0,0 0 1 0 0,7-4-24 0 0,124-29 117 0 0,2 6 1 0 0,2 6 0 0 0,29 4-118 0 0,1134-164-61 0 0,-1030 162 253 0 0,1 11 0 0 0,0 13 1 0 0,150 25-193 0 0,-257-17 40 0 0,942 43 1652 0 0,52-39-1183 0 0,-998-11-525 0 0,1 8 1 0 0,89 19 15 0 0,-226-23 130 0 0,-26-4-3527 0 0,-3-1-3665 0 0,-2 0-3299 0 0</inkml:trace>
  <inkml:trace contextRef="#ctx0" brushRef="#br0" timeOffset="35420.504">23920 954 14075 0 0,'0'0'-475'0'0,"0"0"170"0"0,0 0 219 0 0,0 0-16 0 0,0 0-30 0 0,0 0-44 0 0,0 0 22 0 0,0 0 105 0 0,0 0 132 0 0,0 0 78 0 0,-21-5 28 0 0,-64-13-38 0 0,135-16 1003 0 0,64 0-996 0 0,1 5 0 0 0,2 5 0 0 0,1 4 0 0 0,0 7 0 0 0,1 4 0 0 0,0 5 0 0 0,0 6 0 0 0,14 6-158 0 0,82-6 129 0 0,96-8-43 0 0,0-14-1 0 0,-1-13 0 0 0,-2-14 1 0 0,203-62-86 0 0,-465 98 32 0 0,163-45-8 0 0,1 10 0 0 0,3 9 0 0 0,154-5-24 0 0,51 49 164 0 0,-416-7-68 0 0,0 0 0 0 0,0 0 0 0 0,0 0 0 0 0,0 0-1 0 0,1 0 1 0 0,-1-1 0 0 0,0 1 0 0 0,0-1 0 0 0,0 0 0 0 0,0 0 0 0 0,0 0 0 0 0,0 0 0 0 0,0 0 0 0 0,0 0 0 0 0,-1 0 0 0 0,1 0 0 0 0,0-1 0 0 0,-1 1 0 0 0,1-1 0 0 0,-1 1-1 0 0,1-1 1 0 0,-1 0 0 0 0,0 1 0 0 0,1-1 0 0 0,-1 0 0 0 0,0 0 0 0 0,0 0 0 0 0,-1 0 0 0 0,1 0 0 0 0,0 0 0 0 0,0 0-96 0 0,-1 1-94 0 0,0 1-132 0 0,0 0-172 0 0,0 0-207 0 0,0 0-241 0 0,0 0-245 0 0,1 42-6621 0 0,2-22 3142 0 0,-1-13 801 0 0</inkml:trace>
  <inkml:trace contextRef="#ctx0" brushRef="#br0" timeOffset="37250.909">28169 423 8034 0 0,'0'0'-1573'0'0,"0"0"404"0"0,0 0 929 0 0,0 0 590 0 0,0 0 75 0 0,0 0-133 0 0,0 0-72 0 0,31 4 1 0 0,213 14 733 0 0,266-58 349 0 0,-428 37-1279 0 0,0 4 0 0 0,-1 3 0 0 0,1 3 0 0 0,-1 4 0 0 0,-1 4 0 0 0,8 5-24 0 0,16 10 206 0 0,-61-15 36 0 0,1-2 1 0 0,0-1-1 0 0,1-3 0 0 0,0-2 1 0 0,1-1-1 0 0,0-3 1 0 0,27-2-243 0 0,47-40 1145 0 0,-56-14 804 0 0,-58-10 573 0 0,-5 221-5669 0 0,16 217 3360 0 0,89 1215 585 0 0,-80-1217-610 0 0,75 739 338 0 0,-46-671 383 0 0,-13 118-909 0 0,-45-322 842 0 0,-10-1 0 0 0,-43 223-842 0 0,38-323 246 0 0,-73 876 1597 0 0,15-66-1617 0 0,46-583-120 0 0,15 188-106 0 0,21 613 186 0 0,-29-177 230 0 0,60 194-438 0 0,-43-668 79 0 0,19 628 9 0 0,83-94-163 0 0,-73-846 297 0 0,-9 1 0 0 0,-9 111-200 0 0,-10-279 215 0 0,-2 0 1 0 0,-1 0-1 0 0,-1-1 1 0 0,-3 0-1 0 0,0 0 1 0 0,-2-2-1 0 0,-1 1 1 0 0,-2-2-1 0 0,-9 12-215 0 0,-10 25 148 0 0,-133 229 635 0 0,159-279-935 0 0,-35 64 633 0 0,25-26-3303 0 0,20-53 2119 0 0,1-2-10935 0 0,-1 0 11422 0 0,3 0-8682 0 0</inkml:trace>
  <inkml:trace contextRef="#ctx0" brushRef="#br0" timeOffset="41109.11">14040 7601 240 0 0,'0'0'2770'0'0,"0"0"-2170"0"0,0 0-535 0 0,0 0 15 0 0,0 0 20 0 0,0 0 35 0 0,0 0 41 0 0,0 0 75 0 0,0 0 98 0 0,3 26 138 0 0,12 78 201 0 0,-15-101-581 0 0,0-1 0 0 0,0 0 0 0 0,1 0 0 0 0,-1 0 0 0 0,1 0 0 0 0,-1 0 0 0 0,1 0 0 0 0,0 0 0 0 0,0 0 0 0 0,0 0 0 0 0,0 0 0 0 0,0 0 0 0 0,1 0 0 0 0,-1-1-1 0 0,0 1 1 0 0,1 0 0 0 0,-1-1 0 0 0,1 1 0 0 0,0-1 0 0 0,-1 0 0 0 0,1 1 0 0 0,0-1 0 0 0,0 0 0 0 0,0 0 0 0 0,0 0 0 0 0,0-1 0 0 0,0 1 0 0 0,0 0 0 0 0,0-1 0 0 0,0 1 0 0 0,1-1 0 0 0,-1 0 0 0 0,0 1-1 0 0,0-1 1 0 0,0 0 0 0 0,2-1-107 0 0,6 2 601 0 0,24 3-106 0 0,0-1 1 0 0,0-2 0 0 0,1-2-1 0 0,-1-1 1 0 0,0-1 0 0 0,0-2-1 0 0,0-2 1 0 0,-1-1 0 0 0,1-1-1 0 0,-2-2 1 0 0,0-1-1 0 0,0-2 1 0 0,-1-1 0 0 0,-1-1-1 0 0,1-2-495 0 0,-27 15 63 0 0,1 0-1 0 0,0-1 0 0 0,-1 1 0 0 0,0-1 0 0 0,0 0 0 0 0,0 0 0 0 0,0 0 0 0 0,0 0 0 0 0,-1-1 1 0 0,0 1-1 0 0,0-1 0 0 0,0 0 0 0 0,-1 0 0 0 0,1 0 0 0 0,-1 0 0 0 0,-1-1 0 0 0,1 1 0 0 0,-1 0 1 0 0,1-1-1 0 0,-2 1 0 0 0,1-1 0 0 0,-1 0 0 0 0,1 1 0 0 0,-1-1 0 0 0,-1 1 0 0 0,1-1 0 0 0,-1 0 1 0 0,0 1-1 0 0,0-1 0 0 0,-1 1 0 0 0,0 0 0 0 0,0 0 0 0 0,0-1 0 0 0,0 1 0 0 0,-1 0 0 0 0,0 1 1 0 0,0-1-1 0 0,0 0 0 0 0,-1 1 0 0 0,1 0 0 0 0,-1 0 0 0 0,-3-3-62 0 0,-10-4-69 0 0,0 0 1 0 0,0 0-1 0 0,-1 2 0 0 0,-1 0 0 0 0,1 1 1 0 0,-1 1-1 0 0,-1 1 0 0 0,1 1 0 0 0,-1 0 1 0 0,0 2-1 0 0,0 0 0 0 0,0 1 0 0 0,-1 1 1 0 0,1 1-1 0 0,0 1 0 0 0,-1 0 1 0 0,1 2-1 0 0,0 0 0 0 0,0 2 0 0 0,1 0 1 0 0,-1 1-1 0 0,1 1 0 0 0,1 1 0 0 0,-13 6 69 0 0,24-11-31 0 0,1 1 0 0 0,-1 0 0 0 0,1 0 0 0 0,0 1 0 0 0,0 0 0 0 0,0 0 0 0 0,1 0 0 0 0,0 1 0 0 0,0-1 0 0 0,0 1 0 0 0,1 1 0 0 0,-1-1 0 0 0,1 0 0 0 0,1 1 0 0 0,0 0 0 0 0,0 0 0 0 0,0 0 0 0 0,0 0 0 0 0,1 1 0 0 0,1-1 0 0 0,-1 0 0 0 0,1 1 0 0 0,0 0 0 0 0,1-1 0 0 0,0 1 0 0 0,0-1 0 0 0,1 1 0 0 0,0 0 0 0 0,0-1 0 0 0,0 0 0 0 0,1 1 0 0 0,1 2 31 0 0,1 3 41 0 0,0-1-1 0 0,0 0 1 0 0,1-1 0 0 0,1 1 0 0 0,0-1-1 0 0,1 0 1 0 0,0 0 0 0 0,0-1-1 0 0,1 0 1 0 0,0 0 0 0 0,1-1 0 0 0,0 0-1 0 0,1-1 1 0 0,-1 0 0 0 0,2 0-1 0 0,-1-1 1 0 0,1 0 0 0 0,0-1 0 0 0,3 1-41 0 0,4-2 105 0 0,1-1 1 0 0,1 0-1 0 0,-1-1 1 0 0,0-1-1 0 0,1-1 1 0 0,-1-1-1 0 0,1 0 1 0 0,-1-2-1 0 0,1 0 1 0 0,-1-1-1 0 0,0-1 1 0 0,0-1-1 0 0,0 0 0 0 0,-1-2 1 0 0,1 0-1 0 0,-2-1 1 0 0,1-1-1 0 0,-1 0 1 0 0,-1-2-1 0 0,11-7-105 0 0,-22 14 26 0 0,0 0 0 0 0,-1-1 0 0 0,0 1 0 0 0,0-1 0 0 0,0 0 0 0 0,0 0-1 0 0,-1 0 1 0 0,1 0 0 0 0,-1 0 0 0 0,-1-1 0 0 0,1 0 0 0 0,-1 1 0 0 0,0-1 0 0 0,0 0-1 0 0,-1 0 1 0 0,0 0 0 0 0,0 0 0 0 0,0-1 0 0 0,-1 1 0 0 0,0 0 0 0 0,0 0-1 0 0,0 0 1 0 0,-1 0 0 0 0,0 0 0 0 0,0-1 0 0 0,0 1 0 0 0,-1 0 0 0 0,0 1 0 0 0,0-1-1 0 0,-1 0 1 0 0,0 1 0 0 0,0-1 0 0 0,0 1 0 0 0,0 0 0 0 0,-1 0 0 0 0,0 0-1 0 0,0 0 1 0 0,0 1 0 0 0,-1 0 0 0 0,1 0 0 0 0,-1 0 0 0 0,0 0 0 0 0,0 1 0 0 0,-1-1-1 0 0,1 1 1 0 0,-1 1 0 0 0,1-1 0 0 0,-6-1-26 0 0,-12-1-76 0 0,-1 1-1 0 0,1 1 1 0 0,-1 1 0 0 0,0 1-1 0 0,0 1 1 0 0,0 1 0 0 0,1 1-1 0 0,-1 1 1 0 0,1 1 0 0 0,-1 1-1 0 0,1 1 1 0 0,1 1-1 0 0,-1 2 1 0 0,1 0 0 0 0,1 1-1 0 0,-11 7 77 0 0,26-15-38 0 0,1 1 0 0 0,-1-1 0 0 0,1 1 0 0 0,0 1-1 0 0,0-1 1 0 0,0 1 0 0 0,0 0 0 0 0,1 0 0 0 0,-1 0 0 0 0,1 0-1 0 0,0 1 1 0 0,1 0 0 0 0,-1 0 0 0 0,1 0 0 0 0,0 0-1 0 0,0 1 1 0 0,0-1 0 0 0,1 1 0 0 0,0-1 0 0 0,0 1 0 0 0,0 0-1 0 0,1 0 1 0 0,0 0 0 0 0,0 0 0 0 0,0 0 0 0 0,1 0-1 0 0,0 0 1 0 0,0 0 0 0 0,1 1 0 0 0,0-1 0 0 0,0 0-1 0 0,0 0 1 0 0,0-1 0 0 0,1 1 0 0 0,0 0 0 0 0,1 0 0 0 0,-1-1-1 0 0,1 1 1 0 0,0-1 0 0 0,0 0 0 0 0,1 0 38 0 0,9 6 65 0 0,2-1 0 0 0,-1-1 0 0 0,1 0 0 0 0,1-1 0 0 0,-1 0-1 0 0,1-2 1 0 0,1 1 0 0 0,-1-2 0 0 0,1-1 0 0 0,0 0 0 0 0,0-1 0 0 0,0 0 0 0 0,1-2 0 0 0,-1 0 0 0 0,0-1 0 0 0,1 0 0 0 0,-1-2 0 0 0,0 0 0 0 0,0-1 0 0 0,0 0 0 0 0,0-2 0 0 0,0 0 0 0 0,-1-1 0 0 0,0 0 0 0 0,0-2 0 0 0,0 0-1 0 0,7-5-64 0 0,-19 11 32 0 0,0 0-1 0 0,0 1 0 0 0,0-2 1 0 0,-1 1-1 0 0,1 0 0 0 0,0-1 0 0 0,-1 0 1 0 0,0 0-1 0 0,1 0 0 0 0,-1 0 0 0 0,0 0 1 0 0,-1-1-1 0 0,1 1 0 0 0,-1-1 0 0 0,1 0 1 0 0,-1 1-1 0 0,0-1 0 0 0,-1 0 1 0 0,1 0-1 0 0,0-1 0 0 0,-1 1 0 0 0,0 0 1 0 0,0 0-1 0 0,-1-1 0 0 0,1 1 0 0 0,-1-1 1 0 0,0 1-1 0 0,0 0 0 0 0,0-1 1 0 0,-1 1-1 0 0,1-1 0 0 0,-1 1 0 0 0,0 0 1 0 0,-1 0-1 0 0,1-1 0 0 0,-1 1 0 0 0,1 0 1 0 0,-1 0-1 0 0,0 1 0 0 0,-1-1 0 0 0,1 0 1 0 0,-1 1-1 0 0,1-1 0 0 0,-1 1 1 0 0,0 0-1 0 0,-1 0 0 0 0,1 0 0 0 0,0 0 1 0 0,-1 0-1 0 0,0 1 0 0 0,1 0 0 0 0,-1-1 1 0 0,0 2-1 0 0,0-1 0 0 0,0 0 1 0 0,-2 0-32 0 0,-16-4-38 0 0,-1 1 1 0 0,0 1 0 0 0,-1 1-1 0 0,1 0 1 0 0,-1 2 0 0 0,1 1 0 0 0,0 1-1 0 0,-1 1 1 0 0,1 1 0 0 0,0 1 0 0 0,0 1-1 0 0,0 1 1 0 0,1 1 0 0 0,0 1 0 0 0,0 1-1 0 0,-1 1 38 0 0,21-9-8 0 0,0-1 0 0 0,0 1 0 0 0,-1-1 0 0 0,1 1 0 0 0,0 0 0 0 0,0 0 0 0 0,1 0 0 0 0,-1 0 0 0 0,0 0 0 0 0,0 0 0 0 0,0 1 0 0 0,1-1 0 0 0,-1 1 0 0 0,1-1 0 0 0,-1 1 0 0 0,1-1 0 0 0,0 1 0 0 0,-1 0 0 0 0,1 0 0 0 0,0 0 0 0 0,0-1 0 0 0,0 1 0 0 0,0 0 0 0 0,1 0 0 0 0,-1 0 0 0 0,0 1 0 0 0,1-1 0 0 0,0 0 0 0 0,-1 0 0 0 0,1 0 0 0 0,0 0 0 0 0,0 0 0 0 0,0 1 0 0 0,0-1 0 0 0,1 0 0 0 0,-1 0 0 0 0,1 0 0 0 0,-1 0 0 0 0,1 0 0 0 0,0 0 0 0 0,-1 0 0 0 0,1 0 0 0 0,0 0 0 0 0,0 0 0 0 0,1 0 0 0 0,-1 0 0 0 0,0-1 0 0 0,1 1 0 0 0,-1-1 0 0 0,1 1 0 0 0,-1-1 0 0 0,1 1 0 0 0,0-1 0 0 0,-1 0 0 0 0,1 0 0 0 0,0 1 0 0 0,1-1 8 0 0,188 50-1203 0 0,-141-44-2716 0 0,-12 0-6533 0 0</inkml:trace>
  <inkml:trace contextRef="#ctx0" brushRef="#br0" timeOffset="43973.802">7398 4714 6753 0 0,'0'0'315'0'0,"0"0"180"0"0,0 0 76 0 0,0 0-27 0 0,0 0-109 0 0,0 0-157 0 0,0 0-182 0 0,0 0-108 0 0,0 0-5 0 0,0 0 36 0 0,-16-24 19 0 0,-46-73 20 0 0,30 49 3453 0 0,11-23 1490 0 0,23-41-4475 0 0,-44 111-2337 0 0,30 6 1735 0 0,-1 1 1 0 0,1 0-1 0 0,1 1 1 0 0,-1 0-1 0 0,1 1 1 0 0,0 0-1 0 0,1 1 1 0 0,0 0-1 0 0,0 0 1 0 0,1 1-1 0 0,0 1 1 0 0,1-1-1 0 0,0 1 1 0 0,1 1-1 0 0,0-1 1 0 0,1 1-1 0 0,0 1 1 0 0,0-1-1 0 0,2 1 1 0 0,0 0-1 0 0,0 0 1 0 0,1 0-1 0 0,1 0 1 0 0,0 1-1 0 0,1-1 1 0 0,0 1-1 0 0,1-1 1 0 0,0 1-1 0 0,1-1 1 0 0,1 1-1 0 0,1 0 76 0 0,2 0 69 0 0,1-1 0 0 0,0 0 0 0 0,1 0 0 0 0,1 0 0 0 0,0-1 0 0 0,1-1 0 0 0,0 1 0 0 0,0-1 0 0 0,2-1 0 0 0,-1 1 1 0 0,1-2-1 0 0,1 0 0 0 0,-1 0 0 0 0,1-1 0 0 0,1 0 0 0 0,0-1 0 0 0,0-1 0 0 0,0 0 0 0 0,1-1 0 0 0,0 0 0 0 0,0-1 0 0 0,0 0 0 0 0,0-2 0 0 0,1 1 0 0 0,-1-2 0 0 0,13 1-69 0 0,-15 1 117 0 0,1-1 0 0 0,0 0 0 0 0,-1-1 0 0 0,1 0 0 0 0,0 0 0 0 0,0-2 0 0 0,0 0 0 0 0,-1 0 0 0 0,1-1 0 0 0,0 0 0 0 0,-1-1 0 0 0,0-1 0 0 0,1 0 0 0 0,-1-1 0 0 0,-1 0 0 0 0,1-1 0 0 0,-1 0 0 0 0,0-1 0 0 0,0 0 0 0 0,-1 0 0 0 0,0-1 0 0 0,0-1 0 0 0,-1 0 0 0 0,0 0 0 0 0,-1 0 0 0 0,0-1 0 0 0,0-1 0 0 0,-1 1 0 0 0,0-1 0 0 0,-1-1 0 0 0,-1 1 0 0 0,1-1 0 0 0,-2 0 0 0 0,0 0 0 0 0,0 0 0 0 0,-1-1-117 0 0,-3 5-28 0 0,0-1 0 0 0,0 0 1 0 0,-1 1-1 0 0,0-1 0 0 0,0 1 0 0 0,-1 0 1 0 0,-1-1-1 0 0,1 1 0 0 0,-1 0 0 0 0,0 0 1 0 0,-1 0-1 0 0,0 1 0 0 0,0-1 1 0 0,-1 1-1 0 0,0 0 0 0 0,0 1 0 0 0,-1-1 1 0 0,0 1-1 0 0,0 0 0 0 0,0 0 1 0 0,-1 0-1 0 0,1 1 0 0 0,-1 0 0 0 0,-1 1 1 0 0,1-1-1 0 0,-1 2 0 0 0,1-1 0 0 0,-1 1 1 0 0,0 0-1 0 0,-1 0 0 0 0,-2 0 28 0 0,-8-2-96 0 0,0 0-1 0 0,0 2 1 0 0,-1 0-1 0 0,1 1 1 0 0,-1 0-1 0 0,1 2 1 0 0,-1 0-1 0 0,0 2 1 0 0,1 0-1 0 0,-1 1 1 0 0,1 1-1 0 0,0 1 1 0 0,-9 3 96 0 0,16-4-67 0 0,-1 0 1 0 0,1 1 0 0 0,-1 0-1 0 0,1 1 1 0 0,1 0-1 0 0,-1 1 1 0 0,1 0-1 0 0,0 1 1 0 0,1 0-1 0 0,0 1 1 0 0,0 0 0 0 0,1 0-1 0 0,0 1 1 0 0,1 0-1 0 0,0 1 1 0 0,0 0-1 0 0,1 0 1 0 0,1 1-1 0 0,0 0 1 0 0,0 0 0 0 0,1 0-1 0 0,1 1 1 0 0,0-1-1 0 0,1 1 1 0 0,0 0-1 0 0,1 0 1 0 0,0 0 0 0 0,1 13 66 0 0,5-17 83 0 0,0 0 0 0 0,1 0 0 0 0,1 0 0 0 0,-1-1 0 0 0,1 0 0 0 0,0 0 0 0 0,1-1 0 0 0,0 0 0 0 0,0 0 0 0 0,1 0 0 0 0,0-1 0 0 0,0 0 0 0 0,0-1 0 0 0,1 0 0 0 0,-1 0 0 0 0,1-1 1 0 0,1 0-1 0 0,-1 0 0 0 0,0-1 0 0 0,1 0 0 0 0,0-1 0 0 0,0 0 0 0 0,-1-1 0 0 0,1 0 0 0 0,0 0 0 0 0,0-1 0 0 0,0 0 0 0 0,0-1 0 0 0,0 0 0 0 0,0-1 0 0 0,0 0 0 0 0,-1 0 1 0 0,1-1-1 0 0,-1-1 0 0 0,1 1 0 0 0,-1-1 0 0 0,0-1 0 0 0,-1 0 0 0 0,7-4-83 0 0,-3 3 63 0 0,-1 0 1 0 0,0 0-1 0 0,0-2 1 0 0,0 1-1 0 0,-1-1 1 0 0,0-1-1 0 0,0 0 1 0 0,-1 0-1 0 0,0-1 1 0 0,-1 0-1 0 0,0 0 1 0 0,-1-1-1 0 0,0 0 1 0 0,-1-1 0 0 0,0 1-1 0 0,0-1 1 0 0,-1 0-1 0 0,-1-1 1 0 0,0 1-1 0 0,-1-1 1 0 0,0 0-1 0 0,-1 0 1 0 0,-1 0-1 0 0,0 0 1 0 0,0 0-1 0 0,-2 0 1 0 0,1 0-1 0 0,-2 0 1 0 0,0-6-64 0 0,-1 13-52 0 0,1 0 0 0 0,-1 1 0 0 0,0-1 0 0 0,-1 1 0 0 0,1-1 0 0 0,-1 1 0 0 0,0 0 0 0 0,-1 0 0 0 0,1 1 1 0 0,-1-1-1 0 0,0 1 0 0 0,0 0 0 0 0,0 0 0 0 0,0 1 0 0 0,-1-1 0 0 0,1 1 0 0 0,-1 1 0 0 0,0-1 0 0 0,0 1 1 0 0,0 0-1 0 0,0 0 0 0 0,-1 0 0 0 0,1 1 0 0 0,0 0 0 0 0,-1 1 0 0 0,1-1 0 0 0,-1 1 0 0 0,1 0 0 0 0,0 1 1 0 0,-1-1 51 0 0,-193 42-671 0 0,74 23 130 0 0,124-64 516 0 0,-1 1 1 0 0,0 0 0 0 0,1-1-1 0 0,-1 1 1 0 0,1 1-1 0 0,-1-1 1 0 0,1 0-1 0 0,0 0 1 0 0,0 1 0 0 0,0-1-1 0 0,0 1 1 0 0,0 0-1 0 0,1-1 1 0 0,-1 1 0 0 0,1 0-1 0 0,0 0 1 0 0,0 0-1 0 0,0 0 1 0 0,0 0-1 0 0,0 0 1 0 0,1 1 0 0 0,0-1-1 0 0,-1 0 1 0 0,1 0-1 0 0,0 0 1 0 0,0 1-1 0 0,1-1 1 0 0,-1 0 0 0 0,1 0-1 0 0,-1 0 1 0 0,1 0-1 0 0,0 0 1 0 0,0 0-1 0 0,1 0 1 0 0,-1 0 0 0 0,0 0-1 0 0,1 0 1 0 0,0-1-1 0 0,0 1 1 0 0,0-1-1 0 0,1 2 25 0 0,7 2 111 0 0,1-1-1 0 0,0 0 0 0 0,0 0 0 0 0,0-2 0 0 0,0 1 0 0 0,1-1 1 0 0,-1-1-1 0 0,1 0 0 0 0,-1-1 0 0 0,1 0 0 0 0,0-1 0 0 0,0 0 1 0 0,-1-1-1 0 0,1 0 0 0 0,0 0 0 0 0,-1-2 0 0 0,1 1 0 0 0,-1-2 0 0 0,0 1 1 0 0,1-2-111 0 0,0 3 75 0 0,-1 0 1 0 0,0-1 0 0 0,-1-1-1 0 0,1 0 1 0 0,0 0-1 0 0,-1-1 1 0 0,0 0 0 0 0,0-1-1 0 0,-1 0 1 0 0,1 0 0 0 0,-1-1-1 0 0,0-1 1 0 0,-1 1-1 0 0,0-1 1 0 0,0-1 0 0 0,-1 1-1 0 0,0-1 1 0 0,-1-1 0 0 0,0 1-1 0 0,0-1 1 0 0,1-3-76 0 0,-8 11-64 0 0,0 0 0 0 0,0 1 1 0 0,0-1-1 0 0,0 0 0 0 0,0 1 1 0 0,0-1-1 0 0,-1 1 0 0 0,1 0 0 0 0,0-1 1 0 0,-1 1-1 0 0,1 0 0 0 0,-1 0 0 0 0,0 0 1 0 0,1 0-1 0 0,-1 0 0 0 0,0 0 1 0 0,0 1-1 0 0,1-1 0 0 0,-1 0 0 0 0,0 1 1 0 0,0-1-1 0 0,0 1 0 0 0,0 0 0 0 0,0 0 1 0 0,0 0-1 0 0,1 0 0 0 0,-1 0 0 0 0,0 0 1 0 0,0 0-1 0 0,0 0 0 0 0,0 1 1 0 0,0-1-1 0 0,0 1 0 0 0,1 0 0 0 0,-1-1 1 0 0,0 1-1 0 0,0 0 0 0 0,1 0 0 0 0,-1 0 1 0 0,1 0-1 0 0,-1 0 0 0 0,1 1 1 0 0,-1-1-1 0 0,1 0 0 0 0,-1 1 0 0 0,1-1 1 0 0,0 1 63 0 0,-74 39-3382 0 0,2 3 0 0 0,2 3-1 0 0,2 4 1 0 0,-54 51 3382 0 0,88-68-5070 0 0</inkml:trace>
  <inkml:trace contextRef="#ctx0" brushRef="#br0" timeOffset="49266.015">23984 4170 0 0 0,'0'0'914'0'0,"0"0"156"0"0,0 0-280 0 0,0 0-327 0 0,0 0-274 0 0,0 0-113 0 0,0 0-24 0 0,0 0 3 0 0,0 0 5 0 0,0 0 21 0 0,-5-3 36 0 0,-21-14 511 0 0,-14-22 5107 0 0,40 39-5669 0 0,1 0 0 0 0,-1 0 0 0 0,1 1 0 0 0,0-1 0 0 0,-1 0 0 0 0,1 0 1 0 0,-1 0-1 0 0,1 0 0 0 0,0 0 0 0 0,-1 0 0 0 0,1-1 0 0 0,-1 1 0 0 0,1 0 0 0 0,0 0 0 0 0,-1 0 0 0 0,1-1 0 0 0,-1 1 0 0 0,1 0 0 0 0,-1 0 0 0 0,1-1 0 0 0,-1 1 0 0 0,1 0 0 0 0,-1-1 0 0 0,1 1 0 0 0,-1-1 0 0 0,1 1 1 0 0,-1-1-1 0 0,0 1 0 0 0,1-1 0 0 0,-1 1 0 0 0,0-1 0 0 0,1 1 0 0 0,-1-1 0 0 0,0 1 0 0 0,0-1 0 0 0,1 1 0 0 0,-1-1 0 0 0,0 0 0 0 0,0 1 0 0 0,0-1 0 0 0,0 0 0 0 0,0 1 0 0 0,0-1 0 0 0,0 1 0 0 0,0-1 0 0 0,0 0 1 0 0,0 1-1 0 0,0-1 0 0 0,-1 1 0 0 0,1-1 0 0 0,0 0 0 0 0,0 1 0 0 0,0-1 0 0 0,-1 1 0 0 0,1-1 0 0 0,0 1 0 0 0,-1-1-66 0 0,22 2-504 0 0,-8-1 630 0 0,7-2-28 0 0,0 2 0 0 0,0 1 0 0 0,0 0 0 0 0,0 1 0 0 0,0 1 0 0 0,0 1 0 0 0,-1 1-1 0 0,1 1 1 0 0,-1 0 0 0 0,5 4-98 0 0,166 86 782 0 0,-112-52-524 0 0,-52-30-156 0 0,0 0 1 0 0,-1 1 0 0 0,0 2 0 0 0,-2 0 0 0 0,0 2 0 0 0,18 19-103 0 0,79 121 311 0 0,29 124 729 0 0,-25 44-601 0 0,-43-93-302 0 0,25 20-49 0 0,-10-14-152 0 0,-14-26 89 0 0,-30-11 11 0 0,123 312 102 0 0,-81-255-81 0 0,17 28 31 0 0,-70-15-57 0 0,0-30 2 0 0,-24 166 79 0 0,34-147-91 0 0,10-94 67 0 0,93 166 24 0 0,16-43 59 0 0,-128-232 37 0 0,3-1 1 0 0,2-3-1 0 0,2-1 1 0 0,35 27-209 0 0,-56-58 154 0 0,1 0 1 0 0,1-2 0 0 0,1-1-1 0 0,1-2 1 0 0,0-1 0 0 0,2-1-1 0 0,18 5-154 0 0,-34-18 127 0 0,-1-1-1 0 0,1 0 0 0 0,0-1 0 0 0,0-1 1 0 0,0-1-1 0 0,0 0 0 0 0,0-2 0 0 0,0 0 1 0 0,0-1-1 0 0,-1 0 0 0 0,12-6-126 0 0,21-2 32 0 0,-12 1 115 0 0,-1-2 0 0 0,0-1 0 0 0,-1-1 0 0 0,-1-3 0 0 0,-1 0 0 0 0,0-3 1 0 0,-2 0-1 0 0,0-2 0 0 0,-1-2 0 0 0,-2-1 0 0 0,0-1 0 0 0,-2-1 0 0 0,0-2-147 0 0,403-375 215 0 0,-354 312 28 0 0,31-55-196 0 0,-24 32-49 0 0,109-193 14 0 0,2-119 88 0 0,-6 41 140 0 0,-25-5-199 0 0,36-138 251 0 0,-68 20-165 0 0,16-195-162 0 0,-36 328 15 0 0,134-256-22 0 0,-187 461 94 0 0,1 118-198 0 0,277-22 116 0 0,-185 50-554 0 0,-171 33-5213 0 0,-13 13 2643 0 0,5-3 427 0 0,-8 2-2047 0 0,7-4-3649 0 0</inkml:trace>
  <inkml:trace contextRef="#ctx0" brushRef="#br0" timeOffset="52385.158">23287 11521 1936 0 0,'0'0'1379'0'0,"0"0"-927"0"0,0 0-135 0 0,0 0 77 0 0,0 0 82 0 0,0 0 95 0 0,0 0 87 0 0,0 0 108 0 0,0 0 75 0 0,0 0 22 0 0,0 0-23 0 0,-8-16-37 0 0,-22-51-55 0 0,29 65-702 0 0,0 0 0 0 0,1-1 0 0 0,-1 1 0 0 0,1 0 0 0 0,0 0 1 0 0,0 0-1 0 0,0-1 0 0 0,0 1 0 0 0,0 0 0 0 0,0 0 0 0 0,1 0 1 0 0,-1 0-1 0 0,1 0 0 0 0,0-1 0 0 0,-1 1 0 0 0,1 0 0 0 0,0 0 0 0 0,0 0 1 0 0,0 1-1 0 0,0-1 0 0 0,1 0 0 0 0,-1 0 0 0 0,0 1 0 0 0,1-1 1 0 0,-1 0-1 0 0,1 1 0 0 0,0 0 0 0 0,-1-1 0 0 0,1 1 0 0 0,0 0 0 0 0,0 0 1 0 0,0 0-1 0 0,0 0 0 0 0,0 0 0 0 0,0 0 0 0 0,0 1 0 0 0,0-1 1 0 0,0 0-1 0 0,0 1 0 0 0,1 0 0 0 0,-1 0 0 0 0,0 0 0 0 0,0 0 0 0 0,0 0 1 0 0,1 0-1 0 0,-1 0 0 0 0,1 1-46 0 0,9-3 302 0 0,31-8 19 0 0,0 2 1 0 0,0 2-1 0 0,1 2 1 0 0,0 2-1 0 0,0 1 0 0 0,0 3 1 0 0,20 4-322 0 0,-34-2 107 0 0,0 1 0 0 0,0 1-1 0 0,0 1 1 0 0,-1 2 0 0 0,0 1 0 0 0,-1 1 0 0 0,0 2 0 0 0,-1 1 0 0 0,0 1 0 0 0,-1 1 0 0 0,19 15-107 0 0,196 141 857 0 0,-3 82-272 0 0,-212-224-532 0 0,-2 1 0 0 0,-2 2 1 0 0,0 0-1 0 0,-3 1 1 0 0,0 1-1 0 0,-3 1 1 0 0,0 0-1 0 0,7 31-53 0 0,49 105 275 0 0,119 271-60 0 0,12-59 45 0 0,-8 9 8 0 0,9-82-10 0 0,-131-196-45 0 0,5-4 0 0 0,4-3 0 0 0,5-3 0 0 0,69 61-213 0 0,111 149 194 0 0,-169-188-245 0 0,120 108 388 0 0,-202-222-216 0 0,-1-1 1 0 0,2 0-1 0 0,-1-2 0 0 0,2 0 0 0 0,-1-1 1 0 0,1 0-1 0 0,1-1 0 0 0,0-2 0 0 0,0 0 1 0 0,0-1-1 0 0,0 0 0 0 0,1-2 0 0 0,0 0 1 0 0,19-1-122 0 0,-11-4 94 0 0,0-2 0 0 0,-1-1-1 0 0,0-1 1 0 0,0-2 0 0 0,0-1 0 0 0,-1 0 0 0 0,0-2 0 0 0,-1-1 0 0 0,-1-1 0 0 0,1-1 0 0 0,-2-2 0 0 0,0 0 0 0 0,-1-1 0 0 0,-1-1 0 0 0,-1-1 0 0 0,0-1 0 0 0,-2-1 0 0 0,0 0 0 0 0,-1-2 0 0 0,13-23-94 0 0,326-533 485 0 0,-167 234-441 0 0,158-267 75 0 0,-279 471-70 0 0,-6-2 0 0 0,-7-2 0 0 0,13-67-49 0 0,-38 118 1 0 0,131-277-1 0 0,-102 227 35 0 0,6 2 0 0 0,7 3 0 0 0,6 3 0 0 0,11-5-35 0 0,28-35 70 0 0,49-72 189 0 0,120-132-259 0 0,-63 99 246 0 0,-182 239-237 0 0,-39 41-24 0 0,-2 1-10 0 0,0 0-18 0 0,0 0-33 0 0,0 0-57 0 0,0 0-95 0 0,0 0-135 0 0,-3 41-5444 0 0,0-24 305 0 0,1-5-5172 0 0</inkml:trace>
  <inkml:trace contextRef="#ctx0" brushRef="#br0" timeOffset="53387.172">29581 10977 4921 0 0,'0'0'1147'0'0,"0"0"149"0"0,0 0-96 0 0,0 0-279 0 0,0 0-285 0 0,0 0-245 0 0,0 0-51 0 0,0 0 53 0 0,0 0 103 0 0,0 0 90 0 0,9-26-2 0 0,28-80-11 0 0,41-4 3243 0 0,-67 100-3733 0 0,1-1 1 0 0,0 1-1 0 0,0 1 0 0 0,1 0 1 0 0,0 1-1 0 0,1 0 1 0 0,0 1-1 0 0,0 1 1 0 0,0 0-1 0 0,1 0 0 0 0,0 2 1 0 0,0 0-1 0 0,11-1-83 0 0,-15 2 77 0 0,75-22 166 0 0,-38 25-516 0 0,10-1-1268 0 0,-19 3-3530 0 0,-24 5-2235 0 0,-14-5 2793 0 0</inkml:trace>
  <inkml:trace contextRef="#ctx0" brushRef="#br0" timeOffset="55488.125">23934 4030 3873 0 0,'0'0'44'0'0,"0"0"7"0"0,0 0-42 0 0,0 0-45 0 0,0 0-26 0 0,0 0-6 0 0,0 0 22 0 0,42-37 283 0 0,-11-9 238 0 0,-23 12 4838 0 0,-44 41-6061 0 0,-17 10 1099 0 0,30-11-250 0 0,0 0-1 0 0,1 1 1 0 0,-1 2 0 0 0,1 0 0 0 0,1 1-1 0 0,0 1 1 0 0,0 2 0 0 0,1 0-1 0 0,0 0 1 0 0,2 2 0 0 0,-1 1 0 0 0,2 0-1 0 0,-5 6-100 0 0,19-16 97 0 0,-1 0-1 0 0,2 0 1 0 0,-1 0 0 0 0,0 0-1 0 0,1 0 1 0 0,0 0-1 0 0,1 1 1 0 0,-1-1 0 0 0,1 1-1 0 0,1-1 1 0 0,-1 1-1 0 0,1-1 1 0 0,0 1 0 0 0,0-1-1 0 0,1 1 1 0 0,0-1-1 0 0,0 1 1 0 0,1-1 0 0 0,0 1-1 0 0,0-1 1 0 0,0 0-1 0 0,1 0 1 0 0,0 0-1 0 0,0 0 1 0 0,0-1 0 0 0,1 1-1 0 0,0-1 1 0 0,0 0-1 0 0,0 0 1 0 0,1 0 0 0 0,-1 0-1 0 0,1-1 1 0 0,0 0-1 0 0,1 0 1 0 0,-1 0 0 0 0,1-1-1 0 0,-1 1 1 0 0,1-1-1 0 0,0-1 1 0 0,0 1 0 0 0,1-1-1 0 0,2 0-96 0 0,3 4 196 0 0,0-1-1 0 0,1 0 1 0 0,0-1-1 0 0,0-1 1 0 0,0 0-1 0 0,1-1 1 0 0,-1 0-1 0 0,1-1 1 0 0,-1-1-1 0 0,1 0 1 0 0,-1 0 0 0 0,1-2-1 0 0,-1 1 1 0 0,0-2-1 0 0,0 0 1 0 0,0 0-1 0 0,0-2 1 0 0,0 1-1 0 0,-1-2 1 0 0,1 1-1 0 0,-1-2 1 0 0,-1 0-1 0 0,1 0 1 0 0,-1-1-1 0 0,-1 0 1 0 0,8-7-196 0 0,-14 9 19 0 0,-1 0 1 0 0,0 0-1 0 0,0 0 0 0 0,0 0 1 0 0,-1-1-1 0 0,0 1 0 0 0,0-1 1 0 0,-1 1-1 0 0,1-1 1 0 0,-2 1-1 0 0,1-1 0 0 0,-1 0 1 0 0,0 0-1 0 0,0 0 0 0 0,0 1 1 0 0,-1-1-1 0 0,0 0 0 0 0,-1 1 1 0 0,0-1-1 0 0,0 1 0 0 0,0-1 1 0 0,0 1-1 0 0,-1 0 1 0 0,0 0-1 0 0,-1 0 0 0 0,1 0 1 0 0,-1 1-1 0 0,0-1 0 0 0,-1 1 1 0 0,1 0-1 0 0,-1 0 0 0 0,0 1 1 0 0,0-1-1 0 0,-1 0-19 0 0,-9-7-114 0 0,0 0 0 0 0,0 1 0 0 0,-1 1 1 0 0,0 0-1 0 0,-1 1 0 0 0,0 0 0 0 0,0 2 0 0 0,-1 0 0 0 0,0 1 0 0 0,0 1 0 0 0,-16-3 114 0 0,14 6-114 0 0,-1 0 0 0 0,0 1 0 0 0,0 1 0 0 0,0 1 0 0 0,1 1 0 0 0,-1 1 0 0 0,1 1 0 0 0,-1 0 0 0 0,1 2 0 0 0,0 0 0 0 0,-15 8 114 0 0,26-10-58 0 0,0 0 0 0 0,0 1 0 0 0,1 0 1 0 0,0 0-1 0 0,0 1 0 0 0,0 0 0 0 0,1 0 1 0 0,0 1-1 0 0,0 0 0 0 0,1 0 1 0 0,0 1-1 0 0,0 0 0 0 0,0 0 0 0 0,1 0 1 0 0,1 1-1 0 0,-1-1 0 0 0,1 1 1 0 0,1 0-1 0 0,-1 0 0 0 0,2 1 0 0 0,-1-1 1 0 0,1 1-1 0 0,1-1 0 0 0,0 1 1 0 0,0 0-1 0 0,1 3 58 0 0,0-7 77 0 0,0 0 1 0 0,1-1 0 0 0,0 0-1 0 0,0 1 1 0 0,1-1 0 0 0,0 1-1 0 0,-1-1 1 0 0,2 0 0 0 0,-1 0-1 0 0,0 0 1 0 0,1 0-1 0 0,0-1 1 0 0,0 1 0 0 0,1-1-1 0 0,-1 1 1 0 0,1-1 0 0 0,0 0-1 0 0,0-1 1 0 0,0 1 0 0 0,1-1-1 0 0,-1 0 1 0 0,1 0-1 0 0,0 0 1 0 0,0 0 0 0 0,0-1-1 0 0,0 0 1 0 0,0 0 0 0 0,0 0-1 0 0,1-1 1 0 0,-1 0 0 0 0,1 0-1 0 0,0 0-77 0 0,8 2 150 0 0,0-1 0 0 0,0-1 0 0 0,0 0 0 0 0,0 0 0 0 0,0-2 0 0 0,0 0 0 0 0,0 0 0 0 0,-1-2 0 0 0,1 1 0 0 0,0-2-1 0 0,-1 0 1 0 0,6-2-150 0 0,-9 2 66 0 0,0-1-1 0 0,0 0 0 0 0,-1 0 1 0 0,0-1-1 0 0,0 0 1 0 0,0-1-1 0 0,0 0 0 0 0,-1 0 1 0 0,0 0-1 0 0,-1-1 0 0 0,0-1 1 0 0,0 1-1 0 0,-1-1 0 0 0,0 0 1 0 0,0-1-1 0 0,-1 1 0 0 0,0-1 1 0 0,-1 0-1 0 0,0 0 0 0 0,-1-1 1 0 0,0 1-1 0 0,0-1 0 0 0,-1 0 1 0 0,-1 1-1 0 0,0-1 0 0 0,0 0 1 0 0,-1-10-66 0 0,-1 18-35 0 0,0-1 0 0 0,0 1 0 0 0,0 0 0 0 0,0 0 0 0 0,-1 0 0 0 0,1 0-1 0 0,-1 0 1 0 0,0 0 0 0 0,0 0 0 0 0,0 0 0 0 0,0 1 0 0 0,0-1 0 0 0,-1 1 0 0 0,1-1 0 0 0,-1 1 0 0 0,1 0 0 0 0,-1 0 0 0 0,0 0 0 0 0,0 1 0 0 0,0-1 0 0 0,0 1 0 0 0,0-1 0 0 0,0 1 0 0 0,-1 0 0 0 0,1 0 0 0 0,0 0-1 0 0,-1 1 1 0 0,1-1 0 0 0,0 1 0 0 0,-1 0 0 0 0,1 0 0 0 0,-1 0 0 0 0,1 0 0 0 0,0 0 0 0 0,-1 1 0 0 0,1 0 0 0 0,0 0 0 0 0,-2 0 35 0 0,-124 51-867 0 0,14 50-1851 0 0,55-21-5147 0 0,44-52-1894 0 0</inkml:trace>
  <inkml:trace contextRef="#ctx0" brushRef="#br0" timeOffset="56873.802">7389 4725 3425 0 0,'0'0'118'0'0,"0"0"30"0"0,0 0 15 0 0,0 0-7 0 0,0 0-5 0 0,0 0-30 0 0,0 0 13 0 0,0 0 74 0 0,0 0 98 0 0,0 0 158 0 0,0 0 235 0 0,-11-17 263 0 0,2 4-858 0 0,-41-67 2331 0 0,14 17 2658 0 0,34 59-4937 0 0,0 0-1 0 0,0 0 1 0 0,0-1 0 0 0,1 1-1 0 0,0 0 1 0 0,0-1 0 0 0,0 1-1 0 0,0-1 1 0 0,1 0 0 0 0,-1 1-1 0 0,1-1 1 0 0,1 1-1 0 0,-1-1 1 0 0,0 1 0 0 0,1-1-1 0 0,0 1 1 0 0,0-1 0 0 0,1 1-1 0 0,-1-1 1 0 0,1 1 0 0 0,0 0-1 0 0,1-1-155 0 0,115-117-292 0 0,-90 100 682 0 0,81-52-347 0 0,3 5 0 0 0,3 4 0 0 0,3 6 0 0 0,3 6 0 0 0,1 4 0 0 0,3 6 0 0 0,1 5 0 0 0,122-18-43 0 0,171-48-86 0 0,359-39 86 0 0,196 33 18 0 0,209 33-18 0 0,827 53-90 0 0,-441 89 337 0 0,-1003-33 216 0 0,749 58 1380 0 0,281 96-1843 0 0,102 61 369 0 0,-1154-189-189 0 0,-157-20 161 0 0,-2 16 0 0 0,56 30-341 0 0,-114-1 170 0 0,-323-82-100 0 0,-1 0 0 0 0,1-1-1 0 0,0 0 1 0 0,0 0 0 0 0,0 0 0 0 0,-1 0 0 0 0,1-1 0 0 0,0 1 0 0 0,0-1 0 0 0,-1 0-1 0 0,1 0 1 0 0,0-1 0 0 0,-1 1 0 0 0,1-1 0 0 0,-1 1 0 0 0,0-1 0 0 0,1 0 0 0 0,-1 0-1 0 0,0-1 1 0 0,0 1 0 0 0,-1-1 0 0 0,1 1 0 0 0,0-1 0 0 0,-1 0 0 0 0,1 0 0 0 0,-1 0-1 0 0,0-1 1 0 0,0 1 0 0 0,-1 0 0 0 0,1-1 0 0 0,0 1 0 0 0,-1-1 0 0 0,0 1 0 0 0,0-1-1 0 0,0 0 1 0 0,0 1 0 0 0,-1-1 0 0 0,0 0 0 0 0,1 0 0 0 0,-1 0 0 0 0,0 0 0 0 0,-1 1-1 0 0,0-4-69 0 0,-8-50-540 0 0,9 56 411 0 0,-1 0-1 0 0,1 0 1 0 0,-1 0 0 0 0,1 0-1 0 0,-1 0 1 0 0,1 0 0 0 0,-1 1-1 0 0,1-1 1 0 0,-1 0-1 0 0,0 0 1 0 0,0 1 0 0 0,1-1-1 0 0,-1 0 1 0 0,0 1 0 0 0,0-1-1 0 0,0 1 1 0 0,0-1 0 0 0,0 1-1 0 0,0-1 1 0 0,0 1 0 0 0,0 0-1 0 0,0-1 1 0 0,0 1-1 0 0,0 0 1 0 0,0 0 0 0 0,0 0-1 0 0,0 0 1 0 0,0 0 0 0 0,0 0-1 0 0,0 0 1 0 0,0 0 0 0 0,0 0-1 0 0,0 0 1 0 0,0 1 0 0 0,0-1-1 0 0,0 0 1 0 0,0 1-1 0 0,0-1 1 0 0,0 1 0 0 0,0-1-1 0 0,0 1 1 0 0,0-1 0 0 0,1 1-1 0 0,-1 0 1 0 0,0-1 0 0 0,0 1-1 0 0,1 0 1 0 0,-1 0 0 0 0,0-1-1 0 0,1 1 1 0 0,-1 0 0 0 0,1 0-1 0 0,-1 0 130 0 0,-26 25-7729 0 0,14-15-1995 0 0</inkml:trace>
  <inkml:trace contextRef="#ctx0" brushRef="#br0" timeOffset="59624.185">23907 879 2473 0 0,'0'0'129'0'0,"0"0"50"0"0,0 0 69 0 0,0 0 68 0 0,0 0 40 0 0,0 0-7 0 0,0 0-1 0 0,0 0-13 0 0,0 0-23 0 0,0 0-28 0 0,0 0-30 0 0,-8-3 31 0 0,-17-15 47 0 0,-8-4 4705 0 0,-3 19-544 0 0,-38 61-4230 0 0,72-56-155 0 0,-56 68 50 0 0,4 3 1 0 0,3 2 0 0 0,3 2 0 0 0,3 3-1 0 0,-3 16-158 0 0,40-68 54 0 0,1 1 0 0 0,1-1 0 0 0,1 2 0 0 0,1-1 0 0 0,2 1 0 0 0,1-1 0 0 0,2 1-1 0 0,1-1 1 0 0,1 1 0 0 0,1-1 0 0 0,1 0 0 0 0,2 0 0 0 0,1-1 0 0 0,2 0 0 0 0,0 0 0 0 0,2-1 0 0 0,1 0 0 0 0,3 3-54 0 0,-7-8 13 0 0,-6-14-7 0 0,10 34-70 0 0,1 0-1 0 0,3 0 1 0 0,1-2-1 0 0,2 0 1 0 0,2-1-1 0 0,1-2 1 0 0,2 0-1 0 0,2-1 1 0 0,1-2-1 0 0,1-1 1 0 0,2-1-1 0 0,26 20 65 0 0,9-15 71 0 0,2-2 0 0 0,1-3 0 0 0,2-4-1 0 0,1-2 1 0 0,1-4 0 0 0,0-2-1 0 0,15-2-70 0 0,28 11 7 0 0,-1-1 10 0 0,1-5 0 0 0,1-5 0 0 0,0-5 0 0 0,1-5 0 0 0,0-6 1 0 0,1-4-1 0 0,84-15-17 0 0,145-22 97 0 0,-325 36 632 0 0,-37-2-243 0 0,-6 4-4650 0 0,-6 8-6523 0 0,23-4 6494 0 0</inkml:trace>
  <inkml:trace contextRef="#ctx0" brushRef="#br0" timeOffset="59961.257">25494 2501 14291 0 0,'0'0'323'0'0,"0"0"21"0"0,0 0-316 0 0,0 0-543 0 0,0 0-150 0 0,0 0-6 0 0,0 0 292 0 0,0 0 432 0 0,0 0 54 0 0,0 0-44 0 0,0 0-46 0 0,25 27-28 0 0,84 83 30 0 0,-8-46 231 0 0,-73-55-116 0 0,409 114 1149 0 0,-350-76-561 0 0,-85-46-607 0 0,0 1 0 0 0,-1-1 0 0 0,0 1 0 0 0,1-1 0 0 0,-1 1 0 0 0,0 0 0 0 0,0-1 0 0 0,0 1 0 0 0,0 0 0 0 0,0 0 0 0 0,0 0 0 0 0,-1 0 0 0 0,1 0 0 0 0,0 0 0 0 0,-1 0 0 0 0,0 0 0 0 0,1 0 0 0 0,-1 0 0 0 0,0 0 0 0 0,0 0 0 0 0,0 0 0 0 0,-1 1 0 0 0,1-1 0 0 0,0 0 0 0 0,-1 0 0 0 0,1 0 0 0 0,-1 0 0 0 0,0 0 0 0 0,0 1-115 0 0,-26 44 392 0 0,-3-2 0 0 0,-1 0 1 0 0,-2-2-1 0 0,-2-2 0 0 0,-24 23-392 0 0,43-48-59 0 0,-10 12-697 0 0,-9 9-2278 0 0,15-11-8225 0 0,19-24 5678 0 0</inkml:trace>
  <inkml:trace contextRef="#ctx0" brushRef="#br0" timeOffset="60925.141">29655 659 6361 0 0,'0'0'20'0'0,"0"0"4"0"0,0 0 256 0 0,0 0 313 0 0,0 0 148 0 0,0 0 62 0 0,0 0 21 0 0,0 0-26 0 0,26-4-86 0 0,128-13 340 0 0,-147 15-971 0 0,0 1 0 0 0,0 1 0 0 0,0-1 0 0 0,0 1 1 0 0,0 1-1 0 0,0-1 0 0 0,-1 1 0 0 0,1 0 0 0 0,0 1 0 0 0,0 0 0 0 0,0 0 0 0 0,-1 0 1 0 0,1 1-1 0 0,-1-1 0 0 0,0 2 0 0 0,1-1 0 0 0,-2 1 0 0 0,1 0 0 0 0,0 0 0 0 0,-1 1 0 0 0,0-1 1 0 0,0 1-1 0 0,0 0 0 0 0,0 1 0 0 0,-1-1 0 0 0,0 1 0 0 0,0 0 0 0 0,-1 0 0 0 0,3 5-81 0 0,5 28 401 0 0,-2 0-1 0 0,-1 0 0 0 0,-2 1 0 0 0,-2-1 1 0 0,-2 1-1 0 0,-1 0 0 0 0,-2 0 0 0 0,-6 30-400 0 0,-6 20 222 0 0,-4 0 0 0 0,-3-1 0 0 0,-5 0 0 0 0,-4-2 0 0 0,-3-2 0 0 0,-4-1 0 0 0,-4-1 0 0 0,-3-2 0 0 0,-9 6-222 0 0,24-39 42 0 0,-2-2-1 0 0,-2-1 1 0 0,-2-1 0 0 0,-1-2-1 0 0,-3-2 1 0 0,-1-1-1 0 0,-2-2 1 0 0,-1-1-1 0 0,-2-3 1 0 0,-2-2 0 0 0,0-1-1 0 0,-2-3 1 0 0,-1-2-1 0 0,-1-2 1 0 0,-1-2-1 0 0,-1-2 1 0 0,-44 8-42 0 0,-335 61 277 0 0,418-86-1785 0 0,9 8-10458 0 0,11-2 9389 0 0,-4-5-2116 0 0</inkml:trace>
  <inkml:trace contextRef="#ctx0" brushRef="#br0" timeOffset="61432.242">28497 2371 8922 0 0,'0'0'760'0'0,"0"0"-96"0"0,0 0-226 0 0,0 0-420 0 0,0 0-352 0 0,0 0-259 0 0,0 0-68 0 0,0 0 181 0 0,0 0 300 0 0,0 0 313 0 0,0 0 233 0 0,0 0 154 0 0,0 0 83 0 0,-1 4 78 0 0,-63 127 3110 0 0,-156 78-2654 0 0,157-157-997 0 0,-217 147 745 0 0,288-184-4324 0 0,49-6 3896 0 0,433-74 536 0 0,-467 63-990 0 0,2-1-68 0 0,0 1 1 0 0,1 1-1 0 0,-1 2 1 0 0,1 0-1 0 0,-1 2 1 0 0,0 0-1 0 0,22 7 65 0 0,-45-9 12 0 0,0-1-1 0 0,0 1 0 0 0,0 0 1 0 0,0 0-1 0 0,0 0 1 0 0,-1 0-1 0 0,1 0 0 0 0,0 0 1 0 0,0 1-1 0 0,-1-1 0 0 0,1 1 1 0 0,-1-1-1 0 0,1 1 0 0 0,-1-1 1 0 0,0 1-1 0 0,0 0 0 0 0,0 0 1 0 0,0-1-1 0 0,0 1 1 0 0,0 0-1 0 0,0 0 0 0 0,0 0 1 0 0,-1 0-1 0 0,1 0 0 0 0,-1 1 1 0 0,1-1-1 0 0,-1 0 0 0 0,0 0 1 0 0,0 0-1 0 0,0 0 0 0 0,0 0 1 0 0,0 0-1 0 0,-1 0 1 0 0,1 0-1 0 0,-1 1 0 0 0,1-1 1 0 0,-1 0-1 0 0,0 0 0 0 0,0 0 1 0 0,1-1-1 0 0,-1 1 0 0 0,-1 0 1 0 0,1 0-1 0 0,0 0 0 0 0,0-1 1 0 0,-1 1-1 0 0,1-1 1 0 0,-1 1-1 0 0,1-1 0 0 0,-2 2-11 0 0,-50 53-781 0 0,22-32-2574 0 0,16-13-367 0 0,6-3-3360 0 0</inkml:trace>
  <inkml:trace contextRef="#ctx0" brushRef="#br0" timeOffset="62682.46">30216 4400 6473 0 0,'0'0'730'0'0,"0"0"118"0"0,0 0 200 0 0,0 0-54 0 0,0 0-278 0 0,0 0-465 0 0,0 0-495 0 0,0 0-211 0 0,0 0 109 0 0,0 0 288 0 0,0 0 286 0 0,-1 4 179 0 0,1-2-359 0 0,0 0 0 0 0,1-1 1 0 0,-1 1-1 0 0,0 0 0 0 0,1 0 1 0 0,0 0-1 0 0,-1-1 1 0 0,1 1-1 0 0,0 0 0 0 0,0 0 1 0 0,0-1-1 0 0,0 1 0 0 0,0-1 1 0 0,0 1-1 0 0,0-1 1 0 0,1 1-1 0 0,-1-1 0 0 0,0 0 1 0 0,1 0-1 0 0,-1 0 0 0 0,1 0 1 0 0,0 0-1 0 0,-1 0 1 0 0,1 0-1 0 0,0 0 0 0 0,-1 0 1 0 0,1-1-1 0 0,0 1 0 0 0,0-1 1 0 0,0 1-1 0 0,0-1 1 0 0,-1 0-1 0 0,1 0 0 0 0,0 0 1 0 0,0 0-1 0 0,0 0 0 0 0,0 0 1 0 0,0 0-1 0 0,0-1 1 0 0,1 0-50 0 0,94-6 1745 0 0,-83 4-1559 0 0,-1 0 0 0 0,1-1-1 0 0,-1-1 1 0 0,0 0 0 0 0,0 0 0 0 0,-1-1 0 0 0,1-1 0 0 0,-2 0 0 0 0,1-1 0 0 0,-1 0 0 0 0,0-1-1 0 0,0 0 1 0 0,-1-1 0 0 0,-1 0 0 0 0,1 0 0 0 0,-2-1 0 0 0,1 0 0 0 0,-2-1 0 0 0,1 0 0 0 0,-2 0 0 0 0,0-1-1 0 0,0 1 1 0 0,-1-1 0 0 0,0-1 0 0 0,-1 1 0 0 0,-1-1 0 0 0,0 1 0 0 0,-1-5-185 0 0,-3 10 40 0 0,-1 0 0 0 0,0 0 1 0 0,-1 0-1 0 0,0 0 0 0 0,0 0 1 0 0,0 0-1 0 0,-1 1 0 0 0,0-1 0 0 0,-1 1 1 0 0,0 0-1 0 0,0 1 0 0 0,0-1 0 0 0,-1 1 1 0 0,0 0-1 0 0,0 0 0 0 0,-1 1 1 0 0,-4-3-41 0 0,-4-3-34 0 0,-2 1 1 0 0,1 1-1 0 0,-2 0 1 0 0,1 1-1 0 0,-1 1 1 0 0,0 1-1 0 0,0 1 0 0 0,-1 0 1 0 0,1 1-1 0 0,-1 1 1 0 0,-12 0 33 0 0,16 2-22 0 0,0 0 1 0 0,1 1-1 0 0,-1 0 1 0 0,0 2 0 0 0,0 0-1 0 0,0 0 1 0 0,1 1-1 0 0,-1 1 1 0 0,1 0-1 0 0,0 1 1 0 0,0 1-1 0 0,1 0 1 0 0,-6 4 21 0 0,12-5-1 0 0,0 0 0 0 0,1 0 1 0 0,0 1-1 0 0,-1 0 0 0 0,2 0 0 0 0,-1 0 1 0 0,1 1-1 0 0,0 0 0 0 0,0 0 0 0 0,1 0 1 0 0,0 1-1 0 0,0-1 0 0 0,1 1 1 0 0,0 0-1 0 0,1 0 0 0 0,-1 2 1 0 0,0 3-11 0 0,0 0 0 0 0,1 0 0 0 0,0 1-1 0 0,1-1 1 0 0,0 0 0 0 0,2 1 0 0 0,-1-1 0 0 0,2 0 0 0 0,0 0-1 0 0,0 0 1 0 0,1 0 0 0 0,1 0 0 0 0,0 0 0 0 0,0-1-1 0 0,2 1 1 0 0,-1-1 0 0 0,2 0 0 0 0,-1-1 0 0 0,2 0 0 0 0,-1 0-1 0 0,5 4 12 0 0,-5-8 15 0 0,0 0 0 0 0,1 0 0 0 0,0 0 0 0 0,0-1 0 0 0,0-1 0 0 0,1 1 0 0 0,0-1 0 0 0,0-1-1 0 0,0 1 1 0 0,1-1 0 0 0,-1-1 0 0 0,1 0 0 0 0,0-1 0 0 0,0 1 0 0 0,0-2 0 0 0,0 1 0 0 0,0-2-1 0 0,7 1-13 0 0,-6-1 43 0 0,0 0 0 0 0,-1-1 0 0 0,1 0 0 0 0,0-1 0 0 0,-1 0 0 0 0,1 0 0 0 0,-1-1 0 0 0,0-1 0 0 0,0 1 0 0 0,0-2 0 0 0,0 1 0 0 0,-1-2 0 0 0,0 1 0 0 0,0-1 0 0 0,0 0 0 0 0,-1-1 0 0 0,0 0 0 0 0,0-1 0 0 0,-1 1 0 0 0,0-1 1 0 0,0-1-1 0 0,0 1 0 0 0,-1-1 0 0 0,-1 0 0 0 0,0-1 0 0 0,0 1 0 0 0,-1-1 0 0 0,0 0 0 0 0,0 0 0 0 0,-1 0 0 0 0,-1-1 0 0 0,1 1 0 0 0,-2-1 0 0 0,0 0 0 0 0,0-4-44 0 0,0 8 28 0 0,-1 0-1 0 0,-1 0 0 0 0,1-1 1 0 0,-1 1-1 0 0,0 0 0 0 0,-1 0 1 0 0,0 1-1 0 0,0-1 1 0 0,0 0-1 0 0,-1 0 0 0 0,0 1 1 0 0,0 0-1 0 0,-1-1 0 0 0,0 1 1 0 0,0 1-1 0 0,0-1 1 0 0,-1 0-1 0 0,1 1 0 0 0,-1 0 1 0 0,-1 0-1 0 0,1 1 0 0 0,-1-1 1 0 0,0 1-1 0 0,0 0 1 0 0,0 1-1 0 0,0-1 0 0 0,-1 1 1 0 0,1 1-1 0 0,-1-1 0 0 0,0 1 1 0 0,0 0-1 0 0,0 1 1 0 0,0-1-1 0 0,0 1 0 0 0,0 1 1 0 0,-3-1-28 0 0,2 1-1 0 0,1 0 0 0 0,-1 0-1 0 0,0 0 1 0 0,1 1 0 0 0,-1 0 0 0 0,1 0 0 0 0,-1 1 0 0 0,1 0 0 0 0,0 0 0 0 0,0 1 0 0 0,0 0 0 0 0,0 0 0 0 0,0 0 0 0 0,0 1 0 0 0,1 0 0 0 0,0 1-1 0 0,0-1 1 0 0,0 1 0 0 0,0 0 0 0 0,1 1 0 0 0,0 0 0 0 0,0-1 0 0 0,0 1 0 0 0,1 1 0 0 0,0-1 0 0 0,0 1 0 0 0,1 0 0 0 0,-1-1 0 0 0,2 1-1 0 0,-1 1 1 0 0,1-1 0 0 0,0 0 0 0 0,0 1 0 0 0,1-1 0 0 0,0 1 0 0 0,0 2 1 0 0,1-2-15 0 0,0 0 0 0 0,1-1 0 0 0,0 1 0 0 0,0 0 0 0 0,1 0-1 0 0,0-1 1 0 0,0 1 0 0 0,1-1 0 0 0,0 0 0 0 0,0 0 0 0 0,0 0 0 0 0,1 0 0 0 0,0-1 0 0 0,1 1-1 0 0,-1-1 1 0 0,1 0 0 0 0,1 0 0 0 0,-1-1 0 0 0,1 1 0 0 0,0-1 0 0 0,0 0 0 0 0,0-1 0 0 0,1 0 0 0 0,-1 0-1 0 0,1 0 1 0 0,0-1 0 0 0,1 0 0 0 0,-1 0 0 0 0,0 0 0 0 0,1-1 0 0 0,-1-1 0 0 0,1 1 0 0 0,0-1 0 0 0,-1 0-1 0 0,1-1 1 0 0,0 0 0 0 0,4 0 15 0 0,0 0 39 0 0,1 0 0 0 0,-1-1 0 0 0,1 0 0 0 0,-1-1 0 0 0,0-1 0 0 0,0 0 0 0 0,0 0 0 0 0,0-1 0 0 0,0 0 0 0 0,-1-1 0 0 0,0-1 0 0 0,0 0 0 0 0,0 0 0 0 0,-1-1 0 0 0,0 0 0 0 0,0-1-1 0 0,-1 0 1 0 0,0-1 0 0 0,6-6-39 0 0,-13 12 47 0 0,0 0-1 0 0,0-1 1 0 0,0 1-1 0 0,0-1 1 0 0,-1 0-1 0 0,1 1 0 0 0,-1-1 1 0 0,0 0-1 0 0,0 0 1 0 0,-1 0-1 0 0,1 0 1 0 0,-1 0-1 0 0,1 0 1 0 0,-1 0-1 0 0,0 0 0 0 0,-1 0 1 0 0,1 0-1 0 0,-1 0 1 0 0,0 1-1 0 0,0-1 1 0 0,0 0-1 0 0,0 0 0 0 0,-1 0 1 0 0,1 1-1 0 0,-1-1 1 0 0,0 1-1 0 0,0-1 1 0 0,-1 1-1 0 0,1 0 1 0 0,-1 0-1 0 0,1 0 0 0 0,-1 0 1 0 0,0 0-1 0 0,0 1 1 0 0,0-1-1 0 0,-3-1-46 0 0,-131-67 1104 0 0,119 67-1006 0 0,0 0 0 0 0,0 2 0 0 0,0 0 0 0 0,0 1 1 0 0,-1 0-1 0 0,1 2 0 0 0,-1 0 0 0 0,1 1 0 0 0,0 1 0 0 0,0 0 1 0 0,0 2-1 0 0,0 0 0 0 0,-13 7-98 0 0,29-12-22 0 0,0 1 1 0 0,1 1-1 0 0,-1-1 0 0 0,1 0 1 0 0,0 0-1 0 0,-1 0 0 0 0,1 1 1 0 0,0-1-1 0 0,0 1 0 0 0,0-1 0 0 0,0 1 1 0 0,0-1-1 0 0,0 1 0 0 0,0-1 1 0 0,0 1-1 0 0,1 0 0 0 0,-1 0 1 0 0,1-1-1 0 0,-1 1 0 0 0,1 0 1 0 0,0 0-1 0 0,-1 0 0 0 0,1 0 1 0 0,0-1-1 0 0,0 1 0 0 0,1 0 1 0 0,-1 0-1 0 0,0 0 0 0 0,0 0 1 0 0,1-1-1 0 0,-1 1 0 0 0,1 0 1 0 0,0 0-1 0 0,0-1 0 0 0,-1 1 1 0 0,1-1-1 0 0,0 1 0 0 0,0 0 1 0 0,0-1-1 0 0,1 0 0 0 0,0 2 22 0 0,54 57-587 0 0,73-11-2524 0 0,-39-37-4711 0 0,-46-8-3315 0 0</inkml:trace>
  <inkml:trace contextRef="#ctx0" brushRef="#br0" timeOffset="68485.971">26985 9759 3793 0 0,'0'0'379'0'0,"0"0"-30"0"0,0 0 70 0 0,0 0-75 0 0,0 0-260 0 0,0 0-348 0 0,0 0-215 0 0,0 0 59 0 0,0 0 217 0 0,0 0 287 0 0,0 0 142 0 0,-5 2 18 0 0,3-1-203 0 0,0 0 0 0 0,1 0-1 0 0,-1 0 1 0 0,1 0 0 0 0,-1 0 0 0 0,1 1 0 0 0,0-1 0 0 0,0 1 0 0 0,-1-1 0 0 0,1 1 0 0 0,0-1 0 0 0,0 1 0 0 0,0-1 0 0 0,1 1 0 0 0,-1 0 0 0 0,0 0 0 0 0,1-1 0 0 0,-1 1 0 0 0,1 0 0 0 0,-1 0 0 0 0,1 0-1 0 0,0 0 1 0 0,0 0 0 0 0,0-1 0 0 0,0 1 0 0 0,0 0 0 0 0,0 0 0 0 0,0 0 0 0 0,1 0 0 0 0,-1 0 0 0 0,1-1 0 0 0,-1 1 0 0 0,1 0 0 0 0,0 0 0 0 0,0-1 0 0 0,0 1 0 0 0,0 0 0 0 0,0-1 0 0 0,0 1-1 0 0,0-1 1 0 0,1 2-41 0 0,1 6 166 0 0,-1 0 44 0 0,0 0 0 0 0,1-1-1 0 0,0 1 1 0 0,0 0 0 0 0,1-1-1 0 0,0 0 1 0 0,1 0 0 0 0,0 0 0 0 0,0 0-1 0 0,0-1 1 0 0,1 0 0 0 0,0 0 0 0 0,1 0-1 0 0,-1-1 1 0 0,1 0 0 0 0,1 0 0 0 0,-1-1-1 0 0,1 0 1 0 0,0 0 0 0 0,0-1 0 0 0,0 0-1 0 0,1 0 1 0 0,-1-1 0 0 0,1 0 0 0 0,0 0-1 0 0,0-1 1 0 0,0 0 0 0 0,0-1 0 0 0,0 0-1 0 0,0 0 1 0 0,0-1 0 0 0,1-1 0 0 0,-1 1-210 0 0,7-8 280 0 0,0 0 1 0 0,0-1 0 0 0,-1-1 0 0 0,-1 0 0 0 0,1-1 0 0 0,-2 0 0 0 0,0-1 0 0 0,0-1 0 0 0,-1 0 0 0 0,5-8-281 0 0,-15 18 30 0 0,5-3-7 0 0,0 0 1 0 0,-1-1 0 0 0,0 1 0 0 0,0-2-1 0 0,-1 1 1 0 0,0-1 0 0 0,0 1-1 0 0,-1-1 1 0 0,0-1 0 0 0,0 1-1 0 0,-1 0 1 0 0,0-1 0 0 0,0 0 0 0 0,-1 0-1 0 0,0 0 1 0 0,-1 0 0 0 0,0 0-1 0 0,0 0 1 0 0,-1 0 0 0 0,0 0-1 0 0,-1 0 1 0 0,0 0 0 0 0,0 0 0 0 0,-1 0-1 0 0,0 0 1 0 0,-1 0 0 0 0,0 0-1 0 0,0 1 1 0 0,-1 0 0 0 0,0-1-1 0 0,0 1 1 0 0,-1 1 0 0 0,0-1 0 0 0,-1 1-1 0 0,1 0 1 0 0,-1 0 0 0 0,-1 0-1 0 0,1 1 1 0 0,-7-5-24 0 0,2 4-73 0 0,-2 0-1 0 0,1 1 1 0 0,-1 0 0 0 0,0 1-1 0 0,0 0 1 0 0,0 1 0 0 0,0 1-1 0 0,-1 0 1 0 0,0 0 0 0 0,0 2-1 0 0,0-1 1 0 0,1 2 0 0 0,-1 0 0 0 0,0 1-1 0 0,0 0 1 0 0,0 1 0 0 0,0 0-1 0 0,1 2 1 0 0,-1-1 0 0 0,1 2-1 0 0,0-1 1 0 0,0 2 0 0 0,1 0-1 0 0,-1 0 1 0 0,1 1 0 0 0,1 1-1 0 0,-1 0 1 0 0,1 1 0 0 0,1 0-1 0 0,-1 0 1 0 0,2 1 0 0 0,-1 0-1 0 0,1 1 1 0 0,1 0 0 0 0,0 1-1 0 0,1-1 1 0 0,0 2 0 0 0,1-1 0 0 0,0 1-1 0 0,0 0 1 0 0,2 0 0 0 0,0 0-1 0 0,0 0 1 0 0,1 1 0 0 0,1 2 73 0 0,2-9 65 0 0,0 0 0 0 0,1 0 0 0 0,0 0 1 0 0,1 0-1 0 0,-1 0 0 0 0,1 0 1 0 0,1-1-1 0 0,-1 1 0 0 0,1-1 0 0 0,0 1 1 0 0,1-1-1 0 0,-1 0 0 0 0,1 0 0 0 0,1-1 1 0 0,-1 1-1 0 0,1-1 0 0 0,0 0 0 0 0,0 0 1 0 0,0-1-1 0 0,1 1 0 0 0,-1-1 1 0 0,1 0-1 0 0,0-1 0 0 0,0 1 0 0 0,1-1 1 0 0,-1-1-1 0 0,1 1 0 0 0,-1-1 0 0 0,1 0 1 0 0,5 1-66 0 0,215 17 1254 0 0,-219-19-1194 0 0,-1 0-1 0 0,0 0 0 0 0,0-1 0 0 0,1 0 1 0 0,-1 0-1 0 0,0-1 0 0 0,1 0 0 0 0,-1 0 1 0 0,0-1-1 0 0,0 0 0 0 0,0 0 1 0 0,0 0-1 0 0,-1-1 0 0 0,1 0 0 0 0,0-1 1 0 0,-1 1-1 0 0,0-1 0 0 0,0 0 0 0 0,0-1 1 0 0,-1 1-1 0 0,1-1 0 0 0,-1-1 0 0 0,0 1 1 0 0,0-1-1 0 0,-1 1 0 0 0,0-1 1 0 0,0 0-1 0 0,0-1 0 0 0,-1 1 0 0 0,0-1 1 0 0,0 0-1 0 0,0 0 0 0 0,-1 0 0 0 0,1-5-59 0 0,-4-1-35 0 0,-1 1 0 0 0,0 0 0 0 0,-1-1-1 0 0,-1 1 1 0 0,1 1 0 0 0,-2-1 0 0 0,0 0 0 0 0,0 1-1 0 0,-1 0 1 0 0,0 0 0 0 0,-1 1 0 0 0,0 0-1 0 0,-1 0 1 0 0,0 0 0 0 0,-1 1 0 0 0,0 0-1 0 0,0 1 1 0 0,-1 0 0 0 0,0 1 0 0 0,0 0 0 0 0,-1 0-1 0 0,0 1 1 0 0,0 0 0 0 0,0 1 0 0 0,-1 0-1 0 0,0 1 1 0 0,1 1 0 0 0,-2-1 0 0 0,1 2 0 0 0,0 0-1 0 0,-1 0 1 0 0,1 1 0 0 0,-1 1 0 0 0,1 0-1 0 0,-1 1 1 0 0,-9 1 35 0 0,11 4-38 0 0,0 0 0 0 0,1 0-1 0 0,0 1 1 0 0,0 0 0 0 0,0 1 0 0 0,1 0-1 0 0,0 1 1 0 0,0 0 0 0 0,1 0-1 0 0,1 1 1 0 0,-1 0 0 0 0,2 0 0 0 0,-1 0-1 0 0,1 1 1 0 0,1 0 0 0 0,0 1 0 0 0,1-1-1 0 0,0 1 1 0 0,0 0 0 0 0,1 0 0 0 0,1 0-1 0 0,0 0 1 0 0,1 0 0 0 0,0 0 0 0 0,1 1-1 0 0,1 10 39 0 0,-2-14 37 0 0,1-1 0 0 0,0 1 0 0 0,1-1 0 0 0,-1 1 0 0 0,2-1 0 0 0,-1 0 0 0 0,1 1 0 0 0,0-1 1 0 0,1 0-1 0 0,0 0 0 0 0,0 0 0 0 0,1 0 0 0 0,0-1 0 0 0,1 1 0 0 0,-1-1 0 0 0,1 0 0 0 0,0-1 0 0 0,1 1 0 0 0,0-1 0 0 0,0 0 0 0 0,0 0 0 0 0,1-1 0 0 0,0 0 0 0 0,0 0 0 0 0,0 0 0 0 0,0-1 0 0 0,1 0 0 0 0,0-1 0 0 0,0 1 0 0 0,0-2 0 0 0,0 1 0 0 0,0-1 0 0 0,1 0 0 0 0,7 0-37 0 0,-5-2 85 0 0,1 0 0 0 0,0-2 0 0 0,-1 1 0 0 0,1-1 0 0 0,-1-1-1 0 0,1 0 1 0 0,-1 0 0 0 0,0-1 0 0 0,-1-1 0 0 0,1 0 0 0 0,-1 0 0 0 0,1-1 0 0 0,-2 0 0 0 0,1-1-1 0 0,-1 0 1 0 0,0-1 0 0 0,0 1 0 0 0,-1-2 0 0 0,0 1 0 0 0,-1-1 0 0 0,1-1 0 0 0,-2 1-1 0 0,0-1 1 0 0,0 0 0 0 0,0-1 0 0 0,-1 1 0 0 0,-1-1 0 0 0,0 0 0 0 0,0 0 0 0 0,-1 0 0 0 0,-1-1-1 0 0,0 1 1 0 0,0-1 0 0 0,-1 0 0 0 0,-1 1 0 0 0,0-1 0 0 0,-1-9-85 0 0,2 16-14 0 0,0-1 0 0 0,-1 1 0 0 0,1-1 0 0 0,-1 0 0 0 0,0 1 0 0 0,-1-1 0 0 0,1 1 0 0 0,-1-1 0 0 0,0 0 0 0 0,-1 1 0 0 0,1 0 0 0 0,-1-1 0 0 0,0 1 0 0 0,0 0 0 0 0,-1 0 0 0 0,0 0 0 0 0,0 0 0 0 0,0 0 0 0 0,0 1 0 0 0,-1-1 0 0 0,1 1 0 0 0,-1 0 0 0 0,0 0 0 0 0,-1 0 0 0 0,1 1 0 0 0,-1 0 0 0 0,1-1 0 0 0,-1 2 0 0 0,0-1 0 0 0,0 0 0 0 0,0 1 0 0 0,-1 0 0 0 0,1 0 0 0 0,0 1 0 0 0,-1-1 0 0 0,1 1 0 0 0,-1 0 0 0 0,0 1 0 0 0,-3-1 14 0 0,1 6-238 0 0,1-1 0 0 0,-1 1 0 0 0,1 0 0 0 0,0 1-1 0 0,0-1 1 0 0,1 1 0 0 0,0 1 0 0 0,0-1 0 0 0,0 1-1 0 0,1 0 1 0 0,0 1 0 0 0,0-1 0 0 0,1 1 0 0 0,0 0-1 0 0,0 0 1 0 0,1 0 0 0 0,0 1 0 0 0,-2 8 238 0 0,-20 62-7720 0 0,18-51-877 0 0</inkml:trace>
  <inkml:trace contextRef="#ctx0" brushRef="#br0" timeOffset="69408.792">26960 15461 15819 0 0,'0'0'72'0'0,"0"0"-642"0"0,0 0-983 0 0,0 0-549 0 0,0 0 79 0 0,0 0 739 0 0,0 0 929 0 0,0 0 442 0 0,0 0 36 0 0,0 0-15 0 0,0 0 37 0 0,5 12 55 0 0,18 54 1251 0 0,-3-44 2059 0 0,24 6-3250 0 0,-32-21 34 0 0,-5-1-229 0 0,0-1 1 0 0,1 0-1 0 0,0 0 1 0 0,0-1-1 0 0,1 0 1 0 0,-1 0 0 0 0,1-1-1 0 0,-1 0 1 0 0,1-1-1 0 0,0 0 1 0 0,0 0-1 0 0,0-1 1 0 0,1 0-1 0 0,-1 0 1 0 0,0-1-1 0 0,0-1 1 0 0,0 1-1 0 0,0-1 1 0 0,0-1 0 0 0,0 0-1 0 0,0 0 1 0 0,0-1-1 0 0,0 0 1 0 0,-1 0-1 0 0,1-1 1 0 0,-1 0-1 0 0,0-1 1 0 0,0 0-1 0 0,-1 0 1 0 0,1-1 0 0 0,-1 1-1 0 0,0-2 1 0 0,-1 1-1 0 0,6-7-65 0 0,-5 4 69 0 0,-1 0-1 0 0,0-1 1 0 0,0 0-1 0 0,-1 0 1 0 0,0-1-1 0 0,0 1 1 0 0,-1-1-1 0 0,-1 0 1 0 0,0 0-1 0 0,0 0 1 0 0,-1 0-1 0 0,-1-1 1 0 0,0 1 0 0 0,0-1-1 0 0,-1 1 1 0 0,-1-1-1 0 0,0 1 1 0 0,0 0-1 0 0,-1-1 1 0 0,-2-4-69 0 0,2 8-65 0 0,0 1 0 0 0,-1-1 0 0 0,0 1 0 0 0,0 0 1 0 0,-1 0-1 0 0,0 1 0 0 0,0-1 0 0 0,0 1 1 0 0,-1 0-1 0 0,0 0 0 0 0,0 0 0 0 0,0 1 0 0 0,-1-1 1 0 0,0 2-1 0 0,0-1 0 0 0,0 0 0 0 0,-1 1 0 0 0,0 0 1 0 0,1 1-1 0 0,-1-1 0 0 0,-1 2 0 0 0,1-1 0 0 0,0 1 1 0 0,-1 0-1 0 0,1 0 0 0 0,-1 0 0 0 0,1 1 0 0 0,-1 1 1 0 0,0-1-1 0 0,-3 2 65 0 0,-1-2-81 0 0,1 1 0 0 0,-1 0 1 0 0,1 1-1 0 0,-1 0 0 0 0,1 1 1 0 0,0 0-1 0 0,0 1 0 0 0,0 0 1 0 0,0 1-1 0 0,0 0 0 0 0,1 0 1 0 0,-1 2-1 0 0,1-1 0 0 0,1 1 0 0 0,-1 0 1 0 0,-5 6 80 0 0,14-8-10 0 0,0 0 0 0 0,0 0 0 0 0,0 1 0 0 0,0-1 0 0 0,1 1 0 0 0,0-1 0 0 0,0 0 0 0 0,0 1 0 0 0,0-1 1 0 0,1 1-1 0 0,-1-1 0 0 0,1 1 0 0 0,0-1 0 0 0,1 0 0 0 0,-1 0 0 0 0,1 0 0 0 0,0 0 0 0 0,0 0 0 0 0,0 0 0 0 0,0 0 0 0 0,1 0 0 0 0,-1-1 1 0 0,1 1-1 0 0,0-1 0 0 0,1 1 10 0 0,6 6 78 0 0,-1-1 0 0 0,1-1-1 0 0,1 0 1 0 0,0 0 0 0 0,0-1 0 0 0,0 0 0 0 0,1-1 0 0 0,0 0 0 0 0,0-1 0 0 0,0-1 0 0 0,1 0-1 0 0,0 0 1 0 0,0-1 0 0 0,0-1 0 0 0,0 0 0 0 0,0-1 0 0 0,0 0 0 0 0,0-1 0 0 0,1-1 0 0 0,-1 0-1 0 0,0 0 1 0 0,0-2 0 0 0,0 1 0 0 0,0-2 0 0 0,-1 0 0 0 0,1 0 0 0 0,7-4-78 0 0,-16 4 55 0 0,0-1 1 0 0,0 1-1 0 0,0 0 0 0 0,0-1 1 0 0,-1 0-1 0 0,1 0 0 0 0,-1 0 1 0 0,0 0-1 0 0,-1 0 0 0 0,0-1 1 0 0,1 1-1 0 0,-2-1 1 0 0,1 0-1 0 0,-1 1 0 0 0,1-1 1 0 0,-2 0-1 0 0,1 0 0 0 0,-1 0 1 0 0,0 0-1 0 0,0 0 0 0 0,0 0 1 0 0,-1 0-1 0 0,0 1 0 0 0,0-1 1 0 0,0 0-1 0 0,-1 0 1 0 0,0 1-1 0 0,0-1 0 0 0,-1 1 1 0 0,1 0-1 0 0,-1-1 0 0 0,0 1 1 0 0,-1 0-1 0 0,1 1 0 0 0,-1-1 1 0 0,0 1-1 0 0,0-1 1 0 0,0 1-1 0 0,-1 0 0 0 0,1 1 1 0 0,-1-1-1 0 0,0 1 0 0 0,0 0 1 0 0,0 0-1 0 0,-1 1 0 0 0,1-1 1 0 0,-2 1-56 0 0,-7-7-70 0 0,-1 0 0 0 0,-1 2 0 0 0,1 0 1 0 0,-1 0-1 0 0,0 2 0 0 0,0 0 0 0 0,-1 0 0 0 0,0 2 1 0 0,1 0-1 0 0,-1 1 0 0 0,0 1 0 0 0,-12 0 70 0 0,26 2-115 0 0,0 1-1 0 0,0-1 1 0 0,0 0-1 0 0,1 1 1 0 0,-1 0 0 0 0,0 0-1 0 0,1 0 1 0 0,-1 0-1 0 0,1 0 1 0 0,0 0-1 0 0,-1 1 1 0 0,1-1-1 0 0,0 1 1 0 0,0 0-1 0 0,1-1 1 0 0,-1 1 0 0 0,1 0-1 0 0,-1 0 1 0 0,1 0-1 0 0,0 0 1 0 0,0 0-1 0 0,0 0 1 0 0,0 1-1 0 0,1-1 1 0 0,-1 0 0 0 0,1 0-1 0 0,0 1 1 0 0,0-1-1 0 0,0 0 1 0 0,1 0-1 0 0,-1 1 1 0 0,1-1-1 0 0,-1 0 1 0 0,1 0 0 0 0,0 0-1 0 0,0 0 1 0 0,1 1 115 0 0,10 43-5292 0 0,-3-25-3310 0 0</inkml:trace>
  <inkml:trace contextRef="#ctx0" brushRef="#br0" timeOffset="70869.518">6571 4210 10114 0 0,'0'0'574'0'0,"0"0"231"0"0,0 0 241 0 0,0 0-101 0 0,0 0-641 0 0,0 0-802 0 0,0 0-368 0 0,0 0-10 0 0,0 0 422 0 0,0 0 508 0 0,0 0 82 0 0,24-6-3 0 0,78-18 3 0 0,54 34 576 0 0,103 21 987 0 0,-2 12-1 0 0,-1 11 1 0 0,100 40-1699 0 0,-4 36 401 0 0,277 147-401 0 0,-555-243 15 0 0,320 174 74 0 0,-9 17 1 0 0,-10 16-1 0 0,242 211-89 0 0,-450-327 42 0 0,188 140 44 0 0,314 174-86 0 0,1261 626 391 0 0,-1458-786-115 0 0,-12 19 0 0 0,304 267-276 0 0,454 350 211 0 0,115 17-198 0 0,164 74 171 0 0,-416-282 152 0 0,-689-465-250 0 0,-444-270 718 0 0,-32-4-8879 0 0,57 12-2175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16T10:42:16.7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304 244 1176 0 0,'0'0'-192'0'0,"0"0"-792"0"0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16T10:49:20.45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2115 1 6529 0 0,'0'0'-324'0'0,"0"0"-125"0"0,0 0-89 0 0,0 0-22 0 0,0 0 88 0 0,0 0 120 0 0,0 0 61 0 0,0 0 145 0 0,0 0 126 0 0,0 0 109 0 0,0 0 120 0 0,-4-1 61 0 0,-164 45 2635 0 0,128-27-2512 0 0,-61 27-195 0 0,2 5-1 0 0,3 5 1 0 0,1 3-1 0 0,4 4 1 0 0,-47 44-198 0 0,45-35-10 0 0,-2-4 0 0 0,-4-4 0 0 0,-2-5 0 0 0,-22 6 10 0 0,56-33-124 0 0,67-30-75 0 0,0 0-81 0 0,32-11-201 0 0,586-303 1237 0 0,-272 163-720 0 0,-586 272 2127 0 0,-658 372-2009 0 0,379-206 358 0 0,475-243-1399 0 0,45-43 870 0 0,-1 1 0 0 0,0-1-1 0 0,0 1 1 0 0,1-1 0 0 0,-1 0-1 0 0,1 1 1 0 0,-1-1 0 0 0,1 0 0 0 0,0 0-1 0 0,-1 1 1 0 0,1-1 0 0 0,0 0-1 0 0,0 0 1 0 0,0 0 0 0 0,0 0 0 0 0,0 0-1 0 0,0 0 1 0 0,0 0 0 0 0,0 0 0 0 0,0 0-1 0 0,0-1 1 0 0,0 1 0 0 0,1 0-1 0 0,-1-1 1 0 0,0 1 0 0 0,1-1 0 0 0,-1 1-1 0 0,0-1 1 0 0,1 0 0 0 0,-1 1-1 0 0,1-1 1 0 0,-1 0 0 0 0,0 0 0 0 0,1 0-1 0 0,-1 0 1 0 0,1 0 0 0 0,-1-1-1 0 0,0 1 1 0 0,1 0 0 0 0,-1 0 0 0 0,1-1 17 0 0,52 0-381 0 0,0-2 0 0 0,1-3 0 0 0,-1-2 0 0 0,-1-2 0 0 0,0-3 0 0 0,0-2 0 0 0,-1-2 0 0 0,15-9 381 0 0,28-6-767 0 0,110-41-16 0 0,-96 32 759 0 0,1 5-1 0 0,112-21 25 0 0,-104 52 29 0 0,-115 5 38 0 0,-1 0 0 0 0,1 0 0 0 0,-1 0 1 0 0,0 1-1 0 0,1-1 0 0 0,-1 1 0 0 0,0-1 1 0 0,1 1-1 0 0,-1 0 0 0 0,0 0 0 0 0,1 0 1 0 0,-1 0-1 0 0,0 0 0 0 0,0 1 1 0 0,0-1-1 0 0,0 1 0 0 0,0-1 0 0 0,-1 1 1 0 0,1 0-1 0 0,0-1 0 0 0,-1 1 0 0 0,1 0 1 0 0,-1 0-1 0 0,0 0 0 0 0,1 0 0 0 0,-1 1 1 0 0,0-1-1 0 0,0 0 0 0 0,-1 0 0 0 0,1 1 1 0 0,0-1-1 0 0,-1 0 0 0 0,1 1 0 0 0,-1-1 1 0 0,0 1-1 0 0,0-1 0 0 0,0 1 0 0 0,0-1 1 0 0,0 0-1 0 0,-1 1 0 0 0,1-1 0 0 0,0 1 1 0 0,-1-1-1 0 0,0 0 0 0 0,0 1 0 0 0,0-1-67 0 0,-101 103 3174 0 0,-227 150-1949 0 0,-140 71-1225 0 0,426-297 60 0 0,-117 79-34 0 0,199-114-1762 0 0,440-191 1946 0 0,-126 42-483 0 0,-290 129 151 0 0,1 3 0 0 0,0 2 0 0 0,2 4 0 0 0,0 2 0 0 0,1 3-1 0 0,0 3 1 0 0,60 0 122 0 0,-128 9 14 0 0,0 1-1 0 0,0 0 1 0 0,1-1-1 0 0,-1 1 1 0 0,0 0-1 0 0,0-1 1 0 0,1 1-1 0 0,-1 0 1 0 0,1 0-1 0 0,-1-1 1 0 0,0 1-1 0 0,1 0 1 0 0,-1 0-1 0 0,1 0 1 0 0,0 0 0 0 0,-1 0-1 0 0,1 0 1 0 0,0 0-1 0 0,0 0 1 0 0,-1 0-1 0 0,1 0 1 0 0,0 0-1 0 0,0 0 1 0 0,0 0-1 0 0,0 0 1 0 0,0 0-1 0 0,1 0 1 0 0,-1 0-1 0 0,0 0 1 0 0,0 0-1 0 0,1-1 1 0 0,-1 1-1 0 0,0 0 1 0 0,1 0-1 0 0,-1 0 1 0 0,1 0-1 0 0,-1 0 1 0 0,1 0-1 0 0,-1-1 1 0 0,1 1-1 0 0,0 0 1 0 0,-1 0-1 0 0,1-1 1 0 0,0 1-1 0 0,0 0 1 0 0,0-1-1 0 0,-1 1 1 0 0,1-1-1 0 0,0 1 1 0 0,0-1-1 0 0,0 0 1 0 0,0 1-1 0 0,0-1 1 0 0,0 0-1 0 0,0 0 1 0 0,0 1-1 0 0,0-1 1 0 0,0 0-1 0 0,0 0 1 0 0,0 0-1 0 0,0 0 1 0 0,0 0 0 0 0,0 0-1 0 0,0-1 1 0 0,0 1-1 0 0,1 0-13 0 0,-64 48 1532 0 0,-697 513-443 0 0,692-515-1233 0 0,125-62-1450 0 0,638-289 1144 0 0,-454 233 263 0 0,-75 53-264 0 0,-227 43 3720 0 0,-252 92-2311 0 0,91-33-7816 0 0,194-73-637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16T10:49:21.48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1019 11106 0 0,'0'0'-552'0'0,"0"0"123"0"0,33-23 155 0 0,111-72 142 0 0,142-45-9 0 0,-198 103 32 0 0,1229-570-1142 0 0,-1264 582 1233 0 0,-25 10-53 0 0,1 1 0 0 0,0 1-1 0 0,1 2 1 0 0,0 1 0 0 0,0 1-1 0 0,1 2 1 0 0,0 1 0 0 0,20-1 71 0 0,-58 43 1005 0 0,-74 35-547 0 0,-3-4-1 0 0,-2-4 1 0 0,-4-4-1 0 0,-29 12-457 0 0,87-51 88 0 0,-1079 623 1706 0 0,832-490-439 0 0,280-153-1379 0 0,-1 1-1 0 0,1-1 1 0 0,-1 0 0 0 0,0 1 0 0 0,1-1 0 0 0,-1 0 0 0 0,1 1 0 0 0,-1-1 0 0 0,0 0 0 0 0,1 1 0 0 0,-1-1 0 0 0,0 1 0 0 0,1-1 0 0 0,-1 1 0 0 0,0-1 0 0 0,0 0-1 0 0,0 1 1 0 0,1-1 0 0 0,-1 1 0 0 0,0-1 0 0 0,0 1 0 0 0,0 0 0 0 0,0-1 0 0 0,0 1 0 0 0,0-1 0 0 0,0 1 0 0 0,0-1 0 0 0,0 1 0 0 0,0-1 0 0 0,0 1 0 0 0,0-1 0 0 0,0 1-1 0 0,0-1 1 0 0,-1 1 0 0 0,1-1 0 0 0,0 1 0 0 0,0-1 0 0 0,-1 1 0 0 0,1-1 0 0 0,0 1 0 0 0,0-1 0 0 0,-1 0 0 0 0,1 1 0 0 0,-1-1 0 0 0,1 0 0 0 0,0 1 0 0 0,-1-1-1 0 0,1 0 1 0 0,-1 1 0 0 0,1-1 0 0 0,-1 0 0 0 0,1 0 24 0 0,62-1 243 0 0,-53 0-204 0 0,56-8 110 0 0,1-3-1 0 0,-2-2 1 0 0,0-4 0 0 0,36-15-149 0 0,-47 16 17 0 0,666-246-158 0 0,-397 136-26 0 0,6 15-1 0 0,172-30 168 0 0,-441 128-38 0 0,1 2 0 0 0,0 3 0 0 0,0 3 0 0 0,1 2 0 0 0,0 3 0 0 0,8 4 38 0 0,-65-4-8 0 0,-1 2 0 0 0,1-1 0 0 0,0 0 0 0 0,0 1 0 0 0,-1 0-1 0 0,1-1 1 0 0,-1 1 0 0 0,1 1 0 0 0,0-1 0 0 0,-1 1 0 0 0,0-1 0 0 0,1 1 0 0 0,-1 0 0 0 0,0 0 0 0 0,0 0-1 0 0,0 1 1 0 0,0-1 0 0 0,-1 1 0 0 0,1-1 0 0 0,-1 1 0 0 0,1 0 0 0 0,-1 0 0 0 0,0 0 0 0 0,0 0 0 0 0,0 1-1 0 0,-1-1 1 0 0,1 0 0 0 0,-1 1 0 0 0,0 0 0 0 0,0-1 0 0 0,0 1 0 0 0,0-1 0 0 0,0 1 0 0 0,-1 0 0 0 0,0 0-1 0 0,0-1 1 0 0,0 1 0 0 0,0 0 0 0 0,0-1 0 0 0,-1 1 0 0 0,0 0 0 0 0,0-1 0 0 0,0 1 0 0 0,0 0 0 0 0,0-1-1 0 0,-1 1 1 0 0,1-1 0 0 0,-1 0 0 0 0,0 0 0 0 0,0 0 0 0 0,0 0 0 0 0,-1 0 0 0 0,1 0 0 0 0,-2 1 8 0 0,-33 39 146 0 0,-2-3 0 0 0,-2-1 1 0 0,-1-2-1 0 0,-2-1 1 0 0,-38 22-147 0 0,32-21 60 0 0,-237 172 337 0 0,-8-12 1 0 0,-10-13-1 0 0,-6-13 0 0 0,-17-11-397 0 0,240-128 1562 0 0,261-111-2332 0 0,1346-583-1847 0 0,-1507 657 2600 0 0,64-29-135 0 0,2 2-1 0 0,1 4 0 0 0,1 4 1 0 0,1 3-1 0 0,1 3 0 0 0,1 4 1 0 0,0 4-1 0 0,46 2 153 0 0,-127 7-1 0 0,1 0-1 0 0,0 0 1 0 0,-1 1-1 0 0,1-1 0 0 0,0 1 1 0 0,-1 0-1 0 0,1 0 1 0 0,0 0-1 0 0,0 0 1 0 0,-1 0-1 0 0,1 1 1 0 0,0-1-1 0 0,-1 1 1 0 0,1 0-1 0 0,0-1 1 0 0,-1 1-1 0 0,1 0 0 0 0,-1 1 1 0 0,0-1-1 0 0,1 0 1 0 0,-1 1-1 0 0,0 0 1 0 0,0-1-1 0 0,0 1 1 0 0,0 0-1 0 0,0 0 1 0 0,0 0-1 0 0,0 0 1 0 0,-1 0-1 0 0,1 1 0 0 0,-1-1 1 0 0,1 0-1 0 0,-1 1 1 0 0,0-1-1 0 0,0 1 1 0 0,0-1-1 0 0,0 1 1 0 0,-1 0-1 0 0,1-1 1 0 0,-1 1-1 0 0,1 0 1 0 0,-1-1-1 0 0,0 1 0 0 0,0 0 1 0 0,0 0-1 0 0,-1-1 1 0 0,1 1-1 0 0,-1 0 1 0 0,1-1-1 0 0,-1 1 1 0 0,0 0-1 0 0,0-1 1 0 0,0 1-1 0 0,0-1 1 0 0,0 0-1 0 0,-1 1 1 0 0,1-1-1 0 0,-1 0 0 0 0,-1 2 2 0 0,-34 31 213 0 0,-1-2-1 0 0,-2-2 1 0 0,-1-2-1 0 0,-2-1 1 0 0,-11 4-213 0 0,-4 4 84 0 0,-105 61 286 0 0,-5-7 0 0 0,-4-7 0 0 0,-62 15-370 0 0,79-54 2478 0 0,165-66-3022 0 0,251-157-2261 0 0,-194 137 2556 0 0,424-251-89 0 0,-146 138-2634 0 0,-303 142 327 0 0,-68 21 218 0 0,-133 39 2002 0 0,55-13-3036 0 0,80-24 3162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16T10:42:16.7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304 244 1176 0 0,'0'0'-192'0'0,"0"0"-792"0"0</inkml:trace>
  <inkml:trace contextRef="#ctx0" brushRef="#br0" timeOffset="247.658">304 244 392 0 0,'-56'40'-392'0'0</inkml:trace>
  <inkml:trace contextRef="#ctx0" brushRef="#br0" timeOffset="616.336">308 240 16299 0 0,'0'0'4385'0'0,"0"0"-3614"0"0,0 0-1043 0 0,0 0-161 0 0,0 0-83 0 0,0 0 8 0 0,0 0 10 0 0,0 0-21 0 0,0 0-102 0 0,0 0-57 0 0,0 0 81 0 0,0 0 198 0 0,16-14 280 0 0,49-43 261 0 0,-63 55-68 0 0,0 0 0 0 0,0 0-1 0 0,0 0 1 0 0,0 0 0 0 0,0 0 0 0 0,-1 0 0 0 0,1 0 0 0 0,-1-1 0 0 0,1 1-1 0 0,-1-1 1 0 0,0 1 0 0 0,0-1 0 0 0,0 1 0 0 0,0-1 0 0 0,0 0-1 0 0,-1 1 1 0 0,1-1 0 0 0,-1 0 0 0 0,0 0 0 0 0,0 1 0 0 0,0-1 0 0 0,0 0-1 0 0,0 0 1 0 0,-1 0 0 0 0,1 1 0 0 0,-1-2-74 0 0,-1-11 326 0 0,2 11-354 0 0,-1 0 1 0 0,1 0-1 0 0,-1 0 1 0 0,0 0-1 0 0,0 1 1 0 0,-1-1-1 0 0,1 0 1 0 0,-1 1 0 0 0,0-1-1 0 0,1 1 1 0 0,-2-1-1 0 0,1 1 1 0 0,0 0-1 0 0,-1 0 1 0 0,1 0-1 0 0,-1 0 1 0 0,0 0-1 0 0,0 1 1 0 0,0-1 0 0 0,-1 1-1 0 0,1 0 1 0 0,0 0-1 0 0,-1 0 1 0 0,0 0-1 0 0,1 0 1 0 0,-1 1-1 0 0,0 0 1 0 0,0 0-1 0 0,1 0 1 0 0,-1 0-1 0 0,0 1 1 0 0,0-1 0 0 0,0 1-1 0 0,0 0 1 0 0,0 0-1 0 0,0 0 1 0 0,0 1-1 0 0,0 0 1 0 0,0-1-1 0 0,0 1 1 0 0,0 1-1 0 0,1-1 1 0 0,-1 0 0 0 0,0 1-1 0 0,1 0 1 0 0,-1 0-1 0 0,1 0 1 0 0,0 0-1 0 0,-1 1 1 0 0,1-1-1 0 0,0 1 1 0 0,1 0-1 0 0,-1 0 1 0 0,0 0-1 0 0,1 0 1 0 0,-2 3 27 0 0,-7 16 76 0 0,2 1-1 0 0,0 0 1 0 0,2 0-1 0 0,0 0 1 0 0,2 1-1 0 0,1 0 1 0 0,0 1-1 0 0,2-1 1 0 0,1 0-1 0 0,1 1 1 0 0,1-1-1 0 0,1 0 1 0 0,1 1 0 0 0,5 17-76 0 0,6 34 34 0 0,4 0 0 0 0,4-1 1 0 0,2-1-1 0 0,4-2 1 0 0,3 0-1 0 0,14 19-34 0 0,-40-81-50 0 0,5 5 157 0 0,0-1 0 0 0,-1 1 0 0 0,-1 0 0 0 0,0 1-1 0 0,-1 0 1 0 0,-1 0 0 0 0,-1 1 0 0 0,0-1 0 0 0,-1 1 0 0 0,-1 0-1 0 0,0 1 1 0 0,-1-1 0 0 0,-1 0 0 0 0,-1 1 0 0 0,0-1 0 0 0,-2 1-1 0 0,0-1 1 0 0,0 0 0 0 0,-2 0 0 0 0,0 0 0 0 0,-1 0 0 0 0,-1-1-1 0 0,-3 6-106 0 0,-17 20 59 0 0,-2-2-1 0 0,-1 0 1 0 0,-3-3-1 0 0,0 0 1 0 0,-3-2-1 0 0,-27 21-58 0 0,-44-14 5 0 0,54-51-1565 0 0,25-38-3537 0 0,25-8-3126 0 0,3 41 1931 0 0</inkml:trace>
  <inkml:trace contextRef="#ctx0" brushRef="#br0" timeOffset="863.297">246 852 18884 0 0,'0'0'3518'0'0,"0"0"-2547"0"0,0 0-668 0 0,0 0-51 0 0,0 0-183 0 0,0 0-194 0 0,0 0-181 0 0,0 0-142 0 0,0 0 31 0 0,0 0 125 0 0,0 0 133 0 0,29 5 222 0 0,183 37-411 0 0,-166-38-4346 0 0,0-3-4533 0 0,-40-1 1183 0 0</inkml:trace>
  <inkml:trace contextRef="#ctx0" brushRef="#br0" timeOffset="1235.899">739 1162 22757 0 0,'0'0'47'0'0,"0"0"-86"0"0,0 0 47 0 0,0 0 57 0 0,0 0 37 0 0,0 0-45 0 0,0 0-88 0 0,0 0-91 0 0,30 16-103 0 0,94 46-95 0 0,-120-59 270 0 0,1-1-1 0 0,-1 0 0 0 0,1 1 1 0 0,0-2-1 0 0,0 1 0 0 0,0 0 1 0 0,0-1-1 0 0,0 0 0 0 0,0 0 0 0 0,0 0 1 0 0,0-1-1 0 0,0 0 0 0 0,1 0 1 0 0,-1 0-1 0 0,0-1 0 0 0,0 1 1 0 0,0-1-1 0 0,4-2 51 0 0,4 0-121 0 0,-6 1 138 0 0,1-1 0 0 0,0 0 1 0 0,-1-1-1 0 0,0 0 0 0 0,0 0 0 0 0,0 0 1 0 0,0-1-1 0 0,-1 0 0 0 0,1 0 0 0 0,-1 0 0 0 0,0-1 1 0 0,-1 0-1 0 0,0-1 0 0 0,0 1 0 0 0,0-1 1 0 0,-1 0-1 0 0,0 0 0 0 0,0 0 0 0 0,0 0 1 0 0,-1-1-1 0 0,0 0 0 0 0,-1 0 0 0 0,0 1 1 0 0,0-1-1 0 0,-1 0 0 0 0,0-1 0 0 0,0 1 1 0 0,-1 0-1 0 0,0-6-17 0 0,1 4-6 0 0,-1-1 1 0 0,0 1-1 0 0,0-1 1 0 0,-1 1 0 0 0,-1 0-1 0 0,0-1 1 0 0,0 1-1 0 0,-1 0 1 0 0,0 0-1 0 0,-1 0 1 0 0,0 1-1 0 0,-1-1 1 0 0,0 1 0 0 0,0 0-1 0 0,-1 1 1 0 0,0-1-1 0 0,0 1 1 0 0,-1 0-1 0 0,0 0 1 0 0,-1 1 0 0 0,0 0-1 0 0,0 0 1 0 0,-1 0 5 0 0,1 4-1 0 0,0 0 0 0 0,0 0 0 0 0,-1 0 0 0 0,1 1 0 0 0,0 0 0 0 0,-1 1 0 0 0,1 0 0 0 0,-1 0 0 0 0,0 1 0 0 0,1 0 0 0 0,-1 1 0 0 0,1 0 1 0 0,-1 0-1 0 0,1 0 0 0 0,-1 1 0 0 0,1 1 0 0 0,0 0 0 0 0,0 0 0 0 0,0 0 0 0 0,0 1 0 0 0,0 0 0 0 0,1 0 0 0 0,0 1 0 0 0,0 0 0 0 0,0 0 0 0 0,1 1 1 0 0,-1 0-1 0 0,1 0 0 0 0,1 0 0 0 0,-1 1 0 0 0,1 0 0 0 0,0 0 0 0 0,1 0 0 0 0,0 1 0 0 0,0 0 0 0 0,0 0 0 0 0,1 0 0 0 0,0 0 0 0 0,1 0 0 0 0,0 0 1 0 0,0 1-1 0 0,0-1 0 0 0,1 8 1 0 0,-2-5-55 0 0,0 0 1 0 0,1-1 0 0 0,1 2 0 0 0,0-1-1 0 0,0 0 1 0 0,1 0 0 0 0,0 0 0 0 0,1 0-1 0 0,1 0 1 0 0,-1 0 0 0 0,2 0-1 0 0,-1 0 1 0 0,2 0 0 0 0,-1-1 0 0 0,2 1 54 0 0,-2-6-245 0 0,0-1 0 0 0,0 1 0 0 0,0 0 0 0 0,1-1 0 0 0,0 0 0 0 0,0 0-1 0 0,0 0 1 0 0,0 0 0 0 0,1-1 0 0 0,0 0 0 0 0,-1 0 0 0 0,1 0 0 0 0,0 0 0 0 0,1-1 0 0 0,-1 0 0 0 0,0 0 0 0 0,1 0 0 0 0,-1-1 0 0 0,1 1 0 0 0,1-1 245 0 0,75 1-10586 0 0,-64-6 5286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16T10:49:25.28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1101 1869 12739 0 0,'0'0'344'0'0,"-28"-7"13"0"0,-232-66 1017 0 0,202 56-978 0 0,79 0-3409 0 0,434-263 1047 0 0,-217 124 1955 0 0,135-62 249 0 0,63-10-238 0 0,-337 177 46 0 0,-268 129 426 0 0,-300 138-273 0 0,-592 243 200 0 0,996-432 27 0 0,-1-3-1 0 0,-1-3 0 0 0,-1-2 0 0 0,-1-4 1 0 0,0-3-1 0 0,-1-3 0 0 0,-43 0-425 0 0,110-8 32 0 0,0 0 0 0 0,1-1 0 0 0,-1 1 0 0 0,0-1 0 0 0,0 1 0 0 0,0-1 0 0 0,0 0 0 0 0,0 0 0 0 0,0 0 0 0 0,0-1 0 0 0,0 1 0 0 0,1-1 0 0 0,-1 1 0 0 0,0-1 0 0 0,0 0 0 0 0,0 0 0 0 0,1 0 0 0 0,-1 0 0 0 0,1-1 0 0 0,-1 1 0 0 0,1-1 0 0 0,-1 0 0 0 0,1 1 0 0 0,0-1 0 0 0,0 0 0 0 0,0 0 0 0 0,0-1 0 0 0,0 1 0 0 0,0 0-1 0 0,1-1 1 0 0,-1 1 0 0 0,1-1 0 0 0,-1 1 0 0 0,1-1 0 0 0,0 0 0 0 0,0 1 0 0 0,0-1 0 0 0,1 0 0 0 0,-1 0 0 0 0,1 0 0 0 0,-1 0 0 0 0,1 0 0 0 0,0 0 0 0 0,0 1 0 0 0,0-1 0 0 0,0 0 0 0 0,1 0 0 0 0,-1 0 0 0 0,1 0-32 0 0,12-14-249 0 0,1 0-1 0 0,0 2 1 0 0,1 0-1 0 0,1 1 1 0 0,0 0-1 0 0,1 1 1 0 0,0 1-1 0 0,19-10 250 0 0,8-8-108 0 0,223-139-298 0 0,8 11 0 0 0,82-24 406 0 0,0-3-195 0 0,175-75 295 0 0,-512 246 608 0 0,-32 11-272 0 0,-38 11-596 0 0,-751 228 759 0 0,756-224-490 0 0,-36 13 204 0 0,0-4 1 0 0,-2-3 0 0 0,0-4-1 0 0,-1-3 1 0 0,0-5 0 0 0,-79-3-314 0 0,160-2 24 0 0,0-1 0 0 0,-1 1 0 0 0,1-1 0 0 0,-1 0 0 0 0,1 0 0 0 0,0 0 0 0 0,-1 0 0 0 0,1-1 0 0 0,-1 0 1 0 0,1 1-1 0 0,0-1 0 0 0,0 0 0 0 0,-1-1 0 0 0,1 1 0 0 0,0 0 0 0 0,0-1 0 0 0,0 0 0 0 0,0 0 0 0 0,1 0 0 0 0,-1 0 0 0 0,0 0 0 0 0,1 0 0 0 0,-1-1 0 0 0,1 1 0 0 0,0-1 1 0 0,0 0-1 0 0,0 0 0 0 0,0 0 0 0 0,1 0 0 0 0,-1 0 0 0 0,1 0 0 0 0,-1 0 0 0 0,1 0 0 0 0,0 0 0 0 0,0-1 0 0 0,1 1 0 0 0,-1-1 0 0 0,1 1 0 0 0,0 0 0 0 0,-1-1 1 0 0,2 1-1 0 0,-1-1 0 0 0,0 1 0 0 0,1 0 0 0 0,0-3-24 0 0,12-8-167 0 0,1 1 0 0 0,0 0 1 0 0,1 1-1 0 0,0 0 1 0 0,1 1-1 0 0,1 1 0 0 0,0 1 1 0 0,0 0-1 0 0,4-1 167 0 0,14-8-62 0 0,89-46-107 0 0,3 4-1 0 0,2 6 1 0 0,3 6 0 0 0,1 6-1 0 0,24 0 170 0 0,-43 26-1188 0 0,-125 43 1033 0 0,-360 130 1258 0 0,288-123-984 0 0,-17 9 333 0 0,-2-5 1 0 0,-2-4-1 0 0,0-5 1 0 0,-4-3-453 0 0,106-26 236 0 0,18-3-608 0 0,453-160-315 0 0,21-16 489 0 0,385-82 198 0 0,-794 240-115 0 0,1 3-1 0 0,1 4 1 0 0,0 3-1 0 0,1 4 1 0 0,0 4-1 0 0,36 5 116 0 0,-6 42-489 0 0,-112-42 476 0 0,0 0 1 0 0,1 0-1 0 0,-1 1 1 0 0,0-1 0 0 0,0 1-1 0 0,0-1 1 0 0,-1 1 0 0 0,1-1-1 0 0,-1 1 1 0 0,1 0 0 0 0,-1 0-1 0 0,0 0 1 0 0,0-1 0 0 0,0 1-1 0 0,0 0 1 0 0,-1 0 0 0 0,1 1-1 0 0,-1-1 1 0 0,0 0-1 0 0,0 0 1 0 0,0 0 0 0 0,0 0-1 0 0,-1 0 1 0 0,1 0 0 0 0,-1 0-1 0 0,1 0 1 0 0,-1 0 0 0 0,0 0-1 0 0,0 0 1 0 0,-1 0 0 0 0,1 0-1 0 0,-1-1 1 0 0,1 1-1 0 0,-1-1 1 0 0,0 1 0 0 0,0-1-1 0 0,0 1 1 0 0,0-1 12 0 0,-30 32 72 0 0,-2-2 0 0 0,-1-1 0 0 0,-1-2 0 0 0,-2-2-1 0 0,-1-1 1 0 0,0-1 0 0 0,-2-3 0 0 0,-27 10-72 0 0,35-14 23 0 0,-191 95 107 0 0,70-48 809 0 0,206-72-991 0 0,753-234 267 0 0,-727 220-235 0 0,215-62-243 0 0,3 14-1 0 0,137-8 264 0 0,-282 70-1047 0 0,-150 7 1040 0 0,0 1 0 0 0,0 0 0 0 0,-1 0 0 0 0,1-1 0 0 0,0 1 0 0 0,0 0 0 0 0,-1 0 0 0 0,1 0 0 0 0,-1 0 0 0 0,1 0 0 0 0,-1 0 0 0 0,1 0 0 0 0,-1 0-1 0 0,0 0 1 0 0,1 0 0 0 0,-1 0 0 0 0,0 0 0 0 0,0 0 0 0 0,0 0 0 0 0,1 0 0 0 0,-1 0 0 0 0,-1 1 0 0 0,1-1 0 0 0,0 0 0 0 0,0 0 0 0 0,0 0 0 0 0,0 0 0 0 0,-1 0 0 0 0,1 0 0 0 0,-1 0 0 0 0,1 0 0 0 0,-1 0 0 0 0,1 0 0 0 0,-1 0 0 0 0,1 0-1 0 0,-1 0 1 0 0,0 0 0 0 0,1-1 0 0 0,-1 1 0 0 0,0 0 0 0 0,0 0 0 0 0,0-1 0 0 0,0 1 0 0 0,0 0 0 0 0,1-1 0 0 0,-1 1 0 0 0,0-1 0 0 0,0 0 0 0 0,0 1 0 0 0,-1-1 0 0 0,1 0 0 0 0,0 1 0 0 0,-1-1 7 0 0,-103 61 247 0 0,-2-5 0 0 0,-3-4 0 0 0,-41 9-247 0 0,18-6 30 0 0,-860 356 280 0 0,920-384 46 0 0,57-22 57 0 0,51-17-771 0 0,856-315-215 0 0,-748 281 396 0 0,1 7 0 0 0,2 6 0 0 0,1 6 1 0 0,1 7-1 0 0,1 6 0 0 0,94 6 177 0 0,-125 35-1156 0 0,-117-23 1170 0 0,0 0 1 0 0,-1 0-1 0 0,1 0 0 0 0,-1 0 1 0 0,0 0-1 0 0,0 0 0 0 0,-1 0 1 0 0,1 0-1 0 0,-1 0 0 0 0,0 0 1 0 0,0 0-1 0 0,0 0 0 0 0,0 0 1 0 0,-1-1-1 0 0,1 1 0 0 0,-1 0 1 0 0,0-1-1 0 0,0 1 0 0 0,0-1 1 0 0,-1 0-1 0 0,1 0 0 0 0,-1 0 1 0 0,0 0-1 0 0,0 0 0 0 0,0 0 1 0 0,0-1-1 0 0,0 0 0 0 0,-1 1 1 0 0,1-1-1 0 0,-1-1 0 0 0,1 1 1 0 0,-1 0-1 0 0,-1 0-14 0 0,0 2 10 0 0,-133 92 206 0 0,-4-5 0 0 0,-4-7 0 0 0,-13-2-216 0 0,-51 15 373 0 0,305-125 129 0 0,53-24-416 0 0,236-83-850 0 0,263-50 764 0 0,-519 168-1349 0 0,-151 55 1057 0 0,-337 168 1029 0 0,-113 27-519 0 0,444-209-625 0 0,45-14 333 0 0,61-10 513 0 0,-70-1-365 0 0,86-10 130 0 0,-1-4 0 0 0,0-5 1 0 0,60-22-205 0 0,-71 20 16 0 0,254-78-53 0 0,-172 46-20 0 0,3 8-1 0 0,1 8 1 0 0,26 2 57 0 0,-178 34-29 0 0,-6 0-18 0 0,1 0 1 0 0,-1 0-1 0 0,0 1 1 0 0,0 0 0 0 0,1 1-1 0 0,-1 0 1 0 0,0 0 0 0 0,1 1-1 0 0,-1 0 1 0 0,0 0 0 0 0,0 1-1 0 0,0 1 1 0 0,0 0 0 0 0,0 0-1 0 0,0 0 1 0 0,6 5 46 0 0,-13-2 24 0 0,0 0 1 0 0,0 0-1 0 0,-1 0 1 0 0,0 0 0 0 0,0 0-1 0 0,0 1 1 0 0,-1-1-1 0 0,0 0 1 0 0,0 1-1 0 0,-1-1 1 0 0,0 0-1 0 0,0 0 1 0 0,0 1 0 0 0,-1-1-1 0 0,0 0 1 0 0,0 0-1 0 0,0-1 1 0 0,-1 1-1 0 0,0 0 1 0 0,0-1-1 0 0,0 0 1 0 0,-1 1-1 0 0,0-1 1 0 0,0-1 0 0 0,0 1-1 0 0,-1 0 1 0 0,-3 2-25 0 0,-45 50 98 0 0,-3-3 1 0 0,-2-2-1 0 0,-2-3 1 0 0,-3-3-1 0 0,-11 5-98 0 0,-37 29 38 0 0,82-59-34 0 0,-8 4-35 0 0,1 2-1 0 0,1 1 1 0 0,2 2-1 0 0,1 1 1 0 0,1 2-1 0 0,-22 31 32 0 0,51-62-5 0 0,0 0 0 0 0,0 0 0 0 0,0 1 0 0 0,1-1 0 0 0,-1 1 0 0 0,0-1 0 0 0,1 1 0 0 0,0-1-1 0 0,0 1 1 0 0,0 0 0 0 0,0-1 0 0 0,0 1 0 0 0,0 0 0 0 0,1 0 0 0 0,-1 0 0 0 0,1 0 0 0 0,0 0 0 0 0,0 0 0 0 0,0 0 0 0 0,0-1 0 0 0,1 1 0 0 0,-1 0-1 0 0,1 0 1 0 0,0 0 0 0 0,-1 0 0 0 0,1-1 0 0 0,0 1 0 0 0,1 0 0 0 0,-1-1 0 0 0,0 1 0 0 0,1-1 0 0 0,0 1 0 0 0,-1-1 0 0 0,1 0 0 0 0,0 0 0 0 0,0 1 0 0 0,0-1-1 0 0,1-1 1 0 0,-1 1 0 0 0,0 0 0 0 0,1 0 0 0 0,-1-1 0 0 0,1 0 0 0 0,-1 1 0 0 0,1-1 0 0 0,0 0 0 0 0,0 0 0 0 0,-1-1 0 0 0,1 1 0 0 0,0 0 0 0 0,0-1 0 0 0,0 0-1 0 0,0 0 1 0 0,0 0 0 0 0,0 0 5 0 0,43 4 108 0 0,1-3 0 0 0,-1-1 0 0 0,0-3 0 0 0,0-1 0 0 0,0-3 0 0 0,-1-1 0 0 0,0-2-1 0 0,12-7-107 0 0,1 4 35 0 0,465-121 64 0 0,-156 37-185 0 0,181-17 86 0 0,-339 102-556 0 0,-208 12 550 0 0,1 1 0 0 0,0-1 0 0 0,-1 0 0 0 0,1 1-1 0 0,-1-1 1 0 0,1 1 0 0 0,0-1 0 0 0,-1 1 0 0 0,1 0 0 0 0,-1 0 0 0 0,0 0-1 0 0,1 0 1 0 0,-1 0 0 0 0,0 0 0 0 0,1 0 0 0 0,-1 0 0 0 0,0 0 0 0 0,0 0-1 0 0,0 1 1 0 0,0-1 0 0 0,0 1 0 0 0,0-1 0 0 0,0 0 0 0 0,-1 1 0 0 0,1-1-1 0 0,-1 1 1 0 0,1 0 0 0 0,-1-1 0 0 0,1 1 0 0 0,-1 0 0 0 0,0-1 0 0 0,0 1 0 0 0,1-1-1 0 0,-1 1 1 0 0,-1 0 0 0 0,1-1 0 0 0,0 1 0 0 0,0 0 0 0 0,-1-1 0 0 0,1 1-1 0 0,0 0 1 0 0,-1-1 0 0 0,0 1 0 0 0,1-1 0 0 0,-1 1 0 0 0,0-1 0 0 0,0 1 6 0 0,-48 64 347 0 0,-58 22-172 0 0,-3-5 0 0 0,-5-5-1 0 0,-11 0-174 0 0,-33 24 60 0 0,-267 178-250 0 0,388-234-551 0 0,88-38 369 0 0,8-16 377 0 0,0-3-1 0 0,-1-2 1 0 0,0-3 0 0 0,36-15-5 0 0,-6 2-99 0 0,665-243-329 0 0,-647 242-400 0 0,-142 59 1284 0 0,-137 62-177 0 0,-4-7 1 0 0,-4-9-1 0 0,-3-7 0 0 0,-15-5-279 0 0,180-56 19 0 0,-25 9 87 0 0,0-2 1 0 0,-1-2-1 0 0,-1-2 0 0 0,1-2 1 0 0,-2-2-1 0 0,1-2 0 0 0,-30-2-106 0 0,73-2 15 0 0,0-1 1 0 0,0 1-1 0 0,0 0 0 0 0,0-1 1 0 0,0 0-1 0 0,0 0 0 0 0,0 0 1 0 0,1 0-1 0 0,-1-1 0 0 0,0 0 1 0 0,1 1-1 0 0,-1-1 0 0 0,1-1 1 0 0,0 1-1 0 0,0 0 0 0 0,0-1 0 0 0,0 1 1 0 0,0-1-1 0 0,0 0 0 0 0,1 0 1 0 0,-1 0-1 0 0,1 0 0 0 0,0-1 1 0 0,0 1-1 0 0,0-1 0 0 0,0 1 1 0 0,1-1-1 0 0,-1 0 0 0 0,1 1 1 0 0,0-1-1 0 0,0 0 0 0 0,1 0 0 0 0,-1 0 1 0 0,1 0-1 0 0,0 0 0 0 0,0 0 1 0 0,0 0-1 0 0,0-1-15 0 0,49-145-953 0 0,-33 125 893 0 0,-9 16 105 0 0,1-1-1 0 0,-1 0 1 0 0,-1 0 0 0 0,0 0-1 0 0,-1-1 1 0 0,0 0-1 0 0,0 0 1 0 0,-1 0-1 0 0,-1-1 1 0 0,0 0-1 0 0,0 1 1 0 0,-1-1-1 0 0,-1 0 1 0 0,0 0 0 0 0,-1-8-45 0 0,-3 15-39 0 0,-1 1 1 0 0,0 0 0 0 0,0 0-1 0 0,0 1 1 0 0,-1-1 0 0 0,1 1-1 0 0,-1 0 1 0 0,0 0 0 0 0,0 0-1 0 0,0 1 1 0 0,0 0 0 0 0,0 0-1 0 0,0 0 1 0 0,-1 0 0 0 0,1 1 0 0 0,-1 0-1 0 0,1 0 1 0 0,-1 1 0 0 0,-4-1 38 0 0,8 1-3 0 0,-333-9 28 0 0,261 12 100 0 0,-84 2 135 0 0,24 4-74 0 0,0-7-1 0 0,0-5 1 0 0,-1-6-1 0 0,2-7 0 0 0,-12-7-185 0 0,113 16-62 0 0,1-2-1 0 0,0-1 0 0 0,1-2 0 0 0,0 0 0 0 0,1-3 0 0 0,0 0 1 0 0,1-2-1 0 0,1 0 0 0 0,1-2 0 0 0,-13-12 63 0 0,11 12-46 0 0,-1 2 0 0 0,-1 2 0 0 0,0 0 0 0 0,-1 2 0 0 0,-1 2-1 0 0,0 0 1 0 0,0 3 0 0 0,-1 0 0 0 0,0 2 0 0 0,0 2 0 0 0,-1 0 0 0 0,1 3 0 0 0,-1 1-1 0 0,0 1 1 0 0,-12 3 46 0 0,-2-4 8 0 0,-47-1 11 0 0,-67 3 191 0 0,-1-8-1 0 0,1-6 1 0 0,1-8 0 0 0,-79-22-210 0 0,112-3 392 0 0,150 53-797 0 0,0-1 1 0 0,0 0 0 0 0,1-2 0 0 0,-1 0 0 0 0,1-2-1 0 0,0-1 1 0 0,0 0 0 0 0,18-2 404 0 0,10 3-326 0 0,1295 52-542 0 0,-1316-51 764 0 0,-42 7 990 0 0,-49 11 535 0 0,57-21-1498 0 0,-759 261 584 0 0,803-264-1458 0 0,14-2 959 0 0,40-13-16 0 0,1-3-119 0 0,1 5 0 0 0,1 4 0 0 0,1 4 0 0 0,30 4 127 0 0,-104 7-59 0 0,0 1 0 0 0,1 1 0 0 0,-2 1 1 0 0,1 2-1 0 0,-1 0 0 0 0,-1 1 0 0 0,1 1 1 0 0,-2 1-1 0 0,0 2 0 0 0,0 0 0 0 0,-1 0 1 0 0,-1 2-1 0 0,-1 1 0 0 0,0 0 0 0 0,6 9 59 0 0,-1-3 36 0 0,1-1 0 0 0,1-1 0 0 0,1-1 0 0 0,1-1-1 0 0,1-2 1 0 0,0 0 0 0 0,1-2 0 0 0,20 7-36 0 0,-7-10 111 0 0,1-2-1 0 0,1-1 1 0 0,-1-3 0 0 0,1-1-1 0 0,0-2 1 0 0,4-3-111 0 0,-48 0 536 0 0,-29-6 430 0 0,-346-33-1471 0 0,148 24 608 0 0,137 0 134 0 0,1-4-1 0 0,0-4 1 0 0,2-3 0 0 0,1-4-1 0 0,-64-33-236 0 0,-88-23 293 0 0,-128-13-467 0 0,357 96 182 0 0,-56-7-44 0 0,0 2 0 0 0,-1 4 0 0 0,0 2 0 0 0,0 3 0 0 0,0 3 0 0 0,1 2 0 0 0,-1 4 1 0 0,-26 9 35 0 0,-238 21 480 0 0,308-41 239 0 0,33-4-1203 0 0,35-7-812 0 0,50-7 1155 0 0,1 4 0 0 0,0 4 0 0 0,1 4 0 0 0,0 5 0 0 0,0 4 0 0 0,-1 4 1 0 0,1 4-1 0 0,56 16 141 0 0,154 51-153 0 0,76 19-1063 0 0,371 44 1216 0 0,-332-107-5213 0 0,327-20 5213 0 0,-637-14 34 0 0,-69 8-215 0 0,-53 21-2183 0 0,2-21-1238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16T10:49:26.67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722 0 14435 0 0,'0'0'143'0'0,"0"0"11"0"0,0 0-70 0 0,0 0-124 0 0,0 0-172 0 0,0 0-102 0 0,0 0-38 0 0,-30 2 73 0 0,-94 9 122 0 0,117-10 149 0 0,-1 1 0 0 0,1-1 1 0 0,0 1-1 0 0,0 1 1 0 0,0-1-1 0 0,0 1 1 0 0,0 1-1 0 0,1-1 1 0 0,-1 1-1 0 0,1 0 1 0 0,0 0-1 0 0,0 1 0 0 0,0 0 1 0 0,1 0-1 0 0,-3 3 8 0 0,-17 15 2 0 0,-349 233 300 0 0,312-202-1281 0 0,125-33 1027 0 0,-23-21 77 0 0,0-2-1 0 0,-1-1 0 0 0,1-2 1 0 0,-1-2-1 0 0,0-2 1 0 0,-1-1-1 0 0,0-2 0 0 0,36-16-124 0 0,142-37-963 0 0,-215 65 463 0 0,-6 3 195 0 0,-421 255 2236 0 0,421-247-3126 0 0,30-11 1255 0 0,36-10 627 0 0,556-207-320 0 0,-529 203-1213 0 0,-107 62 1653 0 0,16-47-825 0 0,0 1 1 0 0,0-1-1 0 0,1 1 0 0 0,-1 0 1 0 0,0 0-1 0 0,1 1 0 0 0,-1-1 1 0 0,1 0-1 0 0,0 1 0 0 0,0 0 1 0 0,0-1-1 0 0,0 1 0 0 0,0 0 1 0 0,1 0-1 0 0,-1 0 0 0 0,1 0 1 0 0,0 0-1 0 0,-1 0 1 0 0,2 0-1 0 0,-1 1 0 0 0,0-1 1 0 0,1 0-1 0 0,-1 1 0 0 0,1-1 1 0 0,0 0-1 0 0,0 1 0 0 0,0-1 1 0 0,1 0-1 0 0,-1 1 0 0 0,1-1 1 0 0,0 0-1 0 0,0 0 0 0 0,0 1 1 0 0,0-1-1 0 0,0 0 0 0 0,1 0 1 0 0,-1 0-1 0 0,1 0 0 0 0,0-1 1 0 0,0 1-1 0 0,0 0 0 0 0,1 0 18 0 0,22 4 75 0 0,0-1-1 0 0,0-2 0 0 0,0-1 0 0 0,0 0 0 0 0,1-2 0 0 0,-1-1 0 0 0,1-1 0 0 0,3-2-74 0 0,10 1 16 0 0,129-12-83 0 0,-1-8 0 0 0,88-25 67 0 0,-209 38-24 0 0,142-31-86 0 0,-89 16 14 0 0,2 5 0 0 0,0 4-1 0 0,0 4 1 0 0,10 5 96 0 0,-87 4-45 0 0,0 1 0 0 0,1 1-1 0 0,-1 1 1 0 0,0 1-1 0 0,-1 1 1 0 0,1 1-1 0 0,0 2 1 0 0,-1 0-1 0 0,0 1 1 0 0,0 2 0 0 0,-1 0-1 0 0,0 1 1 0 0,-1 1-1 0 0,4 4 46 0 0,-39-8 2524 0 0,-78 1-2324 0 0,-573-35 1173 0 0,881-7-3328 0 0,-116 14 1926 0 0,109-16 902 0 0,2 9 1 0 0,67 6-874 0 0,-549 45-863 0 0,3 28-4547 0 0,171-32 1654 0 0,46-10-2412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16T10:49:28.38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1176 50 9250 0 0,'0'0'447'0'0,"0"0"16"0"0,0 0 77 0 0,0 0-26 0 0,0 0-142 0 0,0 0-293 0 0,0 0-274 0 0,0 0-138 0 0,-29-10-42 0 0,-88-25 70 0 0,115 34 294 0 0,0 1 0 0 0,-1-1 0 0 0,1 0 0 0 0,0 1 0 0 0,-1-1 0 0 0,1 1 0 0 0,0 0 0 0 0,-1 0 0 0 0,1-1 0 0 0,0 2 0 0 0,-1-1 0 0 0,1 0 0 0 0,-1 0 0 0 0,1 1 0 0 0,0 0 0 0 0,0-1 0 0 0,-1 1 0 0 0,1 0 1 0 0,0 0-1 0 0,0 0 0 0 0,0 0 0 0 0,0 0 0 0 0,0 1 0 0 0,0-1 0 0 0,0 1 0 0 0,0-1 0 0 0,1 1 0 0 0,-2 0 11 0 0,-5 6-44 0 0,-127 98 194 0 0,6 5-1 0 0,-98 110-149 0 0,149-117 617 0 0,77-103-333 0 0,1-1 265 0 0,22-18 1324 0 0,510-289-2167 0 0,-472 274 936 0 0,-100 37-784 0 0,-471 195 222 0 0,338-124 121 0 0,-104 47-349 0 0,343-110-1511 0 0,-2-20 1660 0 0,0-2 0 0 0,0-2-1 0 0,-2-4 1 0 0,41-16-1 0 0,29-6-291 0 0,-78 23 120 0 0,-27 6 2 0 0,1 1 1 0 0,0 1-1 0 0,0 2 0 0 0,0 1 0 0 0,0 1 0 0 0,1 1 1 0 0,11 2 168 0 0,-39 0-20 0 0,1 0 0 0 0,-1 0 0 0 0,0 0 1 0 0,1 0-1 0 0,-1 0 0 0 0,0 0 0 0 0,1 1 0 0 0,-1-1 1 0 0,0 1-1 0 0,1-1 0 0 0,-1 1 0 0 0,0-1 1 0 0,0 1-1 0 0,1 0 0 0 0,-1 0 0 0 0,0-1 1 0 0,0 1-1 0 0,0 0 0 0 0,0 0 0 0 0,0 0 0 0 0,0 0 1 0 0,0 0-1 0 0,-1 0 0 0 0,1 0 0 0 0,0 1 1 0 0,-1-1-1 0 0,1 0 0 0 0,0 0 0 0 0,-1 1 1 0 0,1-1-1 0 0,-1 0 0 0 0,0 1 0 0 0,1-1 0 0 0,-1 0 1 0 0,0 1-1 0 0,0-1 0 0 0,0 0 0 0 0,0 1 1 0 0,0-1-1 0 0,0 1 0 0 0,-1-1 0 0 0,1 0 1 0 0,0 1-1 0 0,-1-1 0 0 0,1 0 0 0 0,-1 0 0 0 0,1 1 1 0 0,-1-1-1 0 0,1 0 0 0 0,-1 0 20 0 0,-37 62 649 0 0,-53 36-64 0 0,-4-3 0 0 0,-4-5 0 0 0,-50 32-585 0 0,-57 51 169 0 0,193-162-172 0 0,4-6-34 0 0,1 0 0 0 0,0 1 0 0 0,1 0 0 0 0,-1 0 0 0 0,1 0 0 0 0,1 1 0 0 0,-1 0 0 0 0,1 1 0 0 0,1-1 0 0 0,-1 1 0 0 0,2 1 0 0 0,-1-1 0 0 0,1 0 0 0 0,-3 11 37 0 0,10-18 42 0 0,0 0 0 0 0,-1 1 0 0 0,1-1 0 0 0,0-1 1 0 0,0 1-1 0 0,0 0 0 0 0,1-1 0 0 0,-1 1 1 0 0,0-1-1 0 0,1 0 0 0 0,-1 0 0 0 0,0 0 0 0 0,1-1 1 0 0,-1 1-1 0 0,1-1 0 0 0,-1 0 0 0 0,1 0 0 0 0,-1 0 1 0 0,1 0-1 0 0,-1-1 0 0 0,1 1 0 0 0,2-2-42 0 0,3 2 66 0 0,41-4 54 0 0,0-2 0 0 0,0-3 0 0 0,-1-1 0 0 0,0-3-1 0 0,-1-2 1 0 0,0-2-120 0 0,80-22 11 0 0,106-2-675 0 0,-233 41 656 0 0,1 0 0 0 0,-1 0 1 0 0,1 0-1 0 0,0 0 0 0 0,-1 0 1 0 0,1 1-1 0 0,-1-1 0 0 0,1 0 1 0 0,-1 1-1 0 0,1-1 0 0 0,-1 1 1 0 0,0-1-1 0 0,1 1 0 0 0,-1 0 1 0 0,0-1-1 0 0,1 1 0 0 0,-1 0 1 0 0,0 0-1 0 0,0 0 0 0 0,0 0 1 0 0,1 0-1 0 0,-1 0 0 0 0,0 1 1 0 0,-1-1-1 0 0,1 0 0 0 0,0 0 1 0 0,0 1-1 0 0,0-1 0 0 0,-1 1 1 0 0,1-1-1 0 0,-1 0 0 0 0,1 1 1 0 0,-1-1-1 0 0,0 1 0 0 0,1-1 1 0 0,-1 1-1 0 0,0-1 0 0 0,0 1 1 0 0,0 0-1 0 0,0-1 0 0 0,0 1 1 0 0,0-1-1 0 0,-1 1 0 0 0,1-1 1 0 0,0 1-1 0 0,-1-1 0 0 0,1 1 1 0 0,-1-1-1 0 0,0 0 0 0 0,0 1 8 0 0,-38 74 698 0 0,35-69-649 0 0,1-6-54 0 0,1 1 1 0 0,0 1 0 0 0,-1-1 0 0 0,1 0 0 0 0,0 0 0 0 0,0 1 0 0 0,1-1 0 0 0,-1 1 0 0 0,0 0 0 0 0,1 0 0 0 0,0-1 0 0 0,0 1 0 0 0,-1 0 0 0 0,2 0 0 0 0,-1 0 0 0 0,0 0 0 0 0,1 0 0 0 0,-1 0 0 0 0,1 0 0 0 0,0 1 0 0 0,0-1 0 0 0,0 0 0 0 0,0 0 0 0 0,1 0 0 0 0,-1 0 0 0 0,1 0 0 0 0,0 0 0 0 0,0 0 0 0 0,0 0 0 0 0,0 0 0 0 0,0 0-1 0 0,1-1 1 0 0,-1 1 0 0 0,1 0 0 0 0,0-1 0 0 0,0 1 0 0 0,0-1 0 0 0,0 0 0 0 0,0 0 0 0 0,0 1 0 0 0,1-1 0 0 0,-1-1 0 0 0,3 3 4 0 0,28 10 43 0 0,1-2 0 0 0,0-1-1 0 0,1-2 1 0 0,0-2 0 0 0,0 0 0 0 0,1-3-1 0 0,0-1 1 0 0,-1-1 0 0 0,2-2-43 0 0,12 3 15 0 0,290 13-107 0 0,0-13 0 0 0,277-37 92 0 0,-474 33-443 0 0,-142 3 471 0 0,0-1-1 0 0,1 1 0 0 0,-1 0 0 0 0,0-1 1 0 0,0 1-1 0 0,0 0 0 0 0,0-1 0 0 0,0 1 0 0 0,0-1 1 0 0,-1 1-1 0 0,1 0 0 0 0,-1-1 0 0 0,1 1 1 0 0,-1-1-1 0 0,1 1 0 0 0,-1-1 0 0 0,0 1 0 0 0,0-1 1 0 0,0 0-1 0 0,0 1 0 0 0,0-1 0 0 0,0 0 1 0 0,0 0-1 0 0,0 1 0 0 0,0-1 0 0 0,0 0 1 0 0,-1 0-1 0 0,1 0 0 0 0,0-1 0 0 0,-1 1 0 0 0,1 0 1 0 0,-1 0-1 0 0,1-1 0 0 0,-1 1 0 0 0,1-1 1 0 0,-1 1-1 0 0,0-1 0 0 0,1 0 0 0 0,-1 0 0 0 0,1 0 1 0 0,-2 0-28 0 0,-26 15 418 0 0,-1-2-1 0 0,-1-1 1 0 0,0-2 0 0 0,0 0 0 0 0,0-3 0 0 0,-1 0 0 0 0,-1-2 0 0 0,-25 0-418 0 0,58-5 563 0 0,34-16-2060 0 0,56-29 584 0 0,-23 8 736 0 0,2 2 0 0 0,1 4 0 0 0,1 3 1 0 0,2 3-1 0 0,72-14 177 0 0,-92 38-638 0 0,-54 0 651 0 0,0 1-1 0 0,1 0 1 0 0,-1 0-1 0 0,0 0 1 0 0,1 0-1 0 0,-1 0 1 0 0,0 0-1 0 0,1 0 1 0 0,-1 0-1 0 0,0 0 1 0 0,1 1-1 0 0,-1-1 1 0 0,0 0-1 0 0,1 0 1 0 0,-1 0-1 0 0,0 1 1 0 0,1-1-1 0 0,-1 0 1 0 0,1 1-1 0 0,-1-1 1 0 0,1 0 0 0 0,-1 1-1 0 0,1-1 1 0 0,-1 1-1 0 0,1-1 1 0 0,-1 1-1 0 0,1-1 1 0 0,-1 1-1 0 0,1 0 1 0 0,0-1-1 0 0,-1 1 1 0 0,1-1-1 0 0,0 1 1 0 0,0 0-1 0 0,-1-1 1 0 0,1 1-1 0 0,0 0 1 0 0,0-1-1 0 0,0 1 1 0 0,0 0-1 0 0,0-1 1 0 0,0 1-1 0 0,0 0 1 0 0,0-1-1 0 0,0 1 1 0 0,0 0 0 0 0,0-1-1 0 0,0 1 1 0 0,1 0-1 0 0,-1-1 1 0 0,0 1-1 0 0,0 0 1 0 0,1-1-1 0 0,-1 1 1 0 0,0-1-1 0 0,1 1 1 0 0,-1-1-1 0 0,1 1 1 0 0,-1-1-1 0 0,1 1 1 0 0,-1-1-1 0 0,1 1 1 0 0,-1-1-1 0 0,1 1 1 0 0,-1-1-1 0 0,1 0 1 0 0,0 1-1 0 0,-1-1 1 0 0,1 0 0 0 0,0 1-14 0 0,-247 154 599 0 0,300-162-1644 0 0,-9-6 1144 0 0,-12 2-278 0 0,1 1 0 0 0,1 1 0 0 0,0 3 0 0 0,0 0 0 0 0,0 2 0 0 0,0 2 1 0 0,1 2-1 0 0,5 1 180 0 0,-40 0-12 0 0,0 1 1 0 0,1 0 0 0 0,-2 0 0 0 0,1 0-1 0 0,0 0 1 0 0,0 0 0 0 0,-1 0-1 0 0,1 0 1 0 0,-1 0 0 0 0,1 0-1 0 0,-1 0 1 0 0,0 0 0 0 0,0 0 0 0 0,0 0-1 0 0,0 0 1 0 0,0 0 0 0 0,0 1-1 0 0,-1-1 1 0 0,1 0 0 0 0,-1 0-1 0 0,1 0 1 0 0,-1 0 0 0 0,0 0 0 0 0,0-1-1 0 0,0 1 1 0 0,0 0 0 0 0,0 0-1 0 0,0 0 1 0 0,-1-1 0 0 0,1 1-1 0 0,0-1 1 0 0,-1 1 0 0 0,1-1 0 0 0,-1 1-1 0 0,0-1 1 0 0,0 0 0 0 0,1 0-1 0 0,-1 0 1 0 0,0 0 0 0 0,-1 0 11 0 0,-166 114 669 0 0,168-114-479 0 0,1-1 43 0 0,46-15-413 0 0,442-193-80 0 0,-623 276 1692 0 0,-99 28-1576 0 0,84-36-4079 0 0,109-42-521 0 0,29-13-808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16T10:49:37.580"/>
    </inkml:context>
    <inkml:brush xml:id="br0">
      <inkml:brushProperty name="width" value="0.3" units="cm"/>
      <inkml:brushProperty name="height" value="0.6" units="cm"/>
      <inkml:brushProperty name="color" value="#FF2500"/>
      <inkml:brushProperty name="tip" value="rectangle"/>
      <inkml:brushProperty name="rasterOp" value="maskPen"/>
    </inkml:brush>
  </inkml:definitions>
  <inkml:trace contextRef="#ctx0" brushRef="#br0">474 93 7874 0 0,'0'0'41'0'0,"0"0"-1"0"0,0 0-31 0 0,0 0-39 0 0,0 0-68 0 0,0 0-64 0 0,0 0 2 0 0,0 0 60 0 0,0 0 12 0 0,0 0 50 0 0,-17-11 40 0 0,-51-34 44 0 0,-16 17 4539 0 0,14 54-5755 0 0,71 18-59 0 0,5-40 1280 0 0,0 0 0 0 0,1-1 0 0 0,0 0 0 0 0,-1 0 0 0 0,1-1 0 0 0,0 0-1 0 0,0 0 1 0 0,0 0 0 0 0,1-1 0 0 0,-1 0 0 0 0,0-1 0 0 0,1 1 0 0 0,-1-1 0 0 0,0-1 0 0 0,1 0 0 0 0,2 0-51 0 0,12 0 57 0 0,432-45 86 0 0,-278 21-78 0 0,165-7-550 0 0,-382 63 1504 0 0,-175 41-1080 0 0,-3-9-1 0 0,-105 12 62 0 0,183-44 39 0 0,-92 16 379 0 0,232-47-396 0 0,1 0-78 0 0,0 0-91 0 0,65-2-144 0 0,380-37 430 0 0,-122 63-807 0 0,-478-20-791 0 0,-415-14 1650 0 0,557 10-161 0 0,-20 0 392 0 0,0-1 0 0 0,0-1 0 0 0,1-2 0 0 0,-1-2 0 0 0,1 0 0 0 0,0-2 0 0 0,-10-6-422 0 0,41 13 0 0 0,1-1 1 0 0,0 1-1 0 0,0 0 0 0 0,1-1 0 0 0,-1 1 0 0 0,0-1 0 0 0,0 1 0 0 0,1-1 1 0 0,-1 1-1 0 0,1 0 0 0 0,-1-1 0 0 0,1 1 0 0 0,0 0 0 0 0,-1-1 0 0 0,1 1 1 0 0,0 0-1 0 0,0 0 0 0 0,0 0 0 0 0,0-1 0 0 0,0 1 0 0 0,0 0 0 0 0,0 1 1 0 0,0-1-1 0 0,0 0 0 0 0,1 0 0 0 0,-1 0 0 0 0,0 1 0 0 0,0-1 0 0 0,1 0 1 0 0,-1 1-1 0 0,1-1 0 0 0,-1 1 0 0 0,0 0 0 0 0,1-1 0 0 0,-1 1 0 0 0,1 0 1 0 0,-1 0-1 0 0,1 0 0 0 0,-1 0 0 0 0,1 0 0 0 0,-1 0 0 0 0,1 1 0 0 0,3-3 276 0 0,27-8-262 0 0,1 1 1 0 0,0 2 0 0 0,0 1 0 0 0,0 1 0 0 0,1 2-1 0 0,0 1 1 0 0,-1 2 0 0 0,1 2 0 0 0,0 0-1 0 0,-1 3 1 0 0,0 0 0 0 0,16 6-15 0 0,56 3 25 0 0,1-5-1 0 0,0-4 1 0 0,72-8-25 0 0,-93 1 6 0 0,579-47-253 0 0,-586 48 70 0 0,-98 35 121 0 0,9-25 119 0 0,-1-1 0 0 0,-1 0 0 0 0,1-1 1 0 0,-1 0-1 0 0,0-1 0 0 0,-1 0 0 0 0,1-1 0 0 0,-1-1 0 0 0,0 0 1 0 0,-1-1-1 0 0,0 0-63 0 0,-41-28-1475 0 0,-309-17-46 0 0,152 7 2134 0 0,188 28-645 0 0,-1 2 1 0 0,0 0-1 0 0,0 2 1 0 0,0 1-1 0 0,-1 1 1 0 0,1 1 0 0 0,0 2-1 0 0,0 0 1 0 0,0 2-1 0 0,0 0 1 0 0,0 2-1 0 0,1 1 1 0 0,-4 2 31 0 0,-74 13 67 0 0,-169 30 535 0 0,208-43 403 0 0,63-9-1047 0 0,1 0-233 0 0,35 1-1734 0 0,-8 0 2298 0 0,-9 0 408 0 0,-40 8-324 0 0,-55 28-3443 0 0,63-28-4682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16T10:49:51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0 422 19836 0 0,'0'0'480'0'0,"0"0"159"0"0,0 0 156 0 0,0 0 8 0 0,0 0-162 0 0,0 0-282 0 0,0 0-295 0 0,0 0-217 0 0,0 0-111 0 0,0 0 37 0 0,0 0 100 0 0,0 0 141 0 0,0 0 122 0 0,12-17 56 0 0,41-54 33 0 0,-48 66-191 0 0,1 0 0 0 0,0 1 1 0 0,0 0-1 0 0,0 0 0 0 0,1 1 0 0 0,-1-1 0 0 0,1 2 1 0 0,0-1-1 0 0,0 1 0 0 0,0-1 0 0 0,0 2 0 0 0,0-1 1 0 0,0 1-1 0 0,0 0 0 0 0,1 1 0 0 0,2 0-34 0 0,16-3 98 0 0,590-38 709 0 0,-252 27-745 0 0,1145-144 123 0 0,-1081 88 99 0 0,-416 68-203 0 0,-3 1-140 0 0,-63 17-1834 0 0,-16 30-5482 0 0,57-36 3786 0 0,-8 6-7572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16T10:49:41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3656 16620 0 0,'0'0'617'0'0,"0"0"-96"0"0,0 0-60 0 0,0 0-99 0 0,0 0-122 0 0,0 0-118 0 0,0 0-181 0 0,0 0-120 0 0,0 0-102 0 0,0 0-59 0 0,-5-8 37 0 0,-22-82 502 0 0,31 52-100 0 0,2 1 0 0 0,2 1 0 0 0,1-1 0 0 0,2 1 1 0 0,1 1-1 0 0,2 0 0 0 0,1 1 0 0 0,2 0 0 0 0,18-26-99 0 0,-3-2 189 0 0,27-59-166 0 0,6 2-1 0 0,5 4 0 0 0,5 2 0 0 0,4 4 1 0 0,6 4-1 0 0,41-37-22 0 0,120-88-350 0 0,9 11 0 0 0,13 9 350 0 0,-128 112-91 0 0,3 6 0 0 0,5 6 1 0 0,3 7-1 0 0,3 7 0 0 0,4 7 0 0 0,2 6 1 0 0,57-8 90 0 0,281-83 10 0 0,604-161 643 0 0,-970 285-525 0 0,1 5 1 0 0,1 6-1 0 0,0 6 1 0 0,1 6 0 0 0,-1 6-1 0 0,0 5 1 0 0,12 8-129 0 0,-63-1-76 0 0,0-4 1 0 0,0-4-1 0 0,1-3 1 0 0,0-4-1 0 0,0-4 0 0 0,-1-3 1 0 0,1-4-1 0 0,-2-4 1 0 0,74-23 75 0 0,-153 37 369 0 0,5-2-3604 0 0,-11 1-4222 0 0,-4 2-963 0 0</inkml:trace>
  <inkml:trace contextRef="#ctx0" brushRef="#br0" timeOffset="766.483">203 2498 15835 0 0,'0'0'-56'0'0,"0"0"-338"0"0,0 0-172 0 0,0 0-46 0 0,0 0 156 0 0,0 0 167 0 0,0 0 129 0 0,0 0 132 0 0,0 0 58 0 0,0 0 32 0 0,0 0 18 0 0,-9 26 14 0 0,-64 165 236 0 0,48-127-75 0 0,3 1 1 0 0,2 1-1 0 0,4 0 1 0 0,3 1 0 0 0,2 1-1 0 0,4 0 1 0 0,2 0 0 0 0,4 1-1 0 0,3 17-255 0 0,-1-43 22 0 0,2 0-1 0 0,2 0 1 0 0,1-1-1 0 0,3 0 1 0 0,1 0-1 0 0,4 3-21 0 0,-12-44 82 0 0,-1-1 0 0 0,1 0 0 0 0,-1 1 0 0 0,1-1 0 0 0,-1 0 0 0 0,1 0-1 0 0,0-1 1 0 0,-1 1 0 0 0,1 0 0 0 0,-1 0 0 0 0,1-1 0 0 0,-1 1-1 0 0,1-1 1 0 0,-1 1 0 0 0,1-1 0 0 0,-1 1 0 0 0,1-1 0 0 0,-1 0-1 0 0,0 0 1 0 0,1 0 0 0 0,-1 0 0 0 0,0 0 0 0 0,0 0 0 0 0,0 0-1 0 0,0 0 1 0 0,0-1 0 0 0,0 1 0 0 0,0 0 0 0 0,0-1 0 0 0,0 1-1 0 0,-1 0 1 0 0,1-1 0 0 0,0 1 0 0 0,-1-1 0 0 0,0 1 0 0 0,1-1-1 0 0,-1 1 1 0 0,0-1 0 0 0,1 0 0 0 0,-1 1 0 0 0,0-2-82 0 0,5-6 204 0 0,16-16-201 0 0,1 1 1 0 0,2 2-1 0 0,0 0 0 0 0,1 1 1 0 0,1 1-1 0 0,1 2 1 0 0,1 0-1 0 0,0 2 0 0 0,1 1 1 0 0,1 1-1 0 0,0 2 1 0 0,1 1-1 0 0,0 2 0 0 0,1 0 1 0 0,31-3-4 0 0,57-23-1066 0 0,-117 34 1059 0 0,-4 1-32 0 0,0-1-1 0 0,0 1 1 0 0,0-1 0 0 0,0 0-1 0 0,0 1 1 0 0,0-1 0 0 0,0 0-1 0 0,0 0 1 0 0,0 1 0 0 0,1-1-1 0 0,-1 0 1 0 0,0 0 0 0 0,1 0-1 0 0,-1 0 1 0 0,1 0 0 0 0,-1 0-1 0 0,1 0 1 0 0,-1 0 0 0 0,1 0-1 0 0,0 0 1 0 0,-1-1 0 0 0,1 1-1 0 0,0 0 1 0 0,0 0 0 0 0,0 0-1 0 0,0 0 1 0 0,0 0 0 0 0,0 0-1 0 0,0-1 1 0 0,0 1 0 0 0,1 0-1 0 0,-1 0 1 0 0,0 0 0 0 0,1 0-1 0 0,-1 0 1 0 0,1 0 0 0 0,-1 0-1 0 0,1 0 1 0 0,-1 0 0 0 0,1 0-1 0 0,0 0 1 0 0,-1 0 0 0 0,1 0-1 0 0,0 1 1 0 0,0-1 0 0 0,0 0-1 0 0,0 0 1 0 0,-1 1 0 0 0,1-1-1 0 0,0 1 1 0 0,0-1 0 0 0,0 1-1 0 0,0-1 1 0 0,1 1 0 0 0,-1-1-1 0 0,0 1 1 0 0,0 0 0 0 0,0 0-1 0 0,0-1 1 0 0,0 1 0 0 0,0 0-1 0 0,0 0 1 0 0,1 0 0 0 0,-1 0-1 0 0,0 1 1 0 0,0-1-1 0 0,0 0 1 0 0,0 0 39 0 0,-57-51 16 0 0,-2 1 0 0 0,-3 4 0 0 0,-2 2 0 0 0,-30-15-16 0 0,14 8 1278 0 0,-35-22 1244 0 0,146 71-9498 0 0,-13 1 5016 0 0,0 1-1759 0 0,0 0-3652 0 0</inkml:trace>
  <inkml:trace contextRef="#ctx0" brushRef="#br0" timeOffset="1632.359">6654 220 18300 0 0,'0'0'-132'0'0,"0"0"151"0"0,0 0-87 0 0,0 0-194 0 0,0 0-255 0 0,0 0-139 0 0,0 0 35 0 0,0 0 175 0 0,0 0 274 0 0,0 0 209 0 0,2-28 138 0 0,7-83 87 0 0,-9 108-228 0 0,0 0-1 0 0,0 0 1 0 0,0 1 0 0 0,0-1-1 0 0,1 0 1 0 0,-1 1-1 0 0,1-1 1 0 0,0 0-1 0 0,0 1 1 0 0,0-1-1 0 0,0 1 1 0 0,0-1-1 0 0,1 1 1 0 0,-1 0 0 0 0,1-1-1 0 0,-1 1 1 0 0,1 0-1 0 0,0 0 1 0 0,0 0-1 0 0,0 0 1 0 0,0 1-1 0 0,0-1 1 0 0,0 0-1 0 0,1 1 1 0 0,-1-1 0 0 0,1 1-1 0 0,-1 0 1 0 0,1 0-1 0 0,1-1-33 0 0,7-2 140 0 0,3 0-201 0 0,-1 2 1 0 0,1-1 0 0 0,0 2 0 0 0,0 0-1 0 0,0 1 1 0 0,0 0 0 0 0,0 1-1 0 0,0 0 1 0 0,0 2 0 0 0,0-1 0 0 0,-1 2-1 0 0,1 0 1 0 0,-1 0 0 0 0,0 1 0 0 0,0 1-1 0 0,-1 0 1 0 0,1 1 0 0 0,-1 0 0 0 0,-1 1-1 0 0,1 0 1 0 0,6 7 60 0 0,26 11-193 0 0,-31-19 223 0 0,-10-6-22 0 0,-1-1 0 0 0,1 1 0 0 0,0-1-1 0 0,0 1 1 0 0,-1 0 0 0 0,1 0 0 0 0,-1 0-1 0 0,1 1 1 0 0,-1-1 0 0 0,0 0 0 0 0,1 1 0 0 0,-1 0-1 0 0,0-1 1 0 0,0 1 0 0 0,0 0 0 0 0,0 0-1 0 0,0 0 1 0 0,-1 1 0 0 0,1-1 0 0 0,-1 0-1 0 0,1 1 1 0 0,-1-1 0 0 0,0 0 0 0 0,0 1-1 0 0,0 0 1 0 0,0-1 0 0 0,0 1 0 0 0,0 0-1 0 0,-1-1 1 0 0,0 1 0 0 0,1 0 0 0 0,-1 0-1 0 0,0-1 1 0 0,0 1 0 0 0,-1 0 0 0 0,1 0-1 0 0,0-1 1 0 0,-1 1 0 0 0,0 0 0 0 0,1-1-1 0 0,-1 1 1 0 0,0 0 0 0 0,-1-1 0 0 0,1 1-8 0 0,-166 268 1555 0 0,151-241-1626 0 0,2 0 0 0 0,0 1 0 0 0,3 1 0 0 0,0 0 1 0 0,2 1-1 0 0,2 0 0 0 0,1 0 0 0 0,1 0 0 0 0,1 10 71 0 0,7-39 30 0 0,0 1 0 0 0,-1-1-1 0 0,1-1 1 0 0,1 1 0 0 0,-1 0-1 0 0,1-1 1 0 0,-1 1 0 0 0,1-1 0 0 0,0 0-1 0 0,0 0 1 0 0,0-1 0 0 0,1 1-1 0 0,-1-1 1 0 0,1 0 0 0 0,-1 0 0 0 0,1 0-1 0 0,0-1 1 0 0,-1 0 0 0 0,1 0-1 0 0,0 0 1 0 0,0 0 0 0 0,0-1-1 0 0,0 0 1 0 0,0 0 0 0 0,0 0 0 0 0,0 0-1 0 0,0-1 1 0 0,0 0 0 0 0,-1 0-1 0 0,1 0 1 0 0,2-2-30 0 0,12 3-13 0 0,131-19-1351 0 0,-101 5-2126 0 0,-3-3-3861 0 0,-35 14 1786 0 0</inkml:trace>
  <inkml:trace contextRef="#ctx0" brushRef="#br0" timeOffset="1891.668">6753 492 24717 0 0,'0'0'-49'0'0,"0"0"-343"0"0,0 0-459 0 0,0 0-349 0 0,0 0 14 0 0,0 0 351 0 0,0 0 454 0 0,0 0 350 0 0,28-5 79 0 0,212-32-222 0 0,-70-1-1268 0 0,-90 19-1527 0 0,0 3-4176 0 0,-59 12-965 0 0</inkml:trace>
  <inkml:trace contextRef="#ctx0" brushRef="#br0" timeOffset="2251.732">7504 685 22877 0 0,'0'0'-488'0'0,"0"0"-366"0"0,0 0-125 0 0,0 0 98 0 0,0 0 305 0 0,0 0 470 0 0,0 0 152 0 0,0 0-13 0 0,0 0-21 0 0,0 0 7 0 0,29 17 47 0 0,93 53 48 0 0,-36-51 315 0 0,-66-21-375 0 0,0-1-1 0 0,0-1 1 0 0,0-1 0 0 0,-1-1-1 0 0,1-1 1 0 0,-1 0 0 0 0,-1-1-1 0 0,0-1 1 0 0,0-1 0 0 0,0-1-1 0 0,-1 0 1 0 0,-1-1 0 0 0,0-1-1 0 0,-1-1 1 0 0,0 0-1 0 0,-1 0 1 0 0,-1-2 0 0 0,5-6-54 0 0,-15 18-46 0 0,0 1 0 0 0,-1-1 0 0 0,1 1 0 0 0,0-1 0 0 0,-1 0 0 0 0,0 0 0 0 0,0 0 0 0 0,0 0 0 0 0,-1-1 0 0 0,1 1 0 0 0,-1 0 0 0 0,0-1 0 0 0,0 1 0 0 0,-1-1 0 0 0,1 0 0 0 0,-1 1 0 0 0,0-1 0 0 0,0 1 0 0 0,0-1 0 0 0,-1 1 0 0 0,0-1 0 0 0,0 1 0 0 0,0-1 0 0 0,0 1 0 0 0,-1 0 0 0 0,1-1 0 0 0,-1 1 0 0 0,0 0 0 0 0,-1 0 0 0 0,1 0 0 0 0,-1 1 0 0 0,1-1 0 0 0,-1 0 0 0 0,0 1 0 0 0,-1 0 0 0 0,1 0 0 0 0,0 0 0 0 0,-1 0 0 0 0,-3-2 46 0 0,-7-5-151 0 0,-1 0 0 0 0,-1 1-1 0 0,1 1 1 0 0,-2 0 0 0 0,1 1-1 0 0,-1 1 1 0 0,0 0 0 0 0,0 2-1 0 0,-13-3 152 0 0,4 3 92 0 0,0 1-1 0 0,0 1 0 0 0,-1 2 1 0 0,1 0-1 0 0,0 2 1 0 0,0 1-1 0 0,0 1 0 0 0,0 1 1 0 0,0 1-1 0 0,1 1 0 0 0,-7 4-91 0 0,20-7 30 0 0,2 1-1 0 0,-1 0 1 0 0,0 0-1 0 0,1 1 1 0 0,0 0-1 0 0,0 1 1 0 0,1 0-1 0 0,0 1 1 0 0,0 0-1 0 0,1 0 1 0 0,0 1-1 0 0,0 0 0 0 0,1 0 1 0 0,0 1-1 0 0,1 0 1 0 0,0 0-1 0 0,0 0 1 0 0,1 1-1 0 0,1 0 1 0 0,-1 0-1 0 0,2 0 1 0 0,0 1-1 0 0,0-1 1 0 0,1 1-1 0 0,-1 11-29 0 0,3-15-58 0 0,-1 0 0 0 0,1-1 0 0 0,1 1-1 0 0,0 0 1 0 0,0 0 0 0 0,0 0 0 0 0,1-1 0 0 0,0 1 0 0 0,0-1 0 0 0,1 1-1 0 0,0-1 1 0 0,0 0 0 0 0,1 0 0 0 0,0 0 0 0 0,0-1 0 0 0,1 1-1 0 0,0-1 1 0 0,0 0 0 0 0,0 0 0 0 0,1-1 0 0 0,-1 0 0 0 0,1 1 0 0 0,1-2-1 0 0,-1 1 1 0 0,1-1 0 0 0,0 0 0 0 0,0-1 0 0 0,0 1 0 0 0,0-1-1 0 0,0-1 1 0 0,1 1 0 0 0,-1-1 0 0 0,3 0 58 0 0,63 10-2252 0 0,-25-9-2743 0 0,-21-3-4519 0 0</inkml:trace>
  <inkml:trace contextRef="#ctx0" brushRef="#br0" timeOffset="2735.259">8276 258 19212 0 0,'0'0'1638'0'0,"0"0"-2156"0"0,0 0-793 0 0,0 0-85 0 0,0 0 228 0 0,0 0 489 0 0,0 0 435 0 0,0 0 197 0 0,0 0 77 0 0,0 0 20 0 0,0 0 34 0 0,1 29 78 0 0,5 142 347 0 0,18-58 758 0 0,-23-111-1251 0 0,0 1 0 0 0,0-1 0 0 0,1 1-1 0 0,-1-1 1 0 0,1 1 0 0 0,-1-1 0 0 0,1 0 0 0 0,0 0-1 0 0,0 0 1 0 0,0 0 0 0 0,0 0 0 0 0,0 0-1 0 0,1 0 1 0 0,-1-1 0 0 0,1 1 0 0 0,-1-1 0 0 0,1 0-1 0 0,-1 0 1 0 0,1 0 0 0 0,0 0 0 0 0,-1 0 0 0 0,1 0-1 0 0,0-1 1 0 0,0 1 0 0 0,-1-1 0 0 0,1 0 0 0 0,0 0-1 0 0,0 0 1 0 0,0 0 0 0 0,0 0 0 0 0,-1-1 0 0 0,1 1-1 0 0,0-1 1 0 0,0 0 0 0 0,-1 0 0 0 0,1 0-1 0 0,0 0 1 0 0,0-1-16 0 0,20-10-186 0 0,0-1-1 0 0,-1 0 1 0 0,-1-2-1 0 0,-1-1 1 0 0,0 0 0 0 0,-1-2-1 0 0,-1 0 1 0 0,0-1-1 0 0,-1-1 1 0 0,2-6 186 0 0,0 38 3649 0 0,13 58-3294 0 0,-22-46-48 0 0,-7-18-400 0 0,0 1 0 0 0,0-1-1 0 0,1 0 1 0 0,0 0-1 0 0,0-1 1 0 0,0 1 0 0 0,1-1-1 0 0,-1 0 1 0 0,1 0 0 0 0,1-1-1 0 0,-1 1 1 0 0,1-1-1 0 0,-1 0 1 0 0,1-1 0 0 0,0 1-1 0 0,0-1 1 0 0,1 0-1 0 0,-1-1 1 0 0,1 1 0 0 0,-1-1-1 0 0,1-1 1 0 0,0 1 0 0 0,3-1 93 0 0,102-22-8899 0 0,-94 11 5281 0 0,-3 4-2354 0 0</inkml:trace>
  <inkml:trace contextRef="#ctx0" brushRef="#br0" timeOffset="3187.576">9126 445 7434 0 0,'0'0'3120'0'0,"0"0"-541"0"0,0 0-691 0 0,0 0-555 0 0,0 0-474 0 0,0 0-374 0 0,0 0-247 0 0,0 0-111 0 0,0 0 47 0 0,0 0 133 0 0,0 0 109 0 0,0 0 17 0 0,0 0-90 0 0,8 13-112 0 0,82 116 166 0 0,-84-124-446 0 0,0 0-1 0 0,1 0 0 0 0,-1-1 0 0 0,1 0 0 0 0,0 0 0 0 0,0-1 1 0 0,0 0-1 0 0,0 0 0 0 0,0 0 0 0 0,1-1 0 0 0,-1 0 0 0 0,1-1 1 0 0,0 0-1 0 0,-1 0 0 0 0,1 0 0 0 0,0-1 0 0 0,0 0 0 0 0,-1-1 1 0 0,1 0-1 0 0,0 0 0 0 0,-1 0 0 0 0,1-1 0 0 0,-1 0 0 0 0,1-1 0 0 0,-1 0 1 0 0,0 0-1 0 0,0 0 0 0 0,0-1 0 0 0,0 0 0 0 0,-1 0 0 0 0,0-1 1 0 0,0 0-1 0 0,0 0 0 0 0,0 0 0 0 0,-1-1 0 0 0,0 0 0 0 0,0 0 1 0 0,3-5 49 0 0,-2 7-172 0 0,1-1 1 0 0,-1-1 0 0 0,0 1 0 0 0,-1-1 0 0 0,1 0-1 0 0,-1 0 1 0 0,-1-1 0 0 0,1 0 0 0 0,-1 1-1 0 0,0-1 1 0 0,-1-1 0 0 0,1 1 0 0 0,-1-1 0 0 0,-1 1-1 0 0,0-1 1 0 0,0 0 0 0 0,0 0 0 0 0,-1 0-1 0 0,0 0 1 0 0,0 0 0 0 0,-1 0 0 0 0,0 0 0 0 0,-1 0-1 0 0,0 0 1 0 0,0 0 0 0 0,-1 0 0 0 0,0 1-1 0 0,0-1 1 0 0,0 0 0 0 0,-1 1 0 0 0,-1-1 0 0 0,1 1-1 0 0,-1 0 1 0 0,0 0 0 0 0,-1 1 0 0 0,1-1 171 0 0,-5 1 238 0 0,1 0 1 0 0,-1 0 0 0 0,0 1-1 0 0,-1 0 1 0 0,1 0 0 0 0,-1 1-1 0 0,0 1 1 0 0,0 0 0 0 0,0 0-1 0 0,0 0 1 0 0,0 2 0 0 0,-1-1-1 0 0,1 1 1 0 0,-1 1 0 0 0,1 0-1 0 0,0 0 1 0 0,-1 1 0 0 0,1 1-1 0 0,-1-1 1 0 0,1 2 0 0 0,0-1-1 0 0,0 1 1 0 0,0 1 0 0 0,0 0-1 0 0,1 0 1 0 0,-8 6-239 0 0,7-6 45 0 0,1 2 0 0 0,0-1 0 0 0,1 1 1 0 0,-1 1-1 0 0,1-1 0 0 0,1 2 0 0 0,-1-1 0 0 0,1 1 0 0 0,0 0 0 0 0,1 0 0 0 0,0 1 1 0 0,0-1-1 0 0,1 2 0 0 0,0-1 0 0 0,0 0 0 0 0,1 1 0 0 0,1 0 0 0 0,-1 0 1 0 0,2 0-1 0 0,-1 0 0 0 0,1 1 0 0 0,1-1 0 0 0,0 1 0 0 0,0-1 0 0 0,1 1 1 0 0,1 6-46 0 0,4-9 17 0 0,0 0 0 0 0,0-1 0 0 0,1 0 1 0 0,-1 0-1 0 0,2 0 0 0 0,-1-1 1 0 0,1 0-1 0 0,0 0 0 0 0,0-1 0 0 0,0 0 1 0 0,1 0-1 0 0,0 0 0 0 0,0-1 1 0 0,0 0-1 0 0,0-1 0 0 0,1 0 0 0 0,-1 0 1 0 0,1-1-1 0 0,0 0 0 0 0,0-1 1 0 0,0 1-1 0 0,0-2 0 0 0,0 1 0 0 0,0-1 1 0 0,0-1-1 0 0,0 0 0 0 0,0 0-17 0 0,203-11 505 0 0,-168 6-935 0 0,0 2 0 0 0,1 2 0 0 0,-1 2 0 0 0,1 1 0 0 0,-1 3 0 0 0,37 8 430 0 0,-24 4-6804 0 0,-39-10-3141 0 0</inkml:trace>
  <inkml:trace contextRef="#ctx0" brushRef="#br0" timeOffset="5653.702">7654 1744 24493 0 0,'0'0'-176'0'0,"0"0"8"0"0,0 0-168 0 0,0 0-464 0 0,0 0-1072 0 0,0 0-457 0 0,0 0-128 0 0,0 0 225 0 0,0 0 600 0 0,0 0-17 0 0,0 0-631 0 0,0 0-185 0 0,0 0-3632 0 0</inkml:trace>
  <inkml:trace contextRef="#ctx0" brushRef="#br0" timeOffset="7256.342">10804 1820 25958 0 0,'0'0'144'0'0,"0"0"-64"0"0,0 0-88 0 0,0 0-272 0 0,0 0-241 0 0,0 0-391 0 0,0 0-584 0 0,0 0-344 0 0,0 0-89 0 0,0 0-95 0 0,0 0 15 0 0,0 0-135 0 0,0 0-273 0 0,0 0 1 0 0,53-39-17 0 0,-36 46 521 0 0,-7 1-1929 0 0</inkml:trace>
  <inkml:trace contextRef="#ctx0" brushRef="#br0" timeOffset="8805.863">7739 3535 21197 0 0,'0'0'74'0'0,"0"0"21"0"0,-28-1 36 0 0,-89-3-19 0 0,2 21-154 0 0,237-34 826 0 0,186-16-186 0 0,1 14-1 0 0,0 14 1 0 0,0 13-1 0 0,152 29-597 0 0,479 43 1982 0 0,668-40-1982 0 0,-638-111 867 0 0,-699 30-882 0 0,-412 43-3495 0 0,78-4 75 0 0,5 3-3781 0 0,27 1-4054 0 0</inkml:trace>
  <inkml:trace contextRef="#ctx0" brushRef="#br0" timeOffset="5403.768">7635 2188 12923 0 0,'0'0'975'0'0,"0"0"-275"0"0,0 0-313 0 0,0 0-391 0 0,0 0-299 0 0,0 0-209 0 0,0 0-86 0 0,0 0 58 0 0,0 0 256 0 0,0 0 300 0 0,0 0 241 0 0,0 0 189 0 0,-1 11 21 0 0,10 533 2316 0 0,-10-542-2723 0 0,0-1-1 0 0,1 1 1 0 0,-1 0 0 0 0,0 0 0 0 0,1 0-1 0 0,0 0 1 0 0,0-1 0 0 0,-1 1 0 0 0,1 0-1 0 0,0 0 1 0 0,0 0 0 0 0,1 0-1 0 0,-1 0 1 0 0,0 0 0 0 0,1-1 0 0 0,-1 1-1 0 0,1 0 1 0 0,-1 0 0 0 0,1 0 0 0 0,0-1-1 0 0,0 1 1 0 0,0 0 0 0 0,0-1 0 0 0,0 1-1 0 0,0-1 1 0 0,0 1 0 0 0,1-1 0 0 0,-1 0-1 0 0,0 1 1 0 0,1-1 0 0 0,-1 0-1 0 0,1 0 1 0 0,-1 0 0 0 0,1 0 0 0 0,0 0-1 0 0,-1-1 1 0 0,1 1 0 0 0,0 0 0 0 0,0-1-1 0 0,0 1 1 0 0,-1-1 0 0 0,1 1 0 0 0,0-1-1 0 0,0 0 1 0 0,0 0 0 0 0,0 0 0 0 0,0 0-1 0 0,-1 0 1 0 0,1-1 0 0 0,0 1-1 0 0,0 0 1 0 0,0-1 0 0 0,0 1 0 0 0,-1-1-1 0 0,1 0 1 0 0,0 0 0 0 0,0 1 0 0 0,0-2-60 0 0,24-15-539 0 0,-1-1 1 0 0,-1-1-1 0 0,0-2 1 0 0,-2 0-1 0 0,0-1 1 0 0,-1-2 0 0 0,0-1 538 0 0,30-33-962 0 0,-29 34 724 0 0,-16 16 296 0 0,0 0-1 0 0,0 1 0 0 0,1-1 1 0 0,-1 1-1 0 0,1 1 1 0 0,1-1-1 0 0,0 1 0 0 0,0 1 1 0 0,0-1-1 0 0,0 1 0 0 0,1 1 1 0 0,0-1-1 0 0,-1 2 1 0 0,2-1-1 0 0,-1 1 0 0 0,0 1 1 0 0,8-2-58 0 0,-11 8 202 0 0,-1 0 1 0 0,1 0-1 0 0,-1 1 1 0 0,0 0 0 0 0,0 0-1 0 0,-1 0 1 0 0,0 1-1 0 0,1-1 1 0 0,-2 1-1 0 0,1 0 1 0 0,-1 0-1 0 0,0 1 1 0 0,0-1 0 0 0,-1 1-1 0 0,0-1 1 0 0,0 1-1 0 0,1 4-202 0 0,51 157 964 0 0,-50-167-1090 0 0,-1 0-1 0 0,1-1 1 0 0,0 1-1 0 0,-1-1 1 0 0,1 0-1 0 0,0 0 1 0 0,0-1-1 0 0,-1 1 0 0 0,1-1 1 0 0,-1 1-1 0 0,1-1 1 0 0,0 0-1 0 0,-1-1 1 0 0,1 1-1 0 0,-1-1 0 0 0,0 1 1 0 0,0-1-1 0 0,1 0 1 0 0,-1 0-1 0 0,-1 0 1 0 0,1-1-1 0 0,0 1 1 0 0,0-1-1 0 0,-1 0 0 0 0,1 1 1 0 0,-1-1-1 0 0,0 0 1 0 0,0-1-1 0 0,0 1 1 0 0,0 0-1 0 0,0-2 127 0 0,-1 4-107 0 0,46-55-2229 0 0,27-29 399 0 0,-19 37 3866 0 0,-43 63 4766 0 0,13 39-6273 0 0,-19-42 70 0 0,6 15-1131 0 0,52 92 1810 0 0,-34-89-4448 0 0,5-15-4433 0 0,-29-14-2438 0 0</inkml:trace>
  <inkml:trace contextRef="#ctx0" brushRef="#br0" timeOffset="6011.674">8954 2279 18556 0 0,'0'0'541'0'0,"0"0"-711"0"0,0 0-146 0 0,0 0 104 0 0,0 0 96 0 0,-6 28 126 0 0,-15 89 5 0 0,19-105-27 0 0,0-1 0 0 0,1 1 0 0 0,1 0 0 0 0,0-1 0 0 0,1 1 1 0 0,0 0-1 0 0,1-1 0 0 0,0 1 0 0 0,1-1 0 0 0,0 0 0 0 0,0 0 0 0 0,2 0 0 0 0,-1 0 0 0 0,2 1 12 0 0,3 10-36 0 0,-8-19 114 0 0,-1 0 0 0 0,1 0-1 0 0,0 0 1 0 0,0 1 0 0 0,0-1 0 0 0,0 0-1 0 0,0 0 1 0 0,1-1 0 0 0,-1 1 0 0 0,1 0-1 0 0,0 0 1 0 0,0-1 0 0 0,0 1 0 0 0,0-1-1 0 0,0 1 1 0 0,1-1 0 0 0,-1 0 0 0 0,1 0-1 0 0,-1 0 1 0 0,1 0 0 0 0,0-1 0 0 0,0 1-1 0 0,0-1 1 0 0,-1 1 0 0 0,2-1 0 0 0,-1 0-1 0 0,0 0 1 0 0,0-1 0 0 0,0 1 0 0 0,0-1-1 0 0,1 1 1 0 0,-1-1 0 0 0,0 0 0 0 0,0 0-1 0 0,1 0 1 0 0,-1-1 0 0 0,0 1 0 0 0,0-1-1 0 0,0 0 1 0 0,0 0 0 0 0,0 0 0 0 0,0 0-1 0 0,0 0 1 0 0,0-1 0 0 0,0 1 0 0 0,0-1-1 0 0,0 0 1 0 0,-1 0 0 0 0,1 0 0 0 0,1-2-78 0 0,64-155 347 0 0,-56 124-431 0 0,1 1-1 0 0,2 0 1 0 0,1 2 0 0 0,2-1-1 0 0,1 2 1 0 0,19-23 84 0 0,14 22-3657 0 0,-15 45-7304 0 0,-32-8 3745 0 0</inkml:trace>
  <inkml:trace contextRef="#ctx0" brushRef="#br0" timeOffset="6470.782">9519 2585 20868 0 0,'0'0'574'0'0,"0"0"-363"0"0,0 0-255 0 0,0 0-227 0 0,0 0-85 0 0,0 0 144 0 0,0 0 173 0 0,0 0 124 0 0,0 0 41 0 0,0 0 11 0 0,0 0 11 0 0,0 0 0 0 0,0 0 14 0 0,28 5 19 0 0,85 17 12 0 0,-109-20-157 0 0,0-1 0 0 0,0-1 0 0 0,0 1 0 0 0,0 0-1 0 0,0-1 1 0 0,1 0 0 0 0,-1 0 0 0 0,0 0 0 0 0,0-1 0 0 0,0 1-1 0 0,0-1 1 0 0,0 0 0 0 0,0 0 0 0 0,0 0 0 0 0,0-1-1 0 0,0 1 1 0 0,0-1 0 0 0,-1 0 0 0 0,1 0 0 0 0,-1 0 0 0 0,1-1-1 0 0,-1 1 1 0 0,1-2-36 0 0,11-7 89 0 0,-11 8-122 0 0,0 0 0 0 0,1 0 1 0 0,-1-1-1 0 0,-1 0 0 0 0,1 1 1 0 0,-1-1-1 0 0,1-1 0 0 0,-1 1 1 0 0,0 0-1 0 0,-1-1 1 0 0,1 1-1 0 0,-1-1 0 0 0,0 0 1 0 0,0 0-1 0 0,0 0 0 0 0,-1 0 1 0 0,1 0-1 0 0,-1 0 1 0 0,-1-1-1 0 0,1 1 0 0 0,-1 0 1 0 0,0-1-1 0 0,0 1 0 0 0,0 0 1 0 0,-1 0-1 0 0,0-1 0 0 0,0 1 1 0 0,0 0-1 0 0,0 0 1 0 0,-1 0-1 0 0,0 0 0 0 0,0 0 1 0 0,-1 1-1 0 0,1-1 0 0 0,-1 0 1 0 0,0 1-1 0 0,0 0 0 0 0,-1 0 1 0 0,1 0-1 0 0,-1 0 1 0 0,0 0-1 0 0,0 1 0 0 0,0 0 1 0 0,0-1-1 0 0,0 2 0 0 0,-1-1 1 0 0,0 0-1 0 0,1 1 0 0 0,-3-1 34 0 0,2-1 4 0 0,-1 0 0 0 0,0 0 0 0 0,0 0 0 0 0,0 1 1 0 0,0 0-1 0 0,-1 0 0 0 0,1 1 0 0 0,-1-1 0 0 0,0 1 1 0 0,1 1-1 0 0,-1-1 0 0 0,0 1 0 0 0,0 1 1 0 0,0-1-1 0 0,0 1 0 0 0,0 0 0 0 0,0 1 0 0 0,0 0 1 0 0,0 0-1 0 0,0 0 0 0 0,0 1 0 0 0,0 0 1 0 0,1 0-1 0 0,-1 1 0 0 0,1 0 0 0 0,-1 0 0 0 0,1 0 1 0 0,0 1-1 0 0,1 0 0 0 0,-1 0 0 0 0,0 0 0 0 0,1 1 1 0 0,0 0-1 0 0,0 0 0 0 0,1 0 0 0 0,-1 1 1 0 0,1-1-1 0 0,0 1 0 0 0,1 0 0 0 0,-1 1 0 0 0,1-1 1 0 0,0 0-1 0 0,1 1 0 0 0,0 0 0 0 0,-1 4-5 0 0,3-6-6 0 0,0 1 0 0 0,1-1 0 0 0,-1 1 0 0 0,1-1 0 0 0,1 1 0 0 0,-1-1 0 0 0,1 0 0 0 0,0 0 0 0 0,0 0 0 0 0,0 0 0 0 0,1 0 0 0 0,0 0 0 0 0,-1-1 0 0 0,2 1 0 0 0,-1-1 0 0 0,1 0 0 0 0,-1 0 0 0 0,1 0 0 0 0,0 0 0 0 0,1-1 0 0 0,-1 1 0 0 0,0-1 0 0 0,1 0 0 0 0,0-1 0 0 0,0 1 0 0 0,0-1 0 0 0,0 0 0 0 0,0 0 0 0 0,0 0 0 0 0,1-1 0 0 0,-1 0 0 0 0,0 0 0 0 0,1 0 0 0 0,-1-1 0 0 0,1 0 0 0 0,-1 0 0 0 0,1 0 0 0 0,3-1 6 0 0,282-15 736 0 0,-163 59 109 0 0,4 1-4829 0 0,-128-44 3528 0 0,21 0-4078 0 0,-11-4-1908 0 0,-8-1-954 0 0</inkml:trace>
  <inkml:trace contextRef="#ctx0" brushRef="#br0" timeOffset="7009.778">10083 2231 24693 0 0,'0'0'-9'0'0,"0"0"-505"0"0,0 0-458 0 0,0 0-159 0 0,0 0 112 0 0,0 0 399 0 0,0 0 422 0 0,0 0 191 0 0,0 0 67 0 0,0 0 5 0 0,30 14-6 0 0,95 48-26 0 0,-103-51-38 0 0,0 1-1 0 0,-1 1 1 0 0,0 1 0 0 0,-1 1-1 0 0,-1 0 1 0 0,0 2-1 0 0,-1 0 1 0 0,-1 1-1 0 0,0 0 1 0 0,-2 2-1 0 0,0 0 1 0 0,5 11 5 0 0,-18-30 37 0 0,-1-1 1 0 0,1 1-1 0 0,-1 0 1 0 0,0 0-1 0 0,0 0 1 0 0,1 0-1 0 0,-1 0 0 0 0,0 1 1 0 0,0-1-1 0 0,0 0 1 0 0,0 0-1 0 0,0 1 1 0 0,0-1-1 0 0,0 1 1 0 0,-1-1-1 0 0,1 0 0 0 0,-1 1 1 0 0,1 0-1 0 0,-1-1 1 0 0,1 1-1 0 0,-1-1 1 0 0,0 1-1 0 0,1-1 0 0 0,-1 1 1 0 0,0 0-1 0 0,0-1 1 0 0,0 1-1 0 0,-1 0 1 0 0,1-1-1 0 0,0 1 0 0 0,-1-1 1 0 0,1 1-1 0 0,-1-1 1 0 0,1 1-1 0 0,-1-1 1 0 0,0 1-1 0 0,1-1 0 0 0,-1 1 1 0 0,0-1-1 0 0,0 0 1 0 0,0 1-1 0 0,0-1 1 0 0,0 0-1 0 0,0 0 0 0 0,-1 0 1 0 0,1 0-1 0 0,0 0 1 0 0,-1 0-1 0 0,1 0 1 0 0,0 0-1 0 0,-1-1 1 0 0,1 1-1 0 0,-1 0 0 0 0,1-1 1 0 0,-1 1-1 0 0,0-1 1 0 0,1 0-1 0 0,-2 1-37 0 0,-252 91 363 0 0,297-124-6023 0 0,-18 12 4658 0 0,31-20-597 0 0,144-102-703 0 0,10 21 4083 0 0,-92 87 4584 0 0,-80 102-3383 0 0,17 148-3587 0 0,-25-214-6210 0 0,-25-2 3229 0 0,3 0-6626 0 0</inkml:trace>
  <inkml:trace contextRef="#ctx0" brushRef="#br0" timeOffset="7538.854">11599 2565 20932 0 0,'0'0'1125'0'0,"0"0"-385"0"0,0 0-204 0 0,0 0-251 0 0,0 0-217 0 0,0 0-32 0 0,0 0 16 0 0,0 0-17 0 0,0 0 9 0 0,0 0 1 0 0,0 0-6 0 0,0 0 9 0 0,26 4-5 0 0,82 9 22 0 0,-105-12-59 0 0,-1-1 0 0 0,1 1 0 0 0,0-1 0 0 0,-1 0 0 0 0,1 0-1 0 0,-1 0 1 0 0,1 0 0 0 0,0 0 0 0 0,-1-1 0 0 0,1 1 0 0 0,-1-1 0 0 0,1 0 0 0 0,-1 1-1 0 0,1-1 1 0 0,-1 0 0 0 0,0-1 0 0 0,1 1 0 0 0,-1 0 0 0 0,0-1 0 0 0,0 1 0 0 0,0-1-1 0 0,0 0 1 0 0,0 1 0 0 0,0-1 0 0 0,0 0 0 0 0,-1 0 0 0 0,1 0 0 0 0,0-1-6 0 0,5-7 25 0 0,-1 4-63 0 0,1-1 0 0 0,-1 0-1 0 0,0 0 1 0 0,-1-1 0 0 0,0 0 0 0 0,0 0 0 0 0,-1 0 0 0 0,0-1 0 0 0,0 1 0 0 0,-1-1 0 0 0,0 0 0 0 0,-1 0 0 0 0,0 0 0 0 0,0 0 0 0 0,-1-1 0 0 0,0 1 0 0 0,0 0 0 0 0,-1-1 0 0 0,0 1 0 0 0,-1 0 0 0 0,0-1 0 0 0,-1 1 0 0 0,0 0 0 0 0,0 0 0 0 0,-1 0 0 0 0,0 0 0 0 0,-1 1 0 0 0,0-1 0 0 0,0 1 0 0 0,0 0 0 0 0,-1 0 0 0 0,-1 0 0 0 0,1 0 0 0 0,-1 1 0 0 0,-1 0 0 0 0,1 1 0 0 0,-1-1 0 0 0,0 1 0 0 0,-1 1 0 0 0,1-1 0 0 0,-1 1 0 0 0,0 0 0 0 0,0 1 0 0 0,-1 0 0 0 0,1 0 0 0 0,-5 0 38 0 0,4 0 40 0 0,0 1 0 0 0,0 1 0 0 0,0-1 1 0 0,-1 1-1 0 0,1 1 0 0 0,-1 0 0 0 0,1 0 0 0 0,-1 1 0 0 0,1 0 0 0 0,-1 1 0 0 0,1 0 1 0 0,-1 0-1 0 0,1 1 0 0 0,0 1 0 0 0,0-1 0 0 0,0 1 0 0 0,0 1 0 0 0,0 0 0 0 0,1 0 0 0 0,-1 0 1 0 0,1 1-1 0 0,0 1 0 0 0,0-1 0 0 0,1 1 0 0 0,0 0 0 0 0,0 1 0 0 0,0 0 0 0 0,1 0 0 0 0,0 1 1 0 0,0-1-1 0 0,1 1 0 0 0,0 0 0 0 0,1 1 0 0 0,-1-1 0 0 0,2 1 0 0 0,-1 0 0 0 0,1 0 0 0 0,-1 4-40 0 0,3-5-95 0 0,0 1 0 0 0,0-1 0 0 0,1 1-1 0 0,0-1 1 0 0,1 1 0 0 0,-1-1 0 0 0,2 1-1 0 0,-1-1 1 0 0,1 0 0 0 0,0 1 0 0 0,1-1-1 0 0,0 0 1 0 0,0 0 0 0 0,1-1 0 0 0,0 1-1 0 0,0-1 1 0 0,1 0 0 0 0,0 0 0 0 0,0 0-1 0 0,1-1 96 0 0,-1 0-380 0 0,2-1-1 0 0,-1 1 0 0 0,0-2 0 0 0,1 1 1 0 0,0-1-1 0 0,0 0 0 0 0,0 0 1 0 0,1-1-1 0 0,-1 0 0 0 0,1 0 1 0 0,-1-1-1 0 0,1 0 0 0 0,0-1 1 0 0,3 1 380 0 0,54 1-8107 0 0,-43-3-610 0 0</inkml:trace>
  <inkml:trace contextRef="#ctx0" brushRef="#br0" timeOffset="8157.803">12128 2182 19396 0 0,'0'0'4920'0'0,"0"0"-3889"0"0,0 0-1170 0 0,0 0-238 0 0,0 0-246 0 0,0 0-145 0 0,0 0-42 0 0,0 0 159 0 0,0 0 226 0 0,0 0 225 0 0,0 0 188 0 0,0 0 43 0 0,4 5 9 0 0,8 14 56 0 0,-1 0 1 0 0,-1 1-1 0 0,-1 0 0 0 0,-1 1 1 0 0,-1 0-1 0 0,0 0 1 0 0,-2 0-1 0 0,0 1 1 0 0,-2 0-1 0 0,0 0 1 0 0,-2 0-1 0 0,0 12-96 0 0,15 88 75 0 0,-16-120-99 0 0,1 0 1 0 0,0-1-1 0 0,-1 1 1 0 0,1-1-1 0 0,0 1 1 0 0,0 0-1 0 0,0-1 1 0 0,0 1-1 0 0,0-1 0 0 0,0 0 1 0 0,1 1-1 0 0,-1-1 1 0 0,0 0-1 0 0,1 0 1 0 0,-1 0-1 0 0,1 0 1 0 0,-1 0-1 0 0,1 0 1 0 0,0 0-1 0 0,-1 0 0 0 0,1-1 1 0 0,0 1-1 0 0,0-1 1 0 0,-1 1-1 0 0,1-1 1 0 0,0 0-1 0 0,0 0 1 0 0,0 1-1 0 0,-1-1 1 0 0,1 0-1 0 0,0-1 1 0 0,0 1-1 0 0,0 0 0 0 0,-1 0 1 0 0,1-1-1 0 0,0 1 1 0 0,0-1-1 0 0,-1 0 1 0 0,1 1-1 0 0,0-2 24 0 0,71-29-2623 0 0,45-59-2212 0 0,-60 42 5141 0 0,3 6 3839 0 0,-52 50 1090 0 0,20 33-5045 0 0,-25-31-218 0 0,0-1 0 0 0,1 0-1 0 0,0 0 1 0 0,0 0 0 0 0,0 0 0 0 0,1-1 0 0 0,1 0-1 0 0,0 0 1 0 0,0 0 0 0 0,0-1 0 0 0,1 0-1 0 0,0-1 1 0 0,0 0 0 0 0,1 0 0 0 0,-1-1 0 0 0,1 0-1 0 0,0 0 1 0 0,1-1 0 0 0,-1 0 0 0 0,1-1-1 0 0,0 0 1 0 0,0 0 0 0 0,0-1 0 0 0,0 0-1 0 0,1-1 1 0 0,-1 0 0 0 0,0-1 0 0 0,0 0 0 0 0,1-1-1 0 0,-1 0 1 0 0,0 0 0 0 0,0-1 0 0 0,0-1-1 0 0,0 0 1 0 0,0 0 0 0 0,6-3 28 0 0,2-5-211 0 0,-1 0 1 0 0,0-2-1 0 0,0 0 1 0 0,-1-1-1 0 0,-1 0 0 0 0,-1-1 1 0 0,0-1-1 0 0,0 0 1 0 0,-2-1-1 0 0,0-1 0 0 0,-1 0 1 0 0,-1 0-1 0 0,0-1 1 0 0,-2 0-1 0 0,0-1 0 0 0,-1 0 1 0 0,-1 0-1 0 0,-1 0 1 0 0,-1-1-1 0 0,-1 0 0 0 0,0 0 1 0 0,-2 0-1 0 0,0-8 211 0 0,-2 30 69 0 0,1 0 0 0 0,0 0-1 0 0,-1 1 1 0 0,1-1 0 0 0,-1 0 0 0 0,0 0-1 0 0,1 0 1 0 0,-1 0 0 0 0,0 1 0 0 0,0-1-1 0 0,0 0 1 0 0,1-1 0 0 0,-1 1 0 0 0,0 0-1 0 0,0 0 1 0 0,0 0 0 0 0,-1 0 0 0 0,1-1-1 0 0,0 1 1 0 0,0-1 0 0 0,0 1 0 0 0,0-1-1 0 0,-1 1 1 0 0,1-1 0 0 0,0 1-1 0 0,-1-1 1 0 0,1 0 0 0 0,0 0 0 0 0,-1 0-1 0 0,1 0 1 0 0,0 0 0 0 0,0 0 0 0 0,-1 0-1 0 0,1 0 1 0 0,0 0 0 0 0,-1-1 0 0 0,1 1-1 0 0,0-1 1 0 0,0 1 0 0 0,-1-1 0 0 0,1 1-1 0 0,0-1 1 0 0,0 0 0 0 0,0 1 0 0 0,0-1-1 0 0,0 0 1 0 0,0 0 0 0 0,0 0-1 0 0,0 0 1 0 0,0 0 0 0 0,0 0 0 0 0,0 0-1 0 0,1 0 1 0 0,-1 0 0 0 0,0 0 0 0 0,1 0-1 0 0,-1 0 1 0 0,1-1 0 0 0,-1 1 0 0 0,1 0-1 0 0,0-1 1 0 0,0 1 0 0 0,-1 0 0 0 0,1 0-1 0 0,0-1 1 0 0,0 1 0 0 0,0 0 0 0 0,0-1-69 0 0,-5 20 46 0 0,1 0 0 0 0,1 1 0 0 0,0-1 0 0 0,1 1 0 0 0,1-1 1 0 0,1 1-1 0 0,1 0 0 0 0,0-1 0 0 0,1 1 0 0 0,1-1 0 0 0,1 0 0 0 0,1 0 1 0 0,0 0-1 0 0,2 0 0 0 0,0-1 0 0 0,0 0 0 0 0,2 0 0 0 0,8 12-46 0 0,82 59-2667 0 0,-17-53-7514 0 0,-61-29-529 0 0</inkml:trace>
  <inkml:trace contextRef="#ctx0" brushRef="#br0" timeOffset="4367.728">9167 1048 16323 0 0,'0'0'530'0'0,"0"0"-117"0"0,0 0-179 0 0,0 0-304 0 0,0 0-302 0 0,0 0-208 0 0,0 0-123 0 0,0 0-10 0 0,0 0 139 0 0,0 0 222 0 0,0 0 283 0 0,0 0 310 0 0,0 0 106 0 0,-14 22 21 0 0,-43 70-41 0 0,40 1 65 0 0,20-67-303 0 0,31 278 89 0 0,1-247-616 0 0,-35-57 390 0 0,0 0-48 0 0,0 0 6 0 0,0 0 46 0 0,-62-34-2853 0 0,47 31 3099 0 0,-1 2-1 0 0,1 0 1 0 0,-1 1-1 0 0,0 0 1 0 0,1 1-1 0 0,-1 1 1 0 0,1 1-1 0 0,-1 0 1 0 0,1 1-1 0 0,0 0 1 0 0,0 1-1 0 0,1 1 1 0 0,0 0 0 0 0,0 2-1 0 0,0-1 1 0 0,1 1-1 0 0,0 1 1 0 0,0 1-1 0 0,1-1 1 0 0,0 2-1 0 0,1 0 1 0 0,0 0-1 0 0,1 1 1 0 0,-6 9-202 0 0,14-18 14 0 0,0-1-1 0 0,1 0 1 0 0,-1 1 0 0 0,1 0 0 0 0,-1-1-1 0 0,1 1 1 0 0,0 0 0 0 0,0-1-1 0 0,0 1 1 0 0,1 0 0 0 0,-1 0 0 0 0,1 0-1 0 0,-1 0 1 0 0,1 0 0 0 0,0 0-1 0 0,0 0 1 0 0,0 0 0 0 0,1 0-1 0 0,-1 0 1 0 0,1 0 0 0 0,-1 0 0 0 0,1-1-1 0 0,0 1 1 0 0,0 0 0 0 0,0 0-1 0 0,1-1 1 0 0,-1 1 0 0 0,1-1 0 0 0,-1 1-1 0 0,1-1 1 0 0,0 1 0 0 0,0-1-1 0 0,0 0 1 0 0,0 0 0 0 0,0 0 0 0 0,0 0-1 0 0,1 0 1 0 0,-1-1 0 0 0,1 1-1 0 0,-1-1 1 0 0,1 1 0 0 0,2 0-14 0 0,123 24 915 0 0,-96-31-1008 0 0,0-3 0 0 0,0 0 1 0 0,-1-2-1 0 0,0-1 0 0 0,-1-2 0 0 0,0-1 0 0 0,-1-1 1 0 0,-1-1-1 0 0,-1-2 0 0 0,0 0 0 0 0,-1-2 0 0 0,9-10 93 0 0,102-79 809 0 0,-126 152 1742 0 0,-8-35-2254 0 0,1 6-271 0 0,48 97 117 0 0,20-80-3150 0 0,-68-31 2594 0 0,24-1-2439 0 0,-11-4-2434 0 0,-7-1-4400 0 0</inkml:trace>
  <inkml:trace contextRef="#ctx0" brushRef="#br0" timeOffset="4618.899">9516 1156 24205 0 0,'0'0'24'0'0,"0"0"16"0"0,0 0-168 0 0,0 0-208 0 0,0 0-240 0 0,0 0-496 0 0,0 0-785 0 0,0 0-1159 0 0,0 0-577 0 0,0 0-224 0 0,0 0 240 0 0,0 0-2720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16T10:49:55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2447 237 13947 0 0,'0'0'56'0'0,"0"0"-171"0"0,0 0-106 0 0,0 0-116 0 0,0 0-41 0 0,0 0 86 0 0,0 0 80 0 0,0 0 107 0 0,0 0 71 0 0,0 0 32 0 0,-26-8 42 0 0,-84-27 40 0 0,-57 17 529 0 0,118 20-373 0 0,-91-2-37 0 0,-204-1 1073 0 0,-315 42-1272 0 0,601-36 143 0 0,1 3 0 0 0,0 2 0 0 0,0 3 0 0 0,1 2 0 0 0,1 3 0 0 0,0 2 1 0 0,2 3-1 0 0,0 2 0 0 0,2 2 0 0 0,0 2 0 0 0,3 2 0 0 0,0 3 0 0 0,2 2 0 0 0,2 1 0 0 0,-35 39-143 0 0,70-65 17 0 0,0 1 1 0 0,0 1-1 0 0,1-1 1 0 0,1 1-1 0 0,0 1 0 0 0,1-1 1 0 0,0 1-1 0 0,1 0 1 0 0,1 0-1 0 0,0 1 1 0 0,1 0-1 0 0,0-1 0 0 0,2 1 1 0 0,-1 0-1 0 0,2 0 1 0 0,0 0-1 0 0,1 0 1 0 0,0 0-1 0 0,1 0 0 0 0,1-1 1 0 0,0 1-1 0 0,1-1 1 0 0,1 1-1 0 0,0-1 1 0 0,1-1-1 0 0,0 1 0 0 0,1-1 1 0 0,1 0-1 0 0,0 0 1 0 0,10 10-18 0 0,2-2 110 0 0,2 0 1 0 0,0-1-1 0 0,2-2 1 0 0,0 0-1 0 0,1-2 1 0 0,0-1 0 0 0,1 0-1 0 0,1-2 1 0 0,0-2-1 0 0,1 0 1 0 0,1-1-1 0 0,-1-2 1 0 0,1-1-1 0 0,9 0-110 0 0,56 7 294 0 0,1-3 0 0 0,0-5-1 0 0,78-4-293 0 0,-2-11 69 0 0,0-7-1 0 0,0-8 1 0 0,-2-7 0 0 0,-2-7-1 0 0,-1-8 1 0 0,-3-6-1 0 0,0-9-68 0 0,-60 23 166 0 0,-1-5 0 0 0,-3-4-1 0 0,-2-4 1 0 0,-2-5 0 0 0,39-32-166 0 0,-128 85 56 0 0,0 1 0 0 0,-1-1 1 0 0,0 0-1 0 0,0-1 1 0 0,0 1-1 0 0,0-1 1 0 0,0 0-1 0 0,-1 0 1 0 0,1 0-1 0 0,-1-1 0 0 0,0 0 1 0 0,-1 0-1 0 0,1 0 1 0 0,-1 0-1 0 0,0 0 1 0 0,0-1-1 0 0,0 1 1 0 0,-1-1-1 0 0,0 0 0 0 0,0 1 1 0 0,-1-1-1 0 0,1 0 1 0 0,-1 0-1 0 0,-1 0 1 0 0,1-1-1 0 0,-1 1 1 0 0,0 0-1 0 0,0 0 0 0 0,-1 0 1 0 0,0 0-1 0 0,0 0 1 0 0,0 0-1 0 0,-1 0 1 0 0,0-2-57 0 0,-23-19-77 0 0,-1 0 0 0 0,-1 2 0 0 0,-1 1 1 0 0,-1 1-1 0 0,-1 1 0 0 0,-1 2 0 0 0,-1 1 1 0 0,-1 2-1 0 0,0 1 0 0 0,-1 1 0 0 0,-32-8 77 0 0,-83-36 15 0 0,-3 6 0 0 0,-2 6-1 0 0,-2 8 1 0 0,-1 6 0 0 0,-28 3-15 0 0,145 25-139 0 0,-1 1 1 0 0,1 3-1 0 0,-1 0 0 0 0,1 3 1 0 0,0 1-1 0 0,-36 9 139 0 0,-22 23-2783 0 0,11 26-3518 0 0,68-42-3343 0 0</inkml:trace>
  <inkml:trace contextRef="#ctx0" brushRef="#br0" timeOffset="708.169">3324 675 6321 0 0,'0'0'1338'0'0,"0"0"-344"0"0,0 0-82 0 0,0 0-31 0 0,0 0-57 0 0,0 0-30 0 0,0 0-2 0 0,0 0 54 0 0,0 0 23 0 0,0 0-5 0 0,0 0-49 0 0,0 0-89 0 0,0 0-82 0 0,-5 0-97 0 0,-7-4 147 0 0,35 0-30 0 0,-1 0-659 0 0,276-48 148 0 0,2 14 0 0 0,2 13 1 0 0,1 13-1 0 0,79 16-153 0 0,-263 0 1443 0 0,-118-4-884 0 0,-30-6 1418 0 0,-115-27-3684 0 0,48 42-7305 0 0,87-6 4447 0 0,4 0-4273 0 0</inkml:trace>
  <inkml:trace contextRef="#ctx0" brushRef="#br0" timeOffset="1028.4">4914 151 22533 0 0,'0'0'-356'0'0,"0"0"-136"0"0,0 0-165 0 0,0 0-197 0 0,0 0-75 0 0,0 0 116 0 0,0 0 189 0 0,0 0 262 0 0,0 0 164 0 0,0 0 43 0 0,0 0 16 0 0,0 0 43 0 0,0 0 94 0 0,-10 13 158 0 0,-28 44 174 0 0,38-55-296 0 0,0 0 0 0 0,0 0 0 0 0,1-1 1 0 0,-1 1-1 0 0,1-1 0 0 0,-1 1 0 0 0,1 0 0 0 0,-1-1 0 0 0,1 1 0 0 0,0-1 0 0 0,0 1 0 0 0,0-1 0 0 0,0 0 0 0 0,0 1 0 0 0,0-1 0 0 0,0 0 0 0 0,1 0 0 0 0,-1 0 0 0 0,0 1 0 0 0,1-1 0 0 0,-1-1 0 0 0,0 1 0 0 0,1 0 0 0 0,-1 0 0 0 0,1 0 0 0 0,0-1 0 0 0,-1 1 0 0 0,1-1 0 0 0,-1 1 0 0 0,1-1 0 0 0,0 0 0 0 0,-1 0 0 0 0,1 0 0 0 0,0 0 0 0 0,0 0 1 0 0,0 0-35 0 0,5 2 131 0 0,152 38 675 0 0,-116-32-804 0 0,0 2 0 0 0,-1 2 0 0 0,0 1 0 0 0,-1 3 0 0 0,26 14-2 0 0,-62-28 11 0 0,-1 0 0 0 0,0 1 0 0 0,0-1 0 0 0,0 1 0 0 0,0 0 0 0 0,0 0 0 0 0,-1 0 0 0 0,1 1-1 0 0,-1-1 1 0 0,0 1 0 0 0,0 0 0 0 0,0 0 0 0 0,-1 0 0 0 0,1 0 0 0 0,-1 0 0 0 0,0 1 0 0 0,0-1 0 0 0,-1 1 0 0 0,1-1 0 0 0,-1 1 0 0 0,0 0 0 0 0,0 0 0 0 0,0-1 0 0 0,-1 1 0 0 0,0 0 0 0 0,0 0 0 0 0,0 0 0 0 0,0-1 0 0 0,-1 1 0 0 0,0 0 0 0 0,0 0 0 0 0,0-1-1 0 0,-1 1 1 0 0,1-1 0 0 0,-1 1 0 0 0,0-1 0 0 0,-1 1 0 0 0,1-1 0 0 0,-1 0 0 0 0,1 0 0 0 0,-1 0 0 0 0,-1-1 0 0 0,1 1 0 0 0,0-1 0 0 0,-1 0 0 0 0,-3 3-11 0 0,-172 117 500 0 0,76-62-2155 0 0,77-40-873 0 0,12-6-2892 0 0,11-12 3473 0 0,-3 4-7022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16T10:49:59.6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 19372 0 0,'0'0'-167'0'0,"0"0"-386"0"0,0 0-497 0 0,0 0-102 0 0,0 0 217 0 0,0 0 441 0 0,0 0 536 0 0,0 0 170 0 0,0 0 55 0 0,0 0 56 0 0,0 0 21 0 0,1 26-48 0 0,0 171 499 0 0,-3-180-421 0 0,5 103-25 0 0,-3-117-306 0 0,0 0-1 0 0,1 0 0 0 0,-1-1 1 0 0,1 1-1 0 0,0 0 0 0 0,0 0 0 0 0,0-1 1 0 0,0 1-1 0 0,0-1 0 0 0,1 1 1 0 0,-1-1-1 0 0,1 1 0 0 0,0-1 0 0 0,-1 0 1 0 0,1 0-1 0 0,0 0 0 0 0,1 0 1 0 0,-1 0-1 0 0,0 0 0 0 0,0-1 0 0 0,1 1 1 0 0,-1-1-1 0 0,1 1 0 0 0,-1-1 1 0 0,1 0-1 0 0,0 0 0 0 0,-1 0 1 0 0,1 0-1 0 0,0-1 0 0 0,0 1 0 0 0,0-1 1 0 0,-1 0-1 0 0,1 1 0 0 0,0-1 1 0 0,0 0-1 0 0,0-1 0 0 0,2 1-42 0 0,3-4 125 0 0,1-1 0 0 0,-1 1 0 0 0,0-1 0 0 0,0-1 0 0 0,-1 1 0 0 0,1-1 0 0 0,-1-1 0 0 0,0 1 0 0 0,-1-1 0 0 0,0 0 0 0 0,0-1 0 0 0,0 0 0 0 0,2-5-125 0 0,6-4 78 0 0,128-224 476 0 0,-124 227-1565 0 0,-12 49-245 0 0,-4-19 1894 0 0,3 31-334 0 0,-5-34-272 0 0,0 1-1 0 0,1-1 1 0 0,0 0-1 0 0,1 1 1 0 0,0-1-1 0 0,1 0 1 0 0,0 0-1 0 0,1 0 0 0 0,1-1 1 0 0,0 1-1 0 0,1-1 1 0 0,0 0-1 0 0,1-1 1 0 0,0 0-1 0 0,1 0 1 0 0,0 0-1 0 0,1-1 0 0 0,0 0 1 0 0,6 4-32 0 0,98 3-1261 0 0,54-76-5097 0 0,-100 13 3670 0 0,-30 19 2696 0 0,1 3 3353 0 0,-26 61 467 0 0,-7-22-3448 0 0,-4-7-325 0 0,1-1 0 0 0,0 0 1 0 0,1 1-1 0 0,0-1 0 0 0,0 0 0 0 0,0 0 1 0 0,1-1-1 0 0,0 1 0 0 0,1-1 0 0 0,-1 0 1 0 0,1 0-1 0 0,0 0 0 0 0,1 0 0 0 0,-1-1 1 0 0,1 0-1 0 0,0 0 0 0 0,0-1 0 0 0,1 0 1 0 0,-1 0-1 0 0,1 0 0 0 0,0-1 0 0 0,0 0 1 0 0,0 0-1 0 0,1 0 0 0 0,-1-1 0 0 0,1-1 1 0 0,-1 1-1 0 0,1-1 0 0 0,-1 0 0 0 0,1-1 1 0 0,0 0-1 0 0,0 0 0 0 0,-1-1 0 0 0,1 0 0 0 0,-1 0 1 0 0,1 0-1 0 0,-1-1 0 0 0,1 0 0 0 0,-1-1 1 0 0,4-2-56 0 0,5-1-87 0 0,-1-1 0 0 0,1-1-1 0 0,-2 0 1 0 0,1-2 0 0 0,-1 1 0 0 0,0-2 0 0 0,-1 0 0 0 0,-1 0 0 0 0,0-1 0 0 0,0-1-1 0 0,-1 0 1 0 0,1-2 87 0 0,-8 9-140 0 0,1 0 0 0 0,-1-1 0 0 0,-1 0 0 0 0,1 0-1 0 0,-1 0 1 0 0,0 0 0 0 0,-1 0 0 0 0,0 0 0 0 0,0-1 0 0 0,0 1-1 0 0,-1-1 1 0 0,0 1 0 0 0,-1-1 0 0 0,0 0 0 0 0,0 1-1 0 0,0-1 1 0 0,-1 0 0 0 0,0 1 0 0 0,-1-1 0 0 0,1 1-1 0 0,-2 0 1 0 0,1-1 0 0 0,-1 1 0 0 0,0 0 0 0 0,0 0 0 0 0,-1 1-1 0 0,-4-7 141 0 0,-2 2 82 0 0,0 0 0 0 0,-1 1-1 0 0,0 0 1 0 0,-1 1-1 0 0,0 0 1 0 0,-1 1 0 0 0,1 0-1 0 0,-2 1 1 0 0,1 1-1 0 0,-1 0 1 0 0,0 0 0 0 0,0 2-1 0 0,0 0 1 0 0,-1 0-1 0 0,0 1 1 0 0,0 1 0 0 0,1 1-1 0 0,-1 0 1 0 0,0 0-1 0 0,0 2 1 0 0,0 0-1 0 0,0 1 1 0 0,0 0 0 0 0,0 1-1 0 0,1 1 1 0 0,0 0-1 0 0,-1 1 1 0 0,2 0 0 0 0,-1 2-1 0 0,1-1 1 0 0,-1 2-1 0 0,2-1 1 0 0,-1 2 0 0 0,1 0-1 0 0,1 0 1 0 0,0 1-1 0 0,0 1 1 0 0,-1 1-82 0 0,8-6-53 0 0,0 0 0 0 0,0 0 0 0 0,0 0 0 0 0,1 0-1 0 0,0 1 1 0 0,0-1 0 0 0,1 1 0 0 0,0 0 0 0 0,0 0 0 0 0,0 0 0 0 0,1 0-1 0 0,0 0 1 0 0,1 0 0 0 0,-1 0 0 0 0,1 0 0 0 0,1 0 0 0 0,-1 0 0 0 0,1 1 0 0 0,1-1-1 0 0,-1 0 1 0 0,1-1 0 0 0,0 1 0 0 0,1 0 0 0 0,2 5 53 0 0,78 75-4800 0 0,-53-71 566 0 0,-5-4-4325 0 0</inkml:trace>
  <inkml:trace contextRef="#ctx0" brushRef="#br0" timeOffset="423.473">1678 0 19020 0 0,'0'0'-1272'0'0,"0"0"-558"0"0,0 0 0 0 0,0 0 453 0 0,0 0 857 0 0,0 0 814 0 0,0 0 176 0 0,0 0 3 0 0,0 0 10 0 0,0 0 17 0 0,10 27 4 0 0,32 84-10 0 0,-17 13 614 0 0,-25-116-1069 0 0,1 1 1 0 0,-1-1-1 0 0,1 0 1 0 0,1 0-1 0 0,-1 0 0 0 0,1 0 1 0 0,1 0-1 0 0,-1 0 0 0 0,1-1 1 0 0,1 1-1 0 0,0-1 1 0 0,0 1-1 0 0,0-1 0 0 0,1-1 1 0 0,0 1-1 0 0,0-1 0 0 0,4 4-39 0 0,-4-9 36 0 0,0 0-1 0 0,0 0 1 0 0,1 0-1 0 0,-1-1 1 0 0,0 1 0 0 0,1-1-1 0 0,-1-1 1 0 0,0 1-1 0 0,1-1 1 0 0,-1 0-1 0 0,0 0 1 0 0,0-1-1 0 0,1 1 1 0 0,-1-1-1 0 0,0 0 1 0 0,-1 0-1 0 0,1-1 1 0 0,0 0-1 0 0,-1 0 1 0 0,1 0-1 0 0,-1 0 1 0 0,0 0 0 0 0,0-1-1 0 0,0 0 1 0 0,-1 0-1 0 0,1 0 1 0 0,-1 0-1 0 0,0-1 1 0 0,2-2-36 0 0,10-8-436 0 0,95-97-3230 0 0,4-3 3014 0 0,-112 114 774 0 0,1 0 0 0 0,0-1 1 0 0,0 1-1 0 0,0 0 0 0 0,0 0 0 0 0,0 1 0 0 0,0-1 1 0 0,0 1-1 0 0,0-1 0 0 0,0 1 0 0 0,0 0 0 0 0,0 0 1 0 0,0 0-1 0 0,0 1 0 0 0,1-1 0 0 0,-1 1 1 0 0,0-1-1 0 0,0 1 0 0 0,0 0 0 0 0,-1 1 0 0 0,1-1 1 0 0,0 0-1 0 0,0 1 0 0 0,-1-1 0 0 0,1 1 0 0 0,0 0 1 0 0,-1 0-1 0 0,0 0 0 0 0,0 0 0 0 0,1 0 1 0 0,-1 1-1 0 0,0-1 0 0 0,-1 1 0 0 0,1-1 0 0 0,0 1 1 0 0,-1 0-1 0 0,1-1 0 0 0,-1 1 0 0 0,0 0 0 0 0,0 0 1 0 0,0 0-1 0 0,0 0 0 0 0,-1 0 0 0 0,1 0 1 0 0,-1 0-1 0 0,0 0 0 0 0,0 1 0 0 0,0 0-122 0 0,15 27 341 0 0,71 109 435 0 0,-56-94-2933 0 0,0-3-3577 0 0,-18-27-4637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16T10:49:57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65 7858 0 0,'0'0'1203'0'0,"0"0"-10"0"0,0 0-153 0 0,0 0-371 0 0,0 0-309 0 0,0 0-223 0 0,0 0-89 0 0,0 0 36 0 0,0 0 76 0 0,0 0 64 0 0,0 0 3 0 0,0 0-11 0 0,0 0-39 0 0,27-10-39 0 0,86-30-34 0 0,41 25-10 0 0,-112 18-138 0 0,-34-4-3 0 0,0 0 1 0 0,0 1-1 0 0,0 0 0 0 0,0 1 0 0 0,-1 0 0 0 0,1 0 1 0 0,0 1-1 0 0,0-1 0 0 0,-1 2 0 0 0,1-1 0 0 0,-1 1 0 0 0,0 0 1 0 0,0 1-1 0 0,0 0 0 0 0,0 0 0 0 0,-1 0 0 0 0,1 1 0 0 0,4 4 47 0 0,-11-4 56 0 0,1 0 0 0 0,-1 0-1 0 0,-1 0 1 0 0,1 0-1 0 0,-1 0 1 0 0,0-1-1 0 0,0 1 1 0 0,0 0-1 0 0,-1 0 1 0 0,1-1-1 0 0,-1 1 1 0 0,0-1-1 0 0,-1 0 1 0 0,1 1-1 0 0,-1-1 1 0 0,0 0 0 0 0,0 0-1 0 0,0-1 1 0 0,0 1-1 0 0,-1-1 1 0 0,1 1-1 0 0,-1-1 1 0 0,0 0-1 0 0,0 0 1 0 0,0-1-1 0 0,-1 1 1 0 0,-3 1-56 0 0,0 2 3 0 0,-77 61 365 0 0,20-20 18 0 0,3 3-1 0 0,1 3 1 0 0,3 2-1 0 0,2 3 1 0 0,3 2-1 0 0,-17 28-385 0 0,67-85 5 0 0,1 0 0 0 0,0 0 0 0 0,-1 0-1 0 0,1 0 1 0 0,0 0 0 0 0,0 0 0 0 0,1 1 0 0 0,-1-1 0 0 0,1 1-1 0 0,-1-1 1 0 0,1 1 0 0 0,0-1 0 0 0,1 1 0 0 0,-1 0 0 0 0,0-1-1 0 0,1 1 1 0 0,0 0 0 0 0,0 0 0 0 0,0 0 0 0 0,1-1 0 0 0,-1 1 0 0 0,1 0-1 0 0,0-1 1 0 0,0 1 0 0 0,0 0 0 0 0,0-1 0 0 0,1 1 0 0 0,-1-1-1 0 0,1 0 1 0 0,0 0 0 0 0,0 1 0 0 0,0-1 0 0 0,0 0 0 0 0,1 0-1 0 0,-1-1 1 0 0,1 1 0 0 0,0-1 0 0 0,0 1 0 0 0,0-1 0 0 0,0 0 0 0 0,0 0-1 0 0,0 0 1 0 0,1 0 0 0 0,-1-1 0 0 0,1 1 0 0 0,-1-1-5 0 0,33 10-101 0 0,0-2 1 0 0,1-1-1 0 0,0-2 1 0 0,0-1-1 0 0,0-2 1 0 0,0-2-1 0 0,1-1 1 0 0,-1-2 0 0 0,0-2-1 0 0,0-1 1 0 0,0-2-1 0 0,11-4 101 0 0,80-16-3420 0 0,-46 1-4680 0 0,-72 23 3374 0 0</inkml:trace>
  <inkml:trace contextRef="#ctx0" brushRef="#br0" timeOffset="241.798">33 404 20556 0 0,'0'0'152'0'0,"0"0"-360"0"0,0 0-208 0 0,0 0-64 0 0,0 0-8 0 0,0 0 288 0 0,0 0 200 0 0,0 0 40 0 0,197-29-8 0 0,-137 29-8 0 0,5 0-56 0 0,2 0-128 0 0,3 0-296 0 0,-2 0-424 0 0,4 0-665 0 0,-4 0-1015 0 0,-19 1-945 0 0,-14 1-6369 0 0</inkml:trace>
  <inkml:trace contextRef="#ctx0" brushRef="#br0" timeOffset="1449.834">1065 460 21837 0 0,'0'0'-862'0'0,"0"0"-38"0"0,0 0 86 0 0,0 0 246 0 0,0 0 327 0 0,0 0 164 0 0,0 0 46 0 0,0 0 59 0 0,0 0 53 0 0,11 27 55 0 0,35 82 54 0 0,-45-107-169 0 0,-1 1 0 0 0,1-1 0 0 0,0 1 0 0 0,0-1 1 0 0,0 0-1 0 0,0 0 0 0 0,0 1 0 0 0,1-1 0 0 0,-1 0 0 0 0,1 0 1 0 0,0 0-1 0 0,-1 0 0 0 0,1-1 0 0 0,0 1 0 0 0,0 0 0 0 0,0-1 1 0 0,0 1-1 0 0,0-1 0 0 0,0 0 0 0 0,1 1 0 0 0,-1-1 1 0 0,0 0-1 0 0,1-1 0 0 0,-1 1 0 0 0,1 0 0 0 0,-1-1 0 0 0,1 1 1 0 0,1-1-22 0 0,8 2 117 0 0,14 4-124 0 0,1-2 0 0 0,0 0-1 0 0,0-2 1 0 0,0-1-1 0 0,0-1 1 0 0,0-2-1 0 0,0 0 1 0 0,-1-2 0 0 0,1-1-1 0 0,-1-1 1 0 0,0-1-1 0 0,0-1 1 0 0,0-2-1 0 0,17-9 8 0 0,-37 17-48 0 0,-1-1-1 0 0,0 0 0 0 0,0 0 0 0 0,0 0 0 0 0,-1-1 0 0 0,1 1 0 0 0,-1-1 0 0 0,0 0 0 0 0,0-1 0 0 0,0 1 0 0 0,-1-1 0 0 0,1 1 0 0 0,-1-1 0 0 0,0 0 0 0 0,0 0 0 0 0,-1-1 0 0 0,0 1 0 0 0,0 0 0 0 0,0-1 0 0 0,0 0 0 0 0,-1 1 0 0 0,0-1 0 0 0,0 0 0 0 0,-1 0 0 0 0,1 1 0 0 0,-1-1 0 0 0,0 0 1 0 0,-1 0-1 0 0,0 1 0 0 0,0-1 0 0 0,0 0 0 0 0,0 0 0 0 0,-1 1 0 0 0,0-1 0 0 0,0 1 0 0 0,-1 0 0 0 0,1 0 0 0 0,-1 0 0 0 0,0 0 0 0 0,0 0 0 0 0,-1 0 0 0 0,-2-2 49 0 0,-4-4-165 0 0,-1 1 0 0 0,0 0 1 0 0,-1 1-1 0 0,0 0 0 0 0,0 1 0 0 0,-1 1 0 0 0,0 0 1 0 0,0 0-1 0 0,0 1 0 0 0,-1 1 0 0 0,0 0 1 0 0,0 1-1 0 0,-1 0 0 0 0,1 2 0 0 0,-1-1 0 0 0,0 2 1 0 0,0 0 164 0 0,-7-1 52 0 0,0 2 0 0 0,0 0 1 0 0,0 1-1 0 0,0 2 1 0 0,1 0-1 0 0,-1 1 1 0 0,1 1-1 0 0,-1 1 1 0 0,2 1-1 0 0,-1 1 1 0 0,-2 2-53 0 0,13-6 27 0 0,1 0 0 0 0,0 1 0 0 0,0 0 0 0 0,0 0 0 0 0,0 1 0 0 0,1 0 1 0 0,0 1-1 0 0,0 0 0 0 0,1 0 0 0 0,0 0 0 0 0,0 1 0 0 0,0 0 0 0 0,1 1 1 0 0,1-1-1 0 0,-1 1 0 0 0,1 0 0 0 0,1 1 0 0 0,0-1 0 0 0,0 1 1 0 0,1 0-1 0 0,0 0 0 0 0,1 0 0 0 0,0 0 0 0 0,0 0 0 0 0,1 0 0 0 0,1 1 1 0 0,0-1-1 0 0,0 5-27 0 0,6-6 60 0 0,0-1-1 0 0,0 0 1 0 0,1-1 0 0 0,0 0 0 0 0,0 0 0 0 0,1 0 0 0 0,0-1 0 0 0,0 0-1 0 0,1-1 1 0 0,-1 1 0 0 0,1-2 0 0 0,0 1 0 0 0,0-1 0 0 0,1-1 0 0 0,-1 0-1 0 0,1 0 1 0 0,0-1 0 0 0,0 0 0 0 0,0 0 0 0 0,0-1 0 0 0,0-1 0 0 0,0 0-1 0 0,0 0 1 0 0,0-1 0 0 0,0 0 0 0 0,3-1-60 0 0,27-1 86 0 0,0-2 0 0 0,-1-1-1 0 0,1-2 1 0 0,-1-2 0 0 0,-1-2 0 0 0,0-1 0 0 0,-1-2-1 0 0,0-2 1 0 0,-1-1 0 0 0,-1-1 0 0 0,-1-3 0 0 0,10-8-86 0 0,-29 20 140 0 0,0 0 1 0 0,-1-1-1 0 0,0-1 1 0 0,-1 0-1 0 0,0-1 0 0 0,-1 0 1 0 0,0-1-1 0 0,-2-1 1 0 0,1 0-1 0 0,-2 0 1 0 0,0 0-1 0 0,0-2 1 0 0,-2 1-1 0 0,0-1 1 0 0,3-13-141 0 0,-2 83-2374 0 0,0-5 2718 0 0,-9-39-305 0 0,1 0 0 0 0,0 0 1 0 0,0 0-1 0 0,1 0 0 0 0,1 0 1 0 0,-1 0-1 0 0,1-1 0 0 0,1 1 0 0 0,-1 0 1 0 0,2-1-1 0 0,-1 0 0 0 0,1 1 0 0 0,0-1 1 0 0,1-1-1 0 0,0 1 0 0 0,0-1 0 0 0,1 1 1 0 0,-1-2-1 0 0,2 1 0 0 0,-1-1 0 0 0,1 0 1 0 0,0 0-1 0 0,0 0 0 0 0,0-1 0 0 0,1 0 1 0 0,0-1-1 0 0,0 0 0 0 0,0 0 0 0 0,1-1 1 0 0,-1 0-1 0 0,1 0 0 0 0,7 1-39 0 0,7-5-108 0 0,0-1-1 0 0,-1-1 0 0 0,1-1 1 0 0,0-1-1 0 0,-1-1 1 0 0,0-1-1 0 0,0-1 1 0 0,-1 0-1 0 0,0-2 0 0 0,-1-1 1 0 0,0 0-1 0 0,0-1 1 0 0,-1-2-1 0 0,-1 0 0 0 0,0 0 1 0 0,-1-2-1 0 0,-1 0 1 0 0,-1-1-1 0 0,14-18 109 0 0,-18 15 322 0 0,-7 34-2283 0 0,-4-12 1976 0 0,0 5 72 0 0,-1 0-28 0 0,-1-1 1 0 0,1 1 0 0 0,0 0-1 0 0,1 0 1 0 0,-1 0 0 0 0,1 0-1 0 0,1 0 1 0 0,-1-1-1 0 0,1 1 1 0 0,0 0 0 0 0,1 0-1 0 0,0-1 1 0 0,0 1 0 0 0,0 0-1 0 0,1-1 1 0 0,0 0 0 0 0,0 0-1 0 0,0 0 1 0 0,1 0 0 0 0,0 0-1 0 0,0-1 1 0 0,1 0-1 0 0,-1 1 1 0 0,1-2 0 0 0,0 1-1 0 0,0 0 1 0 0,1-1 0 0 0,0 0-1 0 0,-1-1 1 0 0,1 1 0 0 0,1-1-1 0 0,-1 0 1 0 0,6 2-60 0 0,100-4-551 0 0,-89-6-203 0 0,-1-1 1 0 0,1-1-1 0 0,-2 0 0 0 0,1-2 0 0 0,-1-1 0 0 0,0 0 0 0 0,-1-2 0 0 0,0 0 0 0 0,-1-2 0 0 0,15-12 754 0 0,16-38 784 0 0,-39 31 8209 0 0,-10 42-8941 0 0,-1-1 0 0 0,1 1 1 0 0,0-1-1 0 0,1 0 0 0 0,0 0 0 0 0,0 0 1 0 0,1 0-1 0 0,0 0 0 0 0,0 0 0 0 0,1-1 1 0 0,0 1-1 0 0,0-1 0 0 0,1 0 0 0 0,0 0 1 0 0,0-1-1 0 0,1 0 0 0 0,-1 1 0 0 0,2-2 1 0 0,-1 1-1 0 0,0-1 0 0 0,1 0 1 0 0,0 0-1 0 0,0-1 0 0 0,1 0 0 0 0,-1 0 1 0 0,1-1-1 0 0,0 0 0 0 0,0 0 0 0 0,0-1 1 0 0,0 0-1 0 0,0 0 0 0 0,0-1 0 0 0,6 1-52 0 0,3 1-13 0 0,0 0 0 0 0,1 0 0 0 0,-1-2-1 0 0,0 0 1 0 0,0-1 0 0 0,1-1 0 0 0,-1 0 0 0 0,0-2-1 0 0,0 0 1 0 0,0 0 0 0 0,0-2 0 0 0,-1 0-1 0 0,1-1 1 0 0,-1-1 0 0 0,-1 0 0 0 0,1-1 0 0 0,-1-1-1 0 0,-1 0 1 0 0,0-1 0 0 0,0-1 0 0 0,-1 0 0 0 0,12-12 13 0 0,-23 20-45 0 0,1-1 1 0 0,-1 1 0 0 0,0-1 0 0 0,0 1-1 0 0,-1-1 1 0 0,1 0 0 0 0,-1 1 0 0 0,0-1-1 0 0,0 0 1 0 0,0 0 0 0 0,0 0 0 0 0,-1 0-1 0 0,0 0 1 0 0,0 0 0 0 0,0 0 0 0 0,0 0-1 0 0,0 0 1 0 0,-1 0 0 0 0,0 0-1 0 0,0 0 1 0 0,0 0 0 0 0,0 0 0 0 0,0 1-1 0 0,-1-1 1 0 0,0 0 0 0 0,0 1 0 0 0,0-1-1 0 0,0 1 1 0 0,0 0 0 0 0,-1 0 0 0 0,1 0-1 0 0,-1 0 1 0 0,0 0 0 0 0,0 0 0 0 0,0 1-1 0 0,0-1 1 0 0,-1 1 44 0 0,-6-6-100 0 0,-1 1 0 0 0,0 1 0 0 0,0 0 0 0 0,0 0-1 0 0,0 1 1 0 0,-1 0 0 0 0,0 1 0 0 0,0 1 0 0 0,0 0-1 0 0,-1 0 1 0 0,-5 1 100 0 0,-1-1-19 0 0,1 1 0 0 0,-1 1-1 0 0,0 1 1 0 0,0 0 0 0 0,1 2-1 0 0,-1 0 1 0 0,0 1 0 0 0,1 1-1 0 0,0 0 1 0 0,0 2 0 0 0,0 0-1 0 0,0 1 1 0 0,1 1 0 0 0,0 0-1 0 0,1 1 1 0 0,-8 7 19 0 0,22-14-3 0 0,0 0 0 0 0,0 0 0 0 0,0 0 0 0 0,0 1 0 0 0,1-1 0 0 0,-1 0-1 0 0,1 1 1 0 0,0-1 0 0 0,0 1 0 0 0,0 0 0 0 0,0-1 0 0 0,0 1 0 0 0,0 0 0 0 0,1 0 0 0 0,-1-1 0 0 0,1 1 0 0 0,0 0 0 0 0,0 0 0 0 0,0 0 0 0 0,0 0 0 0 0,0 0-1 0 0,1-1 1 0 0,-1 1 0 0 0,1 0 0 0 0,0 0 0 0 0,0-1 0 0 0,0 1 0 0 0,0 0 0 0 0,0-1 0 0 0,0 1 0 0 0,1-1 0 0 0,0 0 0 0 0,-1 1 0 0 0,1-1 0 0 0,0 0 0 0 0,0 0-1 0 0,0 0 1 0 0,1 1 3 0 0,90 63 764 0 0,-48-51-619 0 0,1-1-1 0 0,0-3 1 0 0,1-2 0 0 0,0-1 0 0 0,40-1-145 0 0,149 30 1080 0 0,-97 12-1226 0 0,-54-5-7024 0 0,-70-35-1324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16T10:50:00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12699 0 0,'0'0'4641'0'0,"0"0"-3541"0"0,0 0-1237 0 0,0 0-249 0 0,0 0-35 0 0,0 0 301 0 0,0 0 382 0 0,0 0 145 0 0,0 0-23 0 0,0 0-81 0 0,26 1-88 0 0,164 3 203 0 0,-103-9 188 0 0,-18 0-1950 0 0,-23 4-5594 0 0,-46 2 2925 0 0,0 1-3663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16T10:42:15.8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705 951 16371 0 0,'0'0'47'0'0,"0"0"-284"0"0,0 0-27 0 0,0 0 80 0 0,0 0 152 0 0,0 0 64 0 0,0 0-18 0 0,0 0-18 0 0,0 0-58 0 0,0 0-58 0 0,0 0-20 0 0,0 0 14 0 0,0 0 69 0 0,26-25 102 0 0,82-81 95 0 0,-105 104-120 0 0,-1 0 0 0 0,1 0 0 0 0,0 0-1 0 0,-1-1 1 0 0,1 1 0 0 0,-1-1 0 0 0,0 0 0 0 0,0 1-1 0 0,0-1 1 0 0,0 0 0 0 0,0 0 0 0 0,-1 0 0 0 0,1-1-1 0 0,-1 1 1 0 0,0 0 0 0 0,0-1 0 0 0,0 1 0 0 0,0 0-1 0 0,-1-1 1 0 0,0 1 0 0 0,1-1 0 0 0,-1 1 0 0 0,0-1-1 0 0,-1 1 1 0 0,1-2-20 0 0,-2-10 109 0 0,2 6-177 0 0,-1 1 0 0 0,0-1 1 0 0,-1 1-1 0 0,0 0 0 0 0,0-1 0 0 0,-1 1 0 0 0,0 0 0 0 0,-1 0 0 0 0,0 1 0 0 0,0-1 0 0 0,0 1 0 0 0,-1 0 0 0 0,0 0 0 0 0,0 0 0 0 0,-1 1 0 0 0,0 0 0 0 0,0 0 0 0 0,0 0 0 0 0,-1 1 0 0 0,0-1 0 0 0,0 2 0 0 0,0-1 0 0 0,-5-1 68 0 0,-6-3-240 0 0,0 0 0 0 0,0 1-1 0 0,-1 1 1 0 0,0 0 0 0 0,-1 2-1 0 0,1 0 1 0 0,-1 1 0 0 0,0 2-1 0 0,-12-1 241 0 0,8 4 150 0 0,0 1 0 0 0,0 1 0 0 0,0 1 0 0 0,0 1 0 0 0,1 1-1 0 0,0 1 1 0 0,0 1 0 0 0,1 1 0 0 0,0 1 0 0 0,0 1 0 0 0,1 1-1 0 0,1 1 1 0 0,0 1 0 0 0,0 0 0 0 0,2 2 0 0 0,0 0 0 0 0,1 1 0 0 0,0 1-1 0 0,1 0 1 0 0,2 1 0 0 0,0 1 0 0 0,0 0 0 0 0,2 1 0 0 0,1 1 0 0 0,0-1-1 0 0,2 2 1 0 0,1-1 0 0 0,0 1 0 0 0,2 1 0 0 0,0-1 0 0 0,2 1 0 0 0,1 0-1 0 0,-1 20-149 0 0,3-32 100 0 0,-1 1-1 0 0,2-1 0 0 0,-1 1 1 0 0,2-1-1 0 0,0 0 0 0 0,0 1 0 0 0,1-1 1 0 0,1 0-1 0 0,0 0 0 0 0,1 0 1 0 0,0 0-1 0 0,0 0 0 0 0,1-1 1 0 0,1 0-1 0 0,0 0 0 0 0,1-1 1 0 0,0 1-1 0 0,0-1 0 0 0,1-1 0 0 0,0 1 1 0 0,1-2-1 0 0,0 1 0 0 0,1-1 1 0 0,-1 0-1 0 0,1-1 0 0 0,7 4-99 0 0,7-2-48 0 0,1 0 0 0 0,0-1 0 0 0,0-2 0 0 0,1 0 0 0 0,0-2 0 0 0,0-1 1 0 0,0-1-1 0 0,0-1 0 0 0,0-1 0 0 0,1-1 0 0 0,-1-2 0 0 0,0 0 0 0 0,-1-2 0 0 0,1-1 0 0 0,-1-1 0 0 0,0-1 0 0 0,-1-1 0 0 0,1-2 0 0 0,-2 0 0 0 0,0-1 0 0 0,0-1 0 0 0,-1-2 0 0 0,-1 0 0 0 0,0-1 0 0 0,-1-1 0 0 0,8-10 48 0 0,-14 12-192 0 0,0 1 0 0 0,-1-2 0 0 0,-1 0 0 0 0,-1 0 0 0 0,0-1 0 0 0,-1 0 0 0 0,-1-1 0 0 0,-1 0 0 0 0,0-1-1 0 0,-1 1 1 0 0,-1-1 0 0 0,-1-1 0 0 0,-1 1 0 0 0,0-1 0 0 0,-2 0 0 0 0,0 0 0 0 0,-1 0 0 0 0,-1 0 0 0 0,-1 0 0 0 0,-1 0-1 0 0,-1 1 1 0 0,0-1 0 0 0,-2 0 0 0 0,0 1 0 0 0,-1 0 0 0 0,-1 0 0 0 0,-1 1 0 0 0,0 0 0 0 0,-8-11 192 0 0,5 9-528 0 0,0 1 0 0 0,-1 1 1 0 0,-2 0-1 0 0,0 0 0 0 0,0 1 1 0 0,-2 1-1 0 0,0 1 0 0 0,0 0 1 0 0,-2 1-1 0 0,0 0 0 0 0,0 2 0 0 0,-1 0 1 0 0,-1 2-1 0 0,0 0 0 0 0,0 1 1 0 0,-1 0-1 0 0,0 2 0 0 0,-1 1 1 0 0,-14-3 527 0 0,25 11-29 0 0,0 1 0 0 0,0-1 0 0 0,0 2 0 0 0,1-1-1 0 0,-1 1 1 0 0,1 1 0 0 0,0 0 0 0 0,0 1 0 0 0,1 0 0 0 0,-1 0 0 0 0,1 1 0 0 0,1 0 0 0 0,-1 0 0 0 0,1 1 0 0 0,0 0 0 0 0,1 1 0 0 0,0 0 0 0 0,1 0 0 0 0,-1 0 0 0 0,2 1 0 0 0,-1 0 0 0 0,1 0 0 0 0,1 0 0 0 0,0 1 0 0 0,0-1 0 0 0,1 2 29 0 0,-3 4-2230 0 0</inkml:trace>
  <inkml:trace contextRef="#ctx0" brushRef="#br0" timeOffset="488.088">1016 1 17436 0 0,'0'0'469'0'0,"0"0"-317"0"0,0 0-28 0 0,0 0 7 0 0,0 0-64 0 0,0 0-102 0 0,0 0-106 0 0,0 0-55 0 0,0 0 7 0 0,0 0 36 0 0,0 0 36 0 0,0 0 47 0 0,0 0 52 0 0,-7 1 24 0 0,1 0 42 0 0,0 1-1 0 0,0 1 0 0 0,1-1 0 0 0,-1 1 1 0 0,1 0-1 0 0,0 0 0 0 0,-1 0 1 0 0,2 1-1 0 0,-1 0 0 0 0,0 0 0 0 0,1 0 1 0 0,-1 1-1 0 0,1-1 0 0 0,1 1 0 0 0,-1 0 1 0 0,0 0-1 0 0,1 1 0 0 0,0 0-47 0 0,-79 117 658 0 0,5 4 0 0 0,6 3-1 0 0,-4 26-657 0 0,-36 64 238 0 0,41-84 24 0 0,-6-3 0 0 0,-6-4 0 0 0,-5-3-1 0 0,-65 69-261 0 0,115-148-1102 0 0,53-66-6807 0 0,-4 3 3545 0 0,-1 3-3836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16T10:50:01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1738 326 8034 0 0,'0'0'1724'0'0,"0"0"-165"0"0,0 0-444 0 0,0 0-484 0 0,0 0-408 0 0,0 0-296 0 0,0 0-84 0 0,0 0 124 0 0,0 0 280 0 0,0 0 281 0 0,0 0 156 0 0,0 0-12 0 0,0 0-151 0 0,-4 16-101 0 0,-30 218 1421 0 0,33-210-1640 0 0,20 95-2 0 0,-15-118-122 0 0,-1 1-1 0 0,0-1 1 0 0,1-1 0 0 0,-1 1-1 0 0,1 0 1 0 0,0-1 0 0 0,-1 0 0 0 0,1 1-1 0 0,-1-1 1 0 0,1-1 0 0 0,0 1-1 0 0,-1-1 1 0 0,1 1 0 0 0,-1-1 0 0 0,1 0-1 0 0,-1 0 1 0 0,0 0 0 0 0,1-1-1 0 0,-1 1 1 0 0,0-1 0 0 0,0 0 0 0 0,0 0-1 0 0,0 0 1 0 0,0 0 0 0 0,0-1-77 0 0,267-194-520 0 0,-269 196 515 0 0,0 1 0 0 0,0-1 0 0 0,1 0 0 0 0,-1 1 0 0 0,0-1 0 0 0,0 1 0 0 0,0 0 0 0 0,1-1 0 0 0,-1 1 0 0 0,0 0 0 0 0,0-1 0 0 0,1 1 0 0 0,-1 0 0 0 0,0 0 1 0 0,1 0-1 0 0,-1 0 0 0 0,0 0 0 0 0,0 1 0 0 0,1-1 0 0 0,-1 0 0 0 0,0 1 0 0 0,0-1 0 0 0,1 0 0 0 0,-1 1 0 0 0,0 0 0 0 0,0-1 0 0 0,0 1 0 0 0,0 0 0 0 0,0-1 1 0 0,0 1-1 0 0,0 0 0 0 0,0 0 0 0 0,0 0 0 0 0,0 0 0 0 0,0 0 0 0 0,-1 0 0 0 0,1 0 0 0 0,0 0 0 0 0,-1 0 0 0 0,1 0 0 0 0,0 1 0 0 0,-1-1 0 0 0,0 0 0 0 0,1 0 1 0 0,-1 0-1 0 0,0 1 0 0 0,0-1 0 0 0,1 0 0 0 0,-1 1 0 0 0,0-1 0 0 0,0 0 0 0 0,0 0 0 0 0,-1 1 0 0 0,1-1 0 0 0,0 0 0 0 0,0 1 0 0 0,-1-1 0 0 0,1 0 0 0 0,-1 0 1 0 0,1 0-1 0 0,-1 1 0 0 0,1-1 0 0 0,-1 0 0 0 0,0 0 0 0 0,1 0 0 0 0,-1 0 5 0 0,0 9 191 0 0,4 141 592 0 0,-2-148-754 0 0,0-1 0 0 0,0 0 1 0 0,0 0-1 0 0,0 0 0 0 0,0 1 0 0 0,0-1 1 0 0,1 0-1 0 0,-1 0 0 0 0,1 0 0 0 0,-1-1 1 0 0,1 1-1 0 0,0 0 0 0 0,0-1 1 0 0,-1 1-1 0 0,1-1 0 0 0,0 1 0 0 0,1-1 1 0 0,-1 0-1 0 0,0 0 0 0 0,0 0 0 0 0,0 0 1 0 0,1 0-1 0 0,-1-1 0 0 0,0 1 1 0 0,1-1-1 0 0,-1 1 0 0 0,1-1 0 0 0,-1 0 1 0 0,0 0-1 0 0,1 0 0 0 0,-1 0 0 0 0,1 0 1 0 0,-1-1-1 0 0,0 1 0 0 0,1-1 1 0 0,-1 1-1 0 0,0-1 0 0 0,1 0 0 0 0,-1 0 1 0 0,0 0-1 0 0,1-1-29 0 0,89-46 51 0 0,-78 39-171 0 0,0-1 1 0 0,-1 0 0 0 0,0-2-1 0 0,-1 1 1 0 0,0-1-1 0 0,-1-1 1 0 0,0 0 0 0 0,-1-1-1 0 0,0 0 1 0 0,-2 0 0 0 0,1-1-1 0 0,-2 0 1 0 0,0 0 0 0 0,0-3 119 0 0,15 97 901 0 0,-17-67-968 0 0,1 1-1 0 0,0-1 1 0 0,1 0-1 0 0,0-1 1 0 0,0 0-1 0 0,2 0 1 0 0,-1-1-1 0 0,1 0 0 0 0,1 0 1 0 0,-1-1-1 0 0,2 0 1 0 0,-1-1-1 0 0,1 0 1 0 0,1 0-1 0 0,9 4 68 0 0,69 28-9340 0 0,-75-35-538 0 0</inkml:trace>
  <inkml:trace contextRef="#ctx0" brushRef="#br0" timeOffset="245.934">1733 8 21437 0 0,'0'0'32'0'0,"0"0"16"0"0,0 0-72 0 0,0 0-376 0 0,0 0-465 0 0,0 0-111 0 0,0 0 56 0 0,0 0 336 0 0,0 0 440 0 0,0 0 72 0 0,0 0-56 0 0,0 0-112 0 0,0 0-136 0 0,0 0-345 0 0,177-8-583 0 0,-139 30-792 0 0,-9-6-1097 0 0,-7-4-6281 0 0</inkml:trace>
  <inkml:trace contextRef="#ctx0" brushRef="#br0" timeOffset="583.97">2875 368 22389 0 0,'0'0'-763'0'0,"0"0"68"0"0,0 0 104 0 0,0 0 185 0 0,0 0 218 0 0,0 0 137 0 0,4 27 66 0 0,34 176 218 0 0,-37-201-188 0 0,-1 0 0 0 0,0 0 1 0 0,1 0-1 0 0,-1 0 0 0 0,1 0 0 0 0,0 0 1 0 0,-1 0-1 0 0,1 0 0 0 0,0-1 0 0 0,0 1 1 0 0,0 0-1 0 0,0-1 0 0 0,1 1 0 0 0,-1-1 1 0 0,0 1-1 0 0,1-1 0 0 0,-1 1 0 0 0,1-1 1 0 0,-1 0-1 0 0,1 0 0 0 0,0 0 0 0 0,-1 0 1 0 0,1 0-1 0 0,0 0 0 0 0,0 0 0 0 0,0-1 1 0 0,0 1-1 0 0,0 0 0 0 0,-1-1 0 0 0,1 0 1 0 0,0 1-1 0 0,0-1 0 0 0,0 0 0 0 0,0 0 1 0 0,0 0-1 0 0,0-1 0 0 0,0 1 0 0 0,0 0 1 0 0,0-1-1 0 0,0 1 0 0 0,0-1 0 0 0,0 1 1 0 0,0-1-1 0 0,0 0 0 0 0,-1 0 0 0 0,1 0 1 0 0,0 0-1 0 0,-1 0 0 0 0,1-1 0 0 0,-1 1 1 0 0,1 0-1 0 0,-1-1 0 0 0,1 0-45 0 0,74-84 785 0 0,70-168-557 0 0,-99 231-5350 0 0,-14 35-6321 0 0,-28-7 4654 0 0</inkml:trace>
  <inkml:trace contextRef="#ctx0" brushRef="#br0" timeOffset="1063.193">3535 528 19580 0 0,'0'0'2879'0'0,"0"0"-2783"0"0,0 0-785 0 0,0 0 10 0 0,0 0 135 0 0,0 0 319 0 0,0 0 174 0 0,0 0 112 0 0,0 0 97 0 0,0 0 78 0 0,0 0 59 0 0,0 0 50 0 0,8 12 48 0 0,27 37 23 0 0,16-33 749 0 0,-41-17-1027 0 0,10-3-98 0 0,1 0-1 0 0,-1-1 1 0 0,0-1-1 0 0,0-1 1 0 0,0-1-1 0 0,-1-1 1 0 0,0 0-1 0 0,-1-1 0 0 0,0-1 1 0 0,-1-1-1 0 0,0-1 1 0 0,6-7-40 0 0,97-120 150 0 0,-117 136-195 0 0,0 0 1 0 0,-1-1-1 0 0,0 0 1 0 0,1 1-1 0 0,-2-1 0 0 0,1 0 1 0 0,0 0-1 0 0,-1 0 1 0 0,0 0-1 0 0,0-1 0 0 0,-1 1 1 0 0,1 0-1 0 0,-1 0 1 0 0,0 0-1 0 0,-1-1 0 0 0,1 1 1 0 0,-1 0-1 0 0,0 0 1 0 0,0 0-1 0 0,-1 0 0 0 0,1 0 1 0 0,-1 0-1 0 0,0 0 1 0 0,0 1-1 0 0,-1-1 0 0 0,0 1 1 0 0,0-1-1 0 0,0 1 1 0 0,0 0-1 0 0,0 0 0 0 0,-1 0 1 0 0,0 1-1 0 0,-1-2 45 0 0,-5 1-31 0 0,-1 0-1 0 0,0 0 1 0 0,0 1-1 0 0,0 1 0 0 0,0 0 1 0 0,-1 0-1 0 0,1 1 1 0 0,0 1-1 0 0,-1 0 1 0 0,1 0-1 0 0,0 1 1 0 0,-1 1-1 0 0,1 0 1 0 0,0 0-1 0 0,0 1 1 0 0,0 0-1 0 0,0 1 0 0 0,1 1 1 0 0,0-1-1 0 0,-9 7 32 0 0,0-5 54 0 0,1 0 1 0 0,0 2-1 0 0,1 0 0 0 0,0 1 0 0 0,0 1 0 0 0,1 1 0 0 0,0 0 0 0 0,1 1 0 0 0,1 1 0 0 0,0 0 0 0 0,0 0 0 0 0,1 2 0 0 0,1 0 0 0 0,0 0 0 0 0,1 2-54 0 0,10-13 7 0 0,-1 0 1 0 0,1 0-1 0 0,0 0 0 0 0,0 0 0 0 0,1 0 0 0 0,-1 0 1 0 0,1 0-1 0 0,0 1 0 0 0,0-1 0 0 0,1 0 1 0 0,-1 0-1 0 0,1 0 0 0 0,0 0 0 0 0,0 0 0 0 0,0 0 1 0 0,1 0-1 0 0,-1 0 0 0 0,1 0 0 0 0,0 0 0 0 0,0-1 1 0 0,0 1-1 0 0,0-1 0 0 0,1 1 0 0 0,0-1 0 0 0,-1 0 1 0 0,1 0-1 0 0,0 0 0 0 0,1 0 0 0 0,-1-1 0 0 0,0 1 1 0 0,1-1-1 0 0,0 0 0 0 0,-1 0 0 0 0,1 0 0 0 0,3 1-7 0 0,144 42-8 0 0,-18-42-174 0 0,-105-4 154 0 0,0 0 1 0 0,0 2-1 0 0,0 1 0 0 0,-1 1 1 0 0,1 2-1 0 0,-1 0 0 0 0,10 5 28 0 0,36 42 19 0 0,-68-47-83 0 0,-1 0-1 0 0,1 0 1 0 0,0-1-1 0 0,0 1 1 0 0,0-1-1 0 0,0 0 1 0 0,1-1-1 0 0,0 0 1 0 0,-1 0-1 0 0,1 0 1 0 0,1 0 0 0 0,-1-1-1 0 0,0 0 1 0 0,0 0-1 0 0,1-1 1 0 0,-1 0-1 0 0,1 0 1 0 0,2 0 64 0 0,85-22-5223 0 0,-35-6-2107 0 0,-47 21 4866 0 0,5-2-4152 0 0</inkml:trace>
  <inkml:trace contextRef="#ctx0" brushRef="#br0" timeOffset="1397.056">4468 187 18228 0 0,'0'0'2474'0'0,"0"0"-1463"0"0,0 0-539 0 0,0 0-375 0 0,0 0-393 0 0,0 0-183 0 0,0 0 3 0 0,0 0 183 0 0,0 0 251 0 0,0 0 192 0 0,0 0 30 0 0,0 0-48 0 0,0 0-40 0 0,14 9-11 0 0,197 90 441 0 0,-174-87-503 0 0,-8-4-34 0 0,0 1 0 0 0,-1 1 0 0 0,0 1 0 0 0,-1 2 0 0 0,-1 1 0 0 0,0 0-1 0 0,0 2 1 0 0,4 6 15 0 0,-27-20 6 0 0,-1 0 0 0 0,0 1-1 0 0,1-1 1 0 0,-1 0 0 0 0,0 1-1 0 0,0-1 1 0 0,-1 1 0 0 0,1 0 0 0 0,-1 0-1 0 0,1-1 1 0 0,-1 1 0 0 0,0 0-1 0 0,0 0 1 0 0,0 0 0 0 0,0 1-1 0 0,-1-1 1 0 0,1 0 0 0 0,-1 0 0 0 0,0 0-1 0 0,0 0 1 0 0,0 0 0 0 0,0 1-1 0 0,0-1 1 0 0,-1 0 0 0 0,0 0-1 0 0,1 0 1 0 0,-1 0 0 0 0,0 0 0 0 0,-1 0-1 0 0,1 0 1 0 0,0 0 0 0 0,-1 0-1 0 0,1-1 1 0 0,-1 1 0 0 0,0 0-1 0 0,0-1 1 0 0,0 0 0 0 0,-1 1 0 0 0,1-1-1 0 0,0 0 1 0 0,-2 1-6 0 0,-112 73 715 0 0,-164-7-1032 0 0,285-68-10226 0 0,0-1 295 0 0</inkml:trace>
  <inkml:trace contextRef="#ctx0" brushRef="#br0" timeOffset="1814.596">5290 513 24157 0 0,'0'0'-365'0'0,"0"0"-262"0"0,0 0-239 0 0,0 0 18 0 0,0 0 228 0 0,0 0 365 0 0,0 0 321 0 0,0 0 114 0 0,0 0 26 0 0,0 0 45 0 0,0 0 65 0 0,0 0 78 0 0,0 0 50 0 0,7 7 17 0 0,21 24-42 0 0,41-21 266 0 0,-51-10-713 0 0,1-2-1 0 0,-1 0 0 0 0,0 0 1 0 0,0-2-1 0 0,-1 0 0 0 0,1-2 1 0 0,-1 0-1 0 0,0 0 0 0 0,0-2 0 0 0,-1 0 1 0 0,0-1-1 0 0,0 0 0 0 0,-1-1 1 0 0,-1-1-1 0 0,1-1 0 0 0,-2 0 0 0 0,0 0 1 0 0,0-2-1 0 0,0-1 29 0 0,-10 10-46 0 0,-1 0-1 0 0,0 0 1 0 0,0 0-1 0 0,0 0 1 0 0,0 0 0 0 0,-1-1-1 0 0,0 1 1 0 0,0 0-1 0 0,0-1 1 0 0,-1 1-1 0 0,0-1 1 0 0,0 1 0 0 0,0-1-1 0 0,-1 1 1 0 0,0-1-1 0 0,0 1 1 0 0,0 0 0 0 0,-1-1-1 0 0,1 1 1 0 0,-1 0-1 0 0,-1 0 1 0 0,1 0 0 0 0,-1 0-1 0 0,0 0 1 0 0,0 1-1 0 0,0-1 1 0 0,0 1 0 0 0,-1 0-1 0 0,0 0 1 0 0,0 0-1 0 0,0 1 1 0 0,0-1-1 0 0,0 1 1 0 0,-1 0 0 0 0,0 0-1 0 0,0 0 1 0 0,1 1-1 0 0,-2 0 1 0 0,1 0 0 0 0,0 0-1 0 0,0 0 1 0 0,0 1-1 0 0,-1 0 1 0 0,1 0 0 0 0,-1 1-1 0 0,1-1 1 0 0,-1 1-1 0 0,1 0 1 0 0,-1 0-1 0 0,-2 1 48 0 0,-11-1 64 0 0,1 1 1 0 0,-1 0-1 0 0,1 1 1 0 0,0 1-1 0 0,-1 1 1 0 0,1 0 0 0 0,1 1-1 0 0,-1 1 1 0 0,1 1-1 0 0,0 1 1 0 0,-7 4-66 0 0,18-9 22 0 0,-1 0 0 0 0,0 1 0 0 0,1 0 0 0 0,0 0 0 0 0,0 1 0 0 0,0-1 0 0 0,1 1 1 0 0,0 1-1 0 0,0-1 0 0 0,0 1 0 0 0,0 0 0 0 0,1 0 0 0 0,0 0 0 0 0,0 1 0 0 0,1-1 0 0 0,0 1 0 0 0,0 0 0 0 0,0 0 0 0 0,1 0 0 0 0,0 0 1 0 0,1 0-1 0 0,-1 1 0 0 0,1-1 0 0 0,1 1 0 0 0,-1-1 0 0 0,1 0 0 0 0,1 1 0 0 0,-1-1 0 0 0,2 4-22 0 0,4-1 85 0 0,0 0 0 0 0,1 0-1 0 0,0 0 1 0 0,0-1 0 0 0,1 0-1 0 0,1-1 1 0 0,-1 0 0 0 0,1 0 0 0 0,1 0-1 0 0,-1-1 1 0 0,1-1 0 0 0,0 0-1 0 0,1 0 1 0 0,0-1 0 0 0,0 0 0 0 0,0-1-1 0 0,0 0 1 0 0,0-1 0 0 0,1 0-1 0 0,0-1 1 0 0,0-1 0 0 0,-1 1 0 0 0,12-1-85 0 0,101 16 33 0 0,-97-16-249 0 0,1 1 0 0 0,-1 2 0 0 0,0 1 0 0 0,0 0 0 0 0,-1 2 0 0 0,1 2 0 0 0,-1 0 0 0 0,-1 1 1 0 0,0 2-1 0 0,0 0 0 0 0,-2 2 0 0 0,5 4 216 0 0,7 20-3252 0 0,-16-9-3749 0 0,-9-13-3519 0 0</inkml:trace>
  <inkml:trace contextRef="#ctx0" brushRef="#br0" timeOffset="2395.15">1746 1168 17396 0 0,'0'0'1363'0'0,"0"0"-673"0"0,0 0-244 0 0,0 0-258 0 0,0 0-480 0 0,0 0-360 0 0,0 0-255 0 0,0 0-11 0 0,0 0 281 0 0,0 0 378 0 0,0 0 355 0 0,0 0 211 0 0,-10 6 0 0 0,-61 79 274 0 0,-64 310 241 0 0,127-366-631 0 0,0 1 1 0 0,3 0 0 0 0,0 0 0 0 0,2 0 0 0 0,1 1 0 0 0,1-1 0 0 0,2 1 0 0 0,1-1-1 0 0,5 24-191 0 0,-4-39 72 0 0,0 0-1 0 0,1 0 0 0 0,1 0 1 0 0,0 0-1 0 0,1-1 0 0 0,0 0 0 0 0,1 0 1 0 0,1 0-1 0 0,0-1 0 0 0,1 0 1 0 0,0-1-1 0 0,1 0 0 0 0,0-1 1 0 0,1 1-1 0 0,0-2 0 0 0,1 0 0 0 0,0 0 1 0 0,1-1-1 0 0,0-1 0 0 0,2 1-71 0 0,26 5 420 0 0,-41-14-194 0 0,0 0 15 0 0,-14-35-5234 0 0,11 30 3720 0 0,-3-8-5545 0 0,3 7-2668 0 0</inkml:trace>
  <inkml:trace contextRef="#ctx0" brushRef="#br0" timeOffset="2827.116">2063 1832 10066 0 0,'0'0'2922'0'0,"0"0"-1782"0"0,0 0-1069 0 0,0 0-323 0 0,0 0 57 0 0,0 0 374 0 0,0 0 444 0 0,0 0 177 0 0,0 0 11 0 0,0 0-44 0 0,0 0-94 0 0,16 28-125 0 0,96 166 479 0 0,-107-184-924 0 0,0 0 1 0 0,1 0-1 0 0,0 0 0 0 0,1 0 0 0 0,0-1 0 0 0,1 0 1 0 0,0-1-1 0 0,0 0 0 0 0,1 0 0 0 0,-1-1 0 0 0,2 0 1 0 0,-1 0-1 0 0,7 2-103 0 0,-13-10 129 0 0,0-1 0 0 0,0 0 0 0 0,0-1 0 0 0,0 1 0 0 0,0 0 0 0 0,0-1 0 0 0,-1 0 0 0 0,1 1 1 0 0,-1-1-1 0 0,0 0 0 0 0,0 0 0 0 0,0-1 0 0 0,0 1 0 0 0,0 0 0 0 0,-1-1 0 0 0,0 1 0 0 0,1-1 0 0 0,-1 1 1 0 0,-1-1-1 0 0,1 1 0 0 0,0-4-129 0 0,2-1 171 0 0,50-261 736 0 0,-6 202-3189 0 0,5 79-6011 0 0,-43-4 3472 0 0,0-2-4094 0 0</inkml:trace>
  <inkml:trace contextRef="#ctx0" brushRef="#br0" timeOffset="3469.063">2574 2008 22237 0 0,'0'0'-1139'0'0,"0"0"-5"0"0,0 0 190 0 0,0 0 349 0 0,0 0 477 0 0,0 0 173 0 0,0 0 82 0 0,0 0 109 0 0,0 0 145 0 0,0 0 187 0 0,0 0 118 0 0,27 13 19 0 0,86 35-53 0 0,-110-46-616 0 0,1 0-1 0 0,-1-1 0 0 0,1 0 1 0 0,-1 0-1 0 0,1 0 0 0 0,0 0 1 0 0,0-1-1 0 0,0 1 0 0 0,-1-1 0 0 0,1 0 1 0 0,0 0-1 0 0,0 0 0 0 0,0-1 1 0 0,0 1-1 0 0,-1-1 0 0 0,1 0 1 0 0,0 0-1 0 0,0 0 0 0 0,-1-1 1 0 0,1 1-1 0 0,-1-1 0 0 0,0 0 1 0 0,2-1-36 0 0,13-6 69 0 0,19-4-22 0 0,-11 5-107 0 0,0 0 0 0 0,-1-2 0 0 0,0-1 0 0 0,0-1 0 0 0,-1-1 0 0 0,-1-1 0 0 0,0-1 0 0 0,-1-1-1 0 0,0-1 1 0 0,17-19 60 0 0,-36 33-51 0 0,-1 1 1 0 0,0-2-1 0 0,0 1 0 0 0,0 0 0 0 0,0 0 0 0 0,0-1 0 0 0,-1 1 0 0 0,0-1 0 0 0,0 1 0 0 0,0-1 0 0 0,0 1 0 0 0,0-1 0 0 0,-1 0 0 0 0,1 0 0 0 0,-1 1 0 0 0,0-1 1 0 0,0 0-1 0 0,0 1 0 0 0,-1-1 0 0 0,0 0 0 0 0,1 0 0 0 0,-1 1 0 0 0,0-1 0 0 0,-1 1 0 0 0,1-1 0 0 0,-1 1 0 0 0,1 0 0 0 0,-1-1 0 0 0,0 1 0 0 0,0 0 0 0 0,-1 0 0 0 0,1 0 1 0 0,-1 0-1 0 0,1 1 0 0 0,-1-1 0 0 0,0 1 0 0 0,0 0 0 0 0,0-1 0 0 0,0 1 0 0 0,0 0 0 0 0,-1 1 0 0 0,1-1 0 0 0,0 1 0 0 0,-1-1 0 0 0,1 1 0 0 0,-1 0 0 0 0,0 0 1 0 0,1 1-1 0 0,-1-1 0 0 0,0 1 0 0 0,0 0 0 0 0,-1 0 51 0 0,-5-1 34 0 0,-1 1 0 0 0,1 0 0 0 0,0 0 0 0 0,-1 1 1 0 0,1 0-1 0 0,0 1 0 0 0,0 1 0 0 0,0-1 0 0 0,0 1 0 0 0,1 1 1 0 0,-1 0-1 0 0,1 0 0 0 0,0 1 0 0 0,0 0 0 0 0,0 1 0 0 0,1 0 0 0 0,0 0 1 0 0,0 1-1 0 0,1 0 0 0 0,-1 0 0 0 0,1 1 0 0 0,1 0 0 0 0,0 0 1 0 0,0 0-1 0 0,0 1 0 0 0,1 0 0 0 0,0 0 0 0 0,1 1 0 0 0,0-1 0 0 0,1 1 1 0 0,0 0-1 0 0,0-1 0 0 0,1 2 0 0 0,0-1 0 0 0,1 0 0 0 0,0 2-34 0 0,3-6 44 0 0,0 0 1 0 0,0-1-1 0 0,0 0 0 0 0,1 1 0 0 0,0-1 0 0 0,0 0 0 0 0,0 0 0 0 0,1-1 0 0 0,0 1 0 0 0,0-1 0 0 0,0 0 1 0 0,0 1-1 0 0,1-2 0 0 0,-1 1 0 0 0,1-1 0 0 0,0 1 0 0 0,0-1 0 0 0,0-1 0 0 0,1 1 0 0 0,-1-1 0 0 0,1 0 1 0 0,-1 0-1 0 0,1 0 0 0 0,0-1 0 0 0,4 1-44 0 0,152 12 297 0 0,-157-14-306 0 0,21 0-201 0 0,0 0 0 0 0,1-1 0 0 0,-1-2 0 0 0,0-1-1 0 0,-1-1 1 0 0,1-1 0 0 0,-1-1 0 0 0,0-1 0 0 0,-1-1 0 0 0,0-2 210 0 0,-21 10-36 0 0,0 0 0 0 0,-1-1 0 0 0,0 1 0 0 0,1-1 1 0 0,-1 0-1 0 0,0 0 0 0 0,0 0 0 0 0,0 0 0 0 0,0 0 1 0 0,0 0-1 0 0,-1 0 0 0 0,1-1 0 0 0,0 1 0 0 0,-1-1 1 0 0,0 1-1 0 0,0-1 0 0 0,0 1 0 0 0,0-1 0 0 0,0 0 1 0 0,0 0-1 0 0,-1 1 0 0 0,1-1 0 0 0,-1 0 1 0 0,0 0-1 0 0,1 0 0 0 0,-2 0 0 0 0,1 1 0 0 0,0-1 1 0 0,0 0-1 0 0,-1 0 0 0 0,0 0 0 0 0,1 1 0 0 0,-1-1 1 0 0,0 0-1 0 0,0 1 0 0 0,-1-1 0 0 0,1 1 0 0 0,-1-1 1 0 0,1 1-1 0 0,-1-1 0 0 0,0 1 0 0 0,1 0 0 0 0,-1 0 1 0 0,0 0-1 0 0,-1 0 0 0 0,-1-1 36 0 0,-105-91 932 0 0,107 93-901 0 0,-1 1 0 0 0,1-1 0 0 0,0 0 0 0 0,-1 0 0 0 0,1 0 0 0 0,0 0 0 0 0,0 0 0 0 0,0 0 0 0 0,0-1 0 0 0,0 1 0 0 0,0-1 0 0 0,0 1 0 0 0,0-1 0 0 0,0 0 0 0 0,1 0 0 0 0,-1 0 0 0 0,1 0 0 0 0,0 0 0 0 0,-1 0 0 0 0,1 0 0 0 0,0 0 0 0 0,0-1 0 0 0,0 1 0 0 0,1 0 1 0 0,-1-1-1 0 0,0 1 0 0 0,1-1 0 0 0,0 1 0 0 0,-1 0 0 0 0,1-1 0 0 0,0 1 0 0 0,0-1 0 0 0,0 1 0 0 0,1-1 0 0 0,-1 1 0 0 0,1-1 0 0 0,-1 1 0 0 0,1 0 0 0 0,0-1 0 0 0,0 1 0 0 0,0-1-31 0 0,24-8-196 0 0,1 0 1 0 0,1 1-1 0 0,0 2 0 0 0,0 1 1 0 0,0 1-1 0 0,1 1 1 0 0,0 1-1 0 0,0 2 0 0 0,15 1 196 0 0,-31 0-62 0 0,149 7-250 0 0,-158-2 411 0 0,-1 1 0 0 0,1-1 0 0 0,-1 1 0 0 0,0-1 0 0 0,0 1 0 0 0,-1 0 0 0 0,1 0 0 0 0,-1 0 0 0 0,0 0 1 0 0,-1 0-1 0 0,1 0 0 0 0,-1 0 0 0 0,0 0 0 0 0,0 0 0 0 0,-1 0 0 0 0,1 0 0 0 0,-1 0 0 0 0,0 0 0 0 0,-1 0 0 0 0,1 0 0 0 0,-1 0 0 0 0,0-1 0 0 0,0 1 0 0 0,0-1 0 0 0,-1 1 1 0 0,0-1-1 0 0,0 0 0 0 0,-1 2-99 0 0,-2 8 49 0 0,0 0 7 0 0,4-12-63 0 0,0 0 0 0 0,0 1 0 0 0,1-1 0 0 0,-1 0 0 0 0,1 0 0 0 0,-1 1 0 0 0,1-1 0 0 0,0 1 0 0 0,0-1 0 0 0,0 1 0 0 0,0-1 0 0 0,0 1 1 0 0,1 0-1 0 0,-1-1 0 0 0,1 1 0 0 0,0 0 0 0 0,0 0 0 0 0,0-1 0 0 0,0 1 0 0 0,0 0 0 0 0,0 0 0 0 0,1-1 0 0 0,0 1 0 0 0,-1 0 0 0 0,1-1 0 0 0,0 1 0 0 0,0-1 0 0 0,0 1 1 0 0,1-1-1 0 0,-1 1 0 0 0,0-1 0 0 0,1 0 0 0 0,0 0 0 0 0,0 0 0 0 0,-1 1 0 0 0,1-2 0 0 0,0 1 0 0 0,0 0 0 0 0,1 0 0 0 0,-1-1 0 0 0,0 1 0 0 0,1-1 0 0 0,0 1 7 0 0,65 10-3059 0 0,-21-12-1744 0 0,-25 0 892 0 0,2 0-5184 0 0</inkml:trace>
  <inkml:trace contextRef="#ctx0" brushRef="#br0" timeOffset="3987.213">4158 1903 18940 0 0,'0'0'1190'0'0,"0"0"-770"0"0,0 0-407 0 0,0 0-96 0 0,0 0-7 0 0,0 0 67 0 0,0 0 34 0 0,0 0 31 0 0,0 0 42 0 0,0 0 26 0 0,0 0 19 0 0,0 0 47 0 0,0 0 23 0 0,-4 6 2 0 0,-11 19-22 0 0,65-21 717 0 0,-30-9-1060 0 0,-1-1 0 0 0,1-1 0 0 0,-2-1 1 0 0,1 0-1 0 0,-1-1 0 0 0,0-1 0 0 0,-1-1 0 0 0,0-1 0 0 0,0 0 0 0 0,6-8 164 0 0,-20 18-23 0 0,-1 1 1 0 0,0-1-1 0 0,0 0 1 0 0,0 0-1 0 0,0 0 0 0 0,0-1 1 0 0,-1 1-1 0 0,1 0 0 0 0,-1-1 1 0 0,1 1-1 0 0,-1-1 0 0 0,0 1 1 0 0,0-1-1 0 0,0 0 0 0 0,0 1 1 0 0,-1-1-1 0 0,1 0 0 0 0,-1 0 1 0 0,1 0-1 0 0,-1 1 1 0 0,0-1-1 0 0,0 0 0 0 0,0 0 1 0 0,-1 0-1 0 0,1 0 0 0 0,-1 1 1 0 0,1-1-1 0 0,-1 0 0 0 0,0 1 1 0 0,0-1-1 0 0,0 0 0 0 0,-1 1 1 0 0,1-1-1 0 0,-1 1 0 0 0,1 0 1 0 0,-1-1-1 0 0,0 1 0 0 0,1 0 1 0 0,-1 0-1 0 0,0 0 1 0 0,-1 0-1 0 0,1 0 0 0 0,0 1 1 0 0,-1-1-1 0 0,1 1 0 0 0,0-1 1 0 0,-1 1-1 0 0,0 0 0 0 0,1 0 1 0 0,-1 0-1 0 0,0 0 0 0 0,1 1 1 0 0,-1-1-1 0 0,0 1 0 0 0,0-1 1 0 0,-2 1 22 0 0,-5 0 45 0 0,-1-1-1 0 0,1 2 1 0 0,0 0 0 0 0,0 0 0 0 0,0 0-1 0 0,0 2 1 0 0,0-1 0 0 0,0 1 0 0 0,1 0-1 0 0,-1 1 1 0 0,1 0 0 0 0,0 1 0 0 0,0 0-1 0 0,0 0 1 0 0,1 1 0 0 0,0 0 0 0 0,0 1 0 0 0,0-1-1 0 0,1 2 1 0 0,0-1 0 0 0,0 1 0 0 0,1 0-1 0 0,0 0 1 0 0,1 1 0 0 0,-1-1 0 0 0,2 1-1 0 0,-1 1 1 0 0,1-1 0 0 0,1 0 0 0 0,-1 1-1 0 0,2 0 1 0 0,-1 3-45 0 0,6-1 15 0 0,1-1-1 0 0,1-1 0 0 0,0 1 1 0 0,1-1-1 0 0,0 1 0 0 0,0-2 1 0 0,1 1-1 0 0,0-1 1 0 0,1 0-1 0 0,0 0 0 0 0,0-1 1 0 0,1 0-1 0 0,0-1 0 0 0,0 1 1 0 0,1-2-1 0 0,0 0 1 0 0,10 5-15 0 0,-14-7 9 0 0,29 20-6 0 0,-17-15-13 0 0,-1 1-1 0 0,1 0 0 0 0,-2 1 0 0 0,1 1 0 0 0,-2 1 0 0 0,1 0 0 0 0,-2 1 0 0 0,0 0 1 0 0,-1 2-1 0 0,0-1 0 0 0,-1 1 0 0 0,-1 1 0 0 0,0 0 0 0 0,-2 1 0 0 0,0 0 1 0 0,-1 0-1 0 0,0 1 0 0 0,-2 0 0 0 0,0 0 0 0 0,1 13 11 0 0,-4-11 31 0 0,-2-1 0 0 0,0 0 0 0 0,-2 1 0 0 0,0-1 0 0 0,-1 0 0 0 0,-1 1 0 0 0,-1-1 0 0 0,-1-1 0 0 0,0 1 0 0 0,-2-1 0 0 0,0 0 0 0 0,-1 0 0 0 0,-1-1 0 0 0,-1 0-1 0 0,0 0 1 0 0,-1-1 0 0 0,-1-1 0 0 0,-1 0 0 0 0,-13 13-31 0 0,14-24 116 0 0,-1 0-1 0 0,0-1 0 0 0,0-1 1 0 0,0 0-1 0 0,0-1 0 0 0,-1 0 1 0 0,1-1-1 0 0,-1 0 0 0 0,1-1 0 0 0,-1-1 1 0 0,1 0-1 0 0,-1-1 0 0 0,1 0 1 0 0,0-1-1 0 0,0 0 0 0 0,0-1 1 0 0,0-1-1 0 0,1 0 0 0 0,-2-2-115 0 0,-2 2-39 0 0,1 0 0 0 0,0-1 0 0 0,0-1 0 0 0,0 0-1 0 0,1-2 1 0 0,0 1 0 0 0,0-1 0 0 0,1-1-1 0 0,1-1 1 0 0,0 0 0 0 0,0 0 0 0 0,1-1 0 0 0,0-1-1 0 0,1 0 1 0 0,1 0 0 0 0,-1-2 39 0 0,-13-70-3762 0 0,43-11-3886 0 0,-8 72 3415 0 0,-1 7-3235 0 0</inkml:trace>
  <inkml:trace contextRef="#ctx0" brushRef="#br0" timeOffset="4234.022">4752 1764 22701 0 0,'0'0'203'0'0,"0"0"-350"0"0,0 0-275 0 0,0 0-183 0 0,0 0 29 0 0,0 0 224 0 0,0 0 242 0 0,0 0 234 0 0,0 0 62 0 0,0 0-5 0 0,0 0 1 0 0,0 0-32 0 0,2 19-10 0 0,8 59 7 0 0,-10-74-123 0 0,1 0-1 0 0,-1 0 1 0 0,1 0 0 0 0,0 1-1 0 0,0-1 1 0 0,1 0 0 0 0,-1-1-1 0 0,1 1 1 0 0,0 0-1 0 0,0 0 1 0 0,0-1 0 0 0,0 1-1 0 0,1-1 1 0 0,-1 1 0 0 0,1-1-1 0 0,0 0 1 0 0,0 0 0 0 0,0-1-1 0 0,0 1 1 0 0,1 0 0 0 0,2 1-24 0 0,18 6-2466 0 0,1-3-3885 0 0,-24-6 5702 0 0,10 1-9912 0 0</inkml:trace>
  <inkml:trace contextRef="#ctx0" brushRef="#br0" timeOffset="4486.542">4716 1286 24541 0 0,'0'0'40'0'0,"0"0"-160"0"0,0 0-392 0 0,0 0-728 0 0,0 0-32 0 0,0 0 39 0 0,0 0 177 0 0,0 0 488 0 0,0 0-144 0 0,0 0-88 0 0,0 0-105 0 0,0 0-79 0 0,0 0-48 0 0,0 0-208 0 0,136 60-337 0 0,-117-47-911 0 0,-6-1-281 0 0,-2-6-3304 0 0</inkml:trace>
  <inkml:trace contextRef="#ctx0" brushRef="#br0" timeOffset="4937.39">5290 1627 15579 0 0,'0'0'1315'0'0,"0"0"-821"0"0,0 0 167 0 0,0 0 117 0 0,-2 29-148 0 0,-22 211 239 0 0,22-223-759 0 0,1-9-39 0 0,-1 1-1 0 0,1-1 0 0 0,1 0 0 0 0,-1 1 0 0 0,2-1 1 0 0,-1 1-1 0 0,1-1 0 0 0,0 0 0 0 0,1 0 0 0 0,0 1 1 0 0,0-1-1 0 0,0 0 0 0 0,1 0 0 0 0,3 4-70 0 0,0-9 69 0 0,0-1-1 0 0,1 0 0 0 0,-1-1 1 0 0,1 1-1 0 0,-1-1 0 0 0,1-1 1 0 0,-1 1-1 0 0,1-1 0 0 0,-1 0 1 0 0,1 0-1 0 0,-1-1 0 0 0,1 0 1 0 0,-1 0-1 0 0,1-1 0 0 0,-1 0 0 0 0,0 0 1 0 0,5-2-69 0 0,11-3-321 0 0,1-1 0 0 0,-2-1 0 0 0,1-1 0 0 0,-1-1 0 0 0,-1-1 0 0 0,0 0 0 0 0,0-2 1 0 0,16-15 320 0 0,24-50 2412 0 0,-33 107 600 0 0,-3-1-3019 0 0,-8-18-58 0 0,0-1 0 0 0,1 0-1 0 0,0-1 1 0 0,0 0 0 0 0,1-2 0 0 0,-1 0 0 0 0,1-1 0 0 0,0 0 0 0 0,0-2 0 0 0,1 0 0 0 0,-1-1-1 0 0,0-1 1 0 0,1-1 0 0 0,-1 0 0 0 0,0-2 0 0 0,0 0 0 0 0,0 0 0 0 0,0-2 0 0 0,-1-1-1 0 0,1 0 1 0 0,-1-1 0 0 0,-1 0 0 0 0,4-3 65 0 0,-15 8-61 0 0,-1 0-1 0 0,1 0 1 0 0,0 0-1 0 0,-1-1 0 0 0,1 1 1 0 0,-1-1-1 0 0,1 0 1 0 0,-1 0-1 0 0,0-1 1 0 0,-1 1-1 0 0,1-1 1 0 0,-1 0-1 0 0,1 0 1 0 0,-1 0-1 0 0,0 0 1 0 0,-1-1-1 0 0,1 1 0 0 0,-1-1 1 0 0,1 0-1 0 0,-2 0 1 0 0,1 0-1 0 0,0 0 1 0 0,-1 0-1 0 0,0 0 1 0 0,0 0-1 0 0,-1 0 1 0 0,1 0-1 0 0,-1 0 1 0 0,0-1-1 0 0,0 1 0 0 0,-1 0 1 0 0,0 0-1 0 0,0 0 1 0 0,0 0-1 0 0,0 0 1 0 0,-1 0-1 0 0,0 0 1 0 0,0 0-1 0 0,0 0 1 0 0,-1 1-1 0 0,1-1 1 0 0,-3-2 61 0 0,3 5 47 0 0,1 0 1 0 0,0 0 0 0 0,-1 0 0 0 0,0 0 0 0 0,1 0-1 0 0,-1 0 1 0 0,0 1 0 0 0,0-1 0 0 0,0 1 0 0 0,0-1-1 0 0,0 1 1 0 0,0 0 0 0 0,-1 0 0 0 0,1 0 0 0 0,0 0-1 0 0,-1 0 1 0 0,1 0 0 0 0,-1 1 0 0 0,1-1 0 0 0,0 1-1 0 0,-1-1 1 0 0,1 1 0 0 0,-1 0 0 0 0,1 0 0 0 0,-1 0-1 0 0,1 1 1 0 0,-1-1 0 0 0,1 1 0 0 0,-1-1 0 0 0,1 1-1 0 0,0 0 1 0 0,-1 0 0 0 0,1 0 0 0 0,0 0 0 0 0,-1 0-1 0 0,1 0 1 0 0,0 1 0 0 0,0-1 0 0 0,0 1 0 0 0,0-1-1 0 0,1 1 1 0 0,-1 0 0 0 0,0 0 0 0 0,1 0 0 0 0,-1 0-1 0 0,1 0 1 0 0,0 0 0 0 0,-1 0 0 0 0,1 0 0 0 0,0 1-1 0 0,0-1 1 0 0,1 0 0 0 0,-1 1 0 0 0,0-1 0 0 0,1 0-1 0 0,-1 1 1 0 0,1-1 0 0 0,0 1 0 0 0,0-1 0 0 0,0 1-1 0 0,0-1 1 0 0,0 1 0 0 0,1-1 0 0 0,-1 1-48 0 0,6 8 96 0 0,0-1 0 0 0,1 0 0 0 0,0-1 0 0 0,1 0 0 0 0,0 0 0 0 0,0 0-1 0 0,0-1 1 0 0,1 0 0 0 0,1-1 0 0 0,-1 0 0 0 0,1 0 0 0 0,1-1 0 0 0,-1 0 0 0 0,1-1 0 0 0,0 0 0 0 0,10 2-96 0 0,216 80-994 0 0,-132-57-2818 0 0,-5-1-5436 0 0,-72-21-1673 0 0</inkml:trace>
  <inkml:trace contextRef="#ctx0" brushRef="#br0" timeOffset="5788.13">6211 891 21373 0 0,'0'0'221'0'0,"0"0"-337"0"0,0 0-253 0 0,0 0-144 0 0,0 0-35 0 0,0 0 110 0 0,0 0 195 0 0,30-1 147 0 0,94-3 41 0 0,-9 41-3 0 0,-90-22 45 0 0,0-3 92 0 0,0 1 0 0 0,-1 1-1 0 0,-1 0 1 0 0,0 2-1 0 0,-1 1 1 0 0,0 1-1 0 0,-2 1 1 0 0,0 0-1 0 0,-1 2 1 0 0,-2 0 0 0 0,0 1-1 0 0,-1 0 1 0 0,-1 2-1 0 0,-1 0 1 0 0,-1 0-1 0 0,-1 1 1 0 0,-1 1 0 0 0,-2 0-1 0 0,0 1 1 0 0,-2-1-1 0 0,-1 1 1 0 0,2 21-79 0 0,-8-19 122 0 0,-1 0 0 0 0,-1-1 0 0 0,-2 0 0 0 0,-1 1 0 0 0,-1-1 0 0 0,-1-1 1 0 0,-1 1-1 0 0,-2-1 0 0 0,-1-1 0 0 0,-1 0 0 0 0,-1 0 0 0 0,-1-2 0 0 0,-1 1 0 0 0,-19 21-122 0 0,-15 16-127 0 0,-3-2-1 0 0,-3-2 0 0 0,-2-3 1 0 0,-53 39 127 0 0,4-12-1582 0 0,28-21-4399 0 0,43-32-4624 0 0</inkml:trace>
  <inkml:trace contextRef="#ctx0" brushRef="#br0" timeOffset="6503.076">256 3302 15243 0 0,'0'0'1353'0'0,"0"0"-104"0"0,0 0-103 0 0,-30 1-243 0 0,-195 17 1676 0 0,831-92-540 0 0,1387 50-1731 0 0,220-127 591 0 0,-521-23 1031 0 0,-1380 164-2270 0 0,-312 10 306 0 0,-1 0 0 0 0,1 1 1 0 0,-1-1-1 0 0,1 1 1 0 0,0-1-1 0 0,-1 1 1 0 0,1-1-1 0 0,-1 1 1 0 0,1 0-1 0 0,0-1 0 0 0,0 1 1 0 0,-1-1-1 0 0,1 1 1 0 0,0 0-1 0 0,0-1 1 0 0,0 1-1 0 0,0 0 1 0 0,-1-1-1 0 0,1 1 1 0 0,0 0-1 0 0,0-1 0 0 0,0 1 1 0 0,1 0-1 0 0,-1-1 1 0 0,0 1-1 0 0,0 0 1 0 0,0-1-1 0 0,0 1 1 0 0,1-1-1 0 0,-1 1 0 0 0,0 0 1 0 0,0-1-1 0 0,1 1 1 0 0,-1-1-1 0 0,1 1 1 0 0,-1-1-1 0 0,0 1 1 0 0,1-1-1 0 0,-1 1 1 0 0,1-1-1 0 0,-1 1 0 0 0,1-1 1 0 0,-1 0-1 0 0,1 1 1 0 0,0-1-1 0 0,-1 0 1 0 0,1 1-1 0 0,-1-1 1 0 0,1 0-1 0 0,0 0 0 0 0,-1 0 1 0 0,1 1-1 0 0,0-1 1 0 0,-1 0-1 0 0,1 0 1 0 0,0 0-1 0 0,-1 0 1 0 0,1 0-1 0 0,0 0 1 0 0,-1 0-1 0 0,1-1 0 0 0,0 1 1 0 0,-1 0-1 0 0,1 0 1 0 0,0-1 33 0 0,-47 30-1320 0 0,-83 26-2293 0 0,43-23-4023 0 0,45-18-3139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16T10:50:20.476"/>
    </inkml:context>
    <inkml:brush xml:id="br0">
      <inkml:brushProperty name="width" value="0.3" units="cm"/>
      <inkml:brushProperty name="height" value="0.6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151 3228 7017 0 0,'0'0'179'0'0,"0"0"11"0"0,0 0 152 0 0,0 0 173 0 0,0 0 107 0 0,0 0 20 0 0,0 0-112 0 0,0 0-150 0 0,0 0-73 0 0,0 0-37 0 0,-5-4 4 0 0,2 0-126 0 0,0 0-1 0 0,0 0 1 0 0,0 0 0 0 0,1-1 0 0 0,-1 1-1 0 0,1-1 1 0 0,0 1 0 0 0,0-1 0 0 0,1 0 0 0 0,-1 0-1 0 0,1 1 1 0 0,0-1 0 0 0,1 0 0 0 0,-1 0 0 0 0,1 0-1 0 0,0 0 1 0 0,0-1 0 0 0,0 1 0 0 0,1 0 0 0 0,0 0-1 0 0,0 1 1 0 0,0-2-148 0 0,0 1 216 0 0,0-1 0 0 0,-1 0 0 0 0,0 1 0 0 0,0-1 0 0 0,0 0 0 0 0,-1 1 0 0 0,1-1 0 0 0,-1 0 1 0 0,-1 1-1 0 0,1-1 0 0 0,-1 1 0 0 0,0 0 0 0 0,0-1 0 0 0,-1 1 0 0 0,1 0 0 0 0,-1 0 0 0 0,0 1 0 0 0,0-1 0 0 0,-1 0 0 0 0,0 1 0 0 0,0 0 0 0 0,0 0 0 0 0,-2-2-216 0 0,-21-27 67 0 0,18 17-72 0 0,2 0 0 0 0,0-1 0 0 0,1 0 0 0 0,1 0 0 0 0,1-1 0 0 0,0 0 0 0 0,1 1 1 0 0,1-1-1 0 0,1 0 0 0 0,0 0 0 0 0,1 0 0 0 0,1 0 0 0 0,2-10 5 0 0,-1-25 531 0 0,23-156 103 0 0,-26 178-745 0 0,1 1 0 0 0,2 0 0 0 0,1 0-1 0 0,1 0 1 0 0,1 0 0 0 0,2 0 0 0 0,8-23 111 0 0,105-240-184 0 0,-23 118 269 0 0,18-3 300 0 0,-86 138-407 0 0,1 0 0 0 0,3 3 0 0 0,0 0 0 0 0,3 2 0 0 0,1 2 0 0 0,1 1 0 0 0,16-8 22 0 0,178-125 196 0 0,54-17 161 0 0,-251 161-335 0 0,78-51 126 0 0,2 6 1 0 0,4 5-1 0 0,2 5 0 0 0,10 2-148 0 0,224-80 61 0 0,-205 83-42 0 0,-49 13-12 0 0,1 5-1 0 0,1 4 1 0 0,2 5 0 0 0,69-6-7 0 0,605-111 269 0 0,-233 115-365 0 0,322 6 244 0 0,-781 14-159 0 0,275-18 278 0 0,279 21-267 0 0,-376 25 23 0 0,-1 12-1 0 0,31 18-22 0 0,149 72-38 0 0,-329-95 19 0 0,-47-16 0 0 0,-2 3 1 0 0,0 2-1 0 0,-1 4 0 0 0,-1 2 1 0 0,-1 3-1 0 0,-2 3 0 0 0,-1 2 1 0 0,37 28 18 0 0,206 142 84 0 0,66 99 46 0 0,-324-264-116 0 0,-1 3 0 0 0,-2 1-1 0 0,-3 2 1 0 0,34 45-14 0 0,120 184 52 0 0,-28-73 51 0 0,-28-63 23 0 0,-33 44 226 0 0,-100-172-258 0 0,-4-7-3322 0 0,0 0-3454 0 0,0-1-4121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16T10:50:47.07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66 68 11907 0 0,'0'0'2987'0'0,"0"0"-2010"0"0,0 0-387 0 0,0 0 43 0 0,0 0-103 0 0,0 0-174 0 0,0 0-229 0 0,0 0-233 0 0,0 0-181 0 0,0 0-178 0 0,0 0-106 0 0,-11-14 4 0 0,-32-39 85 0 0,52 141 859 0 0,-4 452 180 0 0,-9-422-487 0 0,-15 762 2177 0 0,17-202-1758 0 0,16-383-551 0 0,-11-298-2415 0 0,2-8-4192 0 0,-5 10 4974 0 0,1-2-6771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16T10:50:47.83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0 504 20476 0 0,'0'0'1203'0'0,"0"0"-1025"0"0,0 0-354 0 0,0 0-290 0 0,0 0-390 0 0,0 0-298 0 0,0 0 56 0 0,0 0 272 0 0,0 0 405 0 0,0 0 399 0 0,0 0 133 0 0,0 0 50 0 0,0 0 22 0 0,19-8 10 0 0,161-49 645 0 0,392-27 232 0 0,98 19-1070 0 0,-637 62 2 0 0,1612-143 417 0 0,8 46-158 0 0,-1287 72 88 0 0,1 16 0 0 0,269 29-349 0 0,-388 6 580 0 0,416 21 40 0 0,-629-43-800 0 0,102-19-2142 0 0,-136 12-4127 0 0,-1 4-3781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16T10:50:48.88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0 526 20644 0 0,'0'0'47'0'0,"0"0"-394"0"0,0 0 33 0 0,0 0 90 0 0,0 0-161 0 0,0 0-171 0 0,0 0-62 0 0,0 0 72 0 0,7-27 199 0 0,24-87 141 0 0,-30 110 196 0 0,0 1 0 0 0,1 0 0 0 0,-1-1 0 0 0,1 1 1 0 0,-1 0-1 0 0,1 0 0 0 0,0 0 0 0 0,0 0 0 0 0,0 0 1 0 0,1 1-1 0 0,-1-1 0 0 0,1 1 0 0 0,-1-1 0 0 0,1 1 0 0 0,0 0 1 0 0,0 0-1 0 0,0 0 0 0 0,0 0 0 0 0,0 1 0 0 0,0-1 1 0 0,1 1-1 0 0,2-1 10 0 0,9-4-36 0 0,42-22 139 0 0,1 2 0 0 0,2 3 0 0 0,0 3 0 0 0,1 2 0 0 0,1 3 0 0 0,1 3 0 0 0,0 2-1 0 0,0 3 1 0 0,58 2-103 0 0,1015 8 1550 0 0,-335-41-1077 0 0,2390-30 368 0 0,-2801 82-583 0 0,0-17 0 0 0,0-17 1 0 0,13-18-259 0 0,-294 32 1169 0 0,-85 277-921 0 0,17-91-142 0 0,-8 1 0 0 0,-8 2 0 0 0,-1 128-106 0 0,-22-173 10 0 0,-6 1 0 0 0,-7-1 1 0 0,-5-1-1 0 0,-12 33-10 0 0,16-117 24 0 0,-11 47 163 0 0,4 1 0 0 0,5 0 0 0 0,-2 103-187 0 0,19-19 66 0 0,-3-185-26 0 0,0 0 24 0 0,0 0 93 0 0,-20-3 745 0 0,-162-51-3186 0 0,120 43-1166 0 0,0 5-3876 0 0,39 4-3513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16T10:51:58.191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0 66 5161 0 0,'0'0'64'0'0,"0"0"-96"0"0,0 0-8 0 0,0 0 0 0 0,0 0 0 0 0,0 0 40 0 0,0 0 0 0 0,0 0-16 0 0,0 0 0 0 0,0 0-16 0 0,0 0 0 0 0,0 0 0 0 0,160-65-16 0 0,-149 65 16 0 0,-4 0-368 0 0,-2 0-4065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16T10:52:00.464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688 47 6945 0 0,'0'0'283'0'0,"0"0"-41"0"0,0 0 143 0 0,0 0-8 0 0,0 0-67 0 0,0 0-111 0 0,0 0-111 0 0,0 0-46 0 0,0 0-12 0 0,0 0 15 0 0,0 0 47 0 0,-1-7 69 0 0,-5-33 301 0 0,74 51-2179 0 0,-109-6 1917 0 0,-125 8 804 0 0,92-9-552 0 0,0 3-1 0 0,0 3 1 0 0,1 3-1 0 0,-60 20-451 0 0,20 20-338 0 0,113-51 334 0 0,1-1 0 0 0,-1 1 0 0 0,1 0 1 0 0,-1 0-1 0 0,1-1 0 0 0,0 1 0 0 0,0 0 1 0 0,0-1-1 0 0,0 1 0 0 0,0-1 1 0 0,0 1-1 0 0,0-1 0 0 0,0 1 0 0 0,1-1 1 0 0,-1 0-1 0 0,0 0 0 0 0,1 0 0 0 0,-1 0 1 0 0,1 0-1 0 0,-1 0 0 0 0,1 0 0 0 0,0 0 1 0 0,-1 0-1 0 0,1-1 0 0 0,0 1 0 0 0,0-1 1 0 0,0 1-1 0 0,-1-1 0 0 0,1 0 1 0 0,0 0-1 0 0,0 0 0 0 0,0 0 0 0 0,0 0 1 0 0,-1 0-1 0 0,1 0 0 0 0,0 0 0 0 0,0-1 1 0 0,0 1-1 0 0,-1-1 0 0 0,3 0 4 0 0,-3 1-9 0 0,112 2 429 0 0,0-6 1 0 0,111-17-421 0 0,111-4-5 0 0,-276 23-32 0 0,145 16-479 0 0,-203-14 507 0 0,-1 0 1 0 0,1 0-1 0 0,0 0 1 0 0,0 0-1 0 0,0 0 1 0 0,-1 0-1 0 0,1 0 1 0 0,0 0-1 0 0,-1 1 1 0 0,1-1-1 0 0,0 0 1 0 0,0 1-1 0 0,-1-1 1 0 0,1 0-1 0 0,0 1 1 0 0,-1-1-1 0 0,1 1 1 0 0,-1-1-1 0 0,1 1 1 0 0,0-1-1 0 0,-1 1 1 0 0,1-1-1 0 0,-1 1 1 0 0,1-1-1 0 0,-1 1 1 0 0,0 0-1 0 0,1-1 1 0 0,-1 1-1 0 0,0 0 1 0 0,1 0-1 0 0,-1-1 1 0 0,0 1-1 0 0,0 0 1 0 0,0-1-1 0 0,0 1 1 0 0,1 0-1 0 0,-1 0 1 0 0,0 0-1 0 0,0-1 1 0 0,0 1-1 0 0,-1 0 1 0 0,1 0-1 0 0,0-1 1 0 0,0 1-1 0 0,0 0 1 0 0,0 0-1 0 0,-1-1 1 0 0,1 1-1 0 0,0 0 1 0 0,-1-1-1 0 0,1 1 1 0 0,-1 0-1 0 0,1-1 1 0 0,-1 1-1 0 0,1-1 1 0 0,-1 1-1 0 0,1-1 1 0 0,-1 1-1 0 0,1-1 1 0 0,-1 1-1 0 0,0-1 1 0 0,1 1-1 0 0,-1-1 1 0 0,0 0-1 0 0,1 1 1 0 0,-1-1-1 0 0,0 0 9 0 0,-49 26 563 0 0,-778 312 919 0 0,701-266-1760 0 0,127-70 275 0 0,0-1 0 0 0,0 0 0 0 0,0 0 0 0 0,1 1-1 0 0,-1-1 1 0 0,0 0 0 0 0,1 0 0 0 0,-1 0 0 0 0,1 1 0 0 0,-1-1-1 0 0,1 0 1 0 0,0 0 0 0 0,0 0 0 0 0,-1 0 0 0 0,1 0 0 0 0,0 0-1 0 0,0 0 1 0 0,0-1 0 0 0,0 1 0 0 0,0 0 0 0 0,0 0 0 0 0,0-1-1 0 0,0 1 1 0 0,0-1 0 0 0,0 1 0 0 0,1-1 0 0 0,-1 1 0 0 0,0-1-1 0 0,0 0 1 0 0,0 1 0 0 0,1-1 0 0 0,-1 0 0 0 0,0 0 0 0 0,0 0 0 0 0,1 0-1 0 0,-1 0 1 0 0,0 0 0 0 0,0 0 0 0 0,1-1 0 0 0,-1 1 0 0 0,0 0-1 0 0,0-1 1 0 0,1 1 0 0 0,-1-1 0 0 0,0 1 0 0 0,1-1 3 0 0,3 1 33 0 0,752-26 171 0 0,-758 27-208 0 0,-1 0-1 0 0,1 0 0 0 0,-1-1 1 0 0,1 1-1 0 0,0 0 0 0 0,-1 0 0 0 0,1 0 1 0 0,0 0-1 0 0,0 1 0 0 0,0-1 1 0 0,0 0-1 0 0,0 0 0 0 0,0 1 1 0 0,0-1-1 0 0,0 0 0 0 0,1 1 1 0 0,-1-1-1 0 0,0 1 0 0 0,1-1 1 0 0,-1 1-1 0 0,1 0 0 0 0,0-1 1 0 0,-1 1-1 0 0,1-1 0 0 0,0 1 1 0 0,0 0-1 0 0,0-1 0 0 0,0 1 1 0 0,0-1-1 0 0,0 1 0 0 0,1 0 1 0 0,-1-1-1 0 0,1 1 0 0 0,-1-1 0 0 0,1 1 1 0 0,-1-1-1 0 0,1 1 0 0 0,0-1 1 0 0,0 1-1 0 0,0-1 0 0 0,-1 0 1 0 0,1 0-1 0 0,1 1 0 0 0,-1-1 1 0 0,0 0-1 0 0,0 0 0 0 0,0 0 1 0 0,1 0-1 0 0,-1 0 0 0 0,0 0 1 0 0,1 0-1 0 0,-1-1 0 0 0,1 1 1 0 0,-1 0-1 0 0,1-1 0 0 0,-1 1 1 0 0,1-1-1 0 0,-1 0 0 0 0,1 1 1 0 0,0-1-1 0 0,-1 0 0 0 0,1 0 0 0 0,1 0 6 0 0,-68 38 308 0 0,-1-4 0 0 0,-2-2 0 0 0,-66 21-309 0 0,-24 12 109 0 0,-207 118-87 0 0,366-183-34 0 0,0 0 0 0 0,0 1 0 0 0,0-1 0 0 0,0 1 0 0 0,0-1-1 0 0,0 1 1 0 0,0-1 0 0 0,0 1 0 0 0,0-1 0 0 0,0 1 0 0 0,0 0-1 0 0,0-1 1 0 0,0 1 0 0 0,-1 0 0 0 0,1 0 0 0 0,0 0 0 0 0,-1 0 0 0 0,1 0-1 0 0,-1 0 1 0 0,1 0 0 0 0,-1 0 0 0 0,1 0 0 0 0,-1 0 0 0 0,1 0-1 0 0,-1 0 1 0 0,0 0 0 0 0,0 0 0 0 0,0 0 0 0 0,1 0 0 0 0,-1 0-1 0 0,0 0 1 0 0,0 0 0 0 0,-1 1 0 0 0,1-1 0 0 0,0 0 0 0 0,0 0-1 0 0,0 0 1 0 0,-1 0 0 0 0,1 0 0 0 0,-1 0 0 0 0,1 0 0 0 0,-1 0 0 0 0,1 0-1 0 0,-1 0 1 0 0,1 0 0 0 0,-1 0 0 0 0,0 0 0 0 0,1-1 0 0 0,-1 1-1 0 0,0 0 1 0 0,0 0 0 0 0,0-1 0 0 0,0 1 0 0 0,0 0 0 0 0,0-1-1 0 0,0 1 1 0 0,0-1 0 0 0,0 1 0 0 0,0-1 0 0 0,0 0 0 0 0,0 1-1 0 0,0-1 1 0 0,0 0 0 0 0,0 0 0 0 0,0 0 0 0 0,0 0 0 0 0,0 0 0 0 0,-1 0 12 0 0,60 7 118 0 0,1-2 1 0 0,0-4 0 0 0,0-1-1 0 0,49-8-118 0 0,11 1-86 0 0,-73 4 31 0 0,-16 0-29 0 0,-1 2 0 0 0,1 1 0 0 0,-1 0 0 0 0,1 3 0 0 0,-1 0 0 0 0,0 2 0 0 0,23 7 84 0 0,-50-12 1 0 0,-1 0 0 0 0,0 0 0 0 0,0 1 0 0 0,1-1 0 0 0,-1 0 0 0 0,0 1 0 0 0,0-1 0 0 0,0 1 0 0 0,1-1 0 0 0,-1 1 0 0 0,0-1 0 0 0,0 1 0 0 0,0 0 0 0 0,0 0 0 0 0,0-1 0 0 0,0 1 0 0 0,0 0 0 0 0,0 0 0 0 0,-1 0 0 0 0,1 0 0 0 0,0 0 0 0 0,0 0 0 0 0,-1 0 0 0 0,1 0 0 0 0,-1 1 0 0 0,1-1 0 0 0,-1 0 0 0 0,1 0 0 0 0,-1 0 0 0 0,0 1 0 0 0,0-1 0 0 0,1 0 0 0 0,-1 0 0 0 0,0 1 0 0 0,0-1 0 0 0,0 0 0 0 0,0 0 0 0 0,-1 1 0 0 0,1-1 0 0 0,0 0 1 0 0,0 0-1 0 0,-1 1 0 0 0,1-1 0 0 0,-1 0 0 0 0,1 0 0 0 0,-1 0 0 0 0,0 0 0 0 0,1 0 0 0 0,-1 0 0 0 0,0 0 0 0 0,0 0 0 0 0,1 0 0 0 0,-1 0 0 0 0,0 0 0 0 0,0 0 0 0 0,0 0 0 0 0,0-1 0 0 0,0 1 0 0 0,-2 0-1 0 0,-72 50 1032 0 0,64-45-1029 0 0,-188 100 595 0 0,119-67-546 0 0,2 3 0 0 0,2 4 1 0 0,3 3-1 0 0,-8 9-52 0 0,5 22-405 0 0,74-77 394 0 0,1-1 0 0 0,-1 0 1 0 0,1 1-1 0 0,0-1 0 0 0,-1 1 1 0 0,1 0-1 0 0,0-1 0 0 0,1 1 1 0 0,-1 0-1 0 0,0-1 0 0 0,1 1 1 0 0,0 0-1 0 0,0 0 0 0 0,-1 0 1 0 0,2-1-1 0 0,-1 1 0 0 0,0 0 0 0 0,0 0 1 0 0,1 0-1 0 0,0-1 0 0 0,-1 1 1 0 0,1 0-1 0 0,0-1 0 0 0,0 1 1 0 0,1-1-1 0 0,-1 1 0 0 0,1-1 1 0 0,-1 1-1 0 0,1-1 0 0 0,-1 0 1 0 0,1 0-1 0 0,0 0 0 0 0,0 0 0 0 0,0 0 1 0 0,1 0-1 0 0,-1 0 11 0 0,21 12-3 0 0,0-1-1 0 0,1 0 1 0 0,0-2-1 0 0,1-1 1 0 0,0-1 0 0 0,0-1-1 0 0,1-1 1 0 0,0-2-1 0 0,20 3 4 0 0,91 25-18 0 0,-129-32 5 0 0,0 0 0 0 0,0 0 0 0 0,0 1 0 0 0,0 0 0 0 0,-1 1 0 0 0,1 0 0 0 0,-1 0 0 0 0,0 0 1 0 0,1 1-1 0 0,-2 0 0 0 0,1 0 0 0 0,0 1 0 0 0,-1 0 0 0 0,0 0 0 0 0,0 1 0 0 0,0-1 0 0 0,-1 1 0 0 0,0 1 0 0 0,0-1 0 0 0,-1 1 1 0 0,1-1-1 0 0,-1 1 0 0 0,-1 1 0 0 0,1-1 0 0 0,-1 0 0 0 0,-1 1 0 0 0,1-1 0 0 0,-1 1 0 0 0,-1 0 0 0 0,0 0 0 0 0,0 0 0 0 0,0 0 1 0 0,-1 0-1 0 0,0 0 0 0 0,0 0 0 0 0,-1 0 0 0 0,0 0 0 0 0,-1 0 0 0 0,1 0 0 0 0,-1-1 0 0 0,-2 5 13 0 0,-14 16 130 0 0,-2-1 0 0 0,0 0 0 0 0,-2-2 0 0 0,-1 0 0 0 0,0-2 0 0 0,-2 0 0 0 0,-1-2 0 0 0,-1 0 0 0 0,-22 11-130 0 0,18-11 3 0 0,1 1 0 0 0,1 1 0 0 0,1 2 0 0 0,2 0 0 0 0,0 2 0 0 0,1 1 0 0 0,-15 24-3 0 0,37-47-32 0 0,0 0-1 0 0,0 1 0 0 0,0 0 1 0 0,1 0-1 0 0,-1-1 0 0 0,1 1 1 0 0,1 1-1 0 0,-1-1 0 0 0,1 0 1 0 0,0 0-1 0 0,1 0 0 0 0,0 1 1 0 0,-1-1-1 0 0,2 0 0 0 0,-1 1 1 0 0,1-1-1 0 0,0 0 0 0 0,0 0 1 0 0,1 0-1 0 0,0 0 0 0 0,0 0 1 0 0,0 0-1 0 0,1 0 0 0 0,0-1 1 0 0,0 1-1 0 0,0-1 0 0 0,1 0 1 0 0,0 0-1 0 0,0 0 0 0 0,0 0 1 0 0,0 0-1 0 0,1-1 1 0 0,0 0-1 0 0,0 0 0 0 0,0-1 1 0 0,0 1-1 0 0,1-1 0 0 0,-1 0 1 0 0,1 0-1 0 0,0-1 0 0 0,3 1 33 0 0,31 14-122 0 0,1-2 1 0 0,0-2-1 0 0,1-1 0 0 0,0-3 0 0 0,1-1 0 0 0,0-2 0 0 0,0-2 1 0 0,4-2 121 0 0,72 10-57 0 0,-117-11 70 0 0,0-2 6 0 0,0 0 0 0 0,0 1 0 0 0,0-1 0 0 0,0 1 0 0 0,1 0 0 0 0,-1 0 1 0 0,0 0-1 0 0,0 0 0 0 0,0 0 0 0 0,1 0 0 0 0,-1 1 0 0 0,0-1 0 0 0,0 1 0 0 0,0-1 0 0 0,0 1 0 0 0,0 0 0 0 0,0 0 0 0 0,0 0 0 0 0,0 0 0 0 0,0 0 0 0 0,0 0 0 0 0,-1 1 0 0 0,1-1 0 0 0,0 0 0 0 0,-1 1 0 0 0,1 0 0 0 0,-1-1 0 0 0,0 1 1 0 0,1 0-1 0 0,-1 0 0 0 0,0-1 0 0 0,0 1 0 0 0,0 0 0 0 0,0 0 0 0 0,0 0 0 0 0,-1 0 0 0 0,1 1 0 0 0,-1-1 0 0 0,1 0 0 0 0,-1 0 0 0 0,0 0 0 0 0,0 0 0 0 0,0 1 0 0 0,0 1-19 0 0,-144 129 1982 0 0,64-70-1955 0 0,27-19-148 0 0,1 2 0 0 0,3 3 1 0 0,1 1-1 0 0,3 3 0 0 0,2 2 0 0 0,3 1 1 0 0,2 2-1 0 0,-5 16 121 0 0,42-72-40 0 0,-1 1-1 0 0,0 0 1 0 0,1 0 0 0 0,-1 0-1 0 0,1 0 1 0 0,0 0-1 0 0,0 0 1 0 0,0 1 0 0 0,0-1-1 0 0,1 0 1 0 0,-1 0-1 0 0,1 1 1 0 0,0-1 0 0 0,0 0-1 0 0,0 1 1 0 0,0-1 0 0 0,1 0-1 0 0,0 1 1 0 0,-1-1-1 0 0,1 0 1 0 0,0 0 0 0 0,0 0-1 0 0,1 0 1 0 0,-1 0-1 0 0,1 0 1 0 0,-1 0 0 0 0,1 0-1 0 0,0 0 1 0 0,0-1 0 0 0,0 1-1 0 0,0-1 1 0 0,1 1-1 0 0,-1-1 1 0 0,1 0 0 0 0,0 0-1 0 0,-1 0 1 0 0,1 0-1 0 0,0-1 1 0 0,0 1 0 0 0,0-1-1 0 0,0 1 1 0 0,0-1 0 0 0,0 0-1 0 0,1 0 1 0 0,-1-1-1 0 0,3 1 41 0 0,31 7-343 0 0,0-1 1 0 0,1-2-1 0 0,-1-1 0 0 0,1-3 0 0 0,0-1 0 0 0,25-3 343 0 0,7 1-424 0 0,230-7-183 0 0,-298 9 636 0 0,-1-1 0 0 0,1 1 1 0 0,0 0-1 0 0,-1 0 0 0 0,1-1 0 0 0,0 1 1 0 0,-1 0-1 0 0,1 1 0 0 0,0-1 1 0 0,-1 0-1 0 0,1 0 0 0 0,-1 1 0 0 0,1-1 1 0 0,0 1-1 0 0,-1-1 0 0 0,1 1 0 0 0,-1 0 1 0 0,1 0-1 0 0,-1 0 0 0 0,0 0 1 0 0,1 0-1 0 0,-1 0 0 0 0,0 0 0 0 0,1 0 1 0 0,-1 0-1 0 0,0 0 0 0 0,0 1 1 0 0,0-1-1 0 0,0 0 0 0 0,0 1 0 0 0,-1-1 1 0 0,1 1-1 0 0,0-1 0 0 0,-1 1 1 0 0,1 0-1 0 0,-1-1 0 0 0,1 1 0 0 0,-1-1 1 0 0,0 1-1 0 0,0 0 0 0 0,0-1 0 0 0,0 1 1 0 0,0 0-1 0 0,0-1 0 0 0,0 1 1 0 0,0 0-1 0 0,-1-1 0 0 0,1 1 0 0 0,0 0 1 0 0,-1-1-1 0 0,0 1 0 0 0,1-1 1 0 0,-1 1-1 0 0,0-1 0 0 0,0 1 0 0 0,0-1 1 0 0,0 0-1 0 0,0 1 0 0 0,0-1 1 0 0,0 0-1 0 0,0 0 0 0 0,-1 0 0 0 0,1 0 1 0 0,0 0-1 0 0,-1 0 0 0 0,1 0 0 0 0,-1 0 1 0 0,0 0-30 0 0,-209 156 3311 0 0,-245 193-3031 0 0,446-342-314 0 0,2-2-61 0 0,-1 0 0 0 0,1 1-1 0 0,0 0 1 0 0,1 0 0 0 0,0 1 0 0 0,0 0 0 0 0,0 0 0 0 0,1 1 0 0 0,0-1-1 0 0,1 2 1 0 0,0-1 0 0 0,0 0 0 0 0,1 1 0 0 0,0 0 0 0 0,-1 6 95 0 0,8-13-40 0 0,-1 1 1 0 0,1 0 0 0 0,-1-1 0 0 0,1 1-1 0 0,0-1 1 0 0,1 0 0 0 0,-1 0 0 0 0,0 0-1 0 0,1 0 1 0 0,0-1 0 0 0,-1 1 0 0 0,1-1-1 0 0,0 0 1 0 0,0 0 0 0 0,1 0 0 0 0,-1-1-1 0 0,0 0 1 0 0,0 0 0 0 0,1 0 0 0 0,-1 0-1 0 0,1 0 1 0 0,-1-1 0 0 0,1 0 0 0 0,-1 0 0 0 0,1 0-1 0 0,-1 0 1 0 0,0-1 0 0 0,3 0 39 0 0,0 1-28 0 0,84 3-31 0 0,-58-4 47 0 0,1 1 0 0 0,-1 2 0 0 0,0 2 0 0 0,0 0 0 0 0,0 3 0 0 0,-1 0 0 0 0,0 2 0 0 0,2 3 12 0 0,-29-10 21 0 0,-1 0 0 0 0,1 0 0 0 0,-1 1 0 0 0,1 0 0 0 0,-1 0 0 0 0,0 0 0 0 0,0 0 0 0 0,0 1 0 0 0,-1-1 0 0 0,1 1 0 0 0,-1 0 0 0 0,0 0 0 0 0,0 0 1 0 0,0 1-1 0 0,-1-1 0 0 0,1 1 0 0 0,-1-1 0 0 0,0 1 0 0 0,-1 0 0 0 0,1 0 0 0 0,-1 0 0 0 0,0 0 0 0 0,0 0 0 0 0,0 0 0 0 0,-1 0 0 0 0,0 0 0 0 0,0 0 0 0 0,0 0 0 0 0,0 1 0 0 0,-1-1 0 0 0,0 0 0 0 0,-1 3-21 0 0,-2 7 161 0 0,0-1 0 0 0,-2 0 0 0 0,1 0 0 0 0,-2-1 0 0 0,0 1 0 0 0,0-1 0 0 0,-1-1 0 0 0,-1 1 0 0 0,0-1 0 0 0,-8 7-161 0 0,-92 77 1024 0 0,88-80-1078 0 0,0 0 0 0 0,1 2 1 0 0,0 0-1 0 0,2 1 1 0 0,0 1-1 0 0,2 1 0 0 0,-9 13 54 0 0,23-30-98 0 0,0-1 0 0 0,0 1 0 0 0,1-1 0 0 0,-1 1 0 0 0,1 0 0 0 0,0 0 0 0 0,0-1-1 0 0,0 1 1 0 0,0 0 0 0 0,1 0 0 0 0,-1 0 0 0 0,1 0 0 0 0,0 0 0 0 0,0 0 0 0 0,1 0 0 0 0,-1 0 0 0 0,1 0-1 0 0,0 0 1 0 0,0 0 0 0 0,0 0 0 0 0,1 0 0 0 0,-1-1 0 0 0,1 1 0 0 0,0-1 0 0 0,0 1 0 0 0,0-1-1 0 0,0 1 1 0 0,1-1 0 0 0,-1 0 0 0 0,2 1 98 0 0,107 77-1303 0 0,-54-45 796 0 0,-55-34 477 0 0,18 11-45 0 0,0 1 0 0 0,-1 1-1 0 0,0 1 1 0 0,-1 0 0 0 0,-1 2 0 0 0,-1 0 0 0 0,0 0-1 0 0,-2 2 1 0 0,0 0 0 0 0,-1 0 0 0 0,4 10 75 0 0,-17-29 111 0 0,1 1 1 0 0,0 0 0 0 0,-1 0 0 0 0,0 0-1 0 0,1 0 1 0 0,-1 0 0 0 0,0 0-1 0 0,0 0 1 0 0,0 0 0 0 0,0 0-1 0 0,0 0 1 0 0,-1 0 0 0 0,1 0-1 0 0,-1 0 1 0 0,1-1 0 0 0,-1 1-1 0 0,0 0 1 0 0,1 0 0 0 0,-1 0 0 0 0,0-1-1 0 0,0 1 1 0 0,0 0 0 0 0,-1-1-1 0 0,1 1 1 0 0,0-1 0 0 0,-1 1-1 0 0,1-1 1 0 0,0 0 0 0 0,-1 0-1 0 0,0 1 1 0 0,1-1 0 0 0,-1 0 0 0 0,0 0-1 0 0,1-1 1 0 0,-1 1 0 0 0,0 0-1 0 0,0-1 1 0 0,-1 1-112 0 0,-30 11-2749 0 0,19-8-1546 0 0,6-1-1079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16T10:52:01.792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582 128 8162 0 0,'0'0'773'0'0,"0"0"-354"0"0,0 0 76 0 0,0 0 93 0 0,0 0-31 0 0,0 0-135 0 0,0 0-170 0 0,0 0-63 0 0,0 0-9 0 0,0 0 11 0 0,0 0 6 0 0,13-21-11 0 0,42-65-52 0 0,-41 65-96 0 0,-14 21-117 0 0,0 0-109 0 0,-40 17 335 0 0,-352 150 457 0 0,381-163-635 0 0,5-3-18 0 0,1 0 0 0 0,0 0 0 0 0,0 1 0 0 0,0 0 0 0 0,0-1 0 0 0,0 2 0 0 0,0-1 0 0 0,0 0 0 0 0,1 1 0 0 0,-1 0 0 0 0,1 0 0 0 0,0 1 0 0 0,0-1 0 0 0,0 1 0 0 0,0 0 0 0 0,1 0 0 0 0,-1 0 0 0 0,1 0 0 0 0,0 0 0 0 0,0 1 0 0 0,-1 4 49 0 0,6-5-44 0 0,0 0 1 0 0,1-1-1 0 0,0 1 1 0 0,0-1-1 0 0,0 0 1 0 0,0 0-1 0 0,0 0 1 0 0,1 0-1 0 0,-1 0 1 0 0,1-1-1 0 0,0 0 1 0 0,-1 1-1 0 0,1-2 1 0 0,0 1-1 0 0,0 0 1 0 0,1-1-1 0 0,-1 1 1 0 0,0-1-1 0 0,1 0 1 0 0,-1-1-1 0 0,0 1 1 0 0,5-1 43 0 0,-8 0-24 0 0,82 14-1086 0 0,0-5 0 0 0,1-3 0 0 0,-1-4 0 0 0,34-5 1110 0 0,4 2 1537 0 0,-224 36 1740 0 0,-445 166-2609 0 0,417-135-1876 0 0,131-64 1129 0 0,-1 0 1 0 0,1 1-1 0 0,-1-1 0 0 0,1 0 1 0 0,0 0-1 0 0,0 1 1 0 0,0-1-1 0 0,0 0 1 0 0,0 1-1 0 0,1-1 0 0 0,-1 0 1 0 0,1 0-1 0 0,-1 1 1 0 0,1-1-1 0 0,0 0 0 0 0,0 0 1 0 0,0 0-1 0 0,0 0 1 0 0,0 0-1 0 0,0 0 1 0 0,1 0-1 0 0,-1 0 0 0 0,1-1 1 0 0,-1 1-1 0 0,1 0 1 0 0,0-1-1 0 0,-1 1 1 0 0,1-1-1 0 0,0 0 0 0 0,0 1 1 0 0,0-1-1 0 0,0 0 1 0 0,0 0-1 0 0,0 0 1 0 0,1-1-1 0 0,-1 1 0 0 0,0-1 1 0 0,0 1-1 0 0,1-1 1 0 0,-1 1-1 0 0,0-1 0 0 0,1 0 1 0 0,-1 0-1 0 0,0 0 1 0 0,0-1-1 0 0,2 1 79 0 0,3 2-25 0 0,66 22-184 0 0,134 60-352 0 0,-198-79 567 0 0,0 1 0 0 0,-1-1 1 0 0,0 1-1 0 0,0 1 0 0 0,-1 0 0 0 0,1 0 1 0 0,-1 0-1 0 0,-1 1 0 0 0,0 0 0 0 0,0 0 1 0 0,0 1-1 0 0,-1-1 0 0 0,0 1 0 0 0,-1 0 1 0 0,0 1-1 0 0,-1-1 0 0 0,1 1 0 0 0,-2 0 1 0 0,0 0-1 0 0,1 1-6 0 0,-4 15 149 0 0,-1 0 0 0 0,-2 0 1 0 0,0-1-1 0 0,-1 0 0 0 0,-2 0 0 0 0,-1 0 1 0 0,0-1-1 0 0,-2 0 0 0 0,-1 0 0 0 0,0-1 1 0 0,-2-1-1 0 0,-1 0 0 0 0,-1 0 0 0 0,0-2 1 0 0,-2 0-1 0 0,0-1 0 0 0,-1 0 1 0 0,-1-2-1 0 0,-15 11-149 0 0,-29 40 276 0 0,58-64-308 0 0,1 0-1 0 0,-1 1 0 0 0,1-1 0 0 0,0 1 0 0 0,1 0 1 0 0,-1 0-1 0 0,1 0 0 0 0,0 0 0 0 0,0 1 0 0 0,1-1 0 0 0,-1 1 1 0 0,1-1-1 0 0,0 1 0 0 0,1 0 0 0 0,-1 0 0 0 0,1 0 0 0 0,1 0 1 0 0,-1 0-1 0 0,1 1 0 0 0,0-1 0 0 0,0 0 0 0 0,1 0 1 0 0,0 0-1 0 0,0 0 0 0 0,0 0 0 0 0,1 0 0 0 0,-1 0 0 0 0,2-1 1 0 0,-1 1-1 0 0,0 0 0 0 0,1-1 0 0 0,0 0 0 0 0,1 0 0 0 0,-1 0 1 0 0,1 0-1 0 0,0 0 33 0 0,18 15-75 0 0,1-1 0 0 0,1-1 1 0 0,1-1-1 0 0,0-1 0 0 0,1-1 0 0 0,1-2 1 0 0,0 0-1 0 0,1-2 0 0 0,24 6 75 0 0,101 49 43 0 0,-150-65-9 0 0,-1 0-1 0 0,1 1 1 0 0,-1-1-1 0 0,1 1 1 0 0,-1 0 0 0 0,0 0-1 0 0,0 0 1 0 0,0 0-1 0 0,0 0 1 0 0,0 0-1 0 0,0 1 1 0 0,0-1-1 0 0,-1 0 1 0 0,1 1-1 0 0,-1 0 1 0 0,0-1-1 0 0,0 1 1 0 0,0 0-1 0 0,0 0 1 0 0,0-1-1 0 0,0 1 1 0 0,-1 0-1 0 0,0 0 1 0 0,1 0-1 0 0,-1 0 1 0 0,0 0-1 0 0,0 0 1 0 0,-1 0-1 0 0,1-1 1 0 0,-1 1-1 0 0,1 0 1 0 0,-1 0 0 0 0,0 0-1 0 0,0 0 1 0 0,0-1-1 0 0,0 1 1 0 0,-1-1-1 0 0,1 1 1 0 0,-1-1-1 0 0,1 1 1 0 0,-1-1-1 0 0,0 0 1 0 0,0 1-1 0 0,0-1 1 0 0,-2 1-34 0 0,-299 272 1143 0 0,289-265-1409 0 0,1 2 0 0 0,1-1 0 0 0,0 2 1 0 0,1-1-1 0 0,0 2 0 0 0,1-1 1 0 0,0 2-1 0 0,1-1 0 0 0,1 1 0 0 0,0 0 1 0 0,1 1-1 0 0,0 0 0 0 0,2 0 0 0 0,0 0 1 0 0,1 1-1 0 0,0 0 0 0 0,1 0 1 0 0,1 0-1 0 0,1 0 0 0 0,1 1 266 0 0,1-12-46 0 0,2 0 0 0 0,-1 0 0 0 0,1-1 0 0 0,0 1 0 0 0,0-1 0 0 0,0 1 0 0 0,1-1 0 0 0,0 0 0 0 0,0 0 0 0 0,0-1 0 0 0,0 1 0 0 0,1-1 0 0 0,0 0 0 0 0,0 0 0 0 0,0-1 0 0 0,0 1 0 0 0,1-1 0 0 0,-1 0 0 0 0,1 0 0 0 0,0-1 0 0 0,0 0 0 0 0,0 0 0 0 0,0 0 0 0 0,0-1 0 0 0,6 1 46 0 0,161 14 354 0 0,-109-16 820 0 0,-81 29 638 0 0,-206 91-1571 0 0,205-84-4256 0 0,18-31 186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16T10:52:02.598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602 1 6857 0 0,'0'0'2128'0'0,"0"0"-2535"0"0,0 0-632 0 0,0 0 35 0 0,0 0 258 0 0,0 0 613 0 0,0 0 237 0 0,0 0 71 0 0,0 0 109 0 0,0 0 92 0 0,0 0 20 0 0,0 0-25 0 0,-18 31-79 0 0,-60 98-66 0 0,-36 13 346 0 0,-80 58-259 0 0,196-197-253 0 0,1-1 1 0 0,0 1 0 0 0,-1-1 0 0 0,1 0 0 0 0,0 0 0 0 0,0-1 0 0 0,1 1 0 0 0,-1-1 0 0 0,0 1 0 0 0,0-1 0 0 0,1 0 0 0 0,-1 0 0 0 0,1 0 0 0 0,-1-1 0 0 0,1 1 0 0 0,-1-1 0 0 0,1 0 0 0 0,-1 0 0 0 0,1 0 0 0 0,-1 0 0 0 0,1-1 0 0 0,0 1 0 0 0,-1-1-1 0 0,0 0 1 0 0,1 0 0 0 0,0-1-61 0 0,5 2-32 0 0,360-15-320 0 0,-367 17 374 0 0,0 1 1 0 0,-1-1 0 0 0,0 0-1 0 0,1 0 1 0 0,-1 1-1 0 0,0-1 1 0 0,0 0 0 0 0,-1 1-1 0 0,1-1 1 0 0,0 1-1 0 0,-1-1 1 0 0,0 1 0 0 0,1 0-1 0 0,-1-1 1 0 0,0 1-1 0 0,0-1 1 0 0,0 1 0 0 0,-1-1-1 0 0,1 1 1 0 0,-1 0-1 0 0,1-1 1 0 0,-1 1 0 0 0,0-1-1 0 0,0 0 1 0 0,0 1-1 0 0,0-1 1 0 0,0 0 0 0 0,-1 1-1 0 0,1-1 1 0 0,-1 0-1 0 0,1 0 1 0 0,-1 0 0 0 0,0 0-1 0 0,0-1 1 0 0,0 1-1 0 0,0 0 1 0 0,0-1-23 0 0,-48 56 272 0 0,-2-2-1 0 0,-2-2 1 0 0,-3-3-1 0 0,-52 34-271 0 0,87-66 52 0 0,-70 48 40 0 0,-94 88-178 0 0,183-151 41 0 0,1-1-1 0 0,-1 1 1 0 0,1 0-1 0 0,-1 0 1 0 0,1 0-1 0 0,0 1 1 0 0,0-1-1 0 0,0 0 1 0 0,0 1-1 0 0,1-1 1 0 0,0 1-1 0 0,-1 0 1 0 0,1 0-1 0 0,1-1 1 0 0,-1 1-1 0 0,0 0 1 0 0,1 0-1 0 0,0 0 1 0 0,0-1 0 0 0,0 1-1 0 0,0 0 1 0 0,1 0-1 0 0,-1 0 1 0 0,1 0-1 0 0,0-1 1 0 0,0 1-1 0 0,0 0 1 0 0,1-1-1 0 0,0 1 1 0 0,-1-1-1 0 0,1 1 1 0 0,0-1-1 0 0,0 0 1 0 0,1 0-1 0 0,-1 0 1 0 0,1 0-1 0 0,0 0 1 0 0,-1-1-1 0 0,1 1 1 0 0,0-1-1 0 0,1 1 1 0 0,-1-1-1 0 0,0 0 1 0 0,0-1-1 0 0,1 1 1 0 0,0 0-1 0 0,-1-1 46 0 0,212 77-1910 0 0,-181-70 1804 0 0,0 2 0 0 0,0 1 1 0 0,-1 2-1 0 0,-1 1 1 0 0,0 2-1 0 0,7 5 106 0 0,-35-18 45 0 0,1 0-1 0 0,-1 0 1 0 0,1 1 0 0 0,-1-1-1 0 0,0 1 1 0 0,0 0 0 0 0,-1 0 0 0 0,1 1-1 0 0,-1-1 1 0 0,0 1 0 0 0,0 0-1 0 0,-1 0 1 0 0,1 0 0 0 0,-1 0-1 0 0,0 0 1 0 0,0 0 0 0 0,-1 1 0 0 0,0-1-1 0 0,0 0 1 0 0,0 1 0 0 0,0 0-1 0 0,-1-1 1 0 0,0 1 0 0 0,0-1-1 0 0,0 1 1 0 0,-1-1 0 0 0,0 1 0 0 0,0-1-1 0 0,-1 1 1 0 0,1-1 0 0 0,-1 0-1 0 0,0 0 1 0 0,0 0 0 0 0,-1 0-1 0 0,0 0 1 0 0,1 0 0 0 0,-3 2-45 0 0,-137 164 2898 0 0,104-135-2695 0 0,13-14-234 0 0,1 0 0 0 0,1 2 0 0 0,2 0 0 0 0,0 2 0 0 0,1 0 0 0 0,2 1 0 0 0,0 1 1 0 0,2 2 30 0 0,14-25-73 0 0,0 1 0 0 0,1-1 0 0 0,0 0 0 0 0,0 1 0 0 0,0-1 1 0 0,1 1-1 0 0,0-1 0 0 0,0 1 0 0 0,0-1 0 0 0,0 1 0 0 0,1-1 0 0 0,0 0 1 0 0,0 1-1 0 0,1-1 0 0 0,-1 0 0 0 0,1 0 0 0 0,0 0 0 0 0,1 0 1 0 0,-1 0-1 0 0,1 0 0 0 0,0 0 0 0 0,0-1 0 0 0,1 1 0 0 0,-1-1 1 0 0,1 0-1 0 0,0 0 0 0 0,0-1 0 0 0,0 1 0 0 0,0-1 0 0 0,1 0 1 0 0,0 0-1 0 0,-1 0 0 0 0,1-1 0 0 0,0 1 0 0 0,0-1 0 0 0,0 0 1 0 0,1-1-1 0 0,-1 1 0 0 0,1-1 73 0 0,220 78-5264 0 0,-205-71 1598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16T10:52:11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1 146 17364 0 0,'0'0'3798'0'0,"0"0"-2140"0"0,0 0-778 0 0,0 0-337 0 0,0 0-317 0 0,0 0-167 0 0,0 0-71 0 0,0 0 21 0 0,0 0 35 0 0,26-15-8 0 0,86-45-9 0 0,79 12-98 0 0,-147 43-13 0 0,-27 3-260 0 0,164-13-1091 0 0,-122 20-2240 0 0,-4 8-3931 0 0,-40-6-2939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16T10:42:13.6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880 10 17852 0 0,'0'0'21'0'0,"0"0"-81"0"0,0 0 77 0 0,0 0 18 0 0,0 0-102 0 0,0 0-173 0 0,0 0-206 0 0,0 0-148 0 0,0 0 10 0 0,0 0 140 0 0,0 0 179 0 0,-3-4 169 0 0,1 0-100 0 0,2 4 220 0 0,0 0 1 0 0,-1 1-1 0 0,1-1 0 0 0,0 0 0 0 0,0 0 0 0 0,-1 1 0 0 0,1-1 0 0 0,0 0 0 0 0,-1 0 0 0 0,1 0 0 0 0,0 0 0 0 0,-1 0 0 0 0,1 1 1 0 0,0-1-1 0 0,-1 0 0 0 0,1 0 0 0 0,0 0 0 0 0,-1 0 0 0 0,1 0 0 0 0,-1 0 0 0 0,1 0 0 0 0,0 0 0 0 0,-1 0 0 0 0,1 0 0 0 0,0-1 0 0 0,-1 1 1 0 0,1 0-1 0 0,0 0 0 0 0,-1 0 0 0 0,1 0 0 0 0,0 0 0 0 0,-1-1 0 0 0,1 1 0 0 0,0 0 0 0 0,-1 0 0 0 0,1 0 0 0 0,0-1 0 0 0,0 1 0 0 0,-1 0 1 0 0,1-1-1 0 0,0 1 0 0 0,0 0-24 0 0,13 321 643 0 0,-78 958-1478 0 0,58-1155 1038 0 0,5-113 4040 0 0,-56-279-6572 0 0,51 246 2099 0 0,0 1 0 0 0,-2-1 0 0 0,0 2-1 0 0,-2-1 1 0 0,0 1 0 0 0,-1 1-1 0 0,-1 0 1 0 0,-1 0 0 0 0,-10-9 230 0 0,19 22-55 0 0,0 0-1 0 0,-1 1 1 0 0,0 0 0 0 0,0 0 0 0 0,0 0 0 0 0,-1 1-1 0 0,0 0 1 0 0,0 0 0 0 0,0 1 0 0 0,0 0 0 0 0,0 0 0 0 0,-1 1-1 0 0,1-1 1 0 0,-1 2 0 0 0,0-1 0 0 0,1 1 0 0 0,-1 0 0 0 0,0 1-1 0 0,0 0 1 0 0,0 0 0 0 0,1 0 0 0 0,-1 1 0 0 0,0 1 0 0 0,0-1-1 0 0,1 1 1 0 0,-1 0 0 0 0,1 1 0 0 0,-1 0 0 0 0,-4 3 55 0 0,-18 14 238 0 0,1 1 1 0 0,0 2 0 0 0,2 1-1 0 0,1 1 1 0 0,1 2-1 0 0,1 0 1 0 0,2 1 0 0 0,0 1-1 0 0,2 2 1 0 0,2 0 0 0 0,0 0-1 0 0,2 2 1 0 0,2 0-1 0 0,-2 10-238 0 0,3-17 143 0 0,2 1-1 0 0,1 0 0 0 0,1 1 0 0 0,1 0 0 0 0,2 0 0 0 0,1 0 1 0 0,1 1-1 0 0,1 0 0 0 0,2 0 0 0 0,1 22-142 0 0,1-45 45 0 0,0-1 1 0 0,0 0-1 0 0,1 1 1 0 0,0-1-1 0 0,0 0 0 0 0,0 0 1 0 0,0 0-1 0 0,1 0 0 0 0,0-1 1 0 0,0 1-1 0 0,0-1 1 0 0,1 1-1 0 0,-1-1 0 0 0,1 0 1 0 0,0 0-1 0 0,0-1 0 0 0,0 1 1 0 0,1-1-1 0 0,-1 0 1 0 0,1 0-1 0 0,0-1 0 0 0,0 1 1 0 0,0-1-1 0 0,0 0 0 0 0,0 0 1 0 0,0-1-1 0 0,1 1 1 0 0,-1-1-1 0 0,1 0 0 0 0,2-1-45 0 0,9 2 103 0 0,-1 0 0 0 0,1-2 0 0 0,-1 0-1 0 0,1-1 1 0 0,-1 0 0 0 0,1-2-1 0 0,-1 0 1 0 0,0-1 0 0 0,12-4-103 0 0,7-5-120 0 0,0-2 0 0 0,-1-2 0 0 0,-1 0 0 0 0,-1-3 0 0 0,0 0 0 0 0,-2-2 0 0 0,0-2 0 0 0,-2 0 0 0 0,-1-2 0 0 0,0-1 0 0 0,16-24 120 0 0,-35 27-2507 0 0,-33 38-10719 0 0,22-8 9033 0 0</inkml:trace>
  <inkml:trace contextRef="#ctx0" brushRef="#br0" timeOffset="600.764">1135 1277 16508 0 0,'0'0'364'0'0,"0"0"-27"0"0,0 0 60 0 0,0 0-70 0 0,0 0-216 0 0,0 0-281 0 0,0 0-246 0 0,0 0-25 0 0,0 0 161 0 0,0 0 256 0 0,0 0 252 0 0,0 0 149 0 0,0 0 34 0 0,-2 27-20 0 0,-6 221 372 0 0,44 609-767 0 0,-32-866 2375 0 0,8-54-2500 0 0,-5 7 4 0 0,3 1 0 0 0,2 0 0 0 0,2 1 0 0 0,2 0 0 0 0,3 2 0 0 0,26-51 125 0 0,-43 99-9 0 0,0-1 0 0 0,1 1 0 0 0,-1 0 0 0 0,1-1 1 0 0,0 1-1 0 0,0 0 0 0 0,1 1 0 0 0,-1-1 0 0 0,1 1 0 0 0,0-1 0 0 0,0 1 0 0 0,0 0 0 0 0,0 1 0 0 0,1-1 1 0 0,-1 1-1 0 0,1-1 0 0 0,-1 1 0 0 0,1 1 0 0 0,0-1 0 0 0,0 1 0 0 0,0 0 0 0 0,0 0 0 0 0,0 0 0 0 0,0 0 1 0 0,0 1-1 0 0,0 0 0 0 0,0 0 0 0 0,0 1 0 0 0,0-1 0 0 0,0 1 0 0 0,0 0 0 0 0,0 0 0 0 0,0 1 0 0 0,-1 0 1 0 0,1 0-1 0 0,0 0 0 0 0,-1 0 0 0 0,1 0 0 0 0,-1 1 0 0 0,0 0 0 0 0,0 0 0 0 0,0 0 0 0 0,0 1 0 0 0,-1-1 1 0 0,1 1-1 0 0,1 2 9 0 0,11 23 98 0 0,-1 0 0 0 0,-2 1 0 0 0,0 0 0 0 0,-2 1 1 0 0,-2 1-1 0 0,-1 0 0 0 0,-1 0 0 0 0,-2 0 1 0 0,-1 1-1 0 0,-1 0 0 0 0,-2 0 0 0 0,-2 0 0 0 0,0 0 1 0 0,-4 6-99 0 0,4-16 99 0 0,-1-1 1 0 0,-1 0 0 0 0,-1 0 0 0 0,-1 0 0 0 0,-1 0 0 0 0,-1-1 0 0 0,-1 0 0 0 0,-1 0 0 0 0,-1-1-1 0 0,-5 9-99 0 0,63-140-15192 0 0,-40 92 8049 0 0</inkml:trace>
  <inkml:trace contextRef="#ctx0" brushRef="#br0" timeOffset="1267.091">1631 1278 13571 0 0,'0'0'1639'0'0,"0"0"-879"0"0,0 0-403 0 0,0 0-191 0 0,0 0-178 0 0,0 0-9 0 0,0 0 47 0 0,0 0 60 0 0,0 0 48 0 0,0 0 33 0 0,0 0-8 0 0,0 0-19 0 0,0 0-15 0 0,13 1-44 0 0,108 19-231 0 0,-84-13-2281 0 0,-13-6-5419 0 0,-20-1 903 0 0</inkml:trace>
  <inkml:trace contextRef="#ctx0" brushRef="#br0" timeOffset="1432.95">1678 1521 19876 0 0,'0'0'784'0'0,"0"0"-568"0"0,0 0-224 0 0,0 0-120 0 0,0 0 8 0 0,0 0 0 0 0,0 0 72 0 0,0 0 8 0 0,0 0-96 0 0,0 0-144 0 0,0 0-240 0 0,0 0-296 0 0,167-15-312 0 0,-141 9-377 0 0,-2 1-639 0 0,-7 2-1345 0 0,-6 0-5793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16T10:52:12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4 364 19380 0 0,'0'0'68'0'0,"0"0"88"0"0,0 0 183 0 0,0 0 70 0 0,0 0-79 0 0,0 0-234 0 0,0 0-266 0 0,0 0-131 0 0,-2-27-2 0 0,0-86 118 0 0,2 110 183 0 0,1 0 0 0 0,-1 0 0 0 0,0 0 0 0 0,1 0 0 0 0,0 0 0 0 0,0 0 0 0 0,0 0 0 0 0,0 0 1 0 0,0 0-1 0 0,0 0 0 0 0,1 1 0 0 0,-1-1 0 0 0,1 1 0 0 0,0-1 0 0 0,0 1 0 0 0,0-1 0 0 0,0 1 0 0 0,0 0 0 0 0,0 0 0 0 0,1 0 0 0 0,-1 0 1 0 0,1 1-1 0 0,-1-1 0 0 0,1 0 0 0 0,2 0 2 0 0,7-5 12 0 0,20-14 98 0 0,0 2 0 0 0,2 1 1 0 0,0 2-1 0 0,0 1 0 0 0,1 2 0 0 0,1 1 0 0 0,1 2 1 0 0,-1 1-1 0 0,1 2 0 0 0,1 2 0 0 0,-1 1 0 0 0,1 2 1 0 0,4 1-111 0 0,84 6 250 0 0,0 5-1 0 0,0 5 1 0 0,32 13-250 0 0,25 1-32 0 0,127-1 133 0 0,2-14 1 0 0,-1-13 0 0 0,223-32-102 0 0,-433 25 16 0 0,-34 1-17 0 0,88-7-2 0 0,0 7 1 0 0,0 6-1 0 0,0 7 0 0 0,50 13 3 0 0,-189-19-37 0 0,0 1 1 0 0,-1 0-1 0 0,1 1 0 0 0,-1 0 1 0 0,0 2-1 0 0,0 0 0 0 0,0 0 1 0 0,-1 1-1 0 0,0 1 0 0 0,5 4 37 0 0,5 44-3426 0 0,-17-44-1003 0 0,-4-4-6086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16T10:52:09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30 13067 0 0,'0'0'3763'0'0,"0"0"-2117"0"0,0 0-757 0 0,0 0-312 0 0,0 0-423 0 0,0 0-334 0 0,0 0-120 0 0,0 0 20 0 0,0 0 123 0 0,0 0 173 0 0,0 0 29 0 0,0 0-20 0 0,0 0-21 0 0,25 5-25 0 0,165 21-47 0 0,16-28-1131 0 0,-222 44 1914 0 0,-133 149 455 0 0,114-153-1107 0 0,2 1 1 0 0,2 1 0 0 0,1 2-1 0 0,2 1 1 0 0,2 1 0 0 0,3 1 0 0 0,1 2-1 0 0,2 0 1 0 0,2 2-64 0 0,16-45-17 0 0,1 1 0 0 0,-1 0 0 0 0,1-1 0 0 0,0 1 0 0 0,1 0 0 0 0,-1 0 1 0 0,1 0-1 0 0,0 0 0 0 0,0-1 0 0 0,0 1 0 0 0,1 0 0 0 0,0 0 0 0 0,0 0 0 0 0,0-1 0 0 0,0 1 0 0 0,1 0 0 0 0,0-1 0 0 0,0 0 0 0 0,0 1 1 0 0,0-1-1 0 0,1 0 0 0 0,-1 0 0 0 0,1 0 0 0 0,0 0 0 0 0,1-1 0 0 0,-1 1 0 0 0,1-1 0 0 0,-1 0 0 0 0,1 0 0 0 0,0 0 0 0 0,0 0 0 0 0,0-1 1 0 0,0 1-1 0 0,1-1 0 0 0,-1 0 0 0 0,1-1 0 0 0,-1 1 0 0 0,1-1 0 0 0,0 0 0 0 0,0 0 0 0 0,-1 0 0 0 0,4 0 17 0 0,191 15-376 0 0,-158-23-3462 0 0,-3-5-3674 0 0,-31 9-490 0 0</inkml:trace>
  <inkml:trace contextRef="#ctx0" brushRef="#br0" timeOffset="246.511">1 509 23205 0 0,'0'0'191'0'0,"0"0"-147"0"0,0 0-290 0 0,0 0-371 0 0,0 0-50 0 0,0 0 112 0 0,0 0 231 0 0,0 0 264 0 0,0 0 12 0 0,30 2-63 0 0,213 6-770 0 0,-67-39-1444 0 0,-62-2-4697 0 0,-87 25 3720 0 0,-9 3-3980 0 0</inkml:trace>
  <inkml:trace contextRef="#ctx0" brushRef="#br0" timeOffset="582.942">688 763 23789 0 0,'0'0'-153'0'0,"0"0"-342"0"0,0 0-17 0 0,0 0 80 0 0,0 0 184 0 0,0 0 225 0 0,0 0 43 0 0,0 0-56 0 0,27 9-76 0 0,89 28-43 0 0,-104-34 172 0 0,-1 0-1 0 0,1-1 0 0 0,-1 0 0 0 0,1-1 1 0 0,0 0-1 0 0,0-1 0 0 0,0-1 0 0 0,-1 1 1 0 0,1-2-1 0 0,0 0 0 0 0,-1 0 1 0 0,1-1-1 0 0,-1 0 0 0 0,0-1 0 0 0,0-1 1 0 0,0 0-1 0 0,0 0 0 0 0,-1-1 0 0 0,0 0 1 0 0,0 0-1 0 0,-1-2 0 0 0,1 1 1 0 0,-2-1-1 0 0,1 0 0 0 0,-1-1 0 0 0,0 0 1 0 0,-1 0-1 0 0,0-1 0 0 0,-1 1 0 0 0,0-2 1 0 0,0 1-1 0 0,-1-1 0 0 0,0 0 1 0 0,-1 0-1 0 0,0-1-16 0 0,-1 0-87 0 0,-1 0 1 0 0,0 0 0 0 0,-1 0-1 0 0,0 0 1 0 0,-1 1 0 0 0,0-1-1 0 0,-1 0 1 0 0,0 0 0 0 0,-1 0-1 0 0,-1 0 1 0 0,0 1 0 0 0,0-1-1 0 0,-1 1 1 0 0,0 0 0 0 0,-1 0-1 0 0,-1 0 1 0 0,1 1 0 0 0,-2-1-1 0 0,1 1 1 0 0,-1 1 0 0 0,-1-1-1 0 0,0 2 1 0 0,0-1 0 0 0,-1 1-1 0 0,0 0 1 0 0,0 0 0 0 0,-1 1-1 0 0,-1 0 87 0 0,-7-6 110 0 0,-1 1 0 0 0,0 1 0 0 0,0 1-1 0 0,-1 1 1 0 0,0 0 0 0 0,-1 1 0 0 0,0 2-1 0 0,0 0 1 0 0,0 1 0 0 0,-1 1 0 0 0,0 1 0 0 0,0 1-1 0 0,0 1 1 0 0,0 0 0 0 0,0 2-110 0 0,15 0-3 0 0,0 0 0 0 0,0 0 0 0 0,1 1 1 0 0,-1 0-1 0 0,1 0 0 0 0,-1 0 0 0 0,1 1 0 0 0,0 0 0 0 0,0 0 1 0 0,0 1-1 0 0,0-1 0 0 0,1 1 0 0 0,-1 0 0 0 0,1 1 0 0 0,0 0 0 0 0,0-1 1 0 0,1 2-1 0 0,0-1 0 0 0,-1 0 0 0 0,2 1 0 0 0,-1 0 0 0 0,1 0 1 0 0,0 0-1 0 0,0 0 0 0 0,0 0 0 0 0,1 1 0 0 0,0-1 0 0 0,0 1 1 0 0,1 0-1 0 0,0-1 0 0 0,0 1 0 0 0,0 0 0 0 0,1 0 3 0 0,-1 14-88 0 0,1 0 0 0 0,0 0-1 0 0,2 0 1 0 0,0 0 0 0 0,1 0 0 0 0,2 0-1 0 0,0 0 1 0 0,1-1 0 0 0,1 0 0 0 0,3 5 88 0 0,-5-13-295 0 0,1 0 1 0 0,0 0 0 0 0,1 0 0 0 0,0-1 0 0 0,1 0-1 0 0,0-1 1 0 0,1 1 0 0 0,0-2 0 0 0,0 1 0 0 0,1-1-1 0 0,1-1 1 0 0,-1 0 0 0 0,10 6 294 0 0,108 21-7212 0 0,-91-35 3480 0 0,-9 0-1965 0 0</inkml:trace>
  <inkml:trace contextRef="#ctx0" brushRef="#br0" timeOffset="1191.972">1546 93 21637 0 0,'0'0'1587'0'0,"0"0"-1139"0"0,0 0-411 0 0,0 0-102 0 0,0 0-53 0 0,0 0-7 0 0,0 0-14 0 0,0 0-2 0 0,-15 31-31 0 0,-48 101-83 0 0,27 12-897 0 0,29-114 880 0 0,5-13 271 0 0,-1 1-1 0 0,-2-1 0 0 0,1 0 0 0 0,-2 0 0 0 0,0 0 0 0 0,-1-1 1 0 0,-1 0-1 0 0,0 0 0 0 0,-2 0 2 0 0,110-226-5883 0 0,-29 42 6226 0 0,-68 167-232 0 0,-1-1 1 0 0,1 2-1 0 0,-1-1 1 0 0,1 0-1 0 0,0 0 0 0 0,0 1 1 0 0,-1 0-1 0 0,1-1 1 0 0,0 1-1 0 0,0 0 0 0 0,0 0 1 0 0,-1 1-1 0 0,1-1 1 0 0,0 1-1 0 0,0-1 0 0 0,-1 1 1 0 0,1 0-1 0 0,0 0 1 0 0,-1 0-1 0 0,1 0 0 0 0,-1 0 1 0 0,1 1-1 0 0,-1-1 1 0 0,0 1-1 0 0,0 0 1 0 0,1-1-1 0 0,-1 1 0 0 0,0 0 1 0 0,-1 0-1 0 0,1 1 1 0 0,0-1-1 0 0,0 0 0 0 0,-1 0 1 0 0,0 1-1 0 0,1-1 1 0 0,-1 1-1 0 0,0-1 0 0 0,0 1 1 0 0,0 0-1 0 0,-1-1 1 0 0,1 1-1 0 0,0 2-111 0 0,14 14 286 0 0,64 86 329 0 0,-66-84-594 0 0,0 0 1 0 0,1-1-1 0 0,1 0 1 0 0,1-1-1 0 0,0-1 1 0 0,2-1-1 0 0,0 0 1 0 0,1-1 0 0 0,0-1-1 0 0,1-1 1 0 0,1 0-1 0 0,1-2 1 0 0,-1-1-1 0 0,22 8-21 0 0,-36-16 67 0 0,0-1-1 0 0,0 0 1 0 0,0-1-1 0 0,0 0 1 0 0,0 0-1 0 0,0 0 0 0 0,1-1 1 0 0,-1 0-1 0 0,0-1 1 0 0,0 0-1 0 0,1 0 1 0 0,-1 0-1 0 0,0-1 1 0 0,0 0-1 0 0,0 0 1 0 0,-1-1-1 0 0,1 1 1 0 0,-1-2-1 0 0,1 1 0 0 0,-1-1 1 0 0,0 0-1 0 0,0 0 1 0 0,0 0-1 0 0,-1-1 1 0 0,0 0-1 0 0,0 0 1 0 0,0-1-1 0 0,0 1 1 0 0,-1-1-1 0 0,0 0 1 0 0,0 0-1 0 0,0-1 0 0 0,-1 1 1 0 0,0-1-1 0 0,-1 0 1 0 0,1 1-1 0 0,-1-1 1 0 0,0 0-1 0 0,-1 0 1 0 0,0-1-1 0 0,0 1 1 0 0,0-4-67 0 0,-3-10 2 0 0,-1 1 0 0 0,0-1 0 0 0,-2 0 0 0 0,0 1 0 0 0,-1 0 0 0 0,-1 0 0 0 0,-1 1 0 0 0,-1 0 0 0 0,-1 0 0 0 0,0 1 0 0 0,-1 0 0 0 0,-1 1 0 0 0,-1 0 0 0 0,0 1 0 0 0,-2 1 0 0 0,1 0 0 0 0,-2 0 0 0 0,0 2 0 0 0,0 0 0 0 0,-2 1 0 0 0,-15-9-2 0 0,40 24-6451 0 0,12 2 2512 0 0,6 2 625 0 0,-10-1-707 0 0,-3-2-2683 0 0</inkml:trace>
  <inkml:trace contextRef="#ctx0" brushRef="#br0" timeOffset="1497.679">2861 0 24845 0 0,'0'0'314'0'0,"0"0"-373"0"0,0 0-197 0 0,0 0-52 0 0,0 0 47 0 0,0 0 72 0 0,0 0 53 0 0,-6 29 3 0 0,-50 216-734 0 0,45-207 807 0 0,-1 0-1 0 0,-1-1 1 0 0,-2 0-1 0 0,-2-1 1 0 0,-21 33 60 0 0,45-54 929 0 0,9-15-1026 0 0,50 2 14 0 0,-1-2 1 0 0,1-4-1 0 0,-1-2 1 0 0,58-14 82 0 0,-43 7-635 0 0,-40 1-819 0 0,-59-15-5711 0 0,7 19 2014 0 0,4 2-3594 0 0</inkml:trace>
  <inkml:trace contextRef="#ctx0" brushRef="#br0" timeOffset="1748.789">2585 330 22981 0 0,'0'0'559'0'0,"0"0"-458"0"0,0 0-257 0 0,0 0-43 0 0,0 0 114 0 0,0 0 100 0 0,34-3-2 0 0,111-12-24 0 0,-94 8-456 0 0,-1-2 1 0 0,0-2-1 0 0,-1-3 0 0 0,0-2 0 0 0,9-6 467 0 0,-31 12-481 0 0,-3 2-47 0 0,-3 2-125 0 0,0-1 0 0 0,-1 0 0 0 0,0-2 0 0 0,0 0 0 0 0,-1-1-1 0 0,-1-1 1 0 0,1 0 0 0 0,-2-2 0 0 0,0 0 0 0 0,0-1 0 0 0,14-16 653 0 0,-19 3-2235 0 0,-10 7-2196 0 0,-2 12-1594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16T10:52:04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209 131 24053 0 0,'0'0'-188'0'0,"0"0"-19"0"0,0 0-55 0 0,0 0-169 0 0,0 0-45 0 0,0 0-6 0 0,0 0 77 0 0,0 0 174 0 0,0 0 109 0 0,0 0 67 0 0,1 30 35 0 0,14 221-43 0 0,16 229-399 0 0,-28-275-2234 0 0,-19-253-2994 0 0,5 21-333 0 0,8 13-217 0 0</inkml:trace>
  <inkml:trace contextRef="#ctx0" brushRef="#br0" timeOffset="234.845">1 122 19964 0 0,'0'0'1020'0'0,"0"0"-798"0"0,0 0-283 0 0,0 0-170 0 0,0 0-200 0 0,0 0-37 0 0,0 0 69 0 0,0 0 160 0 0,0 0 185 0 0,0 0 62 0 0,28-9 1 0 0,93-28-2 0 0,40 28-57 0 0,-133 10-258 0 0,-1 1 0 0 0,0 1-1 0 0,0 2 1 0 0,0 0-1 0 0,0 2 1 0 0,-1 1-1 0 0,16 7 309 0 0,-27-5-3159 0 0,-12 2-4879 0 0,-3-8 2097 0 0</inkml:trace>
  <inkml:trace contextRef="#ctx0" brushRef="#br0" timeOffset="439.614">121 725 21445 0 0,'0'0'2811'0'0,"0"0"-2716"0"0,0 0-814 0 0,0 0 29 0 0,0 0 174 0 0,0 0 293 0 0,27 3 127 0 0,190 20-1463 0 0,-199-21 918 0 0,102 15-5080 0 0,-44 6-3327 0 0,-64-18 3910 0 0</inkml:trace>
  <inkml:trace contextRef="#ctx0" brushRef="#br0" timeOffset="905.302">800 221 23573 0 0,'0'0'-129'0'0,"0"0"-178"0"0,0 0-133 0 0,0 0-182 0 0,0 0 8 0 0,0 0 116 0 0,0 0 131 0 0,0 0 230 0 0,0 0 138 0 0,0 0 25 0 0,0 0 8 0 0,0 0 18 0 0,0 0 11 0 0,6 28 25 0 0,17 91 5 0 0,-20-99-56 0 0,0 0 0 0 0,-2 0-1 0 0,-1 0 1 0 0,0 0 0 0 0,-2 0-1 0 0,0 0 1 0 0,-1-1-1 0 0,-1 1 1 0 0,-1-1 0 0 0,-2 5-37 0 0,-4 22-9 0 0,-51 179-150 0 0,148-214-54 0 0,8-20 301 0 0,-75 5-56 0 0,0 1 0 0 0,-1 1 0 0 0,1 0 0 0 0,0 1 0 0 0,0 2-1 0 0,0 0 1 0 0,0 0 0 0 0,0 2 0 0 0,-1 0 0 0 0,1 2 0 0 0,-1 0 0 0 0,0 1-32 0 0,-12 0-975 0 0,-13-11-9326 0 0,4 4 304 0 0</inkml:trace>
  <inkml:trace contextRef="#ctx0" brushRef="#br0" timeOffset="1375.876">1509 309 24085 0 0,'0'0'-453'0'0,"0"0"-157"0"0,0 0-219 0 0,0 0-147 0 0,0 0 145 0 0,0 0 229 0 0,0 0 262 0 0,0 0 239 0 0,0 0 61 0 0,0 0 13 0 0,2 26 7 0 0,8 168 69 0 0,-4 7 370 0 0,-4-196-399 0 0,1 0-1 0 0,0 0 1 0 0,0 0-1 0 0,1 0 0 0 0,-1-1 1 0 0,1 1-1 0 0,0-1 1 0 0,0 0-1 0 0,1 0 1 0 0,-1 0-1 0 0,1-1 1 0 0,0 0-1 0 0,0 0 1 0 0,0 0-1 0 0,0 0 1 0 0,0-1-1 0 0,1 0 0 0 0,-1 0 1 0 0,1 0-1 0 0,0-1 1 0 0,-1 1-1 0 0,1-1 1 0 0,0-1-1 0 0,0 1 1 0 0,0-1-1 0 0,-1 0 1 0 0,1-1-1 0 0,0 1 0 0 0,0-1 1 0 0,-1 0-1 0 0,6-2-19 0 0,8 0 39 0 0,-1-2 0 0 0,1 0 0 0 0,-1-1 0 0 0,0-1 0 0 0,-1 0 0 0 0,1-2 0 0 0,-2 0 0 0 0,1-1 0 0 0,3-3-39 0 0,-12 6 44 0 0,-1 0 1 0 0,0-1 0 0 0,-1 0-1 0 0,1 0 1 0 0,-2 0-1 0 0,1-1 1 0 0,-1 1 0 0 0,0-2-1 0 0,-1 1 1 0 0,0 0 0 0 0,-1-1-1 0 0,0 0 1 0 0,0 0-1 0 0,-1 1 1 0 0,0-2 0 0 0,-1 1-1 0 0,0 0 1 0 0,0 0-1 0 0,-1 0 1 0 0,-1-1 0 0 0,0 1-1 0 0,0 0 1 0 0,-1 0 0 0 0,0 0-1 0 0,-1 0 1 0 0,0 0-1 0 0,0 1 1 0 0,-1-1 0 0 0,0 1-1 0 0,-1 0 1 0 0,0 0 0 0 0,-1 1-1 0 0,0-1 1 0 0,0 1-1 0 0,0 0 1 0 0,-1 1 0 0 0,-1 0-1 0 0,1 0 1 0 0,-1 0-1 0 0,0 1 1 0 0,0 0 0 0 0,-1 1-1 0 0,0-1 1 0 0,0 2 0 0 0,0-1-1 0 0,-5 0-44 0 0,45 65-15492 0 0,-24-51 8254 0 0</inkml:trace>
  <inkml:trace contextRef="#ctx0" brushRef="#br0" timeOffset="1867.922">2346 304 21004 0 0,'0'0'-541'0'0,"0"0"-191"0"0,0 0-251 0 0,0 0-199 0 0,0 0 118 0 0,0 0 183 0 0,0 0 223 0 0,0 0 147 0 0,0 0-75 0 0,0 0-89 0 0,0 0 32 0 0,0 0 190 0 0,0 0 286 0 0,9 5 259 0 0,29 14 159 0 0,-36-19-198 0 0,0 0 0 0 0,-1 0 0 0 0,1 0 0 0 0,-1 0 0 0 0,1 0 1 0 0,-1 0-1 0 0,1 0 0 0 0,-1-1 0 0 0,1 1 0 0 0,-1-1 0 0 0,0 1 0 0 0,1-1 1 0 0,-1 1-1 0 0,0-1 0 0 0,1 0 0 0 0,-1 0 0 0 0,0 0 0 0 0,0 0 1 0 0,1 0-1 0 0,-1 0 0 0 0,0 0 0 0 0,0 0 0 0 0,0 0 0 0 0,0 0 0 0 0,-1-1 1 0 0,1 1-1 0 0,0 0 0 0 0,0-1 0 0 0,-1 1 0 0 0,1 0 0 0 0,-1-1 1 0 0,1 1-1 0 0,-1-1 0 0 0,0 1 0 0 0,1-1-53 0 0,-55-5 1250 0 0,37 8-1077 0 0,0 1 1 0 0,0 0 0 0 0,1 1 0 0 0,0 1 0 0 0,0 1-1 0 0,0 1 1 0 0,0 0 0 0 0,1 0 0 0 0,0 2-1 0 0,0 0 1 0 0,0 1 0 0 0,1 0 0 0 0,1 1 0 0 0,0 0-1 0 0,0 1 1 0 0,-10 13-174 0 0,20-21-89 0 0,0 0 0 0 0,0 1 1 0 0,0-1-1 0 0,1 1 0 0 0,0-1 0 0 0,-1 1 0 0 0,1 0 0 0 0,1 0 0 0 0,-1 0 1 0 0,1 0-1 0 0,-1 0 0 0 0,1 1 0 0 0,0-1 0 0 0,1 0 0 0 0,-1 0 0 0 0,1 1 1 0 0,0-1-1 0 0,0 0 0 0 0,0 1 0 0 0,1-1 0 0 0,-1 0 0 0 0,1 1 0 0 0,0-1 1 0 0,0 0-1 0 0,1 0 0 0 0,-1 0 0 0 0,1 0 0 0 0,0 0 0 0 0,0 0 0 0 0,0 0 1 0 0,0-1-1 0 0,1 1 0 0 0,0-1 0 0 0,0 1 0 0 0,-1-1 0 0 0,2 0 0 0 0,-1 0 1 0 0,0-1-1 0 0,1 1 0 0 0,-1 0 0 0 0,1-1 0 0 0,0 0 0 0 0,0 0 0 0 0,0 0 1 0 0,0-1-1 0 0,1 1 89 0 0,356 144-548 0 0,-315-103 1417 0 0,-45-41-746 0 0,0-1 0 0 0,-1 0 0 0 0,1 1 1 0 0,0-1-1 0 0,0 1 0 0 0,-1-1 0 0 0,1 1 0 0 0,-1 0 0 0 0,1-1 0 0 0,-1 1 0 0 0,0-1 0 0 0,0 1 1 0 0,1 0-1 0 0,-1-1 0 0 0,0 1 0 0 0,0 0 0 0 0,-1-1 0 0 0,1 1 0 0 0,0-1 0 0 0,-1 1 0 0 0,1 0 1 0 0,-1-1-1 0 0,1 1 0 0 0,-1-1 0 0 0,1 1 0 0 0,-1-1 0 0 0,0 1 0 0 0,0-1 0 0 0,0 0 0 0 0,0 1 1 0 0,0-1-1 0 0,0 0 0 0 0,0 0 0 0 0,-1 0 0 0 0,0 1-123 0 0,-16 11 202 0 0,0-2 0 0 0,0 0 0 0 0,-2-1 0 0 0,1-1 0 0 0,-1 0 1 0 0,0-2-1 0 0,-1 0 0 0 0,0-1 0 0 0,0-2 0 0 0,-5 1-202 0 0,-133 9-3692 0 0,153-13 3007 0 0,-14-3-1696 0 0,8-2-3578 0 0,6 0-2049 0 0</inkml:trace>
  <inkml:trace contextRef="#ctx0" brushRef="#br0" timeOffset="2154.753">3086 160 24661 0 0,'0'0'-192'0'0,"0"0"-305"0"0,0 0-147 0 0,0 0-12 0 0,0 0 141 0 0,0 0 207 0 0,0 0 122 0 0,-2 26 8 0 0,-8 194-1000 0 0,-22 36 486 0 0,-1 2-2580 0 0,33-258 2479 0 0,0-35-10028 0 0,0 26 6092 0 0</inkml:trace>
  <inkml:trace contextRef="#ctx0" brushRef="#br0" timeOffset="2600.484">3006 541 18756 0 0,'0'0'1224'0'0,"0"0"-557"0"0,0 0-467 0 0,0 0-228 0 0,0 0-32 0 0,0 0 55 0 0,0 0 66 0 0,0 0 19 0 0,0 0-15 0 0,0 0 9 0 0,27 6-10 0 0,86 16-16 0 0,-102-20-148 0 0,1 0 0 0 0,-1-1 0 0 0,0 0 1 0 0,1 0-1 0 0,-1-2 0 0 0,1 1 0 0 0,-1-2 0 0 0,0 1 0 0 0,1-2 1 0 0,-1 1-1 0 0,0-1 0 0 0,0-1 0 0 0,-1 0 0 0 0,1-1 0 0 0,-1 0 0 0 0,0 0 1 0 0,0-1-1 0 0,-1 0 0 0 0,1-1 0 0 0,-2 0 0 0 0,1-1 0 0 0,-1 0 1 0 0,0 0-1 0 0,0-1 0 0 0,-1 1 0 0 0,0-2 0 0 0,-1 1 0 0 0,0-1 1 0 0,0 0-1 0 0,-1 0 0 0 0,-1-1 0 0 0,1 1 0 0 0,-2-1 0 0 0,0 0 1 0 0,0 0-1 0 0,-1 0 0 0 0,0-1 0 0 0,-1 1 0 0 0,0 0 0 0 0,0-1 1 0 0,-2 1-1 0 0,1-1 0 0 0,-3-6 100 0 0,-16-30 850 0 0,-3 24 2682 0 0,27 63-3751 0 0,7 17 286 0 0,-3 0 0 0 0,-2 0 0 0 0,-3 1-1 0 0,-2 0 1 0 0,-2 0 0 0 0,-3 0-1 0 0,-3 0 1 0 0,-2 0 0 0 0,-9 28-67 0 0,14-44-1451 0 0,23-38-9088 0 0,-15-6 912 0 0</inkml:trace>
  <inkml:trace contextRef="#ctx0" brushRef="#br0" timeOffset="2889.874">3843 172 23637 0 0,'0'0'343'0'0,"0"0"-411"0"0,0 0-194 0 0,0 0-52 0 0,0 0 62 0 0,0 0 140 0 0,0 0 68 0 0,0 27 42 0 0,0 195-82 0 0,-47 151-675 0 0,49-371 751 0 0,0-1 0 0 0,0 0-1 0 0,0 1 1 0 0,0-1-1 0 0,0 0 1 0 0,0 0 0 0 0,0 0-1 0 0,1 0 1 0 0,-1-1-1 0 0,0 1 1 0 0,1-1-1 0 0,-1 1 1 0 0,0-1 0 0 0,1 0-1 0 0,-1 0 1 0 0,0 0-1 0 0,1 0 1 0 0,-1 0 0 0 0,0 0-1 0 0,1-1 1 0 0,-1 1-1 0 0,0-1 1 0 0,1 0 0 0 0,-1 0-1 0 0,0 1 1 0 0,0-2-1 0 0,0 1 1 0 0,0 0-1 0 0,0 0 1 0 0,0 0 0 0 0,0-1-1 0 0,1-1 9 0 0,1 1-21 0 0,17-6-703 0 0,160-59 2967 0 0,-102 48-3679 0 0,-21 10-3520 0 0,4 6-4800 0 0,-59 3 2592 0 0</inkml:trace>
  <inkml:trace contextRef="#ctx0" brushRef="#br0" timeOffset="3157.944">3770 560 24165 0 0,'0'0'188'0'0,"0"0"-222"0"0,0 0-124 0 0,0 0-59 0 0,0 0 13 0 0,0 0 62 0 0,0 0 13 0 0,0 0-47 0 0,29-10-87 0 0,182-55-1142 0 0,-188 57 66 0 0,50-19 1032 0 0,-52 15-3546 0 0,-4-1-4273 0 0,-17 12 126 0 0</inkml:trace>
  <inkml:trace contextRef="#ctx0" brushRef="#br0" timeOffset="3401.93">3903 75 22501 0 0,'0'0'96'0'0,"0"0"-496"0"0,0 0-128 0 0,0 0 56 0 0,0 0 95 0 0,0 0 33 0 0,0 0-288 0 0,152-13-512 0 0,-110 13-976 0 0,4 2-1249 0 0,-14 0-968 0 0,-8-1-4537 0 0</inkml:trace>
  <inkml:trace contextRef="#ctx0" brushRef="#br0" timeOffset="3821.24">4634 0 16932 0 0,'0'0'1651'0'0,"0"0"-903"0"0,0 0-421 0 0,0 0-94 0 0,0 0-26 0 0,0 0-54 0 0,-2 32-53 0 0,-4 235 79 0 0,-3 205-1813 0 0,15-581 1568 0 0,-8-79-8175 0 0,-21 24 633 0 0,-6 55 7521 0 0,0 21 4725 0 0,-5 4 5494 0 0,32 69-6846 0 0,22 13-3354 0 0,-5 2 30 0 0,207 52 69 0 0,-193-42-57 0 0,-1 1 0 0 0,0 1 0 0 0,-1 1-1 0 0,0 2 1 0 0,-2 1 0 0 0,1 0 0 0 0,-2 2 0 0 0,13 13 26 0 0,-27-23 17 0 0,0 1 1 0 0,-1 0-1 0 0,-1 0 0 0 0,1 1 1 0 0,-2 0-1 0 0,1 0 1 0 0,-1 1-1 0 0,-1 0 1 0 0,0 0-1 0 0,0 1 1 0 0,-2 0-1 0 0,1 0 1 0 0,-1 0-1 0 0,-1 0 1 0 0,0 1-1 0 0,-1-1 1 0 0,0 1-1 0 0,-1 0 1 0 0,0-1-1 0 0,-1 1 0 0 0,-1 6-17 0 0,-5-4 105 0 0,0-1-1 0 0,-1 0 1 0 0,0-1-1 0 0,-1 1 0 0 0,0-1 1 0 0,-1-1-1 0 0,-1 0 1 0 0,0 0-1 0 0,-1-1 0 0 0,0 0 1 0 0,-1-1-1 0 0,0 0 1 0 0,0-1-1 0 0,-1 0 0 0 0,0-1 1 0 0,0 0-1 0 0,-1-1 1 0 0,-12 4-105 0 0,-62 26 299 0 0,-2-4 0 0 0,-2-3 0 0 0,-1-5 0 0 0,-64 9-299 0 0,156-34 0 0 0,-204 25-1197 0 0,137-23-2422 0 0,-1-1-4615 0 0,50-1-2328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16T10:53:02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71 133 4945 0 0,'0'0'654'0'0,"0"0"82"0"0,0 0-4 0 0,0 0-75 0 0,0 0-74 0 0,0 0-40 0 0,0 0-7 0 0,0 0-1 0 0,0 0-15 0 0,0 0-49 0 0,0 0-57 0 0,-3-3-727 0 0,-8-10 10224 0 0,11 12-9725 0 0,-24 52-978 0 0,14-12 887 0 0,2 0 0 0 0,2 1 1 0 0,1-1-1 0 0,3 1 0 0 0,1 0 1 0 0,1 0-1 0 0,3 0 0 0 0,1 0 1 0 0,2-1-1 0 0,1 1 1 0 0,3-1-1 0 0,2 3-95 0 0,0 56 45 0 0,-7 7 579 0 0,-5-107-833 0 0,-2-40-3370 0 0,-8 17-5253 0 0,8 21-487 0 0</inkml:trace>
  <inkml:trace contextRef="#ctx0" brushRef="#br0" timeOffset="485.896">7 996 6169 0 0,'0'0'1149'0'0,"0"0"-683"0"0,0 0-263 0 0,0 0 13 0 0,0 0 187 0 0,0 0 317 0 0,0 0 426 0 0,0 0 383 0 0,0 0 190 0 0,0 0-28 0 0,0 0-246 0 0,0 0-312 0 0,50-30 842 0 0,-16 20-1907 0 0,0 2 0 0 0,1 1 0 0 0,0 1-1 0 0,0 2 1 0 0,0 2 0 0 0,0 1 0 0 0,0 2 0 0 0,0 1-1 0 0,0 2 1 0 0,0 2-68 0 0,132 4 483 0 0,87-37 747 0 0,-252 27-1289 0 0,0 0-1597 0 0,-5 2-2009 0 0,1 3-3557 0 0,2-5-2275 0 0</inkml:trace>
  <inkml:trace contextRef="#ctx0" brushRef="#br0" timeOffset="1398.531">130 1 16436 0 0,'0'0'280'0'0,"0"0"-427"0"0,0 0-649 0 0,0 0-195 0 0,0 0 197 0 0,0 0 466 0 0,0 0 510 0 0,0 0 136 0 0,0 0 42 0 0,0 0 82 0 0,0 0 130 0 0,0 0 153 0 0,0 0 124 0 0,14 8 8 0 0,45 26-90 0 0,38-27 505 0 0,-79-9-1185 0 0,45-6-80 0 0,0 3-1 0 0,1 3 1 0 0,-1 3 0 0 0,1 2-1 0 0,-1 3 1 0 0,19 7-7 0 0,113-2 1227 0 0,-192-11-1104 0 0,1 0 0 0 0,-1 0 0 0 0,0-1 1 0 0,1 1-1 0 0,-1-1 0 0 0,0 0 0 0 0,0 0 0 0 0,1 0 1 0 0,-1-1-1 0 0,0 1 0 0 0,0-1 0 0 0,0 0 0 0 0,0 1 1 0 0,-1-1-1 0 0,1 0 0 0 0,-1-1 0 0 0,1 1 0 0 0,-1 0 1 0 0,1-1-1 0 0,-1 0 0 0 0,0 1 0 0 0,0-1 0 0 0,-1 0 1 0 0,1 0-1 0 0,0 0 0 0 0,-1 0 0 0 0,0 0 0 0 0,0 0 1 0 0,1-4-124 0 0,-2 7 20 0 0,0 0-31 0 0,0 0-13 0 0,0 0-17 0 0,0 0-43 0 0,0 0-18 0 0,0 0-54 0 0,0 0-49 0 0,0 0-38 0 0,0 0-37 0 0,0 0-3 0 0,0 44-343 0 0,-17 148 711 0 0,13 333 114 0 0,21-414 194 0 0,-17-111-360 0 0,0 0 10 0 0,0 0 18 0 0,0 0 10 0 0,0 0 6 0 0,0 0 22 0 0,0 0 4 0 0,0 0-7 0 0,0 0-8 0 0,0 0-9 0 0,0 0-13 0 0,0 0-7 0 0,0 0-26 0 0,0 0-19 0 0,0 0-4 0 0,0 0-14 0 0,0 0-6 0 0,0 0-16 0 0,-37 19-200 0 0,-35 13-168 0 0,44-20-1715 0 0,2 0-3408 0 0,15-6-5381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16T10:52:11.523"/>
    </inkml:context>
    <inkml:brush xml:id="br0">
      <inkml:brushProperty name="width" value="0.05" units="cm"/>
      <inkml:brushProperty name="height" value="0.05" units="cm"/>
    </inkml:brush>
    <inkml:brush xml:id="br1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464 72 26846 0 0,'0'0'142'0'0,"0"0"-231"0"0,0 0-194 0 0,0 0-50 0 0,0 0 41 0 0,0 0 131 0 0,0 0 121 0 0,28 1 24 0 0,166 8-11 0 0,448-20-7 0 0,-187-5 163 0 0,38 33 233 0 0,110 34-362 0 0,-332-22-83 0 0,2-13 0 0 0,0-11 0 0 0,-1-12 0 0 0,60-18 83 0 0,-288 20-15 0 0,91-12-19 0 0,-1-5 1 0 0,129-40 33 0 0,-289 44-4725 0 0,-3 7-3319 0 0,9 5-3441 0 0</inkml:trace>
  <inkml:trace contextRef="#ctx0" brushRef="#br0" timeOffset="32701.888">543 228 9842 0 0,'0'0'1934'0'0,"0"0"-1657"0"0,0 0-554 0 0,0 0 66 0 0,0 0-9 0 0,0 0-92 0 0,0 0-92 0 0,0 0-39 0 0,0 0 10 0 0,0 0 79 0 0,0 0 120 0 0,-12-3 1386 0 0,5 1190 5505 0 0,42-880-5935 0 0,-24-275-742 0 0,-9-29-3449 0 0,-2-3-3686 0 0,0-1 103 0 0</inkml:trace>
  <inkml:trace contextRef="#ctx0" brushRef="#br0" timeOffset="33086.42">466 1984 19580 0 0,'0'0'790'0'0,"0"0"-864"0"0,0 0-322 0 0,0 0-167 0 0,0 0-75 0 0,0 0 120 0 0,0 0 141 0 0,0 0 197 0 0,0 0 137 0 0,0 0 94 0 0,0 0 42 0 0,0 0 51 0 0,-3-5 858 0 0,150-4-836 0 0,163 24 129 0 0,-208-10 703 0 0,-102-5-565 0 0,-17 3-721 0 0,-12-3-7246 0 0,23 0 3111 0 0,0 0-4095 0 0</inkml:trace>
  <inkml:trace contextRef="#ctx0" brushRef="#br0" timeOffset="33484.676">1197 1687 19316 0 0,'0'0'5809'0'0,"0"0"-4816"0"0,0 0-1311 0 0,0 0-270 0 0,0 0-364 0 0,0 0-147 0 0,0 0 129 0 0,0 0 266 0 0,0 0 359 0 0,0 0 265 0 0,0 0 57 0 0,0 0 10 0 0,0 0-11 0 0,10 12-11 0 0,176 212-758 0 0,-181-221 834 0 0,-1 0 0 0 0,1 0 0 0 0,-1 1 1 0 0,0-1-1 0 0,0 1 0 0 0,0 0 1 0 0,0 1-1 0 0,-1-1 0 0 0,0 0 0 0 0,0 1 1 0 0,0 0-1 0 0,0 0 0 0 0,-1 0 0 0 0,0 0 1 0 0,0 0-1 0 0,0 0 0 0 0,-1 0 1 0 0,1 1-1 0 0,-1-1 0 0 0,-1 1 0 0 0,1-1 1 0 0,-1 1-1 0 0,0-1 0 0 0,0 1 0 0 0,0-1 1 0 0,-1 1-1 0 0,0-1 0 0 0,0 1 0 0 0,0-1 1 0 0,-1 0-1 0 0,0 1 0 0 0,0-1 1 0 0,0 0-1 0 0,-1 0 0 0 0,1 0 0 0 0,-1-1 1 0 0,-1 2-42 0 0,-10 5 234 0 0,-1-1 0 0 0,0 0 0 0 0,0-1 0 0 0,-1-1 0 0 0,0 0 0 0 0,0-1 1 0 0,-1-1-1 0 0,0 0 0 0 0,-15 2-234 0 0,54-21-15549 0 0,-12 8 7290 0 0</inkml:trace>
  <inkml:trace contextRef="#ctx0" brushRef="#br0" timeOffset="35405.167">484 2359 12987 0 0,'0'0'765'0'0,"0"0"-219"0"0,0 0-158 0 0,0 0-209 0 0,0 0-242 0 0,0 0-201 0 0,0 0-151 0 0,0 0-109 0 0,0 0-88 0 0,0 0 50 0 0,0 0 208 0 0,0 0 275 0 0,0 0 342 0 0,-1 9 290 0 0,11 344 4112 0 0,5 386-2551 0 0,-25-664-847 0 0,3-77 625 0 0,-14-21-3448 0 0,15 9 87 0 0,0 0 0 0 0,1 0 1 0 0,1-1-1 0 0,0 0 0 0 0,1 1 1 0 0,0-1-1 0 0,1 0 0 0 0,1 0 0 0 0,1 0 1 0 0,0-1-1 0 0,1-4 1469 0 0,-1 19-17 0 0,0-17-5000 0 0</inkml:trace>
  <inkml:trace contextRef="#ctx0" brushRef="#br0" timeOffset="35987.561">391 2294 21613 0 0,'0'0'342'0'0,"0"0"-38"0"0,0 0-38 0 0,0 0-138 0 0,0 0-231 0 0,0 0-265 0 0,0 0-247 0 0,0 0-244 0 0,0 0-127 0 0,0 0 68 0 0,0 0 234 0 0,0 0 329 0 0,3-6 283 0 0,-2 3 87 0 0,0 1-1 0 0,0 0 1 0 0,0 0 0 0 0,1 0-1 0 0,-1 0 1 0 0,1 0 0 0 0,-1 0-1 0 0,1 0 1 0 0,0 1-1 0 0,0-1 1 0 0,0 1 0 0 0,0-1-1 0 0,0 1 1 0 0,0 0 0 0 0,0 0-1 0 0,0-1 1 0 0,1 1-1 0 0,-1 1 1 0 0,0-1 0 0 0,1 0-1 0 0,-1 1 1 0 0,1-1 0 0 0,-1 1-1 0 0,1 0 1 0 0,-1-1 0 0 0,0 1-1 0 0,1 1 1 0 0,-1-1-1 0 0,1 0 1 0 0,-1 0 0 0 0,1 1-1 0 0,-1 0 1 0 0,0-1 0 0 0,2 2-15 0 0,437 42 785 0 0,-434-45-751 0 0,-1 1 0 0 0,1 1-1 0 0,0-1 1 0 0,0 1 0 0 0,-1 1-1 0 0,1-1 1 0 0,0 1 0 0 0,-1 0 0 0 0,1 0-1 0 0,-1 1 1 0 0,0 0 0 0 0,0 0 0 0 0,0 1-1 0 0,0-1 1 0 0,-1 1 0 0 0,1 1 0 0 0,-1-1-1 0 0,0 1 1 0 0,-1 0 0 0 0,1 0-1 0 0,-1 0 1 0 0,1 0 0 0 0,-2 1 0 0 0,1 0-1 0 0,-1 0 1 0 0,0 0 0 0 0,0 0 0 0 0,0 0-1 0 0,-1 1 1 0 0,0-1 0 0 0,0 1 0 0 0,-1-1-1 0 0,0 1 1 0 0,0 0 0 0 0,0 0 0 0 0,-1 0-1 0 0,0-1 1 0 0,0 1 0 0 0,-1 0-1 0 0,0 0 1 0 0,0-1 0 0 0,-1 1 0 0 0,0 0-1 0 0,0 0-33 0 0,-18 26 149 0 0,-2 0 0 0 0,-2-2 0 0 0,0-1 0 0 0,-2-1 0 0 0,-1-1-1 0 0,-1-1 1 0 0,-2-2 0 0 0,0-1 0 0 0,-2-1 0 0 0,-1-1 0 0 0,0-2 0 0 0,-1-2-1 0 0,-17 6-148 0 0,29-15 245 0 0,23-9-322 0 0,-1 1-1 0 0,1-1 1 0 0,-1 0-1 0 0,0 1 1 0 0,1-1-1 0 0,-1 1 1 0 0,0-1-1 0 0,0 1 1 0 0,1-1-1 0 0,-1 1 1 0 0,0-1-1 0 0,0 1 1 0 0,0-1-1 0 0,0 1 0 0 0,0-1 1 0 0,0 1-1 0 0,0-1 1 0 0,0 1-1 0 0,0 0 1 0 0,0-1-1 0 0,0 1 1 0 0,0-1-1 0 0,0 1 1 0 0,0-1-1 0 0,0 1 1 0 0,0-1-1 0 0,0 1 1 0 0,-1-1-1 0 0,1 1 1 0 0,0-1-1 0 0,0 1 1 0 0,-1-1-1 0 0,1 1 1 0 0,0-1-1 0 0,-1 0 1 0 0,1 1-1 0 0,-1-1 1 0 0,1 1-1 0 0,0-1 1 0 0,-1 0-1 0 0,1 1 1 0 0,-1-1-1 0 0,1 0 1 0 0,-1 0-1 0 0,1 1 78 0 0,44 16 185 0 0,-1 2 0 0 0,-1 2 1 0 0,-1 2-1 0 0,-1 2 0 0 0,-1 1 0 0 0,-1 2 0 0 0,-1 2 1 0 0,-2 1-1 0 0,-1 2 0 0 0,-2 1 0 0 0,-1 2 0 0 0,-2 1 0 0 0,-1 1 1 0 0,9 20-186 0 0,92 125 508 0 0,-123-171 1820 0 0,-20-22-3271 0 0,-7-10-3345 0 0,4 3-3422 0 0,15 15 5487 0 0,-4-5-7194 0 0</inkml:trace>
  <inkml:trace contextRef="#ctx0" brushRef="#br0" timeOffset="36487.094">1802 3151 12939 0 0,'0'0'1057'0'0,"0"0"-745"0"0,0 0-384 0 0,0 0-141 0 0,0 0 5 0 0,0 0 204 0 0,0 0 212 0 0,0 0 213 0 0,0 0 134 0 0,0 0 53 0 0,0 0 2 0 0,0 0-34 0 0,0 0-40 0 0,-6 12-36 0 0,-41 85 399 0 0,-4-3 0 0 0,-4-2 1 0 0,-4-2-1 0 0,-4-3 0 0 0,-13 7-899 0 0,56-69 437 0 0,7-10-2928 0 0,28-40-2258 0 0,23-37-4794 0 0,-29 48 3568 0 0</inkml:trace>
  <inkml:trace contextRef="#ctx0" brushRef="#br0" timeOffset="36845.042">1471 3186 21525 0 0,'0'0'562'0'0,"0"0"-108"0"0,0 0-26 0 0,0 0-113 0 0,0 0-81 0 0,0 0-86 0 0,0 0-93 0 0,0 0-46 0 0,0 0-47 0 0,0 0-18 0 0,0 0-11 0 0,0 0-16 0 0,0 0-1 0 0,-5-3-2 0 0,-13 4 81 0 0,36 36 291 0 0,-3-7-95 0 0,205 418 569 0 0,-180-391-145 0 0,-53-104-4905 0 0,12 14-7780 0 0,1 28 3267 0 0</inkml:trace>
  <inkml:trace contextRef="#ctx0" brushRef="#br0" timeOffset="37424.145">2056 3694 19780 0 0,'0'0'959'0'0,"0"0"-511"0"0,0 0-389 0 0,0 0-250 0 0,0 0-52 0 0,0 0 75 0 0,0 0 103 0 0,0 0 114 0 0,0 0 58 0 0,0 0 17 0 0,0 0-7 0 0,0 0-12 0 0,0 0 17 0 0,10 2 44 0 0,188 33 2279 0 0,-191-38-2414 0 0,-1-1-1 0 0,1-1 1 0 0,-1 1-1 0 0,0-1 1 0 0,-1 0-1 0 0,1-1 1 0 0,-1 1-1 0 0,0-1 1 0 0,0 0-1 0 0,-1 0 1 0 0,0-1 0 0 0,0 0-1 0 0,0 1 1 0 0,-1-1-1 0 0,0 0 1 0 0,0 0-1 0 0,-1-1 1 0 0,0 1-1 0 0,0-1 1 0 0,-1 1-1 0 0,0-1 1 0 0,0 1-1 0 0,-1-1 1 0 0,0-5-31 0 0,2-12-5 0 0,-1 1 0 0 0,-1-1 0 0 0,-1 1 0 0 0,-1 0 0 0 0,-1 0 0 0 0,-1 0 0 0 0,-2 0 0 0 0,0 0 1 0 0,-9-20 4 0 0,12 35-1 0 0,0 0 0 0 0,-1 1 0 0 0,0-1 0 0 0,-1 1 1 0 0,0 0-1 0 0,0 0 0 0 0,-1 0 0 0 0,0 1 1 0 0,0 0-1 0 0,0 0 0 0 0,-1 0 0 0 0,0 1 1 0 0,-1 0-1 0 0,1 1 0 0 0,-1-1 0 0 0,0 2 0 0 0,-1-1 1 0 0,1 1-1 0 0,-1 0 0 0 0,0 1 0 0 0,1 0 1 0 0,-2 0-1 0 0,1 1 0 0 0,0 0 0 0 0,0 0 1 0 0,-8 1 0 0 0,8 0 9 0 0,-1 1 1 0 0,1 0 0 0 0,0 0 0 0 0,0 1 0 0 0,-1 0-1 0 0,1 1 1 0 0,0 0 0 0 0,0 0 0 0 0,0 1 0 0 0,1 0-1 0 0,-1 1 1 0 0,1 0 0 0 0,0 0 0 0 0,0 1 0 0 0,0 0-1 0 0,0 0 1 0 0,1 1 0 0 0,0 0 0 0 0,0 0 0 0 0,0 1-1 0 0,1 0 1 0 0,0 0 0 0 0,0 0 0 0 0,1 1 0 0 0,0 0 0 0 0,1 0-1 0 0,-1 0 1 0 0,1 0 0 0 0,1 1 0 0 0,0 0 0 0 0,0 0-1 0 0,1 0 1 0 0,0 0 0 0 0,-1 4-10 0 0,1-2-11 0 0,1 0-1 0 0,0 0 1 0 0,0 0 0 0 0,1 1-1 0 0,0-1 1 0 0,1 0 0 0 0,0 0 0 0 0,1 0-1 0 0,0 0 1 0 0,1 0 0 0 0,0 0-1 0 0,1-1 1 0 0,0 0 0 0 0,0 1 0 0 0,2-1-1 0 0,-1-1 1 0 0,1 1 0 0 0,0-1-1 0 0,1 0 1 0 0,0 0 0 0 0,0-1-1 0 0,1 0 1 0 0,0 0 0 0 0,1-1 0 0 0,-1 0-1 0 0,1 0 1 0 0,1-1 0 0 0,-1 0-1 0 0,1-1 1 0 0,0 0 0 0 0,1-1-1 0 0,-1 0 1 0 0,1 0 0 0 0,4 0 11 0 0,114 6-1563 0 0,-45-25-6227 0 0,-58 7-3360 0 0</inkml:trace>
  <inkml:trace contextRef="#ctx0" brushRef="#br0" timeOffset="38319.035">2288 2738 19548 0 0,'0'0'994'0'0,"0"0"-274"0"0,0 0-189 0 0,0 0-217 0 0,0 0-247 0 0,0 0-119 0 0,0 0-56 0 0,0 0 5 0 0,0 0 50 0 0,0 0 40 0 0,0 0 45 0 0,24-8 377 0 0,276-7 135 0 0,-248 16-2570 0 0,-35 41-7105 0 0,-17-28 3457 0 0,0-1-325 0 0</inkml:trace>
  <inkml:trace contextRef="#ctx0" brushRef="#br0" timeOffset="38604.717">2249 3116 25293 0 0,'0'0'32'0'0,"0"0"-264"0"0,0 0-40 0 0,0 0-48 0 0,0 0 192 0 0,0 0 64 0 0,0 0-8 0 0,162-7 8 0 0,-120 7-16 0 0,0 0-24 0 0,2 0-160 0 0,-1 0-248 0 0,-2 0-344 0 0,-3 0-489 0 0,-6 4-607 0 0,3 2-1257 0 0,-16 0-1488 0 0,-5-3-6457 0 0</inkml:trace>
  <inkml:trace contextRef="#ctx0" brushRef="#br0" timeOffset="39018.856">3267 2642 17868 0 0,'0'0'2588'0'0,"0"0"-2152"0"0,0 0-646 0 0,0 0-130 0 0,0 0-131 0 0,0 0 43 0 0,0 0 176 0 0,0 0 237 0 0,0 0 218 0 0,0 0 157 0 0,0 0 19 0 0,0 0-34 0 0,2 27-36 0 0,19 208 420 0 0,49 161-200 0 0,-99-459 1828 0 0,-72-84-2804 0 0,97 141 556 0 0,-95-143 498 0 0,100 145-662 0 0,1 0 0 0 0,-1 0 0 0 0,1 1 0 0 0,0-1 0 0 0,0 0 0 0 0,1 1 0 0 0,-1-1 0 0 0,1 1 1 0 0,0-1-1 0 0,0 1 0 0 0,0 0 0 0 0,0 0 0 0 0,0 1 0 0 0,1-1 0 0 0,-1 1 0 0 0,1 0 0 0 0,0-1 0 0 0,0 2 0 0 0,0-1 0 0 0,0 0 0 0 0,0 1 0 0 0,1-1 55 0 0,-3 2 15 0 0,29-14-139 0 0,1 1-1 0 0,1 2 1 0 0,0 2 0 0 0,1 1-1 0 0,-1 1 1 0 0,1 2-1 0 0,1 1 1 0 0,-1 2 0 0 0,1 2-1 0 0,13 1 125 0 0,-11 10-3631 0 0,-16 5-6205 0 0,-18-13 1085 0 0</inkml:trace>
  <inkml:trace contextRef="#ctx0" brushRef="#br0" timeOffset="39961.188">3500 3043 19804 0 0,'0'0'-229'0'0,"0"0"-345"0"0,0 0-84 0 0,0 0 117 0 0,0 0 375 0 0,0 0 276 0 0,0 0 79 0 0,0 0 17 0 0,0 0 4 0 0,0 0-20 0 0,0 0 1 0 0,0 0 5 0 0,0 0 33 0 0,23 21 79 0 0,74 64 42 0 0,-32-58 611 0 0,-51-29-778 0 0,-8 2-192 0 0,1-1 0 0 0,-1 1 1 0 0,0-1-1 0 0,0-1 0 0 0,0 1 0 0 0,0-1 0 0 0,0 0 0 0 0,0 0 1 0 0,0-1-1 0 0,-1 1 0 0 0,1-1 0 0 0,-1-1 0 0 0,0 1 0 0 0,0-1 0 0 0,0 0 1 0 0,0 0-1 0 0,-1 0 0 0 0,0 0 0 0 0,1-1 0 0 0,-2 0 0 0 0,1 0 0 0 0,0 0 1 0 0,-1-1-1 0 0,0 1 0 0 0,0-1 0 0 0,-1 1 0 0 0,1-4 9 0 0,-1 3-183 0 0,1 0-1 0 0,-2 0 0 0 0,1-1 1 0 0,-1 1-1 0 0,0-1 0 0 0,-1 1 1 0 0,1-1-1 0 0,-1 1 0 0 0,0-1 1 0 0,-1 0-1 0 0,0 1 0 0 0,0-1 1 0 0,0 1-1 0 0,-1 0 0 0 0,0-1 1 0 0,0 1-1 0 0,-1 0 0 0 0,1 0 1 0 0,-1 0-1 0 0,-1 0 0 0 0,1 1 1 0 0,-1-1-1 0 0,0 1 0 0 0,0 0 1 0 0,-4-4 183 0 0,2 4-102 0 0,0 0 0 0 0,0 1 1 0 0,-1-1-1 0 0,1 1 0 0 0,-1 0 1 0 0,0 1-1 0 0,0 0 1 0 0,-1 0-1 0 0,1 0 0 0 0,0 1 1 0 0,-1 0-1 0 0,0 0 0 0 0,1 1 1 0 0,-1 0-1 0 0,-4 1 102 0 0,7-1 104 0 0,0 1 1 0 0,0 0-1 0 0,0 0 1 0 0,0 0-1 0 0,0 1 1 0 0,0 0-1 0 0,1 0 1 0 0,-1 0-1 0 0,0 1 1 0 0,1-1-1 0 0,-1 1 1 0 0,1 0-1 0 0,-1 1 1 0 0,1-1-1 0 0,0 1 1 0 0,0-1 0 0 0,0 1-1 0 0,0 1 1 0 0,1-1-1 0 0,-1 0 1 0 0,1 1-1 0 0,0 0 1 0 0,0 0-1 0 0,0 0 1 0 0,0 0-1 0 0,1 0 1 0 0,-1 0-1 0 0,1 1 1 0 0,1-1-1 0 0,-1 1 1 0 0,0 0-1 0 0,1-1 1 0 0,0 1-1 0 0,0 0 1 0 0,1 0-1 0 0,-1 0 1 0 0,1 3-105 0 0,0 2 86 0 0,1-1 0 0 0,0 0 0 0 0,0 1 0 0 0,1-1 0 0 0,0 0 0 0 0,1 1 0 0 0,0-1 0 0 0,0-1 1 0 0,1 1-1 0 0,0 0 0 0 0,0-1 0 0 0,1 0 0 0 0,1 0 0 0 0,-1 0 0 0 0,1-1 0 0 0,0 0 0 0 0,1 0 0 0 0,0 0 1 0 0,0-1-1 0 0,0 0 0 0 0,1 0 0 0 0,0-1 0 0 0,0 0 0 0 0,0 0 0 0 0,0-1 0 0 0,1 0 0 0 0,0-1 1 0 0,0 0-1 0 0,0 0 0 0 0,0-1 0 0 0,9 2-86 0 0,-1 0-13 0 0,1 0 0 0 0,-1-2 1 0 0,1 1-1 0 0,-1-2 0 0 0,1-1 1 0 0,0 0-1 0 0,0-1 0 0 0,-1-1 1 0 0,1 0-1 0 0,-1-2 0 0 0,0 0 1 0 0,0-1-1 0 0,0 0 0 0 0,0-2 1 0 0,-1 0-1 0 0,0 0 0 0 0,0-2 13 0 0,-10 5-66 0 0,-1-1-1 0 0,1 1 0 0 0,-1-1 0 0 0,0 0 0 0 0,0 0 0 0 0,-1-1 1 0 0,1 1-1 0 0,-1-1 0 0 0,-1 0 0 0 0,1 0 0 0 0,-1-1 0 0 0,0 1 1 0 0,0-1-1 0 0,-1 1 0 0 0,0-1 0 0 0,0 0 0 0 0,0 0 0 0 0,-1 0 1 0 0,0 0-1 0 0,-1 0 0 0 0,1 0 0 0 0,-2 0 0 0 0,1 0 0 0 0,-1 0 1 0 0,1 0-1 0 0,-2 0 0 0 0,1 0 0 0 0,-1 0 0 0 0,0 1 1 0 0,-1-1-1 0 0,0 0 0 0 0,0 1 0 0 0,-2-4 67 0 0,-78-55 2523 0 0,149 125-3259 0 0,190 46 829 0 0,-254-105-55 0 0,0-1 1 0 0,0 1-1 0 0,0-1 0 0 0,0 1 1 0 0,0 0-1 0 0,0-1 0 0 0,0 1 1 0 0,-1 0-1 0 0,1 0 0 0 0,0 1 1 0 0,-1-1-1 0 0,1 0 0 0 0,0 0 1 0 0,-1 1-1 0 0,0-1 0 0 0,1 1 1 0 0,-1-1-1 0 0,0 1 0 0 0,0 0 0 0 0,0 0 1 0 0,0-1-1 0 0,0 1 0 0 0,0 0 1 0 0,0 0-1 0 0,-1 0 0 0 0,1 0 1 0 0,-1 0-1 0 0,1 0 0 0 0,-1 0 1 0 0,0 0-1 0 0,0 0 0 0 0,0 0 1 0 0,0 0-1 0 0,0 0 0 0 0,0 0 1 0 0,-1 0-1 0 0,1 0 0 0 0,-1 0 1 0 0,1 0-1 0 0,-1 0 0 0 0,0-1 1 0 0,1 1-1 0 0,-1 0 0 0 0,0 0 1 0 0,0 0-1 0 0,0-1 0 0 0,-1 1 0 0 0,1-1 1 0 0,0 1-1 0 0,-1-1 0 0 0,1 1 1 0 0,-1-1-1 0 0,1 0 0 0 0,-1 1 1 0 0,0-1-1 0 0,1 0 0 0 0,-1 0 1 0 0,0-1-1 0 0,0 1 0 0 0,0 0 1 0 0,0 0-1 0 0,0-1 0 0 0,0 1 1 0 0,0-1-39 0 0,-17 12-1 0 0,-1 0 1 0 0,-1-2-1 0 0,1 0 1 0 0,-2-2-1 0 0,1 0 1 0 0,-1-1-1 0 0,0-2 1 0 0,-1 0 0 0 0,1-1-1 0 0,-1-1 1 0 0,0-1-1 0 0,-21-2 1 0 0,70-36-7285 0 0,4 15 5822 0 0,134-88-2380 0 0,7 16 4965 0 0,-116 74 1703 0 0,-30 15 2796 0 0,-13 36-3387 0 0,50 150-1478 0 0,-61-180-885 0 0,0-1 0 0 0,1 1 1 0 0,-1-1-1 0 0,1 1 0 0 0,-1-1 0 0 0,1 0 1 0 0,0 1-1 0 0,0-1 0 0 0,0 0 0 0 0,-1 0 1 0 0,1 0-1 0 0,0-1 0 0 0,0 1 0 0 0,0 0 0 0 0,1-1 1 0 0,-1 1-1 0 0,0-1 0 0 0,0 0 0 0 0,0 1 1 0 0,0-1-1 0 0,0 0 0 0 0,0 0 0 0 0,0-1 1 0 0,1 1-1 0 0,-1 0 0 0 0,0-1 0 0 0,0 1 0 0 0,0-1 1 0 0,1 0 128 0 0,35-21-10490 0 0,-29 14 1701 0 0</inkml:trace>
  <inkml:trace contextRef="#ctx0" brushRef="#br0" timeOffset="40141.157">4280 2481 25806 0 0,'0'0'592'0'0,"0"0"-400"0"0,0 0-40 0 0,0 0-112 0 0,0 0-280 0 0,0 0-304 0 0,0 0-409 0 0,0 0-327 0 0,0 0-144 0 0,0 0 7 0 0,0 0-151 0 0,0 0-272 0 0,0 0-513 0 0,13-47-863 0 0,-1 51-489 0 0,-1 1-4537 0 0</inkml:trace>
  <inkml:trace contextRef="#ctx0" brushRef="#br0" timeOffset="40523.281">4822 2806 24669 0 0,'0'0'-160'0'0,"0"0"-493"0"0,0 0-457 0 0,0 0-195 0 0,0 0 239 0 0,0 0 431 0 0,0 0 450 0 0,0 0 297 0 0,0 0 45 0 0,0 0-33 0 0,0 0-66 0 0,0 0-8 0 0,0 0 29 0 0,8 3 58 0 0,16 13-79 0 0,1 1 0 0 0,-2 1 0 0 0,-1 0 0 0 0,0 2 0 0 0,-1 1-1 0 0,-1 0 1 0 0,-1 2 0 0 0,-1 0 0 0 0,-1 1 0 0 0,-1 1 0 0 0,2 7-58 0 0,66 85 130 0 0,-86-115-39 0 0,1 0 0 0 0,0 0-1 0 0,-1-1 1 0 0,0 1 0 0 0,1 0-1 0 0,-1-1 1 0 0,0 1 0 0 0,0-1-1 0 0,0 0 1 0 0,0 1 0 0 0,0-1-1 0 0,0 0 1 0 0,0 0 0 0 0,0 0-1 0 0,0-1 1 0 0,0 1 0 0 0,-1 0-1 0 0,1-1 1 0 0,0 0 0 0 0,-1 1-1 0 0,1-1 1 0 0,0 0 0 0 0,-1 0-1 0 0,1 0 1 0 0,0 0 0 0 0,-1-1-1 0 0,1 1 1 0 0,0-1 0 0 0,0 1 0 0 0,0-1-1 0 0,-3-1-90 0 0,-6 2 203 0 0,-319-1 408 0 0,330-1-845 0 0,0 0-1 0 0,0 0 1 0 0,0 1-1 0 0,1-1 1 0 0,-1 0 0 0 0,0 0-1 0 0,1 1 1 0 0,-1-1 0 0 0,1 0-1 0 0,-1 1 1 0 0,1-1 0 0 0,0 0-1 0 0,0 1 1 0 0,0-1-1 0 0,0 1 1 0 0,0-1 0 0 0,0 1-1 0 0,0 0 1 0 0,0-1 0 0 0,1 1-1 0 0,-1 0 1 0 0,0 0-1 0 0,1 0 1 0 0,-1 0 0 0 0,1 0-1 0 0,-1 0 1 0 0,1 0 0 0 0,0 1-1 0 0,-1-1 1 0 0,1 0-1 0 0,0 1 1 0 0,-1 0 0 0 0,1-1-1 0 0,0 1 1 0 0,0 0 0 0 0,-1 0-1 0 0,1 0 1 0 0,0 0 0 0 0,0 0-1 0 0,0 0 1 0 0,0 0 234 0 0,5-3-1263 0 0,16-9-3664 0 0,-4 4-3938 0 0</inkml:trace>
  <inkml:trace contextRef="#ctx0" brushRef="#br0" timeOffset="40986.033">5360 2105 22309 0 0,'0'0'90'0'0,"0"0"10"0"0,0 0-29 0 0,0 0-119 0 0,0 0-84 0 0,0 0-79 0 0,0 0-54 0 0,0 0-24 0 0,0 0-25 0 0,0 0-21 0 0,0 0 17 0 0,0 0 28 0 0,0 0 54 0 0,-6-3 163 0 0,7 4 92 0 0,-1-1 0 0 0,0 1 1 0 0,0-1-1 0 0,1 1 0 0 0,-1 0 1 0 0,0-1-1 0 0,0 1 0 0 0,0 0 0 0 0,0-1 1 0 0,0 1-1 0 0,1 0 0 0 0,-1 0 0 0 0,-1-1 1 0 0,1 1-1 0 0,0 0 0 0 0,0-1 0 0 0,0 1 1 0 0,0 0-1 0 0,0-1 0 0 0,-1 1 0 0 0,1 0 1 0 0,0-1-1 0 0,0 1 0 0 0,-1-1 0 0 0,1 1 1 0 0,-1 0-1 0 0,1-1 0 0 0,0 1 1 0 0,-1-1-1 0 0,1 1 0 0 0,-1-1 0 0 0,1 1 1 0 0,-1-1-1 0 0,1 0 0 0 0,-1 1 0 0 0,0-1 1 0 0,1 0-1 0 0,-1 1 0 0 0,0-1 0 0 0,1 0 1 0 0,-1 0-1 0 0,1 1 0 0 0,-1-1 0 0 0,0 0 1 0 0,0 0-1 0 0,1 0 0 0 0,-1 0 0 0 0,0 0-19 0 0,10 23 343 0 0,25 92 259 0 0,-5 1 1 0 0,-5 1-1 0 0,-5 1 1 0 0,1 88-603 0 0,27 166 260 0 0,-31-302 399 0 0,-37-71 1122 0 0,2 2-2917 0 0,4-11-5097 0 0,12 7 1009 0 0,0 1-5330 0 0</inkml:trace>
  <inkml:trace contextRef="#ctx0" brushRef="#br0" timeOffset="41346.977">5053 2535 26358 0 0,'0'0'364'0'0,"0"0"-104"0"0,0 0-166 0 0,0 0-258 0 0,0 0-224 0 0,0 0-152 0 0,0 0-49 0 0,0 0 135 0 0,0 0 190 0 0,0 0 186 0 0,0 0 134 0 0,0 0 32 0 0,0 0 8 0 0,21-5 2 0 0,178-43 121 0 0,-139 34-343 0 0,63-12-254 0 0,-41 22-2822 0 0,-51 26-1701 0 0,-19 1-2778 0 0,-8-13-1195 0 0</inkml:trace>
  <inkml:trace contextRef="#ctx0" brushRef="#br0" timeOffset="41591.554">5701 2870 22933 0 0,'0'0'189'0'0,"0"0"-399"0"0,0 0-128 0 0,0 0 5 0 0,0 0 178 0 0,0 0 196 0 0,0 0 23 0 0,0 0 3 0 0,0 0-14 0 0,8 27-26 0 0,25 83-20 0 0,-12-9-1227 0 0,-15-99-5331 0 0,-1-2-1502 0 0,-4-1 1532 0 0</inkml:trace>
  <inkml:trace contextRef="#ctx0" brushRef="#br0" timeOffset="41824.938">5774 2406 26750 0 0,'0'0'184'0'0,"0"0"-88"0"0,0 0-152 0 0,0 0-328 0 0,0 0-408 0 0,0 0-449 0 0,0 0-151 0 0,0 0 56 0 0,0 0 151 0 0,0 0 169 0 0,0 0-8 0 0,0 0-24 0 0,0 0-16 0 0,0 0 31 0 0,18 9-231 0 0,-15 13-872 0 0,2-6-1161 0 0,-2-3-5465 0 0</inkml:trace>
  <inkml:trace contextRef="#ctx0" brushRef="#br0" timeOffset="42007.187">5926 2756 18860 0 0,'0'0'903'0'0,"0"0"-278"0"0,0 0-133 0 0,0 0-34 0 0,0 0-34 0 0,0 0-101 0 0,12 30-130 0 0,84 197-4 0 0,-28-114 130 0 0,-68-112-48 0 0,0-1 66 0 0,11-154 2233 0 0,-11 116-2983 0 0,11-85-899 0 0,3 87-3378 0 0,11 6-4238 0 0,-19 25-1285 0 0</inkml:trace>
  <inkml:trace contextRef="#ctx0" brushRef="#br0" timeOffset="42212.206">6365 2868 20532 0 0,'0'0'1194'0'0,"0"0"-530"0"0,0 0-503 0 0,0 0-274 0 0,0 0-55 0 0,0 0 72 0 0,0 0 71 0 0,0 0 77 0 0,0 0 22 0 0,0 0-36 0 0,0 0-25 0 0,0 0-2 0 0,0 0-15 0 0,9 24-3 0 0,41 119-84 0 0,-39-137-4306 0 0,2-9-5129 0 0,-11 1 1214 0 0</inkml:trace>
  <inkml:trace contextRef="#ctx0" brushRef="#br0" timeOffset="42424.064">6344 2174 26494 0 0,'0'0'184'0'0,"0"0"-80"0"0,0 0-216 0 0,0 0-520 0 0,0 0-617 0 0,0 0-711 0 0,0 0-225 0 0,0 0-79 0 0,0 0-1 0 0,0 0 49 0 0,0 0-297 0 0,0 0-239 0 0,0 0 7 0 0,3 13 113 0 0,0-8-625 0 0</inkml:trace>
  <inkml:trace contextRef="#ctx0" brushRef="#br0" timeOffset="42677.549">6629 1973 15803 0 0,'0'0'6386'0'0,"0"0"-5051"0"0,0 0-1543 0 0,0 0-338 0 0,0 0-103 0 0,0 0 162 0 0,0 0 239 0 0,0 0 273 0 0,0 0 150 0 0,0 0 52 0 0,9 33 43 0 0,27 108 34 0 0,-27-96-81 0 0,-2 0 0 0 0,-2 0 0 0 0,-2 0 0 0 0,-2 1 0 0 0,-3 29-223 0 0,0 11 210 0 0,-16 558-424 0 0,18-644 438 0 0,0 0 35 0 0,0 0-7 0 0,0 0-76 0 0,0-17-2123 0 0,0 13 1290 0 0,0-27-4494 0 0,1 9-1183 0 0,1 5-3986 0 0</inkml:trace>
  <inkml:trace contextRef="#ctx0" brushRef="#br0" timeOffset="42942.039">6593 2435 23717 0 0,'0'0'470'0'0,"0"0"-124"0"0,0 0-176 0 0,0 0-381 0 0,0 0-163 0 0,0 0-22 0 0,0 0 104 0 0,0 0 143 0 0,0 0 102 0 0,0 0 7 0 0,0 0-17 0 0,0 0-24 0 0,15-8-25 0 0,50-27-10 0 0,21 31-1497 0 0,-43 25-2734 0 0,-36-17 2915 0 0,9 6-4165 0 0,-3-2-4248 0 0</inkml:trace>
  <inkml:trace contextRef="#ctx0" brushRef="#br0" timeOffset="43324.816">6999 2967 23381 0 0,'0'0'55'0'0,"0"0"-271"0"0,0 0-96 0 0,0 0 45 0 0,0 0 128 0 0,0 0 63 0 0,0 0-15 0 0,0 0-57 0 0,0 0-16 0 0,0 0 14 0 0,0 0 40 0 0,0 0 113 0 0,0 0 110 0 0,16 11 109 0 0,48 31 70 0 0,-64-41-319 0 0,1-1 0 0 0,0 1 1 0 0,0-1-1 0 0,0 1 0 0 0,0-1 1 0 0,-1 0-1 0 0,1 0 1 0 0,0 1-1 0 0,0-1 0 0 0,0 0 1 0 0,0 0-1 0 0,0 0 0 0 0,0 0 1 0 0,0 0-1 0 0,0 0 0 0 0,0 0 1 0 0,-1 0-1 0 0,1 0 0 0 0,0-1 1 0 0,0 1-1 0 0,0 0 0 0 0,0-1 1 0 0,0 1-1 0 0,0 0 0 0 0,-1-1 1 0 0,1 1-1 0 0,0-1 0 0 0,0 1 1 0 0,-1-1-1 0 0,1 0 0 0 0,0 1 1 0 0,-1-1-1 0 0,1 0 0 0 0,-1 1 1 0 0,1-1-1 0 0,0 0 0 0 0,-1 0 1 0 0,0 1-1 0 0,1-1 0 0 0,-1 0 1 0 0,1 0-1 0 0,-1 0 1 0 0,0 0-1 0 0,0 0 0 0 0,0 0 1 0 0,1 1-1 0 0,-1-1 0 0 0,0 0 1 0 0,0 0-1 0 0,0 0 0 0 0,0 0 1 0 0,0 0-1 0 0,-1 0 27 0 0,2-1-256 0 0,-6-76-7022 0 0,-55 40 5784 0 0,49 36 1851 0 0,1 0-1 0 0,-1 1 1 0 0,0 0-1 0 0,0 1 1 0 0,0 0-1 0 0,0 1 1 0 0,1 0 0 0 0,-1 0-1 0 0,0 1 1 0 0,0 1-1 0 0,1-1 1 0 0,0 2 0 0 0,-9 3-357 0 0,16-7 82 0 0,-1 1 0 0 0,0 0 0 0 0,0 0 0 0 0,0 0 0 0 0,1 0 0 0 0,-1 1 0 0 0,0-1 0 0 0,1 1 1 0 0,0 0-1 0 0,-1 0 0 0 0,1 0 0 0 0,0 0 0 0 0,0 1 0 0 0,0 0 0 0 0,0-1 0 0 0,0 1 0 0 0,1 0 1 0 0,-1 0-1 0 0,1 0 0 0 0,0 1 0 0 0,0-1 0 0 0,0 0 0 0 0,0 1 0 0 0,1-1 0 0 0,-1 1 0 0 0,1 0 1 0 0,0 0-1 0 0,0-1 0 0 0,1 1 0 0 0,-1 0 0 0 0,1 0 0 0 0,-1 0 0 0 0,1 0 0 0 0,0 0 0 0 0,1 0 1 0 0,-1 0-1 0 0,1-1 0 0 0,0 1 0 0 0,-1 0 0 0 0,2 0 0 0 0,-1-1 0 0 0,0 1 0 0 0,1 0 1 0 0,0-1-1 0 0,0 1 0 0 0,0-1 0 0 0,0 0 0 0 0,0 0 0 0 0,2 1-82 0 0,7 3 6 0 0,1-2 1 0 0,1 0-1 0 0,-1 0 0 0 0,1-1 1 0 0,0-1-1 0 0,0 0 0 0 0,0-1 1 0 0,0 0-1 0 0,0-1 1 0 0,0 0-1 0 0,1-1 0 0 0,7-2-6 0 0,111 17 1052 0 0,-83 16 740 0 0,3 0-3217 0 0,-11-36-8722 0 0,-34 1-28 0 0</inkml:trace>
  <inkml:trace contextRef="#ctx0" brushRef="#br0" timeOffset="43524.861">7067 2575 23365 0 0,'0'0'4361'0'0,"0"0"-4137"0"0,0 0-104 0 0,0 0-256 0 0,0 0-104 0 0,0 0 56 0 0,0 0 32 0 0,0 0 144 0 0,0 0 8 0 0,0 0-32 0 0,161 1-56 0 0,-124 7-168 0 0,-4-2-224 0 0,5 0-337 0 0,-3 2-391 0 0,-3-2-696 0 0,-6 0-1689 0 0,-11-3-9234 0 0</inkml:trace>
  <inkml:trace contextRef="#ctx0" brushRef="#br0" timeOffset="44928.08">3454 3759 9466 0 0,'0'0'1222'0'0,"0"0"-572"0"0,0 0-470 0 0,0 0-193 0 0,0 0-23 0 0,0 0 51 0 0,0 0 47 0 0,0 0 13 0 0,0 0 5 0 0,0 0-22 0 0,0 0-17 0 0,0 0 23 0 0,0 0 43 0 0,3-53 2373 0 0,-3-88 2760 0 0,0 141-5127 0 0,0 0-42 0 0,0 0-52 0 0,0 0-46 0 0,0 0-42 0 0,0 0-2 0 0,0 0 14 0 0,0 0 13 0 0,0 0 32 0 0,0 0 54 0 0,0 0 62 0 0,0 0 44 0 0,0 0 78 0 0,0 0 54 0 0,-28-28 803 0 0,25 25-1092 0 0,1 0 1 0 0,-1 0 0 0 0,-1 0 0 0 0,1 1-1 0 0,0-1 1 0 0,-1 1 0 0 0,1 0 0 0 0,-1 0 0 0 0,1 0-1 0 0,-1 0 1 0 0,0 1 0 0 0,0-1 0 0 0,0 1-1 0 0,0 0 1 0 0,0 0 0 0 0,0 1 0 0 0,0-1-1 0 0,0 1 1 0 0,0 0 0 0 0,0 0 0 0 0,-1 0 0 0 0,1 1-1 0 0,0-1 1 0 0,0 1 0 0 0,0 0 0 0 0,0 0-1 0 0,0 1 1 0 0,0-1 0 0 0,1 1 0 0 0,-1 0 0 0 0,0 0-1 0 0,1 0 1 0 0,-1 0 0 0 0,1 0 0 0 0,0 1-1 0 0,0 0 1 0 0,0 0 0 0 0,0 0 0 0 0,0 0-1 0 0,0 0 1 0 0,1 0 0 0 0,0 1 0 0 0,0-1 0 0 0,0 1-1 0 0,0 0 1 0 0,0-1 0 0 0,0 3 8 0 0,-4 31 116 0 0,2 0 0 0 0,2 1 0 0 0,1 0 0 0 0,2-1 0 0 0,1 1 0 0 0,2 0-1 0 0,9 34-115 0 0,-3 3 54 0 0,-8-67-52 0 0,13 84 181 0 0,-4 0-1 0 0,-3 1 1 0 0,-5-1-1 0 0,-4 1 0 0 0,-4 0 1 0 0,-4-1-1 0 0,-9 36-182 0 0,17-124 48 0 0,1 0-1 0 0,0 1 0 0 0,-1-1 0 0 0,0 0 0 0 0,0 0 1 0 0,0 0-1 0 0,0 0 0 0 0,-1 0 0 0 0,1 0 0 0 0,-1 0 1 0 0,0 0-1 0 0,0-1 0 0 0,-1 1 0 0 0,1-1 1 0 0,-1 1-1 0 0,1-1 0 0 0,-1 0 0 0 0,0 0 0 0 0,-1 0 1 0 0,1 0-1 0 0,0-1 0 0 0,-1 1 0 0 0,1-1 0 0 0,-1 0 1 0 0,0 0-1 0 0,0 0 0 0 0,0-1 0 0 0,0 1 1 0 0,0-1-1 0 0,0 0 0 0 0,0 0 0 0 0,0-1 0 0 0,-1 1 1 0 0,1-1-1 0 0,0 0 0 0 0,0 0 0 0 0,-1 0 0 0 0,1 0 1 0 0,0-1-1 0 0,0 0 0 0 0,0 0 0 0 0,-1 0 1 0 0,1 0-1 0 0,0-1 0 0 0,0 1 0 0 0,1-1 0 0 0,-4-2-47 0 0,-3-2-95 0 0,1-1 1 0 0,1 0-1 0 0,0-1 0 0 0,0 0 0 0 0,0 0 0 0 0,1 0 0 0 0,0-1 0 0 0,0 0 0 0 0,1 0 0 0 0,1-1 0 0 0,-1 0 0 0 0,1 0 0 0 0,1 0 0 0 0,0-1 0 0 0,1 1 0 0 0,0-1 0 0 0,0 0 0 0 0,1 0 0 0 0,1 0 0 0 0,0 0 0 0 0,0 0 0 0 0,1 0 0 0 0,0-1 0 0 0,1 1 95 0 0,55-46-5322 0 0,-5 34-1505 0 0,-41 19 4230 0 0,6-3-5851 0 0</inkml:trace>
  <inkml:trace contextRef="#ctx0" brushRef="#br0" timeOffset="45177.184">3190 4141 20644 0 0,'0'0'58'0'0,"0"0"-106"0"0,0 0-132 0 0,0 0-251 0 0,0 0-172 0 0,0 0 54 0 0,0 0 235 0 0,0 0 378 0 0,0 0 339 0 0,0 0 152 0 0,0 0-19 0 0,0 0-107 0 0,13 1-99 0 0,173-6 210 0 0,-62-25-2975 0 0,-83 20-1762 0 0,0-1-4186 0 0,-24 6 1964 0 0</inkml:trace>
  <inkml:trace contextRef="#ctx0" brushRef="#br0" timeOffset="45802.19">3789 3513 20628 0 0,'0'0'-253'0'0,"0"0"-795"0"0,0 0-190 0 0,0 0 189 0 0,0 0 455 0 0,0 0 578 0 0,0 0 182 0 0,0 0 91 0 0,0 0 95 0 0,0 0 65 0 0,9 27 57 0 0,28 86 31 0 0,-27 21 1224 0 0,-22 315 544 0 0,11-446-2264 0 0,1 0 0 0 0,-1-1-1 0 0,1 1 1 0 0,-1-1-1 0 0,1 1 1 0 0,0 0-1 0 0,0-1 1 0 0,0 1-1 0 0,0 0 1 0 0,1-1-1 0 0,-1 1 1 0 0,1 0-1 0 0,0-1 1 0 0,0 1-1 0 0,-1-1 1 0 0,2 1-1 0 0,-1-1 1 0 0,0 0-1 0 0,0 1 1 0 0,1-1 0 0 0,-1 0-1 0 0,1 0 1 0 0,0 0-1 0 0,0 0 1 0 0,0 0-1 0 0,0 0 1 0 0,0-1-1 0 0,0 1 1 0 0,0 0-1 0 0,0-1 1 0 0,1 0-1 0 0,-1 0 1 0 0,0 1-1 0 0,1-1 1 0 0,-1-1-1 0 0,1 1 1 0 0,-1 0-1 0 0,1-1 1 0 0,0 1 0 0 0,-1-1-1 0 0,1 0 1 0 0,0 0-1 0 0,-1 0 1 0 0,1 0-1 0 0,0 0 1 0 0,-1-1-1 0 0,1 1 1 0 0,0-1-1 0 0,-1 1 1 0 0,1-1-1 0 0,0 0-8 0 0,18-17-506 0 0,0 0 0 0 0,-1-1 0 0 0,-1-1 0 0 0,0-1 0 0 0,-2 0 0 0 0,-1-1 0 0 0,0-1 0 0 0,-2-1 0 0 0,0 0 1 0 0,4-14 505 0 0,-10-10 2271 0 0,-21 110 493 0 0,12-52-2723 0 0,0 0-1 0 0,0 0 1 0 0,0 0 0 0 0,2-1-1 0 0,-1 1 1 0 0,1 0 0 0 0,1 0-1 0 0,-1 0 1 0 0,2-1-1 0 0,-1 1 1 0 0,1-1 0 0 0,1 0-1 0 0,0 0 1 0 0,0 0-1 0 0,1 0 1 0 0,0-1 0 0 0,0 1-1 0 0,1-1 1 0 0,0-1-1 0 0,6 7-40 0 0,-10-13-37 0 0,-1 0-1 0 0,1 0 0 0 0,0 0 1 0 0,-1-1-1 0 0,1 1 1 0 0,0 0-1 0 0,0-1 0 0 0,-1 0 1 0 0,1 1-1 0 0,0-1 0 0 0,0 0 1 0 0,0 0-1 0 0,0 0 0 0 0,0 0 1 0 0,-1 0-1 0 0,1 0 0 0 0,0 0 1 0 0,0-1-1 0 0,0 1 1 0 0,0-1-1 0 0,-1 1 0 0 0,1-1 1 0 0,0 0-1 0 0,-1 0 0 0 0,1 0 1 0 0,0 0-1 0 0,-1 0 0 0 0,1 0 1 0 0,-1 0-1 0 0,1 0 0 0 0,-1 0 1 0 0,0-1-1 0 0,0 1 1 0 0,1-1-1 0 0,-1 1 0 0 0,0-1 1 0 0,0 1-1 0 0,0-1 0 0 0,-1 0 1 0 0,1 1-1 0 0,0-1 0 0 0,-1 0 1 0 0,1 0-1 0 0,-1 0 38 0 0,24-82-1624 0 0,-23 74-1367 0 0,1 25-3125 0 0,0-3 2373 0 0,-2-7-3953 0 0</inkml:trace>
  <inkml:trace contextRef="#ctx0" brushRef="#br0" timeOffset="46097.989">4296 3934 20644 0 0,'0'0'382'0'0,"0"0"-173"0"0,0 0-223 0 0,0 0-252 0 0,0 0-10 0 0,0 0 107 0 0,0 0 158 0 0,0 0 179 0 0,0 0 35 0 0,0 0-2 0 0,0 0-18 0 0,0 0 4 0 0,0 0 18 0 0,10 22 16 0 0,72 151 922 0 0,-77-164-1084 0 0,0 0 0 0 0,0 0 0 0 0,1-1 0 0 0,0 0 0 0 0,0 0-1 0 0,1-1 1 0 0,0 0 0 0 0,1 0 0 0 0,-1 0 0 0 0,1-1 0 0 0,1-1 0 0 0,-1 1 0 0 0,1-1-1 0 0,0 0 1 0 0,0-1 0 0 0,0 0 0 0 0,1-1 0 0 0,5 2-59 0 0,26-3-3592 0 0,1-14-3891 0 0,-36 9-3208 0 0</inkml:trace>
  <inkml:trace contextRef="#ctx0" brushRef="#br0" timeOffset="46600.277">4916 3945 13131 0 0,'0'0'623'0'0,"0"0"-605"0"0,0 0 54 0 0,0 0 276 0 0,0 0 254 0 0,0 0 274 0 0,0 0 158 0 0,0 0 136 0 0,0 0 37 0 0,0 0-93 0 0,0 0-142 0 0,0 0-134 0 0,0 0-133 0 0,7 2-118 0 0,19 5-198 0 0,-40-48-815 0 0,11 38 413 0 0,0 0 1 0 0,-1 0 0 0 0,1 1 0 0 0,0 0 0 0 0,-1-1 0 0 0,1 1 0 0 0,-1 0-1 0 0,0 1 1 0 0,0-1 0 0 0,0 1 0 0 0,1 0 0 0 0,-1 0 0 0 0,-1 0-1 0 0,1 0 1 0 0,0 1 0 0 0,0-1 0 0 0,0 1 0 0 0,0 0 0 0 0,0 1 0 0 0,0-1-1 0 0,0 1 1 0 0,0-1 0 0 0,0 1 0 0 0,0 0 0 0 0,0 1 0 0 0,0-1-1 0 0,0 1 1 0 0,0 0 0 0 0,1-1 0 0 0,-1 2 0 0 0,1-1 0 0 0,-1 0 0 0 0,1 1-1 0 0,0 0 1 0 0,0-1 0 0 0,0 1 0 0 0,0 0 0 0 0,1 1 0 0 0,-1-1-1 0 0,1 0 1 0 0,0 1 0 0 0,0-1 0 0 0,0 1 0 0 0,0 0 0 0 0,1 0 0 0 0,-1 0-1 0 0,1 0 1 0 0,0 0 0 0 0,0 0 0 0 0,0 0 0 0 0,1 0 0 0 0,0 0-1 0 0,0 2 14 0 0,3 0-17 0 0,1 0 1 0 0,0 0 0 0 0,1 0-1 0 0,-1 0 1 0 0,1-1 0 0 0,0 1 0 0 0,1-1-1 0 0,-1-1 1 0 0,1 1 0 0 0,0-1 0 0 0,0 0-1 0 0,0 0 1 0 0,1-1 0 0 0,-1 0 0 0 0,1 0-1 0 0,0 0 1 0 0,7 1 15 0 0,-4 1-61 0 0,171 71-275 0 0,-181-74 372 0 0,1 0-1 0 0,-1 0 0 0 0,0 1 0 0 0,1-1 1 0 0,-1 0-1 0 0,0 1 0 0 0,-1-1 0 0 0,1 0 1 0 0,0 1-1 0 0,-1-1 0 0 0,1 0 1 0 0,-1 0-1 0 0,1 1 0 0 0,-1-1 0 0 0,0 0 1 0 0,0 0-1 0 0,0 0 0 0 0,0 0 0 0 0,-1 0 1 0 0,1 0-1 0 0,-1 0 0 0 0,1 0 0 0 0,-1-1 1 0 0,1 1-1 0 0,-1-1 0 0 0,0 1 1 0 0,0-1-1 0 0,0 1 0 0 0,0-1 0 0 0,0 0 1 0 0,0 0-1 0 0,-2 1-35 0 0,3-1 14 0 0,-10 10-47 0 0,0-2-1 0 0,0 1 1 0 0,-1-1 0 0 0,0-1-1 0 0,-1 0 1 0 0,0-1-1 0 0,0-1 1 0 0,-1 0 0 0 0,1 0-1 0 0,-1-1 1 0 0,0-1-1 0 0,-1 0 1 0 0,1-1-1 0 0,-1-1 1 0 0,1 0 0 0 0,-1-1-1 0 0,0-1 1 0 0,-1 0 33 0 0,-3-13-2456 0 0,15-4-5754 0 0,3 10-2449 0 0</inkml:trace>
  <inkml:trace contextRef="#ctx0" brushRef="#br0" timeOffset="47220.25">5344 3347 25013 0 0,'0'0'395'0'0,"0"0"-470"0"0,0 0-371 0 0,0 0-126 0 0,0 0 11 0 0,0 0 196 0 0,0 0 250 0 0,0 0 131 0 0,3 26 10 0 0,19 183 76 0 0,-17-10 417 0 0,-5-124-453 0 0,3 1 0 0 0,3 0-1 0 0,16 73-65 0 0,-19-148-78 0 0,0 0 0 0 0,0 0 0 0 0,1 0 0 0 0,-1 0-1 0 0,0 0 1 0 0,1-1 0 0 0,-1 0 0 0 0,1 1-1 0 0,-1-1 1 0 0,0 0 0 0 0,1-1 0 0 0,-1 1 0 0 0,1-1-1 0 0,-1 1 1 0 0,0-1 0 0 0,1 0 0 0 0,-1 0-1 0 0,0-1 1 0 0,0 1 0 0 0,0-1 0 0 0,0 1-1 0 0,0-1 1 0 0,0 0 0 0 0,0 0 0 0 0,0 0 0 0 0,-1 0-1 0 0,2-3 79 0 0,-2 4-104 0 0,29-21-773 0 0,14-9 510 0 0,-15 22 2879 0 0,-30 9-2220 0 0,0 0-90 0 0,30 36 867 0 0,-28-31-1116 0 0,0 0-1 0 0,0 0 0 0 0,1-1 0 0 0,-1 0 1 0 0,1 1-1 0 0,0-1 0 0 0,0 0 1 0 0,1 0-1 0 0,-1-1 0 0 0,1 1 0 0 0,0-1 1 0 0,0 1-1 0 0,0-1 0 0 0,0-1 1 0 0,0 1-1 0 0,1 0 0 0 0,0-1 0 0 0,-1 0 1 0 0,1 0-1 0 0,0-1 0 0 0,0 1 1 0 0,0-1-1 0 0,0 0 0 0 0,0 0 1 0 0,0 0-1 0 0,0-1 0 0 0,0 0 0 0 0,0 0 1 0 0,0 0-1 0 0,1-1 0 0 0,-1 0 1 0 0,0 0-1 0 0,0 0 0 0 0,0 0 0 0 0,-1-1 1 0 0,1 0-1 0 0,0 0 0 0 0,0 0 1 0 0,-1-1-1 0 0,0 1 0 0 0,1-1 0 0 0,-1 0 1 0 0,0 0-1 0 0,0-1 0 0 0,-1 1 1 0 0,1-1-1 0 0,-1 0 0 0 0,1 0 0 0 0,1-3 48 0 0,-3 3-6 0 0,-1 0 0 0 0,1 0 0 0 0,-1 0-1 0 0,0-1 1 0 0,0 1 0 0 0,0 0 0 0 0,0 0-1 0 0,-1-1 1 0 0,0 1 0 0 0,0-1-1 0 0,0 1 1 0 0,0 0 0 0 0,-1-1 0 0 0,1 1-1 0 0,-1 0 1 0 0,0-1 0 0 0,-1 1-1 0 0,1 0 1 0 0,-1 0 0 0 0,0 0 0 0 0,0 0-1 0 0,0 0 1 0 0,0 1 0 0 0,-1-2 6 0 0,4 45 1085 0 0,0-33-1132 0 0,1-1 1 0 0,0 0-1 0 0,0 1 0 0 0,0-1 0 0 0,1 0 0 0 0,0 0 0 0 0,1 0 0 0 0,-1 0 1 0 0,1-1-1 0 0,0 1 0 0 0,1-1 0 0 0,-1 0 0 0 0,1 0 0 0 0,0-1 0 0 0,0 1 0 0 0,0-1 1 0 0,1 0-1 0 0,-1-1 0 0 0,1 1 0 0 0,0-1 0 0 0,0 0 0 0 0,0-1 0 0 0,1 1 0 0 0,-1-1 1 0 0,1 0-1 0 0,-1-1 0 0 0,1 0 0 0 0,0 0 0 0 0,-1 0 0 0 0,5-1 47 0 0,59-6-4495 0 0,-5-22-4840 0 0,-53 19 1225 0 0</inkml:trace>
  <inkml:trace contextRef="#ctx0" brushRef="#br0" timeOffset="47636.836">6368 3394 24573 0 0,'0'0'43'0'0,"0"0"-348"0"0,0 0-409 0 0,0 0-266 0 0,0 0 96 0 0,0 0 240 0 0,0 0 302 0 0,0 0 271 0 0,0 0 69 0 0,0 0 60 0 0,8 28 49 0 0,27 88 30 0 0,-13 108 687 0 0,-23-169-690 0 0,0 15-24 0 0,-1-31-173 0 0,2 0 1 0 0,1 0-1 0 0,2-1 1 0 0,2 1-1 0 0,9 32 63 0 0,-1-57-167 0 0,-25-41-637 0 0,0 20 872 0 0,1 1 0 0 0,-1 1-1 0 0,0 0 1 0 0,0 0 0 0 0,0 1-1 0 0,-1 1 1 0 0,1 0-1 0 0,-1 1 1 0 0,0 0 0 0 0,0 1-1 0 0,0 0 1 0 0,0 1-1 0 0,0 0 1 0 0,0 2 0 0 0,1-1-1 0 0,-1 1 1 0 0,0 1 0 0 0,1 0-1 0 0,-1 1 1 0 0,1 1-1 0 0,0-1 1 0 0,0 2 0 0 0,1 0-1 0 0,0 0 1 0 0,0 1 0 0 0,0 1-1 0 0,-8 6-67 0 0,18-13 1 0 0,-1 1 0 0 0,1-1 0 0 0,-1 1 0 0 0,1-1 0 0 0,0 1 0 0 0,-1 0 0 0 0,1-1 0 0 0,0 1-1 0 0,0 0 1 0 0,0 0 0 0 0,1 0 0 0 0,-1 0 0 0 0,0 0 0 0 0,1 0 0 0 0,-1 0 0 0 0,1 0 0 0 0,-1 0 0 0 0,1 0 0 0 0,0 0 0 0 0,0 0 0 0 0,0 0 0 0 0,0 0-1 0 0,1 0 1 0 0,-1 0 0 0 0,0 0 0 0 0,1 0 0 0 0,-1 0 0 0 0,1 0 0 0 0,0 0 0 0 0,0 0 0 0 0,0 0 0 0 0,0-1 0 0 0,0 1 0 0 0,0 0 0 0 0,0 0-1 0 0,0-1 1 0 0,1 1 0 0 0,-1-1 0 0 0,1 1 0 0 0,-1-1 0 0 0,1 0 0 0 0,0 0 0 0 0,-1 1 0 0 0,1-1 0 0 0,0 0 0 0 0,1 0-1 0 0,88 45 0 0 0,26-33-2044 0 0,-78-15-1344 0 0,-2-3-3343 0 0,-18 0-3735 0 0</inkml:trace>
  <inkml:trace contextRef="#ctx0" brushRef="#br0" timeOffset="48162.999">3883 4480 22509 0 0,'0'0'923'0'0,"0"0"-470"0"0,0 0-262 0 0,0 0-155 0 0,0 0-96 0 0,0 0 41 0 0,0 0 35 0 0,0 0 15 0 0,0 0-18 0 0,25-1-10 0 0,81 0-17 0 0,67 33 14 0 0,-144-21-25 0 0,60 36-666 0 0,-89-44 685 0 0,-1 0-1 0 0,1 0 0 0 0,-1 1 1 0 0,0-1-1 0 0,0 0 0 0 0,0 0 1 0 0,-1 0-1 0 0,1 0 0 0 0,-1 0 1 0 0,1 0-1 0 0,-1-1 0 0 0,0 1 0 0 0,0 0 1 0 0,0-1-1 0 0,-1 0 0 0 0,1 1 1 0 0,-1-1-1 0 0,1 0 0 0 0,-1 0 1 0 0,0 0-1 0 0,1-1 0 0 0,-1 1 1 0 0,0-1-1 0 0,-2 1 7 0 0,-8 8-42 0 0,-56 44-22 0 0,49-41 73 0 0,0 1 1 0 0,0 1-1 0 0,2 0 0 0 0,0 1 0 0 0,0 1 0 0 0,2 1 1 0 0,0 1-1 0 0,1 0 0 0 0,1 1 0 0 0,1 0 0 0 0,1 1 0 0 0,1 1 1 0 0,0 0-10 0 0,10-18 8 0 0,0 1 1 0 0,0 0-1 0 0,1-1 0 0 0,0 1 1 0 0,-1 0-1 0 0,2 0 1 0 0,-1-1-1 0 0,0 1 1 0 0,1 0-1 0 0,0-1 1 0 0,0 1-1 0 0,0-1 1 0 0,1 1-1 0 0,-1-1 0 0 0,1 1 1 0 0,0-1-1 0 0,1 0 1 0 0,-1 0-1 0 0,1 0 1 0 0,0 0-1 0 0,-1 0 1 0 0,2-1-1 0 0,-1 1 1 0 0,0-1-1 0 0,1 0 1 0 0,-1 0-1 0 0,1 0 0 0 0,0 0 1 0 0,0-1-1 0 0,0 0 1 0 0,1 0-1 0 0,-1 0 1 0 0,0 0-1 0 0,1 0 1 0 0,-1-1-9 0 0,169 35 320 0 0,-164-36-425 0 0,110-8-113 0 0,-55-28-3372 0 0,-58 19-128 0 0,-5 6-2406 0 0,-1 5-3957 0 0</inkml:trace>
  <inkml:trace contextRef="#ctx0" brushRef="#br0" timeOffset="48419.244">3831 4755 24149 0 0,'0'0'860'0'0,"0"0"-257"0"0,0 0-301 0 0,0 0-261 0 0,0 0-65 0 0,0 0-3 0 0,0 0 33 0 0,28-3-26 0 0,189-17-503 0 0,-87 16-1787 0 0,-86 5-1513 0 0,-2 1-4315 0 0,-30-1-2446 0 0</inkml:trace>
  <inkml:trace contextRef="#ctx0" brushRef="#br0" timeOffset="49233.952">4573 5116 25165 0 0,'0'0'219'0'0,"0"0"-251"0"0,0 0-91 0 0,0 0-21 0 0,0 0 62 0 0,0 0 30 0 0,0 0-31 0 0,0 0-45 0 0,0 0-8 0 0,0 0 35 0 0,0 0 57 0 0,0 0 76 0 0,27-7 77 0 0,79-26 59 0 0,-104 33-156 0 0,0 0 0 0 0,-1 0-1 0 0,1-1 1 0 0,0 1 0 0 0,-1 0 0 0 0,1-1 0 0 0,-1 0 0 0 0,1 1-1 0 0,-1-1 1 0 0,1 0 0 0 0,-1 0 0 0 0,0 0 0 0 0,1 1 0 0 0,-1-1-1 0 0,0-1 1 0 0,1 1 0 0 0,-1 0 0 0 0,0 0 0 0 0,0 0 0 0 0,0-1-1 0 0,0 1 1 0 0,0 0 0 0 0,-1-1 0 0 0,1 1 0 0 0,0-1-1 0 0,-1 1 1 0 0,1-1 0 0 0,-1 0 0 0 0,1 1 0 0 0,-1-1 0 0 0,0 1-1 0 0,1-1 1 0 0,-1 0 0 0 0,0 1 0 0 0,0-1 0 0 0,0 0 0 0 0,0 1-1 0 0,-1-2-11 0 0,0-4 66 0 0,2-1-154 0 0,-1-1 1 0 0,0 1-1 0 0,0 0 0 0 0,-1 0 1 0 0,0 0-1 0 0,-1 0 1 0 0,0 0-1 0 0,0 0 0 0 0,0 0 1 0 0,-1 0-1 0 0,0 1 1 0 0,-1-1-1 0 0,0 1 0 0 0,0 0 1 0 0,0 0-1 0 0,-1 1 1 0 0,0-1-1 0 0,-1 1 1 0 0,1 0-1 0 0,-1 0 0 0 0,0 1 1 0 0,-1-1-1 0 0,1 2 1 0 0,-1-1-1 0 0,0 1 0 0 0,0 0 1 0 0,0 0-1 0 0,-8-2 88 0 0,3 2 38 0 0,0 0-1 0 0,0 1 1 0 0,0 1-1 0 0,-1 0 1 0 0,1 1-1 0 0,-1 0 1 0 0,1 1-1 0 0,-1 0 1 0 0,1 1-1 0 0,-1 1 1 0 0,1 0-1 0 0,0 0 1 0 0,-8 4-38 0 0,15-5 23 0 0,0 0 1 0 0,1 0 0 0 0,-1 1 0 0 0,1 0-1 0 0,0 0 1 0 0,-1 0 0 0 0,1 1 0 0 0,0-1-1 0 0,0 1 1 0 0,1 0 0 0 0,-1 0-1 0 0,0 0 1 0 0,1 1 0 0 0,0-1 0 0 0,0 1-1 0 0,0 0 1 0 0,0 0 0 0 0,1 0-1 0 0,-1 0 1 0 0,1 0 0 0 0,0 1 0 0 0,0-1-1 0 0,1 1 1 0 0,-1-1 0 0 0,1 1 0 0 0,0-1-1 0 0,0 1 1 0 0,1 0 0 0 0,-1 0-1 0 0,1 0 1 0 0,0-1 0 0 0,0 1 0 0 0,1 0-1 0 0,-1 0 1 0 0,1-1 0 0 0,1 4-24 0 0,2 0-77 0 0,1-1 0 0 0,0 1 0 0 0,0-1 0 0 0,0 0 0 0 0,1 0 0 0 0,0-1 0 0 0,1 1 0 0 0,-1-2 0 0 0,1 1 0 0 0,0 0 0 0 0,0-1 0 0 0,1-1 0 0 0,0 1 0 0 0,0-1 0 0 0,0-1 0 0 0,0 1 0 0 0,1-1 0 0 0,-1-1 0 0 0,1 1 0 0 0,-1-2 0 0 0,1 1 0 0 0,0-1 0 0 0,0 0 0 0 0,0-1 0 0 0,0 0 0 0 0,0-1 0 0 0,-1 1 0 0 0,1-2 0 0 0,0 1 0 0 0,0-1 0 0 0,-1-1 0 0 0,1 1 0 0 0,-1-2 0 0 0,7-2 77 0 0,9-5-666 0 0,-1-1 0 0 0,-1-1-1 0 0,0 0 1 0 0,0-2 0 0 0,-2-1 0 0 0,0 0 0 0 0,0-2-1 0 0,4-7 667 0 0,63-108 552 0 0,-82 118-562 0 0,-5 16 133 0 0,1-1 0 0 0,-1 1 1 0 0,0-1-1 0 0,1 1 1 0 0,-1-1-1 0 0,1 0 0 0 0,-1 1 1 0 0,0-1-1 0 0,1 1 0 0 0,-1-1 1 0 0,1 0-1 0 0,-1 0 1 0 0,1 1-1 0 0,-1-1 0 0 0,1 0 1 0 0,-1 0-1 0 0,1 1 1 0 0,-1-1-1 0 0,1 0 0 0 0,-1 0 1 0 0,1 0-1 0 0,-1 0 0 0 0,1 0 1 0 0,-1 0-1 0 0,1 0 1 0 0,-1 0-1 0 0,1 0 0 0 0,0 0 1 0 0,-1 0-1 0 0,1 0 1 0 0,-1-1-1 0 0,1 1 0 0 0,-1 0 1 0 0,1 0-1 0 0,-1 0 0 0 0,1-1 1 0 0,-1 1-1 0 0,1 0 1 0 0,-1-1-1 0 0,0 1 0 0 0,1 0 1 0 0,-1-1-1 0 0,1 1 1 0 0,-1 0-1 0 0,0-1 0 0 0,1 1 1 0 0,-1-1-1 0 0,0 1 0 0 0,0-1 1 0 0,1 1-1 0 0,-1-1-123 0 0,63 213 1363 0 0,-59-210-1513 0 0,1-1 0 0 0,-1 1 0 0 0,0-1 0 0 0,1 0 0 0 0,-1 0-1 0 0,1-1 1 0 0,0 1 0 0 0,-1-1 0 0 0,1 0 0 0 0,-1 0 0 0 0,1-1 0 0 0,-1 1-1 0 0,1-1 1 0 0,-1 0 0 0 0,1 0 0 0 0,-1 0 0 0 0,1-1 0 0 0,-1 0 0 0 0,0 0-1 0 0,0 0 1 0 0,0 0 0 0 0,0 0 0 0 0,0-1 0 0 0,-1 0 0 0 0,1 0 0 0 0,-1 0-1 0 0,2-2 151 0 0,5 0-195 0 0,-1-1 355 0 0,0 1-1 0 0,1 1 1 0 0,-1-1-1 0 0,1 1 1 0 0,0 1-1 0 0,0 0 1 0 0,0 1-1 0 0,1-1 1 0 0,-1 2 0 0 0,0 0-1 0 0,1 0 1 0 0,-1 1-1 0 0,7 0-159 0 0,81 100 1715 0 0,-95-98-1751 0 0,1 1-1 0 0,-1-1 1 0 0,1 0 0 0 0,0 0-1 0 0,0 0 1 0 0,0-1-1 0 0,0 0 1 0 0,0 1-1 0 0,0-1 1 0 0,0-1 0 0 0,0 1-1 0 0,0 0 1 0 0,0-1-1 0 0,1 0 1 0 0,-1 0 0 0 0,0 0-1 0 0,0-1 1 0 0,0 1-1 0 0,0-1 1 0 0,0 0 0 0 0,0 0-1 0 0,0-1 1 0 0,0 1-1 0 0,0-1 1 0 0,0 0 0 0 0,0 0-1 0 0,-1 0 1 0 0,1 0-1 0 0,-1 0 1 0 0,1-1 0 0 0,-1 0-1 0 0,0 0 1 0 0,0 0-1 0 0,-1 0 1 0 0,3-3 36 0 0,80-129-5379 0 0,-69 55 2537 0 0,-20 29 5429 0 0,-21 37 1830 0 0,-15 46-1979 0 0,37-24-2353 0 0,-1 0 0 0 0,2 0 1 0 0,-1 1-1 0 0,1-1 0 0 0,0 1 1 0 0,1-1-1 0 0,0 1 0 0 0,0 0 1 0 0,1 0-1 0 0,0 0 0 0 0,0-1 1 0 0,1 1-1 0 0,1 0 0 0 0,-1-1 1 0 0,1 1-1 0 0,1 0 0 0 0,0-1 0 0 0,0 0 1 0 0,0 0-1 0 0,1 0 0 0 0,0 0 1 0 0,2 1-86 0 0,92 83-4295 0 0,-73-80-2102 0 0,-8-3-5343 0 0</inkml:trace>
  <inkml:trace contextRef="#ctx0" brushRef="#br0" timeOffset="94302.302">463 1827 2681 0 0,'0'0'-32'0'0,"0"0"-40"0"0,0 0-1065 0 0,0 0-303 0 0</inkml:trace>
  <inkml:trace contextRef="#ctx0" brushRef="#br0" timeOffset="94748.06">110 1725 0 0 0,'0'0'609'0'0,"0"0"445"0"0,0 0-64 0 0,0 0-538 0 0,0 0 29 0 0,0 0 245 0 0,0 0 256 0 0,0 0 157 0 0,0 0-9 0 0,0 0-50 0 0,0 0-74 0 0,6-21-54 0 0,26-94 1630 0 0,-44 227-2047 0 0,-74 523-5 0 0,37 807 1060 0 0,61-1108-2875 0 0,9-113-2362 0 0,-14-210 1963 0 0,3-22-3436 0 0,-6 6 1018 0 0</inkml:trace>
  <inkml:trace contextRef="#ctx0" brushRef="#br0" timeOffset="95130.174">166 4411 13347 0 0,'0'0'744'0'0,"0"0"-195"0"0,0 0-244 0 0,0 0-299 0 0,0 0-8 0 0,0 0 196 0 0,0 0 182 0 0,0 0 147 0 0,0 0 49 0 0,0 0-29 0 0,0 0-80 0 0,30-11-84 0 0,196-67 494 0 0,-152 69-835 0 0,1 3 0 0 0,0 3 0 0 0,-1 3 0 0 0,1 4 0 0 0,-1 3 0 0 0,0 3 0 0 0,0 4 0 0 0,27 10-38 0 0,157 21 79 0 0,-40-16 43 0 0,2-9 0 0 0,-1-10 1 0 0,67-12-123 0 0,-216-6 456 0 0,-97-3-3285 0 0,8 2-4702 0 0,7 6-2187 0 0</inkml:trace>
  <inkml:trace contextRef="#ctx0" brushRef="#br0" timeOffset="95700.217">376 1896 21909 0 0,'0'0'-426'0'0,"0"0"136"0"0,0 0 182 0 0,-12-27-47 0 0,-38-83-152 0 0,48 106 262 0 0,0 1 0 0 0,1-1 0 0 0,-1 0-1 0 0,1 0 1 0 0,0 0 0 0 0,0 0 0 0 0,0 0 0 0 0,1 0 0 0 0,-1 0 0 0 0,1 0-1 0 0,0 0 1 0 0,0 0 0 0 0,1 0 0 0 0,-1 0 0 0 0,1 0 0 0 0,-1 0 0 0 0,1 0-1 0 0,1 0 1 0 0,-1 1 0 0 0,0-1 0 0 0,1 0 0 0 0,0 1 0 0 0,0-1-1 0 0,0 1 1 0 0,0-1 0 0 0,1 1 0 0 0,-1 0 0 0 0,1 0 0 0 0,0 0 0 0 0,0 0-1 0 0,0 1 1 0 0,0-1 0 0 0,1 0 45 0 0,6-6 336 0 0,-1 3-272 0 0,1 0-1 0 0,-1 0 0 0 0,1 2 0 0 0,0-1 0 0 0,0 1 0 0 0,0 0 0 0 0,1 1 0 0 0,0 1 0 0 0,-1-1 0 0 0,1 2 0 0 0,0-1 0 0 0,0 2 0 0 0,0-1 1 0 0,0 1-1 0 0,0 1 0 0 0,0 0 0 0 0,4 1-63 0 0,26-1 117 0 0,629 52-117 0 0,-364-41-328 0 0,-1-13 0 0 0,244-35 328 0 0,-520 31 56 0 0,-12 4 392 0 0,-32 24-240 0 0,5-3-190 0 0,0 1-1 0 0,1 0 1 0 0,1 0 0 0 0,1 1-1 0 0,1 0 1 0 0,1 0-1 0 0,1 0 1 0 0,0 1 0 0 0,2 0-1 0 0,1-1 1 0 0,1 1-1 0 0,1 0 1 0 0,1 0 0 0 0,0-1-1 0 0,2 1 1 0 0,1-1 0 0 0,1 0-1 0 0,2 5-17 0 0,10 83 61 0 0,2 100 26 0 0,-10 1 1 0 0,-10 46-88 0 0,-19 195-2692 0 0,14-337-391 0 0,3-40-3001 0 0,2-42-3325 0 0</inkml:trace>
  <inkml:trace contextRef="#ctx0" brushRef="#br1" timeOffset="168292.85">1913 2805 15339 0 0,'0'0'923'0'0,"0"0"-563"0"0,0 0-10 0 0,0 0 10 0 0,0 0-114 0 0,0 0-119 0 0,0 0-131 0 0,0 0-49 0 0,0 0 13 0 0,0 0 25 0 0,-3-14 30 0 0,-11-59 73 0 0,-38 71-1703 0 0,-118 116 953 0 0,130-81 729 0 0,9-13 136 0 0,1 2 0 0 0,1 1 0 0 0,0 1 0 0 0,2 2-1 0 0,1 1 1 0 0,2 0 0 0 0,0 2 0 0 0,2 1 0 0 0,1 1 0 0 0,2 1 0 0 0,0 0 0 0 0,3 1 0 0 0,1 1-1 0 0,1 1 1 0 0,-2 11-203 0 0,11 9 74 0 0,2 0 0 0 0,2 1 1 0 0,3-1-1 0 0,2 0 0 0 0,3 0 0 0 0,2-1 0 0 0,2 1 0 0 0,3-2 0 0 0,2 0 0 0 0,3-1 0 0 0,1 0 0 0 0,3-2 1 0 0,2-1-1 0 0,2-1 0 0 0,2-1 0 0 0,34 41-74 0 0,-45-62 37 0 0,2 0-1 0 0,0-2 1 0 0,2 0-1 0 0,0-1 1 0 0,2-1 0 0 0,1-1-1 0 0,0-2 1 0 0,1 0 0 0 0,1-2-1 0 0,3 1-36 0 0,-15-11 117 0 0,-1 0 1 0 0,1 0-1 0 0,0-2 0 0 0,0 0 0 0 0,0 0 1 0 0,1-2-1 0 0,0 0 0 0 0,-1 0 0 0 0,1-2 1 0 0,0 0-1 0 0,0-1 0 0 0,0 0 0 0 0,0-1 1 0 0,0-1-1 0 0,0-1 0 0 0,0 0 0 0 0,-1-1 1 0 0,0-1-1 0 0,0 0 0 0 0,0-1 0 0 0,0-1-117 0 0,22-18 164 0 0,-1-2-1 0 0,-1-2 1 0 0,-2-1-1 0 0,0-1 0 0 0,-3-2 1 0 0,0-2-1 0 0,-3 0 0 0 0,-1-2 1 0 0,-1 0-1 0 0,-2-2 1 0 0,-2-1-1 0 0,-2 0 0 0 0,-1-2 1 0 0,1-9-164 0 0,11-19 61 0 0,-2-2 1 0 0,-3-1-1 0 0,-4-1 1 0 0,-3-1-1 0 0,-3 0 1 0 0,-4-1-1 0 0,-3-1 1 0 0,-3 1-1 0 0,-5-62-61 0 0,1 120-82 0 0,-1 0-1 0 0,0 0 1 0 0,-2 1-1 0 0,0-1 1 0 0,-1 0 0 0 0,0 0-1 0 0,-2 1 1 0 0,0 0-1 0 0,-1 0 1 0 0,-1 0 0 0 0,0 1-1 0 0,-2 0 1 0 0,1 0-1 0 0,-2 1 1 0 0,0 0 0 0 0,-1 1-1 0 0,0 0 1 0 0,-1 0-1 0 0,-1 1 1 0 0,0 1 0 0 0,-1 0-1 0 0,0 1 1 0 0,-1 1-1 0 0,0 0 1 0 0,0 1 0 0 0,-1 0-1 0 0,0 2 1 0 0,-1 0-1 0 0,0 0 1 0 0,0 2 0 0 0,0 0-1 0 0,-1 1 1 0 0,-6 0 82 0 0,-12 3-76 0 0,-1 1 0 0 0,1 3 0 0 0,0 0 0 0 0,0 3 0 0 0,0 1-1 0 0,0 1 1 0 0,1 2 0 0 0,1 2 0 0 0,0 1 0 0 0,0 1 0 0 0,2 2 0 0 0,-18 12 76 0 0,-19 14-143 0 0,2 3 1 0 0,3 3-1 0 0,1 2 1 0 0,3 3-1 0 0,-10 16 143 0 0,-38 46-1294 0 0,41-37-2646 0 0,13-12-6648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16T10:53:43.251"/>
    </inkml:context>
    <inkml:brush xml:id="br0">
      <inkml:brushProperty name="width" value="0.05" units="cm"/>
      <inkml:brushProperty name="height" value="0.05" units="cm"/>
    </inkml:brush>
    <inkml:brush xml:id="br1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452 908 1264 0 0,'0'0'854'0'0,"0"0"-563"0"0,0 0-154 0 0,0 0 88 0 0,0 0 146 0 0,0 0 125 0 0,0 0 62 0 0,0 0-64 0 0,0 0-130 0 0,0 0-149 0 0,0 0-112 0 0,-1-9-51 0 0,1-6 2 0 0,-1-5 0 0 0,0 12 3576 0 0,13 102 1508 0 0,-16 51-2928 0 0,-1-31-1887 0 0,5-110-308 0 0,-3 78 37 0 0,5-1 0 0 0,3 1 1 0 0,3 0-1 0 0,4-1 0 0 0,15 50-52 0 0,-24-124-1437 0 0,7 27 5228 0 0,-5-29-4861 0 0,-3-20-7686 0 0,-2 11-881 0 0</inkml:trace>
  <inkml:trace contextRef="#ctx0" brushRef="#br0" timeOffset="635.502">411 821 18484 0 0,'0'0'-444'0'0,"0"0"-67"0"0,0 0-130 0 0,0 0-186 0 0,0 0 41 0 0,0 0 257 0 0,0 0 322 0 0,0 0 302 0 0,0 0 152 0 0,0 0 39 0 0,0 0-15 0 0,0 0-34 0 0,0 0-37 0 0,27-27-2 0 0,85-82 23 0 0,-36 63 345 0 0,-56 42-389 0 0,-10 0-167 0 0,-1 0 1 0 0,1 0-1 0 0,0 0 1 0 0,1 2-1 0 0,-1-1 0 0 0,0 1 1 0 0,1 1-1 0 0,-1-1 1 0 0,1 2-1 0 0,0 0 1 0 0,-1 0-1 0 0,1 1 0 0 0,-1 0 1 0 0,1 1-1 0 0,-1 0 1 0 0,0 0-1 0 0,1 1 0 0 0,-1 1 1 0 0,0 0-1 0 0,-1 0 1 0 0,1 1-1 0 0,-1 0 1 0 0,0 1-1 0 0,0-1 0 0 0,-1 2 1 0 0,1-1-1 0 0,-2 2 1 0 0,1-1-1 0 0,-1 1 0 0 0,0 0 1 0 0,0 0-1 0 0,-1 1 1 0 0,0-1-1 0 0,-1 1 1 0 0,0 1-1 0 0,0-1 0 0 0,0 2-10 0 0,-2 4 50 0 0,-1 0 0 0 0,0 0 0 0 0,-1 0 0 0 0,-1 0 0 0 0,0 1 0 0 0,-1-1-1 0 0,0 0 1 0 0,-2 0 0 0 0,0 0 0 0 0,0 0 0 0 0,-1 0 0 0 0,-1 0 0 0 0,-1-1 0 0 0,0 0-1 0 0,0 0 1 0 0,-2-1 0 0 0,1 0 0 0 0,-2 0 0 0 0,0-1 0 0 0,0 0 0 0 0,-1 0-1 0 0,-1-1 1 0 0,0 0 0 0 0,0-1 0 0 0,-1 0 0 0 0,0-1 0 0 0,-1-1 0 0 0,-3 2-50 0 0,-9 11 11 0 0,-2-2 0 0 0,0 0 1 0 0,-1-2-1 0 0,-1-1 0 0 0,-1-1 1 0 0,0-2-1 0 0,0-1 0 0 0,-29 8-11 0 0,92-1-1735 0 0,84 90 3618 0 0,189 277-748 0 0,-257-360 1421 0 0,-49-26-1988 0 0,0 0-10 0 0,-6-61 325 0 0,-3 42-4829 0 0,-5 8-5869 0 0,10 11-837 0 0</inkml:trace>
  <inkml:trace contextRef="#ctx0" brushRef="#br0" timeOffset="1971.503">1257 1677 6473 0 0,'0'0'879'0'0,"0"0"-485"0"0,0 0-260 0 0,0 0-96 0 0,0 0 26 0 0,0 0 150 0 0,0 0 225 0 0,0 0 307 0 0,0 0 243 0 0,0 0 99 0 0,0 0-46 0 0,0 0-159 0 0,0-5-170 0 0,-1-3-1058 0 0,5 39 1378 0 0,4 50 828 0 0,7 100-170 0 0,-6-190 2983 0 0,11-67-5293 0 0,-15 55 954 0 0,-3 13-426 0 0,-1 0-1 0 0,1 1 0 0 0,0-1 1 0 0,1 0-1 0 0,0 1 1 0 0,0 0-1 0 0,0-1 0 0 0,1 1 1 0 0,0 0-1 0 0,1 1 1 0 0,-1-1-1 0 0,1 1 1 0 0,1 0-1 0 0,-1 0 0 0 0,1 1 1 0 0,0-1-1 0 0,0 1 1 0 0,1 1-1 0 0,-1-1 0 0 0,1 1 1 0 0,0 0-1 0 0,0 0 1 0 0,1 1-1 0 0,-1 0 0 0 0,1 1 1 0 0,-1-1-1 0 0,1 1 1 0 0,0 1-1 0 0,0 0 1 0 0,0 0-1 0 0,0 0 92 0 0,0 6 79 0 0,0 0 0 0 0,-1 0 0 0 0,1 1-1 0 0,-1 0 1 0 0,0 0 0 0 0,-1 1 0 0 0,1 0 0 0 0,-1 0 0 0 0,-1 0 0 0 0,1 1 0 0 0,-2 0-1 0 0,1 0 1 0 0,-1 0 0 0 0,0 0 0 0 0,0 1 0 0 0,-1 0 0 0 0,0 0 0 0 0,-1 0 0 0 0,0 0-1 0 0,0 0 1 0 0,-1 2-79 0 0,15 82 430 0 0,9-146-672 0 0,-19 37 95 0 0,-1 1-1 0 0,2 0 0 0 0,0 0 0 0 0,1 1 0 0 0,0-1 1 0 0,1 2-1 0 0,1-1 0 0 0,0 1 0 0 0,0 1 0 0 0,2 0 1 0 0,-1 1-1 0 0,2 0 0 0 0,-1 0 0 0 0,1 1 1 0 0,1 1-1 0 0,1-1 148 0 0,-12 10 44 0 0,-1-1 1 0 0,1 1 0 0 0,-1-1-1 0 0,1 1 1 0 0,-1 0 0 0 0,1 0-1 0 0,-1 0 1 0 0,1 0-1 0 0,-1 0 1 0 0,1 1 0 0 0,-1-1-1 0 0,1 1 1 0 0,-1-1 0 0 0,0 1-1 0 0,1 0 1 0 0,-1 0-1 0 0,0 0 1 0 0,0 0 0 0 0,1 1-1 0 0,-1-1 1 0 0,0 1-1 0 0,0-1 1 0 0,0 1 0 0 0,-1-1-1 0 0,1 1 1 0 0,0 0 0 0 0,-1 0-1 0 0,1 0 1 0 0,-1 0-1 0 0,0 0 1 0 0,1 1 0 0 0,-1-1-1 0 0,0 0 1 0 0,0 0 0 0 0,0 2-45 0 0,33 92 788 0 0,-32-88-755 0 0,16 196 833 0 0,-10-209-5868 0 0,-3-4-2095 0 0,-4 5-3204 0 0</inkml:trace>
  <inkml:trace contextRef="#ctx0" brushRef="#br0" timeOffset="5658.8">1751 515 21245 0 0,'0'0'-80'0'0,"0"0"-24"0"0,0 0-115 0 0,0 0-96 0 0,0 0-5 0 0,0 0 45 0 0,0 0 167 0 0,0 0 212 0 0,0 0 191 0 0,0 0 77 0 0,-4-22 5 0 0,-13-70-19 0 0,-32 3 481 0 0,34 74-825 0 0,-5-1-31 0 0,0 2 0 0 0,0 0-1 0 0,-1 1 1 0 0,-1 2 0 0 0,0 0-1 0 0,-1 1 1 0 0,0 1-1 0 0,0 1 1 0 0,-1 1 0 0 0,-16-2 17 0 0,25 5 63 0 0,-23-4-59 0 0,0 1 0 0 0,-1 3 0 0 0,1 0 0 0 0,-1 3 0 0 0,0 1 0 0 0,0 2 0 0 0,1 2 1 0 0,-1 1-1 0 0,1 2 0 0 0,0 2 0 0 0,1 1 0 0 0,0 2 0 0 0,-14 8-4 0 0,22-6 39 0 0,1 2 0 0 0,0 0 0 0 0,1 2 0 0 0,1 1-1 0 0,0 1 1 0 0,2 2 0 0 0,1 0 0 0 0,0 1 0 0 0,2 1 0 0 0,0 2 0 0 0,2 0-1 0 0,1 1 1 0 0,1 0 0 0 0,0 4-39 0 0,-318 477 471 0 0,317-488-431 0 0,1 1 0 0 0,2 0-1 0 0,0 1 1 0 0,1 1 0 0 0,1 1 0 0 0,1-1 0 0 0,1 2-1 0 0,1 0 1 0 0,1 0 0 0 0,2 1 0 0 0,0 0 0 0 0,2 0 0 0 0,1 0-1 0 0,1 1 1 0 0,1-1 0 0 0,1 1 0 0 0,1 0 0 0 0,2 0-1 0 0,1-1 1 0 0,1 1 0 0 0,3 6-40 0 0,15 19 73 0 0,3-2-1 0 0,2 0 0 0 0,2-2 1 0 0,2-1-1 0 0,2-2 0 0 0,2-1 1 0 0,2-1-1 0 0,2-3 1 0 0,1-1-1 0 0,3-1 0 0 0,31 20-72 0 0,-35-23 2 0 0,3-1-1 0 0,0-2 1 0 0,2-2 0 0 0,2-2-1 0 0,0-2 1 0 0,2-2 0 0 0,0-2-1 0 0,1-3 1 0 0,2-1-1 0 0,23 4-1 0 0,94 5 11 0 0,2-8 0 0 0,0-6-1 0 0,30-9-10 0 0,-161-4-13 0 0,1-2-1 0 0,0-2 0 0 0,0-1 0 0 0,-1-2 1 0 0,0-2-1 0 0,-1-2 0 0 0,0-1 0 0 0,-1-2 1 0 0,0-1-1 0 0,8-7 14 0 0,-8 5 26 0 0,-2-1-1 0 0,0-2 1 0 0,-1-2-1 0 0,-1-1 1 0 0,-1-1-1 0 0,-1-2 1 0 0,-2-1 0 0 0,0-1-1 0 0,-2-2 1 0 0,-1-1-1 0 0,15-24-25 0 0,-18 16 64 0 0,-1 0-1 0 0,-2-2 1 0 0,-2 0-1 0 0,-2-1 0 0 0,-1-1 1 0 0,-3 0-1 0 0,-1-1 1 0 0,-3-1-1 0 0,-1 1 0 0 0,-2-1 1 0 0,-2 0-1 0 0,-2 0 1 0 0,-3 0-1 0 0,-1 0 0 0 0,-2 0 1 0 0,-2 0-1 0 0,-2 1 1 0 0,-1 0-1 0 0,-3 1 1 0 0,-2 0-1 0 0,-1 1 0 0 0,-3 0-63 0 0,-44-98-126 0 0,-6 3 1 0 0,-6 3-1 0 0,-30-34 126 0 0,80 135 8 0 0,0 1 1 0 0,-3 1-1 0 0,0 2 1 0 0,-2 0 0 0 0,-1 2-1 0 0,-1 2 1 0 0,-1 0-1 0 0,-1 3 1 0 0,-1 0-1 0 0,-1 3 1 0 0,-26-11-9 0 0,32 18-353 0 0,0 1-1 0 0,-1 2 1 0 0,0 0 0 0 0,0 3 0 0 0,-1 0 0 0 0,0 2 0 0 0,0 1-1 0 0,0 2 1 0 0,-25 2 353 0 0,15 6-2423 0 0,15 0-2341 0 0,4 1-6170 0 0</inkml:trace>
  <inkml:trace contextRef="#ctx0" brushRef="#br0" timeOffset="6625.568">2193 1575 11266 0 0,'0'0'627'0'0,"0"0"-53"0"0,0 0-20 0 0,0 0-13 0 0,0 0 15 0 0,0 0-23 0 0,0 0-29 0 0,0 0 24 0 0,0 0 3 0 0,0 0-27 0 0,0 0-30 0 0,0 0-25 0 0,0 0-15 0 0,6-21-18 0 0,15-65-47 0 0,11 27 876 0 0,-30 58-1173 0 0,-1 0 1 0 0,0 0-1 0 0,0 0 1 0 0,0 0-1 0 0,0 0 1 0 0,0 0-1 0 0,0-1 1 0 0,0 1-1 0 0,0 0 1 0 0,0-1-1 0 0,0 1 1 0 0,-1-1-1 0 0,1 1 1 0 0,0-1-1 0 0,-1 1 0 0 0,0-1 1 0 0,1 1-1 0 0,-1-1 1 0 0,0 1-1 0 0,0-1 1 0 0,0 0-1 0 0,0 1 1 0 0,0-1-1 0 0,0 0 1 0 0,0 1-1 0 0,0-1 1 0 0,-1 1-1 0 0,1-1 1 0 0,-1 1-1 0 0,1-1 1 0 0,-1 1-1 0 0,0-1 1 0 0,1 1-1 0 0,-1-1 1 0 0,0 1-1 0 0,0 0 1 0 0,0-1-1 0 0,0 1 0 0 0,0 0 1 0 0,0 0-1 0 0,0 0 1 0 0,-1 0-1 0 0,1 0 1 0 0,0 0-1 0 0,-1 0-72 0 0,0-2-34 0 0,0 0 0 0 0,0 1 0 0 0,-1 0 0 0 0,1-1 0 0 0,-1 1 0 0 0,1 0 0 0 0,-1 0 0 0 0,0 0 0 0 0,1 1 0 0 0,-1-1 0 0 0,0 1 0 0 0,0-1-1 0 0,0 1 1 0 0,0 0 0 0 0,-1 0 0 0 0,1 0 0 0 0,0 1 0 0 0,0-1 0 0 0,0 1 0 0 0,-1 0 0 0 0,1 0 0 0 0,0 0 0 0 0,-1 0 0 0 0,1 0 0 0 0,0 1 0 0 0,0 0 0 0 0,-1-1-1 0 0,1 1 1 0 0,0 0 0 0 0,0 0 0 0 0,0 1 0 0 0,0-1 0 0 0,0 1 0 0 0,1 0 0 0 0,-1-1 0 0 0,0 1 0 0 0,1 0 0 0 0,-1 1 0 0 0,1-1 0 0 0,0 0 0 0 0,-1 1 0 0 0,1-1-1 0 0,0 1 1 0 0,1 0 0 0 0,-1 0 0 0 0,0-1 0 0 0,1 1 0 0 0,0 0 0 0 0,-1 0 0 0 0,1 1 0 0 0,0-1 0 0 0,1 0 0 0 0,-1 0 0 0 0,1 0 0 0 0,-1 1 34 0 0,2 37-6 0 0,2 0 1 0 0,2 0 0 0 0,2-1-1 0 0,1 1 1 0 0,14 38 5 0 0,14 75 56 0 0,-29-116 28 0 0,-2 1-1 0 0,-2 0 1 0 0,-1 0 0 0 0,-2 0 0 0 0,-2 1-1 0 0,-1-1 1 0 0,-2-1 0 0 0,-2 1 0 0 0,-1-1-1 0 0,-11 28-83 0 0,-22-111 61 0 0,-2-46-6971 0 0,42 80 498 0 0,1 8-2686 0 0</inkml:trace>
  <inkml:trace contextRef="#ctx0" brushRef="#br0" timeOffset="7088.445">2128 1748 19268 0 0,'0'0'1226'0'0,"0"0"-433"0"0,0 0-347 0 0,0 0-245 0 0,0 0-157 0 0,0 0-13 0 0,0 0-6 0 0,0 0 24 0 0,0 0 39 0 0,0 0 30 0 0,0 0-6 0 0,0 0 12 0 0,0 0 0 0 0,17-5 239 0 0,136 22 858 0 0,-150-25-743 0 0,-3 6-4369 0 0,0 2-3977 0 0,0 0-3212 0 0</inkml:trace>
  <inkml:trace contextRef="#ctx0" brushRef="#br0" timeOffset="7858.702">2885 1526 7178 0 0,'0'0'2057'0'0,"0"0"-450"0"0,0 0-126 0 0,0 0 74 0 0,0 0 93 0 0,0 0-4 0 0,0 0-165 0 0,0 0-216 0 0,0 0-253 0 0,0 0-251 0 0,0 0-218 0 0,0 0-182 0 0,3-9-258 0 0,197-32-168 0 0,-113 35-5302 0 0,-85 20-6078 0 0,-4-10 5648 0 0</inkml:trace>
  <inkml:trace contextRef="#ctx0" brushRef="#br0" timeOffset="8104.373">2882 1725 21861 0 0,'0'0'-308'0'0,"0"0"-270"0"0,0 0-26 0 0,0 0 219 0 0,0 0 462 0 0,0 0 328 0 0,0 0 50 0 0,0 0-59 0 0,0 0-110 0 0,0 0-98 0 0,0 0-72 0 0,28-1-46 0 0,169-17-616 0 0,-194 18 239 0 0,19-1-2848 0 0,-10 5-4616 0 0,-8-1-2429 0 0</inkml:trace>
  <inkml:trace contextRef="#ctx0" brushRef="#br0" timeOffset="9575.747">3683 1166 10818 0 0,'0'0'922'0'0,"0"0"-1113"0"0,0 0-414 0 0,0 0-101 0 0,0 0 255 0 0,0 0 610 0 0,0 0 263 0 0,0 0 154 0 0,0 0 90 0 0,1 32 39 0 0,12 219 948 0 0,-13-244-1601 0 0,41 334 951 0 0,-26-309-656 0 0,-3-26 4066 0 0,-11-40-1641 0 0,-1 31-2621 0 0,1-272 171 0 0,2 270-400 0 0,0 0 1 0 0,1-1-1 0 0,0 2 1 0 0,0-1 0 0 0,0 0-1 0 0,0 1 1 0 0,1 0-1 0 0,0 0 1 0 0,0 0 0 0 0,0 0-1 0 0,0 1 1 0 0,0 0-1 0 0,1 0 1 0 0,0 0 0 0 0,-1 1-1 0 0,1 0 1 0 0,0 0-1 0 0,0 0 1 0 0,0 1 0 0 0,0 0-1 0 0,0 0 1 0 0,1 1-1 0 0,-1-1 1 0 0,0 1 0 0 0,0 1-1 0 0,0-1 1 0 0,1 1-1 0 0,4 1 78 0 0,72 9-4006 0 0,-30 4-5509 0 0,-40-10 2176 0 0</inkml:trace>
  <inkml:trace contextRef="#ctx0" brushRef="#br0" timeOffset="10373.564">4185 1587 14427 0 0,'0'0'-861'0'0,"0"0"-133"0"0,0 0 203 0 0,0 0 328 0 0,0 0 421 0 0,0 0 380 0 0,0 0 264 0 0,0 0 149 0 0,0 0 96 0 0,0 0-14 0 0,0 0-47 0 0,0 0 2 0 0,0 0-27 0 0,4 8-43 0 0,-2-5-698 0 0,-1 0 51 0 0,0 0 1 0 0,0 0 0 0 0,1 0 0 0 0,-1 0 0 0 0,1-1 0 0 0,0 1 0 0 0,0-1-1 0 0,0 1 1 0 0,0-1 0 0 0,1 0 0 0 0,-1 0 0 0 0,0 0 0 0 0,1 0 0 0 0,0 0 0 0 0,-1 0-1 0 0,1-1 1 0 0,0 0 0 0 0,0 1 0 0 0,0-1 0 0 0,0 0 0 0 0,0 0 0 0 0,0 0-1 0 0,0-1 1 0 0,0 1 0 0 0,3-1-72 0 0,9 2 43 0 0,0-1 1 0 0,0-1-1 0 0,0-1 0 0 0,0 0 1 0 0,-1-1-1 0 0,1 0 0 0 0,0-1 1 0 0,-1-1-1 0 0,1 0 0 0 0,-1-1 1 0 0,0-1-1 0 0,-1 0 0 0 0,1-1 1 0 0,-1 0-1 0 0,-1-1 0 0 0,1-1 0 0 0,-1 0 1 0 0,-1 0-1 0 0,1-1 0 0 0,-2-1 1 0 0,2-1-44 0 0,-10 10-24 0 0,-1-1 1 0 0,0 1-1 0 0,1 0 1 0 0,-1 0-1 0 0,0-1 1 0 0,0 1-1 0 0,0 0 1 0 0,-1-1-1 0 0,1 1 0 0 0,0-1 1 0 0,-1 1-1 0 0,0-1 1 0 0,1 1-1 0 0,-1-1 1 0 0,0 1-1 0 0,0-1 1 0 0,-1 1-1 0 0,1-1 1 0 0,0 1-1 0 0,-1-1 1 0 0,0 1-1 0 0,1-1 1 0 0,-1 1-1 0 0,0 0 1 0 0,0-1-1 0 0,-1 1 1 0 0,1 0-1 0 0,0 0 1 0 0,-1 0-1 0 0,1 0 1 0 0,-1 0-1 0 0,0 0 1 0 0,1 0-1 0 0,-1 0 0 0 0,0 1 1 0 0,0-1-1 0 0,0 1 1 0 0,-1-1-1 0 0,1 1 1 0 0,0 0-1 0 0,0 0 1 0 0,-2-1 23 0 0,-1 0-46 0 0,1 0 1 0 0,-1 0 0 0 0,0 0-1 0 0,0 0 1 0 0,0 1-1 0 0,0 0 1 0 0,0 0-1 0 0,-1 0 1 0 0,1 0 0 0 0,0 1-1 0 0,0 0 1 0 0,0 0-1 0 0,-1 1 1 0 0,1-1-1 0 0,0 1 1 0 0,0 0 0 0 0,0 1-1 0 0,0-1 1 0 0,0 1-1 0 0,-2 1 46 0 0,0 4 54 0 0,0 1-1 0 0,0 0 0 0 0,1 1 1 0 0,0-1-1 0 0,0 1 0 0 0,1 0 0 0 0,0 1 1 0 0,1-1-1 0 0,0 1 0 0 0,0 0 1 0 0,1 0-1 0 0,0 0 0 0 0,1 0 1 0 0,1 1-1 0 0,-1-1 0 0 0,1 1 1 0 0,1-1-1 0 0,0 1 0 0 0,1-1 1 0 0,0 1-1 0 0,0-1 0 0 0,1 1 0 0 0,0-1 1 0 0,1 0-1 0 0,0 0 0 0 0,1 0 1 0 0,0 0-1 0 0,1-1 0 0 0,0 0 1 0 0,0 0-1 0 0,1 0 0 0 0,0 0 1 0 0,0-1-1 0 0,1 0 0 0 0,0 0 1 0 0,1-1-1 0 0,0 0 0 0 0,0 0 0 0 0,0-1 1 0 0,1 0-1 0 0,0 0 0 0 0,4 1-53 0 0,-2-3 20 0 0,0 0-1 0 0,1-1 0 0 0,0 0 0 0 0,0-1 0 0 0,0-1 0 0 0,0 1 0 0 0,0-2 0 0 0,0 0 0 0 0,0 0 0 0 0,0-1 0 0 0,0-1 0 0 0,0 0 0 0 0,0 0 0 0 0,-1-1 0 0 0,1-1 1 0 0,-1 0-1 0 0,0 0 0 0 0,0-1 0 0 0,0-1 0 0 0,0 0 0 0 0,-1 0 0 0 0,0-1 0 0 0,-1-1 0 0 0,1 1 0 0 0,-1-1 0 0 0,-1-1 0 0 0,0 0 0 0 0,0 0 0 0 0,0 0 1 0 0,-1-1-1 0 0,-1 0 0 0 0,0-1 0 0 0,0 1 0 0 0,-1-1 0 0 0,0-1 0 0 0,-1 1 0 0 0,0 0 0 0 0,-1-1 0 0 0,0 0 0 0 0,0-11-19 0 0,-2 19 59 0 0,-1 0 0 0 0,1 0 1 0 0,-1 0-1 0 0,0 0 0 0 0,0 0 0 0 0,-1 0 0 0 0,1 0 0 0 0,-1 0 0 0 0,0 0 0 0 0,0 0 0 0 0,0 0 0 0 0,0 0 0 0 0,-1 0 1 0 0,0 0-1 0 0,0 1 0 0 0,0-1 0 0 0,0 1 0 0 0,0-1 0 0 0,-1 1 0 0 0,1 0 0 0 0,-1 0 0 0 0,0 0 0 0 0,0 0 0 0 0,0 0 1 0 0,0 1-1 0 0,-2-1-59 0 0,17 30-2671 0 0,-4-10 2796 0 0,-3-9-113 0 0,0-1 0 0 0,1 1 0 0 0,0-1 1 0 0,0 0-1 0 0,1-1 0 0 0,0 1 0 0 0,0-1 0 0 0,0-1 1 0 0,1 0-1 0 0,-1 0 0 0 0,1 0 0 0 0,1-1 0 0 0,-1 0 1 0 0,1 0-1 0 0,-1-1 0 0 0,1 0 0 0 0,3 0-12 0 0,97 57-69 0 0,-108-59 96 0 0,0-1-1 0 0,0 1 0 0 0,1 0 1 0 0,-1 0-1 0 0,0 0 1 0 0,0 0-1 0 0,0 0 0 0 0,0 0 1 0 0,0 0-1 0 0,0 1 0 0 0,-1-1 1 0 0,1 0-1 0 0,0 0 0 0 0,0 1 1 0 0,-1-1-1 0 0,1 0 0 0 0,-1 1 1 0 0,1-1-1 0 0,-1 1 1 0 0,0-1-1 0 0,0 1 0 0 0,0-1 1 0 0,1 1-1 0 0,-1-1 0 0 0,0 1 1 0 0,-1-1-1 0 0,1 1 0 0 0,0-1 1 0 0,0 0-1 0 0,-1 1 0 0 0,1-1 1 0 0,-1 1-1 0 0,1-1 1 0 0,-1 0-1 0 0,1 1 0 0 0,-1-1 1 0 0,0 0-1 0 0,0 1 0 0 0,0-1 1 0 0,0 0-1 0 0,0 0 0 0 0,0 0 1 0 0,0 0-1 0 0,0 0 0 0 0,0 0 1 0 0,0 0-1 0 0,-1 0 1 0 0,1-1-1 0 0,0 1 0 0 0,0 0 1 0 0,-1-1-1 0 0,1 1 0 0 0,-1-1 1 0 0,1 1-1 0 0,0-1 0 0 0,-1 0 1 0 0,1 0-1 0 0,-1 1 0 0 0,1-1 1 0 0,-1 0-27 0 0,-96 14 1243 0 0,62-10-581 0 0,15-3-5412 0 0,48-12-583 0 0,94-40-4896 0 0,-103 42 6394 0 0</inkml:trace>
  <inkml:trace contextRef="#ctx0" brushRef="#br0" timeOffset="10626.552">5262 1537 7274 0 0,'0'0'3086'0'0,"0"0"-59"0"0,0 0-413 0 0,0 0-539 0 0,0 0-427 0 0,0 0-412 0 0,0 0-367 0 0,0 0-343 0 0,0 0-338 0 0,0 0-290 0 0,0 0-130 0 0,0 0 2 0 0,6 8-39 0 0,18 105 755 0 0,12-73-1633 0 0,21-47-4069 0 0,-47 0 296 0 0,-3 1-5089 0 0</inkml:trace>
  <inkml:trace contextRef="#ctx0" brushRef="#br0" timeOffset="10876.809">5208 1104 23453 0 0,'0'0'480'0'0,"0"0"-80"0"0,0 0-208 0 0,0 0-240 0 0,0 0-184 0 0,0 0-256 0 0,0 0-264 0 0,0 0-208 0 0,0 0-57 0 0,0 0 153 0 0,0 0 96 0 0,0 0 56 0 0,0 0-104 0 0,0 0-416 0 0,15 0-785 0 0,-3 6-1656 0 0,-3-3-7105 0 0</inkml:trace>
  <inkml:trace contextRef="#ctx0" brushRef="#br0" timeOffset="11259.7">5598 835 16828 0 0,'0'0'328'0'0,"0"0"-80"0"0,0 0-116 0 0,0 0-183 0 0,0 0-146 0 0,0 0-111 0 0,0 0-60 0 0,0 0-43 0 0,0 0-27 0 0,0 0-42 0 0,0 0-53 0 0,0 0-55 0 0,-7 0-487 0 0,60 257 2718 0 0,-36-192-1249 0 0,-8-23-201 0 0,2-1-1 0 0,1 0 1 0 0,3-1 0 0 0,1 0 0 0 0,2-1 0 0 0,13 20-193 0 0,-24-48 258 0 0,-2-6-158 0 0,-1-1 0 0 0,1 1 0 0 0,-1 1 0 0 0,-1-1 0 0 0,1 1 0 0 0,-1-1 0 0 0,0 1 0 0 0,0 0 0 0 0,0 0 0 0 0,-1 1 0 0 0,0-1 0 0 0,0 0 0 0 0,-1 1 0 0 0,1-1 0 0 0,-2 1 0 0 0,1-1 0 0 0,-1 1 0 0 0,0 0 0 0 0,0-1 0 0 0,0 1 0 0 0,-1-1 0 0 0,0 1 0 0 0,-1-1 0 0 0,1 1 0 0 0,-1-1 0 0 0,-1 0 0 0 0,-2 7-100 0 0,-4-3 66 0 0,0-1 0 0 0,-1 1 0 0 0,0-2 1 0 0,0 1-1 0 0,-1-1 0 0 0,0-1 0 0 0,-1 0 0 0 0,1-1 0 0 0,-1 0 1 0 0,-1 0-1 0 0,1-1 0 0 0,-1-1 0 0 0,0 0 0 0 0,0-1 1 0 0,0 0-1 0 0,0-1 0 0 0,0-1 0 0 0,-1 0 0 0 0,1-1 0 0 0,0 0 1 0 0,-1-1-1 0 0,1 0 0 0 0,0-1 0 0 0,-4-2-66 0 0,-5-4-1772 0 0,23 0-8217 0 0,0 6 923 0 0</inkml:trace>
  <inkml:trace contextRef="#ctx0" brushRef="#br0" timeOffset="11749.091">5907 626 21285 0 0,'0'0'-642'0'0,"0"0"-552"0"0,0 0-599 0 0,0 0 70 0 0,0 0 486 0 0,0 0 651 0 0,0 0 730 0 0,0 0 205 0 0,0 0 50 0 0,0 0 28 0 0,7 29-22 0 0,42 206 921 0 0,17 424-283 0 0,-66-656-1022 0 0,-1 0 0 0 0,0-1 1 0 0,1 1-1 0 0,0 0 1 0 0,-1 0-1 0 0,1 0 1 0 0,0 0-1 0 0,1-1 1 0 0,-1 1-1 0 0,0 0 1 0 0,1 0-1 0 0,0 0 1 0 0,-1 0-1 0 0,1-1 0 0 0,0 1 1 0 0,1 0-1 0 0,-1-1 1 0 0,0 1-1 0 0,1-1 1 0 0,-1 0-1 0 0,1 1 1 0 0,0-1-1 0 0,0 0 1 0 0,0 0-1 0 0,0 0 0 0 0,0 0 1 0 0,0 0-1 0 0,0 0 1 0 0,1-1-1 0 0,-1 1 1 0 0,1-1-1 0 0,-1 0 1 0 0,1 1-1 0 0,0-1 1 0 0,-1 0-1 0 0,1-1 1 0 0,0 1-1 0 0,0 0 0 0 0,-1-1 1 0 0,1 0-1 0 0,0 1 1 0 0,0-1-1 0 0,0 0 1 0 0,0-1-1 0 0,0 1 1 0 0,-1 0-1 0 0,1-1 1 0 0,0 0-1 0 0,0 1 0 0 0,0-1 1 0 0,-1 0-1 0 0,1-1 1 0 0,-1 1-1 0 0,1 0 1 0 0,0-1-22 0 0,82-86-2930 0 0,-42 19 4700 0 0,-41 87 1427 0 0,12 26-2795 0 0,-8-24-98 0 0,-4-11-317 0 0,1-1-1 0 0,-1 1 1 0 0,1-1-1 0 0,1 0 1 0 0,-1 0-1 0 0,2 0 1 0 0,-1-1-1 0 0,1 1 1 0 0,0-1-1 0 0,0 0 1 0 0,1 0-1 0 0,0-1 1 0 0,0 0-1 0 0,0 0 1 0 0,1 0-1 0 0,0-1 1 0 0,0 0-1 0 0,1 0 1 0 0,4 2 13 0 0,65-18-9262 0 0,-67 5-961 0 0</inkml:trace>
  <inkml:trace contextRef="#ctx0" brushRef="#br0" timeOffset="11995.837">6231 1198 21125 0 0,'0'0'1256'0'0,"0"0"-792"0"0,0 0-160 0 0,0 0-160 0 0,0 0-136 0 0,0 0-168 0 0,0 0-208 0 0,0 0-216 0 0,0 0-208 0 0,0 0-129 0 0,0 0-143 0 0,0 0-224 0 0,0 0-328 0 0,0 0-737 0 0,-57-46-1408 0 0,57 45-6633 0 0</inkml:trace>
  <inkml:trace contextRef="#ctx0" brushRef="#br0" timeOffset="12257.724">5841 807 23381 0 0,'0'0'168'0'0,"0"0"-432"0"0,0 0-312 0 0,0 0-88 0 0,0 0 192 0 0,0 0 272 0 0,0 0 248 0 0,0 0-48 0 0,0 0-24 0 0,156 12 0 0 0,-120-10-80 0 0,4 1-72 0 0,-1 0-361 0 0,-1-1-447 0 0,2-1-808 0 0,-12 1-1521 0 0,-9-1-8177 0 0</inkml:trace>
  <inkml:trace contextRef="#ctx0" brushRef="#br0" timeOffset="12647.787">6487 1388 17764 0 0,'0'0'-651'0'0,"0"0"-315"0"0,0 0 354 0 0,0 0 610 0 0,0 0 126 0 0,0 0-51 0 0,0 0-46 0 0,16 26 5 0 0,80 141 631 0 0,-56-99 2707 0 0,-40-68-3057 0 0,0 0 147 0 0,0 0 122 0 0,0 0 38 0 0,6-23 1317 0 0,20-60-2848 0 0,-19 58 430 0 0,0-1 0 0 0,2 1 0 0 0,0 1 0 0 0,2 0 0 0 0,1 0 0 0 0,0 1 0 0 0,6-6 481 0 0,-18 28-63 0 0,0 0 0 0 0,0-1 1 0 0,1 1-1 0 0,-1 0 0 0 0,0 0 0 0 0,1 0 0 0 0,-1 0 0 0 0,0 0 0 0 0,1-1 0 0 0,-1 1 1 0 0,1 0-1 0 0,0 0 0 0 0,-1 0 0 0 0,1 0 0 0 0,0 0 0 0 0,-1 0 0 0 0,1 1 0 0 0,0-1 1 0 0,0 0-1 0 0,0 0 0 0 0,0 0 0 0 0,0 1 0 0 0,0-1 0 0 0,0 1 0 0 0,0-1 1 0 0,0 1-1 0 0,0-1 0 0 0,0 1 0 0 0,1-1 0 0 0,-1 1 0 0 0,0 0 0 0 0,0 0 0 0 0,0 0 1 0 0,0-1-1 0 0,1 1 0 0 0,-1 0 0 0 0,0 1 0 0 0,0-1 0 0 0,0 0 0 0 0,1 0 0 0 0,-1 0 1 0 0,0 1-1 0 0,0-1 0 0 0,0 0 0 0 0,0 1 0 0 0,0-1 0 0 0,0 1 0 0 0,0 0 0 0 0,0-1 1 0 0,0 1-1 0 0,0 0 0 0 0,0 0 0 0 0,0-1 0 0 0,0 1 0 0 0,0 0 0 0 0,-1 0 1 0 0,1 0-1 0 0,0 0 0 0 0,0 0 0 0 0,-1 0 0 0 0,1 0 0 0 0,-1 0 0 0 0,1 0 0 0 0,-1 1 1 0 0,0-1-1 0 0,1 0 0 0 0,-1 0 0 0 0,0 0 0 0 0,0 0 0 0 0,0 2 63 0 0,32 144-1582 0 0,-7-58 3140 0 0,6-23-116 0 0,3-114-6675 0 0,-25 33 1183 0 0,-3 3-3140 0 0</inkml:trace>
  <inkml:trace contextRef="#ctx0" brushRef="#br0" timeOffset="12895.753">6896 905 22861 0 0,'0'0'648'0'0,"0"0"-240"0"0,0 0-128 0 0,0 0-144 0 0,0 0-160 0 0,0 0-120 0 0,0 0-144 0 0,0 0-64 0 0,0 0 8 0 0,0 0-8 0 0,0 0-32 0 0,0 0-88 0 0,0 0-232 0 0,0 0-561 0 0,-30-89-991 0 0,38 80-1449 0 0,-4 3-728 0 0,1 2-5177 0 0</inkml:trace>
  <inkml:trace contextRef="#ctx0" brushRef="#br0" timeOffset="13159.961">7094 415 20636 0 0,'0'0'-365'0'0,"0"0"-523"0"0,0 0-550 0 0,0 0 49 0 0,0 0 442 0 0,0 0 609 0 0,0 0 617 0 0,0 0 226 0 0,5 27 153 0 0,32 208 1648 0 0,2 401-763 0 0,-40-615-1558 0 0,1-1 1 0 0,1 1 0 0 0,1-1 0 0 0,0 1-1 0 0,2-1 1 0 0,0 0 0 0 0,2 0-1 0 0,0-1 1 0 0,1 0 0 0 0,1 0-1 0 0,5 9 15 0 0,-4-41-2781 0 0,-10-5-4397 0 0,-2 10-2827 0 0</inkml:trace>
  <inkml:trace contextRef="#ctx0" brushRef="#br0" timeOffset="13393.803">7100 1060 20628 0 0,'0'0'937'0'0,"0"0"-209"0"0,0 0-408 0 0,0 0-384 0 0,0 0-128 0 0,0 0-40 0 0,0 0 16 0 0,0 0 16 0 0,0 0-72 0 0,0 0-56 0 0,155-60-81 0 0,-131 60-119 0 0,-1 0-264 0 0,0 0-424 0 0,1 2-633 0 0,-2 2-847 0 0,-6-1-1081 0 0,-5 0-6065 0 0</inkml:trace>
  <inkml:trace contextRef="#ctx0" brushRef="#br0" timeOffset="13709.827">7474 1517 14899 0 0,'0'0'944'0'0,"0"0"-905"0"0,0 0 86 0 0,0 0 466 0 0,0 0 11 0 0,0 0-86 0 0,0 0-71 0 0,0 0 15 0 0,0 0 51 0 0,0 0 47 0 0,0 0 23 0 0,0 0-21 0 0,0 0-36 0 0,20 10-62 0 0,61 27-105 0 0,-79-36-345 0 0,0 0 0 0 0,0-1 0 0 0,0 1 0 0 0,0-1 0 0 0,0 1 0 0 0,0-1 0 0 0,0 0 1 0 0,0 0-1 0 0,0 0 0 0 0,1 0 0 0 0,-1 0 0 0 0,0-1 0 0 0,0 1 0 0 0,0-1 0 0 0,0 1 0 0 0,0-1 0 0 0,0 0 0 0 0,0 0 0 0 0,0 0 0 0 0,0 0 0 0 0,0 0 0 0 0,-1 0 0 0 0,1 0 0 0 0,0 0 0 0 0,-1-1 0 0 0,1 1 1 0 0,-1-1-1 0 0,1 1 0 0 0,-1-1 0 0 0,0 0 0 0 0,1 0 0 0 0,-1 1 0 0 0,0-1 0 0 0,0 0 0 0 0,0-2-12 0 0,4-3-91 0 0,-3 3 19 0 0,0 0 0 0 0,0-1 0 0 0,0 1 0 0 0,-1 0 0 0 0,0-1 0 0 0,0 0 0 0 0,0 1-1 0 0,0-1 1 0 0,-1 1 0 0 0,0-1 0 0 0,0 0 0 0 0,0 0 0 0 0,0 1 0 0 0,-1-1 0 0 0,0 0 0 0 0,0 1 0 0 0,0-1 0 0 0,0 1 0 0 0,-1-1 0 0 0,0 1 0 0 0,0 0 0 0 0,0 0 0 0 0,0 0 0 0 0,-1 0 0 0 0,1 0 0 0 0,-1 0 0 0 0,0 0 0 0 0,-1 1 0 0 0,1 0 0 0 0,0-1 0 0 0,-1 1 0 0 0,0 1-1 0 0,1-1 1 0 0,-1 0 0 0 0,-1 1 0 0 0,1 0 0 0 0,0 0 0 0 0,0 0 0 0 0,-1 0 0 0 0,1 1 0 0 0,-1 0 0 0 0,1 0 0 0 0,-1 0 0 0 0,0 0 0 0 0,1 1 0 0 0,-1 0 0 0 0,0 0 0 0 0,1 0 0 0 0,-1 0 0 0 0,0 1 0 0 0,1 0 0 0 0,-1 0 0 0 0,1 0 72 0 0,-2 3 49 0 0,0-1 0 0 0,1 2 0 0 0,0-1 0 0 0,0 1 0 0 0,0-1 0 0 0,0 1 0 0 0,1 1 0 0 0,0-1 0 0 0,0 1 0 0 0,0-1 0 0 0,1 1 0 0 0,0 0 0 0 0,0 0 0 0 0,0 1 0 0 0,1-1 0 0 0,0 0 0 0 0,0 1 0 0 0,1 0 0 0 0,-1-1 0 0 0,2 1 0 0 0,-1 0 0 0 0,1 0 0 0 0,0-1 0 0 0,0 1 0 0 0,1 0 0 0 0,-1 0 0 0 0,2-1 0 0 0,-1 1 0 0 0,1 0 0 0 0,0-1 0 0 0,0 0 0 0 0,1 1 0 0 0,0-1 0 0 0,0 0 0 0 0,0 0 0 0 0,3 3-49 0 0,5 0 5 0 0,1-1 0 0 0,-1-1 0 0 0,1 0 0 0 0,1-1 0 0 0,-1 0 0 0 0,1-1 1 0 0,0 0-1 0 0,0-1 0 0 0,1 0 0 0 0,-1-1 0 0 0,1-1 0 0 0,-1 0 0 0 0,1-1 0 0 0,0 0 0 0 0,0-1 0 0 0,0-1 0 0 0,-1 0 0 0 0,1-1 0 0 0,0-1 1 0 0,-1 0-1 0 0,1 0 0 0 0,3-3-5 0 0,72-6-565 0 0,-39 28-453 0 0,-32-5-3076 0 0,3-4-7018 0 0,-15-6 7338 0 0</inkml:trace>
  <inkml:trace contextRef="#ctx0" brushRef="#br0" timeOffset="13876.872">7632 1134 21020 0 0,'0'0'225'0'0,"0"0"-265"0"0,0 0-401 0 0,0 0-199 0 0,0 0 208 0 0,0 0 224 0 0,0 0 256 0 0,0 0 160 0 0,0 0-48 0 0,0 0-32 0 0,0 0-24 0 0,0 0-40 0 0,179 38-120 0 0,-144-35-416 0 0,6-1-912 0 0,-9-2-1961 0 0,-12 0-8377 0 0</inkml:trace>
  <inkml:trace contextRef="#ctx0" brushRef="#br0" timeOffset="14714.785">3590 2412 11530 0 0,'0'0'1277'0'0,"0"0"-22"0"0,0 0-75 0 0,0 0-224 0 0,0 0-169 0 0,0 0-211 0 0,0 0-265 0 0,0 0-192 0 0,0 0-174 0 0,0 0-161 0 0,0 0-100 0 0,0 0 38 0 0,0 0 148 0 0,-1 4 186 0 0,13 159 1411 0 0,-11-153-1424 0 0,0 20-41 0 0,1 1-1 0 0,2-1 0 0 0,1 0 1 0 0,1-1-1 0 0,2 1 1 0 0,1-1-1 0 0,1-1 0 0 0,2 1 1 0 0,9 16-2 0 0,-19-52 2150 0 0,-6-44-3307 0 0,-16-28 259 0 0,8 44 824 0 0,3 0 0 0 0,0-1 1 0 0,3 0-1 0 0,1 0 0 0 0,1-1 0 0 0,3 1 1 0 0,0-1-1 0 0,4-17 74 0 0,-1 48-3 0 0,0 0-1 0 0,0 1 1 0 0,0-1 0 0 0,1 1 0 0 0,0-1 0 0 0,0 1-1 0 0,0 0 1 0 0,1 0 0 0 0,0 1 0 0 0,-1-1-1 0 0,2 1 1 0 0,-1-1 0 0 0,1 1 0 0 0,-1 1 0 0 0,1-1-1 0 0,0 1 1 0 0,0 0 0 0 0,1 0 0 0 0,-1 0-1 0 0,1 1 1 0 0,-1-1 0 0 0,1 1 0 0 0,0 1 0 0 0,5-2 3 0 0,145-17 409 0 0,-148 19-472 0 0,0 0-1 0 0,0 1 1 0 0,0 0 0 0 0,-1 0 0 0 0,1 1-1 0 0,0 0 1 0 0,0 0 0 0 0,0 1 0 0 0,0 0-1 0 0,-1 0 1 0 0,1 1 0 0 0,-1 0 0 0 0,0 0-1 0 0,0 1 1 0 0,0 0 0 0 0,0 0-1 0 0,-1 0 1 0 0,1 1 0 0 0,-1 0 0 0 0,0 0-1 0 0,-1 1 1 0 0,1 0 0 0 0,-1 0 0 0 0,0 0-1 0 0,-1 1 1 0 0,1-1 0 0 0,-1 1 0 0 0,-1 0-1 0 0,1 0 1 0 0,-1 1 0 0 0,0-1-1 0 0,1 8 65 0 0,-8-9 159 0 0,-1 1 0 0 0,0-1 1 0 0,0 0-1 0 0,-1 0 1 0 0,1-1-1 0 0,-1 1 1 0 0,0-1-1 0 0,-1 0 1 0 0,1-1-1 0 0,-1 0 1 0 0,0 0-1 0 0,0 0 1 0 0,0-1-1 0 0,-1 0 1 0 0,1 0-1 0 0,-1-1 1 0 0,0 0-1 0 0,-7 1-160 0 0,-2 3 97 0 0,0 0-1 0 0,0-1 0 0 0,-1-1 1 0 0,0 0-1 0 0,0-2 1 0 0,0 0-1 0 0,0-1 0 0 0,-1 0 1 0 0,1-2-1 0 0,0 0 1 0 0,0-1-1 0 0,0-1 0 0 0,0-1 1 0 0,-7-3-97 0 0,17 0-2217 0 0,32-1-10829 0 0,-23 8 12473 0 0,9-1-4217 0 0</inkml:trace>
  <inkml:trace contextRef="#ctx0" brushRef="#br0" timeOffset="15450.818">4107 2452 20500 0 0,'0'0'-738'0'0,"0"0"-484"0"0,0 0-298 0 0,0 0 153 0 0,0 0 469 0 0,0 0 603 0 0,0 0 426 0 0,0 0 160 0 0,0 0 69 0 0,0 0 120 0 0,0 0 133 0 0,0 0 116 0 0,0 0 60 0 0,6 5-34 0 0,-2-2-667 0 0,0-1 0 0 0,0 1 0 0 0,1-1 0 0 0,-1 0 0 0 0,0 0-1 0 0,1 0 1 0 0,0-1 0 0 0,-1 1 0 0 0,1-1 0 0 0,0 0 0 0 0,0 0 0 0 0,0-1 0 0 0,-1 0 0 0 0,1 1 0 0 0,0-2-1 0 0,0 1 1 0 0,0-1 0 0 0,0 1 0 0 0,0-1 0 0 0,-1 0 0 0 0,1-1 0 0 0,0 1 0 0 0,-1-1 0 0 0,2-1-88 0 0,105-72-1885 0 0,-79-1-2737 0 0,-34 73 4592 0 0,0 1-1 0 0,1 0 1 0 0,-1 0-1 0 0,0 0 1 0 0,-1 0-1 0 0,1 0 1 0 0,0 0-1 0 0,-1 1 1 0 0,1-1-1 0 0,0 1 1 0 0,-1-1-1 0 0,0 1 1 0 0,1 0-1 0 0,-1 0 1 0 0,0 0 0 0 0,0 1-1 0 0,1-1 1 0 0,-1 1-1 0 0,0-1 1 0 0,0 1-1 0 0,0 0 1 0 0,0 0-1 0 0,0 0 1 0 0,0 0-1 0 0,1 1 1 0 0,-1-1-1 0 0,0 1 1 0 0,0 0-1 0 0,0 0 1 0 0,1 0 0 0 0,-1 0-1 0 0,1 0 1 0 0,-1 0-1 0 0,1 1 1 0 0,-1 0-1 0 0,1-1 1 0 0,0 1-1 0 0,-1 0 1 0 0,0 1 30 0 0,-6 4 173 0 0,0-1 1 0 0,0 2-1 0 0,0-1 0 0 0,1 1 1 0 0,1 0-1 0 0,-1 1 1 0 0,2 0-1 0 0,-1 0 1 0 0,1 0-1 0 0,0 1 0 0 0,1 0 1 0 0,0 0-1 0 0,1 0 1 0 0,0 1-1 0 0,0 0 1 0 0,1-1-1 0 0,1 1 0 0 0,0 0 1 0 0,0 1-1 0 0,1-1 1 0 0,0 0-1 0 0,1 0 1 0 0,1 1-1 0 0,0 2-173 0 0,0-9 48 0 0,1-1 0 0 0,-1 0 0 0 0,1 0 0 0 0,0 0 0 0 0,0 0 0 0 0,1 0-1 0 0,-1-1 1 0 0,1 1 0 0 0,-1-1 0 0 0,1 1 0 0 0,1-1 0 0 0,-1 0 0 0 0,0 0 0 0 0,1-1 0 0 0,-1 1 0 0 0,1-1 0 0 0,0 1 0 0 0,0-1-1 0 0,0 0 1 0 0,0-1 0 0 0,0 1 0 0 0,0-1 0 0 0,0 0 0 0 0,1 0 0 0 0,-1 0 0 0 0,0 0 0 0 0,1-1 0 0 0,-1 1 0 0 0,1-1 0 0 0,-1-1 0 0 0,0 1-1 0 0,1 0 1 0 0,-1-1 0 0 0,1 0 0 0 0,-1 0-48 0 0,149-56-485 0 0,-55-27-756 0 0,-96 82 1233 0 0,0-1 0 0 0,0 1-1 0 0,0-1 1 0 0,-1 1 0 0 0,1-1-1 0 0,-1 0 1 0 0,1 1-1 0 0,-1-1 1 0 0,0 0 0 0 0,0 0-1 0 0,-1 0 1 0 0,1 0 0 0 0,0 0-1 0 0,-1 0 1 0 0,0 0-1 0 0,0 0 1 0 0,0 0 0 0 0,0 0-1 0 0,0 0 1 0 0,0 0 0 0 0,-1 0-1 0 0,0 0 1 0 0,1 0-1 0 0,-1 0 1 0 0,0 0 0 0 0,0 0-1 0 0,-1 0 1 0 0,1 1 0 0 0,-1-1-1 0 0,1 0 1 0 0,-1 1 0 0 0,0-1-1 0 0,0 1 1 0 0,0 0-1 0 0,0 0 1 0 0,0 0 0 0 0,-1 0-1 0 0,-1-2 9 0 0,-4 0 147 0 0,1-1 0 0 0,0 2-1 0 0,-1-1 1 0 0,0 1 0 0 0,0 0-1 0 0,0 0 1 0 0,0 1 0 0 0,-1 0 0 0 0,1 1-1 0 0,0 0 1 0 0,-1 0 0 0 0,1 1-1 0 0,-1 0 1 0 0,1 0 0 0 0,-3 1-147 0 0,3-1 97 0 0,8 1-1013 0 0,10 2-1593 0 0,36 7 3240 0 0,221-54-1962 0 0,-282 78 3506 0 0,-31 108-984 0 0,45-138-1293 0 0,1-1 0 0 0,0 1 0 0 0,0 0 1 0 0,0-1-1 0 0,0 1 0 0 0,1-1 0 0 0,0 1 0 0 0,-1-1 0 0 0,1 1 0 0 0,0-1 0 0 0,1 1 0 0 0,-1-1 1 0 0,1 0-1 0 0,-1 0 0 0 0,1 0 0 0 0,0 0 0 0 0,0 0 0 0 0,0 0 0 0 0,1 0 0 0 0,-1 0 0 0 0,1-1 0 0 0,0 1 1 0 0,-1-1-1 0 0,1 0 0 0 0,0 0 0 0 0,0 0 0 0 0,0 0 0 0 0,1-1 0 0 0,-1 1 0 0 0,0-1 0 0 0,1 0 0 0 0,-1 0 1 0 0,0 0-1 0 0,1 0 0 0 0,0 0 0 0 0,-1-1 0 0 0,1 0 0 0 0,-1 0 0 0 0,1 0 0 0 0,0 0 2 0 0,62-6-3074 0 0,-24-8-5940 0 0,-28 7 2421 0 0</inkml:trace>
  <inkml:trace contextRef="#ctx0" brushRef="#br0" timeOffset="16198.946">4960 2259 20084 0 0,'0'0'556'0'0,"0"0"-646"0"0,0 0-274 0 0,0 0-130 0 0,0 0 6 0 0,0 0 141 0 0,0 0 110 0 0,0 0 124 0 0,0 0 86 0 0,0 0 31 0 0,0 0 0 0 0,0 0-19 0 0,0 0-21 0 0,-3 8-41 0 0,-8 25-66 0 0,12-31-20 0 0,0 0 0 0 0,-1-1 0 0 0,1 1 0 0 0,0 0 0 0 0,0-1-1 0 0,0 1 1 0 0,0-1 0 0 0,0 1 0 0 0,0-1 0 0 0,1 0 0 0 0,-1 1-1 0 0,0-1 1 0 0,1 0 0 0 0,-1 0 0 0 0,1 0 0 0 0,-1 0 0 0 0,1 0 0 0 0,0 0-1 0 0,-1 0 1 0 0,1-1 0 0 0,0 1 0 0 0,-1-1 0 0 0,1 1 0 0 0,0-1 0 0 0,0 0-1 0 0,0 1 1 0 0,0-1 0 0 0,-1 0 0 0 0,1 0 0 0 0,0 0 0 0 0,0 0 0 0 0,0-1-1 0 0,0 1 164 0 0,44-6-8251 0 0,-25-12 6932 0 0,-73 10 9595 0 0,49 8-7934 0 0,-57 27 4099 0 0,53-19-4312 0 0,1 0 1 0 0,0 1-1 0 0,1 0 0 0 0,0 0 0 0 0,0 0 0 0 0,1 1 0 0 0,0 0 1 0 0,1 0-1 0 0,0 0 0 0 0,0 0 0 0 0,1 0 0 0 0,1 1 0 0 0,-1-1 1 0 0,1 9-130 0 0,1-13 8 0 0,0-1 1 0 0,0 0 0 0 0,0 0 0 0 0,1 0 0 0 0,-1 0 0 0 0,1 0 0 0 0,0 0 0 0 0,1 0 0 0 0,-1 0 0 0 0,1 0 0 0 0,0 0 0 0 0,0 0 0 0 0,1-1 0 0 0,-1 1 0 0 0,1-1-1 0 0,0 0 1 0 0,0 0 0 0 0,1 0 0 0 0,-1 0 0 0 0,1-1 0 0 0,0 1 0 0 0,0-1 0 0 0,0 0 0 0 0,0 0 0 0 0,0 0 0 0 0,1 0 0 0 0,-1-1 0 0 0,1 0 0 0 0,0 0-1 0 0,0 0 1 0 0,0-1 0 0 0,0 1 0 0 0,1-1-9 0 0,8 1-159 0 0,-1 0 0 0 0,1-1-1 0 0,0 0 1 0 0,0-2 0 0 0,0 1-1 0 0,0-2 1 0 0,0 1 0 0 0,0-2-1 0 0,-1 0 1 0 0,1-1 0 0 0,-1 0-1 0 0,0-1 1 0 0,0 0 0 0 0,-1-1-1 0 0,1-1 1 0 0,-1 0 0 0 0,8-6 159 0 0,-11 25 4976 0 0,41 39-4410 0 0,-42-48-526 0 0,-1 0 0 0 0,2-1-1 0 0,-1 1 1 0 0,0-2 0 0 0,0 1 0 0 0,1-1 0 0 0,-1 0-1 0 0,0-1 1 0 0,1 0 0 0 0,-1 0 0 0 0,1-1-1 0 0,-1 0 1 0 0,0 0 0 0 0,1-1 0 0 0,-1 0-1 0 0,0-1 1 0 0,0 0 0 0 0,-1 0 0 0 0,1-1-1 0 0,0 0 1 0 0,-1 0 0 0 0,0 0 0 0 0,0-1-1 0 0,0 0 1 0 0,-1-1 0 0 0,0 1 0 0 0,0-1 0 0 0,0 0-1 0 0,-1-1 1 0 0,0 0 0 0 0,0 0 0 0 0,0 0-1 0 0,-1 0 1 0 0,0 0 0 0 0,0-1 0 0 0,-1 0-1 0 0,0 0 1 0 0,-1 0 0 0 0,0 0 0 0 0,0 0-1 0 0,0 0 1 0 0,-1-1 0 0 0,0-6-40 0 0,-4 8-79 0 0,0 0-1 0 0,-1 0 1 0 0,1 1 0 0 0,-1-1-1 0 0,-1 1 1 0 0,1 0 0 0 0,-1 0-1 0 0,0 1 1 0 0,-1-1 0 0 0,1 1-1 0 0,-1 0 1 0 0,0 1 0 0 0,0-1-1 0 0,-1 1 1 0 0,1 0 0 0 0,-1 1 0 0 0,0 0-1 0 0,0 0 1 0 0,0 0 0 0 0,0 1-1 0 0,0 0 1 0 0,-1 0 0 0 0,1 1-1 0 0,-1 0 1 0 0,1 0 0 0 0,-1 1-1 0 0,1 0 1 0 0,-1 0 0 0 0,1 1-1 0 0,-1 0 1 0 0,1 0 0 0 0,-1 1-1 0 0,1 0 1 0 0,0 0 0 0 0,-1 0-1 0 0,1 1 1 0 0,1 0 0 0 0,-1 1 0 0 0,0 0-1 0 0,-4 3 80 0 0,7-5-44 0 0,-1 0 0 0 0,1 0 0 0 0,0 1 1 0 0,0 0-1 0 0,0-1 0 0 0,0 2 0 0 0,1-1 0 0 0,-1 0 0 0 0,1 1 0 0 0,0-1 0 0 0,0 1 0 0 0,0 0 0 0 0,0 0 0 0 0,1 0 0 0 0,-1 0 0 0 0,1 1 0 0 0,0-1 0 0 0,0 1 1 0 0,1-1-1 0 0,-1 1 0 0 0,1 0 0 0 0,0-1 0 0 0,1 1 0 0 0,-1 0 0 0 0,1 0 0 0 0,0 0 0 0 0,0-1 0 0 0,0 1 0 0 0,1 0 0 0 0,-1 0 0 0 0,1 0 0 0 0,1-1 1 0 0,-1 1-1 0 0,0 0 0 0 0,1-1 0 0 0,0 0 0 0 0,0 1 0 0 0,1-1 0 0 0,-1 0 0 0 0,1 0 0 0 0,0 0 0 0 0,0 0 0 0 0,0 0 0 0 0,0-1 0 0 0,1 0 0 0 0,-1 1 1 0 0,1-1-1 0 0,0-1 0 0 0,0 1 0 0 0,2 1 44 0 0,43 7-2785 0 0,-16-9-2681 0 0,-14-1-3883 0 0</inkml:trace>
  <inkml:trace contextRef="#ctx0" brushRef="#br0" timeOffset="17638.919">5715 1940 20108 0 0,'0'0'-6'0'0,"0"0"-416"0"0,0 0-459 0 0,0 0-448 0 0,0 0 76 0 0,0 0 367 0 0,0 0 441 0 0,0 0 541 0 0,0 0 213 0 0,0 0 134 0 0,0 0 98 0 0,0 0 20 0 0,6 15-16 0 0,47 244 1341 0 0,-48-190-1712 0 0,31 146-41 0 0,-35-212-134 0 0,0 1 0 0 0,1-1 0 0 0,-1 0 0 0 0,1 0 0 0 0,0 1 0 0 0,0-1 0 0 0,0 0 0 0 0,0-1 0 0 0,1 1 0 0 0,-1 0 0 0 0,1-1 0 0 0,-1 1 0 0 0,1-1 0 0 0,0 0 0 0 0,0 0 0 0 0,0 0 0 0 0,0 0 0 0 0,1 0 0 0 0,-1-1 0 0 0,0 1 0 0 0,1-1 0 0 0,-1 0 0 0 0,1 0 0 0 0,-1-1 0 0 0,1 1 0 0 0,-1 0 0 0 0,1-1 0 0 0,0 0 0 0 0,-1 0 0 0 0,1 0 0 0 0,0-1 0 0 0,-1 1 0 0 0,1-1 0 0 0,-1 0 0 0 0,1 0 0 0 0,1-1 1 0 0,130-66-1671 0 0,-95 43 1490 0 0,14 106 2206 0 0,-51-78-1944 0 0,0-1 0 0 0,1 1 0 0 0,-1 0 0 0 0,1-1 0 0 0,-1 1 0 0 0,1-1 0 0 0,0 0 0 0 0,0-1 0 0 0,0 1 1 0 0,0 0-1 0 0,0-1 0 0 0,0 0 0 0 0,1 0 0 0 0,-1-1 0 0 0,0 1 0 0 0,1-1 0 0 0,-1 0 0 0 0,0 0 0 0 0,1 0 0 0 0,-1 0 0 0 0,0-1 0 0 0,1 0 0 0 0,-1 0 0 0 0,0 0 1 0 0,0 0-1 0 0,0-1 0 0 0,0 0 0 0 0,0 1 0 0 0,0-1 0 0 0,0-1 0 0 0,-1 1 0 0 0,1-1 0 0 0,-1 1 0 0 0,1-1 0 0 0,-1 0-81 0 0,0 0-109 0 0,0 0 0 0 0,0 0-1 0 0,0 0 1 0 0,-1-1 0 0 0,1 1 0 0 0,-1 0-1 0 0,0-1 1 0 0,0 0 0 0 0,0 1-1 0 0,-1-1 1 0 0,1 0 0 0 0,-1 0 0 0 0,0 0-1 0 0,0 0 1 0 0,0 0 0 0 0,-1 0 0 0 0,1 0-1 0 0,-1 0 1 0 0,0 0 0 0 0,0-1-1 0 0,-1 1 1 0 0,1 0 0 0 0,-1 0 0 0 0,-1-4 109 0 0,1 4-225 0 0,-1-1 1 0 0,-1 1 0 0 0,1-1 0 0 0,0 1 0 0 0,-1 0 0 0 0,0 0 0 0 0,0 0 0 0 0,0 0 0 0 0,-1 1-1 0 0,1-1 1 0 0,-1 1 0 0 0,0 0 0 0 0,0 0 0 0 0,0 0 0 0 0,0 1 0 0 0,0-1 0 0 0,-1 1 0 0 0,1 0-1 0 0,-1 0 1 0 0,0 1 0 0 0,1-1 0 0 0,-1 1 0 0 0,0 0 0 0 0,-3 0 224 0 0,3-1 60 0 0,-1 1 1 0 0,1 0-1 0 0,-1 0 0 0 0,0 1 0 0 0,1-1 1 0 0,-1 1-1 0 0,0 0 0 0 0,1 1 1 0 0,-1-1-1 0 0,1 1 0 0 0,-1 0 1 0 0,0 1-1 0 0,1-1 0 0 0,0 1 0 0 0,-1 0 1 0 0,1 0-1 0 0,0 1 0 0 0,0 0 1 0 0,0 0-1 0 0,1 0 0 0 0,-1 0 1 0 0,1 1-1 0 0,0 0 0 0 0,0-1 0 0 0,0 2 1 0 0,0-1-1 0 0,0 0 0 0 0,1 1 1 0 0,0 0-1 0 0,0-1 0 0 0,0 1 1 0 0,1 0-1 0 0,-1 2-60 0 0,2-2 56 0 0,0 0 0 0 0,1 0 0 0 0,0-1 0 0 0,0 1 0 0 0,0 0 0 0 0,0 0 0 0 0,1 0 0 0 0,-1 0 0 0 0,1-1 0 0 0,1 1 0 0 0,-1 0 0 0 0,1-1 0 0 0,-1 1 0 0 0,1-1 0 0 0,0 0 0 0 0,1 1 0 0 0,-1-1 1 0 0,1 0-1 0 0,0 0 0 0 0,0-1 0 0 0,0 1 0 0 0,1-1 0 0 0,-1 1 0 0 0,1-1 0 0 0,0 0 0 0 0,0 0 0 0 0,0-1 0 0 0,0 1 0 0 0,0-1 0 0 0,0 0 0 0 0,1 0 0 0 0,-1 0 0 0 0,1-1 0 0 0,0 1 0 0 0,-1-1 0 0 0,2 0-56 0 0,5 2 19 0 0,1 0 0 0 0,0 0-1 0 0,0-1 1 0 0,0-1 0 0 0,0 0-1 0 0,0-1 1 0 0,1 0 0 0 0,-1-1-1 0 0,0 0 1 0 0,0-1 0 0 0,0 0 0 0 0,0-1-1 0 0,-1 0 1 0 0,2-1-19 0 0,-6 1 101 0 0,1-2-115 0 0,0 1 1 0 0,0 0 0 0 0,1 1 0 0 0,-1 0 0 0 0,1 0 0 0 0,0 1-1 0 0,-1 0 1 0 0,1 1 0 0 0,0 0 0 0 0,0 0 0 0 0,0 1 0 0 0,0 0-1 0 0,8 1 14 0 0,-2-3 33 0 0,0-1 0 0 0,-1-1 0 0 0,0 0 0 0 0,0-1 0 0 0,0-1 0 0 0,0 0 0 0 0,-1-1 0 0 0,0 0 0 0 0,0-1 0 0 0,-1 0 0 0 0,0-1 0 0 0,0-1 0 0 0,-1 0 0 0 0,0 0 0 0 0,-1-1 0 0 0,0-1 0 0 0,-1 1 0 0 0,0-1 0 0 0,-1-1 0 0 0,0 0 0 0 0,-1 0 0 0 0,-1 0 0 0 0,0-1 0 0 0,-1 0 0 0 0,1-3-33 0 0,1 1 97 0 0,0 0 1 0 0,-1-1 0 0 0,0 0 0 0 0,-1 0 0 0 0,-1 0 0 0 0,-1 0 0 0 0,-1-1 0 0 0,0 1 0 0 0,-1-1 0 0 0,-1 0 0 0 0,-1 1 0 0 0,0-1 0 0 0,-1 1 0 0 0,-1-1 0 0 0,-1 1 0 0 0,0 0 0 0 0,-2 0 0 0 0,0 0 0 0 0,0 1 0 0 0,-2 0 0 0 0,0 0 0 0 0,-3-4-98 0 0,10 20-35 0 0,1-1 0 0 0,-1 1 0 0 0,0 0 0 0 0,1 0 0 0 0,-1-1 0 0 0,0 1 1 0 0,1 0-1 0 0,-1 0 0 0 0,0 0 0 0 0,1 0 0 0 0,-1 0 0 0 0,0 0 0 0 0,1 0 0 0 0,-1 0 1 0 0,0 0-1 0 0,0 0 0 0 0,1 0 0 0 0,-1 0 0 0 0,0 1 0 0 0,1-1 0 0 0,-1 0 0 0 0,1 0 0 0 0,-1 1 1 0 0,0-1-1 0 0,1 1 0 0 0,-1-1 0 0 0,1 0 0 0 0,-1 1 0 0 0,1-1 0 0 0,-1 1 0 0 0,1-1 1 0 0,-1 1-1 0 0,1-1 0 0 0,-1 1 0 0 0,1 0 0 0 0,0-1 0 0 0,-1 1 0 0 0,1-1 0 0 0,0 1 1 0 0,0 0-1 0 0,-1-1 0 0 0,1 1 0 0 0,0 0 0 0 0,0-1 0 0 0,0 1 0 0 0,0 0 0 0 0,0-1 1 0 0,0 1-1 0 0,0 0 0 0 0,0 0 0 0 0,0-1 0 0 0,0 1 0 0 0,0 0 0 0 0,0-1 0 0 0,1 1 1 0 0,-1 0-1 0 0,0-1 0 0 0,1 1 0 0 0,-1-1 0 0 0,0 1 0 0 0,1 0 0 0 0,-1-1 0 0 0,1 1 35 0 0,-4 67 493 0 0,4-60-522 0 0,-3 54 123 0 0,3-1 0 0 0,2 1 0 0 0,3-1 0 0 0,3 0 0 0 0,3-1-1 0 0,2 0 1 0 0,15 39-94 0 0,-28-94 5 0 0,1-1 0 0 0,-1 1-1 0 0,1-1 1 0 0,0 0 0 0 0,0 0-1 0 0,0 1 1 0 0,0-1 0 0 0,1-1-1 0 0,0 1 1 0 0,0 0 0 0 0,0-1-1 0 0,0 1 1 0 0,0-1 0 0 0,1 0-1 0 0,-1 0 1 0 0,1 0 0 0 0,0-1-1 0 0,0 1 1 0 0,0-1 0 0 0,0 0-1 0 0,0 0 1 0 0,1 0 0 0 0,-1-1-1 0 0,5 2-4 0 0,21-75-5223 0 0,-52-22-7325 0 0,1 60 9665 0 0,-9-1 4728 0 0,-3 2 7824 0 0,23 23-4963 0 0,9 9-3206 0 0,1 1-471 0 0,0 0-415 0 0,124 5 1290 0 0,97-1-4180 0 0,-196 23-755 0 0,-31 46 4029 0 0,1-43-454 0 0,4-23-427 0 0,1 1 0 0 0,0 0 0 0 0,0-1 0 0 0,0 1 0 0 0,1-1 0 0 0,0 1 0 0 0,0-1 0 0 0,1 1 0 0 0,0-1 0 0 0,0 0 0 0 0,1 0 0 0 0,0 0 0 0 0,0 0 0 0 0,1 0 0 0 0,-1-1 0 0 0,1 1 0 0 0,1-1 0 0 0,-1 0 0 0 0,1-1 0 0 0,1 1 0 0 0,-1-1 0 0 0,1 0 0 0 0,-1 0-1 0 0,1 0 1 0 0,1-1 0 0 0,-1 0 0 0 0,1 0 0 0 0,-1-1 0 0 0,1 0 0 0 0,0 0 0 0 0,0 0 0 0 0,1-1 0 0 0,-1 0 0 0 0,0 0 0 0 0,1-1 0 0 0,3 0-117 0 0,-3-5 46 0 0,-1-1-1 0 0,1 0 1 0 0,-1 0-1 0 0,0-1 0 0 0,-1 0 1 0 0,1 0-1 0 0,-1 0 1 0 0,0-1-1 0 0,-1 0 1 0 0,1 0-1 0 0,-2 0 0 0 0,1-1 1 0 0,-1 0-1 0 0,0 0 1 0 0,0 0-1 0 0,0-4-45 0 0,0 6-28 0 0,-1 0 1 0 0,0 0-1 0 0,0 0 0 0 0,-1-1 0 0 0,0 1 1 0 0,0-1-1 0 0,0 0 0 0 0,-1 1 0 0 0,0-1 1 0 0,0 0-1 0 0,-1 0 0 0 0,0 0 0 0 0,0 0 1 0 0,-1 1-1 0 0,0-1 0 0 0,0 0 0 0 0,0 0 1 0 0,-1 1-1 0 0,0-1 0 0 0,0 1 0 0 0,-1-1 1 0 0,0 1-1 0 0,0 0 0 0 0,0 0 0 0 0,-1 0 1 0 0,0 0-1 0 0,0 1 0 0 0,0 0 0 0 0,-1-1 1 0 0,1 2-1 0 0,-1-1 0 0 0,-1 0 0 0 0,1 1 1 0 0,-1 0-1 0 0,1 0 0 0 0,-1 1 0 0 0,0 0 1 0 0,0 0-1 0 0,-1 0 0 0 0,1 1 0 0 0,-1-1 1 0 0,-5 0 27 0 0,5 6-81 0 0,0-1 1 0 0,1 1-1 0 0,-1 0 1 0 0,1 1 0 0 0,0 0-1 0 0,0 0 1 0 0,0 0-1 0 0,1 1 1 0 0,-1-1-1 0 0,1 1 1 0 0,0 1 0 0 0,0-1-1 0 0,1 1 1 0 0,0-1-1 0 0,0 1 1 0 0,0 1 0 0 0,1-1-1 0 0,0 0 1 0 0,0 1-1 0 0,0 0 1 0 0,1 0 0 0 0,0 0-1 0 0,0 0 1 0 0,1 0-1 0 0,0 0 1 0 0,0 0-1 0 0,1 0 81 0 0,-1 35-2488 0 0,3-14-3603 0 0,-1-13-3995 0 0</inkml:trace>
  <inkml:trace contextRef="#ctx0" brushRef="#br0" timeOffset="19068.161">3751 3379 11747 0 0,'0'0'1820'0'0,"0"0"-572"0"0,0 0-390 0 0,0 0-469 0 0,0 0-542 0 0,0 0-522 0 0,0 0-381 0 0,0 0 117 0 0,0 0 425 0 0,0 0 542 0 0,0 0 513 0 0,0 0 125 0 0,0 0-78 0 0,2 18-94 0 0,64 351 933 0 0,-38-235-1008 0 0,-63-145 1353 0 0,23-7-1842 0 0,2 0 1 0 0,-1-1-1 0 0,2 0 1 0 0,1-1-1 0 0,0 0 1 0 0,2-1-1 0 0,0 1 1 0 0,1-1-1 0 0,1 0 1 0 0,1-1-1 0 0,1 1 1 0 0,1 0-1 0 0,1-1 1 0 0,1 1-1 0 0,1-1 1 0 0,3-16 69 0 0,-2 27 4 0 0,1 0-1 0 0,0 0 1 0 0,0 0 0 0 0,1 0 0 0 0,1 1-1 0 0,0 0 1 0 0,0 0 0 0 0,1 0 0 0 0,0 1 0 0 0,1 0-1 0 0,0 1 1 0 0,0-1 0 0 0,1 2 0 0 0,0-1-1 0 0,0 1 1 0 0,1 0 0 0 0,0 1 0 0 0,0 0 0 0 0,1 1-1 0 0,-1 0 1 0 0,1 1 0 0 0,0 0 0 0 0,0 0-1 0 0,1 1 1 0 0,-1 1 0 0 0,1 0 0 0 0,-1 0 0 0 0,1 1-1 0 0,0 1 1 0 0,0 0 0 0 0,-1 1 0 0 0,1 0-1 0 0,0 0 1 0 0,-1 2 0 0 0,1-1 0 0 0,5 3-4 0 0,-12-4-19 0 0,0 0 0 0 0,0 0 0 0 0,0 1 0 0 0,-1-1 0 0 0,1 1 0 0 0,-1 0 0 0 0,1 0 0 0 0,-1 1 0 0 0,0-1 0 0 0,0 1 0 0 0,0 0 0 0 0,0 0 0 0 0,0 1 0 0 0,-1-1 0 0 0,1 1 0 0 0,-1-1 0 0 0,0 1 0 0 0,0 0 0 0 0,-1 0 0 0 0,1 1 0 0 0,-1-1 0 0 0,0 0 0 0 0,0 1 0 0 0,0 0 0 0 0,0-1 0 0 0,-1 1 0 0 0,0 0 0 0 0,0 0 0 0 0,0 0 0 0 0,0 4 19 0 0,-78 33 2503 0 0,70-40-2408 0 0,-10 3-29 0 0,1-1-1 0 0,-1-1 0 0 0,0 0 1 0 0,0-2-1 0 0,0 0 0 0 0,0 0 1 0 0,0-2-1 0 0,-1 0 0 0 0,1-1 1 0 0,0-1-1 0 0,-13-3-65 0 0,40-12-4717 0 0,30 10 3410 0 0,-39 8 1322 0 0,52-6 577 0 0,0 3 1 0 0,0 3 0 0 0,0 1-1 0 0,0 3 1 0 0,12 4-593 0 0,-59-6 105 0 0,0-1 0 0 0,-1 0 0 0 0,1-1 1 0 0,0 1-1 0 0,-1-1 0 0 0,1 0 0 0 0,0-1 0 0 0,0 1 0 0 0,-1-1 0 0 0,1 0 1 0 0,-1-1-1 0 0,1 1 0 0 0,-1-1 0 0 0,1 0 0 0 0,-1-1 0 0 0,0 1 0 0 0,0-1 1 0 0,0 0-1 0 0,0 0 0 0 0,-1 0 0 0 0,1-1 0 0 0,-1 0 0 0 0,0 0 0 0 0,0 0 1 0 0,0 0-1 0 0,0-1 0 0 0,-1 1 0 0 0,0-1 0 0 0,0 0 0 0 0,0 0 0 0 0,0-2-105 0 0,44-112-1825 0 0,-46 116 1695 0 0,0-1 0 0 0,0 1 0 0 0,-1 0 1 0 0,1 0-1 0 0,-1-1 0 0 0,0 1 0 0 0,0 0 1 0 0,0 0-1 0 0,0-1 0 0 0,0 1 0 0 0,-1 0 1 0 0,1 0-1 0 0,-1 0 0 0 0,0-1 0 0 0,0 1 1 0 0,0 0-1 0 0,-1 0 0 0 0,1 0 0 0 0,-1 0 0 0 0,1 1 1 0 0,-1-1-1 0 0,0 0 0 0 0,0 1 0 0 0,0-1 1 0 0,-1 1-1 0 0,1 0 0 0 0,-1 0 0 0 0,1 0 1 0 0,-1 0-1 0 0,1 0 0 0 0,-1 0 0 0 0,0 1 1 0 0,0-1-1 0 0,0 1 0 0 0,0 0 0 0 0,0 0 1 0 0,-2-1 129 0 0,0 1-2 0 0,-1 1 0 0 0,1-1 0 0 0,-1 1 0 0 0,1 1-1 0 0,-1-1 1 0 0,1 1 0 0 0,-1-1 0 0 0,1 2 0 0 0,0-1 0 0 0,-1 0 0 0 0,1 1 0 0 0,0 0 0 0 0,0 0 0 0 0,0 1 0 0 0,0 0 0 0 0,1-1 0 0 0,-1 1 0 0 0,1 1 0 0 0,-1-1 0 0 0,1 1 0 0 0,0 0 0 0 0,1 0 0 0 0,-1 0 0 0 0,1 0 0 0 0,-1 0 0 0 0,1 1 0 0 0,1 0 0 0 0,-2 2 2 0 0,-3 4 115 0 0,1 0 0 0 0,0 0 0 0 0,1 0 1 0 0,1 1-1 0 0,0-1 0 0 0,0 1 0 0 0,1 0 0 0 0,0 0 1 0 0,1 0-1 0 0,1 1 0 0 0,0-1 0 0 0,1 5-115 0 0,1-10 30 0 0,1-1 0 0 0,0 1 0 0 0,1 0 0 0 0,0-1 0 0 0,0 0 0 0 0,0 0 0 0 0,1 0 0 0 0,0 0 0 0 0,0 0 0 0 0,0-1 0 0 0,1 1 0 0 0,-1-1 0 0 0,1 0 0 0 0,1-1 0 0 0,-1 1 0 0 0,1-1 0 0 0,0 0 0 0 0,0-1 0 0 0,0 1 0 0 0,0-1 0 0 0,0 0 0 0 0,1-1 0 0 0,-1 1 0 0 0,1-1 0 0 0,0-1 0 0 0,0 1 0 0 0,0-1 0 0 0,0 0 0 0 0,0-1 0 0 0,0 0 0 0 0,0 0 0 0 0,0 0 1 0 0,-1-1-1 0 0,1 0 0 0 0,0 0 0 0 0,0-1 0 0 0,0 0 0 0 0,-1 0 0 0 0,1-1 0 0 0,-1 1 0 0 0,1-1 0 0 0,-1-1 0 0 0,0 1 0 0 0,5-5-30 0 0,2 2-100 0 0,-1 0 1 0 0,1 0-1 0 0,-1-1 1 0 0,-1-1-1 0 0,0 0 1 0 0,0-1-1 0 0,0 0 1 0 0,-1 0-1 0 0,0-1 1 0 0,-1-1-1 0 0,0 0 1 0 0,-1 0-1 0 0,0 0 1 0 0,-1-1-1 0 0,4-8 100 0 0,-10 17 32 0 0,-1 1 0 0 0,1 0 0 0 0,-1 0-1 0 0,0-1 1 0 0,0 1 0 0 0,0 0 0 0 0,0 0 0 0 0,0-1-1 0 0,0 1 1 0 0,-1 0 0 0 0,1 0 0 0 0,-1 0 0 0 0,0-1-1 0 0,1 1 1 0 0,-1 0 0 0 0,0 0 0 0 0,0 0 0 0 0,0 0-1 0 0,-1 0 1 0 0,1 0 0 0 0,0 1 0 0 0,-1-1 0 0 0,1 0-1 0 0,-1 1 1 0 0,0-1 0 0 0,1 1 0 0 0,-1-1 0 0 0,0 1-1 0 0,0 0 1 0 0,0 0 0 0 0,0-1 0 0 0,0 2 0 0 0,0-1-1 0 0,0 0 1 0 0,0 0 0 0 0,0 1 0 0 0,-1-1 0 0 0,1 1-1 0 0,0-1 1 0 0,0 1 0 0 0,-1 0 0 0 0,1 0 0 0 0,0 0-1 0 0,-1 0 1 0 0,1 1-32 0 0,2-1-28 0 0,0 0-180 0 0,38-2-2244 0 0,159-46 3142 0 0,-247 139 2032 0 0,45-84-2712 0 0,1 0 0 0 0,-1 0 1 0 0,1 1-1 0 0,0 0 0 0 0,1-1 0 0 0,0 1 0 0 0,0 0 0 0 0,1 1 0 0 0,0-1 0 0 0,1 0 0 0 0,-1 1 0 0 0,2-1 0 0 0,-1 1 0 0 0,1-1 0 0 0,0 1 0 0 0,1 0 0 0 0,0-1 0 0 0,0 0 1 0 0,1 1-1 0 0,0-1 0 0 0,1 0 0 0 0,0 0 0 0 0,0 0 0 0 0,0 0 0 0 0,1 0 0 0 0,0-1 0 0 0,1 0 0 0 0,0 0 0 0 0,0 0 0 0 0,0 0 0 0 0,1-1 0 0 0,0 0 0 0 0,0 0 0 0 0,1 0 0 0 0,2 1-10 0 0,-3-4-83 0 0,0 0 0 0 0,0-1 0 0 0,1 0 0 0 0,-1 0 0 0 0,0 0 0 0 0,1-1 0 0 0,-1 0 0 0 0,1 0 0 0 0,0-1 0 0 0,-1 1 0 0 0,1-2 0 0 0,0 1 0 0 0,-1-1 0 0 0,1 0 0 0 0,-1 0 0 0 0,1-1 0 0 0,-1 1 0 0 0,1-1 0 0 0,-1-1 0 0 0,5-2 83 0 0,71-42-7898 0 0,-66 34-222 0 0</inkml:trace>
  <inkml:trace contextRef="#ctx0" brushRef="#br0" timeOffset="19800.207">5162 2868 21581 0 0,'0'0'-82'0'0,"0"0"-522"0"0,0 0-515 0 0,0 0-65 0 0,0 0 300 0 0,0 0 518 0 0,0 0 434 0 0,0 0 114 0 0,0 0 31 0 0,6 26 53 0 0,39 188 886 0 0,24 366-380 0 0,-69-477 446 0 0,-40-111-904 0 0,-285-30-3439 0 0,147 25 5818 0 0,178 13-2631 0 0,1-1-1 0 0,0 1 1 0 0,-1 0 0 0 0,0 0-1 0 0,1-1 1 0 0,-1 1 0 0 0,1 0-1 0 0,-1-1 1 0 0,1 1 0 0 0,-1 0-1 0 0,0-1 1 0 0,1 1 0 0 0,-1-1-1 0 0,0 1 1 0 0,1-1 0 0 0,-1 1-1 0 0,0-1 1 0 0,0 1 0 0 0,1-1-1 0 0,-1 1 1 0 0,0-1 0 0 0,0 1-1 0 0,0-1 1 0 0,0 1 0 0 0,1-1-1 0 0,-1 1 1 0 0,0-1 0 0 0,0 1-1 0 0,0-1 1 0 0,0 1 0 0 0,-1-1-1 0 0,1 0 1 0 0,0 1 0 0 0,0-1-1 0 0,0 1 1 0 0,0-1 0 0 0,0 1-1 0 0,-1-1 1 0 0,1 1 0 0 0,0-1-1 0 0,0 1 1 0 0,-1-1-1 0 0,1 1 1 0 0,0 0 0 0 0,-1-1-1 0 0,1 1 1 0 0,-1-1 0 0 0,1 1-1 0 0,0 0 1 0 0,-1-1 0 0 0,1 1-1 0 0,-1 0 1 0 0,1 0 0 0 0,-1-1-1 0 0,1 1 1 0 0,-1 0 0 0 0,1 0-1 0 0,-1 0 1 0 0,1-1 0 0 0,-2 1-62 0 0,58-31-1148 0 0,-48 27 1466 0 0,104-49-1155 0 0,2 5 0 0 0,2 6 0 0 0,45-9 837 0 0,-116 43-1803 0 0,-44 8 1304 0 0,-1 0 107 0 0,0 0 164 0 0,0 0 172 0 0,0 0 96 0 0,0 0 5 0 0,0 0-53 0 0,0 0-58 0 0,0 0-36 0 0,34 28 1785 0 0,-28-25-1594 0 0,-1 1-1 0 0,1-1 0 0 0,-1 0 1 0 0,1-1-1 0 0,0 1 0 0 0,0-1 1 0 0,0 0-1 0 0,1-1 0 0 0,-1 1 1 0 0,0-1-1 0 0,1 0 1 0 0,-1-1-1 0 0,0 0 0 0 0,1 0 1 0 0,-1 0-1 0 0,1-1 0 0 0,-1 1 1 0 0,0-2-1 0 0,0 1 0 0 0,1-1 1 0 0,-1 0-1 0 0,0 0 0 0 0,0-1 1 0 0,-1 1-1 0 0,1-1 0 0 0,0-1 1 0 0,-1 1-1 0 0,0-1 1 0 0,0 0-1 0 0,0 0 0 0 0,0 0 1 0 0,-1-1-1 0 0,1 0 0 0 0,-1 0 1 0 0,0 0-1 0 0,-1 0 0 0 0,1 0 1 0 0,-1-1-1 0 0,0 0 0 0 0,1-4-88 0 0,-2 4-47 0 0,0 0-1 0 0,0 0 1 0 0,-1-1-1 0 0,0 1 1 0 0,0 0-1 0 0,-1-1 1 0 0,0 1-1 0 0,0-1 1 0 0,0 1-1 0 0,-1-1 1 0 0,0 1-1 0 0,0 0 1 0 0,0-1-1 0 0,-1 1 1 0 0,0 0-1 0 0,0 0 1 0 0,-1 0-1 0 0,0 0 1 0 0,0 0-1 0 0,0 1 1 0 0,-1 0-1 0 0,1-1 1 0 0,-1 1-1 0 0,-1 0 1 0 0,1 1-1 0 0,-1-1 1 0 0,0 1-1 0 0,0 0 1 0 0,0 0-1 0 0,0 0 1 0 0,-1 1-1 0 0,1 0 1 0 0,-1 0-1 0 0,0 0 1 0 0,0 1-1 0 0,0 0 0 0 0,0 0 1 0 0,0 0-1 0 0,-1 1 1 0 0,1 0-1 0 0,-1 0 1 0 0,1 1-1 0 0,0-1 1 0 0,-1 1-1 0 0,1 1 1 0 0,-1 0-1 0 0,1-1 1 0 0,-1 2-1 0 0,1-1 1 0 0,0 1-1 0 0,0 0 1 0 0,0 0-1 0 0,0 1 1 0 0,0 0-1 0 0,0 0 1 0 0,1 0 47 0 0,2-1-25 0 0,0 1 0 0 0,0-1 0 0 0,1 1 0 0 0,-1 0 0 0 0,1-1 0 0 0,0 1 0 0 0,-1 0 0 0 0,1 1 0 0 0,1-1-1 0 0,-1 0 1 0 0,0 1 0 0 0,1-1 0 0 0,0 0 0 0 0,0 1 0 0 0,0 0 0 0 0,0-1 0 0 0,0 1 0 0 0,1 0 0 0 0,-1-1 0 0 0,1 1 0 0 0,0 0 0 0 0,0-1 0 0 0,1 1 0 0 0,-1 0 0 0 0,1 0 0 0 0,0-1 0 0 0,0 1 0 0 0,0-1 0 0 0,0 1 0 0 0,1-1 0 0 0,-1 1 0 0 0,1-1 0 0 0,0 0 0 0 0,1 3 25 0 0,26 27-3012 0 0,8-8-3968 0 0,-22-19-3119 0 0</inkml:trace>
  <inkml:trace contextRef="#ctx0" brushRef="#br0" timeOffset="20735.207">5638 3102 19252 0 0,'0'0'1016'0'0,"0"0"-316"0"0,0 0-534 0 0,0 0-562 0 0,0 0-219 0 0,0 0 4 0 0,0 0 190 0 0,0 0 237 0 0,0 0 113 0 0,0 0 44 0 0,0 0-1 0 0,28-2 3 0 0,197-8-215 0 0,-102 18-1811 0 0,-158 29 2271 0 0,33-35-198 0 0,-94 109 1433 0 0,94-109-1433 0 0,-1 1 1 0 0,2 0-1 0 0,-1 1 0 0 0,0-1 0 0 0,1 0 0 0 0,-1 0 0 0 0,1 1 0 0 0,0-1 0 0 0,0 1 0 0 0,0-1 1 0 0,0 1-1 0 0,1-1 0 0 0,0 1 0 0 0,-1 0 0 0 0,1-1 0 0 0,1 1 0 0 0,-1 0 0 0 0,0-1 1 0 0,1 1-1 0 0,0-1 0 0 0,0 1 0 0 0,0-1 0 0 0,0 1 0 0 0,0-1 0 0 0,1 0 0 0 0,0 0 0 0 0,-1 1 1 0 0,1-1-1 0 0,0 0 0 0 0,1-1 0 0 0,-1 1 0 0 0,0 0 0 0 0,1-1 0 0 0,0 1 0 0 0,-1-1 1 0 0,1 0-1 0 0,0 1 0 0 0,1-1-22 0 0,3 1-77 0 0,0 0 1 0 0,1 0-1 0 0,-1 0 0 0 0,0-1 1 0 0,1 0-1 0 0,0-1 1 0 0,-1 0-1 0 0,1 0 0 0 0,0-1 1 0 0,0 1-1 0 0,0-2 1 0 0,-1 1-1 0 0,1-1 1 0 0,0 0-1 0 0,-1-1 0 0 0,1 0 1 0 0,-1 0-1 0 0,1-1 1 0 0,3-1 76 0 0,67-60-20 0 0,-72 88 4091 0 0,-3-20-4036 0 0,-1 0 1 0 0,1 0-1 0 0,0 0 1 0 0,-1-1-1 0 0,2 1 1 0 0,-1-1-1 0 0,0 1 0 0 0,1-1 1 0 0,-1 0-1 0 0,1-1 1 0 0,0 1-1 0 0,0-1 1 0 0,0 1-1 0 0,0-1 0 0 0,1 0 1 0 0,-1-1-1 0 0,0 1 1 0 0,1-1-1 0 0,0 0 0 0 0,0 0-35 0 0,1-1 13 0 0,0-1-1 0 0,0-1 0 0 0,0 1 1 0 0,0-1-1 0 0,0 0 0 0 0,0 0 1 0 0,0-1-1 0 0,-1 1 0 0 0,1-1 1 0 0,-1-1-1 0 0,0 1 0 0 0,0-1 1 0 0,0 0-1 0 0,0 0 0 0 0,-1 0 1 0 0,1 0-1 0 0,-1-1 0 0 0,0 0 1 0 0,-1 0-1 0 0,1 0 0 0 0,-1 0 1 0 0,0-1-1 0 0,0 0 0 0 0,-1 1 1 0 0,1-1-13 0 0,-1 1-111 0 0,0 0 1 0 0,0 0 0 0 0,0 0 0 0 0,-1 0 0 0 0,1 0 0 0 0,-1 0 0 0 0,0 0-1 0 0,-1 0 1 0 0,1 0 0 0 0,-1-1 0 0 0,0 1 0 0 0,0 0 0 0 0,-1-1 0 0 0,1 1-1 0 0,-1 0 1 0 0,-1 0 0 0 0,1 0 0 0 0,-1 0 0 0 0,1 0 0 0 0,-1 0 0 0 0,-1 0-1 0 0,1 1 1 0 0,-1-1 0 0 0,0 1 0 0 0,0-1 0 0 0,0 1 0 0 0,0 0 0 0 0,-1 0-1 0 0,-1 0 111 0 0,0 0-3 0 0,0 1 0 0 0,-1 1-1 0 0,0-1 1 0 0,1 1-1 0 0,-1 0 1 0 0,0 0-1 0 0,0 1 1 0 0,0 0-1 0 0,0 0 1 0 0,-1 0-1 0 0,1 1 1 0 0,0 0-1 0 0,0 0 1 0 0,0 0-1 0 0,0 1 1 0 0,-1 0-1 0 0,1 0 1 0 0,0 1-1 0 0,0 0 1 0 0,1 0-1 0 0,-1 0 1 0 0,0 0-1 0 0,1 1 1 0 0,-1 0-1 0 0,1 0 1 0 0,0 1-1 0 0,0 0 1 0 0,0-1-1 0 0,1 2 1 0 0,-1-1-1 0 0,1 0 1 0 0,0 1 0 0 0,0 0-1 0 0,0 0 1 0 0,1 0-1 0 0,0 0 1 0 0,0 1-1 0 0,0-1 1 0 0,1 1-1 0 0,-1 0 1 0 0,1 0-1 0 0,1-1 1 0 0,-1 1-1 0 0,1 1 1 0 0,0-1-1 0 0,1 0 1 0 0,-1 0-1 0 0,1 0 1 0 0,1 5 3 0 0,3-3 77 0 0,0 0 0 0 0,1 0 0 0 0,0 0 0 0 0,1-1 1 0 0,0 0-1 0 0,0 0 0 0 0,0-1 0 0 0,1 0 0 0 0,0 0 0 0 0,0 0 0 0 0,0-1 1 0 0,1 0-1 0 0,0-1 0 0 0,0 1 0 0 0,0-1 0 0 0,0-1 0 0 0,1 0 1 0 0,-1 0-1 0 0,1 0 0 0 0,0-1 0 0 0,0-1 0 0 0,0 1 0 0 0,0-2 0 0 0,0 1 1 0 0,0-1-1 0 0,0 0 0 0 0,6-2-77 0 0,61 17 131 0 0,-7-2-2341 0 0,0-27-5616 0 0,-55 6 3689 0 0,-1 2-3155 0 0</inkml:trace>
  <inkml:trace contextRef="#ctx0" brushRef="#br0" timeOffset="21498.902">6557 3063 16940 0 0,'0'0'1760'0'0,"0"0"-726"0"0,0 0-308 0 0,0 0-214 0 0,0 0-190 0 0,0 0-137 0 0,0 0-73 0 0,0 0 8 0 0,0 0 68 0 0,0 0 104 0 0,0 0 30 0 0,0 0-23 0 0,0 0-61 0 0,10-15-26 0 0,55 10-168 0 0,138-2-825 0 0,-205 39-358 0 0,-162 227 932 0 0,162-257 196 0 0,1 1-1 0 0,0-1 1 0 0,-1 0-1 0 0,1 1 1 0 0,0-1-1 0 0,0 1 1 0 0,1 0-1 0 0,-1-1 0 0 0,1 1 1 0 0,-1-1-1 0 0,1 1 1 0 0,0 0-1 0 0,0-1 1 0 0,0 1-1 0 0,0 0 1 0 0,0 0-1 0 0,0-1 1 0 0,1 1-1 0 0,0-1 1 0 0,-1 1-1 0 0,1 0 1 0 0,0-1-1 0 0,0 1 1 0 0,0-1-1 0 0,1 0 1 0 0,-1 1-1 0 0,0-1 1 0 0,1 0-1 0 0,0 0 0 0 0,-1 0 1 0 0,1 0-1 0 0,0 0 1 0 0,0 0-1 0 0,0 0 1 0 0,0-1-1 0 0,1 1 1 0 0,-1-1-1 0 0,0 0 1 0 0,1 1-1 0 0,-1-1 1 0 0,1 0-1 0 0,-1 0 1 0 0,1-1-1 0 0,-1 1 1 0 0,3 0 11 0 0,125 21-130 0 0,-123-22 61 0 0,14 2-38 0 0,96-13-1067 0 0,-115 10 1156 0 0,-1 0 0 0 0,0 0-1 0 0,0-1 1 0 0,0 1 0 0 0,0 0-1 0 0,0 0 1 0 0,0-1 0 0 0,0 1-1 0 0,-1-1 1 0 0,1 1-1 0 0,0-1 1 0 0,-1 1 0 0 0,1-1-1 0 0,-1 1 1 0 0,0-1 0 0 0,1 1-1 0 0,-1-1 1 0 0,0 0-1 0 0,0 1 1 0 0,0-1 0 0 0,0 0-1 0 0,0 1 1 0 0,0-1 0 0 0,-1 1-1 0 0,1-1 1 0 0,-1 0 0 0 0,1 1-1 0 0,-1-1 1 0 0,1 1-1 0 0,-1-1 1 0 0,0 1 0 0 0,1 0-1 0 0,-1-1 1 0 0,0 1 0 0 0,0 0-1 0 0,0-1 1 0 0,0 1 0 0 0,-1 0-1 0 0,1 0 1 0 0,0 0-1 0 0,0 0 1 0 0,-1 0 18 0 0,-52-47-367 0 0,-89-38 2964 0 0,250 99-2059 0 0,-94-12-430 0 0,0 0-1 0 0,-1 0 1 0 0,1-1 0 0 0,0-1 0 0 0,0 0 0 0 0,-1-1-1 0 0,1 0 1 0 0,0-1 0 0 0,-1 0 0 0 0,0-1 0 0 0,0-1-1 0 0,0 0 1 0 0,0 0 0 0 0,-1-1 0 0 0,0 0-1 0 0,0-1 1 0 0,3-4-108 0 0,4 50-176 0 0,55 112 247 0 0,-56-149-2221 0 0,-13-17-3960 0 0,-3 10 3505 0 0,0-1-8091 0 0</inkml:trace>
  <inkml:trace contextRef="#ctx0" brushRef="#br0" timeOffset="21764.834">7027 2902 24805 0 0,'0'0'590'0'0,"0"0"-119"0"0,0 0-238 0 0,0 0-233 0 0,0 0-136 0 0,0 0-100 0 0,0 0-32 0 0,0 0 50 0 0,0 0 36 0 0,0 0 14 0 0,0 0-87 0 0,0 0-240 0 0,2-4-216 0 0,18-9-1071 0 0,24 29-5146 0 0,-36-12 5459 0 0,7 4-4008 0 0,-4-1-2297 0 0</inkml:trace>
  <inkml:trace contextRef="#ctx0" brushRef="#br0" timeOffset="22648.082">7509 3204 18372 0 0,'0'0'383'0'0,"0"0"-258"0"0,0 0-25 0 0,0 0 127 0 0,0 0 116 0 0,0 0-47 0 0,0 0-75 0 0,0 0-22 0 0,0 0-7 0 0,0 0 26 0 0,0 0 37 0 0,0 0 5 0 0,0 0 10 0 0,8 13-2 0 0,22 39-16 0 0,-29-51-212 0 0,0 0 1 0 0,0 0 0 0 0,0 0 0 0 0,0 0-1 0 0,0 0 1 0 0,0 0 0 0 0,0 0 0 0 0,1-1-1 0 0,-1 1 1 0 0,0 0 0 0 0,0-1 0 0 0,1 1-1 0 0,-1-1 1 0 0,0 1 0 0 0,1-1-1 0 0,-1 0 1 0 0,0 1 0 0 0,1-1 0 0 0,-1 0-1 0 0,0 0 1 0 0,1 0 0 0 0,-1 0 0 0 0,1 0-1 0 0,-1 0 1 0 0,0 0 0 0 0,1-1 0 0 0,-1 1-1 0 0,0-1 1 0 0,1 1 0 0 0,-1-1 0 0 0,0 1-1 0 0,0-1 1 0 0,1 1 0 0 0,-1-1-1 0 0,0 0 1 0 0,0 0 0 0 0,0 0 0 0 0,0 0-1 0 0,0 0 1 0 0,0 0 0 0 0,0 0 0 0 0,0 0-1 0 0,0 0 1 0 0,-1 0 0 0 0,1 0 0 0 0,0-1-1 0 0,-1 1-40 0 0,3-2 51 0 0,2-1-104 0 0,0 0-1 0 0,-1-1 0 0 0,1 1 0 0 0,-1-1 0 0 0,-1 0 0 0 0,1 0 0 0 0,-1 0 0 0 0,0-1 0 0 0,0 1 0 0 0,0-1 0 0 0,-1 0 0 0 0,1 0 0 0 0,-2 0 1 0 0,1 0-1 0 0,-1 0 0 0 0,1 0 0 0 0,-2 0 0 0 0,1-1 0 0 0,-1 1 0 0 0,0 0 0 0 0,0 0 0 0 0,-1-1 0 0 0,0-3 54 0 0,-3 7-71 0 0,1-1 0 0 0,-1 0 0 0 0,0 1 0 0 0,0-1 0 0 0,0 1 0 0 0,0 1 0 0 0,-1-1 0 0 0,1 0 0 0 0,-1 1 0 0 0,0 0 0 0 0,0 0 0 0 0,0 0 0 0 0,0 1 0 0 0,0 0 0 0 0,0 0 0 0 0,0 0 0 0 0,0 0 0 0 0,0 1 0 0 0,-1 0 0 0 0,1 0 0 0 0,0 0 0 0 0,0 1 0 0 0,0 0 0 0 0,0 0 0 0 0,-1 0 0 0 0,1 0 0 0 0,1 1 0 0 0,-1 0 0 0 0,0 0 0 0 0,-3 2 71 0 0,-83 56 346 0 0,90-59-338 0 0,-1 1 1 0 0,0 0 0 0 0,1-1 0 0 0,-1 1-1 0 0,1 0 1 0 0,0 0 0 0 0,0 0-1 0 0,0 0 1 0 0,0 0 0 0 0,0 0-1 0 0,0 0 1 0 0,0 0 0 0 0,1 1 0 0 0,-1-1-1 0 0,1 0 1 0 0,-1 0 0 0 0,1 1-1 0 0,0-1 1 0 0,0 0 0 0 0,0 1-1 0 0,0-1 1 0 0,1 0 0 0 0,-1 0 0 0 0,0 1-1 0 0,1-1 1 0 0,0 0 0 0 0,-1 0-1 0 0,1 0 1 0 0,0 0 0 0 0,0 1-1 0 0,0-1 1 0 0,1-1 0 0 0,-1 1 0 0 0,0 0-1 0 0,1 0 1 0 0,-1 0 0 0 0,1-1-1 0 0,0 1 1 0 0,-1-1 0 0 0,1 1-1 0 0,0-1 1 0 0,0 0 0 0 0,0 1 0 0 0,1-1-9 0 0,3 3-1 0 0,0 0 1 0 0,0-1-1 0 0,0 0 1 0 0,0 0 0 0 0,0-1-1 0 0,1 1 1 0 0,-1-1-1 0 0,1-1 1 0 0,0 1 0 0 0,-1-1-1 0 0,1 0 1 0 0,0-1-1 0 0,0 0 1 0 0,0 0 0 0 0,0 0-1 0 0,-1-1 1 0 0,1 0-1 0 0,0 0 1 0 0,-1-1 0 0 0,1 1-1 0 0,0-2 1 0 0,-1 1-1 0 0,0-1 1 0 0,0 0 0 0 0,0 0-1 0 0,0 0 1 0 0,0-1 0 0 0,-1 0-1 0 0,1 0 1 0 0,-1-1-1 0 0,0 1 1 0 0,0-1 0 0 0,-1 0-1 0 0,1-1 1 0 0,-1 1-1 0 0,0-1 1 0 0,-1 0 0 0 0,0 0-1 0 0,1 0 1 0 0,-2 0-1 0 0,1 0 1 0 0,-1-1 0 0 0,0 1-1 0 0,1-6 1 0 0,15-53-166 0 0,28 113 710 0 0,-33-14-366 0 0,45 55 477 0 0,-51-89-797 0 0,0 0-1 0 0,0 0 1 0 0,1-1-1 0 0,-1 0 1 0 0,0-1-1 0 0,0 1 1 0 0,0-1-1 0 0,0-1 1 0 0,0 1-1 0 0,-1-1 1 0 0,1 0-1 0 0,-1-1 1 0 0,0 0-1 0 0,0 0 1 0 0,0 0-1 0 0,0 0 1 0 0,-1-1-1 0 0,1 0 1 0 0,-1 0-1 0 0,0-1 1 0 0,-1 0 0 0 0,0 1-1 0 0,2-5 143 0 0,9-5-1 0 0,-8 25 4287 0 0,25 36-4170 0 0,-29-42-120 0 0,0 0 0 0 0,0 0 0 0 0,1-1 0 0 0,-1 1 0 0 0,1-1 0 0 0,0 0 0 0 0,0 0 0 0 0,0 0-1 0 0,0 0 1 0 0,1-1 0 0 0,-1 1 0 0 0,1-1 0 0 0,-1-1 0 0 0,1 1 0 0 0,0 0 0 0 0,0-1 0 0 0,0 0 0 0 0,0 0-1 0 0,0-1 1 0 0,0 1 0 0 0,0-1 0 0 0,0 0 0 0 0,0-1 0 0 0,0 1 0 0 0,0-1 0 0 0,0 0 0 0 0,0 0 0 0 0,-1 0-1 0 0,1-1 1 0 0,0 0 0 0 0,-1 0 0 0 0,1 0 0 0 0,-1 0 0 0 0,1-1 0 0 0,-1 0 0 0 0,0 0 0 0 0,0 0 0 0 0,1-1 4 0 0,3-2-132 0 0,0-1 1 0 0,-1 0 0 0 0,0 0 0 0 0,0 0-1 0 0,0-1 1 0 0,-1 0 0 0 0,0-1 0 0 0,-1 1 0 0 0,0-1-1 0 0,0 0 1 0 0,-1-1 0 0 0,0 1 0 0 0,0-1-1 0 0,-1 0 1 0 0,-1 1 0 0 0,0-1 0 0 0,0 0-1 0 0,0-8 133 0 0,-1 13 63 0 0,-1 1 0 0 0,1-1 0 0 0,-1 1 0 0 0,0-1 0 0 0,-1 0 0 0 0,1 1 0 0 0,-1-1 0 0 0,0 1 0 0 0,0-1 0 0 0,0 1 0 0 0,0 0 1 0 0,-1 0-1 0 0,0-1 0 0 0,0 1 0 0 0,0 0 0 0 0,0 0 0 0 0,-1 1 0 0 0,0-1 0 0 0,0 0 0 0 0,0 1 0 0 0,0 0 0 0 0,0-1 0 0 0,0 1 1 0 0,-1 1-1 0 0,0-1 0 0 0,1 0 0 0 0,-1 1 0 0 0,0 0 0 0 0,0 0 0 0 0,0 0 0 0 0,-1 0 0 0 0,1 1 0 0 0,0-1 0 0 0,-1 1 0 0 0,1 0 1 0 0,-1 1-1 0 0,1-1 0 0 0,-3 1-64 0 0,4 43-267 0 0,2-35 243 0 0,0 1 0 0 0,0-1 1 0 0,1 1-1 0 0,0-1 0 0 0,0 1 0 0 0,1-1 0 0 0,0 1 1 0 0,1-1-1 0 0,0 0 0 0 0,0 0 0 0 0,0 0 1 0 0,1 0-1 0 0,1 0 0 0 0,-1 0 0 0 0,1-1 0 0 0,1 1 1 0 0,-1-1-1 0 0,1 0 0 0 0,0-1 0 0 0,1 1 1 0 0,0-1-1 0 0,0 0 0 0 0,0 0 0 0 0,1-1 0 0 0,-1 0 1 0 0,1 0-1 0 0,1-1 0 0 0,-1 1 0 0 0,1-2 1 0 0,6 4 22 0 0,86 16-2631 0 0,-32-19-7118 0 0,-55-3-323 0 0</inkml:trace>
  <inkml:trace contextRef="#ctx0" brushRef="#br0" timeOffset="23254.458">4042 4192 15755 0 0,'0'0'1822'0'0,"0"0"-434"0"0,0 0-471 0 0,0 0-517 0 0,0 0-319 0 0,0 0-126 0 0,0 0-18 0 0,0 0 126 0 0,0 0 149 0 0,0 0 125 0 0,0 0 83 0 0,0 0 23 0 0,26-1-11 0 0,200-16 663 0 0,1440-44 397 0 0,-1421 64-1423 0 0,-24 1-124 0 0,0-9 0 0 0,156-26 55 0 0,-195-14-695 0 0,-181 44 624 0 0,0 1-1 0 0,0-1 1 0 0,-1 1-1 0 0,1-1 1 0 0,-1 1 0 0 0,1-1-1 0 0,0 1 1 0 0,-1-1-1 0 0,1 1 1 0 0,-1-1 0 0 0,0 0-1 0 0,1 0 1 0 0,-1 1-1 0 0,1-1 1 0 0,-1 0-1 0 0,0 1 1 0 0,0-1 0 0 0,1 0-1 0 0,-1 0 1 0 0,0 0-1 0 0,0 1 1 0 0,0-1 0 0 0,0 0-1 0 0,0 0 1 0 0,0 0-1 0 0,0 1 1 0 0,0-1-1 0 0,0 0 1 0 0,0 0 0 0 0,-1 0-1 0 0,1 1 1 0 0,0-1-1 0 0,0 0 1 0 0,-1 0 0 0 0,1 1-1 0 0,0-1 1 0 0,-1 0-1 0 0,1 1 1 0 0,-1-1-1 0 0,1 0 1 0 0,-1 1 0 0 0,1-1-1 0 0,-1 1 1 0 0,0-1-1 0 0,1 0 1 0 0,-1 1 0 0 0,0 0-1 0 0,1-1 1 0 0,-2 1 71 0 0,-35-26-8062 0 0,34 25 6508 0 0,-12-8-9080 0 0</inkml:trace>
  <inkml:trace contextRef="#ctx0" brushRef="#br0" timeOffset="23711.067">3397 559 14603 0 0,'0'0'344'0'0,"0"0"74"0"0,0 0 191 0 0,-2-26 118 0 0,-3-82 28 0 0,5 104-683 0 0,0 0 0 0 0,0-1 0 0 0,1 1 0 0 0,-1 0 0 0 0,1 0 0 0 0,0 0 0 0 0,1 0 0 0 0,-1 1 0 0 0,0-1-1 0 0,1 0 1 0 0,0 0 0 0 0,0 1 0 0 0,0-1 0 0 0,0 1 0 0 0,1 0 0 0 0,-1 0 0 0 0,1-1 0 0 0,0 2 0 0 0,0-1 0 0 0,0 0 0 0 0,0 1 0 0 0,1-1 0 0 0,-1 1 0 0 0,3-2-72 0 0,8-6 286 0 0,37-22 197 0 0,0 2-1 0 0,2 2 0 0 0,2 2 0 0 0,0 3 0 0 0,1 2 1 0 0,2 3-1 0 0,-1 2 0 0 0,2 2 0 0 0,9 2-482 0 0,138-18 118 0 0,1 9-1 0 0,1 8 1 0 0,0 10 0 0 0,131 17-118 0 0,-82-5 35 0 0,425-5-89 0 0,247-46 54 0 0,-387 17-949 0 0,-427 44-2101 0 0,-48 14-7511 0 0,-49-19 860 0 0</inkml:trace>
  <inkml:trace contextRef="#ctx0" brushRef="#br0" timeOffset="59375.344">3885 5337 6993 0 0,'0'0'1485'0'0,"0"0"-217"0"0,0 0-201 0 0,0 0-23 0 0,0 0 36 0 0,0 0 10 0 0,0 0-120 0 0,0 0-184 0 0,0 0-202 0 0,0 0-163 0 0,0 0-97 0 0,0 0-35 0 0,29-34-20 0 0,0 2-605 0 0,-21 26 333 0 0,0-2 1 0 0,0 1 0 0 0,-1-1 0 0 0,0 0-1 0 0,-1-1 1 0 0,0 1 0 0 0,0-1 0 0 0,0-1-1 0 0,-1 1 1 0 0,-1-1 0 0 0,0 0-1 0 0,0 0 1 0 0,-1 0 0 0 0,0 0 0 0 0,0-6 2 0 0,-5 11 5 0 0,0 0 1 0 0,-1 0-1 0 0,0 0 1 0 0,0 1 0 0 0,0 0-1 0 0,-1-1 1 0 0,1 1-1 0 0,-1 0 1 0 0,0 1 0 0 0,0-1-1 0 0,0 1 1 0 0,-1 0-1 0 0,1 0 1 0 0,-1 0 0 0 0,0 0-1 0 0,0 1 1 0 0,0 0-1 0 0,0 0 1 0 0,0 0 0 0 0,0 1-1 0 0,0-1 1 0 0,-1 1-1 0 0,1 1 1 0 0,0-1 0 0 0,-1 1-1 0 0,1 0 1 0 0,-1 0-1 0 0,1 0 1 0 0,0 1 0 0 0,-1 0-1 0 0,1 0 1 0 0,0 0-1 0 0,-1 1 1 0 0,1 0-1 0 0,0 0 1 0 0,-1 0-6 0 0,-8 3-4 0 0,0 1-1 0 0,0 0 1 0 0,1 1-1 0 0,0 0 1 0 0,0 1-1 0 0,1 1 1 0 0,0 0-1 0 0,0 1 1 0 0,1 0-1 0 0,0 0 1 0 0,1 1-1 0 0,0 1 1 0 0,0 0 0 0 0,2 0-1 0 0,-1 1 1 0 0,2 0-1 0 0,0 0 1 0 0,0 1-1 0 0,1 0 1 0 0,1 0-1 0 0,0 0 1 0 0,1 1-1 0 0,0 2 5 0 0,7-10 6 0 0,0 0-1 0 0,1 0 1 0 0,-1 0 0 0 0,1-1-1 0 0,0 1 1 0 0,1-1-1 0 0,0 0 1 0 0,0 0-1 0 0,0-1 1 0 0,0 0-1 0 0,1 1 1 0 0,0-2-1 0 0,0 1 1 0 0,1-1-1 0 0,-1 0 1 0 0,1 0 0 0 0,0-1-1 0 0,0 0 1 0 0,3 1-6 0 0,-2 1-7 0 0,20 7-55 0 0,-1 1 1 0 0,-1 1-1 0 0,0 1 0 0 0,-1 1 1 0 0,0 1-1 0 0,-2 2 0 0 0,0 0 0 0 0,-1 1 1 0 0,-1 2-1 0 0,-1 0 0 0 0,-1 1 1 0 0,-1 1-1 0 0,-1 0 0 0 0,-1 2 1 0 0,-2 0-1 0 0,0 0 0 0 0,-1 1 1 0 0,-2 1-1 0 0,5 19 62 0 0,-16-43 88 0 0,0 0-1 0 0,0 0 1 0 0,-1-1 0 0 0,1 1-1 0 0,-1 0 1 0 0,0 0 0 0 0,0-1-1 0 0,0 1 1 0 0,-1 0 0 0 0,1-1 0 0 0,-1 0-1 0 0,0 1 1 0 0,0-1 0 0 0,0 0-1 0 0,0 0 1 0 0,0 0 0 0 0,-1 0 0 0 0,1 0-1 0 0,-1 0 1 0 0,0-1 0 0 0,0 1-1 0 0,0-1 1 0 0,0 0 0 0 0,0 0 0 0 0,-1 0-1 0 0,1 0 1 0 0,-1-1 0 0 0,1 1-1 0 0,-1-1 1 0 0,1 0 0 0 0,-3 0-88 0 0,-123 25 1692 0 0,115-23-1640 0 0,-1 0 0 0 0,0-1 0 0 0,0-1 0 0 0,0-1 0 0 0,0 0 0 0 0,0-1-1 0 0,0 0 1 0 0,0-1 0 0 0,0-1 0 0 0,0 0 0 0 0,1-1 0 0 0,0-1-1 0 0,-1 0 1 0 0,2-1 0 0 0,-1-1 0 0 0,1 0 0 0 0,0-1 0 0 0,0 0 0 0 0,1 0-1 0 0,0-2 1 0 0,1 0 0 0 0,0 0 0 0 0,0-1 0 0 0,1 0 0 0 0,-8-11-52 0 0,17 18-235 0 0,-1 0 0 0 0,1 1 1 0 0,0-1-1 0 0,0 0 0 0 0,0 0 1 0 0,1 0-1 0 0,-1-1 0 0 0,1 1 1 0 0,0 0-1 0 0,0 0 0 0 0,0 0 1 0 0,1 0-1 0 0,0 0 0 0 0,-1 0 1 0 0,1 0-1 0 0,1 0 0 0 0,-1 0 1 0 0,0 1-1 0 0,1-1 0 0 0,0 0 1 0 0,0 1-1 0 0,0-1 0 0 0,0 1 1 0 0,1 0-1 0 0,-1-1 0 0 0,1 1 1 0 0,0 0-1 0 0,0 1 0 0 0,0-1 1 0 0,3-1 234 0 0,104-64-9755 0 0,-93 59 4517 0 0</inkml:trace>
  <inkml:trace contextRef="#ctx0" brushRef="#br0" timeOffset="59894.258">4182 5734 14851 0 0,'0'0'1643'0'0,"0"0"-1233"0"0,0 0-436 0 0,0 0-115 0 0,0 0 10 0 0,0 0 198 0 0,0 0 176 0 0,0 0 93 0 0,0 0 1 0 0,0 0-85 0 0,0 0-142 0 0,0 0-113 0 0,2 15-21 0 0,7 47 1 0 0,-9-60 29 0 0,1 0 0 0 0,0 0 0 0 0,1-1 0 0 0,-1 1 0 0 0,0-1 0 0 0,0 1 0 0 0,1-1 0 0 0,-1 0 0 0 0,1 1 0 0 0,-1-1 1 0 0,1 0-1 0 0,0 0 0 0 0,-1 0 0 0 0,1 0 0 0 0,0 0 0 0 0,0 0 0 0 0,0-1 0 0 0,-1 1 0 0 0,1-1 0 0 0,0 1 0 0 0,0-1 0 0 0,0 0 0 0 0,0 1 0 0 0,0-1 0 0 0,0 0 0 0 0,0 0 0 0 0,0-1 0 0 0,0 1 0 0 0,0 0 0 0 0,0-1 0 0 0,0 1 0 0 0,0-1 0 0 0,-1 1 0 0 0,2-2-6 0 0,1 2-5 0 0,11-5-389 0 0,1-1 0 0 0,-2 0 1 0 0,1-1-1 0 0,-1-1 0 0 0,0 0 0 0 0,-1-1 0 0 0,1 0 0 0 0,-2-1 0 0 0,0 0 0 0 0,0-1 0 0 0,0-1 0 0 0,-2 0 1 0 0,1 0-1 0 0,2-7 394 0 0,-9 17-1 0 0,-1-1 0 0 0,0 0 0 0 0,-1 0 0 0 0,1-1 0 0 0,0 1 1 0 0,-1 0-1 0 0,0-1 0 0 0,0 0 0 0 0,0 1 0 0 0,0-1 0 0 0,-1 0 0 0 0,1 0 0 0 0,-1 0 1 0 0,0 0-1 0 0,0 0 0 0 0,0 0 0 0 0,-1 0 0 0 0,1 0 0 0 0,-1-1 0 0 0,0 1 1 0 0,-1 0-1 0 0,1 0 0 0 0,0 0 0 0 0,-1 0 0 0 0,0 0 0 0 0,0 0 0 0 0,-1 0 1 0 0,1 0-1 0 0,-1 0 0 0 0,1 0 0 0 0,-1 0 0 0 0,0 1 0 0 0,-1-1 0 0 0,1 1 0 0 0,-1 0 1 0 0,1-1-1 0 0,-1 1 0 0 0,0 0 0 0 0,0 1 0 0 0,-1-1 0 0 0,1 0 0 0 0,0 1 1 0 0,-1 0-1 0 0,0 0 0 0 0,1 0 0 0 0,-1 0 0 0 0,0 1 0 0 0,0-1 0 0 0,0 1 1 0 0,0 0-1 0 0,-3 0 1 0 0,-2-1 272 0 0,-1 0 0 0 0,1 1 0 0 0,0 1 1 0 0,-1 0-1 0 0,1 0 0 0 0,-1 1 0 0 0,1 0 1 0 0,0 0-1 0 0,-1 1 0 0 0,1 1 0 0 0,0-1 0 0 0,0 1 1 0 0,0 1-1 0 0,-4 2-272 0 0,5-2 58 0 0,-1 1 0 0 0,1 0 0 0 0,1 0 0 0 0,-1 1 0 0 0,1 0 0 0 0,0 1 0 0 0,0-1 0 0 0,1 1 0 0 0,0 0 0 0 0,0 1 0 0 0,0 0-1 0 0,1 0 1 0 0,0 0 0 0 0,1 0 0 0 0,0 1 0 0 0,0 0 0 0 0,1-1 0 0 0,0 1 0 0 0,1 1 0 0 0,0-1 0 0 0,0 0 0 0 0,0 4-58 0 0,2-9-14 0 0,0 0-1 0 0,0-1 1 0 0,0 1-1 0 0,0 0 1 0 0,0 0-1 0 0,1-1 1 0 0,0 1-1 0 0,0 0 1 0 0,0-1-1 0 0,0 1 1 0 0,1-1-1 0 0,-1 0 1 0 0,1 1-1 0 0,0-1 1 0 0,0 0-1 0 0,0 0 1 0 0,0 0-1 0 0,0 0 1 0 0,1 0-1 0 0,-1 0 1 0 0,1-1-1 0 0,0 0 1 0 0,0 1-1 0 0,0-1 1 0 0,0 0-1 0 0,0 0 1 0 0,1 0-1 0 0,-1-1 0 0 0,0 1 1 0 0,1-1-1 0 0,-1 0 1 0 0,1 0-1 0 0,0 0 1 0 0,-1 0-1 0 0,1-1 1 0 0,0 0-1 0 0,-1 1 1 0 0,2-1 14 0 0,153-5-354 0 0,-143 3 255 0 0,-11 1 142 0 0,0-1-1 0 0,-1 2 1 0 0,1-1 0 0 0,0 0 0 0 0,0 1-1 0 0,-1-1 1 0 0,1 1 0 0 0,0 0 0 0 0,0 1-1 0 0,0-1 1 0 0,-1 1 0 0 0,1-1 0 0 0,0 1-1 0 0,0 0 1 0 0,-1 1 0 0 0,1-1 0 0 0,-1 0-1 0 0,1 1 1 0 0,-1 0 0 0 0,0 0 0 0 0,0 0-1 0 0,1 0 1 0 0,-1 1 0 0 0,-1-1 0 0 0,1 1 0 0 0,0 0-1 0 0,-1-1 1 0 0,1 1 0 0 0,-1 0 0 0 0,0 1-1 0 0,0-1 1 0 0,0 0 0 0 0,0 1 0 0 0,0 2-43 0 0,52 28-2541 0 0,10-50-7065 0 0,-54 10 3674 0 0</inkml:trace>
  <inkml:trace contextRef="#ctx0" brushRef="#br0" timeOffset="60494.281">4743 4980 21613 0 0,'0'0'-287'0'0,"0"0"-431"0"0,0 0-314 0 0,0 0-55 0 0,0 0 255 0 0,0 0 453 0 0,0 0 381 0 0,0 0 186 0 0,0 0 57 0 0,-1 30-1 0 0,5 231 424 0 0,3-131-542 0 0,6 1-1 0 0,6-1 0 0 0,11 26-125 0 0,-30-152-15 0 0,0-1 0 0 0,0 0-1 0 0,-1 0 1 0 0,2 0 0 0 0,-1 1-1 0 0,0-1 1 0 0,1 0-1 0 0,-1 0 1 0 0,1 0 0 0 0,0 0-1 0 0,0 0 1 0 0,0 0 0 0 0,1 0-1 0 0,-1 0 1 0 0,1 0 0 0 0,-1 0-1 0 0,1-1 1 0 0,0 1-1 0 0,0-1 1 0 0,0 1 0 0 0,0-1-1 0 0,1 0 1 0 0,-1 0 0 0 0,1 0-1 0 0,-1 0 1 0 0,1 0 0 0 0,0 0-1 0 0,0-1 1 0 0,-1 1-1 0 0,1-1 1 0 0,0 0 0 0 0,0 0-1 0 0,1 0 1 0 0,-1 0 0 0 0,0-1-1 0 0,0 1 1 0 0,0-1 0 0 0,0 0-1 0 0,1 0 1 0 0,-1 0-1 0 0,0 0 1 0 0,0 0 0 0 0,0-1-1 0 0,1 0 1 0 0,-1 1 0 0 0,0-1 15 0 0,14-12-1237 0 0,0 0 0 0 0,-1 0 1 0 0,0-2-1 0 0,-1 0 0 0 0,-1-1 1 0 0,0 0-1 0 0,-1-1 1 0 0,-1-1-1 0 0,-1 0 0 0 0,7-14 1237 0 0,4-16 363 0 0,-5-2 3496 0 0,-25 80 3757 0 0,1 4-3626 0 0,-8 140-2785 0 0,16-172-1294 0 0,0 1 1 0 0,1-1 0 0 0,-1 1-1 0 0,0-1 1 0 0,1 0-1 0 0,0 1 1 0 0,-1-1-1 0 0,1 0 1 0 0,0 0-1 0 0,0 0 1 0 0,0-1-1 0 0,0 1 1 0 0,0 0 0 0 0,1-1-1 0 0,-1 1 1 0 0,0-1-1 0 0,1 0 1 0 0,-1 0-1 0 0,1 0 1 0 0,0 0-1 0 0,-1 0 1 0 0,1 0-1 0 0,0-1 1 0 0,-1 1 0 0 0,1-1-1 0 0,0 0 1 0 0,0 0-1 0 0,-1 0 1 0 0,1 0-1 0 0,0 0 1 0 0,0-1-1 0 0,-1 1 1 0 0,1-1-1 0 0,0 0 1 0 0,-1 0 0 0 0,1 0-1 0 0,-1 0 1 0 0,1 0-1 0 0,-1 0 1 0 0,0-1-1 0 0,1 1 1 0 0,-1-1-1 0 0,0 0 1 0 0,0 0-1 0 0,0 1 1 0 0,0-1 0 0 0,0-1-1 0 0,0 1 1 0 0,0-2 88 0 0,57-75-3875 0 0,-45 16 6835 0 0,-14 62-1979 0 0,0 1-159 0 0,0 0-201 0 0,0 0-206 0 0,20 60 1083 0 0,-17-53-1521 0 0,1 0 1 0 0,0 0 0 0 0,0-1-1 0 0,0 0 1 0 0,1 0-1 0 0,0 0 1 0 0,0 0 0 0 0,0-1-1 0 0,1 1 1 0 0,0-1-1 0 0,0-1 1 0 0,0 1 0 0 0,1-1-1 0 0,-1 0 1 0 0,1-1-1 0 0,0 1 1 0 0,0-1 0 0 0,5 1 22 0 0,38 4-3084 0 0,0-14-4100 0 0,-37 2-1441 0 0</inkml:trace>
  <inkml:trace contextRef="#ctx0" brushRef="#br0" timeOffset="60744.191">4638 5275 22821 0 0,'0'0'175'0'0,"0"0"-25"0"0,0 0-127 0 0,0 0-276 0 0,0 0-232 0 0,0 0 51 0 0,0 0 212 0 0,0 0 412 0 0,0 0 52 0 0,0 0-79 0 0,0 0-99 0 0,30-5-71 0 0,221-24-625 0 0,-155 22-827 0 0,21-2-6129 0 0,-85 7-1231 0 0</inkml:trace>
  <inkml:trace contextRef="#ctx0" brushRef="#br0" timeOffset="61080.025">5469 5583 16932 0 0,'0'0'-665'0'0,"0"0"-447"0"0,0 0-76 0 0,0 0 222 0 0,0 0 420 0 0,0 0 382 0 0,0 0 228 0 0,0 0 178 0 0,0 0 122 0 0,0 0 93 0 0,0 0 80 0 0,0 0 46 0 0,0 0-6 0 0,10 4-59 0 0,-8-3-501 0 0,80 0 362 0 0,79-72-10240 0 0,-199 112 14343 0 0,-98 126 1408 0 0,135-165-5946 0 0,-1 1 0 0 0,1 0 0 0 0,0-1 1 0 0,0 1-1 0 0,0 0 0 0 0,0 0 1 0 0,1 0-1 0 0,-1 0 0 0 0,1 0 1 0 0,0 0-1 0 0,0 0 0 0 0,0 0 0 0 0,0 0 1 0 0,0 0-1 0 0,1 0 0 0 0,-1 0 1 0 0,1-1-1 0 0,0 1 0 0 0,0 0 1 0 0,0 0-1 0 0,0 0 0 0 0,0-1 0 0 0,1 1 1 0 0,-1 0-1 0 0,1-1 0 0 0,-1 0 1 0 0,1 1-1 0 0,0-1 0 0 0,0 0 1 0 0,0 0-1 0 0,1 0 0 0 0,-1 0 1 0 0,0 0-1 0 0,1 0 0 0 0,-1-1 0 0 0,1 1 1 0 0,0-1-1 0 0,-1 0 0 0 0,1 0 1 0 0,0 0-1 0 0,0 0 0 0 0,0 0 1 0 0,0 0 55 0 0,41 11-3634 0 0,-2-8-3324 0 0,-29-3 3405 0 0</inkml:trace>
  <inkml:trace contextRef="#ctx0" brushRef="#br0" timeOffset="61539.541">5933 5778 21525 0 0,'0'0'520'0'0,"0"0"-646"0"0,0 0-440 0 0,0 0-124 0 0,0 0 139 0 0,0 0 275 0 0,0 0 236 0 0,0 0 147 0 0,0 0 61 0 0,0 0-23 0 0,0 0-59 0 0,0 0-40 0 0,7 6-3 0 0,36 28 33 0 0,-36-32-298 0 0,-1-1 1 0 0,0-1-1 0 0,0 1 1 0 0,1-1-1 0 0,-1-1 0 0 0,0 1 1 0 0,0-1-1 0 0,1 0 0 0 0,-1 0 1 0 0,0-1-1 0 0,0 1 0 0 0,0-1 1 0 0,0-1-1 0 0,-1 1 1 0 0,1-1-1 0 0,0 0 0 0 0,-1-1 1 0 0,0 1-1 0 0,0-1 0 0 0,0 0 1 0 0,0 0-1 0 0,-1 0 1 0 0,1-1-1 0 0,-1 0 0 0 0,0 0 1 0 0,-1 0-1 0 0,1 0 0 0 0,-1 0 1 0 0,0-1-1 0 0,0 0 0 0 0,-1 1 1 0 0,0-1-1 0 0,0 0 1 0 0,0 0-1 0 0,-1 0 0 0 0,1-1 1 0 0,-1 1-1 0 0,-1 0 0 0 0,1 0 1 0 0,-1-1-1 0 0,-1 1 0 0 0,1 0 1 0 0,-1-1-1 0 0,0 1 1 0 0,0 0-1 0 0,-1 0 0 0 0,1 0 1 0 0,-1 0-1 0 0,-1 0 0 0 0,1 0 1 0 0,-1 1-1 0 0,0-1 1 0 0,-3-2 221 0 0,1 2 278 0 0,0 1 0 0 0,0 0 1 0 0,-1 0-1 0 0,0 0 1 0 0,0 0-1 0 0,0 1 1 0 0,0 0-1 0 0,-1 1 1 0 0,0-1-1 0 0,1 1 1 0 0,-1 1-1 0 0,-1-1 1 0 0,1 1-1 0 0,0 0 1 0 0,0 1-1 0 0,-1 0 1 0 0,1 0-1 0 0,-1 0 1 0 0,1 1-1 0 0,-1 0 1 0 0,1 1-1 0 0,-1 0 1 0 0,1 0-1 0 0,0 0 1 0 0,-1 1-1 0 0,1 0 1 0 0,0 0-1 0 0,0 1 1 0 0,0 0-1 0 0,0 0 1 0 0,1 1-1 0 0,-1 0 0 0 0,1 0 1 0 0,0 0-1 0 0,0 1 1 0 0,1 0-1 0 0,-1 0 1 0 0,1 1-1 0 0,0-1 1 0 0,0 1-1 0 0,1 0 1 0 0,0 0-1 0 0,0 1 1 0 0,-3 5-279 0 0,5-9 13 0 0,1 1 0 0 0,-1-1 0 0 0,0 1 0 0 0,1-1 0 0 0,0 1 0 0 0,0 0 0 0 0,0 0 0 0 0,0 0 0 0 0,1-1 0 0 0,-1 1 0 0 0,1 0 0 0 0,0 0 0 0 0,0 0 0 0 0,1 0 0 0 0,-1 0 0 0 0,1 0 0 0 0,0-1 0 0 0,0 1 0 0 0,0 0 0 0 0,0 0 0 0 0,1-1 0 0 0,-1 1 0 0 0,1-1 1 0 0,0 1-1 0 0,0-1 0 0 0,0 0 0 0 0,1 0 0 0 0,-1 0 0 0 0,1 0 0 0 0,0 0 0 0 0,-1 0 0 0 0,1-1 0 0 0,1 0 0 0 0,-1 1 0 0 0,0-1 0 0 0,0 0 0 0 0,1 0 0 0 0,-1-1 0 0 0,4 2-13 0 0,148 35-462 0 0,-97-34 175 0 0,55 0-957 0 0,-77-8-2880 0 0,0-4-3415 0 0,-27 5-287 0 0</inkml:trace>
  <inkml:trace contextRef="#ctx0" brushRef="#br0" timeOffset="62271.277">6294 5420 20572 0 0,'0'0'64'0'0,"0"0"-109"0"0,0 0-104 0 0,0 0-122 0 0,0 0-10 0 0,0 0 93 0 0,0 0 84 0 0,0 0 124 0 0,0 0 85 0 0,0 0 40 0 0,0 0 7 0 0,0 0 4 0 0,0 0 10 0 0,7-4-32 0 0,3-1-192 0 0,0 1 0 0 0,0-1 0 0 0,1 2-1 0 0,0-1 1 0 0,0 1 0 0 0,0 1-1 0 0,0 0 1 0 0,0 1 0 0 0,0 0 0 0 0,1 0-1 0 0,-1 1 1 0 0,0 1 0 0 0,5 1 58 0 0,-14 0-33 0 0,-1 1 0 0 0,1 0 0 0 0,-1-1-1 0 0,1 1 1 0 0,-1 0 0 0 0,0 0 0 0 0,0 0 0 0 0,-1 0 0 0 0,1 1 0 0 0,0-1-1 0 0,-1 0 1 0 0,0 0 0 0 0,0 0 0 0 0,0 0 0 0 0,0 0 0 0 0,0 1 0 0 0,-1-1 0 0 0,1 0-1 0 0,-1 0 1 0 0,0 0 0 0 0,0 0 0 0 0,0 0 0 0 0,0 0 0 0 0,-1 0 0 0 0,1-1 0 0 0,-1 1-1 0 0,0 0 1 0 0,1-1 0 0 0,-1 1 0 0 0,0-1 0 0 0,-2 2 33 0 0,-165 232 509 0 0,168-234-490 0 0,0 0 0 0 0,-1 0-1 0 0,1 0 1 0 0,0 0 0 0 0,0 0-1 0 0,0 0 1 0 0,1 0-1 0 0,-1 1 1 0 0,0-1 0 0 0,1 0-1 0 0,0 1 1 0 0,-1-1 0 0 0,1 0-1 0 0,0 1 1 0 0,0-1 0 0 0,0 0-1 0 0,1 1 1 0 0,-1-1-1 0 0,0 0 1 0 0,1 1 0 0 0,0-1-1 0 0,-1 0 1 0 0,1 0 0 0 0,0 0-1 0 0,0 1 1 0 0,0-1-1 0 0,1 0 1 0 0,-1 0 0 0 0,0-1-1 0 0,1 1 1 0 0,-1 0 0 0 0,1 0-1 0 0,0-1 1 0 0,-1 1-1 0 0,1-1 1 0 0,0 1 0 0 0,0-1-1 0 0,0 0 1 0 0,0 0 0 0 0,0 0-1 0 0,0 0 1 0 0,1 0 0 0 0,-1 0-1 0 0,0 0 1 0 0,0-1-1 0 0,1 1 1 0 0,1-1-19 0 0,123 10 648 0 0,-110-10-643 0 0,-10 0-105 0 0,0 0 0 0 0,0-1 0 0 0,0 0 0 0 0,-1 0 0 0 0,1-1 0 0 0,0 0 0 0 0,-1 0 0 0 0,1 0 0 0 0,-1-1 0 0 0,0 0 0 0 0,0 0 1 0 0,0-1-1 0 0,0 0 0 0 0,-1 0 0 0 0,5-3 100 0 0,-10 3-195 0 0,0 0 0 0 0,0 0 1 0 0,-1 0-1 0 0,1 1 1 0 0,-1-1-1 0 0,0 0 0 0 0,0 0 1 0 0,0 1-1 0 0,0-1 0 0 0,0 1 1 0 0,-1-1-1 0 0,0 1 0 0 0,0-1 1 0 0,0 1-1 0 0,0 0 0 0 0,0 0 1 0 0,-1 0-1 0 0,1 0 0 0 0,-1 1 1 0 0,0-1-1 0 0,0 0 0 0 0,0 1 1 0 0,0 0-1 0 0,0 0 1 0 0,0 0-1 0 0,-2 0 195 0 0,2-2 33 0 0,-60-42 682 0 0,18 23 2854 0 0,92 34-810 0 0,79-1-2428 0 0,-90 57 1086 0 0,-34-61-1479 0 0,1 0-1 0 0,-1-1 0 0 0,1 1 0 0 0,0-1 1 0 0,0 1-1 0 0,1-1 0 0 0,-1 0 0 0 0,1 0 1 0 0,0-1-1 0 0,0 1 0 0 0,1-1 1 0 0,0 0-1 0 0,-1 0 0 0 0,1 0 0 0 0,1-1 1 0 0,3 3 62 0 0,25 0-4584 0 0,8-15-5608 0 0,-31 5 2977 0 0</inkml:trace>
  <inkml:trace contextRef="#ctx0" brushRef="#br0" timeOffset="62448.18">6600 5229 24413 0 0,'0'0'424'0'0,"0"0"15"0"0,0 0-90 0 0,0 0-130 0 0,0 0-40 0 0,0 0-40 0 0,0 0-66 0 0,0 0-62 0 0,0 0-58 0 0,0 0-80 0 0,0 0-89 0 0,0 0-141 0 0,0 0-254 0 0,-5-6-343 0 0,-9-15-355 0 0,28 35-2087 0 0,7 13 82 0 0,-7-8-2794 0 0,-8-8-3699 0 0</inkml:trace>
  <inkml:trace contextRef="#ctx0" brushRef="#br0" timeOffset="62799.167">6886 5609 14251 0 0,'0'0'2975'0'0,"0"0"-2054"0"0,0 0-524 0 0,0 0-4 0 0,0 0 47 0 0,0 0-11 0 0,0 0-67 0 0,0 0-32 0 0,0 0-14 0 0,0 0-4 0 0,0 0-31 0 0,0 0-29 0 0,0 0-18 0 0,16 20-38 0 0,53 60-27 0 0,-68-78-149 0 0,1 0 1 0 0,0 1-1 0 0,0-1 1 0 0,0 0-1 0 0,0 1 0 0 0,0-1 1 0 0,0-1-1 0 0,0 1 0 0 0,1 0 1 0 0,-1 0-1 0 0,1-1 1 0 0,-1 1-1 0 0,1-1 0 0 0,-1 0 1 0 0,1 0-1 0 0,0 0 0 0 0,0 0 1 0 0,0 0-1 0 0,0-1 1 0 0,-1 1-1 0 0,1-1 0 0 0,0 0 1 0 0,0 0-1 0 0,0 0 0 0 0,0 0 1 0 0,0 0-1 0 0,1-1-20 0 0,10 0 12 0 0,-10-1-19 0 0,-1 0 1 0 0,0 0 0 0 0,1 0 0 0 0,-1 0 0 0 0,0 0 0 0 0,0-1-1 0 0,-1 1 1 0 0,1-1 0 0 0,0 0 0 0 0,-1 0 0 0 0,0 0-1 0 0,0 0 1 0 0,0 0 0 0 0,0 0 0 0 0,0 0 0 0 0,0-1 0 0 0,-1 1-1 0 0,0-1 1 0 0,0 0 0 0 0,0 1 0 0 0,0-1 0 0 0,0 0 0 0 0,-1 1-1 0 0,1-1 1 0 0,-1 0 0 0 0,0 0 0 0 0,0 1 0 0 0,-1-1 0 0 0,1 0-1 0 0,-1 0 1 0 0,0 1 0 0 0,0-1 0 0 0,0 0 0 0 0,0 1 0 0 0,-1-1-1 0 0,1 1 1 0 0,-1 0 0 0 0,0-1 0 0 0,0 1 0 0 0,0 0 0 0 0,-1 0-1 0 0,1 0 1 0 0,-3-2 6 0 0,0-2-47 0 0,0 1-1 0 0,-1-1 1 0 0,0 1 0 0 0,-1 0-1 0 0,1 0 1 0 0,-1 1 0 0 0,0 0-1 0 0,0 0 1 0 0,-1 1 0 0 0,0 0-1 0 0,1 0 1 0 0,-1 0 0 0 0,0 1-1 0 0,-1 1 1 0 0,1-1 0 0 0,-1 1-1 0 0,1 1 1 0 0,-1-1 0 0 0,1 2-1 0 0,-1-1 1 0 0,0 1 0 0 0,1 0-1 0 0,-1 1 1 0 0,0 0 0 0 0,1 0-1 0 0,-6 2 48 0 0,10 1-37 0 0,-1-1 0 0 0,1 1 0 0 0,0-1 0 0 0,0 1 1 0 0,1 1-1 0 0,-1-1 0 0 0,1 0 0 0 0,0 1 0 0 0,0 0 0 0 0,0 0 0 0 0,0-1 0 0 0,1 2 0 0 0,0-1 0 0 0,0 0 0 0 0,1 0 0 0 0,-1 1 0 0 0,1-1 0 0 0,0 1 0 0 0,1-1 0 0 0,-1 1 1 0 0,1-1-1 0 0,0 1 0 0 0,0-1 0 0 0,1 1 0 0 0,0-1 0 0 0,0 1 0 0 0,0-1 0 0 0,1 1 0 0 0,-1-1 0 0 0,1 0 0 0 0,1 0 0 0 0,-1 0 0 0 0,1 0 0 0 0,-1 0 0 0 0,1 0 0 0 0,1-1 1 0 0,-1 0-1 0 0,1 1 0 0 0,0-1 0 0 0,0 0 0 0 0,0-1 0 0 0,0 1 0 0 0,1 0 37 0 0,42 17-3560 0 0,-15-13-3766 0 0,-19-6-1523 0 0</inkml:trace>
  <inkml:trace contextRef="#ctx0" brushRef="#br0" timeOffset="63402.26">7108 5519 21453 0 0,'0'0'-454'0'0,"0"0"-706"0"0,0 0-324 0 0,0 0 142 0 0,0 0 563 0 0,0 0 768 0 0,0 0 422 0 0,0 0 55 0 0,0 0-48 0 0,0 0-50 0 0,0 0 42 0 0,0 0 57 0 0,0 0 6 0 0,10 11-17 0 0,31 35-74 0 0,-37-41-325 0 0,-1-1 0 0 0,0 1 1 0 0,0 0-1 0 0,-1-1 0 0 0,1 1 1 0 0,-1 1-1 0 0,0-1 0 0 0,-1 0 1 0 0,1 0-1 0 0,-1 1 0 0 0,0-1 1 0 0,0 1-1 0 0,-1-1 0 0 0,0 1 1 0 0,0-1-1 0 0,0 1 0 0 0,0-1 0 0 0,-1 1 1 0 0,0-1-58 0 0,6 57 179 0 0,-2-60-358 0 0,-1 0 0 0 0,1 0 1 0 0,0-1-1 0 0,0 1 0 0 0,1-1 0 0 0,-1 0 1 0 0,0 0-1 0 0,0 0 0 0 0,1-1 0 0 0,-1 1 1 0 0,0-1-1 0 0,1 0 0 0 0,-1 0 0 0 0,0 0 1 0 0,1 0-1 0 0,-1 0 0 0 0,0-1 0 0 0,1 1 1 0 0,-1-1-1 0 0,0 0 0 0 0,0 0 0 0 0,1-1 0 0 0,-1 1 1 0 0,0 0-1 0 0,0-1 0 0 0,2-2 179 0 0,73-49-6389 0 0,-44 1 7594 0 0,-32 122 9085 0 0,0-64-10261 0 0,1 0-1 0 0,0-1 1 0 0,0 1-1 0 0,0-1 1 0 0,1 1-1 0 0,0-1 1 0 0,0 0-1 0 0,0 0 1 0 0,1-1-1 0 0,-1 1 1 0 0,1-1-1 0 0,0 0 1 0 0,0-1-1 0 0,1 1 1 0 0,-1-1-1 0 0,1 0 1 0 0,0 0-1 0 0,0 0 1 0 0,0-1-1 0 0,0 0 1 0 0,0 0-1 0 0,0-1 1 0 0,0 0-1 0 0,1 0 1 0 0,2 0-29 0 0,0-1-317 0 0,-1-1 0 0 0,1 0 1 0 0,0-1-1 0 0,-1 0 1 0 0,1 0-1 0 0,-1-1 0 0 0,0 0 1 0 0,0 0-1 0 0,0-1 0 0 0,0 0 1 0 0,-1 0-1 0 0,1-1 0 0 0,-1 0 1 0 0,0 0-1 0 0,-1-1 0 0 0,1 0 1 0 0,-1 0-1 0 0,0 0 0 0 0,-1-1 1 0 0,0 0-1 0 0,0 0 0 0 0,0-1 1 0 0,-1 1-1 0 0,0-1 0 0 0,0 0 1 0 0,-1 0-1 0 0,0 0 0 0 0,0 0 1 0 0,-1-1-1 0 0,0 1 0 0 0,-1-1 1 0 0,1-3 316 0 0,-2 6 78 0 0,-1 0 0 0 0,1 0 1 0 0,-1 0-1 0 0,-1 0 0 0 0,1 0 1 0 0,-1 0-1 0 0,0 1 0 0 0,0-1 0 0 0,-1 0 1 0 0,1 1-1 0 0,-1 0 0 0 0,0 0 1 0 0,-1 0-1 0 0,0 0 0 0 0,1 0 0 0 0,-1 1 1 0 0,-1-1-1 0 0,1 1 0 0 0,-1 0 1 0 0,-1-1-79 0 0,4 3 170 0 0,0 0 1 0 0,0 0 0 0 0,1 0-1 0 0,-2 0 1 0 0,1 1 0 0 0,0-1-1 0 0,0 0 1 0 0,-1 1 0 0 0,1 0-1 0 0,0-1 1 0 0,-1 1-1 0 0,1 0 1 0 0,-1 0 0 0 0,0 1-1 0 0,1-1 1 0 0,-1 1 0 0 0,0-1-1 0 0,1 1 1 0 0,-1 0 0 0 0,0 0-1 0 0,0 0 1 0 0,1 0 0 0 0,-1 0-1 0 0,0 0 1 0 0,0 1 0 0 0,1 0-1 0 0,-1-1 1 0 0,1 1 0 0 0,-1 0-1 0 0,1 0 1 0 0,-1 1 0 0 0,1-1-1 0 0,-1 0 1 0 0,1 1 0 0 0,0-1-1 0 0,0 1 1 0 0,0 0-1 0 0,0 0 1 0 0,0 0 0 0 0,0 0-1 0 0,0 0 1 0 0,1 0 0 0 0,-1 1-1 0 0,1-1 1 0 0,-1 0 0 0 0,1 1-1 0 0,0-1 1 0 0,0 1 0 0 0,0-1-1 0 0,0 1 1 0 0,1 0 0 0 0,-1-1-1 0 0,1 1 1 0 0,-1 0-171 0 0,1 7 59 0 0,1-1 0 0 0,-1 0-1 0 0,1 0 1 0 0,1 0 0 0 0,0 0 0 0 0,0 0 0 0 0,0 0 0 0 0,1 0-1 0 0,1-1 1 0 0,0 1 0 0 0,0-1 0 0 0,0 0 0 0 0,1 0-1 0 0,0 0 1 0 0,1-1 0 0 0,-1 0 0 0 0,2 0 0 0 0,-1 0 0 0 0,1-1-1 0 0,0 0 1 0 0,0 0 0 0 0,5 3-59 0 0,50 32-3852 0 0,1-10-5297 0 0,-42-23-1881 0 0</inkml:trace>
  <inkml:trace contextRef="#ctx0" brushRef="#br0" timeOffset="64331.432">8138 5484 18884 0 0,'0'0'776'0'0,"0"0"-42"0"0,0 0-100 0 0,0 0-216 0 0,0 0-114 0 0,0 0-56 0 0,0 0-69 0 0,0 0-35 0 0,0 0-28 0 0,0 0-44 0 0,0 0-46 0 0,0 0-23 0 0,-10 18 187 0 0,10-4-183 0 0,2 1 1 0 0,-1 0-1 0 0,2-1 1 0 0,0 1-1 0 0,0-1 1 0 0,1 1 0 0 0,1-1-1 0 0,1-1 1 0 0,0 1-1 0 0,0-1 1 0 0,1 0 0 0 0,1 0-1 0 0,4 4-7 0 0,-6-15-112 0 0,0-1 0 0 0,-1 1 0 0 0,1-2 0 0 0,0 1 0 0 0,0 0 0 0 0,-1-1 0 0 0,1 0 0 0 0,0-1 0 0 0,0 1 0 0 0,-1-1 0 0 0,1 0-1 0 0,0-1 1 0 0,-1 1 0 0 0,1-1 0 0 0,-1 0 0 0 0,0-1 0 0 0,0 1 0 0 0,1-1 0 0 0,-1 0 0 0 0,-1 0 0 0 0,1-1 0 0 0,0 1 0 0 0,-1-1 0 0 0,0 0 0 0 0,0 0 0 0 0,0-1 0 0 0,0 1 112 0 0,5-4-312 0 0,78-95-178 0 0,-87 103 989 0 0,0 0 35 0 0,0 0-30 0 0,2 35 751 0 0,-3-29-1253 0 0,1 0-1 0 0,0 0 1 0 0,0 0 0 0 0,1 1-1 0 0,-1-1 1 0 0,1 0-1 0 0,1 0 1 0 0,-1 0-1 0 0,1-1 1 0 0,0 1-1 0 0,0 0 1 0 0,1-1-1 0 0,0 1 1 0 0,0-1 0 0 0,0 0-1 0 0,0 0 1 0 0,1 0-1 0 0,0 0 1 0 0,0-1-1 0 0,0 1 1 0 0,1-1-1 0 0,0 0 1 0 0,-1-1-1 0 0,1 1 1 0 0,0-1 0 0 0,1 0-1 0 0,-1 0 1 0 0,1 0-1 0 0,-1-1 1 0 0,1 0-1 0 0,1 1-1 0 0,1-4-131 0 0,0 0-1 0 0,1 0 0 0 0,-1-1 1 0 0,0 1-1 0 0,-1-2 1 0 0,1 1-1 0 0,0-1 0 0 0,-1 0 1 0 0,1-1-1 0 0,-1 0 0 0 0,0 0 1 0 0,0-1-1 0 0,-1 1 0 0 0,1-1 1 0 0,-1-1-1 0 0,0 1 0 0 0,-1-1 1 0 0,1 0-1 0 0,-1-1 1 0 0,0 1-1 0 0,-1-1 0 0 0,1 0 1 0 0,-1 0-1 0 0,-1-1 132 0 0,1-12 1499 0 0,-3 20 348 0 0,12 34-347 0 0,-8-27-1499 0 0,0 0-1 0 0,1 0 1 0 0,0 0-1 0 0,0 0 1 0 0,0-1-1 0 0,1 0 1 0 0,0-1-1 0 0,0 1 1 0 0,1-1-1 0 0,-1-1 1 0 0,1 1-1 0 0,0-1 1 0 0,1-1-1 0 0,4 2 0 0 0,32 4-4036 0 0,3-12-5659 0 0,-37 0-107 0 0</inkml:trace>
  <inkml:trace contextRef="#ctx0" brushRef="#br0" timeOffset="64579.414">8091 5047 25693 0 0,'0'0'-8'0'0,"0"0"48"0"0,0 0-80 0 0,0 0-280 0 0,0 0-368 0 0,0 0-416 0 0,0 0-104 0 0,0 0 72 0 0,0 0 151 0 0,0 0 137 0 0,0 0-232 0 0,0 0-512 0 0,0 0-785 0 0,0 0-1504 0 0,157-29-6585 0 0</inkml:trace>
  <inkml:trace contextRef="#ctx0" brushRef="#br0" timeOffset="65153.359">9225 4940 24053 0 0,'0'0'-523'0'0,"0"0"-10"0"0,0 0-159 0 0,0 0-143 0 0,0 0 139 0 0,0 0 242 0 0,0 0 286 0 0,0 0 355 0 0,0 0 241 0 0,0 0 114 0 0,0 0 3 0 0,0 0-77 0 0,0 0-102 0 0,5 29-88 0 0,45 215 117 0 0,28 193-1028 0 0,-64-399 411 0 0,-14-38 484 0 0,0 0 76 0 0,0-19 333 0 0,-46-179-1067 0 0,120 199-515 0 0,-61-3 736 0 0,1-2-1 0 0,-1 1 1 0 0,0-2-1 0 0,0 0 1 0 0,0 0-1 0 0,-1-1 1 0 0,0-1-1 0 0,0 0 1 0 0,0 0-1 0 0,-1-1 1 0 0,0-1-1 0 0,-1 0 1 0 0,0-1-1 0 0,0 0 1 0 0,-1 0-1 0 0,0-1 1 0 0,-1 0-1 0 0,0 0 1 0 0,-1-1-1 0 0,0 0 1 0 0,-1 0 0 0 0,0-1-1 0 0,-1 0 1 0 0,2-10 175 0 0,-3 9 147 0 0,-1 1 1 0 0,-1-1 0 0 0,0 1-1 0 0,-1-1 1 0 0,0 0 0 0 0,-1 0-1 0 0,-1 1 1 0 0,0-1 0 0 0,0 0-1 0 0,-2 1 1 0 0,0-1 0 0 0,0 1-1 0 0,-1 0 1 0 0,-1 0 0 0 0,0 0-1 0 0,-1 0 1 0 0,-1 1 0 0 0,1 0-1 0 0,-2 1 1 0 0,0-1 0 0 0,0 1-1 0 0,-9-8-147 0 0,15 21 44 0 0,0 0 0 0 0,0 0 0 0 0,0 0 0 0 0,0 0 0 0 0,1 1 0 0 0,-1-1 0 0 0,1 0 0 0 0,-1 1 0 0 0,1-1 0 0 0,0 1 0 0 0,0 0 0 0 0,0-1 0 0 0,0 1 1 0 0,0 0-1 0 0,1-1 0 0 0,-1 1 0 0 0,1 0 0 0 0,0 0 0 0 0,0 0 0 0 0,0 0 0 0 0,0-1 0 0 0,0 1 0 0 0,0 0 0 0 0,1 0 0 0 0,0 0 0 0 0,-1-1 0 0 0,1 1 0 0 0,1 1-44 0 0,-2 7 213 0 0,-4 57-70 0 0,4-1 0 0 0,2 0 1 0 0,4 0-1 0 0,2 0 0 0 0,4-1 1 0 0,2 0-1 0 0,10 24-143 0 0,26-2 44 0 0,-34-90-3881 0 0,-7-15-5958 0 0,-7 12-493 0 0</inkml:trace>
  <inkml:trace contextRef="#ctx0" brushRef="#br0" timeOffset="65520.257">9815 5501 23661 0 0,'0'0'191'0'0,"0"0"-423"0"0,0 0-258 0 0,0 0-118 0 0,0 0 95 0 0,0 0 182 0 0,0 0 132 0 0,0 0 131 0 0,0 0 48 0 0,0 0-32 0 0,0 0-65 0 0,0 0 28 0 0,5 1 51 0 0,118 10-1676 0 0,-122-8 1706 0 0,0 0 0 0 0,1 0-1 0 0,-1 0 1 0 0,-1 0 0 0 0,1 0-1 0 0,0 0 1 0 0,-1 0-1 0 0,1 0 1 0 0,-1 0 0 0 0,0 0-1 0 0,0 0 1 0 0,0 0 0 0 0,-1 0-1 0 0,1 0 1 0 0,-1 1-1 0 0,1-1 1 0 0,-1 0 0 0 0,0-1-1 0 0,0 1 1 0 0,-1 0-1 0 0,1 0 1 0 0,0 0 0 0 0,-1-1-1 0 0,0 1 1 0 0,0 0 0 0 0,0-1-1 0 0,0 0 1 0 0,-1 2 8 0 0,-16 23 337 0 0,11-19-231 0 0,1 1 1 0 0,1 0-1 0 0,0 1 1 0 0,0-1-1 0 0,1 1 1 0 0,0 0-1 0 0,0 1 1 0 0,1-1-1 0 0,1 1 1 0 0,0 0-1 0 0,0-1 1 0 0,1 2-1 0 0,0 0-106 0 0,4-9-31 0 0,1-1-1 0 0,-1 1 0 0 0,1-1 0 0 0,0 1 1 0 0,0-1-1 0 0,0 0 0 0 0,0 0 0 0 0,0 0 0 0 0,0-1 1 0 0,0 1-1 0 0,1-1 0 0 0,-1 0 0 0 0,0 0 0 0 0,1 0 1 0 0,-1 0-1 0 0,1 0 0 0 0,0-1 0 0 0,-1 1 1 0 0,1-1-1 0 0,-1 0 0 0 0,1 0 0 0 0,-1-1 0 0 0,1 1 1 0 0,0-1 31 0 0,63-13-3831 0 0,-25-4-4010 0 0,-28 12-593 0 0</inkml:trace>
  <inkml:trace contextRef="#ctx0" brushRef="#br0" timeOffset="65885.872">10204 5620 9962 0 0,'0'0'7143'0'0,"0"0"-4365"0"0,0 0-1524 0 0,0 0-396 0 0,0 0-188 0 0,0 0-127 0 0,0 0-125 0 0,0 0-111 0 0,0 0-88 0 0,0 0-46 0 0,0 0-45 0 0,0 0-44 0 0,19 24 238 0 0,-14-19-316 0 0,0 0 0 0 0,0 0-1 0 0,1-1 1 0 0,0 0 0 0 0,0 0 0 0 0,0 0 0 0 0,1-1 0 0 0,-1 0 0 0 0,1 0 0 0 0,0-1 0 0 0,-1 0 0 0 0,1 0 0 0 0,0 0 0 0 0,0-1 0 0 0,0 0 0 0 0,1-1 0 0 0,-1 1 0 0 0,0-1 0 0 0,0-1 0 0 0,0 1 0 0 0,0-1 0 0 0,0 0-1 0 0,0-1 1 0 0,0 0 0 0 0,0 0 0 0 0,0 0 0 0 0,-1-1 0 0 0,1 0 0 0 0,-1-1 0 0 0,0 1 0 0 0,1-1 0 0 0,-2 0 0 0 0,1 0 0 0 0,0-1 0 0 0,-1 0 0 0 0,0 0 0 0 0,0 0 0 0 0,-1-1 0 0 0,5-5-6 0 0,1-8-25 0 0,0 0 1 0 0,-2 0 0 0 0,0-1-1 0 0,-1-1 1 0 0,-1 1 0 0 0,0-1-1 0 0,-2 0 1 0 0,-1 0 0 0 0,0-1-1 0 0,-2 1 1 0 0,0-1 0 0 0,-1 1-1 0 0,-2 0 1 0 0,0-1 0 0 0,-1 1-1 0 0,-1 0 1 0 0,-1 0 0 0 0,-1 0-1 0 0,-1 1 1 0 0,0 0 0 0 0,-2 0-1 0 0,0 1 1 0 0,-1 0 0 0 0,-1 0-1 0 0,-1 2 1 0 0,-1-1 0 0 0,0 1-1 0 0,-8-7 25 0 0,16 20 23 0 0,1-1 0 0 0,-1 1 0 0 0,0-1 0 0 0,0 1 0 0 0,-1 1 1 0 0,1-1-1 0 0,-1 1 0 0 0,0 0 0 0 0,0 0 0 0 0,0 0 0 0 0,0 1 0 0 0,0 0 0 0 0,0 0 0 0 0,-1 1 0 0 0,1 0 0 0 0,-1 0 0 0 0,1 0 0 0 0,-1 1 0 0 0,1 0 0 0 0,-1 0 0 0 0,1 1 0 0 0,-1 0 0 0 0,1 0 0 0 0,-1 0 0 0 0,1 1 0 0 0,0 0 1 0 0,-1 0-1 0 0,1 1 0 0 0,0-1 0 0 0,1 1 0 0 0,-1 1 0 0 0,0-1 0 0 0,1 1 0 0 0,0 0 0 0 0,0 0 0 0 0,0 1 0 0 0,0-1 0 0 0,1 1 0 0 0,-4 5-23 0 0,-1 9-78 0 0,1 0-1 0 0,0 1 0 0 0,2 0 1 0 0,0 0-1 0 0,1 1 1 0 0,2 0-1 0 0,0 0 1 0 0,1-1-1 0 0,0 2 1 0 0,2-1-1 0 0,1 0 1 0 0,1 0-1 0 0,0 0 1 0 0,2-1-1 0 0,0 1 1 0 0,1 0-1 0 0,7 14 79 0 0,27 43-2717 0 0,-6-31-4899 0 0,-14-22-3696 0 0</inkml:trace>
  <inkml:trace contextRef="#ctx0" brushRef="#br0" timeOffset="68468.656">3951 6325 10058 0 0,'0'0'2322'0'0,"0"0"-1841"0"0,0 0-681 0 0,0 0-141 0 0,0 0-7 0 0,0 0 112 0 0,0 0 78 0 0,0 0 30 0 0,0 0 80 0 0,0 0 84 0 0,0 0 47 0 0,0 0 58 0 0,0 0-8 0 0,-1 4-47 0 0,14 66 309 0 0,-6-50-244 0 0,-1-1-1 0 0,0 1 1 0 0,-1 0-1 0 0,-2 0 1 0 0,0 0-1 0 0,-1 0 1 0 0,-1 1-1 0 0,0-1 1 0 0,-2 0-1 0 0,-1 1 1 0 0,0-1 0 0 0,-1 0-1 0 0,-2 0 1 0 0,0 0-1 0 0,0 0 1 0 0,-2-1-1 0 0,-1 0 1 0 0,-9 17-151 0 0,-42-10 1095 0 0,-10-29-4951 0 0,67 3 3607 0 0,-42-6-3205 0 0,-4 43 5196 0 0,45-32-1561 0 0,0-1 1 0 0,-1 0-1 0 0,2 1 1 0 0,-1 0-1 0 0,0 0 0 0 0,1 0 1 0 0,0 0-1 0 0,0 0 1 0 0,1 0-1 0 0,-1 0 1 0 0,1 1-1 0 0,0-1 1 0 0,1 1-1 0 0,-1-1 1 0 0,1 1-1 0 0,0-1 1 0 0,1 1-1 0 0,-1-1 1 0 0,1 0-1 0 0,0 1 1 0 0,0-1-1 0 0,1 0 1 0 0,-1 1-1 0 0,1-1 1 0 0,0 0-1 0 0,1 0 1 0 0,-1-1-1 0 0,1 1 1 0 0,0 0-1 0 0,0-1 1 0 0,1 1-1 0 0,-1-1 1 0 0,1 0-1 0 0,0-1 1 0 0,0 1-1 0 0,0 0 1 0 0,1-1-1 0 0,-1 0 1 0 0,1 0-1 0 0,0 0 1 0 0,-1-1-1 0 0,1 0 1 0 0,1 0-1 0 0,0 0-181 0 0,26 3 81 0 0,0-2 0 0 0,1-2 0 0 0,0-1 0 0 0,-1-1 0 0 0,0-2 0 0 0,1-1 0 0 0,-1-1 0 0 0,0-2 0 0 0,-1-2 0 0 0,0 0 0 0 0,0-3 0 0 0,17-8-81 0 0,-32 13-23 0 0,107-67-616 0 0,-122 72 598 0 0,0 1 1 0 0,0-1 0 0 0,0 0-1 0 0,0 1 1 0 0,0-1-1 0 0,0 0 1 0 0,-1 0 0 0 0,1 0-1 0 0,-1 0 1 0 0,1 0 0 0 0,-1 0-1 0 0,1 0 1 0 0,-1 0-1 0 0,0 0 1 0 0,0 0 0 0 0,0 0-1 0 0,0 0 1 0 0,-1 0 0 0 0,1 0-1 0 0,0 0 1 0 0,-1 0 0 0 0,0 0-1 0 0,1 1 1 0 0,-1-1-1 0 0,0 0 1 0 0,0 0 0 0 0,0 0-1 0 0,0 1 1 0 0,0-1 0 0 0,0 0-1 0 0,0 1 1 0 0,-1-1-1 0 0,1 1 1 0 0,-1 0 0 0 0,1-1-1 0 0,-1 1 1 0 0,1 0 0 0 0,-1 0-1 0 0,0 0 1 0 0,0 0 0 0 0,1 0-1 0 0,-1 0 1 0 0,0 0-1 0 0,0 1 1 0 0,0-1 0 0 0,0 1-1 0 0,0-1 41 0 0,-95-21-652 0 0,93 21 713 0 0,-1 0 0 0 0,1 0 0 0 0,-1 1 0 0 0,0 0 0 0 0,1 0 0 0 0,-1 0 0 0 0,1 0 0 0 0,-1 1 0 0 0,0 0 0 0 0,1 0 0 0 0,-1 0 0 0 0,1 0 0 0 0,-1 1 0 0 0,1-1 0 0 0,0 1 0 0 0,0 1 0 0 0,0-1 0 0 0,0 0 0 0 0,0 1 0 0 0,0 0 1 0 0,1 0-1 0 0,-1 0 0 0 0,1 0 0 0 0,0 1 0 0 0,0-1 0 0 0,0 1 0 0 0,0 0 0 0 0,1-1 0 0 0,-1 1 0 0 0,1 1 0 0 0,0-1 0 0 0,0 0 0 0 0,1 0 0 0 0,-1 1 0 0 0,1-1 0 0 0,0 1 0 0 0,0-1 0 0 0,1 1 0 0 0,-1 0 0 0 0,1-1 0 0 0,0 1 0 0 0,0 0 0 0 0,1 1-61 0 0,4 2 85 0 0,1 0-1 0 0,0 1 0 0 0,0-2 1 0 0,1 1-1 0 0,0-1 1 0 0,0 0-1 0 0,0 0 0 0 0,1-1 1 0 0,0 0-1 0 0,1-1 1 0 0,-1 1-1 0 0,1-2 0 0 0,0 1 1 0 0,1-1-1 0 0,-1 0 0 0 0,1-1 1 0 0,-1 0-1 0 0,1-1 1 0 0,0 0-1 0 0,0-1 0 0 0,0 0 1 0 0,0 0-1 0 0,0-1 1 0 0,0 0-1 0 0,0-1 0 0 0,0 0 1 0 0,0-1-1 0 0,0 0 1 0 0,0 0-85 0 0,7-2 37 0 0,0-1 1 0 0,0-1 0 0 0,0-1 0 0 0,-1 0-1 0 0,0-1 1 0 0,0 0 0 0 0,-1-2 0 0 0,0 1 0 0 0,-1-2-1 0 0,0 0 1 0 0,-1-1 0 0 0,0 0 0 0 0,0-1 0 0 0,-2-1-1 0 0,0 0 1 0 0,0 0 0 0 0,-1-1 0 0 0,-1 0-1 0 0,0-1 1 0 0,-1 0 0 0 0,-1 0 0 0 0,-1-1 0 0 0,0 0-1 0 0,0-6-37 0 0,-3 3-80 0 0,-2-1 0 0 0,-1 1-1 0 0,0-1 1 0 0,-2 0 0 0 0,0 1-1 0 0,-1 0 1 0 0,-1 0 0 0 0,-1 0-1 0 0,-1 0 1 0 0,-1 1 0 0 0,0-1 0 0 0,-2 2-1 0 0,0-1 1 0 0,-1 1 0 0 0,0 1-1 0 0,-2 0 1 0 0,0 0 0 0 0,-1 1-1 0 0,-1 1 1 0 0,0 0 0 0 0,-1 1-1 0 0,-15-12 81 0 0,29 26 9 0 0,1-1-20 0 0,0-1-1 0 0,-1 1 1 0 0,0 0 0 0 0,1 0-1 0 0,-1-1 1 0 0,0 1 0 0 0,1 0-1 0 0,-1 0 1 0 0,0 0-1 0 0,0 0 1 0 0,0 0 0 0 0,0 0-1 0 0,0 0 1 0 0,0 0 0 0 0,-1 0-1 0 0,1 0 1 0 0,0 1-1 0 0,0-1 1 0 0,0 0 0 0 0,-1 1-1 0 0,1-1 1 0 0,0 1 0 0 0,-1 0-1 0 0,1-1 1 0 0,-1 1-1 0 0,1 0 1 0 0,0 0 0 0 0,-1 0-1 0 0,1 0 1 0 0,-1 0 0 0 0,1 0-1 0 0,0 0 1 0 0,-1 0 0 0 0,1 0-1 0 0,-1 1 1 0 0,1-1-1 0 0,0 1 1 0 0,0-1 0 0 0,-1 1-1 0 0,1-1 1 0 0,0 1 0 0 0,0 0-1 0 0,-1 0 1 0 0,1 0-1 0 0,0-1 1 0 0,0 1 0 0 0,0 0-1 0 0,0 0 1 0 0,0 0 0 0 0,0 1-1 0 0,1-1 1 0 0,-1 0-1 0 0,0 0 1 0 0,0 0 0 0 0,1 1-1 0 0,-1-1 1 0 0,1 0 0 0 0,-1 1-1 0 0,1-1 1 0 0,-1 1 11 0 0,-4 37 176 0 0,2-1 1 0 0,1 1 0 0 0,2 0-1 0 0,2-1 1 0 0,1 1 0 0 0,2-1-1 0 0,2 0 1 0 0,2 0 0 0 0,10 29-177 0 0,58 119 205 0 0,-73-179-175 0 0,0-1 0 0 0,0 1 1 0 0,0-1-1 0 0,1 0 1 0 0,0-1-1 0 0,0 1 0 0 0,1-1 1 0 0,-1 0-1 0 0,1 0 1 0 0,0-1-1 0 0,1 0 1 0 0,-1 0-1 0 0,1 0 0 0 0,-1-1 1 0 0,1 0-1 0 0,0 0 1 0 0,1-1-1 0 0,-1 1 1 0 0,0-2-1 0 0,1 1 0 0 0,-1-1 1 0 0,0 0-1 0 0,1-1 1 0 0,0 1-1 0 0,2-2-30 0 0,1-3-39 0 0,1-1 1 0 0,-1-1-1 0 0,-1 0 0 0 0,1 0 0 0 0,-1-1 1 0 0,0 0-1 0 0,-1-1 0 0 0,1 0 0 0 0,-1-1 1 0 0,-1 0-1 0 0,0 0 0 0 0,0 0 0 0 0,-1-1 1 0 0,0-1-1 0 0,-1 1 0 0 0,0-1 0 0 0,-1 0 1 0 0,0 0-1 0 0,0-1 0 0 0,-1 1 1 0 0,0-5 38 0 0,6-14-364 0 0,-1 0 0 0 0,-2 0 1 0 0,-1-1-1 0 0,-1 1 1 0 0,-1-1-1 0 0,-2-1 1 0 0,-2 1-1 0 0,0 0 0 0 0,-2 0 1 0 0,-2 0-1 0 0,0 0 1 0 0,-3 0-1 0 0,-1-4 364 0 0,-72-121 1023 0 0,79 155-999 0 0,1 0 0 0 0,-1 0 0 0 0,0 1 1 0 0,1-1-1 0 0,-1 0 0 0 0,0 1 0 0 0,0-1 0 0 0,1 0 0 0 0,-1 1 0 0 0,0-1 0 0 0,0 1 0 0 0,0-1 0 0 0,0 1 1 0 0,0 0-1 0 0,0-1 0 0 0,0 1 0 0 0,0 0 0 0 0,0 0 0 0 0,0 0 0 0 0,0-1 0 0 0,0 1 0 0 0,0 0 1 0 0,0 0-1 0 0,0 0 0 0 0,0 1 0 0 0,0-1 0 0 0,0 0 0 0 0,0 0 0 0 0,0 0 0 0 0,1 1 0 0 0,-1-1 0 0 0,0 1 1 0 0,0-1-1 0 0,0 1 0 0 0,0-1 0 0 0,0 1 0 0 0,0-1 0 0 0,1 1 0 0 0,-1-1 0 0 0,0 1 0 0 0,0 0 0 0 0,1 0 1 0 0,-1-1-1 0 0,1 1 0 0 0,-1 0 0 0 0,1 0 0 0 0,-1 0 0 0 0,1 0 0 0 0,-1 0 0 0 0,1 0 0 0 0,0 0 1 0 0,-1 0-1 0 0,1 0 0 0 0,0 0 0 0 0,0 0 0 0 0,0 0 0 0 0,0 0-24 0 0,-20 67 428 0 0,19-63-253 0 0,-5 23-75 0 0,1 0 1 0 0,1 0 0 0 0,2 0-1 0 0,0 1 1 0 0,2-1 0 0 0,1 1 0 0 0,2-1-1 0 0,1 0 1 0 0,0 1 0 0 0,2-2-1 0 0,2 1 1 0 0,0-1 0 0 0,2 0 0 0 0,1-1-1 0 0,1 0 1 0 0,1 0 0 0 0,1-2 0 0 0,1 0-1 0 0,2 0-100 0 0,-12-18-94 0 0,0-1 1 0 0,0 0-1 0 0,0 0 0 0 0,1 0 0 0 0,0 0 1 0 0,0-1-1 0 0,0 0 0 0 0,0-1 0 0 0,1 1 0 0 0,-1-1 1 0 0,1 0-1 0 0,0-1 0 0 0,0 1 0 0 0,0-2 1 0 0,0 1-1 0 0,0-1 0 0 0,1 0 0 0 0,-1 0 1 0 0,4-1 93 0 0,-3 0-561 0 0,0-1 1 0 0,-1 0-1 0 0,1 0 1 0 0,-1-1-1 0 0,1 0 1 0 0,-1 0 0 0 0,0-1-1 0 0,0 0 1 0 0,0 0-1 0 0,0-1 1 0 0,0 0 0 0 0,-1 0-1 0 0,0-1 1 0 0,0 1-1 0 0,0-1 1 0 0,0-1-1 0 0,-1 1 1 0 0,3-4 560 0 0,-2 0 78 0 0,8-6 545 0 0,-11 14 3190 0 0,-2 6 3346 0 0,0 1-7106 0 0,1 0 1 0 0,0 0-1 0 0,0 0 0 0 0,0 0 0 0 0,1 0 0 0 0,0-1 0 0 0,0 1 0 0 0,1-1 1 0 0,-1 0-1 0 0,1 0 0 0 0,0 0 0 0 0,1 0 0 0 0,-1-1 0 0 0,1 1 1 0 0,0-1-1 0 0,0 0 0 0 0,0-1 0 0 0,1 1 0 0 0,-1-1 0 0 0,1 0 0 0 0,0 0 1 0 0,0-1-1 0 0,0 0 0 0 0,0 0 0 0 0,0 0 0 0 0,0-1 0 0 0,0 0 1 0 0,4 0-54 0 0,57-21-2064 0 0,-64 19 1821 0 0,0-1-1 0 0,-1 1 1 0 0,1-1-1 0 0,0 0 1 0 0,0 0-1 0 0,-1 0 1 0 0,1 0-1 0 0,-1-1 1 0 0,0 1-1 0 0,1-1 1 0 0,-1 0 0 0 0,0 1-1 0 0,-1-1 1 0 0,1 0-1 0 0,0 0 1 0 0,-1 0-1 0 0,0 0 1 0 0,0 0-1 0 0,1-1 1 0 0,-2 1-1 0 0,1 0 1 0 0,0 0-1 0 0,-1-1 1 0 0,0 1-1 0 0,1 0 1 0 0,-1-1-1 0 0,-1 1 1 0 0,1-1-1 0 0,0 1 1 0 0,-1 0-1 0 0,0 0 1 0 0,1-1-1 0 0,-2 1 1 0 0,1 0-1 0 0,0 0 1 0 0,0 0-1 0 0,-1 0 1 0 0,0 0 0 0 0,1 0-1 0 0,-1 0 1 0 0,0 1-1 0 0,-1-1 1 0 0,1 1-1 0 0,0-1 1 0 0,-1 1-1 0 0,1 0 1 0 0,-2-1 243 0 0,-51-23 683 0 0,49 24-283 0 0,1 0 0 0 0,-1 0 0 0 0,0 1 0 0 0,0 0 0 0 0,0 0 0 0 0,0 1 0 0 0,0-1 0 0 0,0 1 0 0 0,0 0 0 0 0,0 1 0 0 0,0 0 0 0 0,0 0 0 0 0,0 0 0 0 0,0 0 0 0 0,0 1 0 0 0,1 0 0 0 0,-1 1 0 0 0,1-1 0 0 0,-1 1 0 0 0,1 0 0 0 0,0 0 0 0 0,0 1 0 0 0,0-1 0 0 0,0 1-400 0 0,4 0 70 0 0,0-1 0 0 0,1 1-1 0 0,-1-1 1 0 0,1 1 0 0 0,0-1-1 0 0,0 1 1 0 0,0 0 0 0 0,1-1-1 0 0,-1 1 1 0 0,1-1 0 0 0,-1 1-1 0 0,1-1 1 0 0,0 1 0 0 0,1-1-1 0 0,-1 0 1 0 0,1 0 0 0 0,-1 1-1 0 0,1-1 1 0 0,0 0 0 0 0,0 0-1 0 0,0-1 1 0 0,1 1 0 0 0,-1 0-1 0 0,1-1 1 0 0,-1 1 0 0 0,1-1-1 0 0,0 0 1 0 0,0 0 0 0 0,0 0-1 0 0,0 0 1 0 0,0-1 0 0 0,0 1-1 0 0,1-1 1 0 0,-1 0 0 0 0,0 0-1 0 0,1 0 1 0 0,1 0-70 0 0,18 7 34 0 0,0-1-1 0 0,0-1 0 0 0,1-1 1 0 0,-1-1-1 0 0,1-1 1 0 0,0-1-1 0 0,20-2-33 0 0,48-1-4012 0 0,-20 0-4582 0 0,-55 1-1156 0 0</inkml:trace>
  <inkml:trace contextRef="#ctx0" brushRef="#br0" timeOffset="69703.6">6237 6255 21317 0 0,'0'0'316'0'0,"0"0"-203"0"0,0 0-29 0 0,0 0-3 0 0,0 0-50 0 0,0 0-20 0 0,0 0-63 0 0,0 0-82 0 0,0 0-36 0 0,0 0-2 0 0,0 0 32 0 0,0 0 80 0 0,0 0 76 0 0,-7 11 62 0 0,-29 84 96 0 0,41 30-245 0 0,6 1 1 0 0,5-2-1 0 0,5 0 1 0 0,19 49 70 0 0,22 135-2059 0 0,-62-304 2112 0 0,0 0-1 0 0,0 0 0 0 0,-1 0 1 0 0,1 0-1 0 0,-1 0 1 0 0,0 0-1 0 0,0 0 1 0 0,0 0-1 0 0,0 0 0 0 0,-1-1 1 0 0,0 1-1 0 0,1 0 1 0 0,-2-1-1 0 0,1 1 1 0 0,0-1-1 0 0,0 0 1 0 0,-1 0-1 0 0,0 0 0 0 0,0 0 1 0 0,0 0-1 0 0,0 0 1 0 0,0-1-1 0 0,0 0 1 0 0,-1 1-1 0 0,1-1 0 0 0,-1 0 1 0 0,0-1-1 0 0,1 1 1 0 0,-1-1-1 0 0,0 1 1 0 0,0-1-1 0 0,0 0-52 0 0,-134 25 122 0 0,120-25-94 0 0,-1 0 0 0 0,1-1 0 0 0,0 0 0 0 0,-1-2 0 0 0,1 0 0 0 0,0-1 0 0 0,0-1 0 0 0,1-1 0 0 0,-1 0 0 0 0,1-1 0 0 0,0-1 0 0 0,0-1-1 0 0,1 0 1 0 0,0-1 0 0 0,0-1 0 0 0,-5-5-28 0 0,20 11 12 0 0,0 1-1 0 0,0-1 0 0 0,0 0 1 0 0,1 1-1 0 0,0-1 0 0 0,0 0 1 0 0,0 1-1 0 0,0-1 0 0 0,0 0 1 0 0,1 1-1 0 0,-1-1 0 0 0,1 0 1 0 0,0 1-1 0 0,0-1 1 0 0,1 1-1 0 0,-1 0 0 0 0,1-1 1 0 0,-1 1-1 0 0,1 0 0 0 0,0 0 1 0 0,1 0-1 0 0,-1 0 0 0 0,0 0 1 0 0,1 0-1 0 0,-1 1 0 0 0,1-1 1 0 0,0 1-1 0 0,0 0 0 0 0,0 0 1 0 0,0 0-1 0 0,0 0 0 0 0,1 0 1 0 0,-1 1-1 0 0,1-1 1 0 0,-1 1-1 0 0,1 0 0 0 0,-1 0 1 0 0,1 0-1 0 0,-1 1 0 0 0,1-1 1 0 0,0 1-1 0 0,1 0-11 0 0,8-6 157 0 0,177-73-70 0 0,-138 61-276 0 0,-1-3 0 0 0,0-1 0 0 0,-2-3 0 0 0,0-2 0 0 0,17-15 189 0 0,-46 28-156 0 0,-1-1 0 0 0,-1 0 0 0 0,0-2 0 0 0,-1 0 0 0 0,-1 0 0 0 0,-1-2 0 0 0,0 0 0 0 0,-1-1 0 0 0,-1 0 0 0 0,-1-1 0 0 0,-1 0 0 0 0,-1-1 0 0 0,-1-1 0 0 0,-1 1 0 0 0,-1-1 0 0 0,0 0 0 0 0,-2-1 0 0 0,-1 0 0 0 0,1-23 156 0 0,-2 22 152 0 0,-2 0 1 0 0,-1 0-1 0 0,0-1 1 0 0,-2 1 0 0 0,-1 1-1 0 0,-1-1 1 0 0,-1 0-1 0 0,-1 1 1 0 0,-2 0 0 0 0,0 0-1 0 0,-1 1 1 0 0,-1 0 0 0 0,-2 1-1 0 0,0 0 1 0 0,-1 0-1 0 0,-14-15-152 0 0,-4 17 899 0 0,30 20-1032 0 0,0 19-751 0 0,-4 53 1000 0 0,3 1 0 0 0,3-1 0 0 0,3 0 0 0 0,4 0 0 0 0,2 0 0 0 0,4-1 0 0 0,19 59-116 0 0,-32-126 2 0 0,0 0 0 0 0,0 1 0 0 0,0-1 0 0 0,0 0 0 0 0,1 0 0 0 0,0 0 0 0 0,0 0 0 0 0,0 0 0 0 0,0 0 0 0 0,0 0 0 0 0,1 0 0 0 0,0-1 0 0 0,0 0 0 0 0,0 1 0 0 0,0-1 0 0 0,0 0 0 0 0,1-1 0 0 0,-1 1 0 0 0,1 0 0 0 0,0-1 0 0 0,-1 0 0 0 0,1 0 0 0 0,0 0 0 0 0,1 0 0 0 0,-1-1 0 0 0,0 0 0 0 0,0 0 0 0 0,1 0 0 0 0,-1 0-1 0 0,0 0 1 0 0,1-1 0 0 0,-1 0 0 0 0,1 0 0 0 0,-1 0 0 0 0,1-1 0 0 0,-1 1 0 0 0,0-1 0 0 0,1 0 0 0 0,-1 0 0 0 0,0-1 0 0 0,0 1 0 0 0,0-1 0 0 0,0 0 0 0 0,0 0 0 0 0,3-2-2 0 0,127-123-3363 0 0,-93 60 4779 0 0,-41 67-788 0 0,0 0-37 0 0,0 0-97 0 0,0 0-121 0 0,0 4-376 0 0,0 1 0 0 0,-1 0 0 0 0,2-1 0 0 0,-1 1 0 0 0,0-1 0 0 0,1 1 0 0 0,0 0 0 0 0,0-1 0 0 0,1 0 0 0 0,-1 1 0 0 0,1-1 0 0 0,0 0 0 0 0,0 1-1 0 0,0-1 1 0 0,1-1 0 0 0,-1 1 0 0 0,1 0 0 0 0,0 0 0 0 0,0-1 0 0 0,0 0 0 0 0,0 1 0 0 0,1-1 0 0 0,0-1 0 0 0,-1 1 0 0 0,1 0 0 0 0,0-1 0 0 0,0 0 0 0 0,0 0 0 0 0,1 0 0 0 0,-1 0 0 0 0,0-1 0 0 0,1 0 0 0 0,-1 1 0 0 0,1-2 0 0 0,-1 1 0 0 0,1 0 0 0 0,0-1 0 0 0,-1 0 0 0 0,1 0 0 0 0,-1-1 0 0 0,1 1 0 0 0,0-1 0 0 0,-1 0-1 0 0,1 0 1 0 0,-1 0 0 0 0,0-1 0 0 0,1 0 0 0 0,-1 1 0 0 0,0-1 0 0 0,0-1 0 0 0,3-1 3 0 0,-2 0-30 0 0,0 0 0 0 0,0 0-1 0 0,0-1 1 0 0,-1 1 0 0 0,1-1-1 0 0,-1 0 1 0 0,0 0 0 0 0,-1-1 0 0 0,1 1-1 0 0,-1-1 1 0 0,0 0 0 0 0,-1 0-1 0 0,1 0 1 0 0,-1 0 0 0 0,0 0 0 0 0,-1 0-1 0 0,1-1 1 0 0,-1 1 0 0 0,-1-1-1 0 0,1 1 1 0 0,-1-6 30 0 0,0 11 396 0 0,0 1-104 0 0,0 0-118 0 0,0 0-93 0 0,1 31 482 0 0,1-22-509 0 0,-1-1 1 0 0,2 0 0 0 0,-1 0-1 0 0,1 0 1 0 0,0 0 0 0 0,0 0-1 0 0,1-1 1 0 0,0 1 0 0 0,1-1 0 0 0,0 0-1 0 0,0-1 1 0 0,0 1 0 0 0,1-1-1 0 0,-1 0 1 0 0,2 0 0 0 0,-1 0-1 0 0,1-1 1 0 0,0 0 0 0 0,3 1-55 0 0,42 18-2053 0 0,3-15-3303 0 0,-38-9-267 0 0,-4 0-4673 0 0</inkml:trace>
  <inkml:trace contextRef="#ctx0" brushRef="#br0" timeOffset="70058.503">7363 6523 9730 0 0,'0'0'-927'0'0,"0"0"-409"0"0,0 0 101 0 0,0 0 532 0 0,0 0 975 0 0,0 0 895 0 0,0 0 463 0 0,0 0 124 0 0,0 0-94 0 0,0 0-92 0 0,0 0-198 0 0,0 0-221 0 0,0 0-206 0 0,20 13-217 0 0,143 90 835 0 0,-135-88-1334 0 0,-23-15-185 0 0,0 1 1 0 0,0 0 0 0 0,0 0-1 0 0,0 0 1 0 0,0 1-1 0 0,0 0 1 0 0,-1 0 0 0 0,1 0-1 0 0,-1 0 1 0 0,1 1 0 0 0,-1-1-1 0 0,0 1 1 0 0,0 0-1 0 0,0 1 1 0 0,-1-1 0 0 0,1 1-1 0 0,-1 0 1 0 0,1-1 0 0 0,-1 2-1 0 0,-1-1 1 0 0,1 0-1 0 0,0 0 1 0 0,-1 1 0 0 0,0-1-1 0 0,0 1 1 0 0,0 0-1 0 0,-1 0 1 0 0,0 0 0 0 0,0 0-1 0 0,0 0 1 0 0,0 0 0 0 0,-1 0-1 0 0,0 0 1 0 0,0 0-1 0 0,0 0 1 0 0,-1 0 0 0 0,1 0-1 0 0,-1 0 1 0 0,0 0 0 0 0,-1 0-1 0 0,0 1-42 0 0,-3 3 2 0 0,-1 0 0 0 0,0 0 1 0 0,0 0-1 0 0,-1-1 0 0 0,0 0 0 0 0,-1 0 0 0 0,0 0 0 0 0,0-1 0 0 0,0-1 0 0 0,-1 1 0 0 0,0-1 0 0 0,0-1 0 0 0,-1 1 1 0 0,0-2-1 0 0,0 1 0 0 0,0-2 0 0 0,0 1 0 0 0,0-1 0 0 0,-1-1 0 0 0,0 0 0 0 0,1 0-2 0 0,4-20-11545 0 0,6 13 1743 0 0</inkml:trace>
  <inkml:trace contextRef="#ctx0" brushRef="#br0" timeOffset="70668.743">7749 6056 23917 0 0,'0'0'-656'0'0,"0"0"-182"0"0,0 0-284 0 0,0 0-137 0 0,0 0 354 0 0,0 0 503 0 0,0 0 503 0 0,0 0 444 0 0,0 0 114 0 0,0 0-52 0 0,5 27-77 0 0,32 207 640 0 0,25 238-803 0 0,-60-467-504 0 0,-2-3 104 0 0,-1-1 0 0 0,1 0 0 0 0,0 1 0 0 0,0-1 0 0 0,0 0 0 0 0,0 1 0 0 0,0-1 0 0 0,0 0 0 0 0,0 1 0 0 0,0-1 0 0 0,0 0 0 0 0,1 1 0 0 0,-1-1 0 0 0,0 0 0 0 0,1 0 0 0 0,-1 1 0 0 0,1-1 0 0 0,0 0 0 0 0,-1 0 0 0 0,1 0 0 0 0,0 0 0 0 0,0 0 0 0 0,-1 0 0 0 0,1 0 0 0 0,0 0 0 0 0,0 0 0 0 0,0 0 0 0 0,0 0 0 0 0,1-1 0 0 0,-1 1 0 0 0,0 0 0 0 0,0-1 0 0 0,0 1 0 0 0,1-1 0 0 0,-1 1 0 0 0,0-1 0 0 0,0 0 0 0 0,1 1 0 0 0,-1-1 0 0 0,0 0 0 0 0,1 0 0 0 0,-1 0 0 0 0,0 0 0 0 0,1 0 0 0 0,-1 0 0 0 0,1 0 33 0 0,121-103-8246 0 0,-68 64 8857 0 0,-31 43 7844 0 0,2 48-7039 0 0,-16-29-906 0 0,-8-19-516 0 0,1 0 0 0 0,0 0-1 0 0,1 0 1 0 0,-1 0 0 0 0,1 0-1 0 0,-1-1 1 0 0,1 0 0 0 0,0 1 0 0 0,0-1-1 0 0,1-1 1 0 0,-1 1 0 0 0,1-1-1 0 0,-1 1 1 0 0,1-1 0 0 0,0-1 0 0 0,0 1-1 0 0,0-1 1 0 0,0 1 0 0 0,0-2-1 0 0,0 1 1 0 0,0 0 0 0 0,0-1 0 0 0,0 0-1 0 0,0 0 1 0 0,0-1 0 0 0,1 1 0 0 0,-1-1-1 0 0,0 0 1 0 0,0 0 0 0 0,1-1 6 0 0,5-1-216 0 0,0 0 0 0 0,-1-1 0 0 0,1 0 0 0 0,-1 0 1 0 0,1-1-1 0 0,-1-1 0 0 0,-1 1 0 0 0,1-2 0 0 0,-1 1 1 0 0,0-1-1 0 0,0-1 0 0 0,-1 0 0 0 0,4-4 216 0 0,-9 6-151 0 0,1 1-1 0 0,-1-1 1 0 0,-1 0-1 0 0,1 0 0 0 0,-1 0 1 0 0,0-1-1 0 0,0 1 1 0 0,-1 0-1 0 0,0-1 1 0 0,0 1-1 0 0,0-1 1 0 0,-1 1-1 0 0,0-1 1 0 0,0 1-1 0 0,-1-1 1 0 0,0-4 151 0 0,1 8 30 0 0,-1 0 1 0 0,1 0 0 0 0,-1 0 0 0 0,1 1 0 0 0,-1-1 0 0 0,0 0-1 0 0,0 0 1 0 0,0 1 0 0 0,-1-1 0 0 0,1 1 0 0 0,0-1 0 0 0,-1 1 0 0 0,0 0-1 0 0,1-1 1 0 0,-1 1 0 0 0,0 0 0 0 0,0 0 0 0 0,-1 0 0 0 0,1 1 0 0 0,0-1-1 0 0,0 0 1 0 0,-1 1 0 0 0,1-1 0 0 0,-1 1 0 0 0,0 0 0 0 0,1 0-1 0 0,-1 0 1 0 0,0 0 0 0 0,1 1 0 0 0,-1-1 0 0 0,0 1 0 0 0,0-1 0 0 0,0 1-1 0 0,0 0 1 0 0,1 0 0 0 0,-1 0 0 0 0,0 1 0 0 0,-2-1-31 0 0,1 2 98 0 0,-1 0 1 0 0,1 0-1 0 0,0 1 1 0 0,0-1-1 0 0,0 1 0 0 0,0 0 1 0 0,1 0-1 0 0,-1 0 1 0 0,1 0-1 0 0,0 0 0 0 0,0 1 1 0 0,0 0-1 0 0,0 0 1 0 0,0 0-1 0 0,1 0 0 0 0,0 0 1 0 0,0 0-1 0 0,0 0 1 0 0,0 1-1 0 0,1-1 1 0 0,-1 1-1 0 0,1-1 0 0 0,1 1 1 0 0,-1 0-1 0 0,0-1 1 0 0,1 1-1 0 0,0 0 0 0 0,0 0 1 0 0,1-1-1 0 0,-1 1 1 0 0,1 0-1 0 0,0-1 1 0 0,0 1-1 0 0,1-1 0 0 0,-1 1 1 0 0,1-1-1 0 0,0 0 1 0 0,0 1-1 0 0,0-1 0 0 0,1 0 1 0 0,-1 0-1 0 0,1-1 1 0 0,0 1-1 0 0,3 2-98 0 0,4 1-51 0 0,-1 0-1 0 0,1-1 0 0 0,1 0 1 0 0,-1-1-1 0 0,1 0 0 0 0,0 0 1 0 0,0-2-1 0 0,0 1 1 0 0,1-1-1 0 0,-1-1 0 0 0,1 0 1 0 0,-1-1-1 0 0,1 0 1 0 0,0 0-1 0 0,0-2 0 0 0,-1 1 1 0 0,12-3 51 0 0,53-7-3570 0 0,-8-4-4052 0 0,-47 9-2470 0 0</inkml:trace>
  <inkml:trace contextRef="#ctx0" brushRef="#br0" timeOffset="71139.14">8801 5933 18092 0 0,'0'0'1530'0'0,"0"0"-1809"0"0,0 0-515 0 0,0 0 122 0 0,0 0 416 0 0,0 0 548 0 0,0 0 342 0 0,0 0 139 0 0,0 0-2 0 0,0 0-63 0 0,0 0-120 0 0,7 31-141 0 0,38 218 428 0 0,-1 171-920 0 0,3-321-208 0 0,-168-143-5947 0 0,-55 27 4958 0 0,175 19 1379 0 0,0 0 0 0 0,-1 0 0 0 0,1 0 1 0 0,0 1-1 0 0,0-1 0 0 0,0 0 0 0 0,1 0 1 0 0,-1 0-1 0 0,1 1 0 0 0,-1-1 0 0 0,1 0 1 0 0,0 1-1 0 0,-1-1 0 0 0,1 0 0 0 0,0 1 1 0 0,1-1-1 0 0,-1 0 0 0 0,0 1 0 0 0,1-1 0 0 0,-1 0 1 0 0,1 1-1 0 0,0-1 0 0 0,0 0 0 0 0,0 0 1 0 0,0 0-1 0 0,0 0 0 0 0,0 0 0 0 0,0 0 1 0 0,1 0-1 0 0,-1 0 0 0 0,1 0 0 0 0,0-1 1 0 0,-1 1-1 0 0,1 0 0 0 0,1-1-137 0 0,6 9 218 0 0,0-2 1 0 0,1 0-1 0 0,1 0 0 0 0,-1 0 0 0 0,1-1 0 0 0,0-1 1 0 0,1 0-1 0 0,0-1 0 0 0,0 0 0 0 0,0-1 0 0 0,4 1-218 0 0,143 9-1812 0 0,-131-23-534 0 0,-12 0-3501 0 0,-10 5-4352 0 0</inkml:trace>
  <inkml:trace contextRef="#ctx0" brushRef="#br0" timeOffset="71838.678">3940 7666 17084 0 0,'0'0'881'0'0,"0"0"-107"0"0,0 0-188 0 0,0 0-459 0 0,0 0-355 0 0,0 0-69 0 0,0 0 82 0 0,0 0 222 0 0,0 0 186 0 0,0 0 50 0 0,0 0-11 0 0,0 0-43 0 0,29-15-33 0 0,92-43-46 0 0,-111 53-143 0 0,1 0 1 0 0,-1 0-1 0 0,1 1 1 0 0,0 0-1 0 0,0 1 1 0 0,0 0 0 0 0,0 1-1 0 0,0 1 1 0 0,1-1-1 0 0,-1 2 1 0 0,0-1 0 0 0,3 2 32 0 0,8-1-385 0 0,-21 0 364 0 0,0 0-1 0 0,0 1 0 0 0,0-1 1 0 0,0 0-1 0 0,0 0 1 0 0,0 1-1 0 0,1-1 1 0 0,-1 1-1 0 0,0-1 1 0 0,0 1-1 0 0,-1-1 0 0 0,1 1 1 0 0,0-1-1 0 0,0 1 1 0 0,0 0-1 0 0,0 0 1 0 0,0-1-1 0 0,-1 1 1 0 0,1 0-1 0 0,0 0 0 0 0,-1 0 1 0 0,1 0-1 0 0,-1 0 1 0 0,1 0-1 0 0,-1 0 1 0 0,1 0-1 0 0,-1 0 1 0 0,0 0-1 0 0,1 0 1 0 0,-1 0-1 0 0,0 0 0 0 0,0 1 1 0 0,0-1-1 0 0,0 0 1 0 0,0 0-1 0 0,0 0 1 0 0,0 0-1 0 0,0 0 1 0 0,0 0-1 0 0,-1 0 0 0 0,1 0 1 0 0,0 0-1 0 0,-1 1 1 0 0,1-1-1 0 0,-1 0 1 0 0,1 0-1 0 0,-1-1 1 0 0,1 1-1 0 0,-1 0 0 0 0,0 0 22 0 0,-26 55 882 0 0,7-28-757 0 0,-1-1 0 0 0,-2-1-1 0 0,-1-1 1 0 0,0-1 0 0 0,-2-1 0 0 0,-18 12-125 0 0,-79 76 421 0 0,118-108-420 0 0,1 1 0 0 0,0 0 0 0 0,0-1-1 0 0,0 1 1 0 0,0 1 0 0 0,0-1 0 0 0,1 0 0 0 0,0 1 0 0 0,0 0 0 0 0,0 0 0 0 0,1 0 0 0 0,0 0 0 0 0,-1 0 0 0 0,2 0 0 0 0,-1 1 0 0 0,1-1 0 0 0,0 1 0 0 0,0-1 0 0 0,0 1 0 0 0,1-1 0 0 0,0 1 0 0 0,0 0 0 0 0,0-1 0 0 0,1 1 0 0 0,-1-1 0 0 0,1 1 0 0 0,1-1 0 0 0,-1 1 0 0 0,1-1 0 0 0,0 0 0 0 0,0 0-1 0 0,1 0 1 0 0,-1 0 0 0 0,1 0 0 0 0,0 0 0 0 0,1-1 0 0 0,-1 1 0 0 0,1-1 0 0 0,0 0 0 0 0,0 0 0 0 0,0-1 0 0 0,0 1 0 0 0,1-1 0 0 0,-1 0 0 0 0,1 0 0 0 0,0 0 0 0 0,3 1-1 0 0,130 16-673 0 0,-91-27-2067 0 0,-9-10-3624 0 0,-32 12 2406 0 0,-4 1-2394 0 0</inkml:trace>
  <inkml:trace contextRef="#ctx0" brushRef="#br0" timeOffset="72090.433">3893 7849 24893 0 0,'0'0'-160'0'0,"0"0"-552"0"0,0 0-48 0 0,0 0 96 0 0,0 0 400 0 0,0 0 360 0 0,0 0 48 0 0,0 0-32 0 0,0 0-96 0 0,0 0-32 0 0,181 16-72 0 0,-152-16-112 0 0,4 0-224 0 0,-1-5-400 0 0,3-2-777 0 0,0-3-1616 0 0,-8 3-1800 0 0,-7 1-6297 0 0</inkml:trace>
  <inkml:trace contextRef="#ctx0" brushRef="#br0" timeOffset="72355.534">4473 8067 20708 0 0,'0'0'-101'0'0,"0"0"-187"0"0,0 0 99 0 0,0 0 239 0 0,0 0 182 0 0,0 0 80 0 0,0 0 62 0 0,0 0-19 0 0,0 0 23 0 0,0 0 21 0 0,0 0 5 0 0,0 0-18 0 0,24 18-52 0 0,70 56-62 0 0,-93-72-260 0 0,1-1-1 0 0,-1 1 0 0 0,0-1 0 0 0,1 1 0 0 0,-1-1 0 0 0,0 0 1 0 0,1 0-1 0 0,0 0 0 0 0,-1 0 0 0 0,1 0 0 0 0,0 0 0 0 0,-1 0 1 0 0,1 0-1 0 0,0-1 0 0 0,0 1 0 0 0,0 0 0 0 0,0-1 0 0 0,0 0 0 0 0,-1 0 1 0 0,1 1-1 0 0,0-1 0 0 0,0 0 0 0 0,0 0 0 0 0,0-1 0 0 0,0 1 1 0 0,0 0-1 0 0,0-1 0 0 0,0 1 0 0 0,-1-1 0 0 0,1 1 0 0 0,0-1 1 0 0,0 0-1 0 0,0 0 0 0 0,-1 0 0 0 0,1 0 0 0 0,1-1-11 0 0,4-3 42 0 0,0 2-120 0 0,0 1-1 0 0,-1-1 0 0 0,0 0 0 0 0,1 0 0 0 0,-1-1 0 0 0,0 0 0 0 0,-1 0 0 0 0,1 0 1 0 0,-1-1-1 0 0,0 0 0 0 0,0 0 0 0 0,0 0 0 0 0,-1 0 0 0 0,1-1 0 0 0,-1 0 0 0 0,-1 0 1 0 0,1 0-1 0 0,-1 0 0 0 0,0-1 0 0 0,-1 1 0 0 0,1-1 0 0 0,-1 0 0 0 0,-1 1 0 0 0,1-1 1 0 0,-1 0-1 0 0,0 0 0 0 0,-1 0 0 0 0,1 0 0 0 0,-1 0 0 0 0,-1 0 0 0 0,0 0 0 0 0,0 0 0 0 0,0 0 1 0 0,0 0-1 0 0,-1 0 0 0 0,-1 0 0 0 0,1 1 0 0 0,-1-1 0 0 0,0 1 0 0 0,0 0 0 0 0,-1 0 1 0 0,0 0-1 0 0,0 0 0 0 0,0 1 0 0 0,-1-1 0 0 0,0 1 0 0 0,0 0 0 0 0,-1-1 79 0 0,-3 1 1 0 0,0 1 0 0 0,1 0 0 0 0,-2 0 0 0 0,1 0 0 0 0,0 1 0 0 0,-1 1 0 0 0,1 0 0 0 0,-1 0 0 0 0,0 1-1 0 0,0 0 1 0 0,0 0 0 0 0,1 1 0 0 0,-1 1 0 0 0,0 0 0 0 0,0 0 0 0 0,0 1 0 0 0,1 0 0 0 0,-1 0 0 0 0,1 1 0 0 0,0 1 0 0 0,0 0-1 0 0,0 0 1 0 0,0 0 0 0 0,0 1 0 0 0,1 1 0 0 0,0-1 0 0 0,0 1 0 0 0,1 1 0 0 0,-1-1 0 0 0,1 1 0 0 0,1 0 0 0 0,-1 1-1 0 0,1 0 1 0 0,1 0 0 0 0,-3 4-1 0 0,6-7-67 0 0,0-1 0 0 0,0 1-1 0 0,1 0 1 0 0,0-1 0 0 0,0 1 0 0 0,0 0-1 0 0,0 0 1 0 0,1 0 0 0 0,0 0-1 0 0,0 0 1 0 0,0 0 0 0 0,0 0 0 0 0,1 0-1 0 0,0 0 1 0 0,0 0 0 0 0,1 0-1 0 0,-1-1 1 0 0,1 1 0 0 0,0 0 0 0 0,0-1-1 0 0,0 1 1 0 0,1-1 0 0 0,-1 0-1 0 0,1 0 1 0 0,0 0 0 0 0,1 0 0 0 0,-1 0-1 0 0,1-1 1 0 0,-1 0 0 0 0,1 1 0 0 0,0-1-1 0 0,0-1 1 0 0,0 1 0 0 0,1-1-1 0 0,-1 1 1 0 0,1-1 0 0 0,-1 0 0 0 0,1-1-1 0 0,0 1 1 0 0,0-1 0 0 0,0 0-1 0 0,3 0 68 0 0,39 1-3786 0 0,-15-3-2079 0 0,-14-2-1974 0 0</inkml:trace>
  <inkml:trace contextRef="#ctx0" brushRef="#br0" timeOffset="72887.577">5007 7790 23429 0 0,'0'0'-83'0'0,"0"0"-461"0"0,0 0-232 0 0,0 0 93 0 0,0 0 375 0 0,0 0 363 0 0,0 0 210 0 0,0 0 21 0 0,0 0-44 0 0,0 0 14 0 0,0 0 7 0 0,0 0 11 0 0,9 28-48 0 0,27 88-80 0 0,-20-34-38 0 0,13-6-250 0 0,-23-73-83 0 0,0-1 1 0 0,0 0-1 0 0,0 0 0 0 0,0-1 0 0 0,0 1 0 0 0,0-1 0 0 0,1-1 1 0 0,-1 1-1 0 0,0-1 0 0 0,1 0 0 0 0,-1-1 0 0 0,0 1 0 0 0,0-1 1 0 0,1-1-1 0 0,-1 1 0 0 0,0-1 0 0 0,0 0 0 0 0,0 0 0 0 0,-1-1 1 0 0,1 1-1 0 0,0-1 0 0 0,1-2 225 0 0,89-54-3586 0 0,-37 20 4889 0 0,-46 52 5573 0 0,19 40-5992 0 0,-15-22-22 0 0,-13-26-874 0 0,1 1 0 0 0,-1-1 0 0 0,1 0 0 0 0,0 0 0 0 0,0-1 0 0 0,0 1 1 0 0,0-1-1 0 0,1 0 0 0 0,0 0 0 0 0,0-1 0 0 0,0 0 0 0 0,0 0 0 0 0,1 0 1 0 0,-1-1-1 0 0,1 0 0 0 0,-1 0 0 0 0,1-1 0 0 0,0 1 0 0 0,0-1 0 0 0,-1-1 1 0 0,1 0-1 0 0,0 0 0 0 0,0 0 0 0 0,0-1 0 0 0,0 1 0 0 0,0-2 0 0 0,-1 1 1 0 0,1-1-1 0 0,-1 0 0 0 0,4-2 12 0 0,5-1-160 0 0,-1 0 0 0 0,1-1 1 0 0,-1-1-1 0 0,0-1 0 0 0,-1 0 0 0 0,0-1 1 0 0,0 0-1 0 0,-1-1 0 0 0,0 0 0 0 0,0-1 1 0 0,-1 0-1 0 0,-1-1 0 0 0,2-3 160 0 0,10-38 92 0 0,-19 15 2703 0 0,-3 47-2397 0 0,-1-2-418 0 0,1 1 0 0 0,0-1 1 0 0,0 1-1 0 0,1-1 1 0 0,-1 1-1 0 0,2-1 0 0 0,-1 0 1 0 0,1 1-1 0 0,0-1 1 0 0,1 0-1 0 0,-1 0 1 0 0,1 0-1 0 0,1-1 0 0 0,0 1 1 0 0,-1-1-1 0 0,5 5 20 0 0,45 30-3264 0 0,-11-25-5462 0 0,-22-11-2533 0 0</inkml:trace>
  <inkml:trace contextRef="#ctx0" brushRef="#br0" timeOffset="55156.076">1012 5478 10530 0 0,'0'0'288'0'0,"0"0"-40"0"0,0 0-77 0 0,0 0-163 0 0,0 0-37 0 0,0 0 103 0 0,0 0 138 0 0,0 0 122 0 0,0 0 103 0 0,0 0 85 0 0,-4 2 2586 0 0,65-5-314 0 0,-57 1-2743 0 0,-1 0-1 0 0,0 0 1 0 0,0 0-1 0 0,0-1 1 0 0,0 0-1 0 0,0 1 1 0 0,0-1-1 0 0,0 0 0 0 0,-1 0 1 0 0,0 0-1 0 0,0-1 1 0 0,1 1-1 0 0,-2 0 1 0 0,1-1-1 0 0,0 0 1 0 0,-1 1-1 0 0,0-1 1 0 0,0 0-1 0 0,0 0 1 0 0,0 1-1 0 0,0-1 0 0 0,-1 0 1 0 0,0 0-1 0 0,0 0 1 0 0,0 0-1 0 0,0 0 1 0 0,0 0-1 0 0,-1 0 1 0 0,0 0-1 0 0,0 1 1 0 0,0-1-1 0 0,0 0 0 0 0,-1 0 1 0 0,1 1-1 0 0,-1-1 1 0 0,0 1-1 0 0,0 0 1 0 0,0-1-1 0 0,0 1 1 0 0,-1 0-1 0 0,1 0 1 0 0,-1 0-1 0 0,0 1 1 0 0,0-1-1 0 0,0 1 0 0 0,0-1 1 0 0,0 1-1 0 0,-1 0 1 0 0,1 0-1 0 0,-1 0 1 0 0,1 1-1 0 0,-1-1 1 0 0,0 1-1 0 0,0 0 1 0 0,-3 0-51 0 0,-15-5-42 0 0,0 1 0 0 0,0 2 0 0 0,-1 0 0 0 0,1 2 0 0 0,-1 0 0 0 0,1 1 0 0 0,-1 2 0 0 0,1 0 0 0 0,-1 1 0 0 0,1 2-1 0 0,0 0 1 0 0,0 1 0 0 0,1 1 0 0 0,0 1 0 0 0,0 1 0 0 0,-12 8 42 0 0,19-10 20 0 0,-1 0 0 0 0,2 1 0 0 0,-1 0 0 0 0,1 2 0 0 0,1-1 0 0 0,-1 2 0 0 0,2-1 0 0 0,-1 2 0 0 0,2-1 0 0 0,-1 2-20 0 0,10-5 24 0 0,0 0 0 0 0,1-1-1 0 0,0 1 1 0 0,0 0-1 0 0,1 0 1 0 0,0 0 0 0 0,0 0-1 0 0,1 0 1 0 0,0-1-1 0 0,0 1 1 0 0,1-1 0 0 0,0 1-1 0 0,1-1 1 0 0,-1 0-1 0 0,1 0 1 0 0,0 0 0 0 0,1-1-1 0 0,0 0 1 0 0,0 1-1 0 0,0-2 1 0 0,1 1 0 0 0,0-1-1 0 0,0 1 1 0 0,0-2-1 0 0,0 1 1 0 0,3 0-24 0 0,304 217 249 0 0,-253-169-215 0 0,-1 3-1 0 0,-3 3 1 0 0,-3 2-1 0 0,-2 2 1 0 0,-4 2 0 0 0,-2 2-1 0 0,-1 5-33 0 0,-40-66 27 0 0,0 0-1 0 0,0-1 1 0 0,0 2-1 0 0,-1-1 1 0 0,0 0-1 0 0,0 0 1 0 0,-1 1-1 0 0,0 0 1 0 0,0-1-1 0 0,0 1 1 0 0,-1 0-1 0 0,0 0 1 0 0,-1 0-1 0 0,1 0 1 0 0,-1 0-1 0 0,0 0 1 0 0,-1 0-1 0 0,0 0 1 0 0,0 0-1 0 0,0 0 1 0 0,-1-1-1 0 0,0 1 1 0 0,-1 0-1 0 0,1-1 1 0 0,-1 0-1 0 0,0 1 1 0 0,-1-1-1 0 0,1 0 1 0 0,-1-1 0 0 0,-1 1-1 0 0,1-1 1 0 0,-1 1-1 0 0,0-1 1 0 0,-2 1-27 0 0,-16 8 71 0 0,-1 0 0 0 0,-1-2 1 0 0,-1 0-1 0 0,1-2 1 0 0,-2-1-1 0 0,1-1 0 0 0,-1-1 1 0 0,0-2-1 0 0,-1 0 1 0 0,1-2-1 0 0,-1-1 0 0 0,1-1 1 0 0,-1-1-1 0 0,0-2 1 0 0,-18-3-72 0 0,10 4 53 0 0,12 2 67 0 0,-1-1-1 0 0,0-2 1 0 0,1 0 0 0 0,0-1 0 0 0,-1-2 0 0 0,1 0 0 0 0,1-2-1 0 0,-1 0 1 0 0,1-2 0 0 0,1 0 0 0 0,-1-2 0 0 0,2 0-1 0 0,0-2 1 0 0,0 0 0 0 0,1-1 0 0 0,0-1 0 0 0,2-1-1 0 0,0-1 1 0 0,-6-7-120 0 0,19 15-164 0 0,1 1 0 0 0,0-1 0 0 0,1 1 0 0 0,0-1 0 0 0,0 0 0 0 0,1 0 0 0 0,0 0 1 0 0,0-1-1 0 0,1 1 0 0 0,1 0 0 0 0,0-1 0 0 0,0 1 0 0 0,1-6 164 0 0,-1 11-208 0 0,33 6-16189 0 0,-28 1 8733 0 0</inkml:trace>
  <inkml:trace contextRef="#ctx0" brushRef="#br0" timeOffset="56119.059">1762 6371 9114 0 0,'0'0'771'0'0,"0"0"-112"0"0,0 0-35 0 0,0 0-104 0 0,0 0-20 0 0,0 0 83 0 0,0 0 90 0 0,0 0 55 0 0,0 0 3 0 0,0 0-77 0 0,0 0-158 0 0,0 0-145 0 0,0 0-137 0 0,-9 20 212 0 0,-31 120 281 0 0,18-52-585 0 0,-5-1-1 0 0,-3-2 1 0 0,-3-1 0 0 0,-5-1 0 0 0,-3-1-122 0 0,-25-16 572 0 0,51-124-9842 0 0,15-7 2403 0 0,2 50 4072 0 0</inkml:trace>
  <inkml:trace contextRef="#ctx0" brushRef="#br0" timeOffset="56389.867">1412 6533 19588 0 0,'0'0'240'0'0,"0"0"-189"0"0,0 0-216 0 0,0 0-289 0 0,0 0-142 0 0,0 0 47 0 0,0 0 159 0 0,0 0 297 0 0,0 0 282 0 0,0 0 257 0 0,0 0 99 0 0,0 0-30 0 0,0 0-79 0 0,10 19-95 0 0,69 136 362 0 0,-39-66-372 0 0,-28-58-339 0 0,2-1 0 0 0,0-1-1 0 0,2 0 1 0 0,1-1 0 0 0,1-1 0 0 0,17 19 8 0 0,-32-43-81 0 0,0 1 1 0 0,-1-1-1 0 0,1 0 1 0 0,0 0-1 0 0,1-1 1 0 0,-1 1 0 0 0,0-1-1 0 0,1 0 1 0 0,-1 1-1 0 0,1-1 1 0 0,0-1 0 0 0,0 1-1 0 0,0-1 1 0 0,0 1-1 0 0,0-1 1 0 0,0 0 0 0 0,0-1-1 0 0,0 1 1 0 0,0-1-1 0 0,1 1 1 0 0,-1-1-1 0 0,0-1 1 0 0,0 1 0 0 0,0 0-1 0 0,2-1 81 0 0,52-48-8548 0 0,-50 37 4537 0 0,-4 2-2508 0 0</inkml:trace>
  <inkml:trace contextRef="#ctx0" brushRef="#br0" timeOffset="56824.195">1880 6837 10826 0 0,'0'0'-198'0'0,"0"0"284"0"0,0 0 538 0 0,0 0 207 0 0,0 0 88 0 0,0 0-80 0 0,0 0-131 0 0,0 0-17 0 0,16 26 72 0 0,48 80 138 0 0,-61-100-637 0 0,0-1 0 0 0,0-1 0 0 0,0 1 0 0 0,1 0-1 0 0,0-1 1 0 0,-1 1 0 0 0,2-1 0 0 0,-1 0 0 0 0,0-1 0 0 0,1 1-1 0 0,0-1 1 0 0,0 0 0 0 0,0 0 0 0 0,0 0 0 0 0,0-1-1 0 0,1 1 1 0 0,2-1-264 0 0,72-18 1180 0 0,-67 6-1217 0 0,0 0-1 0 0,-1 0 1 0 0,0-2 0 0 0,-1 1 0 0 0,0-1-1 0 0,0-1 1 0 0,-2 0 0 0 0,0-1-1 0 0,5-7 38 0 0,-9 12-54 0 0,1-1 0 0 0,-1 1-1 0 0,0-1 1 0 0,-1 0 0 0 0,0 0-1 0 0,-1 0 1 0 0,0-1 0 0 0,0 1-1 0 0,-1-1 1 0 0,-1 0 0 0 0,0 1-1 0 0,0-1 1 0 0,-1 0 0 0 0,0 0-1 0 0,-1 0 1 0 0,0 1 0 0 0,-1-1-1 0 0,0 0 1 0 0,-1 1 0 0 0,0 0-1 0 0,0-1 1 0 0,-1 1 0 0 0,-1 0-1 0 0,0 1 1 0 0,0-1 0 0 0,-1 1-1 0 0,0 0 1 0 0,0 1 0 0 0,-1-1-1 0 0,0 1 1 0 0,-1 0 0 0 0,0 1-1 0 0,0 0 1 0 0,0 0 0 0 0,-9-4 54 0 0,9 7 32 0 0,0 2 0 0 0,0-1 0 0 0,0 1 0 0 0,0 0 0 0 0,-1 1 0 0 0,1 0 0 0 0,0 0 0 0 0,-1 1 0 0 0,1 0 0 0 0,-1 0-1 0 0,1 1 1 0 0,0 0 0 0 0,-1 0 0 0 0,1 1 0 0 0,0 1 0 0 0,0-1 0 0 0,0 1 0 0 0,0 0 0 0 0,1 1 0 0 0,-1 0 0 0 0,1 0 0 0 0,0 1 0 0 0,0 0 0 0 0,0 0 0 0 0,1 0 0 0 0,0 1 0 0 0,0 0 0 0 0,0 0 0 0 0,1 1 0 0 0,-1-1 0 0 0,2 1 0 0 0,-1 0 0 0 0,1 1 0 0 0,0-1 0 0 0,1 1 0 0 0,-1 0 0 0 0,2 0 0 0 0,-1 0 0 0 0,1 0 0 0 0,0 0 0 0 0,1 0 0 0 0,0 1 0 0 0,0-1 0 0 0,1 1 0 0 0,0-1 0 0 0,0 0 0 0 0,1 1 0 0 0,0-1 0 0 0,1 0 0 0 0,-1 1 0 0 0,2 1-32 0 0,0-4-100 0 0,0 0-1 0 0,0-1 1 0 0,0 1 0 0 0,1-1 0 0 0,0 0 0 0 0,0 0 0 0 0,0 0 0 0 0,1-1-1 0 0,-1 1 1 0 0,1-1 0 0 0,0 0 0 0 0,0-1 0 0 0,0 1 0 0 0,1-1 0 0 0,0 0 0 0 0,-1 0-1 0 0,3 0 101 0 0,64 20-8278 0 0,-54-18-2150 0 0</inkml:trace>
  <inkml:trace contextRef="#ctx0" brushRef="#br0" timeOffset="57775.151">2621 5566 14899 0 0,'0'0'1219'0'0,"0"0"-1330"0"0,0 0-695 0 0,0 0-127 0 0,0 0 260 0 0,0 0 584 0 0,0 0 522 0 0,0 0 211 0 0,0 0-38 0 0,0 0-121 0 0,0 0-101 0 0,0 0-42 0 0,0 0 43 0 0,16 3 44 0 0,51 7 42 0 0,68-38 665 0 0,-124 26-1772 0 0,30-5-1641 0 0,-24 16-9087 0 0,-16-6 6820 0 0</inkml:trace>
  <inkml:trace contextRef="#ctx0" brushRef="#br0" timeOffset="57950.567">2637 5791 21453 0 0,'0'0'-208'0'0,"0"0"-345"0"0,0 0 73 0 0,0 0 88 0 0,0 0 440 0 0,0 0 288 0 0,0 0-56 0 0,0 0-56 0 0,0 0-96 0 0,0 0-80 0 0,0 0-88 0 0,0 0-80 0 0,0 0-224 0 0,158 46-520 0 0,-139-41-1048 0 0,-4-2-2193 0 0,-6 0-7594 0 0</inkml:trace>
  <inkml:trace contextRef="#ctx0" brushRef="#br1" timeOffset="75240.914">1991 6194 9914 0 0,'0'0'-119'0'0,"0"0"-150"0"0,0 0-207 0 0,0 0-316 0 0,0 0-164 0 0,0 0 126 0 0,0 0 306 0 0,0 0 480 0 0,0 0 413 0 0,0 0 267 0 0,0 0 197 0 0,-2-13 96 0 0,-6-39 78 0 0,-10 12 4521 0 0,-12 25-3338 0 0,-80 41-3354 0 0,91-18 1689 0 0,-523 208 751 0 0,487-189-813 0 0,2 2 0 0 0,0 3 0 0 0,3 2 0 0 0,0 2 0 0 0,3 3 0 0 0,-24 25-463 0 0,63-55 50 0 0,0 1-1 0 0,1 0 1 0 0,1 1-1 0 0,-1 0 0 0 0,2 0 1 0 0,-1 0-1 0 0,2 1 1 0 0,-1-1-1 0 0,2 1 1 0 0,-1 0-1 0 0,2 1 1 0 0,0-1-1 0 0,0 0 1 0 0,1 1-1 0 0,1-1 1 0 0,0 1-1 0 0,0-1 1 0 0,1 1-1 0 0,1-1 0 0 0,0 0 1 0 0,1 1-1 0 0,2 6-49 0 0,7 21 57 0 0,2 0 0 0 0,1-1 0 0 0,3 0 0 0 0,0-2 0 0 0,3 0 0 0 0,4 3-57 0 0,-12-16 29 0 0,2-2-1 0 0,0 1 1 0 0,2-2 0 0 0,0 0 0 0 0,2-1 0 0 0,0-1 0 0 0,1-1-1 0 0,1-1 1 0 0,0 0 0 0 0,1-2 0 0 0,1 0 0 0 0,1-2 0 0 0,0 0-1 0 0,0-2 1 0 0,1-1 0 0 0,1-1 0 0 0,0 0 0 0 0,0-3 0 0 0,0 0-1 0 0,1-1 1 0 0,17 0-29 0 0,13-6 26 0 0,0-3-1 0 0,0-2 1 0 0,0-2-1 0 0,-1-3 1 0 0,0-3-1 0 0,-1-2 1 0 0,0-2-1 0 0,-2-3 1 0 0,0-2-1 0 0,-2-2 1 0 0,0-2 0 0 0,-2-3-1 0 0,-1-2 1 0 0,-2-2-26 0 0,-26 24 99 0 0,0-2-1 0 0,-1 0 1 0 0,-1-1 0 0 0,0-1 0 0 0,-1-1 0 0 0,0 0 0 0 0,-1-2 0 0 0,-1 1 0 0 0,-1-2 0 0 0,0 0 0 0 0,-1-1 0 0 0,-1 0-1 0 0,-1-1 1 0 0,-1 0 0 0 0,0 0 0 0 0,-2-1 0 0 0,0-1 0 0 0,1-9-99 0 0,-8-8 2 0 0,-2 0 0 0 0,-1 1 1 0 0,-2-1-1 0 0,-2 1 0 0 0,-2 0 0 0 0,-1 0 0 0 0,-2 1 1 0 0,-1 0-1 0 0,-2 1 0 0 0,-2 0 0 0 0,-1 1 0 0 0,-1 1 1 0 0,-2 1-1 0 0,-2 1 0 0 0,-1 1 0 0 0,-1 0 0 0 0,-1 2 1 0 0,-2 1-1 0 0,-1 1 0 0 0,-10-6-2 0 0,11 12-171 0 0,-1 0-1 0 0,-1 1 1 0 0,0 2-1 0 0,-2 1 1 0 0,0 2-1 0 0,-1 0 1 0 0,-1 3-1 0 0,0 0 1 0 0,0 2-1 0 0,-1 2 1 0 0,0 1-1 0 0,-1 2 1 0 0,-1 1 171 0 0,14 3-1294 0 0,-1 1 1 0 0,0 1-1 0 0,0 1 1 0 0,1 1-1 0 0,-1 1 1 0 0,1 1-1 0 0,0 1 1 0 0,-2 1 1293 0 0,-13 7-10931 0 0</inkml:trace>
  <inkml:trace contextRef="#ctx0" brushRef="#br1" timeOffset="84317.629">1762 7552 8642 0 0,'0'0'636'0'0,"0"0"123"0"0,0 0 201 0 0,0 0 100 0 0,0 0 75 0 0,0 0 8 0 0,0 0-131 0 0,0 0-160 0 0,0 0-198 0 0,0 0-182 0 0,0 0-137 0 0,-14-5-1609 0 0,52 72-676 0 0,0 3 1915 0 0,4-2 0 0 0,2-2 0 0 0,3-2 0 0 0,3-2 0 0 0,2-2 0 0 0,3-2 0 0 0,23 15 35 0 0,-21-27-53 0 0,2-2 0 0 0,1-2 0 0 0,3-4 0 0 0,1-2 0 0 0,1-3 0 0 0,2-3-1 0 0,1-3 1 0 0,68 18 53 0 0,93 14 151 0 0,2-10-1 0 0,31-6-150 0 0,37 8 7 0 0,699 108 1197 0 0,-693-128-922 0 0,1-14 0 0 0,6-13-282 0 0,1680-69 984 0 0,-1598 59-798 0 0,61 2 438 0 0,0-19 0 0 0,334-65-624 0 0,-369 10 1789 0 0,101-46-1789 0 0,-367 79 292 0 0,-2-6 0 0 0,-2-8 0 0 0,-3-5 0 0 0,135-83-292 0 0,-151 64 314 0 0,-4-4 0 0 0,-4-7 0 0 0,-4-4 0 0 0,-4-6 0 0 0,-5-5 0 0 0,50-67-314 0 0,6-16 183 0 0,438-540 67 0 0,-185 147-8 0 0,-382 525-121 0 0,-3-1 0 0 0,-2-2 1 0 0,-3-1-1 0 0,-3-1 1 0 0,-3-2-1 0 0,-3 0 0 0 0,-3-1 1 0 0,-2-1-1 0 0,-4 0 0 0 0,-3-1 1 0 0,-3 0-1 0 0,-3-55-121 0 0,-7 77 56 0 0,-2 0 0 0 0,-2 1 0 0 0,-2 0 0 0 0,-2 0 0 0 0,-2 1 0 0 0,-2 1 0 0 0,-3 0-56 0 0,2 9 63 0 0,-2 2-1 0 0,-1 0 0 0 0,-2 1 1 0 0,-1 1-1 0 0,-23-22-62 0 0,48 52-92 0 0,0-1-1 0 0,0 1 1 0 0,0 0 0 0 0,1 0-1 0 0,-1-1 1 0 0,1 1 0 0 0,-1 0-1 0 0,1 0 1 0 0,0 0 0 0 0,-1 0-1 0 0,1 1 1 0 0,0-1 0 0 0,0 1-1 0 0,0-1 1 0 0,1 1 0 0 0,-1-1-1 0 0,0 1 1 0 0,0 0-1 0 0,1 0 1 0 0,-1 0 0 0 0,1 0-1 0 0,-1 1 1 0 0,1-1 0 0 0,-1 1-1 0 0,1-1 1 0 0,-1 1 0 0 0,1 0-1 0 0,2 0 93 0 0,21-10-292 0 0,-20 4 145 0 0,0-1 0 0 0,0 0 1 0 0,-1-1-1 0 0,0 1 0 0 0,0-1 0 0 0,0 0 0 0 0,-1 0 0 0 0,-1-1 0 0 0,0 1 0 0 0,0-1 0 0 0,0 0 0 0 0,-1 0 0 0 0,0 1 1 0 0,-1-1-1 0 0,0-1 0 0 0,0 1 0 0 0,-1-7 147 0 0,8-35-78 0 0,65-298 1645 0 0,-48 241-899 0 0,-84 203-2035 0 0,20-46 1468 0 0,-2-2-1 0 0,-2-2 1 0 0,-1-1-1 0 0,-3-2 1 0 0,-38 25-101 0 0,56-40-127 0 0,29-26 31 0 0,0-1 6 0 0,0 0 8 0 0,19-24-713 0 0,282-383-758 0 0,-233 320 3681 0 0,-67 138-2363 0 0,-4-25 336 0 0,2-23-100 0 0,-1 0 0 0 0,1 0-1 0 0,0 0 1 0 0,-1 1 0 0 0,2-1 0 0 0,-1 0-1 0 0,0 1 1 0 0,1-1 0 0 0,-1 1-1 0 0,1-1 1 0 0,0 1 0 0 0,0-1-1 0 0,0 0 1 0 0,1 1 0 0 0,-1-1-1 0 0,1 1 1 0 0,0-1 0 0 0,0 0 0 0 0,0 1-1 0 0,0-1 1 0 0,0 0 0 0 0,1 0-1 0 0,0 0 1 0 0,-1 0 0 0 0,1 0-1 0 0,0 0 1 0 0,1-1 0 0 0,-1 1-1 0 0,0 0 1 0 0,1-1 0 0 0,-1 0 0 0 0,1 0-1 0 0,0 0 1 0 0,0 0 0 0 0,0 0-1 0 0,0 0 1 0 0,0-1 0 0 0,0 1-1 0 0,0-1 1 0 0,0 0 0 0 0,1 0-1 0 0,-1 0 1 0 0,1-1 0 0 0,-1 1-1 0 0,2-1 1 0 0,27 1-1288 0 0,36 47 1947 0 0,-139-26 847 0 0,-355-13-2598 0 0,473-5 1274 0 0,-6 1-246 0 0,0-2-1 0 0,1-2 0 0 0,0-2 1 0 0,-1-1-1 0 0,27-6 64 0 0,39-17-1152 0 0,-143 5 1568 0 0,13 19-394 0 0,-1 1 1 0 0,1 1-1 0 0,-1 1 0 0 0,1 2 0 0 0,0 0 1 0 0,0 1-1 0 0,1 1 0 0 0,-12 5-22 0 0,-94 20-45 0 0,264-113-2487 0 0,36-19 3177 0 0,-204 103 1664 0 0,-16 4-2723 0 0,-130 71 785 0 0,229-90-338 0 0,-35 7-307 0 0,69-29-50 0 0,-26 23-6849 0 0,-45 11-3007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16T10:42:16.7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304 244 1176 0 0,'0'0'-192'0'0,"0"0"-792"0"0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16T10:49:20.45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2115 1 6529 0 0,'0'0'-324'0'0,"0"0"-125"0"0,0 0-89 0 0,0 0-22 0 0,0 0 88 0 0,0 0 120 0 0,0 0 61 0 0,0 0 145 0 0,0 0 126 0 0,0 0 109 0 0,0 0 120 0 0,-4-1 61 0 0,-164 45 2635 0 0,128-27-2512 0 0,-61 27-195 0 0,2 5-1 0 0,3 5 1 0 0,1 3-1 0 0,4 4 1 0 0,-47 44-198 0 0,45-35-10 0 0,-2-4 0 0 0,-4-4 0 0 0,-2-5 0 0 0,-22 6 10 0 0,56-33-124 0 0,67-30-75 0 0,0 0-81 0 0,32-11-201 0 0,586-303 1237 0 0,-272 163-720 0 0,-586 272 2127 0 0,-658 372-2009 0 0,379-206 358 0 0,475-243-1399 0 0,45-43 870 0 0,-1 1 0 0 0,0-1-1 0 0,0 1 1 0 0,1-1 0 0 0,-1 0-1 0 0,1 1 1 0 0,-1-1 0 0 0,1 0 0 0 0,0 0-1 0 0,-1 1 1 0 0,1-1 0 0 0,0 0-1 0 0,0 0 1 0 0,0 0 0 0 0,0 0 0 0 0,0 0-1 0 0,0 0 1 0 0,0 0 0 0 0,0 0 0 0 0,0 0-1 0 0,0-1 1 0 0,0 1 0 0 0,1 0-1 0 0,-1-1 1 0 0,0 1 0 0 0,1-1 0 0 0,-1 1-1 0 0,0-1 1 0 0,1 0 0 0 0,-1 1-1 0 0,1-1 1 0 0,-1 0 0 0 0,0 0 0 0 0,1 0-1 0 0,-1 0 1 0 0,1 0 0 0 0,-1-1-1 0 0,0 1 1 0 0,1 0 0 0 0,-1 0 0 0 0,1-1 17 0 0,52 0-381 0 0,0-2 0 0 0,1-3 0 0 0,-1-2 0 0 0,-1-2 0 0 0,0-3 0 0 0,0-2 0 0 0,-1-2 0 0 0,15-9 381 0 0,28-6-767 0 0,110-41-16 0 0,-96 32 759 0 0,1 5-1 0 0,112-21 25 0 0,-104 52 29 0 0,-115 5 38 0 0,-1 0 0 0 0,1 0 0 0 0,-1 0 1 0 0,0 1-1 0 0,1-1 0 0 0,-1 1 0 0 0,0-1 1 0 0,1 1-1 0 0,-1 0 0 0 0,0 0 0 0 0,1 0 1 0 0,-1 0-1 0 0,0 0 0 0 0,0 1 1 0 0,0-1-1 0 0,0 1 0 0 0,0-1 0 0 0,-1 1 1 0 0,1 0-1 0 0,0-1 0 0 0,-1 1 0 0 0,1 0 1 0 0,-1 0-1 0 0,0 0 0 0 0,1 0 0 0 0,-1 1 1 0 0,0-1-1 0 0,0 0 0 0 0,-1 0 0 0 0,1 1 1 0 0,0-1-1 0 0,-1 0 0 0 0,1 1 0 0 0,-1-1 1 0 0,0 1-1 0 0,0-1 0 0 0,0 1 0 0 0,0-1 1 0 0,0 0-1 0 0,-1 1 0 0 0,1-1 0 0 0,0 1 1 0 0,-1-1-1 0 0,0 0 0 0 0,0 1 0 0 0,0-1-67 0 0,-101 103 3174 0 0,-227 150-1949 0 0,-140 71-1225 0 0,426-297 60 0 0,-117 79-34 0 0,199-114-1762 0 0,440-191 1946 0 0,-126 42-483 0 0,-290 129 151 0 0,1 3 0 0 0,0 2 0 0 0,2 4 0 0 0,0 2 0 0 0,1 3-1 0 0,0 3 1 0 0,60 0 122 0 0,-128 9 14 0 0,0 1-1 0 0,0 0 1 0 0,1-1-1 0 0,-1 1 1 0 0,0 0-1 0 0,0-1 1 0 0,1 1-1 0 0,-1 0 1 0 0,1 0-1 0 0,-1-1 1 0 0,0 1-1 0 0,1 0 1 0 0,-1 0-1 0 0,1 0 1 0 0,0 0 0 0 0,-1 0-1 0 0,1 0 1 0 0,0 0-1 0 0,0 0 1 0 0,-1 0-1 0 0,1 0 1 0 0,0 0-1 0 0,0 0 1 0 0,0 0-1 0 0,0 0 1 0 0,0 0-1 0 0,1 0 1 0 0,-1 0-1 0 0,0 0 1 0 0,0 0-1 0 0,1-1 1 0 0,-1 1-1 0 0,0 0 1 0 0,1 0-1 0 0,-1 0 1 0 0,1 0-1 0 0,-1 0 1 0 0,1 0-1 0 0,-1-1 1 0 0,1 1-1 0 0,0 0 1 0 0,-1 0-1 0 0,1-1 1 0 0,0 1-1 0 0,0 0 1 0 0,0-1-1 0 0,-1 1 1 0 0,1-1-1 0 0,0 1 1 0 0,0-1-1 0 0,0 0 1 0 0,0 1-1 0 0,0-1 1 0 0,0 0-1 0 0,0 0 1 0 0,0 1-1 0 0,0-1 1 0 0,0 0-1 0 0,0 0 1 0 0,0 0-1 0 0,0 0 1 0 0,0 0 0 0 0,0 0-1 0 0,0-1 1 0 0,0 1-1 0 0,1 0-13 0 0,-64 48 1532 0 0,-697 513-443 0 0,692-515-1233 0 0,125-62-1450 0 0,638-289 1144 0 0,-454 233 263 0 0,-75 53-264 0 0,-227 43 3720 0 0,-252 92-2311 0 0,91-33-7816 0 0,194-73-637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16T10:49:21.48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1019 11106 0 0,'0'0'-552'0'0,"0"0"123"0"0,33-23 155 0 0,111-72 142 0 0,142-45-9 0 0,-198 103 32 0 0,1229-570-1142 0 0,-1264 582 1233 0 0,-25 10-53 0 0,1 1 0 0 0,0 1-1 0 0,1 2 1 0 0,0 1 0 0 0,0 1-1 0 0,1 2 1 0 0,0 1 0 0 0,20-1 71 0 0,-58 43 1005 0 0,-74 35-547 0 0,-3-4-1 0 0,-2-4 1 0 0,-4-4-1 0 0,-29 12-457 0 0,87-51 88 0 0,-1079 623 1706 0 0,832-490-439 0 0,280-153-1379 0 0,-1 1-1 0 0,1-1 1 0 0,-1 0 0 0 0,0 1 0 0 0,1-1 0 0 0,-1 0 0 0 0,1 1 0 0 0,-1-1 0 0 0,0 0 0 0 0,1 1 0 0 0,-1-1 0 0 0,0 1 0 0 0,1-1 0 0 0,-1 1 0 0 0,0-1 0 0 0,0 0-1 0 0,0 1 1 0 0,1-1 0 0 0,-1 1 0 0 0,0-1 0 0 0,0 1 0 0 0,0 0 0 0 0,0-1 0 0 0,0 1 0 0 0,0-1 0 0 0,0 1 0 0 0,0-1 0 0 0,0 1 0 0 0,0-1 0 0 0,0 1 0 0 0,0-1 0 0 0,0 1-1 0 0,0-1 1 0 0,-1 1 0 0 0,1-1 0 0 0,0 1 0 0 0,0-1 0 0 0,-1 1 0 0 0,1-1 0 0 0,0 1 0 0 0,0-1 0 0 0,-1 0 0 0 0,1 1 0 0 0,-1-1 0 0 0,1 0 0 0 0,0 1 0 0 0,-1-1-1 0 0,1 0 1 0 0,-1 1 0 0 0,1-1 0 0 0,-1 0 0 0 0,1 0 24 0 0,62-1 243 0 0,-53 0-204 0 0,56-8 110 0 0,1-3-1 0 0,-2-2 1 0 0,0-4 0 0 0,36-15-149 0 0,-47 16 17 0 0,666-246-158 0 0,-397 136-26 0 0,6 15-1 0 0,172-30 168 0 0,-441 128-38 0 0,1 2 0 0 0,0 3 0 0 0,0 3 0 0 0,1 2 0 0 0,0 3 0 0 0,8 4 38 0 0,-65-4-8 0 0,-1 2 0 0 0,1-1 0 0 0,0 0 0 0 0,0 1 0 0 0,-1 0-1 0 0,1-1 1 0 0,-1 1 0 0 0,1 1 0 0 0,0-1 0 0 0,-1 1 0 0 0,0-1 0 0 0,1 1 0 0 0,-1 0 0 0 0,0 0 0 0 0,0 0-1 0 0,0 1 1 0 0,0-1 0 0 0,-1 1 0 0 0,1-1 0 0 0,-1 1 0 0 0,1 0 0 0 0,-1 0 0 0 0,0 0 0 0 0,0 0 0 0 0,0 1-1 0 0,-1-1 1 0 0,1 0 0 0 0,-1 1 0 0 0,0 0 0 0 0,0-1 0 0 0,0 1 0 0 0,0-1 0 0 0,0 1 0 0 0,-1 0 0 0 0,0 0-1 0 0,0-1 1 0 0,0 1 0 0 0,0 0 0 0 0,0-1 0 0 0,-1 1 0 0 0,0 0 0 0 0,0-1 0 0 0,0 1 0 0 0,0 0 0 0 0,0-1-1 0 0,-1 1 1 0 0,1-1 0 0 0,-1 0 0 0 0,0 0 0 0 0,0 0 0 0 0,0 0 0 0 0,-1 0 0 0 0,1 0 0 0 0,-2 1 8 0 0,-33 39 146 0 0,-2-3 0 0 0,-2-1 1 0 0,-1-2-1 0 0,-2-1 1 0 0,-38 22-147 0 0,32-21 60 0 0,-237 172 337 0 0,-8-12 1 0 0,-10-13-1 0 0,-6-13 0 0 0,-17-11-397 0 0,240-128 1562 0 0,261-111-2332 0 0,1346-583-1847 0 0,-1507 657 2600 0 0,64-29-135 0 0,2 2-1 0 0,1 4 0 0 0,1 4 1 0 0,1 3-1 0 0,1 3 0 0 0,1 4 1 0 0,0 4-1 0 0,46 2 153 0 0,-127 7-1 0 0,1 0-1 0 0,0 0 1 0 0,-1 1-1 0 0,1-1 0 0 0,0 1 1 0 0,-1 0-1 0 0,1 0 1 0 0,0 0-1 0 0,0 0 1 0 0,-1 0-1 0 0,1 1 1 0 0,0-1-1 0 0,-1 1 1 0 0,1 0-1 0 0,0-1 1 0 0,-1 1-1 0 0,1 0 0 0 0,-1 1 1 0 0,0-1-1 0 0,1 0 1 0 0,-1 1-1 0 0,0 0 1 0 0,0-1-1 0 0,0 1 1 0 0,0 0-1 0 0,0 0 1 0 0,0 0-1 0 0,0 0 1 0 0,-1 0-1 0 0,1 1 0 0 0,-1-1 1 0 0,1 0-1 0 0,-1 1 1 0 0,0-1-1 0 0,0 1 1 0 0,0-1-1 0 0,0 1 1 0 0,-1 0-1 0 0,1-1 1 0 0,-1 1-1 0 0,1 0 1 0 0,-1-1-1 0 0,0 1 0 0 0,0 0 1 0 0,0 0-1 0 0,-1-1 1 0 0,1 1-1 0 0,-1 0 1 0 0,1-1-1 0 0,-1 1 1 0 0,0 0-1 0 0,0-1 1 0 0,0 1-1 0 0,0-1 1 0 0,0 0-1 0 0,-1 1 1 0 0,1-1-1 0 0,-1 0 0 0 0,-1 2 2 0 0,-34 31 213 0 0,-1-2-1 0 0,-2-2 1 0 0,-1-2-1 0 0,-2-1 1 0 0,-11 4-213 0 0,-4 4 84 0 0,-105 61 286 0 0,-5-7 0 0 0,-4-7 0 0 0,-62 15-370 0 0,79-54 2478 0 0,165-66-3022 0 0,251-157-2261 0 0,-194 137 2556 0 0,424-251-89 0 0,-146 138-2634 0 0,-303 142 327 0 0,-68 21 218 0 0,-133 39 2002 0 0,55-13-3036 0 0,80-24 3162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16T10:49:26.67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722 0 14435 0 0,'0'0'143'0'0,"0"0"11"0"0,0 0-70 0 0,0 0-124 0 0,0 0-172 0 0,0 0-102 0 0,0 0-38 0 0,-30 2 73 0 0,-94 9 122 0 0,117-10 149 0 0,-1 1 0 0 0,1-1 1 0 0,0 1-1 0 0,0 1 1 0 0,0-1-1 0 0,0 1 1 0 0,0 1-1 0 0,1-1 1 0 0,-1 1-1 0 0,1 0 1 0 0,0 0-1 0 0,0 1 0 0 0,0 0 1 0 0,1 0-1 0 0,-3 3 8 0 0,-17 15 2 0 0,-349 233 300 0 0,312-202-1281 0 0,125-33 1027 0 0,-23-21 77 0 0,0-2-1 0 0,-1-1 0 0 0,1-2 1 0 0,-1-2-1 0 0,0-2 1 0 0,-1-1-1 0 0,0-2 0 0 0,36-16-124 0 0,142-37-963 0 0,-215 65 463 0 0,-6 3 195 0 0,-421 255 2236 0 0,421-247-3126 0 0,30-11 1255 0 0,36-10 627 0 0,556-207-320 0 0,-529 203-1213 0 0,-107 62 1653 0 0,16-47-825 0 0,0 1 1 0 0,0-1-1 0 0,1 1 0 0 0,-1 0 1 0 0,0 0-1 0 0,1 1 0 0 0,-1-1 1 0 0,1 0-1 0 0,0 1 0 0 0,0 0 1 0 0,0-1-1 0 0,0 1 0 0 0,0 0 1 0 0,1 0-1 0 0,-1 0 0 0 0,1 0 1 0 0,0 0-1 0 0,-1 0 1 0 0,2 0-1 0 0,-1 1 0 0 0,0-1 1 0 0,1 0-1 0 0,-1 1 0 0 0,1-1 1 0 0,0 0-1 0 0,0 1 0 0 0,0-1 1 0 0,1 0-1 0 0,-1 1 0 0 0,1-1 1 0 0,0 0-1 0 0,0 0 0 0 0,0 1 1 0 0,0-1-1 0 0,0 0 0 0 0,1 0 1 0 0,-1 0-1 0 0,1 0 0 0 0,0-1 1 0 0,0 1-1 0 0,0 0 0 0 0,1 0 18 0 0,22 4 75 0 0,0-1-1 0 0,0-2 0 0 0,0-1 0 0 0,0 0 0 0 0,1-2 0 0 0,-1-1 0 0 0,1-1 0 0 0,3-2-74 0 0,10 1 16 0 0,129-12-83 0 0,-1-8 0 0 0,88-25 67 0 0,-209 38-24 0 0,142-31-86 0 0,-89 16 14 0 0,2 5 0 0 0,0 4-1 0 0,0 4 1 0 0,10 5 96 0 0,-87 4-45 0 0,0 1 0 0 0,1 1-1 0 0,-1 1 1 0 0,0 1-1 0 0,-1 1 1 0 0,1 1-1 0 0,0 2 1 0 0,-1 0-1 0 0,0 1 1 0 0,0 2 0 0 0,-1 0-1 0 0,0 1 1 0 0,-1 1-1 0 0,4 4 46 0 0,-39-8 2524 0 0,-78 1-2324 0 0,-573-35 1173 0 0,881-7-3328 0 0,-116 14 1926 0 0,109-16 902 0 0,2 9 1 0 0,67 6-874 0 0,-549 45-863 0 0,3 28-4547 0 0,171-32 1654 0 0,46-10-2412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16T10:48:57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20684 0 0,'0'0'427'0'0,"0"0"-205"0"0,0 0-197 0 0,0 0-256 0 0,0 0-97 0 0,0 0 47 0 0,0 0 118 0 0,0 0 184 0 0,0 0 87 0 0,0 0 11 0 0,0 0-4 0 0,0 0 11 0 0,27-2 40 0 0,169-5 443 0 0,433 61 1433 0 0,606 105-956 0 0,-204-21-1026 0 0,-698-113 340 0 0,0-15 0 0 0,0-14 0 0 0,0-15 0 0 0,119-30-400 0 0,-301 19-485 0 0,-179-3-8024 0 0,19 26 3315 0 0,-3-5-6169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16T10:49:28.38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1176 50 9250 0 0,'0'0'447'0'0,"0"0"16"0"0,0 0 77 0 0,0 0-26 0 0,0 0-142 0 0,0 0-293 0 0,0 0-274 0 0,0 0-138 0 0,-29-10-42 0 0,-88-25 70 0 0,115 34 294 0 0,0 1 0 0 0,-1-1 0 0 0,1 0 0 0 0,0 1 0 0 0,-1-1 0 0 0,1 1 0 0 0,0 0 0 0 0,-1 0 0 0 0,1-1 0 0 0,0 2 0 0 0,-1-1 0 0 0,1 0 0 0 0,-1 0 0 0 0,1 1 0 0 0,0 0 0 0 0,0-1 0 0 0,-1 1 0 0 0,1 0 1 0 0,0 0-1 0 0,0 0 0 0 0,0 0 0 0 0,0 0 0 0 0,0 1 0 0 0,0-1 0 0 0,0 1 0 0 0,0-1 0 0 0,1 1 0 0 0,-2 0 11 0 0,-5 6-44 0 0,-127 98 194 0 0,6 5-1 0 0,-98 110-149 0 0,149-117 617 0 0,77-103-333 0 0,1-1 265 0 0,22-18 1324 0 0,510-289-2167 0 0,-472 274 936 0 0,-100 37-784 0 0,-471 195 222 0 0,338-124 121 0 0,-104 47-349 0 0,343-110-1511 0 0,-2-20 1660 0 0,0-2 0 0 0,0-2-1 0 0,-2-4 1 0 0,41-16-1 0 0,29-6-291 0 0,-78 23 120 0 0,-27 6 2 0 0,1 1 1 0 0,0 1-1 0 0,0 2 0 0 0,0 1 0 0 0,0 1 0 0 0,1 1 1 0 0,11 2 168 0 0,-39 0-20 0 0,1 0 0 0 0,-1 0 0 0 0,0 0 1 0 0,1 0-1 0 0,-1 0 0 0 0,0 0 0 0 0,1 1 0 0 0,-1-1 1 0 0,0 1-1 0 0,1-1 0 0 0,-1 1 0 0 0,0-1 1 0 0,0 1-1 0 0,1 0 0 0 0,-1 0 0 0 0,0-1 1 0 0,0 1-1 0 0,0 0 0 0 0,0 0 0 0 0,0 0 0 0 0,0 0 1 0 0,0 0-1 0 0,-1 0 0 0 0,1 0 0 0 0,0 1 1 0 0,-1-1-1 0 0,1 0 0 0 0,0 0 0 0 0,-1 1 1 0 0,1-1-1 0 0,-1 0 0 0 0,0 1 0 0 0,1-1 0 0 0,-1 0 1 0 0,0 1-1 0 0,0-1 0 0 0,0 0 0 0 0,0 1 1 0 0,0-1-1 0 0,0 1 0 0 0,-1-1 0 0 0,1 0 1 0 0,0 1-1 0 0,-1-1 0 0 0,1 0 0 0 0,-1 0 0 0 0,1 1 1 0 0,-1-1-1 0 0,1 0 0 0 0,-1 0 20 0 0,-37 62 649 0 0,-53 36-64 0 0,-4-3 0 0 0,-4-5 0 0 0,-50 32-585 0 0,-57 51 169 0 0,193-162-172 0 0,4-6-34 0 0,1 0 0 0 0,0 1 0 0 0,1 0 0 0 0,-1 0 0 0 0,1 0 0 0 0,1 1 0 0 0,-1 0 0 0 0,1 1 0 0 0,1-1 0 0 0,-1 1 0 0 0,2 1 0 0 0,-1-1 0 0 0,1 0 0 0 0,-3 11 37 0 0,10-18 42 0 0,0 0 0 0 0,-1 1 0 0 0,1-1 0 0 0,0-1 1 0 0,0 1-1 0 0,0 0 0 0 0,1-1 0 0 0,-1 1 1 0 0,0-1-1 0 0,1 0 0 0 0,-1 0 0 0 0,0 0 0 0 0,1-1 1 0 0,-1 1-1 0 0,1-1 0 0 0,-1 0 0 0 0,1 0 0 0 0,-1 0 1 0 0,1 0-1 0 0,-1-1 0 0 0,1 1 0 0 0,2-2-42 0 0,3 2 66 0 0,41-4 54 0 0,0-2 0 0 0,0-3 0 0 0,-1-1 0 0 0,0-3-1 0 0,-1-2 1 0 0,0-2-120 0 0,80-22 11 0 0,106-2-675 0 0,-233 41 656 0 0,1 0 0 0 0,-1 0 1 0 0,1 0-1 0 0,0 0 0 0 0,-1 0 1 0 0,1 1-1 0 0,-1-1 0 0 0,1 0 1 0 0,-1 1-1 0 0,1-1 0 0 0,-1 1 1 0 0,0-1-1 0 0,1 1 0 0 0,-1 0 1 0 0,0-1-1 0 0,1 1 0 0 0,-1 0 1 0 0,0 0-1 0 0,0 0 0 0 0,0 0 1 0 0,1 0-1 0 0,-1 0 0 0 0,0 1 1 0 0,-1-1-1 0 0,1 0 0 0 0,0 0 1 0 0,0 1-1 0 0,0-1 0 0 0,-1 1 1 0 0,1-1-1 0 0,-1 0 0 0 0,1 1 1 0 0,-1-1-1 0 0,0 1 0 0 0,1-1 1 0 0,-1 1-1 0 0,0-1 0 0 0,0 1 1 0 0,0 0-1 0 0,0-1 0 0 0,0 1 1 0 0,0-1-1 0 0,-1 1 0 0 0,1-1 1 0 0,0 1-1 0 0,-1-1 0 0 0,1 1 1 0 0,-1-1-1 0 0,0 0 0 0 0,0 1 8 0 0,-38 74 698 0 0,35-69-649 0 0,1-6-54 0 0,1 1 1 0 0,0 1 0 0 0,-1-1 0 0 0,1 0 0 0 0,0 0 0 0 0,0 1 0 0 0,1-1 0 0 0,-1 1 0 0 0,0 0 0 0 0,1 0 0 0 0,0-1 0 0 0,0 1 0 0 0,-1 0 0 0 0,2 0 0 0 0,-1 0 0 0 0,0 0 0 0 0,1 0 0 0 0,-1 0 0 0 0,1 0 0 0 0,0 1 0 0 0,0-1 0 0 0,0 0 0 0 0,0 0 0 0 0,1 0 0 0 0,-1 0 0 0 0,1 0 0 0 0,0 0 0 0 0,0 0 0 0 0,0 0 0 0 0,0 0 0 0 0,0 0-1 0 0,1-1 1 0 0,-1 1 0 0 0,1 0 0 0 0,0-1 0 0 0,0 1 0 0 0,0-1 0 0 0,0 0 0 0 0,0 0 0 0 0,0 1 0 0 0,1-1 0 0 0,-1-1 0 0 0,3 3 4 0 0,28 10 43 0 0,1-2 0 0 0,0-1-1 0 0,1-2 1 0 0,0-2 0 0 0,0 0 0 0 0,1-3-1 0 0,0-1 1 0 0,-1-1 0 0 0,2-2-43 0 0,12 3 15 0 0,290 13-107 0 0,0-13 0 0 0,277-37 92 0 0,-474 33-443 0 0,-142 3 471 0 0,0-1-1 0 0,1 1 0 0 0,-1 0 0 0 0,0-1 1 0 0,0 1-1 0 0,0 0 0 0 0,0-1 0 0 0,0 1 0 0 0,0-1 1 0 0,-1 1-1 0 0,1 0 0 0 0,-1-1 0 0 0,1 1 1 0 0,-1-1-1 0 0,1 1 0 0 0,-1-1 0 0 0,0 1 0 0 0,0-1 1 0 0,0 0-1 0 0,0 1 0 0 0,0-1 0 0 0,0 0 1 0 0,0 0-1 0 0,0 1 0 0 0,0-1 0 0 0,0 0 1 0 0,-1 0-1 0 0,1 0 0 0 0,0-1 0 0 0,-1 1 0 0 0,1 0 1 0 0,-1 0-1 0 0,1-1 0 0 0,-1 1 0 0 0,1-1 1 0 0,-1 1-1 0 0,0-1 0 0 0,1 0 0 0 0,-1 0 0 0 0,1 0 1 0 0,-2 0-28 0 0,-26 15 418 0 0,-1-2-1 0 0,-1-1 1 0 0,0-2 0 0 0,0 0 0 0 0,0-3 0 0 0,-1 0 0 0 0,-1-2 0 0 0,-25 0-418 0 0,58-5 563 0 0,34-16-2060 0 0,56-29 584 0 0,-23 8 736 0 0,2 2 0 0 0,1 4 0 0 0,1 3 1 0 0,2 3-1 0 0,72-14 177 0 0,-92 38-638 0 0,-54 0 651 0 0,0 1-1 0 0,1 0 1 0 0,-1 0-1 0 0,0 0 1 0 0,1 0-1 0 0,-1 0 1 0 0,0 0-1 0 0,1 0 1 0 0,-1 0-1 0 0,0 0 1 0 0,1 1-1 0 0,-1-1 1 0 0,0 0-1 0 0,1 0 1 0 0,-1 0-1 0 0,0 1 1 0 0,1-1-1 0 0,-1 0 1 0 0,1 1-1 0 0,-1-1 1 0 0,1 0 0 0 0,-1 1-1 0 0,1-1 1 0 0,-1 1-1 0 0,1-1 1 0 0,-1 1-1 0 0,1-1 1 0 0,-1 1-1 0 0,1 0 1 0 0,0-1-1 0 0,-1 1 1 0 0,1-1-1 0 0,0 1 1 0 0,0 0-1 0 0,-1-1 1 0 0,1 1-1 0 0,0 0 1 0 0,0-1-1 0 0,0 1 1 0 0,0 0-1 0 0,0-1 1 0 0,0 1-1 0 0,0 0 1 0 0,0-1-1 0 0,0 1 1 0 0,0 0 0 0 0,0-1-1 0 0,0 1 1 0 0,1 0-1 0 0,-1-1 1 0 0,0 1-1 0 0,0 0 1 0 0,1-1-1 0 0,-1 1 1 0 0,0-1-1 0 0,1 1 1 0 0,-1-1-1 0 0,1 1 1 0 0,-1-1-1 0 0,1 1 1 0 0,-1-1-1 0 0,1 1 1 0 0,-1-1-1 0 0,1 1 1 0 0,-1-1-1 0 0,1 0 1 0 0,0 1-1 0 0,-1-1 1 0 0,1 0 0 0 0,0 1-14 0 0,-247 154 599 0 0,300-162-1644 0 0,-9-6 1144 0 0,-12 2-278 0 0,1 1 0 0 0,1 1 0 0 0,0 3 0 0 0,0 0 0 0 0,0 2 0 0 0,0 2 1 0 0,1 2-1 0 0,5 1 180 0 0,-40 0-12 0 0,0 1 1 0 0,1 0 0 0 0,-2 0 0 0 0,1 0-1 0 0,0 0 1 0 0,0 0 0 0 0,-1 0-1 0 0,1 0 1 0 0,-1 0 0 0 0,1 0-1 0 0,-1 0 1 0 0,0 0 0 0 0,0 0 0 0 0,0 0-1 0 0,0 0 1 0 0,0 0 0 0 0,0 1-1 0 0,-1-1 1 0 0,1 0 0 0 0,-1 0-1 0 0,1 0 1 0 0,-1 0 0 0 0,0 0 0 0 0,0-1-1 0 0,0 1 1 0 0,0 0 0 0 0,0 0-1 0 0,0 0 1 0 0,-1-1 0 0 0,1 1-1 0 0,0-1 1 0 0,-1 1 0 0 0,1-1 0 0 0,-1 1-1 0 0,0-1 1 0 0,0 0 0 0 0,1 0-1 0 0,-1 0 1 0 0,0 0 0 0 0,-1 0 11 0 0,-166 114 669 0 0,168-114-479 0 0,1-1 43 0 0,46-15-413 0 0,442-193-80 0 0,-623 276 1692 0 0,-99 28-1576 0 0,84-36-4079 0 0,109-42-521 0 0,29-13-808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16T10:49:37.580"/>
    </inkml:context>
    <inkml:brush xml:id="br0">
      <inkml:brushProperty name="width" value="0.3" units="cm"/>
      <inkml:brushProperty name="height" value="0.6" units="cm"/>
      <inkml:brushProperty name="color" value="#FF2500"/>
      <inkml:brushProperty name="tip" value="rectangle"/>
      <inkml:brushProperty name="rasterOp" value="maskPen"/>
    </inkml:brush>
  </inkml:definitions>
  <inkml:trace contextRef="#ctx0" brushRef="#br0">474 93 7874 0 0,'0'0'41'0'0,"0"0"-1"0"0,0 0-31 0 0,0 0-39 0 0,0 0-68 0 0,0 0-64 0 0,0 0 2 0 0,0 0 60 0 0,0 0 12 0 0,0 0 50 0 0,-17-11 40 0 0,-51-34 44 0 0,-16 17 4539 0 0,14 54-5755 0 0,71 18-59 0 0,5-40 1280 0 0,0 0 0 0 0,1-1 0 0 0,0 0 0 0 0,-1 0 0 0 0,1-1 0 0 0,0 0-1 0 0,0 0 1 0 0,0 0 0 0 0,1-1 0 0 0,-1 0 0 0 0,0-1 0 0 0,1 1 0 0 0,-1-1 0 0 0,0-1 0 0 0,1 0 0 0 0,2 0-51 0 0,12 0 57 0 0,432-45 86 0 0,-278 21-78 0 0,165-7-550 0 0,-382 63 1504 0 0,-175 41-1080 0 0,-3-9-1 0 0,-105 12 62 0 0,183-44 39 0 0,-92 16 379 0 0,232-47-396 0 0,1 0-78 0 0,0 0-91 0 0,65-2-144 0 0,380-37 430 0 0,-122 63-807 0 0,-478-20-791 0 0,-415-14 1650 0 0,557 10-161 0 0,-20 0 392 0 0,0-1 0 0 0,0-1 0 0 0,1-2 0 0 0,-1-2 0 0 0,1 0 0 0 0,0-2 0 0 0,-10-6-422 0 0,41 13 0 0 0,1-1 1 0 0,0 1-1 0 0,0 0 0 0 0,1-1 0 0 0,-1 1 0 0 0,0-1 0 0 0,0 1 0 0 0,1-1 1 0 0,-1 1-1 0 0,1 0 0 0 0,-1-1 0 0 0,1 1 0 0 0,0 0 0 0 0,-1-1 0 0 0,1 1 1 0 0,0 0-1 0 0,0 0 0 0 0,0 0 0 0 0,0-1 0 0 0,0 1 0 0 0,0 0 0 0 0,0 1 1 0 0,0-1-1 0 0,0 0 0 0 0,1 0 0 0 0,-1 0 0 0 0,0 1 0 0 0,0-1 0 0 0,1 0 1 0 0,-1 1-1 0 0,1-1 0 0 0,-1 1 0 0 0,0 0 0 0 0,1-1 0 0 0,-1 1 0 0 0,1 0 1 0 0,-1 0-1 0 0,1 0 0 0 0,-1 0 0 0 0,1 0 0 0 0,-1 0 0 0 0,1 1 0 0 0,3-3 276 0 0,27-8-262 0 0,1 1 1 0 0,0 2 0 0 0,0 1 0 0 0,0 1 0 0 0,1 2-1 0 0,0 1 1 0 0,-1 2 0 0 0,1 2 0 0 0,0 0-1 0 0,-1 3 1 0 0,0 0 0 0 0,16 6-15 0 0,56 3 25 0 0,1-5-1 0 0,0-4 1 0 0,72-8-25 0 0,-93 1 6 0 0,579-47-253 0 0,-586 48 70 0 0,-98 35 121 0 0,9-25 119 0 0,-1-1 0 0 0,-1 0 0 0 0,1-1 1 0 0,-1 0-1 0 0,0-1 0 0 0,-1 0 0 0 0,1-1 0 0 0,-1-1 0 0 0,0 0 1 0 0,-1-1-1 0 0,0 0-63 0 0,-41-28-1475 0 0,-309-17-46 0 0,152 7 2134 0 0,188 28-645 0 0,-1 2 1 0 0,0 0-1 0 0,0 2 1 0 0,0 1-1 0 0,-1 1 1 0 0,1 1 0 0 0,0 2-1 0 0,0 0 1 0 0,0 2-1 0 0,0 0 1 0 0,0 2-1 0 0,1 1 1 0 0,-4 2 31 0 0,-74 13 67 0 0,-169 30 535 0 0,208-43 403 0 0,63-9-1047 0 0,1 0-233 0 0,35 1-1734 0 0,-8 0 2298 0 0,-9 0 408 0 0,-40 8-324 0 0,-55 28-3443 0 0,63-28-4682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16T10:49:47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7654 1744 24493 0 0,'0'0'-176'0'0,"0"0"8"0"0,0 0-168 0 0,0 0-464 0 0,0 0-1072 0 0,0 0-457 0 0,0 0-128 0 0,0 0 225 0 0,0 0 600 0 0,0 0-17 0 0,0 0-631 0 0,0 0-185 0 0,0 0-3632 0 0</inkml:trace>
  <inkml:trace contextRef="#ctx0" brushRef="#br0" timeOffset="-1034.803">9516 1156 24205 0 0,'0'0'24'0'0,"0"0"16"0"0,0 0-168 0 0,0 0-208 0 0,0 0-240 0 0,0 0-496 0 0,0 0-785 0 0,0 0-1159 0 0,0 0-577 0 0,0 0-224 0 0,0 0 240 0 0,0 0-2720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16T10:50:00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12699 0 0,'0'0'4641'0'0,"0"0"-3541"0"0,0 0-1237 0 0,0 0-249 0 0,0 0-35 0 0,0 0 301 0 0,0 0 382 0 0,0 0 145 0 0,0 0-23 0 0,0 0-81 0 0,26 1-88 0 0,164 3 203 0 0,-103-9 188 0 0,-18 0-1950 0 0,-23 4-5594 0 0,-46 2 2925 0 0,0 1-3663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16T10:50:06.0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4716 1286 24541 0 0,'0'0'40'0'0,"0"0"-160"0"0,0 0-392 0 0,0 0-728 0 0,0 0-32 0 0,0 0 39 0 0,0 0 177 0 0,0 0 488 0 0,0 0-144 0 0,0 0-88 0 0,0 0-105 0 0,0 0-79 0 0,0 0-48 0 0,0 0-208 0 0,136 60-337 0 0,-117-47-911 0 0,-6-1-281 0 0,-2-6-3304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16T10:50:47.07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66 68 11907 0 0,'0'0'2987'0'0,"0"0"-2010"0"0,0 0-387 0 0,0 0 43 0 0,0 0-103 0 0,0 0-174 0 0,0 0-229 0 0,0 0-233 0 0,0 0-181 0 0,0 0-178 0 0,0 0-106 0 0,-11-14 4 0 0,-32-39 85 0 0,52 141 859 0 0,-4 452 180 0 0,-9-422-487 0 0,-15 762 2177 0 0,17-202-1758 0 0,16-383-551 0 0,-11-298-2415 0 0,2-8-4192 0 0,-5 10 4974 0 0,1-2-6771 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16T10:50:47.83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0 504 20476 0 0,'0'0'1203'0'0,"0"0"-1025"0"0,0 0-354 0 0,0 0-290 0 0,0 0-390 0 0,0 0-298 0 0,0 0 56 0 0,0 0 272 0 0,0 0 405 0 0,0 0 399 0 0,0 0 133 0 0,0 0 50 0 0,0 0 22 0 0,19-8 10 0 0,161-49 645 0 0,392-27 232 0 0,98 19-1070 0 0,-637 62 2 0 0,1612-143 417 0 0,8 46-158 0 0,-1287 72 88 0 0,1 16 0 0 0,269 29-349 0 0,-388 6 580 0 0,416 21 40 0 0,-629-43-800 0 0,102-19-2142 0 0,-136 12-4127 0 0,-1 4-3781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16T10:50:48.88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0 526 20644 0 0,'0'0'47'0'0,"0"0"-394"0"0,0 0 33 0 0,0 0 90 0 0,0 0-161 0 0,0 0-171 0 0,0 0-62 0 0,0 0 72 0 0,7-27 199 0 0,24-87 141 0 0,-30 110 196 0 0,0 1 0 0 0,1 0 0 0 0,-1-1 0 0 0,1 1 1 0 0,-1 0-1 0 0,1 0 0 0 0,0 0 0 0 0,0 0 0 0 0,0 0 1 0 0,1 1-1 0 0,-1-1 0 0 0,1 1 0 0 0,-1-1 0 0 0,1 1 0 0 0,0 0 1 0 0,0 0-1 0 0,0 0 0 0 0,0 0 0 0 0,0 1 0 0 0,0-1 1 0 0,1 1-1 0 0,2-1 10 0 0,9-4-36 0 0,42-22 139 0 0,1 2 0 0 0,2 3 0 0 0,0 3 0 0 0,1 2 0 0 0,1 3 0 0 0,1 3 0 0 0,0 2-1 0 0,0 3 1 0 0,58 2-103 0 0,1015 8 1550 0 0,-335-41-1077 0 0,2390-30 368 0 0,-2801 82-583 0 0,0-17 0 0 0,0-17 1 0 0,13-18-259 0 0,-294 32 1169 0 0,-85 277-921 0 0,17-91-142 0 0,-8 1 0 0 0,-8 2 0 0 0,-1 128-106 0 0,-22-173 10 0 0,-6 1 0 0 0,-7-1 1 0 0,-5-1-1 0 0,-12 33-10 0 0,16-117 24 0 0,-11 47 163 0 0,4 1 0 0 0,5 0 0 0 0,-2 103-187 0 0,19-19 66 0 0,-3-185-26 0 0,0 0 24 0 0,0 0 93 0 0,-20-3 745 0 0,-162-51-3186 0 0,120 43-1166 0 0,0 5-3876 0 0,39 4-3513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16T10:51:58.191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0 66 5161 0 0,'0'0'64'0'0,"0"0"-96"0"0,0 0-8 0 0,0 0 0 0 0,0 0 0 0 0,0 0 40 0 0,0 0 0 0 0,0 0-16 0 0,0 0 0 0 0,0 0-16 0 0,0 0 0 0 0,0 0 0 0 0,160-65-16 0 0,-149 65 16 0 0,-4 0-368 0 0,-2 0-4065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16T10:52:00.464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688 47 6945 0 0,'0'0'283'0'0,"0"0"-41"0"0,0 0 143 0 0,0 0-8 0 0,0 0-67 0 0,0 0-111 0 0,0 0-111 0 0,0 0-46 0 0,0 0-12 0 0,0 0 15 0 0,0 0 47 0 0,-1-7 69 0 0,-5-33 301 0 0,74 51-2179 0 0,-109-6 1917 0 0,-125 8 804 0 0,92-9-552 0 0,0 3-1 0 0,0 3 1 0 0,1 3-1 0 0,-60 20-451 0 0,20 20-338 0 0,113-51 334 0 0,1-1 0 0 0,-1 1 0 0 0,1 0 1 0 0,-1 0-1 0 0,1-1 0 0 0,0 1 0 0 0,0 0 1 0 0,0-1-1 0 0,0 1 0 0 0,0-1 1 0 0,0 1-1 0 0,0-1 0 0 0,0 1 0 0 0,1-1 1 0 0,-1 0-1 0 0,0 0 0 0 0,1 0 0 0 0,-1 0 1 0 0,1 0-1 0 0,-1 0 0 0 0,1 0 0 0 0,0 0 1 0 0,-1 0-1 0 0,1-1 0 0 0,0 1 0 0 0,0-1 1 0 0,0 1-1 0 0,-1-1 0 0 0,1 0 1 0 0,0 0-1 0 0,0 0 0 0 0,0 0 0 0 0,0 0 1 0 0,-1 0-1 0 0,1 0 0 0 0,0 0 0 0 0,0-1 1 0 0,0 1-1 0 0,-1-1 0 0 0,3 0 4 0 0,-3 1-9 0 0,112 2 429 0 0,0-6 1 0 0,111-17-421 0 0,111-4-5 0 0,-276 23-32 0 0,145 16-479 0 0,-203-14 507 0 0,-1 0 1 0 0,1 0-1 0 0,0 0 1 0 0,0 0-1 0 0,0 0 1 0 0,-1 0-1 0 0,1 0 1 0 0,0 0-1 0 0,-1 1 1 0 0,1-1-1 0 0,0 0 1 0 0,0 1-1 0 0,-1-1 1 0 0,1 0-1 0 0,0 1 1 0 0,-1-1-1 0 0,1 1 1 0 0,-1-1-1 0 0,1 1 1 0 0,0-1-1 0 0,-1 1 1 0 0,1-1-1 0 0,-1 1 1 0 0,1-1-1 0 0,-1 1 1 0 0,0 0-1 0 0,1-1 1 0 0,-1 1-1 0 0,0 0 1 0 0,1 0-1 0 0,-1-1 1 0 0,0 1-1 0 0,0 0 1 0 0,0-1-1 0 0,0 1 1 0 0,1 0-1 0 0,-1 0 1 0 0,0 0-1 0 0,0-1 1 0 0,0 1-1 0 0,-1 0 1 0 0,1 0-1 0 0,0-1 1 0 0,0 1-1 0 0,0 0 1 0 0,0 0-1 0 0,-1-1 1 0 0,1 1-1 0 0,0 0 1 0 0,-1-1-1 0 0,1 1 1 0 0,-1 0-1 0 0,1-1 1 0 0,-1 1-1 0 0,1-1 1 0 0,-1 1-1 0 0,1-1 1 0 0,-1 1-1 0 0,1-1 1 0 0,-1 1-1 0 0,0-1 1 0 0,1 1-1 0 0,-1-1 1 0 0,0 0-1 0 0,1 1 1 0 0,-1-1-1 0 0,0 0 9 0 0,-49 26 563 0 0,-778 312 919 0 0,701-266-1760 0 0,127-70 275 0 0,0-1 0 0 0,0 0 0 0 0,0 0 0 0 0,1 1-1 0 0,-1-1 1 0 0,0 0 0 0 0,1 0 0 0 0,-1 0 0 0 0,1 1 0 0 0,-1-1-1 0 0,1 0 1 0 0,0 0 0 0 0,0 0 0 0 0,-1 0 0 0 0,1 0 0 0 0,0 0-1 0 0,0 0 1 0 0,0-1 0 0 0,0 1 0 0 0,0 0 0 0 0,0 0 0 0 0,0-1-1 0 0,0 1 1 0 0,0-1 0 0 0,0 1 0 0 0,1-1 0 0 0,-1 1 0 0 0,0-1-1 0 0,0 0 1 0 0,0 1 0 0 0,1-1 0 0 0,-1 0 0 0 0,0 0 0 0 0,0 0 0 0 0,1 0-1 0 0,-1 0 1 0 0,0 0 0 0 0,0 0 0 0 0,1-1 0 0 0,-1 1 0 0 0,0 0-1 0 0,0-1 1 0 0,1 1 0 0 0,-1-1 0 0 0,0 1 0 0 0,1-1 3 0 0,3 1 33 0 0,752-26 171 0 0,-758 27-208 0 0,-1 0-1 0 0,1 0 0 0 0,-1-1 1 0 0,1 1-1 0 0,0 0 0 0 0,-1 0 0 0 0,1 0 1 0 0,0 0-1 0 0,0 1 0 0 0,0-1 1 0 0,0 0-1 0 0,0 0 0 0 0,0 1 1 0 0,0-1-1 0 0,0 0 0 0 0,1 1 1 0 0,-1-1-1 0 0,0 1 0 0 0,1-1 1 0 0,-1 1-1 0 0,1 0 0 0 0,0-1 1 0 0,-1 1-1 0 0,1-1 0 0 0,0 1 1 0 0,0 0-1 0 0,0-1 0 0 0,0 1 1 0 0,0-1-1 0 0,0 1 0 0 0,1 0 1 0 0,-1-1-1 0 0,1 1 0 0 0,-1-1 0 0 0,1 1 1 0 0,-1-1-1 0 0,1 1 0 0 0,0-1 1 0 0,0 1-1 0 0,0-1 0 0 0,-1 0 1 0 0,1 0-1 0 0,1 1 0 0 0,-1-1 1 0 0,0 0-1 0 0,0 0 0 0 0,0 0 1 0 0,1 0-1 0 0,-1 0 0 0 0,0 0 1 0 0,1 0-1 0 0,-1-1 0 0 0,1 1 1 0 0,-1 0-1 0 0,1-1 0 0 0,-1 1 1 0 0,1-1-1 0 0,-1 0 0 0 0,1 1 1 0 0,0-1-1 0 0,-1 0 0 0 0,1 0 0 0 0,1 0 6 0 0,-68 38 308 0 0,-1-4 0 0 0,-2-2 0 0 0,-66 21-309 0 0,-24 12 109 0 0,-207 118-87 0 0,366-183-34 0 0,0 0 0 0 0,0 1 0 0 0,0-1 0 0 0,0 1 0 0 0,0-1-1 0 0,0 1 1 0 0,0-1 0 0 0,0 1 0 0 0,0-1 0 0 0,0 1 0 0 0,0 0-1 0 0,0-1 1 0 0,0 1 0 0 0,-1 0 0 0 0,1 0 0 0 0,0 0 0 0 0,-1 0 0 0 0,1 0-1 0 0,-1 0 1 0 0,1 0 0 0 0,-1 0 0 0 0,1 0 0 0 0,-1 0 0 0 0,1 0-1 0 0,-1 0 1 0 0,0 0 0 0 0,0 0 0 0 0,0 0 0 0 0,1 0 0 0 0,-1 0-1 0 0,0 0 1 0 0,0 0 0 0 0,-1 1 0 0 0,1-1 0 0 0,0 0 0 0 0,0 0-1 0 0,0 0 1 0 0,-1 0 0 0 0,1 0 0 0 0,-1 0 0 0 0,1 0 0 0 0,-1 0 0 0 0,1 0-1 0 0,-1 0 1 0 0,1 0 0 0 0,-1 0 0 0 0,0 0 0 0 0,1-1 0 0 0,-1 1-1 0 0,0 0 1 0 0,0 0 0 0 0,0-1 0 0 0,0 1 0 0 0,0 0 0 0 0,0-1-1 0 0,0 1 1 0 0,0-1 0 0 0,0 1 0 0 0,0-1 0 0 0,0 0 0 0 0,0 1-1 0 0,0-1 1 0 0,0 0 0 0 0,0 0 0 0 0,0 0 0 0 0,0 0 0 0 0,0 0 0 0 0,-1 0 12 0 0,60 7 118 0 0,1-2 1 0 0,0-4 0 0 0,0-1-1 0 0,49-8-118 0 0,11 1-86 0 0,-73 4 31 0 0,-16 0-29 0 0,-1 2 0 0 0,1 1 0 0 0,-1 0 0 0 0,1 3 0 0 0,-1 0 0 0 0,0 2 0 0 0,23 7 84 0 0,-50-12 1 0 0,-1 0 0 0 0,0 0 0 0 0,0 1 0 0 0,1-1 0 0 0,-1 0 0 0 0,0 1 0 0 0,0-1 0 0 0,0 1 0 0 0,1-1 0 0 0,-1 1 0 0 0,0-1 0 0 0,0 1 0 0 0,0 0 0 0 0,0 0 0 0 0,0-1 0 0 0,0 1 0 0 0,0 0 0 0 0,0 0 0 0 0,-1 0 0 0 0,1 0 0 0 0,0 0 0 0 0,0 0 0 0 0,-1 0 0 0 0,1 0 0 0 0,-1 1 0 0 0,1-1 0 0 0,-1 0 0 0 0,1 0 0 0 0,-1 0 0 0 0,0 1 0 0 0,0-1 0 0 0,1 0 0 0 0,-1 0 0 0 0,0 1 0 0 0,0-1 0 0 0,0 0 0 0 0,0 0 0 0 0,-1 1 0 0 0,1-1 0 0 0,0 0 1 0 0,0 0-1 0 0,-1 1 0 0 0,1-1 0 0 0,-1 0 0 0 0,1 0 0 0 0,-1 0 0 0 0,0 0 0 0 0,1 0 0 0 0,-1 0 0 0 0,0 0 0 0 0,0 0 0 0 0,1 0 0 0 0,-1 0 0 0 0,0 0 0 0 0,0 0 0 0 0,0 0 0 0 0,0-1 0 0 0,0 1 0 0 0,-2 0-1 0 0,-72 50 1032 0 0,64-45-1029 0 0,-188 100 595 0 0,119-67-546 0 0,2 3 0 0 0,2 4 1 0 0,3 3-1 0 0,-8 9-52 0 0,5 22-405 0 0,74-77 394 0 0,1-1 0 0 0,-1 0 1 0 0,1 1-1 0 0,0-1 0 0 0,-1 1 1 0 0,1 0-1 0 0,0-1 0 0 0,1 1 1 0 0,-1 0-1 0 0,0-1 0 0 0,1 1 1 0 0,0 0-1 0 0,0 0 0 0 0,-1 0 1 0 0,2-1-1 0 0,-1 1 0 0 0,0 0 0 0 0,0 0 1 0 0,1 0-1 0 0,0-1 0 0 0,-1 1 1 0 0,1 0-1 0 0,0-1 0 0 0,0 1 1 0 0,1-1-1 0 0,-1 1 0 0 0,1-1 1 0 0,-1 1-1 0 0,1-1 0 0 0,-1 0 1 0 0,1 0-1 0 0,0 0 0 0 0,0 0 0 0 0,0 0 1 0 0,1 0-1 0 0,-1 0 11 0 0,21 12-3 0 0,0-1-1 0 0,1 0 1 0 0,0-2-1 0 0,1-1 1 0 0,0-1 0 0 0,0-1-1 0 0,1-1 1 0 0,0-2-1 0 0,20 3 4 0 0,91 25-18 0 0,-129-32 5 0 0,0 0 0 0 0,0 0 0 0 0,0 1 0 0 0,0 0 0 0 0,-1 1 0 0 0,1 0 0 0 0,-1 0 0 0 0,0 0 1 0 0,1 1-1 0 0,-2 0 0 0 0,1 0 0 0 0,0 1 0 0 0,-1 0 0 0 0,0 0 0 0 0,0 1 0 0 0,0-1 0 0 0,-1 1 0 0 0,0 1 0 0 0,0-1 0 0 0,-1 1 1 0 0,1-1-1 0 0,-1 1 0 0 0,-1 1 0 0 0,1-1 0 0 0,-1 0 0 0 0,-1 1 0 0 0,1-1 0 0 0,-1 1 0 0 0,-1 0 0 0 0,0 0 0 0 0,0 0 0 0 0,0 0 1 0 0,-1 0-1 0 0,0 0 0 0 0,0 0 0 0 0,-1 0 0 0 0,0 0 0 0 0,-1 0 0 0 0,1 0 0 0 0,-1-1 0 0 0,-2 5 13 0 0,-14 16 130 0 0,-2-1 0 0 0,0 0 0 0 0,-2-2 0 0 0,-1 0 0 0 0,0-2 0 0 0,-2 0 0 0 0,-1-2 0 0 0,-1 0 0 0 0,-22 11-130 0 0,18-11 3 0 0,1 1 0 0 0,1 1 0 0 0,1 2 0 0 0,2 0 0 0 0,0 2 0 0 0,1 1 0 0 0,-15 24-3 0 0,37-47-32 0 0,0 0-1 0 0,0 1 0 0 0,0 0 1 0 0,1 0-1 0 0,-1-1 0 0 0,1 1 1 0 0,1 1-1 0 0,-1-1 0 0 0,1 0 1 0 0,0 0-1 0 0,1 0 0 0 0,0 1 1 0 0,-1-1-1 0 0,2 0 0 0 0,-1 1 1 0 0,1-1-1 0 0,0 0 0 0 0,0 0 1 0 0,1 0-1 0 0,0 0 0 0 0,0 0 1 0 0,0 0-1 0 0,1 0 0 0 0,0-1 1 0 0,0 1-1 0 0,0-1 0 0 0,1 0 1 0 0,0 0-1 0 0,0 0 0 0 0,0 0 1 0 0,0 0-1 0 0,1-1 1 0 0,0 0-1 0 0,0 0 0 0 0,0-1 1 0 0,0 1-1 0 0,1-1 0 0 0,-1 0 1 0 0,1 0-1 0 0,0-1 0 0 0,3 1 33 0 0,31 14-122 0 0,1-2 1 0 0,0-2-1 0 0,1-1 0 0 0,0-3 0 0 0,1-1 0 0 0,0-2 0 0 0,0-2 1 0 0,4-2 121 0 0,72 10-57 0 0,-117-11 70 0 0,0-2 6 0 0,0 0 0 0 0,0 1 0 0 0,0-1 0 0 0,0 1 0 0 0,1 0 0 0 0,-1 0 1 0 0,0 0-1 0 0,0 0 0 0 0,0 0 0 0 0,1 0 0 0 0,-1 1 0 0 0,0-1 0 0 0,0 1 0 0 0,0-1 0 0 0,0 1 0 0 0,0 0 0 0 0,0 0 0 0 0,0 0 0 0 0,0 0 0 0 0,0 0 0 0 0,0 0 0 0 0,-1 1 0 0 0,1-1 0 0 0,0 0 0 0 0,-1 1 0 0 0,1 0 0 0 0,-1-1 0 0 0,0 1 1 0 0,1 0-1 0 0,-1 0 0 0 0,0-1 0 0 0,0 1 0 0 0,0 0 0 0 0,0 0 0 0 0,0 0 0 0 0,-1 0 0 0 0,1 1 0 0 0,-1-1 0 0 0,1 0 0 0 0,-1 0 0 0 0,0 0 0 0 0,0 0 0 0 0,0 1 0 0 0,0 1-19 0 0,-144 129 1982 0 0,64-70-1955 0 0,27-19-148 0 0,1 2 0 0 0,3 3 1 0 0,1 1-1 0 0,3 3 0 0 0,2 2 0 0 0,3 1 1 0 0,2 2-1 0 0,-5 16 121 0 0,42-72-40 0 0,-1 1-1 0 0,0 0 1 0 0,1 0 0 0 0,-1 0-1 0 0,1 0 1 0 0,0 0-1 0 0,0 0 1 0 0,0 1 0 0 0,0-1-1 0 0,1 0 1 0 0,-1 0-1 0 0,1 1 1 0 0,0-1 0 0 0,0 0-1 0 0,0 1 1 0 0,0-1 0 0 0,1 0-1 0 0,0 1 1 0 0,-1-1-1 0 0,1 0 1 0 0,0 0 0 0 0,0 0-1 0 0,1 0 1 0 0,-1 0-1 0 0,1 0 1 0 0,-1 0 0 0 0,1 0-1 0 0,0 0 1 0 0,0-1 0 0 0,0 1-1 0 0,0-1 1 0 0,1 1-1 0 0,-1-1 1 0 0,1 0 0 0 0,0 0-1 0 0,-1 0 1 0 0,1 0-1 0 0,0-1 1 0 0,0 1 0 0 0,0-1-1 0 0,0 1 1 0 0,0-1 0 0 0,0 0-1 0 0,1 0 1 0 0,-1-1-1 0 0,3 1 41 0 0,31 7-343 0 0,0-1 1 0 0,1-2-1 0 0,-1-1 0 0 0,1-3 0 0 0,0-1 0 0 0,25-3 343 0 0,7 1-424 0 0,230-7-183 0 0,-298 9 636 0 0,-1-1 0 0 0,1 1 1 0 0,0 0-1 0 0,-1 0 0 0 0,1-1 0 0 0,0 1 1 0 0,-1 0-1 0 0,1 1 0 0 0,0-1 1 0 0,-1 0-1 0 0,1 0 0 0 0,-1 1 0 0 0,1-1 1 0 0,0 1-1 0 0,-1-1 0 0 0,1 1 0 0 0,-1 0 1 0 0,1 0-1 0 0,-1 0 0 0 0,0 0 1 0 0,1 0-1 0 0,-1 0 0 0 0,0 0 0 0 0,1 0 1 0 0,-1 0-1 0 0,0 0 0 0 0,0 1 1 0 0,0-1-1 0 0,0 0 0 0 0,0 1 0 0 0,-1-1 1 0 0,1 1-1 0 0,0-1 0 0 0,-1 1 1 0 0,1 0-1 0 0,-1-1 0 0 0,1 1 0 0 0,-1-1 1 0 0,0 1-1 0 0,0 0 0 0 0,0-1 0 0 0,0 1 1 0 0,0 0-1 0 0,0-1 0 0 0,0 1 1 0 0,0 0-1 0 0,-1-1 0 0 0,1 1 0 0 0,0 0 1 0 0,-1-1-1 0 0,0 1 0 0 0,1-1 1 0 0,-1 1-1 0 0,0-1 0 0 0,0 1 0 0 0,0-1 1 0 0,0 0-1 0 0,0 1 0 0 0,0-1 1 0 0,0 0-1 0 0,0 0 0 0 0,-1 0 0 0 0,1 0 1 0 0,0 0-1 0 0,-1 0 0 0 0,1 0 0 0 0,-1 0 1 0 0,0 0-30 0 0,-209 156 3311 0 0,-245 193-3031 0 0,446-342-314 0 0,2-2-61 0 0,-1 0 0 0 0,1 1-1 0 0,0 0 1 0 0,1 0 0 0 0,0 1 0 0 0,0 0 0 0 0,0 0 0 0 0,1 1 0 0 0,0-1-1 0 0,1 2 1 0 0,0-1 0 0 0,0 0 0 0 0,1 1 0 0 0,0 0 0 0 0,-1 6 95 0 0,8-13-40 0 0,-1 1 1 0 0,1 0 0 0 0,-1-1 0 0 0,1 1-1 0 0,0-1 1 0 0,1 0 0 0 0,-1 0 0 0 0,0 0-1 0 0,1 0 1 0 0,0-1 0 0 0,-1 1 0 0 0,1-1-1 0 0,0 0 1 0 0,0 0 0 0 0,1 0 0 0 0,-1-1-1 0 0,0 0 1 0 0,0 0 0 0 0,1 0 0 0 0,-1 0-1 0 0,1 0 1 0 0,-1-1 0 0 0,1 0 0 0 0,-1 0 0 0 0,1 0-1 0 0,-1 0 1 0 0,0-1 0 0 0,3 0 39 0 0,0 1-28 0 0,84 3-31 0 0,-58-4 47 0 0,1 1 0 0 0,-1 2 0 0 0,0 2 0 0 0,0 0 0 0 0,0 3 0 0 0,-1 0 0 0 0,0 2 0 0 0,2 3 12 0 0,-29-10 21 0 0,-1 0 0 0 0,1 0 0 0 0,-1 1 0 0 0,1 0 0 0 0,-1 0 0 0 0,0 0 0 0 0,0 0 0 0 0,0 1 0 0 0,-1-1 0 0 0,1 1 0 0 0,-1 0 0 0 0,0 0 0 0 0,0 0 1 0 0,0 1-1 0 0,-1-1 0 0 0,1 1 0 0 0,-1-1 0 0 0,0 1 0 0 0,-1 0 0 0 0,1 0 0 0 0,-1 0 0 0 0,0 0 0 0 0,0 0 0 0 0,0 0 0 0 0,-1 0 0 0 0,0 0 0 0 0,0 0 0 0 0,0 0 0 0 0,0 1 0 0 0,-1-1 0 0 0,0 0 0 0 0,-1 3-21 0 0,-2 7 161 0 0,0-1 0 0 0,-2 0 0 0 0,1 0 0 0 0,-2-1 0 0 0,0 1 0 0 0,0-1 0 0 0,-1-1 0 0 0,-1 1 0 0 0,0-1 0 0 0,-8 7-161 0 0,-92 77 1024 0 0,88-80-1078 0 0,0 0 0 0 0,1 2 1 0 0,0 0-1 0 0,2 1 1 0 0,0 1-1 0 0,2 1 0 0 0,-9 13 54 0 0,23-30-98 0 0,0-1 0 0 0,0 1 0 0 0,1-1 0 0 0,-1 1 0 0 0,1 0 0 0 0,0 0 0 0 0,0-1-1 0 0,0 1 1 0 0,0 0 0 0 0,1 0 0 0 0,-1 0 0 0 0,1 0 0 0 0,0 0 0 0 0,0 0 0 0 0,1 0 0 0 0,-1 0 0 0 0,1 0-1 0 0,0 0 1 0 0,0 0 0 0 0,0 0 0 0 0,1 0 0 0 0,-1-1 0 0 0,1 1 0 0 0,0-1 0 0 0,0 1 0 0 0,0-1-1 0 0,0 1 1 0 0,1-1 0 0 0,-1 0 0 0 0,2 1 98 0 0,107 77-1303 0 0,-54-45 796 0 0,-55-34 477 0 0,18 11-45 0 0,0 1 0 0 0,-1 1-1 0 0,0 1 1 0 0,-1 0 0 0 0,-1 2 0 0 0,-1 0 0 0 0,0 0-1 0 0,-2 2 1 0 0,0 0 0 0 0,-1 0 0 0 0,4 10 75 0 0,-17-29 111 0 0,1 1 1 0 0,0 0 0 0 0,-1 0 0 0 0,0 0-1 0 0,1 0 1 0 0,-1 0 0 0 0,0 0-1 0 0,0 0 1 0 0,0 0 0 0 0,0 0-1 0 0,0 0 1 0 0,-1 0 0 0 0,1 0-1 0 0,-1 0 1 0 0,1-1 0 0 0,-1 1-1 0 0,0 0 1 0 0,1 0 0 0 0,-1 0 0 0 0,0-1-1 0 0,0 1 1 0 0,0 0 0 0 0,-1-1-1 0 0,1 1 1 0 0,0-1 0 0 0,-1 1-1 0 0,1-1 1 0 0,0 0 0 0 0,-1 0-1 0 0,0 1 1 0 0,1-1 0 0 0,-1 0 0 0 0,0 0-1 0 0,1-1 1 0 0,-1 1 0 0 0,0 0-1 0 0,0-1 1 0 0,-1 1-112 0 0,-30 11-2749 0 0,19-8-1546 0 0,6-1-1079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16T10:48:58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454 137 16259 0 0,'0'0'889'0'0,"-31"-9"-853"0"0,-232-55 248 0 0,105 23 1908 0 0,156 29 427 0 0,40 5-2872 0 0,-35 6 401 0 0,81-2-4 0 0,1 4-1 0 0,0 4 1 0 0,-1 3 0 0 0,0 4-1 0 0,34 10-143 0 0,66 9 54 0 0,326 22 192 0 0,505-13-246 0 0,-160-18 308 0 0,358 73-308 0 0,-972-64 366 0 0,1-11 1 0 0,2-11-1 0 0,105-13-366 0 0,-243-6-797 0 0,-1-5 0 0 0,0-4-1 0 0,36-14 798 0 0,-95 20-2272 0 0,-9 3-3615 0 0,-12 4-5240 0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16T10:52:01.792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582 128 8162 0 0,'0'0'773'0'0,"0"0"-354"0"0,0 0 76 0 0,0 0 93 0 0,0 0-31 0 0,0 0-135 0 0,0 0-170 0 0,0 0-63 0 0,0 0-9 0 0,0 0 11 0 0,0 0 6 0 0,13-21-11 0 0,42-65-52 0 0,-41 65-96 0 0,-14 21-117 0 0,0 0-109 0 0,-40 17 335 0 0,-352 150 457 0 0,381-163-635 0 0,5-3-18 0 0,1 0 0 0 0,0 0 0 0 0,0 1 0 0 0,0 0 0 0 0,0-1 0 0 0,0 2 0 0 0,0-1 0 0 0,0 0 0 0 0,1 1 0 0 0,-1 0 0 0 0,1 0 0 0 0,0 1 0 0 0,0-1 0 0 0,0 1 0 0 0,0 0 0 0 0,1 0 0 0 0,-1 0 0 0 0,1 0 0 0 0,0 0 0 0 0,0 1 0 0 0,-1 4 49 0 0,6-5-44 0 0,0 0 1 0 0,1-1-1 0 0,0 1 1 0 0,0-1-1 0 0,0 0 1 0 0,0 0-1 0 0,0 0 1 0 0,1 0-1 0 0,-1 0 1 0 0,1-1-1 0 0,0 0 1 0 0,-1 1-1 0 0,1-2 1 0 0,0 1-1 0 0,0 0 1 0 0,1-1-1 0 0,-1 1 1 0 0,0-1-1 0 0,1 0 1 0 0,-1-1-1 0 0,0 1 1 0 0,5-1 43 0 0,-8 0-24 0 0,82 14-1086 0 0,0-5 0 0 0,1-3 0 0 0,-1-4 0 0 0,34-5 1110 0 0,4 2 1537 0 0,-224 36 1740 0 0,-445 166-2609 0 0,417-135-1876 0 0,131-64 1129 0 0,-1 0 1 0 0,1 1-1 0 0,-1-1 0 0 0,1 0 1 0 0,0 0-1 0 0,0 1 1 0 0,0-1-1 0 0,0 0 1 0 0,0 1-1 0 0,1-1 0 0 0,-1 0 1 0 0,1 0-1 0 0,-1 1 1 0 0,1-1-1 0 0,0 0 0 0 0,0 0 1 0 0,0 0-1 0 0,0 0 1 0 0,0 0-1 0 0,0 0 1 0 0,1 0-1 0 0,-1 0 0 0 0,1-1 1 0 0,-1 1-1 0 0,1 0 1 0 0,0-1-1 0 0,-1 1 1 0 0,1-1-1 0 0,0 0 0 0 0,0 1 1 0 0,0-1-1 0 0,0 0 1 0 0,0 0-1 0 0,0 0 1 0 0,1-1-1 0 0,-1 1 0 0 0,0-1 1 0 0,0 1-1 0 0,1-1 1 0 0,-1 1-1 0 0,0-1 0 0 0,1 0 1 0 0,-1 0-1 0 0,0 0 1 0 0,0-1-1 0 0,2 1 79 0 0,3 2-25 0 0,66 22-184 0 0,134 60-352 0 0,-198-79 567 0 0,0 1 0 0 0,-1-1 1 0 0,0 1-1 0 0,0 1 0 0 0,-1 0 0 0 0,1 0 1 0 0,-1 0-1 0 0,-1 1 0 0 0,0 0 0 0 0,0 0 1 0 0,0 1-1 0 0,-1-1 0 0 0,0 1 0 0 0,-1 0 1 0 0,0 1-1 0 0,-1-1 0 0 0,1 1 0 0 0,-2 0 1 0 0,0 0-1 0 0,1 1-6 0 0,-4 15 149 0 0,-1 0 0 0 0,-2 0 1 0 0,0-1-1 0 0,-1 0 0 0 0,-2 0 0 0 0,-1 0 1 0 0,0-1-1 0 0,-2 0 0 0 0,-1 0 0 0 0,0-1 1 0 0,-2-1-1 0 0,-1 0 0 0 0,-1 0 0 0 0,0-2 1 0 0,-2 0-1 0 0,0-1 0 0 0,-1 0 1 0 0,-1-2-1 0 0,-15 11-149 0 0,-29 40 276 0 0,58-64-308 0 0,1 0-1 0 0,-1 1 0 0 0,1-1 0 0 0,0 1 0 0 0,1 0 1 0 0,-1 0-1 0 0,1 0 0 0 0,0 0 0 0 0,0 1 0 0 0,1-1 0 0 0,-1 1 1 0 0,1-1-1 0 0,0 1 0 0 0,1 0 0 0 0,-1 0 0 0 0,1 0 0 0 0,1 0 1 0 0,-1 0-1 0 0,1 1 0 0 0,0-1 0 0 0,0 0 0 0 0,1 0 1 0 0,0 0-1 0 0,0 0 0 0 0,0 0 0 0 0,1 0 0 0 0,-1 0 0 0 0,2-1 1 0 0,-1 1-1 0 0,0 0 0 0 0,1-1 0 0 0,0 0 0 0 0,1 0 0 0 0,-1 0 1 0 0,1 0-1 0 0,0 0 33 0 0,18 15-75 0 0,1-1 0 0 0,1-1 1 0 0,1-1-1 0 0,0-1 0 0 0,1-1 0 0 0,1-2 1 0 0,0 0-1 0 0,1-2 0 0 0,24 6 75 0 0,101 49 43 0 0,-150-65-9 0 0,-1 0-1 0 0,1 1 1 0 0,-1-1-1 0 0,1 1 1 0 0,-1 0 0 0 0,0 0-1 0 0,0 0 1 0 0,0 0-1 0 0,0 0 1 0 0,0 0-1 0 0,0 1 1 0 0,0-1-1 0 0,-1 0 1 0 0,1 1-1 0 0,-1 0 1 0 0,0-1-1 0 0,0 1 1 0 0,0 0-1 0 0,0 0 1 0 0,0-1-1 0 0,0 1 1 0 0,-1 0-1 0 0,0 0 1 0 0,1 0-1 0 0,-1 0 1 0 0,0 0-1 0 0,0 0 1 0 0,-1 0-1 0 0,1-1 1 0 0,-1 1-1 0 0,1 0 1 0 0,-1 0 0 0 0,0 0-1 0 0,0 0 1 0 0,0-1-1 0 0,0 1 1 0 0,-1-1-1 0 0,1 1 1 0 0,-1-1-1 0 0,1 1 1 0 0,-1-1-1 0 0,0 0 1 0 0,0 1-1 0 0,0-1 1 0 0,-2 1-34 0 0,-299 272 1143 0 0,289-265-1409 0 0,1 2 0 0 0,1-1 0 0 0,0 2 1 0 0,1-1-1 0 0,0 2 0 0 0,1-1 1 0 0,0 2-1 0 0,1-1 0 0 0,1 1 0 0 0,0 0 1 0 0,1 1-1 0 0,0 0 0 0 0,2 0 0 0 0,0 0 1 0 0,1 1-1 0 0,0 0 0 0 0,1 0 1 0 0,1 0-1 0 0,1 0 0 0 0,1 1 266 0 0,1-12-46 0 0,2 0 0 0 0,-1 0 0 0 0,1-1 0 0 0,0 1 0 0 0,0-1 0 0 0,0 1 0 0 0,1-1 0 0 0,0 0 0 0 0,0 0 0 0 0,0-1 0 0 0,0 1 0 0 0,1-1 0 0 0,0 0 0 0 0,0 0 0 0 0,0-1 0 0 0,0 1 0 0 0,1-1 0 0 0,-1 0 0 0 0,1 0 0 0 0,0-1 0 0 0,0 0 0 0 0,0 0 0 0 0,0 0 0 0 0,0-1 0 0 0,6 1 46 0 0,161 14 354 0 0,-109-16 820 0 0,-81 29 638 0 0,-206 91-1571 0 0,205-84-4256 0 0,18-31 186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16T10:52:02.598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602 1 6857 0 0,'0'0'2128'0'0,"0"0"-2535"0"0,0 0-632 0 0,0 0 35 0 0,0 0 258 0 0,0 0 613 0 0,0 0 237 0 0,0 0 71 0 0,0 0 109 0 0,0 0 92 0 0,0 0 20 0 0,0 0-25 0 0,-18 31-79 0 0,-60 98-66 0 0,-36 13 346 0 0,-80 58-259 0 0,196-197-253 0 0,1-1 1 0 0,0 1 0 0 0,-1-1 0 0 0,1 0 0 0 0,0 0 0 0 0,0-1 0 0 0,1 1 0 0 0,-1-1 0 0 0,0 1 0 0 0,0-1 0 0 0,1 0 0 0 0,-1 0 0 0 0,1 0 0 0 0,-1-1 0 0 0,1 1 0 0 0,-1-1 0 0 0,1 0 0 0 0,-1 0 0 0 0,1 0 0 0 0,-1 0 0 0 0,1-1 0 0 0,0 1 0 0 0,-1-1-1 0 0,0 0 1 0 0,1 0 0 0 0,0-1-61 0 0,5 2-32 0 0,360-15-320 0 0,-367 17 374 0 0,0 1 1 0 0,-1-1 0 0 0,0 0-1 0 0,1 0 1 0 0,-1 1-1 0 0,0-1 1 0 0,0 0 0 0 0,-1 1-1 0 0,1-1 1 0 0,0 1-1 0 0,-1-1 1 0 0,0 1 0 0 0,1 0-1 0 0,-1-1 1 0 0,0 1-1 0 0,0-1 1 0 0,0 1 0 0 0,-1-1-1 0 0,1 1 1 0 0,-1 0-1 0 0,1-1 1 0 0,-1 1 0 0 0,0-1-1 0 0,0 0 1 0 0,0 1-1 0 0,0-1 1 0 0,0 0 0 0 0,-1 1-1 0 0,1-1 1 0 0,-1 0-1 0 0,1 0 1 0 0,-1 0 0 0 0,0 0-1 0 0,0-1 1 0 0,0 1-1 0 0,0 0 1 0 0,0-1-23 0 0,-48 56 272 0 0,-2-2-1 0 0,-2-2 1 0 0,-3-3-1 0 0,-52 34-271 0 0,87-66 52 0 0,-70 48 40 0 0,-94 88-178 0 0,183-151 41 0 0,1-1-1 0 0,-1 1 1 0 0,1 0-1 0 0,-1 0 1 0 0,1 0-1 0 0,0 1 1 0 0,0-1-1 0 0,0 0 1 0 0,0 1-1 0 0,1-1 1 0 0,0 1-1 0 0,-1 0 1 0 0,1 0-1 0 0,1-1 1 0 0,-1 1-1 0 0,0 0 1 0 0,1 0-1 0 0,0 0 1 0 0,0-1 0 0 0,0 1-1 0 0,0 0 1 0 0,1 0-1 0 0,-1 0 1 0 0,1 0-1 0 0,0-1 1 0 0,0 1-1 0 0,0 0 1 0 0,1-1-1 0 0,0 1 1 0 0,-1-1-1 0 0,1 1 1 0 0,0-1-1 0 0,0 0 1 0 0,1 0-1 0 0,-1 0 1 0 0,1 0-1 0 0,0 0 1 0 0,-1-1-1 0 0,1 1 1 0 0,0-1-1 0 0,1 1 1 0 0,-1-1-1 0 0,0 0 1 0 0,0-1-1 0 0,1 1 1 0 0,0 0-1 0 0,-1-1 46 0 0,212 77-1910 0 0,-181-70 1804 0 0,0 2 0 0 0,0 1 1 0 0,-1 2-1 0 0,-1 1 1 0 0,0 2-1 0 0,7 5 106 0 0,-35-18 45 0 0,1 0-1 0 0,-1 0 1 0 0,1 1 0 0 0,-1-1-1 0 0,0 1 1 0 0,0 0 0 0 0,-1 0 0 0 0,1 1-1 0 0,-1-1 1 0 0,0 1 0 0 0,0 0-1 0 0,-1 0 1 0 0,1 0 0 0 0,-1 0-1 0 0,0 0 1 0 0,0 0 0 0 0,-1 1 0 0 0,0-1-1 0 0,0 0 1 0 0,0 1 0 0 0,0 0-1 0 0,-1-1 1 0 0,0 1 0 0 0,0-1-1 0 0,0 1 1 0 0,-1-1 0 0 0,0 1 0 0 0,0-1-1 0 0,-1 1 1 0 0,1-1 0 0 0,-1 0-1 0 0,0 0 1 0 0,0 0 0 0 0,-1 0-1 0 0,0 0 1 0 0,1 0 0 0 0,-3 2-45 0 0,-137 164 2898 0 0,104-135-2695 0 0,13-14-234 0 0,1 0 0 0 0,1 2 0 0 0,2 0 0 0 0,0 2 0 0 0,1 0 0 0 0,2 1 0 0 0,0 1 1 0 0,2 2 30 0 0,14-25-73 0 0,0 1 0 0 0,1-1 0 0 0,0 0 0 0 0,0 1 0 0 0,0-1 1 0 0,1 1-1 0 0,0-1 0 0 0,0 1 0 0 0,0-1 0 0 0,0 1 0 0 0,1-1 0 0 0,0 0 1 0 0,0 1-1 0 0,1-1 0 0 0,-1 0 0 0 0,1 0 0 0 0,0 0 0 0 0,1 0 1 0 0,-1 0-1 0 0,1 0 0 0 0,0 0 0 0 0,0-1 0 0 0,1 1 0 0 0,-1-1 1 0 0,1 0-1 0 0,0 0 0 0 0,0-1 0 0 0,0 1 0 0 0,0-1 0 0 0,1 0 1 0 0,0 0-1 0 0,-1 0 0 0 0,1-1 0 0 0,0 1 0 0 0,0-1 0 0 0,0 0 1 0 0,1-1-1 0 0,-1 1 0 0 0,1-1 73 0 0,220 78-5264 0 0,-205-71 1598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16T10:53:02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71 133 4945 0 0,'0'0'654'0'0,"0"0"82"0"0,0 0-4 0 0,0 0-75 0 0,0 0-74 0 0,0 0-40 0 0,0 0-7 0 0,0 0-1 0 0,0 0-15 0 0,0 0-49 0 0,0 0-57 0 0,-3-3-727 0 0,-8-10 10224 0 0,11 12-9725 0 0,-24 52-978 0 0,14-12 887 0 0,2 0 0 0 0,2 1 1 0 0,1-1-1 0 0,3 1 0 0 0,1 0 1 0 0,1 0-1 0 0,3 0 0 0 0,1 0 1 0 0,2-1-1 0 0,1 1 1 0 0,3-1-1 0 0,2 3-95 0 0,0 56 45 0 0,-7 7 579 0 0,-5-107-833 0 0,-2-40-3370 0 0,-8 17-5253 0 0,8 21-487 0 0</inkml:trace>
  <inkml:trace contextRef="#ctx0" brushRef="#br0" timeOffset="485.896">7 996 6169 0 0,'0'0'1149'0'0,"0"0"-683"0"0,0 0-263 0 0,0 0 13 0 0,0 0 187 0 0,0 0 317 0 0,0 0 426 0 0,0 0 383 0 0,0 0 190 0 0,0 0-28 0 0,0 0-246 0 0,0 0-312 0 0,50-30 842 0 0,-16 20-1907 0 0,0 2 0 0 0,1 1 0 0 0,0 1-1 0 0,0 2 1 0 0,0 2 0 0 0,0 1 0 0 0,0 2 0 0 0,0 1-1 0 0,0 2 1 0 0,0 2-68 0 0,132 4 483 0 0,87-37 747 0 0,-252 27-1289 0 0,0 0-1597 0 0,-5 2-2009 0 0,1 3-3557 0 0,2-5-2275 0 0</inkml:trace>
  <inkml:trace contextRef="#ctx0" brushRef="#br0" timeOffset="1398.531">130 1 16436 0 0,'0'0'280'0'0,"0"0"-427"0"0,0 0-649 0 0,0 0-195 0 0,0 0 197 0 0,0 0 466 0 0,0 0 510 0 0,0 0 136 0 0,0 0 42 0 0,0 0 82 0 0,0 0 130 0 0,0 0 153 0 0,0 0 124 0 0,14 8 8 0 0,45 26-90 0 0,38-27 505 0 0,-79-9-1185 0 0,45-6-80 0 0,0 3-1 0 0,1 3 1 0 0,-1 3 0 0 0,1 2-1 0 0,-1 3 1 0 0,19 7-7 0 0,113-2 1227 0 0,-192-11-1104 0 0,1 0 0 0 0,-1 0 0 0 0,0-1 1 0 0,1 1-1 0 0,-1-1 0 0 0,0 0 0 0 0,0 0 0 0 0,1 0 1 0 0,-1-1-1 0 0,0 1 0 0 0,0-1 0 0 0,0 0 0 0 0,0 1 1 0 0,-1-1-1 0 0,1 0 0 0 0,-1-1 0 0 0,1 1 0 0 0,-1 0 1 0 0,1-1-1 0 0,-1 0 0 0 0,0 1 0 0 0,0-1 0 0 0,-1 0 1 0 0,1 0-1 0 0,0 0 0 0 0,-1 0 0 0 0,0 0 0 0 0,0 0 1 0 0,1-4-124 0 0,-2 7 20 0 0,0 0-31 0 0,0 0-13 0 0,0 0-17 0 0,0 0-43 0 0,0 0-18 0 0,0 0-54 0 0,0 0-49 0 0,0 0-38 0 0,0 0-37 0 0,0 0-3 0 0,0 44-343 0 0,-17 148 711 0 0,13 333 114 0 0,21-414 194 0 0,-17-111-360 0 0,0 0 10 0 0,0 0 18 0 0,0 0 10 0 0,0 0 6 0 0,0 0 22 0 0,0 0 4 0 0,0 0-7 0 0,0 0-8 0 0,0 0-9 0 0,0 0-13 0 0,0 0-7 0 0,0 0-26 0 0,0 0-19 0 0,0 0-4 0 0,0 0-14 0 0,0 0-6 0 0,0 0-16 0 0,-37 19-200 0 0,-35 13-168 0 0,44-20-1715 0 0,2 0-3408 0 0,15-6-5381 0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16T10:52:51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4280 2481 25806 0 0,'0'0'592'0'0,"0"0"-400"0"0,0 0-40 0 0,0 0-112 0 0,0 0-280 0 0,0 0-304 0 0,0 0-409 0 0,0 0-327 0 0,0 0-144 0 0,0 0 7 0 0,0 0-151 0 0,0 0-272 0 0,0 0-513 0 0,13-47-863 0 0,-1 51-489 0 0,-1 1-4537 0 0</inkml:trace>
  <inkml:trace contextRef="#ctx0" brushRef="#br0" timeOffset="1683.781">5774 2406 26750 0 0,'0'0'184'0'0,"0"0"-88"0"0,0 0-152 0 0,0 0-328 0 0,0 0-408 0 0,0 0-449 0 0,0 0-151 0 0,0 0 56 0 0,0 0 151 0 0,0 0 169 0 0,0 0-8 0 0,0 0-24 0 0,0 0-16 0 0,0 0 31 0 0,18 9-231 0 0,-15 13-872 0 0,2-6-1161 0 0,-2-3-5465 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16T10:53:51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2882 1725 21861 0 0,'0'0'-308'0'0,"0"0"-270"0"0,0 0-26 0 0,0 0 219 0 0,0 0 462 0 0,0 0 328 0 0,0 0 50 0 0,0 0-59 0 0,0 0-110 0 0,0 0-98 0 0,0 0-72 0 0,28-1-46 0 0,169-17-616 0 0,-194 18 239 0 0,19-1-2848 0 0,-10 5-4616 0 0,-8-1-2429 0 0</inkml:trace>
  <inkml:trace contextRef="#ctx0" brushRef="#br0" timeOffset="2772.435">5208 1104 23453 0 0,'0'0'480'0'0,"0"0"-80"0"0,0 0-208 0 0,0 0-240 0 0,0 0-184 0 0,0 0-256 0 0,0 0-264 0 0,0 0-208 0 0,0 0-57 0 0,0 0 153 0 0,0 0 96 0 0,0 0 56 0 0,0 0-104 0 0,0 0-416 0 0,15 0-785 0 0,-3 6-1656 0 0,-3-3-7105 0 0</inkml:trace>
  <inkml:trace contextRef="#ctx0" brushRef="#br0" timeOffset="4791.38">6896 905 22861 0 0,'0'0'648'0'0,"0"0"-240"0"0,0 0-128 0 0,0 0-144 0 0,0 0-160 0 0,0 0-120 0 0,0 0-144 0 0,0 0-64 0 0,0 0 8 0 0,0 0-8 0 0,0 0-32 0 0,0 0-88 0 0,0 0-232 0 0,0 0-561 0 0,-30-89-991 0 0,38 80-1449 0 0,-4 3-728 0 0,1 2-5177 0 0</inkml:trace>
  <inkml:trace contextRef="#ctx0" brushRef="#br0" timeOffset="54343.806">6600 5229 24413 0 0,'0'0'424'0'0,"0"0"15"0"0,0 0-90 0 0,0 0-130 0 0,0 0-40 0 0,0 0-40 0 0,0 0-66 0 0,0 0-62 0 0,0 0-58 0 0,0 0-80 0 0,0 0-89 0 0,0 0-141 0 0,0 0-254 0 0,-5-6-343 0 0,-9-15-355 0 0,28 35-2087 0 0,7 13 82 0 0,-7-8-2794 0 0,-8-8-3699 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16T11:00:36.966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1207 1164 9218 0 0,'0'0'432'0'0,"0"0"224"0"0,0 0 168 0 0,0 0-39 0 0,0 0-263 0 0,0 0-482 0 0,0 0-413 0 0,0 0-253 0 0,0 0-59 0 0,0 0 138 0 0,0 0 178 0 0,-25 9 190 0 0,-78 34 135 0 0,17 38 5 0 0,9 6 99 0 0,-108 129 326 0 0,-9-9 0 0 0,-9-9 0 0 0,-87 58-386 0 0,266-239 430 0 0,4-2 420 0 0,31-22-880 0 0,354-232-2186 0 0,9 17 0 0 0,10 16 1 0 0,13 15 2215 0 0,-362 175-314 0 0,-7 2 16 0 0,0 1 0 0 0,1 1 0 0 0,1 1 1 0 0,0 2-1 0 0,0 1 0 0 0,28-3 298 0 0,-79 50 1542 0 0,-227 161 4427 0 0,-193 115-5969 0 0,236-174 1346 0 0,-185 136 92 0 0,394-274-3981 0 0,35-8 2078 0 0,356-155-970 0 0,-156 54 296 0 0,-189 86 932 0 0,6-6 3 0 0,2 3 1 0 0,0 3-1 0 0,1 2 1 0 0,1 2-1 0 0,1 4 1 0 0,0 2-1 0 0,31-1 204 0 0,-91 11 3 0 0,0-1 0 0 0,0 1 0 0 0,0 0 0 0 0,0-1-1 0 0,0 1 1 0 0,0 0 0 0 0,0-1 0 0 0,0 1 0 0 0,1 0 0 0 0,-1 0 0 0 0,0 0 0 0 0,0 0-1 0 0,0 0 1 0 0,0 0 0 0 0,0 0 0 0 0,1 1 0 0 0,-1-1 0 0 0,0 0 0 0 0,0 1 0 0 0,0-1-1 0 0,0 1 1 0 0,0-1 0 0 0,0 1 0 0 0,0-1 0 0 0,0 1 0 0 0,0 0 0 0 0,0-1 0 0 0,0 1-1 0 0,-1 0 1 0 0,1 0 0 0 0,0 0 0 0 0,0-1 0 0 0,-1 1 0 0 0,1 0 0 0 0,0 0 0 0 0,-1 0 0 0 0,1 0-1 0 0,-1 0 1 0 0,0 0 0 0 0,1 1 0 0 0,-1-1 0 0 0,0 0 0 0 0,1 0 0 0 0,-1 0 0 0 0,0 0-1 0 0,0 0 1 0 0,0 0 0 0 0,0 1 0 0 0,0-1 0 0 0,0 0 0 0 0,0 0 0 0 0,-1 0 0 0 0,1 0-1 0 0,0 0 1 0 0,-1 0 0 0 0,1 1 0 0 0,-1-1 0 0 0,1 0 0 0 0,-1 0 0 0 0,1 0 0 0 0,-1 0-1 0 0,1-1 1 0 0,-1 1 0 0 0,0 0 0 0 0,0 0-3 0 0,-54 58 1827 0 0,-226 168 2209 0 0,51-44-3581 0 0,-16 26-1036 0 0,245-208-394 0 0,31-9-1331 0 0,314-200-1307 0 0,-216 121 2833 0 0,149-101 1111 0 0,-276 188-271 0 0,-1 0 0 0 0,1 0 0 0 0,0 0 0 0 0,-1 0 0 0 0,1 0-1 0 0,-1 0 1 0 0,1 0 0 0 0,0 0 0 0 0,-1 0 0 0 0,1 0 0 0 0,0 0 0 0 0,-1 0 0 0 0,1 0 0 0 0,-1-1 0 0 0,1 1-1 0 0,-1 0 1 0 0,1 0 0 0 0,0-1 0 0 0,-1 1 0 0 0,1 0 0 0 0,-1-1 0 0 0,1 1 0 0 0,-1 0 0 0 0,1-1 0 0 0,-1 1-1 0 0,0-1 1 0 0,1 1 0 0 0,-1-1 0 0 0,1 1 0 0 0,-1-1 0 0 0,0 1 0 0 0,1-1 0 0 0,-1 1 0 0 0,0-1-1 0 0,0 0 1 0 0,0 1 0 0 0,1-1 0 0 0,-1 1 0 0 0,0-1 0 0 0,0 0 0 0 0,0 1 0 0 0,0-1 0 0 0,0 0 0 0 0,0 1-1 0 0,0-1 1 0 0,0 1 0 0 0,0-1 0 0 0,-1 0 0 0 0,1 1 0 0 0,0-1 0 0 0,0 1 0 0 0,0-1 0 0 0,-1 0 0 0 0,1 1-1 0 0,0-1 1 0 0,-1 1 0 0 0,1-1 0 0 0,0 1 0 0 0,-1-1 0 0 0,1 1 0 0 0,-1-1 0 0 0,1 1 0 0 0,-1 0 0 0 0,1-1-1 0 0,-1 1 1 0 0,1 0 0 0 0,-1-1 0 0 0,1 1 0 0 0,-1 0-60 0 0,-49 1 1982 0 0,39 0-2448 0 0,-470 106 3524 0 0,328-69-2238 0 0,-34 9 89 0 0,-2-9 0 0 0,-43-2-909 0 0,211-33 69 0 0,-120-8 354 0 0,138 1-569 0 0,0 1-1 0 0,0-1 1 0 0,0 0-1 0 0,0 0 0 0 0,1 0 1 0 0,0 0-1 0 0,0 0 1 0 0,0-1-1 0 0,0 1 1 0 0,1-1-1 0 0,0 1 0 0 0,0-1 1 0 0,0 1-1 0 0,0-1 1 0 0,1 0-1 0 0,-1 0 1 0 0,1 1-1 0 0,0-1 0 0 0,1 0 1 0 0,-1 1-1 0 0,1-1 1 0 0,0 0-1 0 0,0 1 1 0 0,1-1-1 0 0,-1 1 0 0 0,1-1 1 0 0,0 1-1 0 0,0 0 1 0 0,0 0-1 0 0,1 0 1 0 0,0 0-1 0 0,2-3 147 0 0,37-56-606 0 0,2 1-1 0 0,4 2 1 0 0,1 3 0 0 0,3 2 0 0 0,3 2-1 0 0,2 2 1 0 0,45-29 606 0 0,-96 75-30 0 0,239-185-653 0 0,8 12 1 0 0,8 11 0 0 0,241-113 682 0 0,-501 276 6916 0 0,-17 0-3485 0 0,-116 0-2996 0 0,71 14-479 0 0,1 2 0 0 0,0 4 0 0 0,0 1 0 0 0,2 4 0 0 0,1 1 1 0 0,0 4-1 0 0,-32 20 44 0 0,78-40-15 0 0,-132 75-1892 0 0,175-84-358 0 0,341-154 2327 0 0,76-48-1217 0 0,5-4 74 0 0,164-37 1081 0 0,-608 242-13 0 0,20-7-130 0 0,0 0-1 0 0,1 3 0 0 0,1 0 0 0 0,-1 2 1 0 0,1 1-1 0 0,16 0 144 0 0,-47 5 43 0 0,0 0 1 0 0,-1 0-1 0 0,1 1 0 0 0,0-1 0 0 0,-1 0 1 0 0,1 0-1 0 0,-1 0 0 0 0,1 0 1 0 0,0 1-1 0 0,-1-1 0 0 0,1 0 1 0 0,-1 1-1 0 0,1-1 0 0 0,-1 0 0 0 0,1 1 1 0 0,-1-1-1 0 0,1 1 0 0 0,-1-1 1 0 0,1 1-1 0 0,-1-1 0 0 0,0 1 0 0 0,1-1 1 0 0,-1 1-1 0 0,0-1 0 0 0,1 1 1 0 0,-1-1-1 0 0,0 1 0 0 0,0-1 1 0 0,0 1-1 0 0,1 0 0 0 0,-1-1 0 0 0,0 1 1 0 0,0 0-1 0 0,0-1 0 0 0,0 1 1 0 0,0-1-1 0 0,0 1 0 0 0,0 0 1 0 0,0-1-1 0 0,-1 1 0 0 0,1 0 0 0 0,0-1 1 0 0,0 1-1 0 0,0-1 0 0 0,-1 1 1 0 0,1-1-1 0 0,0 1 0 0 0,0 0 1 0 0,-1-1-1 0 0,1 1 0 0 0,-1-1 0 0 0,1 1 1 0 0,0-1-1 0 0,-1 0 0 0 0,1 1 1 0 0,-1-1-1 0 0,1 1 0 0 0,-1-1 0 0 0,1 0 1 0 0,-1 1-1 0 0,0-1 0 0 0,1 0 1 0 0,-1 0-1 0 0,1 1 0 0 0,-1-1 1 0 0,0 0-1 0 0,1 0 0 0 0,-1 0 0 0 0,0 0-43 0 0,-39 36 2081 0 0,-269 183-809 0 0,-9-13 1 0 0,-93 31-1273 0 0,245-141 279 0 0,55-34-491 0 0,153-75-2011 0 0,1006-439-2277 0 0,-870 374 3899 0 0,126-54-355 0 0,307-89 956 0 0,-577 211-97 0 0,0 0 0 0 0,1 3 1 0 0,0 0-1 0 0,1 3 0 0 0,-1 1 1 0 0,11 1 96 0 0,-46 2 39 0 0,-1 0 1 0 0,1 1-1 0 0,-1-1 0 0 0,1 0 1 0 0,-1 1-1 0 0,1-1 1 0 0,0 0-1 0 0,-1 1 1 0 0,1-1-1 0 0,-1 1 0 0 0,1-1 1 0 0,0 1-1 0 0,-1-1 1 0 0,1 1-1 0 0,0-1 1 0 0,-1 1-1 0 0,1-1 0 0 0,0 1 1 0 0,0 0-1 0 0,0-1 1 0 0,0 1-1 0 0,-1-1 0 0 0,1 1 1 0 0,0 0-1 0 0,0-1 1 0 0,0 1-1 0 0,0-1 1 0 0,0 1-1 0 0,0 0 0 0 0,1-1 1 0 0,-1 1-1 0 0,0-1 1 0 0,0 1-1 0 0,0-1 1 0 0,0 1-1 0 0,1 0 0 0 0,-1-1 1 0 0,0 1-1 0 0,1-1 1 0 0,-1 1-1 0 0,0-1 1 0 0,1 0-1 0 0,-1 1 0 0 0,1-1 1 0 0,-1 1-1 0 0,0-1 1 0 0,1 1-1 0 0,-1-1 1 0 0,1 0-1 0 0,-1 0 0 0 0,1 1 1 0 0,0-1-1 0 0,-1 0 1 0 0,1 0-1 0 0,-1 1 1 0 0,1-1-1 0 0,-1 0 0 0 0,1 0 1 0 0,0 0-1 0 0,-1 0 1 0 0,1 0-1 0 0,-1 0 1 0 0,1 0-1 0 0,0 0 0 0 0,-1 0 1 0 0,1 0-1 0 0,-1 0 1 0 0,1 0-1 0 0,0-1 1 0 0,-1 1-40 0 0,-36 32 2750 0 0,-371 229 916 0 0,-162 66-2818 0 0,698-365-3668 0 0,715-313-4369 0 0,-139 51 5571 0 0,-694 296 1414 0 0,30-11 1262 0 0,-53 30 2830 0 0,-213 118-249 0 0,-128 44-3408 0 0,249-127 111 0 0,-16 11-142 0 0,-2-5 0 0 0,-2-6 1 0 0,-3-5-1 0 0,-78 15-200 0 0,86-49 655 0 0,118-13-794 0 0,1 0 1 0 0,-1 1-1 0 0,0-1 0 0 0,1 0 0 0 0,-1 1 1 0 0,1-1-1 0 0,0 0 0 0 0,-1 1 1 0 0,1-1-1 0 0,0 0 0 0 0,0 0 1 0 0,0 1-1 0 0,0-1 0 0 0,1 0 0 0 0,-1 0 1 0 0,0 1-1 0 0,1-1 0 0 0,-1 0 1 0 0,1 0-1 0 0,0 1 0 0 0,-1-1 1 0 0,1 1-1 0 0,0-1 0 0 0,0 1 1 0 0,0-1-1 0 0,0 1 0 0 0,0-1 0 0 0,0 1 1 0 0,1 0-1 0 0,-1 0 0 0 0,0 0 1 0 0,1-1-1 0 0,-1 1 0 0 0,1 1 1 0 0,-1-1-1 0 0,1 0 0 0 0,-1 0 0 0 0,1 0 1 0 0,0 1-1 0 0,-1-1 0 0 0,1 1 1 0 0,0-1-1 0 0,0 1 139 0 0,299-219-7395 0 0,-96 71 6635 0 0,-50 38 636 0 0,-4 3 961 0 0,-54 33 4549 0 0,-109 81 1329 0 0,-6 1-5370 0 0,-16 9-1569 0 0,-40 46 186 0 0,72-62 14 0 0,1 0 1 0 0,0 0-1 0 0,0 1 0 0 0,0-1 0 0 0,-1 1 0 0 0,1-1 0 0 0,1 1 1 0 0,-1-1-1 0 0,0 1 0 0 0,0 0 0 0 0,0-1 0 0 0,1 1 1 0 0,-1 0-1 0 0,1-1 0 0 0,0 1 0 0 0,-1 0 0 0 0,1 0 1 0 0,0-1-1 0 0,0 1 0 0 0,0 0 0 0 0,0 0 0 0 0,0 0 0 0 0,1-1 1 0 0,-1 1-1 0 0,0 0 0 0 0,1 0 0 0 0,-1-1 0 0 0,1 1 1 0 0,0 0-1 0 0,0-1 0 0 0,0 1 0 0 0,-1-1 0 0 0,1 1 1 0 0,0-1-1 0 0,1 1 0 0 0,-1-1 0 0 0,0 0 0 0 0,0 1 1 0 0,1-1-1 0 0,-1 0 0 0 0,1 0 0 0 0,-1 0 0 0 0,1 0 0 0 0,-1 0 1 0 0,1-1-1 0 0,-1 1 0 0 0,1 0 0 0 0,0-1 0 0 0,-1 1 1 0 0,2 0 23 0 0,20 4 65 0 0,0 0 1 0 0,1-2-1 0 0,-1 0 1 0 0,0-2 0 0 0,1 0-1 0 0,-1-2 1 0 0,1-1-1 0 0,-1 0 1 0 0,0-2-1 0 0,0-1 1 0 0,5-2-66 0 0,992-240-2634 0 0,-855 236 1381 0 0,-163 12 1285 0 0,0 1 0 0 0,0-1 1 0 0,1 0-1 0 0,-1 1 1 0 0,0 0-1 0 0,-1-1 0 0 0,1 1 1 0 0,0 0-1 0 0,0 0 1 0 0,-1 0-1 0 0,1 0 0 0 0,-1 0 1 0 0,0 0-1 0 0,1 1 0 0 0,-1-1 1 0 0,0 0-1 0 0,0 1 1 0 0,-1-1-1 0 0,1 1 0 0 0,0-1 1 0 0,-1 1-1 0 0,0-1 1 0 0,1 1-1 0 0,-1-1 0 0 0,0 1 1 0 0,0 0-1 0 0,-1-1 1 0 0,1 1-1 0 0,0-1 0 0 0,-1 1 1 0 0,1-1-1 0 0,-1 1 1 0 0,0-1-1 0 0,0 0 0 0 0,0 1 1 0 0,0-1-1 0 0,-1 0 0 0 0,1 0 1 0 0,0 0-1 0 0,-1 1 1 0 0,0-2-1 0 0,1 1 0 0 0,-1 0 1 0 0,0 0-1 0 0,0 0 1 0 0,0-1-1 0 0,0 1 0 0 0,0-1 1 0 0,0 0-1 0 0,-1 1 1 0 0,1-1-1 0 0,-2 0-32 0 0,-479 403 1872 0 0,484-404-1883 0 0,-1 0-1 0 0,1 1 1 0 0,0-1 0 0 0,0 0-1 0 0,0 0 1 0 0,0 1-1 0 0,0-1 1 0 0,0 1-1 0 0,0-1 1 0 0,-1 1-1 0 0,1-1 1 0 0,0 1-1 0 0,0-1 1 0 0,-1 1 0 0 0,1 0-1 0 0,0-1 1 0 0,-1 1-1 0 0,1 0 1 0 0,-1 0-1 0 0,1-1 1 0 0,-1 1-1 0 0,1 0 1 0 0,-1 0-1 0 0,1 0 1 0 0,-1 0-1 0 0,0-1 1 0 0,0 1 0 0 0,1 0-1 0 0,-1 0 1 0 0,0 0-1 0 0,0 0 1 0 0,0 0-1 0 0,0 0 1 0 0,0 0-1 0 0,0 0 1 0 0,0 0-1 0 0,0 0 1 0 0,0 0 0 0 0,-1 0-1 0 0,1-1 1 0 0,0 1-1 0 0,-1 0 1 0 0,1 0-1 0 0,0 0 1 0 0,-1 0-1 0 0,1 0 1 0 0,-1-1-1 0 0,0 1 1 0 0,1 0 0 0 0,-1 0-1 0 0,1-1 1 0 0,-1 1-1 0 0,0-1 1 0 0,0 1-1 0 0,1 0 1 0 0,-1-1-1 0 0,0 1 1 0 0,0-1-1 0 0,0 0 1 0 0,1 1-1 0 0,-1-1 1 0 0,0 0 0 0 0,0 1-1 0 0,0-1 1 0 0,0 0-1 0 0,0 0 12 0 0,39-2 279 0 0,0-2 0 0 0,0-1 0 0 0,0-2-1 0 0,-1-2 1 0 0,35-12-279 0 0,-12 4-28 0 0,863-231-4164 0 0,-750 228 2369 0 0,-173 20 1821 0 0,1 0 0 0 0,0 0-1 0 0,-1 0 1 0 0,1 0 0 0 0,0 0-1 0 0,-1 1 1 0 0,1-1 0 0 0,-1 0 0 0 0,1 0-1 0 0,0 1 1 0 0,-1-1 0 0 0,1 1-1 0 0,-1-1 1 0 0,1 0 0 0 0,-1 1-1 0 0,1-1 1 0 0,-1 1 0 0 0,1-1 0 0 0,-1 1-1 0 0,0-1 1 0 0,1 1 0 0 0,-1-1-1 0 0,0 1 1 0 0,1 0 0 0 0,-1-1-1 0 0,0 1 1 0 0,0 0 0 0 0,1-1 0 0 0,-1 1-1 0 0,0-1 1 0 0,0 1 0 0 0,0 0-1 0 0,0-1 1 0 0,0 1 0 0 0,0 0 0 0 0,0-1-1 0 0,0 1 1 0 0,0 0 0 0 0,-1-1-1 0 0,1 1 1 0 0,0 0 0 0 0,0-1-1 0 0,0 1 1 0 0,-1 0 0 0 0,1-1 0 0 0,0 1-1 0 0,-1-1 1 0 0,1 1 0 0 0,0-1-1 0 0,-1 1 1 0 0,1-1 0 0 0,-1 1-1 0 0,1-1 1 0 0,-1 1 0 0 0,1-1 0 0 0,-1 0-1 0 0,1 1 1 0 0,-1-1 0 0 0,0 0-1 0 0,1 1 1 0 0,-1-1 0 0 0,1 0-1 0 0,-1 0 1 0 0,0 1 0 0 0,1-1 0 0 0,-1 0 2 0 0,-37 33 1537 0 0,-366 217 2656 0 0,219-119-4911 0 0,185-130 688 0 0,0 1 0 0 0,0-1 1 0 0,0 0-1 0 0,1 0 0 0 0,-1 1 0 0 0,0-1 0 0 0,1 0 0 0 0,-1 0 0 0 0,0 1 0 0 0,1-1 0 0 0,0 0 0 0 0,-1 0 1 0 0,1 0-1 0 0,0 0 0 0 0,-1 0 0 0 0,1 0 0 0 0,0 0 0 0 0,0 0 0 0 0,0 0 0 0 0,0 0 0 0 0,0 0 0 0 0,0 0 1 0 0,0-1-1 0 0,0 1 0 0 0,0 0 0 0 0,0-1 0 0 0,1 1 0 0 0,-1-1 0 0 0,0 1 0 0 0,0-1 0 0 0,0 0 1 0 0,1 0-1 0 0,-1 1 0 0 0,0-1 0 0 0,1 0 0 0 0,-1 0 0 0 0,0 0 0 0 0,0 0 0 0 0,1 0 0 0 0,-1-1 0 0 0,0 1 1 0 0,1 0-1 0 0,-1 0 0 0 0,0-1 0 0 0,0 1 0 0 0,0-1 0 0 0,1 1 0 0 0,-1-1 0 0 0,0 0 0 0 0,0 1 0 0 0,0-1 1 0 0,1-1 29 0 0,5 2-13 0 0,78-5-535 0 0,1-5 1 0 0,-1-3-1 0 0,0-4 0 0 0,34-14 548 0 0,-25 8-407 0 0,-16 5 42 0 0,-7-1-68 0 0,1 3-1 0 0,1 3 1 0 0,0 4-1 0 0,38 1 434 0 0,-64 29-349 0 0,-47-18 522 0 0,1 0 0 0 0,-1 0 0 0 0,0 0 0 0 0,0 1 0 0 0,0-1 0 0 0,0 0-1 0 0,-1 0 1 0 0,1 0 0 0 0,-1 0 0 0 0,0 0 0 0 0,0 0 0 0 0,0 0 0 0 0,0 0 0 0 0,0 0 0 0 0,-1 0 0 0 0,0-1 0 0 0,1 1 0 0 0,-1 0-1 0 0,0-1 1 0 0,0 1 0 0 0,0-1 0 0 0,0 0 0 0 0,-1 0 0 0 0,1 0-173 0 0,-108 86 2885 0 0,92-76-2802 0 0,-1 0 0 0 0,2 2 1 0 0,0 0-1 0 0,0 1 0 0 0,1 1 0 0 0,1 0 0 0 0,1 1 0 0 0,-6 10-83 0 0,19-26-25 0 0,0 0 0 0 0,0 0 0 0 0,0 1 0 0 0,0-1 0 0 0,0 1-1 0 0,1-1 1 0 0,-1 1 0 0 0,1-1 0 0 0,-1 1 0 0 0,1-1 0 0 0,-1 1 0 0 0,1-1 0 0 0,0 1-1 0 0,0 0 1 0 0,0-1 0 0 0,0 1 0 0 0,0-1 0 0 0,0 1 0 0 0,0 0 0 0 0,0-1 0 0 0,1 1-1 0 0,-1-1 1 0 0,1 1 0 0 0,-1-1 0 0 0,1 1 0 0 0,-1-1 0 0 0,1 1 0 0 0,0-1 0 0 0,0 0-1 0 0,0 1 1 0 0,0-1 0 0 0,0 0 0 0 0,0 0 0 0 0,0 0 0 0 0,0 1 0 0 0,0-1 0 0 0,1 0 0 0 0,-1-1-1 0 0,0 1 1 0 0,1 0 0 0 0,-1 0 0 0 0,1 0 0 0 0,-1-1 0 0 0,1 1 0 0 0,-1-1 0 0 0,1 1-1 0 0,-1-1 1 0 0,1 0 0 0 0,0 0 0 0 0,-1 1 0 0 0,1-1 0 0 0,0 0 25 0 0,101 6 837 0 0,-87-6-921 0 0,677-56-282 0 0,-679 56 500 0 0,-11-2-125 0 0,1 0 1 0 0,-1 1-1 0 0,1 0 0 0 0,0 0 1 0 0,-1 0-1 0 0,1 0 1 0 0,0 1-1 0 0,0-1 1 0 0,0 1-1 0 0,0 0 0 0 0,0 0 1 0 0,-1 0-1 0 0,1 1 1 0 0,0 0-1 0 0,0-1 1 0 0,0 1-1 0 0,-1 0 0 0 0,1 1 1 0 0,0-1-1 0 0,-1 1 1 0 0,0-1-1 0 0,1 1 0 0 0,-1 0 1 0 0,0 1-1 0 0,0-1 1 0 0,0 0-1 0 0,0 1 1 0 0,0 0-1 0 0,0-1 0 0 0,-1 1 1 0 0,1 0-1 0 0,-1 1 1 0 0,0-1-1 0 0,0 0 1 0 0,0 0-1 0 0,-1 1 0 0 0,1 0 1 0 0,-1-1-1 0 0,1 1 1 0 0,-1 0-1 0 0,-1-1 0 0 0,1 1 1 0 0,0 0-1 0 0,-1 0 1 0 0,0 0-10 0 0,-108 143 1984 0 0,107-145-2017 0 0,1-1 0 0 0,-1 1 0 0 0,1-1 0 0 0,0 1 0 0 0,0-1 0 0 0,-1 1-1 0 0,1 0 1 0 0,0-1 0 0 0,0 1 0 0 0,1-1 0 0 0,-1 1 0 0 0,0-1 0 0 0,0 1 0 0 0,1 0 0 0 0,-1-1-1 0 0,1 1 1 0 0,-1-1 0 0 0,1 0 0 0 0,0 1 0 0 0,0-1 0 0 0,-1 1 0 0 0,1-1 0 0 0,0 0 0 0 0,0 0 0 0 0,0 1-1 0 0,0-1 1 0 0,1 0 0 0 0,-1 0 0 0 0,0 0 0 0 0,0 0 0 0 0,1 0 0 0 0,-1-1 0 0 0,0 1 0 0 0,1 0-1 0 0,-1-1 1 0 0,1 1 0 0 0,-1-1 0 0 0,1 1 0 0 0,-1-1 0 0 0,1 0 0 0 0,0 1 0 0 0,-1-1 0 0 0,1 0 0 0 0,-1 0-1 0 0,2 0 34 0 0,78 9 123 0 0,298-24-1594 0 0,-380 16 1460 0 0,-1 0-1 0 0,0 0 1 0 0,1-1-1 0 0,-1 1 1 0 0,1 1-1 0 0,0-1 1 0 0,-1 0-1 0 0,1 0 1 0 0,0 0-1 0 0,0 1 1 0 0,-1-1-1 0 0,1 0 1 0 0,0 1-1 0 0,0-1 1 0 0,1 1-1 0 0,-1-1 0 0 0,0 1 1 0 0,0 0-1 0 0,1-1 1 0 0,-1 1-1 0 0,1 0 1 0 0,0 0-1 0 0,-1-1 1 0 0,1 1-1 0 0,0 0 1 0 0,0 0-1 0 0,0-1 1 0 0,0 1-1 0 0,0 0 1 0 0,0 0-1 0 0,1-1 1 0 0,-1 1-1 0 0,1 0 1 0 0,-1-1-1 0 0,1 1 1 0 0,0 0-1 0 0,-1-1 1 0 0,1 1-1 0 0,0-1 1 0 0,0 1-1 0 0,0-1 1 0 0,0 1-1 0 0,0-1 1 0 0,1 0-1 0 0,-1 1 1 0 0,0-1-1 0 0,1 0 1 0 0,-1 0-1 0 0,0 0 1 0 0,1 0-1 0 0,-1 0 1 0 0,1 0-1 0 0,0-1 1 0 0,-1 1-1 0 0,1-1 1 0 0,0 1-1 0 0,-1-1 0 0 0,1 1 1 0 0,0-1-1 0 0,0 0 1 0 0,-1 0-1 0 0,1 0 1 0 0,0 0-1 0 0,0 0 1 0 0,-1 0-1 0 0,1 0 1 0 0,0 0-1 0 0,0-1 12 0 0,-87 67 888 0 0,-3-3 0 0 0,-3-5 0 0 0,-50 23-888 0 0,20-11 168 0 0,-139 77-352 0 0,313-148-2462 0 0,157-49-2768 0 0,184-70 5414 0 0,58-15-2771 0 0,-451 135 2765 0 0,78-22-320 0 0,0 5 0 0 0,1 3-1 0 0,0 3 1 0 0,44 2 326 0 0,-125 9 71 0 0,1 1-1 0 0,0-1 0 0 0,-1 1 1 0 0,1 0-1 0 0,0-1 0 0 0,-1 1 0 0 0,1 0 1 0 0,0-1-1 0 0,0 1 0 0 0,-1 0 1 0 0,1 0-1 0 0,0-1 0 0 0,0 1 1 0 0,0 0-1 0 0,0-1 0 0 0,0 1 0 0 0,0 0 1 0 0,0 0-1 0 0,0-1 0 0 0,0 1 1 0 0,1 0-1 0 0,-1-1 0 0 0,0 1 0 0 0,0 0 1 0 0,1-1-1 0 0,-1 1 0 0 0,0 0 1 0 0,1-1-1 0 0,-1 1 0 0 0,0 0 1 0 0,1-1-1 0 0,-1 1 0 0 0,1-1 0 0 0,-1 1 1 0 0,1-1-1 0 0,0 1 0 0 0,-1-1 1 0 0,1 1-1 0 0,-1-1 0 0 0,1 0 1 0 0,0 1-1 0 0,-1-1 0 0 0,1 0 0 0 0,0 0 1 0 0,-1 1-1 0 0,1-1 0 0 0,0 0 1 0 0,0 0-1 0 0,-1 0 0 0 0,1 0 0 0 0,0 0 1 0 0,0 0-71 0 0,-61 34 4262 0 0,-177 73-605 0 0,-324 122-2526 0 0,596-230-5316 0 0,29 0 4332 0 0,184-36-2013 0 0,-58 7 205 0 0,1 9 0 0 0,92 4 1661 0 0,-161 32-562 0 0,-121-14 649 0 0,0-1 0 0 0,0 1 0 0 0,0-1 1 0 0,-1 1-1 0 0,1-1 0 0 0,0 1 0 0 0,-1 0 0 0 0,1-1 0 0 0,-1 1 0 0 0,1 0 0 0 0,-1 0 0 0 0,1-1 0 0 0,-1 1 0 0 0,1 0 0 0 0,-1 0 0 0 0,0 0 0 0 0,1 0 0 0 0,-1-1 0 0 0,0 1 0 0 0,0 0 0 0 0,0 0 0 0 0,1 0 1 0 0,-1 0-1 0 0,0 0 0 0 0,0 0 0 0 0,0 0 0 0 0,-1 0 0 0 0,1 0 0 0 0,0-1 0 0 0,0 1 0 0 0,0 0 0 0 0,-1 0 0 0 0,1 0 0 0 0,0 0 0 0 0,-1 0 0 0 0,1-1 0 0 0,-1 1 0 0 0,1 0 0 0 0,-1 0 0 0 0,1-1 0 0 0,-1 1 1 0 0,0 0-1 0 0,1-1 0 0 0,-1 1 0 0 0,0-1 0 0 0,1 1 0 0 0,-1 0 0 0 0,0-1 0 0 0,0 0 0 0 0,0 1 0 0 0,0-1 0 0 0,1 1 0 0 0,-1-1 0 0 0,0 0 0 0 0,0 0 0 0 0,0 0 0 0 0,0 1 0 0 0,0-1-87 0 0,-51 29 3104 0 0,-40 12-2202 0 0,-2-4 1 0 0,-1-4-1 0 0,-98 19-902 0 0,118-42-640 0 0,83-18-4425 0 0,8-8 2882 0 0,94-86-1632 0 0,-104 96 4094 0 0,-1 0-1 0 0,0 0 1 0 0,-1-1-1 0 0,1 1 1 0 0,-1-1-1 0 0,-1 0 1 0 0,1 0 0 0 0,-1 0-1 0 0,0 0 1 0 0,-1-1-1 0 0,0 1 1 0 0,0-1-1 0 0,-1 0 1 0 0,1 0-1 0 0,-2 1 1 0 0,1-1-1 0 0,-1 0 1 0 0,0-1-279 0 0,-6-1 223 0 0,1-1 0 0 0,-1 1 1 0 0,-1 0-1 0 0,0 1 0 0 0,0 0 1 0 0,-1 0-1 0 0,0 0 1 0 0,0 1-1 0 0,-1 0 0 0 0,0 1 1 0 0,-1 0-1 0 0,0 0 1 0 0,0 1-1 0 0,0 0 0 0 0,-1 1 1 0 0,1 0-1 0 0,-1 1 1 0 0,0 0-1 0 0,-4 0-223 0 0,12 3 40 0 0,-808-359 1833 0 0,94 13-2977 0 0,667 317 271 0 0,39 22-35 0 0,0-1-1 0 0,1 0 0 0 0,0 0 1 0 0,1-1-1 0 0,0 0 1 0 0,0 0-1 0 0,1-1 0 0 0,0 0 1 0 0,1-1-1 0 0,1 0 0 0 0,0 0 1 0 0,0 0-1 0 0,1-1 1 0 0,1 0-1 0 0,0 0 869 0 0,1 2 1 0 0,0 0 0 0 0,0 0 0 0 0,-1 0-1 0 0,0 0 1 0 0,-1 1 0 0 0,0 0 0 0 0,0 0 0 0 0,-1 0 0 0 0,-1 1-1 0 0,0-1 1 0 0,0 2 0 0 0,0-1 0 0 0,-1 1 0 0 0,-1 0 0 0 0,1 1 0 0 0,-1 0-1 0 0,-1 0 1 0 0,1 1 0 0 0,-1 0 0 0 0,0 0 0 0 0,-1 1 0 0 0,-7-2-1 0 0,-50-11 819 0 0,-2 4 1 0 0,1 2-1 0 0,-1 4 1 0 0,-1 2-1 0 0,1 4 0 0 0,-17 3-819 0 0,31-1 606 0 0,-465 11 3947 0 0,-257 51-2652 0 0,512-37-1761 0 0,222-21-165 0 0,-44 5-295 0 0,-1-4 0 0 0,1-3 0 0 0,-69-9 320 0 0,142 4-344 0 0,0-1-1 0 0,0-1 0 0 0,1 0 1 0 0,-1-1-1 0 0,1 0 0 0 0,0-2 1 0 0,1 1-1 0 0,0-1 0 0 0,0-1 1 0 0,-9-9 344 0 0,-113-56-1273 0 0,65 63 1540 0 0,1 3-1 0 0,-1 3 1 0 0,0 3 0 0 0,0 3 0 0 0,0 3 0 0 0,0 3 0 0 0,0 3-1 0 0,2 3 1 0 0,-1 3 0 0 0,2 3 0 0 0,-62 27-267 0 0,-232 82 964 0 0,-95 60-964 0 0,174-70 223 0 0,257-107-204 0 0,-113 41-14 0 0,2 7 0 0 0,3 5-1 0 0,3 6 1 0 0,3 6 0 0 0,-49 42-5 0 0,163-108-266 0 0,-35 31-235 0 0,31-12-3215 0 0,56-26-503 0 0,263-98 3041 0 0,-240 74 1154 0 0,-5-1 73 0 0,1 3 1 0 0,1 2 0 0 0,0 3-1 0 0,2 3 1 0 0,5 2-50 0 0,-37 11 345 0 0,-28-1-203 0 0,0 0 0 0 0,0-1 0 0 0,0 1 0 0 0,0 0 0 0 0,0 0 0 0 0,0-1 0 0 0,0 1 0 0 0,0 0 0 0 0,-1 0 0 0 0,1 0 0 0 0,0 0 0 0 0,-1 0 0 0 0,1 0 0 0 0,-1 0 0 0 0,1 0 0 0 0,-1 0 0 0 0,1 0 0 0 0,-1 0-1 0 0,0 0 1 0 0,0 1 0 0 0,1-1 0 0 0,-1 0 0 0 0,0 0 0 0 0,0 0 0 0 0,0 0 0 0 0,0 1 0 0 0,0-1 0 0 0,-1 0 0 0 0,1 0 0 0 0,0 0 0 0 0,0 0 0 0 0,-1 0 0 0 0,1 1 0 0 0,-1-1 0 0 0,1 0 0 0 0,-1 0 0 0 0,1 0 0 0 0,-1 0 0 0 0,0 0 0 0 0,1 0 0 0 0,-1-1 0 0 0,0 1 0 0 0,0 0 0 0 0,0 0 0 0 0,0 0 0 0 0,0-1 0 0 0,1 1 0 0 0,-1 0 0 0 0,-1-1-142 0 0,-190 198 4313 0 0,122-133-3967 0 0,-527 506-578 0 0,597-570 235 0 0,-37 46-2291 0 0,37-46 2118 0 0,-1 0 0 0 0,0 1 0 0 0,0-1 0 0 0,1 0 0 0 0,-1 0 0 0 0,1 1 0 0 0,-1-1 0 0 0,1 0 0 0 0,0 1 0 0 0,-1-1 0 0 0,1 0 0 0 0,0 1 0 0 0,0-1 0 0 0,0 0 0 0 0,0 1 0 0 0,0-1 0 0 0,0 1 0 0 0,0-1 0 0 0,1 0 0 0 0,-1 1-1 0 0,0-1 1 0 0,1 0 0 0 0,-1 1 0 0 0,1-1 0 0 0,0 0 0 0 0,-1 0 0 0 0,1 1 0 0 0,0-1 0 0 0,0 0 0 0 0,-1 0 0 0 0,1 0 0 0 0,0 0 0 0 0,0 0 0 0 0,0 0 0 0 0,1 0 0 0 0,-1-1 0 0 0,0 1 0 0 0,0 0 0 0 0,1 0 170 0 0,75 24-4348 0 0,-58-20 1945 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16T11:00:40.646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357 58 7938 0 0,'0'0'2442'0'0,"0"0"-1758"0"0,0 0-319 0 0,0 0 78 0 0,0 0 22 0 0,0 0-70 0 0,0 0-191 0 0,0 0-163 0 0,0 0-114 0 0,0 0-106 0 0,0 0-90 0 0,-8-5-107 0 0,-33-20-696 0 0,41 25 409 0 0,0 0-107 0 0,20-4-2516 0 0,19 6 3534 0 0,-16 0-146 0 0,389-30-549 0 0,-411 28 447 0 0,0 0 0 0 0,-1 0 0 0 0,1 1 0 0 0,0-1 0 0 0,0 0 0 0 0,0 0 0 0 0,0 0 1 0 0,-1 1-1 0 0,1-1 0 0 0,0 0 0 0 0,0 1 0 0 0,0-1 0 0 0,-1 1 0 0 0,1-1 0 0 0,0 1 0 0 0,-1-1 0 0 0,1 1 0 0 0,0-1 0 0 0,-1 1 0 0 0,1 0 1 0 0,-1-1-1 0 0,1 1 0 0 0,-1 0 0 0 0,1 0 0 0 0,-1-1 0 0 0,0 1 0 0 0,1 0 0 0 0,-1 0 0 0 0,0 0 0 0 0,0-1 0 0 0,1 1 0 0 0,-1 0 0 0 0,0 0 0 0 0,0 0 1 0 0,0 0-1 0 0,0 0 0 0 0,0-1 0 0 0,0 1 0 0 0,0 0 0 0 0,0 0 0 0 0,-1 0 0 0 0,1 0 0 0 0,0-1 0 0 0,0 1 0 0 0,-1 0 0 0 0,1 0 0 0 0,-1 0 0 0 0,1-1 1 0 0,0 1-1 0 0,-1 0 0 0 0,1-1 0 0 0,-1 1 0 0 0,0 0 0 0 0,1-1 0 0 0,-1 1 0 0 0,0 0 0 0 0,-30 45 1375 0 0,-207 184 176 0 0,163-163-546 0 0,2 3 1 0 0,4 3 0 0 0,-56 76-1006 0 0,100-119 7 0 0,2 2 1 0 0,1 1 0 0 0,1 0 0 0 0,2 2 0 0 0,1 0 0 0 0,2 1 0 0 0,2 0 0 0 0,1 1 0 0 0,1 1-1 0 0,3 0 1 0 0,-2 16-8 0 0,12-49-26 0 0,-1 1 0 0 0,1-1 0 0 0,0 0 0 0 0,0 1 0 0 0,0-1 0 0 0,1 0 0 0 0,0 0 0 0 0,0 1 0 0 0,1-1 0 0 0,-1-1 0 0 0,1 1 1 0 0,0 0-1 0 0,0-1 0 0 0,0 1 0 0 0,1-1 0 0 0,0 0 0 0 0,0 0 0 0 0,0-1 0 0 0,0 1 0 0 0,0-1 0 0 0,1 0 0 0 0,-1 0 0 0 0,1 0 0 0 0,0-1 0 0 0,0 1 0 0 0,0-1 0 0 0,0 0 0 0 0,2 0 26 0 0,156 37 842 0 0,14-24-394 0 0,60 10-1359 0 0,-88 20-4729 0 0,-113-30 1219 0 0,-31-13 2605 0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16T11:00:46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20524 0 0,'0'0'1319'0'0,"0"0"-924"0"0,0 0-210 0 0,0 0-90 0 0,0 0-238 0 0,0 0-215 0 0,0 0-106 0 0,0 0 60 0 0,0 0 175 0 0,0 0 184 0 0,0 0 60 0 0,0 0-7 0 0,23 3-15 0 0,173 19 27 0 0,176-60-183 0 0,-274 22-1093 0 0,-57 12-2052 0 0,-14 5-6523 0 0,-21 0 3478 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16T11:00:48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25950 0 0,'0'0'88'0'0,"0"0"-96"0"0,0 0-40 0 0,0 0-120 0 0,0 0-305 0 0,0 0-687 0 0,0 0-1128 0 0,0 0-1321 0 0,0 0-1960 0 0,0 0-129 0 0,0 0-1319 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16T11:00:49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24997 0 0,'0'0'656'0'0,"0"0"-495"0"0,0 0-65 0 0,0 0-184 0 0,0 0-393 0 0,0 0-559 0 0,0 0-840 0 0,0 0-641 0 0,0 0-1200 0 0,0 0-1544 0 0,0 0-5649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16T10:48:47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0 7394 0 0,'0'0'2541'0'0,"0"0"-1850"0"0,0 0-520 0 0,0 0-15 0 0,0 0-36 0 0,0 0-31 0 0,0 0-67 0 0,0 0-21 0 0,0 0 26 0 0,0 0 15 0 0,0 0 16 0 0,-11 1 1394 0 0,22 301 3338 0 0,0-62-3533 0 0,19 716-28 0 0,-17-830-677 0 0,2-200 922 0 0,-14 59-1474 0 0,0-1-1 0 0,1 0 1 0 0,1 1 0 0 0,1-1-1 0 0,0 1 1 0 0,0 0 0 0 0,2 0 0 0 0,0 1-1 0 0,1-1 1 0 0,0 1 0 0 0,1 1-1 0 0,1-1 1 0 0,0 2 0 0 0,0-1-1 0 0,1 1 1 0 0,1 0 0 0 0,0 1-1 0 0,1 1 1 0 0,0-1 0 0 0,1 2 0 0 0,0 0-1 0 0,0 0 1 0 0,1 2 0 0 0,0-1-1 0 0,0 2 1 0 0,1 0 0 0 0,0 0-1 0 0,0 2 1 0 0,0 0 0 0 0,15-2 0 0 0,-20 6 48 0 0,-1 2 0 0 0,1-1 0 0 0,0 1 0 0 0,-1 0-1 0 0,1 1 1 0 0,-1 1 0 0 0,0-1 0 0 0,0 1 0 0 0,0 1 0 0 0,0-1 0 0 0,-1 2 0 0 0,0-1 0 0 0,0 1 0 0 0,0 0 0 0 0,-1 1 0 0 0,0 0 0 0 0,0 0 0 0 0,-1 0 0 0 0,1 1 0 0 0,-2 0 0 0 0,1 0 0 0 0,2 6-48 0 0,83 207 634 0 0,-80-173-483 0 0,-2 0 0 0 0,-1 0 0 0 0,-3 1-1 0 0,-2 0 1 0 0,-3 0 0 0 0,-3 32-151 0 0,-15-12 1046 0 0,-5-110-2343 0 0,20 35 840 0 0,-16-36 185 0 0,18 20-3624 0 0,17 17-4067 0 0,-13 4 5060 0 0,2 1-6006 0 0</inkml:trace>
  <inkml:trace contextRef="#ctx0" brushRef="#br0" timeOffset="915.565">944 1871 4481 0 0,'0'0'964'0'0,"0"0"-546"0"0,0 0 82 0 0,0 0 289 0 0,0 0 283 0 0,0 0 249 0 0,0 0 124 0 0,0 0 98 0 0,0 0 28 0 0,0 0-28 0 0,0 0-117 0 0,0 0-198 0 0,0 0-230 0 0,-7-7 741 0 0,28 296-1534 0 0,-15-322 973 0 0,-7 18-1239 0 0,1-1-1 0 0,0 1 1 0 0,1-1 0 0 0,1 1-1 0 0,0 0 1 0 0,1 0 0 0 0,1 0 0 0 0,0 0-1 0 0,1 0 1 0 0,0 1 0 0 0,1 0-1 0 0,1 0 1 0 0,1 1 0 0 0,0-1 0 0 0,0 1-1 0 0,1 1 1 0 0,1 0 0 0 0,0 0-1 0 0,1 1 1 0 0,0 1 0 0 0,0-1 0 0 0,13-7 61 0 0,-20 17 33 0 0,0-1 1 0 0,1 1 0 0 0,-1 0-1 0 0,1 0 1 0 0,-1 0 0 0 0,1 0 0 0 0,-1 1-1 0 0,1 0 1 0 0,0 0 0 0 0,-1 0 0 0 0,1 1-1 0 0,-1-1 1 0 0,1 1 0 0 0,0 0-1 0 0,-1 0 1 0 0,0 1 0 0 0,1-1 0 0 0,-1 1-1 0 0,0 0 1 0 0,0 0 0 0 0,0 1 0 0 0,0-1-1 0 0,0 1 1 0 0,-1 0 0 0 0,1 0-1 0 0,-1 0 1 0 0,1 0 0 0 0,-1 1 0 0 0,0-1-1 0 0,-1 1 1 0 0,1 0 0 0 0,-1 0 0 0 0,1 0-1 0 0,-1 0 1 0 0,0 0 0 0 0,-1 0-1 0 0,2 4-32 0 0,45 173 825 0 0,-48-179-831 0 0,6 71 393 0 0,23-167-2472 0 0,-23 77 1778 0 0,-4 5 250 0 0,1 1 0 0 0,0-1 0 0 0,1 0 0 0 0,0 1 0 0 0,1 0-1 0 0,0 0 1 0 0,1 0 0 0 0,0 1 0 0 0,0 0 0 0 0,1 0 0 0 0,1 0 0 0 0,0 1 0 0 0,0 0 0 0 0,1 1 0 0 0,0 0 0 0 0,0 0 0 0 0,1 1 0 0 0,0 0 0 0 0,0 0 0 0 0,4-1 56 0 0,-10 8 71 0 0,0-1-1 0 0,0 1 1 0 0,0 0-1 0 0,0 0 1 0 0,0 1-1 0 0,0-1 1 0 0,0 1 0 0 0,0 0-1 0 0,-1 0 1 0 0,1 0-1 0 0,0 0 1 0 0,0 0 0 0 0,-1 1-1 0 0,1 0 1 0 0,-1 0-1 0 0,1 0 1 0 0,-1 0-1 0 0,0 1 1 0 0,0-1 0 0 0,0 1-1 0 0,0-1 1 0 0,0 1-1 0 0,-1 0 1 0 0,1 0 0 0 0,-1 1-1 0 0,0-1 1 0 0,0 0-1 0 0,0 1 1 0 0,0 0 0 0 0,-1-1-1 0 0,1 3-70 0 0,43 125 1544 0 0,-43-125-1554 0 0,9 34 99 0 0,-2-1 0 0 0,-2 2 0 0 0,-2-1 0 0 0,-1 1 0 0 0,-2-1 0 0 0,-2 1 0 0 0,-1 0 0 0 0,-4 15-89 0 0,-2-36-70 0 0,1-33-3663 0 0,-1-37-8569 0 0,7 46 10297 0 0,-2-7-4338 0 0</inkml:trace>
  <inkml:trace contextRef="#ctx0" brushRef="#br0" timeOffset="1527.309">2208 2043 23093 0 0,'0'0'985'0'0,"0"0"-862"0"0,0 0-236 0 0,0 0-23 0 0,0 0 18 0 0,0 0 49 0 0,0 0-10 0 0,0 0 29 0 0,0 0 6 0 0,0 0 20 0 0,0 0 41 0 0,0 0 2 0 0,-10-4 25 0 0,-26-15 12 0 0,33-38-1042 0 0,42-30 478 0 0,-75 87 341 0 0,26 3 198 0 0,0 1 0 0 0,1 0 0 0 0,0 0 0 0 0,0 1 0 0 0,0 0 0 0 0,0 1 0 0 0,1 0-1 0 0,0 0 1 0 0,0 1 0 0 0,0 0 0 0 0,1 0 0 0 0,0 0 0 0 0,0 1 0 0 0,1 1 0 0 0,0-1 0 0 0,1 1 0 0 0,-1 1-31 0 0,-3 1 40 0 0,-2 2 19 0 0,0 1 1 0 0,1-1 0 0 0,1 2-1 0 0,0-1 1 0 0,1 1-1 0 0,0 0 1 0 0,1 1 0 0 0,1 0-1 0 0,1 0 1 0 0,0 1-1 0 0,1-1 1 0 0,0 1 0 0 0,2 1-60 0 0,5-12 25 0 0,1 1 1 0 0,0-1 0 0 0,0 0-1 0 0,1 0 1 0 0,0 0 0 0 0,0-1-1 0 0,1 1 1 0 0,-1-1 0 0 0,1 0-1 0 0,0-1 1 0 0,0 1 0 0 0,1-1-1 0 0,-1-1 1 0 0,1 1 0 0 0,0-1-1 0 0,0 0 1 0 0,0-1 0 0 0,0 0-1 0 0,0 0 1 0 0,1 0 0 0 0,-1-1-1 0 0,1 0 1 0 0,-1 0 0 0 0,1-1-26 0 0,315 11 69 0 0,-323-11 27 0 0,0 0 38 0 0,0 0-4 0 0,-30-19-1984 0 0,-4-13-4390 0 0,17 7-5329 0 0,13 17 6815 0 0</inkml:trace>
  <inkml:trace contextRef="#ctx0" brushRef="#br0" timeOffset="2017.616">2270 1181 22853 0 0,'0'0'9'0'0,"0"0"-58"0"0,0 0-19 0 0,0 0-15 0 0,0 0-14 0 0,0 0-85 0 0,0 0-119 0 0,0 0-95 0 0,0 0 8 0 0,0 0 112 0 0,0 0 146 0 0,0 0 134 0 0,0 0 75 0 0,23-4 225 0 0,271 28-912 0 0,-293-22 388 0 0,0 0 0 0 0,0-1 0 0 0,0 1 0 0 0,0 0-1 0 0,-1 0 1 0 0,1 0 0 0 0,0 0 0 0 0,-1 0 0 0 0,1-1 0 0 0,-1 1 0 0 0,0 0 0 0 0,0 0-1 0 0,0 0 1 0 0,0 0 0 0 0,0 0 0 0 0,0 0 0 0 0,0 0 0 0 0,-1 0 0 0 0,1 0 0 0 0,-1 0-1 0 0,1 0 1 0 0,-1 0 0 0 0,0 0 0 0 0,1 0 0 0 0,-1-1 0 0 0,0 1 0 0 0,-1 0 0 0 0,1-1-1 0 0,0 1 1 0 0,0-1 0 0 0,-1 1 0 0 0,1-1 0 0 0,0 1 0 0 0,-1-1 0 0 0,0 0 0 0 0,1 0 0 0 0,-1 0-1 0 0,0 0 1 0 0,1 0 0 0 0,-1 0 0 0 0,0 0 0 0 0,0-1 0 0 0,0 1 0 0 0,-1 0 220 0 0,-5 7-1895 0 0,-51 56-4403 0 0,-3-3 5098 0 0,19-22 4499 0 0,-2 0 4164 0 0,52-24 1817 0 0,86 8-7169 0 0,-27-19-1586 0 0,8 1-1796 0 0,-31 8-8985 0 0,-39-11-608 0 0</inkml:trace>
  <inkml:trace contextRef="#ctx0" brushRef="#br0" timeOffset="2717.568">3142 1031 19876 0 0,'0'0'720'0'0,"0"0"-589"0"0,0 0-376 0 0,0 0-281 0 0,0 0-33 0 0,0 0 133 0 0,0 0 207 0 0,0 0 272 0 0,0 0 70 0 0,0 0 17 0 0,0 0 4 0 0,0 0 0 0 0,0 0-2 0 0,22-12-17 0 0,69-38-25 0 0,-86 49-97 0 0,0-1-1 0 0,0 0 1 0 0,0-1 0 0 0,-1 1 0 0 0,1-1 0 0 0,-1 0-1 0 0,1 0 1 0 0,-1-1 0 0 0,0 1 0 0 0,0-1 0 0 0,-1 0-1 0 0,1 0 1 0 0,-1 0 0 0 0,0 0 0 0 0,0-1 0 0 0,0 1-1 0 0,0-1 1 0 0,-1 0 0 0 0,0 0 0 0 0,0 0-1 0 0,0 0 1 0 0,0-2-3 0 0,-5 5-109 0 0,1 0 0 0 0,-1 0-1 0 0,1 0 1 0 0,-1 0 0 0 0,0 0-1 0 0,0 1 1 0 0,0-1 0 0 0,0 1-1 0 0,0 0 1 0 0,-1 0 0 0 0,1 0-1 0 0,0 0 1 0 0,0 0 0 0 0,-1 1-1 0 0,1-1 1 0 0,0 1 0 0 0,-1 0-1 0 0,1 0 1 0 0,-1 1 0 0 0,1-1-1 0 0,-3 1 110 0 0,2-1-64 0 0,-17 4 196 0 0,0 1 1 0 0,0 0-1 0 0,0 2 1 0 0,1 1-1 0 0,0 0 1 0 0,1 1-1 0 0,-1 1 0 0 0,2 1 1 0 0,0 1-1 0 0,0 0 1 0 0,1 2-1 0 0,-2 1-132 0 0,-92 90 1340 0 0,108-101-1360 0 0,0-1 1 0 0,1 0 0 0 0,-1 1-1 0 0,1-1 1 0 0,0 1-1 0 0,0 0 1 0 0,0 0 0 0 0,1 0-1 0 0,-1 0 1 0 0,1 0 0 0 0,0 0-1 0 0,0 0 1 0 0,0 1-1 0 0,1-1 1 0 0,-1 0 0 0 0,1 0-1 0 0,0 1 1 0 0,0-1 0 0 0,1 0-1 0 0,-1 0 1 0 0,1 1 0 0 0,0-1-1 0 0,0 0 1 0 0,1 0-1 0 0,-1 0 1 0 0,1 0 0 0 0,0 0-1 0 0,0-1 1 0 0,0 1 0 0 0,0 0-1 0 0,1-1 1 0 0,-1 1 0 0 0,2 0 19 0 0,11 9-93 0 0,1 0 1 0 0,1-1 0 0 0,0-1 0 0 0,1 0-1 0 0,0-2 1 0 0,0 0 0 0 0,1 0 0 0 0,0-2 0 0 0,1-1-1 0 0,-1 0 1 0 0,1-1 0 0 0,11 0 92 0 0,-6 0-161 0 0,-1 2 1 0 0,1 0-1 0 0,-1 1 0 0 0,-1 1 1 0 0,0 2-1 0 0,0 0 0 0 0,17 12 161 0 0,-38-22 33 0 0,0 1 1 0 0,0-1-1 0 0,0 1 0 0 0,0-1 0 0 0,0 1 0 0 0,0 0 0 0 0,0 0 0 0 0,0 0 0 0 0,-1 0 0 0 0,1 0 0 0 0,-1 0 1 0 0,1 0-1 0 0,-1 0 0 0 0,0 1 0 0 0,0-1 0 0 0,0 0 0 0 0,0 1 0 0 0,-1-1 0 0 0,1 1 0 0 0,0-1 0 0 0,-1 1 1 0 0,0 0-1 0 0,0-1 0 0 0,0 1 0 0 0,0-1 0 0 0,0 1 0 0 0,0-1 0 0 0,0 1 0 0 0,-1-1 0 0 0,0 1 0 0 0,1-1 0 0 0,-1 1 1 0 0,0-1-1 0 0,0 1 0 0 0,0-1 0 0 0,-1 0 0 0 0,1 0 0 0 0,0 0 0 0 0,-1 1 0 0 0,1-1 0 0 0,-1-1 0 0 0,0 1 1 0 0,-1 1-34 0 0,-97 74 2972 0 0,85-68-2985 0 0,-6 6 80 0 0,0 0-1 0 0,-2-1 1 0 0,0-2 0 0 0,0 0 0 0 0,-1-2 0 0 0,0 0 0 0 0,-1-2 0 0 0,0 0 0 0 0,0-2 0 0 0,-1-1-1 0 0,0-1 1 0 0,0-1 0 0 0,-2-1-67 0 0,2-37-5137 0 0,32-14-5146 0 0,0 35 2969 0 0</inkml:trace>
  <inkml:trace contextRef="#ctx0" brushRef="#br0" timeOffset="3565.016">3527 1265 23061 0 0,'0'0'341'0'0,"0"0"-441"0"0,0 0-281 0 0,0 0-11 0 0,0 0 118 0 0,0 0 170 0 0,-3 32 80 0 0,-10 105 22 0 0,29 104 27 0 0,-11-174-10 0 0,11 483-5 0 0,-19-515 254 0 0,3-35-42 0 0,0-31 225 0 0,-16-531-5753 0 0,15 546 5314 0 0,1 1-1 0 0,1 0 0 0 0,0-1 0 0 0,1 1 0 0 0,1 0 0 0 0,0 0 0 0 0,1 0 0 0 0,1 0 0 0 0,0 1 0 0 0,1 0 0 0 0,1 0 0 0 0,0 0 0 0 0,0 1 0 0 0,2 0 0 0 0,0 0 0 0 0,0 1 0 0 0,1 0 0 0 0,0 1 0 0 0,1 0 0 0 0,0 1 0 0 0,1 0 0 0 0,0 1 0 0 0,1 0 0 0 0,0 1 0 0 0,0 0 0 0 0,5-1-7 0 0,-12 5 118 0 0,0 1 0 0 0,1 0 0 0 0,-1 0-1 0 0,0 1 1 0 0,1 0 0 0 0,0 0 0 0 0,0 0 0 0 0,0 1-1 0 0,-1 0 1 0 0,1 0 0 0 0,0 1 0 0 0,0 0 0 0 0,0 0-1 0 0,0 0 1 0 0,0 1 0 0 0,0 0 0 0 0,0 1 0 0 0,0-1-1 0 0,0 1 1 0 0,-1 1 0 0 0,1-1 0 0 0,-1 1 0 0 0,0 0-1 0 0,6 4-117 0 0,-12-5 62 0 0,0-1 0 0 0,0 1 0 0 0,0 0 0 0 0,0 0 0 0 0,0 0-1 0 0,0-1 1 0 0,0 1 0 0 0,0 0 0 0 0,-1 0 0 0 0,1-1 0 0 0,-1 1-1 0 0,1 0 1 0 0,-1-1 0 0 0,0 1 0 0 0,0 0 0 0 0,0-1 0 0 0,0 1-1 0 0,0-1 1 0 0,0 1 0 0 0,0-1 0 0 0,0 0 0 0 0,0 1 0 0 0,-1-1-1 0 0,1 0 1 0 0,0 0 0 0 0,-1 0 0 0 0,1 0 0 0 0,-1 0 0 0 0,1 0-1 0 0,-1-1 1 0 0,0 1 0 0 0,1 0 0 0 0,-2 0-62 0 0,-4 3 43 0 0,-16 13-47 0 0,0-2 0 0 0,-1 0 0 0 0,-1-2 0 0 0,0 0 0 0 0,-1-2 0 0 0,0-1 0 0 0,0-1 0 0 0,-1-2 0 0 0,-3 0 4 0 0,-88 7-3871 0 0,118-14 3712 0 0,-1 0 0 0 0,1 0-1 0 0,-1-1 1 0 0,1 1 0 0 0,-1 0-1 0 0,1 0 1 0 0,-1 0 0 0 0,1 0-1 0 0,-1 0 1 0 0,1-1 0 0 0,-1 1-1 0 0,1 0 1 0 0,0 0 0 0 0,-1-1-1 0 0,1 1 1 0 0,-1 0 0 0 0,1-1-1 0 0,0 1 1 0 0,-1 0 0 0 0,1-1-1 0 0,0 1 1 0 0,-1-1 0 0 0,1 1-1 0 0,0 0 1 0 0,-1-1 0 0 0,1 1-1 0 0,0-1 1 0 0,0 1-1 0 0,0-1 1 0 0,0 1 0 0 0,-1-1-1 0 0,1 1 1 0 0,0-1 0 0 0,0 1-1 0 0,0-1 1 0 0,0 1 0 0 0,0-1-1 0 0,0 1 1 0 0,0-1 0 0 0,0 0-1 0 0,0 1 1 0 0,1-1 0 0 0,-1 1-1 0 0,0-1 1 0 0,0 1 0 0 0,0 0-1 0 0,1-1 1 0 0,-1 1 0 0 0,0-1-1 0 0,0 1 1 0 0,1-1 0 0 0,-1 1-1 0 0,0 0 1 0 0,1-1 0 0 0,-1 1-1 0 0,1-1 1 0 0,-1 1 0 0 0,0 0-1 0 0,1 0 1 0 0,-1-1 0 0 0,1 1-1 0 0,-1 0 1 0 0,1 0 0 0 0,-1-1-1 0 0,1 1 1 0 0,-1 0 159 0 0,17-16-3088 0 0,98-36 1443 0 0,78 15 7051 0 0,-150 31-3664 0 0,109-9 3786 0 0,-109 14-4603 0 0,1-3 1 0 0,-1-1 0 0 0,-1-2 0 0 0,1-2 0 0 0,24-10-926 0 0,-64 18 4 0 0,0 1 1 0 0,-1-1 0 0 0,1 0 0 0 0,0 0 0 0 0,-1 0-1 0 0,1 0 1 0 0,-1 0 0 0 0,1 0 0 0 0,-1-1 0 0 0,0 0 0 0 0,0 1-1 0 0,0-1 1 0 0,0 0 0 0 0,0 0 0 0 0,0 0 0 0 0,0 0 0 0 0,0 0-1 0 0,-1 0 1 0 0,1 0 0 0 0,-1-1 0 0 0,0 1 0 0 0,1-1 0 0 0,-1 1-1 0 0,0-1 1 0 0,-1 1 0 0 0,1-1 0 0 0,0 0 0 0 0,-1 1 0 0 0,1-1-1 0 0,-1 0 1 0 0,0 0 0 0 0,0 1 0 0 0,0-1 0 0 0,0 0-1 0 0,-1 0 1 0 0,1 1 0 0 0,-1-1 0 0 0,1 0 0 0 0,-1 1 0 0 0,0-1-1 0 0,0 1 1 0 0,0-1 0 0 0,-1 1 0 0 0,1-1 0 0 0,0 1 0 0 0,-1 0-1 0 0,0 0 1 0 0,1-1 0 0 0,-1 1 0 0 0,0 1 0 0 0,0-1 0 0 0,0 0-1 0 0,0 0 1 0 0,-1 1 0 0 0,1-1 0 0 0,0 1 0 0 0,-1-1 0 0 0,1 1-5 0 0,-5-4-2 0 0,0 1 0 0 0,0 0 0 0 0,0 0 0 0 0,0 0 0 0 0,-1 1 0 0 0,1 0 0 0 0,-1 1 0 0 0,0-1 0 0 0,0 1 0 0 0,0 1 0 0 0,0 0 0 0 0,0 0 0 0 0,0 0 0 0 0,0 1 0 0 0,0 1 0 0 0,0-1 0 0 0,0 1 0 0 0,0 0 0 0 0,0 1 0 0 0,0 0 0 0 0,0 0 0 0 0,0 1 0 0 0,1 0 0 0 0,-1 0 0 0 0,1 1 0 0 0,0 0 0 0 0,0 0 0 0 0,0 1 0 0 0,1-1 0 0 0,0 1 0 0 0,-1 1 0 0 0,2 0 0 0 0,-1-1 0 0 0,1 2 0 0 0,0-1 0 0 0,-1 2 2 0 0,5-4 22 0 0,0 0 0 0 0,1 0 1 0 0,-1 0-1 0 0,1 0 1 0 0,0 0-1 0 0,0 0 1 0 0,0 0-1 0 0,1 0 1 0 0,-1 0-1 0 0,1 0 1 0 0,0 0-1 0 0,0 0 1 0 0,0 0-1 0 0,1 0 1 0 0,0-1-1 0 0,-1 1 0 0 0,1 0 1 0 0,0-1-1 0 0,1 0 1 0 0,-1 1-1 0 0,1-1 1 0 0,-1 0-1 0 0,1 0 1 0 0,0 0-1 0 0,0-1 1 0 0,0 1-1 0 0,1-1 1 0 0,-1 0-1 0 0,1 1 1 0 0,-1-1-1 0 0,1-1 1 0 0,-1 1-1 0 0,5 1-22 0 0,133 28 216 0 0,-115-31-505 0 0,0-1 0 0 0,0-1 0 0 0,-1-2 0 0 0,1 0 0 0 0,-1-2 0 0 0,0-1 0 0 0,0-1 0 0 0,-1 0 0 0 0,1-3 289 0 0,114-88-9852 0 0,-116 60 2445 0 0,-22 31 5057 0 0</inkml:trace>
  <inkml:trace contextRef="#ctx0" brushRef="#br0" timeOffset="3869.711">4602 1209 3033 0 0,'0'0'1653'0'0,"0"0"328"0"0,0 0 254 0 0,0 0-24 0 0,0 0-148 0 0,-27-2-209 0 0,-80-6-264 0 0,61 8 1534 0 0,54 8-1893 0 0,44 7-952 0 0,58 4-20 0 0,114 39-225 0 0,-223-57 7 0 0,1 0 0 0 0,0 0 0 0 0,-1 0 0 0 0,1 0 0 0 0,-1 1 0 0 0,1-1 0 0 0,-1 1 0 0 0,0-1 0 0 0,0 1 0 0 0,1-1 0 0 0,-1 1 0 0 0,0 0 0 0 0,0-1 0 0 0,-1 1 0 0 0,1 0 0 0 0,0 0 0 0 0,-1 0 0 0 0,1 0-1 0 0,-1 0 1 0 0,1 0 0 0 0,-1 0 0 0 0,0 0 0 0 0,0-1 0 0 0,0 1 0 0 0,0 0 0 0 0,0 0 0 0 0,0 0 0 0 0,-1 0 0 0 0,1 0 0 0 0,-1 0 0 0 0,1 0 0 0 0,-1 0 0 0 0,0 0 0 0 0,1 0 0 0 0,-1-1 0 0 0,0 1 0 0 0,0 0 0 0 0,-1-1 0 0 0,1 1 0 0 0,0-1 0 0 0,0 1-1 0 0,-1-1 1 0 0,1 1 0 0 0,-1-1 0 0 0,0 1-41 0 0,-71 66 699 0 0,-115 32-1984 0 0,194-102-15578 0 0,0 0 10922 0 0</inkml:trace>
  <inkml:trace contextRef="#ctx0" brushRef="#br0" timeOffset="4215.499">4947 1095 23797 0 0,'0'0'215'0'0,"0"0"-381"0"0,0 0-188 0 0,0 0-81 0 0,0 0-80 0 0,0 0 8 0 0,0 0-19 0 0,0 0 39 0 0,0 0 93 0 0,0 0 102 0 0,0 0 114 0 0,0 0 95 0 0,0 0 56 0 0,-10 11 61 0 0,-25 36 36 0 0,35-45-57 0 0,0-1 1 0 0,0 1-1 0 0,0-1 0 0 0,0 1 0 0 0,1-1 0 0 0,-1 0 0 0 0,0 1 1 0 0,1-1-1 0 0,-1 1 0 0 0,1-1 0 0 0,-1 1 0 0 0,1-1 0 0 0,0 0 0 0 0,-1 1 1 0 0,1-1-1 0 0,0 0 0 0 0,0 0 0 0 0,0 0 0 0 0,0 0 0 0 0,0 1 1 0 0,0-1-1 0 0,0-1 0 0 0,1 1 0 0 0,-1 0 0 0 0,0 0 0 0 0,0 0 0 0 0,1-1 1 0 0,-1 1-1 0 0,1 0 0 0 0,-1-1 0 0 0,0 1 0 0 0,1-1 0 0 0,-1 0 1 0 0,1 0-1 0 0,-1 1 0 0 0,1-1 0 0 0,-1 0 0 0 0,2 0-13 0 0,2 1 35 0 0,237 73-783 0 0,-240-72 770 0 0,0-1-1 0 0,0 0 1 0 0,0 0 0 0 0,0 0-1 0 0,0 1 1 0 0,-1-1 0 0 0,1 1-1 0 0,0 0 1 0 0,-1-1-1 0 0,1 1 1 0 0,-1 0 0 0 0,0 0-1 0 0,0 0 1 0 0,1 0 0 0 0,-1 0-1 0 0,0 0 1 0 0,-1 0 0 0 0,1 0-1 0 0,0 0 1 0 0,-1 1 0 0 0,1-1-1 0 0,-1 0 1 0 0,0 0 0 0 0,0 1-1 0 0,1-1 1 0 0,-2 0 0 0 0,1 0-1 0 0,0 1 1 0 0,0-1 0 0 0,-1 0-1 0 0,1 0 1 0 0,-1 1 0 0 0,0-1-1 0 0,1 0 1 0 0,-1 0 0 0 0,0 0-1 0 0,0 0 1 0 0,-1 0-1 0 0,1 0 1 0 0,0 0 0 0 0,-1 0-1 0 0,1-1 1 0 0,-1 1 0 0 0,1 0-1 0 0,-1-1 1 0 0,0 1-22 0 0,-86 71 967 0 0,33-45-1025 0 0,-1-2 0 0 0,-2-3 0 0 0,0-2 0 0 0,-1-2 1 0 0,-55 8 57 0 0,106-25-308 0 0,15-2-13355 0 0,-2-3 6021 0 0</inkml:trace>
  <inkml:trace contextRef="#ctx0" brushRef="#br0" timeOffset="4582.018">5552 1298 23661 0 0,'0'0'281'0'0,"0"0"-334"0"0,0 0-158 0 0,0 0 9 0 0,0 0 98 0 0,0 0 53 0 0,0 0 20 0 0,0 0-13 0 0,0 0-32 0 0,0 0-20 0 0,0 0-9 0 0,0 0 17 0 0,0 0 24 0 0,4 21 27 0 0,13 64 30 0 0,-17-84 5 0 0,0 0 0 0 0,0 0 0 0 0,1 0 0 0 0,-1 0-1 0 0,1 0 1 0 0,-1 0 0 0 0,1 0 0 0 0,-1 0 0 0 0,1 0 0 0 0,-1 0 0 0 0,1 0 0 0 0,0 0 0 0 0,0 0 0 0 0,0 0 0 0 0,-1 0-1 0 0,1-1 1 0 0,0 1 0 0 0,0 0 0 0 0,0-1 0 0 0,0 1 0 0 0,0 0 0 0 0,0-1 0 0 0,0 1 0 0 0,1-1 0 0 0,-1 0 0 0 0,0 1 0 0 0,0-1-1 0 0,0 0 1 0 0,0 0 0 0 0,0 0 0 0 0,1 0 0 0 0,-1 0 0 0 0,0 0 0 0 0,0 0 0 0 0,0 0 0 0 0,0 0 0 0 0,1 0 0 0 0,-1-1 0 0 0,0 1-1 0 0,0 0 1 0 0,0-1 0 0 0,0 1 0 0 0,0-1 0 0 0,0 0 0 0 0,0 1 0 0 0,0-1 0 0 0,0 0 0 0 0,0 1 0 0 0,0-1 0 0 0,0 0-1 0 0,-1 0 1 0 0,2 0 2 0 0,1-1-46 0 0,7-3-210 0 0,1 0 0 0 0,-1 0-1 0 0,-1-1 1 0 0,1-1 0 0 0,-1 1 0 0 0,0-2-1 0 0,-1 1 1 0 0,0-1 0 0 0,0 0 0 0 0,0-1-1 0 0,-1 0 1 0 0,0 0 0 0 0,-1 0 0 0 0,0-1-1 0 0,-1 0 1 0 0,0 0 0 0 0,0-1 0 0 0,-1 1-1 0 0,-1-1 1 0 0,1 0 0 0 0,-2 0-1 0 0,0 0 1 0 0,0 0 0 0 0,-1-1 0 0 0,0 1-1 0 0,-1-2 257 0 0,-5 6 121 0 0,0 0 0 0 0,-1 0 0 0 0,0 1 0 0 0,0 0 0 0 0,-1 0 0 0 0,0 0 0 0 0,0 1 0 0 0,0 0 0 0 0,0 1 0 0 0,-1-1-1 0 0,0 2 1 0 0,0-1 0 0 0,0 1 0 0 0,0 0 0 0 0,-1 0 0 0 0,1 1 0 0 0,-1 1 0 0 0,1-1 0 0 0,-1 1 0 0 0,0 1 0 0 0,1-1 0 0 0,-1 1-1 0 0,0 1 1 0 0,0 0 0 0 0,1 0 0 0 0,-1 1 0 0 0,-3 1-121 0 0,-1 0 174 0 0,0 1 0 0 0,0 1 0 0 0,0 0 0 0 0,1 0 0 0 0,0 1 1 0 0,0 1-1 0 0,0 0 0 0 0,1 0 0 0 0,0 1 0 0 0,0 1 0 0 0,1 0 0 0 0,1 0 0 0 0,-1 1 0 0 0,1 0 0 0 0,1 1 0 0 0,0 0 0 0 0,0 0 0 0 0,2 1 0 0 0,-3 4-174 0 0,7-13-18 0 0,1 1 0 0 0,0-1-1 0 0,-1 0 1 0 0,1 1 0 0 0,1-1-1 0 0,-1 1 1 0 0,0-1 0 0 0,1 1-1 0 0,0-1 1 0 0,-1 1 0 0 0,2 0-1 0 0,-1-1 1 0 0,0 1 0 0 0,1-1-1 0 0,-1 1 1 0 0,1-1 0 0 0,0 1-1 0 0,0-1 1 0 0,1 1 0 0 0,-1-1-1 0 0,1 0 1 0 0,-1 0 0 0 0,1 0-1 0 0,0 0 1 0 0,0 0 0 0 0,0 0-1 0 0,1 0 1 0 0,-1-1-1 0 0,1 1 1 0 0,0-1 0 0 0,-1 0-1 0 0,1 1 1 0 0,0-1 0 0 0,0-1-1 0 0,0 1 1 0 0,1 0 0 0 0,-1-1-1 0 0,0 1 1 0 0,1-1 0 0 0,-1 0-1 0 0,1 0 1 0 0,0 0 18 0 0,79 11-2925 0 0,-10-16-4418 0 0,-46-1-2978 0 0</inkml:trace>
  <inkml:trace contextRef="#ctx0" brushRef="#br0" timeOffset="5152.619">5906 934 23781 0 0,'0'0'-56'0'0,"0"0"-188"0"0,0 0-221 0 0,0 0-388 0 0,0 0-383 0 0,0 0-20 0 0,0 0 153 0 0,0 0 384 0 0,0 0 456 0 0,0 0 159 0 0,0 0 50 0 0,0 0 51 0 0,0 0 72 0 0,18 4 66 0 0,153 16 509 0 0,-147-21-619 0 0,-18 0-90 0 0,0 0 0 0 0,0 0 1 0 0,0 1-1 0 0,1 0 0 0 0,-1 0 0 0 0,0 0 1 0 0,0 1-1 0 0,1 0 0 0 0,-1 0 0 0 0,0 0 1 0 0,0 1-1 0 0,0 0 0 0 0,0 0 0 0 0,-1 1 1 0 0,1 0-1 0 0,-1 0 0 0 0,6 3 65 0 0,-11-2 138 0 0,1 0 0 0 0,-1 0 0 0 0,1 0 0 0 0,-1 0 0 0 0,0 0 0 0 0,-1 0 0 0 0,1 0 0 0 0,-1 0 0 0 0,1 0 0 0 0,-1-1 0 0 0,-1 1 0 0 0,1 0 1 0 0,0 0-1 0 0,-1-1 0 0 0,0 1 0 0 0,0-1 0 0 0,0 1 0 0 0,0-1 0 0 0,0 0 0 0 0,-1 0 0 0 0,1 0 0 0 0,-1 0 0 0 0,0 0 0 0 0,-3 2-138 0 0,-5 9 362 0 0,1 0-52 0 0,-15 19-96 0 0,1 0 1 0 0,2 2 0 0 0,2 1 0 0 0,1 1-1 0 0,-9 24-214 0 0,27-58-7 0 0,1-1-1 0 0,-1 1 0 0 0,1-1 0 0 0,0 1 0 0 0,0 0 0 0 0,0-1 0 0 0,0 1 1 0 0,0-1-1 0 0,0 1 0 0 0,1 0 0 0 0,-1-1 0 0 0,1 1 0 0 0,-1-1 0 0 0,1 1 1 0 0,0-1-1 0 0,0 0 0 0 0,0 1 0 0 0,1-1 0 0 0,-1 0 0 0 0,1 0 0 0 0,-1 1 1 0 0,1-1-1 0 0,0 0 0 0 0,-1-1 0 0 0,1 1 0 0 0,0 0 0 0 0,0 0 0 0 0,0-1 1 0 0,1 1-1 0 0,-1-1 0 0 0,0 0 0 0 0,0 0 0 0 0,1 0 0 0 0,-1 0 0 0 0,1 0 1 0 0,-1 0-1 0 0,1-1 0 0 0,-1 1 0 0 0,1-1 0 0 0,0 0 0 0 0,-1 1 0 0 0,1-1 1 0 0,-1 0-1 0 0,1-1 0 0 0,0 1 0 0 0,-1 0 0 0 0,1-1 0 0 0,-1 1 0 0 0,1-1 1 0 0,-1 0-1 0 0,1 0 0 0 0,-1 0 0 0 0,0 0 0 0 0,1-1 0 0 0,1 0 8 0 0,24-6-369 0 0,0 0 0 0 0,0-2 0 0 0,-1-1 0 0 0,0-1 0 0 0,-1-1-1 0 0,-1-2 1 0 0,0 0 0 0 0,-1-2 0 0 0,-1 0 0 0 0,1-3 369 0 0,9-3-740 0 0,-27 18 619 0 0,3 1 107 0 0,0-1 1 0 0,0-1-1 0 0,-1 1 0 0 0,1-1 0 0 0,-1-1 1 0 0,0 0-1 0 0,-1 0 0 0 0,0 0 0 0 0,0-1 0 0 0,-1 0 1 0 0,0-1-1 0 0,0 1 0 0 0,-1-1 0 0 0,0 0 1 0 0,0 0-1 0 0,-1-1 0 0 0,0 1 0 0 0,-1-1 0 0 0,0 0 1 0 0,0-5 13 0 0,-5 11 105 0 0,0 1 0 0 0,-1 1 0 0 0,1-1 0 0 0,-1 0 0 0 0,1 1 0 0 0,-1-1 0 0 0,0 1 0 0 0,0 0 0 0 0,0 0 0 0 0,0 0 0 0 0,-1 0 0 0 0,1 0 0 0 0,0 1 0 0 0,-1 0 0 0 0,1-1 0 0 0,-1 1 0 0 0,0 1 0 0 0,1-1 0 0 0,-1 0 0 0 0,0 1 0 0 0,1 0 1 0 0,-1 0-1 0 0,0 0 0 0 0,1 0 0 0 0,-1 0 0 0 0,0 1 0 0 0,1 0 0 0 0,-1 0 0 0 0,0 0 0 0 0,1 0 0 0 0,0 0 0 0 0,-1 1 0 0 0,1 0 0 0 0,0-1 0 0 0,-1 1 0 0 0,1 0 0 0 0,0 1 0 0 0,-1 0-105 0 0,-5 4 108 0 0,-1 0 0 0 0,1 0-1 0 0,0 1 1 0 0,1 0 0 0 0,0 1-1 0 0,0-1 1 0 0,1 2 0 0 0,0-1-1 0 0,1 1 1 0 0,0 0 0 0 0,0 0-1 0 0,1 1 1 0 0,1 0 0 0 0,0-1 0 0 0,0 2-1 0 0,1-1 1 0 0,0 0 0 0 0,1 1-1 0 0,0-1 1 0 0,1 1 0 0 0,0 0-1 0 0,1-1 1 0 0,1 1 0 0 0,0 8-108 0 0,2-14-4 0 0,0-1 1 0 0,0 1-1 0 0,0-1 1 0 0,0 0-1 0 0,1 0 1 0 0,0 0 0 0 0,0 0-1 0 0,0-1 1 0 0,1 0-1 0 0,-1 0 1 0 0,1 0-1 0 0,0 0 1 0 0,0-1-1 0 0,1 1 1 0 0,-1-2-1 0 0,1 1 1 0 0,-1 0-1 0 0,1-1 1 0 0,0 0 0 0 0,0 0-1 0 0,0-1 1 0 0,0 0-1 0 0,0 0 1 0 0,0 0-1 0 0,0-1 1 0 0,1 0-1 0 0,-1 0 1 0 0,3-1 3 0 0,90-8-2395 0 0,-16-12-4054 0 0,-52 11-452 0 0,-9 3-829 0 0</inkml:trace>
  <inkml:trace contextRef="#ctx0" brushRef="#br0" timeOffset="6205.54">2782 2647 14643 0 0,'0'0'944'0'0,"0"0"-352"0"0,0 0-245 0 0,0 0-191 0 0,0 0-77 0 0,0 0-20 0 0,0 0 3 0 0,0 0 32 0 0,0 0 27 0 0,0 0 42 0 0,0 0 97 0 0,0 0 151 0 0,0 6 135 0 0,-26 500 3051 0 0,54-532-4372 0 0,179-325-2738 0 0,-205 348 3599 0 0,1 0 0 0 0,0 0 0 0 0,1 1 0 0 0,-1-1 0 0 0,0 1 0 0 0,1-1-1 0 0,0 1 1 0 0,-1 0 0 0 0,1 1 0 0 0,0-1 0 0 0,0 1 0 0 0,0-1 0 0 0,0 1-1 0 0,0 0 1 0 0,0 1 0 0 0,1-1 0 0 0,-1 1 0 0 0,0-1 0 0 0,0 1-1 0 0,0 1 1 0 0,1-1 0 0 0,-1 1 0 0 0,0-1 0 0 0,0 1 0 0 0,0 0 0 0 0,0 1-1 0 0,0-1 1 0 0,0 1 0 0 0,0-1 0 0 0,-1 1 0 0 0,1 0 0 0 0,0 1 0 0 0,-1-1-1 0 0,0 1 1 0 0,1-1 0 0 0,-1 1 0 0 0,0 0 0 0 0,-1 0 0 0 0,1 1 0 0 0,0-1-1 0 0,-1 0 1 0 0,0 1 0 0 0,0-1 0 0 0,0 1 0 0 0,0 0 0 0 0,0 0-1 0 0,-1 0 1 0 0,1 3-86 0 0,8 9 157 0 0,-2 0-1 0 0,0 1 1 0 0,-1 0-1 0 0,0 1 0 0 0,-2-1 1 0 0,0 1-1 0 0,-1 0 1 0 0,-1 0-1 0 0,0 1 0 0 0,-2-1 1 0 0,0 17-157 0 0,-1-35 40 0 0,28-40-2114 0 0,-2-1 990 0 0,-19 27 1052 0 0,0 0-1 0 0,1 0 1 0 0,0 0 0 0 0,1 1-1 0 0,1 0 1 0 0,0 1 0 0 0,1 0-1 0 0,0 1 1 0 0,0 0 0 0 0,1 1 0 0 0,1 0-1 0 0,0 1 1 0 0,0 0 0 0 0,1 1-1 0 0,0 1 1 0 0,0 0 0 0 0,1 0-1 0 0,2 1 33 0 0,-14 6 97 0 0,0 1 0 0 0,0-1 0 0 0,0 0 0 0 0,0 1 0 0 0,0 0 0 0 0,1 0 0 0 0,-1 0 0 0 0,-1 0 1 0 0,1 0-1 0 0,0 1 0 0 0,0-1 0 0 0,0 1 0 0 0,-1-1 0 0 0,1 1 0 0 0,-1 0 0 0 0,1 0 0 0 0,-1 1 0 0 0,0-1 0 0 0,0 0 0 0 0,0 1 0 0 0,0-1 0 0 0,0 1 0 0 0,0 0 0 0 0,-1 0 0 0 0,1-1 0 0 0,-1 1 0 0 0,0 0 0 0 0,0 0 0 0 0,0 0 0 0 0,0 0 0 0 0,0 3-97 0 0,18 101 1073 0 0,-17-94-1010 0 0,0 0-1 0 0,-1 0 0 0 0,-1 0 1 0 0,0 0-1 0 0,0 0 1 0 0,-1 0-1 0 0,-1 0 1 0 0,0-1-1 0 0,-1 1 1 0 0,-1 0-1 0 0,0-1 0 0 0,0 0 1 0 0,-1 0-1 0 0,-1 0 1 0 0,0-1-1 0 0,0 1 1 0 0,-7 7-63 0 0,6-21-2664 0 0,9-10-5987 0 0,1 7-1904 0 0</inkml:trace>
  <inkml:trace contextRef="#ctx0" brushRef="#br0" timeOffset="6653.804">3914 2828 16227 0 0,'0'0'2480'0'0,"0"0"-1673"0"0,0 0-678 0 0,0 0-100 0 0,0 0 10 0 0,0 0 21 0 0,0 0 36 0 0,0 0 40 0 0,0 0 36 0 0,0 0 19 0 0,0 0 13 0 0,0 0 33 0 0,0 27 54 0 0,0 83 36 0 0,0-106-285 0 0,0-1 1 0 0,0 0 0 0 0,0 1 0 0 0,0-1-1 0 0,0 0 1 0 0,1 1 0 0 0,0-1 0 0 0,-1 0-1 0 0,1 0 1 0 0,0 1 0 0 0,1-1 0 0 0,-1 0-1 0 0,1 0 1 0 0,-1 0 0 0 0,1-1 0 0 0,0 1-1 0 0,0 0 1 0 0,0-1 0 0 0,0 1 0 0 0,1-1-1 0 0,-1 1 1 0 0,0-1 0 0 0,1 0 0 0 0,0 0-1 0 0,0 0 1 0 0,-1-1 0 0 0,1 1 0 0 0,2 0-43 0 0,5 4 107 0 0,2-3-112 0 0,-1 0 0 0 0,1-1 1 0 0,0 0-1 0 0,0-1 0 0 0,0 0 1 0 0,0-1-1 0 0,-1-1 0 0 0,1 0 0 0 0,0 0 1 0 0,0-1-1 0 0,-1 0 0 0 0,1-1 1 0 0,-1-1-1 0 0,1 0 0 0 0,-1 0 0 0 0,-1-1 1 0 0,1 0-1 0 0,-1-1 0 0 0,0 0 1 0 0,0-1-1 0 0,0 0 0 0 0,-1-1 0 0 0,0 0 1 0 0,-1 0-1 0 0,0-1 0 0 0,0 0 1 0 0,-1 0-1 0 0,0-1 0 0 0,0 0 0 0 0,4-10 5 0 0,-8 15 15 0 0,-1 1-1 0 0,0-1 0 0 0,0 0 0 0 0,0 0 0 0 0,-1 0 0 0 0,0-1 0 0 0,0 1 0 0 0,0 0 0 0 0,0-1 0 0 0,-1 1 0 0 0,0 0 0 0 0,0-1 0 0 0,0 1 0 0 0,-1 0 0 0 0,0 0 0 0 0,0-1 0 0 0,0 1 0 0 0,-1 0 0 0 0,0 0 0 0 0,0 0 0 0 0,0 0 0 0 0,0 0 1 0 0,-1 1-1 0 0,0-1 0 0 0,0 1 0 0 0,0-1 0 0 0,0 1 0 0 0,-1 0 0 0 0,1 0 0 0 0,-1 1 0 0 0,0-1 0 0 0,-1 1 0 0 0,1 0 0 0 0,0 0 0 0 0,-1 0 0 0 0,0 1 0 0 0,1-1 0 0 0,-1 1 0 0 0,0 0 0 0 0,0 1 0 0 0,-1-1 0 0 0,1 1 0 0 0,0 0 0 0 0,0 0 0 0 0,-1 1 1 0 0,1-1-1 0 0,0 1 0 0 0,-1 0 0 0 0,1 1-14 0 0,-22 1-970 0 0,42 2-5565 0 0,8-4-2208 0 0,-14 0 1715 0 0</inkml:trace>
  <inkml:trace contextRef="#ctx0" brushRef="#br0" timeOffset="7199.766">4963 2083 12619 0 0,'0'0'3183'0'0,"0"0"-1936"0"0,0 0-810 0 0,0 0-294 0 0,0 0-206 0 0,0 0-51 0 0,0 0 34 0 0,0 0 64 0 0,0 0 125 0 0,0 0 126 0 0,0 0 104 0 0,0 0 101 0 0,0 0 68 0 0,-1 26 39 0 0,4 185 969 0 0,86 339-469 0 0,-89-550-1024 0 0,0 0 1 0 0,-1 0-1 0 0,1-1 1 0 0,0 1-1 0 0,-1 0 0 0 0,1 0 1 0 0,0 0-1 0 0,-1 0 1 0 0,1 0-1 0 0,0 0 1 0 0,-1-1-1 0 0,1 1 1 0 0,0 0-1 0 0,-1 0 1 0 0,1 0-1 0 0,-1 0 0 0 0,1 0 1 0 0,0 0-1 0 0,-1 1 1 0 0,1-1-1 0 0,0 0 1 0 0,-1 0-1 0 0,1 0 1 0 0,0 0-1 0 0,-1 0 1 0 0,1 0-1 0 0,0 1 0 0 0,-1-1 1 0 0,1 0-1 0 0,0 0 1 0 0,0 1-1 0 0,-1-1 1 0 0,1 0-1 0 0,0 0 1 0 0,0 1-1 0 0,-1-1 1 0 0,1 0-1 0 0,0 0 1 0 0,0 1-25 0 0,-9-14-663 0 0,-6-5 307 0 0,-1 0 0 0 0,-1 0 0 0 0,-1 2 0 0 0,0 0 0 0 0,-1 1 0 0 0,-1 0 0 0 0,-16-7 357 0 0,30 18 7 0 0,-1 0 1 0 0,0 1-1 0 0,0 0 1 0 0,-1 1-1 0 0,1-1 1 0 0,-1 1-1 0 0,1 1 1 0 0,-1-1-1 0 0,1 1 1 0 0,-1 1-1 0 0,0 0 1 0 0,1 0-1 0 0,-1 0 1 0 0,0 1-1 0 0,0 0 1 0 0,1 0-1 0 0,-1 1 1 0 0,1 0-1 0 0,0 0 1 0 0,-1 1-1 0 0,1 0 1 0 0,0 0-1 0 0,0 1 1 0 0,1 0-1 0 0,-1 0 1 0 0,0 1-8 0 0,0 0 67 0 0,0 1 1 0 0,0-1-1 0 0,1 2 1 0 0,0-1-1 0 0,0 1 0 0 0,0 0 1 0 0,1 0-1 0 0,0 0 1 0 0,0 1-1 0 0,1-1 0 0 0,0 1 1 0 0,0 1-1 0 0,1-1 1 0 0,0 0-1 0 0,1 1 0 0 0,0-1 1 0 0,0 1-1 0 0,0 0 1 0 0,1 0-1 0 0,1 0 0 0 0,0-1 1 0 0,0 1-1 0 0,0 0 1 0 0,1 0-1 0 0,1 0 0 0 0,-1 0 1 0 0,1-1-1 0 0,1 1 1 0 0,0-1-1 0 0,0 1 0 0 0,0-1 1 0 0,1 0-1 0 0,0 0 0 0 0,1-1 1 0 0,0 1-1 0 0,0-1 1 0 0,1 0-1 0 0,0-1 0 0 0,0 1 1 0 0,0-1-1 0 0,1 0 1 0 0,0 0-1 0 0,0-1 0 0 0,0 0 1 0 0,1 0-1 0 0,0-1 1 0 0,0 0-1 0 0,0-1 0 0 0,0 1 1 0 0,0-1-1 0 0,1-1 1 0 0,2 1-68 0 0,8-2-124 0 0,0-1 0 0 0,0-1 1 0 0,0-1-1 0 0,0 0 0 0 0,0-1 0 0 0,0-1 1 0 0,-1-1-1 0 0,0-1 0 0 0,0 0 0 0 0,0-1 1 0 0,-1-1-1 0 0,0-1 0 0 0,-1-1 1 0 0,6-3 123 0 0,59-44-4306 0 0,-9-4-4936 0 0,-57 48 974 0 0</inkml:trace>
  <inkml:trace contextRef="#ctx0" brushRef="#br0" timeOffset="7956.552">3209 3654 18340 0 0,'0'0'852'0'0,"0"0"-417"0"0,0 0-322 0 0,0 0-185 0 0,0 0-62 0 0,0 0 4 0 0,0 0 46 0 0,0 0 69 0 0,0 0 70 0 0,0 0 24 0 0,0 0-20 0 0,0 0-19 0 0,0 0-8 0 0,8-3-209 0 0,-8 1 105 0 0,-1-1 0 0 0,1 1 0 0 0,0-1 0 0 0,-1 1 0 0 0,1-1 0 0 0,-1 1 0 0 0,0-1 0 0 0,0 1 0 0 0,0 0 0 0 0,0-1 0 0 0,-1 1 0 0 0,1 0 0 0 0,0 0 0 0 0,-1 0 0 0 0,0 0 0 0 0,1 0 0 0 0,-1 0 0 0 0,0 1 0 0 0,0-1 0 0 0,0 0 0 0 0,0 1 0 0 0,0-1 0 0 0,0 1 0 0 0,-1 0 0 0 0,1 0 0 0 0,0 0 0 0 0,-1 0 0 0 0,1 0 0 0 0,-1 1 0 0 0,1-1 0 0 0,0 1-1 0 0,-1-1 1 0 0,0 1 0 0 0,1 0 0 0 0,-1 0 0 0 0,1 0 0 0 0,-1 0 0 0 0,1 1 0 0 0,-2-1 72 0 0,-98 25-377 0 0,83-16 534 0 0,1 1 0 0 0,0 1-1 0 0,1 1 1 0 0,1 0-1 0 0,0 1 1 0 0,0 1-1 0 0,2 0 1 0 0,-1 1-1 0 0,2 1 1 0 0,0 0-1 0 0,1 0 1 0 0,1 2-1 0 0,0-1 1 0 0,1 1-1 0 0,1 1 1 0 0,1 0-1 0 0,1 0 1 0 0,0 1-1 0 0,2 0 1 0 0,0 0-1 0 0,1 0 1 0 0,0 5-157 0 0,5-20 49 0 0,0 0 0 0 0,0 0 0 0 0,0-1 0 0 0,0 1-1 0 0,1 0 1 0 0,0-1 0 0 0,0 1 0 0 0,0-1 0 0 0,0 0 0 0 0,1 0 0 0 0,0 0 0 0 0,0 0 0 0 0,0 0 0 0 0,0 0 0 0 0,0-1 0 0 0,1 0 0 0 0,0 1-1 0 0,-1-1 1 0 0,1-1 0 0 0,1 1 0 0 0,-1 0 0 0 0,0-1 0 0 0,0 0 0 0 0,1 0 0 0 0,-1 0 0 0 0,1-1 0 0 0,0 0 0 0 0,0 0 0 0 0,-1 0-1 0 0,3 0-48 0 0,150 3 1023 0 0,188-130-1315 0 0,-345 125-6740 0 0,-5 2 2203 0 0,3-1 2031 0 0,0 0-4392 0 0</inkml:trace>
  <inkml:trace contextRef="#ctx0" brushRef="#br0" timeOffset="8468.418">3469 3954 22653 0 0,'0'0'267'0'0,"0"0"-211"0"0,0 0-156 0 0,0 0 10 0 0,0 0 58 0 0,0 0 7 0 0,0 0 10 0 0,0 0-3 0 0,28 14 10 0 0,89 43 18 0 0,-113-55 2 0 0,-1 0 0 0 0,1 0 0 0 0,0-1 0 0 0,0 1 0 0 0,1-1 0 0 0,-1 0 0 0 0,0 0 0 0 0,0 0 0 0 0,0 0 0 0 0,1-1 0 0 0,-1 0 0 0 0,0 0 0 0 0,1 0 0 0 0,-1 0 0 0 0,0-1 0 0 0,1 0 0 0 0,-1 0 0 0 0,0 0 0 0 0,0 0 0 0 0,0-1 0 0 0,0 1-1 0 0,0-1 1 0 0,0 0 0 0 0,0 0 0 0 0,-1-1 0 0 0,1 1 0 0 0,-1-1 0 0 0,1 0 0 0 0,2-3-12 0 0,5-3 63 0 0,-3 4-216 0 0,0-1-1 0 0,-1 0 1 0 0,0-1 0 0 0,0 0 0 0 0,0 0 0 0 0,-1 0 0 0 0,0-1 0 0 0,-1 0 0 0 0,1 0 0 0 0,-2 0 0 0 0,1-1 0 0 0,-1 0-1 0 0,0 1 1 0 0,-1-2 0 0 0,0 1 0 0 0,-1 0 0 0 0,0-1 0 0 0,0 1 0 0 0,-1-1 0 0 0,0 1 0 0 0,0-1 0 0 0,-1 1 0 0 0,-1-1-1 0 0,0-4 154 0 0,-5 7-159 0 0,-1 0-1 0 0,1 1 0 0 0,-1 0 0 0 0,0 0 0 0 0,-1 1 1 0 0,1 0-1 0 0,-1 0 0 0 0,0 1 0 0 0,0-1 0 0 0,-1 2 1 0 0,1-1-1 0 0,-1 1 0 0 0,0 1 0 0 0,0 0 0 0 0,0 0 1 0 0,0 0-1 0 0,0 1 0 0 0,0 1 0 0 0,0 0 0 0 0,0 0 0 0 0,0 0 1 0 0,-1 1-1 0 0,1 1 0 0 0,-5 1 160 0 0,-3 0 301 0 0,0 0-1 0 0,1 1 1 0 0,-1 1-1 0 0,1 1 1 0 0,0 0-1 0 0,1 1 1 0 0,0 1-1 0 0,0 1 1 0 0,0 0-1 0 0,1 0 1 0 0,0 2-1 0 0,1-1 1 0 0,0 2-1 0 0,1 0 1 0 0,0 0 0 0 0,1 1-1 0 0,-8 12-300 0 0,17-22 29 0 0,0-1-1 0 0,0 1 0 0 0,0-1 1 0 0,0 1-1 0 0,0 0 1 0 0,1 0-1 0 0,-1 0 1 0 0,1 0-1 0 0,0 0 1 0 0,0 0-1 0 0,0 0 1 0 0,0 0-1 0 0,0 0 1 0 0,1 1-1 0 0,0-1 0 0 0,-1 0 1 0 0,1 0-1 0 0,0 1 1 0 0,1-1-1 0 0,-1 0 1 0 0,0 0-1 0 0,1 1 1 0 0,0-1-1 0 0,0 0 1 0 0,0 0-1 0 0,0 0 1 0 0,0 0-1 0 0,1 0 0 0 0,-1 0 1 0 0,1 0-1 0 0,0-1 1 0 0,0 1-1 0 0,0 0 1 0 0,0-1-1 0 0,0 0 1 0 0,1 1-1 0 0,-1-1 1 0 0,1 0-1 0 0,-1 0 0 0 0,1 0 1 0 0,0-1-1 0 0,0 1 1 0 0,0-1-1 0 0,0 1 1 0 0,0-1-1 0 0,0 0 1 0 0,0 0-1 0 0,0 0 1 0 0,0-1-1 0 0,3 1-28 0 0,14 3 31 0 0,0-1 0 0 0,1-1 0 0 0,-1-1 1 0 0,0 0-1 0 0,1-2 0 0 0,-1 0 0 0 0,0-2 0 0 0,0 0 0 0 0,0-1 0 0 0,0-1 0 0 0,0-1 1 0 0,-1 0-1 0 0,0-2 0 0 0,-1 0 0 0 0,5-4-31 0 0,149-42 149 0 0,-166 54-122 0 0,1 0 0 0 0,0 0 0 0 0,-1 0 0 0 0,1 1 0 0 0,-1 0 0 0 0,1 1 0 0 0,-1-1 0 0 0,1 1 0 0 0,-1 0 0 0 0,0 1 0 0 0,0 0 0 0 0,0 0 0 0 0,0 0 0 0 0,-1 0 0 0 0,1 1 0 0 0,1 2-27 0 0,85 31 143 0 0,-35-41-4121 0 0,-21-11-5590 0 0,-27 10-207 0 0</inkml:trace>
  <inkml:trace contextRef="#ctx0" brushRef="#br0" timeOffset="9419.368">4430 3217 24245 0 0,'0'0'-152'0'0,"0"0"-140"0"0,0 0-72 0 0,0 0 44 0 0,0 0 125 0 0,0 0 117 0 0,0 0 50 0 0,4 29 16 0 0,32 188 0 0 0,-30-162 141 0 0,-1 0 1 0 0,-3 0 0 0 0,-2 0 0 0 0,-3 0 0 0 0,-2-1 0 0 0,-2 1 0 0 0,-13 44-130 0 0,19-94-88 0 0,1-5 88 0 0,-1-1 0 0 0,1 1 0 0 0,-1 0 0 0 0,1 0 0 0 0,-1 0-1 0 0,1 0 1 0 0,-1 0 0 0 0,1 0 0 0 0,-1 0 0 0 0,1-1 0 0 0,-1 2 0 0 0,1-1 0 0 0,-1 0 0 0 0,1 0 0 0 0,-1 0 0 0 0,1 0 0 0 0,-1 0 0 0 0,1 0-1 0 0,-1 0 1 0 0,1 1 0 0 0,-1-1 0 0 0,1 0 0 0 0,-1 0 0 0 0,1 1 0 0 0,0-1 0 0 0,-1 0 0 0 0,1 1 0 0 0,-1-1 0 0 0,1 0 0 0 0,0 1-1 0 0,-1-1 1 0 0,1 0 0 0 0,0 1 0 0 0,0-1 0 0 0,-1 1 0 0 0,1-1 0 0 0,0 1 0 0 0,0-1 0 0 0,0 1 0 0 0,-1-1 0 0 0,1 1 0 0 0,0-1-1 0 0,0 1 1 0 0,0-1 0 0 0,0 1 0 0 0,0-1 0 0 0,0 1 0 0 0,0-1 0 0 0,-2-7-123 0 0,0-1 0 0 0,0 0 1 0 0,1 0-1 0 0,0 0 0 0 0,0 0 0 0 0,1 0 1 0 0,0 0-1 0 0,1 0 0 0 0,-1 0 0 0 0,2 0 0 0 0,-1 0 1 0 0,1 0-1 0 0,0 0 0 0 0,1 1 0 0 0,0-1 0 0 0,0 1 1 0 0,0-1-1 0 0,1 1 0 0 0,0 0 0 0 0,1 1 0 0 0,-1-1 1 0 0,1 1-1 0 0,1 0 0 0 0,-1 0 0 0 0,1 0 1 0 0,0 1-1 0 0,0 0 0 0 0,1 0 0 0 0,6-3 123 0 0,1-2 98 0 0,1 1 0 0 0,0 1 0 0 0,0 0 0 0 0,1 1 1 0 0,0 1-1 0 0,1 0 0 0 0,-1 1 0 0 0,1 1 0 0 0,0 1 0 0 0,0 0 0 0 0,0 1 0 0 0,0 1 0 0 0,11 0-98 0 0,-25 2 33 0 0,0-1 1 0 0,0 1-1 0 0,0 0 0 0 0,0 0 0 0 0,0 0 1 0 0,0 0-1 0 0,0 0 0 0 0,-1 1 0 0 0,1-1 0 0 0,0 1 1 0 0,-1 0-1 0 0,1 0 0 0 0,-1 0 0 0 0,0 0 1 0 0,0 0-1 0 0,0 0 0 0 0,0 0 0 0 0,0 1 0 0 0,0-1 1 0 0,0 1-1 0 0,-1 0 0 0 0,1-1 0 0 0,-1 1 1 0 0,0 0-1 0 0,0 0 0 0 0,0 0 0 0 0,0 0 0 0 0,0 0 1 0 0,-1 0-1 0 0,1 0 0 0 0,-1 0 0 0 0,0 0 1 0 0,0 0-1 0 0,0 0 0 0 0,0 0 0 0 0,-1 0 0 0 0,1 0 1 0 0,-1 0-1 0 0,0 0 0 0 0,0 0 0 0 0,0 0 1 0 0,0 0-1 0 0,0 0 0 0 0,-1 0 0 0 0,1-1 0 0 0,-1 1 1 0 0,0-1-1 0 0,1 1 0 0 0,-1-1 0 0 0,-1 1 1 0 0,1-1-1 0 0,0 0 0 0 0,0 0 0 0 0,-1 0 0 0 0,1-1 1 0 0,-1 1-34 0 0,-12 13 36 0 0,0 0 0 0 0,0-2 0 0 0,-2 0 0 0 0,1 0 0 0 0,-2-2 0 0 0,1 0 0 0 0,-2-1 1 0 0,-15 6-37 0 0,-60 37-852 0 0,116-55-2112 0 0,43 5 3420 0 0,-35-2-242 0 0,320 46 3229 0 0,-338-43-3453 0 0,0 0 0 0 0,1 0 0 0 0,-1-1 0 0 0,0-1-1 0 0,1 0 1 0 0,0-1 0 0 0,-1 0 0 0 0,1-1 0 0 0,0 0-1 0 0,-1-1 1 0 0,1 0 0 0 0,0-1 0 0 0,-1-1 0 0 0,1 0 0 0 0,-1 0-1 0 0,0-2 1 0 0,0 1 0 0 0,-1-1 0 0 0,1-1 0 0 0,-1 0-1 0 0,0-1 1 0 0,-1 0 0 0 0,0-1 0 0 0,0 0 0 0 0,0 0-1 0 0,-1-1 1 0 0,0 0 0 0 0,5-9 10 0 0,-7 8-160 0 0,-2-1 0 0 0,1 0 0 0 0,-2-1 0 0 0,1 1 1 0 0,-1-1-1 0 0,-1 0 0 0 0,0 0 0 0 0,-1 0 0 0 0,-1-1 0 0 0,1 1 0 0 0,-2 0 0 0 0,0-10 160 0 0,0 18-27 0 0,0-1-1 0 0,-1 1 0 0 0,1 0 0 0 0,-1-1 1 0 0,0 1-1 0 0,-1 0 0 0 0,1 0 1 0 0,-1-1-1 0 0,1 1 0 0 0,-1 0 0 0 0,0 0 1 0 0,-1 1-1 0 0,1-1 0 0 0,-1 0 0 0 0,1 1 1 0 0,-1 0-1 0 0,0-1 0 0 0,-1 1 1 0 0,1 0-1 0 0,0 1 0 0 0,-1-1 0 0 0,1 0 1 0 0,-1 1-1 0 0,0 0 0 0 0,0 0 1 0 0,0 0-1 0 0,0 1 0 0 0,0-1 0 0 0,-1 1 1 0 0,1 0-1 0 0,0 0 0 0 0,-1 0 1 0 0,1 1-1 0 0,0-1 0 0 0,-1 1 0 0 0,-1 0 28 0 0,-5 3 166 0 0,0 0 0 0 0,-1 1 1 0 0,2 0-1 0 0,-1 1 0 0 0,0 0 0 0 0,1 0 0 0 0,0 1 0 0 0,0 1 0 0 0,1 0 0 0 0,0 0 0 0 0,0 1 0 0 0,0 0 0 0 0,1 0 0 0 0,0 1 0 0 0,1 0 0 0 0,0 0 0 0 0,0 1 0 0 0,1 0 0 0 0,1 0 0 0 0,-1 0 0 0 0,2 1 0 0 0,-4 9-166 0 0,6-12 38 0 0,1 0 0 0 0,0 0-1 0 0,0 1 1 0 0,0-1 0 0 0,1 0-1 0 0,0 1 1 0 0,1-1 0 0 0,0 0-1 0 0,0 1 1 0 0,1-1 0 0 0,0 0-1 0 0,1 0 1 0 0,-1 0 0 0 0,2-1-1 0 0,-1 1 1 0 0,1-1 0 0 0,0 1-1 0 0,0-1 1 0 0,1 0 0 0 0,0-1 0 0 0,0 1-1 0 0,1-1 1 0 0,0 0 0 0 0,0 0-1 0 0,0-1 1 0 0,1 0 0 0 0,0 0-1 0 0,0 0 1 0 0,0-1 0 0 0,0 0-1 0 0,1 0 1 0 0,-1-1 0 0 0,1 0-1 0 0,0-1 1 0 0,0 1 0 0 0,0-2-1 0 0,1 1 1 0 0,-1-1 0 0 0,0 0-1 0 0,0-1 1 0 0,1 1 0 0 0,-1-2 0 0 0,7 0-38 0 0,327 4-1734 0 0,-292 9-1159 0 0,-36-2-1085 0 0,-6 4-3902 0 0,-6-7-1477 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16T11:00:45.8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1 20644 0 0,'0'0'0'0'0,"0"0"-106"0"0,0 0 47 0 0,0 0-8 0 0,0 0-39 0 0,0 0-42 0 0,0 0-91 0 0,0 0-8 0 0,0 0 28 0 0,0 0 53 0 0,0 0 54 0 0,0 0 32 0 0,0 0 53 0 0,-17 29 51 0 0,-51 93 49 0 0,42-22 254 0 0,25-74-220 0 0,-3 33-172 0 0,2 0 1 0 0,2 1 0 0 0,4-1-1 0 0,1 1 1 0 0,4-2-1 0 0,2 1 1 0 0,7 19 64 0 0,24-12-3161 0 0,2-76-7039 0 0,-39 2 4413 0 0</inkml:trace>
  <inkml:trace contextRef="#ctx0" brushRef="#br0" timeOffset="1987.245">467 334 18372 0 0,'0'0'1113'0'0,"0"0"-948"0"0,0 0-378 0 0,0 0-229 0 0,0 0-229 0 0,0 0-5 0 0,0 0 86 0 0,0 0 172 0 0,0 0 184 0 0,0 0 81 0 0,0 0 13 0 0,0 0-15 0 0,0 0-10 0 0,25-12 50 0 0,77-37 23 0 0,-21 29-1115 0 0,-65 92 2571 0 0,-84 222 98 0 0,67-291-1478 0 0,1 0 1 0 0,0 0-1 0 0,-1 0 1 0 0,1 0-1 0 0,0 0 0 0 0,1 0 1 0 0,-1 0-1 0 0,1 0 1 0 0,-1 0-1 0 0,1 0 0 0 0,0 0 1 0 0,0 0-1 0 0,0 0 1 0 0,1 0-1 0 0,-1-1 0 0 0,1 1 1 0 0,-1 0-1 0 0,1-1 1 0 0,0 1-1 0 0,0-1 0 0 0,0 0 1 0 0,0 0-1 0 0,0 1 1 0 0,1-1-1 0 0,-1-1 0 0 0,1 1 1 0 0,-1 0-1 0 0,1-1 1 0 0,0 1-1 0 0,-1-1 0 0 0,1 0 1 0 0,0 0-1 0 0,0 0 1 0 0,0 0-1 0 0,0 0 1 0 0,0-1-1 0 0,3 1 16 0 0,117-12-1358 0 0,99-120-1504 0 0,-202 141 8330 0 0,7 47-4393 0 0,-19-37-903 0 0,-6-14-151 0 0,0 1 0 0 0,0-1 1 0 0,1 0-1 0 0,-1 0 0 0 0,1 0 0 0 0,1-1 1 0 0,-1 1-1 0 0,1-1 0 0 0,0 0 0 0 0,0 0 1 0 0,1 0-1 0 0,-1 0 0 0 0,1-1 0 0 0,0 0 1 0 0,0 0-1 0 0,1 0 0 0 0,-1 0 1 0 0,1-1-1 0 0,0 0 0 0 0,-1 0 0 0 0,2-1 1 0 0,-1 0-1 0 0,0 0 0 0 0,0 0 0 0 0,1-1 1 0 0,-1 0-1 0 0,1 0 0 0 0,-1 0 1 0 0,1-1-1 0 0,-1 0 0 0 0,1 0 0 0 0,-1-1 1 0 0,1 0-1 0 0,-1 0 0 0 0,0 0 0 0 0,1-1 1 0 0,-1 0-1 0 0,3-1-21 0 0,9-9-66 0 0,-1 0-1 0 0,1-1 1 0 0,-2 0-1 0 0,0-2 1 0 0,-1 0 0 0 0,0 0-1 0 0,-1-1 1 0 0,-1-1 0 0 0,-1-1-1 0 0,0 0 1 0 0,-1 0-1 0 0,-1-1 1 0 0,4-13 66 0 0,-10 27-30 0 0,0-1 0 0 0,-1 1 0 0 0,0 0 0 0 0,0-1 1 0 0,0 0-1 0 0,-1 0 0 0 0,0 0 0 0 0,0 0 0 0 0,-1 0 0 0 0,1 0 0 0 0,-1 0 0 0 0,-1 0 0 0 0,1-1 0 0 0,-1 1 0 0 0,0 0 0 0 0,-1-1 1 0 0,1 1-1 0 0,-1 0 0 0 0,0 0 0 0 0,-1-1 0 0 0,1 1 0 0 0,-1 0 0 0 0,-1 1 0 0 0,1-1 0 0 0,-1 0 0 0 0,0 1 0 0 0,0-1 0 0 0,-1 1 1 0 0,1 0-1 0 0,-1 0 0 0 0,0 0 0 0 0,-1 0 0 0 0,1 1 0 0 0,-1 0 0 0 0,0 0 0 0 0,0 0 0 0 0,0 1 0 0 0,0-1 0 0 0,-1 1 0 0 0,0 0 1 0 0,1 1-1 0 0,-1-1 0 0 0,0 1 0 0 0,-3 0 30 0 0,-7 3 88 0 0,1 1 0 0 0,0 1 0 0 0,1 0 0 0 0,-1 1 1 0 0,0 1-1 0 0,1 0 0 0 0,0 1 0 0 0,0 1 0 0 0,1 0 0 0 0,0 0 1 0 0,0 2-1 0 0,1-1 0 0 0,0 2 0 0 0,0 0 0 0 0,1 0 0 0 0,0 1 0 0 0,1 0 1 0 0,0 1-1 0 0,1 0 0 0 0,0 0 0 0 0,1 1 0 0 0,1 0 0 0 0,0 1 1 0 0,0 0-1 0 0,2 0 0 0 0,-1 0 0 0 0,2 1 0 0 0,0-1 0 0 0,-1 11-88 0 0,3-22-20 0 0,1 2 0 0 0,0-1 1 0 0,-1 0-1 0 0,1 0 0 0 0,1 0 0 0 0,-1 0 0 0 0,1 1 0 0 0,-1-1 0 0 0,1 0 0 0 0,0 1 0 0 0,1-1 0 0 0,-1 0 0 0 0,1 0 0 0 0,0 1 0 0 0,0-1 0 0 0,0 0 0 0 0,1 0 0 0 0,-1 0 0 0 0,1 0 0 0 0,0 0 1 0 0,0 0-1 0 0,0-1 0 0 0,1 1 0 0 0,-1-1 0 0 0,1 1 0 0 0,0-1 0 0 0,0 0 0 0 0,0 0 0 0 0,0 0 0 0 0,1-1 0 0 0,-1 1 0 0 0,1-1 0 0 0,-1 0 0 0 0,1 0 0 0 0,0 0 0 0 0,0 0 0 0 0,0 0 1 0 0,0-1-1 0 0,0 0 0 0 0,1 0 0 0 0,-1 0 0 0 0,0-1 0 0 0,0 1 0 0 0,1-1 20 0 0,7 0-15 0 0,0-1 0 0 0,0-1 1 0 0,-1 0-1 0 0,1-1 0 0 0,-1 0 1 0 0,1 0-1 0 0,-1-1 0 0 0,0-1 1 0 0,0 0-1 0 0,-1 0 0 0 0,0-1 1 0 0,0 0-1 0 0,0-1 0 0 0,-1 0 1 0 0,0-1-1 0 0,0 0 0 0 0,7-8 15 0 0,116-70 379 0 0,-127 87-307 0 0,0 0 1 0 0,0 0-1 0 0,-1 0 0 0 0,1 1 0 0 0,-1 0 1 0 0,1 0-1 0 0,-1 0 0 0 0,0 0 0 0 0,0 0 0 0 0,0 1 1 0 0,0 0-1 0 0,0 0 0 0 0,-1 0 0 0 0,1 0 1 0 0,-1 1-1 0 0,0-1 0 0 0,0 1 0 0 0,0 0 1 0 0,0 0-1 0 0,-1 0 0 0 0,1 0 0 0 0,-1 1 0 0 0,0-1 1 0 0,-1 0-1 0 0,1 1 0 0 0,-1 0 0 0 0,1-1 1 0 0,-2 1-1 0 0,1 1-72 0 0,18 32 35 0 0,-19-36-52 0 0,1 0 1 0 0,0 0-1 0 0,1 0 0 0 0,-1 0 1 0 0,0 0-1 0 0,0 0 0 0 0,1 0 1 0 0,-1 0-1 0 0,1 0 1 0 0,0-1-1 0 0,-1 1 0 0 0,1-1 1 0 0,0 1-1 0 0,0-1 0 0 0,0 0 1 0 0,0 1-1 0 0,0-1 0 0 0,0 0 1 0 0,1-1-1 0 0,-1 1 0 0 0,0 0 1 0 0,0 0-1 0 0,1-1 0 0 0,-1 0 1 0 0,0 1-1 0 0,1-1 1 0 0,-1 0-1 0 0,0 0 0 0 0,1 0 1 0 0,-1 0-1 0 0,0-1 0 0 0,1 1 1 0 0,-1-1-1 0 0,0 1 0 0 0,1-1 1 0 0,-1 0-1 0 0,0 0 0 0 0,0 0 1 0 0,0 0-1 0 0,0 0 0 0 0,0 0 1 0 0,0-1-1 0 0,0 1 1 0 0,0-1-1 0 0,0 1 0 0 0,-1-1 1 0 0,1 0-1 0 0,-1 1 0 0 0,1-1 1 0 0,-1 0-1 0 0,0 0 0 0 0,1 0 1 0 0,-1 0-1 0 0,0-2 17 0 0,20-23-168 0 0,-2-2-1 0 0,-1 0 1 0 0,-1-1-1 0 0,-2 0 1 0 0,0-2-1 0 0,-3 1 1 0 0,0-2-1 0 0,-2 0 1 0 0,0-8 168 0 0,7 123 2603 0 0,-10-51-2528 0 0,-6-17-87 0 0,0-1 0 0 0,1 0 1 0 0,1 0-1 0 0,0 0 0 0 0,1 0 1 0 0,0-1-1 0 0,1 1 0 0 0,1-1 1 0 0,0 0-1 0 0,0 0 0 0 0,1-1 1 0 0,1 0-1 0 0,0 0 0 0 0,0-1 1 0 0,1 0-1 0 0,7 7 12 0 0,-13-16-22 0 0,0 0 1 0 0,-1 0-1 0 0,1 0 1 0 0,0 0-1 0 0,0 0 1 0 0,0-1-1 0 0,0 1 1 0 0,0-1-1 0 0,0 0 1 0 0,0 0-1 0 0,0 0 1 0 0,0 0-1 0 0,0 0 0 0 0,0-1 1 0 0,0 1-1 0 0,-1-1 1 0 0,1 0-1 0 0,0 0 1 0 0,0 0-1 0 0,0 0 1 0 0,-1 0-1 0 0,1-1 1 0 0,-1 1-1 0 0,1-1 1 0 0,-1 0-1 0 0,1 0 0 0 0,-1 0 1 0 0,0 0-1 0 0,0 0 1 0 0,0 0-1 0 0,0 0 1 0 0,0-1-1 0 0,-1 1 1 0 0,1-1-1 0 0,-1 1 1 0 0,1-1-1 0 0,-1 0 22 0 0,47-105-634 0 0,-34-16 1626 0 0,-14 124-693 0 0,0 0-118 0 0,7 43-446 0 0,68 121 522 0 0,-72-158-297 0 0,1 0-1 0 0,0 0 1 0 0,1 0 0 0 0,0-1-1 0 0,0 1 1 0 0,0-1-1 0 0,0 0 1 0 0,1-1-1 0 0,0 1 1 0 0,-1-1 0 0 0,2 0-1 0 0,-1-1 1 0 0,0 1-1 0 0,1-1 1 0 0,0 0 0 0 0,0-1-1 0 0,0 0 1 0 0,0 0-1 0 0,0 0 1 0 0,0-1 0 0 0,0 0-1 0 0,0-1 1 0 0,4 1 40 0 0,-3-5-34 0 0,1 0 0 0 0,-1 0 1 0 0,-1-1-1 0 0,1 0 0 0 0,-1 0 0 0 0,0-1 1 0 0,0 0-1 0 0,0 0 0 0 0,-1-1 1 0 0,0 0-1 0 0,0 0 0 0 0,-1 0 0 0 0,0-1 1 0 0,0 1-1 0 0,-1-1 0 0 0,0 0 1 0 0,0-1-1 0 0,-1 1 0 0 0,0-1 0 0 0,0 1 1 0 0,-1-1-1 0 0,0 0 0 0 0,-1 0 1 0 0,0 0-1 0 0,0 0 0 0 0,-1 0 0 0 0,0 0 1 0 0,-1 0-1 0 0,0 0 0 0 0,0 0 1 0 0,-1 0-1 0 0,-2-7 34 0 0,3 12 71 0 0,0 0 0 0 0,0 0 0 0 0,0 0 1 0 0,-1 0-1 0 0,1 0 0 0 0,-1 1 0 0 0,0-1 0 0 0,0 1 1 0 0,0-1-1 0 0,-1 1 0 0 0,1 0 0 0 0,-1 0 0 0 0,0 0 0 0 0,0 0 1 0 0,0 0-1 0 0,0 1 0 0 0,0-1 0 0 0,-1 1 0 0 0,1 0 1 0 0,-1 0-1 0 0,1 0 0 0 0,-1 1 0 0 0,0-1 0 0 0,-1 0-71 0 0,4 2-102 0 0,1 0-236 0 0,24 19-897 0 0,254 140 1226 0 0,-276-157 68 0 0,0 0-1 0 0,0 0 1 0 0,0 0 0 0 0,0 1 0 0 0,0-1 0 0 0,-1 0-1 0 0,0 1 1 0 0,1-1 0 0 0,-1 1 0 0 0,0 0 0 0 0,0-1-1 0 0,0 1 1 0 0,0 0 0 0 0,-1-1 0 0 0,1 1 0 0 0,-1 0-1 0 0,0 0 1 0 0,0 0 0 0 0,0 0 0 0 0,0 0 0 0 0,0-1-1 0 0,0 1 1 0 0,-1 0 0 0 0,1 0 0 0 0,-1 0 0 0 0,0-1-1 0 0,0 1 1 0 0,0 0 0 0 0,0-1 0 0 0,-1 1 0 0 0,1-1-1 0 0,-1 1 1 0 0,1-1 0 0 0,-1 0 0 0 0,-2 2-59 0 0,-74 79 908 0 0,71-78-927 0 0,-152 103 201 0 0,179-156-7048 0 0,65-74-2196 0 0,12 2 4321 0 0,119-92 4376 0 0,-208 206 598 0 0,66-47 3381 0 0,8 38 3476 0 0,-76 20-6688 0 0,-1-1 0 0 0,0 1 0 0 0,-1 0 0 0 0,1 1 1 0 0,-1-1-1 0 0,0 1 0 0 0,0 0 0 0 0,-1 0 0 0 0,0 0 1 0 0,0 0-1 0 0,0 0 0 0 0,-1 1 0 0 0,0-1 0 0 0,0 1 0 0 0,0 0 1 0 0,-1 0-1 0 0,0-1 0 0 0,-1 2-402 0 0,2 1 116 0 0,62 273 429 0 0,-64-280-660 0 0,1 0 0 0 0,0 0-1 0 0,0 0 1 0 0,0-1 0 0 0,0 1-1 0 0,0 0 1 0 0,0-1 0 0 0,0 1-1 0 0,1-1 1 0 0,-1 1 0 0 0,0-1 0 0 0,1 0-1 0 0,-1 1 1 0 0,1-1 0 0 0,0 0-1 0 0,-1 0 1 0 0,1 0 0 0 0,0 0-1 0 0,0-1 1 0 0,0 1 0 0 0,-1 0 0 0 0,1-1-1 0 0,0 1 1 0 0,0-1 0 0 0,0 0-1 0 0,0 1 1 0 0,0-1 0 0 0,0 0 0 0 0,0 0-1 0 0,1 0 116 0 0,49-29-11316 0 0,-42 20 5344 0 0</inkml:trace>
  <inkml:trace contextRef="#ctx0" brushRef="#br0" timeOffset="2568.127">3431 10 21301 0 0,'0'0'802'0'0,"0"0"-558"0"0,0 0-272 0 0,0 0-201 0 0,0 0-123 0 0,0 0 57 0 0,0 0 13 0 0,0 0-40 0 0,0 0-141 0 0,0 0-277 0 0,0 0-247 0 0,0 0-28 0 0,0 0 170 0 0,27 9 278 0 0,139 44 27 0 0,-162-48 709 0 0,1 0 0 0 0,-1 0 1 0 0,0 0-1 0 0,0 1 0 0 0,-1 0 0 0 0,1-1 0 0 0,-1 1 0 0 0,-1 0 1 0 0,1 1-1 0 0,-1-1 0 0 0,0 0 0 0 0,0 1 0 0 0,-1-1 0 0 0,0 1 1 0 0,0-1-1 0 0,0 1 0 0 0,-1 0 0 0 0,0-1 0 0 0,0 1 0 0 0,-1 0 1 0 0,0-1-1 0 0,0 1 0 0 0,-1-1 0 0 0,1 1 0 0 0,-2-1 1 0 0,1 0-1 0 0,-3 5-169 0 0,-171 457 521 0 0,174-466-522 0 0,0 0-1 0 0,0 0 1 0 0,1-1 0 0 0,-1 1-1 0 0,1 1 1 0 0,0-1-1 0 0,-1 0 1 0 0,1 0 0 0 0,0 0-1 0 0,0 1 1 0 0,1-1-1 0 0,-1 1 1 0 0,0-1 0 0 0,1 0-1 0 0,-1 1 1 0 0,1-1 0 0 0,0 1-1 0 0,0-1 1 0 0,0 1-1 0 0,0-1 1 0 0,1 1 0 0 0,-1-1-1 0 0,0 1 1 0 0,1-1-1 0 0,0 1 1 0 0,-1-1 0 0 0,1 0-1 0 0,0 1 1 0 0,1-1 0 0 0,-1 0-1 0 0,0 0 1 0 0,0 0-1 0 0,1 0 1 0 0,-1 0 0 0 0,1 0-1 0 0,0 0 1 0 0,0 0-1 0 0,0-1 1 0 0,-1 1 0 0 0,2-1-1 0 0,-1 1 1 0 0,0-1 0 0 0,0 0-1 0 0,0 0 1 0 0,0 0-1 0 0,1 0 1 0 0,-1 0 0 0 0,1 0-1 0 0,-1-1 1 0 0,0 1-1 0 0,1-1 1 0 0,-1 0 1 0 0,22 2-108 0 0,0-1 0 0 0,0-1 0 0 0,0-2 0 0 0,0 0 0 0 0,-1-1 1 0 0,1-2-1 0 0,-1 0 0 0 0,0-2 0 0 0,0 0 0 0 0,-1-2 0 0 0,0 0 0 0 0,9-6 108 0 0,51-17-708 0 0,-61 25 178 0 0,61-24-2828 0 0,-29 5-6886 0 0,-43 21 5680 0 0</inkml:trace>
  <inkml:trace contextRef="#ctx0" brushRef="#br0" timeOffset="2824.743">3412 478 21773 0 0,'0'0'616'0'0,"0"0"-904"0"0,0 0-216 0 0,0 0-65 0 0,0 0 145 0 0,0 0 216 0 0,0 0 56 0 0,159-32-56 0 0,-107 24-304 0 0,3 1-376 0 0,2-4-640 0 0,6 2-745 0 0,-4 0-1024 0 0,-1 1-639 0 0,-14 2 543 0 0,-17 2-816 0 0</inkml:trace>
  <inkml:trace contextRef="#ctx0" brushRef="#br0" timeOffset="3106.159">4315 157 9266 0 0,'0'0'7028'0'0,"0"0"-4646"0"0,0 0-1500 0 0,0 0-258 0 0,0 0-139 0 0,-10 29-85 0 0,-30 93-134 0 0,22 29-59 0 0,19-113-234 0 0,-2-17-122 0 0,1 0 0 0 0,1 0 1 0 0,1 0-1 0 0,1 0 0 0 0,1 0 1 0 0,0-1-1 0 0,2 1 1 0 0,1-1-1 0 0,8 18 149 0 0,-13-38-217 0 0,-1 1-1 0 0,1-1 1 0 0,0 0 0 0 0,0-1 0 0 0,0 1-1 0 0,-1 0 1 0 0,1 0 0 0 0,0-1 0 0 0,0 1-1 0 0,0-1 1 0 0,-1 1 0 0 0,1-1 0 0 0,0 0-1 0 0,-1 0 1 0 0,1 0 0 0 0,-1 0-1 0 0,1 0 1 0 0,-1 0 0 0 0,1 0 0 0 0,-1 0-1 0 0,0-1 1 0 0,0 1 0 0 0,1 0 0 0 0,-1-1-1 0 0,0 1 1 0 0,0-1 0 0 0,0 0 0 0 0,-1 1-1 0 0,1-1 1 0 0,0 0 0 0 0,-1 1-1 0 0,1-1 1 0 0,-1 0 0 0 0,1 0 0 0 0,-1 1-1 0 0,0-1 1 0 0,0 0 0 0 0,0 0 0 0 0,0 0 217 0 0,2-3-1174 0 0,8-16-3429 0 0,-4 4-1322 0 0</inkml:trace>
  <inkml:trace contextRef="#ctx0" brushRef="#br0" timeOffset="3619.102">4830 604 19676 0 0,'0'0'756'0'0,"0"0"-364"0"0,0 0-105 0 0,0 0-115 0 0,0 0-28 0 0,0 0 19 0 0,0 0-40 0 0,0 0-122 0 0,0 0-196 0 0,0 0-231 0 0,0 0-259 0 0,27 0-165 0 0,85-4-47 0 0,-109 4 833 0 0,0 0 0 0 0,1 0 0 0 0,-1-1 0 0 0,0 1 0 0 0,1-1 0 0 0,-1 0 0 0 0,0 0 0 0 0,0 0 0 0 0,0-1 0 0 0,0 1 1 0 0,0-1-1 0 0,0 1 0 0 0,0-1 0 0 0,0 0 0 0 0,0 0 0 0 0,-1 0 0 0 0,1 0 0 0 0,-1-1 0 0 0,0 1 0 0 0,0-1 0 0 0,0 0 0 0 0,0 1 0 0 0,0-1 0 0 0,0 0 0 0 0,-1 0 0 0 0,1 0 0 0 0,-1-1 64 0 0,5-8-164 0 0,-1 4 173 0 0,-1 0 0 0 0,0-1 0 0 0,0 0 0 0 0,-1 0-1 0 0,-1 0 1 0 0,1 0 0 0 0,-2 0 0 0 0,1 0 0 0 0,-1-1-1 0 0,0 1 1 0 0,-1-1 0 0 0,0 1 0 0 0,-1-1 0 0 0,0 1 0 0 0,0 0-1 0 0,-1-1 1 0 0,0 1 0 0 0,-1 0 0 0 0,0 0 0 0 0,0 0-1 0 0,-1 1 1 0 0,0-1 0 0 0,-1 1 0 0 0,0 0 0 0 0,0 0 0 0 0,0 0-1 0 0,-1 1 1 0 0,0 0 0 0 0,-1 0 0 0 0,0 0 0 0 0,0 1-1 0 0,0 0 1 0 0,-1 1 0 0 0,0-1 0 0 0,0 1 0 0 0,0 1 0 0 0,0 0-1 0 0,-1 0 1 0 0,0 0 0 0 0,0 1 0 0 0,0 1 0 0 0,0-1 0 0 0,0 1-1 0 0,-4 0-8 0 0,1 1 173 0 0,0 0 1 0 0,0 1-1 0 0,1 0 0 0 0,-1 1 0 0 0,0 0 0 0 0,0 1 0 0 0,1 0 0 0 0,-1 1 1 0 0,1 0-1 0 0,0 1 0 0 0,0 0 0 0 0,0 1 0 0 0,0 0 0 0 0,1 1 0 0 0,0 0 1 0 0,0 1-1 0 0,0 0 0 0 0,1 0 0 0 0,0 1 0 0 0,1 0 0 0 0,-1 1 0 0 0,2-1 0 0 0,-3 5-173 0 0,2-2-12 0 0,0 1-1 0 0,1 0 0 0 0,0 0 1 0 0,1 0-1 0 0,0 1 0 0 0,1 0 0 0 0,1 0 1 0 0,0 1-1 0 0,1-1 0 0 0,0 1 1 0 0,1 0-1 0 0,1 0 0 0 0,0 0 13 0 0,0-5-203 0 0,1-1-1 0 0,0 0 1 0 0,1 0 0 0 0,0 1-1 0 0,0-1 1 0 0,0 0 0 0 0,1 0-1 0 0,0 0 1 0 0,1 0 0 0 0,0 0-1 0 0,0-1 1 0 0,1 1 0 0 0,0-1-1 0 0,0 0 1 0 0,1 0 0 0 0,2 3 203 0 0,80 29-8425 0 0,-24-42 80 0 0,-41-3 7393 0 0</inkml:trace>
  <inkml:trace contextRef="#ctx0" brushRef="#br0" timeOffset="4038.662">5374 60 23741 0 0,'0'0'515'0'0,"0"0"-364"0"0,0 0-182 0 0,0 0-40 0 0,0 0 10 0 0,0 0-8 0 0,-9 31-68 0 0,-28 102-199 0 0,28 57-2631 0 0,3 29 2524 0 0,6-219 597 0 0,16-7-461 0 0,149-148-10898 0 0,-77 64 4691 0 0,-24 36 4928 0 0,40-14 4602 0 0,-27 48 6369 0 0,-58 42-3959 0 0,-15 37-2801 0 0,-4-52-2376 0 0,-6 303 844 0 0,6-306-1098 0 0,0-1 0 0 0,0 1 0 0 0,0 0 0 0 0,1-1 0 0 0,-1 1 0 0 0,1-1 0 0 0,0 1 0 0 0,0-1 0 0 0,0 1 0 0 0,0-1 0 0 0,0 0 0 0 0,0 1 0 0 0,1-1 0 0 0,-1 0 0 0 0,1 0 0 0 0,0 0 0 0 0,-1 0 0 0 0,1 0 0 0 0,0 0 0 0 0,0-1 0 0 0,0 1 0 0 0,1 0 0 0 0,-1-1 0 0 0,0 0 0 0 0,0 0 0 0 0,1 1 0 0 0,-1-1 0 0 0,1 0 0 0 0,-1-1 0 0 0,1 1 0 0 0,-1 0 0 0 0,1-1 0 0 0,-1 0 0 0 0,1 1 0 0 0,0-1 0 0 0,-1 0 0 0 0,1 0 0 0 0,0-1 0 0 0,-1 1 0 0 0,1-1 0 0 0,-1 1 0 0 0,1-1 0 0 0,-1 0 0 0 0,1 1 0 0 0,-1-1 0 0 0,1-1 0 0 0,-1 1 0 0 0,0 0 0 0 0,1-1 0 0 0,-1 1 0 0 0,0-1 0 0 0,0 1 0 0 0,0-1 0 0 0,0 0 0 0 0,-1 0 0 0 0,1 0 0 0 0,0 0 0 0 0,-1 0 0 0 0,1 0 0 0 0,-1-1 0 0 0,0 1 0 0 0,0 0 0 0 0,0-1 5 0 0,31-32-388 0 0,-1-2 1 0 0,-2 0 0 0 0,-2-2-1 0 0,-1-2 1 0 0,-2 0 0 0 0,-2-1-1 0 0,-2-1 1 0 0,-2-1 0 0 0,11-42 387 0 0,-16 5 2996 0 0,-26 133 217 0 0,9-11-3014 0 0,2-1 1 0 0,2 0-1 0 0,2 0 0 0 0,2 1 1 0 0,1-1-1 0 0,2-1 0 0 0,2 1 0 0 0,1-1 1 0 0,15 34-200 0 0,-19-61-37 0 0,0-1 0 0 0,1 1-1 0 0,0-1 1 0 0,1-1 0 0 0,1 1 0 0 0,-1-1 0 0 0,2-1 0 0 0,-1 0 0 0 0,1 0 0 0 0,1-1 0 0 0,-1 0 0 0 0,1-1 0 0 0,1 0 0 0 0,0 0-1 0 0,-1-1 1 0 0,2-1 0 0 0,-1 0 0 0 0,1-1 0 0 0,-1 0 0 0 0,14 1 37 0 0,70 9-3159 0 0,1-12-4312 0 0,-50-5-4578 0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16T11:00:45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494 20 16844 0 0,'0'0'1259'0'0,"0"0"-569"0"0,0 0-276 0 0,0 0-66 0 0,0 0-55 0 0,0 0-85 0 0,0 0-153 0 0,0 0-175 0 0,0 0-172 0 0,0 0-160 0 0,0 0-175 0 0,0 0-177 0 0,0 0-67 0 0,-1-6 224 0 0,-8-7 662 0 0,9 59 1326 0 0,1-15-772 0 0,13 1089 1106 0 0,-2-1008-2229 0 0,-18-127 523 0 0,0 0-1 0 0,-1 0 1 0 0,0 1 0 0 0,-2 0-1 0 0,1 0 1 0 0,-2 1-1 0 0,0 0 1 0 0,0 0-1 0 0,-1 1 1 0 0,-1 1 0 0 0,0 0-1 0 0,0 0 1 0 0,-1 1-1 0 0,-1 1 1 0 0,1 0 0 0 0,-2 1-1 0 0,1 1 1 0 0,-1 0-1 0 0,0 1 1 0 0,0 0 0 0 0,-1 1-1 0 0,1 1 1 0 0,-1 1-1 0 0,0 0 1 0 0,-1 1-1 0 0,1 0 1 0 0,0 2 0 0 0,0 0-1 0 0,-6 1 32 0 0,15 1 54 0 0,1 0-1 0 0,-1 0 0 0 0,0 0 1 0 0,1 1-1 0 0,0 0 1 0 0,-1 1-1 0 0,1-1 0 0 0,1 1 1 0 0,-1 0-1 0 0,0 1 0 0 0,1-1 1 0 0,0 1-1 0 0,0 0 1 0 0,1 1-1 0 0,-1-1 0 0 0,1 1 1 0 0,0 0-1 0 0,0 0 0 0 0,1 0 1 0 0,0 0-1 0 0,0 1 1 0 0,0-1-1 0 0,1 1 0 0 0,0 0 1 0 0,1-1-1 0 0,-1 1 0 0 0,1 0 1 0 0,0 0-1 0 0,1 0 1 0 0,0 0-1 0 0,0 0 0 0 0,0 0 1 0 0,1 0-1 0 0,0 0 0 0 0,0 0 1 0 0,1 0-1 0 0,0 0 1 0 0,0-1-1 0 0,1 1 0 0 0,0-1 1 0 0,0 1-1 0 0,0-1-53 0 0,3 5 13 0 0,1-1 0 0 0,0-1 0 0 0,0 1-1 0 0,1-1 1 0 0,0-1 0 0 0,1 1 0 0 0,0-1 0 0 0,0-1-1 0 0,1 0 1 0 0,0 0 0 0 0,0-1 0 0 0,0 0 0 0 0,1-1 0 0 0,0 0-1 0 0,0 0 1 0 0,0-1 0 0 0,1-1 0 0 0,-1 0 0 0 0,1 0-1 0 0,0-2 1 0 0,-1 1 0 0 0,1-1 0 0 0,0-1 0 0 0,0 0 0 0 0,0-1-1 0 0,0 0 1 0 0,0-1 0 0 0,3-1-13 0 0,19-4-144 0 0,-1-2 0 0 0,0-1 0 0 0,0-2 0 0 0,-1-1 0 0 0,-1-2 0 0 0,0 0 0 0 0,-1-3 0 0 0,-1 0 0 0 0,7-7 144 0 0,154-141 946 0 0,-190 166-559 0 0,0 0 20 0 0,0 0-6 0 0,37 123 922 0 0,56 29-1382 0 0,-23-112-1847 0 0,13-69-4005 0 0,-47-8-2990 0 0,-25 24 2476 0 0</inkml:trace>
  <inkml:trace contextRef="#ctx0" brushRef="#br0" timeOffset="249.968">861 542 25269 0 0,'0'0'713'0'0,"0"0"-281"0"0,0 0-16 0 0,0 0-144 0 0,0 0-128 0 0,0 0-112 0 0,0 0-288 0 0,0 0-368 0 0,0 0-761 0 0,0 0-1151 0 0,0 0-1337 0 0,0 0-1736 0 0,0 0-6802 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16T11:00:42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284 51 13347 0 0,'0'0'113'0'0,"0"0"50"0"0,0 0 198 0 0,0 0 146 0 0,-29-2 84 0 0,-89-9-7 0 0,0 38 2694 0 0,118-27-3313 0 0,0 0-185 0 0,41-2-820 0 0,116-21 1646 0 0,-69 8-629 0 0,0 3 1 0 0,2 4 0 0 0,-1 5-1 0 0,0 3 23 0 0,-84-1-27 0 0,0 1 0 0 0,0-1 0 0 0,0 1-1 0 0,0 0 1 0 0,0 1 0 0 0,0-1 0 0 0,0 1-1 0 0,0 0 1 0 0,0 0 0 0 0,-1 1 0 0 0,1-1 0 0 0,0 1-1 0 0,-1 0 1 0 0,1 0 0 0 0,-1 1 0 0 0,0-1 0 0 0,0 1-1 0 0,0 0 1 0 0,0 0 0 0 0,0 0 0 0 0,-1 1-1 0 0,1-1 1 0 0,-1 1 0 0 0,0 0 0 0 0,0 0 0 0 0,0 0-1 0 0,-1 0 1 0 0,1 1 0 0 0,-1-1 0 0 0,0 1-1 0 0,0-1 1 0 0,-1 1 0 0 0,1 0 0 0 0,-1-1 0 0 0,0 1-1 0 0,-1 0 1 0 0,1 0 0 0 0,-1 0 0 0 0,0 0 0 0 0,0 0-1 0 0,0 0 1 0 0,-1 0 0 0 0,1 0 0 0 0,-2 1 27 0 0,-90 144 1119 0 0,66-118-1005 0 0,-160 195 288 0 0,102-131-264 0 0,5 3 0 0 0,4 4 0 0 0,-21 44-138 0 0,86-130-17 0 0,-10 14-78 0 0,2 0-1 0 0,1 0 0 0 0,1 2 0 0 0,1 0 0 0 0,3 1 0 0 0,0 0 0 0 0,2 1 0 0 0,2 0 0 0 0,1 1 0 0 0,0 14 96 0 0,7-48-1 0 0,1 1 0 0 0,-1-1-1 0 0,1 0 1 0 0,0 1 0 0 0,0-1-1 0 0,0 0 1 0 0,0 0 0 0 0,0 0 0 0 0,0 1-1 0 0,1-1 1 0 0,-1 0 0 0 0,1-1-1 0 0,-1 1 1 0 0,1 0 0 0 0,0 0-1 0 0,0-1 1 0 0,0 1 0 0 0,0-1 0 0 0,0 1-1 0 0,0-1 1 0 0,0 0 0 0 0,0 0-1 0 0,0 0 1 0 0,1 0 0 0 0,-1 0-1 0 0,0-1 1 0 0,1 1 0 0 0,-1-1 0 0 0,0 1-1 0 0,1-1 1 0 0,-1 0 0 0 0,1 0-1 0 0,-1 0 1 0 0,1 0 0 0 0,-1 0 0 0 0,0-1-1 0 0,1 1 1 0 0,0-1 1 0 0,99-17 1013 0 0,33-28-587 0 0,-80 25-459 0 0,0 1 0 0 0,2 4-1 0 0,-1 2 1 0 0,2 2-1 0 0,0 3 1 0 0,57-2 33 0 0,8 28-1534 0 0,-72 3-2124 0 0,-42-17 813 0 0,-7-3-5056 0 0,-2 0 4608 0 0</inkml:trace>
  <inkml:trace contextRef="#ctx0" brushRef="#br0" timeOffset="269.392">133 699 18804 0 0,'0'0'3534'0'0,"0"0"-2862"0"0,0 0-738 0 0,0 0-88 0 0,0 0-169 0 0,0 0-182 0 0,0 0-98 0 0,0 0 47 0 0,0 0 147 0 0,0 0 222 0 0,0 0 126 0 0,26-9 39 0 0,182-54-127 0 0,-22 13-994 0 0,-108 25-2732 0 0,11-3-8216 0 0,-80 25 9225 0 0</inkml:trace>
  <inkml:trace contextRef="#ctx0" brushRef="#br0" timeOffset="1547.468">948 1123 23277 0 0,'0'0'60'0'0,"0"0"-365"0"0,0 0-113 0 0,0 0-107 0 0,0 0 57 0 0,0 0 182 0 0,0 0 112 0 0,0 0 106 0 0,0 0-54 0 0,28 5-117 0 0,92 17-187 0 0,-110-20 280 0 0,0 0 1 0 0,0-1-1 0 0,0 0 1 0 0,0-1-1 0 0,1 0 0 0 0,-1 0 1 0 0,0-1-1 0 0,0-1 1 0 0,0 0-1 0 0,0 0 1 0 0,0-1-1 0 0,0 0 1 0 0,0 0-1 0 0,-1-1 1 0 0,0-1-1 0 0,1 1 1 0 0,-2-2-1 0 0,1 1 1 0 0,-1-1-1 0 0,1 0 1 0 0,-2-1-1 0 0,1 0 0 0 0,-1 0 1 0 0,4-5 145 0 0,-9 9 59 0 0,1-1-1 0 0,-1 1 1 0 0,0-1 0 0 0,0 0-1 0 0,0 0 1 0 0,0 0 0 0 0,-1 0-1 0 0,0 0 1 0 0,0 0 0 0 0,0 0-1 0 0,0-1 1 0 0,0 1 0 0 0,-1 0 0 0 0,0 0-1 0 0,0-1 1 0 0,0 1 0 0 0,0 0-1 0 0,-1-1 1 0 0,0 1 0 0 0,0 0-1 0 0,0 0 1 0 0,0 0 0 0 0,0 0-1 0 0,-1 0 1 0 0,0 0 0 0 0,0 0-1 0 0,0 0 1 0 0,0 1 0 0 0,-1-1-1 0 0,1 1 1 0 0,-1-1 0 0 0,0 1 0 0 0,0 0-1 0 0,-4-2-58 0 0,-123-83 269 0 0,113 79-256 0 0,0 1 0 0 0,0 1 0 0 0,-1 1 0 0 0,1 1-1 0 0,-2 0 1 0 0,1 1 0 0 0,0 1 0 0 0,-1 0-1 0 0,0 2 1 0 0,1 0 0 0 0,-1 1 0 0 0,0 1 0 0 0,1 1-1 0 0,-1 0 1 0 0,1 2 0 0 0,-1 0 0 0 0,1 1-1 0 0,0 1 1 0 0,1 0 0 0 0,0 1 0 0 0,0 1 0 0 0,0 1-1 0 0,1 0 1 0 0,-14 12-13 0 0,26-17-39 0 0,0 0 0 0 0,0 0 0 0 0,1 1 0 0 0,0-1 0 0 0,0 1-1 0 0,0 0 1 0 0,1 0 0 0 0,0 0 0 0 0,0 0 0 0 0,0 0 0 0 0,0 1 0 0 0,1-1 0 0 0,0 0 0 0 0,0 1 0 0 0,0-1-1 0 0,1 1 1 0 0,-1-1 0 0 0,2 1 0 0 0,-1-1 0 0 0,0 1 0 0 0,1-1 0 0 0,0 1 0 0 0,0-1 0 0 0,1 1-1 0 0,0-1 1 0 0,0 0 0 0 0,0 0 0 0 0,0 0 0 0 0,1 0 0 0 0,0 0 0 0 0,0-1 0 0 0,0 1 0 0 0,2 1 39 0 0,3 4-6 0 0,1-1 0 0 0,0 0 0 0 0,0 0 1 0 0,1-1-1 0 0,0 0 0 0 0,1-1 0 0 0,-1 0 1 0 0,1-1-1 0 0,1 0 0 0 0,-1-1 0 0 0,1 0 1 0 0,0 0-1 0 0,0-2 0 0 0,5 2 6 0 0,10-2-82 0 0,0-1-1 0 0,1-1 1 0 0,-1-2 0 0 0,1 0-1 0 0,-1-2 1 0 0,0-1 0 0 0,0-1-1 0 0,0-2 1 0 0,-1 0 0 0 0,0-2-1 0 0,0-1 1 0 0,-1-1 0 0 0,-1-1-1 0 0,1-1 1 0 0,-2-1 0 0 0,0-1-1 0 0,-1-1 1 0 0,0-1 0 0 0,-2-1-1 0 0,0-1 1 0 0,-1 0-1 0 0,0-2 1 0 0,-2 0 0 0 0,11-19 82 0 0,-23 35 125 0 0,0-1 0 0 0,-1 0 1 0 0,1 0-1 0 0,-2 0 0 0 0,1-1 1 0 0,-1 1-1 0 0,0-1 0 0 0,0 0 1 0 0,-1 0-1 0 0,1 0 0 0 0,-2 0 1 0 0,1 0-1 0 0,-1-1 0 0 0,0 1 0 0 0,-1 0 1 0 0,1-1-1 0 0,-1 1 0 0 0,-1-1 1 0 0,0 1-1 0 0,0 0 0 0 0,0-1 1 0 0,-1 1-1 0 0,0 0 0 0 0,0 0 1 0 0,-1 0-1 0 0,0 0 0 0 0,0 1 1 0 0,-1-1-1 0 0,-2-3-125 0 0,14 63-1527 0 0,81 271 2878 0 0,-88-321-1363 0 0,0-1 1 0 0,0 0-1 0 0,0 1 1 0 0,1-1-1 0 0,-1 0 0 0 0,0 0 1 0 0,1 0-1 0 0,0 0 1 0 0,-1-1-1 0 0,1 1 1 0 0,0 0-1 0 0,0-1 0 0 0,0 1 1 0 0,0-1-1 0 0,0 1 1 0 0,0-1-1 0 0,0 0 1 0 0,1 0-1 0 0,-1 0 0 0 0,0 0 1 0 0,1 0-1 0 0,-1-1 1 0 0,1 1-1 0 0,-1-1 1 0 0,0 0-1 0 0,1 1 0 0 0,-1-1 1 0 0,1 0-1 0 0,-1 0 1 0 0,1-1-1 0 0,-1 1 1 0 0,1 0-1 0 0,-1-1 1 0 0,1 0-1 0 0,-1 1 0 0 0,0-1 1 0 0,1 0-1 0 0,-1 0 1 0 0,0-1-1 0 0,0 1 1 0 0,0 0-1 0 0,0-1 0 0 0,0 1 1 0 0,0-1-1 0 0,1-1 12 0 0,90-83-1286 0 0,-89 82 1236 0 0,31-38-382 0 0,-26 29 377 0 0,0 0 0 0 0,1 1 0 0 0,1 1 0 0 0,0-1-1 0 0,0 2 1 0 0,1-1 0 0 0,0 2 0 0 0,1 0 0 0 0,0 0 0 0 0,1 1 0 0 0,-1 1 0 0 0,3-1 55 0 0,-13 8 78 0 0,-1 0 1 0 0,1-1-1 0 0,-1 1 1 0 0,1 1-1 0 0,-1-1 0 0 0,1 0 1 0 0,-1 1-1 0 0,0-1 1 0 0,1 1-1 0 0,-1 0 0 0 0,0 0 1 0 0,1 0-1 0 0,-1 0 1 0 0,0 0-1 0 0,0 0 1 0 0,0 0-1 0 0,0 1 0 0 0,0-1 1 0 0,0 1-1 0 0,0 0 1 0 0,-1 0-1 0 0,1-1 1 0 0,0 1-1 0 0,-1 0 0 0 0,1 0 1 0 0,-1 0-1 0 0,0 1 1 0 0,0-1-1 0 0,0 0 0 0 0,0 0 1 0 0,0 1-1 0 0,0-1 1 0 0,-1 0-1 0 0,1 1 1 0 0,-1-1-1 0 0,0 3-78 0 0,18 95 1657 0 0,-18-100-1658 0 0,32 222 114 0 0,-32-220-165 0 0,1-1 0 0 0,0 1 0 0 0,0-1 0 0 0,0 0 0 0 0,0 0 0 0 0,0 1 0 0 0,0-1 0 0 0,0 0 0 0 0,0 0 0 0 0,0 0 0 0 0,1 0 0 0 0,-1 0 0 0 0,0 0 0 0 0,1-1 0 0 0,-1 1 0 0 0,1 0 0 0 0,-1-1 0 0 0,1 1 0 0 0,-1-1 1 0 0,1 1-1 0 0,-1-1 0 0 0,1 0 0 0 0,-1 0 0 0 0,1 1 0 0 0,-1-1 0 0 0,1 0 0 0 0,0-1 0 0 0,-1 1 0 0 0,1 0 0 0 0,-1 0 0 0 0,1-1 0 0 0,-1 1 0 0 0,1-1 0 0 0,-1 1 0 0 0,1-1 0 0 0,-1 1 0 0 0,1-1 0 0 0,-1 0 0 0 0,0 0 1 0 0,1 0-1 0 0,-1 0 0 0 0,0 0 0 0 0,0 0 0 0 0,1 0 52 0 0,55-50-1749 0 0,-56 50 1704 0 0,86-115-2149 0 0,44-40 1545 0 0,-128 155 809 0 0,1 0-1 0 0,-1 0 1 0 0,0 1 0 0 0,1-1 0 0 0,-1 1 0 0 0,1 0 0 0 0,-1 0 0 0 0,0 0 0 0 0,1 0 0 0 0,-1 1-1 0 0,1 0 1 0 0,-1-1 0 0 0,0 1 0 0 0,0 0 0 0 0,1 1 0 0 0,-1-1 0 0 0,0 1 0 0 0,0-1-1 0 0,0 1 1 0 0,0 0 0 0 0,-1 0 0 0 0,1 0 0 0 0,0 0 0 0 0,-1 1 0 0 0,0-1 0 0 0,1 1 0 0 0,-1-1-1 0 0,0 1 1 0 0,0 0 0 0 0,0 0 0 0 0,-1 0 0 0 0,1 0 0 0 0,-1 0 0 0 0,0 0 0 0 0,0 0-1 0 0,0 1 1 0 0,0-1 0 0 0,0 0 0 0 0,-1 1 0 0 0,1-1 0 0 0,-1 0 0 0 0,0 1 0 0 0,0-1 0 0 0,0 3-160 0 0,11 21-11 0 0,-7-13 25 0 0,0-2-1 0 0,0 1 1 0 0,1-1 0 0 0,1 1 0 0 0,0-1 0 0 0,1-1-1 0 0,0 1 1 0 0,1-1 0 0 0,0-1 0 0 0,1 1-1 0 0,0-1 1 0 0,1-1 0 0 0,0 0 0 0 0,0 0 0 0 0,1-1-1 0 0,0 0 1 0 0,0-1 0 0 0,1 0 0 0 0,0-1-1 0 0,0-1 1 0 0,1 1 0 0 0,-1-2 0 0 0,1 0 0 0 0,0 0-1 0 0,0-1 1 0 0,1-1 0 0 0,-1 0 0 0 0,0-1 0 0 0,1-1-1 0 0,-1 0 1 0 0,1 0 0 0 0,-1-2 0 0 0,7 0-14 0 0,-7-2-95 0 0,0 1 1 0 0,-1-1 0 0 0,0-1 0 0 0,0 0 0 0 0,0-1 0 0 0,0 0-1 0 0,-1-1 1 0 0,0 0 0 0 0,-1-1 0 0 0,1 0 0 0 0,-2 0-1 0 0,1-1 1 0 0,-1-1 0 0 0,0 1 0 0 0,-1-2 0 0 0,0 1-1 0 0,-1-1 1 0 0,0 0 0 0 0,-1 0 0 0 0,0-1 0 0 0,0 0 0 0 0,-2 0-1 0 0,1-1 1 0 0,-2 1 0 0 0,1-1 0 0 0,-2 0 0 0 0,0 0-1 0 0,0 0 1 0 0,-1 0 0 0 0,-1 0 0 0 0,0 0 0 0 0,-1-5 94 0 0,-1 11-70 0 0,0 1 0 0 0,-1 0-1 0 0,0 0 1 0 0,1 0 0 0 0,-2 0 0 0 0,1 0 0 0 0,-1 1 0 0 0,0-1 0 0 0,0 1 0 0 0,0 0 0 0 0,-1 0 0 0 0,0 1 0 0 0,0-1 0 0 0,0 1-1 0 0,0 0 1 0 0,-1 1 0 0 0,1-1 0 0 0,-1 1 0 0 0,0 0 0 0 0,0 0 0 0 0,-1 1 0 0 0,1 0 0 0 0,0 0 0 0 0,-1 0 0 0 0,1 1 0 0 0,-1 0 0 0 0,1 0-1 0 0,-7 1 71 0 0,-4-1 173 0 0,0 0 0 0 0,0 1-1 0 0,0 1 1 0 0,0 1 0 0 0,0 0-1 0 0,0 1 1 0 0,1 1-1 0 0,-1 1 1 0 0,1 0 0 0 0,-12 6-173 0 0,5 0 172 0 0,1 1 1 0 0,0 0 0 0 0,1 2 0 0 0,0 0 0 0 0,2 1 0 0 0,0 2-1 0 0,0 0 1 0 0,1 0 0 0 0,2 2 0 0 0,0 0 0 0 0,0 1-1 0 0,2 1 1 0 0,1 0 0 0 0,0 1 0 0 0,2 0 0 0 0,0 1 0 0 0,-3 13-173 0 0,13-31-14 0 0,0 1 1 0 0,0-1 0 0 0,0 1 0 0 0,1 0 0 0 0,0-1 0 0 0,0 1-1 0 0,1 0 1 0 0,0-1 0 0 0,0 1 0 0 0,0-1 0 0 0,0 1 0 0 0,1-1 0 0 0,0 0-1 0 0,0 1 1 0 0,0-1 0 0 0,1 0 0 0 0,0 0 0 0 0,0 0 0 0 0,0-1-1 0 0,0 1 1 0 0,1-1 0 0 0,0 0 0 0 0,0 0 0 0 0,0 0 0 0 0,0 0-1 0 0,1-1 1 0 0,-1 1 0 0 0,1-1 0 0 0,0-1 0 0 0,0 1 0 0 0,0 0 0 0 0,0-1-1 0 0,1 0 1 0 0,-1-1 0 0 0,1 1 0 0 0,-1-1 0 0 0,1 0 0 0 0,-1 0-1 0 0,1-1 1 0 0,0 1 0 0 0,-1-1 0 0 0,1-1 0 0 0,0 1 0 0 0,-1-1-1 0 0,4 0 14 0 0,211-21 347 0 0,33 4-31 0 0,-103 77 551 0 0,-81-24-4121 0 0,-33-21-1920 0 0,2-6-3354 0 0,-24-6 3166 0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16T11:03:00.9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21957 0 0,'0'0'-168'0'0,"0"0"-272"0"0,0 0-105 0 0,0 0-487 0 0,0 0-352 0 0,0 0 192 0 0,0 0 215 0 0,0 0 537 0 0,0 0 400 0 0,0 0-128 0 0,0 0-344 0 0,0 0-544 0 0,0 0-640 0 0,0 0-601 0 0,170 16-415 0 0,-148-14 159 0 0,-6-1-2192 0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16T11:03:03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26534 0 0,'0'0'-240'0'0,"0"0"-224"0"0,0 0-257 0 0,0 0-287 0 0,0 0-232 0 0,0 0 72 0 0,0 0 151 0 0,0 0 297 0 0,0 0 264 0 0,0 0 144 0 0,0 0-120 0 0,0 0-352 0 0,13 18-528 0 0,-9-7-657 0 0,-1-1-887 0 0,-3 5-729 0 0,1-4 288 0 0,-1-2-1656 0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16T11:03:03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23101 0 0,'0'0'600'0'0,"0"0"-536"0"0,0 0 8 0 0,0 0-160 0 0,0 0-128 0 0,0 0-48 0 0,0 0-280 0 0,0 0-640 0 0,0 0-1937 0 0,0 0-2440 0 0,32 155-6762 0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16T11:03:00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66 109 19988 0 0,'0'0'638'0'0,"0"0"-953"0"0,0 0-405 0 0,0 0-15 0 0,0 0 142 0 0,0 0 293 0 0,0 0 231 0 0,-7 29 126 0 0,-33 207 335 0 0,24 66 481 0 0,15-301-863 0 0,1 0 1 0 0,-1 0-1 0 0,1 0 0 0 0,0 1 0 0 0,0-1 1 0 0,-1 0-1 0 0,1 0 0 0 0,0 0 0 0 0,0 0 0 0 0,0 1 1 0 0,0-1-1 0 0,0 0 0 0 0,1 0 0 0 0,-1 0 1 0 0,0 0-1 0 0,1 1 0 0 0,-1-1 0 0 0,0 0 1 0 0,1 0-1 0 0,-1 0 0 0 0,1 0 0 0 0,0 0 1 0 0,-1 0-1 0 0,1 0 0 0 0,0 0 0 0 0,-1 0 1 0 0,1 0-1 0 0,0-1 0 0 0,0 1 0 0 0,0 0 0 0 0,0 0 1 0 0,0-1-1 0 0,0 1 0 0 0,0-1 0 0 0,0 1 1 0 0,0-1-1 0 0,0 1 0 0 0,0-1 0 0 0,1 1 1 0 0,-1-1-1 0 0,0 0 0 0 0,0 0 0 0 0,0 0 1 0 0,0 0-1 0 0,1 0 0 0 0,-1 0 0 0 0,0 0 1 0 0,0 0-1 0 0,0 0 0 0 0,0 0 0 0 0,1-1 0 0 0,-1 1 1 0 0,0 0-1 0 0,0-1 0 0 0,0 1 0 0 0,0-1 1 0 0,0 1-1 0 0,1-2-10 0 0,49-51-669 0 0,68-145 600 0 0,-81 269 2263 0 0,-29-54-2070 0 0,-4-5-100 0 0,1-1 0 0 0,0 0 0 0 0,0 0 0 0 0,1 0 0 0 0,0 0 0 0 0,1-1 0 0 0,0-1 0 0 0,1 1 0 0 0,0-1 0 0 0,0-1 0 0 0,1 0 0 0 0,0 0 0 0 0,1-1 0 0 0,-1 0 0 0 0,11 5-24 0 0,-12-13-177 0 0,0 0 1 0 0,-1 0 0 0 0,1-1-1 0 0,-1 0 1 0 0,1-1-1 0 0,-1 1 1 0 0,0-2-1 0 0,0 1 1 0 0,0-1-1 0 0,0 0 1 0 0,0-1-1 0 0,-1 0 1 0 0,0 0-1 0 0,0 0 1 0 0,-1-1-1 0 0,1 0 1 0 0,-1 0-1 0 0,0-1 1 0 0,-1 0-1 0 0,0 0 1 0 0,1-1 176 0 0,36-33 104 0 0,-39 40 16 0 0,1 1 0 0 0,0 0 1 0 0,-1 0-1 0 0,1 0 0 0 0,0 0 1 0 0,0 1-1 0 0,-1-1 0 0 0,1 1 0 0 0,0 0 1 0 0,-1 0-1 0 0,1 0 0 0 0,-1 0 1 0 0,1 1-1 0 0,-1 0 0 0 0,0-1 0 0 0,1 1 1 0 0,-1 0-1 0 0,0 1 0 0 0,0-1 1 0 0,-1 1-1 0 0,1-1 0 0 0,0 1 1 0 0,-1 0-1 0 0,0 0 0 0 0,1 0 0 0 0,-1 0 1 0 0,1 3-121 0 0,28 21 225 0 0,64 26-1641 0 0,-60-41-2205 0 0,0-4-3769 0 0,-20-6-1804 0 0</inkml:trace>
  <inkml:trace contextRef="#ctx0" brushRef="#br0" timeOffset="620.782">955 0 21221 0 0,'0'0'-890'0'0,"0"0"-205"0"0,0 0 79 0 0,0 0 254 0 0,0 0 372 0 0,0 0 260 0 0,2 30 52 0 0,24 194-72 0 0,-18-192 183 0 0,2-1 0 0 0,1 0 0 0 0,2 0 0 0 0,0-1-1 0 0,2-1 1 0 0,18 26-33 0 0,-27-45 49 0 0,1-1 0 0 0,0 0 0 0 0,0 0-1 0 0,0 0 1 0 0,1-1 0 0 0,1-1 0 0 0,-1 1 0 0 0,1-1-1 0 0,0-1 1 0 0,1 0 0 0 0,-1 0 0 0 0,1 0 0 0 0,1-2-1 0 0,-1 1 1 0 0,1-1 0 0 0,-1-1 0 0 0,1 0-1 0 0,0 0 1 0 0,1-1 0 0 0,-1 0 0 0 0,8-1-49 0 0,-13-2 71 0 0,0 0 1 0 0,0 0 0 0 0,-1 0-1 0 0,1-1 1 0 0,0 0 0 0 0,-1-1-1 0 0,1 1 1 0 0,-1-1 0 0 0,0 0-1 0 0,0 0 1 0 0,0-1 0 0 0,0 1-1 0 0,-1-1 1 0 0,1 0 0 0 0,-1 0-1 0 0,0-1 1 0 0,0 1 0 0 0,0-1-1 0 0,-1 0 1 0 0,0 0 0 0 0,0 0-1 0 0,0-1 1 0 0,-1 1 0 0 0,3-6-72 0 0,44-140 1030 0 0,-29 47-1004 0 0,12-44-182 0 0,8 57-3016 0 0,-28 75-1472 0 0,-2 7-1571 0 0,-5 6-306 0 0</inkml:trace>
  <inkml:trace contextRef="#ctx0" brushRef="#br0" timeOffset="1129.812">1946 386 14619 0 0,'0'0'5041'0'0,"0"0"-4721"0"0,0 0-1345 0 0,0 0 47 0 0,0 0 230 0 0,0 0 339 0 0,0 0 238 0 0,0 0 98 0 0,0 0 38 0 0,0 0 58 0 0,0 0 79 0 0,0 0 60 0 0,0 0 78 0 0,16 19 53 0 0,49 55 31 0 0,-64-73-306 0 0,1 1 0 0 0,-1-1-1 0 0,0 0 1 0 0,0 0 0 0 0,1 0-1 0 0,-1 0 1 0 0,1 0 0 0 0,-1 0-1 0 0,1-1 1 0 0,-1 1 0 0 0,1 0 0 0 0,0-1-1 0 0,-1 1 1 0 0,1-1 0 0 0,0 0-1 0 0,-1 1 1 0 0,1-1 0 0 0,0 0 0 0 0,-1 0-1 0 0,1 0 1 0 0,0 0 0 0 0,-1 0-1 0 0,1-1 1 0 0,0 1 0 0 0,-1 0-1 0 0,1-1 1 0 0,0 0 0 0 0,-1 1 0 0 0,1-1-1 0 0,-1 0 1 0 0,1 1 0 0 0,-1-1-1 0 0,1 0 1 0 0,-1 0 0 0 0,0 0-1 0 0,1-1 1 0 0,-1 1 0 0 0,0 0 0 0 0,0 0-1 0 0,0-1 1 0 0,0 1 0 0 0,0 0-1 0 0,0-1-17 0 0,4-3-54 0 0,89-120-4619 0 0,-93 121 4500 0 0,1 0-1 0 0,0 0 0 0 0,-1 0 0 0 0,1 0 1 0 0,-1-1-1 0 0,-1 1 0 0 0,1 0 1 0 0,0-1-1 0 0,-1 1 0 0 0,0-1 1 0 0,0 1-1 0 0,0 0 0 0 0,-1-1 0 0 0,1 1 1 0 0,-1 0-1 0 0,0-1 0 0 0,-1 1 1 0 0,1 0-1 0 0,-1 0 0 0 0,1 0 1 0 0,-1 0-1 0 0,0 0 0 0 0,-1 0 0 0 0,1 1 1 0 0,-1-1-1 0 0,1 1 0 0 0,-1-1 1 0 0,0 1-1 0 0,-1 0 0 0 0,1 0 0 0 0,0 0 1 0 0,-1 1-1 0 0,-2-2 174 0 0,-6-3 364 0 0,0 2 0 0 0,-1-1 0 0 0,0 2 0 0 0,0 0 0 0 0,0 0 0 0 0,-1 1 0 0 0,1 1 0 0 0,-1 0 0 0 0,1 1-1 0 0,-1 0 1 0 0,0 1 0 0 0,1 1 0 0 0,-1 0 0 0 0,0 1 0 0 0,1 0 0 0 0,0 1 0 0 0,-1 1 0 0 0,1 0 0 0 0,0 1 0 0 0,1 0 0 0 0,-1 1 0 0 0,1 0 0 0 0,0 1 0 0 0,1 0 0 0 0,0 1 0 0 0,0 1 0 0 0,0 0-1 0 0,1 0 1 0 0,0 0 0 0 0,-8 12-364 0 0,16-18 8 0 0,0 1 0 0 0,0-1 1 0 0,1 0-1 0 0,-1 1 0 0 0,1-1 0 0 0,-1 1 0 0 0,1 0 0 0 0,0 0 0 0 0,0-1 0 0 0,1 1 0 0 0,-1 0 0 0 0,1 0 0 0 0,0 0 0 0 0,0-1 0 0 0,0 1 0 0 0,1 0 0 0 0,-1 0 0 0 0,1 0 0 0 0,0 0 0 0 0,0-1 0 0 0,0 1 0 0 0,0 0 0 0 0,1-1 1 0 0,-1 1-1 0 0,1-1 0 0 0,0 0 0 0 0,0 1 0 0 0,1-1 0 0 0,-1 0 0 0 0,0 0 0 0 0,1-1 0 0 0,0 1 0 0 0,0 0 0 0 0,0-1 0 0 0,0 0 0 0 0,0 1 0 0 0,0-1 0 0 0,1 0 0 0 0,-1-1 0 0 0,4 2-8 0 0,150 56 769 0 0,78-4 1329 0 0,-218-49-2210 0 0,0-1-1 0 0,1 0 1 0 0,0-1-1 0 0,0-1 1 0 0,0-1 0 0 0,0 0-1 0 0,1-1 1 0 0,-1-1-1 0 0,0-1 1 0 0,4-1 112 0 0,44-12-4751 0 0,-3-10-5053 0 0,-46 15 3389 0 0</inkml:trace>
  <inkml:trace contextRef="#ctx0" brushRef="#br0" timeOffset="1437.361">2569 111 22149 0 0,'0'0'-172'0'0,"0"0"-220"0"0,0 0-305 0 0,0 0-385 0 0,0 0-69 0 0,0 0 218 0 0,0 0 353 0 0,0 0 447 0 0,0 0 205 0 0,0 0 15 0 0,0 0-21 0 0,0 0-14 0 0,24 8-21 0 0,171 59 242 0 0,-178-60-233 0 0,-1 1-1 0 0,0 1 1 0 0,0 0-1 0 0,-1 1 1 0 0,0 1-1 0 0,-1 0 1 0 0,0 1-1 0 0,-1 1 0 0 0,0 0 1 0 0,-1 0-1 0 0,-1 1 1 0 0,7 10-40 0 0,-16-20 76 0 0,-1 0 0 0 0,1-1 0 0 0,0 1 0 0 0,-1 0 0 0 0,0 0 0 0 0,0 0 0 0 0,0 0 0 0 0,0 0 0 0 0,0 0 0 0 0,-1 1 0 0 0,0-1 0 0 0,0 0 0 0 0,0 0-1 0 0,-1 0 1 0 0,1 0 0 0 0,-1 1 0 0 0,0-1 0 0 0,0 0 0 0 0,0 0 0 0 0,-1-1 0 0 0,1 1 0 0 0,-1 0 0 0 0,0 0 0 0 0,0-1 0 0 0,0 1 0 0 0,-1-1 0 0 0,1 0 0 0 0,-1 1 0 0 0,0-1 0 0 0,0 0 0 0 0,0-1 0 0 0,0 1 0 0 0,-1 0 0 0 0,1-1 0 0 0,-1 0 0 0 0,-2 1-76 0 0,-140 59 928 0 0,45-57-2097 0 0,91-14-904 0 0,24-18-10773 0 0,-9 22 7207 0 0</inkml:trace>
  <inkml:trace contextRef="#ctx0" brushRef="#br0" timeOffset="1908.356">3522 409 22605 0 0,'0'0'-427'0'0,"0"0"-273"0"0,0 0 64 0 0,0 0 232 0 0,0 0 273 0 0,0 0 75 0 0,0 0-29 0 0,0 0 2 0 0,0 0 26 0 0,0 0 1 0 0,0 0 29 0 0,28 15 70 0 0,82 46 99 0 0,-109-60-134 0 0,0 1 1 0 0,0-1-1 0 0,1 0 0 0 0,-1 0 0 0 0,0 0 0 0 0,0 0 1 0 0,1-1-1 0 0,-1 1 0 0 0,1 0 0 0 0,-1 0 0 0 0,0-1 0 0 0,1 1 1 0 0,-1-1-1 0 0,1 1 0 0 0,-1-1 0 0 0,1 0 0 0 0,0 0 1 0 0,-1 0-1 0 0,1 1 0 0 0,-1-1 0 0 0,1-1 0 0 0,-1 1 0 0 0,1 0 1 0 0,0 0-1 0 0,-1-1 0 0 0,1 1 0 0 0,-1 0 0 0 0,1-1 1 0 0,-1 0-1 0 0,1 1 0 0 0,-1-1 0 0 0,0 0 0 0 0,1 0 0 0 0,-1 0 1 0 0,0 0-1 0 0,0 0 0 0 0,0 0 0 0 0,1 0 0 0 0,-1 0 1 0 0,0 0-1 0 0,0-1-8 0 0,4-4-60 0 0,76-121-13519 0 0,-78 42 6915 0 0,-39 38 7355 0 0,-57 3 1591 0 0,75 40-1153 0 0,0 1 0 0 0,1 1 0 0 0,-1 0 1 0 0,0 1-1 0 0,0 1 0 0 0,0 1 1 0 0,0 1-1 0 0,1 0 0 0 0,-1 1 1 0 0,1 1-1 0 0,-1 0 0 0 0,1 2 1 0 0,-3 1-1130 0 0,-55 35 1174 0 0,72-39-1111 0 0,0 1-1 0 0,0 0 0 0 0,0 0 0 0 0,1 0 0 0 0,-1 1 1 0 0,1-1-1 0 0,0 0 0 0 0,0 1 0 0 0,1-1 0 0 0,-1 1 1 0 0,1 0-1 0 0,0 0 0 0 0,0-1 0 0 0,0 1 0 0 0,1 0 1 0 0,0 0-1 0 0,0 0 0 0 0,0 0 0 0 0,1 0 0 0 0,-1-1 1 0 0,1 1-1 0 0,0 0 0 0 0,1 0 0 0 0,-1-1 0 0 0,1 1 1 0 0,0-1-1 0 0,0 1 0 0 0,0-1 0 0 0,0 0 0 0 0,1 0 1 0 0,0 0-1 0 0,0 0 0 0 0,0 0 0 0 0,0 0 0 0 0,1-1 0 0 0,0 0 1 0 0,-1 0-1 0 0,1 0 0 0 0,0 0 0 0 0,0 0 0 0 0,1-1 1 0 0,-1 0-1 0 0,0 0 0 0 0,1 0 0 0 0,-1 0 0 0 0,1-1 1 0 0,2 1-63 0 0,32 11 232 0 0,2-1 1 0 0,-1-2-1 0 0,1-2 1 0 0,1-2-1 0 0,-1-1 1 0 0,1-3-1 0 0,0-1 1 0 0,-1-2-1 0 0,1-2 1 0 0,38-7-233 0 0,232 4 651 0 0,-282 10-1234 0 0,52 6 30 0 0,-55-6-3221 0 0,0 1-3728 0 0,-18-4-3807 0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16T11:02:59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17860 0 0,'0'0'-119'0'0,"0"0"-281"0"0,0 0-169 0 0,0 0 63 0 0,0 0 194 0 0,0 0 285 0 0,0 0 210 0 0,0 0 72 0 0,0 0-15 0 0,1 31-7 0 0,3 101-23 0 0,-3-114-158 0 0,1 1 0 0 0,1-1 0 0 0,1 1 1 0 0,0-1-1 0 0,1 0 0 0 0,1 0 0 0 0,1-1 1 0 0,0 0-1 0 0,1 0 0 0 0,1-1 0 0 0,5 8-52 0 0,-12-21 6 0 0,0 3 52 0 0,0 0 1 0 0,0 0-1 0 0,0-1 1 0 0,1 1-1 0 0,0-1 1 0 0,0 0-1 0 0,0 1 1 0 0,1-1-1 0 0,0-1 1 0 0,0 1-1 0 0,0 0 1 0 0,0-1-1 0 0,1 0 1 0 0,-1 0-1 0 0,1 0 1 0 0,0-1-1 0 0,1 0 1 0 0,-1 1-1 0 0,0-2 1 0 0,1 1-1 0 0,0-1 1 0 0,0 0-1 0 0,-1 0 0 0 0,1 0 1 0 0,0-1-1 0 0,0 0 1 0 0,1 0-1 0 0,-1-1 1 0 0,0 0-1 0 0,0 0 1 0 0,0 0-1 0 0,0-1 1 0 0,0 0-1 0 0,0 0 1 0 0,0 0-1 0 0,0-1 1 0 0,0 0-1 0 0,0 0 1 0 0,0 0-1 0 0,-1-1 1 0 0,1 0-1 0 0,1-1-58 0 0,11-16-154 0 0,0 0 0 0 0,-2-1 0 0 0,-1-1 0 0 0,0 0 0 0 0,-2-1 0 0 0,0 0 0 0 0,-2-1 0 0 0,1-4 154 0 0,13-25 1280 0 0,-15 151 1581 0 0,-10-91-2883 0 0,0 0 0 0 0,0 0 0 0 0,1 1 0 0 0,0-1 0 0 0,0 0 0 0 0,1-1 0 0 0,0 1 0 0 0,0 0 0 0 0,1 0 0 0 0,0-1 0 0 0,0 0 0 0 0,0 1 0 0 0,1-1 0 0 0,0 0 0 0 0,0-1 0 0 0,0 1-1 0 0,1-1 1 0 0,0 0 0 0 0,0 0 0 0 0,0 0 0 0 0,1-1 0 0 0,0 1 0 0 0,0-2 0 0 0,0 1 0 0 0,0 0 0 0 0,0-1 0 0 0,1 0 0 0 0,-1-1 0 0 0,1 0 0 0 0,0 0 0 0 0,0 0 0 0 0,0 0 0 0 0,2-1 22 0 0,2-2-293 0 0,1 0 0 0 0,-1-1-1 0 0,0 0 1 0 0,0-1 0 0 0,0 0 0 0 0,-1-1-1 0 0,1 0 1 0 0,-1-1 0 0 0,0 0 0 0 0,0 0 0 0 0,0-1-1 0 0,-1-1 1 0 0,0 1 0 0 0,3-4 293 0 0,72-71 843 0 0,-69 86 3636 0 0,15 37-4388 0 0,-18-25 304 0 0,-5-5-408 0 0,2-1-1 0 0,-1 0 0 0 0,1 0 1 0 0,1-1-1 0 0,0 0 1 0 0,1-1-1 0 0,-1 0 1 0 0,2 0-1 0 0,-1-1 1 0 0,1-1-1 0 0,1 0 1 0 0,-1-1-1 0 0,1 0 1 0 0,0-1-1 0 0,0 0 0 0 0,1-1 1 0 0,-1-1-1 0 0,1 0 1 0 0,0 0-1 0 0,0-2 1 0 0,0 0-1 0 0,0 0 1 0 0,0-1-1 0 0,0-1 1 0 0,0-1-1 0 0,0 0 0 0 0,0 0 1 0 0,-1-1-1 0 0,1-1 1 0 0,-1-1-1 0 0,0 0 1 0 0,6-3 13 0 0,-12 5-76 0 0,0 0 1 0 0,0 0-1 0 0,-1-1 0 0 0,1 0 1 0 0,-1-1-1 0 0,0 1 1 0 0,0-1-1 0 0,0 0 1 0 0,0-1-1 0 0,-1 1 1 0 0,0-1-1 0 0,-1 0 0 0 0,1 0 1 0 0,-1-1-1 0 0,0 1 1 0 0,0-1-1 0 0,-1 0 1 0 0,0 0-1 0 0,0 0 0 0 0,-1-1 1 0 0,0 1-1 0 0,0-1 1 0 0,-1 1-1 0 0,0-1 1 0 0,0 0-1 0 0,-1 1 1 0 0,0-1-1 0 0,0 0 0 0 0,0 1 1 0 0,-1-1-1 0 0,-1 1 1 0 0,1-1-1 0 0,-1 1 1 0 0,0-1-1 0 0,-1 1 1 0 0,0 0-1 0 0,0 0 0 0 0,-1 0 1 0 0,1 0-1 0 0,-2 1 1 0 0,0-3 75 0 0,-5 0 65 0 0,-1 1 0 0 0,0 0 1 0 0,0 0-1 0 0,-1 1 1 0 0,1 0-1 0 0,-1 1 0 0 0,-1 0 1 0 0,1 1-1 0 0,-1 1 1 0 0,0 0-1 0 0,0 0 0 0 0,-1 1 1 0 0,1 1-1 0 0,0 0 0 0 0,-1 1 1 0 0,0 1-1 0 0,1 0 1 0 0,-1 1-1 0 0,1 0 0 0 0,-1 1 1 0 0,1 0-1 0 0,0 1 1 0 0,0 1-1 0 0,0 0 0 0 0,0 1 1 0 0,0 0-1 0 0,1 1 0 0 0,0 1 1 0 0,1-1-1 0 0,-1 2 1 0 0,1 0-1 0 0,0 0 0 0 0,1 1 1 0 0,0 0-1 0 0,1 1 0 0 0,-1 0 1 0 0,2 0-1 0 0,-5 7-65 0 0,11-13-41 0 0,0-1-1 0 0,0 0 1 0 0,0 1 0 0 0,0-1-1 0 0,0 1 1 0 0,0 0-1 0 0,1 0 1 0 0,0-1 0 0 0,0 1-1 0 0,0 0 1 0 0,0 0 0 0 0,1 0-1 0 0,-1 0 1 0 0,1 0-1 0 0,0 0 1 0 0,1 0 0 0 0,-1 0-1 0 0,0 0 1 0 0,1 0-1 0 0,0 0 1 0 0,0 0 0 0 0,0 0-1 0 0,1 0 1 0 0,-1 0-1 0 0,1-1 1 0 0,0 1 0 0 0,0-1-1 0 0,0 1 1 0 0,1-1-1 0 0,0 1 42 0 0,72 37-4910 0 0,-22-33-3830 0 0,-34-8 710 0 0</inkml:trace>
  <inkml:trace contextRef="#ctx0" brushRef="#br0" timeOffset="404.431">1565 131 22829 0 0,'0'0'21'0'0,"0"0"-268"0"0,0 0-233 0 0,0 0-197 0 0,0 0-9 0 0,0 0 150 0 0,0 0 215 0 0,0 0 225 0 0,0 0 119 0 0,0 0 22 0 0,0 0 2 0 0,0 0 13 0 0,0 0-18 0 0,5 23 14 0 0,15 71 19 0 0,-28 104 381 0 0,10-197-478 0 0,-1 1 0 0 0,2 0-1 0 0,-1 0 1 0 0,0-1 0 0 0,0 1-1 0 0,0-1 1 0 0,1 1 0 0 0,-1-1 0 0 0,1 0-1 0 0,-1 0 1 0 0,1 0 0 0 0,-1-1 0 0 0,1 1-1 0 0,0 0 1 0 0,-1-1 0 0 0,1 0-1 0 0,0 0 1 0 0,-1 0 0 0 0,1 0 0 0 0,0 0-1 0 0,0 0 1 0 0,-1-1 0 0 0,1 1 0 0 0,-1-1-1 0 0,1 0 1 0 0,0 1 0 0 0,-1-1-1 0 0,1-1 1 0 0,-1 1 0 0 0,2-1 22 0 0,34-17-615 0 0,-1-2 0 0 0,0-1 0 0 0,-2-2 0 0 0,0-2 0 0 0,-2 0 0 0 0,22-25 615 0 0,-41 39 124 0 0,37-25 3681 0 0,-36 83-1126 0 0,38 102-1578 0 0,-9-52-5244 0 0,-30-66-6030 0 0,-9-20 527 0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16T11:02:57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312 42 18196 0 0,'0'0'67'0'0,"0"0"69"0"0,0 0 112 0 0,0 0 0 0 0,0 0-48 0 0,0 0-115 0 0,0 0-133 0 0,0 0-107 0 0,0 0-103 0 0,0 0-92 0 0,0 0-91 0 0,-4-7-9 0 0,-12-20 134 0 0,62 20 619 0 0,13 11-240 0 0,0 3-1 0 0,-1 2 1 0 0,0 3-1 0 0,30 12-62 0 0,-68-19 13 0 0,106 42-885 0 0,-126-45 892 0 0,0 0 0 0 0,0 1 0 0 0,1-1 0 0 0,-2 0 0 0 0,1 0 1 0 0,0 1-1 0 0,0-1 0 0 0,-1 0 0 0 0,1 0 0 0 0,-1 1 0 0 0,0-1 0 0 0,1 0 1 0 0,-1 0-1 0 0,0 0 0 0 0,-1 0 0 0 0,1 0 0 0 0,0 0 0 0 0,0 0 1 0 0,-1-1-1 0 0,1 1 0 0 0,-1 0 0 0 0,1-1 0 0 0,-1 1 0 0 0,0-1 1 0 0,0 1-1 0 0,0-1 0 0 0,0 0 0 0 0,0 0 0 0 0,0 0 0 0 0,0 0 0 0 0,-1 0-20 0 0,-3 4 56 0 0,-525 340 1132 0 0,315-182-705 0 0,215-163-485 0 0,0 1 0 0 0,0-1 0 0 0,0 1 0 0 0,-1 0 0 0 0,1 0 1 0 0,0 0-1 0 0,0 0 0 0 0,0 0 0 0 0,1 0 0 0 0,-1 0 0 0 0,0 0 0 0 0,0 0 1 0 0,0 0-1 0 0,1 0 0 0 0,-1 1 0 0 0,0-1 0 0 0,1 0 0 0 0,0 0 0 0 0,-1 1 1 0 0,1-1-1 0 0,0 0 0 0 0,-1 1 0 0 0,1-1 0 0 0,0 0 0 0 0,0 1 0 0 0,0-1 0 0 0,0 1 1 0 0,0-1-1 0 0,0 0 0 0 0,1 1 0 0 0,-1-1 0 0 0,0 0 0 0 0,1 1 0 0 0,-1-1 1 0 0,1 0-1 0 0,-1 0 0 0 0,1 1 0 0 0,0-1 0 0 0,0 0 0 0 0,-1 0 0 0 0,1 0 1 0 0,0 0-1 0 0,0 0 0 0 0,0 0 0 0 0,0 0 0 0 0,0 0 0 0 0,0 0 0 0 0,0-1 0 0 0,1 1 1 0 0,-1 0-1 0 0,0-1 0 0 0,0 1 0 0 0,0 0 0 0 0,1-1 0 0 0,-1 0 0 0 0,0 1 1 0 0,1-1 1 0 0,89 20 464 0 0,-81-18-489 0 0,48 3-142 0 0,-1-2 0 0 0,1-2 0 0 0,-1-3 0 0 0,1-3 0 0 0,17-5 167 0 0,79-14-8085 0 0,-154 15 1514 0 0,-18-9 4441 0 0,16 16 1462 0 0,-3-4-583 0 0</inkml:trace>
  <inkml:trace contextRef="#ctx0" brushRef="#br0" timeOffset="262.928">251 306 12059 0 0,'0'0'1339'0'0,"0"0"-209"0"0,0 0-203 0 0,0 0-367 0 0,0 0-606 0 0,0 0-237 0 0,0 0 10 0 0,0 0 185 0 0,0 0 353 0 0,0 0 74 0 0,0 0-93 0 0,0 0-111 0 0,0 0-71 0 0,22 29 0 0 0,74 88 6 0 0,-93-112-72 0 0,1-1 0 0 0,0 0 0 0 0,0 0 0 0 0,1 0 0 0 0,-1-1 0 0 0,1 1 0 0 0,0-1 0 0 0,0 0 0 0 0,0 0 1 0 0,0-1-1 0 0,0 1 0 0 0,1-1 0 0 0,-1 0 0 0 0,1-1 0 0 0,-1 1 0 0 0,1-1 0 0 0,3 0 2 0 0,8 2-63 0 0,216 16-4072 0 0,1-35-7614 0 0,-211 12 11221 0 0</inkml:trace>
  <inkml:trace contextRef="#ctx0" brushRef="#br0" timeOffset="1510.724">1044 531 616 0 0,'0'0'4068'0'0,"0"0"-1913"0"0,0 0-642 0 0,0 0-236 0 0,0 0-353 0 0,0 0-267 0 0,0 0-190 0 0,0 0-116 0 0,0 0-14 0 0,0 0 21 0 0,0 0 35 0 0,-10 26 6 0 0,-31 80-43 0 0,40-104-336 0 0,-1 1 1 0 0,1-1-1 0 0,1 1 0 0 0,-1 0 0 0 0,0-1 1 0 0,1 1-1 0 0,-1 0 0 0 0,1 0 1 0 0,0 0-1 0 0,0-1 0 0 0,0 1 0 0 0,1 0 1 0 0,-1 0-1 0 0,0 0 0 0 0,1-1 0 0 0,0 1 1 0 0,0 0-1 0 0,0-1 0 0 0,0 1 1 0 0,0 0-1 0 0,0-1 0 0 0,1 0 0 0 0,-1 1 1 0 0,1-1-1 0 0,-1 0 0 0 0,1 0 1 0 0,0 1-1 0 0,2 0-20 0 0,3 5 57 0 0,4 5 49 0 0,1-1-1 0 0,1-1 0 0 0,0 0 0 0 0,1 0 0 0 0,0-2 0 0 0,0 1 0 0 0,1-2 0 0 0,0 0 1 0 0,1-1-1 0 0,0 0 0 0 0,0-1 0 0 0,0-1 0 0 0,1-1 0 0 0,-1 0 0 0 0,1-1 0 0 0,0-1 1 0 0,0 0-1 0 0,0-2 0 0 0,2 0-105 0 0,-6 1-221 0 0,0-1 1 0 0,-1-1-1 0 0,1 0 1 0 0,0 0 0 0 0,0-2-1 0 0,-1 0 1 0 0,1 0-1 0 0,-1-1 1 0 0,0 0-1 0 0,0-1 1 0 0,0-1-1 0 0,-1 0 1 0 0,0 0-1 0 0,0-1 1 0 0,0 0-1 0 0,-1-1 1 0 0,0-1 0 0 0,-1 1-1 0 0,1-1 1 0 0,-2-1-1 0 0,1 0 1 0 0,-2 0-1 0 0,1-1 1 0 0,-1 1-1 0 0,2-8 221 0 0,-6 11-73 0 0,0 0 0 0 0,-1 1 0 0 0,0-1 0 0 0,-1-1 0 0 0,0 1-1 0 0,0 0 1 0 0,0 0 0 0 0,-1 0 0 0 0,0-1 0 0 0,0 1 0 0 0,-1 0 0 0 0,0 0-1 0 0,0 0 1 0 0,-1-1 0 0 0,0 1 0 0 0,0 1 0 0 0,-1-1 0 0 0,1 0-1 0 0,-1 0 1 0 0,-1 1 0 0 0,1 0 0 0 0,-1 0 0 0 0,-1 0 0 0 0,1 0 0 0 0,-1 0-1 0 0,0 1 1 0 0,0 0 0 0 0,0 0 0 0 0,-2 0 73 0 0,-9-10 423 0 0,-2 2 0 0 0,1-1 0 0 0,-2 2-1 0 0,0 1 1 0 0,0 0 0 0 0,-1 1 0 0 0,0 2 0 0 0,-1 0 0 0 0,-2 0-423 0 0,4 2 420 0 0,0 2 1 0 0,0 0 0 0 0,0 1 0 0 0,0 1-1 0 0,0 1 1 0 0,0 1 0 0 0,-1 0 0 0 0,1 2-1 0 0,0 0 1 0 0,0 1 0 0 0,0 1 0 0 0,0 0-1 0 0,-8 5-420 0 0,18-6 36 0 0,-1 1 0 0 0,1 0 0 0 0,0 0 0 0 0,0 1 0 0 0,0 1 0 0 0,1-1 0 0 0,0 1 0 0 0,0 1 0 0 0,0-1 0 0 0,1 1 0 0 0,0 1 0 0 0,1 0 0 0 0,-1-1 0 0 0,1 2-1 0 0,1-1 1 0 0,0 1 0 0 0,0 0 0 0 0,0 0 0 0 0,1 0 0 0 0,1 1 0 0 0,-1-1 0 0 0,2 1 0 0 0,-1 0 0 0 0,1 0 0 0 0,1 0 0 0 0,0 2-36 0 0,0-3-9 0 0,1-1 0 0 0,0 1-1 0 0,1-1 1 0 0,0 0 0 0 0,0 1 0 0 0,0-1 0 0 0,1 0 0 0 0,1 0 0 0 0,-1 0 0 0 0,1 0 0 0 0,1 0 0 0 0,0-1 0 0 0,0 1 0 0 0,0-1-1 0 0,1 0 1 0 0,0 0 0 0 0,0-1 0 0 0,0 1 0 0 0,1-1 0 0 0,0 0 0 0 0,1-1 0 0 0,-1 1 0 0 0,1-1 0 0 0,0-1 0 0 0,0 1-1 0 0,0-1 1 0 0,1-1 0 0 0,0 1 0 0 0,0-1 0 0 0,0 0 0 0 0,2 0 9 0 0,10 3-52 0 0,2 0 1 0 0,-1-1-1 0 0,0-1 1 0 0,1-1-1 0 0,0-1 0 0 0,-1-1 1 0 0,1-1-1 0 0,0-1 0 0 0,0-1 1 0 0,-1-1-1 0 0,19-4 52 0 0,-19 2-10 0 0,0 0 0 0 0,0-1 0 0 0,-1-2 1 0 0,0 0-1 0 0,0-1 0 0 0,-1-1 0 0 0,0 0 0 0 0,-1-2 0 0 0,0 0 0 0 0,-1-1 0 0 0,0-1 0 0 0,-1 0 0 0 0,-1-1 0 0 0,0-1 0 0 0,-1-1 0 0 0,-1 0 0 0 0,0 0 1 0 0,7-16 9 0 0,-9-29 2704 0 0,-11 61-2260 0 0,0 1-117 0 0,0 0-132 0 0,0 0-118 0 0,1 36-430 0 0,-1-30 347 0 0,-1 0 1 0 0,1 1 0 0 0,0-1 0 0 0,1 1 0 0 0,-1-1 0 0 0,1 0-1 0 0,0 1 1 0 0,1-1 0 0 0,0 0 0 0 0,0 0 0 0 0,0 0-1 0 0,1 0 1 0 0,-1 0 0 0 0,2-1 0 0 0,-1 1 0 0 0,0-1 0 0 0,1 0-1 0 0,0 0 1 0 0,0 0 0 0 0,1 0 0 0 0,-1-1 0 0 0,1 1-1 0 0,0-1 1 0 0,0-1 0 0 0,1 1 0 0 0,-1-1 0 0 0,1 1 0 0 0,0-2-1 0 0,-1 1 1 0 0,1-1 0 0 0,0 0 0 0 0,1 0 0 0 0,-1 0 0 0 0,5 0 5 0 0,10-6-176 0 0,0-1 0 0 0,0-1 1 0 0,-1-1-1 0 0,0 0 1 0 0,0-2-1 0 0,0 0 1 0 0,-1-1-1 0 0,-1-1 1 0 0,0-1-1 0 0,0 0 1 0 0,-1-2-1 0 0,-1 0 1 0 0,0-1-1 0 0,-1 0 0 0 0,0-1 1 0 0,3-7 175 0 0,111-123 587 0 0,-122 187 1309 0 0,-5-25-1657 0 0,33 139 766 0 0,-33-150-998 0 0,1 0 0 0 0,0 0 0 0 0,0 0 1 0 0,1 0-1 0 0,0 0 0 0 0,0-1 0 0 0,0 0 0 0 0,0 1 0 0 0,0-1 1 0 0,1-1-1 0 0,0 1 0 0 0,0-1 0 0 0,0 0 0 0 0,0 0 0 0 0,0 0 1 0 0,1-1-1 0 0,-1 0 0 0 0,1 0 0 0 0,0 0 0 0 0,-1-1 0 0 0,1 1 1 0 0,0-1-1 0 0,0-1 0 0 0,0 1 0 0 0,5-1-7 0 0,11-3-421 0 0,0-1-1 0 0,0 0 1 0 0,0-2-1 0 0,-1-1 1 0 0,0 0 0 0 0,0-2-1 0 0,-1 0 1 0 0,0-1-1 0 0,0-1 1 0 0,-1-1-1 0 0,-1-1 1 0 0,0 0 0 0 0,-1-1-1 0 0,0-1 1 0 0,-1-1-1 0 0,5-7 422 0 0,28-43 199 0 0,-41 33 4329 0 0,22 116-1642 0 0,74 17-3659 0 0,-93-94 514 0 0,0-1 0 0 0,0-1 0 0 0,1 0-1 0 0,-1 0 1 0 0,1-1 0 0 0,0-1-1 0 0,-1 0 1 0 0,1-1 0 0 0,0 0-1 0 0,0 0 1 0 0,0-1 0 0 0,0-1 0 0 0,0 0-1 0 0,0-1 1 0 0,0 0 0 0 0,11-4 259 0 0,86-10 3131 0 0,-100 12-3245 0 0,-1 0-1 0 0,1 0 1 0 0,-1 0-1 0 0,0-1 1 0 0,0-1-1 0 0,-1 1 1 0 0,0-1 0 0 0,0 0-1 0 0,0-1 1 0 0,-1 1-1 0 0,1-2 1 0 0,-2 1 0 0 0,1 0-1 0 0,-1-1 1 0 0,0 0-1 0 0,-1 0 1 0 0,0-1 0 0 0,0 1-1 0 0,-1-1 1 0 0,0 0-1 0 0,0 0 1 0 0,-1 0 0 0 0,0 0-1 0 0,-1-1 1 0 0,0 1-1 0 0,0 0 1 0 0,-1 0 0 0 0,0-1-1 0 0,-1 1 1 0 0,0 0-1 0 0,0-1 1 0 0,-1 1 0 0 0,-1 0-1 0 0,1 0 1 0 0,-1 0-1 0 0,-1 1 1 0 0,1-1 0 0 0,-2 1-1 0 0,1 0 1 0 0,-1 0-1 0 0,0 0 1 0 0,-3-2 114 0 0,-5-1 119 0 0,-1 0 0 0 0,0 1-1 0 0,0 1 1 0 0,-1 0 0 0 0,-1 1 0 0 0,1 1 0 0 0,-1 1-1 0 0,0 0 1 0 0,-1 0 0 0 0,0 2 0 0 0,1 0 0 0 0,-1 1 0 0 0,0 1-1 0 0,-1 0 1 0 0,1 2 0 0 0,0 0 0 0 0,0 0 0 0 0,-1 2-1 0 0,1 0 1 0 0,0 1 0 0 0,0 1 0 0 0,1 0 0 0 0,-1 1 0 0 0,1 1-1 0 0,0 1 1 0 0,0 0 0 0 0,1 1 0 0 0,0 1 0 0 0,1 0-1 0 0,-1 1 1 0 0,2 0 0 0 0,-1 2 0 0 0,2-1 0 0 0,0 1 0 0 0,0 1-1 0 0,1 0 1 0 0,0 1 0 0 0,1 0 0 0 0,1 1 0 0 0,0 0-1 0 0,1 0 1 0 0,-5 16-119 0 0,11-24 8 0 0,0-1 0 0 0,0 1 0 0 0,1 0 0 0 0,0 0 0 0 0,0 0 0 0 0,1 0 0 0 0,0 1 0 0 0,0-1 0 0 0,1 0 0 0 0,0 0-1 0 0,0 0 1 0 0,1 0 0 0 0,-1-1 0 0 0,1 1 0 0 0,1 0 0 0 0,0-1 0 0 0,-1 1 0 0 0,2-1 0 0 0,-1 0 0 0 0,1 0 0 0 0,0 0 0 0 0,0 0 0 0 0,1-1 0 0 0,0 0-1 0 0,0 0 1 0 0,0 0 0 0 0,0 0 0 0 0,1-1 0 0 0,0 0 0 0 0,0 0 0 0 0,0-1 0 0 0,0 1 0 0 0,0-1 0 0 0,1-1 0 0 0,0 1 0 0 0,5 1-8 0 0,27 8 4 0 0,0-2 0 0 0,1-2 0 0 0,-1-1 0 0 0,1-2 0 0 0,1-2 0 0 0,-1-1 0 0 0,0-2 0 0 0,1-2 0 0 0,-1-2 0 0 0,0-2 0 0 0,0-1 0 0 0,-1-2 0 0 0,28-10-4 0 0,8 73 911 0 0,42 16-3377 0 0,-34-38-7676 0 0,-83-32 10131 0 0,22 8-10242 0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16T11:03:11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15 674 0 0 0,'0'0'1290'0'0,"0"0"-914"0"0,0 0-152 0 0,0 0 225 0 0,0 0 305 0 0,0 0 331 0 0,0 0 234 0 0,0 0 60 0 0,0 0-77 0 0,0 0-178 0 0,0 0-205 0 0,0 0-179 0 0,0 0-155 0 0,-2-8-131 0 0,-6-22-81 0 0,5 137 745 0 0,3-75-700 0 0,-1-5-134 0 0,0 0 1 0 0,2 0-1 0 0,0-1 1 0 0,2 1-1 0 0,2-1 1 0 0,0 1-1 0 0,1-1 0 0 0,2-1 1 0 0,8 19-285 0 0,-18-47 4119 0 0,-26-89-3607 0 0,24 74-586 0 0,2 0-1 0 0,0 0 0 0 0,1 0 1 0 0,1-1-1 0 0,0 1 0 0 0,2 0 0 0 0,0-1 1 0 0,1 1-1 0 0,1 0 0 0 0,0 0 0 0 0,1 1 1 0 0,1 0-1 0 0,1-1 0 0 0,1 2 1 0 0,0-1-1 0 0,1 1 0 0 0,1 1 0 0 0,0 0 1 0 0,1 0-1 0 0,1 1 0 0 0,0 0 0 0 0,1 1 1 0 0,0 0-1 0 0,1 1 0 0 0,1 1 0 0 0,0 0 1 0 0,0 1 74 0 0,-11 9-37 0 0,-1-1 0 0 0,1 1 1 0 0,-1 0-1 0 0,1 0 0 0 0,-1 0 0 0 0,1 1 1 0 0,-1 0-1 0 0,1-1 0 0 0,0 1 0 0 0,-1 0 1 0 0,1 0-1 0 0,0 1 0 0 0,-1-1 1 0 0,1 1-1 0 0,-1 0 0 0 0,1 0 0 0 0,-1 0 1 0 0,1 1-1 0 0,-1-1 0 0 0,0 1 0 0 0,1-1 1 0 0,-1 1-1 0 0,0 0 0 0 0,0 0 1 0 0,0 1-1 0 0,-1-1 0 0 0,1 1 0 0 0,0-1 1 0 0,-1 1-1 0 0,0 0 0 0 0,0 0 0 0 0,2 3 37 0 0,52 108 538 0 0,-115-77-664 0 0,49-33 71 0 0,-16 6 11 0 0,0 2 0 0 0,0 0 0 0 0,1 1 0 0 0,1 2 0 0 0,0 0 0 0 0,1 2 0 0 0,1 0 0 0 0,-17 18 44 0 0,38-34-6 0 0,0 1 0 0 0,0-1 0 0 0,1 1 0 0 0,-1-1 0 0 0,0 1 0 0 0,1-1 0 0 0,-1 1 0 0 0,1 0 1 0 0,-1-1-1 0 0,1 1 0 0 0,0 0 0 0 0,0 0 0 0 0,-1-1 0 0 0,1 1 0 0 0,1 0 0 0 0,-1-1 0 0 0,0 1 0 0 0,0 0 0 0 0,0-1 0 0 0,1 1 0 0 0,-1 0 1 0 0,1-1-1 0 0,0 1 0 0 0,-1 0 0 0 0,1-1 0 0 0,0 1 0 0 0,0-1 0 0 0,0 0 0 0 0,0 1 0 0 0,0-1 0 0 0,0 0 0 0 0,0 1 0 0 0,1-1 0 0 0,-1 0 1 0 0,0 0-1 0 0,1 0 0 0 0,-1 0 0 0 0,1 0 0 0 0,-1 0 0 0 0,1-1 0 0 0,-1 1 0 0 0,1 0 0 0 0,-1-1 0 0 0,1 1 0 0 0,0-1 0 0 0,-1 0 1 0 0,1 0-1 0 0,0 1 6 0 0,86 25 620 0 0,11-12-455 0 0,110 32-351 0 0,-193-35-49 0 0,3-20 1167 0 0,-12 1-1039 0 0,0 0 1 0 0,0 0-1 0 0,0 0 1 0 0,-1-1-1 0 0,0 0 1 0 0,-1 0-1 0 0,0-1 1 0 0,0 1-1 0 0,-1-1 1 0 0,-1 0-1 0 0,1-1 1 0 0,-2 1-1 0 0,1 0 0 0 0,-1-1 1 0 0,-1 1-1 0 0,0-1 1 0 0,0 0-1 0 0,-2-7 107 0 0,-1 17 21 0 0,1 0 0 0 0,-1 0 0 0 0,0 0-1 0 0,0 1 1 0 0,0-1 0 0 0,0 1-1 0 0,-1-1 1 0 0,1 1 0 0 0,0 0 0 0 0,0-1-1 0 0,0 1 1 0 0,0 0 0 0 0,0 0 0 0 0,0 1-1 0 0,0-1 1 0 0,-1 0 0 0 0,1 1 0 0 0,0-1-1 0 0,0 1 1 0 0,0 0 0 0 0,0 0-1 0 0,0 0 1 0 0,1 0 0 0 0,-1 0 0 0 0,0 0-1 0 0,0 0 1 0 0,0 0 0 0 0,1 1 0 0 0,-1-1-1 0 0,1 1 1 0 0,-1-1 0 0 0,1 1 0 0 0,0 0-1 0 0,0-1 1 0 0,-1 1 0 0 0,1 0-1 0 0,0 0 1 0 0,1 0 0 0 0,-1 0 0 0 0,0 0-1 0 0,0 0 1 0 0,1 1-21 0 0,-3 3 26 0 0,0-1 0 0 0,0 1 0 0 0,1 0-1 0 0,0 0 1 0 0,1 0 0 0 0,-1 0 0 0 0,1 1 0 0 0,0-1-1 0 0,1 0 1 0 0,-1 1 0 0 0,1-1 0 0 0,0 0 0 0 0,1 0-1 0 0,0 1 1 0 0,0-1 0 0 0,0 0 0 0 0,1 0 0 0 0,0 0-1 0 0,0 0 1 0 0,0 0 0 0 0,1 0 0 0 0,0 0 0 0 0,0-1-1 0 0,0 0 1 0 0,1 1 0 0 0,-1-1 0 0 0,2 0 0 0 0,-1-1-1 0 0,0 1 1 0 0,1-1 0 0 0,0 0 0 0 0,0 0 0 0 0,0 0-1 0 0,0-1 1 0 0,1 0 0 0 0,-1 0 0 0 0,1 0 0 0 0,0-1-1 0 0,0 1 1 0 0,0-1 0 0 0,0-1 0 0 0,0 1 0 0 0,0-1-1 0 0,0 0 1 0 0,1-1 0 0 0,4 1-26 0 0,-2-1-10 0 0,1-1-1 0 0,-1 0 1 0 0,0 0-1 0 0,1-1 1 0 0,-1 0 0 0 0,0 0-1 0 0,0-1 1 0 0,0 0-1 0 0,0-1 1 0 0,0 0 0 0 0,-1-1-1 0 0,0 1 1 0 0,0-2-1 0 0,0 1 1 0 0,0-1-1 0 0,-1 0 1 0 0,0-1 0 0 0,0 1-1 0 0,-1-1 1 0 0,0-1-1 0 0,0 1 1 0 0,-1-1 0 0 0,0 0-1 0 0,0 0 1 0 0,0-1-1 0 0,-1 0 1 0 0,-1 1-1 0 0,0-1 1 0 0,0 0 0 0 0,0-1-1 0 0,-1 1 1 0 0,-1 0-1 0 0,0-1 1 0 0,0 1 0 0 0,0-1-1 0 0,-1 1 1 0 0,-1-5 10 0 0,-2 1 35 0 0,22 30-482 0 0,250 138 329 0 0,-268-155 137 0 0,0 1 0 0 0,0 0 1 0 0,0 0-1 0 0,0 0 0 0 0,0 0 0 0 0,0 0 0 0 0,0 1 0 0 0,0-1 0 0 0,0 0 0 0 0,-1 0 0 0 0,1 1 1 0 0,0-1-1 0 0,-1 0 0 0 0,1 1 0 0 0,-1-1 0 0 0,0 0 0 0 0,1 1 0 0 0,-1-1 0 0 0,0 1 0 0 0,0-1 1 0 0,0 0-1 0 0,0 1 0 0 0,0-1 0 0 0,0 1 0 0 0,0-1 0 0 0,0 1 0 0 0,-1-1 0 0 0,1 0 0 0 0,-1 1 1 0 0,1-1-1 0 0,-1 0 0 0 0,1 1 0 0 0,-1-1 0 0 0,0 0 0 0 0,0 0 0 0 0,1 0 0 0 0,-1 1 0 0 0,0-1 1 0 0,0 0-1 0 0,0 0 0 0 0,0 0 0 0 0,0 0 0 0 0,-1-1 0 0 0,1 1 0 0 0,0 0 0 0 0,0 0 1 0 0,0-1-1 0 0,-1 1 0 0 0,1-1 0 0 0,0 1 0 0 0,-2 0-19 0 0,-77 30 1105 0 0,72-29-1178 0 0,-90 11 928 0 0,105-49-4790 0 0,36-1 2961 0 0,2 1 1 0 0,1 3-1 0 0,2 1 0 0 0,1 3 1 0 0,42-18 973 0 0,-54 31 555 0 0,-20 14 3699 0 0,-14 41-1960 0 0,-2-33-2296 0 0,0 0 1 0 0,0 0-1 0 0,1 1 1 0 0,0-1-1 0 0,0 0 1 0 0,1 0-1 0 0,-1 0 1 0 0,1-1-1 0 0,0 1 1 0 0,1-1-1 0 0,-1 1 1 0 0,1-1-1 0 0,0 0 1 0 0,1-1-1 0 0,-1 1 1 0 0,1-1-1 0 0,0 0 1 0 0,0 0-1 0 0,0 0 1 0 0,1-1-1 0 0,2 2 2 0 0,88 17-8365 0 0,-62-23 706 0 0,-24-1 4404 0 0</inkml:trace>
  <inkml:trace contextRef="#ctx0" brushRef="#br0" timeOffset="288.002">1249 475 22237 0 0,'0'0'156'0'0,"0"0"-19"0"0,0 0-25 0 0,0 0-53 0 0,0 0-51 0 0,0 0-52 0 0,0 0-72 0 0,0 0-110 0 0,0 0-195 0 0,0 0-290 0 0,0 0-390 0 0,0 0-316 0 0,-10-7 65 0 0,8 5 1278 0 0,-27-21-1066 0 0,69 29-3390 0 0,-20 0 432 0 0,-6-3-3381 0 0</inkml:trace>
  <inkml:trace contextRef="#ctx0" brushRef="#br0" timeOffset="538.045">1630 648 8450 0 0,'0'0'775'0'0,"0"0"-319"0"0,0 0-75 0 0,0 0-77 0 0,0 0-40 0 0,0 0-32 0 0,0 0-49 0 0,0 0-6 0 0,0 0-10 0 0,0 0 2 0 0,0 0-12 0 0,0 0 1 0 0,0 0 30 0 0,7 18 18 0 0,23 56 0 0 0,27-22 242 0 0,-39-42-393 0 0,14 9-81 0 0,72 64-17 0 0,-103-81 184 0 0,-1 1 1 0 0,1 0-1 0 0,-1 0 0 0 0,1 0 1 0 0,-1 0-1 0 0,0-1 0 0 0,0 1 1 0 0,0 0-1 0 0,0 0 0 0 0,0 0 1 0 0,-1 0-1 0 0,1 0 1 0 0,-1-1-1 0 0,0 1 0 0 0,0 0 1 0 0,0-1-1 0 0,0 1 0 0 0,-1 0 1 0 0,1-1-1 0 0,0 1 1 0 0,-1-1-1 0 0,0 0 0 0 0,0 1 1 0 0,0-1-1 0 0,0 0 0 0 0,0 0 1 0 0,0 0-1 0 0,0-1 1 0 0,-1 1-1 0 0,1 0 0 0 0,0-1 1 0 0,-1 0-1 0 0,0 1 0 0 0,1-1 1 0 0,-1 0-1 0 0,0 0 1 0 0,0 0-142 0 0,-108 30 2489 0 0,91-37-3056 0 0,30-36-10470 0 0,13 11 5160 0 0,-16 18 2731 0 0</inkml:trace>
  <inkml:trace contextRef="#ctx0" brushRef="#br0" timeOffset="915.689">1989 179 17940 0 0,'0'0'1155'0'0,"0"0"-1338"0"0,0 0-606 0 0,0 0-138 0 0,0 0 53 0 0,0 0 350 0 0,0 0 396 0 0,0 0 332 0 0,0 0 189 0 0,0 0 60 0 0,-2 30-25 0 0,-8 99-68 0 0,33 101 799 0 0,-20-205-1079 0 0,0 8-98 0 0,1 0-1 0 0,2-1 1 0 0,1 1 0 0 0,1-1 0 0 0,2-1-1 0 0,1 0 1 0 0,1 0 0 0 0,2-1 0 0 0,8 12 18 0 0,50 12 858 0 0,-65-52-1122 0 0,0-1 0 0 0,0-1 0 0 0,0 1 0 0 0,0-1 0 0 0,0 0 0 0 0,0-1 0 0 0,1 0 0 0 0,-2 0 0 0 0,1 0 0 0 0,0-1 0 0 0,0 0 1 0 0,0 0-1 0 0,-1-1 0 0 0,1 0 0 0 0,-1 0 0 0 0,0 0 0 0 0,2-2 264 0 0,94-92-4886 0 0,-66 18 5035 0 0,-34 118 8676 0 0,18 8-5247 0 0,21 8-4637 0 0,49-12-7446 0 0,-61-43 478 0 0,-21 0 2998 0 0</inkml:trace>
  <inkml:trace contextRef="#ctx0" brushRef="#br0" timeOffset="1190.077">2404 575 15379 0 0,'0'0'4215'0'0,"0"0"-2961"0"0,0 0-764 0 0,0 0-87 0 0,0 0-177 0 0,0 0-67 0 0,-26-12-38 0 0,-78-39-42 0 0,67 31 917 0 0,37 19-3484 0 0,0 0-3457 0 0,0 0-1884 0 0,0 1 769 0 0</inkml:trace>
  <inkml:trace contextRef="#ctx0" brushRef="#br0" timeOffset="1438.241">1833 373 20948 0 0,'0'0'325'0'0,"0"0"-148"0"0,0 0-328 0 0,0 0-250 0 0,0 0-109 0 0,0 0 68 0 0,0 0 247 0 0,0 0 156 0 0,28-12 11 0 0,96-35-8 0 0,96 11-612 0 0,-76 29-1937 0 0,-50 8-5586 0 0,-71 0-73 0 0</inkml:trace>
  <inkml:trace contextRef="#ctx0" brushRef="#br0" timeOffset="1690.464">2623 758 16524 0 0,'0'0'-757'0'0,"0"0"-133"0"0,0 0 305 0 0,0 0 412 0 0,0 0 384 0 0,0 0 111 0 0,0 0-80 0 0,0 0-45 0 0,0 0-11 0 0,0 0-9 0 0,0 0 90 0 0,0 0 115 0 0,25 20 84 0 0,125 99 854 0 0,-64-70 537 0 0,-31-132-677 0 0,-29 16-1546 0 0,25-50-866 0 0,0 55-3614 0 0,-30 54-4898 0 0,-18 8 5006 0 0</inkml:trace>
  <inkml:trace contextRef="#ctx0" brushRef="#br0" timeOffset="1872.557">3225 736 14835 0 0,'0'0'-533'0'0,"0"0"-107"0"0,0 0 329 0 0,0 0 472 0 0,0 0 463 0 0,0 0 142 0 0,0 0-2 0 0,0 0 3 0 0,0 0-90 0 0,0 0-121 0 0,4 26-110 0 0,23 146 478 0 0,-27-171-989 0 0,0 1 0 0 0,0 0 0 0 0,0-1-1 0 0,0 1 1 0 0,1-1 0 0 0,-1 1 0 0 0,1-1 0 0 0,-1 1 0 0 0,1-1-1 0 0,0 1 1 0 0,0-1 0 0 0,-1 0 0 0 0,1 1 0 0 0,0-1 0 0 0,0 0-1 0 0,0 1 1 0 0,0-1 0 0 0,1 0 0 0 0,-1 0 0 0 0,0 0 0 0 0,0 0-1 0 0,1 0 1 0 0,-1 0 0 0 0,0-1 0 0 0,1 1 0 0 0,-1 0 0 0 0,1-1-1 0 0,-1 1 1 0 0,1-1 0 0 0,0 1 0 0 0,-1-1 0 0 0,1 0 0 0 0,-1 0-1 0 0,1 0 1 0 0,1 0 65 0 0,32-19-10123 0 0,-28 13 3491 0 0</inkml:trace>
  <inkml:trace contextRef="#ctx0" brushRef="#br0" timeOffset="2052.09">3211 230 22565 0 0,'0'0'283'0'0,"0"0"1"0"0,0 0-51 0 0,0 0-93 0 0,0 0-108 0 0,0 0-76 0 0,0 0-57 0 0,0 0-74 0 0,0 0-84 0 0,0 0-133 0 0,0 0-155 0 0,0 0-59 0 0,-3-6 15 0 0,14-28-1408 0 0,26 28-3599 0 0,-16 4 1322 0 0,-6 0-4673 0 0</inkml:trace>
  <inkml:trace contextRef="#ctx0" brushRef="#br0" timeOffset="2294.792">3520 1 16155 0 0,'0'0'557'0'0,"0"0"-397"0"0,0 0-338 0 0,0 0-74 0 0,0 0 204 0 0,0 0 334 0 0,0 0 251 0 0,0 0 84 0 0,0 0-47 0 0,0 30-57 0 0,3 214 698 0 0,25 242-656 0 0,-28-475-601 0 0,0 0 1 0 0,1 0-1 0 0,0 0 0 0 0,1 0 1 0 0,0-1-1 0 0,1 1 0 0 0,0-1 0 0 0,1 1 1 0 0,0-1-1 0 0,1 0 0 0 0,0 0 1 0 0,0-1-1 0 0,1 1 0 0 0,0-1 0 0 0,0 0 1 0 0,1-1-1 0 0,1 0 0 0 0,0 0 42 0 0,13-9-2741 0 0,-7-17-4694 0 0,-12 15 6057 0 0,1-4-5556 0 0</inkml:trace>
  <inkml:trace contextRef="#ctx0" brushRef="#br0" timeOffset="2491.81">3444 372 19980 0 0,'0'0'298'0'0,"0"0"32"0"0,0 0-38 0 0,0 0-127 0 0,0 0-11 0 0,0 0 46 0 0,0 0 87 0 0,0 0 85 0 0,0 0-53 0 0,0 0-97 0 0,0 0-96 0 0,0 0-69 0 0,27-13-26 0 0,86-36-24 0 0,-92 40-266 0 0,1 2 0 0 0,0 1 1 0 0,0 0-1 0 0,0 2 0 0 0,1 0 0 0 0,-1 2 1 0 0,1 0-1 0 0,0 2 0 0 0,-1 0 1 0 0,3 2 258 0 0,6-1-1254 0 0,37 9-4479 0 0,-16 31-6443 0 0,-46-33 11086 0 0</inkml:trace>
  <inkml:trace contextRef="#ctx0" brushRef="#br0" timeOffset="2918.316">3874 797 8050 0 0,'0'0'2016'0'0,"0"0"-197"0"0,0 0-234 0 0,0 0-259 0 0,0 0-220 0 0,0 0-150 0 0,0 0-140 0 0,0 0-111 0 0,0 0-105 0 0,0 0-92 0 0,0 0-41 0 0,0 0-18 0 0,0 0-13 0 0,20 8-34 0 0,62 23-64 0 0,-79-30-313 0 0,0 0 0 0 0,0-1 0 0 0,0 1-1 0 0,0-1 1 0 0,-1 0 0 0 0,1 0 0 0 0,0 0 0 0 0,0 0-1 0 0,0 0 1 0 0,0-1 0 0 0,0 1 0 0 0,0-1 0 0 0,0 0-1 0 0,-1 0 1 0 0,1 0 0 0 0,0 0 0 0 0,-1 0 0 0 0,1-1-1 0 0,-1 1 1 0 0,1-1 0 0 0,-1 0 0 0 0,0 0 0 0 0,1 0-1 0 0,-1 0 1 0 0,0 0 0 0 0,0 0 0 0 0,-1 0 0 0 0,1-1-25 0 0,7-5 48 0 0,-6 6-63 0 0,0 0 0 0 0,0 0 0 0 0,-1 0 0 0 0,1-1 1 0 0,0 1-1 0 0,-1 0 0 0 0,1-1 0 0 0,-1 0 0 0 0,0 1 0 0 0,0-1 0 0 0,0 0 0 0 0,0 0 0 0 0,-1-1 0 0 0,1 1 0 0 0,-1 0 1 0 0,1 0-1 0 0,-1-1 0 0 0,0 1 0 0 0,-1-1 0 0 0,1 1 0 0 0,-1 0 0 0 0,1-1 0 0 0,-1 0 0 0 0,0 1 0 0 0,0-1 1 0 0,-1 1-1 0 0,1-1 0 0 0,-1 1 0 0 0,1-1 0 0 0,-1 1 0 0 0,0 0 0 0 0,0-1 0 0 0,-1 1 0 0 0,1 0 0 0 0,-1 0 0 0 0,0 0 1 0 0,0 0-1 0 0,0 0 0 0 0,0 0 0 0 0,0 0 0 0 0,0 1 0 0 0,-1-1 0 0 0,1 1 0 0 0,-1-1 0 0 0,0 1 0 0 0,0 0 0 0 0,0 0 1 0 0,0 0-1 0 0,0 1 0 0 0,0-1 0 0 0,0 1 0 0 0,-1 0 0 0 0,1 0 0 0 0,0 0 0 0 0,-1 0 0 0 0,0 0 15 0 0,0 0 5 0 0,-1 0 0 0 0,0 0-1 0 0,0 1 1 0 0,0 0 0 0 0,0-1-1 0 0,0 2 1 0 0,1-1 0 0 0,-1 0-1 0 0,0 1 1 0 0,0 0 0 0 0,0 0-1 0 0,1 1 1 0 0,-1-1 0 0 0,0 1-1 0 0,1 0 1 0 0,0 0 0 0 0,-1 0-1 0 0,1 1 1 0 0,0 0 0 0 0,0 0 0 0 0,0 0-1 0 0,1 0 1 0 0,-1 0 0 0 0,1 1-1 0 0,0-1 1 0 0,-1 1 0 0 0,2 0-1 0 0,-1 0 1 0 0,0 0 0 0 0,1 1-1 0 0,0-1 1 0 0,0 1 0 0 0,0-1-1 0 0,0 1 1 0 0,1-1 0 0 0,0 1-1 0 0,0 0 1 0 0,0 0 0 0 0,1 0-1 0 0,-1 0 1 0 0,1-1 0 0 0,0 1-1 0 0,1 0 1 0 0,-1 0 0 0 0,1 0 0 0 0,0 0-1 0 0,0-1 1 0 0,0 1 0 0 0,1 0-1 0 0,0-1 1 0 0,0 1 0 0 0,0-1-1 0 0,0 0 1 0 0,1 1 0 0 0,1 1-5 0 0,49 28-1504 0 0,91-6 4931 0 0,-98-27-5396 0 0,-2-3-3574 0 0,9 1-8613 0 0,-53 1 12156 0 0</inkml:trace>
  <inkml:trace contextRef="#ctx0" brushRef="#br0" timeOffset="3173.552">4075 487 14283 0 0,'0'0'1231'0'0,"0"0"-7"0"0,0 0-77 0 0,0 0-345 0 0,0 0-354 0 0,0 0-240 0 0,0 0-144 0 0,0 0 31 0 0,0 0 95 0 0,0 0 89 0 0,0 0 25 0 0,0 0-77 0 0,0 0-87 0 0,23-4-74 0 0,76-13-90 0 0,19 24-1337 0 0,-56 13-3641 0 0,-45-14 2367 0 0,7 3-2535 0 0,-9-3-1346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16T10:49:20.45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2115 1 6529 0 0,'0'0'-324'0'0,"0"0"-125"0"0,0 0-89 0 0,0 0-22 0 0,0 0 88 0 0,0 0 120 0 0,0 0 61 0 0,0 0 145 0 0,0 0 126 0 0,0 0 109 0 0,0 0 120 0 0,-4-1 61 0 0,-164 45 2635 0 0,128-27-2512 0 0,-61 27-195 0 0,2 5-1 0 0,3 5 1 0 0,1 3-1 0 0,4 4 1 0 0,-47 44-198 0 0,45-35-10 0 0,-2-4 0 0 0,-4-4 0 0 0,-2-5 0 0 0,-22 6 10 0 0,56-33-124 0 0,67-30-75 0 0,0 0-81 0 0,32-11-201 0 0,586-303 1237 0 0,-272 163-720 0 0,-586 272 2127 0 0,-658 372-2009 0 0,379-206 358 0 0,475-243-1399 0 0,45-43 870 0 0,-1 1 0 0 0,0-1-1 0 0,0 1 1 0 0,1-1 0 0 0,-1 0-1 0 0,1 1 1 0 0,-1-1 0 0 0,1 0 0 0 0,0 0-1 0 0,-1 1 1 0 0,1-1 0 0 0,0 0-1 0 0,0 0 1 0 0,0 0 0 0 0,0 0 0 0 0,0 0-1 0 0,0 0 1 0 0,0 0 0 0 0,0 0 0 0 0,0 0-1 0 0,0-1 1 0 0,0 1 0 0 0,1 0-1 0 0,-1-1 1 0 0,0 1 0 0 0,1-1 0 0 0,-1 1-1 0 0,0-1 1 0 0,1 0 0 0 0,-1 1-1 0 0,1-1 1 0 0,-1 0 0 0 0,0 0 0 0 0,1 0-1 0 0,-1 0 1 0 0,1 0 0 0 0,-1-1-1 0 0,0 1 1 0 0,1 0 0 0 0,-1 0 0 0 0,1-1 17 0 0,52 0-381 0 0,0-2 0 0 0,1-3 0 0 0,-1-2 0 0 0,-1-2 0 0 0,0-3 0 0 0,0-2 0 0 0,-1-2 0 0 0,15-9 381 0 0,28-6-767 0 0,110-41-16 0 0,-96 32 759 0 0,1 5-1 0 0,112-21 25 0 0,-104 52 29 0 0,-115 5 38 0 0,-1 0 0 0 0,1 0 0 0 0,-1 0 1 0 0,0 1-1 0 0,1-1 0 0 0,-1 1 0 0 0,0-1 1 0 0,1 1-1 0 0,-1 0 0 0 0,0 0 0 0 0,1 0 1 0 0,-1 0-1 0 0,0 0 0 0 0,0 1 1 0 0,0-1-1 0 0,0 1 0 0 0,0-1 0 0 0,-1 1 1 0 0,1 0-1 0 0,0-1 0 0 0,-1 1 0 0 0,1 0 1 0 0,-1 0-1 0 0,0 0 0 0 0,1 0 0 0 0,-1 1 1 0 0,0-1-1 0 0,0 0 0 0 0,-1 0 0 0 0,1 1 1 0 0,0-1-1 0 0,-1 0 0 0 0,1 1 0 0 0,-1-1 1 0 0,0 1-1 0 0,0-1 0 0 0,0 1 0 0 0,0-1 1 0 0,0 0-1 0 0,-1 1 0 0 0,1-1 0 0 0,0 1 1 0 0,-1-1-1 0 0,0 0 0 0 0,0 1 0 0 0,0-1-67 0 0,-101 103 3174 0 0,-227 150-1949 0 0,-140 71-1225 0 0,426-297 60 0 0,-117 79-34 0 0,199-114-1762 0 0,440-191 1946 0 0,-126 42-483 0 0,-290 129 151 0 0,1 3 0 0 0,0 2 0 0 0,2 4 0 0 0,0 2 0 0 0,1 3-1 0 0,0 3 1 0 0,60 0 122 0 0,-128 9 14 0 0,0 1-1 0 0,0 0 1 0 0,1-1-1 0 0,-1 1 1 0 0,0 0-1 0 0,0-1 1 0 0,1 1-1 0 0,-1 0 1 0 0,1 0-1 0 0,-1-1 1 0 0,0 1-1 0 0,1 0 1 0 0,-1 0-1 0 0,1 0 1 0 0,0 0 0 0 0,-1 0-1 0 0,1 0 1 0 0,0 0-1 0 0,0 0 1 0 0,-1 0-1 0 0,1 0 1 0 0,0 0-1 0 0,0 0 1 0 0,0 0-1 0 0,0 0 1 0 0,0 0-1 0 0,1 0 1 0 0,-1 0-1 0 0,0 0 1 0 0,0 0-1 0 0,1-1 1 0 0,-1 1-1 0 0,0 0 1 0 0,1 0-1 0 0,-1 0 1 0 0,1 0-1 0 0,-1 0 1 0 0,1 0-1 0 0,-1-1 1 0 0,1 1-1 0 0,0 0 1 0 0,-1 0-1 0 0,1-1 1 0 0,0 1-1 0 0,0 0 1 0 0,0-1-1 0 0,-1 1 1 0 0,1-1-1 0 0,0 1 1 0 0,0-1-1 0 0,0 0 1 0 0,0 1-1 0 0,0-1 1 0 0,0 0-1 0 0,0 0 1 0 0,0 1-1 0 0,0-1 1 0 0,0 0-1 0 0,0 0 1 0 0,0 0-1 0 0,0 0 1 0 0,0 0 0 0 0,0 0-1 0 0,0-1 1 0 0,0 1-1 0 0,1 0-13 0 0,-64 48 1532 0 0,-697 513-443 0 0,692-515-1233 0 0,125-62-1450 0 0,638-289 1144 0 0,-454 233 263 0 0,-75 53-264 0 0,-227 43 3720 0 0,-252 92-2311 0 0,91-33-7816 0 0,194-73-637 0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16T11:03:25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20316 0 0,'0'0'16'0'0,"0"0"-224"0"0,0 0-176 0 0,0 0-360 0 0,0 0-416 0 0,0 0 64 0 0,0 0 103 0 0,0 0 233 0 0,0 0 96 0 0,0 0-240 0 0,0 0-240 0 0,0 0-209 0 0,0 0-31 0 0,0 0-296 0 0,38-6-545 0 0,-30 12 105 0 0,-4-3-1393 0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16T11:03:22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192 145 1152 0 0,'0'0'18'0'0,"0"0"6"0"0,0 0 8 0 0,0 0 8 0 0,0 0 6 0 0,0 0 9 0 0,0 0 45 0 0,0 0 119 0 0,0 0 215 0 0,0 0 308 0 0,0 0 410 0 0,0 0 315 0 0,-8-12 148 0 0,-26-33-21 0 0,26 33-205 0 0,8 12-251 0 0,0 0-236 0 0,0 0-174 0 0,0 0-115 0 0,33-5 3768 0 0,-5-10-3304 0 0,-27 14-1076 0 0,0 1 0 0 0,0-1 0 0 0,-1 0 0 0 0,1 0 0 0 0,0 0 0 0 0,-1 0 0 0 0,1 0 0 0 0,-1 0-1 0 0,1 1 1 0 0,-1-1 0 0 0,0 0 0 0 0,1 0 0 0 0,-1 0 0 0 0,0-1 0 0 0,0 1 0 0 0,0 0 0 0 0,1 0 0 0 0,-1 0 0 0 0,0 0 0 0 0,0 0 0 0 0,-1 0 0 0 0,1 0 0 0 0,0 0 0 0 0,0 0 0 0 0,0 0 0 0 0,-1 0 0 0 0,1 0-1 0 0,0 0 1 0 0,-1 0 0 0 0,1 0 0 0 0,-1 0 0 0 0,1 0 0 0 0,-1 0 0 0 0,0 1 0 0 0,1-1 0 0 0,-1 0 0 0 0,0 0 0 0 0,0 1 0 0 0,1-1 0 0 0,-1 0 0 0 0,0 1 0 0 0,0-1 0 0 0,0 1 0 0 0,0-1 0 0 0,0 1 0 0 0,0-1 0 0 0,0 1-1 0 0,0 0 1 0 0,0-1 0 0 0,0 1 0 0 0,0 0 0 0 0,0 0 0 0 0,0 0 0 0 0,0 0 0 0 0,0 0 0 0 0,0 0 0 0 0,0 0-1 0 0,0-1-40 0 0,0 1 0 0 0,1 0 1 0 0,-1-1-1 0 0,1 1 0 0 0,-1-1 0 0 0,0 1 0 0 0,1 0 0 0 0,-1 0 1 0 0,0-1-1 0 0,1 1 0 0 0,-1 0 0 0 0,0 0 0 0 0,0 0 0 0 0,1 0 1 0 0,-1 0-1 0 0,0 0 0 0 0,0 0 0 0 0,1 0 0 0 0,-1 0 0 0 0,0 0 0 0 0,1 0 1 0 0,-1 0-1 0 0,0 1 0 0 0,0-1 0 0 0,1 0 0 0 0,-1 0 0 0 0,0 1 1 0 0,1-1-1 0 0,-1 1 0 0 0,1-1 0 0 0,-1 0 0 0 0,0 1 0 0 0,1-1 1 0 0,-1 1-1 0 0,1-1 0 0 0,-1 1 0 0 0,1 0 0 0 0,0-1 0 0 0,-1 1 1 0 0,1-1-1 0 0,-1 1 0 0 0,1 0 0 0 0,0-1 0 0 0,0 1 0 0 0,-1 0 1 0 0,1 0-1 0 0,0-1 0 0 0,0 1 0 0 0,0 0 0 0 0,0-1 0 0 0,0 1 1 0 0,0 0-1 0 0,0 0 0 0 0,0-1 0 0 0,0 1 0 0 0,0 0 0 0 0,0 0 1 0 0,0-1-1 0 0,1 1 0 0 0,-1 0 0 0 0,0-1 0 0 0,1 1 0 0 0,-1 0 1 0 0,0-1-1 0 0,1 1 0 0 0,-1 0 0 0 0,0-1 0 0 0,1 1 40 0 0,0 14 405 0 0,62 337 409 0 0,-49-280-744 0 0,-3 0 0 0 0,-4 1 0 0 0,-3 0 0 0 0,-2 0-1 0 0,-5 0 1 0 0,-4 26-70 0 0,7-96 60 0 0,1-1 0 0 0,-1 1 0 0 0,1-1 1 0 0,-1 1-1 0 0,0-1 0 0 0,0 1 0 0 0,0 0 0 0 0,0-1 0 0 0,0 1 0 0 0,-1-1 0 0 0,1 1 0 0 0,-1-1 0 0 0,0 1 0 0 0,1-1 1 0 0,-1 1-1 0 0,0-1 0 0 0,0 0 0 0 0,-1 1 0 0 0,1-1 0 0 0,-1 0 0 0 0,1 0 0 0 0,-1 0 0 0 0,1 0 0 0 0,-1 0 0 0 0,0 0 1 0 0,0 0-1 0 0,0-1 0 0 0,0 1 0 0 0,0-1 0 0 0,-1 0 0 0 0,1 1 0 0 0,0-1 0 0 0,-1 0 0 0 0,1 0 0 0 0,0 0 0 0 0,-1-1 1 0 0,1 1-1 0 0,-1 0 0 0 0,0-1 0 0 0,1 0 0 0 0,-1 0 0 0 0,1 0 0 0 0,-1 0 0 0 0,1 0 0 0 0,-1 0 0 0 0,0-1 0 0 0,1 1 1 0 0,-1-1-1 0 0,1 1 0 0 0,-1-1 0 0 0,-1-1-60 0 0,-11-10-27 0 0,1-1 1 0 0,1-1-1 0 0,0 0 1 0 0,1 0-1 0 0,0-1 1 0 0,1-1-1 0 0,1 0 1 0 0,1-1 0 0 0,0 1-1 0 0,1-2 1 0 0,-5-13 26 0 0,-7-12-28 0 0,19 41 400 0 0,-6-13 850 0 0,3 4-3519 0 0,30-7-12838 0 0,-16 16 11613 0 0,-1 2 2235 0 0</inkml:trace>
  <inkml:trace contextRef="#ctx0" brushRef="#br0" timeOffset="276.822">45 464 14651 0 0,'0'0'202'0'0,"0"0"-116"0"0,0 0-4 0 0,0 0-33 0 0,0 0-38 0 0,0 0 107 0 0,0 0 204 0 0,0 0 215 0 0,0 0 161 0 0,0 0 7 0 0,0 0-107 0 0,0 0-104 0 0,0 0-76 0 0,-6-2-105 0 0,0 0-280 0 0,-7-4 194 0 0,32 4 127 0 0,294-48-742 0 0,-252 49-3344 0 0,-60 1 3527 0 0,0 0-1 0 0,0 1 1 0 0,0-1 0 0 0,0 1 0 0 0,0-1 0 0 0,0 1-1 0 0,0 0 1 0 0,0-1 0 0 0,0 1 0 0 0,0 0 0 0 0,0 0-1 0 0,-1-1 1 0 0,1 1 0 0 0,0 0 0 0 0,0 0 0 0 0,-1 0-1 0 0,1 0 1 0 0,-1 0 0 0 0,1 0 0 0 0,-1 0 0 0 0,1 0-1 0 0,-1 0 1 0 0,0 0 0 0 0,1 0 0 0 0,-1 1 0 0 0,0-1-1 0 0,0 0 1 0 0,0 0 0 0 0,0 0 0 0 0,0 0 0 0 0,0 0-1 0 0,0 1 1 0 0,0-1 0 0 0,0 0 0 0 0,-1 0 0 0 0,1 0-1 0 0,0 0 1 0 0,-1 0 0 0 0,1 0 0 0 0,-1 0 0 0 0,1 0-1 0 0,-1 0 1 0 0,1 0 0 0 0,-1 0 0 0 0,0 0 0 0 0,0 0-1 0 0,0 0 206 0 0,-6 11-2982 0 0,2-2-169 0 0</inkml:trace>
  <inkml:trace contextRef="#ctx0" brushRef="#br0" timeOffset="668.929">557 439 21341 0 0,'0'0'-58'0'0,"0"0"-519"0"0,0 0-238 0 0,0 0 84 0 0,0 0 223 0 0,0 0 413 0 0,0 0 221 0 0,0 0 23 0 0,0 0-20 0 0,0 0-9 0 0,0 0 40 0 0,0 0 117 0 0,7 7 141 0 0,20 18 108 0 0,-25-24-475 0 0,-1-1 1 0 0,1 1 0 0 0,-1-1-1 0 0,1 1 1 0 0,-1-1 0 0 0,1 0-1 0 0,-1 1 1 0 0,1-1 0 0 0,-1 0-1 0 0,1 0 1 0 0,0 0 0 0 0,-1-1-1 0 0,1 1 1 0 0,-1 0 0 0 0,1 0-1 0 0,-1-1 1 0 0,1 1 0 0 0,-1-1 0 0 0,1 1-1 0 0,-1-1 1 0 0,0 0 0 0 0,1 0-1 0 0,-1 1 1 0 0,0-1 0 0 0,1 0-1 0 0,-1 0 1 0 0,0 0 0 0 0,0-1-1 0 0,0 1 1 0 0,0 0 0 0 0,0 0-1 0 0,0 0 1 0 0,0-2-52 0 0,3 0 122 0 0,74-107-1833 0 0,-77 106 1648 0 0,0 0 1 0 0,-1 1-1 0 0,1-1 1 0 0,-1 0 0 0 0,0 1-1 0 0,0-1 1 0 0,0 0-1 0 0,0 0 1 0 0,-1 1 0 0 0,0-1-1 0 0,0 0 1 0 0,0 1-1 0 0,0-1 1 0 0,0 1 0 0 0,-1-1-1 0 0,1 1 1 0 0,-1 0-1 0 0,0-1 1 0 0,0 1 0 0 0,0 0-1 0 0,-1 0 1 0 0,1 0-1 0 0,-1 1 1 0 0,1-1 0 0 0,-1 1-1 0 0,0-1 1 0 0,0 1-1 0 0,0 0 1 0 0,0 0 0 0 0,-1 0-1 0 0,1 0 1 0 0,0 1-1 0 0,-1 0 1 0 0,-2-1 62 0 0,0 0 10 0 0,1 0 0 0 0,-1 0 1 0 0,0 1-1 0 0,0 0 0 0 0,0 0 0 0 0,0 1 0 0 0,-1 0 1 0 0,1 0-1 0 0,0 0 0 0 0,0 1 0 0 0,0-1 1 0 0,0 1-1 0 0,0 1 0 0 0,0 0 0 0 0,1-1 0 0 0,-1 2 1 0 0,0-1-1 0 0,1 1 0 0 0,-1-1 0 0 0,1 2 0 0 0,0-1 1 0 0,0 0-1 0 0,0 1 0 0 0,1 0 0 0 0,-1 0 1 0 0,1 1-1 0 0,0-1 0 0 0,0 1 0 0 0,0 0 0 0 0,1 0 1 0 0,0 0-1 0 0,0 0 0 0 0,0 1 0 0 0,0-1 0 0 0,1 1 1 0 0,0 0-1 0 0,0-1 0 0 0,1 1 0 0 0,0 0 1 0 0,0 0-1 0 0,0 0 0 0 0,0 0 0 0 0,1 1 0 0 0,0-1 1 0 0,0 0-1 0 0,1 0 0 0 0,0 3-10 0 0,1-5-56 0 0,0 0 1 0 0,0 0-1 0 0,1 0 1 0 0,-1 0-1 0 0,1 0 1 0 0,0 0-1 0 0,0-1 0 0 0,0 1 1 0 0,0-1-1 0 0,0 0 1 0 0,1 0-1 0 0,0 0 0 0 0,0-1 1 0 0,-1 1-1 0 0,1-1 1 0 0,1 0-1 0 0,-1 0 0 0 0,0 0 1 0 0,0-1-1 0 0,1 1 1 0 0,-1-1-1 0 0,1 0 0 0 0,-1 0 1 0 0,1-1-1 0 0,-1 1 1 0 0,3-1 55 0 0,77 4-8433 0 0,-79-4 7271 0 0,13 0-6734 0 0</inkml:trace>
  <inkml:trace contextRef="#ctx0" brushRef="#br0" timeOffset="1592.764">742 178 13027 0 0,'0'0'-219'0'0,"0"0"-294"0"0,0 0-165 0 0,0 0 93 0 0,0 0 358 0 0,0 0 523 0 0,0 0 383 0 0,0 0 120 0 0,0 0-80 0 0,0 0-182 0 0,0 0-174 0 0,0 0-94 0 0,0 0-60 0 0,25-2-70 0 0,76-6-40 0 0,-94 7-106 0 0,-1-1 0 0 0,0 2 0 0 0,1-1 0 0 0,-1 1 0 0 0,0 0 0 0 0,1 0 0 0 0,-1 1 0 0 0,1 0 0 0 0,-1 0 0 0 0,0 0 0 0 0,0 1 0 0 0,0 0 0 0 0,0 0 0 0 0,0 0 0 0 0,0 1 0 0 0,0 0 0 0 0,-1 0 0 0 0,5 4 7 0 0,-15 80 3527 0 0,-1-69-3271 0 0,0-5-178 0 0,1 2-1 0 0,1-1 1 0 0,0 1-1 0 0,1-1 1 0 0,0 1 0 0 0,2 0-1 0 0,-1 0 1 0 0,2 0-1 0 0,0 1 1 0 0,1-1-78 0 0,75-9 772 0 0,-67-9-999 0 0,0 0-1 0 0,1-1 1 0 0,-1 0-1 0 0,-1 0 1 0 0,1-1-1 0 0,-1 0 1 0 0,1 0 0 0 0,-1-1-1 0 0,-1 0 1 0 0,1-1-1 0 0,-1 1 1 0 0,-1-2-1 0 0,1 1 1 0 0,-1-1-1 0 0,0 0 1 0 0,-1 0 0 0 0,0 0-1 0 0,0-1 1 0 0,0 0-1 0 0,-2 0 1 0 0,1 0-1 0 0,-1 0 1 0 0,0 0 0 0 0,-1-1-1 0 0,0 0 1 0 0,0-5 227 0 0,-1-2 160 0 0,0 24 2935 0 0,-1 1-2918 0 0,-2-2-126 0 0,0 1-1 0 0,0 0 0 0 0,1 0 0 0 0,0-1 1 0 0,1 1-1 0 0,0 0 0 0 0,0 0 0 0 0,0 0 1 0 0,1 0-1 0 0,-1 0 0 0 0,2 0 0 0 0,-1-1 0 0 0,1 1 1 0 0,0 0-1 0 0,1-1 0 0 0,-1 1 0 0 0,1-1 1 0 0,0 0-1 0 0,1 0 0 0 0,0 0 0 0 0,0-1 1 0 0,0 1-1 0 0,0-1 0 0 0,1 0 0 0 0,0 0 0 0 0,0 0 1 0 0,1-1-1 0 0,-1 0 0 0 0,1 0 0 0 0,0 0 1 0 0,0-1-1 0 0,0 1 0 0 0,0-2 0 0 0,0 1 1 0 0,1-1-1 0 0,5 2-50 0 0,-2-4-280 0 0,-1 0 1 0 0,1 0-1 0 0,0-1 1 0 0,0 0 0 0 0,-1-1-1 0 0,1 0 1 0 0,-1 0-1 0 0,1-1 1 0 0,-1 0-1 0 0,0-1 1 0 0,0 0-1 0 0,0-1 1 0 0,-1 0 0 0 0,0 0-1 0 0,0 0 1 0 0,0-1-1 0 0,0-1 1 0 0,-1 1-1 0 0,0-1 1 0 0,0 0-1 0 0,-1-1 1 0 0,0 0 0 0 0,0 0-1 0 0,-1 0 1 0 0,0 0-1 0 0,0-2 280 0 0,-6-25-307 0 0,-43 17 4668 0 0,26 89-1903 0 0,17-66-2430 0 0,0-1 0 0 0,1 0 0 0 0,0 1 0 0 0,0-1-1 0 0,0 0 1 0 0,0 1 0 0 0,1-1 0 0 0,-1 0 0 0 0,1 1-1 0 0,0-1 1 0 0,1 0 0 0 0,-1 0 0 0 0,1 0 0 0 0,0 0-1 0 0,0 0 1 0 0,0 0 0 0 0,0 0 0 0 0,0-1 0 0 0,1 1-1 0 0,0-1 1 0 0,0 0 0 0 0,0 0 0 0 0,0 0 0 0 0,0 0-1 0 0,1 0 1 0 0,-1-1 0 0 0,1 1 0 0 0,0-1 0 0 0,0 0-1 0 0,0 0 1 0 0,0-1 0 0 0,0 1 0 0 0,0-1 0 0 0,0 1-1 0 0,0-2 1 0 0,0 1 0 0 0,1 0 0 0 0,-1-1 0 0 0,3 1-28 0 0,0-1-202 0 0,0 0 1 0 0,-1-1 0 0 0,1 0-1 0 0,-1 0 1 0 0,1 0 0 0 0,-1 0 0 0 0,0-1-1 0 0,0 0 1 0 0,1-1 0 0 0,-1 1 0 0 0,-1-1-1 0 0,1 0 1 0 0,0-1 0 0 0,-1 1 0 0 0,1-1-1 0 0,-1 0 1 0 0,0-1 0 0 0,-1 1-1 0 0,1-1 1 0 0,-1 0 0 0 0,0 0 0 0 0,0 0-1 0 0,0-1 1 0 0,-1 1 0 0 0,0-1 0 0 0,0 0-1 0 0,0 0 1 0 0,-1 0 0 0 0,0 0-1 0 0,0 0 1 0 0,0-1 0 0 0,-1 1 0 0 0,0-1-1 0 0,0 1 1 0 0,-1-1 0 0 0,1 1 0 0 0,-2-4 201 0 0,-17-27 1444 0 0,-3 24 3177 0 0,32 45-4397 0 0,-8-24-166 0 0,0 0 0 0 0,1 0 0 0 0,-1-1 1 0 0,2 1-1 0 0,-1-1 0 0 0,1 0 0 0 0,0 0 0 0 0,0-1 0 0 0,1 0 0 0 0,0 0 1 0 0,0 0-1 0 0,1 0 0 0 0,-1-1 0 0 0,1 0 0 0 0,0 0 0 0 0,1-1 1 0 0,-1 0-1 0 0,1 0 0 0 0,0-1 0 0 0,0 0 0 0 0,0-1 0 0 0,6 2-58 0 0,30 4-3966 0 0,1-5-4099 0 0,-35-3 197 0 0</inkml:trace>
  <inkml:trace contextRef="#ctx0" brushRef="#br0" timeOffset="2058.538">2160 424 20204 0 0,'0'0'-106'0'0,"0"0"-376"0"0,0 0-275 0 0,0 0-122 0 0,0 0 17 0 0,0 0 314 0 0,0 0 358 0 0,0 0 380 0 0,0 0 237 0 0,0 0 96 0 0,0 0 104 0 0,0 0 93 0 0,33-11 1870 0 0,-7-1-2329 0 0,-11 5-432 0 0,1 0 0 0 0,-1-1 0 0 0,0-1 1 0 0,0 0-1 0 0,-1-1 0 0 0,-1 0 0 0 0,1-1 0 0 0,-2-1 0 0 0,6-6 171 0 0,-16 16-32 0 0,-1 1 0 0 0,0-1-1 0 0,0 1 1 0 0,0-1 0 0 0,0 1-1 0 0,0-1 1 0 0,0 0 0 0 0,-1 0-1 0 0,1 1 1 0 0,0-1-1 0 0,-1 0 1 0 0,0 0 0 0 0,1 0-1 0 0,-1 0 1 0 0,0 1 0 0 0,0-1-1 0 0,0 0 1 0 0,0 0 0 0 0,0 0-1 0 0,0 0 1 0 0,-1 0 0 0 0,1 0-1 0 0,-1 1 1 0 0,1-1 0 0 0,-1 0-1 0 0,0 0 1 0 0,1 0-1 0 0,-1 1 1 0 0,0-1 0 0 0,0 1-1 0 0,0-1 1 0 0,-1 1 0 0 0,1-1-1 0 0,0 1 1 0 0,0-1 0 0 0,-1 1-1 0 0,1 0 1 0 0,-1 0 0 0 0,1 0-1 0 0,-1 0 1 0 0,0 0 0 0 0,1 0-1 0 0,-1 0 1 0 0,0 0 0 0 0,0 1-1 0 0,1-1 1 0 0,-1 1-1 0 0,0-1 33 0 0,-91-17-822 0 0,76 20 1041 0 0,0 1 0 0 0,0 1 1 0 0,0 1-1 0 0,0 0 0 0 0,1 1 0 0 0,0 1 0 0 0,0 0 0 0 0,1 1 1 0 0,0 1-1 0 0,0 1 0 0 0,1 0 0 0 0,-8 7-219 0 0,22-14 24 0 0,-1 1-1 0 0,1-1 1 0 0,0 0-1 0 0,-1 0 1 0 0,2 0 0 0 0,-1 1-1 0 0,0-1 1 0 0,1 0-1 0 0,-1 0 1 0 0,1 0-1 0 0,0 1 1 0 0,0-1 0 0 0,0 0-1 0 0,0 0 1 0 0,1-1-1 0 0,-1 1 1 0 0,1 0 0 0 0,0 0-1 0 0,0-1 1 0 0,0 1-1 0 0,0-1 1 0 0,0 1-1 0 0,1-1 1 0 0,-1 0 0 0 0,1 0-1 0 0,-1 0 1 0 0,1 0-1 0 0,0-1 1 0 0,-1 1 0 0 0,1-1-1 0 0,0 1 1 0 0,0-1-1 0 0,0 0 1 0 0,0 0-1 0 0,1 0 1 0 0,-1-1 0 0 0,0 1-1 0 0,3-1-23 0 0,105 15 259 0 0,-101-15-316 0 0,0-1 1 0 0,0 1 0 0 0,0 1 0 0 0,0 0-1 0 0,0 0 1 0 0,0 1 0 0 0,0 1-1 0 0,0-1 1 0 0,-1 2 0 0 0,1-1-1 0 0,-1 1 1 0 0,0 0 0 0 0,0 1 0 0 0,0 0-1 0 0,-1 1 1 0 0,0 0 0 0 0,0 0-1 0 0,0 1 57 0 0,19 20-2716 0 0,-7-9-5949 0 0,-12-14 350 0 0</inkml:trace>
  <inkml:trace contextRef="#ctx0" brushRef="#br0" timeOffset="2528.58">2411 0 17196 0 0,'0'0'-187'0'0,"0"0"-543"0"0,0 0-310 0 0,0 0 72 0 0,0 0 311 0 0,0 0 551 0 0,0 0 325 0 0,0 0 93 0 0,0 0-12 0 0,0 0-37 0 0,0 0-14 0 0,28 0 5 0 0,179 8 720 0 0,-99 21-1170 0 0,-107-27 223 0 0,-1 1-1 0 0,0-1 1 0 0,1 1-1 0 0,-1-1 1 0 0,0 1-1 0 0,0-1 1 0 0,-1 1-1 0 0,1-1 1 0 0,0 1-1 0 0,-1-1 1 0 0,0 1-1 0 0,1-1 1 0 0,-1 1-1 0 0,0-1 1 0 0,0 0-1 0 0,-1 0 1 0 0,1 1-1 0 0,0-1 1 0 0,-1 0-1 0 0,1 0 1 0 0,-1 0-1 0 0,0 0 1 0 0,1-1-1 0 0,-1 1 1 0 0,0 0-1 0 0,0-1 1 0 0,0 1-1 0 0,-1-1-26 0 0,-3 6 12 0 0,-30 36 203 0 0,16-22-46 0 0,0 2 0 0 0,2 0 0 0 0,0 2 0 0 0,2 0 0 0 0,1 0 0 0 0,1 1 0 0 0,-1 6-169 0 0,14-30 48 0 0,0 1 0 0 0,1 0 0 0 0,-1 0 1 0 0,1 0-1 0 0,-1-1 0 0 0,1 1 1 0 0,0 0-1 0 0,0 0 0 0 0,0 0 0 0 0,1 0 1 0 0,-1 0-1 0 0,1-1 0 0 0,-1 1 1 0 0,1 0-1 0 0,0 0 0 0 0,0-1 0 0 0,0 1 1 0 0,1 0-1 0 0,-1-1 0 0 0,1 1 1 0 0,-1-1-1 0 0,1 0 0 0 0,0 1 0 0 0,0-1 1 0 0,0 0-1 0 0,0 0 0 0 0,0 0 1 0 0,0 0-1 0 0,1-1 0 0 0,-1 1 0 0 0,1-1 1 0 0,-1 1-1 0 0,1-1 0 0 0,-1 0 1 0 0,1 0-1 0 0,0 0 0 0 0,0 0 0 0 0,-1-1 1 0 0,1 1-1 0 0,0-1 0 0 0,0 1 1 0 0,0-1-1 0 0,0 0 0 0 0,0 0 0 0 0,0 0-48 0 0,142-3 463 0 0,-91-11-1545 0 0,40-6-3194 0 0,-35 21-8974 0 0,-56 0 11533 0 0,-2 0 1372 0 0</inkml:trace>
  <inkml:trace contextRef="#ctx0" brushRef="#br0" timeOffset="2876.062">2607 295 21036 0 0,'0'0'211'0'0,"0"0"-466"0"0,0 0-93 0 0,0 0 78 0 0,0 0 234 0 0,0 0 277 0 0,0 0 19 0 0,0 0-47 0 0,0 0-74 0 0,27 1-43 0 0,159 3 50 0 0,-168-5-497 0 0,-1-2 0 0 0,1 0 0 0 0,-1 0 0 0 0,1-2 0 0 0,-1 0 0 0 0,-1-2 1 0 0,1 1-1 0 0,-1-2 0 0 0,0 0 0 0 0,-1-1 0 0 0,0-1 0 0 0,10-7 351 0 0,-25 16 204 0 0,0 1 36 0 0,0 0-42 0 0,0 0-65 0 0,0 0-43 0 0,0 16 287 0 0,0-1 0 0 0,1 0 1 0 0,0 0-1 0 0,1 1 1 0 0,1-1-1 0 0,1-1 0 0 0,0 1 1 0 0,0 0-1 0 0,2-1 1 0 0,0 1-378 0 0,-4-12-147 0 0,1 1 1 0 0,-1 0 0 0 0,1-1 0 0 0,-1 1 0 0 0,1-1-1 0 0,0 0 1 0 0,0 0 0 0 0,0 0 0 0 0,1 0 0 0 0,-1-1-1 0 0,1 0 1 0 0,0 1 0 0 0,-1-1 0 0 0,1 0 0 0 0,0-1-1 0 0,0 1 1 0 0,0-1 0 0 0,1 1 0 0 0,-1-1 0 0 0,0-1 0 0 0,0 1-1 0 0,1 0 1 0 0,-1-1 0 0 0,3 0 146 0 0,10-8-11236 0 0,-13 5 4120 0 0</inkml:trace>
  <inkml:trace contextRef="#ctx0" brushRef="#br0" timeOffset="3993.27">3417 280 15163 0 0,'0'0'2734'0'0,"0"0"-2500"0"0,0 0-536 0 0,0 0 281 0 0,0 0 113 0 0,0 0 12 0 0,0 0-7 0 0,0 0-27 0 0,0 0-9 0 0,0 0 15 0 0,0 0 11 0 0,0 0 46 0 0,17 20 106 0 0,49 62 115 0 0,-19-61 1168 0 0,-42-23-1386 0 0,7-3-298 0 0,0 0 1 0 0,0 0-1 0 0,0-1 0 0 0,-1-1 1 0 0,0 0-1 0 0,0 0 0 0 0,-1-1 1 0 0,0 0-1 0 0,-1-1 0 0 0,1 0 1 0 0,3-6 161 0 0,-10 12-121 0 0,0 0 1 0 0,0-1 0 0 0,0 1 0 0 0,0-1 0 0 0,-1 0-1 0 0,1 0 1 0 0,-1 0 0 0 0,0 0 0 0 0,0 0 0 0 0,-1 0-1 0 0,1-1 1 0 0,-1 1 0 0 0,0-1 0 0 0,0 1 0 0 0,-1-1-1 0 0,1 1 1 0 0,-1-1 0 0 0,0 1 0 0 0,0-1 0 0 0,0 0-1 0 0,-1 1 1 0 0,1-1 0 0 0,-1 1 0 0 0,0-1-1 0 0,-1 1 1 0 0,1 0 0 0 0,-1-1 0 0 0,0 1 0 0 0,0 0-1 0 0,0 0 1 0 0,-1 0 0 0 0,1 0 0 0 0,-3-2 120 0 0,2 3 21 0 0,-1-1 1 0 0,0 1-1 0 0,-1 0 1 0 0,1 0-1 0 0,0 0 0 0 0,-1 1 1 0 0,0 0-1 0 0,1-1 1 0 0,-1 2-1 0 0,0-1 1 0 0,0 0-1 0 0,0 1 0 0 0,0 0 1 0 0,0 0-1 0 0,-1 1 1 0 0,1-1-1 0 0,0 1 1 0 0,0 0-1 0 0,0 1 0 0 0,-1-1 1 0 0,1 1-1 0 0,0 0 1 0 0,0 0-1 0 0,0 1 1 0 0,0-1-1 0 0,0 1 0 0 0,1 0 1 0 0,-1 1-1 0 0,0-1 1 0 0,-1 2-22 0 0,-5 2 172 0 0,0-1 0 0 0,1 2 0 0 0,0-1 1 0 0,1 2-1 0 0,-1-1 0 0 0,1 1 0 0 0,1 0 1 0 0,-1 1-1 0 0,2 0 0 0 0,-1 1 0 0 0,1-1 1 0 0,0 1-1 0 0,1 1-172 0 0,4-8-10 0 0,0 0 0 0 0,0 0 0 0 0,1 0 0 0 0,0 0 0 0 0,-1 0 0 0 0,1 0 0 0 0,0 0 1 0 0,0 0-1 0 0,1 1 0 0 0,-1-1 0 0 0,1 0 0 0 0,-1 1 0 0 0,1-1 0 0 0,0 0 0 0 0,1 1 0 0 0,-1-1 0 0 0,0 0 1 0 0,1 0-1 0 0,0 1 0 0 0,0-1 0 0 0,0 0 0 0 0,0 0 0 0 0,0 0 0 0 0,1 0 0 0 0,-1 0 0 0 0,1 0 0 0 0,0 0 1 0 0,0 0-1 0 0,0-1 0 0 0,0 1 0 0 0,0-1 0 0 0,0 0 0 0 0,1 1 0 0 0,-1-1 0 0 0,1 0 0 0 0,0 0 0 0 0,0-1 0 0 0,0 1 1 0 0,-1 0-1 0 0,1-1 0 0 0,1 0 0 0 0,-1 0 0 0 0,0 0 0 0 0,0 0 0 0 0,0 0 0 0 0,1-1 0 0 0,-1 1 0 0 0,0-1 1 0 0,1 0-1 0 0,-1 0 0 0 0,0 0 0 0 0,1 0 0 0 0,-1-1 0 0 0,3 0 10 0 0,83-7-2270 0 0,-75 5 1164 0 0,1 0 0 0 0,-1-2 0 0 0,0 1 1 0 0,-1-2-1 0 0,1 1 0 0 0,-1-2 0 0 0,0 0 0 0 0,0-1 0 0 0,-1 0 0 0 0,0 0 0 0 0,-1-2 0 0 0,0 1 0 0 0,9-11 1106 0 0,13-35 1462 0 0,-21-11 6411 0 0,-12 66-5818 0 0,0 0-375 0 0,0 0-383 0 0,0 0-416 0 0,0 0-398 0 0,4 50 2236 0 0,2-26-2115 0 0,-5-17-570 0 0,0 0 0 0 0,0 0 0 0 0,1 0 0 0 0,0 0 0 0 0,0-1 0 0 0,0 1 0 0 0,1-1 0 0 0,0 1 0 0 0,0-1 0 0 0,1 0-1 0 0,0 0 1 0 0,0-1 0 0 0,0 1 0 0 0,1-1 0 0 0,-1 0 0 0 0,4 3-34 0 0,-4-7-324 0 0,1 0 0 0 0,-1 0 1 0 0,0 0-1 0 0,0-1 0 0 0,1 1 0 0 0,-1-1 0 0 0,1 0 1 0 0,-1 0-1 0 0,0-1 0 0 0,1 1 0 0 0,-1-1 0 0 0,0 0 1 0 0,0 0-1 0 0,1-1 0 0 0,-1 1 0 0 0,0-1 0 0 0,0 0 0 0 0,0 0 1 0 0,-1 0-1 0 0,1 0 0 0 0,0-1 0 0 0,-1 1 0 0 0,0-1 1 0 0,1 0-1 0 0,-1 0 0 0 0,0-1 324 0 0,49-28 1618 0 0,-48 38 4458 0 0,8 17-4729 0 0,-1-2-1275 0 0,-7-15-70 0 0,1 0 1 0 0,0-1 0 0 0,-1 1 0 0 0,2-1 0 0 0,-1 0 0 0 0,1-1 0 0 0,-1 1 0 0 0,1-1 0 0 0,0 0 0 0 0,1-1 0 0 0,-1 1-1 0 0,1-1 1 0 0,-1 0 0 0 0,1-1 0 0 0,0 0 0 0 0,0 0 0 0 0,0 0 0 0 0,0-1 0 0 0,1 0 0 0 0,-1 0 0 0 0,0-1 0 0 0,0 0 0 0 0,1 0-1 0 0,-1-1 1 0 0,5-1-3 0 0,-2 1-180 0 0,-1-1 0 0 0,1 0 0 0 0,-1-1-1 0 0,0 0 1 0 0,0 0 0 0 0,0-1 0 0 0,0-1 0 0 0,0 1-1 0 0,-1-1 1 0 0,0-1 0 0 0,0 1 0 0 0,0-1-1 0 0,-1-1 1 0 0,0 1 0 0 0,0-1 0 0 0,0-1-1 0 0,-1 1 1 0 0,5-9 180 0 0,-9 12-103 0 0,0 0 0 0 0,-1 0 0 0 0,0 0 0 0 0,1-1 1 0 0,-1 1-1 0 0,-1 0 0 0 0,1-1 0 0 0,-1 1 0 0 0,1-1 0 0 0,-1 1 0 0 0,-1 0 0 0 0,1-1 0 0 0,0 1 0 0 0,-1-1 0 0 0,0 1 1 0 0,0 0-1 0 0,-1 0 0 0 0,1-1 0 0 0,-1 1 0 0 0,0 0 0 0 0,0 0 0 0 0,0 0 0 0 0,0 1 0 0 0,-1-1 0 0 0,-1-1 103 0 0,2 1 166 0 0,-1 0 0 0 0,0 0 1 0 0,0 1-1 0 0,-1-1 0 0 0,1 1 0 0 0,-1 0 0 0 0,0 0 0 0 0,0 0 0 0 0,0 0 0 0 0,0 1 0 0 0,0-1 0 0 0,0 1 0 0 0,-1 0 0 0 0,1 1 0 0 0,-1-1 1 0 0,1 1-1 0 0,-1 0 0 0 0,0 0 0 0 0,1 0 0 0 0,-1 0 0 0 0,0 1 0 0 0,0 0 0 0 0,-3 0-166 0 0,5 2 105 0 0,1 0-1 0 0,0 1 0 0 0,0-1 1 0 0,0 0-1 0 0,0 1 1 0 0,1-1-1 0 0,-1 1 1 0 0,1 0-1 0 0,-1-1 1 0 0,1 1-1 0 0,0 0 0 0 0,0 0 1 0 0,0 0-1 0 0,0 0 1 0 0,1 0-1 0 0,-1 0 1 0 0,1 0-1 0 0,0 0 1 0 0,0 0-1 0 0,0 0 0 0 0,0 0 1 0 0,0 0-1 0 0,1 0 1 0 0,-1 0-1 0 0,1 0 1 0 0,0 0-1 0 0,0 0 1 0 0,0-1-1 0 0,0 1 0 0 0,0 0 1 0 0,1 0-1 0 0,-1-1 1 0 0,1 1-1 0 0,0-1 1 0 0,0 1-1 0 0,0-1 1 0 0,0 0-1 0 0,2 2-104 0 0,7 9 156 0 0,1 0 1 0 0,1-1-1 0 0,0 0 1 0 0,1-1-1 0 0,0-1 1 0 0,1 0-1 0 0,0-1 1 0 0,0 0-1 0 0,1-1 1 0 0,0-1-1 0 0,3 0-156 0 0,67 26-6617 0 0,-48-18-582 0 0,-15-7-3775 0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16T11:03:15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273 205 7210 0 0,'0'0'2116'0'0,"0"0"-112"0"0,0 0-214 0 0,0 0-355 0 0,0 0-353 0 0,0 0-345 0 0,0 0-239 0 0,0 0-173 0 0,0 0-140 0 0,0 0-131 0 0,0 0-136 0 0,0 0-84 0 0,0 0 36 0 0,1 3 121 0 0,10 52 253 0 0,2 0 0 0 0,3 0-1 0 0,3-2 1 0 0,1 0 0 0 0,28 49-244 0 0,16-5 607 0 0,-62-109 3624 0 0,4-30-4188 0 0,-4 25 85 0 0,2-14-256 0 0,1 1 0 0 0,1 1 1 0 0,1-1-1 0 0,2 1 0 0 0,1 0 1 0 0,2 1-1 0 0,0 0 0 0 0,2 1 0 0 0,1 1 1 0 0,1 0-1 0 0,1 1 0 0 0,1 0 0 0 0,2 2 1 0 0,13-14 127 0 0,29-1-1919 0 0,-30 60-4606 0 0,-27 2 104 0 0,-5-16-203 0 0</inkml:trace>
  <inkml:trace contextRef="#ctx0" brushRef="#br0" timeOffset="1049.871">670 572 9546 0 0,'0'0'68'0'0,"0"0"-40"0"0,0 0 407 0 0,0 0 254 0 0,0 0 215 0 0,0 0 103 0 0,0 0 67 0 0,0 0 45 0 0,0 0-55 0 0,0 0-84 0 0,0 0-102 0 0,0 0-122 0 0,16 9-139 0 0,49 24-135 0 0,-62-32-439 0 0,0 0 1 0 0,1 0-1 0 0,-1-1 1 0 0,1 0-1 0 0,-1 1 0 0 0,1-1 1 0 0,-1 0-1 0 0,1 0 1 0 0,-1-1-1 0 0,0 1 1 0 0,1-1-1 0 0,-1 0 1 0 0,1 0-1 0 0,-1 0 0 0 0,0 0 1 0 0,0 0-1 0 0,0-1 1 0 0,0 0-1 0 0,0 1 1 0 0,0-1-1 0 0,0 0 0 0 0,0 0 1 0 0,-1-1-1 0 0,1 1 1 0 0,-1-1-1 0 0,1 1 1 0 0,0-3-44 0 0,4-1 38 0 0,-3 3-92 0 0,0 1 0 0 0,0-1 1 0 0,-1 0-1 0 0,1 0 0 0 0,-1 0 1 0 0,0 0-1 0 0,1-1 0 0 0,-2 1 1 0 0,1-1-1 0 0,0 0 0 0 0,-1 0 1 0 0,0 0-1 0 0,1 0 0 0 0,-2 0 1 0 0,1-1-1 0 0,0 1 0 0 0,-1-1 1 0 0,0 1-1 0 0,0-1 0 0 0,0 1 1 0 0,-1-1-1 0 0,1 1 0 0 0,-1-1 1 0 0,0 0-1 0 0,-1 1 0 0 0,1-1 0 0 0,-1 0 1 0 0,0 1-1 0 0,0-1 0 0 0,0 1 1 0 0,0-1-1 0 0,-1 1 0 0 0,0 0 1 0 0,0 0-1 0 0,0 0 0 0 0,-1 0 1 0 0,1 0-1 0 0,-1 0 0 0 0,0 0 1 0 0,0 1-1 0 0,0-1 0 0 0,0 1 1 0 0,-1 0-1 0 0,-1-1 54 0 0,3 3-11 0 0,1-1 0 0 0,-1 1-1 0 0,0 0 1 0 0,0 0 0 0 0,0 0 0 0 0,0 0 0 0 0,0 0-1 0 0,0 1 1 0 0,0-1 0 0 0,0 1 0 0 0,0-1-1 0 0,0 1 1 0 0,0 0 0 0 0,-1 0 0 0 0,1 0 0 0 0,0 0-1 0 0,0 0 1 0 0,0 0 0 0 0,0 0 0 0 0,0 1 0 0 0,-1-1-1 0 0,1 1 1 0 0,0 0 0 0 0,0-1 0 0 0,0 1 0 0 0,0 0-1 0 0,1 0 1 0 0,-1 0 0 0 0,0 1 0 0 0,0-1 0 0 0,1 0-1 0 0,-1 1 1 0 0,0-1 0 0 0,1 1 0 0 0,0-1 0 0 0,-1 1-1 0 0,1 0 1 0 0,0-1 0 0 0,0 1 0 0 0,0 0 0 0 0,0 0-1 0 0,0 0 1 0 0,0 0 0 0 0,0 0 0 0 0,1 0 0 0 0,-1 0-1 0 0,1 0 1 0 0,0 1 0 0 0,-1-1 0 0 0,1 0 11 0 0,0 5 68 0 0,-1-1 0 0 0,1 1 1 0 0,0-1-1 0 0,1 1 0 0 0,0 0 0 0 0,0-1 1 0 0,0 1-1 0 0,1-1 0 0 0,0 0 0 0 0,0 1 1 0 0,1-1-1 0 0,0 0 0 0 0,0 0 1 0 0,0 0-1 0 0,1-1 0 0 0,1 2-68 0 0,3 1 24 0 0,0 0 0 0 0,1-1 0 0 0,1 0 0 0 0,-1 0 0 0 0,1-1 0 0 0,0-1 0 0 0,0 1 0 0 0,1-1 0 0 0,-1-1 0 0 0,1 0-1 0 0,0-1 1 0 0,1 0 0 0 0,-1-1 0 0 0,0 0 0 0 0,1 0 0 0 0,-1-2 0 0 0,1 1 0 0 0,-1-1 0 0 0,1-1 0 0 0,-1 0 0 0 0,1-1 0 0 0,7-1-24 0 0,-14 2-77 0 0,0 0-1 0 0,0 0 1 0 0,-1 0 0 0 0,1-1-1 0 0,0 1 1 0 0,-1-1 0 0 0,0 0 0 0 0,1 0-1 0 0,-1-1 1 0 0,0 1 0 0 0,0-1-1 0 0,0 0 1 0 0,0 0 0 0 0,0 0-1 0 0,-1-1 1 0 0,0 1 0 0 0,1-1 0 0 0,-1 0-1 0 0,-1 0 1 0 0,1 0 0 0 0,-1 0-1 0 0,1 0 1 0 0,-1-1 0 0 0,0 1 0 0 0,0-1-1 0 0,-1 1 1 0 0,0-1 0 0 0,0 0-1 0 0,0 0 1 0 0,0 0 0 0 0,-1 1-1 0 0,1-1 1 0 0,-1 0 0 0 0,0 0 0 0 0,-1 0-1 0 0,1 0 1 0 0,-1 0 0 0 0,0 1-1 0 0,0-1 1 0 0,-1 0 0 0 0,1 1 0 0 0,-1-1-1 0 0,0 1 1 0 0,-1-1 0 0 0,1 1-1 0 0,0 0 1 0 0,-3-2 77 0 0,-65-52 2973 0 0,70 58-2899 0 0,0 0-202 0 0,0 0-212 0 0,25 0-1647 0 0,117 0 1930 0 0,-48 0-3038 0 0,-105 31 4904 0 0,8-28-1753 0 0,0 1 1 0 0,0-1-1 0 0,0 1 0 0 0,1 0 0 0 0,0 0 1 0 0,0 0-1 0 0,0 1 0 0 0,0-1 1 0 0,0 0-1 0 0,1 1 0 0 0,0-1 0 0 0,0 1 1 0 0,0 0-1 0 0,1-1 0 0 0,-1 1 0 0 0,1 0 1 0 0,0-1-1 0 0,0 1 0 0 0,1 0 0 0 0,-1-1 1 0 0,1 1-1 0 0,0-1 0 0 0,1 1 0 0 0,-1-1 1 0 0,1 1-1 0 0,0-1 0 0 0,0 0 0 0 0,0 0 1 0 0,0 0-1 0 0,1 0 0 0 0,-1 0 0 0 0,1 0 1 0 0,0-1-1 0 0,1 1 0 0 0,-1-1 0 0 0,0 0 1 0 0,1 0-1 0 0,0 0 0 0 0,3 1-56 0 0,38 16-535 0 0,92-16-11716 0 0,-80-17 9632 0 0,-47 11 12275 0 0,1 1-3573 0 0,7 1-2095 0 0,1 2-4015 0 0,12 0-2390 0 0,-12-3 3912 0 0,6-4-1785 0 0,-1-1 1 0 0,0-1-1 0 0,0-1 1 0 0,0-1-1 0 0,-1-1 1 0 0,0-1-1 0 0,-1-1 0 0 0,0-1 1 0 0,-1-1 289 0 0,-20 14-35 0 0,1-1 0 0 0,-1 1 0 0 0,0-1 0 0 0,0 1 0 0 0,1-1 0 0 0,-1 0 0 0 0,0 1 0 0 0,0-1 0 0 0,0 0 0 0 0,0 0 0 0 0,0 0 0 0 0,0 0-1 0 0,0 0 1 0 0,0 0 0 0 0,0 0 0 0 0,-1 0 0 0 0,1 0 0 0 0,0 0 0 0 0,-1 0 0 0 0,1-1 0 0 0,-1 1 0 0 0,1 0 0 0 0,-1 0 0 0 0,1-1 0 0 0,-1 1 0 0 0,0 0 0 0 0,0-1 0 0 0,0 1 0 0 0,0 0 0 0 0,0-1 0 0 0,0 1 0 0 0,0 0 0 0 0,0-1 0 0 0,0 1 0 0 0,0 0 0 0 0,-1-1 0 0 0,1 1 0 0 0,-1 0 0 0 0,1 0 0 0 0,-1-1 0 0 0,1 1 0 0 0,-1 0 0 0 0,0 0 0 0 0,0 0 0 0 0,1 0-1 0 0,-1 0 1 0 0,0 0 0 0 0,0 0 0 0 0,0 0 0 0 0,0 0 0 0 0,0 0 0 0 0,0 0 0 0 0,0 1 0 0 0,-1-1 35 0 0,-73-21 926 0 0,64 21-699 0 0,0 1 1 0 0,0-1-1 0 0,1 2 0 0 0,-1 0 0 0 0,0 0 0 0 0,0 1 0 0 0,1 0 0 0 0,-1 1 0 0 0,1 0 0 0 0,-1 1 1 0 0,1 0-1 0 0,0 1 0 0 0,1 0 0 0 0,-1 0 0 0 0,1 1 0 0 0,0 0 0 0 0,0 1-227 0 0,9-4 29 0 0,-1 0 0 0 0,1-1 0 0 0,1 1 0 0 0,-1 0 0 0 0,0-1 0 0 0,1 1 0 0 0,-1 0 0 0 0,1-1 0 0 0,0 1 0 0 0,0 0 0 0 0,0-1 0 0 0,0 1 0 0 0,0-1 0 0 0,1 1 0 0 0,-1-1 0 0 0,1 0 0 0 0,-1 0 0 0 0,1 0 0 0 0,0 0 0 0 0,0 0 1 0 0,0 0-1 0 0,0 0 0 0 0,0 0 0 0 0,0-1 0 0 0,1 1 0 0 0,-1-1 0 0 0,0 0 0 0 0,1 0 0 0 0,-1 1 0 0 0,1-2 0 0 0,0 1 0 0 0,-1 0 0 0 0,1 0-29 0 0,34 14-298 0 0,1-2 0 0 0,0-1 0 0 0,0-2 0 0 0,1-2 0 0 0,0-1 0 0 0,33 1 298 0 0,58 11-11917 0 0,-106-14 3637 0 0</inkml:trace>
  <inkml:trace contextRef="#ctx0" brushRef="#br0" timeOffset="5376.323">79 72 1416 0 0,'0'0'56'0'0,"0"0"-26"0"0,0 0 11 0 0,0 0-1 0 0,0 0 1 0 0,0 0 33 0 0,0 0 34 0 0,0 0 105 0 0,0 0 117 0 0,0 0 134 0 0,0 0 189 0 0,-16 25 3175 0 0,-44 117-230 0 0,58-134-6263 0 0,4-5-3542 0 0,1-3 4187 0 0</inkml:trace>
  <inkml:trace contextRef="#ctx0" brushRef="#br0" timeOffset="5644.575">249 1 11955 0 0,'0'0'1380'0'0,"0"0"-213"0"0,0 0-139 0 0,0 0-323 0 0,0 0-346 0 0,0 0-339 0 0,0 0-305 0 0,0 0-171 0 0,0 0 70 0 0,0 0 134 0 0,0 0 184 0 0,0 0 163 0 0,0 0-20 0 0,-11 17-38 0 0,-80 136-936 0 0,71-96-2047 0 0,10-18-2150 0 0,7-22-1337 0 0</inkml:trace>
  <inkml:trace contextRef="#ctx0" brushRef="#br0" timeOffset="6060.611">1924 80 2753 0 0,'0'0'1177'0'0,"0"0"301"0"0,0 0 344 0 0,0 0 29 0 0,0 0-252 0 0,0 0-187 0 0,0 0-112 0 0,0 0-6 0 0,0 0-42 0 0,0 0-136 0 0,0 0-178 0 0,0 0-206 0 0,-3-6-197 0 0,-9-18-198 0 0,9 17-193 0 0,37 19-276 0 0,85 83-254 0 0,-76-45-3449 0 0,-4-4-5816 0 0,-34-40 3915 0 0</inkml:trace>
  <inkml:trace contextRef="#ctx0" brushRef="#br0" timeOffset="6325.414">2149 53 16908 0 0,'0'0'6'0'0,"0"0"-200"0"0,0 0-80 0 0,0 0-34 0 0,0 0 127 0 0,0 0 242 0 0,0 0 180 0 0,0 0 184 0 0,0 0 23 0 0,0 0-82 0 0,0 0-98 0 0,0 0-75 0 0,11 8-41 0 0,71 72 82 0 0,-71-65-548 0 0,24 33-1927 0 0,-9-19-4086 0 0,-13-15-3136 0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16T11:03:17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1332 1 12251 0 0,'0'0'-466'0'0,"0"0"-462"0"0,0 0-266 0 0,0 0 45 0 0,0 0 359 0 0,0 0 524 0 0,0 0 392 0 0,0 0 230 0 0,0 0 88 0 0,0 0 55 0 0,0 0 109 0 0,0 0 177 0 0,0 0 140 0 0,-1 9 30 0 0,-82 164 1559 0 0,-154 114 329 0 0,230-280-3444 0 0,10-9-4704 0 0,13-12-3735 0 0,-10 10 6473 0 0</inkml:trace>
  <inkml:trace contextRef="#ctx0" brushRef="#br0" timeOffset="653.972">386 744 6697 0 0,'0'0'595'0'0,"0"0"-910"0"0,0 0-355 0 0,0 0-176 0 0,0 0 42 0 0,0 0 311 0 0,0 0 337 0 0,0 0 378 0 0,0 0 273 0 0,0 0 134 0 0,0 0 60 0 0,0 0 28 0 0,1 4 74 0 0,29 123 3912 0 0,-8 73-3273 0 0,-14-90-1270 0 0,-5-104-527 0 0,0-11-8310 0 0,-3 2 3877 0 0</inkml:trace>
  <inkml:trace contextRef="#ctx0" brushRef="#br0" timeOffset="931.997">0 861 15963 0 0,'0'0'386'0'0,"0"0"29"0"0,0 0 89 0 0,0 0-20 0 0,0 0-73 0 0,0 0-103 0 0,0 0-122 0 0,0 0-114 0 0,0 0-76 0 0,0 0 66 0 0,0 0 107 0 0,0 0 176 0 0,0 0 165 0 0,3-5 21 0 0,4 0-418 0 0,0 0 1 0 0,1 1 0 0 0,-1-1-1 0 0,1 1 1 0 0,0 1 0 0 0,0-1 0 0 0,1 2-1 0 0,-1-1 1 0 0,1 1 0 0 0,-1 0-1 0 0,1 1 1 0 0,0 0 0 0 0,-1 0-1 0 0,1 1 1 0 0,5 0-114 0 0,29-5 123 0 0,272-30-254 0 0,-313 35 68 0 0,1 1 0 0 0,-1-1-1 0 0,0 1 1 0 0,1-1-1 0 0,-1 1 1 0 0,1 0 0 0 0,-1 0-1 0 0,0 0 1 0 0,0 0-1 0 0,0 0 1 0 0,1 0 0 0 0,-1 1-1 0 0,0-1 1 0 0,0 1-1 0 0,-1-1 1 0 0,1 1 0 0 0,0 0-1 0 0,0 0 1 0 0,-1 0-1 0 0,0 0 1 0 0,1 0 0 0 0,-1 0-1 0 0,0 0 1 0 0,0 0-1 0 0,0 1 1 0 0,0-1 0 0 0,0 0-1 0 0,0 1 1 0 0,-1-1-1 0 0,1 1 1 0 0,-1-1 0 0 0,0 0-1 0 0,1 1 1 0 0,-1-1-1 0 0,-1 1 1 0 0,1-1 0 0 0,0 3 63 0 0,-8 14-4562 0 0,-7-5-3843 0 0,12-12 1678 0 0</inkml:trace>
  <inkml:trace contextRef="#ctx0" brushRef="#br0" timeOffset="1540.909">588 893 8770 0 0,'0'0'3359'0'0,"0"0"-3596"0"0,0 0-839 0 0,0 0 437 0 0,0 0 577 0 0,0 0 461 0 0,0 0 221 0 0,0 0 83 0 0,0 0 8 0 0,0 0-67 0 0,0 0-73 0 0,0 0-86 0 0,6 26-66 0 0,22 133 511 0 0,-23-133-483 0 0,-2-12 1832 0 0,-9-30-2093 0 0,-1-5-1091 0 0,2 0 1 0 0,1-1-1 0 0,1 1 0 0 0,0-1 0 0 0,2 0 0 0 0,0 0 0 0 0,2 0 0 0 0,2-19 905 0 0,-1 36 2 0 0,-1 0 0 0 0,1 0-1 0 0,0 0 1 0 0,0 0 0 0 0,0 0-1 0 0,1 0 1 0 0,0 0 0 0 0,0 1-1 0 0,0-1 1 0 0,0 1 0 0 0,1 0-1 0 0,-1 0 1 0 0,1 0 0 0 0,0 1-1 0 0,1-1 1 0 0,-1 1 0 0 0,0 0-1 0 0,1 0 1 0 0,0 1 0 0 0,0-1-1 0 0,0 1 1 0 0,0 0 0 0 0,0 0-1 0 0,0 1 1 0 0,0 0 0 0 0,0-1-1 0 0,6 1-1 0 0,0-1 123 0 0,1 0 0 0 0,-1 0 0 0 0,1 1 0 0 0,0 1-1 0 0,-1 0 1 0 0,1 0 0 0 0,0 1 0 0 0,-1 1 0 0 0,1 0 0 0 0,-1 1 0 0 0,0 0-1 0 0,7 3-122 0 0,-14-5 17 0 0,-1 1-1 0 0,1-1 1 0 0,-1 1-1 0 0,1 0 0 0 0,-1 1 1 0 0,0-1-1 0 0,0 1 0 0 0,0-1 1 0 0,0 1-1 0 0,-1 0 1 0 0,1 0-1 0 0,-1 0 0 0 0,1 0 1 0 0,-1 0-1 0 0,0 1 0 0 0,0-1 1 0 0,0 1-1 0 0,-1-1 1 0 0,0 1-1 0 0,1 0 0 0 0,-1 0 1 0 0,0-1-1 0 0,-1 1 1 0 0,1 0-1 0 0,-1 0 0 0 0,1 0 1 0 0,-1 0-1 0 0,-1 0 0 0 0,1 0 1 0 0,0 0-1 0 0,-1 0 1 0 0,0 0-1 0 0,0-1 0 0 0,0 1 1 0 0,0 0-1 0 0,-1 0 0 0 0,1-1 1 0 0,-1 1-1 0 0,0-1 1 0 0,0 0-1 0 0,0 1 0 0 0,-1-1 1 0 0,1 0-1 0 0,-1 0 1 0 0,1 0-1 0 0,-1-1-16 0 0,-11 10 124 0 0,1-1-1 0 0,-2 0 1 0 0,1-1-1 0 0,-2-1 1 0 0,1-1 0 0 0,-1 0-1 0 0,0-1 1 0 0,-1 0 0 0 0,1-1-1 0 0,-1-1 1 0 0,-1-1 0 0 0,1-1-1 0 0,-1 0 1 0 0,-5 0-124 0 0,23-3-149 0 0,30 3-984 0 0,126 28 4890 0 0,-6 18-3459 0 0,-144-45-1325 0 0,-5-3-3538 0 0,-1 0-4421 0 0,0-2 5517 0 0</inkml:trace>
  <inkml:trace contextRef="#ctx0" brushRef="#br0" timeOffset="1892.841">1170 817 19340 0 0,'0'0'308'0'0,"0"0"-647"0"0,0 0-221 0 0,0 0 106 0 0,0 0 167 0 0,0 0 191 0 0,0 0 120 0 0,0 0 41 0 0,0 0 31 0 0,0 0 30 0 0,0 0 23 0 0,-4 26 43 0 0,-14 82 55 0 0,16-105-213 0 0,1 0 0 0 0,0 0 1 0 0,-1 1-1 0 0,1-1 0 0 0,1 0 1 0 0,-1 1-1 0 0,0-1 0 0 0,1 0 1 0 0,0 1-1 0 0,0-1 1 0 0,0 0-1 0 0,0 1 0 0 0,0-1 1 0 0,1 1-1 0 0,0-1 0 0 0,-1 0 1 0 0,1 0-1 0 0,0 1 0 0 0,1-1 1 0 0,-1 0-1 0 0,0 0 0 0 0,1 0 1 0 0,0 0-1 0 0,0 0 0 0 0,0-1 1 0 0,0 1-1 0 0,0 0 0 0 0,0-1 1 0 0,1 1-1 0 0,-1-1 0 0 0,1 0 1 0 0,0 0-1 0 0,0 0 0 0 0,-1 0 1 0 0,1-1-1 0 0,0 1 1 0 0,1-1-1 0 0,-1 0 0 0 0,0 0 1 0 0,0 0-1 0 0,0 0 0 0 0,1 0 1 0 0,-1-1-1 0 0,0 1 0 0 0,1-1 1 0 0,-1 0-1 0 0,1 0 0 0 0,-1 0 1 0 0,0 0-1 0 0,1-1 0 0 0,-1 0 1 0 0,0 1-1 0 0,1-1-34 0 0,11 0-139 0 0,0-1 0 0 0,0 0 0 0 0,0-1 0 0 0,0 0 0 0 0,-1-1 0 0 0,1-1 0 0 0,-1 0 0 0 0,0-1 0 0 0,-1 0 0 0 0,2-2 139 0 0,-10 6-188 0 0,0-1 1 0 0,-1 1-1 0 0,1-1 1 0 0,-1 0-1 0 0,0 0 1 0 0,0-1-1 0 0,0 1 1 0 0,0-1-1 0 0,0 0 1 0 0,-1 0-1 0 0,1 0 0 0 0,-1 0 1 0 0,0 0-1 0 0,-1-1 1 0 0,1 0-1 0 0,-1 1 1 0 0,0-1-1 0 0,0 0 1 0 0,0 0-1 0 0,-1 0 1 0 0,0 0-1 0 0,0 0 1 0 0,0-1-1 0 0,0 1 1 0 0,-1 0-1 0 0,0 0 1 0 0,0-1-1 0 0,-1 1 0 0 0,1 0 1 0 0,-2-4 187 0 0,-3-1-223 0 0,0 1-1 0 0,-1-1 1 0 0,0 1-1 0 0,-1 0 1 0 0,0 1 0 0 0,-1-1-1 0 0,0 1 1 0 0,0 1-1 0 0,0-1 1 0 0,-1 1 0 0 0,0 1-1 0 0,0 0 1 0 0,-1 0 0 0 0,0 1-1 0 0,0 0 1 0 0,0 1-1 0 0,-1 0 1 0 0,-6-2 223 0 0,13 6 186 0 0,-1 2-8068 0 0,8 0 7012 0 0,-1-2-158 0 0</inkml:trace>
  <inkml:trace contextRef="#ctx0" brushRef="#br0" timeOffset="2188.481">1634 732 15451 0 0,'0'0'1671'0'0,"0"0"-1352"0"0,0 0-460 0 0,0 0-1 0 0,0 0 42 0 0,0 0 102 0 0,0 0 67 0 0,0 0 74 0 0,0 0 65 0 0,0 0 32 0 0,0 0 19 0 0,0 0 7 0 0,-10 28 45 0 0,-31 86 42 0 0,26-4 794 0 0,20-103-1104 0 0,1-1-1 0 0,0 1 1 0 0,0-1-1 0 0,0 0 1 0 0,1-1 0 0 0,0 0-1 0 0,0 0 1 0 0,0 0-1 0 0,1-1 1 0 0,-1 0-1 0 0,1 0 1 0 0,0-1-1 0 0,0 0 1 0 0,0 0-1 0 0,1-1 1 0 0,-1 0-1 0 0,1 0 1 0 0,-1-1 0 0 0,1-1-1 0 0,6 1-42 0 0,0 1-898 0 0,50 5-108 0 0,-44-8-4548 0 0,-1-2-5775 0 0,-18 2 9209 0 0</inkml:trace>
  <inkml:trace contextRef="#ctx0" brushRef="#br0" timeOffset="2477.44">1535 913 18332 0 0,'0'0'-680'0'0,"0"0"-320"0"0,0 0 55 0 0,0 0 281 0 0,0 0 600 0 0,0 0 208 0 0,0 0 32 0 0,0 0-152 0 0,0 0-240 0 0,0 0-304 0 0,0 0-360 0 0,174-19-320 0 0,-149 9-689 0 0,0-2-1015 0 0,-10 2-417 0 0,-1 6-1072 0 0</inkml:trace>
  <inkml:trace contextRef="#ctx0" brushRef="#br0" timeOffset="2755.817">1596 739 23517 0 0,'0'0'808'0'0,"0"0"-504"0"0,0 0-216 0 0,0 0-128 0 0,0 0 16 0 0,0 0 80 0 0,0 0-16 0 0,205-77-48 0 0,-144 54-208 0 0,6 2-456 0 0,1-1-1032 0 0,-16 7-3057 0 0,-19 6-8106 0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16T11:03:05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534 256 2192 0 0,'0'0'104'0'0,"0"0"-23"0"0,0 0 19 0 0,0 0-12 0 0,0 0-24 0 0,0 0-18 0 0,0 0 25 0 0,0 0 85 0 0,0 0 80 0 0,0 0 48 0 0,0 0-3 0 0,2 81 4148 0 0,-2-80-4403 0 0,50 286 5252 0 0,-22-106-3167 0 0,-8 2 0 0 0,-4 128-2111 0 0,-16-311 42 0 0,0 0 28 0 0,6-110-14881 0 0,-6 94 11852 0 0</inkml:trace>
  <inkml:trace contextRef="#ctx0" brushRef="#br0" timeOffset="599.949">370 273 14795 0 0,'0'0'-211'0'0,"0"0"-30"0"0,0 0 17 0 0,0 0-103 0 0,0 0-161 0 0,0 0-20 0 0,0 0 155 0 0,0 0 311 0 0,0 0 333 0 0,0 0 168 0 0,0 0 33 0 0,0 0-24 0 0,0 0 11 0 0,16-17 13 0 0,49-50-13 0 0,31 23 546 0 0,-72 40-911 0 0,2-4-146 0 0,-1 1 1 0 0,1 1-1 0 0,0 1 1 0 0,1 2 0 0 0,-1 1-1 0 0,1 1 1 0 0,-1 1-1 0 0,1 1 1 0 0,-1 1 0 0 0,1 2-1 0 0,-1 0 1 0 0,0 2-1 0 0,15 6 32 0 0,-36-10 10 0 0,-1 1-1 0 0,1-1 0 0 0,-1 1 0 0 0,0 1 0 0 0,0-1 1 0 0,0 1-1 0 0,0-1 0 0 0,-1 1 0 0 0,1 0 0 0 0,-1 0 0 0 0,0 1 1 0 0,0-1-1 0 0,0 1 0 0 0,-1-1 0 0 0,0 1 0 0 0,0 0 0 0 0,0 0 1 0 0,0 0-1 0 0,-1 0 0 0 0,0 0 0 0 0,0 0 0 0 0,0 0 1 0 0,0 1-1 0 0,-1-1 0 0 0,0 0 0 0 0,0 0 0 0 0,-1 1 0 0 0,1-1 1 0 0,-1 0-1 0 0,0 0 0 0 0,-1 0 0 0 0,1 0 0 0 0,-3 5-9 0 0,-88 152 1466 0 0,71-138-1282 0 0,-2-2 0 0 0,0 0 0 0 0,-1-2 0 0 0,-1 0 0 0 0,-1-2 0 0 0,0-1 0 0 0,-2 0 0 0 0,1-3 0 0 0,-2 0 0 0 0,0-2 0 0 0,-1 0-184 0 0,20-7-936 0 0,47-5 707 0 0,-21 8 333 0 0,-1 0 0 0 0,0 0 0 0 0,0 2 0 0 0,-1 0 0 0 0,-1 0 1 0 0,1 2-1 0 0,-2-1 0 0 0,0 2 0 0 0,0-1 0 0 0,-1 2 0 0 0,-1 0 0 0 0,5 7-104 0 0,-10-14 20 0 0,244 335 687 0 0,-244-337-2098 0 0,6 13 4563 0 0,-16-15-8042 0 0,-7-2-8438 0 0,9-1 8810 0 0</inkml:trace>
  <inkml:trace contextRef="#ctx0" brushRef="#br0" timeOffset="1161.923">1325 986 10154 0 0,'0'0'550'0'0,"0"0"-254"0"0,0 0-194 0 0,0 0-242 0 0,0 0 60 0 0,0 0 302 0 0,0 0 351 0 0,0 0 278 0 0,0 0 85 0 0,0 0-88 0 0,0 0-145 0 0,0 0-112 0 0,2 21-50 0 0,22 166 1180 0 0,-6-105-1115 0 0,31 237 1148 0 0,-49-319-1716 0 0,0 0-18 0 0,0 0-28 0 0,0 0-14 0 0,0 0-70 0 0,0-25-4974 0 0,0-21-6286 0 0,0 35 7606 0 0</inkml:trace>
  <inkml:trace contextRef="#ctx0" brushRef="#br0" timeOffset="1518.527">1153 975 11787 0 0,'0'0'6670'0'0,"0"0"-5299"0"0,0 0-1360 0 0,0 0-44 0 0,0 0-61 0 0,0 0-10 0 0,0 0-40 0 0,0 0 12 0 0,0 0 45 0 0,0 0 75 0 0,0 0 146 0 0,0 0 130 0 0,0 0 145 0 0,43 18 2116 0 0,-13-11-2376 0 0,0 0 0 0 0,1-3 1 0 0,0 0-1 0 0,0-2 0 0 0,-1-1 0 0 0,1-2 1 0 0,0-1-1 0 0,0-1 0 0 0,13-4-149 0 0,114-5 140 0 0,-195 7-1516 0 0,26-2-3592 0 0,3-3-4949 0 0,7 8 2130 0 0</inkml:trace>
  <inkml:trace contextRef="#ctx0" brushRef="#br0" timeOffset="2847.571">1886 802 13515 0 0,'0'0'929'0'0,"0"0"-67"0"0,0 0 49 0 0,0 0-110 0 0,0 0-277 0 0,0 0-209 0 0,0 0-164 0 0,0 0-8 0 0,0 0 59 0 0,0 0 78 0 0,0 0 72 0 0,4-3 36 0 0,28-11-102 0 0,0 2-1 0 0,1 1 1 0 0,0 2-1 0 0,0 1 0 0 0,1 1 1 0 0,32-1-286 0 0,-39 4 4 0 0,-20 3 1239 0 0,9-1-4238 0 0,-21 18-10690 0 0,1-10 8032 0 0</inkml:trace>
  <inkml:trace contextRef="#ctx0" brushRef="#br0" timeOffset="3097.936">1916 1017 10914 0 0,'0'0'2706'0'0,"0"0"-1764"0"0,0 0-473 0 0,0 0 1 0 0,0 0 24 0 0,0 0 208 0 0,0 0 127 0 0,0 0-15 0 0,0 0-91 0 0,0 0-118 0 0,0 0-89 0 0,0 0-33 0 0,0 0-19 0 0,8 4-53 0 0,148 26 355 0 0,-98-24-3661 0 0,-47-2-2404 0 0,-6-2-1560 0 0,-3-2-396 0 0</inkml:trace>
  <inkml:trace contextRef="#ctx0" brushRef="#br0" timeOffset="42307.031">50 204 3161 0 0,'0'0'378'0'0,"0"0"219"0"0,0 0 221 0 0,0 0-3 0 0,0 0-132 0 0,0 0-199 0 0,-5-26-284 0 0,-12-81-158 0 0,14 36 679 0 0,8 90 593 0 0,-34 546 1976 0 0,34-476-3253 0 0,4 0 1 0 0,3-1 0 0 0,5 0-1 0 0,25 76-37 0 0,-27-108 271 0 0,-3 1-1 0 0,-2 0 1 0 0,-3 0 0 0 0,-2 1-1 0 0,-3 0 1 0 0,-2 0-1 0 0,-3 0 1 0 0,-4 14-271 0 0,-5-29 47 0 0,2-7 637 0 0,8-13 2599 0 0,-11-58-3377 0 0,2 15-1399 0 0,9 7-2896 0 0,34 16 3573 0 0,135 9 1194 0 0,0-6 0 0 0,65-11-378 0 0,-204 5 4 0 0,1230-44 144 0 0,-1257 44-132 0 0,-1 0 144 0 0,0 0 138 0 0,-47 3-5694 0 0,33 0 1548 0 0,5-3-330 0 0</inkml:trace>
  <inkml:trace contextRef="#ctx0" brushRef="#br0" timeOffset="43088.954">113 49 6537 0 0,'0'0'491'0'0,"0"0"135"0"0,0 0 80 0 0,0 0-335 0 0,0 0-656 0 0,0 0-419 0 0,0 0-199 0 0,0 0 215 0 0,0 0 513 0 0,0 0 274 0 0,0 0 79 0 0,27-3 30 0 0,87-9 20 0 0,99 40 1081 0 0,124-3 1607 0 0,1-15 0 0 0,222-25-2916 0 0,-50 3 1613 0 0,-564 54-1983 0 0,47-31 352 0 0,0 0 0 0 0,0 1 0 0 0,1 0 0 0 0,1 1 1 0 0,0-1-1 0 0,1 1 0 0 0,0 0 0 0 0,1 0 0 0 0,0 1 1 0 0,1-1-1 0 0,1 1 0 0 0,0-1 0 0 0,1 1 0 0 0,0-1 1 0 0,1 1-1 0 0,1 3 18 0 0,-2 27 41 0 0,-5 128 335 0 0,9 0 1 0 0,6 0 0 0 0,27 127-377 0 0,45 31 1178 0 0,-76-281 209 0 0,-6-49-940 0 0,0 0 41 0 0,0 0-5 0 0,0 0-42 0 0,-26-5 429 0 0,16 0-4711 0 0,2 3-6216 0 0,5 2 2702 0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16T11:03:57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3979 804 2032 0 0,'0'0'288'0'0,"0"0"129"0"0,0 0 191 0 0,0 0 219 0 0,0 0 158 0 0,0 0 86 0 0,0 0 47 0 0,0 0-37 0 0,0 0-85 0 0,0 0-122 0 0,0 0-185 0 0,0 0-195 0 0,0 0-222 0 0,-10-4-292 0 0,-29-10-291 0 0,29 56 276 0 0,8 27 567 0 0,3 1 0 0 0,4-1-1 0 0,2 1 1 0 0,4-1-1 0 0,10 36-531 0 0,-46-178 7775 0 0,-30-137-7561 0 0,55 196-198 0 0,-2 7-39 0 0,0 0 0 0 0,0 0 0 0 0,1-1 0 0 0,0 1 0 0 0,0 0 0 0 0,1 0 0 0 0,0-1 0 0 0,1 1 0 0 0,-1 0 0 0 0,1 0 0 0 0,1 0 0 0 0,-1 0 0 0 0,1 0 0 0 0,0 0 0 0 0,1 0 0 0 0,0 0 0 0 0,0 1 0 0 0,0-1 0 0 0,1 1 0 0 0,0 0 0 0 0,0 0 0 0 0,1 0 0 0 0,-1 1 0 0 0,1 0 0 0 0,0 0 0 0 0,1 0 0 0 0,-1 0 0 0 0,1 1 0 0 0,0 0 0 0 0,0 0 0 0 0,0 0 0 0 0,2 0 23 0 0,2 1-154 0 0,-1 1 0 0 0,1-1 1 0 0,0 2-1 0 0,0-1 1 0 0,-1 1-1 0 0,1 1 0 0 0,0 0 1 0 0,0 0-1 0 0,0 1 1 0 0,0 0-1 0 0,0 1 1 0 0,-1 0-1 0 0,1 1 0 0 0,-1-1 1 0 0,1 2-1 0 0,-1 0 1 0 0,1 0 153 0 0,43 23-3938 0 0,-1 4-4255 0 0,-48-29 7501 0 0,6 6-5187 0 0</inkml:trace>
  <inkml:trace contextRef="#ctx0" brushRef="#br0" timeOffset="992.619">4248 1046 12891 0 0,'0'0'-68'0'0,"0"0"-828"0"0,0 0-251 0 0,0 0 48 0 0,0 0 411 0 0,0 0 840 0 0,0 0 288 0 0,0 0 54 0 0,0 0 33 0 0,0 0 39 0 0,0 0 86 0 0,0 0 89 0 0,0 0 98 0 0,15 16 45 0 0,45 51-53 0 0,-58-65-754 0 0,1 0-1 0 0,-1 1 1 0 0,0-1-1 0 0,1 0 1 0 0,0-1-1 0 0,-1 1 1 0 0,1 0-1 0 0,0-1 1 0 0,0 0 0 0 0,0 1-1 0 0,0-1 1 0 0,0 0-1 0 0,0-1 1 0 0,0 1-1 0 0,0 0 1 0 0,0-1-1 0 0,1 0 1 0 0,-1 0-1 0 0,0 0 1 0 0,0 0-1 0 0,0 0 1 0 0,1-1-1 0 0,-1 1 1 0 0,0-1-77 0 0,14-1 256 0 0,2 2-169 0 0,-1-1 0 0 0,1-1 0 0 0,-1 0 0 0 0,0-1 0 0 0,0-2 0 0 0,0 0 1 0 0,0 0-1 0 0,-1-2 0 0 0,0 0 0 0 0,0-1 0 0 0,0-1 0 0 0,2-2-87 0 0,-16 7-35 0 0,0 1 0 0 0,0-1 0 0 0,-1 0 0 0 0,1 0 0 0 0,-1 0 0 0 0,0 0 0 0 0,0 0 0 0 0,0-1 0 0 0,-1 1 0 0 0,0 0-1 0 0,1-1 1 0 0,-2 0 0 0 0,1 1 0 0 0,0-1 0 0 0,-1 1 0 0 0,0-1 0 0 0,0 0 0 0 0,0 1 0 0 0,-1-1 0 0 0,1 0 0 0 0,-1 1 0 0 0,0-1 0 0 0,-1 1 0 0 0,1-1 0 0 0,-1 1-1 0 0,0 0 1 0 0,0 0 0 0 0,0-1 0 0 0,0 1 0 0 0,-1 1 0 0 0,0-1 0 0 0,0 0 0 0 0,0 1 0 0 0,0-1 0 0 0,0 1 0 0 0,-1 0 0 0 0,1 0 0 0 0,-1 0 0 0 0,0 1 0 0 0,0-1-1 0 0,0 1 1 0 0,0 0 0 0 0,0 0 0 0 0,-1 0 0 0 0,1 1 0 0 0,-1 0 0 0 0,1-1 0 0 0,-1 2 0 0 0,1-1 0 0 0,-1 0 0 0 0,-3 1 35 0 0,2-1-31 0 0,-1 0 1 0 0,1 1-1 0 0,-1 0 0 0 0,0 0 0 0 0,1 1 1 0 0,-1 0-1 0 0,1 0 0 0 0,-1 0 1 0 0,1 1-1 0 0,-1 0 0 0 0,1 0 1 0 0,0 1-1 0 0,0 0 0 0 0,0 0 1 0 0,0 0-1 0 0,1 1 0 0 0,-1-1 1 0 0,1 1-1 0 0,0 1 0 0 0,0-1 1 0 0,0 1-1 0 0,1 0 0 0 0,0 0 1 0 0,0 0-1 0 0,0 0 0 0 0,0 1 1 0 0,1 0-1 0 0,0 0 0 0 0,0 0 1 0 0,0 0-1 0 0,1 0 0 0 0,0 0 1 0 0,0 1-1 0 0,1-1 0 0 0,0 1 1 0 0,0-1-1 0 0,0 1 0 0 0,1 0 1 0 0,0-1-1 0 0,0 2 31 0 0,0-1 55 0 0,-1 1 1 0 0,1-1-1 0 0,0 1 1 0 0,1-1-1 0 0,0 1 1 0 0,0-1-1 0 0,0 0 1 0 0,1 1-1 0 0,0-1 1 0 0,1 0-1 0 0,0 0 1 0 0,0 0-1 0 0,0-1 1 0 0,1 1-1 0 0,0-1 1 0 0,0 1-1 0 0,0-1 1 0 0,1-1-1 0 0,0 1 0 0 0,0-1 1 0 0,1 0-1 0 0,-1 0 1 0 0,1 0-1 0 0,0-1 1 0 0,0 1-1 0 0,1-2 1 0 0,-1 1-1 0 0,1-1 1 0 0,0 0-1 0 0,1 0-55 0 0,6 2 67 0 0,0-1 0 0 0,0-1 0 0 0,1 0-1 0 0,0-1 1 0 0,-1-1 0 0 0,1 0 0 0 0,0-1-1 0 0,-1 0 1 0 0,1-1 0 0 0,0-1 0 0 0,-1-1-1 0 0,1 0 1 0 0,-1 0 0 0 0,0-2 0 0 0,0 0-1 0 0,0 0 1 0 0,-1-1 0 0 0,0-1-1 0 0,0 0 1 0 0,5-4-67 0 0,-13 6 50 0 0,0-1-1 0 0,-1 0 0 0 0,1 1 1 0 0,-1-1-1 0 0,0-1 1 0 0,-1 1-1 0 0,1-1 1 0 0,-1 1-1 0 0,-1-1 0 0 0,1 0 1 0 0,-1 0-1 0 0,-1 0 1 0 0,1 0-1 0 0,-1 0 0 0 0,0-1 1 0 0,-1 1-1 0 0,1 0 1 0 0,-1-1-1 0 0,-1 1 1 0 0,0 0-1 0 0,0 0 0 0 0,0-1 1 0 0,-1 1-1 0 0,0 0 1 0 0,0 0-1 0 0,-1 1 0 0 0,0-1 1 0 0,0 0-1 0 0,0 1 1 0 0,-1 0-1 0 0,0-1 1 0 0,0 2-1 0 0,-1-1 0 0 0,0 0 1 0 0,0 1-1 0 0,0 0 1 0 0,-1-1-50 0 0,13 8-2342 0 0,32 10 2419 0 0,66 20-30 0 0,-84-29-121 0 0,-1 2 1 0 0,0 0-1 0 0,-1 1 0 0 0,1 2 0 0 0,-1 0 1 0 0,-1 0-1 0 0,1 2 0 0 0,-2 0 0 0 0,1 1 1 0 0,-1 1-1 0 0,7 8 74 0 0,-22-19 9 0 0,-1 0-1 0 0,0-1 1 0 0,1 1-1 0 0,-1 0 1 0 0,0 0 0 0 0,0 0-1 0 0,0 1 1 0 0,0-1 0 0 0,0 0-1 0 0,0 0 1 0 0,0 0-1 0 0,0 1 1 0 0,-1-1 0 0 0,1 0-1 0 0,0 1 1 0 0,-1-1 0 0 0,1 1-1 0 0,-1-1 1 0 0,1 1-1 0 0,-1-1 1 0 0,0 1 0 0 0,0-1-1 0 0,0 1 1 0 0,0-1 0 0 0,0 1-1 0 0,0-1 1 0 0,0 1-1 0 0,0 0 1 0 0,0-1 0 0 0,-1 1-1 0 0,1-1 1 0 0,-1 0 0 0 0,1 1-1 0 0,-1-1 1 0 0,1 1-1 0 0,-1-1 1 0 0,0 0 0 0 0,0 1-1 0 0,0-1 1 0 0,0 0 0 0 0,0 0-1 0 0,0 0 1 0 0,0 0-1 0 0,0 0 1 0 0,0 0 0 0 0,-1 0-1 0 0,1 0 1 0 0,0 0-1 0 0,0 0 1 0 0,-1-1 0 0 0,1 1-1 0 0,-1 0 1 0 0,1-1 0 0 0,-1 0-1 0 0,1 1 1 0 0,-1-1-1 0 0,1 0 1 0 0,-1 1 0 0 0,0-1-9 0 0,-97 11 1459 0 0,-9-16-849 0 0,120 7-5473 0 0,17-2 4767 0 0,-10 0-14 0 0,8 1-202 0 0,-1-2 1 0 0,1 0-1 0 0,0-2 1 0 0,0 0 0 0 0,-1-2-1 0 0,1-1 1 0 0,-1-1-1 0 0,-1-2 1 0 0,1 0 0 0 0,5-4 311 0 0,63-68 1339 0 0,-85 53 2001 0 0,-15 47-3101 0 0,4-11-265 0 0,1 1 0 0 0,0-1 0 0 0,1 0-1 0 0,-1 0 1 0 0,2 0 0 0 0,-1 1 0 0 0,1-1 0 0 0,1 0 0 0 0,-1 0-1 0 0,1 0 1 0 0,1 0 0 0 0,-1-1 0 0 0,1 1 0 0 0,1-1-1 0 0,0 1 1 0 0,0-1 0 0 0,0 0 0 0 0,1 0 0 0 0,-1-1 0 0 0,2 1-1 0 0,-1-1 1 0 0,1 0 0 0 0,0-1 0 0 0,3 3 26 0 0,81 24-8118 0 0,-71-30 4996 0 0,-5 0-1364 0 0</inkml:trace>
  <inkml:trace contextRef="#ctx0" brushRef="#br0" timeOffset="1258.915">5254 557 18412 0 0,'0'0'624'0'0,"0"0"-104"0"0,0 0-88 0 0,0 0-472 0 0,0 0-744 0 0,0 0-648 0 0,0 0-129 0 0,0 0 33 0 0,0 0 280 0 0,0 0 312 0 0,0 0-257 0 0,0 0-135 0 0,0 0-72 0 0,0 0-145 0 0,2-5-95 0 0,10 22 192 0 0,-1-5 304 0 0,-7-3-1617 0 0</inkml:trace>
  <inkml:trace contextRef="#ctx0" brushRef="#br0" timeOffset="1508.283">5616 844 13275 0 0,'0'0'-1893'0'0,"0"0"-171"0"0,0 0 189 0 0,0 0 628 0 0,0 0 964 0 0,0 0 417 0 0,0 0 8 0 0,0 0-34 0 0,0 0-28 0 0,0 0 26 0 0,0 0 15 0 0,0 0 26 0 0,0 0 62 0 0,23 21 49 0 0,70 64 42 0 0,64 39 558 0 0,-147-115-806 0 0,-1 0-1 0 0,0 1 0 0 0,0 0 0 0 0,-1 1 0 0 0,0 0 0 0 0,0 0 1 0 0,-2 1-1 0 0,1 0 0 0 0,-1 0 0 0 0,-1 1 0 0 0,0 0 0 0 0,-1-1 0 0 0,-1 1 1 0 0,3 13-52 0 0,-15-19 4310 0 0,-16-4-2568 0 0,21-3-1264 0 0,4 0-463 0 0,-56 8 528 0 0,0-3 0 0 0,0-3-1 0 0,0-2 1 0 0,-47-6-543 0 0,102 6-52 0 0,-39-9-284 0 0,18-3-3327 0 0,21 6-3315 0 0,1 4 198 0 0</inkml:trace>
  <inkml:trace contextRef="#ctx0" brushRef="#br0" timeOffset="2018.528">5882 151 14379 0 0,'0'0'-41'0'0,"0"0"-531"0"0,0 0-1094 0 0,0 0-515 0 0,0 0 21 0 0,0 0 533 0 0,0 0 1156 0 0,0 0 610 0 0,0 0 205 0 0,0 0 172 0 0,0 0 166 0 0,0 0 163 0 0,0 0 137 0 0,11 29 43 0 0,32 96-43 0 0,-6 112 1548 0 0,-35-219-2444 0 0,3 47 184 0 0,2 1 0 0 0,4-1 0 0 0,2-1 1 0 0,3 0-1 0 0,2-1 0 0 0,4 0 0 0 0,19 38-270 0 0,-40-99 35 0 0,1 0 0 0 0,-1 0 0 0 0,0 0 0 0 0,1 1 0 0 0,-1-1-1 0 0,1-1 1 0 0,0 1 0 0 0,0 0 0 0 0,0 0 0 0 0,0-1 0 0 0,0 1-1 0 0,0-1 1 0 0,0 1 0 0 0,0-1 0 0 0,1 0 0 0 0,-1 0 0 0 0,0 0-1 0 0,1 0 1 0 0,-1 0 0 0 0,1-1 0 0 0,-1 1 0 0 0,1-1 0 0 0,-1 0-1 0 0,1 1 1 0 0,0-1 0 0 0,-1 0 0 0 0,1-1 0 0 0,-1 1 0 0 0,1 0-1 0 0,-1-1 1 0 0,1 1 0 0 0,-1-1 0 0 0,1 0 0 0 0,-1 0 0 0 0,0 0-1 0 0,1 0 1 0 0,-1 0 0 0 0,0-1 0 0 0,0 1 0 0 0,0-1 0 0 0,0 1 0 0 0,0-1-1 0 0,0 0 1 0 0,0 1 0 0 0,0-1 0 0 0,-1 0 0 0 0,1 0 0 0 0,-1-1-1 0 0,2 0-34 0 0,74-95-2411 0 0,-42 24 3658 0 0,17 184-417 0 0,-49-98-842 0 0,1-1 1 0 0,0 1 0 0 0,0-1 0 0 0,1 0 0 0 0,0 0 0 0 0,1-1 0 0 0,0 1-1 0 0,1-1 1 0 0,0-1 0 0 0,1 1 0 0 0,0-1 0 0 0,2 2 11 0 0,19 7-3769 0 0,5-7-3623 0 0,-25-11 1631 0 0</inkml:trace>
  <inkml:trace contextRef="#ctx0" brushRef="#br0" timeOffset="2294.789">6207 596 17052 0 0,'0'0'933'0'0,"0"0"-623"0"0,0 0-194 0 0,0 0-103 0 0,0 0-152 0 0,0 0-162 0 0,0 0-246 0 0,0 0-285 0 0,0 0-314 0 0,0 0-274 0 0,0 0-182 0 0,0 0-118 0 0,-18-22-26 0 0,-55-68 91 0 0,21 62-2460 0 0,43 30 3105 0 0,0-2-1181 0 0</inkml:trace>
  <inkml:trace contextRef="#ctx0" brushRef="#br0" timeOffset="2546.952">5630 263 10450 0 0,'0'0'2391'0'0,"0"0"-1185"0"0,0 0-462 0 0,0 0-349 0 0,0 0-388 0 0,0 0-75 0 0,0 0 73 0 0,31-9 44 0 0,98-30 5 0 0,10 29-49 0 0,-112 13-48 0 0,135 35-1471 0 0,-61 7-5228 0 0,-78-32-197 0 0</inkml:trace>
  <inkml:trace contextRef="#ctx0" brushRef="#br0" timeOffset="2796.483">6376 797 2841 0 0,'0'0'-743'0'0,"0"0"489"0"0,0 0 401 0 0,0 0 186 0 0,0 0 174 0 0,0 0 221 0 0,0 0 249 0 0,0 0 292 0 0,0 0 209 0 0,26 27 50 0 0,114 122 1043 0 0,-15 4 2002 0 0,-122-163 1920 0 0,0-36-7062 0 0,-2 25 904 0 0,-1 3-408 0 0,2 1 0 0 0,-1 0-1 0 0,2 0 1 0 0,0 0 0 0 0,2 0 0 0 0,-1 1-1 0 0,2-1 1 0 0,0 1 0 0 0,1 0 0 0 0,1 1-1 0 0,0 0 1 0 0,10-13 73 0 0,-4 17-1945 0 0,19 24-13333 0 0,-29-8 11166 0 0</inkml:trace>
  <inkml:trace contextRef="#ctx0" brushRef="#br0" timeOffset="2995.854">6955 926 17532 0 0,'0'0'-720'0'0,"0"0"-367"0"0,0 0-123 0 0,0 0 213 0 0,0 0 619 0 0,0 0 426 0 0,0 0 83 0 0,0 0 17 0 0,0 0 11 0 0,1 26 22 0 0,9 135 395 0 0,22-92 1079 0 0,-10-58-4779 0 0,5-11-5268 0 0,-21-3 3870 0 0</inkml:trace>
  <inkml:trace contextRef="#ctx0" brushRef="#br0" timeOffset="3249.776">6841 190 20068 0 0,'0'0'592'0'0,"0"0"-13"0"0,0 0-109 0 0,0 0-308 0 0,0 0-376 0 0,0 0-280 0 0,0 0-203 0 0,0 0-127 0 0,0 0 49 0 0,0 0 129 0 0,0 0 150 0 0,-5-19 139 0 0,-14-59 86 0 0,19 77 245 0 0,0 0 1 0 0,0 0-1 0 0,0 1 0 0 0,0-1 1 0 0,0 0-1 0 0,0 1 0 0 0,0-1 0 0 0,0 0 1 0 0,1 1-1 0 0,-1-1 0 0 0,0 0 1 0 0,0 0-1 0 0,1 1 0 0 0,-1-1 1 0 0,0 1-1 0 0,1-1 0 0 0,-1 0 1 0 0,1 1-1 0 0,-1-1 0 0 0,1 1 1 0 0,-1-1-1 0 0,1 1 0 0 0,-1-1 1 0 0,1 1-1 0 0,-1 0 0 0 0,1-1 0 0 0,0 1 1 0 0,-1-1-1 0 0,1 1 0 0 0,0 0 1 0 0,-1 0-1 0 0,1-1 0 0 0,0 1 1 0 0,-1 0-1 0 0,1 0 0 0 0,0 0 1 0 0,0 0-1 0 0,-1 0 0 0 0,1 0 1 0 0,0 0-1 0 0,-1 0 0 0 0,1 0 0 0 0,0 0 1 0 0,0 0-1 0 0,-1 1 0 0 0,1-1 1 0 0,0 0-1 0 0,-1 0 0 0 0,1 1 1 0 0,0-1-1 0 0,-1 0 0 0 0,1 1 1 0 0,-1-1-1 0 0,1 1 0 0 0,0-1 1 0 0,-1 1-1 0 0,1-1 0 0 0,-1 1 0 0 0,0-1 1 0 0,1 1-1 0 0,-1-1 0 0 0,1 1 1 0 0,-1 0-1 0 0,0-1 0 0 0,1 2 26 0 0,0-1-308 0 0,73 28-10621 0 0,-62-25 6739 0 0</inkml:trace>
  <inkml:trace contextRef="#ctx0" brushRef="#br0" timeOffset="3520.605">7195 0 6401 0 0,'0'0'2848'0'0,"0"0"-576"0"0,0 0-478 0 0,0 0-674 0 0,0 0-776 0 0,0 0-713 0 0,0 0-665 0 0,0 0-221 0 0,0 0 242 0 0,0 0 522 0 0,0 0 624 0 0,0 0 371 0 0,0 0 114 0 0,-3 14 26 0 0,-16 66-12 0 0,4 1 0 0 0,3 1 0 0 0,4 1 0 0 0,4-1 0 0 0,3 1-1 0 0,4 14-631 0 0,4-43 154 0 0,1-1-1 0 0,3 0 0 0 0,3 0 0 0 0,1-1 0 0 0,3-1 0 0 0,2-1 0 0 0,2 0 0 0 0,3-2 0 0 0,4 4-153 0 0,39 43 171 0 0,-68-95-227 0 0,0 0 65 0 0,-25-18-3956 0 0,-3 0-4004 0 0,16 12 2040 0 0</inkml:trace>
  <inkml:trace contextRef="#ctx0" brushRef="#br0" timeOffset="3804.73">7039 555 13963 0 0,'0'0'4658'0'0,"0"0"-3457"0"0,0 0-1051 0 0,0 0-228 0 0,0 0-166 0 0,0 0-21 0 0,28-12 99 0 0,93-37 70 0 0,16 30-475 0 0,-102 20 103 0 0,-27-1 314 0 0,59 7-4188 0 0,-31 18-6165 0 0,-32-19 7426 0 0</inkml:trace>
  <inkml:trace contextRef="#ctx0" brushRef="#br0" timeOffset="4201.105">7317 1031 19036 0 0,'0'0'-857'0'0,"0"0"-214"0"0,0 0 49 0 0,0 0 278 0 0,0 0 459 0 0,0 0 298 0 0,0 0 32 0 0,0 0-2 0 0,0 0 13 0 0,0 0 16 0 0,0 0 27 0 0,0 0 74 0 0,0 0 108 0 0,14 17 109 0 0,41 53 55 0 0,5-42 834 0 0,-50-28-1219 0 0,135-18-1599 0 0,-141 17 1507 0 0,-1 1-1 0 0,1-2 1 0 0,-1 1 0 0 0,0 0 0 0 0,0 0 0 0 0,0-1-1 0 0,0 0 1 0 0,0 0 0 0 0,0 0 0 0 0,0 0 0 0 0,0 0-1 0 0,-1 0 1 0 0,1-1 0 0 0,-1 1 0 0 0,1-1 0 0 0,-1 0-1 0 0,0 0 1 0 0,0 0 0 0 0,-1 0 0 0 0,1 0 0 0 0,0 0-1 0 0,-1 0 1 0 0,0 0 0 0 0,0-1 0 0 0,0 1 0 0 0,0-1-1 0 0,-1 1 1 0 0,1-1 0 0 0,-1 1 0 0 0,0-1 0 0 0,0 1-1 0 0,0-1 1 0 0,0 1 0 0 0,0 0 0 0 0,-1-1 0 0 0,0 1-1 0 0,0-1 1 0 0,0 1 0 0 0,0 0 0 0 0,0-1 32 0 0,-4-1-44 0 0,0 1 1 0 0,0-1-1 0 0,0 1 1 0 0,0 0-1 0 0,-1 0 1 0 0,0 1-1 0 0,1 0 1 0 0,-1 0-1 0 0,-1 0 1 0 0,1 0-1 0 0,0 1 1 0 0,-1 0-1 0 0,1 1 0 0 0,-1-1 1 0 0,1 1-1 0 0,-1 1 1 0 0,0-1-1 0 0,1 1 1 0 0,-1 0-1 0 0,0 0 1 0 0,0 1-1 0 0,1 0 1 0 0,-1 0-1 0 0,-4 2 44 0 0,6-2 59 0 0,-11 0 119 0 0,1 1-1 0 0,-1 0 0 0 0,1 1 0 0 0,0 1 0 0 0,0 1 0 0 0,0 0 0 0 0,1 1 1 0 0,0 0-1 0 0,0 1 0 0 0,0 1 0 0 0,1 0 0 0 0,-4 4-177 0 0,15-11 27 0 0,1 0 0 0 0,-1 1 0 0 0,0-1-1 0 0,1 1 1 0 0,-1-1 0 0 0,1 1 0 0 0,-1 0-1 0 0,1-1 1 0 0,0 1 0 0 0,-1 0 0 0 0,1 0 0 0 0,0 0-1 0 0,1 0 1 0 0,-1 0 0 0 0,0 0 0 0 0,0 0 0 0 0,1 0-1 0 0,-1 1 1 0 0,1-1 0 0 0,0 0 0 0 0,0 0 0 0 0,0 0-1 0 0,0 1 1 0 0,0-1 0 0 0,0 0 0 0 0,0 0 0 0 0,1 0-1 0 0,-1 0 1 0 0,1 1 0 0 0,0-1 0 0 0,0 0 0 0 0,-1 0-1 0 0,1 0 1 0 0,0 0 0 0 0,1 0 0 0 0,-1-1-1 0 0,0 1 1 0 0,1 0 0 0 0,-1 0 0 0 0,0-1 0 0 0,1 1-1 0 0,0-1 1 0 0,-1 1 0 0 0,2-1-27 0 0,87 48 1467 0 0,227-1-259 0 0,-213 12-3451 0 0,-75-50-1923 0 0,1-3-4156 0 0,-20-7 2873 0 0</inkml:trace>
  <inkml:trace contextRef="#ctx0" brushRef="#br0" timeOffset="4382.159">7623 616 19284 0 0,'0'0'839'0'0,"0"0"-310"0"0,0 0-202 0 0,0 0-314 0 0,0 0-221 0 0,0 0-77 0 0,0 0 56 0 0,0 0 171 0 0,0 0 62 0 0,0 0 75 0 0,0 0-20 0 0,26 2-115 0 0,83 10-231 0 0,37 32-6439 0 0,-109-28 639 0 0,-15-8-1111 0 0</inkml:trace>
  <inkml:trace contextRef="#ctx0" brushRef="#br0" timeOffset="-5923.429">1114 318 2561 0 0,'0'0'148'0'0,"0"0"-11"0"0,0 0 14 0 0,0 0-26 0 0,0 0-62 0 0,0 0-21 0 0,0 0-16 0 0,0 0 26 0 0,0 0 84 0 0,0 0 98 0 0,0 0 113 0 0,-13-5 119 0 0,-55-16 742 0 0,3 13 2663 0 0,47 11-3740 0 0,0 1-1 0 0,1 0 1 0 0,-1 1-1 0 0,1 0 1 0 0,0 2-1 0 0,0 0 1 0 0,1 1 0 0 0,0 1-1 0 0,0 0 1 0 0,1 1-1 0 0,-5 5-130 0 0,-56 30 465 0 0,-59 20 719 0 0,86-45-723 0 0,1 2-1 0 0,1 3 0 0 0,1 1 1 0 0,1 3-1 0 0,2 1 1 0 0,1 3-1 0 0,-4 5-460 0 0,26-13 134 0 0,1 1-1 0 0,1 1 0 0 0,1 1 0 0 0,2 0 0 0 0,0 1 0 0 0,2 1 0 0 0,2 0 0 0 0,0 1 0 0 0,2 0 1 0 0,2 1-1 0 0,-4 26-133 0 0,1 33 321 0 0,3 0 0 0 0,4 1 0 0 0,8 64-321 0 0,-4-121 105 0 0,0-5 4 0 0,2 0 0 0 0,0-1-1 0 0,2 1 1 0 0,1-1 0 0 0,2 0 0 0 0,1-1-1 0 0,0 1 1 0 0,3-2 0 0 0,0 0 0 0 0,2 0 0 0 0,0-1-1 0 0,2-1 1 0 0,1 0 0 0 0,1-1 0 0 0,1-1 0 0 0,1-1-1 0 0,1-1 1 0 0,1 0 0 0 0,1-2 0 0 0,0-1-1 0 0,10 6-108 0 0,315 150 1189 0 0,-264-144-1034 0 0,1-3 1 0 0,2-5 0 0 0,0-3-1 0 0,1-4 1 0 0,0-4 0 0 0,1-3-1 0 0,65-5-155 0 0,-110-7 90 0 0,0-1 0 0 0,0-3 0 0 0,-1-1 0 0 0,0-3 0 0 0,0-1 0 0 0,-1-2 0 0 0,-1-2 0 0 0,-1-2 0 0 0,-1-1 0 0 0,0-2 0 0 0,-1-2 0 0 0,-2-1 0 0 0,-1-2 1 0 0,17-17-91 0 0,-22 14 72 0 0,-1-1 1 0 0,-1-1 0 0 0,-2-2 0 0 0,-1 0 0 0 0,-2-2 0 0 0,-1 0 0 0 0,-2-2 0 0 0,-2 0 0 0 0,-1-1 0 0 0,-1-4-73 0 0,0-20 3 0 0,-3-1 0 0 0,-2 0 0 0 0,-3-1-1 0 0,-3 1 1 0 0,-3-1 0 0 0,-2 0 0 0 0,-4-1-3 0 0,0-19 2 0 0,-5 0 1 0 0,-4 1-1 0 0,-3 0 1 0 0,-3 1-1 0 0,-5 0-2 0 0,15 57-30 0 0,-1 0-1 0 0,-1 0 1 0 0,-2 1-1 0 0,0 1 1 0 0,-2 0-1 0 0,0 1 1 0 0,-2 0-1 0 0,0 2 1 0 0,-2 0 0 0 0,0 1-1 0 0,-1 0 1 0 0,-1 2-1 0 0,-1 0 1 0 0,-1 2-1 0 0,0 0 1 0 0,-1 2 0 0 0,-1 0 30 0 0,-22-12-34 0 0,0 2 0 0 0,-2 1 0 0 0,0 3 1 0 0,-2 3-1 0 0,0 1 0 0 0,-1 2 1 0 0,0 3-1 0 0,-1 3 0 0 0,0 1 1 0 0,0 3-1 0 0,-50 2 34 0 0,42 4-133 0 0,0 3 0 0 0,1 3 1 0 0,0 2-1 0 0,0 2 0 0 0,1 4 0 0 0,1 1 1 0 0,1 4-1 0 0,0 2 0 0 0,2 2 0 0 0,1 3 1 0 0,1 2-1 0 0,1 2 0 0 0,-31 27 133 0 0,-12 29-3920 0 0,42-22-4496 0 0,33-40-1626 0 0</inkml:trace>
  <inkml:trace contextRef="#ctx0" brushRef="#br0" timeOffset="-4525.246">552 902 3113 0 0,'0'0'381'0'0,"0"0"65"0"0,0 0 54 0 0,0 0 46 0 0,0 0 215 0 0,0 0 272 0 0,0 0 207 0 0,0 0 87 0 0,0 0-120 0 0,0 0-264 0 0,0 0-283 0 0,4-8-1424 0 0,13 239 3327 0 0,46 205-39 0 0,-60-425-3362 0 0,1 5 5004 0 0,-3-30-1198 0 0,20-690-3311 0 0,-21 696 312 0 0,1 0 0 0 0,1 0 0 0 0,-1 0 0 0 0,2 1 0 0 0,-1-1 0 0 0,1 0 1 0 0,0 1-1 0 0,0 0 0 0 0,1-1 0 0 0,0 1 0 0 0,0 1 0 0 0,1-1 0 0 0,0 1 0 0 0,0-1 0 0 0,0 1 0 0 0,1 1 1 0 0,0-1-1 0 0,0 1 0 0 0,1 0 0 0 0,-1 1 0 0 0,1-1 0 0 0,0 1 0 0 0,0 1 0 0 0,0-1 0 0 0,1 1 1 0 0,-1 0-1 0 0,1 1 0 0 0,0 0 0 0 0,0 0 0 0 0,0 1 0 0 0,0 0 0 0 0,0 0 0 0 0,0 1 0 0 0,0 0 0 0 0,0 0 1 0 0,8 2 30 0 0,0-3-96 0 0,0 0 0 0 0,0 1 0 0 0,0 1 0 0 0,0 1 0 0 0,0 0 0 0 0,0 2 1 0 0,0-1-1 0 0,-1 2 0 0 0,1 0 0 0 0,-1 1 0 0 0,0 0 0 0 0,-1 1 0 0 0,0 1 0 0 0,0 0 1 0 0,0 1-1 0 0,-1 1 0 0 0,7 7 96 0 0,-18-13 13 0 0,-1 0 0 0 0,-1 0 0 0 0,1 0-1 0 0,-1 0 1 0 0,1 0 0 0 0,-1 0 0 0 0,0 0 0 0 0,-1 0 0 0 0,1 0 0 0 0,-1 0 0 0 0,0 0 0 0 0,0 0-1 0 0,0 0 1 0 0,0 0 0 0 0,-1 0 0 0 0,1-1 0 0 0,-1 1 0 0 0,0 0 0 0 0,0-1 0 0 0,0 1 0 0 0,-1-1-1 0 0,1 0 1 0 0,-1 0 0 0 0,0 0 0 0 0,0 0 0 0 0,0-1 0 0 0,0 1 0 0 0,0-1 0 0 0,-1 1 0 0 0,1-1-1 0 0,-1 0 1 0 0,0 0 0 0 0,1-1 0 0 0,-1 1 0 0 0,0-1 0 0 0,-3 1-13 0 0,-6 6-91 0 0,-214 159 129 0 0,221-161-45 0 0,1 0 1 0 0,0 0-1 0 0,0 0 1 0 0,1 0-1 0 0,-1 1 1 0 0,1-1-1 0 0,1 1 1 0 0,-1 0 0 0 0,1 1-1 0 0,1-1 1 0 0,-1 0-1 0 0,1 1 1 0 0,0 0-1 0 0,1-1 1 0 0,0 1-1 0 0,0 0 1 0 0,1 0 0 0 0,0-1-1 0 0,0 1 1 0 0,0 0-1 0 0,1 0 1 0 0,1-1-1 0 0,-1 1 1 0 0,1 0-1 0 0,1-1 1 0 0,-1 1-1 0 0,1-1 1 0 0,0 0 0 0 0,1 0-1 0 0,0 0 1 0 0,0-1-1 0 0,0 1 1 0 0,4 3 6 0 0,16 22 67 0 0,1-2 0 0 0,2-1 1 0 0,1-1-1 0 0,1-1 0 0 0,1-2 0 0 0,5 2-67 0 0,134 114 331 0 0,-182-154-919 0 0,-10-9-10418 0 0,20 18 1977 0 0</inkml:trace>
  <inkml:trace contextRef="#ctx0" brushRef="#br0" timeOffset="-3734.102">1346 1298 11002 0 0,'0'0'-936'0'0,"0"0"-842"0"0,0 0-235 0 0,0 0 142 0 0,0 0 665 0 0,0 0 937 0 0,0 0 369 0 0,0 0 265 0 0,0 0 334 0 0,0 0 336 0 0,0 0 213 0 0,0 0 6 0 0,0 0-147 0 0,0 13-194 0 0,-2 22-254 0 0,2 0 0 0 0,1-1-1 0 0,2 1 1 0 0,1-1 0 0 0,2 1 0 0 0,4 7-659 0 0,-5-24 268 0 0,-3-11-118 0 0,-1-1 1 0 0,1 1-1 0 0,0-1 1 0 0,0 1-1 0 0,1-1 1 0 0,-1 0-1 0 0,2 0 1 0 0,-1 0-1 0 0,0-1 1 0 0,1 1-1 0 0,0-1 1 0 0,1 0-1 0 0,-1 0 1 0 0,1 0-1 0 0,0 0 1 0 0,0-1-1 0 0,0 0 1 0 0,4 2-151 0 0,46-67 2812 0 0,-44 40-2723 0 0,-2 0 1 0 0,0 0-1 0 0,-2 0 0 0 0,0-1 0 0 0,-2 0 0 0 0,0 0 1 0 0,-2-1-1 0 0,0 0 0 0 0,-1 1 0 0 0,-2-21-89 0 0,0 43-124 0 0,0 0-274 0 0,0 0-228 0 0,0 0-203 0 0,0 0-88 0 0,0 25-19 0 0,1-7 1070 0 0,0-1 0 0 0,2 1 0 0 0,0 0-1 0 0,1-1 1 0 0,0 0 0 0 0,1 0 0 0 0,1 0 0 0 0,1 0 0 0 0,1-1-1 0 0,0 0 1 0 0,1-1 0 0 0,0 0 0 0 0,1 0 0 0 0,1-1 0 0 0,1 0-1 0 0,0-1 1 0 0,0 0 0 0 0,1-1 0 0 0,1-1 0 0 0,2 1-134 0 0,44 10 1372 0 0,-57-76-200 0 0,-51-142-1282 0 0,6 60 623 0 0,42 132-507 0 0,0 0 0 0 0,0-1 0 0 0,0 1 0 0 0,1 0 0 0 0,-1-1 0 0 0,1 1 0 0 0,0 0 0 0 0,0-1 0 0 0,1 1 0 0 0,0 0 1 0 0,-1 0-1 0 0,1 0 0 0 0,0 1 0 0 0,1-1 0 0 0,-1 0 0 0 0,1 1 0 0 0,0-1 0 0 0,0 1 0 0 0,0 0 0 0 0,0 0 0 0 0,0 0 0 0 0,1 0 0 0 0,-1 1 0 0 0,1-1 0 0 0,0 1 0 0 0,-1 0 0 0 0,1 0 0 0 0,0 0 0 0 0,2 0-6 0 0,128-45 29 0 0,-129 46-36 0 0,113-42-1261 0 0,-117 40-782 0 0,-1 2-2523 0 0,0 1-4236 0 0,0 0 3234 0 0</inkml:trace>
  <inkml:trace contextRef="#ctx0" brushRef="#br0" timeOffset="-2307.809">2590 1282 3561 0 0,'0'0'1017'0'0,"0"0"-210"0"0,0 0-345 0 0,0 0-445 0 0,0 0-280 0 0,0 0 151 0 0,0 0 442 0 0,0 0 483 0 0,0 0 294 0 0,0 0 101 0 0,0 0-77 0 0,32-20 1962 0 0,6 9-2788 0 0,0 3-1 0 0,0 0 1 0 0,1 3 0 0 0,0 1-1 0 0,0 2 1 0 0,0 2 0 0 0,0 1 0 0 0,29 6-305 0 0,115 9 1892 0 0,-182-16-1257 0 0,-1 0 108 0 0,-11-33 521 0 0,-71-12-5715 0 0,18 36-6769 0 0,60 8 9730 0 0,-4 1-1492 0 0</inkml:trace>
  <inkml:trace contextRef="#ctx0" brushRef="#br0" timeOffset="-2003.679">3026 1096 4689 0 0,'0'0'2291'0'0,"0"0"90"0"0,0 0-297 0 0,0 0-706 0 0,0 0-714 0 0,0 0-504 0 0,0 0-259 0 0,0 0-23 0 0,0 0 82 0 0,0 0 118 0 0,0 0 73 0 0,0 0-14 0 0,7 3-54 0 0,43 16-3 0 0,147 31 971 0 0,-164-50-786 0 0,3 0 274 0 0,-17 0 3321 0 0,-19 0-3923 0 0,-3-3-2028 0 0,-8 1-9338 0 0,9 2 8903 0 0,0 0-995 0 0</inkml:trace>
  <inkml:trace contextRef="#ctx0" brushRef="#br0" timeOffset="-1350.118">2759 824 1016 0 0,'0'0'1442'0'0,"0"0"-937"0"0,0 0-139 0 0,0 0 126 0 0,0 0 107 0 0,0 0 199 0 0,0 0 264 0 0,0 0 197 0 0,0 0 149 0 0,0 0 87 0 0,0 0-12 0 0,0 0 0 0 0,0 0-33 0 0,-23-18-130 0 0,-96-79 791 0 0,134 89-509 0 0,48 6-1127 0 0,-52 2-349 0 0,379-4 174 0 0,-390 4-240 0 0,0 0 58 0 0,0 0 66 0 0,0 0 40 0 0,-45-3 243 0 0,-250-12-986 0 0,291 15 448 0 0,0 0 1 0 0,-1 0-1 0 0,1 1 1 0 0,0-1-1 0 0,0 1 0 0 0,0 0 1 0 0,0 0-1 0 0,0 1 1 0 0,0-1-1 0 0,0 1 1 0 0,0-1-1 0 0,0 1 0 0 0,1 1 1 0 0,-1-1-1 0 0,1 0 1 0 0,-1 1-1 0 0,1 0 1 0 0,0-1-1 0 0,0 1 0 0 0,0 1 1 0 0,1-1-1 0 0,-1 0 1 0 0,1 1-1 0 0,-2 2 71 0 0,7-2-15 0 0,1 0-1 0 0,0-1 0 0 0,0 1 0 0 0,1-1 1 0 0,-1 0-1 0 0,0 0 0 0 0,1-1 1 0 0,0 1-1 0 0,0-1 0 0 0,0 0 1 0 0,0 0-1 0 0,0-1 0 0 0,0 1 1 0 0,0-1-1 0 0,0 0 0 0 0,1-1 0 0 0,-1 1 16 0 0,177 16-4903 0 0,-108-13-1973 0 0,-46-2-710 0 0</inkml:trace>
  <inkml:trace contextRef="#ctx0" brushRef="#br0" timeOffset="-855.621">2690 1241 13307 0 0,'0'0'836'0'0,"0"0"-136"0"0,0 0-190 0 0,0 0-293 0 0,0 0-50 0 0,0 0 107 0 0,0 0 145 0 0,0 0 123 0 0,0 0-16 0 0,0 0-55 0 0,0 0-59 0 0,0 0-29 0 0,-2-6 24 0 0,1 5-397 0 0,1 0 1 0 0,0-1 0 0 0,0 1 0 0 0,-1-1-1 0 0,1 1 1 0 0,0-1 0 0 0,0 1-1 0 0,0-1 1 0 0,0 1 0 0 0,1-1-1 0 0,-1 1 1 0 0,0-1 0 0 0,1 1-1 0 0,-1 0 1 0 0,1-1 0 0 0,-1 1 0 0 0,1 0-1 0 0,-1-1 1 0 0,1 1 0 0 0,0 0-1 0 0,0 0 1 0 0,0-1 0 0 0,0 1-1 0 0,0 0 1 0 0,0 0 0 0 0,0 0-1 0 0,0 0 1 0 0,0 0 0 0 0,0 0 0 0 0,1 1-1 0 0,-1-1 1 0 0,0 0 0 0 0,1 1-1 0 0,-1-1 1 0 0,0 1 0 0 0,1-1-1 0 0,-1 1 1 0 0,1-1 0 0 0,-1 1-1 0 0,1 0 1 0 0,-1 0 0 0 0,0 0 0 0 0,1 0-1 0 0,-1 0 1 0 0,1 0 0 0 0,-1 0-1 0 0,1 0 1 0 0,-1 1 0 0 0,1-1-1 0 0,-1 1 1 0 0,0-1 0 0 0,1 1-1 0 0,-1-1 1 0 0,1 1 0 0 0,0 0-11 0 0,313 40-350 0 0,-286-40 310 0 0,0-1 0 0 0,1-1 0 0 0,-1-2 0 0 0,0 0 0 0 0,-1-3 0 0 0,28-7 40 0 0,-55 13 21 0 0,0 0 0 0 0,-1-1 0 0 0,1 1 0 0 0,-1 0 0 0 0,1 0-1 0 0,-1 0 1 0 0,1 0 0 0 0,-1-1 0 0 0,1 1 0 0 0,-1 0 0 0 0,1 0-1 0 0,-1-1 1 0 0,1 1 0 0 0,-1 0 0 0 0,1-1 0 0 0,-1 1 0 0 0,1-1 0 0 0,-1 1-1 0 0,0 0 1 0 0,1-1 0 0 0,-1 1 0 0 0,0-1 0 0 0,1 1 0 0 0,-1-1-1 0 0,0 1 1 0 0,0-1 0 0 0,0 1 0 0 0,1-1 0 0 0,-1 0 0 0 0,0 1-1 0 0,0-1 1 0 0,0 1 0 0 0,0-1 0 0 0,0 1 0 0 0,0-1 0 0 0,0 0-1 0 0,0 1 1 0 0,0-1 0 0 0,0 1 0 0 0,0-1 0 0 0,-1 1 0 0 0,1-1-1 0 0,0 1 1 0 0,0-1 0 0 0,0 1 0 0 0,-1-1 0 0 0,1 1 0 0 0,0-1-1 0 0,-1 1 1 0 0,1-1 0 0 0,0 1 0 0 0,-1-1 0 0 0,1 1 0 0 0,-1 0-1 0 0,1-1 1 0 0,0 1 0 0 0,-1 0 0 0 0,1-1 0 0 0,-1 1 0 0 0,1 0 0 0 0,-1-1-1 0 0,1 1 1 0 0,-1 0 0 0 0,0 0 0 0 0,1 0 0 0 0,-1 0 0 0 0,1 0-1 0 0,-1 0 1 0 0,1-1 0 0 0,-1 1-21 0 0,-42-17-424 0 0,12 15 229 0 0,-1 1 0 0 0,1 2 0 0 0,0 1 0 0 0,-1 2 0 0 0,1 0 0 0 0,1 3 0 0 0,-1 0 1 0 0,1 2-1 0 0,0 1 0 0 0,-17 9 195 0 0,57 1-14665 0 0,-4-18 11075 0 0</inkml:trace>
  <inkml:trace contextRef="#ctx0" brushRef="#br0" timeOffset="5903.958">3962 1543 5945 0 0,'0'0'746'0'0,"0"0"-484"0"0,0 0-430 0 0,0 0-194 0 0,0 0 195 0 0,0 0 435 0 0,0 0 319 0 0,0 0 186 0 0,-15 26 98 0 0,-107 181 1712 0 0,-138 251 1694 0 0,234-392-4228 0 0,25-59 3328 0 0,69-124-4010 0 0,-43 78 368 0 0,-2 0 0 0 0,-2-2 0 0 0,-1 0 0 0 0,-2-2 1 0 0,6-26 264 0 0,-10 16 277 0 0,-3 0 0 0 0,-2-1 0 0 0,-3 0 0 0 0,-2 0 0 0 0,-2-12-277 0 0,-2 66-190 0 0,0 0-272 0 0,0 25-741 0 0,-2 49 1525 0 0,4 0 0 0 0,3 0 0 0 0,3 0 0 0 0,3-1-1 0 0,4 0 1 0 0,8 20-322 0 0,-13-69 13 0 0,1-1 1 0 0,1-1-1 0 0,0 0 0 0 0,2-1 0 0 0,0 0 0 0 0,2-1 0 0 0,0 0 1 0 0,8 5-14 0 0,-100-72 2638 0 0,-189-25-2360 0 0,120 55-1885 0 0,145 17 452 0 0,45 16-11217 0 0,-34-13 5939 0 0</inkml:trace>
  <inkml:trace contextRef="#ctx0" brushRef="#br0" timeOffset="6821.054">4257 2001 11266 0 0,'0'0'2490'0'0,"0"0"-1368"0"0,0 0-799 0 0,0 0-563 0 0,0 0-231 0 0,0 0 181 0 0,0 0 232 0 0,0 0 170 0 0,0 0 0 0 0,0 0-63 0 0,0 0-33 0 0,0 0-15 0 0,0 0 25 0 0,24-6 35 0 0,71-17 35 0 0,-69 12 1159 0 0,-59 13-2690 0 0,30-2 1488 0 0,-15 6-17 0 0,0 0-1 0 0,0 2 0 0 0,1 0 0 0 0,0 0 0 0 0,0 2 0 0 0,1 0 0 0 0,0 1 1 0 0,1 0-1 0 0,0 2 0 0 0,1-1 0 0 0,0 2 0 0 0,1 0 0 0 0,1 1 1 0 0,-7 10-36 0 0,17-23 26 0 0,0-1 0 0 0,0 1 0 0 0,1 0 1 0 0,-1 0-1 0 0,1 0 0 0 0,-1 0 0 0 0,1 0 1 0 0,0 0-1 0 0,0 0 0 0 0,0 1 1 0 0,0-1-1 0 0,0 0 0 0 0,0 1 0 0 0,1-1 1 0 0,-1 0-1 0 0,1 1 0 0 0,0-1 1 0 0,-1 1-1 0 0,1-1 0 0 0,0 1 0 0 0,0-1 1 0 0,1 1-1 0 0,-1-1 0 0 0,1 0 1 0 0,-1 1-1 0 0,1-1 0 0 0,0 1 0 0 0,-1-1 1 0 0,1 0-1 0 0,0 0 0 0 0,1 0 1 0 0,-1 1-1 0 0,0-1 0 0 0,1 0 0 0 0,-1 0 1 0 0,1-1-1 0 0,0 1 0 0 0,-1 0 0 0 0,1 0 1 0 0,0-1-1 0 0,0 1 0 0 0,0-1 1 0 0,0 0-1 0 0,0 1 0 0 0,1-1 0 0 0,-1 0 1 0 0,0 0-1 0 0,0-1 0 0 0,1 1 1 0 0,-1 0-1 0 0,1-1 0 0 0,0 1-26 0 0,132 13 1089 0 0,-85-17-1110 0 0,-1-3 1 0 0,0-1-1 0 0,0-3 1 0 0,-1-2-1 0 0,-1-2 1 0 0,2-3 20 0 0,13 27 2375 0 0,-50-9-2393 0 0,0-1 0 0 0,-1 0 1 0 0,1-1-1 0 0,0 0 0 0 0,0 0 0 0 0,-1-2 0 0 0,0 1 0 0 0,1-1 0 0 0,-1-1 1 0 0,0 0-1 0 0,0-1 0 0 0,-1 0 0 0 0,1-1 0 0 0,-1 0 0 0 0,0 0 0 0 0,-1-1 0 0 0,0 0 1 0 0,0-1-1 0 0,0 0 0 0 0,0-1 18 0 0,-8 7-26 0 0,1-1 1 0 0,-1 1 0 0 0,1-1-1 0 0,-1 1 1 0 0,0-1 0 0 0,0 1-1 0 0,0-1 1 0 0,0 0 0 0 0,-1 0-1 0 0,1 1 1 0 0,-1-1 0 0 0,1 0-1 0 0,-1 0 1 0 0,0 0 0 0 0,0 1-1 0 0,0-1 1 0 0,-1 0-1 0 0,1 0 1 0 0,-1 0 0 0 0,1 1-1 0 0,-1-1 1 0 0,0 0 0 0 0,0 1-1 0 0,0-1 1 0 0,-1 1 0 0 0,1-1-1 0 0,0 1 1 0 0,-1-1 0 0 0,0 1-1 0 0,1 0 1 0 0,-1 0 0 0 0,0 0-1 0 0,0 0 1 0 0,0 0-1 0 0,-1 0 1 0 0,1 1 0 0 0,0-1-1 0 0,-1 1 1 0 0,0-1 25 0 0,-106-27-974 0 0,101 30 977 0 0,0 0 0 0 0,-1 1 0 0 0,1 0 0 0 0,0 0 0 0 0,0 1 0 0 0,0 0 0 0 0,1 1 0 0 0,-1-1 0 0 0,1 1 0 0 0,0 1 0 0 0,0-1 0 0 0,0 1 0 0 0,0 1 0 0 0,1-1 0 0 0,0 1 0 0 0,0 0 0 0 0,0 0 0 0 0,1 1 0 0 0,0 0 0 0 0,1 0 0 0 0,-1 0 0 0 0,1 0 0 0 0,0 1 0 0 0,1 0 0 0 0,0-1 0 0 0,0 1 0 0 0,1 0 0 0 0,0 1 0 0 0,0-1 0 0 0,1 0 0 0 0,0 1 0 0 0,1-1 0 0 0,-1 0 0 0 0,2 1 0 0 0,0 4-3 0 0,4-4 49 0 0,1 0-1 0 0,1 0 1 0 0,-1 0-1 0 0,1-1 1 0 0,1 0-1 0 0,0 0 0 0 0,0 0 1 0 0,0-1-1 0 0,1-1 1 0 0,0 0-1 0 0,0 0 1 0 0,1 0-1 0 0,0-1 1 0 0,0-1-1 0 0,0 0 1 0 0,0 0-1 0 0,11 2-48 0 0,44 24 18 0 0,-61-25 5 0 0,0 1 1 0 0,0 0 0 0 0,0 0 0 0 0,-1 0 0 0 0,0 1 0 0 0,0-1 0 0 0,0 1-1 0 0,-1 0 1 0 0,0 0 0 0 0,-1 0 0 0 0,1 0 0 0 0,-1 0 0 0 0,-1 0-1 0 0,1 0 1 0 0,-1 0 0 0 0,0 0 0 0 0,-1 0 0 0 0,0 0 0 0 0,0 0 0 0 0,0 0-1 0 0,-1 0 1 0 0,0 0 0 0 0,0-1 0 0 0,-1 1 0 0 0,0 0 0 0 0,0-1 0 0 0,-1 0-1 0 0,1 0 1 0 0,-4 3-24 0 0,-2 16-29 0 0,1-4 36 0 0,-8 74-446 0 0,19-93 327 0 0,0-1 0 0 0,0 1 0 0 0,0-1 0 0 0,0 1 0 0 0,0-1 0 0 0,0 0 0 0 0,0 0 0 0 0,1 0 0 0 0,-1-1 0 0 0,0 1 0 0 0,0-1 0 0 0,1 0 0 0 0,-1 0 0 0 0,0 0 0 0 0,1 0 0 0 0,-1 0 0 0 0,0-1 0 0 0,0 0 0 0 0,1 1 0 0 0,-1-1 0 0 0,0 0 0 0 0,0-1 0 0 0,0 1 0 0 0,0 0 0 0 0,0-1 0 0 0,0 0 0 0 0,-1 0 0 0 0,1 0 0 0 0,0 0 0 0 0,-1 0 0 0 0,2-2 112 0 0,5-3-1017 0 0,0 1 0 0 0,-1-1 0 0 0,0-1 0 0 0,0 0 0 0 0,-1 0 0 0 0,0-1 0 0 0,0 1 0 0 0,-1-1 0 0 0,0-1 0 0 0,-1 1 0 0 0,0-1 0 0 0,1-3 1017 0 0,0 1-2869 0 0</inkml:trace>
  <inkml:trace contextRef="#ctx0" brushRef="#br0" timeOffset="7334.031">4957 2361 4105 0 0,'0'0'2135'0'0,"0"0"189"0"0,0 0-142 0 0,0 0-411 0 0,0 0-362 0 0,0 0-254 0 0,0 0-241 0 0,0 0-199 0 0,0 0-175 0 0,0 0-152 0 0,0 0-129 0 0,0 0-107 0 0,-11-16-72 0 0,-32-46-61 0 0,42 62-20 0 0,1-1 0 0 0,-1 0 0 0 0,1 0 0 0 0,0 1 0 0 0,-1-1 0 0 0,1 0 0 0 0,0 0 0 0 0,0 0 0 0 0,-1 1 0 0 0,1-1 0 0 0,0 0 0 0 0,0 0 0 0 0,0 0 0 0 0,0 0 0 0 0,0 1 0 0 0,0-1 0 0 0,0 0 0 0 0,1 0 0 0 0,-1 0-1 0 0,0 0 1 0 0,0 1 0 0 0,1-1 0 0 0,-1 0 0 0 0,0 0 0 0 0,1 1 0 0 0,-1-1 0 0 0,1 0 0 0 0,-1 1 0 0 0,1-1 0 0 0,-1 0 0 0 0,1 1 0 0 0,0-1 0 0 0,-1 1 0 0 0,1-1 0 0 0,-1 1 0 0 0,1-1 0 0 0,0 1 0 0 0,0-1 0 0 0,-1 1 0 0 0,1 0 0 0 0,0-1 0 0 0,0 1 0 0 0,0 0 0 0 0,-1 0 0 0 0,1-1 0 0 0,0 1 0 0 0,0 0 0 0 0,0 0 0 0 0,0 0 0 0 0,-1 0 0 0 0,1 0 0 0 0,1 0 1 0 0,1 0 4 0 0,90-35-6 0 0,-72 30 27 0 0,-1-2 1 0 0,1-1-1 0 0,-1 0 1 0 0,-1-1 0 0 0,0-2-1 0 0,0 1 1 0 0,-1-2-1 0 0,9-8-25 0 0,-2-37 1386 0 0,-25 56-1323 0 0,0 1-137 0 0,0 0-134 0 0,0 0-92 0 0,0 0-36 0 0,0 0-27 0 0,0 0-25 0 0,0 33-261 0 0,1-25 676 0 0,0 1 0 0 0,0 0 1 0 0,1 0-1 0 0,0-1 0 0 0,1 1 1 0 0,0-1-1 0 0,0 0 0 0 0,1 1 1 0 0,0-2-1 0 0,1 1 1 0 0,-1 0-1 0 0,1-1 0 0 0,1 0 1 0 0,-1 0-1 0 0,1 0 0 0 0,1-1 1 0 0,-1 0-1 0 0,1 0 0 0 0,0-1 1 0 0,0 0-1 0 0,1 0 0 0 0,-1 0 1 0 0,1-1-1 0 0,0 0 0 0 0,0-1 1 0 0,1 0-1 0 0,-1 0 0 0 0,1-1 1 0 0,-1 0-1 0 0,1 0 0 0 0,6 0-27 0 0,-7-1-135 0 0,0 0 0 0 0,1-1 0 0 0,0 1-1 0 0,-1-2 1 0 0,1 1 0 0 0,-1-1 0 0 0,0 0-1 0 0,1-1 1 0 0,-1 0 0 0 0,0 0 0 0 0,0-1-1 0 0,0 0 1 0 0,0-1 0 0 0,0 1 0 0 0,-1-2 0 0 0,1 1-1 0 0,-1-1 1 0 0,0 0 0 0 0,-1 0 0 0 0,1-1-1 0 0,4-5 136 0 0,16-54-287 0 0,-25 17 3462 0 0,-2 46-3013 0 0,0 2 92 0 0,0 0-202 0 0,0 0-162 0 0,0 0-128 0 0,0 0-64 0 0,12 37 316 0 0,75 44-1612 0 0,-53-61-2184 0 0,3-3-3292 0 0,-26-12 1369 0 0</inkml:trace>
  <inkml:trace contextRef="#ctx0" brushRef="#br0" timeOffset="7723.616">5979 2232 12139 0 0,'0'0'3978'0'0,"0"0"-2004"0"0,0 0-1046 0 0,0 0-572 0 0,0 0-507 0 0,0 0-262 0 0,0 0 13 0 0,0 0 177 0 0,0 0 246 0 0,0 0 131 0 0,0 0-4 0 0,0 0-8 0 0,0 0 18 0 0,13-5-2 0 0,212-71-440 0 0,-222 75 221 0 0,-1 1 0 0 0,0-1 0 0 0,1 1-1 0 0,-1-1 1 0 0,0 0 0 0 0,0 0 0 0 0,0 0 0 0 0,1 0-1 0 0,-1-1 1 0 0,0 1 0 0 0,-1 0 0 0 0,1-1-1 0 0,0 1 1 0 0,0-1 0 0 0,-1 0 0 0 0,1 0-1 0 0,-1 1 1 0 0,1-1 0 0 0,-1 0 0 0 0,0 0 0 0 0,1-1-1 0 0,-1 1 1 0 0,0 0 0 0 0,-1 0 0 0 0,1 0-1 0 0,0-1 1 0 0,-1 1 0 0 0,1 0 0 0 0,-1-1-1 0 0,0 1 1 0 0,0 0 0 0 0,1-1 0 0 0,-2 1 0 0 0,1-1-1 0 0,0 1 1 0 0,0 0 0 0 0,-1-1 0 0 0,1 1-1 0 0,-1 0 1 0 0,0-1 0 0 0,0 1 0 0 0,0 0-1 0 0,0 0 1 0 0,0 0 0 0 0,0 0 0 0 0,-1 0 0 0 0,1 0-1 0 0,-1 0 1 0 0,1 0 0 0 0,-1 1 0 0 0,0-1-1 0 0,1 0 1 0 0,-1 1 0 0 0,0-1 0 0 0,0 1 0 0 0,0 0-1 0 0,0 0 1 0 0,0 0 0 0 0,-1 0 0 0 0,1 0-1 0 0,0 0 1 0 0,0 1 0 0 0,-1-1 0 0 0,1 1-1 0 0,0-1 1 0 0,-1 1 0 0 0,1 0 0 0 0,-2 0 61 0 0,-10-4 109 0 0,0 1 0 0 0,0 1 1 0 0,-1 1-1 0 0,1 0 0 0 0,-1 0 0 0 0,0 1 1 0 0,1 1-1 0 0,-1 1 0 0 0,1 0 1 0 0,0 1-1 0 0,-1 0 0 0 0,1 1 0 0 0,1 1 1 0 0,-1 0-1 0 0,1 1 0 0 0,0 1 0 0 0,-4 2-108 0 0,16-8 13 0 0,0 0 0 0 0,0-1 0 0 0,-1 1 0 0 0,1 1 0 0 0,1-1 0 0 0,-1 0 0 0 0,0 0 0 0 0,0 0 0 0 0,0 0 0 0 0,1 1 0 0 0,-1-1 0 0 0,0 0 1 0 0,1 0-1 0 0,-1 1 0 0 0,1-1 0 0 0,0 1 0 0 0,-1-1 0 0 0,1 0 0 0 0,0 1 0 0 0,0-1 0 0 0,0 1 0 0 0,0-1 0 0 0,0 1 0 0 0,0-1 0 0 0,0 0 1 0 0,1 1-1 0 0,-1-1 0 0 0,0 1 0 0 0,1-1 0 0 0,-1 0 0 0 0,1 1 0 0 0,0-1 0 0 0,-1 0 0 0 0,1 0 0 0 0,0 0 0 0 0,0 1 0 0 0,0-1 1 0 0,0 0-1 0 0,0 0 0 0 0,0 0 0 0 0,0 0 0 0 0,0 0 0 0 0,0-1 0 0 0,0 1 0 0 0,0 0 0 0 0,1 0 0 0 0,-1-1 0 0 0,0 1 0 0 0,1-1 0 0 0,0 1-13 0 0,69 33 1299 0 0,315 38-1766 0 0,-384-72 351 0 0,0 1-1 0 0,0 0 1 0 0,0 0-1 0 0,0 0 0 0 0,-1 0 1 0 0,1 0-1 0 0,0 0 0 0 0,0 1 1 0 0,-1-1-1 0 0,1 0 0 0 0,-1 1 1 0 0,1 0-1 0 0,-1-1 0 0 0,0 1 1 0 0,1 0-1 0 0,-1-1 0 0 0,0 1 1 0 0,0 0-1 0 0,0 0 0 0 0,-1 0 1 0 0,1 0-1 0 0,0 0 0 0 0,-1 0 1 0 0,1 0-1 0 0,-1 0 0 0 0,0 1 1 0 0,1-1-1 0 0,-1 0 0 0 0,0 0 1 0 0,0 0-1 0 0,-1 0 0 0 0,1 0 1 0 0,0 1 115 0 0,-18 42-7979 0 0,12-35 1848 0 0</inkml:trace>
  <inkml:trace contextRef="#ctx0" brushRef="#br0" timeOffset="8404.309">4029 2826 3881 0 0,'0'0'801'0'0,"0"0"-79"0"0,0 0-19 0 0,0 0-182 0 0,0 0-184 0 0,0 0 18 0 0,0 0 205 0 0,0 0 257 0 0,0 0 173 0 0,0 0 11 0 0,0 0-191 0 0,8-27-160 0 0,21-82-133 0 0,-20-12 1242 0 0,-10 118-1774 0 0,1-1 0 0 0,-1 1 0 0 0,1-1 0 0 0,-1 1-1 0 0,0 0 1 0 0,-1-1 0 0 0,1 1 0 0 0,0 0 0 0 0,-1 0 0 0 0,0 0-1 0 0,0 0 1 0 0,0 0 0 0 0,0 0 0 0 0,0 1 0 0 0,0-1-1 0 0,-1 1 1 0 0,1-1 0 0 0,-1 1 0 0 0,0 0 0 0 0,0 0 0 0 0,0 0-1 0 0,0 0 1 0 0,0 0 0 0 0,0 1 0 0 0,0 0 0 0 0,-1-1-1 0 0,1 1 1 0 0,0 1 0 0 0,-1-1 0 0 0,1 0 0 0 0,-1 1 0 0 0,1-1-1 0 0,-1 1 1 0 0,1 0 0 0 0,-1 0 0 0 0,1 1 0 0 0,-1-1-1 0 0,1 1 1 0 0,0-1 0 0 0,-1 1 0 0 0,1 0 0 0 0,-1 1-1 0 0,1-1 1 0 0,0 0 0 0 0,0 1 0 0 0,0 0 0 0 0,0 0 0 0 0,0 0-1 0 0,0 0 1 0 0,1 0 0 0 0,-1 0 0 0 0,1 1 0 0 0,-1 0-1 0 0,1-1 1 0 0,0 1 0 0 0,0 0 0 0 0,0 0 15 0 0,-12 12 24 0 0,2 0 1 0 0,0 1 0 0 0,0 1-1 0 0,2 0 1 0 0,0 0-1 0 0,1 1 1 0 0,0 1-1 0 0,2-1 1 0 0,0 1 0 0 0,1 0-1 0 0,1 1 1 0 0,1-1-1 0 0,1 1 1 0 0,0 0-1 0 0,2 0 1 0 0,0 19-25 0 0,2 30 95 0 0,4-2 0 0 0,2 1-1 0 0,3-1 1 0 0,8 23-95 0 0,-4-27-94 0 0,-5-31-29 0 0,-1 1 1 0 0,-2 0-1 0 0,-1 0 0 0 0,-2 1 1 0 0,-1-1-1 0 0,-2 1 1 0 0,-1 0-1 0 0,-3 6 123 0 0,-2-22 146 0 0,-2 0 1 0 0,0 0-1 0 0,-1-1 0 0 0,0-1 0 0 0,-2 0 0 0 0,0 0 1 0 0,0-1-1 0 0,-2 0 0 0 0,0-1 0 0 0,0 0 1 0 0,-2-1-1 0 0,1-1 0 0 0,-2 0 0 0 0,-7 4-146 0 0,16-11 27 0 0,0-1-1 0 0,1 0 0 0 0,-2 0 1 0 0,1 0-1 0 0,0-1 1 0 0,0 0-1 0 0,-1-1 0 0 0,0 1 1 0 0,0-2-1 0 0,1 1 0 0 0,-1-1 1 0 0,0 0-1 0 0,0-1 1 0 0,0 1-1 0 0,0-2 0 0 0,0 1 1 0 0,0-1-1 0 0,0 0 0 0 0,0-1 1 0 0,0 0-1 0 0,1 0 1 0 0,-1-1-1 0 0,1 0 0 0 0,-1 0 1 0 0,1 0-1 0 0,0-1 0 0 0,0-1 1 0 0,1 1-1 0 0,-1-1 1 0 0,1 0-1 0 0,0 0 0 0 0,0-1 1 0 0,1 1-1 0 0,0-1 0 0 0,0-1 1 0 0,-4-5-27 0 0,-1-6-13 0 0,0 0 1 0 0,2 0-1 0 0,0-1 0 0 0,1 0 1 0 0,1-1-1 0 0,0 0 0 0 0,2 0 1 0 0,0 0-1 0 0,2 0 1 0 0,0-1-1 0 0,1 1 0 0 0,1-1 1 0 0,2-13 12 0 0,1 27-204 0 0,1 1 1 0 0,1 0 0 0 0,-1 0 0 0 0,1 1-1 0 0,0-1 1 0 0,0 1 0 0 0,1 0-1 0 0,0 0 1 0 0,0 1 0 0 0,0 0-1 0 0,0 0 1 0 0,1 0 0 0 0,-1 1 0 0 0,1 0-1 0 0,0 0 1 0 0,0 0 0 0 0,0 1-1 0 0,5-1 204 0 0,132-36-9194 0 0,-125 35 5959 0 0</inkml:trace>
  <inkml:trace contextRef="#ctx0" brushRef="#br0" timeOffset="8755.059">3763 3379 12035 0 0,'0'0'-402'0'0,"0"0"-667"0"0,0 0-132 0 0,0 0 112 0 0,0 0 590 0 0,0 0 952 0 0,0 0 382 0 0,0 0 205 0 0,0 0 122 0 0,0 0-3 0 0,0 0-95 0 0,0 0-109 0 0,0 0-103 0 0,26 3-125 0 0,81 6-165 0 0,3-27 187 0 0,-84 7-744 0 0,111-64-1285 0 0,-134 73 1215 0 0,0-1-1 0 0,-1 1 0 0 0,1-1 0 0 0,0 1 1 0 0,-1-1-1 0 0,0 0 0 0 0,1 0 0 0 0,-1 0 1 0 0,-1-1-1 0 0,1 1 0 0 0,0 0 1 0 0,-1-1-1 0 0,1 1 0 0 0,-1-1 0 0 0,0 1 1 0 0,0-1-1 0 0,-1 1 0 0 0,1-1 1 0 0,-1 0-1 0 0,0 1 0 0 0,0-1 0 0 0,0 0 1 0 0,0 0-1 0 0,0 1 0 0 0,-1-1 1 0 0,0 0-1 0 0,0 1 0 0 0,0-1 0 0 0,0 1 1 0 0,0-1-1 0 0,-1 1 0 0 0,1 0 1 0 0,-1-1-1 0 0,0 1 0 0 0,0 0 0 0 0,-1 0 1 0 0,1 0-1 0 0,0 0 0 0 0,-1 1 1 0 0,0-1 65 0 0,-3-2 3 0 0,0 1 1 0 0,0-1 0 0 0,-1 1 0 0 0,1 0 0 0 0,-1 1 0 0 0,0-1-1 0 0,0 1 1 0 0,0 1 0 0 0,-1-1 0 0 0,1 1 0 0 0,-1 1 0 0 0,1-1 0 0 0,-1 1-1 0 0,0 1 1 0 0,1-1 0 0 0,-1 1 0 0 0,0 1 0 0 0,1-1 0 0 0,-1 1-1 0 0,0 1 1 0 0,1-1 0 0 0,0 1 0 0 0,-1 1 0 0 0,1-1 0 0 0,0 1 0 0 0,0 0-1 0 0,0 1 1 0 0,0 0 0 0 0,1 0 0 0 0,-1 0 0 0 0,1 1 0 0 0,0 0 0 0 0,1 0-1 0 0,-1 1 1 0 0,1-1 0 0 0,0 1 0 0 0,0 0 0 0 0,1 1 0 0 0,0-1-1 0 0,0 1 1 0 0,1 0 0 0 0,-1 0 0 0 0,1 0 0 0 0,1 0 0 0 0,-1 0 0 0 0,1 1-1 0 0,1-1 1 0 0,-1 1 0 0 0,1-1 0 0 0,1 1 0 0 0,-1 0 0 0 0,1 3-4 0 0,56 52-1391 0 0,-3-41-4649 0 0,-37-17-159 0 0</inkml:trace>
  <inkml:trace contextRef="#ctx0" brushRef="#br0" timeOffset="9711.616">4174 3030 12867 0 0,'0'0'-332'0'0,"0"0"-545"0"0,0 0-633 0 0,0 0-386 0 0,0 0 235 0 0,0 0 770 0 0,0 0 916 0 0,0 0 685 0 0,0 0 245 0 0,0 0 111 0 0,0 0 48 0 0,0 0-6 0 0,7-1-85 0 0,100-7 646 0 0,69 15-3582 0 0,-172-6 2021 0 0,-3-2-127 0 0,0 1-1 0 0,0-1 0 0 0,0 1 1 0 0,0 0-1 0 0,0 0 1 0 0,0-1-1 0 0,0 1 0 0 0,0 0 1 0 0,0 0-1 0 0,0 0 1 0 0,0 0-1 0 0,1 0 0 0 0,-1 0 1 0 0,0 0-1 0 0,0 1 1 0 0,0-1-1 0 0,0 0 1 0 0,0 0-1 0 0,0 1 0 0 0,0-1 1 0 0,0 1-1 0 0,-1-1 1 0 0,1 1-1 0 0,0-1 0 0 0,0 1 1 0 0,0 0-1 0 0,0-1 1 0 0,-1 1-1 0 0,1 0 0 0 0,0 0 1 0 0,-1-1-1 0 0,1 1 1 0 0,0 0-1 0 0,-1 0 1 0 0,1 0-1 0 0,-1 0 0 0 0,1 0 1 0 0,-1 0-1 0 0,0 0 1 0 0,1 0-1 0 0,-1 0 0 0 0,0 0 1 0 0,0 0-1 0 0,0 0 1 0 0,0 0-1 0 0,0 0 0 0 0,0 0 1 0 0,0 0-1 0 0,0 0 1 0 0,0 0-1 0 0,0 0 1 0 0,0 0-1 0 0,-1 0 0 0 0,1 0 1 0 0,0 0-1 0 0,-1 0 1 0 0,1 0-1 0 0,-1 0 0 0 0,1 0 1 0 0,-1 0-1 0 0,0 0 20 0 0,-142 220 3408 0 0,142-219-3355 0 0,0 0 1 0 0,-1 0 0 0 0,1 0 0 0 0,0 0-1 0 0,1 0 1 0 0,-1 0 0 0 0,0 0-1 0 0,0 0 1 0 0,1 0 0 0 0,0 0 0 0 0,-1 0-1 0 0,1 1 1 0 0,0-1 0 0 0,0 0-1 0 0,0 0 1 0 0,0 0 0 0 0,0 1 0 0 0,1-1-1 0 0,-1 0 1 0 0,1 0 0 0 0,-1 0 0 0 0,1 0-1 0 0,0 0 1 0 0,0 0 0 0 0,0 0-1 0 0,0 0 1 0 0,0 0 0 0 0,0 0 0 0 0,0 0-1 0 0,1 0 1 0 0,-1-1 0 0 0,1 1 0 0 0,-1-1-1 0 0,1 1 1 0 0,0-1 0 0 0,0 0-1 0 0,0 1 1 0 0,-1-1 0 0 0,1 0 0 0 0,0 0-1 0 0,0 0 1 0 0,0-1 0 0 0,1 1 0 0 0,-1 0-1 0 0,0-1 1 0 0,0 1 0 0 0,0-1-1 0 0,0 0 1 0 0,1 0 0 0 0,-1 0 0 0 0,0 0-1 0 0,0 0 1 0 0,0 0 0 0 0,1 0 0 0 0,-1-1-1 0 0,0 1-53 0 0,11-3-1 0 0,0 0 0 0 0,0 0 0 0 0,0-1 0 0 0,0-1 0 0 0,-1 0 0 0 0,0-1 0 0 0,0 0 0 0 0,0-1 0 0 0,-1 0 0 0 0,0 0 0 0 0,-1-2 0 0 0,1 1 0 0 0,-1-1 0 0 0,-1-1 0 0 0,0 0 0 0 0,0 0 0 0 0,-1 0 0 0 0,-1-1 0 0 0,1-1 0 0 0,-2 1 0 0 0,6-13 1 0 0,-6-6 185 0 0,-5 55-379 0 0,-1-17 274 0 0,1 1 1 0 0,0-1 0 0 0,0 1 0 0 0,1 0 0 0 0,0-1-1 0 0,0 0 1 0 0,1 0 0 0 0,0 1 0 0 0,1-2 0 0 0,0 1-1 0 0,0 0 1 0 0,0-1 0 0 0,1 0 0 0 0,0 0 0 0 0,1 0 0 0 0,-1 0-1 0 0,1-1 1 0 0,1 0 0 0 0,-1 0 0 0 0,1-1 0 0 0,0 0-1 0 0,0 0 1 0 0,1-1 0 0 0,-1 1 0 0 0,1-2 0 0 0,0 1-1 0 0,0-1 1 0 0,0 0 0 0 0,0-1 0 0 0,1 0 0 0 0,-1 0-1 0 0,5 0-80 0 0,-6-3-137 0 0,0 1-1 0 0,0-1 1 0 0,0 0 0 0 0,0 0-1 0 0,0-1 1 0 0,0 0-1 0 0,-1 0 1 0 0,1-1-1 0 0,0 0 1 0 0,-1 0-1 0 0,0-1 1 0 0,0 1-1 0 0,0-1 1 0 0,0-1-1 0 0,-1 1 1 0 0,1-1-1 0 0,-1 0 1 0 0,0 0-1 0 0,-1 0 1 0 0,1-1-1 0 0,-1 0 1 0 0,0 0-1 0 0,0 0 1 0 0,-1 0-1 0 0,0 0 1 0 0,0-2 137 0 0,15-74 814 0 0,-21 124-488 0 0,1-37-311 0 0,0 0 0 0 0,0 1-1 0 0,1-1 1 0 0,0 1 0 0 0,0-1 0 0 0,0 1-1 0 0,1 0 1 0 0,-1 0 0 0 0,1-1-1 0 0,1 1 1 0 0,-1 0 0 0 0,1-1-1 0 0,0 1 1 0 0,0-1 0 0 0,1 1-1 0 0,-1-1 1 0 0,1 1 0 0 0,1-1-1 0 0,-1 0 1 0 0,1 0 0 0 0,-1 0-1 0 0,2 0 1 0 0,-1 0 0 0 0,0-1-1 0 0,1 0 1 0 0,0 1 0 0 0,0-1-1 0 0,0 0 1 0 0,0-1 0 0 0,1 1-1 0 0,0-1 1 0 0,-1 0 0 0 0,1 0-1 0 0,0-1 1 0 0,1 1 0 0 0,-1-1-1 0 0,6 2-14 0 0,-6-3-65 0 0,1 0 0 0 0,0 0 0 0 0,0-1 0 0 0,0 1 0 0 0,0-1 0 0 0,0 0 0 0 0,0-1 0 0 0,0 0 0 0 0,0 0 0 0 0,0 0 0 0 0,0 0 0 0 0,0-1 0 0 0,-1 0 0 0 0,1 0 0 0 0,-1-1 0 0 0,1 0 0 0 0,-1 0 0 0 0,0 0 0 0 0,0 0-1 0 0,0-1 1 0 0,-1 0 0 0 0,1 0 0 0 0,-1 0 0 0 0,0 0 0 0 0,0-1 0 0 0,0 0 0 0 0,-1 0 0 0 0,0 0 0 0 0,0 0 0 0 0,0 0 0 0 0,0 0 0 0 0,-1-1 0 0 0,0 0 0 0 0,0 1 0 0 0,0-1 0 0 0,-1 0 0 0 0,0 0 0 0 0,0 0 0 0 0,-1 0 0 0 0,1-2 65 0 0,-8-35 2945 0 0,8 72-1495 0 0,1-19-1474 0 0,0 0 0 0 0,0 0 0 0 0,2 0 0 0 0,-1 0 0 0 0,1 0 0 0 0,0-1-1 0 0,1 0 1 0 0,0 0 0 0 0,0 0 0 0 0,1-1 0 0 0,1 1 0 0 0,-1-1 0 0 0,1-1 0 0 0,0 1 0 0 0,6 3 24 0 0,16 11-4404 0 0,4-2-4027 0 0,-27-16 2383 0 0</inkml:trace>
  <inkml:trace contextRef="#ctx0" brushRef="#br0" timeOffset="10219.693">5586 3311 16620 0 0,'0'0'56'0'0,"0"0"-263"0"0,0 0-400 0 0,0 0-330 0 0,0 0 66 0 0,0 0 409 0 0,0 0 685 0 0,0 0 640 0 0,0 0 338 0 0,0 0 108 0 0,0 0-122 0 0,0 0-266 0 0,0 0-333 0 0,3-4-290 0 0,171-105-3403 0 0,-173 107 3021 0 0,0 0 0 0 0,-1-1-1 0 0,1 1 1 0 0,0 0 0 0 0,-1-1 0 0 0,0 1-1 0 0,1-1 1 0 0,-1 1 0 0 0,0-1 0 0 0,0 1-1 0 0,0-1 1 0 0,-1 1 0 0 0,1-1 0 0 0,-1 1-1 0 0,1 0 1 0 0,-1-1 0 0 0,0 1 0 0 0,0 0-1 0 0,0-1 1 0 0,0 1 0 0 0,0 0 0 0 0,0 0-1 0 0,-1 0 1 0 0,1 0 0 0 0,-1 0 0 0 0,0 0-1 0 0,1 0 1 0 0,-1 1 0 0 0,0-1 0 0 0,0 0 0 0 0,0 1-1 0 0,0 0 1 0 0,0-1 0 0 0,0 1 0 0 0,-1 0-1 0 0,1 0 1 0 0,0 0 0 0 0,-1 1 0 0 0,1-1-1 0 0,0 0 1 0 0,-1 1 0 0 0,1 0 0 0 0,-1-1-1 0 0,1 1 1 0 0,-1 0 0 0 0,1 0 0 0 0,-1 0-1 0 0,1 1 1 0 0,-1-1 0 0 0,1 1 0 0 0,0-1-1 0 0,-1 1 1 0 0,1 0 0 0 0,-3 1 84 0 0,-8-2 133 0 0,0 1-1 0 0,0 1 1 0 0,1 0-1 0 0,-1 0 1 0 0,0 2 0 0 0,1-1-1 0 0,-1 2 1 0 0,1-1 0 0 0,0 2-1 0 0,1 0 1 0 0,-1 0-1 0 0,1 1 1 0 0,0 0 0 0 0,1 1-1 0 0,0 0 1 0 0,0 1 0 0 0,1 0-1 0 0,-4 5-132 0 0,11-11 47 0 0,1-1-1 0 0,-1 0 1 0 0,1 1 0 0 0,0 0-1 0 0,0-1 1 0 0,0 1-1 0 0,0 0 1 0 0,1-1 0 0 0,-1 1-1 0 0,1 0 1 0 0,0 0-1 0 0,0 0 1 0 0,0-1 0 0 0,0 1-1 0 0,0 0 1 0 0,0 0-1 0 0,1 0 1 0 0,-1-1 0 0 0,1 1-1 0 0,0 0 1 0 0,0-1 0 0 0,0 1-1 0 0,0-1 1 0 0,0 1-1 0 0,1-1 1 0 0,-1 1 0 0 0,1-1-1 0 0,-1 0 1 0 0,1 1-1 0 0,0-1 1 0 0,0 0 0 0 0,0 0-1 0 0,0-1 1 0 0,0 1-1 0 0,1 0 1 0 0,-1-1 0 0 0,1 1-1 0 0,-1-1 1 0 0,1 0-1 0 0,-1 0 1 0 0,1 0 0 0 0,-1 0-1 0 0,4 1-46 0 0,120 29 747 0 0,-76-30-617 0 0,-41-2-226 0 0,0 0 1 0 0,0 1 0 0 0,-1 0-1 0 0,1 1 1 0 0,0 0 0 0 0,0 0-1 0 0,0 1 1 0 0,-1 0-1 0 0,1 0 1 0 0,-1 1 0 0 0,0 0-1 0 0,1 1 1 0 0,-1 0 0 0 0,-1 0-1 0 0,1 1 1 0 0,3 2 95 0 0,8 6-4504 0 0,2-4-3313 0 0,-15-7 3868 0 0</inkml:trace>
  <inkml:trace contextRef="#ctx0" brushRef="#br0" timeOffset="10794.103">5881 2958 17444 0 0,'0'0'-67'0'0,"0"0"-453"0"0,0 0-579 0 0,0 0-105 0 0,0 0 229 0 0,0 0 472 0 0,0 0 538 0 0,0 0 121 0 0,0 0-21 0 0,0 0 22 0 0,0 0 30 0 0,0 0 35 0 0,0 0 24 0 0,27 2-29 0 0,150 10 2 0 0,-175-13-257 0 0,0 1 1 0 0,0-1 0 0 0,0 1-1 0 0,0-1 1 0 0,0 1-1 0 0,0 0 1 0 0,-1 0-1 0 0,1 0 1 0 0,0 0 0 0 0,0 0-1 0 0,0 0 1 0 0,0 0-1 0 0,0 1 1 0 0,0-1-1 0 0,0 0 1 0 0,0 1 0 0 0,0 0-1 0 0,-1 0 1 0 0,1-1-1 0 0,0 1 1 0 0,-1 0 0 0 0,1 0-1 0 0,0 1 1 0 0,-1-1-1 0 0,1 0 1 0 0,-1 0-1 0 0,0 1 1 0 0,1-1 0 0 0,-1 1-1 0 0,0-1 1 0 0,0 1-1 0 0,0 0 1 0 0,0-1-1 0 0,0 1 1 0 0,0 0 0 0 0,0 0-1 0 0,-1-1 1 0 0,1 1-1 0 0,-1 0 1 0 0,1 0 0 0 0,-1 0-1 0 0,0 0 1 0 0,0 0-1 0 0,0 0 1 0 0,0 0-1 0 0,0 0 1 0 0,0 0 0 0 0,0 0-1 0 0,-1-1 1 0 0,1 3 37 0 0,-207 241 1571 0 0,200-234-1519 0 0,5-10-20 0 0,0 1 0 0 0,-1 0 0 0 0,1 0-1 0 0,0 1 1 0 0,0-1 0 0 0,0 0 0 0 0,0 1-1 0 0,0-1 1 0 0,0 1 0 0 0,1 0 0 0 0,0-1-1 0 0,-1 1 1 0 0,1 0 0 0 0,0 0-1 0 0,0 0 1 0 0,0 0 0 0 0,1 0 0 0 0,-1 0-1 0 0,1 0 1 0 0,0 0 0 0 0,-1 0 0 0 0,2 0-1 0 0,-1 0 1 0 0,0 0 0 0 0,0 0 0 0 0,1 1-1 0 0,0-1 1 0 0,-1 0 0 0 0,1-1 0 0 0,1 1-1 0 0,-1 0 1 0 0,0 0 0 0 0,1 0 0 0 0,-1-1-1 0 0,1 1 1 0 0,0 0 0 0 0,-1-1 0 0 0,1 0-1 0 0,1 1 1 0 0,-1-1 0 0 0,0 0 0 0 0,0 0-1 0 0,3 1-31 0 0,18 4 157 0 0,0-2-1 0 0,1 0 0 0 0,0-1 1 0 0,0-2-1 0 0,0 0 1 0 0,0-2-1 0 0,0-1 0 0 0,17-2-156 0 0,-37 0 32 0 0,-1 0-1 0 0,1 0 0 0 0,-1 0 1 0 0,0 0-1 0 0,0-1 0 0 0,0 1 1 0 0,0-1-1 0 0,-1 0 0 0 0,1 0 1 0 0,-1 0-1 0 0,0 0 0 0 0,0 0 1 0 0,-1-1-1 0 0,1 1 0 0 0,-1-1 1 0 0,0 1-1 0 0,0-1 0 0 0,0 1 1 0 0,-1-4-32 0 0,7-14 87 0 0,13-48 447 0 0,-20 70-393 0 0,0 0-80 0 0,0 0-102 0 0,0 0-35 0 0,0 0-55 0 0,14 35 474 0 0,77 97 105 0 0,-64-112-4564 0 0,3-7-4191 0 0,-22-11 1750 0 0</inkml:trace>
  <inkml:trace contextRef="#ctx0" brushRef="#br0" timeOffset="11078.646">6381 2812 17556 0 0,'0'0'3825'0'0,"0"0"-3545"0"0,0 0-120 0 0,0 0-232 0 0,0 0-528 0 0,0 0-505 0 0,0 0-175 0 0,0 0-192 0 0,0 0-145 0 0,0 0 25 0 0,0 0-56 0 0,0 0 119 0 0,0 0 409 0 0,0 0 96 0 0,-3-13-448 0 0,4 32-401 0 0,-1-2 81 0 0,0-6-1833 0 0</inkml:trace>
  <inkml:trace contextRef="#ctx0" brushRef="#br0" timeOffset="11345.991">6638 3337 18676 0 0,'0'0'-37'0'0,"0"0"-477"0"0,0 0-87 0 0,0 0 267 0 0,0 0 289 0 0,0 0 161 0 0,0 0 5 0 0,0 0 1 0 0,0 0 3 0 0,0 0 84 0 0,0 0 122 0 0,0 0 168 0 0,0 0 172 0 0,15 13 94 0 0,45 42 19 0 0,-60-54-750 0 0,1 0 0 0 0,-1-1-1 0 0,1 1 1 0 0,0 0-1 0 0,0-1 1 0 0,-1 1-1 0 0,1 0 1 0 0,0-1 0 0 0,0 1-1 0 0,0-1 1 0 0,0 1-1 0 0,0-1 1 0 0,-1 1-1 0 0,1-1 1 0 0,0 0-1 0 0,0 0 1 0 0,0 1 0 0 0,0-1-1 0 0,0 0 1 0 0,0 0-1 0 0,0 0 1 0 0,0 0-1 0 0,0 0 1 0 0,0 0-1 0 0,0 0 1 0 0,0 0 0 0 0,0-1-1 0 0,0 1 1 0 0,0 0-1 0 0,0-1 1 0 0,0 1-1 0 0,0 0 1 0 0,0-1-1 0 0,0 1 1 0 0,0-1 0 0 0,-1 0-1 0 0,1 1 1 0 0,0-1-1 0 0,0 1 1 0 0,-1-1-1 0 0,1 0 1 0 0,0 0 0 0 0,-1 0-1 0 0,1 1 1 0 0,-1-1-1 0 0,1 0 1 0 0,-1 0-1 0 0,1 0 1 0 0,-1 0-1 0 0,0 0 1 0 0,1 0 0 0 0,-1 0-34 0 0,2-2 116 0 0,2-1-254 0 0,-1 0 0 0 0,0 0 0 0 0,1 0 0 0 0,-1-1 0 0 0,-1 1 0 0 0,1-1 0 0 0,-1 0 0 0 0,0 0 0 0 0,0 0 0 0 0,0 0 0 0 0,-1 0 0 0 0,1 0 0 0 0,-1 0 0 0 0,0-1 0 0 0,-1 1 0 0 0,0 0 0 0 0,1 0 0 0 0,-2-1 0 0 0,1 1 0 0 0,0 0 0 0 0,-1-1 0 0 0,0 1 0 0 0,-1 0-1 0 0,1 0 1 0 0,-1 0 0 0 0,0 0 0 0 0,0 0 0 0 0,0 0 0 0 0,-1 1 0 0 0,0-1 0 0 0,0 1 0 0 0,0-1 0 0 0,0 1 0 0 0,-1 0 0 0 0,1 0 0 0 0,-1 1 0 0 0,0-1 0 0 0,0 1 0 0 0,-1 0 0 0 0,1 0 0 0 0,-1 0 0 0 0,1 0 0 0 0,-1 1 0 0 0,0 0 0 0 0,0 0 0 0 0,0 0 0 0 0,0 1 0 0 0,0 0 0 0 0,0-1 0 0 0,-1 2 0 0 0,1-1 0 0 0,0 1 0 0 0,-1 0 0 0 0,-1 0 138 0 0,0 3-91 0 0,0 0 0 0 0,0 1 1 0 0,0 0-1 0 0,1 0 1 0 0,0 0-1 0 0,-1 1 1 0 0,2 0-1 0 0,-1 0 0 0 0,0 0 1 0 0,1 1-1 0 0,0 0 1 0 0,1 0-1 0 0,-1 1 1 0 0,1-1-1 0 0,0 1 0 0 0,1 0 1 0 0,-1 0-1 0 0,2 0 1 0 0,-1 0-1 0 0,1 0 1 0 0,0 1-1 0 0,0-1 0 0 0,1 1 1 0 0,0 0-1 0 0,0 7 91 0 0,12 66-5237 0 0,-3-67 2086 0 0,0-5-1493 0 0</inkml:trace>
  <inkml:trace contextRef="#ctx0" brushRef="#br0" timeOffset="11837.166">6858 3159 13915 0 0,'0'0'2444'0'0,"0"0"-2215"0"0,0 0-1056 0 0,0 0-328 0 0,0 0 1 0 0,0 0 394 0 0,0 0 539 0 0,0 0 291 0 0,0 0 106 0 0,0 0 108 0 0,0 0 121 0 0,0 0 69 0 0,0 0 24 0 0,4 18-45 0 0,26 144 947 0 0,-14-105-1565 0 0,38-41-3678 0 0,13-40 1529 0 0,-30-3 7116 0 0,-31 35-1010 0 0,14 15-3540 0 0,-11-13-26 0 0,-2-3-234 0 0,0-1-1 0 0,0 0 1 0 0,1-1-1 0 0,0 1 1 0 0,0-1-1 0 0,0-1 1 0 0,0 0-1 0 0,1 0 1 0 0,-1 0-1 0 0,1-1 1 0 0,0-1-1 0 0,0 1 1 0 0,1-1-1 0 0,-1-1 1 0 0,0 0-1 0 0,0 0 1 0 0,1-1-1 0 0,-1 0 1 0 0,1 0-1 0 0,-1-1 1 0 0,0-1-1 0 0,0 1 1 0 0,1-2-1 0 0,-1 1 1 0 0,0-1-1 0 0,-1 0 0 0 0,1-1 1 0 0,-1 0-1 0 0,1-1 1 0 0,-1 0-1 0 0,0 0 1 0 0,-1 0-1 0 0,1-1 1 0 0,-1 0-1 0 0,0-1 1 0 0,-1 1-1 0 0,0-1 1 0 0,0-1-1 0 0,3-3 9 0 0,-6 7 29 0 0,-1 0-1 0 0,1 0 1 0 0,-1 0 0 0 0,1 0-1 0 0,-1 0 1 0 0,-1 0-1 0 0,1 0 1 0 0,-1-1-1 0 0,1 1 1 0 0,-1-1-1 0 0,0 1 1 0 0,-1-1-1 0 0,1 0 1 0 0,-1 1 0 0 0,0-1-1 0 0,0 1 1 0 0,0-1-1 0 0,-1 0 1 0 0,0 1-1 0 0,0-1 1 0 0,0 1-1 0 0,0-1 1 0 0,-1 1 0 0 0,1 0-1 0 0,-1-1 1 0 0,0 1-1 0 0,-1-1-28 0 0,-9 60-604 0 0,40 49 144 0 0,10-42-4757 0 0,-23-39 701 0 0,-2-3-4107 0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16T11:04:19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59 12035 0 0,'0'0'744'0'0,"0"0"28"0"0,0 0-81 0 0,0 0-342 0 0,0 0-301 0 0,0 0-260 0 0,0 0-52 0 0,0 0 151 0 0,0 0 191 0 0,0 0 184 0 0,0 0 50 0 0,0 0 25 0 0,0 0 74 0 0,-10 27 113 0 0,-28 90 56 0 0,40-7 418 0 0,77 298-255 0 0,-65-361-175 0 0,-14-46-66 0 0,0-1 141 0 0,0 0 31 0 0,0 0-62 0 0,0 0-116 0 0,0 0-99 0 0,-1-33-423 0 0,-5-18-156 0 0,-3 1-1 0 0,-3 0 1 0 0,-1 1 0 0 0,-2 1 0 0 0,-18-37 182 0 0,33 84-117 0 0,0 1-116 0 0,0 0-161 0 0,0 0-110 0 0,51 20-303 0 0,-29-21 815 0 0,0 0 0 0 0,-1-1 0 0 0,0-1 0 0 0,1-1 0 0 0,-1-1 1 0 0,-1-1-1 0 0,1-1 0 0 0,-1-1 0 0 0,0 0 0 0 0,-1-2 0 0 0,0 0 0 0 0,0-1 1 0 0,-1-1-1 0 0,-1-1 0 0 0,0 0 0 0 0,-1-1 0 0 0,0-1 0 0 0,-1-1 0 0 0,13-16-8 0 0,-22 24 43 0 0,1 1-1 0 0,-1-1 0 0 0,0 0 0 0 0,-1-1 0 0 0,0 0 0 0 0,0 1 0 0 0,-1-1 0 0 0,0-1 0 0 0,0 1 0 0 0,-1-1 1 0 0,-1 1-1 0 0,1-1 0 0 0,-2 0 0 0 0,1 0 0 0 0,-1 0 0 0 0,-1 0 0 0 0,0 0 0 0 0,0 0 0 0 0,-1 0 0 0 0,0 0 0 0 0,-1 0 1 0 0,0 1-1 0 0,-3-9-42 0 0,5 19-7 0 0,0 0 1 0 0,0-1 0 0 0,0 1 0 0 0,0 0-1 0 0,0-1 1 0 0,-1 1 0 0 0,1 0 0 0 0,0-1-1 0 0,0 1 1 0 0,-1 0 0 0 0,1-1-1 0 0,0 1 1 0 0,-1 0 0 0 0,1-1 0 0 0,-1 1-1 0 0,1-1 1 0 0,-1 1 0 0 0,1-1 0 0 0,-1 1-1 0 0,1-1 1 0 0,-1 1 0 0 0,1-1-1 0 0,-1 0 1 0 0,1 1 0 0 0,-1-1 0 0 0,0 0-1 0 0,1 1 1 0 0,-1-1 0 0 0,0 0 0 0 0,1 0-1 0 0,-1 0 1 0 0,0 0 0 0 0,1 1-1 0 0,-1-1 1 0 0,0 0 0 0 0,0 0 0 0 0,1 0-1 0 0,-1-1 1 0 0,0 1 0 0 0,1 0 0 0 0,-1 0-1 0 0,0 0 1 0 0,1 0 0 0 0,-1-1-1 0 0,0 1 1 0 0,1 0 0 0 0,-1-1 0 0 0,0 1-1 0 0,1 0 1 0 0,-1-1 0 0 0,1 1 0 0 0,-1-1-1 0 0,1 1 1 0 0,-1-1 0 0 0,1 1-1 0 0,-1-1 1 0 0,1 1 0 0 0,-1-1 0 0 0,1 1-1 0 0,0-1 1 0 0,-1 0 0 0 0,1 1 0 0 0,0-1-1 0 0,0 0 1 0 0,-1 1 0 0 0,1-1 0 0 0,0 0-1 0 0,0 1 1 0 0,0-1 0 0 0,0 0 6 0 0,-13 62 9 0 0,12-53 126 0 0,-7 47-38 0 0,2 0-1 0 0,2 0 1 0 0,3 0-1 0 0,2 0 1 0 0,3 0 0 0 0,2 0-1 0 0,2-1 1 0 0,3 0-1 0 0,11 32-96 0 0,-18-74-139 0 0,0 0-1 0 0,1 0 0 0 0,0-1 1 0 0,1 1-1 0 0,1-1 0 0 0,0 0 1 0 0,0-1-1 0 0,1 0 0 0 0,0 0 1 0 0,1-1-1 0 0,4 4 140 0 0,-8-10-1435 0 0,-3-3-2824 0 0,-1 0-3966 0 0,-1 0 2788 0 0</inkml:trace>
  <inkml:trace contextRef="#ctx0" brushRef="#br0" timeOffset="343.051">627 594 19708 0 0,'0'0'-1009'0'0,"0"0"-154"0"0,0 0 57 0 0,0 0 330 0 0,0 0 563 0 0,0 0 335 0 0,0 0 89 0 0,0 0 18 0 0,0 0 10 0 0,0 0 31 0 0,0 0 31 0 0,0 0 46 0 0,0 0 9 0 0,24 12-72 0 0,71 34-80 0 0,44 5-1335 0 0,-138-47 1185 0 0,0 0-1 0 0,-1 0 1 0 0,0 0 0 0 0,0 0-1 0 0,0 0 1 0 0,0 0-1 0 0,0 0 1 0 0,-1 0 0 0 0,1 0-1 0 0,-1 0 1 0 0,0-1 0 0 0,-1 1-1 0 0,1 0 1 0 0,-1 0 0 0 0,1-1-1 0 0,-1 1 1 0 0,0-1 0 0 0,0 0-1 0 0,-1 1 1 0 0,1-1-1 0 0,-1 0 1 0 0,1 0 0 0 0,-1-1-1 0 0,0 1 1 0 0,0 0 0 0 0,-1-1-1 0 0,0 1-53 0 0,-5 7 119 0 0,-23 28 373 0 0,-70 111-312 0 0,101-147-236 0 0,1-1 0 0 0,-1 1 0 0 0,1 0 0 0 0,-1 0 0 0 0,1 0 0 0 0,0 0 0 0 0,0 0 0 0 0,0-1 0 0 0,0 1-1 0 0,0 0 1 0 0,0 0 0 0 0,1 0 0 0 0,-1 0 0 0 0,0 0 0 0 0,1-1 0 0 0,0 1 0 0 0,-1 0 0 0 0,1 0 0 0 0,0-1 0 0 0,0 1 0 0 0,0 0 0 0 0,0-1 0 0 0,0 1 0 0 0,0-1-1 0 0,0 0 1 0 0,1 1 0 0 0,-1-1 0 0 0,1 0 0 0 0,-1 1 0 0 0,1-1 0 0 0,-1 0 0 0 0,1 0 0 0 0,-1-1 0 0 0,1 1 0 0 0,0 0 0 0 0,0 0 0 0 0,-1-1 0 0 0,1 1 0 0 0,0-1 0 0 0,0 1-1 0 0,0-1 1 0 0,0 0 0 0 0,-1 0 0 0 0,1 0 0 0 0,1 0 56 0 0,97-3-6793 0 0,-91 2 5316 0 0,21-4-2194 0 0,-7 1-977 0 0</inkml:trace>
  <inkml:trace contextRef="#ctx0" brushRef="#br0" timeOffset="665.114">1162 985 12843 0 0,'0'0'2531'0'0,"0"0"-732"0"0,0 0-651 0 0,0 0-472 0 0,0 0-273 0 0,0 0-201 0 0,0 0-121 0 0,0 0-62 0 0,0 0-35 0 0,0 0-2 0 0,0 0 4 0 0,0 0 10 0 0,13 25 690 0 0,-3-20-579 0 0,0-1-1 0 0,1 0 0 0 0,-1-1 0 0 0,0 0 1 0 0,1 0-1 0 0,0-1 0 0 0,0 0 1 0 0,-1-1-1 0 0,1-1 0 0 0,0 0 0 0 0,0 0 1 0 0,0-1-1 0 0,0 0 0 0 0,0-1 0 0 0,-1 0 1 0 0,11-4-107 0 0,1 2-28 0 0,0-1 1 0 0,0-1 0 0 0,-1-1-1 0 0,0-1 1 0 0,0-1 0 0 0,-1 0-1 0 0,-1-2 1 0 0,1 0-1 0 0,-2-2 1 0 0,1 0 0 0 0,-2-1-1 0 0,0 0 1 0 0,-1-2 0 0 0,0 0-1 0 0,-1 0 1 0 0,-1-2-1 0 0,0 0 1 0 0,-2 0 0 0 0,0-1-1 0 0,-1-1 1 0 0,-1 0 0 0 0,-1 0-1 0 0,-1-1 1 0 0,0 0 0 0 0,4-21 27 0 0,-10 29-25 0 0,0 1 1 0 0,0-1 0 0 0,-2 0-1 0 0,1 1 1 0 0,-2-1 0 0 0,1 0-1 0 0,-2 0 1 0 0,0 1 0 0 0,0-1 0 0 0,-1 1-1 0 0,-1 0 1 0 0,0-1 0 0 0,0 2-1 0 0,-1-1 1 0 0,-1 0 0 0 0,0 1-1 0 0,-1 0 1 0 0,0 1 0 0 0,0-1-1 0 0,-1 1 1 0 0,-1 1 0 0 0,0-1 0 0 0,0 2-1 0 0,0-1 1 0 0,-1 1 0 0 0,-1 1-1 0 0,1-1 1 0 0,-1 2 0 0 0,0 0-1 0 0,-1 0 1 0 0,-7-2 24 0 0,-1 1 124 0 0,1 2 0 0 0,-2 0 0 0 0,1 1 0 0 0,0 2 0 0 0,-1 0 0 0 0,0 1-1 0 0,1 0 1 0 0,-1 2 0 0 0,1 1 0 0 0,-1 0 0 0 0,1 2 0 0 0,0 0 0 0 0,0 1 0 0 0,0 1 0 0 0,0 1 0 0 0,1 1 0 0 0,1 0-1 0 0,-1 2-123 0 0,7-4 34 0 0,0 1 0 0 0,0 0 0 0 0,0 1 0 0 0,1 0 0 0 0,0 1-1 0 0,1 0 1 0 0,0 1 0 0 0,0 0 0 0 0,1 1 0 0 0,1 0 0 0 0,0 0-1 0 0,0 1 1 0 0,1 0 0 0 0,0 0 0 0 0,1 0 0 0 0,1 1 0 0 0,0 0-1 0 0,0 0 1 0 0,2 1 0 0 0,0-1 0 0 0,0 1 0 0 0,1 0 0 0 0,1-1-1 0 0,0 1 1 0 0,1 0 0 0 0,1 13-34 0 0,1-14-93 0 0,1 1 0 0 0,0-1 1 0 0,1 1-1 0 0,1-1 0 0 0,0 0 0 0 0,1 0 0 0 0,0-1 0 0 0,1 0 0 0 0,0 0 1 0 0,1 0-1 0 0,1-1 0 0 0,-1 0 0 0 0,2-1 93 0 0,82 80-8290 0 0,-55-62-3017 0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16T11:04:15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389 358 15491 0 0,'0'0'776'0'0,"0"0"-73"0"0,0 0-253 0 0,0 0-390 0 0,0 0-210 0 0,0 0-106 0 0,0 0-40 0 0,0 0 63 0 0,0 0 85 0 0,0 0 96 0 0,0 0 74 0 0,0 0 28 0 0,0 0-7 0 0,7-8-7 0 0,59-54 269 0 0,-121 29-397 0 0,34 33 94 0 0,-1 1 1 0 0,0 1-1 0 0,1 1 1 0 0,0 1-1 0 0,0 0 0 0 0,0 2 1 0 0,0 1-1 0 0,1 0 1 0 0,0 1-1 0 0,1 2 1 0 0,-14 7-3 0 0,31-16-15 0 0,0 1 0 0 0,0 0 0 0 0,-1-1 0 0 0,1 1 0 0 0,0 0 0 0 0,1 0 0 0 0,-1 0 0 0 0,0 0 0 0 0,0 0 1 0 0,1 0-1 0 0,-1 1 0 0 0,1-1 0 0 0,0 1 0 0 0,0-1 0 0 0,0 1 0 0 0,0-1 0 0 0,0 1 0 0 0,0 0 1 0 0,1-1-1 0 0,-1 1 0 0 0,1 0 0 0 0,0-1 0 0 0,0 1 0 0 0,0 0 0 0 0,0-1 0 0 0,0 1 0 0 0,1 0 0 0 0,-1 0 1 0 0,1-1-1 0 0,0 1 0 0 0,0-1 0 0 0,0 1 0 0 0,0 0 0 0 0,0-1 0 0 0,0 0 0 0 0,1 1 0 0 0,-1-1 0 0 0,1 0 1 0 0,0 1 14 0 0,69 88-168 0 0,40-2-13 0 0,-95-80 123 0 0,-1 0-1 0 0,-1 1 0 0 0,1 1 1 0 0,-1 0-1 0 0,-1 1 0 0 0,0 0 0 0 0,-1 1 1 0 0,0 1-1 0 0,-1 0 0 0 0,-1 0 1 0 0,0 1-1 0 0,-1 0 0 0 0,-1 1 1 0 0,0 0-1 0 0,-1 0 0 0 0,0 1 1 0 0,-2 0-1 0 0,0 0 0 0 0,0 5 59 0 0,-3-17 71 0 0,0-1-1 0 0,0 1 1 0 0,-1-1-1 0 0,1 1 1 0 0,-1 0-1 0 0,0 0 1 0 0,-1 0-1 0 0,1 0 1 0 0,-1 0-1 0 0,0 0 1 0 0,0 0-1 0 0,-1-1 1 0 0,0 1-1 0 0,0 0 1 0 0,0 0-1 0 0,0 0 1 0 0,0 0-1 0 0,-1-1 1 0 0,0 1-1 0 0,0-1 1 0 0,0 1-1 0 0,-1-1 1 0 0,0 0 0 0 0,1 0-1 0 0,-1 0 1 0 0,-1 0-1 0 0,1-1 1 0 0,-1 1-1 0 0,1-1 1 0 0,-1 0-1 0 0,0 0 1 0 0,0 0-1 0 0,0 0 1 0 0,0-1-1 0 0,-1 0 1 0 0,1 0-1 0 0,-1 0 1 0 0,0 0-1 0 0,1-1 1 0 0,-6 2-71 0 0,-15-1 267 0 0,0-2 0 0 0,1 0 0 0 0,-1-1 1 0 0,0-2-1 0 0,0-1 0 0 0,1 0 0 0 0,-1-2 1 0 0,1-1-1 0 0,0 0 0 0 0,1-2 0 0 0,0-1 0 0 0,1-1 1 0 0,0-1-1 0 0,0-1 0 0 0,1 0 0 0 0,-13-13-267 0 0,7-20-2062 0 0,27 43 1581 0 0,0 1 0 0 0,1-1 0 0 0,-1 1 0 0 0,1-1 0 0 0,0 1 0 0 0,0 0 0 0 0,-1-1 0 0 0,1 1 0 0 0,1 0 0 0 0,-1 0 0 0 0,0 0 1 0 0,1 0-1 0 0,-1 0 0 0 0,1 0 0 0 0,-1 0 0 0 0,1 0 0 0 0,0 0 0 0 0,0 1 0 0 0,0-1 0 0 0,0 1 0 0 0,0-1 0 0 0,0 1 0 0 0,0 0 0 0 0,0 0 0 0 0,1 0 1 0 0,-1 0-1 0 0,0 0 0 0 0,2 0 481 0 0,12-5-2917 0 0,-4 3-425 0 0</inkml:trace>
  <inkml:trace contextRef="#ctx0" brushRef="#br0" timeOffset="1082.558">630 838 14043 0 0,'0'0'3691'0'0,"0"0"-3068"0"0,0 0-936 0 0,0 0-134 0 0,0 0 31 0 0,0 0 225 0 0,0 0 178 0 0,0 0 112 0 0,0 0 21 0 0,0 0-3 0 0,0 0-9 0 0,0 0 5 0 0,0 0 17 0 0,2 3 19 0 0,3-1-165 0 0,0 0-1 0 0,1 0 1 0 0,0-1 0 0 0,-1 0-1 0 0,1 0 1 0 0,0 0-1 0 0,0-1 1 0 0,-1 0 0 0 0,1 0-1 0 0,0 0 1 0 0,0-1-1 0 0,-1 0 1 0 0,1 0 0 0 0,0 0-1 0 0,-1-1 1 0 0,1 0-1 0 0,-1 0 1 0 0,0 0 0 0 0,1-1-1 0 0,-1 1 1 0 0,0-2-1 0 0,-1 1 1 0 0,1 0 0 0 0,0-1-1 0 0,-1 0 1 0 0,0 0-1 0 0,0 0 1 0 0,0 0 0 0 0,0-1-1 0 0,-1 1 1 0 0,0-1-1 0 0,0 0 1 0 0,0 0 0 0 0,0 0-1 0 0,-1-1 1 0 0,0 1-1 0 0,1-6 17 0 0,-5 7-37 0 0,-1 0 1 0 0,0 0-1 0 0,0 1 0 0 0,0-1 0 0 0,-1 1 0 0 0,1-1 0 0 0,-1 1 0 0 0,0 0 0 0 0,0 1 1 0 0,0-1-1 0 0,0 1 0 0 0,-1-1 0 0 0,1 1 0 0 0,-1 1 0 0 0,1-1 0 0 0,-1 1 0 0 0,0-1 0 0 0,1 1 1 0 0,-1 0-1 0 0,0 1 0 0 0,0-1 0 0 0,0 1 0 0 0,1 0 0 0 0,-1 1 0 0 0,0-1 0 0 0,0 1 0 0 0,0 0 1 0 0,1 0-1 0 0,-1 0 0 0 0,0 0 0 0 0,1 1 0 0 0,-2 1 37 0 0,-4-2 98 0 0,1 1 0 0 0,1 0-1 0 0,-1 0 1 0 0,0 1 0 0 0,1 0-1 0 0,-1 1 1 0 0,1 0 0 0 0,0 0-1 0 0,0 1 1 0 0,0 0 0 0 0,1 0 0 0 0,0 1-1 0 0,0 0 1 0 0,0 0 0 0 0,-2 4-98 0 0,8-8 6 0 0,0 1 1 0 0,1-1 0 0 0,0 1-1 0 0,-1 0 1 0 0,1-1 0 0 0,0 1-1 0 0,0 0 1 0 0,1-1 0 0 0,-1 1-1 0 0,1 0 1 0 0,-1-1 0 0 0,1 1-1 0 0,0-1 1 0 0,0 1 0 0 0,0-1-1 0 0,0 0 1 0 0,0 1 0 0 0,0-1 0 0 0,1 0-1 0 0,-1 0 1 0 0,1 1 0 0 0,0-1-1 0 0,0-1 1 0 0,-1 1 0 0 0,1 0-1 0 0,0 0 1 0 0,1-1 0 0 0,-1 1-1 0 0,0-1 1 0 0,0 1 0 0 0,1-1-1 0 0,-1 0 1 0 0,1 0 0 0 0,0 0-7 0 0,88 32 309 0 0,64-21 66 0 0,-48 43-547 0 0,-93-58-164 0 0,0 0 1 0 0,0-2-1 0 0,0 1 1 0 0,0-2-1 0 0,-1 0 1 0 0,0 0-1 0 0,0-1 1 0 0,-1-1-1 0 0,0 0 1 0 0,0-1-1 0 0,0 0 1 0 0,-2-1-1 0 0,1 0 1 0 0,-1-1-1 0 0,0 0 1 0 0,-1 0-1 0 0,-1-1 1 0 0,0 0-1 0 0,0-1 1 0 0,-1 0-1 0 0,0-1 336 0 0,4-6-247 0 0,-1 0 0 0 0,-1 0 0 0 0,-1-1-1 0 0,-1 0 1 0 0,0 0 0 0 0,-2-1 0 0 0,0 0 0 0 0,-2 0-1 0 0,0 0 1 0 0,-1-1 0 0 0,-2-15 247 0 0,-1 0 866 0 0,-2 0 0 0 0,-2 0 1 0 0,-1 1-1 0 0,-2 0 0 0 0,-2 0 0 0 0,-1 1 0 0 0,-2 0 0 0 0,-1 1 0 0 0,-2 0 1 0 0,-7-10-867 0 0,-32-33 1703 0 0,59 142-3010 0 0,1-24 1375 0 0,0 25 184 0 0,3-1 0 0 0,3 0-1 0 0,3-1 1 0 0,2 0 0 0 0,3-2-1 0 0,2 0 1 0 0,4-1 0 0 0,2-1 0 0 0,23 37-252 0 0,-46-92 3 0 0,-1-1 0 0 0,0 0 0 0 0,1 1 0 0 0,0-1 0 0 0,-1-1 0 0 0,1 1 0 0 0,0-1 0 0 0,0 1 0 0 0,1-1 0 0 0,-1 0 0 0 0,0-1 0 0 0,1 1 0 0 0,-1-1 0 0 0,1 0 0 0 0,0 0 0 0 0,-1 0 0 0 0,1 0 0 0 0,0-1 0 0 0,0 0 0 0 0,-1 0 0 0 0,1 0 0 0 0,0-1 0 0 0,-1 0 0 0 0,1 0 0 0 0,0 0 0 0 0,-1 0 0 0 0,1-1 0 0 0,-1 1 0 0 0,0-1 0 0 0,1 0 0 0 0,-1-1 0 0 0,0 1 0 0 0,0-1 0 0 0,0 1 0 0 0,-1-1 0 0 0,1-1 1 0 0,-1 1-1 0 0,1 0 0 0 0,-1-1 0 0 0,0 0 0 0 0,-1 1 0 0 0,1-1 0 0 0,0 0 0 0 0,-1 0 0 0 0,0-1 0 0 0,0 1 0 0 0,0 0 0 0 0,-1-1 0 0 0,0 1 0 0 0,1-1 0 0 0,-2 0 0 0 0,1 1 0 0 0,0-1 0 0 0,-1 0 0 0 0,0 0 0 0 0,0-4-3 0 0,-1 15 7 0 0,1-1 1 0 0,0 0-1 0 0,1 0 0 0 0,-1 1 0 0 0,1-1 1 0 0,0 0-1 0 0,0 0 0 0 0,1 0 1 0 0,0 0-1 0 0,0 0 0 0 0,0 0 1 0 0,0-1-1 0 0,1 1 0 0 0,-1-1 0 0 0,1 1 1 0 0,0-1-1 0 0,1 0 0 0 0,-1 0 1 0 0,1 0-1 0 0,-1-1 0 0 0,1 1 1 0 0,1-1-1 0 0,-1 0 0 0 0,0 0 0 0 0,1 0 1 0 0,-1-1-1 0 0,1 0 0 0 0,0 0 1 0 0,0 0-1 0 0,0 0 0 0 0,0-1 1 0 0,0 1-1 0 0,0-1 0 0 0,0-1 0 0 0,0 1 1 0 0,0-1-1 0 0,1 0 0 0 0,-1 0 1 0 0,0 0-1 0 0,0-1 0 0 0,0 1 0 0 0,1-2 1 0 0,-1 1-1 0 0,0 0 0 0 0,0-1 1 0 0,-1 0-1 0 0,1 0 0 0 0,0 0 1 0 0,-1-1-1 0 0,1 0 0 0 0,-1 0 0 0 0,1 0 1 0 0,-1 0-1 0 0,-1 0 0 0 0,5-5-7 0 0,-4 3 90 0 0,-1 0 0 0 0,1 0-1 0 0,-1-1 1 0 0,0 0-1 0 0,-1 1 1 0 0,1-1-1 0 0,-1 0 1 0 0,0-1 0 0 0,0 1-1 0 0,-1 0 1 0 0,0 0-1 0 0,0-1 1 0 0,-1 1 0 0 0,1-1-1 0 0,-1 1 1 0 0,-1 0-1 0 0,0-6-89 0 0,2 35 901 0 0,99 68-1718 0 0,-58-73-3219 0 0,2-5-5218 0 0,-33-11 509 0 0</inkml:trace>
  <inkml:trace contextRef="#ctx0" brushRef="#br0" timeOffset="1345.546">918 212 17364 0 0,'0'0'538'0'0,"0"0"-125"0"0,0 0-383 0 0,0 0-371 0 0,0 0-58 0 0,0 0 132 0 0,0 0 306 0 0,0 0 204 0 0,28-9 1 0 0,91-29-48 0 0,-90 31-214 0 0,0 1 1 0 0,0 2-1 0 0,1 1 0 0 0,0 1 0 0 0,0 1 1 0 0,0 2-1 0 0,0 1 18 0 0,30 0-266 0 0,79 7-2059 0 0,-50 5-4214 0 0,-57-7-1595 0 0</inkml:trace>
  <inkml:trace contextRef="#ctx0" brushRef="#br0" timeOffset="1664.812">2013 549 18684 0 0,'0'0'-79'0'0,"0"0"-239"0"0,0 0-173 0 0,0 0-164 0 0,0 0-40 0 0,0 0 210 0 0,0 0 197 0 0,0 0 300 0 0,0 0 198 0 0,0 0 46 0 0,0 0-17 0 0,0 0-16 0 0,0 0 34 0 0,64-7 1168 0 0,105-12-4910 0 0,-168 19 3532 0 0,-1 0 169 0 0,0 0 166 0 0,0 0 106 0 0,-27 21 791 0 0,17-9-1212 0 0,-1-3-85 0 0,2 0 1 0 0,-1 1-1 0 0,2 0 1 0 0,-1 0 0 0 0,1 1-1 0 0,1 0 1 0 0,0 1 0 0 0,0 0-1 0 0,1 0 1 0 0,1 0-1 0 0,0 1 1 0 0,0-1 0 0 0,2 1-1 0 0,-1 0 1 0 0,2 0-1 0 0,0 1 1 0 0,0-1 0 0 0,1 0-1 0 0,1 3 18 0 0,33 35-3453 0 0,20-22-5856 0 0,-41-25 5113 0 0</inkml:trace>
  <inkml:trace contextRef="#ctx0" brushRef="#br0" timeOffset="2104.65">2408 841 13771 0 0,'0'0'1896'0'0,"0"0"-415"0"0,0 0-406 0 0,0 0-322 0 0,0 0-133 0 0,0 0-132 0 0,0 0-130 0 0,0 0-85 0 0,0 0-81 0 0,0 0-24 0 0,0 0-6 0 0,0 0 3 0 0,0 0 19 0 0,-12-14 199 0 0,57 4-292 0 0,-27 7-142 0 0,0 0 0 0 0,0-1 0 0 0,0-1 0 0 0,-1 0 0 0 0,0-2 0 0 0,0 0 0 0 0,0-1 1 0 0,-1 0-1 0 0,0-1 0 0 0,0-1 0 0 0,-1-1 0 0 0,3-3 51 0 0,-17 13-17 0 0,0 0 0 0 0,1 1-1 0 0,-1-1 1 0 0,0 0 0 0 0,0 0 0 0 0,0 0 0 0 0,0 0 0 0 0,0 0 0 0 0,0 0 0 0 0,-1 0 0 0 0,1 0 0 0 0,0 0 0 0 0,-1 0 0 0 0,1-1 0 0 0,0 1 0 0 0,-1 0 0 0 0,1 0 0 0 0,-1-1 0 0 0,0 1 0 0 0,1 0 0 0 0,-1-1 0 0 0,0 1 0 0 0,0 0 0 0 0,0-1 0 0 0,0 1 0 0 0,0 0 0 0 0,0-1 0 0 0,0 1 0 0 0,0 0-1 0 0,-1-1 1 0 0,1 1 0 0 0,0 0 0 0 0,-1-1 0 0 0,1 1 0 0 0,-1 0 0 0 0,0 0 0 0 0,1 0 0 0 0,-1-1 0 0 0,0 1 0 0 0,0 0 0 0 0,0 0 0 0 0,0 0 0 0 0,0 0 0 0 0,0 0 0 0 0,0 0 0 0 0,0 1 0 0 0,0-1 0 0 0,0 0 0 0 0,0 0 0 0 0,0 1 0 0 0,-1-1 0 0 0,1 1 0 0 0,0-1 0 0 0,0 1 0 0 0,-1 0 0 0 0,1-1 0 0 0,0 1-1 0 0,-2 0 18 0 0,-83-8-414 0 0,82 8 442 0 0,-11-1 26 0 0,1 1-1 0 0,0 1 1 0 0,0 1 0 0 0,-1 0 0 0 0,1 1 0 0 0,0 0 0 0 0,1 1 0 0 0,-1 0 0 0 0,1 1-1 0 0,0 1 1 0 0,0 0 0 0 0,0 1 0 0 0,1 1 0 0 0,0-1 0 0 0,-1 2-54 0 0,12-7 2 0 0,0-1 0 0 0,0 0 0 0 0,-1 1 0 0 0,1-1 0 0 0,0 0 1 0 0,0 1-1 0 0,0-1 0 0 0,1 1 0 0 0,-1 0 0 0 0,0-1 0 0 0,0 1 0 0 0,1-1 1 0 0,-1 1-1 0 0,1 0 0 0 0,0 0 0 0 0,-1-1 0 0 0,1 1 0 0 0,0 0 0 0 0,0 0 1 0 0,0-1-1 0 0,0 1 0 0 0,1 0 0 0 0,-1 0 0 0 0,0-1 0 0 0,1 1 0 0 0,-1 0 1 0 0,1 0-1 0 0,-1-1 0 0 0,1 1 0 0 0,0-1 0 0 0,0 1 0 0 0,0-1 0 0 0,0 1 1 0 0,0-1-1 0 0,0 1 0 0 0,0-1 0 0 0,0 0 0 0 0,1 0 0 0 0,-1 1 0 0 0,0-1 0 0 0,1 0 1 0 0,-1 0-1 0 0,1 0 0 0 0,-1-1 0 0 0,1 1 0 0 0,0 0 0 0 0,-1 0 0 0 0,1-1 1 0 0,0 1-1 0 0,0-1-2 0 0,89 28 240 0 0,3-14-57 0 0,106 33-619 0 0,-179-36-596 0 0,15 6-3465 0 0,-10-13-5253 0 0,-19-4 4053 0 0</inkml:trace>
  <inkml:trace contextRef="#ctx0" brushRef="#br0" timeOffset="2765.897">2824 414 9610 0 0,'0'0'5134'0'0,"0"0"-3712"0"0,0 0-1063 0 0,0 0-308 0 0,0 0-336 0 0,0 0-85 0 0,0 0 82 0 0,0 0 209 0 0,0 0 224 0 0,0 0 43 0 0,0 0-20 0 0,0 0-18 0 0,0 0-1 0 0,12 0-5 0 0,216 36-76 0 0,-228-33-51 0 0,1-1 0 0 0,0 1 0 0 0,-1-1 0 0 0,1 1 0 0 0,-1 0 0 0 0,0-1-1 0 0,0 1 1 0 0,0-1 0 0 0,0 1 0 0 0,0 0 0 0 0,0-1 0 0 0,-1 1 0 0 0,0-1 0 0 0,1 1 0 0 0,-1-1 0 0 0,0 1-1 0 0,0-1 1 0 0,0 0 0 0 0,0 1 0 0 0,-1-1 0 0 0,1 0 0 0 0,-1 0 0 0 0,1 0 0 0 0,-1 0 0 0 0,0 0 0 0 0,0 0-1 0 0,0 0 1 0 0,0-1 0 0 0,0 1 0 0 0,0-1 0 0 0,0 1 0 0 0,0-1 0 0 0,-1 0 0 0 0,1 0 0 0 0,0 0-1 0 0,-1 0 1 0 0,0 0-17 0 0,-7 7-66 0 0,-50 47 298 0 0,43-43-221 0 0,0 1 0 0 0,1 1 1 0 0,1 0-1 0 0,1 1 0 0 0,0 1 0 0 0,1 0 1 0 0,0 1-1 0 0,1 0 0 0 0,1 1 0 0 0,1 0 1 0 0,1 1-1 0 0,-6 16-11 0 0,14-32 33 0 0,0 0 0 0 0,1 0-1 0 0,0 0 1 0 0,-1 0 0 0 0,1 0 0 0 0,1 0 0 0 0,-1 0 0 0 0,0 0 0 0 0,1 0 0 0 0,-1 0 0 0 0,1 0 0 0 0,0 0-1 0 0,0 0 1 0 0,0 0 0 0 0,0-1 0 0 0,1 1 0 0 0,-1 0 0 0 0,1-1 0 0 0,-1 1 0 0 0,1-1 0 0 0,0 1 0 0 0,0-1 0 0 0,0 0-1 0 0,1 0 1 0 0,-1 0 0 0 0,0 0 0 0 0,1 0 0 0 0,-1-1 0 0 0,1 1 0 0 0,0-1 0 0 0,-1 0 0 0 0,1 1 0 0 0,0-1-1 0 0,0 0 1 0 0,0-1 0 0 0,0 1 0 0 0,0 0 0 0 0,2-1-33 0 0,121 6 726 0 0,-116-7-702 0 0,0-1 0 0 0,0 0 0 0 0,0 0 0 0 0,-1-1 1 0 0,1-1-1 0 0,-1 0 0 0 0,0 0 0 0 0,0-1 0 0 0,0 0 0 0 0,-1 0 0 0 0,1-1 0 0 0,-1 0 0 0 0,5-6-24 0 0,-10 10-2 0 0,-1-1-1 0 0,1 0 1 0 0,-1 0-1 0 0,1 0 1 0 0,-1 0-1 0 0,0 0 1 0 0,-1-1-1 0 0,1 1 1 0 0,0 0-1 0 0,-1-1 1 0 0,0 0-1 0 0,0 1 1 0 0,0-1-1 0 0,0 0 1 0 0,0 1-1 0 0,-1-1 1 0 0,0 0-1 0 0,0 0 1 0 0,0 1-1 0 0,0-1 1 0 0,0 0-1 0 0,-1 0 1 0 0,0 1-1 0 0,1-1 0 0 0,-1 0 1 0 0,-1 1-1 0 0,1-1 1 0 0,-1 1-1 0 0,1-1 1 0 0,-1 1-1 0 0,0 0 1 0 0,0-1-1 0 0,0 1 1 0 0,-1 0-1 0 0,1 1 1 0 0,-3-3 2 0 0,0-1 79 0 0,0 0 1 0 0,0 0-1 0 0,0 1 1 0 0,-1-1-1 0 0,0 2 1 0 0,0-1-1 0 0,0 0 1 0 0,-1 1-1 0 0,0 0 1 0 0,1 1-1 0 0,-1 0 0 0 0,-1 0 1 0 0,1 0-1 0 0,0 1 1 0 0,-1 0-1 0 0,1 0 1 0 0,-4 1-80 0 0,10 1 1 0 0,1 0-96 0 0,0 0-79 0 0,3 28-58 0 0,4-20 250 0 0,-1 1 0 0 0,1-2 0 0 0,0 1 0 0 0,0-1-1 0 0,1 0 1 0 0,0-1 0 0 0,0 0 0 0 0,0 0 0 0 0,1-1 0 0 0,0 0 0 0 0,0 0 0 0 0,1-1 0 0 0,-1 0 0 0 0,1-1 0 0 0,0 0 0 0 0,0 0 0 0 0,0-1 0 0 0,0-1 0 0 0,0 1 0 0 0,0-2 0 0 0,1 1 0 0 0,-1-2 0 0 0,0 1-1 0 0,5-2-17 0 0,-15 2 126 0 0,6 34-7 0 0,50 50-1116 0 0,-27-68-2443 0 0,8-7-4118 0 0,-25-9-1664 0 0</inkml:trace>
  <inkml:trace contextRef="#ctx0" brushRef="#br0" timeOffset="3042.488">3113 268 19020 0 0,'0'0'772'0'0,"0"0"-138"0"0,0 0-52 0 0,0 0-180 0 0,0 0-257 0 0,0 0-279 0 0,0 0-208 0 0,0 0-23 0 0,0 0 46 0 0,0 0 95 0 0,0 0-15 0 0,0 0-155 0 0,0 0-203 0 0,8-7-376 0 0,-4 3 837 0 0,30-16-2147 0 0,-1 35-3328 0 0,-20-2 1332 0 0,-3-2-1380 0 0</inkml:trace>
  <inkml:trace contextRef="#ctx0" brushRef="#br0" timeOffset="3325.091">3470 830 19540 0 0,'0'0'-569'0'0,"0"0"45"0"0,0 0 132 0 0,0 0 257 0 0,0 0 200 0 0,0 0 62 0 0,0 0 22 0 0,0 0 11 0 0,0 0 12 0 0,0 0 27 0 0,0 0 36 0 0,0 0 74 0 0,8 14 65 0 0,20 38 18 0 0,-27-50-351 0 0,0-1 1 0 0,0 0-1 0 0,1 0 0 0 0,-1 0 1 0 0,0 0-1 0 0,0 0 1 0 0,1 0-1 0 0,-1 0 1 0 0,1 0-1 0 0,-1 0 1 0 0,1-1-1 0 0,-1 1 1 0 0,1 0-1 0 0,-1-1 1 0 0,1 1-1 0 0,0-1 1 0 0,-1 0-1 0 0,1 0 0 0 0,0 0 1 0 0,-1 1-1 0 0,1-1 1 0 0,0-1-1 0 0,-1 1 1 0 0,1 0-1 0 0,-1 0 1 0 0,1-1-1 0 0,0 1 1 0 0,-1-1-1 0 0,1 1 1 0 0,-1-1-1 0 0,1 0 1 0 0,-1 1-1 0 0,1-1 0 0 0,-1 0 1 0 0,1 0-1 0 0,-1 0-41 0 0,2-1 63 0 0,4 0-136 0 0,1 0 0 0 0,0 0 0 0 0,-1-1 0 0 0,0-1 0 0 0,1 1 0 0 0,-1-1 0 0 0,-1 0 0 0 0,1-1 0 0 0,0 0 0 0 0,-1 0 0 0 0,0 0 0 0 0,0 0 0 0 0,-1-1 1 0 0,0 0-1 0 0,0-1 0 0 0,0 1 0 0 0,-1-1 0 0 0,1 0 0 0 0,-2 0 0 0 0,1 0 0 0 0,-1 0 0 0 0,0-1 0 0 0,0 1 0 0 0,-1-1 0 0 0,0 0 0 0 0,-1 0 0 0 0,0 1 1 0 0,0-1-1 0 0,0 0 0 0 0,-1 0 0 0 0,0 0 0 0 0,-2-8 73 0 0,1 13-33 0 0,-1-1-1 0 0,0 0 1 0 0,0 0 0 0 0,0 1-1 0 0,0 0 1 0 0,0-1 0 0 0,-1 1 0 0 0,0 0-1 0 0,1 0 1 0 0,-1 0 0 0 0,-1 0-1 0 0,1 1 1 0 0,0-1 0 0 0,0 1 0 0 0,-1 0-1 0 0,0 0 1 0 0,1 0 0 0 0,-1 0 0 0 0,0 1-1 0 0,0-1 1 0 0,0 1 0 0 0,0 0-1 0 0,0 0 1 0 0,0 1 0 0 0,0-1 0 0 0,0 1-1 0 0,0 0 1 0 0,0 0 0 0 0,0 0 0 0 0,0 1-1 0 0,0-1 1 0 0,0 1 0 0 0,-2 0 33 0 0,-4 1-26 0 0,-1 0 1 0 0,0 0-1 0 0,1 1 1 0 0,0 1-1 0 0,0-1 1 0 0,0 2-1 0 0,0-1 1 0 0,0 1-1 0 0,1 1 1 0 0,0 0-1 0 0,0 0 0 0 0,-1 2 26 0 0,7-4-89 0 0,0-1 0 0 0,0 1 0 0 0,0 0 0 0 0,0 0 0 0 0,1 0 0 0 0,-1 0 0 0 0,1 0 0 0 0,0 1 0 0 0,0-1 0 0 0,1 0 0 0 0,-1 1 0 0 0,1 0 0 0 0,0-1 0 0 0,1 1 0 0 0,-1 0 0 0 0,1 0 0 0 0,0-1 0 0 0,0 1 0 0 0,0 0-1 0 0,1 3 91 0 0,9 24-3564 0 0,12-6-3639 0 0,-13-19 1829 0 0</inkml:trace>
  <inkml:trace contextRef="#ctx0" brushRef="#br0" timeOffset="3922.2">3671 616 15411 0 0,'0'0'-502'0'0,"0"0"-183"0"0,0 0 0 0 0,0 0 150 0 0,0 0 274 0 0,0 0 285 0 0,0 0 178 0 0,0 0 93 0 0,0 0 48 0 0,0 0 53 0 0,0 0 13 0 0,0 0 1 0 0,3 13-35 0 0,41 109 398 0 0,-27-90-822 0 0,55 73 271 0 0,8-77-2999 0 0,-70-29 2449 0 0,0 0 1 0 0,0 0 0 0 0,0-1 0 0 0,0-1 0 0 0,-1 1 0 0 0,1-2 0 0 0,-1 1 0 0 0,0-1 0 0 0,1 0 0 0 0,-2-1 0 0 0,1 0 0 0 0,-1-1 0 0 0,1 0 0 0 0,-1 0 0 0 0,-1-1 0 0 0,7-6 327 0 0,19-36 2311 0 0,-21-7 4059 0 0,-14 52-3259 0 0,-2 28-2849 0 0,4-20-250 0 0,0-1 0 0 0,0 1 0 0 0,0 0 1 0 0,0 0-1 0 0,1 0 0 0 0,-1-1 0 0 0,1 1 0 0 0,0 0 1 0 0,1-1-1 0 0,-1 1 0 0 0,0-1 0 0 0,1 1 0 0 0,0-1 0 0 0,0 1 1 0 0,0-1-1 0 0,0 0 0 0 0,0 0 0 0 0,1 0 0 0 0,0 0 0 0 0,-1-1 1 0 0,1 1-1 0 0,0-1 0 0 0,0 1 0 0 0,0-1 0 0 0,1 0 0 0 0,-1 0 1 0 0,0-1-1 0 0,1 1 0 0 0,-1-1 0 0 0,1 1 0 0 0,0-1 0 0 0,-1 0 1 0 0,1 0-1 0 0,0-1 0 0 0,0 1 0 0 0,-1-1 0 0 0,1 0 0 0 0,0 0 1 0 0,0 0-1 0 0,1-1-12 0 0,1 1-66 0 0,0 0-1 0 0,0-1 1 0 0,0 0 0 0 0,0 0 0 0 0,0-1-1 0 0,0 0 1 0 0,0 0 0 0 0,0 0 0 0 0,-1-1 0 0 0,1 1-1 0 0,-1-1 1 0 0,0-1 0 0 0,0 1 0 0 0,0-1-1 0 0,0 0 1 0 0,-1 0 0 0 0,1 0 0 0 0,-1 0-1 0 0,0-1 1 0 0,-1 0 0 0 0,1 0 0 0 0,-1 0 0 0 0,0 0-1 0 0,0-1 1 0 0,0 1 0 0 0,-1-1 0 0 0,1 1-1 0 0,-2-1 1 0 0,1 0 0 0 0,-1 0 0 0 0,1 0 0 0 0,-2 0-1 0 0,1 0 1 0 0,-1 0 0 0 0,0 0 0 0 0,0 0-1 0 0,0-1 1 0 0,-2-4 66 0 0,1 11-2 0 0,0 0 0 0 0,-1 0 0 0 0,1 0 0 0 0,0 0 0 0 0,0 0 0 0 0,0 1 0 0 0,-1-1 0 0 0,1 0 0 0 0,0 1 0 0 0,0-1 0 0 0,0 1 0 0 0,0-1 0 0 0,0 1 0 0 0,0 0 0 0 0,0-1 0 0 0,0 1 0 0 0,0 0 0 0 0,0 0 0 0 0,0-1 0 0 0,0 1 1 0 0,0 0-1 0 0,0 0 0 0 0,1 0 0 0 0,-1 0 0 0 0,0 0 0 0 0,1 0 0 0 0,-1 1 0 0 0,1-1 0 0 0,-1 0 0 0 0,1 0 0 0 0,0 0 0 0 0,-1 0 0 0 0,1 1 0 0 0,0-1 0 0 0,0 0 0 0 0,0 0 0 0 0,0 0 0 0 0,0 1 0 0 0,0-1 0 0 0,0 0 0 0 0,0 0 0 0 0,1 1 0 0 0,-1-1 0 0 0,0 0 0 0 0,1 0 2 0 0,-17 101-1196 0 0,11-35-7782 0 0,4-50 1084 0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16T11:04:10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1262 982 8746 0 0,'0'0'-1518'0'0,"0"0"55"0"0,0 0 282 0 0,0 0 567 0 0,0 0 565 0 0,0 0 150 0 0,0 0 53 0 0,0 0 134 0 0,0 0 221 0 0,0 0 253 0 0,0 0 196 0 0,6 7 27 0 0,22 17-157 0 0,14-49 175 0 0,-18 6-900 0 0,-5 6 286 0 0,-2 0 1 0 0,1-2 0 0 0,-2 0 0 0 0,0-1 0 0 0,-1 0 0 0 0,0-1 0 0 0,-2-1 0 0 0,12-19-390 0 0,-23 35 42 0 0,-1 0 0 0 0,1-1 0 0 0,-1 0 0 0 0,0 1 1 0 0,0-1-1 0 0,0 0 0 0 0,0 0 0 0 0,0 0 0 0 0,-1 0 0 0 0,1 1 1 0 0,-1-1-1 0 0,0 0 0 0 0,0 0 0 0 0,0 0 0 0 0,0 0 0 0 0,0 0 0 0 0,-1 0 1 0 0,1 0-1 0 0,-1 0 0 0 0,0 0 0 0 0,0 1 0 0 0,0-1 0 0 0,0 0 1 0 0,0 1-1 0 0,-1-1 0 0 0,1 1 0 0 0,-1-1 0 0 0,0 1 0 0 0,0-1 1 0 0,1 1-1 0 0,-2 0 0 0 0,1 0 0 0 0,0 0 0 0 0,0 0 0 0 0,-1 0 1 0 0,1 1-1 0 0,0-1 0 0 0,-1 1 0 0 0,0 0 0 0 0,1-1 0 0 0,-1 1 1 0 0,0 0-1 0 0,0 1 0 0 0,0-1 0 0 0,0 0 0 0 0,0 1-42 0 0,-139-12-1599 0 0,96 20 1683 0 0,0 2 0 0 0,2 2 0 0 0,-1 3 0 0 0,2 1 0 0 0,0 2 0 0 0,1 1 0 0 0,1 3 0 0 0,-30 21-84 0 0,-50 55 178 0 0,118-95-160 0 0,1 0 1 0 0,-1 0-1 0 0,1 1 0 0 0,0-1 0 0 0,0 1 1 0 0,0-1-1 0 0,0 1 0 0 0,1 0 0 0 0,0 0 0 0 0,-1 0 1 0 0,1 0-1 0 0,1 0 0 0 0,-1 0 0 0 0,0 0 1 0 0,1 0-1 0 0,0 0 0 0 0,0 0 0 0 0,0 0 0 0 0,1 0 1 0 0,-1 0-1 0 0,1 0 0 0 0,0 0 0 0 0,0 0 1 0 0,0 0-1 0 0,1 0 0 0 0,0 0 0 0 0,-1 0 1 0 0,1-1-1 0 0,0 1 0 0 0,1-1 0 0 0,-1 0 0 0 0,1 1 1 0 0,-1-1-1 0 0,1 0 0 0 0,2 2-18 0 0,211 148 1102 0 0,-147-112-1032 0 0,-32-22-92 0 0,-1 2 1 0 0,-1 2-1 0 0,-1 1 0 0 0,-1 2 0 0 0,-1 1 0 0 0,-1 1 0 0 0,-2 2 0 0 0,-1 1 0 0 0,-1 1 0 0 0,-2 1 0 0 0,-1 2 0 0 0,-1 0 0 0 0,-3 2 0 0 0,-1 0 1 0 0,-1 1-1 0 0,11 37 22 0 0,-27-68 120 0 0,0-1 0 0 0,0 1 0 0 0,0-1 0 0 0,-1 1 0 0 0,0 0 0 0 0,0 0 0 0 0,-1-1 0 0 0,0 1 0 0 0,0 0 0 0 0,-1 0 0 0 0,0 0 0 0 0,0-1 0 0 0,0 1 0 0 0,-1 0 1 0 0,0-1-1 0 0,0 1 0 0 0,-1-1 0 0 0,1 0 0 0 0,-2 0 0 0 0,1 0 0 0 0,-1 0 0 0 0,1 0 0 0 0,-1-1 0 0 0,-1 0 0 0 0,1 0 0 0 0,-1 0 0 0 0,0 0 0 0 0,0-1 0 0 0,-1 1 0 0 0,1-2 1 0 0,-1 1-1 0 0,0 0 0 0 0,0-1 0 0 0,0 0 0 0 0,0-1 0 0 0,-1 1 0 0 0,-1-1-120 0 0,-27 10 235 0 0,0-1 0 0 0,-1-2 0 0 0,0-2 0 0 0,-1-2 1 0 0,0-1-1 0 0,0-1 0 0 0,0-2 0 0 0,0-2 0 0 0,1-2 0 0 0,-1-1 0 0 0,0-1 1 0 0,1-2-1 0 0,0-2 0 0 0,0-1 0 0 0,1-2 0 0 0,1-2 0 0 0,0-1 0 0 0,1-1 1 0 0,-7-6-236 0 0,34 18-56 0 0,0 1 0 0 0,1-1 0 0 0,-1 0 0 0 0,1 0 0 0 0,0-1 1 0 0,1 0-1 0 0,-1 0 0 0 0,1 0 0 0 0,0 0 0 0 0,0 0 1 0 0,0-1-1 0 0,1 0 0 0 0,0 0 0 0 0,0 0 0 0 0,1 0 1 0 0,-1 0-1 0 0,1-1 0 0 0,1 1 0 0 0,-1-1 0 0 0,1-2 56 0 0,4 6-324 0 0,0 1 1 0 0,0-1-1 0 0,0 0 0 0 0,1 1 0 0 0,-1 0 0 0 0,1 0 0 0 0,0 0 0 0 0,0 1 0 0 0,-1-1 1 0 0,1 1-1 0 0,0 0 0 0 0,0 0 0 0 0,0 0 0 0 0,1 0 0 0 0,-1 1 0 0 0,0 0 1 0 0,0 0-1 0 0,0 0 0 0 0,0 0 0 0 0,0 1 0 0 0,1-1 324 0 0,0 0-716 0 0,49 0-7193 0 0,-35 1 161 0 0</inkml:trace>
  <inkml:trace contextRef="#ctx0" brushRef="#br0" timeOffset="1164.023">1727 1710 3825 0 0,'0'0'867'0'0,"0"0"249"0"0,0 0 194 0 0,0 0-152 0 0,0 0-132 0 0,0 0-39 0 0,0 0 6 0 0,0 0 62 0 0,0 0-6 0 0,0 0-116 0 0,0 0-231 0 0,0 0-237 0 0,0 0-222 0 0,-4-7-203 0 0,-14-8-15 0 0,18 58 1362 0 0,0-4-321 0 0,-2 22-490 0 0,-1-30-531 0 0,2-1-1 0 0,1 1 0 0 0,1-1 1 0 0,2 1-1 0 0,1-1 0 0 0,1 0 0 0 0,3 3-44 0 0,-9-31 26 0 0,1-1 0 0 0,0 0-1 0 0,0 1 1 0 0,0-1-1 0 0,0 0 1 0 0,1 0-1 0 0,-1 1 1 0 0,0-1-1 0 0,1 0 1 0 0,-1 0 0 0 0,0 0-1 0 0,1 1 1 0 0,-1-1-1 0 0,1 0 1 0 0,0 0-1 0 0,-1 0 1 0 0,1 0-1 0 0,0 0 1 0 0,0 0 0 0 0,0 0-1 0 0,0 0 1 0 0,0 0-1 0 0,0 0 1 0 0,0-1-1 0 0,0 1 1 0 0,0 0-1 0 0,0-1 1 0 0,0 1 0 0 0,0 0-1 0 0,0-1 1 0 0,1 0-1 0 0,-1 1 1 0 0,0-1-1 0 0,0 0 1 0 0,1 1 0 0 0,-1-1-1 0 0,0 0 1 0 0,0 0-1 0 0,1 0 1 0 0,-1 0-1 0 0,0 0 1 0 0,0-1-1 0 0,1 1 1 0 0,-1 0 0 0 0,0 0-1 0 0,0-1 1 0 0,1 1-1 0 0,-1-1 1 0 0,0 1-1 0 0,0-1 1 0 0,0 0-1 0 0,0 1 1 0 0,0-1 0 0 0,0 0-1 0 0,1 0-25 0 0,44-62 481 0 0,-37 47-484 0 0,-1-1-1 0 0,-1 0 1 0 0,-1 0-1 0 0,0-1 1 0 0,-1 0-1 0 0,-1 0 0 0 0,0 0 1 0 0,-2 0-1 0 0,0-1 1 0 0,-1 1-1 0 0,-1-1 0 0 0,-1 1 1 0 0,-1-5 3 0 0,27 156-494 0 0,-21-118 527 0 0,1 1 0 0 0,0-1 0 0 0,1 0-1 0 0,1 0 1 0 0,0-1 0 0 0,1 0 0 0 0,0 0-1 0 0,1-1 1 0 0,1 0 0 0 0,0-1 0 0 0,1 0 0 0 0,0 0-1 0 0,1-1 1 0 0,0-1 0 0 0,1 0 0 0 0,0-1-1 0 0,1 0 1 0 0,-1-1 0 0 0,2 0 0 0 0,-1-1-1 0 0,1-1 1 0 0,0 0 0 0 0,0-1 0 0 0,1-1-1 0 0,-1 0 1 0 0,1-1 0 0 0,0-1 0 0 0,0-1-1 0 0,0 0 1 0 0,8-1-33 0 0,-20 0 34 0 0,1-1 1 0 0,-1 0-1 0 0,1 0 0 0 0,-1 0 0 0 0,0-1 0 0 0,1 1 1 0 0,-1-1-1 0 0,0 0 0 0 0,0 0 0 0 0,0-1 0 0 0,0 1 0 0 0,-1-1 1 0 0,1 0-1 0 0,-1 0 0 0 0,1 0 0 0 0,-1 0 0 0 0,0-1 1 0 0,0 1-1 0 0,0-1 0 0 0,-1 0 0 0 0,1 1 0 0 0,-1-1 0 0 0,0-1 1 0 0,0 1-1 0 0,-1 0 0 0 0,1 0 0 0 0,-1-1 0 0 0,0 1 1 0 0,0-1-1 0 0,0 1 0 0 0,-1-1 0 0 0,1 1 0 0 0,-1-1 1 0 0,0 1-1 0 0,-1-1 0 0 0,1 0 0 0 0,-1 0-34 0 0,-44-169 442 0 0,28 142-236 0 0,-1 0 0 0 0,-1 1-1 0 0,-2 0 1 0 0,-1 2 0 0 0,-1 0 0 0 0,-1 2-1 0 0,-6-3-205 0 0,-11-16 390 0 0,41 44-411 0 0,1 0-1 0 0,-1-1 1 0 0,1 1 0 0 0,0 0-1 0 0,0-1 1 0 0,0 1-1 0 0,0 0 1 0 0,0 0 0 0 0,1 0-1 0 0,-1 0 1 0 0,0 0 0 0 0,1 0-1 0 0,0 0 1 0 0,-1 1 0 0 0,1-1-1 0 0,0 1 1 0 0,0-1 0 0 0,0 1-1 0 0,0-1 1 0 0,0 1-1 0 0,0 0 1 0 0,1 0 0 0 0,-1 0-1 0 0,0 0 1 0 0,0 1 0 0 0,1-1-1 0 0,-1 0 1 0 0,1 1 0 0 0,-1 0-1 0 0,0 0 1 0 0,1 0-1 0 0,-1 0 1 0 0,3 0 21 0 0,7-4 10 0 0,283-78-1559 0 0,-194 65-2569 0 0,-2 2-5046 0 0,-76 12-310 0 0</inkml:trace>
  <inkml:trace contextRef="#ctx0" brushRef="#br0" timeOffset="2071.133">1047 88 2184 0 0,'0'0'1423'0'0,"0"0"-561"0"0,0 0-57 0 0,0 0 8 0 0,0 0-224 0 0,0 0-169 0 0,0 0-12 0 0,0 0 119 0 0,0 0 161 0 0,0 0 120 0 0,0 0 34 0 0,0 0-47 0 0,0 0-84 0 0,1-7-106 0 0,0-1-525 0 0,-2 8-50 0 0,1 0 0 0 0,-1 0 0 0 0,1 1 0 0 0,0-1 0 0 0,-1 0 0 0 0,1 0 0 0 0,-1 0 0 0 0,1 0 0 0 0,-1 0 0 0 0,1 0 0 0 0,0 0 0 0 0,-1 0 0 0 0,1 0 0 0 0,-1 0 0 0 0,1 0 0 0 0,-1 0 0 0 0,1 0 0 0 0,0 0 0 0 0,-1 0 0 0 0,1 0 0 0 0,-1 0 0 0 0,1-1 0 0 0,-1 1 0 0 0,1 0 0 0 0,0 0 0 0 0,-1 0 0 0 0,1-1 0 0 0,0 1 0 0 0,-1 0 1 0 0,1-1-1 0 0,0 1 0 0 0,-1 0 0 0 0,1-1 0 0 0,0 1 0 0 0,0 0 0 0 0,-1-1 0 0 0,1 1 0 0 0,0 0 0 0 0,0-1 0 0 0,0 1 0 0 0,-1-1 0 0 0,1 1 0 0 0,0-1-30 0 0,-40 58 762 0 0,3 1 1 0 0,2 2-1 0 0,3 1 0 0 0,3 2 1 0 0,-1 10-763 0 0,6-18 296 0 0,-292 783 1376 0 0,216-552-1461 0 0,-28 54 16 0 0,33-94 95 0 0,-54 223-322 0 0,131-376-408 0 0,18-93 663 0 0,0 0 159 0 0,0 0 127 0 0,0 0 25 0 0,0 0-64 0 0,0 0-103 0 0,0 0-139 0 0,21-30-714 0 0,-3 20 452 0 0,0 2-1 0 0,0 0 1 0 0,1 1-1 0 0,0 1 1 0 0,0 0-1 0 0,0 2 1 0 0,1 0-1 0 0,-1 1 1 0 0,1 1-1 0 0,0 1 1 0 0,0 1-1 0 0,11 2 3 0 0,24-4 21 0 0,1113-18-72 0 0,130-27 58 0 0,-1103 50-142 0 0,-289 23-1492 0 0,10-19-3022 0 0,29-7-2639 0 0,46 0 5450 0 0,-8 0-5038 0 0</inkml:trace>
  <inkml:trace contextRef="#ctx0" brushRef="#br0" timeOffset="2562.405">1202 151 13819 0 0,'0'0'620'0'0,"0"0"283"0"0,0 0 356 0 0,0 0 97 0 0,0 0-9 0 0,0 0-145 0 0,0 0-323 0 0,0 0-255 0 0,0 0-247 0 0,0 0-217 0 0,0 0-185 0 0,0 0-81 0 0,0 0 9 0 0,-2-25 56 0 0,-2-72 75 0 0,4 96-31 0 0,0 0-1 0 0,0-1 1 0 0,0 1-1 0 0,1 0 1 0 0,-1-1-1 0 0,1 1 1 0 0,-1 0-1 0 0,1 0 0 0 0,-1 0 1 0 0,1 0-1 0 0,0-1 1 0 0,-1 1-1 0 0,1 0 1 0 0,0 0-1 0 0,0 0 0 0 0,0 0 1 0 0,0 0-1 0 0,0 1 1 0 0,0-1-1 0 0,0 0 1 0 0,0 0-1 0 0,0 1 1 0 0,0-1-1 0 0,0 0 0 0 0,1 1 1 0 0,-1 0-1 0 0,0-1 1 0 0,0 1-1 0 0,1-1 1 0 0,-1 1-1 0 0,0 0 0 0 0,1 0 1 0 0,-1 0-1 0 0,0 0 1 0 0,1 0-1 0 0,-1 0 1 0 0,0 0-1 0 0,0 0 1 0 0,1 1-1 0 0,-1-1 0 0 0,0 0 1 0 0,1 1-1 0 0,-1-1 1 0 0,0 1-3 0 0,9 0 18 0 0,25 5-6 0 0,0 1 0 0 0,-1 1-1 0 0,0 2 1 0 0,0 2 0 0 0,-1 1 0 0 0,0 1 0 0 0,-2 2 0 0 0,1 1 0 0 0,-2 1 0 0 0,-1 2 0 0 0,0 1-1 0 0,0 3-11 0 0,108 93-10 0 0,-5 5 0 0 0,-6 6 0 0 0,-6 6 0 0 0,-5 4-1 0 0,20 44 11 0 0,-6-17 3 0 0,378 441-25 0 0,-395-445-8 0 0,-63-136-3319 0 0,-10-24-3188 0 0,-29-1 3246 0 0,3 0-6011 0 0</inkml:trace>
  <inkml:trace contextRef="#ctx0" brushRef="#br0" timeOffset="3527.735">3391 1285 2457 0 0,'0'0'650'0'0,"0"0"297"0"0,0 0 321 0 0,0 0 143 0 0,0 0 56 0 0,0 0-49 0 0,0 0-128 0 0,0 0-158 0 0,0 0-240 0 0,0 0-272 0 0,0 0-249 0 0,0 0-190 0 0,0 0-122 0 0,-3-11 73 0 0,132 4 995 0 0,-34 1-1936 0 0,0 7-3922 0 0,-51 26-3627 0 0,-42-21 6834 0 0</inkml:trace>
  <inkml:trace contextRef="#ctx0" brushRef="#br0" timeOffset="3785.943">3492 1499 15163 0 0,'0'0'1430'0'0,"0"0"-205"0"0,0 0-546 0 0,0 0-657 0 0,0 0-270 0 0,0 0 34 0 0,0 0 169 0 0,0 0 197 0 0,0 0 65 0 0,0 0-35 0 0,0 0-94 0 0,27-3-108 0 0,174-12-1237 0 0,-139 26-3082 0 0,-22 2-2753 0 0,-27-7 1149 0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16T10:19:36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26 199 26558 0 0,'0'0'-35'0'0,"0"0"-110"0"0,-6-29-54 0 0,-12-89-60 0 0,17 116 247 0 0,1 0 1 0 0,0 0-1 0 0,0 1 0 0 0,0-1 0 0 0,0 0 1 0 0,0 0-1 0 0,0 1 0 0 0,0-1 0 0 0,0 0 0 0 0,1 0 1 0 0,-1 1-1 0 0,1-1 0 0 0,-1 0 0 0 0,1 1 0 0 0,0-1 1 0 0,-1 1-1 0 0,1-1 0 0 0,0 1 0 0 0,0-1 1 0 0,0 1-1 0 0,0-1 0 0 0,0 1 0 0 0,1 0 0 0 0,-1 0 1 0 0,0-1-1 0 0,1 1 0 0 0,-1 0 0 0 0,1 0 1 0 0,-1 0-1 0 0,1 1 0 0 0,-1-1 0 0 0,1 0 0 0 0,0 1 1 0 0,-1-1-1 0 0,1 1 0 0 0,0-1 0 0 0,-1 1 0 0 0,1 0 1 0 0,0-1-1 0 0,0 1 0 0 0,-1 0 0 0 0,1 0 1 0 0,0 1-1 0 0,0-1 0 0 0,-1 0 0 0 0,1 1 12 0 0,8-2-66 0 0,70 0-247 0 0,0 3-1 0 0,0 3 1 0 0,-1 4 0 0 0,0 3-1 0 0,4 5 314 0 0,-16-5-452 0 0,232 41-2537 0 0,73 13-3939 0 0,-2-8-3722 0 0,-323-52 7924 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BD2AAF1-32A2-4B82-9D56-062FD58DAD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0A9D5099-B51F-4411-B11E-DE7042FFAE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6BC3788-24EC-4433-8374-AEAD58701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6AE84-D84B-4938-AF91-8677C735ECE0}" type="datetimeFigureOut">
              <a:rPr lang="it-IT" smtClean="0"/>
              <a:t>16/12/2020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175A55F-72E2-4B1D-8B37-3F1552E1E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DDC67FE-8159-43C6-A90E-6F0504D32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35B2F-A6A4-4C01-AD8F-359EEA3988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2269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6D451C4-034F-449D-A3F6-A8D39EBA6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216B6F4E-B322-437D-8B86-DA3ADB9099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A36CBBA-682A-46E7-9F46-063587E6F2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6AE84-D84B-4938-AF91-8677C735ECE0}" type="datetimeFigureOut">
              <a:rPr lang="it-IT" smtClean="0"/>
              <a:t>16/12/2020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C1B50AD-4FCB-4FF2-A36E-ECEEC60FE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698A3FF-ECA7-4791-AA58-C691DF3B0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35B2F-A6A4-4C01-AD8F-359EEA3988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1835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2FE4D533-05CE-4763-A920-1E48F48344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1AEE867-36A1-460E-B5D6-6923AF07C8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94DC56C-A828-420E-B6C5-A92B5616DF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6AE84-D84B-4938-AF91-8677C735ECE0}" type="datetimeFigureOut">
              <a:rPr lang="it-IT" smtClean="0"/>
              <a:t>16/12/2020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33DC651-C5E2-45A6-99FA-B52645E80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BD84508-EECD-4F6B-B18E-DCD902553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35B2F-A6A4-4C01-AD8F-359EEA3988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0057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D20F315-F415-40CB-8496-4981F47DE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5859F52-E834-4E46-84B6-6449B3DA28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3FA5F23-40A2-4960-ABD4-7A38CC16A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6AE84-D84B-4938-AF91-8677C735ECE0}" type="datetimeFigureOut">
              <a:rPr lang="it-IT" smtClean="0"/>
              <a:t>16/12/2020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CB08C59-43FB-41F6-8D72-13A8611A5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97AF216-CA53-4554-ACED-B2A8A0CBD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35B2F-A6A4-4C01-AD8F-359EEA3988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09247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EDD4FD4-F25F-41BF-B6A4-B3190BCCF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BB277BE-5D7D-4D42-80D9-83F37827E8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D142B1A-04C3-4C7D-A178-0CA8C41C8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6AE84-D84B-4938-AF91-8677C735ECE0}" type="datetimeFigureOut">
              <a:rPr lang="it-IT" smtClean="0"/>
              <a:t>16/12/2020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F91D7A0-E65B-4530-88CC-63B2FD67C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9FC032D-26ED-4729-B5CB-E2E11B804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35B2F-A6A4-4C01-AD8F-359EEA3988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29947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EB1FC30-4A45-4FE0-AF92-5D0F8D293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FD66A89-3476-4CB2-A1CA-3115385D6C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1E40133-E07A-4567-95C4-5A1E777780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00D79ED-1EC1-43DA-9AE0-C43DC443D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6AE84-D84B-4938-AF91-8677C735ECE0}" type="datetimeFigureOut">
              <a:rPr lang="it-IT" smtClean="0"/>
              <a:t>16/12/2020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A20CB6D-AB26-47F3-BB68-D56C42709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4D58103-392C-41DF-A459-B1957EA79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35B2F-A6A4-4C01-AD8F-359EEA3988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9045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A721048-19C6-4838-A805-FB4E4EEEA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6C61015-9E12-4309-987F-A852B6DEB3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838F967-8903-4D14-BFBA-E0C41D8D9C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67438F15-DD5D-4816-9B18-1513E923AD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20B94D30-A417-49A6-8AF1-39B3F2E54F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509633BC-DE98-4E62-8E08-1144A8EC8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6AE84-D84B-4938-AF91-8677C735ECE0}" type="datetimeFigureOut">
              <a:rPr lang="it-IT" smtClean="0"/>
              <a:t>16/12/2020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5ED93D39-CB08-4BAD-A18A-376C9C512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385B9D4A-856A-4BB9-96BA-4EF8C36CD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35B2F-A6A4-4C01-AD8F-359EEA3988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072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F46AC16-8AE3-46B0-9EB3-44C10D89B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966B03A1-C953-4C26-ABAF-D4348C235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6AE84-D84B-4938-AF91-8677C735ECE0}" type="datetimeFigureOut">
              <a:rPr lang="it-IT" smtClean="0"/>
              <a:t>16/12/2020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E86DF78-25A3-4624-881E-5E2393DCA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29E43E9-F4A6-4D21-A760-2BF39E488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35B2F-A6A4-4C01-AD8F-359EEA3988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5295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39CCE4A5-B4BC-4BFF-A4F4-9DF9FCB3C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6AE84-D84B-4938-AF91-8677C735ECE0}" type="datetimeFigureOut">
              <a:rPr lang="it-IT" smtClean="0"/>
              <a:t>16/12/2020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5275E704-BB83-4017-B3A4-DEEE00227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C3B6B0C-86E5-4958-8FEF-037E3C92B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35B2F-A6A4-4C01-AD8F-359EEA3988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97039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A80EB0E-E97E-48EF-97DB-DB1E3B050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AFC94EC-9A08-4243-8110-7F24503F52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316B412-D87B-48B5-B3DC-216D4E6E23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C07B93D-510B-4358-8D12-1D294EB10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6AE84-D84B-4938-AF91-8677C735ECE0}" type="datetimeFigureOut">
              <a:rPr lang="it-IT" smtClean="0"/>
              <a:t>16/12/2020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115D761-3C4F-4967-8B9A-FE416F8DB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E26B773-C99A-4F6F-B347-7580ABB25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35B2F-A6A4-4C01-AD8F-359EEA3988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8133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E285ECB-C054-49C2-A51D-A28E17A64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8E9912C7-3574-4B8B-B425-89D01A8335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8CC19C1-FBBB-4BA8-A687-06F05AFE9B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71E3633-7B8F-4FF9-A74A-67400EF83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6AE84-D84B-4938-AF91-8677C735ECE0}" type="datetimeFigureOut">
              <a:rPr lang="it-IT" smtClean="0"/>
              <a:t>16/12/2020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FDE5A30-7FA0-4960-8098-C99CBC524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8960F5A-00AA-4031-B0B1-77745533D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35B2F-A6A4-4C01-AD8F-359EEA3988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30992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F0483483-46F5-4760-AF39-354AFF512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285A806-AE9F-412F-A486-67C92AA076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AF978F1-8353-4B95-8584-0E7FB62E8D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26AE84-D84B-4938-AF91-8677C735ECE0}" type="datetimeFigureOut">
              <a:rPr lang="it-IT" smtClean="0"/>
              <a:t>16/12/2020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EE98B26-99FF-4E9A-B9C4-A06599A238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68A44C2-6EF6-4C9A-AB37-B30FEE8617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C35B2F-A6A4-4C01-AD8F-359EEA3988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3354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customXml" Target="../ink/ink6.xml"/><Relationship Id="rId18" Type="http://schemas.openxmlformats.org/officeDocument/2006/relationships/image" Target="../media/image9.png"/><Relationship Id="rId26" Type="http://schemas.openxmlformats.org/officeDocument/2006/relationships/image" Target="../media/image13.png"/><Relationship Id="rId39" Type="http://schemas.openxmlformats.org/officeDocument/2006/relationships/customXml" Target="../ink/ink19.xml"/><Relationship Id="rId21" Type="http://schemas.openxmlformats.org/officeDocument/2006/relationships/customXml" Target="../ink/ink10.xml"/><Relationship Id="rId34" Type="http://schemas.openxmlformats.org/officeDocument/2006/relationships/image" Target="../media/image17.png"/><Relationship Id="rId42" Type="http://schemas.openxmlformats.org/officeDocument/2006/relationships/image" Target="../media/image21.png"/><Relationship Id="rId47" Type="http://schemas.openxmlformats.org/officeDocument/2006/relationships/customXml" Target="../ink/ink23.xml"/><Relationship Id="rId50" Type="http://schemas.openxmlformats.org/officeDocument/2006/relationships/image" Target="../media/image25.png"/><Relationship Id="rId7" Type="http://schemas.openxmlformats.org/officeDocument/2006/relationships/customXml" Target="../ink/ink3.xml"/><Relationship Id="rId2" Type="http://schemas.openxmlformats.org/officeDocument/2006/relationships/image" Target="../media/image1.png"/><Relationship Id="rId16" Type="http://schemas.openxmlformats.org/officeDocument/2006/relationships/image" Target="../media/image8.png"/><Relationship Id="rId29" Type="http://schemas.openxmlformats.org/officeDocument/2006/relationships/customXml" Target="../ink/ink14.xml"/><Relationship Id="rId11" Type="http://schemas.openxmlformats.org/officeDocument/2006/relationships/customXml" Target="../ink/ink5.xml"/><Relationship Id="rId24" Type="http://schemas.openxmlformats.org/officeDocument/2006/relationships/image" Target="../media/image12.png"/><Relationship Id="rId32" Type="http://schemas.openxmlformats.org/officeDocument/2006/relationships/image" Target="../media/image16.png"/><Relationship Id="rId37" Type="http://schemas.openxmlformats.org/officeDocument/2006/relationships/customXml" Target="../ink/ink18.xml"/><Relationship Id="rId40" Type="http://schemas.openxmlformats.org/officeDocument/2006/relationships/image" Target="../media/image20.png"/><Relationship Id="rId45" Type="http://schemas.openxmlformats.org/officeDocument/2006/relationships/customXml" Target="../ink/ink22.xml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23" Type="http://schemas.openxmlformats.org/officeDocument/2006/relationships/customXml" Target="../ink/ink11.xml"/><Relationship Id="rId28" Type="http://schemas.openxmlformats.org/officeDocument/2006/relationships/image" Target="../media/image14.png"/><Relationship Id="rId36" Type="http://schemas.openxmlformats.org/officeDocument/2006/relationships/image" Target="../media/image18.png"/><Relationship Id="rId49" Type="http://schemas.openxmlformats.org/officeDocument/2006/relationships/customXml" Target="../ink/ink24.xml"/><Relationship Id="rId10" Type="http://schemas.openxmlformats.org/officeDocument/2006/relationships/image" Target="../media/image5.png"/><Relationship Id="rId19" Type="http://schemas.openxmlformats.org/officeDocument/2006/relationships/customXml" Target="../ink/ink9.xml"/><Relationship Id="rId31" Type="http://schemas.openxmlformats.org/officeDocument/2006/relationships/customXml" Target="../ink/ink15.xml"/><Relationship Id="rId44" Type="http://schemas.openxmlformats.org/officeDocument/2006/relationships/image" Target="../media/image22.png"/><Relationship Id="rId52" Type="http://schemas.openxmlformats.org/officeDocument/2006/relationships/image" Target="../media/image26.png"/><Relationship Id="rId4" Type="http://schemas.openxmlformats.org/officeDocument/2006/relationships/image" Target="../media/image2.png"/><Relationship Id="rId9" Type="http://schemas.openxmlformats.org/officeDocument/2006/relationships/customXml" Target="../ink/ink4.xml"/><Relationship Id="rId14" Type="http://schemas.openxmlformats.org/officeDocument/2006/relationships/image" Target="../media/image7.png"/><Relationship Id="rId22" Type="http://schemas.openxmlformats.org/officeDocument/2006/relationships/image" Target="../media/image11.png"/><Relationship Id="rId27" Type="http://schemas.openxmlformats.org/officeDocument/2006/relationships/customXml" Target="../ink/ink13.xml"/><Relationship Id="rId30" Type="http://schemas.openxmlformats.org/officeDocument/2006/relationships/image" Target="../media/image15.png"/><Relationship Id="rId35" Type="http://schemas.openxmlformats.org/officeDocument/2006/relationships/customXml" Target="../ink/ink17.xml"/><Relationship Id="rId43" Type="http://schemas.openxmlformats.org/officeDocument/2006/relationships/customXml" Target="../ink/ink21.xml"/><Relationship Id="rId48" Type="http://schemas.openxmlformats.org/officeDocument/2006/relationships/image" Target="../media/image24.png"/><Relationship Id="rId8" Type="http://schemas.openxmlformats.org/officeDocument/2006/relationships/image" Target="../media/image4.png"/><Relationship Id="rId51" Type="http://schemas.openxmlformats.org/officeDocument/2006/relationships/customXml" Target="../ink/ink25.xml"/><Relationship Id="rId3" Type="http://schemas.openxmlformats.org/officeDocument/2006/relationships/customXml" Target="../ink/ink1.xml"/><Relationship Id="rId12" Type="http://schemas.openxmlformats.org/officeDocument/2006/relationships/image" Target="../media/image6.png"/><Relationship Id="rId17" Type="http://schemas.openxmlformats.org/officeDocument/2006/relationships/customXml" Target="../ink/ink8.xml"/><Relationship Id="rId25" Type="http://schemas.openxmlformats.org/officeDocument/2006/relationships/customXml" Target="../ink/ink12.xml"/><Relationship Id="rId33" Type="http://schemas.openxmlformats.org/officeDocument/2006/relationships/customXml" Target="../ink/ink16.xml"/><Relationship Id="rId38" Type="http://schemas.openxmlformats.org/officeDocument/2006/relationships/image" Target="../media/image19.png"/><Relationship Id="rId46" Type="http://schemas.openxmlformats.org/officeDocument/2006/relationships/image" Target="../media/image23.png"/><Relationship Id="rId20" Type="http://schemas.openxmlformats.org/officeDocument/2006/relationships/image" Target="../media/image10.png"/><Relationship Id="rId41" Type="http://schemas.openxmlformats.org/officeDocument/2006/relationships/customXml" Target="../ink/ink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8.png"/><Relationship Id="rId2" Type="http://schemas.openxmlformats.org/officeDocument/2006/relationships/customXml" Target="../ink/ink225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ustomXml" Target="../ink/ink229.xml"/><Relationship Id="rId13" Type="http://schemas.openxmlformats.org/officeDocument/2006/relationships/image" Target="../media/image174.png"/><Relationship Id="rId3" Type="http://schemas.openxmlformats.org/officeDocument/2006/relationships/image" Target="../media/image169.png"/><Relationship Id="rId7" Type="http://schemas.openxmlformats.org/officeDocument/2006/relationships/image" Target="../media/image171.png"/><Relationship Id="rId12" Type="http://schemas.openxmlformats.org/officeDocument/2006/relationships/customXml" Target="../ink/ink231.xml"/><Relationship Id="rId17" Type="http://schemas.openxmlformats.org/officeDocument/2006/relationships/image" Target="../media/image176.png"/><Relationship Id="rId2" Type="http://schemas.openxmlformats.org/officeDocument/2006/relationships/customXml" Target="../ink/ink226.xml"/><Relationship Id="rId16" Type="http://schemas.openxmlformats.org/officeDocument/2006/relationships/customXml" Target="../ink/ink233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28.xml"/><Relationship Id="rId11" Type="http://schemas.openxmlformats.org/officeDocument/2006/relationships/image" Target="../media/image173.png"/><Relationship Id="rId5" Type="http://schemas.openxmlformats.org/officeDocument/2006/relationships/image" Target="../media/image170.png"/><Relationship Id="rId15" Type="http://schemas.openxmlformats.org/officeDocument/2006/relationships/image" Target="../media/image175.png"/><Relationship Id="rId10" Type="http://schemas.openxmlformats.org/officeDocument/2006/relationships/customXml" Target="../ink/ink230.xml"/><Relationship Id="rId4" Type="http://schemas.openxmlformats.org/officeDocument/2006/relationships/customXml" Target="../ink/ink227.xml"/><Relationship Id="rId9" Type="http://schemas.openxmlformats.org/officeDocument/2006/relationships/image" Target="../media/image172.png"/><Relationship Id="rId14" Type="http://schemas.openxmlformats.org/officeDocument/2006/relationships/customXml" Target="../ink/ink23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ustomXml" Target="../ink/ink237.xml"/><Relationship Id="rId3" Type="http://schemas.openxmlformats.org/officeDocument/2006/relationships/image" Target="../media/image178.png"/><Relationship Id="rId7" Type="http://schemas.openxmlformats.org/officeDocument/2006/relationships/image" Target="../media/image180.png"/><Relationship Id="rId2" Type="http://schemas.openxmlformats.org/officeDocument/2006/relationships/customXml" Target="../ink/ink234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36.xml"/><Relationship Id="rId5" Type="http://schemas.openxmlformats.org/officeDocument/2006/relationships/image" Target="../media/image179.png"/><Relationship Id="rId4" Type="http://schemas.openxmlformats.org/officeDocument/2006/relationships/customXml" Target="../ink/ink235.xml"/><Relationship Id="rId9" Type="http://schemas.openxmlformats.org/officeDocument/2006/relationships/image" Target="../media/image18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ustomXml" Target="../ink/ink241.xml"/><Relationship Id="rId13" Type="http://schemas.openxmlformats.org/officeDocument/2006/relationships/image" Target="../media/image187.png"/><Relationship Id="rId18" Type="http://schemas.openxmlformats.org/officeDocument/2006/relationships/customXml" Target="../ink/ink246.xml"/><Relationship Id="rId3" Type="http://schemas.openxmlformats.org/officeDocument/2006/relationships/image" Target="../media/image182.png"/><Relationship Id="rId21" Type="http://schemas.openxmlformats.org/officeDocument/2006/relationships/image" Target="../media/image191.png"/><Relationship Id="rId7" Type="http://schemas.openxmlformats.org/officeDocument/2006/relationships/image" Target="../media/image184.png"/><Relationship Id="rId12" Type="http://schemas.openxmlformats.org/officeDocument/2006/relationships/customXml" Target="../ink/ink243.xml"/><Relationship Id="rId17" Type="http://schemas.openxmlformats.org/officeDocument/2006/relationships/image" Target="../media/image189.png"/><Relationship Id="rId2" Type="http://schemas.openxmlformats.org/officeDocument/2006/relationships/customXml" Target="../ink/ink238.xml"/><Relationship Id="rId16" Type="http://schemas.openxmlformats.org/officeDocument/2006/relationships/customXml" Target="../ink/ink245.xml"/><Relationship Id="rId20" Type="http://schemas.openxmlformats.org/officeDocument/2006/relationships/customXml" Target="../ink/ink247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40.xml"/><Relationship Id="rId11" Type="http://schemas.openxmlformats.org/officeDocument/2006/relationships/image" Target="../media/image186.png"/><Relationship Id="rId5" Type="http://schemas.openxmlformats.org/officeDocument/2006/relationships/image" Target="../media/image183.png"/><Relationship Id="rId15" Type="http://schemas.openxmlformats.org/officeDocument/2006/relationships/image" Target="../media/image188.png"/><Relationship Id="rId10" Type="http://schemas.openxmlformats.org/officeDocument/2006/relationships/customXml" Target="../ink/ink242.xml"/><Relationship Id="rId19" Type="http://schemas.openxmlformats.org/officeDocument/2006/relationships/image" Target="../media/image190.png"/><Relationship Id="rId4" Type="http://schemas.openxmlformats.org/officeDocument/2006/relationships/customXml" Target="../ink/ink239.xml"/><Relationship Id="rId9" Type="http://schemas.openxmlformats.org/officeDocument/2006/relationships/image" Target="../media/image185.png"/><Relationship Id="rId14" Type="http://schemas.openxmlformats.org/officeDocument/2006/relationships/customXml" Target="../ink/ink24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ustomXml" Target="../ink/ink251.xml"/><Relationship Id="rId13" Type="http://schemas.openxmlformats.org/officeDocument/2006/relationships/image" Target="../media/image197.png"/><Relationship Id="rId3" Type="http://schemas.openxmlformats.org/officeDocument/2006/relationships/image" Target="../media/image192.png"/><Relationship Id="rId7" Type="http://schemas.openxmlformats.org/officeDocument/2006/relationships/image" Target="../media/image194.png"/><Relationship Id="rId12" Type="http://schemas.openxmlformats.org/officeDocument/2006/relationships/customXml" Target="../ink/ink253.xml"/><Relationship Id="rId2" Type="http://schemas.openxmlformats.org/officeDocument/2006/relationships/customXml" Target="../ink/ink248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50.xml"/><Relationship Id="rId11" Type="http://schemas.openxmlformats.org/officeDocument/2006/relationships/image" Target="../media/image196.png"/><Relationship Id="rId5" Type="http://schemas.openxmlformats.org/officeDocument/2006/relationships/image" Target="../media/image193.png"/><Relationship Id="rId10" Type="http://schemas.openxmlformats.org/officeDocument/2006/relationships/customXml" Target="../ink/ink252.xml"/><Relationship Id="rId4" Type="http://schemas.openxmlformats.org/officeDocument/2006/relationships/customXml" Target="../ink/ink249.xml"/><Relationship Id="rId9" Type="http://schemas.openxmlformats.org/officeDocument/2006/relationships/image" Target="../media/image19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8.png"/><Relationship Id="rId7" Type="http://schemas.openxmlformats.org/officeDocument/2006/relationships/image" Target="../media/image200.png"/><Relationship Id="rId2" Type="http://schemas.openxmlformats.org/officeDocument/2006/relationships/customXml" Target="../ink/ink254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56.xml"/><Relationship Id="rId5" Type="http://schemas.openxmlformats.org/officeDocument/2006/relationships/image" Target="../media/image199.png"/><Relationship Id="rId4" Type="http://schemas.openxmlformats.org/officeDocument/2006/relationships/customXml" Target="../ink/ink25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4.png"/><Relationship Id="rId13" Type="http://schemas.openxmlformats.org/officeDocument/2006/relationships/customXml" Target="../ink/ink262.xml"/><Relationship Id="rId18" Type="http://schemas.openxmlformats.org/officeDocument/2006/relationships/image" Target="../media/image209.png"/><Relationship Id="rId3" Type="http://schemas.openxmlformats.org/officeDocument/2006/relationships/customXml" Target="../ink/ink257.xml"/><Relationship Id="rId7" Type="http://schemas.openxmlformats.org/officeDocument/2006/relationships/customXml" Target="../ink/ink259.xml"/><Relationship Id="rId12" Type="http://schemas.openxmlformats.org/officeDocument/2006/relationships/image" Target="../media/image206.png"/><Relationship Id="rId17" Type="http://schemas.openxmlformats.org/officeDocument/2006/relationships/customXml" Target="../ink/ink264.xml"/><Relationship Id="rId2" Type="http://schemas.openxmlformats.org/officeDocument/2006/relationships/image" Target="../media/image201.png"/><Relationship Id="rId16" Type="http://schemas.openxmlformats.org/officeDocument/2006/relationships/image" Target="../media/image20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3.png"/><Relationship Id="rId11" Type="http://schemas.openxmlformats.org/officeDocument/2006/relationships/customXml" Target="../ink/ink261.xml"/><Relationship Id="rId5" Type="http://schemas.openxmlformats.org/officeDocument/2006/relationships/customXml" Target="../ink/ink258.xml"/><Relationship Id="rId15" Type="http://schemas.openxmlformats.org/officeDocument/2006/relationships/customXml" Target="../ink/ink263.xml"/><Relationship Id="rId10" Type="http://schemas.openxmlformats.org/officeDocument/2006/relationships/image" Target="../media/image205.png"/><Relationship Id="rId4" Type="http://schemas.openxmlformats.org/officeDocument/2006/relationships/image" Target="../media/image202.png"/><Relationship Id="rId9" Type="http://schemas.openxmlformats.org/officeDocument/2006/relationships/customXml" Target="../ink/ink260.xml"/><Relationship Id="rId14" Type="http://schemas.openxmlformats.org/officeDocument/2006/relationships/image" Target="../media/image20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customXml" Target="../ink/ink265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1.png"/><Relationship Id="rId2" Type="http://schemas.openxmlformats.org/officeDocument/2006/relationships/customXml" Target="../ink/ink26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customXml" Target="../ink/ink31.xml"/><Relationship Id="rId18" Type="http://schemas.openxmlformats.org/officeDocument/2006/relationships/image" Target="../media/image15.png"/><Relationship Id="rId26" Type="http://schemas.openxmlformats.org/officeDocument/2006/relationships/image" Target="../media/image19.png"/><Relationship Id="rId39" Type="http://schemas.openxmlformats.org/officeDocument/2006/relationships/customXml" Target="../ink/ink44.xml"/><Relationship Id="rId21" Type="http://schemas.openxmlformats.org/officeDocument/2006/relationships/customXml" Target="../ink/ink35.xml"/><Relationship Id="rId34" Type="http://schemas.openxmlformats.org/officeDocument/2006/relationships/image" Target="../media/image23.png"/><Relationship Id="rId42" Type="http://schemas.openxmlformats.org/officeDocument/2006/relationships/image" Target="../media/image27.png"/><Relationship Id="rId47" Type="http://schemas.openxmlformats.org/officeDocument/2006/relationships/customXml" Target="../ink/ink48.xml"/><Relationship Id="rId50" Type="http://schemas.openxmlformats.org/officeDocument/2006/relationships/image" Target="../media/image31.png"/><Relationship Id="rId55" Type="http://schemas.openxmlformats.org/officeDocument/2006/relationships/customXml" Target="../ink/ink52.xml"/><Relationship Id="rId7" Type="http://schemas.openxmlformats.org/officeDocument/2006/relationships/customXml" Target="../ink/ink28.xml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29" Type="http://schemas.openxmlformats.org/officeDocument/2006/relationships/customXml" Target="../ink/ink39.xml"/><Relationship Id="rId11" Type="http://schemas.openxmlformats.org/officeDocument/2006/relationships/customXml" Target="../ink/ink30.xml"/><Relationship Id="rId24" Type="http://schemas.openxmlformats.org/officeDocument/2006/relationships/image" Target="../media/image18.png"/><Relationship Id="rId32" Type="http://schemas.openxmlformats.org/officeDocument/2006/relationships/image" Target="../media/image22.png"/><Relationship Id="rId37" Type="http://schemas.openxmlformats.org/officeDocument/2006/relationships/customXml" Target="../ink/ink43.xml"/><Relationship Id="rId40" Type="http://schemas.openxmlformats.org/officeDocument/2006/relationships/image" Target="../media/image26.png"/><Relationship Id="rId45" Type="http://schemas.openxmlformats.org/officeDocument/2006/relationships/customXml" Target="../ink/ink47.xml"/><Relationship Id="rId53" Type="http://schemas.openxmlformats.org/officeDocument/2006/relationships/customXml" Target="../ink/ink51.xml"/><Relationship Id="rId58" Type="http://schemas.openxmlformats.org/officeDocument/2006/relationships/image" Target="../media/image35.png"/><Relationship Id="rId5" Type="http://schemas.openxmlformats.org/officeDocument/2006/relationships/customXml" Target="../ink/ink27.xml"/><Relationship Id="rId61" Type="http://schemas.openxmlformats.org/officeDocument/2006/relationships/customXml" Target="../ink/ink55.xml"/><Relationship Id="rId19" Type="http://schemas.openxmlformats.org/officeDocument/2006/relationships/customXml" Target="../ink/ink34.xml"/><Relationship Id="rId14" Type="http://schemas.openxmlformats.org/officeDocument/2006/relationships/image" Target="../media/image13.png"/><Relationship Id="rId22" Type="http://schemas.openxmlformats.org/officeDocument/2006/relationships/image" Target="../media/image17.png"/><Relationship Id="rId27" Type="http://schemas.openxmlformats.org/officeDocument/2006/relationships/customXml" Target="../ink/ink38.xml"/><Relationship Id="rId30" Type="http://schemas.openxmlformats.org/officeDocument/2006/relationships/image" Target="../media/image21.png"/><Relationship Id="rId35" Type="http://schemas.openxmlformats.org/officeDocument/2006/relationships/customXml" Target="../ink/ink42.xml"/><Relationship Id="rId43" Type="http://schemas.openxmlformats.org/officeDocument/2006/relationships/customXml" Target="../ink/ink46.xml"/><Relationship Id="rId48" Type="http://schemas.openxmlformats.org/officeDocument/2006/relationships/image" Target="../media/image30.png"/><Relationship Id="rId56" Type="http://schemas.openxmlformats.org/officeDocument/2006/relationships/image" Target="../media/image34.png"/><Relationship Id="rId8" Type="http://schemas.openxmlformats.org/officeDocument/2006/relationships/image" Target="../media/image10.png"/><Relationship Id="rId51" Type="http://schemas.openxmlformats.org/officeDocument/2006/relationships/customXml" Target="../ink/ink50.xml"/><Relationship Id="rId3" Type="http://schemas.openxmlformats.org/officeDocument/2006/relationships/customXml" Target="../ink/ink26.xml"/><Relationship Id="rId12" Type="http://schemas.openxmlformats.org/officeDocument/2006/relationships/image" Target="../media/image12.png"/><Relationship Id="rId17" Type="http://schemas.openxmlformats.org/officeDocument/2006/relationships/customXml" Target="../ink/ink33.xml"/><Relationship Id="rId25" Type="http://schemas.openxmlformats.org/officeDocument/2006/relationships/customXml" Target="../ink/ink37.xml"/><Relationship Id="rId33" Type="http://schemas.openxmlformats.org/officeDocument/2006/relationships/customXml" Target="../ink/ink41.xml"/><Relationship Id="rId38" Type="http://schemas.openxmlformats.org/officeDocument/2006/relationships/image" Target="../media/image25.png"/><Relationship Id="rId46" Type="http://schemas.openxmlformats.org/officeDocument/2006/relationships/image" Target="../media/image29.png"/><Relationship Id="rId59" Type="http://schemas.openxmlformats.org/officeDocument/2006/relationships/customXml" Target="../ink/ink54.xml"/><Relationship Id="rId20" Type="http://schemas.openxmlformats.org/officeDocument/2006/relationships/image" Target="../media/image16.png"/><Relationship Id="rId41" Type="http://schemas.openxmlformats.org/officeDocument/2006/relationships/customXml" Target="../ink/ink45.xml"/><Relationship Id="rId54" Type="http://schemas.openxmlformats.org/officeDocument/2006/relationships/image" Target="../media/image33.png"/><Relationship Id="rId6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5" Type="http://schemas.openxmlformats.org/officeDocument/2006/relationships/customXml" Target="../ink/ink32.xml"/><Relationship Id="rId23" Type="http://schemas.openxmlformats.org/officeDocument/2006/relationships/customXml" Target="../ink/ink36.xml"/><Relationship Id="rId28" Type="http://schemas.openxmlformats.org/officeDocument/2006/relationships/image" Target="../media/image20.png"/><Relationship Id="rId36" Type="http://schemas.openxmlformats.org/officeDocument/2006/relationships/image" Target="../media/image24.png"/><Relationship Id="rId49" Type="http://schemas.openxmlformats.org/officeDocument/2006/relationships/customXml" Target="../ink/ink49.xml"/><Relationship Id="rId57" Type="http://schemas.openxmlformats.org/officeDocument/2006/relationships/customXml" Target="../ink/ink53.xml"/><Relationship Id="rId10" Type="http://schemas.openxmlformats.org/officeDocument/2006/relationships/image" Target="../media/image11.png"/><Relationship Id="rId31" Type="http://schemas.openxmlformats.org/officeDocument/2006/relationships/customXml" Target="../ink/ink40.xml"/><Relationship Id="rId44" Type="http://schemas.openxmlformats.org/officeDocument/2006/relationships/image" Target="../media/image28.png"/><Relationship Id="rId52" Type="http://schemas.openxmlformats.org/officeDocument/2006/relationships/image" Target="../media/image32.png"/><Relationship Id="rId60" Type="http://schemas.openxmlformats.org/officeDocument/2006/relationships/image" Target="../media/image36.png"/><Relationship Id="rId4" Type="http://schemas.openxmlformats.org/officeDocument/2006/relationships/image" Target="../media/image2.png"/><Relationship Id="rId9" Type="http://schemas.openxmlformats.org/officeDocument/2006/relationships/customXml" Target="../ink/ink29.xml"/></Relationships>
</file>

<file path=ppt/slides/_rels/slide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6.png"/><Relationship Id="rId21" Type="http://schemas.openxmlformats.org/officeDocument/2006/relationships/customXml" Target="../ink/ink65.xml"/><Relationship Id="rId42" Type="http://schemas.openxmlformats.org/officeDocument/2006/relationships/image" Target="../media/image40.png"/><Relationship Id="rId47" Type="http://schemas.openxmlformats.org/officeDocument/2006/relationships/customXml" Target="../ink/ink78.xml"/><Relationship Id="rId63" Type="http://schemas.openxmlformats.org/officeDocument/2006/relationships/image" Target="../media/image50.png"/><Relationship Id="rId68" Type="http://schemas.openxmlformats.org/officeDocument/2006/relationships/customXml" Target="../ink/ink89.xml"/><Relationship Id="rId84" Type="http://schemas.openxmlformats.org/officeDocument/2006/relationships/customXml" Target="../ink/ink97.xml"/><Relationship Id="rId16" Type="http://schemas.openxmlformats.org/officeDocument/2006/relationships/image" Target="../media/image17.png"/><Relationship Id="rId11" Type="http://schemas.openxmlformats.org/officeDocument/2006/relationships/customXml" Target="../ink/ink60.xml"/><Relationship Id="rId32" Type="http://schemas.openxmlformats.org/officeDocument/2006/relationships/image" Target="../media/image29.png"/><Relationship Id="rId37" Type="http://schemas.openxmlformats.org/officeDocument/2006/relationships/customXml" Target="../ink/ink73.xml"/><Relationship Id="rId53" Type="http://schemas.openxmlformats.org/officeDocument/2006/relationships/image" Target="../media/image45.png"/><Relationship Id="rId58" Type="http://schemas.openxmlformats.org/officeDocument/2006/relationships/customXml" Target="../ink/ink84.xml"/><Relationship Id="rId74" Type="http://schemas.openxmlformats.org/officeDocument/2006/relationships/customXml" Target="../ink/ink92.xml"/><Relationship Id="rId79" Type="http://schemas.openxmlformats.org/officeDocument/2006/relationships/image" Target="../media/image58.png"/><Relationship Id="rId5" Type="http://schemas.openxmlformats.org/officeDocument/2006/relationships/customXml" Target="../ink/ink57.xml"/><Relationship Id="rId19" Type="http://schemas.openxmlformats.org/officeDocument/2006/relationships/customXml" Target="../ink/ink64.xml"/><Relationship Id="rId14" Type="http://schemas.openxmlformats.org/officeDocument/2006/relationships/image" Target="../media/image15.png"/><Relationship Id="rId22" Type="http://schemas.openxmlformats.org/officeDocument/2006/relationships/image" Target="../media/image24.png"/><Relationship Id="rId27" Type="http://schemas.openxmlformats.org/officeDocument/2006/relationships/customXml" Target="../ink/ink68.xml"/><Relationship Id="rId30" Type="http://schemas.openxmlformats.org/officeDocument/2006/relationships/image" Target="../media/image28.png"/><Relationship Id="rId35" Type="http://schemas.openxmlformats.org/officeDocument/2006/relationships/customXml" Target="../ink/ink72.xml"/><Relationship Id="rId43" Type="http://schemas.openxmlformats.org/officeDocument/2006/relationships/customXml" Target="../ink/ink76.xml"/><Relationship Id="rId48" Type="http://schemas.openxmlformats.org/officeDocument/2006/relationships/image" Target="../media/image43.png"/><Relationship Id="rId56" Type="http://schemas.openxmlformats.org/officeDocument/2006/relationships/customXml" Target="../ink/ink83.xml"/><Relationship Id="rId64" Type="http://schemas.openxmlformats.org/officeDocument/2006/relationships/customXml" Target="../ink/ink87.xml"/><Relationship Id="rId69" Type="http://schemas.openxmlformats.org/officeDocument/2006/relationships/image" Target="../media/image53.png"/><Relationship Id="rId77" Type="http://schemas.openxmlformats.org/officeDocument/2006/relationships/image" Target="../media/image57.png"/><Relationship Id="rId8" Type="http://schemas.openxmlformats.org/officeDocument/2006/relationships/image" Target="../media/image11.png"/><Relationship Id="rId51" Type="http://schemas.openxmlformats.org/officeDocument/2006/relationships/image" Target="../media/image44.png"/><Relationship Id="rId72" Type="http://schemas.openxmlformats.org/officeDocument/2006/relationships/customXml" Target="../ink/ink91.xml"/><Relationship Id="rId80" Type="http://schemas.openxmlformats.org/officeDocument/2006/relationships/customXml" Target="../ink/ink95.xml"/><Relationship Id="rId85" Type="http://schemas.openxmlformats.org/officeDocument/2006/relationships/image" Target="../media/image61.png"/><Relationship Id="rId3" Type="http://schemas.openxmlformats.org/officeDocument/2006/relationships/customXml" Target="../ink/ink56.xml"/><Relationship Id="rId12" Type="http://schemas.openxmlformats.org/officeDocument/2006/relationships/image" Target="../media/image14.png"/><Relationship Id="rId17" Type="http://schemas.openxmlformats.org/officeDocument/2006/relationships/customXml" Target="../ink/ink63.xml"/><Relationship Id="rId25" Type="http://schemas.openxmlformats.org/officeDocument/2006/relationships/customXml" Target="../ink/ink67.xml"/><Relationship Id="rId33" Type="http://schemas.openxmlformats.org/officeDocument/2006/relationships/customXml" Target="../ink/ink71.xml"/><Relationship Id="rId38" Type="http://schemas.openxmlformats.org/officeDocument/2006/relationships/image" Target="../media/image38.png"/><Relationship Id="rId46" Type="http://schemas.openxmlformats.org/officeDocument/2006/relationships/image" Target="../media/image42.png"/><Relationship Id="rId59" Type="http://schemas.openxmlformats.org/officeDocument/2006/relationships/image" Target="../media/image48.png"/><Relationship Id="rId67" Type="http://schemas.openxmlformats.org/officeDocument/2006/relationships/image" Target="../media/image52.png"/><Relationship Id="rId20" Type="http://schemas.openxmlformats.org/officeDocument/2006/relationships/image" Target="../media/image22.png"/><Relationship Id="rId41" Type="http://schemas.openxmlformats.org/officeDocument/2006/relationships/customXml" Target="../ink/ink75.xml"/><Relationship Id="rId54" Type="http://schemas.openxmlformats.org/officeDocument/2006/relationships/customXml" Target="../ink/ink82.xml"/><Relationship Id="rId62" Type="http://schemas.openxmlformats.org/officeDocument/2006/relationships/customXml" Target="../ink/ink86.xml"/><Relationship Id="rId70" Type="http://schemas.openxmlformats.org/officeDocument/2006/relationships/customXml" Target="../ink/ink90.xml"/><Relationship Id="rId75" Type="http://schemas.openxmlformats.org/officeDocument/2006/relationships/image" Target="../media/image56.png"/><Relationship Id="rId83" Type="http://schemas.openxmlformats.org/officeDocument/2006/relationships/image" Target="../media/image6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5" Type="http://schemas.openxmlformats.org/officeDocument/2006/relationships/customXml" Target="../ink/ink62.xml"/><Relationship Id="rId23" Type="http://schemas.openxmlformats.org/officeDocument/2006/relationships/customXml" Target="../ink/ink66.xml"/><Relationship Id="rId28" Type="http://schemas.openxmlformats.org/officeDocument/2006/relationships/image" Target="../media/image27.png"/><Relationship Id="rId36" Type="http://schemas.openxmlformats.org/officeDocument/2006/relationships/image" Target="../media/image35.png"/><Relationship Id="rId49" Type="http://schemas.openxmlformats.org/officeDocument/2006/relationships/customXml" Target="../ink/ink79.xml"/><Relationship Id="rId57" Type="http://schemas.openxmlformats.org/officeDocument/2006/relationships/image" Target="../media/image47.png"/><Relationship Id="rId10" Type="http://schemas.openxmlformats.org/officeDocument/2006/relationships/image" Target="../media/image13.png"/><Relationship Id="rId31" Type="http://schemas.openxmlformats.org/officeDocument/2006/relationships/customXml" Target="../ink/ink70.xml"/><Relationship Id="rId44" Type="http://schemas.openxmlformats.org/officeDocument/2006/relationships/image" Target="../media/image41.png"/><Relationship Id="rId52" Type="http://schemas.openxmlformats.org/officeDocument/2006/relationships/customXml" Target="../ink/ink81.xml"/><Relationship Id="rId60" Type="http://schemas.openxmlformats.org/officeDocument/2006/relationships/customXml" Target="../ink/ink85.xml"/><Relationship Id="rId65" Type="http://schemas.openxmlformats.org/officeDocument/2006/relationships/image" Target="../media/image51.png"/><Relationship Id="rId73" Type="http://schemas.openxmlformats.org/officeDocument/2006/relationships/image" Target="../media/image55.png"/><Relationship Id="rId78" Type="http://schemas.openxmlformats.org/officeDocument/2006/relationships/customXml" Target="../ink/ink94.xml"/><Relationship Id="rId81" Type="http://schemas.openxmlformats.org/officeDocument/2006/relationships/image" Target="../media/image59.png"/><Relationship Id="rId86" Type="http://schemas.openxmlformats.org/officeDocument/2006/relationships/customXml" Target="../ink/ink98.xml"/><Relationship Id="rId4" Type="http://schemas.openxmlformats.org/officeDocument/2006/relationships/image" Target="../media/image4.png"/><Relationship Id="rId9" Type="http://schemas.openxmlformats.org/officeDocument/2006/relationships/customXml" Target="../ink/ink59.xml"/><Relationship Id="rId13" Type="http://schemas.openxmlformats.org/officeDocument/2006/relationships/customXml" Target="../ink/ink61.xml"/><Relationship Id="rId18" Type="http://schemas.openxmlformats.org/officeDocument/2006/relationships/image" Target="../media/image21.png"/><Relationship Id="rId39" Type="http://schemas.openxmlformats.org/officeDocument/2006/relationships/customXml" Target="../ink/ink74.xml"/><Relationship Id="rId34" Type="http://schemas.openxmlformats.org/officeDocument/2006/relationships/image" Target="../media/image30.png"/><Relationship Id="rId50" Type="http://schemas.openxmlformats.org/officeDocument/2006/relationships/customXml" Target="../ink/ink80.xml"/><Relationship Id="rId55" Type="http://schemas.openxmlformats.org/officeDocument/2006/relationships/image" Target="../media/image46.png"/><Relationship Id="rId76" Type="http://schemas.openxmlformats.org/officeDocument/2006/relationships/customXml" Target="../ink/ink93.xml"/><Relationship Id="rId7" Type="http://schemas.openxmlformats.org/officeDocument/2006/relationships/customXml" Target="../ink/ink58.xml"/><Relationship Id="rId71" Type="http://schemas.openxmlformats.org/officeDocument/2006/relationships/image" Target="../media/image54.png"/><Relationship Id="rId2" Type="http://schemas.openxmlformats.org/officeDocument/2006/relationships/image" Target="../media/image1.png"/><Relationship Id="rId29" Type="http://schemas.openxmlformats.org/officeDocument/2006/relationships/customXml" Target="../ink/ink69.xml"/><Relationship Id="rId24" Type="http://schemas.openxmlformats.org/officeDocument/2006/relationships/image" Target="../media/image25.png"/><Relationship Id="rId40" Type="http://schemas.openxmlformats.org/officeDocument/2006/relationships/image" Target="../media/image39.png"/><Relationship Id="rId45" Type="http://schemas.openxmlformats.org/officeDocument/2006/relationships/customXml" Target="../ink/ink77.xml"/><Relationship Id="rId66" Type="http://schemas.openxmlformats.org/officeDocument/2006/relationships/customXml" Target="../ink/ink88.xml"/><Relationship Id="rId87" Type="http://schemas.openxmlformats.org/officeDocument/2006/relationships/image" Target="../media/image62.png"/><Relationship Id="rId61" Type="http://schemas.openxmlformats.org/officeDocument/2006/relationships/image" Target="../media/image49.png"/><Relationship Id="rId82" Type="http://schemas.openxmlformats.org/officeDocument/2006/relationships/customXml" Target="../ink/ink9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102.xml"/><Relationship Id="rId3" Type="http://schemas.openxmlformats.org/officeDocument/2006/relationships/image" Target="../media/image63.png"/><Relationship Id="rId7" Type="http://schemas.openxmlformats.org/officeDocument/2006/relationships/image" Target="../media/image65.png"/><Relationship Id="rId2" Type="http://schemas.openxmlformats.org/officeDocument/2006/relationships/customXml" Target="../ink/ink99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01.xml"/><Relationship Id="rId5" Type="http://schemas.openxmlformats.org/officeDocument/2006/relationships/image" Target="../media/image64.png"/><Relationship Id="rId4" Type="http://schemas.openxmlformats.org/officeDocument/2006/relationships/customXml" Target="../ink/ink100.xml"/><Relationship Id="rId9" Type="http://schemas.openxmlformats.org/officeDocument/2006/relationships/image" Target="../media/image66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2.png"/><Relationship Id="rId18" Type="http://schemas.openxmlformats.org/officeDocument/2006/relationships/customXml" Target="../ink/ink111.xml"/><Relationship Id="rId26" Type="http://schemas.openxmlformats.org/officeDocument/2006/relationships/customXml" Target="../ink/ink115.xml"/><Relationship Id="rId3" Type="http://schemas.openxmlformats.org/officeDocument/2006/relationships/image" Target="../media/image67.png"/><Relationship Id="rId21" Type="http://schemas.openxmlformats.org/officeDocument/2006/relationships/image" Target="../media/image76.png"/><Relationship Id="rId34" Type="http://schemas.openxmlformats.org/officeDocument/2006/relationships/customXml" Target="../ink/ink119.xml"/><Relationship Id="rId7" Type="http://schemas.openxmlformats.org/officeDocument/2006/relationships/image" Target="../media/image69.png"/><Relationship Id="rId12" Type="http://schemas.openxmlformats.org/officeDocument/2006/relationships/customXml" Target="../ink/ink108.xml"/><Relationship Id="rId17" Type="http://schemas.openxmlformats.org/officeDocument/2006/relationships/image" Target="../media/image74.png"/><Relationship Id="rId25" Type="http://schemas.openxmlformats.org/officeDocument/2006/relationships/image" Target="../media/image78.png"/><Relationship Id="rId33" Type="http://schemas.openxmlformats.org/officeDocument/2006/relationships/image" Target="../media/image82.png"/><Relationship Id="rId2" Type="http://schemas.openxmlformats.org/officeDocument/2006/relationships/customXml" Target="../ink/ink103.xml"/><Relationship Id="rId16" Type="http://schemas.openxmlformats.org/officeDocument/2006/relationships/customXml" Target="../ink/ink110.xml"/><Relationship Id="rId20" Type="http://schemas.openxmlformats.org/officeDocument/2006/relationships/customXml" Target="../ink/ink112.xml"/><Relationship Id="rId29" Type="http://schemas.openxmlformats.org/officeDocument/2006/relationships/image" Target="../media/image80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05.xml"/><Relationship Id="rId11" Type="http://schemas.openxmlformats.org/officeDocument/2006/relationships/image" Target="../media/image71.png"/><Relationship Id="rId24" Type="http://schemas.openxmlformats.org/officeDocument/2006/relationships/customXml" Target="../ink/ink114.xml"/><Relationship Id="rId32" Type="http://schemas.openxmlformats.org/officeDocument/2006/relationships/customXml" Target="../ink/ink118.xml"/><Relationship Id="rId5" Type="http://schemas.openxmlformats.org/officeDocument/2006/relationships/image" Target="../media/image68.png"/><Relationship Id="rId15" Type="http://schemas.openxmlformats.org/officeDocument/2006/relationships/image" Target="../media/image73.png"/><Relationship Id="rId23" Type="http://schemas.openxmlformats.org/officeDocument/2006/relationships/image" Target="../media/image77.png"/><Relationship Id="rId28" Type="http://schemas.openxmlformats.org/officeDocument/2006/relationships/customXml" Target="../ink/ink116.xml"/><Relationship Id="rId10" Type="http://schemas.openxmlformats.org/officeDocument/2006/relationships/customXml" Target="../ink/ink107.xml"/><Relationship Id="rId19" Type="http://schemas.openxmlformats.org/officeDocument/2006/relationships/image" Target="../media/image75.png"/><Relationship Id="rId31" Type="http://schemas.openxmlformats.org/officeDocument/2006/relationships/image" Target="../media/image81.png"/><Relationship Id="rId4" Type="http://schemas.openxmlformats.org/officeDocument/2006/relationships/customXml" Target="../ink/ink104.xml"/><Relationship Id="rId9" Type="http://schemas.openxmlformats.org/officeDocument/2006/relationships/image" Target="../media/image70.png"/><Relationship Id="rId14" Type="http://schemas.openxmlformats.org/officeDocument/2006/relationships/customXml" Target="../ink/ink109.xml"/><Relationship Id="rId22" Type="http://schemas.openxmlformats.org/officeDocument/2006/relationships/customXml" Target="../ink/ink113.xml"/><Relationship Id="rId27" Type="http://schemas.openxmlformats.org/officeDocument/2006/relationships/image" Target="../media/image79.png"/><Relationship Id="rId30" Type="http://schemas.openxmlformats.org/officeDocument/2006/relationships/customXml" Target="../ink/ink117.xml"/><Relationship Id="rId35" Type="http://schemas.openxmlformats.org/officeDocument/2006/relationships/image" Target="../media/image83.png"/><Relationship Id="rId8" Type="http://schemas.openxmlformats.org/officeDocument/2006/relationships/customXml" Target="../ink/ink106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9.png"/><Relationship Id="rId18" Type="http://schemas.openxmlformats.org/officeDocument/2006/relationships/customXml" Target="../ink/ink128.xml"/><Relationship Id="rId26" Type="http://schemas.openxmlformats.org/officeDocument/2006/relationships/customXml" Target="../ink/ink132.xml"/><Relationship Id="rId39" Type="http://schemas.openxmlformats.org/officeDocument/2006/relationships/image" Target="../media/image102.png"/><Relationship Id="rId21" Type="http://schemas.openxmlformats.org/officeDocument/2006/relationships/image" Target="../media/image93.png"/><Relationship Id="rId34" Type="http://schemas.openxmlformats.org/officeDocument/2006/relationships/customXml" Target="../ink/ink136.xml"/><Relationship Id="rId42" Type="http://schemas.openxmlformats.org/officeDocument/2006/relationships/customXml" Target="../ink/ink140.xml"/><Relationship Id="rId7" Type="http://schemas.openxmlformats.org/officeDocument/2006/relationships/image" Target="../media/image86.png"/><Relationship Id="rId2" Type="http://schemas.openxmlformats.org/officeDocument/2006/relationships/customXml" Target="../ink/ink120.xml"/><Relationship Id="rId16" Type="http://schemas.openxmlformats.org/officeDocument/2006/relationships/customXml" Target="../ink/ink127.xml"/><Relationship Id="rId29" Type="http://schemas.openxmlformats.org/officeDocument/2006/relationships/image" Target="../media/image97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22.xml"/><Relationship Id="rId11" Type="http://schemas.openxmlformats.org/officeDocument/2006/relationships/image" Target="../media/image88.png"/><Relationship Id="rId24" Type="http://schemas.openxmlformats.org/officeDocument/2006/relationships/customXml" Target="../ink/ink131.xml"/><Relationship Id="rId32" Type="http://schemas.openxmlformats.org/officeDocument/2006/relationships/customXml" Target="../ink/ink135.xml"/><Relationship Id="rId37" Type="http://schemas.openxmlformats.org/officeDocument/2006/relationships/image" Target="../media/image101.png"/><Relationship Id="rId40" Type="http://schemas.openxmlformats.org/officeDocument/2006/relationships/customXml" Target="../ink/ink139.xml"/><Relationship Id="rId45" Type="http://schemas.openxmlformats.org/officeDocument/2006/relationships/image" Target="../media/image105.png"/><Relationship Id="rId5" Type="http://schemas.openxmlformats.org/officeDocument/2006/relationships/image" Target="../media/image85.png"/><Relationship Id="rId15" Type="http://schemas.openxmlformats.org/officeDocument/2006/relationships/image" Target="../media/image90.png"/><Relationship Id="rId23" Type="http://schemas.openxmlformats.org/officeDocument/2006/relationships/image" Target="../media/image94.png"/><Relationship Id="rId28" Type="http://schemas.openxmlformats.org/officeDocument/2006/relationships/customXml" Target="../ink/ink133.xml"/><Relationship Id="rId36" Type="http://schemas.openxmlformats.org/officeDocument/2006/relationships/customXml" Target="../ink/ink137.xml"/><Relationship Id="rId10" Type="http://schemas.openxmlformats.org/officeDocument/2006/relationships/customXml" Target="../ink/ink124.xml"/><Relationship Id="rId19" Type="http://schemas.openxmlformats.org/officeDocument/2006/relationships/image" Target="../media/image92.png"/><Relationship Id="rId31" Type="http://schemas.openxmlformats.org/officeDocument/2006/relationships/image" Target="../media/image98.png"/><Relationship Id="rId44" Type="http://schemas.openxmlformats.org/officeDocument/2006/relationships/customXml" Target="../ink/ink141.xml"/><Relationship Id="rId4" Type="http://schemas.openxmlformats.org/officeDocument/2006/relationships/customXml" Target="../ink/ink121.xml"/><Relationship Id="rId9" Type="http://schemas.openxmlformats.org/officeDocument/2006/relationships/image" Target="../media/image87.png"/><Relationship Id="rId14" Type="http://schemas.openxmlformats.org/officeDocument/2006/relationships/customXml" Target="../ink/ink126.xml"/><Relationship Id="rId22" Type="http://schemas.openxmlformats.org/officeDocument/2006/relationships/customXml" Target="../ink/ink130.xml"/><Relationship Id="rId27" Type="http://schemas.openxmlformats.org/officeDocument/2006/relationships/image" Target="../media/image96.png"/><Relationship Id="rId30" Type="http://schemas.openxmlformats.org/officeDocument/2006/relationships/customXml" Target="../ink/ink134.xml"/><Relationship Id="rId35" Type="http://schemas.openxmlformats.org/officeDocument/2006/relationships/image" Target="../media/image100.png"/><Relationship Id="rId43" Type="http://schemas.openxmlformats.org/officeDocument/2006/relationships/image" Target="../media/image104.png"/><Relationship Id="rId8" Type="http://schemas.openxmlformats.org/officeDocument/2006/relationships/customXml" Target="../ink/ink123.xml"/><Relationship Id="rId3" Type="http://schemas.openxmlformats.org/officeDocument/2006/relationships/image" Target="../media/image84.png"/><Relationship Id="rId12" Type="http://schemas.openxmlformats.org/officeDocument/2006/relationships/customXml" Target="../ink/ink125.xml"/><Relationship Id="rId17" Type="http://schemas.openxmlformats.org/officeDocument/2006/relationships/image" Target="../media/image91.png"/><Relationship Id="rId25" Type="http://schemas.openxmlformats.org/officeDocument/2006/relationships/image" Target="../media/image95.png"/><Relationship Id="rId33" Type="http://schemas.openxmlformats.org/officeDocument/2006/relationships/image" Target="../media/image99.png"/><Relationship Id="rId38" Type="http://schemas.openxmlformats.org/officeDocument/2006/relationships/customXml" Target="../ink/ink138.xml"/><Relationship Id="rId20" Type="http://schemas.openxmlformats.org/officeDocument/2006/relationships/customXml" Target="../ink/ink129.xml"/><Relationship Id="rId41" Type="http://schemas.openxmlformats.org/officeDocument/2006/relationships/image" Target="../media/image103.png"/></Relationships>
</file>

<file path=ppt/slides/_rels/slide7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54.xml"/><Relationship Id="rId21" Type="http://schemas.openxmlformats.org/officeDocument/2006/relationships/image" Target="../media/image93.png"/><Relationship Id="rId42" Type="http://schemas.openxmlformats.org/officeDocument/2006/relationships/customXml" Target="../ink/ink162.xml"/><Relationship Id="rId47" Type="http://schemas.openxmlformats.org/officeDocument/2006/relationships/image" Target="../media/image107.png"/><Relationship Id="rId63" Type="http://schemas.openxmlformats.org/officeDocument/2006/relationships/image" Target="../media/image115.png"/><Relationship Id="rId68" Type="http://schemas.openxmlformats.org/officeDocument/2006/relationships/customXml" Target="../ink/ink175.xml"/><Relationship Id="rId7" Type="http://schemas.openxmlformats.org/officeDocument/2006/relationships/image" Target="../media/image86.png"/><Relationship Id="rId2" Type="http://schemas.openxmlformats.org/officeDocument/2006/relationships/customXml" Target="../ink/ink142.xml"/><Relationship Id="rId16" Type="http://schemas.openxmlformats.org/officeDocument/2006/relationships/customXml" Target="../ink/ink149.xml"/><Relationship Id="rId29" Type="http://schemas.openxmlformats.org/officeDocument/2006/relationships/image" Target="../media/image98.png"/><Relationship Id="rId11" Type="http://schemas.openxmlformats.org/officeDocument/2006/relationships/image" Target="../media/image88.png"/><Relationship Id="rId24" Type="http://schemas.openxmlformats.org/officeDocument/2006/relationships/customXml" Target="../ink/ink153.xml"/><Relationship Id="rId32" Type="http://schemas.openxmlformats.org/officeDocument/2006/relationships/customXml" Target="../ink/ink157.xml"/><Relationship Id="rId37" Type="http://schemas.openxmlformats.org/officeDocument/2006/relationships/image" Target="../media/image102.png"/><Relationship Id="rId40" Type="http://schemas.openxmlformats.org/officeDocument/2006/relationships/customXml" Target="../ink/ink161.xml"/><Relationship Id="rId45" Type="http://schemas.openxmlformats.org/officeDocument/2006/relationships/image" Target="../media/image106.png"/><Relationship Id="rId53" Type="http://schemas.openxmlformats.org/officeDocument/2006/relationships/image" Target="../media/image110.png"/><Relationship Id="rId58" Type="http://schemas.openxmlformats.org/officeDocument/2006/relationships/customXml" Target="../ink/ink170.xml"/><Relationship Id="rId66" Type="http://schemas.openxmlformats.org/officeDocument/2006/relationships/customXml" Target="../ink/ink174.xml"/><Relationship Id="rId5" Type="http://schemas.openxmlformats.org/officeDocument/2006/relationships/image" Target="../media/image85.png"/><Relationship Id="rId61" Type="http://schemas.openxmlformats.org/officeDocument/2006/relationships/image" Target="../media/image114.png"/><Relationship Id="rId19" Type="http://schemas.openxmlformats.org/officeDocument/2006/relationships/image" Target="../media/image92.png"/><Relationship Id="rId14" Type="http://schemas.openxmlformats.org/officeDocument/2006/relationships/customXml" Target="../ink/ink148.xml"/><Relationship Id="rId22" Type="http://schemas.openxmlformats.org/officeDocument/2006/relationships/customXml" Target="../ink/ink152.xml"/><Relationship Id="rId27" Type="http://schemas.openxmlformats.org/officeDocument/2006/relationships/image" Target="../media/image96.png"/><Relationship Id="rId30" Type="http://schemas.openxmlformats.org/officeDocument/2006/relationships/customXml" Target="../ink/ink156.xml"/><Relationship Id="rId35" Type="http://schemas.openxmlformats.org/officeDocument/2006/relationships/image" Target="../media/image101.png"/><Relationship Id="rId43" Type="http://schemas.openxmlformats.org/officeDocument/2006/relationships/image" Target="../media/image105.png"/><Relationship Id="rId48" Type="http://schemas.openxmlformats.org/officeDocument/2006/relationships/customXml" Target="../ink/ink165.xml"/><Relationship Id="rId56" Type="http://schemas.openxmlformats.org/officeDocument/2006/relationships/customXml" Target="../ink/ink169.xml"/><Relationship Id="rId64" Type="http://schemas.openxmlformats.org/officeDocument/2006/relationships/customXml" Target="../ink/ink173.xml"/><Relationship Id="rId69" Type="http://schemas.openxmlformats.org/officeDocument/2006/relationships/image" Target="../media/image118.png"/><Relationship Id="rId8" Type="http://schemas.openxmlformats.org/officeDocument/2006/relationships/customXml" Target="../ink/ink145.xml"/><Relationship Id="rId51" Type="http://schemas.openxmlformats.org/officeDocument/2006/relationships/image" Target="../media/image109.png"/><Relationship Id="rId3" Type="http://schemas.openxmlformats.org/officeDocument/2006/relationships/image" Target="../media/image84.png"/><Relationship Id="rId12" Type="http://schemas.openxmlformats.org/officeDocument/2006/relationships/customXml" Target="../ink/ink147.xml"/><Relationship Id="rId17" Type="http://schemas.openxmlformats.org/officeDocument/2006/relationships/image" Target="../media/image91.png"/><Relationship Id="rId25" Type="http://schemas.openxmlformats.org/officeDocument/2006/relationships/image" Target="../media/image95.png"/><Relationship Id="rId33" Type="http://schemas.openxmlformats.org/officeDocument/2006/relationships/image" Target="../media/image100.png"/><Relationship Id="rId38" Type="http://schemas.openxmlformats.org/officeDocument/2006/relationships/customXml" Target="../ink/ink160.xml"/><Relationship Id="rId46" Type="http://schemas.openxmlformats.org/officeDocument/2006/relationships/customXml" Target="../ink/ink164.xml"/><Relationship Id="rId59" Type="http://schemas.openxmlformats.org/officeDocument/2006/relationships/image" Target="../media/image113.png"/><Relationship Id="rId67" Type="http://schemas.openxmlformats.org/officeDocument/2006/relationships/image" Target="../media/image117.png"/><Relationship Id="rId20" Type="http://schemas.openxmlformats.org/officeDocument/2006/relationships/customXml" Target="../ink/ink151.xml"/><Relationship Id="rId41" Type="http://schemas.openxmlformats.org/officeDocument/2006/relationships/image" Target="../media/image104.png"/><Relationship Id="rId54" Type="http://schemas.openxmlformats.org/officeDocument/2006/relationships/customXml" Target="../ink/ink168.xml"/><Relationship Id="rId62" Type="http://schemas.openxmlformats.org/officeDocument/2006/relationships/customXml" Target="../ink/ink172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44.xml"/><Relationship Id="rId15" Type="http://schemas.openxmlformats.org/officeDocument/2006/relationships/image" Target="../media/image90.png"/><Relationship Id="rId23" Type="http://schemas.openxmlformats.org/officeDocument/2006/relationships/image" Target="../media/image94.png"/><Relationship Id="rId28" Type="http://schemas.openxmlformats.org/officeDocument/2006/relationships/customXml" Target="../ink/ink155.xml"/><Relationship Id="rId36" Type="http://schemas.openxmlformats.org/officeDocument/2006/relationships/customXml" Target="../ink/ink159.xml"/><Relationship Id="rId49" Type="http://schemas.openxmlformats.org/officeDocument/2006/relationships/image" Target="../media/image108.png"/><Relationship Id="rId57" Type="http://schemas.openxmlformats.org/officeDocument/2006/relationships/image" Target="../media/image112.png"/><Relationship Id="rId10" Type="http://schemas.openxmlformats.org/officeDocument/2006/relationships/customXml" Target="../ink/ink146.xml"/><Relationship Id="rId31" Type="http://schemas.openxmlformats.org/officeDocument/2006/relationships/image" Target="../media/image99.png"/><Relationship Id="rId44" Type="http://schemas.openxmlformats.org/officeDocument/2006/relationships/customXml" Target="../ink/ink163.xml"/><Relationship Id="rId52" Type="http://schemas.openxmlformats.org/officeDocument/2006/relationships/customXml" Target="../ink/ink167.xml"/><Relationship Id="rId60" Type="http://schemas.openxmlformats.org/officeDocument/2006/relationships/customXml" Target="../ink/ink171.xml"/><Relationship Id="rId65" Type="http://schemas.openxmlformats.org/officeDocument/2006/relationships/image" Target="../media/image116.png"/><Relationship Id="rId4" Type="http://schemas.openxmlformats.org/officeDocument/2006/relationships/customXml" Target="../ink/ink143.xml"/><Relationship Id="rId9" Type="http://schemas.openxmlformats.org/officeDocument/2006/relationships/image" Target="../media/image87.png"/><Relationship Id="rId13" Type="http://schemas.openxmlformats.org/officeDocument/2006/relationships/image" Target="../media/image89.png"/><Relationship Id="rId18" Type="http://schemas.openxmlformats.org/officeDocument/2006/relationships/customXml" Target="../ink/ink150.xml"/><Relationship Id="rId39" Type="http://schemas.openxmlformats.org/officeDocument/2006/relationships/image" Target="../media/image103.png"/><Relationship Id="rId34" Type="http://schemas.openxmlformats.org/officeDocument/2006/relationships/customXml" Target="../ink/ink158.xml"/><Relationship Id="rId50" Type="http://schemas.openxmlformats.org/officeDocument/2006/relationships/customXml" Target="../ink/ink166.xml"/><Relationship Id="rId55" Type="http://schemas.openxmlformats.org/officeDocument/2006/relationships/image" Target="../media/image111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4.png"/><Relationship Id="rId18" Type="http://schemas.openxmlformats.org/officeDocument/2006/relationships/customXml" Target="../ink/ink184.xml"/><Relationship Id="rId26" Type="http://schemas.openxmlformats.org/officeDocument/2006/relationships/customXml" Target="../ink/ink188.xml"/><Relationship Id="rId39" Type="http://schemas.openxmlformats.org/officeDocument/2006/relationships/image" Target="../media/image137.png"/><Relationship Id="rId21" Type="http://schemas.openxmlformats.org/officeDocument/2006/relationships/image" Target="../media/image128.png"/><Relationship Id="rId34" Type="http://schemas.openxmlformats.org/officeDocument/2006/relationships/customXml" Target="../ink/ink192.xml"/><Relationship Id="rId42" Type="http://schemas.openxmlformats.org/officeDocument/2006/relationships/customXml" Target="../ink/ink196.xml"/><Relationship Id="rId47" Type="http://schemas.openxmlformats.org/officeDocument/2006/relationships/image" Target="../media/image141.png"/><Relationship Id="rId50" Type="http://schemas.openxmlformats.org/officeDocument/2006/relationships/customXml" Target="../ink/ink200.xml"/><Relationship Id="rId55" Type="http://schemas.openxmlformats.org/officeDocument/2006/relationships/image" Target="../media/image145.png"/><Relationship Id="rId63" Type="http://schemas.openxmlformats.org/officeDocument/2006/relationships/image" Target="../media/image149.png"/><Relationship Id="rId7" Type="http://schemas.openxmlformats.org/officeDocument/2006/relationships/image" Target="../media/image121.png"/><Relationship Id="rId2" Type="http://schemas.openxmlformats.org/officeDocument/2006/relationships/customXml" Target="../ink/ink176.xml"/><Relationship Id="rId16" Type="http://schemas.openxmlformats.org/officeDocument/2006/relationships/customXml" Target="../ink/ink183.xml"/><Relationship Id="rId29" Type="http://schemas.openxmlformats.org/officeDocument/2006/relationships/image" Target="../media/image132.png"/><Relationship Id="rId11" Type="http://schemas.openxmlformats.org/officeDocument/2006/relationships/image" Target="../media/image123.png"/><Relationship Id="rId24" Type="http://schemas.openxmlformats.org/officeDocument/2006/relationships/customXml" Target="../ink/ink187.xml"/><Relationship Id="rId32" Type="http://schemas.openxmlformats.org/officeDocument/2006/relationships/customXml" Target="../ink/ink191.xml"/><Relationship Id="rId37" Type="http://schemas.openxmlformats.org/officeDocument/2006/relationships/image" Target="../media/image136.png"/><Relationship Id="rId40" Type="http://schemas.openxmlformats.org/officeDocument/2006/relationships/customXml" Target="../ink/ink195.xml"/><Relationship Id="rId45" Type="http://schemas.openxmlformats.org/officeDocument/2006/relationships/image" Target="../media/image140.png"/><Relationship Id="rId53" Type="http://schemas.openxmlformats.org/officeDocument/2006/relationships/image" Target="../media/image144.png"/><Relationship Id="rId58" Type="http://schemas.openxmlformats.org/officeDocument/2006/relationships/customXml" Target="../ink/ink204.xml"/><Relationship Id="rId5" Type="http://schemas.openxmlformats.org/officeDocument/2006/relationships/image" Target="../media/image120.png"/><Relationship Id="rId61" Type="http://schemas.openxmlformats.org/officeDocument/2006/relationships/image" Target="../media/image148.png"/><Relationship Id="rId19" Type="http://schemas.openxmlformats.org/officeDocument/2006/relationships/image" Target="../media/image127.png"/><Relationship Id="rId14" Type="http://schemas.openxmlformats.org/officeDocument/2006/relationships/customXml" Target="../ink/ink182.xml"/><Relationship Id="rId22" Type="http://schemas.openxmlformats.org/officeDocument/2006/relationships/customXml" Target="../ink/ink186.xml"/><Relationship Id="rId27" Type="http://schemas.openxmlformats.org/officeDocument/2006/relationships/image" Target="../media/image131.png"/><Relationship Id="rId30" Type="http://schemas.openxmlformats.org/officeDocument/2006/relationships/customXml" Target="../ink/ink190.xml"/><Relationship Id="rId35" Type="http://schemas.openxmlformats.org/officeDocument/2006/relationships/image" Target="../media/image135.png"/><Relationship Id="rId43" Type="http://schemas.openxmlformats.org/officeDocument/2006/relationships/image" Target="../media/image139.png"/><Relationship Id="rId48" Type="http://schemas.openxmlformats.org/officeDocument/2006/relationships/customXml" Target="../ink/ink199.xml"/><Relationship Id="rId56" Type="http://schemas.openxmlformats.org/officeDocument/2006/relationships/customXml" Target="../ink/ink203.xml"/><Relationship Id="rId8" Type="http://schemas.openxmlformats.org/officeDocument/2006/relationships/customXml" Target="../ink/ink179.xml"/><Relationship Id="rId51" Type="http://schemas.openxmlformats.org/officeDocument/2006/relationships/image" Target="../media/image143.png"/><Relationship Id="rId3" Type="http://schemas.openxmlformats.org/officeDocument/2006/relationships/image" Target="../media/image119.png"/><Relationship Id="rId12" Type="http://schemas.openxmlformats.org/officeDocument/2006/relationships/customXml" Target="../ink/ink181.xml"/><Relationship Id="rId17" Type="http://schemas.openxmlformats.org/officeDocument/2006/relationships/image" Target="../media/image126.png"/><Relationship Id="rId25" Type="http://schemas.openxmlformats.org/officeDocument/2006/relationships/image" Target="../media/image130.png"/><Relationship Id="rId33" Type="http://schemas.openxmlformats.org/officeDocument/2006/relationships/image" Target="../media/image134.png"/><Relationship Id="rId38" Type="http://schemas.openxmlformats.org/officeDocument/2006/relationships/customXml" Target="../ink/ink194.xml"/><Relationship Id="rId46" Type="http://schemas.openxmlformats.org/officeDocument/2006/relationships/customXml" Target="../ink/ink198.xml"/><Relationship Id="rId59" Type="http://schemas.openxmlformats.org/officeDocument/2006/relationships/image" Target="../media/image147.png"/><Relationship Id="rId20" Type="http://schemas.openxmlformats.org/officeDocument/2006/relationships/customXml" Target="../ink/ink185.xml"/><Relationship Id="rId41" Type="http://schemas.openxmlformats.org/officeDocument/2006/relationships/image" Target="../media/image138.png"/><Relationship Id="rId54" Type="http://schemas.openxmlformats.org/officeDocument/2006/relationships/customXml" Target="../ink/ink202.xml"/><Relationship Id="rId62" Type="http://schemas.openxmlformats.org/officeDocument/2006/relationships/customXml" Target="../ink/ink206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78.xml"/><Relationship Id="rId15" Type="http://schemas.openxmlformats.org/officeDocument/2006/relationships/image" Target="../media/image125.png"/><Relationship Id="rId23" Type="http://schemas.openxmlformats.org/officeDocument/2006/relationships/image" Target="../media/image129.png"/><Relationship Id="rId28" Type="http://schemas.openxmlformats.org/officeDocument/2006/relationships/customXml" Target="../ink/ink189.xml"/><Relationship Id="rId36" Type="http://schemas.openxmlformats.org/officeDocument/2006/relationships/customXml" Target="../ink/ink193.xml"/><Relationship Id="rId49" Type="http://schemas.openxmlformats.org/officeDocument/2006/relationships/image" Target="../media/image142.png"/><Relationship Id="rId57" Type="http://schemas.openxmlformats.org/officeDocument/2006/relationships/image" Target="../media/image146.png"/><Relationship Id="rId10" Type="http://schemas.openxmlformats.org/officeDocument/2006/relationships/customXml" Target="../ink/ink180.xml"/><Relationship Id="rId31" Type="http://schemas.openxmlformats.org/officeDocument/2006/relationships/image" Target="../media/image133.png"/><Relationship Id="rId44" Type="http://schemas.openxmlformats.org/officeDocument/2006/relationships/customXml" Target="../ink/ink197.xml"/><Relationship Id="rId52" Type="http://schemas.openxmlformats.org/officeDocument/2006/relationships/customXml" Target="../ink/ink201.xml"/><Relationship Id="rId60" Type="http://schemas.openxmlformats.org/officeDocument/2006/relationships/customXml" Target="../ink/ink205.xml"/><Relationship Id="rId4" Type="http://schemas.openxmlformats.org/officeDocument/2006/relationships/customXml" Target="../ink/ink177.xml"/><Relationship Id="rId9" Type="http://schemas.openxmlformats.org/officeDocument/2006/relationships/image" Target="../media/image122.pn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5.png"/><Relationship Id="rId18" Type="http://schemas.openxmlformats.org/officeDocument/2006/relationships/customXml" Target="../ink/ink215.xml"/><Relationship Id="rId26" Type="http://schemas.openxmlformats.org/officeDocument/2006/relationships/customXml" Target="../ink/ink219.xml"/><Relationship Id="rId21" Type="http://schemas.openxmlformats.org/officeDocument/2006/relationships/image" Target="../media/image159.png"/><Relationship Id="rId34" Type="http://schemas.openxmlformats.org/officeDocument/2006/relationships/customXml" Target="../ink/ink223.xml"/><Relationship Id="rId7" Type="http://schemas.openxmlformats.org/officeDocument/2006/relationships/image" Target="../media/image152.png"/><Relationship Id="rId12" Type="http://schemas.openxmlformats.org/officeDocument/2006/relationships/customXml" Target="../ink/ink212.xml"/><Relationship Id="rId17" Type="http://schemas.openxmlformats.org/officeDocument/2006/relationships/image" Target="../media/image157.png"/><Relationship Id="rId25" Type="http://schemas.openxmlformats.org/officeDocument/2006/relationships/image" Target="../media/image161.png"/><Relationship Id="rId33" Type="http://schemas.openxmlformats.org/officeDocument/2006/relationships/image" Target="../media/image165.png"/><Relationship Id="rId2" Type="http://schemas.openxmlformats.org/officeDocument/2006/relationships/customXml" Target="../ink/ink207.xml"/><Relationship Id="rId16" Type="http://schemas.openxmlformats.org/officeDocument/2006/relationships/customXml" Target="../ink/ink214.xml"/><Relationship Id="rId20" Type="http://schemas.openxmlformats.org/officeDocument/2006/relationships/customXml" Target="../ink/ink216.xml"/><Relationship Id="rId29" Type="http://schemas.openxmlformats.org/officeDocument/2006/relationships/image" Target="../media/image163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09.xml"/><Relationship Id="rId11" Type="http://schemas.openxmlformats.org/officeDocument/2006/relationships/image" Target="../media/image154.png"/><Relationship Id="rId24" Type="http://schemas.openxmlformats.org/officeDocument/2006/relationships/customXml" Target="../ink/ink218.xml"/><Relationship Id="rId32" Type="http://schemas.openxmlformats.org/officeDocument/2006/relationships/customXml" Target="../ink/ink222.xml"/><Relationship Id="rId37" Type="http://schemas.openxmlformats.org/officeDocument/2006/relationships/image" Target="../media/image167.png"/><Relationship Id="rId5" Type="http://schemas.openxmlformats.org/officeDocument/2006/relationships/image" Target="../media/image151.png"/><Relationship Id="rId15" Type="http://schemas.openxmlformats.org/officeDocument/2006/relationships/image" Target="../media/image156.png"/><Relationship Id="rId23" Type="http://schemas.openxmlformats.org/officeDocument/2006/relationships/image" Target="../media/image160.png"/><Relationship Id="rId28" Type="http://schemas.openxmlformats.org/officeDocument/2006/relationships/customXml" Target="../ink/ink220.xml"/><Relationship Id="rId36" Type="http://schemas.openxmlformats.org/officeDocument/2006/relationships/customXml" Target="../ink/ink224.xml"/><Relationship Id="rId10" Type="http://schemas.openxmlformats.org/officeDocument/2006/relationships/customXml" Target="../ink/ink211.xml"/><Relationship Id="rId19" Type="http://schemas.openxmlformats.org/officeDocument/2006/relationships/image" Target="../media/image158.png"/><Relationship Id="rId31" Type="http://schemas.openxmlformats.org/officeDocument/2006/relationships/image" Target="../media/image164.png"/><Relationship Id="rId4" Type="http://schemas.openxmlformats.org/officeDocument/2006/relationships/customXml" Target="../ink/ink208.xml"/><Relationship Id="rId9" Type="http://schemas.openxmlformats.org/officeDocument/2006/relationships/image" Target="../media/image153.png"/><Relationship Id="rId14" Type="http://schemas.openxmlformats.org/officeDocument/2006/relationships/customXml" Target="../ink/ink213.xml"/><Relationship Id="rId22" Type="http://schemas.openxmlformats.org/officeDocument/2006/relationships/customXml" Target="../ink/ink217.xml"/><Relationship Id="rId27" Type="http://schemas.openxmlformats.org/officeDocument/2006/relationships/image" Target="../media/image162.png"/><Relationship Id="rId30" Type="http://schemas.openxmlformats.org/officeDocument/2006/relationships/customXml" Target="../ink/ink221.xml"/><Relationship Id="rId35" Type="http://schemas.openxmlformats.org/officeDocument/2006/relationships/image" Target="../media/image166.png"/><Relationship Id="rId8" Type="http://schemas.openxmlformats.org/officeDocument/2006/relationships/customXml" Target="../ink/ink210.xml"/><Relationship Id="rId3" Type="http://schemas.openxmlformats.org/officeDocument/2006/relationships/image" Target="../media/image15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139E3E04-13B2-4D59-8FB6-74DF91EAAF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4477" y="36714"/>
            <a:ext cx="6859969" cy="682128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0" name="Input penna 9">
                <a:extLst>
                  <a:ext uri="{FF2B5EF4-FFF2-40B4-BE49-F238E27FC236}">
                    <a16:creationId xmlns:a16="http://schemas.microsoft.com/office/drawing/2014/main" id="{6C238627-A2C3-48EE-B15F-A51ECE426D31}"/>
                  </a:ext>
                </a:extLst>
              </p14:cNvPr>
              <p14:cNvContentPartPr/>
              <p14:nvPr/>
            </p14:nvContentPartPr>
            <p14:xfrm>
              <a:off x="6376360" y="6151049"/>
              <a:ext cx="630000" cy="217080"/>
            </p14:xfrm>
          </p:contentPart>
        </mc:Choice>
        <mc:Fallback>
          <p:pic>
            <p:nvPicPr>
              <p:cNvPr id="10" name="Input penna 9">
                <a:extLst>
                  <a:ext uri="{FF2B5EF4-FFF2-40B4-BE49-F238E27FC236}">
                    <a16:creationId xmlns:a16="http://schemas.microsoft.com/office/drawing/2014/main" id="{6C238627-A2C3-48EE-B15F-A51ECE426D3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67715" y="6142049"/>
                <a:ext cx="647650" cy="23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2" name="Input penna 21">
                <a:extLst>
                  <a:ext uri="{FF2B5EF4-FFF2-40B4-BE49-F238E27FC236}">
                    <a16:creationId xmlns:a16="http://schemas.microsoft.com/office/drawing/2014/main" id="{E583BB96-EB03-4386-85EB-978085494D61}"/>
                  </a:ext>
                </a:extLst>
              </p14:cNvPr>
              <p14:cNvContentPartPr/>
              <p14:nvPr/>
            </p14:nvContentPartPr>
            <p14:xfrm>
              <a:off x="1985440" y="1018529"/>
              <a:ext cx="363240" cy="245520"/>
            </p14:xfrm>
          </p:contentPart>
        </mc:Choice>
        <mc:Fallback>
          <p:pic>
            <p:nvPicPr>
              <p:cNvPr id="22" name="Input penna 21">
                <a:extLst>
                  <a:ext uri="{FF2B5EF4-FFF2-40B4-BE49-F238E27FC236}">
                    <a16:creationId xmlns:a16="http://schemas.microsoft.com/office/drawing/2014/main" id="{E583BB96-EB03-4386-85EB-978085494D6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976800" y="1009889"/>
                <a:ext cx="380880" cy="26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3" name="Input penna 22">
                <a:extLst>
                  <a:ext uri="{FF2B5EF4-FFF2-40B4-BE49-F238E27FC236}">
                    <a16:creationId xmlns:a16="http://schemas.microsoft.com/office/drawing/2014/main" id="{39B2E729-22EC-43A5-9ABE-D2D6299F7D7C}"/>
                  </a:ext>
                </a:extLst>
              </p14:cNvPr>
              <p14:cNvContentPartPr/>
              <p14:nvPr/>
            </p14:nvContentPartPr>
            <p14:xfrm>
              <a:off x="1477480" y="729449"/>
              <a:ext cx="410400" cy="610560"/>
            </p14:xfrm>
          </p:contentPart>
        </mc:Choice>
        <mc:Fallback>
          <p:pic>
            <p:nvPicPr>
              <p:cNvPr id="23" name="Input penna 22">
                <a:extLst>
                  <a:ext uri="{FF2B5EF4-FFF2-40B4-BE49-F238E27FC236}">
                    <a16:creationId xmlns:a16="http://schemas.microsoft.com/office/drawing/2014/main" id="{39B2E729-22EC-43A5-9ABE-D2D6299F7D7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468480" y="720449"/>
                <a:ext cx="428040" cy="62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24" name="Input penna 23">
                <a:extLst>
                  <a:ext uri="{FF2B5EF4-FFF2-40B4-BE49-F238E27FC236}">
                    <a16:creationId xmlns:a16="http://schemas.microsoft.com/office/drawing/2014/main" id="{EE3EB9EF-8BF4-415E-89E5-517F49913B9D}"/>
                  </a:ext>
                </a:extLst>
              </p14:cNvPr>
              <p14:cNvContentPartPr/>
              <p14:nvPr/>
            </p14:nvContentPartPr>
            <p14:xfrm>
              <a:off x="984640" y="721889"/>
              <a:ext cx="366120" cy="574560"/>
            </p14:xfrm>
          </p:contentPart>
        </mc:Choice>
        <mc:Fallback>
          <p:pic>
            <p:nvPicPr>
              <p:cNvPr id="24" name="Input penna 23">
                <a:extLst>
                  <a:ext uri="{FF2B5EF4-FFF2-40B4-BE49-F238E27FC236}">
                    <a16:creationId xmlns:a16="http://schemas.microsoft.com/office/drawing/2014/main" id="{EE3EB9EF-8BF4-415E-89E5-517F49913B9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75640" y="713249"/>
                <a:ext cx="383760" cy="59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25" name="Input penna 24">
                <a:extLst>
                  <a:ext uri="{FF2B5EF4-FFF2-40B4-BE49-F238E27FC236}">
                    <a16:creationId xmlns:a16="http://schemas.microsoft.com/office/drawing/2014/main" id="{6D8B60FB-28BD-4C8D-818F-576528894EAD}"/>
                  </a:ext>
                </a:extLst>
              </p14:cNvPr>
              <p14:cNvContentPartPr/>
              <p14:nvPr/>
            </p14:nvContentPartPr>
            <p14:xfrm>
              <a:off x="152680" y="595889"/>
              <a:ext cx="692640" cy="939600"/>
            </p14:xfrm>
          </p:contentPart>
        </mc:Choice>
        <mc:Fallback>
          <p:pic>
            <p:nvPicPr>
              <p:cNvPr id="25" name="Input penna 24">
                <a:extLst>
                  <a:ext uri="{FF2B5EF4-FFF2-40B4-BE49-F238E27FC236}">
                    <a16:creationId xmlns:a16="http://schemas.microsoft.com/office/drawing/2014/main" id="{6D8B60FB-28BD-4C8D-818F-576528894EAD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44036" y="587246"/>
                <a:ext cx="710289" cy="9572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44" name="Input penna 43">
                <a:extLst>
                  <a:ext uri="{FF2B5EF4-FFF2-40B4-BE49-F238E27FC236}">
                    <a16:creationId xmlns:a16="http://schemas.microsoft.com/office/drawing/2014/main" id="{A372F7FE-F69D-439C-BA33-C6F783A86B70}"/>
                  </a:ext>
                </a:extLst>
              </p14:cNvPr>
              <p14:cNvContentPartPr/>
              <p14:nvPr/>
            </p14:nvContentPartPr>
            <p14:xfrm>
              <a:off x="205960" y="3759569"/>
              <a:ext cx="1819800" cy="139680"/>
            </p14:xfrm>
          </p:contentPart>
        </mc:Choice>
        <mc:Fallback>
          <p:pic>
            <p:nvPicPr>
              <p:cNvPr id="44" name="Input penna 43">
                <a:extLst>
                  <a:ext uri="{FF2B5EF4-FFF2-40B4-BE49-F238E27FC236}">
                    <a16:creationId xmlns:a16="http://schemas.microsoft.com/office/drawing/2014/main" id="{A372F7FE-F69D-439C-BA33-C6F783A86B70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97320" y="3750929"/>
                <a:ext cx="1837440" cy="15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45" name="Input penna 44">
                <a:extLst>
                  <a:ext uri="{FF2B5EF4-FFF2-40B4-BE49-F238E27FC236}">
                    <a16:creationId xmlns:a16="http://schemas.microsoft.com/office/drawing/2014/main" id="{4DE1B432-7694-42A8-981C-0BB4D3AA2A50}"/>
                  </a:ext>
                </a:extLst>
              </p14:cNvPr>
              <p14:cNvContentPartPr/>
              <p14:nvPr/>
            </p14:nvContentPartPr>
            <p14:xfrm>
              <a:off x="252400" y="1753649"/>
              <a:ext cx="2160000" cy="126000"/>
            </p14:xfrm>
          </p:contentPart>
        </mc:Choice>
        <mc:Fallback>
          <p:pic>
            <p:nvPicPr>
              <p:cNvPr id="45" name="Input penna 44">
                <a:extLst>
                  <a:ext uri="{FF2B5EF4-FFF2-40B4-BE49-F238E27FC236}">
                    <a16:creationId xmlns:a16="http://schemas.microsoft.com/office/drawing/2014/main" id="{4DE1B432-7694-42A8-981C-0BB4D3AA2A50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43400" y="1744649"/>
                <a:ext cx="2177640" cy="14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46" name="Input penna 45">
                <a:extLst>
                  <a:ext uri="{FF2B5EF4-FFF2-40B4-BE49-F238E27FC236}">
                    <a16:creationId xmlns:a16="http://schemas.microsoft.com/office/drawing/2014/main" id="{E1D1B21D-F726-4367-8B03-8128B6EE679B}"/>
                  </a:ext>
                </a:extLst>
              </p14:cNvPr>
              <p14:cNvContentPartPr/>
              <p14:nvPr/>
            </p14:nvContentPartPr>
            <p14:xfrm>
              <a:off x="180400" y="2017889"/>
              <a:ext cx="2419560" cy="1486440"/>
            </p14:xfrm>
          </p:contentPart>
        </mc:Choice>
        <mc:Fallback>
          <p:pic>
            <p:nvPicPr>
              <p:cNvPr id="46" name="Input penna 45">
                <a:extLst>
                  <a:ext uri="{FF2B5EF4-FFF2-40B4-BE49-F238E27FC236}">
                    <a16:creationId xmlns:a16="http://schemas.microsoft.com/office/drawing/2014/main" id="{E1D1B21D-F726-4367-8B03-8128B6EE679B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71400" y="2008889"/>
                <a:ext cx="2437200" cy="150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47" name="Input penna 46">
                <a:extLst>
                  <a:ext uri="{FF2B5EF4-FFF2-40B4-BE49-F238E27FC236}">
                    <a16:creationId xmlns:a16="http://schemas.microsoft.com/office/drawing/2014/main" id="{5F69C4D1-4D6A-46A3-AE1F-96C4D69C7373}"/>
                  </a:ext>
                </a:extLst>
              </p14:cNvPr>
              <p14:cNvContentPartPr/>
              <p14:nvPr/>
            </p14:nvContentPartPr>
            <p14:xfrm>
              <a:off x="4036360" y="1817369"/>
              <a:ext cx="761760" cy="735480"/>
            </p14:xfrm>
          </p:contentPart>
        </mc:Choice>
        <mc:Fallback>
          <p:pic>
            <p:nvPicPr>
              <p:cNvPr id="47" name="Input penna 46">
                <a:extLst>
                  <a:ext uri="{FF2B5EF4-FFF2-40B4-BE49-F238E27FC236}">
                    <a16:creationId xmlns:a16="http://schemas.microsoft.com/office/drawing/2014/main" id="{5F69C4D1-4D6A-46A3-AE1F-96C4D69C7373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982360" y="1709369"/>
                <a:ext cx="869400" cy="95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48" name="Input penna 47">
                <a:extLst>
                  <a:ext uri="{FF2B5EF4-FFF2-40B4-BE49-F238E27FC236}">
                    <a16:creationId xmlns:a16="http://schemas.microsoft.com/office/drawing/2014/main" id="{AFD0AD2F-61F5-4A0A-B035-1298D0EC8596}"/>
                  </a:ext>
                </a:extLst>
              </p14:cNvPr>
              <p14:cNvContentPartPr/>
              <p14:nvPr/>
            </p14:nvContentPartPr>
            <p14:xfrm>
              <a:off x="4411480" y="1745369"/>
              <a:ext cx="1359720" cy="649440"/>
            </p14:xfrm>
          </p:contentPart>
        </mc:Choice>
        <mc:Fallback>
          <p:pic>
            <p:nvPicPr>
              <p:cNvPr id="48" name="Input penna 47">
                <a:extLst>
                  <a:ext uri="{FF2B5EF4-FFF2-40B4-BE49-F238E27FC236}">
                    <a16:creationId xmlns:a16="http://schemas.microsoft.com/office/drawing/2014/main" id="{AFD0AD2F-61F5-4A0A-B035-1298D0EC8596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357480" y="1637369"/>
                <a:ext cx="1467360" cy="86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49" name="Input penna 48">
                <a:extLst>
                  <a:ext uri="{FF2B5EF4-FFF2-40B4-BE49-F238E27FC236}">
                    <a16:creationId xmlns:a16="http://schemas.microsoft.com/office/drawing/2014/main" id="{624EC08D-6A90-4F43-B268-E8C004B2FADC}"/>
                  </a:ext>
                </a:extLst>
              </p14:cNvPr>
              <p14:cNvContentPartPr/>
              <p14:nvPr/>
            </p14:nvContentPartPr>
            <p14:xfrm>
              <a:off x="4680400" y="1512449"/>
              <a:ext cx="2852280" cy="772920"/>
            </p14:xfrm>
          </p:contentPart>
        </mc:Choice>
        <mc:Fallback>
          <p:pic>
            <p:nvPicPr>
              <p:cNvPr id="49" name="Input penna 48">
                <a:extLst>
                  <a:ext uri="{FF2B5EF4-FFF2-40B4-BE49-F238E27FC236}">
                    <a16:creationId xmlns:a16="http://schemas.microsoft.com/office/drawing/2014/main" id="{624EC08D-6A90-4F43-B268-E8C004B2FADC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626760" y="1404809"/>
                <a:ext cx="2959920" cy="98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50" name="Input penna 49">
                <a:extLst>
                  <a:ext uri="{FF2B5EF4-FFF2-40B4-BE49-F238E27FC236}">
                    <a16:creationId xmlns:a16="http://schemas.microsoft.com/office/drawing/2014/main" id="{E0E39A06-A272-4974-980C-ACB631F66C01}"/>
                  </a:ext>
                </a:extLst>
              </p14:cNvPr>
              <p14:cNvContentPartPr/>
              <p14:nvPr/>
            </p14:nvContentPartPr>
            <p14:xfrm>
              <a:off x="4066240" y="2360969"/>
              <a:ext cx="1145520" cy="199800"/>
            </p14:xfrm>
          </p:contentPart>
        </mc:Choice>
        <mc:Fallback>
          <p:pic>
            <p:nvPicPr>
              <p:cNvPr id="50" name="Input penna 49">
                <a:extLst>
                  <a:ext uri="{FF2B5EF4-FFF2-40B4-BE49-F238E27FC236}">
                    <a16:creationId xmlns:a16="http://schemas.microsoft.com/office/drawing/2014/main" id="{E0E39A06-A272-4974-980C-ACB631F66C01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012240" y="2252969"/>
                <a:ext cx="1253160" cy="41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51" name="Input penna 50">
                <a:extLst>
                  <a:ext uri="{FF2B5EF4-FFF2-40B4-BE49-F238E27FC236}">
                    <a16:creationId xmlns:a16="http://schemas.microsoft.com/office/drawing/2014/main" id="{6FC8C2A7-D471-413C-8839-07552BFD92C7}"/>
                  </a:ext>
                </a:extLst>
              </p14:cNvPr>
              <p14:cNvContentPartPr/>
              <p14:nvPr/>
            </p14:nvContentPartPr>
            <p14:xfrm>
              <a:off x="4168840" y="1859489"/>
              <a:ext cx="1277280" cy="601560"/>
            </p14:xfrm>
          </p:contentPart>
        </mc:Choice>
        <mc:Fallback>
          <p:pic>
            <p:nvPicPr>
              <p:cNvPr id="51" name="Input penna 50">
                <a:extLst>
                  <a:ext uri="{FF2B5EF4-FFF2-40B4-BE49-F238E27FC236}">
                    <a16:creationId xmlns:a16="http://schemas.microsoft.com/office/drawing/2014/main" id="{6FC8C2A7-D471-413C-8839-07552BFD92C7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115200" y="1751489"/>
                <a:ext cx="1384920" cy="81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52" name="Input penna 51">
                <a:extLst>
                  <a:ext uri="{FF2B5EF4-FFF2-40B4-BE49-F238E27FC236}">
                    <a16:creationId xmlns:a16="http://schemas.microsoft.com/office/drawing/2014/main" id="{F0001066-418C-4DBD-8CF4-B8065EDB5067}"/>
                  </a:ext>
                </a:extLst>
              </p14:cNvPr>
              <p14:cNvContentPartPr/>
              <p14:nvPr/>
            </p14:nvContentPartPr>
            <p14:xfrm>
              <a:off x="5525680" y="2297609"/>
              <a:ext cx="653760" cy="118080"/>
            </p14:xfrm>
          </p:contentPart>
        </mc:Choice>
        <mc:Fallback>
          <p:pic>
            <p:nvPicPr>
              <p:cNvPr id="52" name="Input penna 51">
                <a:extLst>
                  <a:ext uri="{FF2B5EF4-FFF2-40B4-BE49-F238E27FC236}">
                    <a16:creationId xmlns:a16="http://schemas.microsoft.com/office/drawing/2014/main" id="{F0001066-418C-4DBD-8CF4-B8065EDB5067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471680" y="2189609"/>
                <a:ext cx="761400" cy="33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71" name="Input penna 70">
                <a:extLst>
                  <a:ext uri="{FF2B5EF4-FFF2-40B4-BE49-F238E27FC236}">
                    <a16:creationId xmlns:a16="http://schemas.microsoft.com/office/drawing/2014/main" id="{E76DAF73-B798-4286-B859-4F972AD2F823}"/>
                  </a:ext>
                </a:extLst>
              </p14:cNvPr>
              <p14:cNvContentPartPr/>
              <p14:nvPr/>
            </p14:nvContentPartPr>
            <p14:xfrm>
              <a:off x="9113080" y="202049"/>
              <a:ext cx="1132560" cy="151920"/>
            </p14:xfrm>
          </p:contentPart>
        </mc:Choice>
        <mc:Fallback>
          <p:pic>
            <p:nvPicPr>
              <p:cNvPr id="71" name="Input penna 70">
                <a:extLst>
                  <a:ext uri="{FF2B5EF4-FFF2-40B4-BE49-F238E27FC236}">
                    <a16:creationId xmlns:a16="http://schemas.microsoft.com/office/drawing/2014/main" id="{E76DAF73-B798-4286-B859-4F972AD2F823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9104080" y="193409"/>
                <a:ext cx="1150200" cy="16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74" name="Input penna 73">
                <a:extLst>
                  <a:ext uri="{FF2B5EF4-FFF2-40B4-BE49-F238E27FC236}">
                    <a16:creationId xmlns:a16="http://schemas.microsoft.com/office/drawing/2014/main" id="{3676755B-D740-4F8A-B31E-D4199E6420E4}"/>
                  </a:ext>
                </a:extLst>
              </p14:cNvPr>
              <p14:cNvContentPartPr/>
              <p14:nvPr/>
            </p14:nvContentPartPr>
            <p14:xfrm>
              <a:off x="6775600" y="482849"/>
              <a:ext cx="4821120" cy="1333800"/>
            </p14:xfrm>
          </p:contentPart>
        </mc:Choice>
        <mc:Fallback>
          <p:pic>
            <p:nvPicPr>
              <p:cNvPr id="74" name="Input penna 73">
                <a:extLst>
                  <a:ext uri="{FF2B5EF4-FFF2-40B4-BE49-F238E27FC236}">
                    <a16:creationId xmlns:a16="http://schemas.microsoft.com/office/drawing/2014/main" id="{3676755B-D740-4F8A-B31E-D4199E6420E4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766959" y="474207"/>
                <a:ext cx="4838761" cy="13514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81" name="Input penna 80">
                <a:extLst>
                  <a:ext uri="{FF2B5EF4-FFF2-40B4-BE49-F238E27FC236}">
                    <a16:creationId xmlns:a16="http://schemas.microsoft.com/office/drawing/2014/main" id="{6C56D743-54CD-4C12-BE0A-09815E14D794}"/>
                  </a:ext>
                </a:extLst>
              </p14:cNvPr>
              <p14:cNvContentPartPr/>
              <p14:nvPr/>
            </p14:nvContentPartPr>
            <p14:xfrm>
              <a:off x="7732120" y="2133449"/>
              <a:ext cx="1950840" cy="471240"/>
            </p14:xfrm>
          </p:contentPart>
        </mc:Choice>
        <mc:Fallback>
          <p:pic>
            <p:nvPicPr>
              <p:cNvPr id="81" name="Input penna 80">
                <a:extLst>
                  <a:ext uri="{FF2B5EF4-FFF2-40B4-BE49-F238E27FC236}">
                    <a16:creationId xmlns:a16="http://schemas.microsoft.com/office/drawing/2014/main" id="{6C56D743-54CD-4C12-BE0A-09815E14D794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7723480" y="2124449"/>
                <a:ext cx="1968480" cy="48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85" name="Input penna 84">
                <a:extLst>
                  <a:ext uri="{FF2B5EF4-FFF2-40B4-BE49-F238E27FC236}">
                    <a16:creationId xmlns:a16="http://schemas.microsoft.com/office/drawing/2014/main" id="{EA973FD8-E58A-420D-8086-E452402B8CD6}"/>
                  </a:ext>
                </a:extLst>
              </p14:cNvPr>
              <p14:cNvContentPartPr/>
              <p14:nvPr/>
            </p14:nvContentPartPr>
            <p14:xfrm>
              <a:off x="10192360" y="2577689"/>
              <a:ext cx="889200" cy="173880"/>
            </p14:xfrm>
          </p:contentPart>
        </mc:Choice>
        <mc:Fallback>
          <p:pic>
            <p:nvPicPr>
              <p:cNvPr id="85" name="Input penna 84">
                <a:extLst>
                  <a:ext uri="{FF2B5EF4-FFF2-40B4-BE49-F238E27FC236}">
                    <a16:creationId xmlns:a16="http://schemas.microsoft.com/office/drawing/2014/main" id="{EA973FD8-E58A-420D-8086-E452402B8CD6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0183717" y="2568689"/>
                <a:ext cx="906847" cy="19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86" name="Input penna 85">
                <a:extLst>
                  <a:ext uri="{FF2B5EF4-FFF2-40B4-BE49-F238E27FC236}">
                    <a16:creationId xmlns:a16="http://schemas.microsoft.com/office/drawing/2014/main" id="{09775885-2918-4770-9519-8C163D1A40AC}"/>
                  </a:ext>
                </a:extLst>
              </p14:cNvPr>
              <p14:cNvContentPartPr/>
              <p14:nvPr/>
            </p14:nvContentPartPr>
            <p14:xfrm>
              <a:off x="9981760" y="2116169"/>
              <a:ext cx="1445760" cy="300600"/>
            </p14:xfrm>
          </p:contentPart>
        </mc:Choice>
        <mc:Fallback>
          <p:pic>
            <p:nvPicPr>
              <p:cNvPr id="86" name="Input penna 85">
                <a:extLst>
                  <a:ext uri="{FF2B5EF4-FFF2-40B4-BE49-F238E27FC236}">
                    <a16:creationId xmlns:a16="http://schemas.microsoft.com/office/drawing/2014/main" id="{09775885-2918-4770-9519-8C163D1A40AC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9972760" y="2107169"/>
                <a:ext cx="1463400" cy="31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87" name="Input penna 86">
                <a:extLst>
                  <a:ext uri="{FF2B5EF4-FFF2-40B4-BE49-F238E27FC236}">
                    <a16:creationId xmlns:a16="http://schemas.microsoft.com/office/drawing/2014/main" id="{DC51EA90-7C40-46C4-A88B-EEC7804AA7EC}"/>
                  </a:ext>
                </a:extLst>
              </p14:cNvPr>
              <p14:cNvContentPartPr/>
              <p14:nvPr/>
            </p14:nvContentPartPr>
            <p14:xfrm>
              <a:off x="10441120" y="2933369"/>
              <a:ext cx="150840" cy="3960"/>
            </p14:xfrm>
          </p:contentPart>
        </mc:Choice>
        <mc:Fallback>
          <p:pic>
            <p:nvPicPr>
              <p:cNvPr id="87" name="Input penna 86">
                <a:extLst>
                  <a:ext uri="{FF2B5EF4-FFF2-40B4-BE49-F238E27FC236}">
                    <a16:creationId xmlns:a16="http://schemas.microsoft.com/office/drawing/2014/main" id="{DC51EA90-7C40-46C4-A88B-EEC7804AA7EC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0432120" y="2924369"/>
                <a:ext cx="168480" cy="2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103" name="Input penna 102">
                <a:extLst>
                  <a:ext uri="{FF2B5EF4-FFF2-40B4-BE49-F238E27FC236}">
                    <a16:creationId xmlns:a16="http://schemas.microsoft.com/office/drawing/2014/main" id="{5E64678B-2340-4965-B614-48AC4A7B9B88}"/>
                  </a:ext>
                </a:extLst>
              </p14:cNvPr>
              <p14:cNvContentPartPr/>
              <p14:nvPr/>
            </p14:nvContentPartPr>
            <p14:xfrm>
              <a:off x="9539680" y="3001769"/>
              <a:ext cx="2477520" cy="1195920"/>
            </p14:xfrm>
          </p:contentPart>
        </mc:Choice>
        <mc:Fallback>
          <p:pic>
            <p:nvPicPr>
              <p:cNvPr id="103" name="Input penna 102">
                <a:extLst>
                  <a:ext uri="{FF2B5EF4-FFF2-40B4-BE49-F238E27FC236}">
                    <a16:creationId xmlns:a16="http://schemas.microsoft.com/office/drawing/2014/main" id="{5E64678B-2340-4965-B614-48AC4A7B9B88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9531040" y="2992769"/>
                <a:ext cx="2495160" cy="121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104" name="Input penna 103">
                <a:extLst>
                  <a:ext uri="{FF2B5EF4-FFF2-40B4-BE49-F238E27FC236}">
                    <a16:creationId xmlns:a16="http://schemas.microsoft.com/office/drawing/2014/main" id="{233AE24E-D932-431F-87A5-8957650B1FD9}"/>
                  </a:ext>
                </a:extLst>
              </p14:cNvPr>
              <p14:cNvContentPartPr/>
              <p14:nvPr/>
            </p14:nvContentPartPr>
            <p14:xfrm>
              <a:off x="4010080" y="1512089"/>
              <a:ext cx="3501000" cy="1162080"/>
            </p14:xfrm>
          </p:contentPart>
        </mc:Choice>
        <mc:Fallback>
          <p:pic>
            <p:nvPicPr>
              <p:cNvPr id="104" name="Input penna 103">
                <a:extLst>
                  <a:ext uri="{FF2B5EF4-FFF2-40B4-BE49-F238E27FC236}">
                    <a16:creationId xmlns:a16="http://schemas.microsoft.com/office/drawing/2014/main" id="{233AE24E-D932-431F-87A5-8957650B1FD9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3956080" y="1404449"/>
                <a:ext cx="3608640" cy="137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105" name="Input penna 104">
                <a:extLst>
                  <a:ext uri="{FF2B5EF4-FFF2-40B4-BE49-F238E27FC236}">
                    <a16:creationId xmlns:a16="http://schemas.microsoft.com/office/drawing/2014/main" id="{AA0279C7-28E7-41D7-A94F-C77276EF0A56}"/>
                  </a:ext>
                </a:extLst>
              </p14:cNvPr>
              <p14:cNvContentPartPr/>
              <p14:nvPr/>
            </p14:nvContentPartPr>
            <p14:xfrm>
              <a:off x="2866720" y="230489"/>
              <a:ext cx="23760" cy="936000"/>
            </p14:xfrm>
          </p:contentPart>
        </mc:Choice>
        <mc:Fallback>
          <p:pic>
            <p:nvPicPr>
              <p:cNvPr id="105" name="Input penna 104">
                <a:extLst>
                  <a:ext uri="{FF2B5EF4-FFF2-40B4-BE49-F238E27FC236}">
                    <a16:creationId xmlns:a16="http://schemas.microsoft.com/office/drawing/2014/main" id="{AA0279C7-28E7-41D7-A94F-C77276EF0A56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2813080" y="122849"/>
                <a:ext cx="131400" cy="115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106" name="Input penna 105">
                <a:extLst>
                  <a:ext uri="{FF2B5EF4-FFF2-40B4-BE49-F238E27FC236}">
                    <a16:creationId xmlns:a16="http://schemas.microsoft.com/office/drawing/2014/main" id="{D80B2FA8-93F9-42D6-A4FB-EB87F39DF5F5}"/>
                  </a:ext>
                </a:extLst>
              </p14:cNvPr>
              <p14:cNvContentPartPr/>
              <p14:nvPr/>
            </p14:nvContentPartPr>
            <p14:xfrm>
              <a:off x="2862400" y="1111409"/>
              <a:ext cx="2601720" cy="181440"/>
            </p14:xfrm>
          </p:contentPart>
        </mc:Choice>
        <mc:Fallback>
          <p:pic>
            <p:nvPicPr>
              <p:cNvPr id="106" name="Input penna 105">
                <a:extLst>
                  <a:ext uri="{FF2B5EF4-FFF2-40B4-BE49-F238E27FC236}">
                    <a16:creationId xmlns:a16="http://schemas.microsoft.com/office/drawing/2014/main" id="{D80B2FA8-93F9-42D6-A4FB-EB87F39DF5F5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2808400" y="1003769"/>
                <a:ext cx="2709360" cy="39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107" name="Input penna 106">
                <a:extLst>
                  <a:ext uri="{FF2B5EF4-FFF2-40B4-BE49-F238E27FC236}">
                    <a16:creationId xmlns:a16="http://schemas.microsoft.com/office/drawing/2014/main" id="{AAD66E6F-F73E-468A-A776-1BC381074F9F}"/>
                  </a:ext>
                </a:extLst>
              </p14:cNvPr>
              <p14:cNvContentPartPr/>
              <p14:nvPr/>
            </p14:nvContentPartPr>
            <p14:xfrm>
              <a:off x="2855200" y="156329"/>
              <a:ext cx="2785680" cy="933840"/>
            </p14:xfrm>
          </p:contentPart>
        </mc:Choice>
        <mc:Fallback>
          <p:pic>
            <p:nvPicPr>
              <p:cNvPr id="107" name="Input penna 106">
                <a:extLst>
                  <a:ext uri="{FF2B5EF4-FFF2-40B4-BE49-F238E27FC236}">
                    <a16:creationId xmlns:a16="http://schemas.microsoft.com/office/drawing/2014/main" id="{AAD66E6F-F73E-468A-A776-1BC381074F9F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2801200" y="48689"/>
                <a:ext cx="2893320" cy="1149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381499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3" name="Input penna 22">
                <a:extLst>
                  <a:ext uri="{FF2B5EF4-FFF2-40B4-BE49-F238E27FC236}">
                    <a16:creationId xmlns:a16="http://schemas.microsoft.com/office/drawing/2014/main" id="{19DAEEBE-67F7-43A8-A2B0-CB4493C77DC9}"/>
                  </a:ext>
                </a:extLst>
              </p14:cNvPr>
              <p14:cNvContentPartPr/>
              <p14:nvPr/>
            </p14:nvContentPartPr>
            <p14:xfrm>
              <a:off x="2093080" y="582929"/>
              <a:ext cx="6496200" cy="6031080"/>
            </p14:xfrm>
          </p:contentPart>
        </mc:Choice>
        <mc:Fallback>
          <p:pic>
            <p:nvPicPr>
              <p:cNvPr id="23" name="Input penna 22">
                <a:extLst>
                  <a:ext uri="{FF2B5EF4-FFF2-40B4-BE49-F238E27FC236}">
                    <a16:creationId xmlns:a16="http://schemas.microsoft.com/office/drawing/2014/main" id="{19DAEEBE-67F7-43A8-A2B0-CB4493C77DC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84440" y="574288"/>
                <a:ext cx="6513840" cy="6048721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993090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put penna 1">
                <a:extLst>
                  <a:ext uri="{FF2B5EF4-FFF2-40B4-BE49-F238E27FC236}">
                    <a16:creationId xmlns:a16="http://schemas.microsoft.com/office/drawing/2014/main" id="{A6038E44-E566-4E67-AC41-FD0905DB7989}"/>
                  </a:ext>
                </a:extLst>
              </p14:cNvPr>
              <p14:cNvContentPartPr/>
              <p14:nvPr/>
            </p14:nvContentPartPr>
            <p14:xfrm>
              <a:off x="1198120" y="416249"/>
              <a:ext cx="290880" cy="586440"/>
            </p14:xfrm>
          </p:contentPart>
        </mc:Choice>
        <mc:Fallback>
          <p:pic>
            <p:nvPicPr>
              <p:cNvPr id="2" name="Input penna 1">
                <a:extLst>
                  <a:ext uri="{FF2B5EF4-FFF2-40B4-BE49-F238E27FC236}">
                    <a16:creationId xmlns:a16="http://schemas.microsoft.com/office/drawing/2014/main" id="{A6038E44-E566-4E67-AC41-FD0905DB798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89480" y="407249"/>
                <a:ext cx="308520" cy="60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put penna 4">
                <a:extLst>
                  <a:ext uri="{FF2B5EF4-FFF2-40B4-BE49-F238E27FC236}">
                    <a16:creationId xmlns:a16="http://schemas.microsoft.com/office/drawing/2014/main" id="{E10AD34D-21F2-469D-A233-5EFCD1F4CE39}"/>
                  </a:ext>
                </a:extLst>
              </p14:cNvPr>
              <p14:cNvContentPartPr/>
              <p14:nvPr/>
            </p14:nvContentPartPr>
            <p14:xfrm>
              <a:off x="1868800" y="477449"/>
              <a:ext cx="1309320" cy="649800"/>
            </p14:xfrm>
          </p:contentPart>
        </mc:Choice>
        <mc:Fallback>
          <p:pic>
            <p:nvPicPr>
              <p:cNvPr id="5" name="Input penna 4">
                <a:extLst>
                  <a:ext uri="{FF2B5EF4-FFF2-40B4-BE49-F238E27FC236}">
                    <a16:creationId xmlns:a16="http://schemas.microsoft.com/office/drawing/2014/main" id="{E10AD34D-21F2-469D-A233-5EFCD1F4CE3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859800" y="468449"/>
                <a:ext cx="1326960" cy="66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5" name="Input penna 14">
                <a:extLst>
                  <a:ext uri="{FF2B5EF4-FFF2-40B4-BE49-F238E27FC236}">
                    <a16:creationId xmlns:a16="http://schemas.microsoft.com/office/drawing/2014/main" id="{B8D3BBF0-574A-4766-A226-EAEA1C56C298}"/>
                  </a:ext>
                </a:extLst>
              </p14:cNvPr>
              <p14:cNvContentPartPr/>
              <p14:nvPr/>
            </p14:nvContentPartPr>
            <p14:xfrm>
              <a:off x="4191520" y="2155049"/>
              <a:ext cx="1002960" cy="249480"/>
            </p14:xfrm>
          </p:contentPart>
        </mc:Choice>
        <mc:Fallback>
          <p:pic>
            <p:nvPicPr>
              <p:cNvPr id="15" name="Input penna 14">
                <a:extLst>
                  <a:ext uri="{FF2B5EF4-FFF2-40B4-BE49-F238E27FC236}">
                    <a16:creationId xmlns:a16="http://schemas.microsoft.com/office/drawing/2014/main" id="{B8D3BBF0-574A-4766-A226-EAEA1C56C29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182523" y="2146409"/>
                <a:ext cx="1020594" cy="26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6" name="Input penna 15">
                <a:extLst>
                  <a:ext uri="{FF2B5EF4-FFF2-40B4-BE49-F238E27FC236}">
                    <a16:creationId xmlns:a16="http://schemas.microsoft.com/office/drawing/2014/main" id="{CDDEF118-2C6C-4A18-ACE8-67B44DE74C26}"/>
                  </a:ext>
                </a:extLst>
              </p14:cNvPr>
              <p14:cNvContentPartPr/>
              <p14:nvPr/>
            </p14:nvContentPartPr>
            <p14:xfrm>
              <a:off x="1313680" y="1717289"/>
              <a:ext cx="2422800" cy="743760"/>
            </p14:xfrm>
          </p:contentPart>
        </mc:Choice>
        <mc:Fallback>
          <p:pic>
            <p:nvPicPr>
              <p:cNvPr id="16" name="Input penna 15">
                <a:extLst>
                  <a:ext uri="{FF2B5EF4-FFF2-40B4-BE49-F238E27FC236}">
                    <a16:creationId xmlns:a16="http://schemas.microsoft.com/office/drawing/2014/main" id="{CDDEF118-2C6C-4A18-ACE8-67B44DE74C2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304680" y="1708649"/>
                <a:ext cx="2440440" cy="76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36" name="Input penna 35">
                <a:extLst>
                  <a:ext uri="{FF2B5EF4-FFF2-40B4-BE49-F238E27FC236}">
                    <a16:creationId xmlns:a16="http://schemas.microsoft.com/office/drawing/2014/main" id="{BBC1CECA-97FD-451E-9756-9271570FDCC0}"/>
                  </a:ext>
                </a:extLst>
              </p14:cNvPr>
              <p14:cNvContentPartPr/>
              <p14:nvPr/>
            </p14:nvContentPartPr>
            <p14:xfrm>
              <a:off x="6918160" y="2060009"/>
              <a:ext cx="1346040" cy="163080"/>
            </p14:xfrm>
          </p:contentPart>
        </mc:Choice>
        <mc:Fallback>
          <p:pic>
            <p:nvPicPr>
              <p:cNvPr id="36" name="Input penna 35">
                <a:extLst>
                  <a:ext uri="{FF2B5EF4-FFF2-40B4-BE49-F238E27FC236}">
                    <a16:creationId xmlns:a16="http://schemas.microsoft.com/office/drawing/2014/main" id="{BBC1CECA-97FD-451E-9756-9271570FDCC0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864160" y="1952009"/>
                <a:ext cx="1453680" cy="37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37" name="Input penna 36">
                <a:extLst>
                  <a:ext uri="{FF2B5EF4-FFF2-40B4-BE49-F238E27FC236}">
                    <a16:creationId xmlns:a16="http://schemas.microsoft.com/office/drawing/2014/main" id="{DC9AEFA0-C075-4BC9-B4C2-3004F0DE1D5D}"/>
                  </a:ext>
                </a:extLst>
              </p14:cNvPr>
              <p14:cNvContentPartPr/>
              <p14:nvPr/>
            </p14:nvContentPartPr>
            <p14:xfrm>
              <a:off x="7073320" y="2231729"/>
              <a:ext cx="923760" cy="3270960"/>
            </p14:xfrm>
          </p:contentPart>
        </mc:Choice>
        <mc:Fallback>
          <p:pic>
            <p:nvPicPr>
              <p:cNvPr id="37" name="Input penna 36">
                <a:extLst>
                  <a:ext uri="{FF2B5EF4-FFF2-40B4-BE49-F238E27FC236}">
                    <a16:creationId xmlns:a16="http://schemas.microsoft.com/office/drawing/2014/main" id="{DC9AEFA0-C075-4BC9-B4C2-3004F0DE1D5D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019680" y="2124089"/>
                <a:ext cx="1031400" cy="348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55" name="Input penna 54">
                <a:extLst>
                  <a:ext uri="{FF2B5EF4-FFF2-40B4-BE49-F238E27FC236}">
                    <a16:creationId xmlns:a16="http://schemas.microsoft.com/office/drawing/2014/main" id="{49AF73DA-8C3A-49DC-A51C-F7D9360FBC3C}"/>
                  </a:ext>
                </a:extLst>
              </p14:cNvPr>
              <p14:cNvContentPartPr/>
              <p14:nvPr/>
            </p14:nvContentPartPr>
            <p14:xfrm>
              <a:off x="5895760" y="595169"/>
              <a:ext cx="5830200" cy="5510520"/>
            </p14:xfrm>
          </p:contentPart>
        </mc:Choice>
        <mc:Fallback>
          <p:pic>
            <p:nvPicPr>
              <p:cNvPr id="55" name="Input penna 54">
                <a:extLst>
                  <a:ext uri="{FF2B5EF4-FFF2-40B4-BE49-F238E27FC236}">
                    <a16:creationId xmlns:a16="http://schemas.microsoft.com/office/drawing/2014/main" id="{49AF73DA-8C3A-49DC-A51C-F7D9360FBC3C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887120" y="586529"/>
                <a:ext cx="5847840" cy="552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56" name="Input penna 55">
                <a:extLst>
                  <a:ext uri="{FF2B5EF4-FFF2-40B4-BE49-F238E27FC236}">
                    <a16:creationId xmlns:a16="http://schemas.microsoft.com/office/drawing/2014/main" id="{B2921B66-4375-4248-8A8C-4E94968EE02C}"/>
                  </a:ext>
                </a:extLst>
              </p14:cNvPr>
              <p14:cNvContentPartPr/>
              <p14:nvPr/>
            </p14:nvContentPartPr>
            <p14:xfrm>
              <a:off x="6976480" y="2200049"/>
              <a:ext cx="995760" cy="3941280"/>
            </p14:xfrm>
          </p:contentPart>
        </mc:Choice>
        <mc:Fallback>
          <p:pic>
            <p:nvPicPr>
              <p:cNvPr id="56" name="Input penna 55">
                <a:extLst>
                  <a:ext uri="{FF2B5EF4-FFF2-40B4-BE49-F238E27FC236}">
                    <a16:creationId xmlns:a16="http://schemas.microsoft.com/office/drawing/2014/main" id="{B2921B66-4375-4248-8A8C-4E94968EE02C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922480" y="2092049"/>
                <a:ext cx="1103400" cy="4156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394508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9E16ACEC-4716-4A08-969D-A5FFA4C5E4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785" t="32171" r="25206" b="26239"/>
          <a:stretch/>
        </p:blipFill>
        <p:spPr>
          <a:xfrm>
            <a:off x="2365695" y="0"/>
            <a:ext cx="7566870" cy="6806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4354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7" name="Input penna 56">
                <a:extLst>
                  <a:ext uri="{FF2B5EF4-FFF2-40B4-BE49-F238E27FC236}">
                    <a16:creationId xmlns:a16="http://schemas.microsoft.com/office/drawing/2014/main" id="{01F30196-2B11-4286-A369-CC17885D9F24}"/>
                  </a:ext>
                </a:extLst>
              </p14:cNvPr>
              <p14:cNvContentPartPr/>
              <p14:nvPr/>
            </p14:nvContentPartPr>
            <p14:xfrm>
              <a:off x="3643600" y="2566169"/>
              <a:ext cx="1454400" cy="28080"/>
            </p14:xfrm>
          </p:contentPart>
        </mc:Choice>
        <mc:Fallback>
          <p:pic>
            <p:nvPicPr>
              <p:cNvPr id="57" name="Input penna 56">
                <a:extLst>
                  <a:ext uri="{FF2B5EF4-FFF2-40B4-BE49-F238E27FC236}">
                    <a16:creationId xmlns:a16="http://schemas.microsoft.com/office/drawing/2014/main" id="{01F30196-2B11-4286-A369-CC17885D9F2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589960" y="2458529"/>
                <a:ext cx="1562040" cy="24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8" name="Input penna 57">
                <a:extLst>
                  <a:ext uri="{FF2B5EF4-FFF2-40B4-BE49-F238E27FC236}">
                    <a16:creationId xmlns:a16="http://schemas.microsoft.com/office/drawing/2014/main" id="{6E6F4759-691E-4132-BA7F-FAF51B0F33DE}"/>
                  </a:ext>
                </a:extLst>
              </p14:cNvPr>
              <p14:cNvContentPartPr/>
              <p14:nvPr/>
            </p14:nvContentPartPr>
            <p14:xfrm>
              <a:off x="3578080" y="3723929"/>
              <a:ext cx="1510560" cy="46080"/>
            </p14:xfrm>
          </p:contentPart>
        </mc:Choice>
        <mc:Fallback>
          <p:pic>
            <p:nvPicPr>
              <p:cNvPr id="58" name="Input penna 57">
                <a:extLst>
                  <a:ext uri="{FF2B5EF4-FFF2-40B4-BE49-F238E27FC236}">
                    <a16:creationId xmlns:a16="http://schemas.microsoft.com/office/drawing/2014/main" id="{6E6F4759-691E-4132-BA7F-FAF51B0F33D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524080" y="3616289"/>
                <a:ext cx="1618200" cy="26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59" name="Input penna 58">
                <a:extLst>
                  <a:ext uri="{FF2B5EF4-FFF2-40B4-BE49-F238E27FC236}">
                    <a16:creationId xmlns:a16="http://schemas.microsoft.com/office/drawing/2014/main" id="{2C50788A-9E2D-4228-8401-29BF595B6E70}"/>
                  </a:ext>
                </a:extLst>
              </p14:cNvPr>
              <p14:cNvContentPartPr/>
              <p14:nvPr/>
            </p14:nvContentPartPr>
            <p14:xfrm>
              <a:off x="3634240" y="2649689"/>
              <a:ext cx="1580760" cy="912600"/>
            </p14:xfrm>
          </p:contentPart>
        </mc:Choice>
        <mc:Fallback>
          <p:pic>
            <p:nvPicPr>
              <p:cNvPr id="59" name="Input penna 58">
                <a:extLst>
                  <a:ext uri="{FF2B5EF4-FFF2-40B4-BE49-F238E27FC236}">
                    <a16:creationId xmlns:a16="http://schemas.microsoft.com/office/drawing/2014/main" id="{2C50788A-9E2D-4228-8401-29BF595B6E7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580240" y="2542049"/>
                <a:ext cx="1688400" cy="112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65" name="Input penna 64">
                <a:extLst>
                  <a:ext uri="{FF2B5EF4-FFF2-40B4-BE49-F238E27FC236}">
                    <a16:creationId xmlns:a16="http://schemas.microsoft.com/office/drawing/2014/main" id="{35CB19E2-9A69-4468-BB5D-3E0E7D5831D7}"/>
                  </a:ext>
                </a:extLst>
              </p14:cNvPr>
              <p14:cNvContentPartPr/>
              <p14:nvPr/>
            </p14:nvContentPartPr>
            <p14:xfrm>
              <a:off x="2633440" y="69569"/>
              <a:ext cx="9221760" cy="6742800"/>
            </p14:xfrm>
          </p:contentPart>
        </mc:Choice>
        <mc:Fallback>
          <p:pic>
            <p:nvPicPr>
              <p:cNvPr id="65" name="Input penna 64">
                <a:extLst>
                  <a:ext uri="{FF2B5EF4-FFF2-40B4-BE49-F238E27FC236}">
                    <a16:creationId xmlns:a16="http://schemas.microsoft.com/office/drawing/2014/main" id="{35CB19E2-9A69-4468-BB5D-3E0E7D5831D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624800" y="60569"/>
                <a:ext cx="9239400" cy="6760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151221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" name="Input penna 5">
                <a:extLst>
                  <a:ext uri="{FF2B5EF4-FFF2-40B4-BE49-F238E27FC236}">
                    <a16:creationId xmlns:a16="http://schemas.microsoft.com/office/drawing/2014/main" id="{18D5F5AE-E595-46F7-8505-73695CB9ADEF}"/>
                  </a:ext>
                </a:extLst>
              </p14:cNvPr>
              <p14:cNvContentPartPr/>
              <p14:nvPr/>
            </p14:nvContentPartPr>
            <p14:xfrm>
              <a:off x="3353080" y="1982969"/>
              <a:ext cx="131760" cy="6840"/>
            </p14:xfrm>
          </p:contentPart>
        </mc:Choice>
        <mc:Fallback>
          <p:pic>
            <p:nvPicPr>
              <p:cNvPr id="6" name="Input penna 5">
                <a:extLst>
                  <a:ext uri="{FF2B5EF4-FFF2-40B4-BE49-F238E27FC236}">
                    <a16:creationId xmlns:a16="http://schemas.microsoft.com/office/drawing/2014/main" id="{18D5F5AE-E595-46F7-8505-73695CB9ADE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344080" y="1973969"/>
                <a:ext cx="149400" cy="2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7" name="Input penna 6">
                <a:extLst>
                  <a:ext uri="{FF2B5EF4-FFF2-40B4-BE49-F238E27FC236}">
                    <a16:creationId xmlns:a16="http://schemas.microsoft.com/office/drawing/2014/main" id="{28FCA70B-C362-4892-90E4-0F79DAF03765}"/>
                  </a:ext>
                </a:extLst>
              </p14:cNvPr>
              <p14:cNvContentPartPr/>
              <p14:nvPr/>
            </p14:nvContentPartPr>
            <p14:xfrm>
              <a:off x="3301600" y="2134889"/>
              <a:ext cx="236880" cy="46440"/>
            </p14:xfrm>
          </p:contentPart>
        </mc:Choice>
        <mc:Fallback>
          <p:pic>
            <p:nvPicPr>
              <p:cNvPr id="7" name="Input penna 6">
                <a:extLst>
                  <a:ext uri="{FF2B5EF4-FFF2-40B4-BE49-F238E27FC236}">
                    <a16:creationId xmlns:a16="http://schemas.microsoft.com/office/drawing/2014/main" id="{28FCA70B-C362-4892-90E4-0F79DAF0376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292960" y="2126249"/>
                <a:ext cx="254520" cy="6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9" name="Input penna 8">
                <a:extLst>
                  <a:ext uri="{FF2B5EF4-FFF2-40B4-BE49-F238E27FC236}">
                    <a16:creationId xmlns:a16="http://schemas.microsoft.com/office/drawing/2014/main" id="{9FA38152-785B-40A2-A077-04BA490C21D7}"/>
                  </a:ext>
                </a:extLst>
              </p14:cNvPr>
              <p14:cNvContentPartPr/>
              <p14:nvPr/>
            </p14:nvContentPartPr>
            <p14:xfrm>
              <a:off x="1985440" y="1257209"/>
              <a:ext cx="848880" cy="1626120"/>
            </p14:xfrm>
          </p:contentPart>
        </mc:Choice>
        <mc:Fallback>
          <p:pic>
            <p:nvPicPr>
              <p:cNvPr id="9" name="Input penna 8">
                <a:extLst>
                  <a:ext uri="{FF2B5EF4-FFF2-40B4-BE49-F238E27FC236}">
                    <a16:creationId xmlns:a16="http://schemas.microsoft.com/office/drawing/2014/main" id="{9FA38152-785B-40A2-A077-04BA490C21D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976796" y="1248569"/>
                <a:ext cx="866527" cy="164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3" name="Input penna 12">
                <a:extLst>
                  <a:ext uri="{FF2B5EF4-FFF2-40B4-BE49-F238E27FC236}">
                    <a16:creationId xmlns:a16="http://schemas.microsoft.com/office/drawing/2014/main" id="{C631E850-3598-49B4-8EF5-005EC6747F50}"/>
                  </a:ext>
                </a:extLst>
              </p14:cNvPr>
              <p14:cNvContentPartPr/>
              <p14:nvPr/>
            </p14:nvContentPartPr>
            <p14:xfrm>
              <a:off x="9365800" y="1749689"/>
              <a:ext cx="1261080" cy="1206720"/>
            </p14:xfrm>
          </p:contentPart>
        </mc:Choice>
        <mc:Fallback>
          <p:pic>
            <p:nvPicPr>
              <p:cNvPr id="13" name="Input penna 12">
                <a:extLst>
                  <a:ext uri="{FF2B5EF4-FFF2-40B4-BE49-F238E27FC236}">
                    <a16:creationId xmlns:a16="http://schemas.microsoft.com/office/drawing/2014/main" id="{C631E850-3598-49B4-8EF5-005EC6747F5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356800" y="1741049"/>
                <a:ext cx="1278720" cy="122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4" name="Input penna 23">
                <a:extLst>
                  <a:ext uri="{FF2B5EF4-FFF2-40B4-BE49-F238E27FC236}">
                    <a16:creationId xmlns:a16="http://schemas.microsoft.com/office/drawing/2014/main" id="{6F75AD21-D5E0-4DF6-B40E-4B44E6005C64}"/>
                  </a:ext>
                </a:extLst>
              </p14:cNvPr>
              <p14:cNvContentPartPr/>
              <p14:nvPr/>
            </p14:nvContentPartPr>
            <p14:xfrm>
              <a:off x="3815680" y="1014209"/>
              <a:ext cx="1948680" cy="3232080"/>
            </p14:xfrm>
          </p:contentPart>
        </mc:Choice>
        <mc:Fallback>
          <p:pic>
            <p:nvPicPr>
              <p:cNvPr id="24" name="Input penna 23">
                <a:extLst>
                  <a:ext uri="{FF2B5EF4-FFF2-40B4-BE49-F238E27FC236}">
                    <a16:creationId xmlns:a16="http://schemas.microsoft.com/office/drawing/2014/main" id="{6F75AD21-D5E0-4DF6-B40E-4B44E6005C6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806680" y="1005569"/>
                <a:ext cx="1966320" cy="324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30" name="Input penna 29">
                <a:extLst>
                  <a:ext uri="{FF2B5EF4-FFF2-40B4-BE49-F238E27FC236}">
                    <a16:creationId xmlns:a16="http://schemas.microsoft.com/office/drawing/2014/main" id="{BFC074C7-6876-447E-9328-8B2347D8CA87}"/>
                  </a:ext>
                </a:extLst>
              </p14:cNvPr>
              <p14:cNvContentPartPr/>
              <p14:nvPr/>
            </p14:nvContentPartPr>
            <p14:xfrm>
              <a:off x="4056520" y="4491089"/>
              <a:ext cx="788400" cy="1045080"/>
            </p14:xfrm>
          </p:contentPart>
        </mc:Choice>
        <mc:Fallback>
          <p:pic>
            <p:nvPicPr>
              <p:cNvPr id="30" name="Input penna 29">
                <a:extLst>
                  <a:ext uri="{FF2B5EF4-FFF2-40B4-BE49-F238E27FC236}">
                    <a16:creationId xmlns:a16="http://schemas.microsoft.com/office/drawing/2014/main" id="{BFC074C7-6876-447E-9328-8B2347D8CA87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047524" y="4482449"/>
                <a:ext cx="806032" cy="106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33" name="Input penna 32">
                <a:extLst>
                  <a:ext uri="{FF2B5EF4-FFF2-40B4-BE49-F238E27FC236}">
                    <a16:creationId xmlns:a16="http://schemas.microsoft.com/office/drawing/2014/main" id="{E3B7319A-5B7D-461D-B86C-604F646C88BD}"/>
                  </a:ext>
                </a:extLst>
              </p14:cNvPr>
              <p14:cNvContentPartPr/>
              <p14:nvPr/>
            </p14:nvContentPartPr>
            <p14:xfrm>
              <a:off x="7387600" y="1235969"/>
              <a:ext cx="184320" cy="24840"/>
            </p14:xfrm>
          </p:contentPart>
        </mc:Choice>
        <mc:Fallback>
          <p:pic>
            <p:nvPicPr>
              <p:cNvPr id="33" name="Input penna 32">
                <a:extLst>
                  <a:ext uri="{FF2B5EF4-FFF2-40B4-BE49-F238E27FC236}">
                    <a16:creationId xmlns:a16="http://schemas.microsoft.com/office/drawing/2014/main" id="{E3B7319A-5B7D-461D-B86C-604F646C88BD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378600" y="1226969"/>
                <a:ext cx="20196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34" name="Input penna 33">
                <a:extLst>
                  <a:ext uri="{FF2B5EF4-FFF2-40B4-BE49-F238E27FC236}">
                    <a16:creationId xmlns:a16="http://schemas.microsoft.com/office/drawing/2014/main" id="{EE0AD7F3-AF33-4C3A-8C7F-F4E9B4A4D6F0}"/>
                  </a:ext>
                </a:extLst>
              </p14:cNvPr>
              <p14:cNvContentPartPr/>
              <p14:nvPr/>
            </p14:nvContentPartPr>
            <p14:xfrm>
              <a:off x="7744360" y="1061369"/>
              <a:ext cx="204480" cy="213480"/>
            </p14:xfrm>
          </p:contentPart>
        </mc:Choice>
        <mc:Fallback>
          <p:pic>
            <p:nvPicPr>
              <p:cNvPr id="34" name="Input penna 33">
                <a:extLst>
                  <a:ext uri="{FF2B5EF4-FFF2-40B4-BE49-F238E27FC236}">
                    <a16:creationId xmlns:a16="http://schemas.microsoft.com/office/drawing/2014/main" id="{EE0AD7F3-AF33-4C3A-8C7F-F4E9B4A4D6F0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735360" y="1052369"/>
                <a:ext cx="222120" cy="23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46" name="Input penna 45">
                <a:extLst>
                  <a:ext uri="{FF2B5EF4-FFF2-40B4-BE49-F238E27FC236}">
                    <a16:creationId xmlns:a16="http://schemas.microsoft.com/office/drawing/2014/main" id="{2E965B66-2CD5-4818-8738-B2B99044B92A}"/>
                  </a:ext>
                </a:extLst>
              </p14:cNvPr>
              <p14:cNvContentPartPr/>
              <p14:nvPr/>
            </p14:nvContentPartPr>
            <p14:xfrm>
              <a:off x="6530080" y="4449329"/>
              <a:ext cx="2805840" cy="768960"/>
            </p14:xfrm>
          </p:contentPart>
        </mc:Choice>
        <mc:Fallback>
          <p:pic>
            <p:nvPicPr>
              <p:cNvPr id="46" name="Input penna 45">
                <a:extLst>
                  <a:ext uri="{FF2B5EF4-FFF2-40B4-BE49-F238E27FC236}">
                    <a16:creationId xmlns:a16="http://schemas.microsoft.com/office/drawing/2014/main" id="{2E965B66-2CD5-4818-8738-B2B99044B92A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521440" y="4440329"/>
                <a:ext cx="2823480" cy="78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47" name="Input penna 46">
                <a:extLst>
                  <a:ext uri="{FF2B5EF4-FFF2-40B4-BE49-F238E27FC236}">
                    <a16:creationId xmlns:a16="http://schemas.microsoft.com/office/drawing/2014/main" id="{750A457B-FF05-4FC2-B3CE-1DB67903380F}"/>
                  </a:ext>
                </a:extLst>
              </p14:cNvPr>
              <p14:cNvContentPartPr/>
              <p14:nvPr/>
            </p14:nvContentPartPr>
            <p14:xfrm>
              <a:off x="6103840" y="1478249"/>
              <a:ext cx="2085840" cy="2531160"/>
            </p14:xfrm>
          </p:contentPart>
        </mc:Choice>
        <mc:Fallback>
          <p:pic>
            <p:nvPicPr>
              <p:cNvPr id="47" name="Input penna 46">
                <a:extLst>
                  <a:ext uri="{FF2B5EF4-FFF2-40B4-BE49-F238E27FC236}">
                    <a16:creationId xmlns:a16="http://schemas.microsoft.com/office/drawing/2014/main" id="{750A457B-FF05-4FC2-B3CE-1DB67903380F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095200" y="1469249"/>
                <a:ext cx="2103480" cy="2548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632367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put penna 4">
                <a:extLst>
                  <a:ext uri="{FF2B5EF4-FFF2-40B4-BE49-F238E27FC236}">
                    <a16:creationId xmlns:a16="http://schemas.microsoft.com/office/drawing/2014/main" id="{395B8AAB-3FFF-4745-86E3-CB2536049514}"/>
                  </a:ext>
                </a:extLst>
              </p14:cNvPr>
              <p14:cNvContentPartPr/>
              <p14:nvPr/>
            </p14:nvContentPartPr>
            <p14:xfrm>
              <a:off x="4631440" y="1572929"/>
              <a:ext cx="195120" cy="127800"/>
            </p14:xfrm>
          </p:contentPart>
        </mc:Choice>
        <mc:Fallback>
          <p:pic>
            <p:nvPicPr>
              <p:cNvPr id="5" name="Input penna 4">
                <a:extLst>
                  <a:ext uri="{FF2B5EF4-FFF2-40B4-BE49-F238E27FC236}">
                    <a16:creationId xmlns:a16="http://schemas.microsoft.com/office/drawing/2014/main" id="{395B8AAB-3FFF-4745-86E3-CB253604951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22440" y="1564289"/>
                <a:ext cx="212760" cy="14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1" name="Input penna 20">
                <a:extLst>
                  <a:ext uri="{FF2B5EF4-FFF2-40B4-BE49-F238E27FC236}">
                    <a16:creationId xmlns:a16="http://schemas.microsoft.com/office/drawing/2014/main" id="{8A0D31D5-F03D-4827-8447-C05B1B385934}"/>
                  </a:ext>
                </a:extLst>
              </p14:cNvPr>
              <p14:cNvContentPartPr/>
              <p14:nvPr/>
            </p14:nvContentPartPr>
            <p14:xfrm>
              <a:off x="3366400" y="1156049"/>
              <a:ext cx="818640" cy="1029960"/>
            </p14:xfrm>
          </p:contentPart>
        </mc:Choice>
        <mc:Fallback>
          <p:pic>
            <p:nvPicPr>
              <p:cNvPr id="21" name="Input penna 20">
                <a:extLst>
                  <a:ext uri="{FF2B5EF4-FFF2-40B4-BE49-F238E27FC236}">
                    <a16:creationId xmlns:a16="http://schemas.microsoft.com/office/drawing/2014/main" id="{8A0D31D5-F03D-4827-8447-C05B1B38593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57404" y="1147406"/>
                <a:ext cx="836272" cy="10476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5" name="Input penna 34">
                <a:extLst>
                  <a:ext uri="{FF2B5EF4-FFF2-40B4-BE49-F238E27FC236}">
                    <a16:creationId xmlns:a16="http://schemas.microsoft.com/office/drawing/2014/main" id="{B8C619BE-1646-4929-9E5B-B1499DC14746}"/>
                  </a:ext>
                </a:extLst>
              </p14:cNvPr>
              <p14:cNvContentPartPr/>
              <p14:nvPr/>
            </p14:nvContentPartPr>
            <p14:xfrm>
              <a:off x="9083200" y="3683969"/>
              <a:ext cx="909000" cy="713520"/>
            </p14:xfrm>
          </p:contentPart>
        </mc:Choice>
        <mc:Fallback>
          <p:pic>
            <p:nvPicPr>
              <p:cNvPr id="35" name="Input penna 34">
                <a:extLst>
                  <a:ext uri="{FF2B5EF4-FFF2-40B4-BE49-F238E27FC236}">
                    <a16:creationId xmlns:a16="http://schemas.microsoft.com/office/drawing/2014/main" id="{B8C619BE-1646-4929-9E5B-B1499DC1474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074200" y="3675329"/>
                <a:ext cx="926640" cy="73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65" name="Input penna 64">
                <a:extLst>
                  <a:ext uri="{FF2B5EF4-FFF2-40B4-BE49-F238E27FC236}">
                    <a16:creationId xmlns:a16="http://schemas.microsoft.com/office/drawing/2014/main" id="{26426F35-4971-4023-B782-A2DEDD4AFD35}"/>
                  </a:ext>
                </a:extLst>
              </p14:cNvPr>
              <p14:cNvContentPartPr/>
              <p14:nvPr/>
            </p14:nvContentPartPr>
            <p14:xfrm>
              <a:off x="6142000" y="5211809"/>
              <a:ext cx="4756320" cy="1357920"/>
            </p14:xfrm>
          </p:contentPart>
        </mc:Choice>
        <mc:Fallback>
          <p:pic>
            <p:nvPicPr>
              <p:cNvPr id="65" name="Input penna 64">
                <a:extLst>
                  <a:ext uri="{FF2B5EF4-FFF2-40B4-BE49-F238E27FC236}">
                    <a16:creationId xmlns:a16="http://schemas.microsoft.com/office/drawing/2014/main" id="{26426F35-4971-4023-B782-A2DEDD4AFD3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133000" y="5203169"/>
                <a:ext cx="4773960" cy="137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66" name="Input penna 65">
                <a:extLst>
                  <a:ext uri="{FF2B5EF4-FFF2-40B4-BE49-F238E27FC236}">
                    <a16:creationId xmlns:a16="http://schemas.microsoft.com/office/drawing/2014/main" id="{E336109E-0085-40BA-8F51-12F3DF540136}"/>
                  </a:ext>
                </a:extLst>
              </p14:cNvPr>
              <p14:cNvContentPartPr/>
              <p14:nvPr/>
            </p14:nvContentPartPr>
            <p14:xfrm>
              <a:off x="5557720" y="4370129"/>
              <a:ext cx="2865960" cy="565200"/>
            </p14:xfrm>
          </p:contentPart>
        </mc:Choice>
        <mc:Fallback>
          <p:pic>
            <p:nvPicPr>
              <p:cNvPr id="66" name="Input penna 65">
                <a:extLst>
                  <a:ext uri="{FF2B5EF4-FFF2-40B4-BE49-F238E27FC236}">
                    <a16:creationId xmlns:a16="http://schemas.microsoft.com/office/drawing/2014/main" id="{E336109E-0085-40BA-8F51-12F3DF540136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549080" y="4361483"/>
                <a:ext cx="2883600" cy="5828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69" name="Input penna 68">
                <a:extLst>
                  <a:ext uri="{FF2B5EF4-FFF2-40B4-BE49-F238E27FC236}">
                    <a16:creationId xmlns:a16="http://schemas.microsoft.com/office/drawing/2014/main" id="{74DCE361-519B-478A-BFAF-C3C478970149}"/>
                  </a:ext>
                </a:extLst>
              </p14:cNvPr>
              <p14:cNvContentPartPr/>
              <p14:nvPr/>
            </p14:nvContentPartPr>
            <p14:xfrm>
              <a:off x="5712520" y="259649"/>
              <a:ext cx="5092200" cy="3241800"/>
            </p14:xfrm>
          </p:contentPart>
        </mc:Choice>
        <mc:Fallback>
          <p:pic>
            <p:nvPicPr>
              <p:cNvPr id="69" name="Input penna 68">
                <a:extLst>
                  <a:ext uri="{FF2B5EF4-FFF2-40B4-BE49-F238E27FC236}">
                    <a16:creationId xmlns:a16="http://schemas.microsoft.com/office/drawing/2014/main" id="{74DCE361-519B-478A-BFAF-C3C478970149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703880" y="250649"/>
                <a:ext cx="5109840" cy="3259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26718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4" name="Input penna 63">
                <a:extLst>
                  <a:ext uri="{FF2B5EF4-FFF2-40B4-BE49-F238E27FC236}">
                    <a16:creationId xmlns:a16="http://schemas.microsoft.com/office/drawing/2014/main" id="{3C07CB05-373F-4638-998C-96F8AA44A98B}"/>
                  </a:ext>
                </a:extLst>
              </p14:cNvPr>
              <p14:cNvContentPartPr/>
              <p14:nvPr/>
            </p14:nvContentPartPr>
            <p14:xfrm>
              <a:off x="8145760" y="5414489"/>
              <a:ext cx="2887920" cy="700560"/>
            </p14:xfrm>
          </p:contentPart>
        </mc:Choice>
        <mc:Fallback>
          <p:pic>
            <p:nvPicPr>
              <p:cNvPr id="64" name="Input penna 63">
                <a:extLst>
                  <a:ext uri="{FF2B5EF4-FFF2-40B4-BE49-F238E27FC236}">
                    <a16:creationId xmlns:a16="http://schemas.microsoft.com/office/drawing/2014/main" id="{3C07CB05-373F-4638-998C-96F8AA44A98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137120" y="5405489"/>
                <a:ext cx="2905560" cy="71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5" name="Input penna 64">
                <a:extLst>
                  <a:ext uri="{FF2B5EF4-FFF2-40B4-BE49-F238E27FC236}">
                    <a16:creationId xmlns:a16="http://schemas.microsoft.com/office/drawing/2014/main" id="{3497FCF7-B9CE-43F9-8BA7-5C90223D3864}"/>
                  </a:ext>
                </a:extLst>
              </p14:cNvPr>
              <p14:cNvContentPartPr/>
              <p14:nvPr/>
            </p14:nvContentPartPr>
            <p14:xfrm>
              <a:off x="6182320" y="5159249"/>
              <a:ext cx="1485360" cy="811440"/>
            </p14:xfrm>
          </p:contentPart>
        </mc:Choice>
        <mc:Fallback>
          <p:pic>
            <p:nvPicPr>
              <p:cNvPr id="65" name="Input penna 64">
                <a:extLst>
                  <a:ext uri="{FF2B5EF4-FFF2-40B4-BE49-F238E27FC236}">
                    <a16:creationId xmlns:a16="http://schemas.microsoft.com/office/drawing/2014/main" id="{3497FCF7-B9CE-43F9-8BA7-5C90223D386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173678" y="5150249"/>
                <a:ext cx="1503004" cy="82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32" name="Input penna 131">
                <a:extLst>
                  <a:ext uri="{FF2B5EF4-FFF2-40B4-BE49-F238E27FC236}">
                    <a16:creationId xmlns:a16="http://schemas.microsoft.com/office/drawing/2014/main" id="{638ACD70-D92D-4F77-84DA-9DE2A2A5FF98}"/>
                  </a:ext>
                </a:extLst>
              </p14:cNvPr>
              <p14:cNvContentPartPr/>
              <p14:nvPr/>
            </p14:nvContentPartPr>
            <p14:xfrm>
              <a:off x="2135560" y="655649"/>
              <a:ext cx="9913320" cy="4413960"/>
            </p14:xfrm>
          </p:contentPart>
        </mc:Choice>
        <mc:Fallback>
          <p:pic>
            <p:nvPicPr>
              <p:cNvPr id="132" name="Input penna 131">
                <a:extLst>
                  <a:ext uri="{FF2B5EF4-FFF2-40B4-BE49-F238E27FC236}">
                    <a16:creationId xmlns:a16="http://schemas.microsoft.com/office/drawing/2014/main" id="{638ACD70-D92D-4F77-84DA-9DE2A2A5FF9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126560" y="647008"/>
                <a:ext cx="9930960" cy="4431601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947499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1651D53D-242B-4E64-BFAC-5267A50D60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537" t="19328" r="27546" b="22324"/>
          <a:stretch/>
        </p:blipFill>
        <p:spPr>
          <a:xfrm>
            <a:off x="1258349" y="880844"/>
            <a:ext cx="9060110" cy="584009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put penna 2">
                <a:extLst>
                  <a:ext uri="{FF2B5EF4-FFF2-40B4-BE49-F238E27FC236}">
                    <a16:creationId xmlns:a16="http://schemas.microsoft.com/office/drawing/2014/main" id="{8416B179-1A4D-4769-A20B-302B5116100B}"/>
                  </a:ext>
                </a:extLst>
              </p14:cNvPr>
              <p14:cNvContentPartPr/>
              <p14:nvPr/>
            </p14:nvContentPartPr>
            <p14:xfrm>
              <a:off x="1098400" y="545129"/>
              <a:ext cx="3600" cy="360"/>
            </p14:xfrm>
          </p:contentPart>
        </mc:Choice>
        <mc:Fallback>
          <p:pic>
            <p:nvPicPr>
              <p:cNvPr id="3" name="Input penna 2">
                <a:extLst>
                  <a:ext uri="{FF2B5EF4-FFF2-40B4-BE49-F238E27FC236}">
                    <a16:creationId xmlns:a16="http://schemas.microsoft.com/office/drawing/2014/main" id="{8416B179-1A4D-4769-A20B-302B5116100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89760" y="536129"/>
                <a:ext cx="2124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2" name="Input penna 21">
                <a:extLst>
                  <a:ext uri="{FF2B5EF4-FFF2-40B4-BE49-F238E27FC236}">
                    <a16:creationId xmlns:a16="http://schemas.microsoft.com/office/drawing/2014/main" id="{C2C133F6-A54D-429E-BA9E-0BE881185DCE}"/>
                  </a:ext>
                </a:extLst>
              </p14:cNvPr>
              <p14:cNvContentPartPr/>
              <p14:nvPr/>
            </p14:nvContentPartPr>
            <p14:xfrm>
              <a:off x="1267600" y="692009"/>
              <a:ext cx="1157400" cy="356760"/>
            </p14:xfrm>
          </p:contentPart>
        </mc:Choice>
        <mc:Fallback>
          <p:pic>
            <p:nvPicPr>
              <p:cNvPr id="22" name="Input penna 21">
                <a:extLst>
                  <a:ext uri="{FF2B5EF4-FFF2-40B4-BE49-F238E27FC236}">
                    <a16:creationId xmlns:a16="http://schemas.microsoft.com/office/drawing/2014/main" id="{C2C133F6-A54D-429E-BA9E-0BE881185DC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258960" y="683360"/>
                <a:ext cx="1175040" cy="3744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3" name="Input penna 22">
                <a:extLst>
                  <a:ext uri="{FF2B5EF4-FFF2-40B4-BE49-F238E27FC236}">
                    <a16:creationId xmlns:a16="http://schemas.microsoft.com/office/drawing/2014/main" id="{442E2129-F6D6-4143-A4B3-77F356241DC9}"/>
                  </a:ext>
                </a:extLst>
              </p14:cNvPr>
              <p14:cNvContentPartPr/>
              <p14:nvPr/>
            </p14:nvContentPartPr>
            <p14:xfrm>
              <a:off x="1384240" y="220769"/>
              <a:ext cx="1606320" cy="408240"/>
            </p14:xfrm>
          </p:contentPart>
        </mc:Choice>
        <mc:Fallback>
          <p:pic>
            <p:nvPicPr>
              <p:cNvPr id="23" name="Input penna 22">
                <a:extLst>
                  <a:ext uri="{FF2B5EF4-FFF2-40B4-BE49-F238E27FC236}">
                    <a16:creationId xmlns:a16="http://schemas.microsoft.com/office/drawing/2014/main" id="{442E2129-F6D6-4143-A4B3-77F356241DC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375240" y="212129"/>
                <a:ext cx="1623960" cy="42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73" name="Input penna 72">
                <a:extLst>
                  <a:ext uri="{FF2B5EF4-FFF2-40B4-BE49-F238E27FC236}">
                    <a16:creationId xmlns:a16="http://schemas.microsoft.com/office/drawing/2014/main" id="{C8D908AE-5D21-46AB-A39B-2E786F00E658}"/>
                  </a:ext>
                </a:extLst>
              </p14:cNvPr>
              <p14:cNvContentPartPr/>
              <p14:nvPr/>
            </p14:nvContentPartPr>
            <p14:xfrm>
              <a:off x="203440" y="2309489"/>
              <a:ext cx="2213280" cy="2473920"/>
            </p14:xfrm>
          </p:contentPart>
        </mc:Choice>
        <mc:Fallback>
          <p:pic>
            <p:nvPicPr>
              <p:cNvPr id="73" name="Input penna 72">
                <a:extLst>
                  <a:ext uri="{FF2B5EF4-FFF2-40B4-BE49-F238E27FC236}">
                    <a16:creationId xmlns:a16="http://schemas.microsoft.com/office/drawing/2014/main" id="{C8D908AE-5D21-46AB-A39B-2E786F00E658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94440" y="2300489"/>
                <a:ext cx="2230920" cy="249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21" name="Input penna 120">
                <a:extLst>
                  <a:ext uri="{FF2B5EF4-FFF2-40B4-BE49-F238E27FC236}">
                    <a16:creationId xmlns:a16="http://schemas.microsoft.com/office/drawing/2014/main" id="{D8B6ED09-DF79-4574-A58D-2D5DDB52BF96}"/>
                  </a:ext>
                </a:extLst>
              </p14:cNvPr>
              <p14:cNvContentPartPr/>
              <p14:nvPr/>
            </p14:nvContentPartPr>
            <p14:xfrm>
              <a:off x="10304680" y="940300"/>
              <a:ext cx="1297080" cy="137880"/>
            </p14:xfrm>
          </p:contentPart>
        </mc:Choice>
        <mc:Fallback>
          <p:pic>
            <p:nvPicPr>
              <p:cNvPr id="121" name="Input penna 120">
                <a:extLst>
                  <a:ext uri="{FF2B5EF4-FFF2-40B4-BE49-F238E27FC236}">
                    <a16:creationId xmlns:a16="http://schemas.microsoft.com/office/drawing/2014/main" id="{D8B6ED09-DF79-4574-A58D-2D5DDB52BF96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0251040" y="832300"/>
                <a:ext cx="1404720" cy="35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22" name="Input penna 121">
                <a:extLst>
                  <a:ext uri="{FF2B5EF4-FFF2-40B4-BE49-F238E27FC236}">
                    <a16:creationId xmlns:a16="http://schemas.microsoft.com/office/drawing/2014/main" id="{01A0AE50-5FF5-4C6C-834D-D923E2023441}"/>
                  </a:ext>
                </a:extLst>
              </p14:cNvPr>
              <p14:cNvContentPartPr/>
              <p14:nvPr/>
            </p14:nvContentPartPr>
            <p14:xfrm>
              <a:off x="9875560" y="128500"/>
              <a:ext cx="1834200" cy="1447920"/>
            </p14:xfrm>
          </p:contentPart>
        </mc:Choice>
        <mc:Fallback>
          <p:pic>
            <p:nvPicPr>
              <p:cNvPr id="122" name="Input penna 121">
                <a:extLst>
                  <a:ext uri="{FF2B5EF4-FFF2-40B4-BE49-F238E27FC236}">
                    <a16:creationId xmlns:a16="http://schemas.microsoft.com/office/drawing/2014/main" id="{01A0AE50-5FF5-4C6C-834D-D923E2023441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9821920" y="20500"/>
                <a:ext cx="1941840" cy="166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23" name="Input penna 122">
                <a:extLst>
                  <a:ext uri="{FF2B5EF4-FFF2-40B4-BE49-F238E27FC236}">
                    <a16:creationId xmlns:a16="http://schemas.microsoft.com/office/drawing/2014/main" id="{55B20486-F9F6-4418-9E39-13E5B048479D}"/>
                  </a:ext>
                </a:extLst>
              </p14:cNvPr>
              <p14:cNvContentPartPr/>
              <p14:nvPr/>
            </p14:nvContentPartPr>
            <p14:xfrm>
              <a:off x="7606840" y="831504"/>
              <a:ext cx="360" cy="360"/>
            </p14:xfrm>
          </p:contentPart>
        </mc:Choice>
        <mc:Fallback>
          <p:pic>
            <p:nvPicPr>
              <p:cNvPr id="123" name="Input penna 122">
                <a:extLst>
                  <a:ext uri="{FF2B5EF4-FFF2-40B4-BE49-F238E27FC236}">
                    <a16:creationId xmlns:a16="http://schemas.microsoft.com/office/drawing/2014/main" id="{55B20486-F9F6-4418-9E39-13E5B048479D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553200" y="723864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41" name="Input penna 140">
                <a:extLst>
                  <a:ext uri="{FF2B5EF4-FFF2-40B4-BE49-F238E27FC236}">
                    <a16:creationId xmlns:a16="http://schemas.microsoft.com/office/drawing/2014/main" id="{75ECD96F-247F-4235-827D-44CE2EEDCEBC}"/>
                  </a:ext>
                </a:extLst>
              </p14:cNvPr>
              <p14:cNvContentPartPr/>
              <p14:nvPr/>
            </p14:nvContentPartPr>
            <p14:xfrm>
              <a:off x="3192520" y="-12151"/>
              <a:ext cx="8797680" cy="3556975"/>
            </p14:xfrm>
          </p:contentPart>
        </mc:Choice>
        <mc:Fallback>
          <p:pic>
            <p:nvPicPr>
              <p:cNvPr id="141" name="Input penna 140">
                <a:extLst>
                  <a:ext uri="{FF2B5EF4-FFF2-40B4-BE49-F238E27FC236}">
                    <a16:creationId xmlns:a16="http://schemas.microsoft.com/office/drawing/2014/main" id="{75ECD96F-247F-4235-827D-44CE2EEDCEBC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183520" y="-20792"/>
                <a:ext cx="8815320" cy="3574618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956843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0" name="Input penna 39">
                <a:extLst>
                  <a:ext uri="{FF2B5EF4-FFF2-40B4-BE49-F238E27FC236}">
                    <a16:creationId xmlns:a16="http://schemas.microsoft.com/office/drawing/2014/main" id="{A522C106-BFFB-4C3A-8B33-B6A9A2C35932}"/>
                  </a:ext>
                </a:extLst>
              </p14:cNvPr>
              <p14:cNvContentPartPr/>
              <p14:nvPr/>
            </p14:nvContentPartPr>
            <p14:xfrm>
              <a:off x="58360" y="257849"/>
              <a:ext cx="10258920" cy="6494400"/>
            </p14:xfrm>
          </p:contentPart>
        </mc:Choice>
        <mc:Fallback>
          <p:pic>
            <p:nvPicPr>
              <p:cNvPr id="40" name="Input penna 39">
                <a:extLst>
                  <a:ext uri="{FF2B5EF4-FFF2-40B4-BE49-F238E27FC236}">
                    <a16:creationId xmlns:a16="http://schemas.microsoft.com/office/drawing/2014/main" id="{A522C106-BFFB-4C3A-8B33-B6A9A2C3593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9720" y="248849"/>
                <a:ext cx="10276560" cy="6512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278186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4" name="Input penna 53">
                <a:extLst>
                  <a:ext uri="{FF2B5EF4-FFF2-40B4-BE49-F238E27FC236}">
                    <a16:creationId xmlns:a16="http://schemas.microsoft.com/office/drawing/2014/main" id="{8C3FBD42-DA37-40A4-BCFF-1E8FF4822C35}"/>
                  </a:ext>
                </a:extLst>
              </p14:cNvPr>
              <p14:cNvContentPartPr/>
              <p14:nvPr/>
            </p14:nvContentPartPr>
            <p14:xfrm>
              <a:off x="689440" y="473489"/>
              <a:ext cx="11027160" cy="6346440"/>
            </p14:xfrm>
          </p:contentPart>
        </mc:Choice>
        <mc:Fallback>
          <p:pic>
            <p:nvPicPr>
              <p:cNvPr id="54" name="Input penna 53">
                <a:extLst>
                  <a:ext uri="{FF2B5EF4-FFF2-40B4-BE49-F238E27FC236}">
                    <a16:creationId xmlns:a16="http://schemas.microsoft.com/office/drawing/2014/main" id="{8C3FBD42-DA37-40A4-BCFF-1E8FF4822C3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80440" y="464849"/>
                <a:ext cx="11044800" cy="6364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73080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139E3E04-13B2-4D59-8FB6-74DF91EAAF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4477" y="36714"/>
            <a:ext cx="6859969" cy="682128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0" name="Input penna 9">
                <a:extLst>
                  <a:ext uri="{FF2B5EF4-FFF2-40B4-BE49-F238E27FC236}">
                    <a16:creationId xmlns:a16="http://schemas.microsoft.com/office/drawing/2014/main" id="{6C238627-A2C3-48EE-B15F-A51ECE426D31}"/>
                  </a:ext>
                </a:extLst>
              </p14:cNvPr>
              <p14:cNvContentPartPr/>
              <p14:nvPr/>
            </p14:nvContentPartPr>
            <p14:xfrm>
              <a:off x="6376360" y="6151049"/>
              <a:ext cx="630000" cy="217080"/>
            </p14:xfrm>
          </p:contentPart>
        </mc:Choice>
        <mc:Fallback>
          <p:pic>
            <p:nvPicPr>
              <p:cNvPr id="10" name="Input penna 9">
                <a:extLst>
                  <a:ext uri="{FF2B5EF4-FFF2-40B4-BE49-F238E27FC236}">
                    <a16:creationId xmlns:a16="http://schemas.microsoft.com/office/drawing/2014/main" id="{6C238627-A2C3-48EE-B15F-A51ECE426D3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67715" y="6142049"/>
                <a:ext cx="647650" cy="23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3" name="Input penna 22">
                <a:extLst>
                  <a:ext uri="{FF2B5EF4-FFF2-40B4-BE49-F238E27FC236}">
                    <a16:creationId xmlns:a16="http://schemas.microsoft.com/office/drawing/2014/main" id="{39B2E729-22EC-43A5-9ABE-D2D6299F7D7C}"/>
                  </a:ext>
                </a:extLst>
              </p14:cNvPr>
              <p14:cNvContentPartPr/>
              <p14:nvPr/>
            </p14:nvContentPartPr>
            <p14:xfrm>
              <a:off x="1586560" y="817289"/>
              <a:ext cx="360" cy="360"/>
            </p14:xfrm>
          </p:contentPart>
        </mc:Choice>
        <mc:Fallback>
          <p:pic>
            <p:nvPicPr>
              <p:cNvPr id="23" name="Input penna 22">
                <a:extLst>
                  <a:ext uri="{FF2B5EF4-FFF2-40B4-BE49-F238E27FC236}">
                    <a16:creationId xmlns:a16="http://schemas.microsoft.com/office/drawing/2014/main" id="{39B2E729-22EC-43A5-9ABE-D2D6299F7D7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77920" y="808289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47" name="Input penna 46">
                <a:extLst>
                  <a:ext uri="{FF2B5EF4-FFF2-40B4-BE49-F238E27FC236}">
                    <a16:creationId xmlns:a16="http://schemas.microsoft.com/office/drawing/2014/main" id="{5F69C4D1-4D6A-46A3-AE1F-96C4D69C7373}"/>
                  </a:ext>
                </a:extLst>
              </p14:cNvPr>
              <p14:cNvContentPartPr/>
              <p14:nvPr/>
            </p14:nvContentPartPr>
            <p14:xfrm>
              <a:off x="4036360" y="1817369"/>
              <a:ext cx="761760" cy="735480"/>
            </p14:xfrm>
          </p:contentPart>
        </mc:Choice>
        <mc:Fallback>
          <p:pic>
            <p:nvPicPr>
              <p:cNvPr id="47" name="Input penna 46">
                <a:extLst>
                  <a:ext uri="{FF2B5EF4-FFF2-40B4-BE49-F238E27FC236}">
                    <a16:creationId xmlns:a16="http://schemas.microsoft.com/office/drawing/2014/main" id="{5F69C4D1-4D6A-46A3-AE1F-96C4D69C737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982360" y="1709369"/>
                <a:ext cx="869400" cy="95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48" name="Input penna 47">
                <a:extLst>
                  <a:ext uri="{FF2B5EF4-FFF2-40B4-BE49-F238E27FC236}">
                    <a16:creationId xmlns:a16="http://schemas.microsoft.com/office/drawing/2014/main" id="{AFD0AD2F-61F5-4A0A-B035-1298D0EC8596}"/>
                  </a:ext>
                </a:extLst>
              </p14:cNvPr>
              <p14:cNvContentPartPr/>
              <p14:nvPr/>
            </p14:nvContentPartPr>
            <p14:xfrm>
              <a:off x="4411480" y="1745369"/>
              <a:ext cx="1359720" cy="649440"/>
            </p14:xfrm>
          </p:contentPart>
        </mc:Choice>
        <mc:Fallback>
          <p:pic>
            <p:nvPicPr>
              <p:cNvPr id="48" name="Input penna 47">
                <a:extLst>
                  <a:ext uri="{FF2B5EF4-FFF2-40B4-BE49-F238E27FC236}">
                    <a16:creationId xmlns:a16="http://schemas.microsoft.com/office/drawing/2014/main" id="{AFD0AD2F-61F5-4A0A-B035-1298D0EC859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357480" y="1637369"/>
                <a:ext cx="1467360" cy="86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49" name="Input penna 48">
                <a:extLst>
                  <a:ext uri="{FF2B5EF4-FFF2-40B4-BE49-F238E27FC236}">
                    <a16:creationId xmlns:a16="http://schemas.microsoft.com/office/drawing/2014/main" id="{624EC08D-6A90-4F43-B268-E8C004B2FADC}"/>
                  </a:ext>
                </a:extLst>
              </p14:cNvPr>
              <p14:cNvContentPartPr/>
              <p14:nvPr/>
            </p14:nvContentPartPr>
            <p14:xfrm>
              <a:off x="4680400" y="1512449"/>
              <a:ext cx="2852280" cy="772920"/>
            </p14:xfrm>
          </p:contentPart>
        </mc:Choice>
        <mc:Fallback>
          <p:pic>
            <p:nvPicPr>
              <p:cNvPr id="49" name="Input penna 48">
                <a:extLst>
                  <a:ext uri="{FF2B5EF4-FFF2-40B4-BE49-F238E27FC236}">
                    <a16:creationId xmlns:a16="http://schemas.microsoft.com/office/drawing/2014/main" id="{624EC08D-6A90-4F43-B268-E8C004B2FAD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626760" y="1404809"/>
                <a:ext cx="2959920" cy="98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50" name="Input penna 49">
                <a:extLst>
                  <a:ext uri="{FF2B5EF4-FFF2-40B4-BE49-F238E27FC236}">
                    <a16:creationId xmlns:a16="http://schemas.microsoft.com/office/drawing/2014/main" id="{E0E39A06-A272-4974-980C-ACB631F66C01}"/>
                  </a:ext>
                </a:extLst>
              </p14:cNvPr>
              <p14:cNvContentPartPr/>
              <p14:nvPr/>
            </p14:nvContentPartPr>
            <p14:xfrm>
              <a:off x="4066240" y="2360969"/>
              <a:ext cx="1145520" cy="199800"/>
            </p14:xfrm>
          </p:contentPart>
        </mc:Choice>
        <mc:Fallback>
          <p:pic>
            <p:nvPicPr>
              <p:cNvPr id="50" name="Input penna 49">
                <a:extLst>
                  <a:ext uri="{FF2B5EF4-FFF2-40B4-BE49-F238E27FC236}">
                    <a16:creationId xmlns:a16="http://schemas.microsoft.com/office/drawing/2014/main" id="{E0E39A06-A272-4974-980C-ACB631F66C01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012240" y="2252969"/>
                <a:ext cx="1253160" cy="41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51" name="Input penna 50">
                <a:extLst>
                  <a:ext uri="{FF2B5EF4-FFF2-40B4-BE49-F238E27FC236}">
                    <a16:creationId xmlns:a16="http://schemas.microsoft.com/office/drawing/2014/main" id="{6FC8C2A7-D471-413C-8839-07552BFD92C7}"/>
                  </a:ext>
                </a:extLst>
              </p14:cNvPr>
              <p14:cNvContentPartPr/>
              <p14:nvPr/>
            </p14:nvContentPartPr>
            <p14:xfrm>
              <a:off x="4168840" y="1859489"/>
              <a:ext cx="1277280" cy="601560"/>
            </p14:xfrm>
          </p:contentPart>
        </mc:Choice>
        <mc:Fallback>
          <p:pic>
            <p:nvPicPr>
              <p:cNvPr id="51" name="Input penna 50">
                <a:extLst>
                  <a:ext uri="{FF2B5EF4-FFF2-40B4-BE49-F238E27FC236}">
                    <a16:creationId xmlns:a16="http://schemas.microsoft.com/office/drawing/2014/main" id="{6FC8C2A7-D471-413C-8839-07552BFD92C7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115200" y="1751489"/>
                <a:ext cx="1384920" cy="81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52" name="Input penna 51">
                <a:extLst>
                  <a:ext uri="{FF2B5EF4-FFF2-40B4-BE49-F238E27FC236}">
                    <a16:creationId xmlns:a16="http://schemas.microsoft.com/office/drawing/2014/main" id="{F0001066-418C-4DBD-8CF4-B8065EDB5067}"/>
                  </a:ext>
                </a:extLst>
              </p14:cNvPr>
              <p14:cNvContentPartPr/>
              <p14:nvPr/>
            </p14:nvContentPartPr>
            <p14:xfrm>
              <a:off x="5525680" y="2297609"/>
              <a:ext cx="653760" cy="118080"/>
            </p14:xfrm>
          </p:contentPart>
        </mc:Choice>
        <mc:Fallback>
          <p:pic>
            <p:nvPicPr>
              <p:cNvPr id="52" name="Input penna 51">
                <a:extLst>
                  <a:ext uri="{FF2B5EF4-FFF2-40B4-BE49-F238E27FC236}">
                    <a16:creationId xmlns:a16="http://schemas.microsoft.com/office/drawing/2014/main" id="{F0001066-418C-4DBD-8CF4-B8065EDB5067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471680" y="2189609"/>
                <a:ext cx="761400" cy="33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71" name="Input penna 70">
                <a:extLst>
                  <a:ext uri="{FF2B5EF4-FFF2-40B4-BE49-F238E27FC236}">
                    <a16:creationId xmlns:a16="http://schemas.microsoft.com/office/drawing/2014/main" id="{E76DAF73-B798-4286-B859-4F972AD2F823}"/>
                  </a:ext>
                </a:extLst>
              </p14:cNvPr>
              <p14:cNvContentPartPr/>
              <p14:nvPr/>
            </p14:nvContentPartPr>
            <p14:xfrm>
              <a:off x="9113080" y="202049"/>
              <a:ext cx="1132560" cy="151920"/>
            </p14:xfrm>
          </p:contentPart>
        </mc:Choice>
        <mc:Fallback>
          <p:pic>
            <p:nvPicPr>
              <p:cNvPr id="71" name="Input penna 70">
                <a:extLst>
                  <a:ext uri="{FF2B5EF4-FFF2-40B4-BE49-F238E27FC236}">
                    <a16:creationId xmlns:a16="http://schemas.microsoft.com/office/drawing/2014/main" id="{E76DAF73-B798-4286-B859-4F972AD2F823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9104080" y="193409"/>
                <a:ext cx="1150200" cy="16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74" name="Input penna 73">
                <a:extLst>
                  <a:ext uri="{FF2B5EF4-FFF2-40B4-BE49-F238E27FC236}">
                    <a16:creationId xmlns:a16="http://schemas.microsoft.com/office/drawing/2014/main" id="{3676755B-D740-4F8A-B31E-D4199E6420E4}"/>
                  </a:ext>
                </a:extLst>
              </p14:cNvPr>
              <p14:cNvContentPartPr/>
              <p14:nvPr/>
            </p14:nvContentPartPr>
            <p14:xfrm>
              <a:off x="6775600" y="482849"/>
              <a:ext cx="4821120" cy="1333800"/>
            </p14:xfrm>
          </p:contentPart>
        </mc:Choice>
        <mc:Fallback>
          <p:pic>
            <p:nvPicPr>
              <p:cNvPr id="74" name="Input penna 73">
                <a:extLst>
                  <a:ext uri="{FF2B5EF4-FFF2-40B4-BE49-F238E27FC236}">
                    <a16:creationId xmlns:a16="http://schemas.microsoft.com/office/drawing/2014/main" id="{3676755B-D740-4F8A-B31E-D4199E6420E4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766959" y="474207"/>
                <a:ext cx="4838761" cy="13514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81" name="Input penna 80">
                <a:extLst>
                  <a:ext uri="{FF2B5EF4-FFF2-40B4-BE49-F238E27FC236}">
                    <a16:creationId xmlns:a16="http://schemas.microsoft.com/office/drawing/2014/main" id="{6C56D743-54CD-4C12-BE0A-09815E14D794}"/>
                  </a:ext>
                </a:extLst>
              </p14:cNvPr>
              <p14:cNvContentPartPr/>
              <p14:nvPr/>
            </p14:nvContentPartPr>
            <p14:xfrm>
              <a:off x="7732120" y="2133449"/>
              <a:ext cx="1950840" cy="471240"/>
            </p14:xfrm>
          </p:contentPart>
        </mc:Choice>
        <mc:Fallback>
          <p:pic>
            <p:nvPicPr>
              <p:cNvPr id="81" name="Input penna 80">
                <a:extLst>
                  <a:ext uri="{FF2B5EF4-FFF2-40B4-BE49-F238E27FC236}">
                    <a16:creationId xmlns:a16="http://schemas.microsoft.com/office/drawing/2014/main" id="{6C56D743-54CD-4C12-BE0A-09815E14D794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723480" y="2124449"/>
                <a:ext cx="1968480" cy="48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85" name="Input penna 84">
                <a:extLst>
                  <a:ext uri="{FF2B5EF4-FFF2-40B4-BE49-F238E27FC236}">
                    <a16:creationId xmlns:a16="http://schemas.microsoft.com/office/drawing/2014/main" id="{EA973FD8-E58A-420D-8086-E452402B8CD6}"/>
                  </a:ext>
                </a:extLst>
              </p14:cNvPr>
              <p14:cNvContentPartPr/>
              <p14:nvPr/>
            </p14:nvContentPartPr>
            <p14:xfrm>
              <a:off x="10192360" y="2577689"/>
              <a:ext cx="889200" cy="173880"/>
            </p14:xfrm>
          </p:contentPart>
        </mc:Choice>
        <mc:Fallback>
          <p:pic>
            <p:nvPicPr>
              <p:cNvPr id="85" name="Input penna 84">
                <a:extLst>
                  <a:ext uri="{FF2B5EF4-FFF2-40B4-BE49-F238E27FC236}">
                    <a16:creationId xmlns:a16="http://schemas.microsoft.com/office/drawing/2014/main" id="{EA973FD8-E58A-420D-8086-E452402B8CD6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0183717" y="2568689"/>
                <a:ext cx="906847" cy="19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86" name="Input penna 85">
                <a:extLst>
                  <a:ext uri="{FF2B5EF4-FFF2-40B4-BE49-F238E27FC236}">
                    <a16:creationId xmlns:a16="http://schemas.microsoft.com/office/drawing/2014/main" id="{09775885-2918-4770-9519-8C163D1A40AC}"/>
                  </a:ext>
                </a:extLst>
              </p14:cNvPr>
              <p14:cNvContentPartPr/>
              <p14:nvPr/>
            </p14:nvContentPartPr>
            <p14:xfrm>
              <a:off x="9981760" y="2116169"/>
              <a:ext cx="1445760" cy="300600"/>
            </p14:xfrm>
          </p:contentPart>
        </mc:Choice>
        <mc:Fallback>
          <p:pic>
            <p:nvPicPr>
              <p:cNvPr id="86" name="Input penna 85">
                <a:extLst>
                  <a:ext uri="{FF2B5EF4-FFF2-40B4-BE49-F238E27FC236}">
                    <a16:creationId xmlns:a16="http://schemas.microsoft.com/office/drawing/2014/main" id="{09775885-2918-4770-9519-8C163D1A40AC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9972760" y="2107169"/>
                <a:ext cx="1463400" cy="31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87" name="Input penna 86">
                <a:extLst>
                  <a:ext uri="{FF2B5EF4-FFF2-40B4-BE49-F238E27FC236}">
                    <a16:creationId xmlns:a16="http://schemas.microsoft.com/office/drawing/2014/main" id="{DC51EA90-7C40-46C4-A88B-EEC7804AA7EC}"/>
                  </a:ext>
                </a:extLst>
              </p14:cNvPr>
              <p14:cNvContentPartPr/>
              <p14:nvPr/>
            </p14:nvContentPartPr>
            <p14:xfrm>
              <a:off x="10441120" y="2933369"/>
              <a:ext cx="150840" cy="3960"/>
            </p14:xfrm>
          </p:contentPart>
        </mc:Choice>
        <mc:Fallback>
          <p:pic>
            <p:nvPicPr>
              <p:cNvPr id="87" name="Input penna 86">
                <a:extLst>
                  <a:ext uri="{FF2B5EF4-FFF2-40B4-BE49-F238E27FC236}">
                    <a16:creationId xmlns:a16="http://schemas.microsoft.com/office/drawing/2014/main" id="{DC51EA90-7C40-46C4-A88B-EEC7804AA7EC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0432120" y="2924369"/>
                <a:ext cx="168480" cy="2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103" name="Input penna 102">
                <a:extLst>
                  <a:ext uri="{FF2B5EF4-FFF2-40B4-BE49-F238E27FC236}">
                    <a16:creationId xmlns:a16="http://schemas.microsoft.com/office/drawing/2014/main" id="{5E64678B-2340-4965-B614-48AC4A7B9B88}"/>
                  </a:ext>
                </a:extLst>
              </p14:cNvPr>
              <p14:cNvContentPartPr/>
              <p14:nvPr/>
            </p14:nvContentPartPr>
            <p14:xfrm>
              <a:off x="9539680" y="3001769"/>
              <a:ext cx="2477520" cy="1195920"/>
            </p14:xfrm>
          </p:contentPart>
        </mc:Choice>
        <mc:Fallback>
          <p:pic>
            <p:nvPicPr>
              <p:cNvPr id="103" name="Input penna 102">
                <a:extLst>
                  <a:ext uri="{FF2B5EF4-FFF2-40B4-BE49-F238E27FC236}">
                    <a16:creationId xmlns:a16="http://schemas.microsoft.com/office/drawing/2014/main" id="{5E64678B-2340-4965-B614-48AC4A7B9B88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9531040" y="2992769"/>
                <a:ext cx="2495160" cy="121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104" name="Input penna 103">
                <a:extLst>
                  <a:ext uri="{FF2B5EF4-FFF2-40B4-BE49-F238E27FC236}">
                    <a16:creationId xmlns:a16="http://schemas.microsoft.com/office/drawing/2014/main" id="{233AE24E-D932-431F-87A5-8957650B1FD9}"/>
                  </a:ext>
                </a:extLst>
              </p14:cNvPr>
              <p14:cNvContentPartPr/>
              <p14:nvPr/>
            </p14:nvContentPartPr>
            <p14:xfrm>
              <a:off x="4010080" y="1512089"/>
              <a:ext cx="3501000" cy="1162080"/>
            </p14:xfrm>
          </p:contentPart>
        </mc:Choice>
        <mc:Fallback>
          <p:pic>
            <p:nvPicPr>
              <p:cNvPr id="104" name="Input penna 103">
                <a:extLst>
                  <a:ext uri="{FF2B5EF4-FFF2-40B4-BE49-F238E27FC236}">
                    <a16:creationId xmlns:a16="http://schemas.microsoft.com/office/drawing/2014/main" id="{233AE24E-D932-431F-87A5-8957650B1FD9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3956080" y="1404449"/>
                <a:ext cx="3608640" cy="137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105" name="Input penna 104">
                <a:extLst>
                  <a:ext uri="{FF2B5EF4-FFF2-40B4-BE49-F238E27FC236}">
                    <a16:creationId xmlns:a16="http://schemas.microsoft.com/office/drawing/2014/main" id="{AA0279C7-28E7-41D7-A94F-C77276EF0A56}"/>
                  </a:ext>
                </a:extLst>
              </p14:cNvPr>
              <p14:cNvContentPartPr/>
              <p14:nvPr/>
            </p14:nvContentPartPr>
            <p14:xfrm>
              <a:off x="2866720" y="230489"/>
              <a:ext cx="23760" cy="936000"/>
            </p14:xfrm>
          </p:contentPart>
        </mc:Choice>
        <mc:Fallback>
          <p:pic>
            <p:nvPicPr>
              <p:cNvPr id="105" name="Input penna 104">
                <a:extLst>
                  <a:ext uri="{FF2B5EF4-FFF2-40B4-BE49-F238E27FC236}">
                    <a16:creationId xmlns:a16="http://schemas.microsoft.com/office/drawing/2014/main" id="{AA0279C7-28E7-41D7-A94F-C77276EF0A56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2813080" y="122849"/>
                <a:ext cx="131400" cy="115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106" name="Input penna 105">
                <a:extLst>
                  <a:ext uri="{FF2B5EF4-FFF2-40B4-BE49-F238E27FC236}">
                    <a16:creationId xmlns:a16="http://schemas.microsoft.com/office/drawing/2014/main" id="{D80B2FA8-93F9-42D6-A4FB-EB87F39DF5F5}"/>
                  </a:ext>
                </a:extLst>
              </p14:cNvPr>
              <p14:cNvContentPartPr/>
              <p14:nvPr/>
            </p14:nvContentPartPr>
            <p14:xfrm>
              <a:off x="2862400" y="1111409"/>
              <a:ext cx="2601720" cy="181440"/>
            </p14:xfrm>
          </p:contentPart>
        </mc:Choice>
        <mc:Fallback>
          <p:pic>
            <p:nvPicPr>
              <p:cNvPr id="106" name="Input penna 105">
                <a:extLst>
                  <a:ext uri="{FF2B5EF4-FFF2-40B4-BE49-F238E27FC236}">
                    <a16:creationId xmlns:a16="http://schemas.microsoft.com/office/drawing/2014/main" id="{D80B2FA8-93F9-42D6-A4FB-EB87F39DF5F5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2808400" y="1003769"/>
                <a:ext cx="2709360" cy="39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107" name="Input penna 106">
                <a:extLst>
                  <a:ext uri="{FF2B5EF4-FFF2-40B4-BE49-F238E27FC236}">
                    <a16:creationId xmlns:a16="http://schemas.microsoft.com/office/drawing/2014/main" id="{AAD66E6F-F73E-468A-A776-1BC381074F9F}"/>
                  </a:ext>
                </a:extLst>
              </p14:cNvPr>
              <p14:cNvContentPartPr/>
              <p14:nvPr/>
            </p14:nvContentPartPr>
            <p14:xfrm>
              <a:off x="2855200" y="156329"/>
              <a:ext cx="2785680" cy="933840"/>
            </p14:xfrm>
          </p:contentPart>
        </mc:Choice>
        <mc:Fallback>
          <p:pic>
            <p:nvPicPr>
              <p:cNvPr id="107" name="Input penna 106">
                <a:extLst>
                  <a:ext uri="{FF2B5EF4-FFF2-40B4-BE49-F238E27FC236}">
                    <a16:creationId xmlns:a16="http://schemas.microsoft.com/office/drawing/2014/main" id="{AAD66E6F-F73E-468A-A776-1BC381074F9F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2801200" y="48689"/>
                <a:ext cx="2893320" cy="114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2" name="Input penna 1">
                <a:extLst>
                  <a:ext uri="{FF2B5EF4-FFF2-40B4-BE49-F238E27FC236}">
                    <a16:creationId xmlns:a16="http://schemas.microsoft.com/office/drawing/2014/main" id="{30FDEE7A-0990-4A2E-9206-DC04E595E383}"/>
                  </a:ext>
                </a:extLst>
              </p14:cNvPr>
              <p14:cNvContentPartPr/>
              <p14:nvPr/>
            </p14:nvContentPartPr>
            <p14:xfrm>
              <a:off x="4471600" y="2752824"/>
              <a:ext cx="65880" cy="23760"/>
            </p14:xfrm>
          </p:contentPart>
        </mc:Choice>
        <mc:Fallback>
          <p:pic>
            <p:nvPicPr>
              <p:cNvPr id="2" name="Input penna 1">
                <a:extLst>
                  <a:ext uri="{FF2B5EF4-FFF2-40B4-BE49-F238E27FC236}">
                    <a16:creationId xmlns:a16="http://schemas.microsoft.com/office/drawing/2014/main" id="{30FDEE7A-0990-4A2E-9206-DC04E595E383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4417600" y="2645184"/>
                <a:ext cx="173520" cy="23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3" name="Input penna 2">
                <a:extLst>
                  <a:ext uri="{FF2B5EF4-FFF2-40B4-BE49-F238E27FC236}">
                    <a16:creationId xmlns:a16="http://schemas.microsoft.com/office/drawing/2014/main" id="{64FF1B2A-AA78-4D94-946A-8234DA24FF5A}"/>
                  </a:ext>
                </a:extLst>
              </p14:cNvPr>
              <p14:cNvContentPartPr/>
              <p14:nvPr/>
            </p14:nvContentPartPr>
            <p14:xfrm>
              <a:off x="5011960" y="2564184"/>
              <a:ext cx="406440" cy="2059560"/>
            </p14:xfrm>
          </p:contentPart>
        </mc:Choice>
        <mc:Fallback>
          <p:pic>
            <p:nvPicPr>
              <p:cNvPr id="3" name="Input penna 2">
                <a:extLst>
                  <a:ext uri="{FF2B5EF4-FFF2-40B4-BE49-F238E27FC236}">
                    <a16:creationId xmlns:a16="http://schemas.microsoft.com/office/drawing/2014/main" id="{64FF1B2A-AA78-4D94-946A-8234DA24FF5A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4958320" y="2456184"/>
                <a:ext cx="514080" cy="227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5" name="Input penna 4">
                <a:extLst>
                  <a:ext uri="{FF2B5EF4-FFF2-40B4-BE49-F238E27FC236}">
                    <a16:creationId xmlns:a16="http://schemas.microsoft.com/office/drawing/2014/main" id="{75E2D435-5C36-4CF0-BEBF-0E995E808A57}"/>
                  </a:ext>
                </a:extLst>
              </p14:cNvPr>
              <p14:cNvContentPartPr/>
              <p14:nvPr/>
            </p14:nvContentPartPr>
            <p14:xfrm>
              <a:off x="6429280" y="2409384"/>
              <a:ext cx="282600" cy="1062000"/>
            </p14:xfrm>
          </p:contentPart>
        </mc:Choice>
        <mc:Fallback>
          <p:pic>
            <p:nvPicPr>
              <p:cNvPr id="5" name="Input penna 4">
                <a:extLst>
                  <a:ext uri="{FF2B5EF4-FFF2-40B4-BE49-F238E27FC236}">
                    <a16:creationId xmlns:a16="http://schemas.microsoft.com/office/drawing/2014/main" id="{75E2D435-5C36-4CF0-BEBF-0E995E808A57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6375640" y="2301384"/>
                <a:ext cx="390240" cy="127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6" name="Input penna 5">
                <a:extLst>
                  <a:ext uri="{FF2B5EF4-FFF2-40B4-BE49-F238E27FC236}">
                    <a16:creationId xmlns:a16="http://schemas.microsoft.com/office/drawing/2014/main" id="{B2F295A3-6497-49A4-8550-E660E2DD497E}"/>
                  </a:ext>
                </a:extLst>
              </p14:cNvPr>
              <p14:cNvContentPartPr/>
              <p14:nvPr/>
            </p14:nvContentPartPr>
            <p14:xfrm>
              <a:off x="6396160" y="3751464"/>
              <a:ext cx="244440" cy="839160"/>
            </p14:xfrm>
          </p:contentPart>
        </mc:Choice>
        <mc:Fallback>
          <p:pic>
            <p:nvPicPr>
              <p:cNvPr id="6" name="Input penna 5">
                <a:extLst>
                  <a:ext uri="{FF2B5EF4-FFF2-40B4-BE49-F238E27FC236}">
                    <a16:creationId xmlns:a16="http://schemas.microsoft.com/office/drawing/2014/main" id="{B2F295A3-6497-49A4-8550-E660E2DD497E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6342520" y="3643824"/>
                <a:ext cx="352080" cy="105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30" name="Input penna 29">
                <a:extLst>
                  <a:ext uri="{FF2B5EF4-FFF2-40B4-BE49-F238E27FC236}">
                    <a16:creationId xmlns:a16="http://schemas.microsoft.com/office/drawing/2014/main" id="{4EC84F35-5052-418E-A859-6384216CB9E5}"/>
                  </a:ext>
                </a:extLst>
              </p14:cNvPr>
              <p14:cNvContentPartPr/>
              <p14:nvPr/>
            </p14:nvContentPartPr>
            <p14:xfrm>
              <a:off x="1337080" y="949584"/>
              <a:ext cx="252720" cy="52560"/>
            </p14:xfrm>
          </p:contentPart>
        </mc:Choice>
        <mc:Fallback>
          <p:pic>
            <p:nvPicPr>
              <p:cNvPr id="30" name="Input penna 29">
                <a:extLst>
                  <a:ext uri="{FF2B5EF4-FFF2-40B4-BE49-F238E27FC236}">
                    <a16:creationId xmlns:a16="http://schemas.microsoft.com/office/drawing/2014/main" id="{4EC84F35-5052-418E-A859-6384216CB9E5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1328440" y="940944"/>
                <a:ext cx="270360" cy="7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32" name="Input penna 31">
                <a:extLst>
                  <a:ext uri="{FF2B5EF4-FFF2-40B4-BE49-F238E27FC236}">
                    <a16:creationId xmlns:a16="http://schemas.microsoft.com/office/drawing/2014/main" id="{6254B3EE-9BDD-4B30-AD6E-508693C4D5A1}"/>
                  </a:ext>
                </a:extLst>
              </p14:cNvPr>
              <p14:cNvContentPartPr/>
              <p14:nvPr/>
            </p14:nvContentPartPr>
            <p14:xfrm>
              <a:off x="389920" y="192864"/>
              <a:ext cx="1418760" cy="131400"/>
            </p14:xfrm>
          </p:contentPart>
        </mc:Choice>
        <mc:Fallback>
          <p:pic>
            <p:nvPicPr>
              <p:cNvPr id="32" name="Input penna 31">
                <a:extLst>
                  <a:ext uri="{FF2B5EF4-FFF2-40B4-BE49-F238E27FC236}">
                    <a16:creationId xmlns:a16="http://schemas.microsoft.com/office/drawing/2014/main" id="{6254B3EE-9BDD-4B30-AD6E-508693C4D5A1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380920" y="183864"/>
                <a:ext cx="1436400" cy="14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33" name="Input penna 32">
                <a:extLst>
                  <a:ext uri="{FF2B5EF4-FFF2-40B4-BE49-F238E27FC236}">
                    <a16:creationId xmlns:a16="http://schemas.microsoft.com/office/drawing/2014/main" id="{2F5C5756-FA16-4CE3-BC30-A3B1AB335332}"/>
                  </a:ext>
                </a:extLst>
              </p14:cNvPr>
              <p14:cNvContentPartPr/>
              <p14:nvPr/>
            </p14:nvContentPartPr>
            <p14:xfrm>
              <a:off x="360400" y="1053984"/>
              <a:ext cx="1215720" cy="322200"/>
            </p14:xfrm>
          </p:contentPart>
        </mc:Choice>
        <mc:Fallback>
          <p:pic>
            <p:nvPicPr>
              <p:cNvPr id="33" name="Input penna 32">
                <a:extLst>
                  <a:ext uri="{FF2B5EF4-FFF2-40B4-BE49-F238E27FC236}">
                    <a16:creationId xmlns:a16="http://schemas.microsoft.com/office/drawing/2014/main" id="{2F5C5756-FA16-4CE3-BC30-A3B1AB335332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351760" y="1044994"/>
                <a:ext cx="1233360" cy="3398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34" name="Input penna 33">
                <a:extLst>
                  <a:ext uri="{FF2B5EF4-FFF2-40B4-BE49-F238E27FC236}">
                    <a16:creationId xmlns:a16="http://schemas.microsoft.com/office/drawing/2014/main" id="{D6988B23-09AB-4CFB-B98E-EA24EABB19D9}"/>
                  </a:ext>
                </a:extLst>
              </p14:cNvPr>
              <p14:cNvContentPartPr/>
              <p14:nvPr/>
            </p14:nvContentPartPr>
            <p14:xfrm>
              <a:off x="174280" y="400584"/>
              <a:ext cx="1844280" cy="394920"/>
            </p14:xfrm>
          </p:contentPart>
        </mc:Choice>
        <mc:Fallback>
          <p:pic>
            <p:nvPicPr>
              <p:cNvPr id="34" name="Input penna 33">
                <a:extLst>
                  <a:ext uri="{FF2B5EF4-FFF2-40B4-BE49-F238E27FC236}">
                    <a16:creationId xmlns:a16="http://schemas.microsoft.com/office/drawing/2014/main" id="{D6988B23-09AB-4CFB-B98E-EA24EABB19D9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165640" y="391592"/>
                <a:ext cx="1861920" cy="4125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92" name="Input penna 91">
                <a:extLst>
                  <a:ext uri="{FF2B5EF4-FFF2-40B4-BE49-F238E27FC236}">
                    <a16:creationId xmlns:a16="http://schemas.microsoft.com/office/drawing/2014/main" id="{AC26F40D-1AEC-4C1F-BDBC-FEBAC6C607CC}"/>
                  </a:ext>
                </a:extLst>
              </p14:cNvPr>
              <p14:cNvContentPartPr/>
              <p14:nvPr/>
            </p14:nvContentPartPr>
            <p14:xfrm>
              <a:off x="6372400" y="3329544"/>
              <a:ext cx="378720" cy="358920"/>
            </p14:xfrm>
          </p:contentPart>
        </mc:Choice>
        <mc:Fallback>
          <p:pic>
            <p:nvPicPr>
              <p:cNvPr id="92" name="Input penna 91">
                <a:extLst>
                  <a:ext uri="{FF2B5EF4-FFF2-40B4-BE49-F238E27FC236}">
                    <a16:creationId xmlns:a16="http://schemas.microsoft.com/office/drawing/2014/main" id="{AC26F40D-1AEC-4C1F-BDBC-FEBAC6C607CC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6363760" y="3320904"/>
                <a:ext cx="396360" cy="37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179" name="Input penna 178">
                <a:extLst>
                  <a:ext uri="{FF2B5EF4-FFF2-40B4-BE49-F238E27FC236}">
                    <a16:creationId xmlns:a16="http://schemas.microsoft.com/office/drawing/2014/main" id="{7431F0A1-A8BF-4E42-A25C-F8E9853CFD45}"/>
                  </a:ext>
                </a:extLst>
              </p14:cNvPr>
              <p14:cNvContentPartPr/>
              <p14:nvPr/>
            </p14:nvContentPartPr>
            <p14:xfrm>
              <a:off x="51160" y="1600104"/>
              <a:ext cx="2680200" cy="1842120"/>
            </p14:xfrm>
          </p:contentPart>
        </mc:Choice>
        <mc:Fallback>
          <p:pic>
            <p:nvPicPr>
              <p:cNvPr id="179" name="Input penna 178">
                <a:extLst>
                  <a:ext uri="{FF2B5EF4-FFF2-40B4-BE49-F238E27FC236}">
                    <a16:creationId xmlns:a16="http://schemas.microsoft.com/office/drawing/2014/main" id="{7431F0A1-A8BF-4E42-A25C-F8E9853CFD45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42519" y="1591104"/>
                <a:ext cx="2697842" cy="185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181" name="Input penna 180">
                <a:extLst>
                  <a:ext uri="{FF2B5EF4-FFF2-40B4-BE49-F238E27FC236}">
                    <a16:creationId xmlns:a16="http://schemas.microsoft.com/office/drawing/2014/main" id="{FEC81E4E-EA1E-4599-A909-15837C5A289E}"/>
                  </a:ext>
                </a:extLst>
              </p14:cNvPr>
              <p14:cNvContentPartPr/>
              <p14:nvPr/>
            </p14:nvContentPartPr>
            <p14:xfrm>
              <a:off x="61240" y="3609984"/>
              <a:ext cx="5106240" cy="3200040"/>
            </p14:xfrm>
          </p:contentPart>
        </mc:Choice>
        <mc:Fallback>
          <p:pic>
            <p:nvPicPr>
              <p:cNvPr id="181" name="Input penna 180">
                <a:extLst>
                  <a:ext uri="{FF2B5EF4-FFF2-40B4-BE49-F238E27FC236}">
                    <a16:creationId xmlns:a16="http://schemas.microsoft.com/office/drawing/2014/main" id="{FEC81E4E-EA1E-4599-A909-15837C5A289E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52240" y="3601344"/>
                <a:ext cx="5123880" cy="3217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27590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139E3E04-13B2-4D59-8FB6-74DF91EAAF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4477" y="36714"/>
            <a:ext cx="6859969" cy="682128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3" name="Input penna 22">
                <a:extLst>
                  <a:ext uri="{FF2B5EF4-FFF2-40B4-BE49-F238E27FC236}">
                    <a16:creationId xmlns:a16="http://schemas.microsoft.com/office/drawing/2014/main" id="{39B2E729-22EC-43A5-9ABE-D2D6299F7D7C}"/>
                  </a:ext>
                </a:extLst>
              </p14:cNvPr>
              <p14:cNvContentPartPr/>
              <p14:nvPr/>
            </p14:nvContentPartPr>
            <p14:xfrm>
              <a:off x="1586560" y="817289"/>
              <a:ext cx="360" cy="360"/>
            </p14:xfrm>
          </p:contentPart>
        </mc:Choice>
        <mc:Fallback>
          <p:pic>
            <p:nvPicPr>
              <p:cNvPr id="23" name="Input penna 22">
                <a:extLst>
                  <a:ext uri="{FF2B5EF4-FFF2-40B4-BE49-F238E27FC236}">
                    <a16:creationId xmlns:a16="http://schemas.microsoft.com/office/drawing/2014/main" id="{39B2E729-22EC-43A5-9ABE-D2D6299F7D7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77920" y="808289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7" name="Input penna 46">
                <a:extLst>
                  <a:ext uri="{FF2B5EF4-FFF2-40B4-BE49-F238E27FC236}">
                    <a16:creationId xmlns:a16="http://schemas.microsoft.com/office/drawing/2014/main" id="{5F69C4D1-4D6A-46A3-AE1F-96C4D69C7373}"/>
                  </a:ext>
                </a:extLst>
              </p14:cNvPr>
              <p14:cNvContentPartPr/>
              <p14:nvPr/>
            </p14:nvContentPartPr>
            <p14:xfrm>
              <a:off x="4036360" y="1817369"/>
              <a:ext cx="761760" cy="735480"/>
            </p14:xfrm>
          </p:contentPart>
        </mc:Choice>
        <mc:Fallback>
          <p:pic>
            <p:nvPicPr>
              <p:cNvPr id="47" name="Input penna 46">
                <a:extLst>
                  <a:ext uri="{FF2B5EF4-FFF2-40B4-BE49-F238E27FC236}">
                    <a16:creationId xmlns:a16="http://schemas.microsoft.com/office/drawing/2014/main" id="{5F69C4D1-4D6A-46A3-AE1F-96C4D69C737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982360" y="1709369"/>
                <a:ext cx="869400" cy="95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48" name="Input penna 47">
                <a:extLst>
                  <a:ext uri="{FF2B5EF4-FFF2-40B4-BE49-F238E27FC236}">
                    <a16:creationId xmlns:a16="http://schemas.microsoft.com/office/drawing/2014/main" id="{AFD0AD2F-61F5-4A0A-B035-1298D0EC8596}"/>
                  </a:ext>
                </a:extLst>
              </p14:cNvPr>
              <p14:cNvContentPartPr/>
              <p14:nvPr/>
            </p14:nvContentPartPr>
            <p14:xfrm>
              <a:off x="4411480" y="1745369"/>
              <a:ext cx="1359720" cy="649440"/>
            </p14:xfrm>
          </p:contentPart>
        </mc:Choice>
        <mc:Fallback>
          <p:pic>
            <p:nvPicPr>
              <p:cNvPr id="48" name="Input penna 47">
                <a:extLst>
                  <a:ext uri="{FF2B5EF4-FFF2-40B4-BE49-F238E27FC236}">
                    <a16:creationId xmlns:a16="http://schemas.microsoft.com/office/drawing/2014/main" id="{AFD0AD2F-61F5-4A0A-B035-1298D0EC8596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357480" y="1637369"/>
                <a:ext cx="1467360" cy="86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50" name="Input penna 49">
                <a:extLst>
                  <a:ext uri="{FF2B5EF4-FFF2-40B4-BE49-F238E27FC236}">
                    <a16:creationId xmlns:a16="http://schemas.microsoft.com/office/drawing/2014/main" id="{E0E39A06-A272-4974-980C-ACB631F66C01}"/>
                  </a:ext>
                </a:extLst>
              </p14:cNvPr>
              <p14:cNvContentPartPr/>
              <p14:nvPr/>
            </p14:nvContentPartPr>
            <p14:xfrm>
              <a:off x="4066240" y="2360969"/>
              <a:ext cx="1145520" cy="199800"/>
            </p14:xfrm>
          </p:contentPart>
        </mc:Choice>
        <mc:Fallback>
          <p:pic>
            <p:nvPicPr>
              <p:cNvPr id="50" name="Input penna 49">
                <a:extLst>
                  <a:ext uri="{FF2B5EF4-FFF2-40B4-BE49-F238E27FC236}">
                    <a16:creationId xmlns:a16="http://schemas.microsoft.com/office/drawing/2014/main" id="{E0E39A06-A272-4974-980C-ACB631F66C01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012240" y="2252969"/>
                <a:ext cx="1253160" cy="41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51" name="Input penna 50">
                <a:extLst>
                  <a:ext uri="{FF2B5EF4-FFF2-40B4-BE49-F238E27FC236}">
                    <a16:creationId xmlns:a16="http://schemas.microsoft.com/office/drawing/2014/main" id="{6FC8C2A7-D471-413C-8839-07552BFD92C7}"/>
                  </a:ext>
                </a:extLst>
              </p14:cNvPr>
              <p14:cNvContentPartPr/>
              <p14:nvPr/>
            </p14:nvContentPartPr>
            <p14:xfrm>
              <a:off x="4168840" y="1859489"/>
              <a:ext cx="1277280" cy="601560"/>
            </p14:xfrm>
          </p:contentPart>
        </mc:Choice>
        <mc:Fallback>
          <p:pic>
            <p:nvPicPr>
              <p:cNvPr id="51" name="Input penna 50">
                <a:extLst>
                  <a:ext uri="{FF2B5EF4-FFF2-40B4-BE49-F238E27FC236}">
                    <a16:creationId xmlns:a16="http://schemas.microsoft.com/office/drawing/2014/main" id="{6FC8C2A7-D471-413C-8839-07552BFD92C7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115200" y="1751489"/>
                <a:ext cx="1384920" cy="81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52" name="Input penna 51">
                <a:extLst>
                  <a:ext uri="{FF2B5EF4-FFF2-40B4-BE49-F238E27FC236}">
                    <a16:creationId xmlns:a16="http://schemas.microsoft.com/office/drawing/2014/main" id="{F0001066-418C-4DBD-8CF4-B8065EDB5067}"/>
                  </a:ext>
                </a:extLst>
              </p14:cNvPr>
              <p14:cNvContentPartPr/>
              <p14:nvPr/>
            </p14:nvContentPartPr>
            <p14:xfrm>
              <a:off x="5525680" y="2297609"/>
              <a:ext cx="653760" cy="118080"/>
            </p14:xfrm>
          </p:contentPart>
        </mc:Choice>
        <mc:Fallback>
          <p:pic>
            <p:nvPicPr>
              <p:cNvPr id="52" name="Input penna 51">
                <a:extLst>
                  <a:ext uri="{FF2B5EF4-FFF2-40B4-BE49-F238E27FC236}">
                    <a16:creationId xmlns:a16="http://schemas.microsoft.com/office/drawing/2014/main" id="{F0001066-418C-4DBD-8CF4-B8065EDB5067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471680" y="2189609"/>
                <a:ext cx="761400" cy="33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74" name="Input penna 73">
                <a:extLst>
                  <a:ext uri="{FF2B5EF4-FFF2-40B4-BE49-F238E27FC236}">
                    <a16:creationId xmlns:a16="http://schemas.microsoft.com/office/drawing/2014/main" id="{3676755B-D740-4F8A-B31E-D4199E6420E4}"/>
                  </a:ext>
                </a:extLst>
              </p14:cNvPr>
              <p14:cNvContentPartPr/>
              <p14:nvPr/>
            </p14:nvContentPartPr>
            <p14:xfrm>
              <a:off x="9531040" y="898649"/>
              <a:ext cx="670680" cy="212040"/>
            </p14:xfrm>
          </p:contentPart>
        </mc:Choice>
        <mc:Fallback>
          <p:pic>
            <p:nvPicPr>
              <p:cNvPr id="74" name="Input penna 73">
                <a:extLst>
                  <a:ext uri="{FF2B5EF4-FFF2-40B4-BE49-F238E27FC236}">
                    <a16:creationId xmlns:a16="http://schemas.microsoft.com/office/drawing/2014/main" id="{3676755B-D740-4F8A-B31E-D4199E6420E4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9522040" y="890009"/>
                <a:ext cx="688320" cy="22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87" name="Input penna 86">
                <a:extLst>
                  <a:ext uri="{FF2B5EF4-FFF2-40B4-BE49-F238E27FC236}">
                    <a16:creationId xmlns:a16="http://schemas.microsoft.com/office/drawing/2014/main" id="{DC51EA90-7C40-46C4-A88B-EEC7804AA7EC}"/>
                  </a:ext>
                </a:extLst>
              </p14:cNvPr>
              <p14:cNvContentPartPr/>
              <p14:nvPr/>
            </p14:nvContentPartPr>
            <p14:xfrm>
              <a:off x="10441120" y="2933369"/>
              <a:ext cx="150840" cy="3960"/>
            </p14:xfrm>
          </p:contentPart>
        </mc:Choice>
        <mc:Fallback>
          <p:pic>
            <p:nvPicPr>
              <p:cNvPr id="87" name="Input penna 86">
                <a:extLst>
                  <a:ext uri="{FF2B5EF4-FFF2-40B4-BE49-F238E27FC236}">
                    <a16:creationId xmlns:a16="http://schemas.microsoft.com/office/drawing/2014/main" id="{DC51EA90-7C40-46C4-A88B-EEC7804AA7EC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0432120" y="2924369"/>
                <a:ext cx="168480" cy="2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03" name="Input penna 102">
                <a:extLst>
                  <a:ext uri="{FF2B5EF4-FFF2-40B4-BE49-F238E27FC236}">
                    <a16:creationId xmlns:a16="http://schemas.microsoft.com/office/drawing/2014/main" id="{5E64678B-2340-4965-B614-48AC4A7B9B88}"/>
                  </a:ext>
                </a:extLst>
              </p14:cNvPr>
              <p14:cNvContentPartPr/>
              <p14:nvPr/>
            </p14:nvContentPartPr>
            <p14:xfrm>
              <a:off x="11237080" y="3464729"/>
              <a:ext cx="64800" cy="33120"/>
            </p14:xfrm>
          </p:contentPart>
        </mc:Choice>
        <mc:Fallback>
          <p:pic>
            <p:nvPicPr>
              <p:cNvPr id="103" name="Input penna 102">
                <a:extLst>
                  <a:ext uri="{FF2B5EF4-FFF2-40B4-BE49-F238E27FC236}">
                    <a16:creationId xmlns:a16="http://schemas.microsoft.com/office/drawing/2014/main" id="{5E64678B-2340-4965-B614-48AC4A7B9B88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1228440" y="3455729"/>
                <a:ext cx="8244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05" name="Input penna 104">
                <a:extLst>
                  <a:ext uri="{FF2B5EF4-FFF2-40B4-BE49-F238E27FC236}">
                    <a16:creationId xmlns:a16="http://schemas.microsoft.com/office/drawing/2014/main" id="{AA0279C7-28E7-41D7-A94F-C77276EF0A56}"/>
                  </a:ext>
                </a:extLst>
              </p14:cNvPr>
              <p14:cNvContentPartPr/>
              <p14:nvPr/>
            </p14:nvContentPartPr>
            <p14:xfrm>
              <a:off x="2866720" y="230489"/>
              <a:ext cx="23760" cy="936000"/>
            </p14:xfrm>
          </p:contentPart>
        </mc:Choice>
        <mc:Fallback>
          <p:pic>
            <p:nvPicPr>
              <p:cNvPr id="105" name="Input penna 104">
                <a:extLst>
                  <a:ext uri="{FF2B5EF4-FFF2-40B4-BE49-F238E27FC236}">
                    <a16:creationId xmlns:a16="http://schemas.microsoft.com/office/drawing/2014/main" id="{AA0279C7-28E7-41D7-A94F-C77276EF0A56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813080" y="122849"/>
                <a:ext cx="131400" cy="115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06" name="Input penna 105">
                <a:extLst>
                  <a:ext uri="{FF2B5EF4-FFF2-40B4-BE49-F238E27FC236}">
                    <a16:creationId xmlns:a16="http://schemas.microsoft.com/office/drawing/2014/main" id="{D80B2FA8-93F9-42D6-A4FB-EB87F39DF5F5}"/>
                  </a:ext>
                </a:extLst>
              </p14:cNvPr>
              <p14:cNvContentPartPr/>
              <p14:nvPr/>
            </p14:nvContentPartPr>
            <p14:xfrm>
              <a:off x="2862400" y="1111409"/>
              <a:ext cx="2601720" cy="181440"/>
            </p14:xfrm>
          </p:contentPart>
        </mc:Choice>
        <mc:Fallback>
          <p:pic>
            <p:nvPicPr>
              <p:cNvPr id="106" name="Input penna 105">
                <a:extLst>
                  <a:ext uri="{FF2B5EF4-FFF2-40B4-BE49-F238E27FC236}">
                    <a16:creationId xmlns:a16="http://schemas.microsoft.com/office/drawing/2014/main" id="{D80B2FA8-93F9-42D6-A4FB-EB87F39DF5F5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808400" y="1003769"/>
                <a:ext cx="2709360" cy="39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07" name="Input penna 106">
                <a:extLst>
                  <a:ext uri="{FF2B5EF4-FFF2-40B4-BE49-F238E27FC236}">
                    <a16:creationId xmlns:a16="http://schemas.microsoft.com/office/drawing/2014/main" id="{AAD66E6F-F73E-468A-A776-1BC381074F9F}"/>
                  </a:ext>
                </a:extLst>
              </p14:cNvPr>
              <p14:cNvContentPartPr/>
              <p14:nvPr/>
            </p14:nvContentPartPr>
            <p14:xfrm>
              <a:off x="2855200" y="156329"/>
              <a:ext cx="2785680" cy="933840"/>
            </p14:xfrm>
          </p:contentPart>
        </mc:Choice>
        <mc:Fallback>
          <p:pic>
            <p:nvPicPr>
              <p:cNvPr id="107" name="Input penna 106">
                <a:extLst>
                  <a:ext uri="{FF2B5EF4-FFF2-40B4-BE49-F238E27FC236}">
                    <a16:creationId xmlns:a16="http://schemas.microsoft.com/office/drawing/2014/main" id="{AAD66E6F-F73E-468A-A776-1BC381074F9F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801200" y="48689"/>
                <a:ext cx="2893320" cy="114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2" name="Input penna 1">
                <a:extLst>
                  <a:ext uri="{FF2B5EF4-FFF2-40B4-BE49-F238E27FC236}">
                    <a16:creationId xmlns:a16="http://schemas.microsoft.com/office/drawing/2014/main" id="{30FDEE7A-0990-4A2E-9206-DC04E595E383}"/>
                  </a:ext>
                </a:extLst>
              </p14:cNvPr>
              <p14:cNvContentPartPr/>
              <p14:nvPr/>
            </p14:nvContentPartPr>
            <p14:xfrm>
              <a:off x="4471600" y="2752824"/>
              <a:ext cx="65880" cy="23760"/>
            </p14:xfrm>
          </p:contentPart>
        </mc:Choice>
        <mc:Fallback>
          <p:pic>
            <p:nvPicPr>
              <p:cNvPr id="2" name="Input penna 1">
                <a:extLst>
                  <a:ext uri="{FF2B5EF4-FFF2-40B4-BE49-F238E27FC236}">
                    <a16:creationId xmlns:a16="http://schemas.microsoft.com/office/drawing/2014/main" id="{30FDEE7A-0990-4A2E-9206-DC04E595E383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417600" y="2645184"/>
                <a:ext cx="173520" cy="23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3" name="Input penna 2">
                <a:extLst>
                  <a:ext uri="{FF2B5EF4-FFF2-40B4-BE49-F238E27FC236}">
                    <a16:creationId xmlns:a16="http://schemas.microsoft.com/office/drawing/2014/main" id="{64FF1B2A-AA78-4D94-946A-8234DA24FF5A}"/>
                  </a:ext>
                </a:extLst>
              </p14:cNvPr>
              <p14:cNvContentPartPr/>
              <p14:nvPr/>
            </p14:nvContentPartPr>
            <p14:xfrm>
              <a:off x="5011960" y="2564184"/>
              <a:ext cx="406440" cy="2059560"/>
            </p14:xfrm>
          </p:contentPart>
        </mc:Choice>
        <mc:Fallback>
          <p:pic>
            <p:nvPicPr>
              <p:cNvPr id="3" name="Input penna 2">
                <a:extLst>
                  <a:ext uri="{FF2B5EF4-FFF2-40B4-BE49-F238E27FC236}">
                    <a16:creationId xmlns:a16="http://schemas.microsoft.com/office/drawing/2014/main" id="{64FF1B2A-AA78-4D94-946A-8234DA24FF5A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958320" y="2456184"/>
                <a:ext cx="514080" cy="227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5" name="Input penna 4">
                <a:extLst>
                  <a:ext uri="{FF2B5EF4-FFF2-40B4-BE49-F238E27FC236}">
                    <a16:creationId xmlns:a16="http://schemas.microsoft.com/office/drawing/2014/main" id="{75E2D435-5C36-4CF0-BEBF-0E995E808A57}"/>
                  </a:ext>
                </a:extLst>
              </p14:cNvPr>
              <p14:cNvContentPartPr/>
              <p14:nvPr/>
            </p14:nvContentPartPr>
            <p14:xfrm>
              <a:off x="6429280" y="2409384"/>
              <a:ext cx="282600" cy="1062000"/>
            </p14:xfrm>
          </p:contentPart>
        </mc:Choice>
        <mc:Fallback>
          <p:pic>
            <p:nvPicPr>
              <p:cNvPr id="5" name="Input penna 4">
                <a:extLst>
                  <a:ext uri="{FF2B5EF4-FFF2-40B4-BE49-F238E27FC236}">
                    <a16:creationId xmlns:a16="http://schemas.microsoft.com/office/drawing/2014/main" id="{75E2D435-5C36-4CF0-BEBF-0E995E808A57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6375640" y="2301384"/>
                <a:ext cx="390240" cy="127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6" name="Input penna 5">
                <a:extLst>
                  <a:ext uri="{FF2B5EF4-FFF2-40B4-BE49-F238E27FC236}">
                    <a16:creationId xmlns:a16="http://schemas.microsoft.com/office/drawing/2014/main" id="{B2F295A3-6497-49A4-8550-E660E2DD497E}"/>
                  </a:ext>
                </a:extLst>
              </p14:cNvPr>
              <p14:cNvContentPartPr/>
              <p14:nvPr/>
            </p14:nvContentPartPr>
            <p14:xfrm>
              <a:off x="6396160" y="3751464"/>
              <a:ext cx="244440" cy="839160"/>
            </p14:xfrm>
          </p:contentPart>
        </mc:Choice>
        <mc:Fallback>
          <p:pic>
            <p:nvPicPr>
              <p:cNvPr id="6" name="Input penna 5">
                <a:extLst>
                  <a:ext uri="{FF2B5EF4-FFF2-40B4-BE49-F238E27FC236}">
                    <a16:creationId xmlns:a16="http://schemas.microsoft.com/office/drawing/2014/main" id="{B2F295A3-6497-49A4-8550-E660E2DD497E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342520" y="3643824"/>
                <a:ext cx="352080" cy="105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92" name="Input penna 91">
                <a:extLst>
                  <a:ext uri="{FF2B5EF4-FFF2-40B4-BE49-F238E27FC236}">
                    <a16:creationId xmlns:a16="http://schemas.microsoft.com/office/drawing/2014/main" id="{AC26F40D-1AEC-4C1F-BDBC-FEBAC6C607CC}"/>
                  </a:ext>
                </a:extLst>
              </p14:cNvPr>
              <p14:cNvContentPartPr/>
              <p14:nvPr/>
            </p14:nvContentPartPr>
            <p14:xfrm>
              <a:off x="6372400" y="3329544"/>
              <a:ext cx="378720" cy="358920"/>
            </p14:xfrm>
          </p:contentPart>
        </mc:Choice>
        <mc:Fallback>
          <p:pic>
            <p:nvPicPr>
              <p:cNvPr id="92" name="Input penna 91">
                <a:extLst>
                  <a:ext uri="{FF2B5EF4-FFF2-40B4-BE49-F238E27FC236}">
                    <a16:creationId xmlns:a16="http://schemas.microsoft.com/office/drawing/2014/main" id="{AC26F40D-1AEC-4C1F-BDBC-FEBAC6C607CC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363760" y="3320904"/>
                <a:ext cx="396360" cy="37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179" name="Input penna 178">
                <a:extLst>
                  <a:ext uri="{FF2B5EF4-FFF2-40B4-BE49-F238E27FC236}">
                    <a16:creationId xmlns:a16="http://schemas.microsoft.com/office/drawing/2014/main" id="{7431F0A1-A8BF-4E42-A25C-F8E9853CFD45}"/>
                  </a:ext>
                </a:extLst>
              </p14:cNvPr>
              <p14:cNvContentPartPr/>
              <p14:nvPr/>
            </p14:nvContentPartPr>
            <p14:xfrm>
              <a:off x="1591600" y="2466264"/>
              <a:ext cx="548640" cy="27000"/>
            </p14:xfrm>
          </p:contentPart>
        </mc:Choice>
        <mc:Fallback>
          <p:pic>
            <p:nvPicPr>
              <p:cNvPr id="179" name="Input penna 178">
                <a:extLst>
                  <a:ext uri="{FF2B5EF4-FFF2-40B4-BE49-F238E27FC236}">
                    <a16:creationId xmlns:a16="http://schemas.microsoft.com/office/drawing/2014/main" id="{7431F0A1-A8BF-4E42-A25C-F8E9853CFD45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582960" y="2457264"/>
                <a:ext cx="56628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181" name="Input penna 180">
                <a:extLst>
                  <a:ext uri="{FF2B5EF4-FFF2-40B4-BE49-F238E27FC236}">
                    <a16:creationId xmlns:a16="http://schemas.microsoft.com/office/drawing/2014/main" id="{FEC81E4E-EA1E-4599-A909-15837C5A289E}"/>
                  </a:ext>
                </a:extLst>
              </p14:cNvPr>
              <p14:cNvContentPartPr/>
              <p14:nvPr/>
            </p14:nvContentPartPr>
            <p14:xfrm>
              <a:off x="1098760" y="3896544"/>
              <a:ext cx="1445400" cy="1611720"/>
            </p14:xfrm>
          </p:contentPart>
        </mc:Choice>
        <mc:Fallback>
          <p:pic>
            <p:nvPicPr>
              <p:cNvPr id="181" name="Input penna 180">
                <a:extLst>
                  <a:ext uri="{FF2B5EF4-FFF2-40B4-BE49-F238E27FC236}">
                    <a16:creationId xmlns:a16="http://schemas.microsoft.com/office/drawing/2014/main" id="{FEC81E4E-EA1E-4599-A909-15837C5A289E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089760" y="3887904"/>
                <a:ext cx="1463040" cy="162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7" name="Input penna 6">
                <a:extLst>
                  <a:ext uri="{FF2B5EF4-FFF2-40B4-BE49-F238E27FC236}">
                    <a16:creationId xmlns:a16="http://schemas.microsoft.com/office/drawing/2014/main" id="{A8EB3E45-0B87-4E33-BCE4-818D5301FFC4}"/>
                  </a:ext>
                </a:extLst>
              </p14:cNvPr>
              <p14:cNvContentPartPr/>
              <p14:nvPr/>
            </p14:nvContentPartPr>
            <p14:xfrm>
              <a:off x="4056880" y="1590024"/>
              <a:ext cx="3438000" cy="937440"/>
            </p14:xfrm>
          </p:contentPart>
        </mc:Choice>
        <mc:Fallback>
          <p:pic>
            <p:nvPicPr>
              <p:cNvPr id="7" name="Input penna 6">
                <a:extLst>
                  <a:ext uri="{FF2B5EF4-FFF2-40B4-BE49-F238E27FC236}">
                    <a16:creationId xmlns:a16="http://schemas.microsoft.com/office/drawing/2014/main" id="{A8EB3E45-0B87-4E33-BCE4-818D5301FFC4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4002880" y="1482024"/>
                <a:ext cx="3545640" cy="115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8" name="Input penna 7">
                <a:extLst>
                  <a:ext uri="{FF2B5EF4-FFF2-40B4-BE49-F238E27FC236}">
                    <a16:creationId xmlns:a16="http://schemas.microsoft.com/office/drawing/2014/main" id="{36CDD895-2B99-4086-96B7-0CD9BE01B6FE}"/>
                  </a:ext>
                </a:extLst>
              </p14:cNvPr>
              <p14:cNvContentPartPr/>
              <p14:nvPr/>
            </p14:nvContentPartPr>
            <p14:xfrm>
              <a:off x="93640" y="403824"/>
              <a:ext cx="309960" cy="492120"/>
            </p14:xfrm>
          </p:contentPart>
        </mc:Choice>
        <mc:Fallback>
          <p:pic>
            <p:nvPicPr>
              <p:cNvPr id="8" name="Input penna 7">
                <a:extLst>
                  <a:ext uri="{FF2B5EF4-FFF2-40B4-BE49-F238E27FC236}">
                    <a16:creationId xmlns:a16="http://schemas.microsoft.com/office/drawing/2014/main" id="{36CDD895-2B99-4086-96B7-0CD9BE01B6FE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39640" y="295824"/>
                <a:ext cx="417600" cy="70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16" name="Input penna 15">
                <a:extLst>
                  <a:ext uri="{FF2B5EF4-FFF2-40B4-BE49-F238E27FC236}">
                    <a16:creationId xmlns:a16="http://schemas.microsoft.com/office/drawing/2014/main" id="{A713AFB8-97E3-44A4-A571-4E8C2178FB27}"/>
                  </a:ext>
                </a:extLst>
              </p14:cNvPr>
              <p14:cNvContentPartPr/>
              <p14:nvPr/>
            </p14:nvContentPartPr>
            <p14:xfrm>
              <a:off x="62320" y="1155144"/>
              <a:ext cx="275040" cy="21240"/>
            </p14:xfrm>
          </p:contentPart>
        </mc:Choice>
        <mc:Fallback>
          <p:pic>
            <p:nvPicPr>
              <p:cNvPr id="16" name="Input penna 15">
                <a:extLst>
                  <a:ext uri="{FF2B5EF4-FFF2-40B4-BE49-F238E27FC236}">
                    <a16:creationId xmlns:a16="http://schemas.microsoft.com/office/drawing/2014/main" id="{A713AFB8-97E3-44A4-A571-4E8C2178FB27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53320" y="1146504"/>
                <a:ext cx="292680" cy="3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18" name="Input penna 17">
                <a:extLst>
                  <a:ext uri="{FF2B5EF4-FFF2-40B4-BE49-F238E27FC236}">
                    <a16:creationId xmlns:a16="http://schemas.microsoft.com/office/drawing/2014/main" id="{94BCD8CE-F9EB-4207-A4E8-1520D6FB47D6}"/>
                  </a:ext>
                </a:extLst>
              </p14:cNvPr>
              <p14:cNvContentPartPr/>
              <p14:nvPr/>
            </p14:nvContentPartPr>
            <p14:xfrm>
              <a:off x="1193440" y="1169904"/>
              <a:ext cx="360" cy="360"/>
            </p14:xfrm>
          </p:contentPart>
        </mc:Choice>
        <mc:Fallback>
          <p:pic>
            <p:nvPicPr>
              <p:cNvPr id="18" name="Input penna 17">
                <a:extLst>
                  <a:ext uri="{FF2B5EF4-FFF2-40B4-BE49-F238E27FC236}">
                    <a16:creationId xmlns:a16="http://schemas.microsoft.com/office/drawing/2014/main" id="{94BCD8CE-F9EB-4207-A4E8-1520D6FB47D6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184440" y="116090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22" name="Input penna 21">
                <a:extLst>
                  <a:ext uri="{FF2B5EF4-FFF2-40B4-BE49-F238E27FC236}">
                    <a16:creationId xmlns:a16="http://schemas.microsoft.com/office/drawing/2014/main" id="{49218BFD-B7DD-4C09-8DD9-2FD4F17305F3}"/>
                  </a:ext>
                </a:extLst>
              </p14:cNvPr>
              <p14:cNvContentPartPr/>
              <p14:nvPr/>
            </p14:nvContentPartPr>
            <p14:xfrm>
              <a:off x="1634800" y="1152264"/>
              <a:ext cx="360" cy="360"/>
            </p14:xfrm>
          </p:contentPart>
        </mc:Choice>
        <mc:Fallback>
          <p:pic>
            <p:nvPicPr>
              <p:cNvPr id="22" name="Input penna 21">
                <a:extLst>
                  <a:ext uri="{FF2B5EF4-FFF2-40B4-BE49-F238E27FC236}">
                    <a16:creationId xmlns:a16="http://schemas.microsoft.com/office/drawing/2014/main" id="{49218BFD-B7DD-4C09-8DD9-2FD4F17305F3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626160" y="114362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26" name="Input penna 25">
                <a:extLst>
                  <a:ext uri="{FF2B5EF4-FFF2-40B4-BE49-F238E27FC236}">
                    <a16:creationId xmlns:a16="http://schemas.microsoft.com/office/drawing/2014/main" id="{A34BF445-DB96-47A5-B58C-13244578FCD3}"/>
                  </a:ext>
                </a:extLst>
              </p14:cNvPr>
              <p14:cNvContentPartPr/>
              <p14:nvPr/>
            </p14:nvContentPartPr>
            <p14:xfrm>
              <a:off x="134320" y="1246944"/>
              <a:ext cx="2425680" cy="307080"/>
            </p14:xfrm>
          </p:contentPart>
        </mc:Choice>
        <mc:Fallback>
          <p:pic>
            <p:nvPicPr>
              <p:cNvPr id="26" name="Input penna 25">
                <a:extLst>
                  <a:ext uri="{FF2B5EF4-FFF2-40B4-BE49-F238E27FC236}">
                    <a16:creationId xmlns:a16="http://schemas.microsoft.com/office/drawing/2014/main" id="{A34BF445-DB96-47A5-B58C-13244578FCD3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25680" y="1238304"/>
                <a:ext cx="2443320" cy="32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27" name="Input penna 26">
                <a:extLst>
                  <a:ext uri="{FF2B5EF4-FFF2-40B4-BE49-F238E27FC236}">
                    <a16:creationId xmlns:a16="http://schemas.microsoft.com/office/drawing/2014/main" id="{20099E32-A37A-4A53-A4D0-97CEDB34292A}"/>
                  </a:ext>
                </a:extLst>
              </p14:cNvPr>
              <p14:cNvContentPartPr/>
              <p14:nvPr/>
            </p14:nvContentPartPr>
            <p14:xfrm>
              <a:off x="1585120" y="319944"/>
              <a:ext cx="418680" cy="516960"/>
            </p14:xfrm>
          </p:contentPart>
        </mc:Choice>
        <mc:Fallback>
          <p:pic>
            <p:nvPicPr>
              <p:cNvPr id="27" name="Input penna 26">
                <a:extLst>
                  <a:ext uri="{FF2B5EF4-FFF2-40B4-BE49-F238E27FC236}">
                    <a16:creationId xmlns:a16="http://schemas.microsoft.com/office/drawing/2014/main" id="{20099E32-A37A-4A53-A4D0-97CEDB34292A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576480" y="311304"/>
                <a:ext cx="436320" cy="53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28" name="Input penna 27">
                <a:extLst>
                  <a:ext uri="{FF2B5EF4-FFF2-40B4-BE49-F238E27FC236}">
                    <a16:creationId xmlns:a16="http://schemas.microsoft.com/office/drawing/2014/main" id="{6CB4D30C-4CFC-4609-A5B5-9DF0DFA27296}"/>
                  </a:ext>
                </a:extLst>
              </p14:cNvPr>
              <p14:cNvContentPartPr/>
              <p14:nvPr/>
            </p14:nvContentPartPr>
            <p14:xfrm>
              <a:off x="71320" y="360264"/>
              <a:ext cx="1232280" cy="519480"/>
            </p14:xfrm>
          </p:contentPart>
        </mc:Choice>
        <mc:Fallback>
          <p:pic>
            <p:nvPicPr>
              <p:cNvPr id="28" name="Input penna 27">
                <a:extLst>
                  <a:ext uri="{FF2B5EF4-FFF2-40B4-BE49-F238E27FC236}">
                    <a16:creationId xmlns:a16="http://schemas.microsoft.com/office/drawing/2014/main" id="{6CB4D30C-4CFC-4609-A5B5-9DF0DFA27296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62680" y="351264"/>
                <a:ext cx="1249920" cy="53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39" name="Input penna 38">
                <a:extLst>
                  <a:ext uri="{FF2B5EF4-FFF2-40B4-BE49-F238E27FC236}">
                    <a16:creationId xmlns:a16="http://schemas.microsoft.com/office/drawing/2014/main" id="{B4EE35EA-4BB3-43BD-BB58-4C107FB2683E}"/>
                  </a:ext>
                </a:extLst>
              </p14:cNvPr>
              <p14:cNvContentPartPr/>
              <p14:nvPr/>
            </p14:nvContentPartPr>
            <p14:xfrm>
              <a:off x="9694120" y="724944"/>
              <a:ext cx="75240" cy="7560"/>
            </p14:xfrm>
          </p:contentPart>
        </mc:Choice>
        <mc:Fallback>
          <p:pic>
            <p:nvPicPr>
              <p:cNvPr id="39" name="Input penna 38">
                <a:extLst>
                  <a:ext uri="{FF2B5EF4-FFF2-40B4-BE49-F238E27FC236}">
                    <a16:creationId xmlns:a16="http://schemas.microsoft.com/office/drawing/2014/main" id="{B4EE35EA-4BB3-43BD-BB58-4C107FB2683E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9685120" y="716304"/>
                <a:ext cx="92880" cy="2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44" name="Input penna 43">
                <a:extLst>
                  <a:ext uri="{FF2B5EF4-FFF2-40B4-BE49-F238E27FC236}">
                    <a16:creationId xmlns:a16="http://schemas.microsoft.com/office/drawing/2014/main" id="{ABA23445-5F08-4B1F-AC1E-FBDAC4F73FA2}"/>
                  </a:ext>
                </a:extLst>
              </p14:cNvPr>
              <p14:cNvContentPartPr/>
              <p14:nvPr/>
            </p14:nvContentPartPr>
            <p14:xfrm>
              <a:off x="11678080" y="878664"/>
              <a:ext cx="7920" cy="27000"/>
            </p14:xfrm>
          </p:contentPart>
        </mc:Choice>
        <mc:Fallback>
          <p:pic>
            <p:nvPicPr>
              <p:cNvPr id="44" name="Input penna 43">
                <a:extLst>
                  <a:ext uri="{FF2B5EF4-FFF2-40B4-BE49-F238E27FC236}">
                    <a16:creationId xmlns:a16="http://schemas.microsoft.com/office/drawing/2014/main" id="{ABA23445-5F08-4B1F-AC1E-FBDAC4F73FA2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11669440" y="870024"/>
                <a:ext cx="2556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45" name="Input penna 44">
                <a:extLst>
                  <a:ext uri="{FF2B5EF4-FFF2-40B4-BE49-F238E27FC236}">
                    <a16:creationId xmlns:a16="http://schemas.microsoft.com/office/drawing/2014/main" id="{FEF099D9-4D84-4D57-944B-D2E7A5388AF4}"/>
                  </a:ext>
                </a:extLst>
              </p14:cNvPr>
              <p14:cNvContentPartPr/>
              <p14:nvPr/>
            </p14:nvContentPartPr>
            <p14:xfrm>
              <a:off x="11665480" y="1020864"/>
              <a:ext cx="11880" cy="56160"/>
            </p14:xfrm>
          </p:contentPart>
        </mc:Choice>
        <mc:Fallback>
          <p:pic>
            <p:nvPicPr>
              <p:cNvPr id="45" name="Input penna 44">
                <a:extLst>
                  <a:ext uri="{FF2B5EF4-FFF2-40B4-BE49-F238E27FC236}">
                    <a16:creationId xmlns:a16="http://schemas.microsoft.com/office/drawing/2014/main" id="{FEF099D9-4D84-4D57-944B-D2E7A5388AF4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11656840" y="1012224"/>
                <a:ext cx="29520" cy="7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46" name="Input penna 45">
                <a:extLst>
                  <a:ext uri="{FF2B5EF4-FFF2-40B4-BE49-F238E27FC236}">
                    <a16:creationId xmlns:a16="http://schemas.microsoft.com/office/drawing/2014/main" id="{C21162D4-EFC3-46EE-A024-AB3D59FC2E0E}"/>
                  </a:ext>
                </a:extLst>
              </p14:cNvPr>
              <p14:cNvContentPartPr/>
              <p14:nvPr/>
            </p14:nvContentPartPr>
            <p14:xfrm>
              <a:off x="9772240" y="806664"/>
              <a:ext cx="1580040" cy="257400"/>
            </p14:xfrm>
          </p:contentPart>
        </mc:Choice>
        <mc:Fallback>
          <p:pic>
            <p:nvPicPr>
              <p:cNvPr id="46" name="Input penna 45">
                <a:extLst>
                  <a:ext uri="{FF2B5EF4-FFF2-40B4-BE49-F238E27FC236}">
                    <a16:creationId xmlns:a16="http://schemas.microsoft.com/office/drawing/2014/main" id="{C21162D4-EFC3-46EE-A024-AB3D59FC2E0E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9763242" y="797664"/>
                <a:ext cx="1597676" cy="27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53" name="Input penna 52">
                <a:extLst>
                  <a:ext uri="{FF2B5EF4-FFF2-40B4-BE49-F238E27FC236}">
                    <a16:creationId xmlns:a16="http://schemas.microsoft.com/office/drawing/2014/main" id="{06CE1EB4-96EA-42AA-9880-2A24FA18EE73}"/>
                  </a:ext>
                </a:extLst>
              </p14:cNvPr>
              <p14:cNvContentPartPr/>
              <p14:nvPr/>
            </p14:nvContentPartPr>
            <p14:xfrm>
              <a:off x="11296120" y="372504"/>
              <a:ext cx="765360" cy="198720"/>
            </p14:xfrm>
          </p:contentPart>
        </mc:Choice>
        <mc:Fallback>
          <p:pic>
            <p:nvPicPr>
              <p:cNvPr id="53" name="Input penna 52">
                <a:extLst>
                  <a:ext uri="{FF2B5EF4-FFF2-40B4-BE49-F238E27FC236}">
                    <a16:creationId xmlns:a16="http://schemas.microsoft.com/office/drawing/2014/main" id="{06CE1EB4-96EA-42AA-9880-2A24FA18EE73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11287480" y="363864"/>
                <a:ext cx="783000" cy="21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54" name="Input penna 53">
                <a:extLst>
                  <a:ext uri="{FF2B5EF4-FFF2-40B4-BE49-F238E27FC236}">
                    <a16:creationId xmlns:a16="http://schemas.microsoft.com/office/drawing/2014/main" id="{32B35D4C-5646-4FF9-9693-39E4159F3A97}"/>
                  </a:ext>
                </a:extLst>
              </p14:cNvPr>
              <p14:cNvContentPartPr/>
              <p14:nvPr/>
            </p14:nvContentPartPr>
            <p14:xfrm>
              <a:off x="9649840" y="322104"/>
              <a:ext cx="1346040" cy="317160"/>
            </p14:xfrm>
          </p:contentPart>
        </mc:Choice>
        <mc:Fallback>
          <p:pic>
            <p:nvPicPr>
              <p:cNvPr id="54" name="Input penna 53">
                <a:extLst>
                  <a:ext uri="{FF2B5EF4-FFF2-40B4-BE49-F238E27FC236}">
                    <a16:creationId xmlns:a16="http://schemas.microsoft.com/office/drawing/2014/main" id="{32B35D4C-5646-4FF9-9693-39E4159F3A97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9640840" y="313464"/>
                <a:ext cx="1363680" cy="33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82" name="Input penna 81">
                <a:extLst>
                  <a:ext uri="{FF2B5EF4-FFF2-40B4-BE49-F238E27FC236}">
                    <a16:creationId xmlns:a16="http://schemas.microsoft.com/office/drawing/2014/main" id="{9460D239-D0A0-4F69-A7E9-4AFE15AE2C3D}"/>
                  </a:ext>
                </a:extLst>
              </p14:cNvPr>
              <p14:cNvContentPartPr/>
              <p14:nvPr/>
            </p14:nvContentPartPr>
            <p14:xfrm>
              <a:off x="10533280" y="1235424"/>
              <a:ext cx="1596240" cy="391680"/>
            </p14:xfrm>
          </p:contentPart>
        </mc:Choice>
        <mc:Fallback>
          <p:pic>
            <p:nvPicPr>
              <p:cNvPr id="82" name="Input penna 81">
                <a:extLst>
                  <a:ext uri="{FF2B5EF4-FFF2-40B4-BE49-F238E27FC236}">
                    <a16:creationId xmlns:a16="http://schemas.microsoft.com/office/drawing/2014/main" id="{9460D239-D0A0-4F69-A7E9-4AFE15AE2C3D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10524280" y="1226784"/>
                <a:ext cx="1613880" cy="40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112" name="Input penna 111">
                <a:extLst>
                  <a:ext uri="{FF2B5EF4-FFF2-40B4-BE49-F238E27FC236}">
                    <a16:creationId xmlns:a16="http://schemas.microsoft.com/office/drawing/2014/main" id="{2B807EAF-033D-4325-9D2C-6AFA3FF321B9}"/>
                  </a:ext>
                </a:extLst>
              </p14:cNvPr>
              <p14:cNvContentPartPr/>
              <p14:nvPr/>
            </p14:nvContentPartPr>
            <p14:xfrm>
              <a:off x="11657560" y="1985304"/>
              <a:ext cx="18360" cy="3600"/>
            </p14:xfrm>
          </p:contentPart>
        </mc:Choice>
        <mc:Fallback>
          <p:pic>
            <p:nvPicPr>
              <p:cNvPr id="112" name="Input penna 111">
                <a:extLst>
                  <a:ext uri="{FF2B5EF4-FFF2-40B4-BE49-F238E27FC236}">
                    <a16:creationId xmlns:a16="http://schemas.microsoft.com/office/drawing/2014/main" id="{2B807EAF-033D-4325-9D2C-6AFA3FF321B9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11648560" y="1976304"/>
                <a:ext cx="36000" cy="2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114" name="Input penna 113">
                <a:extLst>
                  <a:ext uri="{FF2B5EF4-FFF2-40B4-BE49-F238E27FC236}">
                    <a16:creationId xmlns:a16="http://schemas.microsoft.com/office/drawing/2014/main" id="{DBBCCC2A-4B51-4711-BA38-80021909E8C0}"/>
                  </a:ext>
                </a:extLst>
              </p14:cNvPr>
              <p14:cNvContentPartPr/>
              <p14:nvPr/>
            </p14:nvContentPartPr>
            <p14:xfrm>
              <a:off x="10575040" y="2040024"/>
              <a:ext cx="1659600" cy="366480"/>
            </p14:xfrm>
          </p:contentPart>
        </mc:Choice>
        <mc:Fallback>
          <p:pic>
            <p:nvPicPr>
              <p:cNvPr id="114" name="Input penna 113">
                <a:extLst>
                  <a:ext uri="{FF2B5EF4-FFF2-40B4-BE49-F238E27FC236}">
                    <a16:creationId xmlns:a16="http://schemas.microsoft.com/office/drawing/2014/main" id="{DBBCCC2A-4B51-4711-BA38-80021909E8C0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10566040" y="2031024"/>
                <a:ext cx="1677240" cy="38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115" name="Input penna 114">
                <a:extLst>
                  <a:ext uri="{FF2B5EF4-FFF2-40B4-BE49-F238E27FC236}">
                    <a16:creationId xmlns:a16="http://schemas.microsoft.com/office/drawing/2014/main" id="{D2C81F99-3823-4C72-97F5-3D89970D328F}"/>
                  </a:ext>
                </a:extLst>
              </p14:cNvPr>
              <p14:cNvContentPartPr/>
              <p14:nvPr/>
            </p14:nvContentPartPr>
            <p14:xfrm>
              <a:off x="10444000" y="1691184"/>
              <a:ext cx="837720" cy="244440"/>
            </p14:xfrm>
          </p:contentPart>
        </mc:Choice>
        <mc:Fallback>
          <p:pic>
            <p:nvPicPr>
              <p:cNvPr id="115" name="Input penna 114">
                <a:extLst>
                  <a:ext uri="{FF2B5EF4-FFF2-40B4-BE49-F238E27FC236}">
                    <a16:creationId xmlns:a16="http://schemas.microsoft.com/office/drawing/2014/main" id="{D2C81F99-3823-4C72-97F5-3D89970D328F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10435360" y="1682531"/>
                <a:ext cx="855360" cy="2621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116" name="Input penna 115">
                <a:extLst>
                  <a:ext uri="{FF2B5EF4-FFF2-40B4-BE49-F238E27FC236}">
                    <a16:creationId xmlns:a16="http://schemas.microsoft.com/office/drawing/2014/main" id="{7FB2792F-EE5D-41B9-88F7-DDB0C1BCD227}"/>
                  </a:ext>
                </a:extLst>
              </p14:cNvPr>
              <p14:cNvContentPartPr/>
              <p14:nvPr/>
            </p14:nvContentPartPr>
            <p14:xfrm>
              <a:off x="9442480" y="2024544"/>
              <a:ext cx="749880" cy="428760"/>
            </p14:xfrm>
          </p:contentPart>
        </mc:Choice>
        <mc:Fallback>
          <p:pic>
            <p:nvPicPr>
              <p:cNvPr id="116" name="Input penna 115">
                <a:extLst>
                  <a:ext uri="{FF2B5EF4-FFF2-40B4-BE49-F238E27FC236}">
                    <a16:creationId xmlns:a16="http://schemas.microsoft.com/office/drawing/2014/main" id="{7FB2792F-EE5D-41B9-88F7-DDB0C1BCD227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9433480" y="2015911"/>
                <a:ext cx="767520" cy="4463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119" name="Input penna 118">
                <a:extLst>
                  <a:ext uri="{FF2B5EF4-FFF2-40B4-BE49-F238E27FC236}">
                    <a16:creationId xmlns:a16="http://schemas.microsoft.com/office/drawing/2014/main" id="{45B05EF9-FBC2-466F-BFDB-78A541467F58}"/>
                  </a:ext>
                </a:extLst>
              </p14:cNvPr>
              <p14:cNvContentPartPr/>
              <p14:nvPr/>
            </p14:nvContentPartPr>
            <p14:xfrm>
              <a:off x="9478840" y="1285824"/>
              <a:ext cx="806400" cy="624600"/>
            </p14:xfrm>
          </p:contentPart>
        </mc:Choice>
        <mc:Fallback>
          <p:pic>
            <p:nvPicPr>
              <p:cNvPr id="119" name="Input penna 118">
                <a:extLst>
                  <a:ext uri="{FF2B5EF4-FFF2-40B4-BE49-F238E27FC236}">
                    <a16:creationId xmlns:a16="http://schemas.microsoft.com/office/drawing/2014/main" id="{45B05EF9-FBC2-466F-BFDB-78A541467F58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9470200" y="1276824"/>
                <a:ext cx="824040" cy="64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156" name="Input penna 155">
                <a:extLst>
                  <a:ext uri="{FF2B5EF4-FFF2-40B4-BE49-F238E27FC236}">
                    <a16:creationId xmlns:a16="http://schemas.microsoft.com/office/drawing/2014/main" id="{2F029CFD-D544-41FD-8B6E-ADC89E498D8C}"/>
                  </a:ext>
                </a:extLst>
              </p14:cNvPr>
              <p14:cNvContentPartPr/>
              <p14:nvPr/>
            </p14:nvContentPartPr>
            <p14:xfrm>
              <a:off x="9489640" y="2669304"/>
              <a:ext cx="2866680" cy="1389240"/>
            </p14:xfrm>
          </p:contentPart>
        </mc:Choice>
        <mc:Fallback>
          <p:pic>
            <p:nvPicPr>
              <p:cNvPr id="156" name="Input penna 155">
                <a:extLst>
                  <a:ext uri="{FF2B5EF4-FFF2-40B4-BE49-F238E27FC236}">
                    <a16:creationId xmlns:a16="http://schemas.microsoft.com/office/drawing/2014/main" id="{2F029CFD-D544-41FD-8B6E-ADC89E498D8C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9480641" y="2660304"/>
                <a:ext cx="2884318" cy="140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175" name="Input penna 174">
                <a:extLst>
                  <a:ext uri="{FF2B5EF4-FFF2-40B4-BE49-F238E27FC236}">
                    <a16:creationId xmlns:a16="http://schemas.microsoft.com/office/drawing/2014/main" id="{AD96D6A3-D5C0-4B09-85D8-35471D5CBB41}"/>
                  </a:ext>
                </a:extLst>
              </p14:cNvPr>
              <p14:cNvContentPartPr/>
              <p14:nvPr/>
            </p14:nvContentPartPr>
            <p14:xfrm>
              <a:off x="11122600" y="4838664"/>
              <a:ext cx="644040" cy="380520"/>
            </p14:xfrm>
          </p:contentPart>
        </mc:Choice>
        <mc:Fallback>
          <p:pic>
            <p:nvPicPr>
              <p:cNvPr id="175" name="Input penna 174">
                <a:extLst>
                  <a:ext uri="{FF2B5EF4-FFF2-40B4-BE49-F238E27FC236}">
                    <a16:creationId xmlns:a16="http://schemas.microsoft.com/office/drawing/2014/main" id="{AD96D6A3-D5C0-4B09-85D8-35471D5CBB41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11113600" y="4829673"/>
                <a:ext cx="661680" cy="3981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176" name="Input penna 175">
                <a:extLst>
                  <a:ext uri="{FF2B5EF4-FFF2-40B4-BE49-F238E27FC236}">
                    <a16:creationId xmlns:a16="http://schemas.microsoft.com/office/drawing/2014/main" id="{6556C3C7-E67D-4003-9F9B-430E69F0F150}"/>
                  </a:ext>
                </a:extLst>
              </p14:cNvPr>
              <p14:cNvContentPartPr/>
              <p14:nvPr/>
            </p14:nvContentPartPr>
            <p14:xfrm>
              <a:off x="10802200" y="4385784"/>
              <a:ext cx="1556640" cy="375480"/>
            </p14:xfrm>
          </p:contentPart>
        </mc:Choice>
        <mc:Fallback>
          <p:pic>
            <p:nvPicPr>
              <p:cNvPr id="176" name="Input penna 175">
                <a:extLst>
                  <a:ext uri="{FF2B5EF4-FFF2-40B4-BE49-F238E27FC236}">
                    <a16:creationId xmlns:a16="http://schemas.microsoft.com/office/drawing/2014/main" id="{6556C3C7-E67D-4003-9F9B-430E69F0F150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10793200" y="4376784"/>
                <a:ext cx="1574280" cy="39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177" name="Input penna 176">
                <a:extLst>
                  <a:ext uri="{FF2B5EF4-FFF2-40B4-BE49-F238E27FC236}">
                    <a16:creationId xmlns:a16="http://schemas.microsoft.com/office/drawing/2014/main" id="{622F47C2-1087-46BE-B235-8C762921A159}"/>
                  </a:ext>
                </a:extLst>
              </p14:cNvPr>
              <p14:cNvContentPartPr/>
              <p14:nvPr/>
            </p14:nvContentPartPr>
            <p14:xfrm>
              <a:off x="9307840" y="4107864"/>
              <a:ext cx="1380960" cy="995760"/>
            </p14:xfrm>
          </p:contentPart>
        </mc:Choice>
        <mc:Fallback>
          <p:pic>
            <p:nvPicPr>
              <p:cNvPr id="177" name="Input penna 176">
                <a:extLst>
                  <a:ext uri="{FF2B5EF4-FFF2-40B4-BE49-F238E27FC236}">
                    <a16:creationId xmlns:a16="http://schemas.microsoft.com/office/drawing/2014/main" id="{622F47C2-1087-46BE-B235-8C762921A159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9298840" y="4099221"/>
                <a:ext cx="1398600" cy="1013406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48791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put penna 2">
                <a:extLst>
                  <a:ext uri="{FF2B5EF4-FFF2-40B4-BE49-F238E27FC236}">
                    <a16:creationId xmlns:a16="http://schemas.microsoft.com/office/drawing/2014/main" id="{1E28D8B8-88C3-40C3-BAF1-610D7B590982}"/>
                  </a:ext>
                </a:extLst>
              </p14:cNvPr>
              <p14:cNvContentPartPr/>
              <p14:nvPr/>
            </p14:nvContentPartPr>
            <p14:xfrm>
              <a:off x="2211880" y="769409"/>
              <a:ext cx="610920" cy="87120"/>
            </p14:xfrm>
          </p:contentPart>
        </mc:Choice>
        <mc:Fallback>
          <p:pic>
            <p:nvPicPr>
              <p:cNvPr id="3" name="Input penna 2">
                <a:extLst>
                  <a:ext uri="{FF2B5EF4-FFF2-40B4-BE49-F238E27FC236}">
                    <a16:creationId xmlns:a16="http://schemas.microsoft.com/office/drawing/2014/main" id="{1E28D8B8-88C3-40C3-BAF1-610D7B59098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03240" y="760769"/>
                <a:ext cx="628560" cy="10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1" name="Input penna 10">
                <a:extLst>
                  <a:ext uri="{FF2B5EF4-FFF2-40B4-BE49-F238E27FC236}">
                    <a16:creationId xmlns:a16="http://schemas.microsoft.com/office/drawing/2014/main" id="{8CF70F97-EC84-4B47-B5B5-A6DBA2F322E3}"/>
                  </a:ext>
                </a:extLst>
              </p14:cNvPr>
              <p14:cNvContentPartPr/>
              <p14:nvPr/>
            </p14:nvContentPartPr>
            <p14:xfrm>
              <a:off x="2197120" y="995489"/>
              <a:ext cx="1280880" cy="968760"/>
            </p14:xfrm>
          </p:contentPart>
        </mc:Choice>
        <mc:Fallback>
          <p:pic>
            <p:nvPicPr>
              <p:cNvPr id="11" name="Input penna 10">
                <a:extLst>
                  <a:ext uri="{FF2B5EF4-FFF2-40B4-BE49-F238E27FC236}">
                    <a16:creationId xmlns:a16="http://schemas.microsoft.com/office/drawing/2014/main" id="{8CF70F97-EC84-4B47-B5B5-A6DBA2F322E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88480" y="986849"/>
                <a:ext cx="1298520" cy="98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3" name="Input penna 12">
                <a:extLst>
                  <a:ext uri="{FF2B5EF4-FFF2-40B4-BE49-F238E27FC236}">
                    <a16:creationId xmlns:a16="http://schemas.microsoft.com/office/drawing/2014/main" id="{1274AF5F-1764-45F9-A02B-A3ABAA091FBA}"/>
                  </a:ext>
                </a:extLst>
              </p14:cNvPr>
              <p14:cNvContentPartPr/>
              <p14:nvPr/>
            </p14:nvContentPartPr>
            <p14:xfrm>
              <a:off x="3827920" y="814769"/>
              <a:ext cx="2147760" cy="2241000"/>
            </p14:xfrm>
          </p:contentPart>
        </mc:Choice>
        <mc:Fallback>
          <p:pic>
            <p:nvPicPr>
              <p:cNvPr id="13" name="Input penna 12">
                <a:extLst>
                  <a:ext uri="{FF2B5EF4-FFF2-40B4-BE49-F238E27FC236}">
                    <a16:creationId xmlns:a16="http://schemas.microsoft.com/office/drawing/2014/main" id="{1274AF5F-1764-45F9-A02B-A3ABAA091FB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19280" y="806129"/>
                <a:ext cx="2165400" cy="225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57" name="Input penna 56">
                <a:extLst>
                  <a:ext uri="{FF2B5EF4-FFF2-40B4-BE49-F238E27FC236}">
                    <a16:creationId xmlns:a16="http://schemas.microsoft.com/office/drawing/2014/main" id="{E078331B-ECAF-403A-9D2D-018D253B0783}"/>
                  </a:ext>
                </a:extLst>
              </p14:cNvPr>
              <p14:cNvContentPartPr/>
              <p14:nvPr/>
            </p14:nvContentPartPr>
            <p14:xfrm>
              <a:off x="1656760" y="3394529"/>
              <a:ext cx="9559800" cy="2744640"/>
            </p14:xfrm>
          </p:contentPart>
        </mc:Choice>
        <mc:Fallback>
          <p:pic>
            <p:nvPicPr>
              <p:cNvPr id="57" name="Input penna 56">
                <a:extLst>
                  <a:ext uri="{FF2B5EF4-FFF2-40B4-BE49-F238E27FC236}">
                    <a16:creationId xmlns:a16="http://schemas.microsoft.com/office/drawing/2014/main" id="{E078331B-ECAF-403A-9D2D-018D253B078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647760" y="3385889"/>
                <a:ext cx="9577440" cy="2762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757327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3" name="Input penna 32">
                <a:extLst>
                  <a:ext uri="{FF2B5EF4-FFF2-40B4-BE49-F238E27FC236}">
                    <a16:creationId xmlns:a16="http://schemas.microsoft.com/office/drawing/2014/main" id="{03EA2533-5A5D-4FFF-9B67-C3A64F0427D8}"/>
                  </a:ext>
                </a:extLst>
              </p14:cNvPr>
              <p14:cNvContentPartPr/>
              <p14:nvPr/>
            </p14:nvContentPartPr>
            <p14:xfrm>
              <a:off x="4847080" y="835289"/>
              <a:ext cx="3026520" cy="711360"/>
            </p14:xfrm>
          </p:contentPart>
        </mc:Choice>
        <mc:Fallback>
          <p:pic>
            <p:nvPicPr>
              <p:cNvPr id="33" name="Input penna 32">
                <a:extLst>
                  <a:ext uri="{FF2B5EF4-FFF2-40B4-BE49-F238E27FC236}">
                    <a16:creationId xmlns:a16="http://schemas.microsoft.com/office/drawing/2014/main" id="{03EA2533-5A5D-4FFF-9B67-C3A64F0427D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838080" y="826289"/>
                <a:ext cx="3044160" cy="72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4" name="Input penna 33">
                <a:extLst>
                  <a:ext uri="{FF2B5EF4-FFF2-40B4-BE49-F238E27FC236}">
                    <a16:creationId xmlns:a16="http://schemas.microsoft.com/office/drawing/2014/main" id="{FA8AA661-1855-4AA5-84E2-A6BC51A42BED}"/>
                  </a:ext>
                </a:extLst>
              </p14:cNvPr>
              <p14:cNvContentPartPr/>
              <p14:nvPr/>
            </p14:nvContentPartPr>
            <p14:xfrm>
              <a:off x="2954200" y="717209"/>
              <a:ext cx="1169640" cy="672840"/>
            </p14:xfrm>
          </p:contentPart>
        </mc:Choice>
        <mc:Fallback>
          <p:pic>
            <p:nvPicPr>
              <p:cNvPr id="34" name="Input penna 33">
                <a:extLst>
                  <a:ext uri="{FF2B5EF4-FFF2-40B4-BE49-F238E27FC236}">
                    <a16:creationId xmlns:a16="http://schemas.microsoft.com/office/drawing/2014/main" id="{FA8AA661-1855-4AA5-84E2-A6BC51A42BE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945200" y="708209"/>
                <a:ext cx="1187280" cy="69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5" name="Input penna 34">
                <a:extLst>
                  <a:ext uri="{FF2B5EF4-FFF2-40B4-BE49-F238E27FC236}">
                    <a16:creationId xmlns:a16="http://schemas.microsoft.com/office/drawing/2014/main" id="{E6ACD218-A953-4A40-AB37-87218704463D}"/>
                  </a:ext>
                </a:extLst>
              </p14:cNvPr>
              <p14:cNvContentPartPr/>
              <p14:nvPr/>
            </p14:nvContentPartPr>
            <p14:xfrm>
              <a:off x="1290280" y="558449"/>
              <a:ext cx="1500120" cy="810360"/>
            </p14:xfrm>
          </p:contentPart>
        </mc:Choice>
        <mc:Fallback>
          <p:pic>
            <p:nvPicPr>
              <p:cNvPr id="35" name="Input penna 34">
                <a:extLst>
                  <a:ext uri="{FF2B5EF4-FFF2-40B4-BE49-F238E27FC236}">
                    <a16:creationId xmlns:a16="http://schemas.microsoft.com/office/drawing/2014/main" id="{E6ACD218-A953-4A40-AB37-87218704463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281640" y="549809"/>
                <a:ext cx="1517760" cy="82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38" name="Input penna 37">
                <a:extLst>
                  <a:ext uri="{FF2B5EF4-FFF2-40B4-BE49-F238E27FC236}">
                    <a16:creationId xmlns:a16="http://schemas.microsoft.com/office/drawing/2014/main" id="{6A6C9639-E1E4-42FB-8DCA-3C46ACEC1ED0}"/>
                  </a:ext>
                </a:extLst>
              </p14:cNvPr>
              <p14:cNvContentPartPr/>
              <p14:nvPr/>
            </p14:nvContentPartPr>
            <p14:xfrm>
              <a:off x="2361640" y="1842209"/>
              <a:ext cx="818280" cy="973440"/>
            </p14:xfrm>
          </p:contentPart>
        </mc:Choice>
        <mc:Fallback>
          <p:pic>
            <p:nvPicPr>
              <p:cNvPr id="38" name="Input penna 37">
                <a:extLst>
                  <a:ext uri="{FF2B5EF4-FFF2-40B4-BE49-F238E27FC236}">
                    <a16:creationId xmlns:a16="http://schemas.microsoft.com/office/drawing/2014/main" id="{6A6C9639-E1E4-42FB-8DCA-3C46ACEC1ED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352644" y="1833209"/>
                <a:ext cx="835912" cy="99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61" name="Input penna 60">
                <a:extLst>
                  <a:ext uri="{FF2B5EF4-FFF2-40B4-BE49-F238E27FC236}">
                    <a16:creationId xmlns:a16="http://schemas.microsoft.com/office/drawing/2014/main" id="{157E4257-9FF7-4211-AF9C-D263E0F3D845}"/>
                  </a:ext>
                </a:extLst>
              </p14:cNvPr>
              <p14:cNvContentPartPr/>
              <p14:nvPr/>
            </p14:nvContentPartPr>
            <p14:xfrm>
              <a:off x="8948200" y="2224529"/>
              <a:ext cx="2145240" cy="539640"/>
            </p14:xfrm>
          </p:contentPart>
        </mc:Choice>
        <mc:Fallback>
          <p:pic>
            <p:nvPicPr>
              <p:cNvPr id="61" name="Input penna 60">
                <a:extLst>
                  <a:ext uri="{FF2B5EF4-FFF2-40B4-BE49-F238E27FC236}">
                    <a16:creationId xmlns:a16="http://schemas.microsoft.com/office/drawing/2014/main" id="{157E4257-9FF7-4211-AF9C-D263E0F3D84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939200" y="2215883"/>
                <a:ext cx="2162880" cy="5572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62" name="Input penna 61">
                <a:extLst>
                  <a:ext uri="{FF2B5EF4-FFF2-40B4-BE49-F238E27FC236}">
                    <a16:creationId xmlns:a16="http://schemas.microsoft.com/office/drawing/2014/main" id="{67679C4B-AD9A-4AF3-A0C5-F45D0CF339F8}"/>
                  </a:ext>
                </a:extLst>
              </p14:cNvPr>
              <p14:cNvContentPartPr/>
              <p14:nvPr/>
            </p14:nvContentPartPr>
            <p14:xfrm>
              <a:off x="7524400" y="2590289"/>
              <a:ext cx="1086480" cy="165600"/>
            </p14:xfrm>
          </p:contentPart>
        </mc:Choice>
        <mc:Fallback>
          <p:pic>
            <p:nvPicPr>
              <p:cNvPr id="62" name="Input penna 61">
                <a:extLst>
                  <a:ext uri="{FF2B5EF4-FFF2-40B4-BE49-F238E27FC236}">
                    <a16:creationId xmlns:a16="http://schemas.microsoft.com/office/drawing/2014/main" id="{67679C4B-AD9A-4AF3-A0C5-F45D0CF339F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515400" y="2581289"/>
                <a:ext cx="1104120" cy="18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63" name="Input penna 62">
                <a:extLst>
                  <a:ext uri="{FF2B5EF4-FFF2-40B4-BE49-F238E27FC236}">
                    <a16:creationId xmlns:a16="http://schemas.microsoft.com/office/drawing/2014/main" id="{CB75CE8D-1A38-454B-A619-2AED85240581}"/>
                  </a:ext>
                </a:extLst>
              </p14:cNvPr>
              <p14:cNvContentPartPr/>
              <p14:nvPr/>
            </p14:nvContentPartPr>
            <p14:xfrm>
              <a:off x="6706840" y="2300129"/>
              <a:ext cx="482400" cy="460800"/>
            </p14:xfrm>
          </p:contentPart>
        </mc:Choice>
        <mc:Fallback>
          <p:pic>
            <p:nvPicPr>
              <p:cNvPr id="63" name="Input penna 62">
                <a:extLst>
                  <a:ext uri="{FF2B5EF4-FFF2-40B4-BE49-F238E27FC236}">
                    <a16:creationId xmlns:a16="http://schemas.microsoft.com/office/drawing/2014/main" id="{CB75CE8D-1A38-454B-A619-2AED85240581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697840" y="2291129"/>
                <a:ext cx="500040" cy="47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64" name="Input penna 63">
                <a:extLst>
                  <a:ext uri="{FF2B5EF4-FFF2-40B4-BE49-F238E27FC236}">
                    <a16:creationId xmlns:a16="http://schemas.microsoft.com/office/drawing/2014/main" id="{C0C65EF4-4586-4F56-B516-1A50C0F4BA08}"/>
                  </a:ext>
                </a:extLst>
              </p14:cNvPr>
              <p14:cNvContentPartPr/>
              <p14:nvPr/>
            </p14:nvContentPartPr>
            <p14:xfrm>
              <a:off x="3918280" y="2327129"/>
              <a:ext cx="2328480" cy="540720"/>
            </p14:xfrm>
          </p:contentPart>
        </mc:Choice>
        <mc:Fallback>
          <p:pic>
            <p:nvPicPr>
              <p:cNvPr id="64" name="Input penna 63">
                <a:extLst>
                  <a:ext uri="{FF2B5EF4-FFF2-40B4-BE49-F238E27FC236}">
                    <a16:creationId xmlns:a16="http://schemas.microsoft.com/office/drawing/2014/main" id="{C0C65EF4-4586-4F56-B516-1A50C0F4BA08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909279" y="2318135"/>
                <a:ext cx="2346123" cy="5583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70" name="Input penna 69">
                <a:extLst>
                  <a:ext uri="{FF2B5EF4-FFF2-40B4-BE49-F238E27FC236}">
                    <a16:creationId xmlns:a16="http://schemas.microsoft.com/office/drawing/2014/main" id="{1D052F6D-8828-45EB-950E-FE39836B14F4}"/>
                  </a:ext>
                </a:extLst>
              </p14:cNvPr>
              <p14:cNvContentPartPr/>
              <p14:nvPr/>
            </p14:nvContentPartPr>
            <p14:xfrm>
              <a:off x="6910600" y="3231089"/>
              <a:ext cx="335160" cy="197640"/>
            </p14:xfrm>
          </p:contentPart>
        </mc:Choice>
        <mc:Fallback>
          <p:pic>
            <p:nvPicPr>
              <p:cNvPr id="70" name="Input penna 69">
                <a:extLst>
                  <a:ext uri="{FF2B5EF4-FFF2-40B4-BE49-F238E27FC236}">
                    <a16:creationId xmlns:a16="http://schemas.microsoft.com/office/drawing/2014/main" id="{1D052F6D-8828-45EB-950E-FE39836B14F4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901960" y="3222449"/>
                <a:ext cx="352800" cy="21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74" name="Input penna 73">
                <a:extLst>
                  <a:ext uri="{FF2B5EF4-FFF2-40B4-BE49-F238E27FC236}">
                    <a16:creationId xmlns:a16="http://schemas.microsoft.com/office/drawing/2014/main" id="{38A5C4B5-408C-4A20-8A71-DDAF39AF509D}"/>
                  </a:ext>
                </a:extLst>
              </p14:cNvPr>
              <p14:cNvContentPartPr/>
              <p14:nvPr/>
            </p14:nvContentPartPr>
            <p14:xfrm>
              <a:off x="5688040" y="3201209"/>
              <a:ext cx="1050480" cy="316800"/>
            </p14:xfrm>
          </p:contentPart>
        </mc:Choice>
        <mc:Fallback>
          <p:pic>
            <p:nvPicPr>
              <p:cNvPr id="74" name="Input penna 73">
                <a:extLst>
                  <a:ext uri="{FF2B5EF4-FFF2-40B4-BE49-F238E27FC236}">
                    <a16:creationId xmlns:a16="http://schemas.microsoft.com/office/drawing/2014/main" id="{38A5C4B5-408C-4A20-8A71-DDAF39AF509D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679400" y="3192569"/>
                <a:ext cx="1068120" cy="33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75" name="Input penna 74">
                <a:extLst>
                  <a:ext uri="{FF2B5EF4-FFF2-40B4-BE49-F238E27FC236}">
                    <a16:creationId xmlns:a16="http://schemas.microsoft.com/office/drawing/2014/main" id="{AF7CA180-18C2-4221-982F-7C94DDDA0703}"/>
                  </a:ext>
                </a:extLst>
              </p14:cNvPr>
              <p14:cNvContentPartPr/>
              <p14:nvPr/>
            </p14:nvContentPartPr>
            <p14:xfrm>
              <a:off x="3973000" y="3265649"/>
              <a:ext cx="835920" cy="246240"/>
            </p14:xfrm>
          </p:contentPart>
        </mc:Choice>
        <mc:Fallback>
          <p:pic>
            <p:nvPicPr>
              <p:cNvPr id="75" name="Input penna 74">
                <a:extLst>
                  <a:ext uri="{FF2B5EF4-FFF2-40B4-BE49-F238E27FC236}">
                    <a16:creationId xmlns:a16="http://schemas.microsoft.com/office/drawing/2014/main" id="{AF7CA180-18C2-4221-982F-7C94DDDA0703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964000" y="3256649"/>
                <a:ext cx="853560" cy="26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80" name="Input penna 79">
                <a:extLst>
                  <a:ext uri="{FF2B5EF4-FFF2-40B4-BE49-F238E27FC236}">
                    <a16:creationId xmlns:a16="http://schemas.microsoft.com/office/drawing/2014/main" id="{5C7B658A-A4BF-469C-AACC-CF1020EA68CB}"/>
                  </a:ext>
                </a:extLst>
              </p14:cNvPr>
              <p14:cNvContentPartPr/>
              <p14:nvPr/>
            </p14:nvContentPartPr>
            <p14:xfrm>
              <a:off x="7819960" y="2909249"/>
              <a:ext cx="2341800" cy="889920"/>
            </p14:xfrm>
          </p:contentPart>
        </mc:Choice>
        <mc:Fallback>
          <p:pic>
            <p:nvPicPr>
              <p:cNvPr id="80" name="Input penna 79">
                <a:extLst>
                  <a:ext uri="{FF2B5EF4-FFF2-40B4-BE49-F238E27FC236}">
                    <a16:creationId xmlns:a16="http://schemas.microsoft.com/office/drawing/2014/main" id="{5C7B658A-A4BF-469C-AACC-CF1020EA68CB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810960" y="2900609"/>
                <a:ext cx="2359440" cy="90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81" name="Input penna 80">
                <a:extLst>
                  <a:ext uri="{FF2B5EF4-FFF2-40B4-BE49-F238E27FC236}">
                    <a16:creationId xmlns:a16="http://schemas.microsoft.com/office/drawing/2014/main" id="{254C0C20-D7B6-48D8-8200-41C410A9D45B}"/>
                  </a:ext>
                </a:extLst>
              </p14:cNvPr>
              <p14:cNvContentPartPr/>
              <p14:nvPr/>
            </p14:nvContentPartPr>
            <p14:xfrm>
              <a:off x="3497080" y="3987449"/>
              <a:ext cx="822960" cy="487800"/>
            </p14:xfrm>
          </p:contentPart>
        </mc:Choice>
        <mc:Fallback>
          <p:pic>
            <p:nvPicPr>
              <p:cNvPr id="81" name="Input penna 80">
                <a:extLst>
                  <a:ext uri="{FF2B5EF4-FFF2-40B4-BE49-F238E27FC236}">
                    <a16:creationId xmlns:a16="http://schemas.microsoft.com/office/drawing/2014/main" id="{254C0C20-D7B6-48D8-8200-41C410A9D45B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488080" y="3978449"/>
                <a:ext cx="840600" cy="50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84" name="Input penna 83">
                <a:extLst>
                  <a:ext uri="{FF2B5EF4-FFF2-40B4-BE49-F238E27FC236}">
                    <a16:creationId xmlns:a16="http://schemas.microsoft.com/office/drawing/2014/main" id="{C947CAAE-C0EB-4589-93FC-861A228EB4A1}"/>
                  </a:ext>
                </a:extLst>
              </p14:cNvPr>
              <p14:cNvContentPartPr/>
              <p14:nvPr/>
            </p14:nvContentPartPr>
            <p14:xfrm>
              <a:off x="4780840" y="3953249"/>
              <a:ext cx="692640" cy="456840"/>
            </p14:xfrm>
          </p:contentPart>
        </mc:Choice>
        <mc:Fallback>
          <p:pic>
            <p:nvPicPr>
              <p:cNvPr id="84" name="Input penna 83">
                <a:extLst>
                  <a:ext uri="{FF2B5EF4-FFF2-40B4-BE49-F238E27FC236}">
                    <a16:creationId xmlns:a16="http://schemas.microsoft.com/office/drawing/2014/main" id="{C947CAAE-C0EB-4589-93FC-861A228EB4A1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771840" y="3944609"/>
                <a:ext cx="710280" cy="47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92" name="Input penna 91">
                <a:extLst>
                  <a:ext uri="{FF2B5EF4-FFF2-40B4-BE49-F238E27FC236}">
                    <a16:creationId xmlns:a16="http://schemas.microsoft.com/office/drawing/2014/main" id="{7E2DB21A-877D-4175-846A-04AAA4D2E87B}"/>
                  </a:ext>
                </a:extLst>
              </p14:cNvPr>
              <p14:cNvContentPartPr/>
              <p14:nvPr/>
            </p14:nvContentPartPr>
            <p14:xfrm>
              <a:off x="4728640" y="4717169"/>
              <a:ext cx="1566360" cy="1054800"/>
            </p14:xfrm>
          </p:contentPart>
        </mc:Choice>
        <mc:Fallback>
          <p:pic>
            <p:nvPicPr>
              <p:cNvPr id="92" name="Input penna 91">
                <a:extLst>
                  <a:ext uri="{FF2B5EF4-FFF2-40B4-BE49-F238E27FC236}">
                    <a16:creationId xmlns:a16="http://schemas.microsoft.com/office/drawing/2014/main" id="{7E2DB21A-877D-4175-846A-04AAA4D2E87B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719640" y="4708169"/>
                <a:ext cx="1584000" cy="107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95" name="Input penna 94">
                <a:extLst>
                  <a:ext uri="{FF2B5EF4-FFF2-40B4-BE49-F238E27FC236}">
                    <a16:creationId xmlns:a16="http://schemas.microsoft.com/office/drawing/2014/main" id="{F6D46F0D-1283-4038-9800-91A61E495F18}"/>
                  </a:ext>
                </a:extLst>
              </p14:cNvPr>
              <p14:cNvContentPartPr/>
              <p14:nvPr/>
            </p14:nvContentPartPr>
            <p14:xfrm>
              <a:off x="7085200" y="4699889"/>
              <a:ext cx="1067400" cy="953640"/>
            </p14:xfrm>
          </p:contentPart>
        </mc:Choice>
        <mc:Fallback>
          <p:pic>
            <p:nvPicPr>
              <p:cNvPr id="95" name="Input penna 94">
                <a:extLst>
                  <a:ext uri="{FF2B5EF4-FFF2-40B4-BE49-F238E27FC236}">
                    <a16:creationId xmlns:a16="http://schemas.microsoft.com/office/drawing/2014/main" id="{F6D46F0D-1283-4038-9800-91A61E495F18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7076200" y="4691246"/>
                <a:ext cx="1085040" cy="9712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99" name="Input penna 98">
                <a:extLst>
                  <a:ext uri="{FF2B5EF4-FFF2-40B4-BE49-F238E27FC236}">
                    <a16:creationId xmlns:a16="http://schemas.microsoft.com/office/drawing/2014/main" id="{A41F48DD-9B94-40F2-98BD-2C9603522510}"/>
                  </a:ext>
                </a:extLst>
              </p14:cNvPr>
              <p14:cNvContentPartPr/>
              <p14:nvPr/>
            </p14:nvContentPartPr>
            <p14:xfrm>
              <a:off x="9207760" y="3865769"/>
              <a:ext cx="291240" cy="579240"/>
            </p14:xfrm>
          </p:contentPart>
        </mc:Choice>
        <mc:Fallback>
          <p:pic>
            <p:nvPicPr>
              <p:cNvPr id="99" name="Input penna 98">
                <a:extLst>
                  <a:ext uri="{FF2B5EF4-FFF2-40B4-BE49-F238E27FC236}">
                    <a16:creationId xmlns:a16="http://schemas.microsoft.com/office/drawing/2014/main" id="{A41F48DD-9B94-40F2-98BD-2C9603522510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9199120" y="3856775"/>
                <a:ext cx="308880" cy="59686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562277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6" name="Input penna 15">
                <a:extLst>
                  <a:ext uri="{FF2B5EF4-FFF2-40B4-BE49-F238E27FC236}">
                    <a16:creationId xmlns:a16="http://schemas.microsoft.com/office/drawing/2014/main" id="{51390634-276F-4788-A39C-9C3E904E7FA9}"/>
                  </a:ext>
                </a:extLst>
              </p14:cNvPr>
              <p14:cNvContentPartPr/>
              <p14:nvPr/>
            </p14:nvContentPartPr>
            <p14:xfrm>
              <a:off x="3510760" y="1028249"/>
              <a:ext cx="665640" cy="2241360"/>
            </p14:xfrm>
          </p:contentPart>
        </mc:Choice>
        <mc:Fallback>
          <p:pic>
            <p:nvPicPr>
              <p:cNvPr id="16" name="Input penna 15">
                <a:extLst>
                  <a:ext uri="{FF2B5EF4-FFF2-40B4-BE49-F238E27FC236}">
                    <a16:creationId xmlns:a16="http://schemas.microsoft.com/office/drawing/2014/main" id="{51390634-276F-4788-A39C-9C3E904E7FA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456760" y="920249"/>
                <a:ext cx="773280" cy="245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7" name="Input penna 16">
                <a:extLst>
                  <a:ext uri="{FF2B5EF4-FFF2-40B4-BE49-F238E27FC236}">
                    <a16:creationId xmlns:a16="http://schemas.microsoft.com/office/drawing/2014/main" id="{F94520F6-586E-4EA1-A2FB-BA12CDAB5AD8}"/>
                  </a:ext>
                </a:extLst>
              </p14:cNvPr>
              <p14:cNvContentPartPr/>
              <p14:nvPr/>
            </p14:nvContentPartPr>
            <p14:xfrm>
              <a:off x="3787240" y="1899449"/>
              <a:ext cx="1779120" cy="1118520"/>
            </p14:xfrm>
          </p:contentPart>
        </mc:Choice>
        <mc:Fallback>
          <p:pic>
            <p:nvPicPr>
              <p:cNvPr id="17" name="Input penna 16">
                <a:extLst>
                  <a:ext uri="{FF2B5EF4-FFF2-40B4-BE49-F238E27FC236}">
                    <a16:creationId xmlns:a16="http://schemas.microsoft.com/office/drawing/2014/main" id="{F94520F6-586E-4EA1-A2FB-BA12CDAB5AD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733600" y="1791809"/>
                <a:ext cx="1886760" cy="133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8" name="Input penna 17">
                <a:extLst>
                  <a:ext uri="{FF2B5EF4-FFF2-40B4-BE49-F238E27FC236}">
                    <a16:creationId xmlns:a16="http://schemas.microsoft.com/office/drawing/2014/main" id="{6DD725DA-1A3A-4ABF-AFA0-B8E6C36C724E}"/>
                  </a:ext>
                </a:extLst>
              </p14:cNvPr>
              <p14:cNvContentPartPr/>
              <p14:nvPr/>
            </p14:nvContentPartPr>
            <p14:xfrm>
              <a:off x="4095040" y="636929"/>
              <a:ext cx="1308960" cy="1078920"/>
            </p14:xfrm>
          </p:contentPart>
        </mc:Choice>
        <mc:Fallback>
          <p:pic>
            <p:nvPicPr>
              <p:cNvPr id="18" name="Input penna 17">
                <a:extLst>
                  <a:ext uri="{FF2B5EF4-FFF2-40B4-BE49-F238E27FC236}">
                    <a16:creationId xmlns:a16="http://schemas.microsoft.com/office/drawing/2014/main" id="{6DD725DA-1A3A-4ABF-AFA0-B8E6C36C724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041400" y="529289"/>
                <a:ext cx="1416600" cy="129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9" name="Input penna 18">
                <a:extLst>
                  <a:ext uri="{FF2B5EF4-FFF2-40B4-BE49-F238E27FC236}">
                    <a16:creationId xmlns:a16="http://schemas.microsoft.com/office/drawing/2014/main" id="{F54A0412-74C3-4D3F-96CF-D9BACD6F82CA}"/>
                  </a:ext>
                </a:extLst>
              </p14:cNvPr>
              <p14:cNvContentPartPr/>
              <p14:nvPr/>
            </p14:nvContentPartPr>
            <p14:xfrm>
              <a:off x="3364240" y="2355569"/>
              <a:ext cx="554400" cy="1254600"/>
            </p14:xfrm>
          </p:contentPart>
        </mc:Choice>
        <mc:Fallback>
          <p:pic>
            <p:nvPicPr>
              <p:cNvPr id="19" name="Input penna 18">
                <a:extLst>
                  <a:ext uri="{FF2B5EF4-FFF2-40B4-BE49-F238E27FC236}">
                    <a16:creationId xmlns:a16="http://schemas.microsoft.com/office/drawing/2014/main" id="{F54A0412-74C3-4D3F-96CF-D9BACD6F82C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310240" y="2247569"/>
                <a:ext cx="662040" cy="147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0" name="Input penna 19">
                <a:extLst>
                  <a:ext uri="{FF2B5EF4-FFF2-40B4-BE49-F238E27FC236}">
                    <a16:creationId xmlns:a16="http://schemas.microsoft.com/office/drawing/2014/main" id="{36F36584-6E1E-423C-9134-F2417FDA9E73}"/>
                  </a:ext>
                </a:extLst>
              </p14:cNvPr>
              <p14:cNvContentPartPr/>
              <p14:nvPr/>
            </p14:nvContentPartPr>
            <p14:xfrm>
              <a:off x="3420400" y="3437369"/>
              <a:ext cx="568800" cy="444600"/>
            </p14:xfrm>
          </p:contentPart>
        </mc:Choice>
        <mc:Fallback>
          <p:pic>
            <p:nvPicPr>
              <p:cNvPr id="20" name="Input penna 19">
                <a:extLst>
                  <a:ext uri="{FF2B5EF4-FFF2-40B4-BE49-F238E27FC236}">
                    <a16:creationId xmlns:a16="http://schemas.microsoft.com/office/drawing/2014/main" id="{36F36584-6E1E-423C-9134-F2417FDA9E7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366400" y="3329369"/>
                <a:ext cx="676440" cy="66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1" name="Input penna 20">
                <a:extLst>
                  <a:ext uri="{FF2B5EF4-FFF2-40B4-BE49-F238E27FC236}">
                    <a16:creationId xmlns:a16="http://schemas.microsoft.com/office/drawing/2014/main" id="{E736ED83-5140-4DE9-B73B-7CFF8FB3067F}"/>
                  </a:ext>
                </a:extLst>
              </p14:cNvPr>
              <p14:cNvContentPartPr/>
              <p14:nvPr/>
            </p14:nvContentPartPr>
            <p14:xfrm>
              <a:off x="3501400" y="3529889"/>
              <a:ext cx="369720" cy="285840"/>
            </p14:xfrm>
          </p:contentPart>
        </mc:Choice>
        <mc:Fallback>
          <p:pic>
            <p:nvPicPr>
              <p:cNvPr id="21" name="Input penna 20">
                <a:extLst>
                  <a:ext uri="{FF2B5EF4-FFF2-40B4-BE49-F238E27FC236}">
                    <a16:creationId xmlns:a16="http://schemas.microsoft.com/office/drawing/2014/main" id="{E736ED83-5140-4DE9-B73B-7CFF8FB3067F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447400" y="3421889"/>
                <a:ext cx="477360" cy="50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22" name="Input penna 21">
                <a:extLst>
                  <a:ext uri="{FF2B5EF4-FFF2-40B4-BE49-F238E27FC236}">
                    <a16:creationId xmlns:a16="http://schemas.microsoft.com/office/drawing/2014/main" id="{8176A282-B6AE-4B9B-8EF9-0A153463B19D}"/>
                  </a:ext>
                </a:extLst>
              </p14:cNvPr>
              <p14:cNvContentPartPr/>
              <p14:nvPr/>
            </p14:nvContentPartPr>
            <p14:xfrm>
              <a:off x="3575920" y="3009689"/>
              <a:ext cx="456480" cy="887040"/>
            </p14:xfrm>
          </p:contentPart>
        </mc:Choice>
        <mc:Fallback>
          <p:pic>
            <p:nvPicPr>
              <p:cNvPr id="22" name="Input penna 21">
                <a:extLst>
                  <a:ext uri="{FF2B5EF4-FFF2-40B4-BE49-F238E27FC236}">
                    <a16:creationId xmlns:a16="http://schemas.microsoft.com/office/drawing/2014/main" id="{8176A282-B6AE-4B9B-8EF9-0A153463B19D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522280" y="2902049"/>
                <a:ext cx="564120" cy="110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23" name="Input penna 22">
                <a:extLst>
                  <a:ext uri="{FF2B5EF4-FFF2-40B4-BE49-F238E27FC236}">
                    <a16:creationId xmlns:a16="http://schemas.microsoft.com/office/drawing/2014/main" id="{30BB89E5-BEAE-4088-87A6-31EEBCB73A25}"/>
                  </a:ext>
                </a:extLst>
              </p14:cNvPr>
              <p14:cNvContentPartPr/>
              <p14:nvPr/>
            </p14:nvContentPartPr>
            <p14:xfrm>
              <a:off x="3352720" y="4272209"/>
              <a:ext cx="1449000" cy="556200"/>
            </p14:xfrm>
          </p:contentPart>
        </mc:Choice>
        <mc:Fallback>
          <p:pic>
            <p:nvPicPr>
              <p:cNvPr id="23" name="Input penna 22">
                <a:extLst>
                  <a:ext uri="{FF2B5EF4-FFF2-40B4-BE49-F238E27FC236}">
                    <a16:creationId xmlns:a16="http://schemas.microsoft.com/office/drawing/2014/main" id="{30BB89E5-BEAE-4088-87A6-31EEBCB73A25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299080" y="4164569"/>
                <a:ext cx="1556640" cy="77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24" name="Input penna 23">
                <a:extLst>
                  <a:ext uri="{FF2B5EF4-FFF2-40B4-BE49-F238E27FC236}">
                    <a16:creationId xmlns:a16="http://schemas.microsoft.com/office/drawing/2014/main" id="{08A42D9A-1F3E-42E2-88F5-542D975E0AC1}"/>
                  </a:ext>
                </a:extLst>
              </p14:cNvPr>
              <p14:cNvContentPartPr/>
              <p14:nvPr/>
            </p14:nvContentPartPr>
            <p14:xfrm>
              <a:off x="4820800" y="4195169"/>
              <a:ext cx="215280" cy="52200"/>
            </p14:xfrm>
          </p:contentPart>
        </mc:Choice>
        <mc:Fallback>
          <p:pic>
            <p:nvPicPr>
              <p:cNvPr id="24" name="Input penna 23">
                <a:extLst>
                  <a:ext uri="{FF2B5EF4-FFF2-40B4-BE49-F238E27FC236}">
                    <a16:creationId xmlns:a16="http://schemas.microsoft.com/office/drawing/2014/main" id="{08A42D9A-1F3E-42E2-88F5-542D975E0AC1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766800" y="4087169"/>
                <a:ext cx="322920" cy="26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25" name="Input penna 24">
                <a:extLst>
                  <a:ext uri="{FF2B5EF4-FFF2-40B4-BE49-F238E27FC236}">
                    <a16:creationId xmlns:a16="http://schemas.microsoft.com/office/drawing/2014/main" id="{1962C1A2-CFF5-45F3-993F-3F0FC3C3AE1B}"/>
                  </a:ext>
                </a:extLst>
              </p14:cNvPr>
              <p14:cNvContentPartPr/>
              <p14:nvPr/>
            </p14:nvContentPartPr>
            <p14:xfrm>
              <a:off x="4059400" y="3815369"/>
              <a:ext cx="1357560" cy="822960"/>
            </p14:xfrm>
          </p:contentPart>
        </mc:Choice>
        <mc:Fallback>
          <p:pic>
            <p:nvPicPr>
              <p:cNvPr id="25" name="Input penna 24">
                <a:extLst>
                  <a:ext uri="{FF2B5EF4-FFF2-40B4-BE49-F238E27FC236}">
                    <a16:creationId xmlns:a16="http://schemas.microsoft.com/office/drawing/2014/main" id="{1962C1A2-CFF5-45F3-993F-3F0FC3C3AE1B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005760" y="3707729"/>
                <a:ext cx="1465200" cy="103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26" name="Input penna 25">
                <a:extLst>
                  <a:ext uri="{FF2B5EF4-FFF2-40B4-BE49-F238E27FC236}">
                    <a16:creationId xmlns:a16="http://schemas.microsoft.com/office/drawing/2014/main" id="{99270D70-0C1B-4E29-AB82-B584A02697B8}"/>
                  </a:ext>
                </a:extLst>
              </p14:cNvPr>
              <p14:cNvContentPartPr/>
              <p14:nvPr/>
            </p14:nvContentPartPr>
            <p14:xfrm>
              <a:off x="5001880" y="3849569"/>
              <a:ext cx="720720" cy="420120"/>
            </p14:xfrm>
          </p:contentPart>
        </mc:Choice>
        <mc:Fallback>
          <p:pic>
            <p:nvPicPr>
              <p:cNvPr id="26" name="Input penna 25">
                <a:extLst>
                  <a:ext uri="{FF2B5EF4-FFF2-40B4-BE49-F238E27FC236}">
                    <a16:creationId xmlns:a16="http://schemas.microsoft.com/office/drawing/2014/main" id="{99270D70-0C1B-4E29-AB82-B584A02697B8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948240" y="3741929"/>
                <a:ext cx="828360" cy="63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27" name="Input penna 26">
                <a:extLst>
                  <a:ext uri="{FF2B5EF4-FFF2-40B4-BE49-F238E27FC236}">
                    <a16:creationId xmlns:a16="http://schemas.microsoft.com/office/drawing/2014/main" id="{C393844E-8DE9-46E0-820F-A2CEC2D76E42}"/>
                  </a:ext>
                </a:extLst>
              </p14:cNvPr>
              <p14:cNvContentPartPr/>
              <p14:nvPr/>
            </p14:nvContentPartPr>
            <p14:xfrm>
              <a:off x="5099080" y="2250449"/>
              <a:ext cx="1280520" cy="2222640"/>
            </p14:xfrm>
          </p:contentPart>
        </mc:Choice>
        <mc:Fallback>
          <p:pic>
            <p:nvPicPr>
              <p:cNvPr id="27" name="Input penna 26">
                <a:extLst>
                  <a:ext uri="{FF2B5EF4-FFF2-40B4-BE49-F238E27FC236}">
                    <a16:creationId xmlns:a16="http://schemas.microsoft.com/office/drawing/2014/main" id="{C393844E-8DE9-46E0-820F-A2CEC2D76E42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045080" y="2142449"/>
                <a:ext cx="1388160" cy="243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28" name="Input penna 27">
                <a:extLst>
                  <a:ext uri="{FF2B5EF4-FFF2-40B4-BE49-F238E27FC236}">
                    <a16:creationId xmlns:a16="http://schemas.microsoft.com/office/drawing/2014/main" id="{6A268522-E103-494C-853C-1A0BCDB31C88}"/>
                  </a:ext>
                </a:extLst>
              </p14:cNvPr>
              <p14:cNvContentPartPr/>
              <p14:nvPr/>
            </p14:nvContentPartPr>
            <p14:xfrm>
              <a:off x="4828360" y="4335569"/>
              <a:ext cx="1691640" cy="277920"/>
            </p14:xfrm>
          </p:contentPart>
        </mc:Choice>
        <mc:Fallback>
          <p:pic>
            <p:nvPicPr>
              <p:cNvPr id="28" name="Input penna 27">
                <a:extLst>
                  <a:ext uri="{FF2B5EF4-FFF2-40B4-BE49-F238E27FC236}">
                    <a16:creationId xmlns:a16="http://schemas.microsoft.com/office/drawing/2014/main" id="{6A268522-E103-494C-853C-1A0BCDB31C88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774360" y="4227569"/>
                <a:ext cx="1799280" cy="49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29" name="Input penna 28">
                <a:extLst>
                  <a:ext uri="{FF2B5EF4-FFF2-40B4-BE49-F238E27FC236}">
                    <a16:creationId xmlns:a16="http://schemas.microsoft.com/office/drawing/2014/main" id="{EC6FB346-C3E7-471D-9730-F75296C09153}"/>
                  </a:ext>
                </a:extLst>
              </p14:cNvPr>
              <p14:cNvContentPartPr/>
              <p14:nvPr/>
            </p14:nvContentPartPr>
            <p14:xfrm>
              <a:off x="5444320" y="796049"/>
              <a:ext cx="3266280" cy="3863520"/>
            </p14:xfrm>
          </p:contentPart>
        </mc:Choice>
        <mc:Fallback>
          <p:pic>
            <p:nvPicPr>
              <p:cNvPr id="29" name="Input penna 28">
                <a:extLst>
                  <a:ext uri="{FF2B5EF4-FFF2-40B4-BE49-F238E27FC236}">
                    <a16:creationId xmlns:a16="http://schemas.microsoft.com/office/drawing/2014/main" id="{EC6FB346-C3E7-471D-9730-F75296C09153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390320" y="688049"/>
                <a:ext cx="3373920" cy="407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67" name="Input penna 66">
                <a:extLst>
                  <a:ext uri="{FF2B5EF4-FFF2-40B4-BE49-F238E27FC236}">
                    <a16:creationId xmlns:a16="http://schemas.microsoft.com/office/drawing/2014/main" id="{88772AA5-E750-4866-B266-C1F207A611F5}"/>
                  </a:ext>
                </a:extLst>
              </p14:cNvPr>
              <p14:cNvContentPartPr/>
              <p14:nvPr/>
            </p14:nvContentPartPr>
            <p14:xfrm>
              <a:off x="1512760" y="6159329"/>
              <a:ext cx="182160" cy="128880"/>
            </p14:xfrm>
          </p:contentPart>
        </mc:Choice>
        <mc:Fallback>
          <p:pic>
            <p:nvPicPr>
              <p:cNvPr id="67" name="Input penna 66">
                <a:extLst>
                  <a:ext uri="{FF2B5EF4-FFF2-40B4-BE49-F238E27FC236}">
                    <a16:creationId xmlns:a16="http://schemas.microsoft.com/office/drawing/2014/main" id="{88772AA5-E750-4866-B266-C1F207A611F5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504120" y="6150329"/>
                <a:ext cx="199800" cy="14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68" name="Input penna 67">
                <a:extLst>
                  <a:ext uri="{FF2B5EF4-FFF2-40B4-BE49-F238E27FC236}">
                    <a16:creationId xmlns:a16="http://schemas.microsoft.com/office/drawing/2014/main" id="{FDDE1ECD-4C1B-4BB2-AD46-8F1DFC1DA888}"/>
                  </a:ext>
                </a:extLst>
              </p14:cNvPr>
              <p14:cNvContentPartPr/>
              <p14:nvPr/>
            </p14:nvContentPartPr>
            <p14:xfrm>
              <a:off x="917320" y="5781329"/>
              <a:ext cx="428760" cy="491400"/>
            </p14:xfrm>
          </p:contentPart>
        </mc:Choice>
        <mc:Fallback>
          <p:pic>
            <p:nvPicPr>
              <p:cNvPr id="68" name="Input penna 67">
                <a:extLst>
                  <a:ext uri="{FF2B5EF4-FFF2-40B4-BE49-F238E27FC236}">
                    <a16:creationId xmlns:a16="http://schemas.microsoft.com/office/drawing/2014/main" id="{FDDE1ECD-4C1B-4BB2-AD46-8F1DFC1DA888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908680" y="5772329"/>
                <a:ext cx="446400" cy="50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69" name="Input penna 68">
                <a:extLst>
                  <a:ext uri="{FF2B5EF4-FFF2-40B4-BE49-F238E27FC236}">
                    <a16:creationId xmlns:a16="http://schemas.microsoft.com/office/drawing/2014/main" id="{9D7B7CAE-FFA7-45CF-BDB6-C45056AC6F75}"/>
                  </a:ext>
                </a:extLst>
              </p14:cNvPr>
              <p14:cNvContentPartPr/>
              <p14:nvPr/>
            </p14:nvContentPartPr>
            <p14:xfrm>
              <a:off x="333760" y="708569"/>
              <a:ext cx="11265120" cy="4845240"/>
            </p14:xfrm>
          </p:contentPart>
        </mc:Choice>
        <mc:Fallback>
          <p:pic>
            <p:nvPicPr>
              <p:cNvPr id="69" name="Input penna 68">
                <a:extLst>
                  <a:ext uri="{FF2B5EF4-FFF2-40B4-BE49-F238E27FC236}">
                    <a16:creationId xmlns:a16="http://schemas.microsoft.com/office/drawing/2014/main" id="{9D7B7CAE-FFA7-45CF-BDB6-C45056AC6F75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25120" y="699569"/>
                <a:ext cx="11282761" cy="486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72" name="Input penna 71">
                <a:extLst>
                  <a:ext uri="{FF2B5EF4-FFF2-40B4-BE49-F238E27FC236}">
                    <a16:creationId xmlns:a16="http://schemas.microsoft.com/office/drawing/2014/main" id="{C15BB234-F97B-4F27-B501-6C5E61C5D76B}"/>
                  </a:ext>
                </a:extLst>
              </p14:cNvPr>
              <p14:cNvContentPartPr/>
              <p14:nvPr/>
            </p14:nvContentPartPr>
            <p14:xfrm>
              <a:off x="2308000" y="5939009"/>
              <a:ext cx="748080" cy="338400"/>
            </p14:xfrm>
          </p:contentPart>
        </mc:Choice>
        <mc:Fallback>
          <p:pic>
            <p:nvPicPr>
              <p:cNvPr id="72" name="Input penna 71">
                <a:extLst>
                  <a:ext uri="{FF2B5EF4-FFF2-40B4-BE49-F238E27FC236}">
                    <a16:creationId xmlns:a16="http://schemas.microsoft.com/office/drawing/2014/main" id="{C15BB234-F97B-4F27-B501-6C5E61C5D76B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299000" y="5930369"/>
                <a:ext cx="765720" cy="35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83" name="Input penna 82">
                <a:extLst>
                  <a:ext uri="{FF2B5EF4-FFF2-40B4-BE49-F238E27FC236}">
                    <a16:creationId xmlns:a16="http://schemas.microsoft.com/office/drawing/2014/main" id="{DFA0EB6D-710B-4195-B7AB-DD8945EF4AB1}"/>
                  </a:ext>
                </a:extLst>
              </p14:cNvPr>
              <p14:cNvContentPartPr/>
              <p14:nvPr/>
            </p14:nvContentPartPr>
            <p14:xfrm>
              <a:off x="3607960" y="5684129"/>
              <a:ext cx="2457000" cy="529200"/>
            </p14:xfrm>
          </p:contentPart>
        </mc:Choice>
        <mc:Fallback>
          <p:pic>
            <p:nvPicPr>
              <p:cNvPr id="83" name="Input penna 82">
                <a:extLst>
                  <a:ext uri="{FF2B5EF4-FFF2-40B4-BE49-F238E27FC236}">
                    <a16:creationId xmlns:a16="http://schemas.microsoft.com/office/drawing/2014/main" id="{DFA0EB6D-710B-4195-B7AB-DD8945EF4AB1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598960" y="5675123"/>
                <a:ext cx="2474640" cy="5468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117" name="Input penna 116">
                <a:extLst>
                  <a:ext uri="{FF2B5EF4-FFF2-40B4-BE49-F238E27FC236}">
                    <a16:creationId xmlns:a16="http://schemas.microsoft.com/office/drawing/2014/main" id="{B6E990AC-D15E-46F2-85C3-72BB2045D0E2}"/>
                  </a:ext>
                </a:extLst>
              </p14:cNvPr>
              <p14:cNvContentPartPr/>
              <p14:nvPr/>
            </p14:nvContentPartPr>
            <p14:xfrm>
              <a:off x="9410080" y="6299729"/>
              <a:ext cx="1615320" cy="303840"/>
            </p14:xfrm>
          </p:contentPart>
        </mc:Choice>
        <mc:Fallback>
          <p:pic>
            <p:nvPicPr>
              <p:cNvPr id="117" name="Input penna 116">
                <a:extLst>
                  <a:ext uri="{FF2B5EF4-FFF2-40B4-BE49-F238E27FC236}">
                    <a16:creationId xmlns:a16="http://schemas.microsoft.com/office/drawing/2014/main" id="{B6E990AC-D15E-46F2-85C3-72BB2045D0E2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9401438" y="6291089"/>
                <a:ext cx="1632964" cy="32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118" name="Input penna 117">
                <a:extLst>
                  <a:ext uri="{FF2B5EF4-FFF2-40B4-BE49-F238E27FC236}">
                    <a16:creationId xmlns:a16="http://schemas.microsoft.com/office/drawing/2014/main" id="{259CFA38-2D11-45B3-8898-CA095FB9D84D}"/>
                  </a:ext>
                </a:extLst>
              </p14:cNvPr>
              <p14:cNvContentPartPr/>
              <p14:nvPr/>
            </p14:nvContentPartPr>
            <p14:xfrm>
              <a:off x="8953960" y="5744609"/>
              <a:ext cx="3021840" cy="456120"/>
            </p14:xfrm>
          </p:contentPart>
        </mc:Choice>
        <mc:Fallback>
          <p:pic>
            <p:nvPicPr>
              <p:cNvPr id="118" name="Input penna 117">
                <a:extLst>
                  <a:ext uri="{FF2B5EF4-FFF2-40B4-BE49-F238E27FC236}">
                    <a16:creationId xmlns:a16="http://schemas.microsoft.com/office/drawing/2014/main" id="{259CFA38-2D11-45B3-8898-CA095FB9D84D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8944960" y="5735609"/>
                <a:ext cx="3039480" cy="47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119" name="Input penna 118">
                <a:extLst>
                  <a:ext uri="{FF2B5EF4-FFF2-40B4-BE49-F238E27FC236}">
                    <a16:creationId xmlns:a16="http://schemas.microsoft.com/office/drawing/2014/main" id="{C8D76F63-F138-4232-8846-C1BC402C5CDC}"/>
                  </a:ext>
                </a:extLst>
              </p14:cNvPr>
              <p14:cNvContentPartPr/>
              <p14:nvPr/>
            </p14:nvContentPartPr>
            <p14:xfrm>
              <a:off x="6309760" y="5778809"/>
              <a:ext cx="2412000" cy="386640"/>
            </p14:xfrm>
          </p:contentPart>
        </mc:Choice>
        <mc:Fallback>
          <p:pic>
            <p:nvPicPr>
              <p:cNvPr id="119" name="Input penna 118">
                <a:extLst>
                  <a:ext uri="{FF2B5EF4-FFF2-40B4-BE49-F238E27FC236}">
                    <a16:creationId xmlns:a16="http://schemas.microsoft.com/office/drawing/2014/main" id="{C8D76F63-F138-4232-8846-C1BC402C5CDC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300761" y="5769809"/>
                <a:ext cx="2429637" cy="404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896506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6" name="Input penna 15">
                <a:extLst>
                  <a:ext uri="{FF2B5EF4-FFF2-40B4-BE49-F238E27FC236}">
                    <a16:creationId xmlns:a16="http://schemas.microsoft.com/office/drawing/2014/main" id="{51390634-276F-4788-A39C-9C3E904E7FA9}"/>
                  </a:ext>
                </a:extLst>
              </p14:cNvPr>
              <p14:cNvContentPartPr/>
              <p14:nvPr/>
            </p14:nvContentPartPr>
            <p14:xfrm>
              <a:off x="3510760" y="1028249"/>
              <a:ext cx="665640" cy="2241360"/>
            </p14:xfrm>
          </p:contentPart>
        </mc:Choice>
        <mc:Fallback>
          <p:pic>
            <p:nvPicPr>
              <p:cNvPr id="16" name="Input penna 15">
                <a:extLst>
                  <a:ext uri="{FF2B5EF4-FFF2-40B4-BE49-F238E27FC236}">
                    <a16:creationId xmlns:a16="http://schemas.microsoft.com/office/drawing/2014/main" id="{51390634-276F-4788-A39C-9C3E904E7FA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456760" y="920249"/>
                <a:ext cx="773280" cy="245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7" name="Input penna 16">
                <a:extLst>
                  <a:ext uri="{FF2B5EF4-FFF2-40B4-BE49-F238E27FC236}">
                    <a16:creationId xmlns:a16="http://schemas.microsoft.com/office/drawing/2014/main" id="{F94520F6-586E-4EA1-A2FB-BA12CDAB5AD8}"/>
                  </a:ext>
                </a:extLst>
              </p14:cNvPr>
              <p14:cNvContentPartPr/>
              <p14:nvPr/>
            </p14:nvContentPartPr>
            <p14:xfrm>
              <a:off x="3787240" y="1899449"/>
              <a:ext cx="1779120" cy="1118520"/>
            </p14:xfrm>
          </p:contentPart>
        </mc:Choice>
        <mc:Fallback>
          <p:pic>
            <p:nvPicPr>
              <p:cNvPr id="17" name="Input penna 16">
                <a:extLst>
                  <a:ext uri="{FF2B5EF4-FFF2-40B4-BE49-F238E27FC236}">
                    <a16:creationId xmlns:a16="http://schemas.microsoft.com/office/drawing/2014/main" id="{F94520F6-586E-4EA1-A2FB-BA12CDAB5AD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733600" y="1791809"/>
                <a:ext cx="1886760" cy="133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8" name="Input penna 17">
                <a:extLst>
                  <a:ext uri="{FF2B5EF4-FFF2-40B4-BE49-F238E27FC236}">
                    <a16:creationId xmlns:a16="http://schemas.microsoft.com/office/drawing/2014/main" id="{6DD725DA-1A3A-4ABF-AFA0-B8E6C36C724E}"/>
                  </a:ext>
                </a:extLst>
              </p14:cNvPr>
              <p14:cNvContentPartPr/>
              <p14:nvPr/>
            </p14:nvContentPartPr>
            <p14:xfrm>
              <a:off x="4095040" y="636929"/>
              <a:ext cx="1308960" cy="1078920"/>
            </p14:xfrm>
          </p:contentPart>
        </mc:Choice>
        <mc:Fallback>
          <p:pic>
            <p:nvPicPr>
              <p:cNvPr id="18" name="Input penna 17">
                <a:extLst>
                  <a:ext uri="{FF2B5EF4-FFF2-40B4-BE49-F238E27FC236}">
                    <a16:creationId xmlns:a16="http://schemas.microsoft.com/office/drawing/2014/main" id="{6DD725DA-1A3A-4ABF-AFA0-B8E6C36C724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041400" y="529289"/>
                <a:ext cx="1416600" cy="129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9" name="Input penna 18">
                <a:extLst>
                  <a:ext uri="{FF2B5EF4-FFF2-40B4-BE49-F238E27FC236}">
                    <a16:creationId xmlns:a16="http://schemas.microsoft.com/office/drawing/2014/main" id="{F54A0412-74C3-4D3F-96CF-D9BACD6F82CA}"/>
                  </a:ext>
                </a:extLst>
              </p14:cNvPr>
              <p14:cNvContentPartPr/>
              <p14:nvPr/>
            </p14:nvContentPartPr>
            <p14:xfrm>
              <a:off x="3364240" y="2355569"/>
              <a:ext cx="554400" cy="1254600"/>
            </p14:xfrm>
          </p:contentPart>
        </mc:Choice>
        <mc:Fallback>
          <p:pic>
            <p:nvPicPr>
              <p:cNvPr id="19" name="Input penna 18">
                <a:extLst>
                  <a:ext uri="{FF2B5EF4-FFF2-40B4-BE49-F238E27FC236}">
                    <a16:creationId xmlns:a16="http://schemas.microsoft.com/office/drawing/2014/main" id="{F54A0412-74C3-4D3F-96CF-D9BACD6F82C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310240" y="2247569"/>
                <a:ext cx="662040" cy="147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0" name="Input penna 19">
                <a:extLst>
                  <a:ext uri="{FF2B5EF4-FFF2-40B4-BE49-F238E27FC236}">
                    <a16:creationId xmlns:a16="http://schemas.microsoft.com/office/drawing/2014/main" id="{36F36584-6E1E-423C-9134-F2417FDA9E73}"/>
                  </a:ext>
                </a:extLst>
              </p14:cNvPr>
              <p14:cNvContentPartPr/>
              <p14:nvPr/>
            </p14:nvContentPartPr>
            <p14:xfrm>
              <a:off x="3420400" y="3437369"/>
              <a:ext cx="568800" cy="444600"/>
            </p14:xfrm>
          </p:contentPart>
        </mc:Choice>
        <mc:Fallback>
          <p:pic>
            <p:nvPicPr>
              <p:cNvPr id="20" name="Input penna 19">
                <a:extLst>
                  <a:ext uri="{FF2B5EF4-FFF2-40B4-BE49-F238E27FC236}">
                    <a16:creationId xmlns:a16="http://schemas.microsoft.com/office/drawing/2014/main" id="{36F36584-6E1E-423C-9134-F2417FDA9E7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366400" y="3329369"/>
                <a:ext cx="676440" cy="66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1" name="Input penna 20">
                <a:extLst>
                  <a:ext uri="{FF2B5EF4-FFF2-40B4-BE49-F238E27FC236}">
                    <a16:creationId xmlns:a16="http://schemas.microsoft.com/office/drawing/2014/main" id="{E736ED83-5140-4DE9-B73B-7CFF8FB3067F}"/>
                  </a:ext>
                </a:extLst>
              </p14:cNvPr>
              <p14:cNvContentPartPr/>
              <p14:nvPr/>
            </p14:nvContentPartPr>
            <p14:xfrm>
              <a:off x="3501400" y="3529889"/>
              <a:ext cx="369720" cy="285840"/>
            </p14:xfrm>
          </p:contentPart>
        </mc:Choice>
        <mc:Fallback>
          <p:pic>
            <p:nvPicPr>
              <p:cNvPr id="21" name="Input penna 20">
                <a:extLst>
                  <a:ext uri="{FF2B5EF4-FFF2-40B4-BE49-F238E27FC236}">
                    <a16:creationId xmlns:a16="http://schemas.microsoft.com/office/drawing/2014/main" id="{E736ED83-5140-4DE9-B73B-7CFF8FB3067F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447400" y="3421889"/>
                <a:ext cx="477360" cy="50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22" name="Input penna 21">
                <a:extLst>
                  <a:ext uri="{FF2B5EF4-FFF2-40B4-BE49-F238E27FC236}">
                    <a16:creationId xmlns:a16="http://schemas.microsoft.com/office/drawing/2014/main" id="{8176A282-B6AE-4B9B-8EF9-0A153463B19D}"/>
                  </a:ext>
                </a:extLst>
              </p14:cNvPr>
              <p14:cNvContentPartPr/>
              <p14:nvPr/>
            </p14:nvContentPartPr>
            <p14:xfrm>
              <a:off x="3575920" y="3009689"/>
              <a:ext cx="456480" cy="887040"/>
            </p14:xfrm>
          </p:contentPart>
        </mc:Choice>
        <mc:Fallback>
          <p:pic>
            <p:nvPicPr>
              <p:cNvPr id="22" name="Input penna 21">
                <a:extLst>
                  <a:ext uri="{FF2B5EF4-FFF2-40B4-BE49-F238E27FC236}">
                    <a16:creationId xmlns:a16="http://schemas.microsoft.com/office/drawing/2014/main" id="{8176A282-B6AE-4B9B-8EF9-0A153463B19D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522280" y="2902049"/>
                <a:ext cx="564120" cy="110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23" name="Input penna 22">
                <a:extLst>
                  <a:ext uri="{FF2B5EF4-FFF2-40B4-BE49-F238E27FC236}">
                    <a16:creationId xmlns:a16="http://schemas.microsoft.com/office/drawing/2014/main" id="{30BB89E5-BEAE-4088-87A6-31EEBCB73A25}"/>
                  </a:ext>
                </a:extLst>
              </p14:cNvPr>
              <p14:cNvContentPartPr/>
              <p14:nvPr/>
            </p14:nvContentPartPr>
            <p14:xfrm>
              <a:off x="3352720" y="4272209"/>
              <a:ext cx="1449000" cy="556200"/>
            </p14:xfrm>
          </p:contentPart>
        </mc:Choice>
        <mc:Fallback>
          <p:pic>
            <p:nvPicPr>
              <p:cNvPr id="23" name="Input penna 22">
                <a:extLst>
                  <a:ext uri="{FF2B5EF4-FFF2-40B4-BE49-F238E27FC236}">
                    <a16:creationId xmlns:a16="http://schemas.microsoft.com/office/drawing/2014/main" id="{30BB89E5-BEAE-4088-87A6-31EEBCB73A25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299080" y="4164569"/>
                <a:ext cx="1556640" cy="77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24" name="Input penna 23">
                <a:extLst>
                  <a:ext uri="{FF2B5EF4-FFF2-40B4-BE49-F238E27FC236}">
                    <a16:creationId xmlns:a16="http://schemas.microsoft.com/office/drawing/2014/main" id="{08A42D9A-1F3E-42E2-88F5-542D975E0AC1}"/>
                  </a:ext>
                </a:extLst>
              </p14:cNvPr>
              <p14:cNvContentPartPr/>
              <p14:nvPr/>
            </p14:nvContentPartPr>
            <p14:xfrm>
              <a:off x="4820800" y="4195169"/>
              <a:ext cx="215280" cy="52200"/>
            </p14:xfrm>
          </p:contentPart>
        </mc:Choice>
        <mc:Fallback>
          <p:pic>
            <p:nvPicPr>
              <p:cNvPr id="24" name="Input penna 23">
                <a:extLst>
                  <a:ext uri="{FF2B5EF4-FFF2-40B4-BE49-F238E27FC236}">
                    <a16:creationId xmlns:a16="http://schemas.microsoft.com/office/drawing/2014/main" id="{08A42D9A-1F3E-42E2-88F5-542D975E0AC1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766800" y="4087169"/>
                <a:ext cx="322920" cy="26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25" name="Input penna 24">
                <a:extLst>
                  <a:ext uri="{FF2B5EF4-FFF2-40B4-BE49-F238E27FC236}">
                    <a16:creationId xmlns:a16="http://schemas.microsoft.com/office/drawing/2014/main" id="{1962C1A2-CFF5-45F3-993F-3F0FC3C3AE1B}"/>
                  </a:ext>
                </a:extLst>
              </p14:cNvPr>
              <p14:cNvContentPartPr/>
              <p14:nvPr/>
            </p14:nvContentPartPr>
            <p14:xfrm>
              <a:off x="4059400" y="3815369"/>
              <a:ext cx="1357560" cy="822960"/>
            </p14:xfrm>
          </p:contentPart>
        </mc:Choice>
        <mc:Fallback>
          <p:pic>
            <p:nvPicPr>
              <p:cNvPr id="25" name="Input penna 24">
                <a:extLst>
                  <a:ext uri="{FF2B5EF4-FFF2-40B4-BE49-F238E27FC236}">
                    <a16:creationId xmlns:a16="http://schemas.microsoft.com/office/drawing/2014/main" id="{1962C1A2-CFF5-45F3-993F-3F0FC3C3AE1B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005760" y="3707729"/>
                <a:ext cx="1465200" cy="103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26" name="Input penna 25">
                <a:extLst>
                  <a:ext uri="{FF2B5EF4-FFF2-40B4-BE49-F238E27FC236}">
                    <a16:creationId xmlns:a16="http://schemas.microsoft.com/office/drawing/2014/main" id="{99270D70-0C1B-4E29-AB82-B584A02697B8}"/>
                  </a:ext>
                </a:extLst>
              </p14:cNvPr>
              <p14:cNvContentPartPr/>
              <p14:nvPr/>
            </p14:nvContentPartPr>
            <p14:xfrm>
              <a:off x="5001880" y="3849569"/>
              <a:ext cx="720720" cy="420120"/>
            </p14:xfrm>
          </p:contentPart>
        </mc:Choice>
        <mc:Fallback>
          <p:pic>
            <p:nvPicPr>
              <p:cNvPr id="26" name="Input penna 25">
                <a:extLst>
                  <a:ext uri="{FF2B5EF4-FFF2-40B4-BE49-F238E27FC236}">
                    <a16:creationId xmlns:a16="http://schemas.microsoft.com/office/drawing/2014/main" id="{99270D70-0C1B-4E29-AB82-B584A02697B8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948240" y="3741929"/>
                <a:ext cx="828360" cy="63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27" name="Input penna 26">
                <a:extLst>
                  <a:ext uri="{FF2B5EF4-FFF2-40B4-BE49-F238E27FC236}">
                    <a16:creationId xmlns:a16="http://schemas.microsoft.com/office/drawing/2014/main" id="{C393844E-8DE9-46E0-820F-A2CEC2D76E42}"/>
                  </a:ext>
                </a:extLst>
              </p14:cNvPr>
              <p14:cNvContentPartPr/>
              <p14:nvPr/>
            </p14:nvContentPartPr>
            <p14:xfrm>
              <a:off x="5099080" y="2250449"/>
              <a:ext cx="1280520" cy="2222640"/>
            </p14:xfrm>
          </p:contentPart>
        </mc:Choice>
        <mc:Fallback>
          <p:pic>
            <p:nvPicPr>
              <p:cNvPr id="27" name="Input penna 26">
                <a:extLst>
                  <a:ext uri="{FF2B5EF4-FFF2-40B4-BE49-F238E27FC236}">
                    <a16:creationId xmlns:a16="http://schemas.microsoft.com/office/drawing/2014/main" id="{C393844E-8DE9-46E0-820F-A2CEC2D76E42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045080" y="2142449"/>
                <a:ext cx="1388160" cy="243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28" name="Input penna 27">
                <a:extLst>
                  <a:ext uri="{FF2B5EF4-FFF2-40B4-BE49-F238E27FC236}">
                    <a16:creationId xmlns:a16="http://schemas.microsoft.com/office/drawing/2014/main" id="{6A268522-E103-494C-853C-1A0BCDB31C88}"/>
                  </a:ext>
                </a:extLst>
              </p14:cNvPr>
              <p14:cNvContentPartPr/>
              <p14:nvPr/>
            </p14:nvContentPartPr>
            <p14:xfrm>
              <a:off x="4828360" y="4335569"/>
              <a:ext cx="1691640" cy="277920"/>
            </p14:xfrm>
          </p:contentPart>
        </mc:Choice>
        <mc:Fallback>
          <p:pic>
            <p:nvPicPr>
              <p:cNvPr id="28" name="Input penna 27">
                <a:extLst>
                  <a:ext uri="{FF2B5EF4-FFF2-40B4-BE49-F238E27FC236}">
                    <a16:creationId xmlns:a16="http://schemas.microsoft.com/office/drawing/2014/main" id="{6A268522-E103-494C-853C-1A0BCDB31C88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774360" y="4227569"/>
                <a:ext cx="1799280" cy="49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67" name="Input penna 66">
                <a:extLst>
                  <a:ext uri="{FF2B5EF4-FFF2-40B4-BE49-F238E27FC236}">
                    <a16:creationId xmlns:a16="http://schemas.microsoft.com/office/drawing/2014/main" id="{88772AA5-E750-4866-B266-C1F207A611F5}"/>
                  </a:ext>
                </a:extLst>
              </p14:cNvPr>
              <p14:cNvContentPartPr/>
              <p14:nvPr/>
            </p14:nvContentPartPr>
            <p14:xfrm>
              <a:off x="1512760" y="6159329"/>
              <a:ext cx="182160" cy="128880"/>
            </p14:xfrm>
          </p:contentPart>
        </mc:Choice>
        <mc:Fallback>
          <p:pic>
            <p:nvPicPr>
              <p:cNvPr id="67" name="Input penna 66">
                <a:extLst>
                  <a:ext uri="{FF2B5EF4-FFF2-40B4-BE49-F238E27FC236}">
                    <a16:creationId xmlns:a16="http://schemas.microsoft.com/office/drawing/2014/main" id="{88772AA5-E750-4866-B266-C1F207A611F5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504120" y="6150329"/>
                <a:ext cx="199800" cy="14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68" name="Input penna 67">
                <a:extLst>
                  <a:ext uri="{FF2B5EF4-FFF2-40B4-BE49-F238E27FC236}">
                    <a16:creationId xmlns:a16="http://schemas.microsoft.com/office/drawing/2014/main" id="{FDDE1ECD-4C1B-4BB2-AD46-8F1DFC1DA888}"/>
                  </a:ext>
                </a:extLst>
              </p14:cNvPr>
              <p14:cNvContentPartPr/>
              <p14:nvPr/>
            </p14:nvContentPartPr>
            <p14:xfrm>
              <a:off x="917320" y="5781329"/>
              <a:ext cx="428760" cy="491400"/>
            </p14:xfrm>
          </p:contentPart>
        </mc:Choice>
        <mc:Fallback>
          <p:pic>
            <p:nvPicPr>
              <p:cNvPr id="68" name="Input penna 67">
                <a:extLst>
                  <a:ext uri="{FF2B5EF4-FFF2-40B4-BE49-F238E27FC236}">
                    <a16:creationId xmlns:a16="http://schemas.microsoft.com/office/drawing/2014/main" id="{FDDE1ECD-4C1B-4BB2-AD46-8F1DFC1DA888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908680" y="5772329"/>
                <a:ext cx="446400" cy="50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69" name="Input penna 68">
                <a:extLst>
                  <a:ext uri="{FF2B5EF4-FFF2-40B4-BE49-F238E27FC236}">
                    <a16:creationId xmlns:a16="http://schemas.microsoft.com/office/drawing/2014/main" id="{9D7B7CAE-FFA7-45CF-BDB6-C45056AC6F75}"/>
                  </a:ext>
                </a:extLst>
              </p14:cNvPr>
              <p14:cNvContentPartPr/>
              <p14:nvPr/>
            </p14:nvContentPartPr>
            <p14:xfrm>
              <a:off x="333760" y="708569"/>
              <a:ext cx="8239320" cy="4520160"/>
            </p14:xfrm>
          </p:contentPart>
        </mc:Choice>
        <mc:Fallback>
          <p:pic>
            <p:nvPicPr>
              <p:cNvPr id="69" name="Input penna 68">
                <a:extLst>
                  <a:ext uri="{FF2B5EF4-FFF2-40B4-BE49-F238E27FC236}">
                    <a16:creationId xmlns:a16="http://schemas.microsoft.com/office/drawing/2014/main" id="{9D7B7CAE-FFA7-45CF-BDB6-C45056AC6F75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25120" y="699569"/>
                <a:ext cx="8256960" cy="45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72" name="Input penna 71">
                <a:extLst>
                  <a:ext uri="{FF2B5EF4-FFF2-40B4-BE49-F238E27FC236}">
                    <a16:creationId xmlns:a16="http://schemas.microsoft.com/office/drawing/2014/main" id="{C15BB234-F97B-4F27-B501-6C5E61C5D76B}"/>
                  </a:ext>
                </a:extLst>
              </p14:cNvPr>
              <p14:cNvContentPartPr/>
              <p14:nvPr/>
            </p14:nvContentPartPr>
            <p14:xfrm>
              <a:off x="2308000" y="5939009"/>
              <a:ext cx="748080" cy="338400"/>
            </p14:xfrm>
          </p:contentPart>
        </mc:Choice>
        <mc:Fallback>
          <p:pic>
            <p:nvPicPr>
              <p:cNvPr id="72" name="Input penna 71">
                <a:extLst>
                  <a:ext uri="{FF2B5EF4-FFF2-40B4-BE49-F238E27FC236}">
                    <a16:creationId xmlns:a16="http://schemas.microsoft.com/office/drawing/2014/main" id="{C15BB234-F97B-4F27-B501-6C5E61C5D76B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299000" y="5930369"/>
                <a:ext cx="765720" cy="35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83" name="Input penna 82">
                <a:extLst>
                  <a:ext uri="{FF2B5EF4-FFF2-40B4-BE49-F238E27FC236}">
                    <a16:creationId xmlns:a16="http://schemas.microsoft.com/office/drawing/2014/main" id="{DFA0EB6D-710B-4195-B7AB-DD8945EF4AB1}"/>
                  </a:ext>
                </a:extLst>
              </p14:cNvPr>
              <p14:cNvContentPartPr/>
              <p14:nvPr/>
            </p14:nvContentPartPr>
            <p14:xfrm>
              <a:off x="3607960" y="5684129"/>
              <a:ext cx="2457000" cy="529200"/>
            </p14:xfrm>
          </p:contentPart>
        </mc:Choice>
        <mc:Fallback>
          <p:pic>
            <p:nvPicPr>
              <p:cNvPr id="83" name="Input penna 82">
                <a:extLst>
                  <a:ext uri="{FF2B5EF4-FFF2-40B4-BE49-F238E27FC236}">
                    <a16:creationId xmlns:a16="http://schemas.microsoft.com/office/drawing/2014/main" id="{DFA0EB6D-710B-4195-B7AB-DD8945EF4AB1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598960" y="5675123"/>
                <a:ext cx="2474640" cy="5468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117" name="Input penna 116">
                <a:extLst>
                  <a:ext uri="{FF2B5EF4-FFF2-40B4-BE49-F238E27FC236}">
                    <a16:creationId xmlns:a16="http://schemas.microsoft.com/office/drawing/2014/main" id="{B6E990AC-D15E-46F2-85C3-72BB2045D0E2}"/>
                  </a:ext>
                </a:extLst>
              </p14:cNvPr>
              <p14:cNvContentPartPr/>
              <p14:nvPr/>
            </p14:nvContentPartPr>
            <p14:xfrm>
              <a:off x="9410080" y="6299729"/>
              <a:ext cx="1615320" cy="303840"/>
            </p14:xfrm>
          </p:contentPart>
        </mc:Choice>
        <mc:Fallback>
          <p:pic>
            <p:nvPicPr>
              <p:cNvPr id="117" name="Input penna 116">
                <a:extLst>
                  <a:ext uri="{FF2B5EF4-FFF2-40B4-BE49-F238E27FC236}">
                    <a16:creationId xmlns:a16="http://schemas.microsoft.com/office/drawing/2014/main" id="{B6E990AC-D15E-46F2-85C3-72BB2045D0E2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9401438" y="6291089"/>
                <a:ext cx="1632964" cy="32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118" name="Input penna 117">
                <a:extLst>
                  <a:ext uri="{FF2B5EF4-FFF2-40B4-BE49-F238E27FC236}">
                    <a16:creationId xmlns:a16="http://schemas.microsoft.com/office/drawing/2014/main" id="{259CFA38-2D11-45B3-8898-CA095FB9D84D}"/>
                  </a:ext>
                </a:extLst>
              </p14:cNvPr>
              <p14:cNvContentPartPr/>
              <p14:nvPr/>
            </p14:nvContentPartPr>
            <p14:xfrm>
              <a:off x="8953960" y="5744609"/>
              <a:ext cx="3021840" cy="456120"/>
            </p14:xfrm>
          </p:contentPart>
        </mc:Choice>
        <mc:Fallback>
          <p:pic>
            <p:nvPicPr>
              <p:cNvPr id="118" name="Input penna 117">
                <a:extLst>
                  <a:ext uri="{FF2B5EF4-FFF2-40B4-BE49-F238E27FC236}">
                    <a16:creationId xmlns:a16="http://schemas.microsoft.com/office/drawing/2014/main" id="{259CFA38-2D11-45B3-8898-CA095FB9D84D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8944960" y="5735609"/>
                <a:ext cx="3039480" cy="47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119" name="Input penna 118">
                <a:extLst>
                  <a:ext uri="{FF2B5EF4-FFF2-40B4-BE49-F238E27FC236}">
                    <a16:creationId xmlns:a16="http://schemas.microsoft.com/office/drawing/2014/main" id="{C8D76F63-F138-4232-8846-C1BC402C5CDC}"/>
                  </a:ext>
                </a:extLst>
              </p14:cNvPr>
              <p14:cNvContentPartPr/>
              <p14:nvPr/>
            </p14:nvContentPartPr>
            <p14:xfrm>
              <a:off x="6309760" y="5778809"/>
              <a:ext cx="2412000" cy="386640"/>
            </p14:xfrm>
          </p:contentPart>
        </mc:Choice>
        <mc:Fallback>
          <p:pic>
            <p:nvPicPr>
              <p:cNvPr id="119" name="Input penna 118">
                <a:extLst>
                  <a:ext uri="{FF2B5EF4-FFF2-40B4-BE49-F238E27FC236}">
                    <a16:creationId xmlns:a16="http://schemas.microsoft.com/office/drawing/2014/main" id="{C8D76F63-F138-4232-8846-C1BC402C5CDC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6300761" y="5769809"/>
                <a:ext cx="2429637" cy="40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2" name="Input penna 1">
                <a:extLst>
                  <a:ext uri="{FF2B5EF4-FFF2-40B4-BE49-F238E27FC236}">
                    <a16:creationId xmlns:a16="http://schemas.microsoft.com/office/drawing/2014/main" id="{16581D51-5F55-4D4E-BC8A-EBEEE6D46D1D}"/>
                  </a:ext>
                </a:extLst>
              </p14:cNvPr>
              <p14:cNvContentPartPr/>
              <p14:nvPr/>
            </p14:nvContentPartPr>
            <p14:xfrm>
              <a:off x="5676520" y="827009"/>
              <a:ext cx="2542680" cy="2092320"/>
            </p14:xfrm>
          </p:contentPart>
        </mc:Choice>
        <mc:Fallback>
          <p:pic>
            <p:nvPicPr>
              <p:cNvPr id="2" name="Input penna 1">
                <a:extLst>
                  <a:ext uri="{FF2B5EF4-FFF2-40B4-BE49-F238E27FC236}">
                    <a16:creationId xmlns:a16="http://schemas.microsoft.com/office/drawing/2014/main" id="{16581D51-5F55-4D4E-BC8A-EBEEE6D46D1D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5622520" y="719369"/>
                <a:ext cx="2650320" cy="230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3" name="Input penna 2">
                <a:extLst>
                  <a:ext uri="{FF2B5EF4-FFF2-40B4-BE49-F238E27FC236}">
                    <a16:creationId xmlns:a16="http://schemas.microsoft.com/office/drawing/2014/main" id="{EB80F273-1BA2-4EB1-8E34-38FFA62A483B}"/>
                  </a:ext>
                </a:extLst>
              </p14:cNvPr>
              <p14:cNvContentPartPr/>
              <p14:nvPr/>
            </p14:nvContentPartPr>
            <p14:xfrm>
              <a:off x="6000160" y="2549609"/>
              <a:ext cx="2283840" cy="1912320"/>
            </p14:xfrm>
          </p:contentPart>
        </mc:Choice>
        <mc:Fallback>
          <p:pic>
            <p:nvPicPr>
              <p:cNvPr id="3" name="Input penna 2">
                <a:extLst>
                  <a:ext uri="{FF2B5EF4-FFF2-40B4-BE49-F238E27FC236}">
                    <a16:creationId xmlns:a16="http://schemas.microsoft.com/office/drawing/2014/main" id="{EB80F273-1BA2-4EB1-8E34-38FFA62A483B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5946160" y="2441609"/>
                <a:ext cx="2391480" cy="212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4" name="Input penna 3">
                <a:extLst>
                  <a:ext uri="{FF2B5EF4-FFF2-40B4-BE49-F238E27FC236}">
                    <a16:creationId xmlns:a16="http://schemas.microsoft.com/office/drawing/2014/main" id="{557065F4-C0CA-4A07-B5CA-1C9166248A50}"/>
                  </a:ext>
                </a:extLst>
              </p14:cNvPr>
              <p14:cNvContentPartPr/>
              <p14:nvPr/>
            </p14:nvContentPartPr>
            <p14:xfrm>
              <a:off x="6215800" y="4071329"/>
              <a:ext cx="1945800" cy="647640"/>
            </p14:xfrm>
          </p:contentPart>
        </mc:Choice>
        <mc:Fallback>
          <p:pic>
            <p:nvPicPr>
              <p:cNvPr id="4" name="Input penna 3">
                <a:extLst>
                  <a:ext uri="{FF2B5EF4-FFF2-40B4-BE49-F238E27FC236}">
                    <a16:creationId xmlns:a16="http://schemas.microsoft.com/office/drawing/2014/main" id="{557065F4-C0CA-4A07-B5CA-1C9166248A50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6162160" y="3963329"/>
                <a:ext cx="2053440" cy="86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9" name="Input penna 8">
                <a:extLst>
                  <a:ext uri="{FF2B5EF4-FFF2-40B4-BE49-F238E27FC236}">
                    <a16:creationId xmlns:a16="http://schemas.microsoft.com/office/drawing/2014/main" id="{5784E175-FCDD-4677-B1F5-BF60ABC973CB}"/>
                  </a:ext>
                </a:extLst>
              </p14:cNvPr>
              <p14:cNvContentPartPr/>
              <p14:nvPr/>
            </p14:nvContentPartPr>
            <p14:xfrm>
              <a:off x="1527520" y="5307569"/>
              <a:ext cx="163440" cy="294840"/>
            </p14:xfrm>
          </p:contentPart>
        </mc:Choice>
        <mc:Fallback>
          <p:pic>
            <p:nvPicPr>
              <p:cNvPr id="9" name="Input penna 8">
                <a:extLst>
                  <a:ext uri="{FF2B5EF4-FFF2-40B4-BE49-F238E27FC236}">
                    <a16:creationId xmlns:a16="http://schemas.microsoft.com/office/drawing/2014/main" id="{5784E175-FCDD-4677-B1F5-BF60ABC973CB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518880" y="5298929"/>
                <a:ext cx="181080" cy="31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10" name="Input penna 9">
                <a:extLst>
                  <a:ext uri="{FF2B5EF4-FFF2-40B4-BE49-F238E27FC236}">
                    <a16:creationId xmlns:a16="http://schemas.microsoft.com/office/drawing/2014/main" id="{61C5697F-1219-4489-84E7-54700CE4A4C4}"/>
                  </a:ext>
                </a:extLst>
              </p14:cNvPr>
              <p14:cNvContentPartPr/>
              <p14:nvPr/>
            </p14:nvContentPartPr>
            <p14:xfrm>
              <a:off x="1012720" y="4881689"/>
              <a:ext cx="414000" cy="524160"/>
            </p14:xfrm>
          </p:contentPart>
        </mc:Choice>
        <mc:Fallback>
          <p:pic>
            <p:nvPicPr>
              <p:cNvPr id="10" name="Input penna 9">
                <a:extLst>
                  <a:ext uri="{FF2B5EF4-FFF2-40B4-BE49-F238E27FC236}">
                    <a16:creationId xmlns:a16="http://schemas.microsoft.com/office/drawing/2014/main" id="{61C5697F-1219-4489-84E7-54700CE4A4C4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003720" y="4872689"/>
                <a:ext cx="431640" cy="54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13" name="Input penna 12">
                <a:extLst>
                  <a:ext uri="{FF2B5EF4-FFF2-40B4-BE49-F238E27FC236}">
                    <a16:creationId xmlns:a16="http://schemas.microsoft.com/office/drawing/2014/main" id="{52089966-FA47-4AFA-A7EA-6FE707CE2713}"/>
                  </a:ext>
                </a:extLst>
              </p14:cNvPr>
              <p14:cNvContentPartPr/>
              <p14:nvPr/>
            </p14:nvContentPartPr>
            <p14:xfrm>
              <a:off x="1366240" y="2582369"/>
              <a:ext cx="489960" cy="1072800"/>
            </p14:xfrm>
          </p:contentPart>
        </mc:Choice>
        <mc:Fallback>
          <p:pic>
            <p:nvPicPr>
              <p:cNvPr id="13" name="Input penna 12">
                <a:extLst>
                  <a:ext uri="{FF2B5EF4-FFF2-40B4-BE49-F238E27FC236}">
                    <a16:creationId xmlns:a16="http://schemas.microsoft.com/office/drawing/2014/main" id="{52089966-FA47-4AFA-A7EA-6FE707CE2713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1357600" y="2573729"/>
                <a:ext cx="507600" cy="109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14" name="Input penna 13">
                <a:extLst>
                  <a:ext uri="{FF2B5EF4-FFF2-40B4-BE49-F238E27FC236}">
                    <a16:creationId xmlns:a16="http://schemas.microsoft.com/office/drawing/2014/main" id="{7ADAFE7A-3955-49A9-9ECC-342882B104B1}"/>
                  </a:ext>
                </a:extLst>
              </p14:cNvPr>
              <p14:cNvContentPartPr/>
              <p14:nvPr/>
            </p14:nvContentPartPr>
            <p14:xfrm>
              <a:off x="1913800" y="5115689"/>
              <a:ext cx="133920" cy="33120"/>
            </p14:xfrm>
          </p:contentPart>
        </mc:Choice>
        <mc:Fallback>
          <p:pic>
            <p:nvPicPr>
              <p:cNvPr id="14" name="Input penna 13">
                <a:extLst>
                  <a:ext uri="{FF2B5EF4-FFF2-40B4-BE49-F238E27FC236}">
                    <a16:creationId xmlns:a16="http://schemas.microsoft.com/office/drawing/2014/main" id="{7ADAFE7A-3955-49A9-9ECC-342882B104B1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1904800" y="5106689"/>
                <a:ext cx="15156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15" name="Input penna 14">
                <a:extLst>
                  <a:ext uri="{FF2B5EF4-FFF2-40B4-BE49-F238E27FC236}">
                    <a16:creationId xmlns:a16="http://schemas.microsoft.com/office/drawing/2014/main" id="{4CF4EF06-48E3-4C08-BCDB-BDFC48ED5808}"/>
                  </a:ext>
                </a:extLst>
              </p14:cNvPr>
              <p14:cNvContentPartPr/>
              <p14:nvPr/>
            </p14:nvContentPartPr>
            <p14:xfrm>
              <a:off x="1893280" y="5240609"/>
              <a:ext cx="176040" cy="10080"/>
            </p14:xfrm>
          </p:contentPart>
        </mc:Choice>
        <mc:Fallback>
          <p:pic>
            <p:nvPicPr>
              <p:cNvPr id="15" name="Input penna 14">
                <a:extLst>
                  <a:ext uri="{FF2B5EF4-FFF2-40B4-BE49-F238E27FC236}">
                    <a16:creationId xmlns:a16="http://schemas.microsoft.com/office/drawing/2014/main" id="{4CF4EF06-48E3-4C08-BCDB-BDFC48ED5808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1884280" y="5231969"/>
                <a:ext cx="193680" cy="2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38" name="Input penna 37">
                <a:extLst>
                  <a:ext uri="{FF2B5EF4-FFF2-40B4-BE49-F238E27FC236}">
                    <a16:creationId xmlns:a16="http://schemas.microsoft.com/office/drawing/2014/main" id="{83A60DD4-F78D-49C1-95CD-B73829CDD08B}"/>
                  </a:ext>
                </a:extLst>
              </p14:cNvPr>
              <p14:cNvContentPartPr/>
              <p14:nvPr/>
            </p14:nvContentPartPr>
            <p14:xfrm>
              <a:off x="3830800" y="5159969"/>
              <a:ext cx="167760" cy="48960"/>
            </p14:xfrm>
          </p:contentPart>
        </mc:Choice>
        <mc:Fallback>
          <p:pic>
            <p:nvPicPr>
              <p:cNvPr id="38" name="Input penna 37">
                <a:extLst>
                  <a:ext uri="{FF2B5EF4-FFF2-40B4-BE49-F238E27FC236}">
                    <a16:creationId xmlns:a16="http://schemas.microsoft.com/office/drawing/2014/main" id="{83A60DD4-F78D-49C1-95CD-B73829CDD08B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3821800" y="5150969"/>
                <a:ext cx="185400" cy="6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39" name="Input penna 38">
                <a:extLst>
                  <a:ext uri="{FF2B5EF4-FFF2-40B4-BE49-F238E27FC236}">
                    <a16:creationId xmlns:a16="http://schemas.microsoft.com/office/drawing/2014/main" id="{497CA80D-D232-470B-814C-33247793E580}"/>
                  </a:ext>
                </a:extLst>
              </p14:cNvPr>
              <p14:cNvContentPartPr/>
              <p14:nvPr/>
            </p14:nvContentPartPr>
            <p14:xfrm>
              <a:off x="3819280" y="5268329"/>
              <a:ext cx="173160" cy="23760"/>
            </p14:xfrm>
          </p:contentPart>
        </mc:Choice>
        <mc:Fallback>
          <p:pic>
            <p:nvPicPr>
              <p:cNvPr id="39" name="Input penna 38">
                <a:extLst>
                  <a:ext uri="{FF2B5EF4-FFF2-40B4-BE49-F238E27FC236}">
                    <a16:creationId xmlns:a16="http://schemas.microsoft.com/office/drawing/2014/main" id="{497CA80D-D232-470B-814C-33247793E580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3810280" y="5259689"/>
                <a:ext cx="190800" cy="4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40" name="Input penna 39">
                <a:extLst>
                  <a:ext uri="{FF2B5EF4-FFF2-40B4-BE49-F238E27FC236}">
                    <a16:creationId xmlns:a16="http://schemas.microsoft.com/office/drawing/2014/main" id="{A6B667DC-88C2-46A7-8EB8-284BEA82463B}"/>
                  </a:ext>
                </a:extLst>
              </p14:cNvPr>
              <p14:cNvContentPartPr/>
              <p14:nvPr/>
            </p14:nvContentPartPr>
            <p14:xfrm>
              <a:off x="2349040" y="4973489"/>
              <a:ext cx="1170360" cy="552960"/>
            </p14:xfrm>
          </p:contentPart>
        </mc:Choice>
        <mc:Fallback>
          <p:pic>
            <p:nvPicPr>
              <p:cNvPr id="40" name="Input penna 39">
                <a:extLst>
                  <a:ext uri="{FF2B5EF4-FFF2-40B4-BE49-F238E27FC236}">
                    <a16:creationId xmlns:a16="http://schemas.microsoft.com/office/drawing/2014/main" id="{A6B667DC-88C2-46A7-8EB8-284BEA82463B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2340040" y="4964489"/>
                <a:ext cx="1188000" cy="57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58" name="Input penna 57">
                <a:extLst>
                  <a:ext uri="{FF2B5EF4-FFF2-40B4-BE49-F238E27FC236}">
                    <a16:creationId xmlns:a16="http://schemas.microsoft.com/office/drawing/2014/main" id="{821374A4-F128-4D38-87DC-FB5C2EE1D41D}"/>
                  </a:ext>
                </a:extLst>
              </p14:cNvPr>
              <p14:cNvContentPartPr/>
              <p14:nvPr/>
            </p14:nvContentPartPr>
            <p14:xfrm>
              <a:off x="4226080" y="4940729"/>
              <a:ext cx="4357800" cy="689760"/>
            </p14:xfrm>
          </p:contentPart>
        </mc:Choice>
        <mc:Fallback>
          <p:pic>
            <p:nvPicPr>
              <p:cNvPr id="58" name="Input penna 57">
                <a:extLst>
                  <a:ext uri="{FF2B5EF4-FFF2-40B4-BE49-F238E27FC236}">
                    <a16:creationId xmlns:a16="http://schemas.microsoft.com/office/drawing/2014/main" id="{821374A4-F128-4D38-87DC-FB5C2EE1D41D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4217439" y="4931729"/>
                <a:ext cx="4375441" cy="70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78" name="Input penna 77">
                <a:extLst>
                  <a:ext uri="{FF2B5EF4-FFF2-40B4-BE49-F238E27FC236}">
                    <a16:creationId xmlns:a16="http://schemas.microsoft.com/office/drawing/2014/main" id="{0C3CA3EC-493B-4D48-BBCE-02A548767357}"/>
                  </a:ext>
                </a:extLst>
              </p14:cNvPr>
              <p14:cNvContentPartPr/>
              <p14:nvPr/>
            </p14:nvContentPartPr>
            <p14:xfrm>
              <a:off x="8834440" y="5008769"/>
              <a:ext cx="2899800" cy="747000"/>
            </p14:xfrm>
          </p:contentPart>
        </mc:Choice>
        <mc:Fallback>
          <p:pic>
            <p:nvPicPr>
              <p:cNvPr id="78" name="Input penna 77">
                <a:extLst>
                  <a:ext uri="{FF2B5EF4-FFF2-40B4-BE49-F238E27FC236}">
                    <a16:creationId xmlns:a16="http://schemas.microsoft.com/office/drawing/2014/main" id="{0C3CA3EC-493B-4D48-BBCE-02A548767357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8825800" y="5000125"/>
                <a:ext cx="2917440" cy="76464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647158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8" name="Input penna 7">
                <a:extLst>
                  <a:ext uri="{FF2B5EF4-FFF2-40B4-BE49-F238E27FC236}">
                    <a16:creationId xmlns:a16="http://schemas.microsoft.com/office/drawing/2014/main" id="{226EF885-F58B-4413-B8E4-197C65934D75}"/>
                  </a:ext>
                </a:extLst>
              </p14:cNvPr>
              <p14:cNvContentPartPr/>
              <p14:nvPr/>
            </p14:nvContentPartPr>
            <p14:xfrm>
              <a:off x="6953080" y="1415969"/>
              <a:ext cx="3682440" cy="44640"/>
            </p14:xfrm>
          </p:contentPart>
        </mc:Choice>
        <mc:Fallback>
          <p:pic>
            <p:nvPicPr>
              <p:cNvPr id="8" name="Input penna 7">
                <a:extLst>
                  <a:ext uri="{FF2B5EF4-FFF2-40B4-BE49-F238E27FC236}">
                    <a16:creationId xmlns:a16="http://schemas.microsoft.com/office/drawing/2014/main" id="{226EF885-F58B-4413-B8E4-197C65934D7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899440" y="1307969"/>
                <a:ext cx="3790080" cy="26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9" name="Input penna 8">
                <a:extLst>
                  <a:ext uri="{FF2B5EF4-FFF2-40B4-BE49-F238E27FC236}">
                    <a16:creationId xmlns:a16="http://schemas.microsoft.com/office/drawing/2014/main" id="{2856EB25-372D-4F36-A6AA-5C0D6D453A3D}"/>
                  </a:ext>
                </a:extLst>
              </p14:cNvPr>
              <p14:cNvContentPartPr/>
              <p14:nvPr/>
            </p14:nvContentPartPr>
            <p14:xfrm>
              <a:off x="7152880" y="2153969"/>
              <a:ext cx="3847680" cy="158400"/>
            </p14:xfrm>
          </p:contentPart>
        </mc:Choice>
        <mc:Fallback>
          <p:pic>
            <p:nvPicPr>
              <p:cNvPr id="9" name="Input penna 8">
                <a:extLst>
                  <a:ext uri="{FF2B5EF4-FFF2-40B4-BE49-F238E27FC236}">
                    <a16:creationId xmlns:a16="http://schemas.microsoft.com/office/drawing/2014/main" id="{2856EB25-372D-4F36-A6AA-5C0D6D453A3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098880" y="2046329"/>
                <a:ext cx="3955320" cy="37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0" name="Input penna 9">
                <a:extLst>
                  <a:ext uri="{FF2B5EF4-FFF2-40B4-BE49-F238E27FC236}">
                    <a16:creationId xmlns:a16="http://schemas.microsoft.com/office/drawing/2014/main" id="{DDE43F5F-B5C7-48A8-8E4F-ABFAB84004F7}"/>
                  </a:ext>
                </a:extLst>
              </p14:cNvPr>
              <p14:cNvContentPartPr/>
              <p14:nvPr/>
            </p14:nvContentPartPr>
            <p14:xfrm>
              <a:off x="7198240" y="3035609"/>
              <a:ext cx="3847320" cy="113760"/>
            </p14:xfrm>
          </p:contentPart>
        </mc:Choice>
        <mc:Fallback>
          <p:pic>
            <p:nvPicPr>
              <p:cNvPr id="10" name="Input penna 9">
                <a:extLst>
                  <a:ext uri="{FF2B5EF4-FFF2-40B4-BE49-F238E27FC236}">
                    <a16:creationId xmlns:a16="http://schemas.microsoft.com/office/drawing/2014/main" id="{DDE43F5F-B5C7-48A8-8E4F-ABFAB84004F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144600" y="2927969"/>
                <a:ext cx="3954960" cy="32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1" name="Input penna 10">
                <a:extLst>
                  <a:ext uri="{FF2B5EF4-FFF2-40B4-BE49-F238E27FC236}">
                    <a16:creationId xmlns:a16="http://schemas.microsoft.com/office/drawing/2014/main" id="{86F2A8BE-D5DA-4FAF-B848-F65BB21DE5D9}"/>
                  </a:ext>
                </a:extLst>
              </p14:cNvPr>
              <p14:cNvContentPartPr/>
              <p14:nvPr/>
            </p14:nvContentPartPr>
            <p14:xfrm>
              <a:off x="7367440" y="4032809"/>
              <a:ext cx="2741400" cy="142560"/>
            </p14:xfrm>
          </p:contentPart>
        </mc:Choice>
        <mc:Fallback>
          <p:pic>
            <p:nvPicPr>
              <p:cNvPr id="11" name="Input penna 10">
                <a:extLst>
                  <a:ext uri="{FF2B5EF4-FFF2-40B4-BE49-F238E27FC236}">
                    <a16:creationId xmlns:a16="http://schemas.microsoft.com/office/drawing/2014/main" id="{86F2A8BE-D5DA-4FAF-B848-F65BB21DE5D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313440" y="3924809"/>
                <a:ext cx="2849040" cy="35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2" name="Input penna 11">
                <a:extLst>
                  <a:ext uri="{FF2B5EF4-FFF2-40B4-BE49-F238E27FC236}">
                    <a16:creationId xmlns:a16="http://schemas.microsoft.com/office/drawing/2014/main" id="{BD25ACD6-C0F9-4D1E-8A67-8FA5A7B41713}"/>
                  </a:ext>
                </a:extLst>
              </p14:cNvPr>
              <p14:cNvContentPartPr/>
              <p14:nvPr/>
            </p14:nvContentPartPr>
            <p14:xfrm>
              <a:off x="7406320" y="5121089"/>
              <a:ext cx="3349080" cy="74160"/>
            </p14:xfrm>
          </p:contentPart>
        </mc:Choice>
        <mc:Fallback>
          <p:pic>
            <p:nvPicPr>
              <p:cNvPr id="12" name="Input penna 11">
                <a:extLst>
                  <a:ext uri="{FF2B5EF4-FFF2-40B4-BE49-F238E27FC236}">
                    <a16:creationId xmlns:a16="http://schemas.microsoft.com/office/drawing/2014/main" id="{BD25ACD6-C0F9-4D1E-8A67-8FA5A7B4171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352320" y="5013089"/>
                <a:ext cx="3456720" cy="28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3" name="Input penna 12">
                <a:extLst>
                  <a:ext uri="{FF2B5EF4-FFF2-40B4-BE49-F238E27FC236}">
                    <a16:creationId xmlns:a16="http://schemas.microsoft.com/office/drawing/2014/main" id="{F1E34400-10A8-4E15-94DC-B9BCB672F635}"/>
                  </a:ext>
                </a:extLst>
              </p14:cNvPr>
              <p14:cNvContentPartPr/>
              <p14:nvPr/>
            </p14:nvContentPartPr>
            <p14:xfrm>
              <a:off x="1479280" y="1326329"/>
              <a:ext cx="1894320" cy="112680"/>
            </p14:xfrm>
          </p:contentPart>
        </mc:Choice>
        <mc:Fallback>
          <p:pic>
            <p:nvPicPr>
              <p:cNvPr id="13" name="Input penna 12">
                <a:extLst>
                  <a:ext uri="{FF2B5EF4-FFF2-40B4-BE49-F238E27FC236}">
                    <a16:creationId xmlns:a16="http://schemas.microsoft.com/office/drawing/2014/main" id="{F1E34400-10A8-4E15-94DC-B9BCB672F635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425640" y="1218329"/>
                <a:ext cx="2001960" cy="32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4" name="Input penna 13">
                <a:extLst>
                  <a:ext uri="{FF2B5EF4-FFF2-40B4-BE49-F238E27FC236}">
                    <a16:creationId xmlns:a16="http://schemas.microsoft.com/office/drawing/2014/main" id="{496FF8D5-D3B8-4B9B-BCCF-DA4F10BBB550}"/>
                  </a:ext>
                </a:extLst>
              </p14:cNvPr>
              <p14:cNvContentPartPr/>
              <p14:nvPr/>
            </p14:nvContentPartPr>
            <p14:xfrm>
              <a:off x="1432480" y="2225609"/>
              <a:ext cx="1790280" cy="103320"/>
            </p14:xfrm>
          </p:contentPart>
        </mc:Choice>
        <mc:Fallback>
          <p:pic>
            <p:nvPicPr>
              <p:cNvPr id="14" name="Input penna 13">
                <a:extLst>
                  <a:ext uri="{FF2B5EF4-FFF2-40B4-BE49-F238E27FC236}">
                    <a16:creationId xmlns:a16="http://schemas.microsoft.com/office/drawing/2014/main" id="{496FF8D5-D3B8-4B9B-BCCF-DA4F10BBB550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378480" y="2117609"/>
                <a:ext cx="1897920" cy="31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5" name="Input penna 14">
                <a:extLst>
                  <a:ext uri="{FF2B5EF4-FFF2-40B4-BE49-F238E27FC236}">
                    <a16:creationId xmlns:a16="http://schemas.microsoft.com/office/drawing/2014/main" id="{A8A9307E-62AC-43C5-842C-CCB246F5BCC8}"/>
                  </a:ext>
                </a:extLst>
              </p14:cNvPr>
              <p14:cNvContentPartPr/>
              <p14:nvPr/>
            </p14:nvContentPartPr>
            <p14:xfrm>
              <a:off x="1250320" y="3148649"/>
              <a:ext cx="2143080" cy="68400"/>
            </p14:xfrm>
          </p:contentPart>
        </mc:Choice>
        <mc:Fallback>
          <p:pic>
            <p:nvPicPr>
              <p:cNvPr id="15" name="Input penna 14">
                <a:extLst>
                  <a:ext uri="{FF2B5EF4-FFF2-40B4-BE49-F238E27FC236}">
                    <a16:creationId xmlns:a16="http://schemas.microsoft.com/office/drawing/2014/main" id="{A8A9307E-62AC-43C5-842C-CCB246F5BCC8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196320" y="3041009"/>
                <a:ext cx="2250720" cy="28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6" name="Input penna 15">
                <a:extLst>
                  <a:ext uri="{FF2B5EF4-FFF2-40B4-BE49-F238E27FC236}">
                    <a16:creationId xmlns:a16="http://schemas.microsoft.com/office/drawing/2014/main" id="{0E9B8805-10EB-49D0-895A-CB5B5F76259A}"/>
                  </a:ext>
                </a:extLst>
              </p14:cNvPr>
              <p14:cNvContentPartPr/>
              <p14:nvPr/>
            </p14:nvContentPartPr>
            <p14:xfrm>
              <a:off x="1360840" y="4259969"/>
              <a:ext cx="2130480" cy="67680"/>
            </p14:xfrm>
          </p:contentPart>
        </mc:Choice>
        <mc:Fallback>
          <p:pic>
            <p:nvPicPr>
              <p:cNvPr id="16" name="Input penna 15">
                <a:extLst>
                  <a:ext uri="{FF2B5EF4-FFF2-40B4-BE49-F238E27FC236}">
                    <a16:creationId xmlns:a16="http://schemas.microsoft.com/office/drawing/2014/main" id="{0E9B8805-10EB-49D0-895A-CB5B5F76259A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306840" y="4151969"/>
                <a:ext cx="2238120" cy="28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7" name="Input penna 16">
                <a:extLst>
                  <a:ext uri="{FF2B5EF4-FFF2-40B4-BE49-F238E27FC236}">
                    <a16:creationId xmlns:a16="http://schemas.microsoft.com/office/drawing/2014/main" id="{4AB8F599-FB88-4FD2-9A7C-06935E0E7251}"/>
                  </a:ext>
                </a:extLst>
              </p14:cNvPr>
              <p14:cNvContentPartPr/>
              <p14:nvPr/>
            </p14:nvContentPartPr>
            <p14:xfrm>
              <a:off x="1676920" y="5169329"/>
              <a:ext cx="1542240" cy="250920"/>
            </p14:xfrm>
          </p:contentPart>
        </mc:Choice>
        <mc:Fallback>
          <p:pic>
            <p:nvPicPr>
              <p:cNvPr id="17" name="Input penna 16">
                <a:extLst>
                  <a:ext uri="{FF2B5EF4-FFF2-40B4-BE49-F238E27FC236}">
                    <a16:creationId xmlns:a16="http://schemas.microsoft.com/office/drawing/2014/main" id="{4AB8F599-FB88-4FD2-9A7C-06935E0E7251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623280" y="5061329"/>
                <a:ext cx="1649880" cy="46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99" name="Input penna 98">
                <a:extLst>
                  <a:ext uri="{FF2B5EF4-FFF2-40B4-BE49-F238E27FC236}">
                    <a16:creationId xmlns:a16="http://schemas.microsoft.com/office/drawing/2014/main" id="{0D9F98FA-745D-4912-A70F-FCF1284404DF}"/>
                  </a:ext>
                </a:extLst>
              </p14:cNvPr>
              <p14:cNvContentPartPr/>
              <p14:nvPr/>
            </p14:nvContentPartPr>
            <p14:xfrm>
              <a:off x="3583120" y="914849"/>
              <a:ext cx="324360" cy="56160"/>
            </p14:xfrm>
          </p:contentPart>
        </mc:Choice>
        <mc:Fallback>
          <p:pic>
            <p:nvPicPr>
              <p:cNvPr id="99" name="Input penna 98">
                <a:extLst>
                  <a:ext uri="{FF2B5EF4-FFF2-40B4-BE49-F238E27FC236}">
                    <a16:creationId xmlns:a16="http://schemas.microsoft.com/office/drawing/2014/main" id="{0D9F98FA-745D-4912-A70F-FCF1284404DF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529120" y="806849"/>
                <a:ext cx="432000" cy="27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00" name="Input penna 99">
                <a:extLst>
                  <a:ext uri="{FF2B5EF4-FFF2-40B4-BE49-F238E27FC236}">
                    <a16:creationId xmlns:a16="http://schemas.microsoft.com/office/drawing/2014/main" id="{2C6C77B7-E607-434F-8464-97F4A49FD5E6}"/>
                  </a:ext>
                </a:extLst>
              </p14:cNvPr>
              <p14:cNvContentPartPr/>
              <p14:nvPr/>
            </p14:nvContentPartPr>
            <p14:xfrm>
              <a:off x="3584920" y="901889"/>
              <a:ext cx="344880" cy="4797720"/>
            </p14:xfrm>
          </p:contentPart>
        </mc:Choice>
        <mc:Fallback>
          <p:pic>
            <p:nvPicPr>
              <p:cNvPr id="100" name="Input penna 99">
                <a:extLst>
                  <a:ext uri="{FF2B5EF4-FFF2-40B4-BE49-F238E27FC236}">
                    <a16:creationId xmlns:a16="http://schemas.microsoft.com/office/drawing/2014/main" id="{2C6C77B7-E607-434F-8464-97F4A49FD5E6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530920" y="794249"/>
                <a:ext cx="452520" cy="501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01" name="Input penna 100">
                <a:extLst>
                  <a:ext uri="{FF2B5EF4-FFF2-40B4-BE49-F238E27FC236}">
                    <a16:creationId xmlns:a16="http://schemas.microsoft.com/office/drawing/2014/main" id="{6C4FA276-1413-4512-8BAE-F7C3C14E668B}"/>
                  </a:ext>
                </a:extLst>
              </p14:cNvPr>
              <p14:cNvContentPartPr/>
              <p14:nvPr/>
            </p14:nvContentPartPr>
            <p14:xfrm>
              <a:off x="3540280" y="977489"/>
              <a:ext cx="278640" cy="1081440"/>
            </p14:xfrm>
          </p:contentPart>
        </mc:Choice>
        <mc:Fallback>
          <p:pic>
            <p:nvPicPr>
              <p:cNvPr id="101" name="Input penna 100">
                <a:extLst>
                  <a:ext uri="{FF2B5EF4-FFF2-40B4-BE49-F238E27FC236}">
                    <a16:creationId xmlns:a16="http://schemas.microsoft.com/office/drawing/2014/main" id="{6C4FA276-1413-4512-8BAE-F7C3C14E668B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486640" y="869849"/>
                <a:ext cx="386280" cy="129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102" name="Input penna 101">
                <a:extLst>
                  <a:ext uri="{FF2B5EF4-FFF2-40B4-BE49-F238E27FC236}">
                    <a16:creationId xmlns:a16="http://schemas.microsoft.com/office/drawing/2014/main" id="{700216EB-E072-4DD5-AA35-5E2C99E90F8D}"/>
                  </a:ext>
                </a:extLst>
              </p14:cNvPr>
              <p14:cNvContentPartPr/>
              <p14:nvPr/>
            </p14:nvContentPartPr>
            <p14:xfrm>
              <a:off x="3640000" y="1919249"/>
              <a:ext cx="178560" cy="702360"/>
            </p14:xfrm>
          </p:contentPart>
        </mc:Choice>
        <mc:Fallback>
          <p:pic>
            <p:nvPicPr>
              <p:cNvPr id="102" name="Input penna 101">
                <a:extLst>
                  <a:ext uri="{FF2B5EF4-FFF2-40B4-BE49-F238E27FC236}">
                    <a16:creationId xmlns:a16="http://schemas.microsoft.com/office/drawing/2014/main" id="{700216EB-E072-4DD5-AA35-5E2C99E90F8D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586360" y="1811609"/>
                <a:ext cx="286200" cy="9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103" name="Input penna 102">
                <a:extLst>
                  <a:ext uri="{FF2B5EF4-FFF2-40B4-BE49-F238E27FC236}">
                    <a16:creationId xmlns:a16="http://schemas.microsoft.com/office/drawing/2014/main" id="{A9194303-D2C4-4FEA-86C3-6EEE455613BF}"/>
                  </a:ext>
                </a:extLst>
              </p14:cNvPr>
              <p14:cNvContentPartPr/>
              <p14:nvPr/>
            </p14:nvContentPartPr>
            <p14:xfrm>
              <a:off x="3624160" y="2558969"/>
              <a:ext cx="133200" cy="769680"/>
            </p14:xfrm>
          </p:contentPart>
        </mc:Choice>
        <mc:Fallback>
          <p:pic>
            <p:nvPicPr>
              <p:cNvPr id="103" name="Input penna 102">
                <a:extLst>
                  <a:ext uri="{FF2B5EF4-FFF2-40B4-BE49-F238E27FC236}">
                    <a16:creationId xmlns:a16="http://schemas.microsoft.com/office/drawing/2014/main" id="{A9194303-D2C4-4FEA-86C3-6EEE455613BF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570520" y="2451329"/>
                <a:ext cx="240840" cy="98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104" name="Input penna 103">
                <a:extLst>
                  <a:ext uri="{FF2B5EF4-FFF2-40B4-BE49-F238E27FC236}">
                    <a16:creationId xmlns:a16="http://schemas.microsoft.com/office/drawing/2014/main" id="{979BA2F8-6703-4E85-A992-00694304CEFA}"/>
                  </a:ext>
                </a:extLst>
              </p14:cNvPr>
              <p14:cNvContentPartPr/>
              <p14:nvPr/>
            </p14:nvContentPartPr>
            <p14:xfrm>
              <a:off x="3639640" y="3314609"/>
              <a:ext cx="156240" cy="656640"/>
            </p14:xfrm>
          </p:contentPart>
        </mc:Choice>
        <mc:Fallback>
          <p:pic>
            <p:nvPicPr>
              <p:cNvPr id="104" name="Input penna 103">
                <a:extLst>
                  <a:ext uri="{FF2B5EF4-FFF2-40B4-BE49-F238E27FC236}">
                    <a16:creationId xmlns:a16="http://schemas.microsoft.com/office/drawing/2014/main" id="{979BA2F8-6703-4E85-A992-00694304CEFA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586000" y="3206969"/>
                <a:ext cx="263880" cy="87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105" name="Input penna 104">
                <a:extLst>
                  <a:ext uri="{FF2B5EF4-FFF2-40B4-BE49-F238E27FC236}">
                    <a16:creationId xmlns:a16="http://schemas.microsoft.com/office/drawing/2014/main" id="{354C8C62-83F9-431C-8F50-A3EDE5B7A0DC}"/>
                  </a:ext>
                </a:extLst>
              </p14:cNvPr>
              <p14:cNvContentPartPr/>
              <p14:nvPr/>
            </p14:nvContentPartPr>
            <p14:xfrm>
              <a:off x="3512920" y="4031009"/>
              <a:ext cx="319320" cy="1434600"/>
            </p14:xfrm>
          </p:contentPart>
        </mc:Choice>
        <mc:Fallback>
          <p:pic>
            <p:nvPicPr>
              <p:cNvPr id="105" name="Input penna 104">
                <a:extLst>
                  <a:ext uri="{FF2B5EF4-FFF2-40B4-BE49-F238E27FC236}">
                    <a16:creationId xmlns:a16="http://schemas.microsoft.com/office/drawing/2014/main" id="{354C8C62-83F9-431C-8F50-A3EDE5B7A0DC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459280" y="3923009"/>
                <a:ext cx="426960" cy="165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106" name="Input penna 105">
                <a:extLst>
                  <a:ext uri="{FF2B5EF4-FFF2-40B4-BE49-F238E27FC236}">
                    <a16:creationId xmlns:a16="http://schemas.microsoft.com/office/drawing/2014/main" id="{9D9C54C5-06E3-40A1-B79D-5DCE4C6D14AB}"/>
                  </a:ext>
                </a:extLst>
              </p14:cNvPr>
              <p14:cNvContentPartPr/>
              <p14:nvPr/>
            </p14:nvContentPartPr>
            <p14:xfrm>
              <a:off x="6503440" y="819449"/>
              <a:ext cx="356760" cy="338040"/>
            </p14:xfrm>
          </p:contentPart>
        </mc:Choice>
        <mc:Fallback>
          <p:pic>
            <p:nvPicPr>
              <p:cNvPr id="106" name="Input penna 105">
                <a:extLst>
                  <a:ext uri="{FF2B5EF4-FFF2-40B4-BE49-F238E27FC236}">
                    <a16:creationId xmlns:a16="http://schemas.microsoft.com/office/drawing/2014/main" id="{9D9C54C5-06E3-40A1-B79D-5DCE4C6D14AB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449800" y="711449"/>
                <a:ext cx="464400" cy="55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107" name="Input penna 106">
                <a:extLst>
                  <a:ext uri="{FF2B5EF4-FFF2-40B4-BE49-F238E27FC236}">
                    <a16:creationId xmlns:a16="http://schemas.microsoft.com/office/drawing/2014/main" id="{5E8A07BB-FB16-4F94-BDF1-00C763FBE9FF}"/>
                  </a:ext>
                </a:extLst>
              </p14:cNvPr>
              <p14:cNvContentPartPr/>
              <p14:nvPr/>
            </p14:nvContentPartPr>
            <p14:xfrm>
              <a:off x="6524320" y="1126529"/>
              <a:ext cx="173880" cy="279000"/>
            </p14:xfrm>
          </p:contentPart>
        </mc:Choice>
        <mc:Fallback>
          <p:pic>
            <p:nvPicPr>
              <p:cNvPr id="107" name="Input penna 106">
                <a:extLst>
                  <a:ext uri="{FF2B5EF4-FFF2-40B4-BE49-F238E27FC236}">
                    <a16:creationId xmlns:a16="http://schemas.microsoft.com/office/drawing/2014/main" id="{5E8A07BB-FB16-4F94-BDF1-00C763FBE9FF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6470320" y="1018529"/>
                <a:ext cx="281520" cy="49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108" name="Input penna 107">
                <a:extLst>
                  <a:ext uri="{FF2B5EF4-FFF2-40B4-BE49-F238E27FC236}">
                    <a16:creationId xmlns:a16="http://schemas.microsoft.com/office/drawing/2014/main" id="{55D3CAE1-77DD-4A6A-AFDB-FED0BFA8614A}"/>
                  </a:ext>
                </a:extLst>
              </p14:cNvPr>
              <p14:cNvContentPartPr/>
              <p14:nvPr/>
            </p14:nvContentPartPr>
            <p14:xfrm>
              <a:off x="6672280" y="1291769"/>
              <a:ext cx="69480" cy="155880"/>
            </p14:xfrm>
          </p:contentPart>
        </mc:Choice>
        <mc:Fallback>
          <p:pic>
            <p:nvPicPr>
              <p:cNvPr id="108" name="Input penna 107">
                <a:extLst>
                  <a:ext uri="{FF2B5EF4-FFF2-40B4-BE49-F238E27FC236}">
                    <a16:creationId xmlns:a16="http://schemas.microsoft.com/office/drawing/2014/main" id="{55D3CAE1-77DD-4A6A-AFDB-FED0BFA8614A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6618640" y="1183769"/>
                <a:ext cx="177120" cy="37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109" name="Input penna 108">
                <a:extLst>
                  <a:ext uri="{FF2B5EF4-FFF2-40B4-BE49-F238E27FC236}">
                    <a16:creationId xmlns:a16="http://schemas.microsoft.com/office/drawing/2014/main" id="{6E83AD9E-1504-4D74-912E-C5E5A5A3AD2D}"/>
                  </a:ext>
                </a:extLst>
              </p14:cNvPr>
              <p14:cNvContentPartPr/>
              <p14:nvPr/>
            </p14:nvContentPartPr>
            <p14:xfrm>
              <a:off x="6489760" y="1056329"/>
              <a:ext cx="828720" cy="4484160"/>
            </p14:xfrm>
          </p:contentPart>
        </mc:Choice>
        <mc:Fallback>
          <p:pic>
            <p:nvPicPr>
              <p:cNvPr id="109" name="Input penna 108">
                <a:extLst>
                  <a:ext uri="{FF2B5EF4-FFF2-40B4-BE49-F238E27FC236}">
                    <a16:creationId xmlns:a16="http://schemas.microsoft.com/office/drawing/2014/main" id="{6E83AD9E-1504-4D74-912E-C5E5A5A3AD2D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6435760" y="948689"/>
                <a:ext cx="936360" cy="469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110" name="Input penna 109">
                <a:extLst>
                  <a:ext uri="{FF2B5EF4-FFF2-40B4-BE49-F238E27FC236}">
                    <a16:creationId xmlns:a16="http://schemas.microsoft.com/office/drawing/2014/main" id="{D2D66A77-4D69-4ACA-B8C0-A23618CB7EA0}"/>
                  </a:ext>
                </a:extLst>
              </p14:cNvPr>
              <p14:cNvContentPartPr/>
              <p14:nvPr/>
            </p14:nvContentPartPr>
            <p14:xfrm>
              <a:off x="6662200" y="1183769"/>
              <a:ext cx="257400" cy="880920"/>
            </p14:xfrm>
          </p:contentPart>
        </mc:Choice>
        <mc:Fallback>
          <p:pic>
            <p:nvPicPr>
              <p:cNvPr id="110" name="Input penna 109">
                <a:extLst>
                  <a:ext uri="{FF2B5EF4-FFF2-40B4-BE49-F238E27FC236}">
                    <a16:creationId xmlns:a16="http://schemas.microsoft.com/office/drawing/2014/main" id="{D2D66A77-4D69-4ACA-B8C0-A23618CB7EA0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608200" y="1076129"/>
                <a:ext cx="365040" cy="109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111" name="Input penna 110">
                <a:extLst>
                  <a:ext uri="{FF2B5EF4-FFF2-40B4-BE49-F238E27FC236}">
                    <a16:creationId xmlns:a16="http://schemas.microsoft.com/office/drawing/2014/main" id="{68D66857-6A96-4881-8533-AAA38D70FF01}"/>
                  </a:ext>
                </a:extLst>
              </p14:cNvPr>
              <p14:cNvContentPartPr/>
              <p14:nvPr/>
            </p14:nvContentPartPr>
            <p14:xfrm>
              <a:off x="6629800" y="2010329"/>
              <a:ext cx="481320" cy="3501000"/>
            </p14:xfrm>
          </p:contentPart>
        </mc:Choice>
        <mc:Fallback>
          <p:pic>
            <p:nvPicPr>
              <p:cNvPr id="111" name="Input penna 110">
                <a:extLst>
                  <a:ext uri="{FF2B5EF4-FFF2-40B4-BE49-F238E27FC236}">
                    <a16:creationId xmlns:a16="http://schemas.microsoft.com/office/drawing/2014/main" id="{68D66857-6A96-4881-8533-AAA38D70FF01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6575800" y="1902329"/>
                <a:ext cx="588960" cy="371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125" name="Input penna 124">
                <a:extLst>
                  <a:ext uri="{FF2B5EF4-FFF2-40B4-BE49-F238E27FC236}">
                    <a16:creationId xmlns:a16="http://schemas.microsoft.com/office/drawing/2014/main" id="{BD9A1C73-2D1D-41C9-9E5F-E0AF22CB7210}"/>
                  </a:ext>
                </a:extLst>
              </p14:cNvPr>
              <p14:cNvContentPartPr/>
              <p14:nvPr/>
            </p14:nvContentPartPr>
            <p14:xfrm>
              <a:off x="356080" y="216089"/>
              <a:ext cx="5490720" cy="6396480"/>
            </p14:xfrm>
          </p:contentPart>
        </mc:Choice>
        <mc:Fallback>
          <p:pic>
            <p:nvPicPr>
              <p:cNvPr id="125" name="Input penna 124">
                <a:extLst>
                  <a:ext uri="{FF2B5EF4-FFF2-40B4-BE49-F238E27FC236}">
                    <a16:creationId xmlns:a16="http://schemas.microsoft.com/office/drawing/2014/main" id="{BD9A1C73-2D1D-41C9-9E5F-E0AF22CB7210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347440" y="207090"/>
                <a:ext cx="5508360" cy="64141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135" name="Input penna 134">
                <a:extLst>
                  <a:ext uri="{FF2B5EF4-FFF2-40B4-BE49-F238E27FC236}">
                    <a16:creationId xmlns:a16="http://schemas.microsoft.com/office/drawing/2014/main" id="{9A6B31C6-DD9E-40F9-BA38-F2C64E10E59D}"/>
                  </a:ext>
                </a:extLst>
              </p14:cNvPr>
              <p14:cNvContentPartPr/>
              <p14:nvPr/>
            </p14:nvContentPartPr>
            <p14:xfrm>
              <a:off x="10401160" y="469169"/>
              <a:ext cx="263520" cy="97920"/>
            </p14:xfrm>
          </p:contentPart>
        </mc:Choice>
        <mc:Fallback>
          <p:pic>
            <p:nvPicPr>
              <p:cNvPr id="135" name="Input penna 134">
                <a:extLst>
                  <a:ext uri="{FF2B5EF4-FFF2-40B4-BE49-F238E27FC236}">
                    <a16:creationId xmlns:a16="http://schemas.microsoft.com/office/drawing/2014/main" id="{9A6B31C6-DD9E-40F9-BA38-F2C64E10E59D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0392160" y="460529"/>
                <a:ext cx="281160" cy="11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136" name="Input penna 135">
                <a:extLst>
                  <a:ext uri="{FF2B5EF4-FFF2-40B4-BE49-F238E27FC236}">
                    <a16:creationId xmlns:a16="http://schemas.microsoft.com/office/drawing/2014/main" id="{58004DAF-7235-4D86-8FB9-D578EBC81910}"/>
                  </a:ext>
                </a:extLst>
              </p14:cNvPr>
              <p14:cNvContentPartPr/>
              <p14:nvPr/>
            </p14:nvContentPartPr>
            <p14:xfrm>
              <a:off x="11294320" y="275129"/>
              <a:ext cx="108720" cy="567720"/>
            </p14:xfrm>
          </p:contentPart>
        </mc:Choice>
        <mc:Fallback>
          <p:pic>
            <p:nvPicPr>
              <p:cNvPr id="136" name="Input penna 135">
                <a:extLst>
                  <a:ext uri="{FF2B5EF4-FFF2-40B4-BE49-F238E27FC236}">
                    <a16:creationId xmlns:a16="http://schemas.microsoft.com/office/drawing/2014/main" id="{58004DAF-7235-4D86-8FB9-D578EBC81910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1285680" y="266129"/>
                <a:ext cx="126360" cy="58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137" name="Input penna 136">
                <a:extLst>
                  <a:ext uri="{FF2B5EF4-FFF2-40B4-BE49-F238E27FC236}">
                    <a16:creationId xmlns:a16="http://schemas.microsoft.com/office/drawing/2014/main" id="{6B8F86AC-9BBE-48B4-88BF-8A23B4AD15EC}"/>
                  </a:ext>
                </a:extLst>
              </p14:cNvPr>
              <p14:cNvContentPartPr/>
              <p14:nvPr/>
            </p14:nvContentPartPr>
            <p14:xfrm>
              <a:off x="11568280" y="258569"/>
              <a:ext cx="158400" cy="646560"/>
            </p14:xfrm>
          </p:contentPart>
        </mc:Choice>
        <mc:Fallback>
          <p:pic>
            <p:nvPicPr>
              <p:cNvPr id="137" name="Input penna 136">
                <a:extLst>
                  <a:ext uri="{FF2B5EF4-FFF2-40B4-BE49-F238E27FC236}">
                    <a16:creationId xmlns:a16="http://schemas.microsoft.com/office/drawing/2014/main" id="{6B8F86AC-9BBE-48B4-88BF-8A23B4AD15EC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11559280" y="249569"/>
                <a:ext cx="176040" cy="66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138" name="Input penna 137">
                <a:extLst>
                  <a:ext uri="{FF2B5EF4-FFF2-40B4-BE49-F238E27FC236}">
                    <a16:creationId xmlns:a16="http://schemas.microsoft.com/office/drawing/2014/main" id="{4CA7347A-FA1A-4C8D-BBF6-09ED39DED89F}"/>
                  </a:ext>
                </a:extLst>
              </p14:cNvPr>
              <p14:cNvContentPartPr/>
              <p14:nvPr/>
            </p14:nvContentPartPr>
            <p14:xfrm>
              <a:off x="11260840" y="1251089"/>
              <a:ext cx="20160" cy="86400"/>
            </p14:xfrm>
          </p:contentPart>
        </mc:Choice>
        <mc:Fallback>
          <p:pic>
            <p:nvPicPr>
              <p:cNvPr id="138" name="Input penna 137">
                <a:extLst>
                  <a:ext uri="{FF2B5EF4-FFF2-40B4-BE49-F238E27FC236}">
                    <a16:creationId xmlns:a16="http://schemas.microsoft.com/office/drawing/2014/main" id="{4CA7347A-FA1A-4C8D-BBF6-09ED39DED89F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11251840" y="1242449"/>
                <a:ext cx="37800" cy="10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139" name="Input penna 138">
                <a:extLst>
                  <a:ext uri="{FF2B5EF4-FFF2-40B4-BE49-F238E27FC236}">
                    <a16:creationId xmlns:a16="http://schemas.microsoft.com/office/drawing/2014/main" id="{AF8D2716-7B5F-4350-9FD0-D1D5C3B54C43}"/>
                  </a:ext>
                </a:extLst>
              </p14:cNvPr>
              <p14:cNvContentPartPr/>
              <p14:nvPr/>
            </p14:nvContentPartPr>
            <p14:xfrm>
              <a:off x="11637760" y="1267649"/>
              <a:ext cx="28440" cy="189000"/>
            </p14:xfrm>
          </p:contentPart>
        </mc:Choice>
        <mc:Fallback>
          <p:pic>
            <p:nvPicPr>
              <p:cNvPr id="139" name="Input penna 138">
                <a:extLst>
                  <a:ext uri="{FF2B5EF4-FFF2-40B4-BE49-F238E27FC236}">
                    <a16:creationId xmlns:a16="http://schemas.microsoft.com/office/drawing/2014/main" id="{AF8D2716-7B5F-4350-9FD0-D1D5C3B54C43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11628760" y="1258649"/>
                <a:ext cx="46080" cy="20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144" name="Input penna 143">
                <a:extLst>
                  <a:ext uri="{FF2B5EF4-FFF2-40B4-BE49-F238E27FC236}">
                    <a16:creationId xmlns:a16="http://schemas.microsoft.com/office/drawing/2014/main" id="{CFCCC83E-4345-4D10-A8C0-8054A3E04E91}"/>
                  </a:ext>
                </a:extLst>
              </p14:cNvPr>
              <p14:cNvContentPartPr/>
              <p14:nvPr/>
            </p14:nvContentPartPr>
            <p14:xfrm>
              <a:off x="6159640" y="46529"/>
              <a:ext cx="3584160" cy="6140160"/>
            </p14:xfrm>
          </p:contentPart>
        </mc:Choice>
        <mc:Fallback>
          <p:pic>
            <p:nvPicPr>
              <p:cNvPr id="144" name="Input penna 143">
                <a:extLst>
                  <a:ext uri="{FF2B5EF4-FFF2-40B4-BE49-F238E27FC236}">
                    <a16:creationId xmlns:a16="http://schemas.microsoft.com/office/drawing/2014/main" id="{CFCCC83E-4345-4D10-A8C0-8054A3E04E91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6151000" y="37530"/>
                <a:ext cx="3601800" cy="61577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145" name="Input penna 144">
                <a:extLst>
                  <a:ext uri="{FF2B5EF4-FFF2-40B4-BE49-F238E27FC236}">
                    <a16:creationId xmlns:a16="http://schemas.microsoft.com/office/drawing/2014/main" id="{EAA08F31-AE80-4CE4-9D43-956D7B5EB561}"/>
                  </a:ext>
                </a:extLst>
              </p14:cNvPr>
              <p14:cNvContentPartPr/>
              <p14:nvPr/>
            </p14:nvContentPartPr>
            <p14:xfrm>
              <a:off x="9933160" y="665729"/>
              <a:ext cx="795960" cy="389160"/>
            </p14:xfrm>
          </p:contentPart>
        </mc:Choice>
        <mc:Fallback>
          <p:pic>
            <p:nvPicPr>
              <p:cNvPr id="145" name="Input penna 144">
                <a:extLst>
                  <a:ext uri="{FF2B5EF4-FFF2-40B4-BE49-F238E27FC236}">
                    <a16:creationId xmlns:a16="http://schemas.microsoft.com/office/drawing/2014/main" id="{EAA08F31-AE80-4CE4-9D43-956D7B5EB561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9924160" y="657089"/>
                <a:ext cx="813600" cy="406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463388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4" name="Input penna 13">
                <a:extLst>
                  <a:ext uri="{FF2B5EF4-FFF2-40B4-BE49-F238E27FC236}">
                    <a16:creationId xmlns:a16="http://schemas.microsoft.com/office/drawing/2014/main" id="{2237DD2E-80D8-43CE-85F9-2684AD2F4B8F}"/>
                  </a:ext>
                </a:extLst>
              </p14:cNvPr>
              <p14:cNvContentPartPr/>
              <p14:nvPr/>
            </p14:nvContentPartPr>
            <p14:xfrm>
              <a:off x="3243640" y="1334969"/>
              <a:ext cx="2654280" cy="3498840"/>
            </p14:xfrm>
          </p:contentPart>
        </mc:Choice>
        <mc:Fallback>
          <p:pic>
            <p:nvPicPr>
              <p:cNvPr id="14" name="Input penna 13">
                <a:extLst>
                  <a:ext uri="{FF2B5EF4-FFF2-40B4-BE49-F238E27FC236}">
                    <a16:creationId xmlns:a16="http://schemas.microsoft.com/office/drawing/2014/main" id="{2237DD2E-80D8-43CE-85F9-2684AD2F4B8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190000" y="1226969"/>
                <a:ext cx="2761920" cy="371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0" name="Input penna 19">
                <a:extLst>
                  <a:ext uri="{FF2B5EF4-FFF2-40B4-BE49-F238E27FC236}">
                    <a16:creationId xmlns:a16="http://schemas.microsoft.com/office/drawing/2014/main" id="{1E13E644-DCB1-407A-A444-D7CB596F397B}"/>
                  </a:ext>
                </a:extLst>
              </p14:cNvPr>
              <p14:cNvContentPartPr/>
              <p14:nvPr/>
            </p14:nvContentPartPr>
            <p14:xfrm>
              <a:off x="5429200" y="1316249"/>
              <a:ext cx="276480" cy="870480"/>
            </p14:xfrm>
          </p:contentPart>
        </mc:Choice>
        <mc:Fallback>
          <p:pic>
            <p:nvPicPr>
              <p:cNvPr id="20" name="Input penna 19">
                <a:extLst>
                  <a:ext uri="{FF2B5EF4-FFF2-40B4-BE49-F238E27FC236}">
                    <a16:creationId xmlns:a16="http://schemas.microsoft.com/office/drawing/2014/main" id="{1E13E644-DCB1-407A-A444-D7CB596F397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375200" y="1208609"/>
                <a:ext cx="384120" cy="108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1" name="Input penna 20">
                <a:extLst>
                  <a:ext uri="{FF2B5EF4-FFF2-40B4-BE49-F238E27FC236}">
                    <a16:creationId xmlns:a16="http://schemas.microsoft.com/office/drawing/2014/main" id="{C39D337E-E835-476D-9691-53D7EE0003A2}"/>
                  </a:ext>
                </a:extLst>
              </p14:cNvPr>
              <p14:cNvContentPartPr/>
              <p14:nvPr/>
            </p14:nvContentPartPr>
            <p14:xfrm>
              <a:off x="5365120" y="1995929"/>
              <a:ext cx="676800" cy="246960"/>
            </p14:xfrm>
          </p:contentPart>
        </mc:Choice>
        <mc:Fallback>
          <p:pic>
            <p:nvPicPr>
              <p:cNvPr id="21" name="Input penna 20">
                <a:extLst>
                  <a:ext uri="{FF2B5EF4-FFF2-40B4-BE49-F238E27FC236}">
                    <a16:creationId xmlns:a16="http://schemas.microsoft.com/office/drawing/2014/main" id="{C39D337E-E835-476D-9691-53D7EE0003A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311480" y="1887929"/>
                <a:ext cx="784440" cy="46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2" name="Input penna 21">
                <a:extLst>
                  <a:ext uri="{FF2B5EF4-FFF2-40B4-BE49-F238E27FC236}">
                    <a16:creationId xmlns:a16="http://schemas.microsoft.com/office/drawing/2014/main" id="{0A9B2197-9B1A-41F0-87E6-EA0F89AAAEC9}"/>
                  </a:ext>
                </a:extLst>
              </p14:cNvPr>
              <p14:cNvContentPartPr/>
              <p14:nvPr/>
            </p14:nvContentPartPr>
            <p14:xfrm>
              <a:off x="5878840" y="1977209"/>
              <a:ext cx="560160" cy="160920"/>
            </p14:xfrm>
          </p:contentPart>
        </mc:Choice>
        <mc:Fallback>
          <p:pic>
            <p:nvPicPr>
              <p:cNvPr id="22" name="Input penna 21">
                <a:extLst>
                  <a:ext uri="{FF2B5EF4-FFF2-40B4-BE49-F238E27FC236}">
                    <a16:creationId xmlns:a16="http://schemas.microsoft.com/office/drawing/2014/main" id="{0A9B2197-9B1A-41F0-87E6-EA0F89AAAEC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825200" y="1869569"/>
                <a:ext cx="667800" cy="37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3" name="Input penna 22">
                <a:extLst>
                  <a:ext uri="{FF2B5EF4-FFF2-40B4-BE49-F238E27FC236}">
                    <a16:creationId xmlns:a16="http://schemas.microsoft.com/office/drawing/2014/main" id="{97A373AB-E737-4B63-AFDF-8FEEA3AA6D9E}"/>
                  </a:ext>
                </a:extLst>
              </p14:cNvPr>
              <p14:cNvContentPartPr/>
              <p14:nvPr/>
            </p14:nvContentPartPr>
            <p14:xfrm>
              <a:off x="6127600" y="1880009"/>
              <a:ext cx="455400" cy="181440"/>
            </p14:xfrm>
          </p:contentPart>
        </mc:Choice>
        <mc:Fallback>
          <p:pic>
            <p:nvPicPr>
              <p:cNvPr id="23" name="Input penna 22">
                <a:extLst>
                  <a:ext uri="{FF2B5EF4-FFF2-40B4-BE49-F238E27FC236}">
                    <a16:creationId xmlns:a16="http://schemas.microsoft.com/office/drawing/2014/main" id="{97A373AB-E737-4B63-AFDF-8FEEA3AA6D9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073960" y="1772369"/>
                <a:ext cx="563040" cy="39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4" name="Input penna 23">
                <a:extLst>
                  <a:ext uri="{FF2B5EF4-FFF2-40B4-BE49-F238E27FC236}">
                    <a16:creationId xmlns:a16="http://schemas.microsoft.com/office/drawing/2014/main" id="{83E4964F-62EE-4FF6-B3ED-FD241F1A67A1}"/>
                  </a:ext>
                </a:extLst>
              </p14:cNvPr>
              <p14:cNvContentPartPr/>
              <p14:nvPr/>
            </p14:nvContentPartPr>
            <p14:xfrm>
              <a:off x="6330640" y="2015729"/>
              <a:ext cx="532080" cy="675720"/>
            </p14:xfrm>
          </p:contentPart>
        </mc:Choice>
        <mc:Fallback>
          <p:pic>
            <p:nvPicPr>
              <p:cNvPr id="24" name="Input penna 23">
                <a:extLst>
                  <a:ext uri="{FF2B5EF4-FFF2-40B4-BE49-F238E27FC236}">
                    <a16:creationId xmlns:a16="http://schemas.microsoft.com/office/drawing/2014/main" id="{83E4964F-62EE-4FF6-B3ED-FD241F1A67A1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276640" y="1907729"/>
                <a:ext cx="639720" cy="89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25" name="Input penna 24">
                <a:extLst>
                  <a:ext uri="{FF2B5EF4-FFF2-40B4-BE49-F238E27FC236}">
                    <a16:creationId xmlns:a16="http://schemas.microsoft.com/office/drawing/2014/main" id="{949390F0-E815-45A9-A471-D5463E54F8C4}"/>
                  </a:ext>
                </a:extLst>
              </p14:cNvPr>
              <p14:cNvContentPartPr/>
              <p14:nvPr/>
            </p14:nvContentPartPr>
            <p14:xfrm>
              <a:off x="6756520" y="2623409"/>
              <a:ext cx="138240" cy="99000"/>
            </p14:xfrm>
          </p:contentPart>
        </mc:Choice>
        <mc:Fallback>
          <p:pic>
            <p:nvPicPr>
              <p:cNvPr id="25" name="Input penna 24">
                <a:extLst>
                  <a:ext uri="{FF2B5EF4-FFF2-40B4-BE49-F238E27FC236}">
                    <a16:creationId xmlns:a16="http://schemas.microsoft.com/office/drawing/2014/main" id="{949390F0-E815-45A9-A471-D5463E54F8C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702880" y="2515769"/>
                <a:ext cx="245880" cy="31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26" name="Input penna 25">
                <a:extLst>
                  <a:ext uri="{FF2B5EF4-FFF2-40B4-BE49-F238E27FC236}">
                    <a16:creationId xmlns:a16="http://schemas.microsoft.com/office/drawing/2014/main" id="{99449ACA-DFEB-4F9F-9D3F-CD2FABFBFB97}"/>
                  </a:ext>
                </a:extLst>
              </p14:cNvPr>
              <p14:cNvContentPartPr/>
              <p14:nvPr/>
            </p14:nvContentPartPr>
            <p14:xfrm>
              <a:off x="6609280" y="2022569"/>
              <a:ext cx="97920" cy="92880"/>
            </p14:xfrm>
          </p:contentPart>
        </mc:Choice>
        <mc:Fallback>
          <p:pic>
            <p:nvPicPr>
              <p:cNvPr id="26" name="Input penna 25">
                <a:extLst>
                  <a:ext uri="{FF2B5EF4-FFF2-40B4-BE49-F238E27FC236}">
                    <a16:creationId xmlns:a16="http://schemas.microsoft.com/office/drawing/2014/main" id="{99449ACA-DFEB-4F9F-9D3F-CD2FABFBFB97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555640" y="1914929"/>
                <a:ext cx="205560" cy="30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27" name="Input penna 26">
                <a:extLst>
                  <a:ext uri="{FF2B5EF4-FFF2-40B4-BE49-F238E27FC236}">
                    <a16:creationId xmlns:a16="http://schemas.microsoft.com/office/drawing/2014/main" id="{1BF42454-2CEC-4C44-BF48-5AAD0AC2075A}"/>
                  </a:ext>
                </a:extLst>
              </p14:cNvPr>
              <p14:cNvContentPartPr/>
              <p14:nvPr/>
            </p14:nvContentPartPr>
            <p14:xfrm>
              <a:off x="6630160" y="1282409"/>
              <a:ext cx="686880" cy="723240"/>
            </p14:xfrm>
          </p:contentPart>
        </mc:Choice>
        <mc:Fallback>
          <p:pic>
            <p:nvPicPr>
              <p:cNvPr id="27" name="Input penna 26">
                <a:extLst>
                  <a:ext uri="{FF2B5EF4-FFF2-40B4-BE49-F238E27FC236}">
                    <a16:creationId xmlns:a16="http://schemas.microsoft.com/office/drawing/2014/main" id="{1BF42454-2CEC-4C44-BF48-5AAD0AC2075A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576160" y="1174409"/>
                <a:ext cx="794520" cy="93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28" name="Input penna 27">
                <a:extLst>
                  <a:ext uri="{FF2B5EF4-FFF2-40B4-BE49-F238E27FC236}">
                    <a16:creationId xmlns:a16="http://schemas.microsoft.com/office/drawing/2014/main" id="{80D9106C-B699-467C-BFF9-44DFC0538D60}"/>
                  </a:ext>
                </a:extLst>
              </p14:cNvPr>
              <p14:cNvContentPartPr/>
              <p14:nvPr/>
            </p14:nvContentPartPr>
            <p14:xfrm>
              <a:off x="6800080" y="1339289"/>
              <a:ext cx="1202040" cy="710280"/>
            </p14:xfrm>
          </p:contentPart>
        </mc:Choice>
        <mc:Fallback>
          <p:pic>
            <p:nvPicPr>
              <p:cNvPr id="28" name="Input penna 27">
                <a:extLst>
                  <a:ext uri="{FF2B5EF4-FFF2-40B4-BE49-F238E27FC236}">
                    <a16:creationId xmlns:a16="http://schemas.microsoft.com/office/drawing/2014/main" id="{80D9106C-B699-467C-BFF9-44DFC0538D60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746080" y="1231289"/>
                <a:ext cx="1309680" cy="92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29" name="Input penna 28">
                <a:extLst>
                  <a:ext uri="{FF2B5EF4-FFF2-40B4-BE49-F238E27FC236}">
                    <a16:creationId xmlns:a16="http://schemas.microsoft.com/office/drawing/2014/main" id="{91E1707F-9079-4DF5-B736-28CC3CC5B6CC}"/>
                  </a:ext>
                </a:extLst>
              </p14:cNvPr>
              <p14:cNvContentPartPr/>
              <p14:nvPr/>
            </p14:nvContentPartPr>
            <p14:xfrm>
              <a:off x="5617480" y="2991329"/>
              <a:ext cx="842760" cy="596880"/>
            </p14:xfrm>
          </p:contentPart>
        </mc:Choice>
        <mc:Fallback>
          <p:pic>
            <p:nvPicPr>
              <p:cNvPr id="29" name="Input penna 28">
                <a:extLst>
                  <a:ext uri="{FF2B5EF4-FFF2-40B4-BE49-F238E27FC236}">
                    <a16:creationId xmlns:a16="http://schemas.microsoft.com/office/drawing/2014/main" id="{91E1707F-9079-4DF5-B736-28CC3CC5B6CC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563840" y="2883329"/>
                <a:ext cx="950400" cy="81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30" name="Input penna 29">
                <a:extLst>
                  <a:ext uri="{FF2B5EF4-FFF2-40B4-BE49-F238E27FC236}">
                    <a16:creationId xmlns:a16="http://schemas.microsoft.com/office/drawing/2014/main" id="{232605C9-9B01-4C3A-9BA9-C9DB5FEA60CD}"/>
                  </a:ext>
                </a:extLst>
              </p14:cNvPr>
              <p14:cNvContentPartPr/>
              <p14:nvPr/>
            </p14:nvContentPartPr>
            <p14:xfrm>
              <a:off x="5553760" y="3272129"/>
              <a:ext cx="823320" cy="1361520"/>
            </p14:xfrm>
          </p:contentPart>
        </mc:Choice>
        <mc:Fallback>
          <p:pic>
            <p:nvPicPr>
              <p:cNvPr id="30" name="Input penna 29">
                <a:extLst>
                  <a:ext uri="{FF2B5EF4-FFF2-40B4-BE49-F238E27FC236}">
                    <a16:creationId xmlns:a16="http://schemas.microsoft.com/office/drawing/2014/main" id="{232605C9-9B01-4C3A-9BA9-C9DB5FEA60CD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499760" y="3164129"/>
                <a:ext cx="930960" cy="157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31" name="Input penna 30">
                <a:extLst>
                  <a:ext uri="{FF2B5EF4-FFF2-40B4-BE49-F238E27FC236}">
                    <a16:creationId xmlns:a16="http://schemas.microsoft.com/office/drawing/2014/main" id="{7306BA84-8DF4-4CAC-B94D-F15FF936F8D8}"/>
                  </a:ext>
                </a:extLst>
              </p14:cNvPr>
              <p14:cNvContentPartPr/>
              <p14:nvPr/>
            </p14:nvContentPartPr>
            <p14:xfrm>
              <a:off x="6290320" y="4513769"/>
              <a:ext cx="385200" cy="196560"/>
            </p14:xfrm>
          </p:contentPart>
        </mc:Choice>
        <mc:Fallback>
          <p:pic>
            <p:nvPicPr>
              <p:cNvPr id="31" name="Input penna 30">
                <a:extLst>
                  <a:ext uri="{FF2B5EF4-FFF2-40B4-BE49-F238E27FC236}">
                    <a16:creationId xmlns:a16="http://schemas.microsoft.com/office/drawing/2014/main" id="{7306BA84-8DF4-4CAC-B94D-F15FF936F8D8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236680" y="4406129"/>
                <a:ext cx="492840" cy="41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32" name="Input penna 31">
                <a:extLst>
                  <a:ext uri="{FF2B5EF4-FFF2-40B4-BE49-F238E27FC236}">
                    <a16:creationId xmlns:a16="http://schemas.microsoft.com/office/drawing/2014/main" id="{B45A817B-C638-4638-A3CB-2DB2C13466BF}"/>
                  </a:ext>
                </a:extLst>
              </p14:cNvPr>
              <p14:cNvContentPartPr/>
              <p14:nvPr/>
            </p14:nvContentPartPr>
            <p14:xfrm>
              <a:off x="6349720" y="2601809"/>
              <a:ext cx="1771200" cy="2153160"/>
            </p14:xfrm>
          </p:contentPart>
        </mc:Choice>
        <mc:Fallback>
          <p:pic>
            <p:nvPicPr>
              <p:cNvPr id="32" name="Input penna 31">
                <a:extLst>
                  <a:ext uri="{FF2B5EF4-FFF2-40B4-BE49-F238E27FC236}">
                    <a16:creationId xmlns:a16="http://schemas.microsoft.com/office/drawing/2014/main" id="{B45A817B-C638-4638-A3CB-2DB2C13466BF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296080" y="2493809"/>
                <a:ext cx="1878840" cy="236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33" name="Input penna 32">
                <a:extLst>
                  <a:ext uri="{FF2B5EF4-FFF2-40B4-BE49-F238E27FC236}">
                    <a16:creationId xmlns:a16="http://schemas.microsoft.com/office/drawing/2014/main" id="{A59E49BD-3342-4212-B178-F53BA139B5AC}"/>
                  </a:ext>
                </a:extLst>
              </p14:cNvPr>
              <p14:cNvContentPartPr/>
              <p14:nvPr/>
            </p14:nvContentPartPr>
            <p14:xfrm>
              <a:off x="6430360" y="4715729"/>
              <a:ext cx="1461960" cy="199440"/>
            </p14:xfrm>
          </p:contentPart>
        </mc:Choice>
        <mc:Fallback>
          <p:pic>
            <p:nvPicPr>
              <p:cNvPr id="33" name="Input penna 32">
                <a:extLst>
                  <a:ext uri="{FF2B5EF4-FFF2-40B4-BE49-F238E27FC236}">
                    <a16:creationId xmlns:a16="http://schemas.microsoft.com/office/drawing/2014/main" id="{A59E49BD-3342-4212-B178-F53BA139B5AC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376720" y="4608089"/>
                <a:ext cx="1569600" cy="41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93" name="Input penna 92">
                <a:extLst>
                  <a:ext uri="{FF2B5EF4-FFF2-40B4-BE49-F238E27FC236}">
                    <a16:creationId xmlns:a16="http://schemas.microsoft.com/office/drawing/2014/main" id="{C5D621F1-A4FB-49C2-800A-F189F512E856}"/>
                  </a:ext>
                </a:extLst>
              </p14:cNvPr>
              <p14:cNvContentPartPr/>
              <p14:nvPr/>
            </p14:nvContentPartPr>
            <p14:xfrm>
              <a:off x="1203160" y="87929"/>
              <a:ext cx="7296120" cy="6567120"/>
            </p14:xfrm>
          </p:contentPart>
        </mc:Choice>
        <mc:Fallback>
          <p:pic>
            <p:nvPicPr>
              <p:cNvPr id="93" name="Input penna 92">
                <a:extLst>
                  <a:ext uri="{FF2B5EF4-FFF2-40B4-BE49-F238E27FC236}">
                    <a16:creationId xmlns:a16="http://schemas.microsoft.com/office/drawing/2014/main" id="{C5D621F1-A4FB-49C2-800A-F189F512E856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194160" y="78929"/>
                <a:ext cx="7313760" cy="65847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107" name="Input penna 106">
                <a:extLst>
                  <a:ext uri="{FF2B5EF4-FFF2-40B4-BE49-F238E27FC236}">
                    <a16:creationId xmlns:a16="http://schemas.microsoft.com/office/drawing/2014/main" id="{96EC7AB8-4A92-4E6E-BB2F-67A376A6C23D}"/>
                  </a:ext>
                </a:extLst>
              </p14:cNvPr>
              <p14:cNvContentPartPr/>
              <p14:nvPr/>
            </p14:nvContentPartPr>
            <p14:xfrm>
              <a:off x="8944600" y="4064489"/>
              <a:ext cx="3337560" cy="2295360"/>
            </p14:xfrm>
          </p:contentPart>
        </mc:Choice>
        <mc:Fallback>
          <p:pic>
            <p:nvPicPr>
              <p:cNvPr id="107" name="Input penna 106">
                <a:extLst>
                  <a:ext uri="{FF2B5EF4-FFF2-40B4-BE49-F238E27FC236}">
                    <a16:creationId xmlns:a16="http://schemas.microsoft.com/office/drawing/2014/main" id="{96EC7AB8-4A92-4E6E-BB2F-67A376A6C23D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8935600" y="4055489"/>
                <a:ext cx="3355200" cy="231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137" name="Input penna 136">
                <a:extLst>
                  <a:ext uri="{FF2B5EF4-FFF2-40B4-BE49-F238E27FC236}">
                    <a16:creationId xmlns:a16="http://schemas.microsoft.com/office/drawing/2014/main" id="{FDA165B7-1F07-415F-BB4B-699EC9256743}"/>
                  </a:ext>
                </a:extLst>
              </p14:cNvPr>
              <p14:cNvContentPartPr/>
              <p14:nvPr/>
            </p14:nvContentPartPr>
            <p14:xfrm>
              <a:off x="8720320" y="357569"/>
              <a:ext cx="2969640" cy="2581920"/>
            </p14:xfrm>
          </p:contentPart>
        </mc:Choice>
        <mc:Fallback>
          <p:pic>
            <p:nvPicPr>
              <p:cNvPr id="137" name="Input penna 136">
                <a:extLst>
                  <a:ext uri="{FF2B5EF4-FFF2-40B4-BE49-F238E27FC236}">
                    <a16:creationId xmlns:a16="http://schemas.microsoft.com/office/drawing/2014/main" id="{FDA165B7-1F07-415F-BB4B-699EC9256743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8711321" y="348930"/>
                <a:ext cx="2987278" cy="2599558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6197172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0</Words>
  <Application>Microsoft Office PowerPoint</Application>
  <PresentationFormat>Widescreen</PresentationFormat>
  <Paragraphs>0</Paragraphs>
  <Slides>19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PIPAN MICHELE</dc:creator>
  <cp:lastModifiedBy>PIPAN MICHELE</cp:lastModifiedBy>
  <cp:revision>11</cp:revision>
  <dcterms:created xsi:type="dcterms:W3CDTF">2020-12-16T09:58:09Z</dcterms:created>
  <dcterms:modified xsi:type="dcterms:W3CDTF">2020-12-16T11:59:06Z</dcterms:modified>
</cp:coreProperties>
</file>