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04" r:id="rId4"/>
    <p:sldId id="263" r:id="rId5"/>
    <p:sldId id="311" r:id="rId6"/>
    <p:sldId id="312" r:id="rId7"/>
    <p:sldId id="305" r:id="rId8"/>
    <p:sldId id="313" r:id="rId9"/>
    <p:sldId id="264" r:id="rId10"/>
    <p:sldId id="306" r:id="rId11"/>
    <p:sldId id="259" r:id="rId12"/>
    <p:sldId id="260" r:id="rId13"/>
    <p:sldId id="316" r:id="rId14"/>
    <p:sldId id="307" r:id="rId15"/>
    <p:sldId id="267" r:id="rId16"/>
    <p:sldId id="268" r:id="rId17"/>
    <p:sldId id="271" r:id="rId18"/>
    <p:sldId id="272" r:id="rId19"/>
    <p:sldId id="308" r:id="rId20"/>
    <p:sldId id="276" r:id="rId21"/>
    <p:sldId id="275" r:id="rId22"/>
    <p:sldId id="30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310" r:id="rId35"/>
    <p:sldId id="292" r:id="rId36"/>
    <p:sldId id="294" r:id="rId37"/>
    <p:sldId id="295" r:id="rId38"/>
    <p:sldId id="296" r:id="rId39"/>
    <p:sldId id="298" r:id="rId40"/>
    <p:sldId id="299" r:id="rId41"/>
    <p:sldId id="300" r:id="rId42"/>
    <p:sldId id="301" r:id="rId43"/>
    <p:sldId id="302" r:id="rId44"/>
    <p:sldId id="315" r:id="rId45"/>
    <p:sldId id="30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A"/>
    <a:srgbClr val="F1BB86"/>
    <a:srgbClr val="F1D192"/>
    <a:srgbClr val="E49E92"/>
    <a:srgbClr val="FFF806"/>
    <a:srgbClr val="FF7011"/>
    <a:srgbClr val="66E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0"/>
    <p:restoredTop sz="95735"/>
  </p:normalViewPr>
  <p:slideViewPr>
    <p:cSldViewPr snapToGrid="0" snapToObjects="1">
      <p:cViewPr varScale="1">
        <p:scale>
          <a:sx n="84" d="100"/>
          <a:sy n="84" d="100"/>
        </p:scale>
        <p:origin x="200" y="856"/>
      </p:cViewPr>
      <p:guideLst/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36908-FC89-BE4C-9A09-ACC34796661D}" type="doc">
      <dgm:prSet loTypeId="urn:microsoft.com/office/officeart/2005/8/layout/StepDownProcess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7BCCC238-47AF-1C4B-B510-DC0AD61E04E0}">
      <dgm:prSet phldrT="[Testo]"/>
      <dgm:spPr>
        <a:solidFill>
          <a:srgbClr val="F1BB86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ELF1</a:t>
          </a:r>
        </a:p>
      </dgm:t>
    </dgm:pt>
    <dgm:pt modelId="{24E72B14-9C77-0E43-950E-130AA9F4F548}" type="parTrans" cxnId="{C5F97294-2EDA-4B42-95B9-AC30CF96B6C0}">
      <dgm:prSet/>
      <dgm:spPr/>
      <dgm:t>
        <a:bodyPr/>
        <a:lstStyle/>
        <a:p>
          <a:endParaRPr lang="it-IT"/>
        </a:p>
      </dgm:t>
    </dgm:pt>
    <dgm:pt modelId="{10B93947-EF39-6140-86E8-7326B679690A}" type="sibTrans" cxnId="{C5F97294-2EDA-4B42-95B9-AC30CF96B6C0}">
      <dgm:prSet/>
      <dgm:spPr/>
      <dgm:t>
        <a:bodyPr/>
        <a:lstStyle/>
        <a:p>
          <a:endParaRPr lang="it-IT"/>
        </a:p>
      </dgm:t>
    </dgm:pt>
    <dgm:pt modelId="{183F4D63-6BD4-2A41-A7F6-C7DA5CF8C2D9}">
      <dgm:prSet phldrT="[Testo]" custT="1"/>
      <dgm:spPr/>
      <dgm:t>
        <a:bodyPr/>
        <a:lstStyle/>
        <a:p>
          <a:pPr algn="just"/>
          <a:r>
            <a:rPr lang="en-GB" sz="2000" noProof="0" dirty="0"/>
            <a:t>Belief that it would be possible to describe and possibly codify ELF varieties</a:t>
          </a:r>
        </a:p>
      </dgm:t>
    </dgm:pt>
    <dgm:pt modelId="{D3A91960-6178-C444-99C6-41DAAF6ABB4F}" type="parTrans" cxnId="{7CAA20A0-60FA-2849-8017-A5E0B4635763}">
      <dgm:prSet/>
      <dgm:spPr/>
      <dgm:t>
        <a:bodyPr/>
        <a:lstStyle/>
        <a:p>
          <a:endParaRPr lang="it-IT"/>
        </a:p>
      </dgm:t>
    </dgm:pt>
    <dgm:pt modelId="{749C28AA-D769-1347-86E6-C51D641C37A3}" type="sibTrans" cxnId="{7CAA20A0-60FA-2849-8017-A5E0B4635763}">
      <dgm:prSet/>
      <dgm:spPr/>
      <dgm:t>
        <a:bodyPr/>
        <a:lstStyle/>
        <a:p>
          <a:endParaRPr lang="it-IT"/>
        </a:p>
      </dgm:t>
    </dgm:pt>
    <dgm:pt modelId="{77922962-B38E-AC43-9638-89D1A5B0721D}">
      <dgm:prSet phldrT="[Testo]"/>
      <dgm:spPr>
        <a:solidFill>
          <a:srgbClr val="E49E92"/>
        </a:solidFill>
        <a:ln>
          <a:solidFill>
            <a:schemeClr val="tx2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ELF2</a:t>
          </a:r>
        </a:p>
      </dgm:t>
    </dgm:pt>
    <dgm:pt modelId="{3B430B66-89C3-C244-ADBF-14A1E9EC0F99}" type="parTrans" cxnId="{3FFB69F0-F8D7-D347-93B7-6905D19DDA0E}">
      <dgm:prSet/>
      <dgm:spPr/>
      <dgm:t>
        <a:bodyPr/>
        <a:lstStyle/>
        <a:p>
          <a:endParaRPr lang="it-IT"/>
        </a:p>
      </dgm:t>
    </dgm:pt>
    <dgm:pt modelId="{5357ED46-F5E0-8E41-9D6A-911525AD74C3}" type="sibTrans" cxnId="{3FFB69F0-F8D7-D347-93B7-6905D19DDA0E}">
      <dgm:prSet/>
      <dgm:spPr/>
      <dgm:t>
        <a:bodyPr/>
        <a:lstStyle/>
        <a:p>
          <a:endParaRPr lang="it-IT"/>
        </a:p>
      </dgm:t>
    </dgm:pt>
    <dgm:pt modelId="{C1B3254A-8CAF-424A-A4B7-538C1F8A51FF}">
      <dgm:prSet phldrT="[Testo]" custT="1"/>
      <dgm:spPr/>
      <dgm:t>
        <a:bodyPr/>
        <a:lstStyle/>
        <a:p>
          <a:pPr algn="just"/>
          <a:r>
            <a:rPr lang="en-GB" sz="2000" noProof="0" dirty="0"/>
            <a:t>Fluidity in the use of features…which functions do the identified forms fulfil?</a:t>
          </a:r>
        </a:p>
      </dgm:t>
    </dgm:pt>
    <dgm:pt modelId="{4429342E-0F17-084C-8098-0979B363AA72}" type="parTrans" cxnId="{440F117C-26AF-9F4B-8D90-1B786F8B1237}">
      <dgm:prSet/>
      <dgm:spPr/>
      <dgm:t>
        <a:bodyPr/>
        <a:lstStyle/>
        <a:p>
          <a:endParaRPr lang="it-IT"/>
        </a:p>
      </dgm:t>
    </dgm:pt>
    <dgm:pt modelId="{8D859EAC-788E-D64F-A647-0BB0E7628312}" type="sibTrans" cxnId="{440F117C-26AF-9F4B-8D90-1B786F8B1237}">
      <dgm:prSet/>
      <dgm:spPr/>
      <dgm:t>
        <a:bodyPr/>
        <a:lstStyle/>
        <a:p>
          <a:endParaRPr lang="it-IT"/>
        </a:p>
      </dgm:t>
    </dgm:pt>
    <dgm:pt modelId="{42A7BF50-1F33-744E-9E95-54B2A91307AF}">
      <dgm:prSet phldrT="[Testo]"/>
      <dgm:spPr>
        <a:solidFill>
          <a:srgbClr val="F3575A"/>
        </a:solidFill>
        <a:ln>
          <a:solidFill>
            <a:schemeClr val="tx2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ELF3</a:t>
          </a:r>
        </a:p>
      </dgm:t>
    </dgm:pt>
    <dgm:pt modelId="{AFE015A7-5D45-7045-A7CC-2340D57AD29B}" type="parTrans" cxnId="{D8912D34-9620-BC40-BFCB-F9696FF28040}">
      <dgm:prSet/>
      <dgm:spPr/>
      <dgm:t>
        <a:bodyPr/>
        <a:lstStyle/>
        <a:p>
          <a:endParaRPr lang="it-IT"/>
        </a:p>
      </dgm:t>
    </dgm:pt>
    <dgm:pt modelId="{0D516483-2F2F-6343-BB56-9AE701F05145}" type="sibTrans" cxnId="{D8912D34-9620-BC40-BFCB-F9696FF28040}">
      <dgm:prSet/>
      <dgm:spPr/>
      <dgm:t>
        <a:bodyPr/>
        <a:lstStyle/>
        <a:p>
          <a:endParaRPr lang="it-IT"/>
        </a:p>
      </dgm:t>
    </dgm:pt>
    <dgm:pt modelId="{35EE04ED-331A-2748-B69E-C2101080DC13}">
      <dgm:prSet phldrT="[Testo]" custT="1"/>
      <dgm:spPr/>
      <dgm:t>
        <a:bodyPr/>
        <a:lstStyle/>
        <a:p>
          <a:pPr algn="just"/>
          <a:r>
            <a:rPr lang="en-GB" sz="2000" noProof="0" dirty="0"/>
            <a:t>Multilingual nature of ELF communication. ELF as a multilingual practice</a:t>
          </a:r>
        </a:p>
      </dgm:t>
    </dgm:pt>
    <dgm:pt modelId="{49D56FD3-7271-B34D-B88D-3057338CEF1E}" type="parTrans" cxnId="{F72B6990-2C7E-E94B-A3DD-C482F9BC81B7}">
      <dgm:prSet/>
      <dgm:spPr/>
      <dgm:t>
        <a:bodyPr/>
        <a:lstStyle/>
        <a:p>
          <a:endParaRPr lang="it-IT"/>
        </a:p>
      </dgm:t>
    </dgm:pt>
    <dgm:pt modelId="{4AC24BAD-50D4-A64A-B5D1-E4EA2E2CF0B9}" type="sibTrans" cxnId="{F72B6990-2C7E-E94B-A3DD-C482F9BC81B7}">
      <dgm:prSet/>
      <dgm:spPr/>
      <dgm:t>
        <a:bodyPr/>
        <a:lstStyle/>
        <a:p>
          <a:endParaRPr lang="it-IT"/>
        </a:p>
      </dgm:t>
    </dgm:pt>
    <dgm:pt modelId="{B5D94BAC-4B7F-B54E-8CBB-CDC5F6F81049}">
      <dgm:prSet phldrT="[Testo]" custT="1"/>
      <dgm:spPr/>
      <dgm:t>
        <a:bodyPr/>
        <a:lstStyle/>
        <a:p>
          <a:pPr algn="just"/>
          <a:r>
            <a:rPr lang="en-GB" sz="2000" noProof="0" dirty="0"/>
            <a:t>ELF as a number of varieties, each with its own features</a:t>
          </a:r>
        </a:p>
      </dgm:t>
    </dgm:pt>
    <dgm:pt modelId="{B01616C5-B3AB-1343-BC1E-0EA2BA41D90D}" type="parTrans" cxnId="{3FC69299-49F4-6E47-A88E-12C09745D40B}">
      <dgm:prSet/>
      <dgm:spPr/>
      <dgm:t>
        <a:bodyPr/>
        <a:lstStyle/>
        <a:p>
          <a:endParaRPr lang="it-IT"/>
        </a:p>
      </dgm:t>
    </dgm:pt>
    <dgm:pt modelId="{A7CC5B46-E72E-6946-BA60-540D36708B18}" type="sibTrans" cxnId="{3FC69299-49F4-6E47-A88E-12C09745D40B}">
      <dgm:prSet/>
      <dgm:spPr/>
      <dgm:t>
        <a:bodyPr/>
        <a:lstStyle/>
        <a:p>
          <a:endParaRPr lang="it-IT"/>
        </a:p>
      </dgm:t>
    </dgm:pt>
    <dgm:pt modelId="{FEDB0D91-846F-794D-BEAF-6847C7F03AB2}">
      <dgm:prSet phldrT="[Testo]" custT="1"/>
      <dgm:spPr/>
      <dgm:t>
        <a:bodyPr/>
        <a:lstStyle/>
        <a:p>
          <a:pPr algn="just"/>
          <a:r>
            <a:rPr lang="en-GB" sz="2000" noProof="0" dirty="0"/>
            <a:t>ELF neither linguistically nor geographically definable, «situated negotiation of meaning» (</a:t>
          </a:r>
          <a:r>
            <a:rPr lang="en-GB" sz="2000" noProof="0" dirty="0" err="1"/>
            <a:t>Seidlhofer</a:t>
          </a:r>
          <a:r>
            <a:rPr lang="en-GB" sz="2000" noProof="0" dirty="0"/>
            <a:t> 2009)</a:t>
          </a:r>
        </a:p>
      </dgm:t>
    </dgm:pt>
    <dgm:pt modelId="{EC8DBF44-618A-D44E-A0E5-E675A707F78E}" type="parTrans" cxnId="{6A9D2090-05D5-064D-9B94-47F86B10171C}">
      <dgm:prSet/>
      <dgm:spPr/>
      <dgm:t>
        <a:bodyPr/>
        <a:lstStyle/>
        <a:p>
          <a:endParaRPr lang="it-IT"/>
        </a:p>
      </dgm:t>
    </dgm:pt>
    <dgm:pt modelId="{1653742F-B903-0945-A235-39AFF7A246C5}" type="sibTrans" cxnId="{6A9D2090-05D5-064D-9B94-47F86B10171C}">
      <dgm:prSet/>
      <dgm:spPr/>
      <dgm:t>
        <a:bodyPr/>
        <a:lstStyle/>
        <a:p>
          <a:endParaRPr lang="it-IT"/>
        </a:p>
      </dgm:t>
    </dgm:pt>
    <dgm:pt modelId="{E71BFC2D-234D-5D4D-9FF6-8E7C878870AD}">
      <dgm:prSet phldrT="[Testo]" custT="1"/>
      <dgm:spPr/>
      <dgm:t>
        <a:bodyPr/>
        <a:lstStyle/>
        <a:p>
          <a:pPr algn="just"/>
          <a:r>
            <a:rPr lang="en-GB" sz="2000" noProof="0" dirty="0"/>
            <a:t>«English as a </a:t>
          </a:r>
          <a:r>
            <a:rPr lang="en-GB" sz="2000" noProof="0" dirty="0" err="1"/>
            <a:t>Multilingua</a:t>
          </a:r>
          <a:r>
            <a:rPr lang="en-GB" sz="2000" noProof="0" dirty="0"/>
            <a:t> Franca» -&gt; multilingual communication in which EN is available but not necessarily chosen (Jenkins 2015)</a:t>
          </a:r>
        </a:p>
      </dgm:t>
    </dgm:pt>
    <dgm:pt modelId="{846B6D38-B266-454C-85CB-E578704DFB1D}" type="parTrans" cxnId="{D2E95BC3-A1D5-8146-A531-784E4FCDC41B}">
      <dgm:prSet/>
      <dgm:spPr/>
      <dgm:t>
        <a:bodyPr/>
        <a:lstStyle/>
        <a:p>
          <a:endParaRPr lang="it-IT"/>
        </a:p>
      </dgm:t>
    </dgm:pt>
    <dgm:pt modelId="{DFAE8A39-4D50-6F4B-85B6-99AB1990FBD7}" type="sibTrans" cxnId="{D2E95BC3-A1D5-8146-A531-784E4FCDC41B}">
      <dgm:prSet/>
      <dgm:spPr/>
      <dgm:t>
        <a:bodyPr/>
        <a:lstStyle/>
        <a:p>
          <a:endParaRPr lang="it-IT"/>
        </a:p>
      </dgm:t>
    </dgm:pt>
    <dgm:pt modelId="{DB56AEB0-2CEE-5243-88FF-1FF95825EB9F}" type="pres">
      <dgm:prSet presAssocID="{73636908-FC89-BE4C-9A09-ACC34796661D}" presName="rootnode" presStyleCnt="0">
        <dgm:presLayoutVars>
          <dgm:chMax/>
          <dgm:chPref/>
          <dgm:dir/>
          <dgm:animLvl val="lvl"/>
        </dgm:presLayoutVars>
      </dgm:prSet>
      <dgm:spPr/>
    </dgm:pt>
    <dgm:pt modelId="{FC0CBE2C-DCF8-694E-ACA6-B73A5BBEBD97}" type="pres">
      <dgm:prSet presAssocID="{7BCCC238-47AF-1C4B-B510-DC0AD61E04E0}" presName="composite" presStyleCnt="0"/>
      <dgm:spPr/>
    </dgm:pt>
    <dgm:pt modelId="{562BFBAD-3265-FA4A-94AD-16F66685C0AB}" type="pres">
      <dgm:prSet presAssocID="{7BCCC238-47AF-1C4B-B510-DC0AD61E04E0}" presName="bentUpArrow1" presStyleLbl="alignImgPlace1" presStyleIdx="0" presStyleCnt="2" custAng="5400000" custFlipHor="1" custScaleY="114357" custLinFactNeighborX="1754" custLinFactNeighborY="3231"/>
      <dgm:spPr>
        <a:prstGeom prst="bentArrow">
          <a:avLst/>
        </a:prstGeom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</dgm:pt>
    <dgm:pt modelId="{8D5DDA26-10C7-C04A-9CCA-2247BF04619B}" type="pres">
      <dgm:prSet presAssocID="{7BCCC238-47AF-1C4B-B510-DC0AD61E04E0}" presName="ParentText" presStyleLbl="node1" presStyleIdx="0" presStyleCnt="3" custLinFactNeighborX="-1108" custLinFactNeighborY="791">
        <dgm:presLayoutVars>
          <dgm:chMax val="1"/>
          <dgm:chPref val="1"/>
          <dgm:bulletEnabled val="1"/>
        </dgm:presLayoutVars>
      </dgm:prSet>
      <dgm:spPr/>
    </dgm:pt>
    <dgm:pt modelId="{832244A1-289A-4B45-81B3-AE23D56BC907}" type="pres">
      <dgm:prSet presAssocID="{7BCCC238-47AF-1C4B-B510-DC0AD61E04E0}" presName="ChildText" presStyleLbl="revTx" presStyleIdx="0" presStyleCnt="3" custScaleX="259322" custLinFactNeighborX="87857" custLinFactNeighborY="1322">
        <dgm:presLayoutVars>
          <dgm:chMax val="0"/>
          <dgm:chPref val="0"/>
          <dgm:bulletEnabled val="1"/>
        </dgm:presLayoutVars>
      </dgm:prSet>
      <dgm:spPr/>
    </dgm:pt>
    <dgm:pt modelId="{57B65AFB-3A1F-3E44-8B15-A019FB7967AB}" type="pres">
      <dgm:prSet presAssocID="{10B93947-EF39-6140-86E8-7326B679690A}" presName="sibTrans" presStyleCnt="0"/>
      <dgm:spPr/>
    </dgm:pt>
    <dgm:pt modelId="{62864073-9DFE-674D-A155-6D924397D981}" type="pres">
      <dgm:prSet presAssocID="{77922962-B38E-AC43-9638-89D1A5B0721D}" presName="composite" presStyleCnt="0"/>
      <dgm:spPr/>
    </dgm:pt>
    <dgm:pt modelId="{5B6DF5F4-71DB-FD44-82E2-D6CF9605E607}" type="pres">
      <dgm:prSet presAssocID="{77922962-B38E-AC43-9638-89D1A5B0721D}" presName="bentUpArrow1" presStyleLbl="alignImgPlace1" presStyleIdx="1" presStyleCnt="2" custAng="5400000" custFlipHor="1" custScaleY="114264" custLinFactNeighborX="-34463" custLinFactNeighborY="6071"/>
      <dgm:spPr>
        <a:prstGeom prst="bentArrow">
          <a:avLst/>
        </a:prstGeom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</dgm:pt>
    <dgm:pt modelId="{8351D343-2CA9-3346-AA4A-43AFB1DCFB52}" type="pres">
      <dgm:prSet presAssocID="{77922962-B38E-AC43-9638-89D1A5B0721D}" presName="ParentText" presStyleLbl="node1" presStyleIdx="1" presStyleCnt="3" custLinFactNeighborX="-31256" custLinFactNeighborY="2637">
        <dgm:presLayoutVars>
          <dgm:chMax val="1"/>
          <dgm:chPref val="1"/>
          <dgm:bulletEnabled val="1"/>
        </dgm:presLayoutVars>
      </dgm:prSet>
      <dgm:spPr/>
    </dgm:pt>
    <dgm:pt modelId="{6CE24D0A-2C88-FA42-849C-4A388E99157B}" type="pres">
      <dgm:prSet presAssocID="{77922962-B38E-AC43-9638-89D1A5B0721D}" presName="ChildText" presStyleLbl="revTx" presStyleIdx="1" presStyleCnt="3" custScaleX="286905" custLinFactNeighborX="63011" custLinFactNeighborY="4429">
        <dgm:presLayoutVars>
          <dgm:chMax val="0"/>
          <dgm:chPref val="0"/>
          <dgm:bulletEnabled val="1"/>
        </dgm:presLayoutVars>
      </dgm:prSet>
      <dgm:spPr/>
    </dgm:pt>
    <dgm:pt modelId="{DB21B6E5-2694-084F-A28A-CACF84D155F8}" type="pres">
      <dgm:prSet presAssocID="{5357ED46-F5E0-8E41-9D6A-911525AD74C3}" presName="sibTrans" presStyleCnt="0"/>
      <dgm:spPr/>
    </dgm:pt>
    <dgm:pt modelId="{37979E09-0D0E-054E-945F-A2026D63EB71}" type="pres">
      <dgm:prSet presAssocID="{42A7BF50-1F33-744E-9E95-54B2A91307AF}" presName="composite" presStyleCnt="0"/>
      <dgm:spPr/>
    </dgm:pt>
    <dgm:pt modelId="{2701C9C1-5E8A-0E4F-8169-89D9BB37BE7A}" type="pres">
      <dgm:prSet presAssocID="{42A7BF50-1F33-744E-9E95-54B2A91307AF}" presName="ParentText" presStyleLbl="node1" presStyleIdx="2" presStyleCnt="3" custLinFactNeighborX="-55755" custLinFactNeighborY="3580">
        <dgm:presLayoutVars>
          <dgm:chMax val="1"/>
          <dgm:chPref val="1"/>
          <dgm:bulletEnabled val="1"/>
        </dgm:presLayoutVars>
      </dgm:prSet>
      <dgm:spPr/>
    </dgm:pt>
    <dgm:pt modelId="{972AAD61-FC77-3F45-872E-CD76EA536B09}" type="pres">
      <dgm:prSet presAssocID="{42A7BF50-1F33-744E-9E95-54B2A91307AF}" presName="FinalChildText" presStyleLbl="revTx" presStyleIdx="2" presStyleCnt="3" custScaleX="223582" custScaleY="126992" custLinFactNeighborX="-7007" custLinFactNeighborY="-1065">
        <dgm:presLayoutVars>
          <dgm:chMax val="0"/>
          <dgm:chPref val="0"/>
          <dgm:bulletEnabled val="1"/>
        </dgm:presLayoutVars>
      </dgm:prSet>
      <dgm:spPr/>
    </dgm:pt>
  </dgm:ptLst>
  <dgm:cxnLst>
    <dgm:cxn modelId="{A1693F06-FA7F-8E43-AADA-C0DA3D0EA0A2}" type="presOf" srcId="{FEDB0D91-846F-794D-BEAF-6847C7F03AB2}" destId="{6CE24D0A-2C88-FA42-849C-4A388E99157B}" srcOrd="0" destOrd="1" presId="urn:microsoft.com/office/officeart/2005/8/layout/StepDownProcess"/>
    <dgm:cxn modelId="{D4C2DE19-B9DB-FC49-B9D9-E0BEBC6FFA9E}" type="presOf" srcId="{E71BFC2D-234D-5D4D-9FF6-8E7C878870AD}" destId="{972AAD61-FC77-3F45-872E-CD76EA536B09}" srcOrd="0" destOrd="1" presId="urn:microsoft.com/office/officeart/2005/8/layout/StepDownProcess"/>
    <dgm:cxn modelId="{E721751F-5C3F-9F49-AF93-307713863B32}" type="presOf" srcId="{7BCCC238-47AF-1C4B-B510-DC0AD61E04E0}" destId="{8D5DDA26-10C7-C04A-9CCA-2247BF04619B}" srcOrd="0" destOrd="0" presId="urn:microsoft.com/office/officeart/2005/8/layout/StepDownProcess"/>
    <dgm:cxn modelId="{D8912D34-9620-BC40-BFCB-F9696FF28040}" srcId="{73636908-FC89-BE4C-9A09-ACC34796661D}" destId="{42A7BF50-1F33-744E-9E95-54B2A91307AF}" srcOrd="2" destOrd="0" parTransId="{AFE015A7-5D45-7045-A7CC-2340D57AD29B}" sibTransId="{0D516483-2F2F-6343-BB56-9AE701F05145}"/>
    <dgm:cxn modelId="{AB53E75B-F4C9-7944-8C6B-3B403DE48578}" type="presOf" srcId="{B5D94BAC-4B7F-B54E-8CBB-CDC5F6F81049}" destId="{832244A1-289A-4B45-81B3-AE23D56BC907}" srcOrd="0" destOrd="1" presId="urn:microsoft.com/office/officeart/2005/8/layout/StepDownProcess"/>
    <dgm:cxn modelId="{6BF79264-1258-AB43-A7EB-05DFA3D3FFA8}" type="presOf" srcId="{77922962-B38E-AC43-9638-89D1A5B0721D}" destId="{8351D343-2CA9-3346-AA4A-43AFB1DCFB52}" srcOrd="0" destOrd="0" presId="urn:microsoft.com/office/officeart/2005/8/layout/StepDownProcess"/>
    <dgm:cxn modelId="{7B351067-A4C4-6E42-B364-13A6296E354A}" type="presOf" srcId="{183F4D63-6BD4-2A41-A7F6-C7DA5CF8C2D9}" destId="{832244A1-289A-4B45-81B3-AE23D56BC907}" srcOrd="0" destOrd="0" presId="urn:microsoft.com/office/officeart/2005/8/layout/StepDownProcess"/>
    <dgm:cxn modelId="{440F117C-26AF-9F4B-8D90-1B786F8B1237}" srcId="{77922962-B38E-AC43-9638-89D1A5B0721D}" destId="{C1B3254A-8CAF-424A-A4B7-538C1F8A51FF}" srcOrd="0" destOrd="0" parTransId="{4429342E-0F17-084C-8098-0979B363AA72}" sibTransId="{8D859EAC-788E-D64F-A647-0BB0E7628312}"/>
    <dgm:cxn modelId="{3CF2317E-F233-234E-B5DC-4E40E934C018}" type="presOf" srcId="{73636908-FC89-BE4C-9A09-ACC34796661D}" destId="{DB56AEB0-2CEE-5243-88FF-1FF95825EB9F}" srcOrd="0" destOrd="0" presId="urn:microsoft.com/office/officeart/2005/8/layout/StepDownProcess"/>
    <dgm:cxn modelId="{6A9D2090-05D5-064D-9B94-47F86B10171C}" srcId="{77922962-B38E-AC43-9638-89D1A5B0721D}" destId="{FEDB0D91-846F-794D-BEAF-6847C7F03AB2}" srcOrd="1" destOrd="0" parTransId="{EC8DBF44-618A-D44E-A0E5-E675A707F78E}" sibTransId="{1653742F-B903-0945-A235-39AFF7A246C5}"/>
    <dgm:cxn modelId="{F72B6990-2C7E-E94B-A3DD-C482F9BC81B7}" srcId="{42A7BF50-1F33-744E-9E95-54B2A91307AF}" destId="{35EE04ED-331A-2748-B69E-C2101080DC13}" srcOrd="0" destOrd="0" parTransId="{49D56FD3-7271-B34D-B88D-3057338CEF1E}" sibTransId="{4AC24BAD-50D4-A64A-B5D1-E4EA2E2CF0B9}"/>
    <dgm:cxn modelId="{7DD1E592-2C50-9046-B29F-12470A0E518D}" type="presOf" srcId="{C1B3254A-8CAF-424A-A4B7-538C1F8A51FF}" destId="{6CE24D0A-2C88-FA42-849C-4A388E99157B}" srcOrd="0" destOrd="0" presId="urn:microsoft.com/office/officeart/2005/8/layout/StepDownProcess"/>
    <dgm:cxn modelId="{C5F97294-2EDA-4B42-95B9-AC30CF96B6C0}" srcId="{73636908-FC89-BE4C-9A09-ACC34796661D}" destId="{7BCCC238-47AF-1C4B-B510-DC0AD61E04E0}" srcOrd="0" destOrd="0" parTransId="{24E72B14-9C77-0E43-950E-130AA9F4F548}" sibTransId="{10B93947-EF39-6140-86E8-7326B679690A}"/>
    <dgm:cxn modelId="{3FC69299-49F4-6E47-A88E-12C09745D40B}" srcId="{7BCCC238-47AF-1C4B-B510-DC0AD61E04E0}" destId="{B5D94BAC-4B7F-B54E-8CBB-CDC5F6F81049}" srcOrd="1" destOrd="0" parTransId="{B01616C5-B3AB-1343-BC1E-0EA2BA41D90D}" sibTransId="{A7CC5B46-E72E-6946-BA60-540D36708B18}"/>
    <dgm:cxn modelId="{7CAA20A0-60FA-2849-8017-A5E0B4635763}" srcId="{7BCCC238-47AF-1C4B-B510-DC0AD61E04E0}" destId="{183F4D63-6BD4-2A41-A7F6-C7DA5CF8C2D9}" srcOrd="0" destOrd="0" parTransId="{D3A91960-6178-C444-99C6-41DAAF6ABB4F}" sibTransId="{749C28AA-D769-1347-86E6-C51D641C37A3}"/>
    <dgm:cxn modelId="{DCFB87B6-BD6C-8C46-8CD4-2D464CD8D508}" type="presOf" srcId="{35EE04ED-331A-2748-B69E-C2101080DC13}" destId="{972AAD61-FC77-3F45-872E-CD76EA536B09}" srcOrd="0" destOrd="0" presId="urn:microsoft.com/office/officeart/2005/8/layout/StepDownProcess"/>
    <dgm:cxn modelId="{D2E95BC3-A1D5-8146-A531-784E4FCDC41B}" srcId="{42A7BF50-1F33-744E-9E95-54B2A91307AF}" destId="{E71BFC2D-234D-5D4D-9FF6-8E7C878870AD}" srcOrd="1" destOrd="0" parTransId="{846B6D38-B266-454C-85CB-E578704DFB1D}" sibTransId="{DFAE8A39-4D50-6F4B-85B6-99AB1990FBD7}"/>
    <dgm:cxn modelId="{CD82DCDF-8623-1C4E-AD80-36AAD3559460}" type="presOf" srcId="{42A7BF50-1F33-744E-9E95-54B2A91307AF}" destId="{2701C9C1-5E8A-0E4F-8169-89D9BB37BE7A}" srcOrd="0" destOrd="0" presId="urn:microsoft.com/office/officeart/2005/8/layout/StepDownProcess"/>
    <dgm:cxn modelId="{3FFB69F0-F8D7-D347-93B7-6905D19DDA0E}" srcId="{73636908-FC89-BE4C-9A09-ACC34796661D}" destId="{77922962-B38E-AC43-9638-89D1A5B0721D}" srcOrd="1" destOrd="0" parTransId="{3B430B66-89C3-C244-ADBF-14A1E9EC0F99}" sibTransId="{5357ED46-F5E0-8E41-9D6A-911525AD74C3}"/>
    <dgm:cxn modelId="{9CC5DC06-ACC2-3048-AEB6-C2CC5C24DF18}" type="presParOf" srcId="{DB56AEB0-2CEE-5243-88FF-1FF95825EB9F}" destId="{FC0CBE2C-DCF8-694E-ACA6-B73A5BBEBD97}" srcOrd="0" destOrd="0" presId="urn:microsoft.com/office/officeart/2005/8/layout/StepDownProcess"/>
    <dgm:cxn modelId="{7E5C6D08-C7BB-D645-8946-12029BA54B58}" type="presParOf" srcId="{FC0CBE2C-DCF8-694E-ACA6-B73A5BBEBD97}" destId="{562BFBAD-3265-FA4A-94AD-16F66685C0AB}" srcOrd="0" destOrd="0" presId="urn:microsoft.com/office/officeart/2005/8/layout/StepDownProcess"/>
    <dgm:cxn modelId="{04BD7E05-0026-5347-A9F1-1BFC4B1BB758}" type="presParOf" srcId="{FC0CBE2C-DCF8-694E-ACA6-B73A5BBEBD97}" destId="{8D5DDA26-10C7-C04A-9CCA-2247BF04619B}" srcOrd="1" destOrd="0" presId="urn:microsoft.com/office/officeart/2005/8/layout/StepDownProcess"/>
    <dgm:cxn modelId="{21832020-CB60-6E46-AF49-09C3EAF8F58D}" type="presParOf" srcId="{FC0CBE2C-DCF8-694E-ACA6-B73A5BBEBD97}" destId="{832244A1-289A-4B45-81B3-AE23D56BC907}" srcOrd="2" destOrd="0" presId="urn:microsoft.com/office/officeart/2005/8/layout/StepDownProcess"/>
    <dgm:cxn modelId="{253025AA-7419-B644-91D6-21908FB9DED4}" type="presParOf" srcId="{DB56AEB0-2CEE-5243-88FF-1FF95825EB9F}" destId="{57B65AFB-3A1F-3E44-8B15-A019FB7967AB}" srcOrd="1" destOrd="0" presId="urn:microsoft.com/office/officeart/2005/8/layout/StepDownProcess"/>
    <dgm:cxn modelId="{C0DF6B90-A780-F441-AEC7-6792D8961880}" type="presParOf" srcId="{DB56AEB0-2CEE-5243-88FF-1FF95825EB9F}" destId="{62864073-9DFE-674D-A155-6D924397D981}" srcOrd="2" destOrd="0" presId="urn:microsoft.com/office/officeart/2005/8/layout/StepDownProcess"/>
    <dgm:cxn modelId="{76DA6352-14CE-E64A-AAA0-F98992B8082E}" type="presParOf" srcId="{62864073-9DFE-674D-A155-6D924397D981}" destId="{5B6DF5F4-71DB-FD44-82E2-D6CF9605E607}" srcOrd="0" destOrd="0" presId="urn:microsoft.com/office/officeart/2005/8/layout/StepDownProcess"/>
    <dgm:cxn modelId="{9B2BE3A5-6A95-B345-BE58-4089706156ED}" type="presParOf" srcId="{62864073-9DFE-674D-A155-6D924397D981}" destId="{8351D343-2CA9-3346-AA4A-43AFB1DCFB52}" srcOrd="1" destOrd="0" presId="urn:microsoft.com/office/officeart/2005/8/layout/StepDownProcess"/>
    <dgm:cxn modelId="{44D7F6AF-F3F6-D948-8F17-05E010219962}" type="presParOf" srcId="{62864073-9DFE-674D-A155-6D924397D981}" destId="{6CE24D0A-2C88-FA42-849C-4A388E99157B}" srcOrd="2" destOrd="0" presId="urn:microsoft.com/office/officeart/2005/8/layout/StepDownProcess"/>
    <dgm:cxn modelId="{3382C989-523A-4345-B943-78CCE5440A00}" type="presParOf" srcId="{DB56AEB0-2CEE-5243-88FF-1FF95825EB9F}" destId="{DB21B6E5-2694-084F-A28A-CACF84D155F8}" srcOrd="3" destOrd="0" presId="urn:microsoft.com/office/officeart/2005/8/layout/StepDownProcess"/>
    <dgm:cxn modelId="{84F03572-9337-C545-80E8-E1A8B21F90A2}" type="presParOf" srcId="{DB56AEB0-2CEE-5243-88FF-1FF95825EB9F}" destId="{37979E09-0D0E-054E-945F-A2026D63EB71}" srcOrd="4" destOrd="0" presId="urn:microsoft.com/office/officeart/2005/8/layout/StepDownProcess"/>
    <dgm:cxn modelId="{9BAFCCA7-D727-9449-A7F5-143AF72E2335}" type="presParOf" srcId="{37979E09-0D0E-054E-945F-A2026D63EB71}" destId="{2701C9C1-5E8A-0E4F-8169-89D9BB37BE7A}" srcOrd="0" destOrd="0" presId="urn:microsoft.com/office/officeart/2005/8/layout/StepDownProcess"/>
    <dgm:cxn modelId="{721F5590-9A36-6040-8920-3D94579B0719}" type="presParOf" srcId="{37979E09-0D0E-054E-945F-A2026D63EB71}" destId="{972AAD61-FC77-3F45-872E-CD76EA536B0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0179E-092A-F342-9873-8A4ADF663CBF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ABE562EC-E453-1B4C-BC8E-F2FE84D51A85}">
      <dgm:prSet phldrT="[Testo]" custT="1"/>
      <dgm:spPr>
        <a:ln w="73025">
          <a:solidFill>
            <a:schemeClr val="tx1"/>
          </a:solidFill>
        </a:ln>
      </dgm:spPr>
      <dgm:t>
        <a:bodyPr/>
        <a:lstStyle/>
        <a:p>
          <a:r>
            <a:rPr lang="it-IT" sz="2300" b="0">
              <a:solidFill>
                <a:schemeClr val="tx1"/>
              </a:solidFill>
            </a:rPr>
            <a:t>ELF </a:t>
          </a:r>
          <a:r>
            <a:rPr lang="it-IT" sz="2300" b="0" err="1">
              <a:solidFill>
                <a:schemeClr val="tx1"/>
              </a:solidFill>
            </a:rPr>
            <a:t>at</a:t>
          </a:r>
          <a:r>
            <a:rPr lang="it-IT" sz="2300" b="0">
              <a:solidFill>
                <a:schemeClr val="tx1"/>
              </a:solidFill>
            </a:rPr>
            <a:t> the </a:t>
          </a:r>
          <a:r>
            <a:rPr lang="it-IT" sz="2300" b="0" err="1">
              <a:solidFill>
                <a:schemeClr val="tx1"/>
              </a:solidFill>
            </a:rPr>
            <a:t>European</a:t>
          </a:r>
          <a:r>
            <a:rPr lang="it-IT" sz="2300" b="0">
              <a:solidFill>
                <a:schemeClr val="tx1"/>
              </a:solidFill>
            </a:rPr>
            <a:t> </a:t>
          </a:r>
          <a:r>
            <a:rPr lang="it-IT" sz="2300" b="0" err="1">
              <a:solidFill>
                <a:schemeClr val="tx1"/>
              </a:solidFill>
            </a:rPr>
            <a:t>Commission</a:t>
          </a:r>
          <a:endParaRPr lang="it-IT" sz="2300" b="0">
            <a:solidFill>
              <a:schemeClr val="tx1"/>
            </a:solidFill>
          </a:endParaRPr>
        </a:p>
      </dgm:t>
    </dgm:pt>
    <dgm:pt modelId="{89B98FE2-5B20-8D4B-B514-5CAAA404F8AE}" type="parTrans" cxnId="{0E6A506D-F5B2-F245-A60E-DFDC332330EC}">
      <dgm:prSet/>
      <dgm:spPr/>
      <dgm:t>
        <a:bodyPr/>
        <a:lstStyle/>
        <a:p>
          <a:endParaRPr lang="it-IT"/>
        </a:p>
      </dgm:t>
    </dgm:pt>
    <dgm:pt modelId="{D7935278-1A42-3745-9122-A03ED75FC35F}" type="sibTrans" cxnId="{0E6A506D-F5B2-F245-A60E-DFDC332330EC}">
      <dgm:prSet/>
      <dgm:spPr/>
      <dgm:t>
        <a:bodyPr/>
        <a:lstStyle/>
        <a:p>
          <a:endParaRPr lang="it-IT"/>
        </a:p>
      </dgm:t>
    </dgm:pt>
    <dgm:pt modelId="{496C5D95-D0DB-884A-9FDE-A8F8CEB1EC54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900" b="0">
              <a:solidFill>
                <a:schemeClr val="tx1"/>
              </a:solidFill>
            </a:rPr>
            <a:t>ELF</a:t>
          </a:r>
        </a:p>
      </dgm:t>
    </dgm:pt>
    <dgm:pt modelId="{4E3861B7-A67E-1A4B-AC0B-44BD782D453E}" type="parTrans" cxnId="{409EE218-772E-6C40-B378-1E0A5146408B}">
      <dgm:prSet/>
      <dgm:spPr/>
      <dgm:t>
        <a:bodyPr/>
        <a:lstStyle/>
        <a:p>
          <a:endParaRPr lang="it-IT"/>
        </a:p>
      </dgm:t>
    </dgm:pt>
    <dgm:pt modelId="{F19CFA26-234E-0D48-9F4A-97A6F2E14224}" type="sibTrans" cxnId="{409EE218-772E-6C40-B378-1E0A5146408B}">
      <dgm:prSet/>
      <dgm:spPr/>
      <dgm:t>
        <a:bodyPr/>
        <a:lstStyle/>
        <a:p>
          <a:endParaRPr lang="it-IT"/>
        </a:p>
      </dgm:t>
    </dgm:pt>
    <dgm:pt modelId="{14F1678D-B72C-1742-8080-7630208FE4C8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900" b="0" err="1">
              <a:solidFill>
                <a:schemeClr val="tx1"/>
              </a:solidFill>
            </a:rPr>
            <a:t>Multilingualism</a:t>
          </a:r>
          <a:endParaRPr lang="it-IT" sz="1900" b="0">
            <a:solidFill>
              <a:schemeClr val="tx1"/>
            </a:solidFill>
          </a:endParaRPr>
        </a:p>
      </dgm:t>
    </dgm:pt>
    <dgm:pt modelId="{A6EBFE10-75D3-B441-8D17-9543C0C8ABF4}" type="parTrans" cxnId="{BB6C3461-9ED3-0443-BF98-A4A166011C9B}">
      <dgm:prSet/>
      <dgm:spPr/>
      <dgm:t>
        <a:bodyPr/>
        <a:lstStyle/>
        <a:p>
          <a:endParaRPr lang="it-IT"/>
        </a:p>
      </dgm:t>
    </dgm:pt>
    <dgm:pt modelId="{A89E9BBD-10D3-C441-BADF-EAB6AAD9C9AD}" type="sibTrans" cxnId="{BB6C3461-9ED3-0443-BF98-A4A166011C9B}">
      <dgm:prSet/>
      <dgm:spPr/>
      <dgm:t>
        <a:bodyPr/>
        <a:lstStyle/>
        <a:p>
          <a:endParaRPr lang="it-IT"/>
        </a:p>
      </dgm:t>
    </dgm:pt>
    <dgm:pt modelId="{E333510D-A6B7-FD4B-854C-A5F927264D3A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700" b="0" err="1">
              <a:solidFill>
                <a:schemeClr val="tx1"/>
              </a:solidFill>
            </a:rPr>
            <a:t>Interpretation</a:t>
          </a:r>
          <a:endParaRPr lang="it-IT" sz="1700" b="0">
            <a:solidFill>
              <a:schemeClr val="tx1"/>
            </a:solidFill>
          </a:endParaRPr>
        </a:p>
      </dgm:t>
    </dgm:pt>
    <dgm:pt modelId="{078058A1-6C51-B543-A762-F4FF44852A63}" type="parTrans" cxnId="{6370BC21-B33D-674A-8827-2D9FECD40932}">
      <dgm:prSet/>
      <dgm:spPr/>
      <dgm:t>
        <a:bodyPr/>
        <a:lstStyle/>
        <a:p>
          <a:endParaRPr lang="it-IT"/>
        </a:p>
      </dgm:t>
    </dgm:pt>
    <dgm:pt modelId="{47689160-857A-1B49-8233-E18D9939A26E}" type="sibTrans" cxnId="{6370BC21-B33D-674A-8827-2D9FECD40932}">
      <dgm:prSet/>
      <dgm:spPr/>
      <dgm:t>
        <a:bodyPr/>
        <a:lstStyle/>
        <a:p>
          <a:endParaRPr lang="it-IT"/>
        </a:p>
      </dgm:t>
    </dgm:pt>
    <dgm:pt modelId="{682BF7A9-E358-1041-8FF0-D3004C8AC304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900" b="0" err="1">
              <a:solidFill>
                <a:schemeClr val="tx1"/>
              </a:solidFill>
            </a:rPr>
            <a:t>Communicative</a:t>
          </a:r>
          <a:r>
            <a:rPr lang="it-IT" sz="1900" b="0">
              <a:solidFill>
                <a:schemeClr val="tx1"/>
              </a:solidFill>
            </a:rPr>
            <a:t> </a:t>
          </a:r>
          <a:r>
            <a:rPr lang="it-IT" sz="1900" b="0" err="1">
              <a:solidFill>
                <a:schemeClr val="tx1"/>
              </a:solidFill>
            </a:rPr>
            <a:t>effectiveness</a:t>
          </a:r>
          <a:endParaRPr lang="it-IT" sz="1900" b="0">
            <a:solidFill>
              <a:schemeClr val="tx1"/>
            </a:solidFill>
          </a:endParaRPr>
        </a:p>
      </dgm:t>
    </dgm:pt>
    <dgm:pt modelId="{4486C20D-74FF-F041-8D38-8937E1CF6CB8}" type="parTrans" cxnId="{AB56BCBE-8D71-864B-97AB-B4ACCE3F7036}">
      <dgm:prSet/>
      <dgm:spPr/>
      <dgm:t>
        <a:bodyPr/>
        <a:lstStyle/>
        <a:p>
          <a:endParaRPr lang="it-IT"/>
        </a:p>
      </dgm:t>
    </dgm:pt>
    <dgm:pt modelId="{1C87355F-1821-5E4F-9A21-3406164A1A87}" type="sibTrans" cxnId="{AB56BCBE-8D71-864B-97AB-B4ACCE3F7036}">
      <dgm:prSet/>
      <dgm:spPr/>
      <dgm:t>
        <a:bodyPr/>
        <a:lstStyle/>
        <a:p>
          <a:endParaRPr lang="it-IT"/>
        </a:p>
      </dgm:t>
    </dgm:pt>
    <dgm:pt modelId="{99FF9D75-A5D6-DE40-A83D-FE56B16C1DA8}" type="pres">
      <dgm:prSet presAssocID="{8BB0179E-092A-F342-9873-8A4ADF663C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D0CD2D-3AB9-8149-ADD1-988E0C5793BA}" type="pres">
      <dgm:prSet presAssocID="{ABE562EC-E453-1B4C-BC8E-F2FE84D51A85}" presName="centerShape" presStyleLbl="node0" presStyleIdx="0" presStyleCnt="1" custScaleX="146761" custScaleY="144034" custLinFactNeighborY="-1218"/>
      <dgm:spPr/>
    </dgm:pt>
    <dgm:pt modelId="{34E41684-483F-6142-A16A-5D3DD4CB4466}" type="pres">
      <dgm:prSet presAssocID="{4E3861B7-A67E-1A4B-AC0B-44BD782D453E}" presName="parTrans" presStyleLbl="sibTrans2D1" presStyleIdx="0" presStyleCnt="4" custScaleX="215354"/>
      <dgm:spPr/>
    </dgm:pt>
    <dgm:pt modelId="{A5652FE6-5F45-A44A-9DA8-F23293DA2DD1}" type="pres">
      <dgm:prSet presAssocID="{4E3861B7-A67E-1A4B-AC0B-44BD782D453E}" presName="connectorText" presStyleLbl="sibTrans2D1" presStyleIdx="0" presStyleCnt="4"/>
      <dgm:spPr/>
    </dgm:pt>
    <dgm:pt modelId="{4164A0C5-CFA2-6043-8565-058861E75C90}" type="pres">
      <dgm:prSet presAssocID="{496C5D95-D0DB-884A-9FDE-A8F8CEB1EC54}" presName="node" presStyleLbl="node1" presStyleIdx="0" presStyleCnt="4" custScaleX="112624" custScaleY="102399">
        <dgm:presLayoutVars>
          <dgm:bulletEnabled val="1"/>
        </dgm:presLayoutVars>
      </dgm:prSet>
      <dgm:spPr/>
    </dgm:pt>
    <dgm:pt modelId="{E657ED38-72FF-F540-ABB4-9D317EB25633}" type="pres">
      <dgm:prSet presAssocID="{A6EBFE10-75D3-B441-8D17-9543C0C8ABF4}" presName="parTrans" presStyleLbl="sibTrans2D1" presStyleIdx="1" presStyleCnt="4"/>
      <dgm:spPr/>
    </dgm:pt>
    <dgm:pt modelId="{F7EF9F08-F7A1-2E45-937F-0166C99594FC}" type="pres">
      <dgm:prSet presAssocID="{A6EBFE10-75D3-B441-8D17-9543C0C8ABF4}" presName="connectorText" presStyleLbl="sibTrans2D1" presStyleIdx="1" presStyleCnt="4"/>
      <dgm:spPr/>
    </dgm:pt>
    <dgm:pt modelId="{FCBA0A85-FC9B-E54B-BC6E-D3B8FE4501B7}" type="pres">
      <dgm:prSet presAssocID="{14F1678D-B72C-1742-8080-7630208FE4C8}" presName="node" presStyleLbl="node1" presStyleIdx="1" presStyleCnt="4" custScaleX="148975" custScaleY="128662" custRadScaleRad="139597" custRadScaleInc="-556">
        <dgm:presLayoutVars>
          <dgm:bulletEnabled val="1"/>
        </dgm:presLayoutVars>
      </dgm:prSet>
      <dgm:spPr/>
    </dgm:pt>
    <dgm:pt modelId="{EF129D02-7D2E-3542-853A-0B771FBEDE72}" type="pres">
      <dgm:prSet presAssocID="{078058A1-6C51-B543-A762-F4FF44852A63}" presName="parTrans" presStyleLbl="sibTrans2D1" presStyleIdx="2" presStyleCnt="4" custScaleX="215482"/>
      <dgm:spPr/>
    </dgm:pt>
    <dgm:pt modelId="{2E48BAF1-BC20-3240-9D91-826190E528F8}" type="pres">
      <dgm:prSet presAssocID="{078058A1-6C51-B543-A762-F4FF44852A63}" presName="connectorText" presStyleLbl="sibTrans2D1" presStyleIdx="2" presStyleCnt="4"/>
      <dgm:spPr/>
    </dgm:pt>
    <dgm:pt modelId="{459546B3-E172-B54C-AFBB-BE855BA43E52}" type="pres">
      <dgm:prSet presAssocID="{E333510D-A6B7-FD4B-854C-A5F927264D3A}" presName="node" presStyleLbl="node1" presStyleIdx="2" presStyleCnt="4" custScaleX="116036" custScaleY="110703">
        <dgm:presLayoutVars>
          <dgm:bulletEnabled val="1"/>
        </dgm:presLayoutVars>
      </dgm:prSet>
      <dgm:spPr/>
    </dgm:pt>
    <dgm:pt modelId="{A3F4C83B-FFF5-3E41-A5EC-E9FB37089C94}" type="pres">
      <dgm:prSet presAssocID="{4486C20D-74FF-F041-8D38-8937E1CF6CB8}" presName="parTrans" presStyleLbl="sibTrans2D1" presStyleIdx="3" presStyleCnt="4"/>
      <dgm:spPr/>
    </dgm:pt>
    <dgm:pt modelId="{C9891C7E-E606-AA41-AF3D-019D6C32BD51}" type="pres">
      <dgm:prSet presAssocID="{4486C20D-74FF-F041-8D38-8937E1CF6CB8}" presName="connectorText" presStyleLbl="sibTrans2D1" presStyleIdx="3" presStyleCnt="4"/>
      <dgm:spPr/>
    </dgm:pt>
    <dgm:pt modelId="{B43A25A3-CC2A-7D45-B392-515410F64305}" type="pres">
      <dgm:prSet presAssocID="{682BF7A9-E358-1041-8FF0-D3004C8AC304}" presName="node" presStyleLbl="node1" presStyleIdx="3" presStyleCnt="4" custScaleX="145495" custScaleY="140603" custRadScaleRad="142643" custRadScaleInc="544">
        <dgm:presLayoutVars>
          <dgm:bulletEnabled val="1"/>
        </dgm:presLayoutVars>
      </dgm:prSet>
      <dgm:spPr/>
    </dgm:pt>
  </dgm:ptLst>
  <dgm:cxnLst>
    <dgm:cxn modelId="{409EE218-772E-6C40-B378-1E0A5146408B}" srcId="{ABE562EC-E453-1B4C-BC8E-F2FE84D51A85}" destId="{496C5D95-D0DB-884A-9FDE-A8F8CEB1EC54}" srcOrd="0" destOrd="0" parTransId="{4E3861B7-A67E-1A4B-AC0B-44BD782D453E}" sibTransId="{F19CFA26-234E-0D48-9F4A-97A6F2E14224}"/>
    <dgm:cxn modelId="{954A2F21-CE58-F740-A1E4-3ED03A07BFB1}" type="presOf" srcId="{ABE562EC-E453-1B4C-BC8E-F2FE84D51A85}" destId="{F8D0CD2D-3AB9-8149-ADD1-988E0C5793BA}" srcOrd="0" destOrd="0" presId="urn:microsoft.com/office/officeart/2005/8/layout/radial5"/>
    <dgm:cxn modelId="{6370BC21-B33D-674A-8827-2D9FECD40932}" srcId="{ABE562EC-E453-1B4C-BC8E-F2FE84D51A85}" destId="{E333510D-A6B7-FD4B-854C-A5F927264D3A}" srcOrd="2" destOrd="0" parTransId="{078058A1-6C51-B543-A762-F4FF44852A63}" sibTransId="{47689160-857A-1B49-8233-E18D9939A26E}"/>
    <dgm:cxn modelId="{52F8DC35-D01C-544C-BD97-3F1598CBA094}" type="presOf" srcId="{A6EBFE10-75D3-B441-8D17-9543C0C8ABF4}" destId="{E657ED38-72FF-F540-ABB4-9D317EB25633}" srcOrd="0" destOrd="0" presId="urn:microsoft.com/office/officeart/2005/8/layout/radial5"/>
    <dgm:cxn modelId="{84318A36-92BE-F341-AD7A-1FE22E4FC4B3}" type="presOf" srcId="{078058A1-6C51-B543-A762-F4FF44852A63}" destId="{EF129D02-7D2E-3542-853A-0B771FBEDE72}" srcOrd="0" destOrd="0" presId="urn:microsoft.com/office/officeart/2005/8/layout/radial5"/>
    <dgm:cxn modelId="{2132C939-8277-F74F-9099-648AAE104840}" type="presOf" srcId="{4E3861B7-A67E-1A4B-AC0B-44BD782D453E}" destId="{A5652FE6-5F45-A44A-9DA8-F23293DA2DD1}" srcOrd="1" destOrd="0" presId="urn:microsoft.com/office/officeart/2005/8/layout/radial5"/>
    <dgm:cxn modelId="{E56CB241-0E15-CC4B-A76F-38648F36FC84}" type="presOf" srcId="{078058A1-6C51-B543-A762-F4FF44852A63}" destId="{2E48BAF1-BC20-3240-9D91-826190E528F8}" srcOrd="1" destOrd="0" presId="urn:microsoft.com/office/officeart/2005/8/layout/radial5"/>
    <dgm:cxn modelId="{BB6C3461-9ED3-0443-BF98-A4A166011C9B}" srcId="{ABE562EC-E453-1B4C-BC8E-F2FE84D51A85}" destId="{14F1678D-B72C-1742-8080-7630208FE4C8}" srcOrd="1" destOrd="0" parTransId="{A6EBFE10-75D3-B441-8D17-9543C0C8ABF4}" sibTransId="{A89E9BBD-10D3-C441-BADF-EAB6AAD9C9AD}"/>
    <dgm:cxn modelId="{11484666-786B-CA41-8DBA-9D7CC2604F95}" type="presOf" srcId="{8BB0179E-092A-F342-9873-8A4ADF663CBF}" destId="{99FF9D75-A5D6-DE40-A83D-FE56B16C1DA8}" srcOrd="0" destOrd="0" presId="urn:microsoft.com/office/officeart/2005/8/layout/radial5"/>
    <dgm:cxn modelId="{0E6A506D-F5B2-F245-A60E-DFDC332330EC}" srcId="{8BB0179E-092A-F342-9873-8A4ADF663CBF}" destId="{ABE562EC-E453-1B4C-BC8E-F2FE84D51A85}" srcOrd="0" destOrd="0" parTransId="{89B98FE2-5B20-8D4B-B514-5CAAA404F8AE}" sibTransId="{D7935278-1A42-3745-9122-A03ED75FC35F}"/>
    <dgm:cxn modelId="{A04D6B75-36D6-B644-B45D-53DBB08F6E92}" type="presOf" srcId="{496C5D95-D0DB-884A-9FDE-A8F8CEB1EC54}" destId="{4164A0C5-CFA2-6043-8565-058861E75C90}" srcOrd="0" destOrd="0" presId="urn:microsoft.com/office/officeart/2005/8/layout/radial5"/>
    <dgm:cxn modelId="{47382D80-CE7D-7B48-B045-5607F06DC038}" type="presOf" srcId="{A6EBFE10-75D3-B441-8D17-9543C0C8ABF4}" destId="{F7EF9F08-F7A1-2E45-937F-0166C99594FC}" srcOrd="1" destOrd="0" presId="urn:microsoft.com/office/officeart/2005/8/layout/radial5"/>
    <dgm:cxn modelId="{514A4183-21FA-194F-8BA7-BF88B17B9F12}" type="presOf" srcId="{E333510D-A6B7-FD4B-854C-A5F927264D3A}" destId="{459546B3-E172-B54C-AFBB-BE855BA43E52}" srcOrd="0" destOrd="0" presId="urn:microsoft.com/office/officeart/2005/8/layout/radial5"/>
    <dgm:cxn modelId="{79350E93-E22B-8D4F-9C71-87CFA5EC53F8}" type="presOf" srcId="{682BF7A9-E358-1041-8FF0-D3004C8AC304}" destId="{B43A25A3-CC2A-7D45-B392-515410F64305}" srcOrd="0" destOrd="0" presId="urn:microsoft.com/office/officeart/2005/8/layout/radial5"/>
    <dgm:cxn modelId="{AB56BCBE-8D71-864B-97AB-B4ACCE3F7036}" srcId="{ABE562EC-E453-1B4C-BC8E-F2FE84D51A85}" destId="{682BF7A9-E358-1041-8FF0-D3004C8AC304}" srcOrd="3" destOrd="0" parTransId="{4486C20D-74FF-F041-8D38-8937E1CF6CB8}" sibTransId="{1C87355F-1821-5E4F-9A21-3406164A1A87}"/>
    <dgm:cxn modelId="{39CCB9C0-0E3B-2C46-8916-71F71D7AEC25}" type="presOf" srcId="{4E3861B7-A67E-1A4B-AC0B-44BD782D453E}" destId="{34E41684-483F-6142-A16A-5D3DD4CB4466}" srcOrd="0" destOrd="0" presId="urn:microsoft.com/office/officeart/2005/8/layout/radial5"/>
    <dgm:cxn modelId="{80CD6DC8-DE83-C547-97ED-6A06974F526E}" type="presOf" srcId="{14F1678D-B72C-1742-8080-7630208FE4C8}" destId="{FCBA0A85-FC9B-E54B-BC6E-D3B8FE4501B7}" srcOrd="0" destOrd="0" presId="urn:microsoft.com/office/officeart/2005/8/layout/radial5"/>
    <dgm:cxn modelId="{1135E3C9-A818-5E43-8B25-527919680311}" type="presOf" srcId="{4486C20D-74FF-F041-8D38-8937E1CF6CB8}" destId="{C9891C7E-E606-AA41-AF3D-019D6C32BD51}" srcOrd="1" destOrd="0" presId="urn:microsoft.com/office/officeart/2005/8/layout/radial5"/>
    <dgm:cxn modelId="{13F3A2DC-6CD6-394C-A005-2B58DF34C43E}" type="presOf" srcId="{4486C20D-74FF-F041-8D38-8937E1CF6CB8}" destId="{A3F4C83B-FFF5-3E41-A5EC-E9FB37089C94}" srcOrd="0" destOrd="0" presId="urn:microsoft.com/office/officeart/2005/8/layout/radial5"/>
    <dgm:cxn modelId="{E2E0F173-1A09-6F46-B564-A22A123CA1A6}" type="presParOf" srcId="{99FF9D75-A5D6-DE40-A83D-FE56B16C1DA8}" destId="{F8D0CD2D-3AB9-8149-ADD1-988E0C5793BA}" srcOrd="0" destOrd="0" presId="urn:microsoft.com/office/officeart/2005/8/layout/radial5"/>
    <dgm:cxn modelId="{356C63FE-A666-E346-9768-5B81E60F542F}" type="presParOf" srcId="{99FF9D75-A5D6-DE40-A83D-FE56B16C1DA8}" destId="{34E41684-483F-6142-A16A-5D3DD4CB4466}" srcOrd="1" destOrd="0" presId="urn:microsoft.com/office/officeart/2005/8/layout/radial5"/>
    <dgm:cxn modelId="{96229FC7-A33D-4B48-AAFC-F3438C095154}" type="presParOf" srcId="{34E41684-483F-6142-A16A-5D3DD4CB4466}" destId="{A5652FE6-5F45-A44A-9DA8-F23293DA2DD1}" srcOrd="0" destOrd="0" presId="urn:microsoft.com/office/officeart/2005/8/layout/radial5"/>
    <dgm:cxn modelId="{8E711B55-F6DD-DD4E-9EF2-3DFE593FDF3C}" type="presParOf" srcId="{99FF9D75-A5D6-DE40-A83D-FE56B16C1DA8}" destId="{4164A0C5-CFA2-6043-8565-058861E75C90}" srcOrd="2" destOrd="0" presId="urn:microsoft.com/office/officeart/2005/8/layout/radial5"/>
    <dgm:cxn modelId="{37352A71-719A-CF4F-8375-59A050F36F00}" type="presParOf" srcId="{99FF9D75-A5D6-DE40-A83D-FE56B16C1DA8}" destId="{E657ED38-72FF-F540-ABB4-9D317EB25633}" srcOrd="3" destOrd="0" presId="urn:microsoft.com/office/officeart/2005/8/layout/radial5"/>
    <dgm:cxn modelId="{DEE6ADE2-D6C6-ED4A-8AE1-4919F1A394B8}" type="presParOf" srcId="{E657ED38-72FF-F540-ABB4-9D317EB25633}" destId="{F7EF9F08-F7A1-2E45-937F-0166C99594FC}" srcOrd="0" destOrd="0" presId="urn:microsoft.com/office/officeart/2005/8/layout/radial5"/>
    <dgm:cxn modelId="{1A7303D9-E2D6-6C49-BF7C-131C12FA5D7B}" type="presParOf" srcId="{99FF9D75-A5D6-DE40-A83D-FE56B16C1DA8}" destId="{FCBA0A85-FC9B-E54B-BC6E-D3B8FE4501B7}" srcOrd="4" destOrd="0" presId="urn:microsoft.com/office/officeart/2005/8/layout/radial5"/>
    <dgm:cxn modelId="{FF4CE75A-2DD3-8E46-AD17-CF1839DC71D0}" type="presParOf" srcId="{99FF9D75-A5D6-DE40-A83D-FE56B16C1DA8}" destId="{EF129D02-7D2E-3542-853A-0B771FBEDE72}" srcOrd="5" destOrd="0" presId="urn:microsoft.com/office/officeart/2005/8/layout/radial5"/>
    <dgm:cxn modelId="{02F1B7B8-7451-0242-B28E-68463889E24A}" type="presParOf" srcId="{EF129D02-7D2E-3542-853A-0B771FBEDE72}" destId="{2E48BAF1-BC20-3240-9D91-826190E528F8}" srcOrd="0" destOrd="0" presId="urn:microsoft.com/office/officeart/2005/8/layout/radial5"/>
    <dgm:cxn modelId="{71288617-F36E-5F42-82F6-A3B97B30CC6B}" type="presParOf" srcId="{99FF9D75-A5D6-DE40-A83D-FE56B16C1DA8}" destId="{459546B3-E172-B54C-AFBB-BE855BA43E52}" srcOrd="6" destOrd="0" presId="urn:microsoft.com/office/officeart/2005/8/layout/radial5"/>
    <dgm:cxn modelId="{594E36B9-434B-CE44-B678-0F5B514F1E98}" type="presParOf" srcId="{99FF9D75-A5D6-DE40-A83D-FE56B16C1DA8}" destId="{A3F4C83B-FFF5-3E41-A5EC-E9FB37089C94}" srcOrd="7" destOrd="0" presId="urn:microsoft.com/office/officeart/2005/8/layout/radial5"/>
    <dgm:cxn modelId="{798BFF89-FBE1-AA42-B0CB-D35F86F0A506}" type="presParOf" srcId="{A3F4C83B-FFF5-3E41-A5EC-E9FB37089C94}" destId="{C9891C7E-E606-AA41-AF3D-019D6C32BD51}" srcOrd="0" destOrd="0" presId="urn:microsoft.com/office/officeart/2005/8/layout/radial5"/>
    <dgm:cxn modelId="{AD22837A-94DA-5844-BDF0-37D706CF7B44}" type="presParOf" srcId="{99FF9D75-A5D6-DE40-A83D-FE56B16C1DA8}" destId="{B43A25A3-CC2A-7D45-B392-515410F6430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6E763-FA51-3A49-B6D6-CDAF92615F10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B747EFC-2D4F-704B-A653-74592C611A6F}">
      <dgm:prSet phldrT="[Testo]" custT="1"/>
      <dgm:spPr/>
      <dgm:t>
        <a:bodyPr/>
        <a:lstStyle/>
        <a:p>
          <a:pPr algn="ctr"/>
          <a:r>
            <a:rPr lang="it-IT" sz="4500" err="1"/>
            <a:t>Outwards</a:t>
          </a:r>
          <a:endParaRPr lang="it-IT" sz="4500"/>
        </a:p>
      </dgm:t>
    </dgm:pt>
    <dgm:pt modelId="{8570AF51-C97E-1D41-A85F-13E5A986DD00}" type="parTrans" cxnId="{C9F674FC-1E35-3141-BFCF-BA6D7C41ABB4}">
      <dgm:prSet/>
      <dgm:spPr/>
      <dgm:t>
        <a:bodyPr/>
        <a:lstStyle/>
        <a:p>
          <a:endParaRPr lang="it-IT"/>
        </a:p>
      </dgm:t>
    </dgm:pt>
    <dgm:pt modelId="{6EDC2601-7D8B-E347-B4AF-90C3F319F49F}" type="sibTrans" cxnId="{C9F674FC-1E35-3141-BFCF-BA6D7C41ABB4}">
      <dgm:prSet/>
      <dgm:spPr/>
      <dgm:t>
        <a:bodyPr/>
        <a:lstStyle/>
        <a:p>
          <a:endParaRPr lang="it-IT"/>
        </a:p>
      </dgm:t>
    </dgm:pt>
    <dgm:pt modelId="{66EADB9E-5278-0B40-80C8-540B88B3BA4A}">
      <dgm:prSet phldrT="[Testo]"/>
      <dgm:spPr/>
      <dgm:t>
        <a:bodyPr/>
        <a:lstStyle/>
        <a:p>
          <a:r>
            <a:rPr lang="it-IT" err="1"/>
            <a:t>Primary</a:t>
          </a:r>
          <a:r>
            <a:rPr lang="it-IT"/>
            <a:t> </a:t>
          </a:r>
          <a:r>
            <a:rPr lang="it-IT" err="1"/>
            <a:t>legislation</a:t>
          </a:r>
          <a:endParaRPr lang="it-IT"/>
        </a:p>
      </dgm:t>
    </dgm:pt>
    <dgm:pt modelId="{A2880C46-0C93-CE47-BEA9-B2A50F778CC7}" type="parTrans" cxnId="{00B16D0E-E4E3-D74F-AFB5-E1A01A4E0C1B}">
      <dgm:prSet/>
      <dgm:spPr/>
      <dgm:t>
        <a:bodyPr/>
        <a:lstStyle/>
        <a:p>
          <a:endParaRPr lang="it-IT"/>
        </a:p>
      </dgm:t>
    </dgm:pt>
    <dgm:pt modelId="{EBED123E-9791-D84F-B621-523DBCDF1CA0}" type="sibTrans" cxnId="{00B16D0E-E4E3-D74F-AFB5-E1A01A4E0C1B}">
      <dgm:prSet/>
      <dgm:spPr/>
      <dgm:t>
        <a:bodyPr/>
        <a:lstStyle/>
        <a:p>
          <a:endParaRPr lang="it-IT"/>
        </a:p>
      </dgm:t>
    </dgm:pt>
    <dgm:pt modelId="{DAB68D9F-037A-E543-8241-C964594D3947}">
      <dgm:prSet phldrT="[Testo]"/>
      <dgm:spPr/>
      <dgm:t>
        <a:bodyPr/>
        <a:lstStyle/>
        <a:p>
          <a:r>
            <a:rPr lang="it-IT" err="1"/>
            <a:t>Translation</a:t>
          </a:r>
          <a:r>
            <a:rPr lang="it-IT"/>
            <a:t> of </a:t>
          </a:r>
          <a:r>
            <a:rPr lang="it-IT" err="1"/>
            <a:t>documents</a:t>
          </a:r>
          <a:endParaRPr lang="it-IT"/>
        </a:p>
      </dgm:t>
    </dgm:pt>
    <dgm:pt modelId="{BE946DA1-5979-1142-8DFE-6FA3C14BA72C}" type="parTrans" cxnId="{571354B3-F83F-EF42-B7AA-66AFD3608E72}">
      <dgm:prSet/>
      <dgm:spPr/>
      <dgm:t>
        <a:bodyPr/>
        <a:lstStyle/>
        <a:p>
          <a:endParaRPr lang="it-IT"/>
        </a:p>
      </dgm:t>
    </dgm:pt>
    <dgm:pt modelId="{F4351504-466C-E143-91FF-475BDA582E66}" type="sibTrans" cxnId="{571354B3-F83F-EF42-B7AA-66AFD3608E72}">
      <dgm:prSet/>
      <dgm:spPr/>
      <dgm:t>
        <a:bodyPr/>
        <a:lstStyle/>
        <a:p>
          <a:endParaRPr lang="it-IT"/>
        </a:p>
      </dgm:t>
    </dgm:pt>
    <dgm:pt modelId="{E5E69571-33A6-A04E-B7FE-57F76FF67412}">
      <dgm:prSet phldrT="[Testo]"/>
      <dgm:spPr/>
      <dgm:t>
        <a:bodyPr/>
        <a:lstStyle/>
        <a:p>
          <a:r>
            <a:rPr lang="it-IT"/>
            <a:t>Language-</a:t>
          </a:r>
          <a:r>
            <a:rPr lang="it-IT" err="1"/>
            <a:t>promoting</a:t>
          </a:r>
          <a:r>
            <a:rPr lang="it-IT"/>
            <a:t> </a:t>
          </a:r>
          <a:r>
            <a:rPr lang="it-IT" err="1"/>
            <a:t>programmes</a:t>
          </a:r>
          <a:endParaRPr lang="it-IT"/>
        </a:p>
      </dgm:t>
    </dgm:pt>
    <dgm:pt modelId="{D188110D-99FE-184F-AC21-BC075AE1E9FA}" type="parTrans" cxnId="{54CF9ED6-AB76-6F4B-B1C2-FD6B1B3C8E83}">
      <dgm:prSet/>
      <dgm:spPr/>
      <dgm:t>
        <a:bodyPr/>
        <a:lstStyle/>
        <a:p>
          <a:endParaRPr lang="it-IT"/>
        </a:p>
      </dgm:t>
    </dgm:pt>
    <dgm:pt modelId="{4FAB74D7-5F52-DD4A-9422-E54B3DFED709}" type="sibTrans" cxnId="{54CF9ED6-AB76-6F4B-B1C2-FD6B1B3C8E83}">
      <dgm:prSet/>
      <dgm:spPr/>
      <dgm:t>
        <a:bodyPr/>
        <a:lstStyle/>
        <a:p>
          <a:endParaRPr lang="it-IT"/>
        </a:p>
      </dgm:t>
    </dgm:pt>
    <dgm:pt modelId="{746ABD3C-1CAC-0448-9362-7407762825E5}">
      <dgm:prSet phldrT="[Testo]" custT="1"/>
      <dgm:spPr/>
      <dgm:t>
        <a:bodyPr/>
        <a:lstStyle/>
        <a:p>
          <a:pPr algn="ctr"/>
          <a:r>
            <a:rPr lang="it-IT" sz="4500" err="1"/>
            <a:t>Inwards</a:t>
          </a:r>
          <a:endParaRPr lang="it-IT" sz="4500"/>
        </a:p>
      </dgm:t>
    </dgm:pt>
    <dgm:pt modelId="{02C7066B-E1FE-074B-876F-0FB2BF327822}" type="parTrans" cxnId="{C4760227-AB72-F540-B769-B7C7368ACB59}">
      <dgm:prSet/>
      <dgm:spPr/>
      <dgm:t>
        <a:bodyPr/>
        <a:lstStyle/>
        <a:p>
          <a:endParaRPr lang="it-IT"/>
        </a:p>
      </dgm:t>
    </dgm:pt>
    <dgm:pt modelId="{0038386B-B1CA-1349-8D48-6576A13E0344}" type="sibTrans" cxnId="{C4760227-AB72-F540-B769-B7C7368ACB59}">
      <dgm:prSet/>
      <dgm:spPr/>
      <dgm:t>
        <a:bodyPr/>
        <a:lstStyle/>
        <a:p>
          <a:endParaRPr lang="it-IT"/>
        </a:p>
      </dgm:t>
    </dgm:pt>
    <dgm:pt modelId="{C98E9C81-BF22-1241-9BBD-A8ADB8A79203}">
      <dgm:prSet phldrT="[Testo]"/>
      <dgm:spPr/>
      <dgm:t>
        <a:bodyPr/>
        <a:lstStyle/>
        <a:p>
          <a:r>
            <a:rPr lang="it-IT" err="1"/>
            <a:t>Working</a:t>
          </a:r>
          <a:r>
            <a:rPr lang="it-IT"/>
            <a:t> </a:t>
          </a:r>
          <a:r>
            <a:rPr lang="it-IT" err="1"/>
            <a:t>arrangements</a:t>
          </a:r>
          <a:endParaRPr lang="it-IT"/>
        </a:p>
      </dgm:t>
    </dgm:pt>
    <dgm:pt modelId="{9E37E2C4-DCB0-8348-B14A-12D99331835B}" type="parTrans" cxnId="{42D18485-04D4-0E49-BA1C-B2FF326B7C49}">
      <dgm:prSet/>
      <dgm:spPr/>
      <dgm:t>
        <a:bodyPr/>
        <a:lstStyle/>
        <a:p>
          <a:endParaRPr lang="it-IT"/>
        </a:p>
      </dgm:t>
    </dgm:pt>
    <dgm:pt modelId="{FD9A613C-BD9E-0D47-A586-0878E90D3B18}" type="sibTrans" cxnId="{42D18485-04D4-0E49-BA1C-B2FF326B7C49}">
      <dgm:prSet/>
      <dgm:spPr/>
      <dgm:t>
        <a:bodyPr/>
        <a:lstStyle/>
        <a:p>
          <a:endParaRPr lang="it-IT"/>
        </a:p>
      </dgm:t>
    </dgm:pt>
    <dgm:pt modelId="{DEA72EB9-AB42-4947-ACA1-5F855B27F06A}">
      <dgm:prSet phldrT="[Testo]"/>
      <dgm:spPr/>
      <dgm:t>
        <a:bodyPr/>
        <a:lstStyle/>
        <a:p>
          <a:r>
            <a:rPr lang="it-IT" err="1"/>
            <a:t>Recruitment</a:t>
          </a:r>
          <a:r>
            <a:rPr lang="it-IT"/>
            <a:t> </a:t>
          </a:r>
          <a:r>
            <a:rPr lang="it-IT" err="1"/>
            <a:t>policies</a:t>
          </a:r>
          <a:endParaRPr lang="it-IT"/>
        </a:p>
      </dgm:t>
    </dgm:pt>
    <dgm:pt modelId="{340112AB-9F37-2D48-B699-E3E4A20670AB}" type="parTrans" cxnId="{167B89DD-FEFE-944D-9EA5-5C5D63A24483}">
      <dgm:prSet/>
      <dgm:spPr/>
      <dgm:t>
        <a:bodyPr/>
        <a:lstStyle/>
        <a:p>
          <a:endParaRPr lang="it-IT"/>
        </a:p>
      </dgm:t>
    </dgm:pt>
    <dgm:pt modelId="{EF4E881C-5DC7-2D43-9DAD-268204E963F0}" type="sibTrans" cxnId="{167B89DD-FEFE-944D-9EA5-5C5D63A24483}">
      <dgm:prSet/>
      <dgm:spPr/>
      <dgm:t>
        <a:bodyPr/>
        <a:lstStyle/>
        <a:p>
          <a:endParaRPr lang="it-IT"/>
        </a:p>
      </dgm:t>
    </dgm:pt>
    <dgm:pt modelId="{B84704D8-4088-154B-BC24-00052785977F}">
      <dgm:prSet phldrT="[Testo]"/>
      <dgm:spPr/>
      <dgm:t>
        <a:bodyPr/>
        <a:lstStyle/>
        <a:p>
          <a:r>
            <a:rPr lang="it-IT" err="1"/>
            <a:t>Meetings</a:t>
          </a:r>
          <a:r>
            <a:rPr lang="it-IT"/>
            <a:t>/</a:t>
          </a:r>
          <a:r>
            <a:rPr lang="it-IT" err="1"/>
            <a:t>Interpretation</a:t>
          </a:r>
          <a:endParaRPr lang="it-IT"/>
        </a:p>
      </dgm:t>
    </dgm:pt>
    <dgm:pt modelId="{240028F6-6E60-034A-B53C-574BDACCF7F1}" type="parTrans" cxnId="{D731C88F-A8C7-D847-91E2-FCDD6D8F6A0E}">
      <dgm:prSet/>
      <dgm:spPr/>
      <dgm:t>
        <a:bodyPr/>
        <a:lstStyle/>
        <a:p>
          <a:endParaRPr lang="it-IT"/>
        </a:p>
      </dgm:t>
    </dgm:pt>
    <dgm:pt modelId="{BDCA59DF-3059-FF4F-9B1A-7AE554B7BD62}" type="sibTrans" cxnId="{D731C88F-A8C7-D847-91E2-FCDD6D8F6A0E}">
      <dgm:prSet/>
      <dgm:spPr/>
      <dgm:t>
        <a:bodyPr/>
        <a:lstStyle/>
        <a:p>
          <a:endParaRPr lang="it-IT"/>
        </a:p>
      </dgm:t>
    </dgm:pt>
    <dgm:pt modelId="{86EBA03B-ACA8-C44B-ABE8-E00692401866}" type="pres">
      <dgm:prSet presAssocID="{1DC6E763-FA51-3A49-B6D6-CDAF92615F10}" presName="layout" presStyleCnt="0">
        <dgm:presLayoutVars>
          <dgm:chMax/>
          <dgm:chPref/>
          <dgm:dir/>
          <dgm:resizeHandles/>
        </dgm:presLayoutVars>
      </dgm:prSet>
      <dgm:spPr/>
    </dgm:pt>
    <dgm:pt modelId="{B1F5C6B6-D358-D744-94FE-5041304BFDC9}" type="pres">
      <dgm:prSet presAssocID="{4B747EFC-2D4F-704B-A653-74592C611A6F}" presName="root" presStyleCnt="0">
        <dgm:presLayoutVars>
          <dgm:chMax/>
          <dgm:chPref/>
        </dgm:presLayoutVars>
      </dgm:prSet>
      <dgm:spPr/>
    </dgm:pt>
    <dgm:pt modelId="{3D8153A6-5FC5-D54C-9C1D-630B70CA250F}" type="pres">
      <dgm:prSet presAssocID="{4B747EFC-2D4F-704B-A653-74592C611A6F}" presName="rootComposite" presStyleCnt="0">
        <dgm:presLayoutVars/>
      </dgm:prSet>
      <dgm:spPr/>
    </dgm:pt>
    <dgm:pt modelId="{4E42AAA0-B0CA-F847-B08F-9FE3A7031E9A}" type="pres">
      <dgm:prSet presAssocID="{4B747EFC-2D4F-704B-A653-74592C611A6F}" presName="ParentAccent" presStyleLbl="alignNode1" presStyleIdx="0" presStyleCnt="2"/>
      <dgm:spPr>
        <a:solidFill>
          <a:srgbClr val="92D050"/>
        </a:solidFill>
        <a:ln>
          <a:solidFill>
            <a:srgbClr val="002060"/>
          </a:solidFill>
        </a:ln>
      </dgm:spPr>
    </dgm:pt>
    <dgm:pt modelId="{D230B4E5-3B0A-5445-8E09-152B4C072B3D}" type="pres">
      <dgm:prSet presAssocID="{4B747EFC-2D4F-704B-A653-74592C611A6F}" presName="ParentSmallAccent" presStyleLbl="fgAcc1" presStyleIdx="0" presStyleCnt="2"/>
      <dgm:spPr>
        <a:solidFill>
          <a:srgbClr val="92D050">
            <a:alpha val="90000"/>
          </a:srgbClr>
        </a:solidFill>
        <a:ln>
          <a:solidFill>
            <a:srgbClr val="002060"/>
          </a:solidFill>
        </a:ln>
      </dgm:spPr>
    </dgm:pt>
    <dgm:pt modelId="{D21B83D2-5605-054C-B4D2-81B6B7EEAE05}" type="pres">
      <dgm:prSet presAssocID="{4B747EFC-2D4F-704B-A653-74592C611A6F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206E3366-27A5-9F46-BAE7-6C511F12A52E}" type="pres">
      <dgm:prSet presAssocID="{4B747EFC-2D4F-704B-A653-74592C611A6F}" presName="childShape" presStyleCnt="0">
        <dgm:presLayoutVars>
          <dgm:chMax val="0"/>
          <dgm:chPref val="0"/>
        </dgm:presLayoutVars>
      </dgm:prSet>
      <dgm:spPr/>
    </dgm:pt>
    <dgm:pt modelId="{046E03B7-2E71-2249-89BD-477E345C59A2}" type="pres">
      <dgm:prSet presAssocID="{66EADB9E-5278-0B40-80C8-540B88B3BA4A}" presName="childComposite" presStyleCnt="0">
        <dgm:presLayoutVars>
          <dgm:chMax val="0"/>
          <dgm:chPref val="0"/>
        </dgm:presLayoutVars>
      </dgm:prSet>
      <dgm:spPr/>
    </dgm:pt>
    <dgm:pt modelId="{70068C16-341D-4C41-B155-55DD657C4A91}" type="pres">
      <dgm:prSet presAssocID="{66EADB9E-5278-0B40-80C8-540B88B3BA4A}" presName="ChildAccent" presStyleLbl="solidFgAcc1" presStyleIdx="0" presStyleCnt="6"/>
      <dgm:spPr>
        <a:solidFill>
          <a:srgbClr val="92D050"/>
        </a:solidFill>
        <a:ln>
          <a:solidFill>
            <a:srgbClr val="002060"/>
          </a:solidFill>
        </a:ln>
      </dgm:spPr>
    </dgm:pt>
    <dgm:pt modelId="{B5257832-DC8D-974F-9EA8-4A5B8176FFA6}" type="pres">
      <dgm:prSet presAssocID="{66EADB9E-5278-0B40-80C8-540B88B3BA4A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94FD586D-1C01-DA47-8CFC-0B5E464D3CB3}" type="pres">
      <dgm:prSet presAssocID="{DAB68D9F-037A-E543-8241-C964594D3947}" presName="childComposite" presStyleCnt="0">
        <dgm:presLayoutVars>
          <dgm:chMax val="0"/>
          <dgm:chPref val="0"/>
        </dgm:presLayoutVars>
      </dgm:prSet>
      <dgm:spPr/>
    </dgm:pt>
    <dgm:pt modelId="{F7318079-7F80-FA43-BCC1-6C6150AC97A3}" type="pres">
      <dgm:prSet presAssocID="{DAB68D9F-037A-E543-8241-C964594D3947}" presName="ChildAccent" presStyleLbl="solidFgAcc1" presStyleIdx="1" presStyleCnt="6"/>
      <dgm:spPr>
        <a:solidFill>
          <a:srgbClr val="92D050"/>
        </a:solidFill>
        <a:ln>
          <a:solidFill>
            <a:srgbClr val="002060"/>
          </a:solidFill>
        </a:ln>
      </dgm:spPr>
    </dgm:pt>
    <dgm:pt modelId="{5A2C4A03-F40E-E84E-A068-84C6A17385A3}" type="pres">
      <dgm:prSet presAssocID="{DAB68D9F-037A-E543-8241-C964594D3947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CD82D578-604C-3A4F-8AC5-D947377F7430}" type="pres">
      <dgm:prSet presAssocID="{E5E69571-33A6-A04E-B7FE-57F76FF67412}" presName="childComposite" presStyleCnt="0">
        <dgm:presLayoutVars>
          <dgm:chMax val="0"/>
          <dgm:chPref val="0"/>
        </dgm:presLayoutVars>
      </dgm:prSet>
      <dgm:spPr/>
    </dgm:pt>
    <dgm:pt modelId="{5352A357-6F4F-934C-A3F6-796C7AADF16E}" type="pres">
      <dgm:prSet presAssocID="{E5E69571-33A6-A04E-B7FE-57F76FF67412}" presName="ChildAccent" presStyleLbl="solidFgAcc1" presStyleIdx="2" presStyleCnt="6"/>
      <dgm:spPr>
        <a:solidFill>
          <a:srgbClr val="92D050"/>
        </a:solidFill>
        <a:ln>
          <a:solidFill>
            <a:srgbClr val="002060"/>
          </a:solidFill>
        </a:ln>
      </dgm:spPr>
    </dgm:pt>
    <dgm:pt modelId="{9C82FA02-4A42-734A-9168-6235F4F96738}" type="pres">
      <dgm:prSet presAssocID="{E5E69571-33A6-A04E-B7FE-57F76FF67412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68B7BC8C-D3FA-F243-BCC4-7C5ED39236DB}" type="pres">
      <dgm:prSet presAssocID="{746ABD3C-1CAC-0448-9362-7407762825E5}" presName="root" presStyleCnt="0">
        <dgm:presLayoutVars>
          <dgm:chMax/>
          <dgm:chPref/>
        </dgm:presLayoutVars>
      </dgm:prSet>
      <dgm:spPr/>
    </dgm:pt>
    <dgm:pt modelId="{04DE2889-5B3A-3B45-A343-2528DF8F2905}" type="pres">
      <dgm:prSet presAssocID="{746ABD3C-1CAC-0448-9362-7407762825E5}" presName="rootComposite" presStyleCnt="0">
        <dgm:presLayoutVars/>
      </dgm:prSet>
      <dgm:spPr/>
    </dgm:pt>
    <dgm:pt modelId="{F27ED8F3-0F9F-E444-BF7F-4491DA7E6BA7}" type="pres">
      <dgm:prSet presAssocID="{746ABD3C-1CAC-0448-9362-7407762825E5}" presName="ParentAccent" presStyleLbl="alignNode1" presStyleIdx="1" presStyleCnt="2"/>
      <dgm:spPr>
        <a:solidFill>
          <a:schemeClr val="accent5">
            <a:lumMod val="40000"/>
            <a:lumOff val="60000"/>
          </a:schemeClr>
        </a:solidFill>
        <a:ln>
          <a:solidFill>
            <a:srgbClr val="002060"/>
          </a:solidFill>
        </a:ln>
      </dgm:spPr>
    </dgm:pt>
    <dgm:pt modelId="{AA56B42E-0C4B-9A47-ABC1-55A4A50D6F60}" type="pres">
      <dgm:prSet presAssocID="{746ABD3C-1CAC-0448-9362-7407762825E5}" presName="ParentSmallAccent" presStyleLbl="fgAcc1" presStyleIdx="1" presStyleCnt="2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rgbClr val="002060"/>
          </a:solidFill>
        </a:ln>
      </dgm:spPr>
    </dgm:pt>
    <dgm:pt modelId="{EB25CFF6-8EB1-2940-8BAC-59497E53E1BB}" type="pres">
      <dgm:prSet presAssocID="{746ABD3C-1CAC-0448-9362-7407762825E5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DAB0DC98-A19F-AF41-A7AD-9D8F129D1AC9}" type="pres">
      <dgm:prSet presAssocID="{746ABD3C-1CAC-0448-9362-7407762825E5}" presName="childShape" presStyleCnt="0">
        <dgm:presLayoutVars>
          <dgm:chMax val="0"/>
          <dgm:chPref val="0"/>
        </dgm:presLayoutVars>
      </dgm:prSet>
      <dgm:spPr/>
    </dgm:pt>
    <dgm:pt modelId="{969AC44E-21C7-6541-9B77-FC741159F32B}" type="pres">
      <dgm:prSet presAssocID="{C98E9C81-BF22-1241-9BBD-A8ADB8A79203}" presName="childComposite" presStyleCnt="0">
        <dgm:presLayoutVars>
          <dgm:chMax val="0"/>
          <dgm:chPref val="0"/>
        </dgm:presLayoutVars>
      </dgm:prSet>
      <dgm:spPr/>
    </dgm:pt>
    <dgm:pt modelId="{C2BABF7A-CD81-F74A-8186-9C0F759764CF}" type="pres">
      <dgm:prSet presAssocID="{C98E9C81-BF22-1241-9BBD-A8ADB8A79203}" presName="ChildAccent" presStyleLbl="solidFgAcc1" presStyleIdx="3" presStyleCnt="6"/>
      <dgm:spPr>
        <a:solidFill>
          <a:schemeClr val="accent5">
            <a:lumMod val="40000"/>
            <a:lumOff val="60000"/>
          </a:schemeClr>
        </a:solidFill>
        <a:ln>
          <a:solidFill>
            <a:srgbClr val="002060"/>
          </a:solidFill>
        </a:ln>
      </dgm:spPr>
    </dgm:pt>
    <dgm:pt modelId="{ABA0E903-5437-AE43-A08D-C06BF9DA75DD}" type="pres">
      <dgm:prSet presAssocID="{C98E9C81-BF22-1241-9BBD-A8ADB8A79203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E1E1BD28-74C7-DA4D-8B37-7E3DDF80072A}" type="pres">
      <dgm:prSet presAssocID="{DEA72EB9-AB42-4947-ACA1-5F855B27F06A}" presName="childComposite" presStyleCnt="0">
        <dgm:presLayoutVars>
          <dgm:chMax val="0"/>
          <dgm:chPref val="0"/>
        </dgm:presLayoutVars>
      </dgm:prSet>
      <dgm:spPr/>
    </dgm:pt>
    <dgm:pt modelId="{F2E5C636-7469-8549-90D4-10835E17B846}" type="pres">
      <dgm:prSet presAssocID="{DEA72EB9-AB42-4947-ACA1-5F855B27F06A}" presName="ChildAccent" presStyleLbl="solidFgAcc1" presStyleIdx="4" presStyleCnt="6"/>
      <dgm:spPr>
        <a:solidFill>
          <a:schemeClr val="accent5">
            <a:lumMod val="40000"/>
            <a:lumOff val="60000"/>
          </a:schemeClr>
        </a:solidFill>
        <a:ln>
          <a:solidFill>
            <a:srgbClr val="002060"/>
          </a:solidFill>
        </a:ln>
      </dgm:spPr>
    </dgm:pt>
    <dgm:pt modelId="{6DE8317D-5B82-1642-B095-3A012DF2A5F3}" type="pres">
      <dgm:prSet presAssocID="{DEA72EB9-AB42-4947-ACA1-5F855B27F06A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BD1CF707-8A53-5649-9AD5-A88DC4AF5A4F}" type="pres">
      <dgm:prSet presAssocID="{B84704D8-4088-154B-BC24-00052785977F}" presName="childComposite" presStyleCnt="0">
        <dgm:presLayoutVars>
          <dgm:chMax val="0"/>
          <dgm:chPref val="0"/>
        </dgm:presLayoutVars>
      </dgm:prSet>
      <dgm:spPr/>
    </dgm:pt>
    <dgm:pt modelId="{823A289F-88BA-564C-97C0-EB02FA7F81D8}" type="pres">
      <dgm:prSet presAssocID="{B84704D8-4088-154B-BC24-00052785977F}" presName="ChildAccent" presStyleLbl="solidFgAcc1" presStyleIdx="5" presStyleCnt="6"/>
      <dgm:spPr>
        <a:solidFill>
          <a:schemeClr val="accent5">
            <a:lumMod val="40000"/>
            <a:lumOff val="60000"/>
          </a:schemeClr>
        </a:solidFill>
        <a:ln>
          <a:solidFill>
            <a:srgbClr val="002060"/>
          </a:solidFill>
        </a:ln>
      </dgm:spPr>
    </dgm:pt>
    <dgm:pt modelId="{AB484EAE-8E75-6842-880E-4E70B73F6ABF}" type="pres">
      <dgm:prSet presAssocID="{B84704D8-4088-154B-BC24-00052785977F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0B16D0E-E4E3-D74F-AFB5-E1A01A4E0C1B}" srcId="{4B747EFC-2D4F-704B-A653-74592C611A6F}" destId="{66EADB9E-5278-0B40-80C8-540B88B3BA4A}" srcOrd="0" destOrd="0" parTransId="{A2880C46-0C93-CE47-BEA9-B2A50F778CC7}" sibTransId="{EBED123E-9791-D84F-B621-523DBCDF1CA0}"/>
    <dgm:cxn modelId="{046FB111-8A37-554E-8524-E3C75362D3B5}" type="presOf" srcId="{B84704D8-4088-154B-BC24-00052785977F}" destId="{AB484EAE-8E75-6842-880E-4E70B73F6ABF}" srcOrd="0" destOrd="0" presId="urn:microsoft.com/office/officeart/2008/layout/SquareAccentList"/>
    <dgm:cxn modelId="{58135317-E9B1-734C-8A76-39BF445C70E9}" type="presOf" srcId="{DEA72EB9-AB42-4947-ACA1-5F855B27F06A}" destId="{6DE8317D-5B82-1642-B095-3A012DF2A5F3}" srcOrd="0" destOrd="0" presId="urn:microsoft.com/office/officeart/2008/layout/SquareAccentList"/>
    <dgm:cxn modelId="{C4760227-AB72-F540-B769-B7C7368ACB59}" srcId="{1DC6E763-FA51-3A49-B6D6-CDAF92615F10}" destId="{746ABD3C-1CAC-0448-9362-7407762825E5}" srcOrd="1" destOrd="0" parTransId="{02C7066B-E1FE-074B-876F-0FB2BF327822}" sibTransId="{0038386B-B1CA-1349-8D48-6576A13E0344}"/>
    <dgm:cxn modelId="{F79FE137-60A1-6045-8196-7688E57EC6FD}" type="presOf" srcId="{66EADB9E-5278-0B40-80C8-540B88B3BA4A}" destId="{B5257832-DC8D-974F-9EA8-4A5B8176FFA6}" srcOrd="0" destOrd="0" presId="urn:microsoft.com/office/officeart/2008/layout/SquareAccentList"/>
    <dgm:cxn modelId="{4344F947-B576-5A45-ABAA-6724222D0935}" type="presOf" srcId="{746ABD3C-1CAC-0448-9362-7407762825E5}" destId="{EB25CFF6-8EB1-2940-8BAC-59497E53E1BB}" srcOrd="0" destOrd="0" presId="urn:microsoft.com/office/officeart/2008/layout/SquareAccentList"/>
    <dgm:cxn modelId="{42D18485-04D4-0E49-BA1C-B2FF326B7C49}" srcId="{746ABD3C-1CAC-0448-9362-7407762825E5}" destId="{C98E9C81-BF22-1241-9BBD-A8ADB8A79203}" srcOrd="0" destOrd="0" parTransId="{9E37E2C4-DCB0-8348-B14A-12D99331835B}" sibTransId="{FD9A613C-BD9E-0D47-A586-0878E90D3B18}"/>
    <dgm:cxn modelId="{95799888-DC69-C341-A9B3-EB2ADA7A1A67}" type="presOf" srcId="{E5E69571-33A6-A04E-B7FE-57F76FF67412}" destId="{9C82FA02-4A42-734A-9168-6235F4F96738}" srcOrd="0" destOrd="0" presId="urn:microsoft.com/office/officeart/2008/layout/SquareAccentList"/>
    <dgm:cxn modelId="{D731C88F-A8C7-D847-91E2-FCDD6D8F6A0E}" srcId="{746ABD3C-1CAC-0448-9362-7407762825E5}" destId="{B84704D8-4088-154B-BC24-00052785977F}" srcOrd="2" destOrd="0" parTransId="{240028F6-6E60-034A-B53C-574BDACCF7F1}" sibTransId="{BDCA59DF-3059-FF4F-9B1A-7AE554B7BD62}"/>
    <dgm:cxn modelId="{571354B3-F83F-EF42-B7AA-66AFD3608E72}" srcId="{4B747EFC-2D4F-704B-A653-74592C611A6F}" destId="{DAB68D9F-037A-E543-8241-C964594D3947}" srcOrd="1" destOrd="0" parTransId="{BE946DA1-5979-1142-8DFE-6FA3C14BA72C}" sibTransId="{F4351504-466C-E143-91FF-475BDA582E66}"/>
    <dgm:cxn modelId="{F6C631C3-BD66-6849-8F97-D494E7F65AA7}" type="presOf" srcId="{4B747EFC-2D4F-704B-A653-74592C611A6F}" destId="{D21B83D2-5605-054C-B4D2-81B6B7EEAE05}" srcOrd="0" destOrd="0" presId="urn:microsoft.com/office/officeart/2008/layout/SquareAccentList"/>
    <dgm:cxn modelId="{FF9D07CE-47D8-184B-A373-B513C762D5FF}" type="presOf" srcId="{1DC6E763-FA51-3A49-B6D6-CDAF92615F10}" destId="{86EBA03B-ACA8-C44B-ABE8-E00692401866}" srcOrd="0" destOrd="0" presId="urn:microsoft.com/office/officeart/2008/layout/SquareAccentList"/>
    <dgm:cxn modelId="{54CF9ED6-AB76-6F4B-B1C2-FD6B1B3C8E83}" srcId="{4B747EFC-2D4F-704B-A653-74592C611A6F}" destId="{E5E69571-33A6-A04E-B7FE-57F76FF67412}" srcOrd="2" destOrd="0" parTransId="{D188110D-99FE-184F-AC21-BC075AE1E9FA}" sibTransId="{4FAB74D7-5F52-DD4A-9422-E54B3DFED709}"/>
    <dgm:cxn modelId="{167B89DD-FEFE-944D-9EA5-5C5D63A24483}" srcId="{746ABD3C-1CAC-0448-9362-7407762825E5}" destId="{DEA72EB9-AB42-4947-ACA1-5F855B27F06A}" srcOrd="1" destOrd="0" parTransId="{340112AB-9F37-2D48-B699-E3E4A20670AB}" sibTransId="{EF4E881C-5DC7-2D43-9DAD-268204E963F0}"/>
    <dgm:cxn modelId="{18CE5AE2-AD58-2045-8B1E-38A977ABB573}" type="presOf" srcId="{DAB68D9F-037A-E543-8241-C964594D3947}" destId="{5A2C4A03-F40E-E84E-A068-84C6A17385A3}" srcOrd="0" destOrd="0" presId="urn:microsoft.com/office/officeart/2008/layout/SquareAccentList"/>
    <dgm:cxn modelId="{E68FD3EC-73BA-D347-85CA-084798A647EA}" type="presOf" srcId="{C98E9C81-BF22-1241-9BBD-A8ADB8A79203}" destId="{ABA0E903-5437-AE43-A08D-C06BF9DA75DD}" srcOrd="0" destOrd="0" presId="urn:microsoft.com/office/officeart/2008/layout/SquareAccentList"/>
    <dgm:cxn modelId="{C9F674FC-1E35-3141-BFCF-BA6D7C41ABB4}" srcId="{1DC6E763-FA51-3A49-B6D6-CDAF92615F10}" destId="{4B747EFC-2D4F-704B-A653-74592C611A6F}" srcOrd="0" destOrd="0" parTransId="{8570AF51-C97E-1D41-A85F-13E5A986DD00}" sibTransId="{6EDC2601-7D8B-E347-B4AF-90C3F319F49F}"/>
    <dgm:cxn modelId="{68A15A60-D7B9-DD49-B083-307E5A4AEAFC}" type="presParOf" srcId="{86EBA03B-ACA8-C44B-ABE8-E00692401866}" destId="{B1F5C6B6-D358-D744-94FE-5041304BFDC9}" srcOrd="0" destOrd="0" presId="urn:microsoft.com/office/officeart/2008/layout/SquareAccentList"/>
    <dgm:cxn modelId="{DE1391F4-19F2-5C49-83D4-28484FCE5A44}" type="presParOf" srcId="{B1F5C6B6-D358-D744-94FE-5041304BFDC9}" destId="{3D8153A6-5FC5-D54C-9C1D-630B70CA250F}" srcOrd="0" destOrd="0" presId="urn:microsoft.com/office/officeart/2008/layout/SquareAccentList"/>
    <dgm:cxn modelId="{31270AEE-126C-8142-8D6C-7A1A5F49835B}" type="presParOf" srcId="{3D8153A6-5FC5-D54C-9C1D-630B70CA250F}" destId="{4E42AAA0-B0CA-F847-B08F-9FE3A7031E9A}" srcOrd="0" destOrd="0" presId="urn:microsoft.com/office/officeart/2008/layout/SquareAccentList"/>
    <dgm:cxn modelId="{DEA31C00-85CA-564E-8A03-2AB063DDC56D}" type="presParOf" srcId="{3D8153A6-5FC5-D54C-9C1D-630B70CA250F}" destId="{D230B4E5-3B0A-5445-8E09-152B4C072B3D}" srcOrd="1" destOrd="0" presId="urn:microsoft.com/office/officeart/2008/layout/SquareAccentList"/>
    <dgm:cxn modelId="{F2E6F3A7-ECCE-3E4C-9392-D49BA18DEB77}" type="presParOf" srcId="{3D8153A6-5FC5-D54C-9C1D-630B70CA250F}" destId="{D21B83D2-5605-054C-B4D2-81B6B7EEAE05}" srcOrd="2" destOrd="0" presId="urn:microsoft.com/office/officeart/2008/layout/SquareAccentList"/>
    <dgm:cxn modelId="{94B772EE-3FF4-064D-929A-D748FC79A380}" type="presParOf" srcId="{B1F5C6B6-D358-D744-94FE-5041304BFDC9}" destId="{206E3366-27A5-9F46-BAE7-6C511F12A52E}" srcOrd="1" destOrd="0" presId="urn:microsoft.com/office/officeart/2008/layout/SquareAccentList"/>
    <dgm:cxn modelId="{F646C3E4-731D-204A-A757-634F319A2555}" type="presParOf" srcId="{206E3366-27A5-9F46-BAE7-6C511F12A52E}" destId="{046E03B7-2E71-2249-89BD-477E345C59A2}" srcOrd="0" destOrd="0" presId="urn:microsoft.com/office/officeart/2008/layout/SquareAccentList"/>
    <dgm:cxn modelId="{7E4B05D6-0E12-A94E-9373-A5203EAF20BC}" type="presParOf" srcId="{046E03B7-2E71-2249-89BD-477E345C59A2}" destId="{70068C16-341D-4C41-B155-55DD657C4A91}" srcOrd="0" destOrd="0" presId="urn:microsoft.com/office/officeart/2008/layout/SquareAccentList"/>
    <dgm:cxn modelId="{1FAEFFB7-4CE7-D048-8D9D-21405022BE37}" type="presParOf" srcId="{046E03B7-2E71-2249-89BD-477E345C59A2}" destId="{B5257832-DC8D-974F-9EA8-4A5B8176FFA6}" srcOrd="1" destOrd="0" presId="urn:microsoft.com/office/officeart/2008/layout/SquareAccentList"/>
    <dgm:cxn modelId="{881ADD2B-4C45-8D48-8FED-435DCD37C525}" type="presParOf" srcId="{206E3366-27A5-9F46-BAE7-6C511F12A52E}" destId="{94FD586D-1C01-DA47-8CFC-0B5E464D3CB3}" srcOrd="1" destOrd="0" presId="urn:microsoft.com/office/officeart/2008/layout/SquareAccentList"/>
    <dgm:cxn modelId="{DFF2A15A-69E5-4B4A-91EA-7599A4C48FCE}" type="presParOf" srcId="{94FD586D-1C01-DA47-8CFC-0B5E464D3CB3}" destId="{F7318079-7F80-FA43-BCC1-6C6150AC97A3}" srcOrd="0" destOrd="0" presId="urn:microsoft.com/office/officeart/2008/layout/SquareAccentList"/>
    <dgm:cxn modelId="{A2D3F7ED-FBBC-0C44-9D1A-BFC899B1B838}" type="presParOf" srcId="{94FD586D-1C01-DA47-8CFC-0B5E464D3CB3}" destId="{5A2C4A03-F40E-E84E-A068-84C6A17385A3}" srcOrd="1" destOrd="0" presId="urn:microsoft.com/office/officeart/2008/layout/SquareAccentList"/>
    <dgm:cxn modelId="{694AB7A5-61E9-EE45-BCF5-CD1B2D532D00}" type="presParOf" srcId="{206E3366-27A5-9F46-BAE7-6C511F12A52E}" destId="{CD82D578-604C-3A4F-8AC5-D947377F7430}" srcOrd="2" destOrd="0" presId="urn:microsoft.com/office/officeart/2008/layout/SquareAccentList"/>
    <dgm:cxn modelId="{23781378-6671-D246-9628-E7104F58A80D}" type="presParOf" srcId="{CD82D578-604C-3A4F-8AC5-D947377F7430}" destId="{5352A357-6F4F-934C-A3F6-796C7AADF16E}" srcOrd="0" destOrd="0" presId="urn:microsoft.com/office/officeart/2008/layout/SquareAccentList"/>
    <dgm:cxn modelId="{A116B22C-9B97-B545-850B-3C378069231F}" type="presParOf" srcId="{CD82D578-604C-3A4F-8AC5-D947377F7430}" destId="{9C82FA02-4A42-734A-9168-6235F4F96738}" srcOrd="1" destOrd="0" presId="urn:microsoft.com/office/officeart/2008/layout/SquareAccentList"/>
    <dgm:cxn modelId="{9AD7C826-1212-364A-A61D-4C9E4FF629F8}" type="presParOf" srcId="{86EBA03B-ACA8-C44B-ABE8-E00692401866}" destId="{68B7BC8C-D3FA-F243-BCC4-7C5ED39236DB}" srcOrd="1" destOrd="0" presId="urn:microsoft.com/office/officeart/2008/layout/SquareAccentList"/>
    <dgm:cxn modelId="{D8C3E442-E116-0147-BCDF-79FE93EF1169}" type="presParOf" srcId="{68B7BC8C-D3FA-F243-BCC4-7C5ED39236DB}" destId="{04DE2889-5B3A-3B45-A343-2528DF8F2905}" srcOrd="0" destOrd="0" presId="urn:microsoft.com/office/officeart/2008/layout/SquareAccentList"/>
    <dgm:cxn modelId="{2D497C6E-FD6D-8E44-B28C-79E2FEADBC66}" type="presParOf" srcId="{04DE2889-5B3A-3B45-A343-2528DF8F2905}" destId="{F27ED8F3-0F9F-E444-BF7F-4491DA7E6BA7}" srcOrd="0" destOrd="0" presId="urn:microsoft.com/office/officeart/2008/layout/SquareAccentList"/>
    <dgm:cxn modelId="{8BA6D0A6-5AA3-6B4D-B103-110A5888DB9D}" type="presParOf" srcId="{04DE2889-5B3A-3B45-A343-2528DF8F2905}" destId="{AA56B42E-0C4B-9A47-ABC1-55A4A50D6F60}" srcOrd="1" destOrd="0" presId="urn:microsoft.com/office/officeart/2008/layout/SquareAccentList"/>
    <dgm:cxn modelId="{1A05F5B8-32B1-694E-BDC1-4708DA28B569}" type="presParOf" srcId="{04DE2889-5B3A-3B45-A343-2528DF8F2905}" destId="{EB25CFF6-8EB1-2940-8BAC-59497E53E1BB}" srcOrd="2" destOrd="0" presId="urn:microsoft.com/office/officeart/2008/layout/SquareAccentList"/>
    <dgm:cxn modelId="{8E1E5F4E-FB4D-B047-BA7E-6D95F6A06D23}" type="presParOf" srcId="{68B7BC8C-D3FA-F243-BCC4-7C5ED39236DB}" destId="{DAB0DC98-A19F-AF41-A7AD-9D8F129D1AC9}" srcOrd="1" destOrd="0" presId="urn:microsoft.com/office/officeart/2008/layout/SquareAccentList"/>
    <dgm:cxn modelId="{FA5C5216-594A-CD41-971B-49E982257252}" type="presParOf" srcId="{DAB0DC98-A19F-AF41-A7AD-9D8F129D1AC9}" destId="{969AC44E-21C7-6541-9B77-FC741159F32B}" srcOrd="0" destOrd="0" presId="urn:microsoft.com/office/officeart/2008/layout/SquareAccentList"/>
    <dgm:cxn modelId="{647AA977-3597-DF41-ADD3-817BCA580002}" type="presParOf" srcId="{969AC44E-21C7-6541-9B77-FC741159F32B}" destId="{C2BABF7A-CD81-F74A-8186-9C0F759764CF}" srcOrd="0" destOrd="0" presId="urn:microsoft.com/office/officeart/2008/layout/SquareAccentList"/>
    <dgm:cxn modelId="{99E8E20F-DA44-9446-BA61-DDBBE85C2943}" type="presParOf" srcId="{969AC44E-21C7-6541-9B77-FC741159F32B}" destId="{ABA0E903-5437-AE43-A08D-C06BF9DA75DD}" srcOrd="1" destOrd="0" presId="urn:microsoft.com/office/officeart/2008/layout/SquareAccentList"/>
    <dgm:cxn modelId="{E6F57FF0-798F-9143-8FB2-703339C16A0F}" type="presParOf" srcId="{DAB0DC98-A19F-AF41-A7AD-9D8F129D1AC9}" destId="{E1E1BD28-74C7-DA4D-8B37-7E3DDF80072A}" srcOrd="1" destOrd="0" presId="urn:microsoft.com/office/officeart/2008/layout/SquareAccentList"/>
    <dgm:cxn modelId="{74E791A9-7FEE-9B45-8041-7EBE9DCA06FF}" type="presParOf" srcId="{E1E1BD28-74C7-DA4D-8B37-7E3DDF80072A}" destId="{F2E5C636-7469-8549-90D4-10835E17B846}" srcOrd="0" destOrd="0" presId="urn:microsoft.com/office/officeart/2008/layout/SquareAccentList"/>
    <dgm:cxn modelId="{865B0771-717C-4B49-A6F4-ADC300AF9F97}" type="presParOf" srcId="{E1E1BD28-74C7-DA4D-8B37-7E3DDF80072A}" destId="{6DE8317D-5B82-1642-B095-3A012DF2A5F3}" srcOrd="1" destOrd="0" presId="urn:microsoft.com/office/officeart/2008/layout/SquareAccentList"/>
    <dgm:cxn modelId="{6F2E42DA-CEBD-CA45-8564-C28AD26D19D0}" type="presParOf" srcId="{DAB0DC98-A19F-AF41-A7AD-9D8F129D1AC9}" destId="{BD1CF707-8A53-5649-9AD5-A88DC4AF5A4F}" srcOrd="2" destOrd="0" presId="urn:microsoft.com/office/officeart/2008/layout/SquareAccentList"/>
    <dgm:cxn modelId="{E2FACAD7-0D17-884A-A552-B0A0A97418BF}" type="presParOf" srcId="{BD1CF707-8A53-5649-9AD5-A88DC4AF5A4F}" destId="{823A289F-88BA-564C-97C0-EB02FA7F81D8}" srcOrd="0" destOrd="0" presId="urn:microsoft.com/office/officeart/2008/layout/SquareAccentList"/>
    <dgm:cxn modelId="{6BA63E8D-F8D1-244E-B9D6-17E98F2878B6}" type="presParOf" srcId="{BD1CF707-8A53-5649-9AD5-A88DC4AF5A4F}" destId="{AB484EAE-8E75-6842-880E-4E70B73F6AB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DD406D-87E9-3744-A84E-506D6F702434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61FF83-AD70-8F43-AEF0-B771B28972AC}">
      <dgm:prSet phldrT="[Testo]"/>
      <dgm:spPr>
        <a:solidFill>
          <a:schemeClr val="accent5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it-IT" err="1">
              <a:solidFill>
                <a:schemeClr val="tx1"/>
              </a:solidFill>
            </a:rPr>
            <a:t>European</a:t>
          </a:r>
          <a:endParaRPr lang="it-IT">
            <a:solidFill>
              <a:schemeClr val="tx1"/>
            </a:solidFill>
          </a:endParaRPr>
        </a:p>
        <a:p>
          <a:r>
            <a:rPr lang="it-IT" err="1">
              <a:solidFill>
                <a:schemeClr val="tx1"/>
              </a:solidFill>
            </a:rPr>
            <a:t>Commission</a:t>
          </a:r>
          <a:endParaRPr lang="it-IT">
            <a:solidFill>
              <a:schemeClr val="tx1"/>
            </a:solidFill>
          </a:endParaRPr>
        </a:p>
      </dgm:t>
    </dgm:pt>
    <dgm:pt modelId="{5A47D647-2507-F34D-BBF6-3FB06BCC4E4D}" type="parTrans" cxnId="{66CD78B0-E80D-4146-BE41-969E930A5A4A}">
      <dgm:prSet/>
      <dgm:spPr/>
      <dgm:t>
        <a:bodyPr/>
        <a:lstStyle/>
        <a:p>
          <a:endParaRPr lang="it-IT"/>
        </a:p>
      </dgm:t>
    </dgm:pt>
    <dgm:pt modelId="{16216159-E6A9-C641-9D59-9E8784225978}" type="sibTrans" cxnId="{66CD78B0-E80D-4146-BE41-969E930A5A4A}">
      <dgm:prSet/>
      <dgm:spPr/>
      <dgm:t>
        <a:bodyPr/>
        <a:lstStyle/>
        <a:p>
          <a:endParaRPr lang="it-IT"/>
        </a:p>
      </dgm:t>
    </dgm:pt>
    <dgm:pt modelId="{DD76D180-1922-B544-8A27-7323D24ACBB1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2000"/>
            <a:t>WL: English, French, </a:t>
          </a:r>
          <a:r>
            <a:rPr lang="it-IT" sz="2000" err="1"/>
            <a:t>German</a:t>
          </a:r>
          <a:endParaRPr lang="it-IT" sz="2000"/>
        </a:p>
      </dgm:t>
    </dgm:pt>
    <dgm:pt modelId="{EAE8C84C-C57D-D049-8502-5907DA753052}" type="parTrans" cxnId="{9B900791-B2CF-054A-A1D1-ED14BDDB43B8}">
      <dgm:prSet/>
      <dgm:spPr/>
      <dgm:t>
        <a:bodyPr/>
        <a:lstStyle/>
        <a:p>
          <a:endParaRPr lang="it-IT"/>
        </a:p>
      </dgm:t>
    </dgm:pt>
    <dgm:pt modelId="{AE16E8F9-4DEB-834B-8CC6-5E57FECD5BF4}" type="sibTrans" cxnId="{9B900791-B2CF-054A-A1D1-ED14BDDB43B8}">
      <dgm:prSet/>
      <dgm:spPr/>
      <dgm:t>
        <a:bodyPr/>
        <a:lstStyle/>
        <a:p>
          <a:endParaRPr lang="it-IT"/>
        </a:p>
      </dgm:t>
    </dgm:pt>
    <dgm:pt modelId="{DCC9A4CD-C19D-CB43-A969-3C29268A1309}">
      <dgm:prSet phldrT="[Testo]"/>
      <dgm:spPr>
        <a:solidFill>
          <a:schemeClr val="accent4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it-IT" err="1">
              <a:solidFill>
                <a:schemeClr val="tx1"/>
              </a:solidFill>
            </a:rPr>
            <a:t>European</a:t>
          </a:r>
          <a:endParaRPr lang="it-IT">
            <a:solidFill>
              <a:schemeClr val="tx1"/>
            </a:solidFill>
          </a:endParaRPr>
        </a:p>
        <a:p>
          <a:r>
            <a:rPr lang="it-IT" err="1">
              <a:solidFill>
                <a:schemeClr val="tx1"/>
              </a:solidFill>
            </a:rPr>
            <a:t>Parliament</a:t>
          </a:r>
          <a:endParaRPr lang="it-IT">
            <a:solidFill>
              <a:schemeClr val="tx1"/>
            </a:solidFill>
          </a:endParaRPr>
        </a:p>
      </dgm:t>
    </dgm:pt>
    <dgm:pt modelId="{0B0CE608-2AC5-684F-B1E9-243E39F62861}" type="parTrans" cxnId="{18D284E8-7A73-5845-81D0-6D8D6524BB1F}">
      <dgm:prSet/>
      <dgm:spPr/>
      <dgm:t>
        <a:bodyPr/>
        <a:lstStyle/>
        <a:p>
          <a:endParaRPr lang="it-IT"/>
        </a:p>
      </dgm:t>
    </dgm:pt>
    <dgm:pt modelId="{8CBF7793-B252-CC4B-80E6-F0831E6466E4}" type="sibTrans" cxnId="{18D284E8-7A73-5845-81D0-6D8D6524BB1F}">
      <dgm:prSet/>
      <dgm:spPr/>
      <dgm:t>
        <a:bodyPr/>
        <a:lstStyle/>
        <a:p>
          <a:endParaRPr lang="it-IT"/>
        </a:p>
      </dgm:t>
    </dgm:pt>
    <dgm:pt modelId="{474A9B70-04EA-874F-B5DF-83D9DCF6C47E}">
      <dgm:prSet phldrT="[Testo]"/>
      <dgm:spPr>
        <a:solidFill>
          <a:schemeClr val="accent2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it-IT" err="1">
              <a:solidFill>
                <a:schemeClr val="tx1"/>
              </a:solidFill>
            </a:rPr>
            <a:t>European</a:t>
          </a:r>
          <a:endParaRPr lang="it-IT">
            <a:solidFill>
              <a:schemeClr val="tx1"/>
            </a:solidFill>
          </a:endParaRPr>
        </a:p>
        <a:p>
          <a:r>
            <a:rPr lang="it-IT">
              <a:solidFill>
                <a:schemeClr val="tx1"/>
              </a:solidFill>
            </a:rPr>
            <a:t>Court of</a:t>
          </a:r>
        </a:p>
        <a:p>
          <a:r>
            <a:rPr lang="it-IT" err="1">
              <a:solidFill>
                <a:schemeClr val="tx1"/>
              </a:solidFill>
            </a:rPr>
            <a:t>Justice</a:t>
          </a:r>
          <a:endParaRPr lang="it-IT">
            <a:solidFill>
              <a:schemeClr val="tx1"/>
            </a:solidFill>
          </a:endParaRPr>
        </a:p>
      </dgm:t>
    </dgm:pt>
    <dgm:pt modelId="{B251C93A-DCFA-4147-A3AA-359C81F86126}" type="parTrans" cxnId="{9FFDBCBD-FC88-D044-9AFA-674073D1511E}">
      <dgm:prSet/>
      <dgm:spPr/>
      <dgm:t>
        <a:bodyPr/>
        <a:lstStyle/>
        <a:p>
          <a:endParaRPr lang="it-IT"/>
        </a:p>
      </dgm:t>
    </dgm:pt>
    <dgm:pt modelId="{BD01AC00-419E-3048-BB1E-6F52E0A437A2}" type="sibTrans" cxnId="{9FFDBCBD-FC88-D044-9AFA-674073D1511E}">
      <dgm:prSet/>
      <dgm:spPr/>
      <dgm:t>
        <a:bodyPr/>
        <a:lstStyle/>
        <a:p>
          <a:endParaRPr lang="it-IT"/>
        </a:p>
      </dgm:t>
    </dgm:pt>
    <dgm:pt modelId="{B284E788-FE27-E945-AEEB-4025E5AE29BD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2000"/>
            <a:t>French</a:t>
          </a:r>
        </a:p>
      </dgm:t>
    </dgm:pt>
    <dgm:pt modelId="{D205079A-7802-034A-A5BC-3566527C5CED}" type="parTrans" cxnId="{E3EE09D8-10DD-1C4C-9208-F4F46DD5893C}">
      <dgm:prSet/>
      <dgm:spPr/>
      <dgm:t>
        <a:bodyPr/>
        <a:lstStyle/>
        <a:p>
          <a:endParaRPr lang="it-IT"/>
        </a:p>
      </dgm:t>
    </dgm:pt>
    <dgm:pt modelId="{F12D00C2-AC4D-A842-BEAF-DDE566C4C028}" type="sibTrans" cxnId="{E3EE09D8-10DD-1C4C-9208-F4F46DD5893C}">
      <dgm:prSet/>
      <dgm:spPr/>
      <dgm:t>
        <a:bodyPr/>
        <a:lstStyle/>
        <a:p>
          <a:endParaRPr lang="it-IT"/>
        </a:p>
      </dgm:t>
    </dgm:pt>
    <dgm:pt modelId="{0BF4B56A-BC01-0247-9475-9E91CB8B4548}">
      <dgm:prSet phldrT="[Testo]"/>
      <dgm:spPr>
        <a:solidFill>
          <a:schemeClr val="accent6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it-IT" err="1">
              <a:solidFill>
                <a:schemeClr val="tx2"/>
              </a:solidFill>
            </a:rPr>
            <a:t>European</a:t>
          </a:r>
          <a:r>
            <a:rPr lang="it-IT"/>
            <a:t> </a:t>
          </a:r>
          <a:r>
            <a:rPr lang="it-IT" err="1">
              <a:solidFill>
                <a:schemeClr val="tx1"/>
              </a:solidFill>
            </a:rPr>
            <a:t>Council</a:t>
          </a:r>
          <a:endParaRPr lang="it-IT">
            <a:solidFill>
              <a:schemeClr val="tx1"/>
            </a:solidFill>
          </a:endParaRPr>
        </a:p>
      </dgm:t>
    </dgm:pt>
    <dgm:pt modelId="{91B39C4B-B4D3-B04E-8B20-ADB23F8B0A5E}" type="parTrans" cxnId="{00B97C74-6677-9346-82AD-D685CEB2E30B}">
      <dgm:prSet/>
      <dgm:spPr/>
      <dgm:t>
        <a:bodyPr/>
        <a:lstStyle/>
        <a:p>
          <a:endParaRPr lang="it-IT"/>
        </a:p>
      </dgm:t>
    </dgm:pt>
    <dgm:pt modelId="{AE1DC86E-085B-134C-9626-BEE9B51BAAF5}" type="sibTrans" cxnId="{00B97C74-6677-9346-82AD-D685CEB2E30B}">
      <dgm:prSet/>
      <dgm:spPr/>
      <dgm:t>
        <a:bodyPr/>
        <a:lstStyle/>
        <a:p>
          <a:endParaRPr lang="it-IT"/>
        </a:p>
      </dgm:t>
    </dgm:pt>
    <dgm:pt modelId="{B342CC34-A196-3943-97ED-8A413252A564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2000" err="1"/>
            <a:t>CoM:full</a:t>
          </a:r>
          <a:r>
            <a:rPr lang="it-IT" sz="2000"/>
            <a:t> </a:t>
          </a:r>
          <a:r>
            <a:rPr lang="it-IT" sz="2000" err="1"/>
            <a:t>multilingualism</a:t>
          </a:r>
          <a:endParaRPr lang="it-IT" sz="2000"/>
        </a:p>
      </dgm:t>
    </dgm:pt>
    <dgm:pt modelId="{89E10A34-9B0D-8643-8977-0BD661D5B4CE}" type="parTrans" cxnId="{E6AD0572-9A67-1447-B081-1B351E68A825}">
      <dgm:prSet/>
      <dgm:spPr/>
      <dgm:t>
        <a:bodyPr/>
        <a:lstStyle/>
        <a:p>
          <a:endParaRPr lang="it-IT"/>
        </a:p>
      </dgm:t>
    </dgm:pt>
    <dgm:pt modelId="{570D01BF-4727-E343-9756-4782C3688699}" type="sibTrans" cxnId="{E6AD0572-9A67-1447-B081-1B351E68A825}">
      <dgm:prSet/>
      <dgm:spPr/>
      <dgm:t>
        <a:bodyPr/>
        <a:lstStyle/>
        <a:p>
          <a:endParaRPr lang="it-IT"/>
        </a:p>
      </dgm:t>
    </dgm:pt>
    <dgm:pt modelId="{BF68B1B0-8406-6647-BC2B-4749EFAA3DA2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2000" err="1"/>
            <a:t>Controlled</a:t>
          </a:r>
          <a:r>
            <a:rPr lang="it-IT" sz="2000"/>
            <a:t> full </a:t>
          </a:r>
          <a:r>
            <a:rPr lang="it-IT" sz="2000" err="1"/>
            <a:t>multilingualism</a:t>
          </a:r>
          <a:endParaRPr lang="it-IT" sz="2000"/>
        </a:p>
      </dgm:t>
    </dgm:pt>
    <dgm:pt modelId="{4BAF49B6-DEAF-344A-A096-C10C05A2FC2D}" type="parTrans" cxnId="{0FE1FBE7-5F8F-A144-908A-6672001B38B8}">
      <dgm:prSet/>
      <dgm:spPr/>
      <dgm:t>
        <a:bodyPr/>
        <a:lstStyle/>
        <a:p>
          <a:endParaRPr lang="it-IT"/>
        </a:p>
      </dgm:t>
    </dgm:pt>
    <dgm:pt modelId="{4ED53D54-3D4B-BA4A-AC6B-41E7780EFED4}" type="sibTrans" cxnId="{0FE1FBE7-5F8F-A144-908A-6672001B38B8}">
      <dgm:prSet/>
      <dgm:spPr/>
      <dgm:t>
        <a:bodyPr/>
        <a:lstStyle/>
        <a:p>
          <a:endParaRPr lang="it-IT"/>
        </a:p>
      </dgm:t>
    </dgm:pt>
    <dgm:pt modelId="{B3F62E06-1FD9-9644-ACF6-DF11DC3C0DB9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2000"/>
            <a:t>Language of the </a:t>
          </a:r>
          <a:r>
            <a:rPr lang="it-IT" sz="2000" err="1"/>
            <a:t>proceeding</a:t>
          </a:r>
          <a:endParaRPr lang="it-IT" sz="2000"/>
        </a:p>
      </dgm:t>
    </dgm:pt>
    <dgm:pt modelId="{86480DB4-0029-D643-A9B4-84E1736AA23A}" type="parTrans" cxnId="{85D2D56B-BB05-C040-B8F4-E0D575987A04}">
      <dgm:prSet/>
      <dgm:spPr/>
      <dgm:t>
        <a:bodyPr/>
        <a:lstStyle/>
        <a:p>
          <a:endParaRPr lang="it-IT"/>
        </a:p>
      </dgm:t>
    </dgm:pt>
    <dgm:pt modelId="{09B49E5F-CB3E-3D49-A811-AA2AF7B57534}" type="sibTrans" cxnId="{85D2D56B-BB05-C040-B8F4-E0D575987A04}">
      <dgm:prSet/>
      <dgm:spPr/>
      <dgm:t>
        <a:bodyPr/>
        <a:lstStyle/>
        <a:p>
          <a:endParaRPr lang="it-IT"/>
        </a:p>
      </dgm:t>
    </dgm:pt>
    <dgm:pt modelId="{DE722BD9-7D64-9C47-ABC6-20C445BF4ECF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2000"/>
            <a:t>WG: </a:t>
          </a:r>
          <a:r>
            <a:rPr lang="it-IT" sz="2000" err="1"/>
            <a:t>varying</a:t>
          </a:r>
          <a:r>
            <a:rPr lang="it-IT" sz="2000"/>
            <a:t> </a:t>
          </a:r>
          <a:r>
            <a:rPr lang="it-IT" sz="2000" err="1"/>
            <a:t>degrees</a:t>
          </a:r>
          <a:r>
            <a:rPr lang="it-IT" sz="2000"/>
            <a:t> of </a:t>
          </a:r>
          <a:r>
            <a:rPr lang="it-IT" sz="2000" err="1"/>
            <a:t>multllingualism</a:t>
          </a:r>
          <a:endParaRPr lang="it-IT" sz="2000"/>
        </a:p>
      </dgm:t>
    </dgm:pt>
    <dgm:pt modelId="{B0397E5C-3439-E747-984D-C4325D1D19FE}" type="parTrans" cxnId="{D8E7BC13-221B-3B49-8947-52D7CD08E6E1}">
      <dgm:prSet/>
      <dgm:spPr/>
      <dgm:t>
        <a:bodyPr/>
        <a:lstStyle/>
        <a:p>
          <a:endParaRPr lang="it-IT"/>
        </a:p>
      </dgm:t>
    </dgm:pt>
    <dgm:pt modelId="{C02BD17F-083E-084D-860D-12A1DE3B4261}" type="sibTrans" cxnId="{D8E7BC13-221B-3B49-8947-52D7CD08E6E1}">
      <dgm:prSet/>
      <dgm:spPr/>
      <dgm:t>
        <a:bodyPr/>
        <a:lstStyle/>
        <a:p>
          <a:endParaRPr lang="it-IT"/>
        </a:p>
      </dgm:t>
    </dgm:pt>
    <dgm:pt modelId="{F333CA4F-D2E7-1D45-A51C-97BC0223B33E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2000" err="1"/>
            <a:t>Official</a:t>
          </a:r>
          <a:r>
            <a:rPr lang="it-IT" sz="2000"/>
            <a:t> </a:t>
          </a:r>
          <a:r>
            <a:rPr lang="it-IT" sz="2000" err="1"/>
            <a:t>meetings</a:t>
          </a:r>
          <a:r>
            <a:rPr lang="it-IT" sz="2000"/>
            <a:t>: </a:t>
          </a:r>
          <a:r>
            <a:rPr lang="it-IT" sz="2000" err="1"/>
            <a:t>varying</a:t>
          </a:r>
          <a:r>
            <a:rPr lang="it-IT" sz="2000"/>
            <a:t> </a:t>
          </a:r>
          <a:r>
            <a:rPr lang="it-IT" sz="2000" err="1"/>
            <a:t>degrees</a:t>
          </a:r>
          <a:r>
            <a:rPr lang="it-IT" sz="2000"/>
            <a:t> of </a:t>
          </a:r>
          <a:r>
            <a:rPr lang="it-IT" sz="2000" err="1"/>
            <a:t>multilingualism</a:t>
          </a:r>
          <a:r>
            <a:rPr lang="it-IT" sz="2000"/>
            <a:t> </a:t>
          </a:r>
        </a:p>
      </dgm:t>
    </dgm:pt>
    <dgm:pt modelId="{9D0C14F3-47F3-AE4D-A1B6-440FF9D87AEE}" type="parTrans" cxnId="{8FD5EC2D-3E87-9A40-B8DC-A167C49A35E0}">
      <dgm:prSet/>
      <dgm:spPr/>
      <dgm:t>
        <a:bodyPr/>
        <a:lstStyle/>
        <a:p>
          <a:endParaRPr lang="it-IT"/>
        </a:p>
      </dgm:t>
    </dgm:pt>
    <dgm:pt modelId="{CF1BE258-771C-264C-8C27-E860B8E5DCA8}" type="sibTrans" cxnId="{8FD5EC2D-3E87-9A40-B8DC-A167C49A35E0}">
      <dgm:prSet/>
      <dgm:spPr/>
      <dgm:t>
        <a:bodyPr/>
        <a:lstStyle/>
        <a:p>
          <a:endParaRPr lang="it-IT"/>
        </a:p>
      </dgm:t>
    </dgm:pt>
    <dgm:pt modelId="{612B8443-AA67-1F49-A90A-A647CA5D968A}" type="pres">
      <dgm:prSet presAssocID="{FCDD406D-87E9-3744-A84E-506D6F70243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48A19E3-D445-5648-B843-823BFA6AB656}" type="pres">
      <dgm:prSet presAssocID="{FCDD406D-87E9-3744-A84E-506D6F702434}" presName="children" presStyleCnt="0"/>
      <dgm:spPr/>
    </dgm:pt>
    <dgm:pt modelId="{CD19388E-8061-5A4B-8564-EF7BEC474EF2}" type="pres">
      <dgm:prSet presAssocID="{FCDD406D-87E9-3744-A84E-506D6F702434}" presName="child1group" presStyleCnt="0"/>
      <dgm:spPr/>
    </dgm:pt>
    <dgm:pt modelId="{A138C5B1-891C-9C4A-898B-D9965E8CCFBC}" type="pres">
      <dgm:prSet presAssocID="{FCDD406D-87E9-3744-A84E-506D6F702434}" presName="child1" presStyleLbl="bgAcc1" presStyleIdx="0" presStyleCnt="4" custScaleX="111888" custLinFactNeighborX="-13960" custLinFactNeighborY="1436"/>
      <dgm:spPr/>
    </dgm:pt>
    <dgm:pt modelId="{CF079654-F1BC-CA43-9D4A-D4A7A5323D4C}" type="pres">
      <dgm:prSet presAssocID="{FCDD406D-87E9-3744-A84E-506D6F702434}" presName="child1Text" presStyleLbl="bgAcc1" presStyleIdx="0" presStyleCnt="4">
        <dgm:presLayoutVars>
          <dgm:bulletEnabled val="1"/>
        </dgm:presLayoutVars>
      </dgm:prSet>
      <dgm:spPr/>
    </dgm:pt>
    <dgm:pt modelId="{3E9A32AC-128A-004C-86BF-60B42B6F0834}" type="pres">
      <dgm:prSet presAssocID="{FCDD406D-87E9-3744-A84E-506D6F702434}" presName="child2group" presStyleCnt="0"/>
      <dgm:spPr/>
    </dgm:pt>
    <dgm:pt modelId="{A333B50C-3379-534D-B494-F019289D4CA7}" type="pres">
      <dgm:prSet presAssocID="{FCDD406D-87E9-3744-A84E-506D6F702434}" presName="child2" presStyleLbl="bgAcc1" presStyleIdx="1" presStyleCnt="4" custScaleX="112318"/>
      <dgm:spPr/>
    </dgm:pt>
    <dgm:pt modelId="{BDB1B94C-5C83-CC4F-9FEF-8C8FE6B516BB}" type="pres">
      <dgm:prSet presAssocID="{FCDD406D-87E9-3744-A84E-506D6F702434}" presName="child2Text" presStyleLbl="bgAcc1" presStyleIdx="1" presStyleCnt="4">
        <dgm:presLayoutVars>
          <dgm:bulletEnabled val="1"/>
        </dgm:presLayoutVars>
      </dgm:prSet>
      <dgm:spPr/>
    </dgm:pt>
    <dgm:pt modelId="{7FD34B8B-3087-B34F-B476-9BB59D21F956}" type="pres">
      <dgm:prSet presAssocID="{FCDD406D-87E9-3744-A84E-506D6F702434}" presName="child3group" presStyleCnt="0"/>
      <dgm:spPr/>
    </dgm:pt>
    <dgm:pt modelId="{B54E9868-13DC-6A44-875A-6B7FB77909E1}" type="pres">
      <dgm:prSet presAssocID="{FCDD406D-87E9-3744-A84E-506D6F702434}" presName="child3" presStyleLbl="bgAcc1" presStyleIdx="2" presStyleCnt="4" custScaleX="110993" custLinFactNeighborX="3257" custLinFactNeighborY="718"/>
      <dgm:spPr/>
    </dgm:pt>
    <dgm:pt modelId="{FA66B09A-0E75-A544-AACF-47CEBDB618E4}" type="pres">
      <dgm:prSet presAssocID="{FCDD406D-87E9-3744-A84E-506D6F702434}" presName="child3Text" presStyleLbl="bgAcc1" presStyleIdx="2" presStyleCnt="4">
        <dgm:presLayoutVars>
          <dgm:bulletEnabled val="1"/>
        </dgm:presLayoutVars>
      </dgm:prSet>
      <dgm:spPr/>
    </dgm:pt>
    <dgm:pt modelId="{7E9651FC-2F04-D744-8080-E222E7372CAD}" type="pres">
      <dgm:prSet presAssocID="{FCDD406D-87E9-3744-A84E-506D6F702434}" presName="child4group" presStyleCnt="0"/>
      <dgm:spPr/>
    </dgm:pt>
    <dgm:pt modelId="{982F2ADE-B0D5-7B48-B4FD-AF773F0B474A}" type="pres">
      <dgm:prSet presAssocID="{FCDD406D-87E9-3744-A84E-506D6F702434}" presName="child4" presStyleLbl="bgAcc1" presStyleIdx="3" presStyleCnt="4" custScaleX="113057" custLinFactNeighborX="-10238" custLinFactNeighborY="718"/>
      <dgm:spPr/>
    </dgm:pt>
    <dgm:pt modelId="{6EF8BEC1-DEC7-1044-83CB-84158C1919ED}" type="pres">
      <dgm:prSet presAssocID="{FCDD406D-87E9-3744-A84E-506D6F702434}" presName="child4Text" presStyleLbl="bgAcc1" presStyleIdx="3" presStyleCnt="4">
        <dgm:presLayoutVars>
          <dgm:bulletEnabled val="1"/>
        </dgm:presLayoutVars>
      </dgm:prSet>
      <dgm:spPr/>
    </dgm:pt>
    <dgm:pt modelId="{07B6C35B-11B7-6F4F-9AB5-838BFBCC73A7}" type="pres">
      <dgm:prSet presAssocID="{FCDD406D-87E9-3744-A84E-506D6F702434}" presName="childPlaceholder" presStyleCnt="0"/>
      <dgm:spPr/>
    </dgm:pt>
    <dgm:pt modelId="{F0271ED6-E8EB-9643-8A1C-326BB5FAE915}" type="pres">
      <dgm:prSet presAssocID="{FCDD406D-87E9-3744-A84E-506D6F702434}" presName="circle" presStyleCnt="0"/>
      <dgm:spPr/>
    </dgm:pt>
    <dgm:pt modelId="{C711775B-2E7D-354C-8149-1571CA3223C4}" type="pres">
      <dgm:prSet presAssocID="{FCDD406D-87E9-3744-A84E-506D6F70243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2DF4EF2-D015-044A-B431-FE3368D89105}" type="pres">
      <dgm:prSet presAssocID="{FCDD406D-87E9-3744-A84E-506D6F70243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9E828F8-432D-0F49-9768-3A599CC8E54E}" type="pres">
      <dgm:prSet presAssocID="{FCDD406D-87E9-3744-A84E-506D6F70243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7DF8CB7-7528-CF4D-B013-00325FE7ED15}" type="pres">
      <dgm:prSet presAssocID="{FCDD406D-87E9-3744-A84E-506D6F70243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5688FC7-A152-B847-A4A2-4D78C4E32EF8}" type="pres">
      <dgm:prSet presAssocID="{FCDD406D-87E9-3744-A84E-506D6F702434}" presName="quadrantPlaceholder" presStyleCnt="0"/>
      <dgm:spPr/>
    </dgm:pt>
    <dgm:pt modelId="{632C7ACF-D16E-AA41-B820-701C06257B2C}" type="pres">
      <dgm:prSet presAssocID="{FCDD406D-87E9-3744-A84E-506D6F702434}" presName="center1" presStyleLbl="fgShp" presStyleIdx="0" presStyleCnt="2" custAng="2570073" custScaleX="114679" custScaleY="119509" custLinFactNeighborX="0" custLinFactNeighborY="19231"/>
      <dgm:spPr>
        <a:prstGeom prst="quadArrowCallout">
          <a:avLst/>
        </a:prstGeom>
        <a:ln w="57150">
          <a:solidFill>
            <a:srgbClr val="0070C0"/>
          </a:solidFill>
        </a:ln>
      </dgm:spPr>
    </dgm:pt>
    <dgm:pt modelId="{030D4DD2-EEDD-5F4F-8323-3F514C3B44B6}" type="pres">
      <dgm:prSet presAssocID="{FCDD406D-87E9-3744-A84E-506D6F702434}" presName="center2" presStyleLbl="fgShp" presStyleIdx="1" presStyleCnt="2" custLinFactNeighborX="0" custLinFactNeighborY="-19231"/>
      <dgm:spPr>
        <a:prstGeom prst="rect">
          <a:avLst/>
        </a:prstGeom>
        <a:noFill/>
        <a:ln>
          <a:noFill/>
        </a:ln>
      </dgm:spPr>
    </dgm:pt>
  </dgm:ptLst>
  <dgm:cxnLst>
    <dgm:cxn modelId="{D8E7BC13-221B-3B49-8947-52D7CD08E6E1}" srcId="{0BF4B56A-BC01-0247-9475-9E91CB8B4548}" destId="{DE722BD9-7D64-9C47-ABC6-20C445BF4ECF}" srcOrd="1" destOrd="0" parTransId="{B0397E5C-3439-E747-984D-C4325D1D19FE}" sibTransId="{C02BD17F-083E-084D-860D-12A1DE3B4261}"/>
    <dgm:cxn modelId="{F8796224-21DD-6D4B-BF94-B4898B7696C3}" type="presOf" srcId="{B284E788-FE27-E945-AEEB-4025E5AE29BD}" destId="{B54E9868-13DC-6A44-875A-6B7FB77909E1}" srcOrd="0" destOrd="0" presId="urn:microsoft.com/office/officeart/2005/8/layout/cycle4"/>
    <dgm:cxn modelId="{B342F225-6ADE-A14A-AAD6-EA7CC99CC2FE}" type="presOf" srcId="{B3F62E06-1FD9-9644-ACF6-DF11DC3C0DB9}" destId="{FA66B09A-0E75-A544-AACF-47CEBDB618E4}" srcOrd="1" destOrd="1" presId="urn:microsoft.com/office/officeart/2005/8/layout/cycle4"/>
    <dgm:cxn modelId="{A0A33E29-D3C0-5845-85BC-A4555E302EF3}" type="presOf" srcId="{474A9B70-04EA-874F-B5DF-83D9DCF6C47E}" destId="{59E828F8-432D-0F49-9768-3A599CC8E54E}" srcOrd="0" destOrd="0" presId="urn:microsoft.com/office/officeart/2005/8/layout/cycle4"/>
    <dgm:cxn modelId="{8FD5EC2D-3E87-9A40-B8DC-A167C49A35E0}" srcId="{3061FF83-AD70-8F43-AEF0-B771B28972AC}" destId="{F333CA4F-D2E7-1D45-A51C-97BC0223B33E}" srcOrd="1" destOrd="0" parTransId="{9D0C14F3-47F3-AE4D-A1B6-440FF9D87AEE}" sibTransId="{CF1BE258-771C-264C-8C27-E860B8E5DCA8}"/>
    <dgm:cxn modelId="{83981932-BEC3-4045-9ACC-5B4003EA7E95}" type="presOf" srcId="{F333CA4F-D2E7-1D45-A51C-97BC0223B33E}" destId="{CF079654-F1BC-CA43-9D4A-D4A7A5323D4C}" srcOrd="1" destOrd="1" presId="urn:microsoft.com/office/officeart/2005/8/layout/cycle4"/>
    <dgm:cxn modelId="{90C77E35-CB15-FD42-B055-DA722A11A318}" type="presOf" srcId="{DD76D180-1922-B544-8A27-7323D24ACBB1}" destId="{A138C5B1-891C-9C4A-898B-D9965E8CCFBC}" srcOrd="0" destOrd="0" presId="urn:microsoft.com/office/officeart/2005/8/layout/cycle4"/>
    <dgm:cxn modelId="{60B07E37-BB5F-5142-BD26-86613B43A410}" type="presOf" srcId="{DE722BD9-7D64-9C47-ABC6-20C445BF4ECF}" destId="{6EF8BEC1-DEC7-1044-83CB-84158C1919ED}" srcOrd="1" destOrd="1" presId="urn:microsoft.com/office/officeart/2005/8/layout/cycle4"/>
    <dgm:cxn modelId="{12944939-86B6-B042-BB52-21CEF8F4A52B}" type="presOf" srcId="{DE722BD9-7D64-9C47-ABC6-20C445BF4ECF}" destId="{982F2ADE-B0D5-7B48-B4FD-AF773F0B474A}" srcOrd="0" destOrd="1" presId="urn:microsoft.com/office/officeart/2005/8/layout/cycle4"/>
    <dgm:cxn modelId="{F6A5E63A-8CDD-2C4D-88A5-1163A96E8F0F}" type="presOf" srcId="{BF68B1B0-8406-6647-BC2B-4749EFAA3DA2}" destId="{A333B50C-3379-534D-B494-F019289D4CA7}" srcOrd="0" destOrd="0" presId="urn:microsoft.com/office/officeart/2005/8/layout/cycle4"/>
    <dgm:cxn modelId="{B3A85142-B777-6B41-A724-5805192B9245}" type="presOf" srcId="{BF68B1B0-8406-6647-BC2B-4749EFAA3DA2}" destId="{BDB1B94C-5C83-CC4F-9FEF-8C8FE6B516BB}" srcOrd="1" destOrd="0" presId="urn:microsoft.com/office/officeart/2005/8/layout/cycle4"/>
    <dgm:cxn modelId="{85D01645-0490-8A4A-ADE6-5896AFE4D2E9}" type="presOf" srcId="{B284E788-FE27-E945-AEEB-4025E5AE29BD}" destId="{FA66B09A-0E75-A544-AACF-47CEBDB618E4}" srcOrd="1" destOrd="0" presId="urn:microsoft.com/office/officeart/2005/8/layout/cycle4"/>
    <dgm:cxn modelId="{9818D54A-37B6-8D44-B10E-ABFB6C74FFB1}" type="presOf" srcId="{B342CC34-A196-3943-97ED-8A413252A564}" destId="{6EF8BEC1-DEC7-1044-83CB-84158C1919ED}" srcOrd="1" destOrd="0" presId="urn:microsoft.com/office/officeart/2005/8/layout/cycle4"/>
    <dgm:cxn modelId="{6EE18D68-2B82-4D4C-83EE-373C75861FE1}" type="presOf" srcId="{3061FF83-AD70-8F43-AEF0-B771B28972AC}" destId="{C711775B-2E7D-354C-8149-1571CA3223C4}" srcOrd="0" destOrd="0" presId="urn:microsoft.com/office/officeart/2005/8/layout/cycle4"/>
    <dgm:cxn modelId="{85D2D56B-BB05-C040-B8F4-E0D575987A04}" srcId="{474A9B70-04EA-874F-B5DF-83D9DCF6C47E}" destId="{B3F62E06-1FD9-9644-ACF6-DF11DC3C0DB9}" srcOrd="1" destOrd="0" parTransId="{86480DB4-0029-D643-A9B4-84E1736AA23A}" sibTransId="{09B49E5F-CB3E-3D49-A811-AA2AF7B57534}"/>
    <dgm:cxn modelId="{16EC776E-77C5-2142-B2E9-1661B96F6ECE}" type="presOf" srcId="{FCDD406D-87E9-3744-A84E-506D6F702434}" destId="{612B8443-AA67-1F49-A90A-A647CA5D968A}" srcOrd="0" destOrd="0" presId="urn:microsoft.com/office/officeart/2005/8/layout/cycle4"/>
    <dgm:cxn modelId="{E6AD0572-9A67-1447-B081-1B351E68A825}" srcId="{0BF4B56A-BC01-0247-9475-9E91CB8B4548}" destId="{B342CC34-A196-3943-97ED-8A413252A564}" srcOrd="0" destOrd="0" parTransId="{89E10A34-9B0D-8643-8977-0BD661D5B4CE}" sibTransId="{570D01BF-4727-E343-9756-4782C3688699}"/>
    <dgm:cxn modelId="{00B97C74-6677-9346-82AD-D685CEB2E30B}" srcId="{FCDD406D-87E9-3744-A84E-506D6F702434}" destId="{0BF4B56A-BC01-0247-9475-9E91CB8B4548}" srcOrd="3" destOrd="0" parTransId="{91B39C4B-B4D3-B04E-8B20-ADB23F8B0A5E}" sibTransId="{AE1DC86E-085B-134C-9626-BEE9B51BAAF5}"/>
    <dgm:cxn modelId="{9B900791-B2CF-054A-A1D1-ED14BDDB43B8}" srcId="{3061FF83-AD70-8F43-AEF0-B771B28972AC}" destId="{DD76D180-1922-B544-8A27-7323D24ACBB1}" srcOrd="0" destOrd="0" parTransId="{EAE8C84C-C57D-D049-8502-5907DA753052}" sibTransId="{AE16E8F9-4DEB-834B-8CC6-5E57FECD5BF4}"/>
    <dgm:cxn modelId="{75E15A9F-CCBA-9F4C-A14E-0ED0DAA8F70F}" type="presOf" srcId="{F333CA4F-D2E7-1D45-A51C-97BC0223B33E}" destId="{A138C5B1-891C-9C4A-898B-D9965E8CCFBC}" srcOrd="0" destOrd="1" presId="urn:microsoft.com/office/officeart/2005/8/layout/cycle4"/>
    <dgm:cxn modelId="{6815CEAF-3136-F340-B8C9-54BC0287E375}" type="presOf" srcId="{DD76D180-1922-B544-8A27-7323D24ACBB1}" destId="{CF079654-F1BC-CA43-9D4A-D4A7A5323D4C}" srcOrd="1" destOrd="0" presId="urn:microsoft.com/office/officeart/2005/8/layout/cycle4"/>
    <dgm:cxn modelId="{423754B0-2D00-B845-997C-96EFD1CD0FAE}" type="presOf" srcId="{DCC9A4CD-C19D-CB43-A969-3C29268A1309}" destId="{92DF4EF2-D015-044A-B431-FE3368D89105}" srcOrd="0" destOrd="0" presId="urn:microsoft.com/office/officeart/2005/8/layout/cycle4"/>
    <dgm:cxn modelId="{66CD78B0-E80D-4146-BE41-969E930A5A4A}" srcId="{FCDD406D-87E9-3744-A84E-506D6F702434}" destId="{3061FF83-AD70-8F43-AEF0-B771B28972AC}" srcOrd="0" destOrd="0" parTransId="{5A47D647-2507-F34D-BBF6-3FB06BCC4E4D}" sibTransId="{16216159-E6A9-C641-9D59-9E8784225978}"/>
    <dgm:cxn modelId="{9FFDBCBD-FC88-D044-9AFA-674073D1511E}" srcId="{FCDD406D-87E9-3744-A84E-506D6F702434}" destId="{474A9B70-04EA-874F-B5DF-83D9DCF6C47E}" srcOrd="2" destOrd="0" parTransId="{B251C93A-DCFA-4147-A3AA-359C81F86126}" sibTransId="{BD01AC00-419E-3048-BB1E-6F52E0A437A2}"/>
    <dgm:cxn modelId="{E3EE09D8-10DD-1C4C-9208-F4F46DD5893C}" srcId="{474A9B70-04EA-874F-B5DF-83D9DCF6C47E}" destId="{B284E788-FE27-E945-AEEB-4025E5AE29BD}" srcOrd="0" destOrd="0" parTransId="{D205079A-7802-034A-A5BC-3566527C5CED}" sibTransId="{F12D00C2-AC4D-A842-BEAF-DDE566C4C028}"/>
    <dgm:cxn modelId="{0FE1FBE7-5F8F-A144-908A-6672001B38B8}" srcId="{DCC9A4CD-C19D-CB43-A969-3C29268A1309}" destId="{BF68B1B0-8406-6647-BC2B-4749EFAA3DA2}" srcOrd="0" destOrd="0" parTransId="{4BAF49B6-DEAF-344A-A096-C10C05A2FC2D}" sibTransId="{4ED53D54-3D4B-BA4A-AC6B-41E7780EFED4}"/>
    <dgm:cxn modelId="{18D284E8-7A73-5845-81D0-6D8D6524BB1F}" srcId="{FCDD406D-87E9-3744-A84E-506D6F702434}" destId="{DCC9A4CD-C19D-CB43-A969-3C29268A1309}" srcOrd="1" destOrd="0" parTransId="{0B0CE608-2AC5-684F-B1E9-243E39F62861}" sibTransId="{8CBF7793-B252-CC4B-80E6-F0831E6466E4}"/>
    <dgm:cxn modelId="{55C61CEA-05B5-9842-88B3-BCF1B8DDB8A7}" type="presOf" srcId="{0BF4B56A-BC01-0247-9475-9E91CB8B4548}" destId="{87DF8CB7-7528-CF4D-B013-00325FE7ED15}" srcOrd="0" destOrd="0" presId="urn:microsoft.com/office/officeart/2005/8/layout/cycle4"/>
    <dgm:cxn modelId="{209C6EEE-EEEC-024F-B98A-64F6B03DE0EF}" type="presOf" srcId="{B3F62E06-1FD9-9644-ACF6-DF11DC3C0DB9}" destId="{B54E9868-13DC-6A44-875A-6B7FB77909E1}" srcOrd="0" destOrd="1" presId="urn:microsoft.com/office/officeart/2005/8/layout/cycle4"/>
    <dgm:cxn modelId="{935EE3FA-F2DD-4D4B-BA31-F9C489325C10}" type="presOf" srcId="{B342CC34-A196-3943-97ED-8A413252A564}" destId="{982F2ADE-B0D5-7B48-B4FD-AF773F0B474A}" srcOrd="0" destOrd="0" presId="urn:microsoft.com/office/officeart/2005/8/layout/cycle4"/>
    <dgm:cxn modelId="{8F6DCDDD-6422-A54F-90BA-D58DC93E3B13}" type="presParOf" srcId="{612B8443-AA67-1F49-A90A-A647CA5D968A}" destId="{248A19E3-D445-5648-B843-823BFA6AB656}" srcOrd="0" destOrd="0" presId="urn:microsoft.com/office/officeart/2005/8/layout/cycle4"/>
    <dgm:cxn modelId="{04691FB4-E61B-A74B-A7BA-EEF1AC7F1BD0}" type="presParOf" srcId="{248A19E3-D445-5648-B843-823BFA6AB656}" destId="{CD19388E-8061-5A4B-8564-EF7BEC474EF2}" srcOrd="0" destOrd="0" presId="urn:microsoft.com/office/officeart/2005/8/layout/cycle4"/>
    <dgm:cxn modelId="{1FE5F0CA-A284-D54A-AA00-1E2FEC2D1746}" type="presParOf" srcId="{CD19388E-8061-5A4B-8564-EF7BEC474EF2}" destId="{A138C5B1-891C-9C4A-898B-D9965E8CCFBC}" srcOrd="0" destOrd="0" presId="urn:microsoft.com/office/officeart/2005/8/layout/cycle4"/>
    <dgm:cxn modelId="{B8133156-C0BB-E54B-BC15-5626223FCD52}" type="presParOf" srcId="{CD19388E-8061-5A4B-8564-EF7BEC474EF2}" destId="{CF079654-F1BC-CA43-9D4A-D4A7A5323D4C}" srcOrd="1" destOrd="0" presId="urn:microsoft.com/office/officeart/2005/8/layout/cycle4"/>
    <dgm:cxn modelId="{F8EA6077-3DF0-314E-A77B-C04B91D2F1EC}" type="presParOf" srcId="{248A19E3-D445-5648-B843-823BFA6AB656}" destId="{3E9A32AC-128A-004C-86BF-60B42B6F0834}" srcOrd="1" destOrd="0" presId="urn:microsoft.com/office/officeart/2005/8/layout/cycle4"/>
    <dgm:cxn modelId="{436479A9-3C11-5446-9F62-2E15C162908B}" type="presParOf" srcId="{3E9A32AC-128A-004C-86BF-60B42B6F0834}" destId="{A333B50C-3379-534D-B494-F019289D4CA7}" srcOrd="0" destOrd="0" presId="urn:microsoft.com/office/officeart/2005/8/layout/cycle4"/>
    <dgm:cxn modelId="{7AD97B51-ABA3-2D42-A3D8-0DD822584C8E}" type="presParOf" srcId="{3E9A32AC-128A-004C-86BF-60B42B6F0834}" destId="{BDB1B94C-5C83-CC4F-9FEF-8C8FE6B516BB}" srcOrd="1" destOrd="0" presId="urn:microsoft.com/office/officeart/2005/8/layout/cycle4"/>
    <dgm:cxn modelId="{7817EF50-7198-9A45-B098-2157FD2B18E1}" type="presParOf" srcId="{248A19E3-D445-5648-B843-823BFA6AB656}" destId="{7FD34B8B-3087-B34F-B476-9BB59D21F956}" srcOrd="2" destOrd="0" presId="urn:microsoft.com/office/officeart/2005/8/layout/cycle4"/>
    <dgm:cxn modelId="{65788291-191B-D64F-B9AB-90E5D8CD057B}" type="presParOf" srcId="{7FD34B8B-3087-B34F-B476-9BB59D21F956}" destId="{B54E9868-13DC-6A44-875A-6B7FB77909E1}" srcOrd="0" destOrd="0" presId="urn:microsoft.com/office/officeart/2005/8/layout/cycle4"/>
    <dgm:cxn modelId="{632404C6-9D04-7243-A816-87061D6C27C3}" type="presParOf" srcId="{7FD34B8B-3087-B34F-B476-9BB59D21F956}" destId="{FA66B09A-0E75-A544-AACF-47CEBDB618E4}" srcOrd="1" destOrd="0" presId="urn:microsoft.com/office/officeart/2005/8/layout/cycle4"/>
    <dgm:cxn modelId="{DBCEA0DF-13AA-154F-915A-87ECF95FF208}" type="presParOf" srcId="{248A19E3-D445-5648-B843-823BFA6AB656}" destId="{7E9651FC-2F04-D744-8080-E222E7372CAD}" srcOrd="3" destOrd="0" presId="urn:microsoft.com/office/officeart/2005/8/layout/cycle4"/>
    <dgm:cxn modelId="{698CCD27-146B-0C49-A67D-FA5888E5E659}" type="presParOf" srcId="{7E9651FC-2F04-D744-8080-E222E7372CAD}" destId="{982F2ADE-B0D5-7B48-B4FD-AF773F0B474A}" srcOrd="0" destOrd="0" presId="urn:microsoft.com/office/officeart/2005/8/layout/cycle4"/>
    <dgm:cxn modelId="{7F615E96-97F2-D642-A4CC-B2D9CF5DA58A}" type="presParOf" srcId="{7E9651FC-2F04-D744-8080-E222E7372CAD}" destId="{6EF8BEC1-DEC7-1044-83CB-84158C1919ED}" srcOrd="1" destOrd="0" presId="urn:microsoft.com/office/officeart/2005/8/layout/cycle4"/>
    <dgm:cxn modelId="{E0D6CB2A-CC98-AD4A-A08D-0F6A34F80CF7}" type="presParOf" srcId="{248A19E3-D445-5648-B843-823BFA6AB656}" destId="{07B6C35B-11B7-6F4F-9AB5-838BFBCC73A7}" srcOrd="4" destOrd="0" presId="urn:microsoft.com/office/officeart/2005/8/layout/cycle4"/>
    <dgm:cxn modelId="{46903846-FC1C-204D-A6A3-4274643EC6A2}" type="presParOf" srcId="{612B8443-AA67-1F49-A90A-A647CA5D968A}" destId="{F0271ED6-E8EB-9643-8A1C-326BB5FAE915}" srcOrd="1" destOrd="0" presId="urn:microsoft.com/office/officeart/2005/8/layout/cycle4"/>
    <dgm:cxn modelId="{36FC2C66-3ED1-6A44-990C-D6DDDED28A3C}" type="presParOf" srcId="{F0271ED6-E8EB-9643-8A1C-326BB5FAE915}" destId="{C711775B-2E7D-354C-8149-1571CA3223C4}" srcOrd="0" destOrd="0" presId="urn:microsoft.com/office/officeart/2005/8/layout/cycle4"/>
    <dgm:cxn modelId="{0DDC4DF5-8402-1A49-A00B-0EC7A507F203}" type="presParOf" srcId="{F0271ED6-E8EB-9643-8A1C-326BB5FAE915}" destId="{92DF4EF2-D015-044A-B431-FE3368D89105}" srcOrd="1" destOrd="0" presId="urn:microsoft.com/office/officeart/2005/8/layout/cycle4"/>
    <dgm:cxn modelId="{B94FABB8-812E-3A40-A5BF-D873D571A01F}" type="presParOf" srcId="{F0271ED6-E8EB-9643-8A1C-326BB5FAE915}" destId="{59E828F8-432D-0F49-9768-3A599CC8E54E}" srcOrd="2" destOrd="0" presId="urn:microsoft.com/office/officeart/2005/8/layout/cycle4"/>
    <dgm:cxn modelId="{FF10D63D-0BE4-6746-81A7-4BF3D1310689}" type="presParOf" srcId="{F0271ED6-E8EB-9643-8A1C-326BB5FAE915}" destId="{87DF8CB7-7528-CF4D-B013-00325FE7ED15}" srcOrd="3" destOrd="0" presId="urn:microsoft.com/office/officeart/2005/8/layout/cycle4"/>
    <dgm:cxn modelId="{C4CA5FDC-1C68-9E41-A97B-4220FD752FB3}" type="presParOf" srcId="{F0271ED6-E8EB-9643-8A1C-326BB5FAE915}" destId="{35688FC7-A152-B847-A4A2-4D78C4E32EF8}" srcOrd="4" destOrd="0" presId="urn:microsoft.com/office/officeart/2005/8/layout/cycle4"/>
    <dgm:cxn modelId="{F5854292-8BE2-5346-8599-37707E1DABD9}" type="presParOf" srcId="{612B8443-AA67-1F49-A90A-A647CA5D968A}" destId="{632C7ACF-D16E-AA41-B820-701C06257B2C}" srcOrd="2" destOrd="0" presId="urn:microsoft.com/office/officeart/2005/8/layout/cycle4"/>
    <dgm:cxn modelId="{93CBDFD4-67E9-344F-A447-F2E0EA8FFB55}" type="presParOf" srcId="{612B8443-AA67-1F49-A90A-A647CA5D968A}" destId="{030D4DD2-EEDD-5F4F-8323-3F514C3B44B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23BA0-F7DD-924F-8A20-AB79605D6231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4AD1D6AA-86C1-A142-9902-FB21B6A8F0E5}">
      <dgm:prSet phldrT="[Testo]"/>
      <dgm:spPr/>
      <dgm:t>
        <a:bodyPr/>
        <a:lstStyle/>
        <a:p>
          <a:r>
            <a:rPr lang="en-GB" b="1" u="none" noProof="0">
              <a:solidFill>
                <a:schemeClr val="tx1"/>
              </a:solidFill>
            </a:rPr>
            <a:t>Q1, Q2, Q3</a:t>
          </a:r>
        </a:p>
      </dgm:t>
    </dgm:pt>
    <dgm:pt modelId="{7BD074E4-5FF0-B849-8F03-787C7BC9A40F}" type="parTrans" cxnId="{6F294823-610D-3043-AD22-3EF48FCDBB73}">
      <dgm:prSet/>
      <dgm:spPr/>
      <dgm:t>
        <a:bodyPr/>
        <a:lstStyle/>
        <a:p>
          <a:endParaRPr lang="en-GB" noProof="0" dirty="0"/>
        </a:p>
      </dgm:t>
    </dgm:pt>
    <dgm:pt modelId="{2E9BFF3C-B921-4546-89CF-649EEB35CE6C}" type="sibTrans" cxnId="{6F294823-610D-3043-AD22-3EF48FCDBB73}">
      <dgm:prSet/>
      <dgm:spPr/>
      <dgm:t>
        <a:bodyPr/>
        <a:lstStyle/>
        <a:p>
          <a:endParaRPr lang="en-GB" noProof="0" dirty="0"/>
        </a:p>
      </dgm:t>
    </dgm:pt>
    <dgm:pt modelId="{84FB5608-8789-1146-A49F-B0741FB75D17}">
      <dgm:prSet phldrT="[Testo]" custT="1"/>
      <dgm:spPr/>
      <dgm:t>
        <a:bodyPr/>
        <a:lstStyle/>
        <a:p>
          <a:pPr algn="just"/>
          <a:r>
            <a:rPr lang="en-GB" sz="2200" b="1" i="1" u="sng" noProof="0"/>
            <a:t>Demographic data</a:t>
          </a:r>
          <a:r>
            <a:rPr lang="en-GB" sz="2200" noProof="0"/>
            <a:t>: years of experience as interpreter (Q1), years of experience as EU interpreter (Q2), workload distribution per institution (Q3).</a:t>
          </a:r>
        </a:p>
      </dgm:t>
    </dgm:pt>
    <dgm:pt modelId="{FC56CCB7-1790-A74F-85D9-5D3022E787A1}" type="parTrans" cxnId="{084B2300-6F20-EA40-BFCE-C3366323FC2B}">
      <dgm:prSet/>
      <dgm:spPr/>
      <dgm:t>
        <a:bodyPr/>
        <a:lstStyle/>
        <a:p>
          <a:endParaRPr lang="en-GB" noProof="0" dirty="0"/>
        </a:p>
      </dgm:t>
    </dgm:pt>
    <dgm:pt modelId="{2E6101DB-0E5B-DC44-8F0A-3EA86EF2B0CA}" type="sibTrans" cxnId="{084B2300-6F20-EA40-BFCE-C3366323FC2B}">
      <dgm:prSet/>
      <dgm:spPr/>
      <dgm:t>
        <a:bodyPr/>
        <a:lstStyle/>
        <a:p>
          <a:endParaRPr lang="en-GB" noProof="0" dirty="0"/>
        </a:p>
      </dgm:t>
    </dgm:pt>
    <dgm:pt modelId="{783D335F-E536-E545-87D1-7AB1F0504321}">
      <dgm:prSet phldrT="[Testo]"/>
      <dgm:spPr/>
      <dgm:t>
        <a:bodyPr/>
        <a:lstStyle/>
        <a:p>
          <a:r>
            <a:rPr lang="en-GB" b="1" noProof="0">
              <a:solidFill>
                <a:schemeClr val="tx1"/>
              </a:solidFill>
            </a:rPr>
            <a:t>Q9, Q10</a:t>
          </a:r>
        </a:p>
      </dgm:t>
    </dgm:pt>
    <dgm:pt modelId="{3EB0DDD2-05A7-E64B-953F-67204F4A631C}" type="parTrans" cxnId="{95896A23-6576-614F-B543-139F7F4C8C3E}">
      <dgm:prSet/>
      <dgm:spPr/>
      <dgm:t>
        <a:bodyPr/>
        <a:lstStyle/>
        <a:p>
          <a:endParaRPr lang="en-GB" noProof="0" dirty="0"/>
        </a:p>
      </dgm:t>
    </dgm:pt>
    <dgm:pt modelId="{0756C900-C34D-1A41-8FD0-9A7A07228FFA}" type="sibTrans" cxnId="{95896A23-6576-614F-B543-139F7F4C8C3E}">
      <dgm:prSet/>
      <dgm:spPr/>
      <dgm:t>
        <a:bodyPr/>
        <a:lstStyle/>
        <a:p>
          <a:endParaRPr lang="en-GB" noProof="0" dirty="0"/>
        </a:p>
      </dgm:t>
    </dgm:pt>
    <dgm:pt modelId="{A0B0A9A1-6EC9-824E-8564-757623038211}">
      <dgm:prSet phldrT="[Tes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GB" sz="2200" b="1" i="1" u="sng" noProof="0"/>
            <a:t>Participation rights and language policies</a:t>
          </a:r>
          <a:r>
            <a:rPr lang="en-GB" sz="2200" i="1" noProof="0"/>
            <a:t>: </a:t>
          </a:r>
          <a:r>
            <a:rPr lang="en-GB" sz="2200" noProof="0"/>
            <a:t>ELF enables participants to fully participate? (Q9), the use of ELF as threat to the principle of multilingualism? (Q10).</a:t>
          </a:r>
        </a:p>
      </dgm:t>
    </dgm:pt>
    <dgm:pt modelId="{C8D17A87-94BD-C14E-BCF9-26D80AA56603}" type="parTrans" cxnId="{5263132F-1957-3D49-9B70-17EF324C1839}">
      <dgm:prSet/>
      <dgm:spPr/>
      <dgm:t>
        <a:bodyPr/>
        <a:lstStyle/>
        <a:p>
          <a:endParaRPr lang="en-GB" noProof="0" dirty="0"/>
        </a:p>
      </dgm:t>
    </dgm:pt>
    <dgm:pt modelId="{5C1BDB3F-1FFD-6D42-8896-843CEC651AE7}" type="sibTrans" cxnId="{5263132F-1957-3D49-9B70-17EF324C1839}">
      <dgm:prSet/>
      <dgm:spPr/>
      <dgm:t>
        <a:bodyPr/>
        <a:lstStyle/>
        <a:p>
          <a:endParaRPr lang="en-GB" noProof="0" dirty="0"/>
        </a:p>
      </dgm:t>
    </dgm:pt>
    <dgm:pt modelId="{E5AA461A-07B9-004D-A091-0D5DED44AE30}">
      <dgm:prSet phldrT="[Testo]"/>
      <dgm:spPr/>
      <dgm:t>
        <a:bodyPr/>
        <a:lstStyle/>
        <a:p>
          <a:r>
            <a:rPr lang="en-GB" b="1" noProof="0">
              <a:solidFill>
                <a:schemeClr val="tx1"/>
              </a:solidFill>
            </a:rPr>
            <a:t>Q11</a:t>
          </a:r>
        </a:p>
      </dgm:t>
    </dgm:pt>
    <dgm:pt modelId="{E0D6362C-E79C-3A4B-B27C-DCBFEEB3AA01}" type="parTrans" cxnId="{21C05AB0-A8ED-3345-A07E-3D9D9ECCD9E8}">
      <dgm:prSet/>
      <dgm:spPr/>
      <dgm:t>
        <a:bodyPr/>
        <a:lstStyle/>
        <a:p>
          <a:endParaRPr lang="en-GB" noProof="0" dirty="0"/>
        </a:p>
      </dgm:t>
    </dgm:pt>
    <dgm:pt modelId="{7991558D-8D98-2E4E-909E-C6663FDEB75A}" type="sibTrans" cxnId="{21C05AB0-A8ED-3345-A07E-3D9D9ECCD9E8}">
      <dgm:prSet/>
      <dgm:spPr/>
      <dgm:t>
        <a:bodyPr/>
        <a:lstStyle/>
        <a:p>
          <a:endParaRPr lang="en-GB" noProof="0" dirty="0"/>
        </a:p>
      </dgm:t>
    </dgm:pt>
    <dgm:pt modelId="{04B5DD09-08A0-8A4C-8D5B-0A33C6679795}">
      <dgm:prSet phldrT="[Tes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GB" sz="2200" b="1" i="1" u="sng" noProof="0"/>
            <a:t>Open-ended question</a:t>
          </a:r>
          <a:r>
            <a:rPr lang="en-GB" sz="2200" noProof="0"/>
            <a:t>: respondents are offered the chance to add any comment they deem relevant on the topic.</a:t>
          </a:r>
        </a:p>
      </dgm:t>
    </dgm:pt>
    <dgm:pt modelId="{89B65045-EA3C-F841-A75C-6767BA9367E3}" type="parTrans" cxnId="{C00704D4-C4E0-2841-8553-30157142F167}">
      <dgm:prSet/>
      <dgm:spPr/>
      <dgm:t>
        <a:bodyPr/>
        <a:lstStyle/>
        <a:p>
          <a:endParaRPr lang="en-GB" noProof="0" dirty="0"/>
        </a:p>
      </dgm:t>
    </dgm:pt>
    <dgm:pt modelId="{9E632769-B404-1941-9C38-7B669117F55D}" type="sibTrans" cxnId="{C00704D4-C4E0-2841-8553-30157142F167}">
      <dgm:prSet/>
      <dgm:spPr/>
      <dgm:t>
        <a:bodyPr/>
        <a:lstStyle/>
        <a:p>
          <a:endParaRPr lang="en-GB" noProof="0" dirty="0"/>
        </a:p>
      </dgm:t>
    </dgm:pt>
    <dgm:pt modelId="{1A6C4FD9-57B4-1347-BB1B-A7F149F73CDC}">
      <dgm:prSet/>
      <dgm:spPr>
        <a:solidFill>
          <a:srgbClr val="FF7011"/>
        </a:solidFill>
        <a:ln>
          <a:solidFill>
            <a:srgbClr val="FF7011"/>
          </a:solidFill>
        </a:ln>
      </dgm:spPr>
      <dgm:t>
        <a:bodyPr/>
        <a:lstStyle/>
        <a:p>
          <a:r>
            <a:rPr lang="en-GB" b="1" noProof="0">
              <a:solidFill>
                <a:schemeClr val="tx1"/>
              </a:solidFill>
            </a:rPr>
            <a:t>Q4, Q5, Q6</a:t>
          </a:r>
        </a:p>
      </dgm:t>
    </dgm:pt>
    <dgm:pt modelId="{834A1C3C-707D-544E-B680-FF84EF1E2ECD}" type="parTrans" cxnId="{424E8E8C-8841-3341-96F4-9290CC434404}">
      <dgm:prSet/>
      <dgm:spPr/>
      <dgm:t>
        <a:bodyPr/>
        <a:lstStyle/>
        <a:p>
          <a:endParaRPr lang="en-GB" noProof="0" dirty="0"/>
        </a:p>
      </dgm:t>
    </dgm:pt>
    <dgm:pt modelId="{6D66A191-0B02-3D42-A4BE-50C31EA98698}" type="sibTrans" cxnId="{424E8E8C-8841-3341-96F4-9290CC434404}">
      <dgm:prSet/>
      <dgm:spPr/>
      <dgm:t>
        <a:bodyPr/>
        <a:lstStyle/>
        <a:p>
          <a:endParaRPr lang="en-GB" noProof="0" dirty="0"/>
        </a:p>
      </dgm:t>
    </dgm:pt>
    <dgm:pt modelId="{3565FA5C-07A9-8645-827C-F99C239E586B}">
      <dgm:prSet/>
      <dgm:spPr/>
      <dgm:t>
        <a:bodyPr/>
        <a:lstStyle/>
        <a:p>
          <a:r>
            <a:rPr lang="en-GB" b="1" noProof="0">
              <a:solidFill>
                <a:schemeClr val="tx1"/>
              </a:solidFill>
            </a:rPr>
            <a:t>Q7, Q8</a:t>
          </a:r>
        </a:p>
      </dgm:t>
    </dgm:pt>
    <dgm:pt modelId="{0693FC9C-A3DD-C141-9DA2-651F50462BE1}" type="parTrans" cxnId="{AC8C9DA6-6A3E-E64F-AAD5-3E14CA49A3AB}">
      <dgm:prSet/>
      <dgm:spPr/>
      <dgm:t>
        <a:bodyPr/>
        <a:lstStyle/>
        <a:p>
          <a:endParaRPr lang="en-GB" noProof="0" dirty="0"/>
        </a:p>
      </dgm:t>
    </dgm:pt>
    <dgm:pt modelId="{4F3B3A62-64EF-134D-8120-5CDFCF816E1A}" type="sibTrans" cxnId="{AC8C9DA6-6A3E-E64F-AAD5-3E14CA49A3AB}">
      <dgm:prSet/>
      <dgm:spPr/>
      <dgm:t>
        <a:bodyPr/>
        <a:lstStyle/>
        <a:p>
          <a:endParaRPr lang="en-GB" noProof="0" dirty="0"/>
        </a:p>
      </dgm:t>
    </dgm:pt>
    <dgm:pt modelId="{E5F1091C-EC64-CE4D-8B4C-F9A1A1B9F5EC}">
      <dgm:prSet custT="1"/>
      <dgm:spPr>
        <a:ln>
          <a:solidFill>
            <a:srgbClr val="FF7011"/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GB" sz="2200" b="1" i="1" u="sng" kern="1200" noProof="0"/>
            <a:t>ELF and ELF speakers in </a:t>
          </a:r>
          <a:r>
            <a:rPr lang="en-GB" sz="2200" b="1" i="1" u="sng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meetings</a:t>
          </a:r>
          <a:r>
            <a:rPr lang="en-GB" sz="2200" i="0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: tendency to use ELF (Q4), ELF and communicative effectiveness (Q5), speakers’ competence (Q6).</a:t>
          </a:r>
          <a:r>
            <a:rPr lang="en-GB" sz="2200" i="0" kern="1200" noProof="0"/>
            <a:t> </a:t>
          </a:r>
        </a:p>
      </dgm:t>
    </dgm:pt>
    <dgm:pt modelId="{98749771-E9F8-F94F-ABAB-D4EA4A74918B}" type="parTrans" cxnId="{61F64B78-3014-D347-BE5C-A6329ECF3CF3}">
      <dgm:prSet/>
      <dgm:spPr/>
      <dgm:t>
        <a:bodyPr/>
        <a:lstStyle/>
        <a:p>
          <a:endParaRPr lang="en-GB" noProof="0" dirty="0"/>
        </a:p>
      </dgm:t>
    </dgm:pt>
    <dgm:pt modelId="{CF458C0A-7007-2E43-AAE3-04C20128218F}" type="sibTrans" cxnId="{61F64B78-3014-D347-BE5C-A6329ECF3CF3}">
      <dgm:prSet/>
      <dgm:spPr/>
      <dgm:t>
        <a:bodyPr/>
        <a:lstStyle/>
        <a:p>
          <a:endParaRPr lang="en-GB" noProof="0" dirty="0"/>
        </a:p>
      </dgm:t>
    </dgm:pt>
    <dgm:pt modelId="{596BC4C9-ABEF-DF41-A010-26082D2C3207}">
      <dgm:prSet custT="1"/>
      <dgm:spPr/>
      <dgm:t>
        <a:bodyPr/>
        <a:lstStyle/>
        <a:p>
          <a:pPr algn="just"/>
          <a:r>
            <a:rPr lang="en-GB" sz="2200" b="1" i="1" u="sng" noProof="0"/>
            <a:t>The interpreter’s task</a:t>
          </a:r>
          <a:r>
            <a:rPr lang="en-GB" sz="2200" noProof="0"/>
            <a:t>: is ELF more demanding (Q7)? What are the most demanding features (Q8).</a:t>
          </a:r>
        </a:p>
      </dgm:t>
    </dgm:pt>
    <dgm:pt modelId="{D115E205-4862-2F40-9D0A-4D0054AED598}" type="parTrans" cxnId="{835DA2F3-E0A6-3749-A462-5A070D1EEEB0}">
      <dgm:prSet/>
      <dgm:spPr/>
      <dgm:t>
        <a:bodyPr/>
        <a:lstStyle/>
        <a:p>
          <a:endParaRPr lang="en-GB" noProof="0" dirty="0"/>
        </a:p>
      </dgm:t>
    </dgm:pt>
    <dgm:pt modelId="{8112CB8B-7CBC-3440-9FCE-430B4C34A346}" type="sibTrans" cxnId="{835DA2F3-E0A6-3749-A462-5A070D1EEEB0}">
      <dgm:prSet/>
      <dgm:spPr/>
      <dgm:t>
        <a:bodyPr/>
        <a:lstStyle/>
        <a:p>
          <a:endParaRPr lang="en-GB" noProof="0" dirty="0"/>
        </a:p>
      </dgm:t>
    </dgm:pt>
    <dgm:pt modelId="{7669C04C-4A65-4148-A5CC-A06D5395CF88}" type="pres">
      <dgm:prSet presAssocID="{E5423BA0-F7DD-924F-8A20-AB79605D6231}" presName="linearFlow" presStyleCnt="0">
        <dgm:presLayoutVars>
          <dgm:dir/>
          <dgm:animLvl val="lvl"/>
          <dgm:resizeHandles val="exact"/>
        </dgm:presLayoutVars>
      </dgm:prSet>
      <dgm:spPr/>
    </dgm:pt>
    <dgm:pt modelId="{A000B70A-78BC-F643-BA5D-B425D09833A3}" type="pres">
      <dgm:prSet presAssocID="{4AD1D6AA-86C1-A142-9902-FB21B6A8F0E5}" presName="composite" presStyleCnt="0"/>
      <dgm:spPr/>
    </dgm:pt>
    <dgm:pt modelId="{3D7E276D-ED0B-F74B-8092-0B34DE3EDB74}" type="pres">
      <dgm:prSet presAssocID="{4AD1D6AA-86C1-A142-9902-FB21B6A8F0E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BECE5D6-ABEC-644E-8D4D-9151BB189285}" type="pres">
      <dgm:prSet presAssocID="{4AD1D6AA-86C1-A142-9902-FB21B6A8F0E5}" presName="descendantText" presStyleLbl="alignAcc1" presStyleIdx="0" presStyleCnt="5">
        <dgm:presLayoutVars>
          <dgm:bulletEnabled val="1"/>
        </dgm:presLayoutVars>
      </dgm:prSet>
      <dgm:spPr/>
    </dgm:pt>
    <dgm:pt modelId="{7ADACB74-201E-FF46-97B5-6D02B7EC5019}" type="pres">
      <dgm:prSet presAssocID="{2E9BFF3C-B921-4546-89CF-649EEB35CE6C}" presName="sp" presStyleCnt="0"/>
      <dgm:spPr/>
    </dgm:pt>
    <dgm:pt modelId="{2D174A0D-78F7-A943-B4FE-A31699D97FF5}" type="pres">
      <dgm:prSet presAssocID="{1A6C4FD9-57B4-1347-BB1B-A7F149F73CDC}" presName="composite" presStyleCnt="0"/>
      <dgm:spPr/>
    </dgm:pt>
    <dgm:pt modelId="{41470F27-3A86-374F-A00D-0B58E9B7948A}" type="pres">
      <dgm:prSet presAssocID="{1A6C4FD9-57B4-1347-BB1B-A7F149F73CD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275A419-0592-A242-B84F-E91B17CADD21}" type="pres">
      <dgm:prSet presAssocID="{1A6C4FD9-57B4-1347-BB1B-A7F149F73CDC}" presName="descendantText" presStyleLbl="alignAcc1" presStyleIdx="1" presStyleCnt="5">
        <dgm:presLayoutVars>
          <dgm:bulletEnabled val="1"/>
        </dgm:presLayoutVars>
      </dgm:prSet>
      <dgm:spPr/>
    </dgm:pt>
    <dgm:pt modelId="{F351794F-0315-4041-B186-DC1C8234F096}" type="pres">
      <dgm:prSet presAssocID="{6D66A191-0B02-3D42-A4BE-50C31EA98698}" presName="sp" presStyleCnt="0"/>
      <dgm:spPr/>
    </dgm:pt>
    <dgm:pt modelId="{3FCD38DE-A178-8341-9B8F-DB3B2F35759B}" type="pres">
      <dgm:prSet presAssocID="{3565FA5C-07A9-8645-827C-F99C239E586B}" presName="composite" presStyleCnt="0"/>
      <dgm:spPr/>
    </dgm:pt>
    <dgm:pt modelId="{466C9B30-623D-8349-8FD1-CFD79F5EEA6D}" type="pres">
      <dgm:prSet presAssocID="{3565FA5C-07A9-8645-827C-F99C239E586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861E104-16C5-9140-91D1-6D2C9990B025}" type="pres">
      <dgm:prSet presAssocID="{3565FA5C-07A9-8645-827C-F99C239E586B}" presName="descendantText" presStyleLbl="alignAcc1" presStyleIdx="2" presStyleCnt="5">
        <dgm:presLayoutVars>
          <dgm:bulletEnabled val="1"/>
        </dgm:presLayoutVars>
      </dgm:prSet>
      <dgm:spPr/>
    </dgm:pt>
    <dgm:pt modelId="{8ADA3C5A-4C18-2D40-977D-2AB90FB8C2ED}" type="pres">
      <dgm:prSet presAssocID="{4F3B3A62-64EF-134D-8120-5CDFCF816E1A}" presName="sp" presStyleCnt="0"/>
      <dgm:spPr/>
    </dgm:pt>
    <dgm:pt modelId="{7C065E0D-1CC6-BA46-94DF-992DBE10EE65}" type="pres">
      <dgm:prSet presAssocID="{783D335F-E536-E545-87D1-7AB1F0504321}" presName="composite" presStyleCnt="0"/>
      <dgm:spPr/>
    </dgm:pt>
    <dgm:pt modelId="{BCB5AFC4-48F9-3B40-89D6-B62A7F63A8FF}" type="pres">
      <dgm:prSet presAssocID="{783D335F-E536-E545-87D1-7AB1F050432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6C3C979-C17B-C446-8AF7-CE08DEB12B68}" type="pres">
      <dgm:prSet presAssocID="{783D335F-E536-E545-87D1-7AB1F0504321}" presName="descendantText" presStyleLbl="alignAcc1" presStyleIdx="3" presStyleCnt="5">
        <dgm:presLayoutVars>
          <dgm:bulletEnabled val="1"/>
        </dgm:presLayoutVars>
      </dgm:prSet>
      <dgm:spPr/>
    </dgm:pt>
    <dgm:pt modelId="{EC696989-34F4-6646-BA2F-456A4C90A4E2}" type="pres">
      <dgm:prSet presAssocID="{0756C900-C34D-1A41-8FD0-9A7A07228FFA}" presName="sp" presStyleCnt="0"/>
      <dgm:spPr/>
    </dgm:pt>
    <dgm:pt modelId="{FD564189-3919-6E46-AC5E-967D25E22A53}" type="pres">
      <dgm:prSet presAssocID="{E5AA461A-07B9-004D-A091-0D5DED44AE30}" presName="composite" presStyleCnt="0"/>
      <dgm:spPr/>
    </dgm:pt>
    <dgm:pt modelId="{84CC641A-927F-F84E-9A1F-2E316737D249}" type="pres">
      <dgm:prSet presAssocID="{E5AA461A-07B9-004D-A091-0D5DED44AE3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90BC045-D07D-B24D-BB94-34884BD9B9EF}" type="pres">
      <dgm:prSet presAssocID="{E5AA461A-07B9-004D-A091-0D5DED44AE3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84B2300-6F20-EA40-BFCE-C3366323FC2B}" srcId="{4AD1D6AA-86C1-A142-9902-FB21B6A8F0E5}" destId="{84FB5608-8789-1146-A49F-B0741FB75D17}" srcOrd="0" destOrd="0" parTransId="{FC56CCB7-1790-A74F-85D9-5D3022E787A1}" sibTransId="{2E6101DB-0E5B-DC44-8F0A-3EA86EF2B0CA}"/>
    <dgm:cxn modelId="{7357C90B-0B49-B641-A5FA-7F2BC7D1614C}" type="presOf" srcId="{4AD1D6AA-86C1-A142-9902-FB21B6A8F0E5}" destId="{3D7E276D-ED0B-F74B-8092-0B34DE3EDB74}" srcOrd="0" destOrd="0" presId="urn:microsoft.com/office/officeart/2005/8/layout/chevron2"/>
    <dgm:cxn modelId="{6F294823-610D-3043-AD22-3EF48FCDBB73}" srcId="{E5423BA0-F7DD-924F-8A20-AB79605D6231}" destId="{4AD1D6AA-86C1-A142-9902-FB21B6A8F0E5}" srcOrd="0" destOrd="0" parTransId="{7BD074E4-5FF0-B849-8F03-787C7BC9A40F}" sibTransId="{2E9BFF3C-B921-4546-89CF-649EEB35CE6C}"/>
    <dgm:cxn modelId="{95896A23-6576-614F-B543-139F7F4C8C3E}" srcId="{E5423BA0-F7DD-924F-8A20-AB79605D6231}" destId="{783D335F-E536-E545-87D1-7AB1F0504321}" srcOrd="3" destOrd="0" parTransId="{3EB0DDD2-05A7-E64B-953F-67204F4A631C}" sibTransId="{0756C900-C34D-1A41-8FD0-9A7A07228FFA}"/>
    <dgm:cxn modelId="{5263132F-1957-3D49-9B70-17EF324C1839}" srcId="{783D335F-E536-E545-87D1-7AB1F0504321}" destId="{A0B0A9A1-6EC9-824E-8564-757623038211}" srcOrd="0" destOrd="0" parTransId="{C8D17A87-94BD-C14E-BCF9-26D80AA56603}" sibTransId="{5C1BDB3F-1FFD-6D42-8896-843CEC651AE7}"/>
    <dgm:cxn modelId="{92B77840-1ACF-1146-9693-68966770091E}" type="presOf" srcId="{E5F1091C-EC64-CE4D-8B4C-F9A1A1B9F5EC}" destId="{6275A419-0592-A242-B84F-E91B17CADD21}" srcOrd="0" destOrd="0" presId="urn:microsoft.com/office/officeart/2005/8/layout/chevron2"/>
    <dgm:cxn modelId="{C8AD3552-0C4E-6849-BF28-CCE036BCA85A}" type="presOf" srcId="{04B5DD09-08A0-8A4C-8D5B-0A33C6679795}" destId="{590BC045-D07D-B24D-BB94-34884BD9B9EF}" srcOrd="0" destOrd="0" presId="urn:microsoft.com/office/officeart/2005/8/layout/chevron2"/>
    <dgm:cxn modelId="{DBC95377-11E3-AD46-AE90-6290231B6A4E}" type="presOf" srcId="{783D335F-E536-E545-87D1-7AB1F0504321}" destId="{BCB5AFC4-48F9-3B40-89D6-B62A7F63A8FF}" srcOrd="0" destOrd="0" presId="urn:microsoft.com/office/officeart/2005/8/layout/chevron2"/>
    <dgm:cxn modelId="{61F64B78-3014-D347-BE5C-A6329ECF3CF3}" srcId="{1A6C4FD9-57B4-1347-BB1B-A7F149F73CDC}" destId="{E5F1091C-EC64-CE4D-8B4C-F9A1A1B9F5EC}" srcOrd="0" destOrd="0" parTransId="{98749771-E9F8-F94F-ABAB-D4EA4A74918B}" sibTransId="{CF458C0A-7007-2E43-AAE3-04C20128218F}"/>
    <dgm:cxn modelId="{813B017E-21EF-194C-ABD4-C5B54C70A514}" type="presOf" srcId="{596BC4C9-ABEF-DF41-A010-26082D2C3207}" destId="{8861E104-16C5-9140-91D1-6D2C9990B025}" srcOrd="0" destOrd="0" presId="urn:microsoft.com/office/officeart/2005/8/layout/chevron2"/>
    <dgm:cxn modelId="{3EF0E382-4D80-444A-97FD-6D2D32ED6095}" type="presOf" srcId="{A0B0A9A1-6EC9-824E-8564-757623038211}" destId="{A6C3C979-C17B-C446-8AF7-CE08DEB12B68}" srcOrd="0" destOrd="0" presId="urn:microsoft.com/office/officeart/2005/8/layout/chevron2"/>
    <dgm:cxn modelId="{424E8E8C-8841-3341-96F4-9290CC434404}" srcId="{E5423BA0-F7DD-924F-8A20-AB79605D6231}" destId="{1A6C4FD9-57B4-1347-BB1B-A7F149F73CDC}" srcOrd="1" destOrd="0" parTransId="{834A1C3C-707D-544E-B680-FF84EF1E2ECD}" sibTransId="{6D66A191-0B02-3D42-A4BE-50C31EA98698}"/>
    <dgm:cxn modelId="{AC8C9DA6-6A3E-E64F-AAD5-3E14CA49A3AB}" srcId="{E5423BA0-F7DD-924F-8A20-AB79605D6231}" destId="{3565FA5C-07A9-8645-827C-F99C239E586B}" srcOrd="2" destOrd="0" parTransId="{0693FC9C-A3DD-C141-9DA2-651F50462BE1}" sibTransId="{4F3B3A62-64EF-134D-8120-5CDFCF816E1A}"/>
    <dgm:cxn modelId="{D1C62AA8-DFF9-2542-A4FD-3FA0EDFEC4C3}" type="presOf" srcId="{1A6C4FD9-57B4-1347-BB1B-A7F149F73CDC}" destId="{41470F27-3A86-374F-A00D-0B58E9B7948A}" srcOrd="0" destOrd="0" presId="urn:microsoft.com/office/officeart/2005/8/layout/chevron2"/>
    <dgm:cxn modelId="{C5FC96A8-96F2-A143-9DA1-403CD4633FFA}" type="presOf" srcId="{3565FA5C-07A9-8645-827C-F99C239E586B}" destId="{466C9B30-623D-8349-8FD1-CFD79F5EEA6D}" srcOrd="0" destOrd="0" presId="urn:microsoft.com/office/officeart/2005/8/layout/chevron2"/>
    <dgm:cxn modelId="{AE300CAB-58A1-174D-94AA-EC394668E5BD}" type="presOf" srcId="{E5AA461A-07B9-004D-A091-0D5DED44AE30}" destId="{84CC641A-927F-F84E-9A1F-2E316737D249}" srcOrd="0" destOrd="0" presId="urn:microsoft.com/office/officeart/2005/8/layout/chevron2"/>
    <dgm:cxn modelId="{21C05AB0-A8ED-3345-A07E-3D9D9ECCD9E8}" srcId="{E5423BA0-F7DD-924F-8A20-AB79605D6231}" destId="{E5AA461A-07B9-004D-A091-0D5DED44AE30}" srcOrd="4" destOrd="0" parTransId="{E0D6362C-E79C-3A4B-B27C-DCBFEEB3AA01}" sibTransId="{7991558D-8D98-2E4E-909E-C6663FDEB75A}"/>
    <dgm:cxn modelId="{D8A770BC-6AC6-5340-BC42-D49BFFE181B2}" type="presOf" srcId="{84FB5608-8789-1146-A49F-B0741FB75D17}" destId="{2BECE5D6-ABEC-644E-8D4D-9151BB189285}" srcOrd="0" destOrd="0" presId="urn:microsoft.com/office/officeart/2005/8/layout/chevron2"/>
    <dgm:cxn modelId="{27E09BC9-96CD-1541-AE07-B77774F4DBCC}" type="presOf" srcId="{E5423BA0-F7DD-924F-8A20-AB79605D6231}" destId="{7669C04C-4A65-4148-A5CC-A06D5395CF88}" srcOrd="0" destOrd="0" presId="urn:microsoft.com/office/officeart/2005/8/layout/chevron2"/>
    <dgm:cxn modelId="{C00704D4-C4E0-2841-8553-30157142F167}" srcId="{E5AA461A-07B9-004D-A091-0D5DED44AE30}" destId="{04B5DD09-08A0-8A4C-8D5B-0A33C6679795}" srcOrd="0" destOrd="0" parTransId="{89B65045-EA3C-F841-A75C-6767BA9367E3}" sibTransId="{9E632769-B404-1941-9C38-7B669117F55D}"/>
    <dgm:cxn modelId="{835DA2F3-E0A6-3749-A462-5A070D1EEEB0}" srcId="{3565FA5C-07A9-8645-827C-F99C239E586B}" destId="{596BC4C9-ABEF-DF41-A010-26082D2C3207}" srcOrd="0" destOrd="0" parTransId="{D115E205-4862-2F40-9D0A-4D0054AED598}" sibTransId="{8112CB8B-7CBC-3440-9FCE-430B4C34A346}"/>
    <dgm:cxn modelId="{A30E0D5E-637F-FC43-BE10-E2B1ACBE3ADE}" type="presParOf" srcId="{7669C04C-4A65-4148-A5CC-A06D5395CF88}" destId="{A000B70A-78BC-F643-BA5D-B425D09833A3}" srcOrd="0" destOrd="0" presId="urn:microsoft.com/office/officeart/2005/8/layout/chevron2"/>
    <dgm:cxn modelId="{6015BCCB-56E2-C847-9D4D-BF586352418B}" type="presParOf" srcId="{A000B70A-78BC-F643-BA5D-B425D09833A3}" destId="{3D7E276D-ED0B-F74B-8092-0B34DE3EDB74}" srcOrd="0" destOrd="0" presId="urn:microsoft.com/office/officeart/2005/8/layout/chevron2"/>
    <dgm:cxn modelId="{37E5A0E0-5BF6-F446-B706-2ABE8FBB0962}" type="presParOf" srcId="{A000B70A-78BC-F643-BA5D-B425D09833A3}" destId="{2BECE5D6-ABEC-644E-8D4D-9151BB189285}" srcOrd="1" destOrd="0" presId="urn:microsoft.com/office/officeart/2005/8/layout/chevron2"/>
    <dgm:cxn modelId="{C009D867-DAD1-2E46-90EA-5E8C36DCE39E}" type="presParOf" srcId="{7669C04C-4A65-4148-A5CC-A06D5395CF88}" destId="{7ADACB74-201E-FF46-97B5-6D02B7EC5019}" srcOrd="1" destOrd="0" presId="urn:microsoft.com/office/officeart/2005/8/layout/chevron2"/>
    <dgm:cxn modelId="{1843B25B-3924-CF4E-A889-03FCD4F07199}" type="presParOf" srcId="{7669C04C-4A65-4148-A5CC-A06D5395CF88}" destId="{2D174A0D-78F7-A943-B4FE-A31699D97FF5}" srcOrd="2" destOrd="0" presId="urn:microsoft.com/office/officeart/2005/8/layout/chevron2"/>
    <dgm:cxn modelId="{533A8400-C9EC-2B49-B222-4365A5430EF7}" type="presParOf" srcId="{2D174A0D-78F7-A943-B4FE-A31699D97FF5}" destId="{41470F27-3A86-374F-A00D-0B58E9B7948A}" srcOrd="0" destOrd="0" presId="urn:microsoft.com/office/officeart/2005/8/layout/chevron2"/>
    <dgm:cxn modelId="{87C435B0-BCB6-2543-99AC-B57C6827F2B9}" type="presParOf" srcId="{2D174A0D-78F7-A943-B4FE-A31699D97FF5}" destId="{6275A419-0592-A242-B84F-E91B17CADD21}" srcOrd="1" destOrd="0" presId="urn:microsoft.com/office/officeart/2005/8/layout/chevron2"/>
    <dgm:cxn modelId="{E9B1AB3B-D138-DF4C-B8DD-827745698035}" type="presParOf" srcId="{7669C04C-4A65-4148-A5CC-A06D5395CF88}" destId="{F351794F-0315-4041-B186-DC1C8234F096}" srcOrd="3" destOrd="0" presId="urn:microsoft.com/office/officeart/2005/8/layout/chevron2"/>
    <dgm:cxn modelId="{5E8954F2-2361-6644-96BB-144168CEB6EE}" type="presParOf" srcId="{7669C04C-4A65-4148-A5CC-A06D5395CF88}" destId="{3FCD38DE-A178-8341-9B8F-DB3B2F35759B}" srcOrd="4" destOrd="0" presId="urn:microsoft.com/office/officeart/2005/8/layout/chevron2"/>
    <dgm:cxn modelId="{030C5D3E-3AB3-B04F-900E-CD4625A87DA9}" type="presParOf" srcId="{3FCD38DE-A178-8341-9B8F-DB3B2F35759B}" destId="{466C9B30-623D-8349-8FD1-CFD79F5EEA6D}" srcOrd="0" destOrd="0" presId="urn:microsoft.com/office/officeart/2005/8/layout/chevron2"/>
    <dgm:cxn modelId="{5A90ADDD-43F2-7B4C-A561-2CABD13D4D22}" type="presParOf" srcId="{3FCD38DE-A178-8341-9B8F-DB3B2F35759B}" destId="{8861E104-16C5-9140-91D1-6D2C9990B025}" srcOrd="1" destOrd="0" presId="urn:microsoft.com/office/officeart/2005/8/layout/chevron2"/>
    <dgm:cxn modelId="{6BCAC41A-5A48-214B-9B02-92DD16685367}" type="presParOf" srcId="{7669C04C-4A65-4148-A5CC-A06D5395CF88}" destId="{8ADA3C5A-4C18-2D40-977D-2AB90FB8C2ED}" srcOrd="5" destOrd="0" presId="urn:microsoft.com/office/officeart/2005/8/layout/chevron2"/>
    <dgm:cxn modelId="{B6951881-842E-3F42-B987-E767067099CE}" type="presParOf" srcId="{7669C04C-4A65-4148-A5CC-A06D5395CF88}" destId="{7C065E0D-1CC6-BA46-94DF-992DBE10EE65}" srcOrd="6" destOrd="0" presId="urn:microsoft.com/office/officeart/2005/8/layout/chevron2"/>
    <dgm:cxn modelId="{29DCF8D0-EB08-4E44-937C-B2CAB7DB1EB1}" type="presParOf" srcId="{7C065E0D-1CC6-BA46-94DF-992DBE10EE65}" destId="{BCB5AFC4-48F9-3B40-89D6-B62A7F63A8FF}" srcOrd="0" destOrd="0" presId="urn:microsoft.com/office/officeart/2005/8/layout/chevron2"/>
    <dgm:cxn modelId="{DD6AA198-5295-6A40-9CC1-BFA2C650A2A8}" type="presParOf" srcId="{7C065E0D-1CC6-BA46-94DF-992DBE10EE65}" destId="{A6C3C979-C17B-C446-8AF7-CE08DEB12B68}" srcOrd="1" destOrd="0" presId="urn:microsoft.com/office/officeart/2005/8/layout/chevron2"/>
    <dgm:cxn modelId="{399C3513-6F97-3F41-9C2A-F7B508080C6B}" type="presParOf" srcId="{7669C04C-4A65-4148-A5CC-A06D5395CF88}" destId="{EC696989-34F4-6646-BA2F-456A4C90A4E2}" srcOrd="7" destOrd="0" presId="urn:microsoft.com/office/officeart/2005/8/layout/chevron2"/>
    <dgm:cxn modelId="{2F8A443A-C133-964D-A894-3606E88BEB20}" type="presParOf" srcId="{7669C04C-4A65-4148-A5CC-A06D5395CF88}" destId="{FD564189-3919-6E46-AC5E-967D25E22A53}" srcOrd="8" destOrd="0" presId="urn:microsoft.com/office/officeart/2005/8/layout/chevron2"/>
    <dgm:cxn modelId="{30ED20B1-B427-3542-9535-3EFDC6BF6578}" type="presParOf" srcId="{FD564189-3919-6E46-AC5E-967D25E22A53}" destId="{84CC641A-927F-F84E-9A1F-2E316737D249}" srcOrd="0" destOrd="0" presId="urn:microsoft.com/office/officeart/2005/8/layout/chevron2"/>
    <dgm:cxn modelId="{C0390F8E-AA77-1349-B887-6FBB74BA665C}" type="presParOf" srcId="{FD564189-3919-6E46-AC5E-967D25E22A53}" destId="{590BC045-D07D-B24D-BB94-34884BD9B9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BFBAD-3265-FA4A-94AD-16F66685C0AB}">
      <dsp:nvSpPr>
        <dsp:cNvPr id="0" name=""/>
        <dsp:cNvSpPr/>
      </dsp:nvSpPr>
      <dsp:spPr>
        <a:xfrm rot="10800000" flipH="1">
          <a:off x="359288" y="1774922"/>
          <a:ext cx="1745968" cy="1738173"/>
        </a:xfrm>
        <a:prstGeom prst="bentArrow">
          <a:avLst/>
        </a:prstGeom>
        <a:solidFill>
          <a:schemeClr val="bg2">
            <a:lumMod val="75000"/>
          </a:schemeClr>
        </a:solidFill>
        <a:ln w="34925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DDA26-10C7-C04A-9CCA-2247BF04619B}">
      <dsp:nvSpPr>
        <dsp:cNvPr id="0" name=""/>
        <dsp:cNvSpPr/>
      </dsp:nvSpPr>
      <dsp:spPr>
        <a:xfrm>
          <a:off x="5421" y="47368"/>
          <a:ext cx="2570182" cy="1799044"/>
        </a:xfrm>
        <a:prstGeom prst="roundRect">
          <a:avLst>
            <a:gd name="adj" fmla="val 16670"/>
          </a:avLst>
        </a:prstGeom>
        <a:solidFill>
          <a:srgbClr val="F1BB86"/>
        </a:solidFill>
        <a:ln w="34925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solidFill>
                <a:schemeClr val="tx1"/>
              </a:solidFill>
            </a:rPr>
            <a:t>ELF1</a:t>
          </a:r>
        </a:p>
      </dsp:txBody>
      <dsp:txXfrm>
        <a:off x="93259" y="135206"/>
        <a:ext cx="2394506" cy="1623368"/>
      </dsp:txXfrm>
    </dsp:sp>
    <dsp:sp modelId="{832244A1-289A-4B45-81B3-AE23D56BC907}">
      <dsp:nvSpPr>
        <dsp:cNvPr id="0" name=""/>
        <dsp:cNvSpPr/>
      </dsp:nvSpPr>
      <dsp:spPr>
        <a:xfrm>
          <a:off x="2757289" y="223940"/>
          <a:ext cx="4847520" cy="145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Belief that it would be possible to describe and possibly codify ELF varieties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ELF as a number of varieties, each with its own features</a:t>
          </a:r>
        </a:p>
      </dsp:txBody>
      <dsp:txXfrm>
        <a:off x="2757289" y="223940"/>
        <a:ext cx="4847520" cy="1454066"/>
      </dsp:txXfrm>
    </dsp:sp>
    <dsp:sp modelId="{5B6DF5F4-71DB-FD44-82E2-D6CF9605E607}">
      <dsp:nvSpPr>
        <dsp:cNvPr id="0" name=""/>
        <dsp:cNvSpPr/>
      </dsp:nvSpPr>
      <dsp:spPr>
        <a:xfrm rot="10800000" flipH="1">
          <a:off x="2576210" y="3948802"/>
          <a:ext cx="1744548" cy="1738173"/>
        </a:xfrm>
        <a:prstGeom prst="bentArrow">
          <a:avLst/>
        </a:prstGeom>
        <a:solidFill>
          <a:schemeClr val="bg2">
            <a:lumMod val="75000"/>
          </a:schemeClr>
        </a:solidFill>
        <a:ln w="34925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1D343-2CA9-3346-AA4A-43AFB1DCFB52}">
      <dsp:nvSpPr>
        <dsp:cNvPr id="0" name=""/>
        <dsp:cNvSpPr/>
      </dsp:nvSpPr>
      <dsp:spPr>
        <a:xfrm>
          <a:off x="2076288" y="2211097"/>
          <a:ext cx="2570182" cy="1799044"/>
        </a:xfrm>
        <a:prstGeom prst="roundRect">
          <a:avLst>
            <a:gd name="adj" fmla="val 16670"/>
          </a:avLst>
        </a:prstGeom>
        <a:solidFill>
          <a:srgbClr val="E49E92"/>
        </a:solidFill>
        <a:ln w="34925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solidFill>
                <a:schemeClr val="tx1"/>
              </a:solidFill>
            </a:rPr>
            <a:t>ELF2</a:t>
          </a:r>
        </a:p>
      </dsp:txBody>
      <dsp:txXfrm>
        <a:off x="2164126" y="2298935"/>
        <a:ext cx="2394506" cy="1623368"/>
      </dsp:txXfrm>
    </dsp:sp>
    <dsp:sp modelId="{6CE24D0A-2C88-FA42-849C-4A388E99157B}">
      <dsp:nvSpPr>
        <dsp:cNvPr id="0" name=""/>
        <dsp:cNvSpPr/>
      </dsp:nvSpPr>
      <dsp:spPr>
        <a:xfrm>
          <a:off x="4880762" y="2399637"/>
          <a:ext cx="5363131" cy="145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Fluidity in the use of features…which functions do the identified forms fulfil?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ELF neither linguistically nor geographically definable, «situated negotiation of meaning» (</a:t>
          </a:r>
          <a:r>
            <a:rPr lang="en-GB" sz="2000" kern="1200" noProof="0" dirty="0" err="1"/>
            <a:t>Seidlhofer</a:t>
          </a:r>
          <a:r>
            <a:rPr lang="en-GB" sz="2000" kern="1200" noProof="0" dirty="0"/>
            <a:t> 2009)</a:t>
          </a:r>
        </a:p>
      </dsp:txBody>
      <dsp:txXfrm>
        <a:off x="4880762" y="2399637"/>
        <a:ext cx="5363131" cy="1454066"/>
      </dsp:txXfrm>
    </dsp:sp>
    <dsp:sp modelId="{2701C9C1-5E8A-0E4F-8169-89D9BB37BE7A}">
      <dsp:nvSpPr>
        <dsp:cNvPr id="0" name=""/>
        <dsp:cNvSpPr/>
      </dsp:nvSpPr>
      <dsp:spPr>
        <a:xfrm>
          <a:off x="4292345" y="4374108"/>
          <a:ext cx="2570182" cy="1799044"/>
        </a:xfrm>
        <a:prstGeom prst="roundRect">
          <a:avLst>
            <a:gd name="adj" fmla="val 16670"/>
          </a:avLst>
        </a:prstGeom>
        <a:solidFill>
          <a:srgbClr val="F3575A"/>
        </a:solidFill>
        <a:ln w="34925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>
              <a:solidFill>
                <a:schemeClr val="tx1"/>
              </a:solidFill>
            </a:rPr>
            <a:t>ELF3</a:t>
          </a:r>
        </a:p>
      </dsp:txBody>
      <dsp:txXfrm>
        <a:off x="4380183" y="4461946"/>
        <a:ext cx="2394506" cy="1623368"/>
      </dsp:txXfrm>
    </dsp:sp>
    <dsp:sp modelId="{972AAD61-FC77-3F45-872E-CD76EA536B09}">
      <dsp:nvSpPr>
        <dsp:cNvPr id="0" name=""/>
        <dsp:cNvSpPr/>
      </dsp:nvSpPr>
      <dsp:spPr>
        <a:xfrm>
          <a:off x="7009488" y="4277980"/>
          <a:ext cx="4179431" cy="184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Multilingual nature of ELF communication. ELF as a multilingual practice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«English as a </a:t>
          </a:r>
          <a:r>
            <a:rPr lang="en-GB" sz="2000" kern="1200" noProof="0" dirty="0" err="1"/>
            <a:t>Multilingua</a:t>
          </a:r>
          <a:r>
            <a:rPr lang="en-GB" sz="2000" kern="1200" noProof="0" dirty="0"/>
            <a:t> Franca» -&gt; multilingual communication in which EN is available but not necessarily chosen (Jenkins 2015)</a:t>
          </a:r>
        </a:p>
      </dsp:txBody>
      <dsp:txXfrm>
        <a:off x="7009488" y="4277980"/>
        <a:ext cx="4179431" cy="1846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0CD2D-3AB9-8149-ADD1-988E0C5793BA}">
      <dsp:nvSpPr>
        <dsp:cNvPr id="0" name=""/>
        <dsp:cNvSpPr/>
      </dsp:nvSpPr>
      <dsp:spPr>
        <a:xfrm>
          <a:off x="4187923" y="1974377"/>
          <a:ext cx="2282055" cy="2239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3025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0" kern="1200">
              <a:solidFill>
                <a:schemeClr val="tx1"/>
              </a:solidFill>
            </a:rPr>
            <a:t>ELF </a:t>
          </a:r>
          <a:r>
            <a:rPr lang="it-IT" sz="2300" b="0" kern="1200" err="1">
              <a:solidFill>
                <a:schemeClr val="tx1"/>
              </a:solidFill>
            </a:rPr>
            <a:t>at</a:t>
          </a:r>
          <a:r>
            <a:rPr lang="it-IT" sz="2300" b="0" kern="1200">
              <a:solidFill>
                <a:schemeClr val="tx1"/>
              </a:solidFill>
            </a:rPr>
            <a:t> the </a:t>
          </a:r>
          <a:r>
            <a:rPr lang="it-IT" sz="2300" b="0" kern="1200" err="1">
              <a:solidFill>
                <a:schemeClr val="tx1"/>
              </a:solidFill>
            </a:rPr>
            <a:t>European</a:t>
          </a:r>
          <a:r>
            <a:rPr lang="it-IT" sz="2300" b="0" kern="1200">
              <a:solidFill>
                <a:schemeClr val="tx1"/>
              </a:solidFill>
            </a:rPr>
            <a:t> </a:t>
          </a:r>
          <a:r>
            <a:rPr lang="it-IT" sz="2300" b="0" kern="1200" err="1">
              <a:solidFill>
                <a:schemeClr val="tx1"/>
              </a:solidFill>
            </a:rPr>
            <a:t>Commission</a:t>
          </a:r>
          <a:endParaRPr lang="it-IT" sz="2300" b="0" kern="1200">
            <a:solidFill>
              <a:schemeClr val="tx1"/>
            </a:solidFill>
          </a:endParaRPr>
        </a:p>
      </dsp:txBody>
      <dsp:txXfrm>
        <a:off x="4522122" y="2302366"/>
        <a:ext cx="1613657" cy="1583674"/>
      </dsp:txXfrm>
    </dsp:sp>
    <dsp:sp modelId="{34E41684-483F-6142-A16A-5D3DD4CB4466}">
      <dsp:nvSpPr>
        <dsp:cNvPr id="0" name=""/>
        <dsp:cNvSpPr/>
      </dsp:nvSpPr>
      <dsp:spPr>
        <a:xfrm rot="16200000">
          <a:off x="5151568" y="1538866"/>
          <a:ext cx="354766" cy="569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5204783" y="1705986"/>
        <a:ext cx="248336" cy="341713"/>
      </dsp:txXfrm>
    </dsp:sp>
    <dsp:sp modelId="{4164A0C5-CFA2-6043-8565-058861E75C90}">
      <dsp:nvSpPr>
        <dsp:cNvPr id="0" name=""/>
        <dsp:cNvSpPr/>
      </dsp:nvSpPr>
      <dsp:spPr>
        <a:xfrm>
          <a:off x="4385686" y="-51700"/>
          <a:ext cx="1886530" cy="17152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kern="1200">
              <a:solidFill>
                <a:schemeClr val="tx1"/>
              </a:solidFill>
            </a:rPr>
            <a:t>ELF</a:t>
          </a:r>
        </a:p>
      </dsp:txBody>
      <dsp:txXfrm>
        <a:off x="4661962" y="199493"/>
        <a:ext cx="1333978" cy="1212868"/>
      </dsp:txXfrm>
    </dsp:sp>
    <dsp:sp modelId="{E657ED38-72FF-F540-ABB4-9D317EB25633}">
      <dsp:nvSpPr>
        <dsp:cNvPr id="0" name=""/>
        <dsp:cNvSpPr/>
      </dsp:nvSpPr>
      <dsp:spPr>
        <a:xfrm rot="44975">
          <a:off x="6664687" y="2829988"/>
          <a:ext cx="469403" cy="569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6664693" y="2942972"/>
        <a:ext cx="328582" cy="341713"/>
      </dsp:txXfrm>
    </dsp:sp>
    <dsp:sp modelId="{FCBA0A85-FC9B-E54B-BC6E-D3B8FE4501B7}">
      <dsp:nvSpPr>
        <dsp:cNvPr id="0" name=""/>
        <dsp:cNvSpPr/>
      </dsp:nvSpPr>
      <dsp:spPr>
        <a:xfrm>
          <a:off x="7355326" y="2059451"/>
          <a:ext cx="2495435" cy="21551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kern="1200" err="1">
              <a:solidFill>
                <a:schemeClr val="tx1"/>
              </a:solidFill>
            </a:rPr>
            <a:t>Multilingualism</a:t>
          </a:r>
          <a:endParaRPr lang="it-IT" sz="1900" b="0" kern="1200">
            <a:solidFill>
              <a:schemeClr val="tx1"/>
            </a:solidFill>
          </a:endParaRPr>
        </a:p>
      </dsp:txBody>
      <dsp:txXfrm>
        <a:off x="7720774" y="2375070"/>
        <a:ext cx="1764539" cy="1523940"/>
      </dsp:txXfrm>
    </dsp:sp>
    <dsp:sp modelId="{EF129D02-7D2E-3542-853A-0B771FBEDE72}">
      <dsp:nvSpPr>
        <dsp:cNvPr id="0" name=""/>
        <dsp:cNvSpPr/>
      </dsp:nvSpPr>
      <dsp:spPr>
        <a:xfrm rot="5400000">
          <a:off x="5125926" y="4101706"/>
          <a:ext cx="406049" cy="569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5186834" y="4154704"/>
        <a:ext cx="284234" cy="341713"/>
      </dsp:txXfrm>
    </dsp:sp>
    <dsp:sp modelId="{459546B3-E172-B54C-AFBB-BE855BA43E52}">
      <dsp:nvSpPr>
        <dsp:cNvPr id="0" name=""/>
        <dsp:cNvSpPr/>
      </dsp:nvSpPr>
      <dsp:spPr>
        <a:xfrm>
          <a:off x="4357109" y="4569572"/>
          <a:ext cx="1943683" cy="18543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kern="1200" err="1">
              <a:solidFill>
                <a:schemeClr val="tx1"/>
              </a:solidFill>
            </a:rPr>
            <a:t>Interpretation</a:t>
          </a:r>
          <a:endParaRPr lang="it-IT" sz="1700" b="0" kern="1200">
            <a:solidFill>
              <a:schemeClr val="tx1"/>
            </a:solidFill>
          </a:endParaRPr>
        </a:p>
      </dsp:txBody>
      <dsp:txXfrm>
        <a:off x="4641755" y="4841136"/>
        <a:ext cx="1374391" cy="1311224"/>
      </dsp:txXfrm>
    </dsp:sp>
    <dsp:sp modelId="{A3F4C83B-FFF5-3E41-A5EC-E9FB37089C94}">
      <dsp:nvSpPr>
        <dsp:cNvPr id="0" name=""/>
        <dsp:cNvSpPr/>
      </dsp:nvSpPr>
      <dsp:spPr>
        <a:xfrm rot="10755981">
          <a:off x="3448394" y="2830176"/>
          <a:ext cx="522696" cy="569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 rot="10800000">
        <a:off x="3605197" y="2943077"/>
        <a:ext cx="365887" cy="341713"/>
      </dsp:txXfrm>
    </dsp:sp>
    <dsp:sp modelId="{B43A25A3-CC2A-7D45-B392-515410F64305}">
      <dsp:nvSpPr>
        <dsp:cNvPr id="0" name=""/>
        <dsp:cNvSpPr/>
      </dsp:nvSpPr>
      <dsp:spPr>
        <a:xfrm>
          <a:off x="764845" y="1959444"/>
          <a:ext cx="2437142" cy="23551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kern="1200" err="1">
              <a:solidFill>
                <a:schemeClr val="tx1"/>
              </a:solidFill>
            </a:rPr>
            <a:t>Communicative</a:t>
          </a:r>
          <a:r>
            <a:rPr lang="it-IT" sz="1900" b="0" kern="1200">
              <a:solidFill>
                <a:schemeClr val="tx1"/>
              </a:solidFill>
            </a:rPr>
            <a:t> </a:t>
          </a:r>
          <a:r>
            <a:rPr lang="it-IT" sz="1900" b="0" kern="1200" err="1">
              <a:solidFill>
                <a:schemeClr val="tx1"/>
              </a:solidFill>
            </a:rPr>
            <a:t>effectiveness</a:t>
          </a:r>
          <a:endParaRPr lang="it-IT" sz="1900" b="0" kern="1200">
            <a:solidFill>
              <a:schemeClr val="tx1"/>
            </a:solidFill>
          </a:endParaRPr>
        </a:p>
      </dsp:txBody>
      <dsp:txXfrm>
        <a:off x="1121756" y="2304355"/>
        <a:ext cx="1723320" cy="1665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2AAA0-B0CA-F847-B08F-9FE3A7031E9A}">
      <dsp:nvSpPr>
        <dsp:cNvPr id="0" name=""/>
        <dsp:cNvSpPr/>
      </dsp:nvSpPr>
      <dsp:spPr>
        <a:xfrm>
          <a:off x="86" y="1024836"/>
          <a:ext cx="4849148" cy="570488"/>
        </a:xfrm>
        <a:prstGeom prst="rect">
          <a:avLst/>
        </a:prstGeom>
        <a:solidFill>
          <a:srgbClr val="92D050"/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0B4E5-3B0A-5445-8E09-152B4C072B3D}">
      <dsp:nvSpPr>
        <dsp:cNvPr id="0" name=""/>
        <dsp:cNvSpPr/>
      </dsp:nvSpPr>
      <dsp:spPr>
        <a:xfrm>
          <a:off x="86" y="1239088"/>
          <a:ext cx="356235" cy="356235"/>
        </a:xfrm>
        <a:prstGeom prst="rect">
          <a:avLst/>
        </a:prstGeom>
        <a:solidFill>
          <a:srgbClr val="92D050">
            <a:alpha val="90000"/>
          </a:srgb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B83D2-5605-054C-B4D2-81B6B7EEAE05}">
      <dsp:nvSpPr>
        <dsp:cNvPr id="0" name=""/>
        <dsp:cNvSpPr/>
      </dsp:nvSpPr>
      <dsp:spPr>
        <a:xfrm>
          <a:off x="86" y="0"/>
          <a:ext cx="4849148" cy="102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500" kern="1200" err="1"/>
            <a:t>Outwards</a:t>
          </a:r>
          <a:endParaRPr lang="it-IT" sz="4500" kern="1200"/>
        </a:p>
      </dsp:txBody>
      <dsp:txXfrm>
        <a:off x="86" y="0"/>
        <a:ext cx="4849148" cy="1024836"/>
      </dsp:txXfrm>
    </dsp:sp>
    <dsp:sp modelId="{70068C16-341D-4C41-B155-55DD657C4A91}">
      <dsp:nvSpPr>
        <dsp:cNvPr id="0" name=""/>
        <dsp:cNvSpPr/>
      </dsp:nvSpPr>
      <dsp:spPr>
        <a:xfrm>
          <a:off x="86" y="2069463"/>
          <a:ext cx="356227" cy="356227"/>
        </a:xfrm>
        <a:prstGeom prst="rect">
          <a:avLst/>
        </a:prstGeom>
        <a:solidFill>
          <a:srgbClr val="92D050"/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57832-DC8D-974F-9EA8-4A5B8176FFA6}">
      <dsp:nvSpPr>
        <dsp:cNvPr id="0" name=""/>
        <dsp:cNvSpPr/>
      </dsp:nvSpPr>
      <dsp:spPr>
        <a:xfrm>
          <a:off x="339526" y="1832394"/>
          <a:ext cx="4509707" cy="83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/>
            <a:t>Primary</a:t>
          </a:r>
          <a:r>
            <a:rPr lang="it-IT" sz="2300" kern="1200"/>
            <a:t> </a:t>
          </a:r>
          <a:r>
            <a:rPr lang="it-IT" sz="2300" kern="1200" err="1"/>
            <a:t>legislation</a:t>
          </a:r>
          <a:endParaRPr lang="it-IT" sz="2300" kern="1200"/>
        </a:p>
      </dsp:txBody>
      <dsp:txXfrm>
        <a:off x="339526" y="1832394"/>
        <a:ext cx="4509707" cy="830366"/>
      </dsp:txXfrm>
    </dsp:sp>
    <dsp:sp modelId="{F7318079-7F80-FA43-BCC1-6C6150AC97A3}">
      <dsp:nvSpPr>
        <dsp:cNvPr id="0" name=""/>
        <dsp:cNvSpPr/>
      </dsp:nvSpPr>
      <dsp:spPr>
        <a:xfrm>
          <a:off x="86" y="2899829"/>
          <a:ext cx="356227" cy="356227"/>
        </a:xfrm>
        <a:prstGeom prst="rect">
          <a:avLst/>
        </a:prstGeom>
        <a:solidFill>
          <a:srgbClr val="92D050"/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C4A03-F40E-E84E-A068-84C6A17385A3}">
      <dsp:nvSpPr>
        <dsp:cNvPr id="0" name=""/>
        <dsp:cNvSpPr/>
      </dsp:nvSpPr>
      <dsp:spPr>
        <a:xfrm>
          <a:off x="339526" y="2662760"/>
          <a:ext cx="4509707" cy="83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/>
            <a:t>Translation</a:t>
          </a:r>
          <a:r>
            <a:rPr lang="it-IT" sz="2300" kern="1200"/>
            <a:t> of </a:t>
          </a:r>
          <a:r>
            <a:rPr lang="it-IT" sz="2300" kern="1200" err="1"/>
            <a:t>documents</a:t>
          </a:r>
          <a:endParaRPr lang="it-IT" sz="2300" kern="1200"/>
        </a:p>
      </dsp:txBody>
      <dsp:txXfrm>
        <a:off x="339526" y="2662760"/>
        <a:ext cx="4509707" cy="830366"/>
      </dsp:txXfrm>
    </dsp:sp>
    <dsp:sp modelId="{5352A357-6F4F-934C-A3F6-796C7AADF16E}">
      <dsp:nvSpPr>
        <dsp:cNvPr id="0" name=""/>
        <dsp:cNvSpPr/>
      </dsp:nvSpPr>
      <dsp:spPr>
        <a:xfrm>
          <a:off x="86" y="3730196"/>
          <a:ext cx="356227" cy="356227"/>
        </a:xfrm>
        <a:prstGeom prst="rect">
          <a:avLst/>
        </a:prstGeom>
        <a:solidFill>
          <a:srgbClr val="92D050"/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2FA02-4A42-734A-9168-6235F4F96738}">
      <dsp:nvSpPr>
        <dsp:cNvPr id="0" name=""/>
        <dsp:cNvSpPr/>
      </dsp:nvSpPr>
      <dsp:spPr>
        <a:xfrm>
          <a:off x="339526" y="3493126"/>
          <a:ext cx="4509707" cy="83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Language-</a:t>
          </a:r>
          <a:r>
            <a:rPr lang="it-IT" sz="2300" kern="1200" err="1"/>
            <a:t>promoting</a:t>
          </a:r>
          <a:r>
            <a:rPr lang="it-IT" sz="2300" kern="1200"/>
            <a:t> </a:t>
          </a:r>
          <a:r>
            <a:rPr lang="it-IT" sz="2300" kern="1200" err="1"/>
            <a:t>programmes</a:t>
          </a:r>
          <a:endParaRPr lang="it-IT" sz="2300" kern="1200"/>
        </a:p>
      </dsp:txBody>
      <dsp:txXfrm>
        <a:off x="339526" y="3493126"/>
        <a:ext cx="4509707" cy="830366"/>
      </dsp:txXfrm>
    </dsp:sp>
    <dsp:sp modelId="{F27ED8F3-0F9F-E444-BF7F-4491DA7E6BA7}">
      <dsp:nvSpPr>
        <dsp:cNvPr id="0" name=""/>
        <dsp:cNvSpPr/>
      </dsp:nvSpPr>
      <dsp:spPr>
        <a:xfrm>
          <a:off x="5091691" y="1024836"/>
          <a:ext cx="4849148" cy="57048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6B42E-0C4B-9A47-ABC1-55A4A50D6F60}">
      <dsp:nvSpPr>
        <dsp:cNvPr id="0" name=""/>
        <dsp:cNvSpPr/>
      </dsp:nvSpPr>
      <dsp:spPr>
        <a:xfrm>
          <a:off x="5091691" y="1239088"/>
          <a:ext cx="356235" cy="356235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5CFF6-8EB1-2940-8BAC-59497E53E1BB}">
      <dsp:nvSpPr>
        <dsp:cNvPr id="0" name=""/>
        <dsp:cNvSpPr/>
      </dsp:nvSpPr>
      <dsp:spPr>
        <a:xfrm>
          <a:off x="5091691" y="0"/>
          <a:ext cx="4849148" cy="102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500" kern="1200" err="1"/>
            <a:t>Inwards</a:t>
          </a:r>
          <a:endParaRPr lang="it-IT" sz="4500" kern="1200"/>
        </a:p>
      </dsp:txBody>
      <dsp:txXfrm>
        <a:off x="5091691" y="0"/>
        <a:ext cx="4849148" cy="1024836"/>
      </dsp:txXfrm>
    </dsp:sp>
    <dsp:sp modelId="{C2BABF7A-CD81-F74A-8186-9C0F759764CF}">
      <dsp:nvSpPr>
        <dsp:cNvPr id="0" name=""/>
        <dsp:cNvSpPr/>
      </dsp:nvSpPr>
      <dsp:spPr>
        <a:xfrm>
          <a:off x="5091691" y="2069463"/>
          <a:ext cx="356227" cy="35622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0E903-5437-AE43-A08D-C06BF9DA75DD}">
      <dsp:nvSpPr>
        <dsp:cNvPr id="0" name=""/>
        <dsp:cNvSpPr/>
      </dsp:nvSpPr>
      <dsp:spPr>
        <a:xfrm>
          <a:off x="5431132" y="1832394"/>
          <a:ext cx="4509707" cy="83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/>
            <a:t>Working</a:t>
          </a:r>
          <a:r>
            <a:rPr lang="it-IT" sz="2300" kern="1200"/>
            <a:t> </a:t>
          </a:r>
          <a:r>
            <a:rPr lang="it-IT" sz="2300" kern="1200" err="1"/>
            <a:t>arrangements</a:t>
          </a:r>
          <a:endParaRPr lang="it-IT" sz="2300" kern="1200"/>
        </a:p>
      </dsp:txBody>
      <dsp:txXfrm>
        <a:off x="5431132" y="1832394"/>
        <a:ext cx="4509707" cy="830366"/>
      </dsp:txXfrm>
    </dsp:sp>
    <dsp:sp modelId="{F2E5C636-7469-8549-90D4-10835E17B846}">
      <dsp:nvSpPr>
        <dsp:cNvPr id="0" name=""/>
        <dsp:cNvSpPr/>
      </dsp:nvSpPr>
      <dsp:spPr>
        <a:xfrm>
          <a:off x="5091691" y="2899829"/>
          <a:ext cx="356227" cy="35622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8317D-5B82-1642-B095-3A012DF2A5F3}">
      <dsp:nvSpPr>
        <dsp:cNvPr id="0" name=""/>
        <dsp:cNvSpPr/>
      </dsp:nvSpPr>
      <dsp:spPr>
        <a:xfrm>
          <a:off x="5431132" y="2662760"/>
          <a:ext cx="4509707" cy="83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/>
            <a:t>Recruitment</a:t>
          </a:r>
          <a:r>
            <a:rPr lang="it-IT" sz="2300" kern="1200"/>
            <a:t> </a:t>
          </a:r>
          <a:r>
            <a:rPr lang="it-IT" sz="2300" kern="1200" err="1"/>
            <a:t>policies</a:t>
          </a:r>
          <a:endParaRPr lang="it-IT" sz="2300" kern="1200"/>
        </a:p>
      </dsp:txBody>
      <dsp:txXfrm>
        <a:off x="5431132" y="2662760"/>
        <a:ext cx="4509707" cy="830366"/>
      </dsp:txXfrm>
    </dsp:sp>
    <dsp:sp modelId="{823A289F-88BA-564C-97C0-EB02FA7F81D8}">
      <dsp:nvSpPr>
        <dsp:cNvPr id="0" name=""/>
        <dsp:cNvSpPr/>
      </dsp:nvSpPr>
      <dsp:spPr>
        <a:xfrm>
          <a:off x="5091691" y="3730196"/>
          <a:ext cx="356227" cy="35622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84EAE-8E75-6842-880E-4E70B73F6ABF}">
      <dsp:nvSpPr>
        <dsp:cNvPr id="0" name=""/>
        <dsp:cNvSpPr/>
      </dsp:nvSpPr>
      <dsp:spPr>
        <a:xfrm>
          <a:off x="5431132" y="3493126"/>
          <a:ext cx="4509707" cy="83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/>
            <a:t>Meetings</a:t>
          </a:r>
          <a:r>
            <a:rPr lang="it-IT" sz="2300" kern="1200"/>
            <a:t>/</a:t>
          </a:r>
          <a:r>
            <a:rPr lang="it-IT" sz="2300" kern="1200" err="1"/>
            <a:t>Interpretation</a:t>
          </a:r>
          <a:endParaRPr lang="it-IT" sz="2300" kern="1200"/>
        </a:p>
      </dsp:txBody>
      <dsp:txXfrm>
        <a:off x="5431132" y="3493126"/>
        <a:ext cx="4509707" cy="830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E9868-13DC-6A44-875A-6B7FB77909E1}">
      <dsp:nvSpPr>
        <dsp:cNvPr id="0" name=""/>
        <dsp:cNvSpPr/>
      </dsp:nvSpPr>
      <dsp:spPr>
        <a:xfrm>
          <a:off x="5885658" y="4226242"/>
          <a:ext cx="3407752" cy="1988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/>
            <a:t>French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/>
            <a:t>Language of the </a:t>
          </a:r>
          <a:r>
            <a:rPr lang="it-IT" sz="2000" kern="1200" err="1"/>
            <a:t>proceeding</a:t>
          </a:r>
          <a:endParaRPr lang="it-IT" sz="2000" kern="1200"/>
        </a:p>
      </dsp:txBody>
      <dsp:txXfrm>
        <a:off x="6951671" y="4767135"/>
        <a:ext cx="2298050" cy="1404239"/>
      </dsp:txXfrm>
    </dsp:sp>
    <dsp:sp modelId="{982F2ADE-B0D5-7B48-B4FD-AF773F0B474A}">
      <dsp:nvSpPr>
        <dsp:cNvPr id="0" name=""/>
        <dsp:cNvSpPr/>
      </dsp:nvSpPr>
      <dsp:spPr>
        <a:xfrm>
          <a:off x="430303" y="4226242"/>
          <a:ext cx="3471122" cy="1988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err="1"/>
            <a:t>CoM:full</a:t>
          </a:r>
          <a:r>
            <a:rPr lang="it-IT" sz="2000" kern="1200"/>
            <a:t> </a:t>
          </a:r>
          <a:r>
            <a:rPr lang="it-IT" sz="2000" kern="1200" err="1"/>
            <a:t>multilingualism</a:t>
          </a:r>
          <a:endParaRPr lang="it-IT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/>
            <a:t>WG: </a:t>
          </a:r>
          <a:r>
            <a:rPr lang="it-IT" sz="2000" kern="1200" err="1"/>
            <a:t>varying</a:t>
          </a:r>
          <a:r>
            <a:rPr lang="it-IT" sz="2000" kern="1200"/>
            <a:t> </a:t>
          </a:r>
          <a:r>
            <a:rPr lang="it-IT" sz="2000" kern="1200" err="1"/>
            <a:t>degrees</a:t>
          </a:r>
          <a:r>
            <a:rPr lang="it-IT" sz="2000" kern="1200"/>
            <a:t> of </a:t>
          </a:r>
          <a:r>
            <a:rPr lang="it-IT" sz="2000" kern="1200" err="1"/>
            <a:t>multllingualism</a:t>
          </a:r>
          <a:endParaRPr lang="it-IT" sz="2000" kern="1200"/>
        </a:p>
      </dsp:txBody>
      <dsp:txXfrm>
        <a:off x="473991" y="4767135"/>
        <a:ext cx="2342409" cy="1404239"/>
      </dsp:txXfrm>
    </dsp:sp>
    <dsp:sp modelId="{A333B50C-3379-534D-B494-F019289D4CA7}">
      <dsp:nvSpPr>
        <dsp:cNvPr id="0" name=""/>
        <dsp:cNvSpPr/>
      </dsp:nvSpPr>
      <dsp:spPr>
        <a:xfrm>
          <a:off x="5765319" y="0"/>
          <a:ext cx="3448433" cy="1988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err="1"/>
            <a:t>Controlled</a:t>
          </a:r>
          <a:r>
            <a:rPr lang="it-IT" sz="2000" kern="1200"/>
            <a:t> full </a:t>
          </a:r>
          <a:r>
            <a:rPr lang="it-IT" sz="2000" kern="1200" err="1"/>
            <a:t>multilingualism</a:t>
          </a:r>
          <a:endParaRPr lang="it-IT" sz="2000" kern="1200"/>
        </a:p>
      </dsp:txBody>
      <dsp:txXfrm>
        <a:off x="6843537" y="43688"/>
        <a:ext cx="2326527" cy="1404239"/>
      </dsp:txXfrm>
    </dsp:sp>
    <dsp:sp modelId="{A138C5B1-891C-9C4A-898B-D9965E8CCFBC}">
      <dsp:nvSpPr>
        <dsp:cNvPr id="0" name=""/>
        <dsp:cNvSpPr/>
      </dsp:nvSpPr>
      <dsp:spPr>
        <a:xfrm>
          <a:off x="333974" y="28559"/>
          <a:ext cx="3435231" cy="1988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/>
            <a:t>WL: English, French, </a:t>
          </a:r>
          <a:r>
            <a:rPr lang="it-IT" sz="2000" kern="1200" err="1"/>
            <a:t>German</a:t>
          </a:r>
          <a:endParaRPr lang="it-IT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err="1"/>
            <a:t>Official</a:t>
          </a:r>
          <a:r>
            <a:rPr lang="it-IT" sz="2000" kern="1200"/>
            <a:t> </a:t>
          </a:r>
          <a:r>
            <a:rPr lang="it-IT" sz="2000" kern="1200" err="1"/>
            <a:t>meetings</a:t>
          </a:r>
          <a:r>
            <a:rPr lang="it-IT" sz="2000" kern="1200"/>
            <a:t>: </a:t>
          </a:r>
          <a:r>
            <a:rPr lang="it-IT" sz="2000" kern="1200" err="1"/>
            <a:t>varying</a:t>
          </a:r>
          <a:r>
            <a:rPr lang="it-IT" sz="2000" kern="1200"/>
            <a:t> </a:t>
          </a:r>
          <a:r>
            <a:rPr lang="it-IT" sz="2000" kern="1200" err="1"/>
            <a:t>degrees</a:t>
          </a:r>
          <a:r>
            <a:rPr lang="it-IT" sz="2000" kern="1200"/>
            <a:t> of </a:t>
          </a:r>
          <a:r>
            <a:rPr lang="it-IT" sz="2000" kern="1200" err="1"/>
            <a:t>multilingualism</a:t>
          </a:r>
          <a:r>
            <a:rPr lang="it-IT" sz="2000" kern="1200"/>
            <a:t> </a:t>
          </a:r>
        </a:p>
      </dsp:txBody>
      <dsp:txXfrm>
        <a:off x="377662" y="72247"/>
        <a:ext cx="2317285" cy="1404239"/>
      </dsp:txXfrm>
    </dsp:sp>
    <dsp:sp modelId="{C711775B-2E7D-354C-8149-1571CA3223C4}">
      <dsp:nvSpPr>
        <dsp:cNvPr id="0" name=""/>
        <dsp:cNvSpPr/>
      </dsp:nvSpPr>
      <dsp:spPr>
        <a:xfrm>
          <a:off x="2225921" y="354258"/>
          <a:ext cx="2691122" cy="2691122"/>
        </a:xfrm>
        <a:prstGeom prst="pieWedge">
          <a:avLst/>
        </a:prstGeom>
        <a:solidFill>
          <a:schemeClr val="accent5">
            <a:lumMod val="60000"/>
            <a:lumOff val="40000"/>
          </a:schemeClr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>
              <a:solidFill>
                <a:schemeClr val="tx1"/>
              </a:solidFill>
            </a:rPr>
            <a:t>European</a:t>
          </a:r>
          <a:endParaRPr lang="it-IT" sz="2300" kern="1200">
            <a:solidFill>
              <a:schemeClr val="tx1"/>
            </a:solidFill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>
              <a:solidFill>
                <a:schemeClr val="tx1"/>
              </a:solidFill>
            </a:rPr>
            <a:t>Commission</a:t>
          </a:r>
          <a:endParaRPr lang="it-IT" sz="2300" kern="1200">
            <a:solidFill>
              <a:schemeClr val="tx1"/>
            </a:solidFill>
          </a:endParaRPr>
        </a:p>
      </dsp:txBody>
      <dsp:txXfrm>
        <a:off x="3014132" y="1142469"/>
        <a:ext cx="1902911" cy="1902911"/>
      </dsp:txXfrm>
    </dsp:sp>
    <dsp:sp modelId="{92DF4EF2-D015-044A-B431-FE3368D89105}">
      <dsp:nvSpPr>
        <dsp:cNvPr id="0" name=""/>
        <dsp:cNvSpPr/>
      </dsp:nvSpPr>
      <dsp:spPr>
        <a:xfrm rot="5400000">
          <a:off x="5041344" y="354258"/>
          <a:ext cx="2691122" cy="2691122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>
              <a:solidFill>
                <a:schemeClr val="tx1"/>
              </a:solidFill>
            </a:rPr>
            <a:t>European</a:t>
          </a:r>
          <a:endParaRPr lang="it-IT" sz="2300" kern="1200">
            <a:solidFill>
              <a:schemeClr val="tx1"/>
            </a:solidFill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>
              <a:solidFill>
                <a:schemeClr val="tx1"/>
              </a:solidFill>
            </a:rPr>
            <a:t>Parliament</a:t>
          </a:r>
          <a:endParaRPr lang="it-IT" sz="2300" kern="1200">
            <a:solidFill>
              <a:schemeClr val="tx1"/>
            </a:solidFill>
          </a:endParaRPr>
        </a:p>
      </dsp:txBody>
      <dsp:txXfrm rot="-5400000">
        <a:off x="5041344" y="1142469"/>
        <a:ext cx="1902911" cy="1902911"/>
      </dsp:txXfrm>
    </dsp:sp>
    <dsp:sp modelId="{59E828F8-432D-0F49-9768-3A599CC8E54E}">
      <dsp:nvSpPr>
        <dsp:cNvPr id="0" name=""/>
        <dsp:cNvSpPr/>
      </dsp:nvSpPr>
      <dsp:spPr>
        <a:xfrm rot="10800000">
          <a:off x="5041344" y="3169682"/>
          <a:ext cx="2691122" cy="2691122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>
              <a:solidFill>
                <a:schemeClr val="tx1"/>
              </a:solidFill>
            </a:rPr>
            <a:t>European</a:t>
          </a:r>
          <a:endParaRPr lang="it-IT" sz="2300" kern="1200">
            <a:solidFill>
              <a:schemeClr val="tx1"/>
            </a:solidFill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>
              <a:solidFill>
                <a:schemeClr val="tx1"/>
              </a:solidFill>
            </a:rPr>
            <a:t>Court of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>
              <a:solidFill>
                <a:schemeClr val="tx1"/>
              </a:solidFill>
            </a:rPr>
            <a:t>Justice</a:t>
          </a:r>
          <a:endParaRPr lang="it-IT" sz="2300" kern="1200">
            <a:solidFill>
              <a:schemeClr val="tx1"/>
            </a:solidFill>
          </a:endParaRPr>
        </a:p>
      </dsp:txBody>
      <dsp:txXfrm rot="10800000">
        <a:off x="5041344" y="3169682"/>
        <a:ext cx="1902911" cy="1902911"/>
      </dsp:txXfrm>
    </dsp:sp>
    <dsp:sp modelId="{87DF8CB7-7528-CF4D-B013-00325FE7ED15}">
      <dsp:nvSpPr>
        <dsp:cNvPr id="0" name=""/>
        <dsp:cNvSpPr/>
      </dsp:nvSpPr>
      <dsp:spPr>
        <a:xfrm rot="16200000">
          <a:off x="2225921" y="3169682"/>
          <a:ext cx="2691122" cy="2691122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>
              <a:solidFill>
                <a:schemeClr val="tx2"/>
              </a:solidFill>
            </a:rPr>
            <a:t>European</a:t>
          </a:r>
          <a:r>
            <a:rPr lang="it-IT" sz="2300" kern="1200"/>
            <a:t> </a:t>
          </a:r>
          <a:r>
            <a:rPr lang="it-IT" sz="2300" kern="1200" err="1">
              <a:solidFill>
                <a:schemeClr val="tx1"/>
              </a:solidFill>
            </a:rPr>
            <a:t>Council</a:t>
          </a:r>
          <a:endParaRPr lang="it-IT" sz="2300" kern="1200">
            <a:solidFill>
              <a:schemeClr val="tx1"/>
            </a:solidFill>
          </a:endParaRPr>
        </a:p>
      </dsp:txBody>
      <dsp:txXfrm rot="5400000">
        <a:off x="3014132" y="3169682"/>
        <a:ext cx="1902911" cy="1902911"/>
      </dsp:txXfrm>
    </dsp:sp>
    <dsp:sp modelId="{632C7ACF-D16E-AA41-B820-701C06257B2C}">
      <dsp:nvSpPr>
        <dsp:cNvPr id="0" name=""/>
        <dsp:cNvSpPr/>
      </dsp:nvSpPr>
      <dsp:spPr>
        <a:xfrm rot="2570073">
          <a:off x="4446422" y="2624741"/>
          <a:ext cx="1065542" cy="965582"/>
        </a:xfrm>
        <a:prstGeom prst="quadArrowCallou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7150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D4DD2-EEDD-5F4F-8323-3F514C3B44B6}">
      <dsp:nvSpPr>
        <dsp:cNvPr id="0" name=""/>
        <dsp:cNvSpPr/>
      </dsp:nvSpPr>
      <dsp:spPr>
        <a:xfrm rot="10800000">
          <a:off x="4514618" y="2703550"/>
          <a:ext cx="929151" cy="807958"/>
        </a:xfrm>
        <a:prstGeom prst="rect">
          <a:avLst/>
        </a:prstGeom>
        <a:noFill/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E276D-ED0B-F74B-8092-0B34DE3EDB74}">
      <dsp:nvSpPr>
        <dsp:cNvPr id="0" name=""/>
        <dsp:cNvSpPr/>
      </dsp:nvSpPr>
      <dsp:spPr>
        <a:xfrm rot="5400000">
          <a:off x="-201245" y="205804"/>
          <a:ext cx="1341636" cy="9391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u="none" kern="1200" noProof="0">
              <a:solidFill>
                <a:schemeClr val="tx1"/>
              </a:solidFill>
            </a:rPr>
            <a:t>Q1, Q2, Q3</a:t>
          </a:r>
        </a:p>
      </dsp:txBody>
      <dsp:txXfrm rot="-5400000">
        <a:off x="1" y="474132"/>
        <a:ext cx="939145" cy="402491"/>
      </dsp:txXfrm>
    </dsp:sp>
    <dsp:sp modelId="{2BECE5D6-ABEC-644E-8D4D-9151BB189285}">
      <dsp:nvSpPr>
        <dsp:cNvPr id="0" name=""/>
        <dsp:cNvSpPr/>
      </dsp:nvSpPr>
      <dsp:spPr>
        <a:xfrm rot="5400000">
          <a:off x="5227046" y="-4283341"/>
          <a:ext cx="872063" cy="944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i="1" u="sng" kern="1200" noProof="0"/>
            <a:t>Demographic data</a:t>
          </a:r>
          <a:r>
            <a:rPr lang="en-GB" sz="2200" kern="1200" noProof="0"/>
            <a:t>: years of experience as interpreter (Q1), years of experience as EU interpreter (Q2), workload distribution per institution (Q3).</a:t>
          </a:r>
        </a:p>
      </dsp:txBody>
      <dsp:txXfrm rot="-5400000">
        <a:off x="939145" y="47131"/>
        <a:ext cx="9405295" cy="786921"/>
      </dsp:txXfrm>
    </dsp:sp>
    <dsp:sp modelId="{41470F27-3A86-374F-A00D-0B58E9B7948A}">
      <dsp:nvSpPr>
        <dsp:cNvPr id="0" name=""/>
        <dsp:cNvSpPr/>
      </dsp:nvSpPr>
      <dsp:spPr>
        <a:xfrm rot="5400000">
          <a:off x="-201245" y="1432597"/>
          <a:ext cx="1341636" cy="939145"/>
        </a:xfrm>
        <a:prstGeom prst="chevron">
          <a:avLst/>
        </a:prstGeom>
        <a:solidFill>
          <a:srgbClr val="FF7011"/>
        </a:solidFill>
        <a:ln w="34925" cap="flat" cmpd="sng" algn="in">
          <a:solidFill>
            <a:srgbClr val="FF70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>
              <a:solidFill>
                <a:schemeClr val="tx1"/>
              </a:solidFill>
            </a:rPr>
            <a:t>Q4, Q5, Q6</a:t>
          </a:r>
        </a:p>
      </dsp:txBody>
      <dsp:txXfrm rot="-5400000">
        <a:off x="1" y="1700925"/>
        <a:ext cx="939145" cy="402491"/>
      </dsp:txXfrm>
    </dsp:sp>
    <dsp:sp modelId="{6275A419-0592-A242-B84F-E91B17CADD21}">
      <dsp:nvSpPr>
        <dsp:cNvPr id="0" name=""/>
        <dsp:cNvSpPr/>
      </dsp:nvSpPr>
      <dsp:spPr>
        <a:xfrm rot="5400000">
          <a:off x="5227046" y="-3056549"/>
          <a:ext cx="872063" cy="944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rgbClr val="FF70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200" b="1" i="1" u="sng" kern="1200" noProof="0"/>
            <a:t>ELF and ELF speakers in </a:t>
          </a:r>
          <a:r>
            <a:rPr lang="en-GB" sz="2200" b="1" i="1" u="sng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meetings</a:t>
          </a:r>
          <a:r>
            <a:rPr lang="en-GB" sz="2200" i="0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: tendency to use ELF (Q4), ELF and communicative effectiveness (Q5), speakers’ competence (Q6).</a:t>
          </a:r>
          <a:r>
            <a:rPr lang="en-GB" sz="2200" i="0" kern="1200" noProof="0"/>
            <a:t> </a:t>
          </a:r>
        </a:p>
      </dsp:txBody>
      <dsp:txXfrm rot="-5400000">
        <a:off x="939145" y="1273923"/>
        <a:ext cx="9405295" cy="786921"/>
      </dsp:txXfrm>
    </dsp:sp>
    <dsp:sp modelId="{466C9B30-623D-8349-8FD1-CFD79F5EEA6D}">
      <dsp:nvSpPr>
        <dsp:cNvPr id="0" name=""/>
        <dsp:cNvSpPr/>
      </dsp:nvSpPr>
      <dsp:spPr>
        <a:xfrm rot="5400000">
          <a:off x="-201245" y="2659389"/>
          <a:ext cx="1341636" cy="93914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>
              <a:solidFill>
                <a:schemeClr val="tx1"/>
              </a:solidFill>
            </a:rPr>
            <a:t>Q7, Q8</a:t>
          </a:r>
        </a:p>
      </dsp:txBody>
      <dsp:txXfrm rot="-5400000">
        <a:off x="1" y="2927717"/>
        <a:ext cx="939145" cy="402491"/>
      </dsp:txXfrm>
    </dsp:sp>
    <dsp:sp modelId="{8861E104-16C5-9140-91D1-6D2C9990B025}">
      <dsp:nvSpPr>
        <dsp:cNvPr id="0" name=""/>
        <dsp:cNvSpPr/>
      </dsp:nvSpPr>
      <dsp:spPr>
        <a:xfrm rot="5400000">
          <a:off x="5227046" y="-1829757"/>
          <a:ext cx="872063" cy="944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i="1" u="sng" kern="1200" noProof="0"/>
            <a:t>The interpreter’s task</a:t>
          </a:r>
          <a:r>
            <a:rPr lang="en-GB" sz="2200" kern="1200" noProof="0"/>
            <a:t>: is ELF more demanding (Q7)? What are the most demanding features (Q8).</a:t>
          </a:r>
        </a:p>
      </dsp:txBody>
      <dsp:txXfrm rot="-5400000">
        <a:off x="939145" y="2500715"/>
        <a:ext cx="9405295" cy="786921"/>
      </dsp:txXfrm>
    </dsp:sp>
    <dsp:sp modelId="{BCB5AFC4-48F9-3B40-89D6-B62A7F63A8FF}">
      <dsp:nvSpPr>
        <dsp:cNvPr id="0" name=""/>
        <dsp:cNvSpPr/>
      </dsp:nvSpPr>
      <dsp:spPr>
        <a:xfrm rot="5400000">
          <a:off x="-201245" y="3886181"/>
          <a:ext cx="1341636" cy="93914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>
              <a:solidFill>
                <a:schemeClr val="tx1"/>
              </a:solidFill>
            </a:rPr>
            <a:t>Q9, Q10</a:t>
          </a:r>
        </a:p>
      </dsp:txBody>
      <dsp:txXfrm rot="-5400000">
        <a:off x="1" y="4154509"/>
        <a:ext cx="939145" cy="402491"/>
      </dsp:txXfrm>
    </dsp:sp>
    <dsp:sp modelId="{A6C3C979-C17B-C446-8AF7-CE08DEB12B68}">
      <dsp:nvSpPr>
        <dsp:cNvPr id="0" name=""/>
        <dsp:cNvSpPr/>
      </dsp:nvSpPr>
      <dsp:spPr>
        <a:xfrm rot="5400000">
          <a:off x="5227046" y="-602964"/>
          <a:ext cx="872063" cy="944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200" b="1" i="1" u="sng" kern="1200" noProof="0"/>
            <a:t>Participation rights and language policies</a:t>
          </a:r>
          <a:r>
            <a:rPr lang="en-GB" sz="2200" i="1" kern="1200" noProof="0"/>
            <a:t>: </a:t>
          </a:r>
          <a:r>
            <a:rPr lang="en-GB" sz="2200" kern="1200" noProof="0"/>
            <a:t>ELF enables participants to fully participate? (Q9), the use of ELF as threat to the principle of multilingualism? (Q10).</a:t>
          </a:r>
        </a:p>
      </dsp:txBody>
      <dsp:txXfrm rot="-5400000">
        <a:off x="939145" y="3727508"/>
        <a:ext cx="9405295" cy="786921"/>
      </dsp:txXfrm>
    </dsp:sp>
    <dsp:sp modelId="{84CC641A-927F-F84E-9A1F-2E316737D249}">
      <dsp:nvSpPr>
        <dsp:cNvPr id="0" name=""/>
        <dsp:cNvSpPr/>
      </dsp:nvSpPr>
      <dsp:spPr>
        <a:xfrm rot="5400000">
          <a:off x="-201245" y="5112974"/>
          <a:ext cx="1341636" cy="93914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>
              <a:solidFill>
                <a:schemeClr val="tx1"/>
              </a:solidFill>
            </a:rPr>
            <a:t>Q11</a:t>
          </a:r>
        </a:p>
      </dsp:txBody>
      <dsp:txXfrm rot="-5400000">
        <a:off x="1" y="5381302"/>
        <a:ext cx="939145" cy="402491"/>
      </dsp:txXfrm>
    </dsp:sp>
    <dsp:sp modelId="{590BC045-D07D-B24D-BB94-34884BD9B9EF}">
      <dsp:nvSpPr>
        <dsp:cNvPr id="0" name=""/>
        <dsp:cNvSpPr/>
      </dsp:nvSpPr>
      <dsp:spPr>
        <a:xfrm rot="5400000">
          <a:off x="5227046" y="623827"/>
          <a:ext cx="872063" cy="944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200" b="1" i="1" u="sng" kern="1200" noProof="0"/>
            <a:t>Open-ended question</a:t>
          </a:r>
          <a:r>
            <a:rPr lang="en-GB" sz="2200" kern="1200" noProof="0"/>
            <a:t>: respondents are offered the chance to add any comment they deem relevant on the topic.</a:t>
          </a:r>
        </a:p>
      </dsp:txBody>
      <dsp:txXfrm rot="-5400000">
        <a:off x="939145" y="4954300"/>
        <a:ext cx="9405295" cy="786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E1616-B2C8-2A4B-9E86-C6DABD42A8A3}" type="datetimeFigureOut">
              <a:rPr lang="it-IT" smtClean="0"/>
              <a:t>16/12/20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412C3-A06D-4541-A8C0-BB3FDAC42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35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412C3-A06D-4541-A8C0-BB3FDAC4267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42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412C3-A06D-4541-A8C0-BB3FDAC4267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08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‹N›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voice.acdh.oeaw.ac.at/index.xq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E3215-BC4E-4840-9028-547057C98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406769"/>
            <a:ext cx="8361229" cy="2632311"/>
          </a:xfrm>
        </p:spPr>
        <p:txBody>
          <a:bodyPr/>
          <a:lstStyle/>
          <a:p>
            <a:r>
              <a:rPr lang="it-IT" sz="4500" dirty="0"/>
              <a:t>ELF </a:t>
            </a:r>
            <a:r>
              <a:rPr lang="it-IT" sz="4500" dirty="0" err="1"/>
              <a:t>at</a:t>
            </a:r>
            <a:r>
              <a:rPr lang="it-IT" sz="4500"/>
              <a:t> the </a:t>
            </a:r>
            <a:r>
              <a:rPr lang="it-IT" sz="4500" err="1"/>
              <a:t>European</a:t>
            </a:r>
            <a:r>
              <a:rPr lang="it-IT" sz="4500"/>
              <a:t> </a:t>
            </a:r>
            <a:r>
              <a:rPr lang="it-IT" sz="4500" err="1"/>
              <a:t>Commission</a:t>
            </a:r>
            <a:r>
              <a:rPr lang="it-IT" sz="4500"/>
              <a:t>: a </a:t>
            </a:r>
            <a:r>
              <a:rPr lang="it-IT" sz="4500" err="1"/>
              <a:t>survey-based</a:t>
            </a:r>
            <a:r>
              <a:rPr lang="it-IT" sz="4500"/>
              <a:t> </a:t>
            </a:r>
            <a:r>
              <a:rPr lang="it-IT" sz="4500" err="1"/>
              <a:t>study</a:t>
            </a:r>
            <a:r>
              <a:rPr lang="it-IT" sz="4500"/>
              <a:t> on </a:t>
            </a:r>
            <a:r>
              <a:rPr lang="it-IT" sz="4500" err="1"/>
              <a:t>interpreters</a:t>
            </a:r>
            <a:r>
              <a:rPr lang="it-IT" sz="4500"/>
              <a:t>’ </a:t>
            </a:r>
            <a:r>
              <a:rPr lang="it-IT" sz="4500" err="1"/>
              <a:t>perceptions</a:t>
            </a:r>
            <a:endParaRPr lang="it-IT" sz="45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BB016B-67C0-294C-8E81-2C62D42C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b="1"/>
              <a:t>Cristina </a:t>
            </a:r>
            <a:r>
              <a:rPr lang="it-IT" b="1" err="1"/>
              <a:t>Scardulla</a:t>
            </a:r>
            <a:endParaRPr lang="it-IT" b="1"/>
          </a:p>
          <a:p>
            <a:r>
              <a:rPr lang="it-IT" sz="1800"/>
              <a:t>Università degli Studi di Udine</a:t>
            </a:r>
          </a:p>
          <a:p>
            <a:r>
              <a:rPr lang="it-IT" sz="1800"/>
              <a:t>Università degli Studi di Trieste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0C32C4-EB45-C146-9201-404E60C9F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063" y="3653332"/>
            <a:ext cx="1389184" cy="13891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DABCFCB-E907-E343-B942-5B1567D2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052" y="3661146"/>
            <a:ext cx="1381370" cy="13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4DD31-3A24-1047-915D-E82B27CA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585"/>
          </a:xfrm>
        </p:spPr>
        <p:txBody>
          <a:bodyPr/>
          <a:lstStyle/>
          <a:p>
            <a:r>
              <a:rPr lang="it-IT" b="1" u="sng" err="1"/>
              <a:t>Outline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0628C-6439-884C-95F2-F4F3917B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385"/>
            <a:ext cx="9601200" cy="4630615"/>
          </a:xfrm>
        </p:spPr>
        <p:txBody>
          <a:bodyPr>
            <a:normAutofit/>
          </a:bodyPr>
          <a:lstStyle/>
          <a:p>
            <a:r>
              <a:rPr lang="it-IT" sz="2400"/>
              <a:t>ELF </a:t>
            </a:r>
          </a:p>
          <a:p>
            <a:r>
              <a:rPr lang="it-IT" sz="2400"/>
              <a:t>ITELF</a:t>
            </a:r>
          </a:p>
          <a:p>
            <a:r>
              <a:rPr lang="it-IT" sz="3900" b="1" err="1">
                <a:solidFill>
                  <a:srgbClr val="C00000"/>
                </a:solidFill>
              </a:rPr>
              <a:t>PhD</a:t>
            </a:r>
            <a:r>
              <a:rPr lang="it-IT" sz="3900" b="1">
                <a:solidFill>
                  <a:srgbClr val="C00000"/>
                </a:solidFill>
              </a:rPr>
              <a:t>: </a:t>
            </a:r>
            <a:r>
              <a:rPr lang="it-IT" sz="3900" b="1" err="1">
                <a:solidFill>
                  <a:srgbClr val="C00000"/>
                </a:solidFill>
              </a:rPr>
              <a:t>Key</a:t>
            </a:r>
            <a:r>
              <a:rPr lang="it-IT" sz="3900" b="1">
                <a:solidFill>
                  <a:srgbClr val="C00000"/>
                </a:solidFill>
              </a:rPr>
              <a:t> </a:t>
            </a:r>
            <a:r>
              <a:rPr lang="it-IT" sz="3900" b="1" err="1">
                <a:solidFill>
                  <a:srgbClr val="C00000"/>
                </a:solidFill>
              </a:rPr>
              <a:t>concepts</a:t>
            </a:r>
            <a:r>
              <a:rPr lang="it-IT" sz="3900" b="1">
                <a:solidFill>
                  <a:srgbClr val="C00000"/>
                </a:solidFill>
              </a:rPr>
              <a:t> &amp; </a:t>
            </a:r>
            <a:r>
              <a:rPr lang="it-IT" sz="3900" b="1" err="1">
                <a:solidFill>
                  <a:srgbClr val="C00000"/>
                </a:solidFill>
              </a:rPr>
              <a:t>Research</a:t>
            </a:r>
            <a:r>
              <a:rPr lang="it-IT" sz="3900" b="1">
                <a:solidFill>
                  <a:srgbClr val="C00000"/>
                </a:solidFill>
              </a:rPr>
              <a:t> </a:t>
            </a:r>
            <a:r>
              <a:rPr lang="it-IT" sz="3900" b="1" err="1">
                <a:solidFill>
                  <a:srgbClr val="C00000"/>
                </a:solidFill>
              </a:rPr>
              <a:t>Questions</a:t>
            </a:r>
            <a:endParaRPr lang="it-IT" sz="3900" b="1">
              <a:solidFill>
                <a:srgbClr val="C00000"/>
              </a:solidFill>
            </a:endParaRPr>
          </a:p>
          <a:p>
            <a:r>
              <a:rPr lang="it-IT" sz="2400" err="1"/>
              <a:t>Multilingualism</a:t>
            </a:r>
            <a:r>
              <a:rPr lang="it-IT" sz="2400"/>
              <a:t> &amp; </a:t>
            </a:r>
            <a:r>
              <a:rPr lang="it-IT" sz="2400" err="1"/>
              <a:t>interpreting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the EU</a:t>
            </a:r>
          </a:p>
          <a:p>
            <a:r>
              <a:rPr lang="it-IT" sz="2400"/>
              <a:t>IPE: </a:t>
            </a:r>
            <a:r>
              <a:rPr lang="it-IT" sz="2400" err="1"/>
              <a:t>Interpreters</a:t>
            </a:r>
            <a:r>
              <a:rPr lang="it-IT" sz="2400"/>
              <a:t>’ </a:t>
            </a:r>
            <a:r>
              <a:rPr lang="it-IT" sz="2400" err="1"/>
              <a:t>Perceptions</a:t>
            </a:r>
            <a:r>
              <a:rPr lang="it-IT" sz="2400"/>
              <a:t> of ELF</a:t>
            </a:r>
          </a:p>
          <a:p>
            <a:r>
              <a:rPr lang="it-IT" sz="2400"/>
              <a:t>Quantitative and qualitative </a:t>
            </a:r>
            <a:r>
              <a:rPr lang="it-IT" sz="2400" err="1"/>
              <a:t>results</a:t>
            </a:r>
            <a:endParaRPr lang="it-IT" sz="2400"/>
          </a:p>
          <a:p>
            <a:r>
              <a:rPr lang="it-IT" sz="2400"/>
              <a:t>CSS: DG </a:t>
            </a:r>
            <a:r>
              <a:rPr lang="it-IT" sz="2400" err="1"/>
              <a:t>SCIC’s</a:t>
            </a:r>
            <a:r>
              <a:rPr lang="it-IT" sz="2400"/>
              <a:t> </a:t>
            </a:r>
            <a:r>
              <a:rPr lang="it-IT" sz="2400" err="1"/>
              <a:t>Customers</a:t>
            </a:r>
            <a:r>
              <a:rPr lang="it-IT" sz="2400"/>
              <a:t>’ </a:t>
            </a:r>
            <a:r>
              <a:rPr lang="it-IT" sz="2400" err="1"/>
              <a:t>Satisfaction</a:t>
            </a:r>
            <a:r>
              <a:rPr lang="it-IT" sz="2400"/>
              <a:t> </a:t>
            </a:r>
            <a:r>
              <a:rPr lang="it-IT" sz="2400" err="1"/>
              <a:t>Survey</a:t>
            </a:r>
            <a:endParaRPr lang="it-IT" sz="2400"/>
          </a:p>
          <a:p>
            <a:r>
              <a:rPr lang="it-IT" sz="2400" err="1"/>
              <a:t>Conclusions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48527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D4BFC37C-F91E-9D4C-9FCB-9F51B87D2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417056"/>
              </p:ext>
            </p:extLst>
          </p:nvPr>
        </p:nvGraphicFramePr>
        <p:xfrm>
          <a:off x="1028700" y="257175"/>
          <a:ext cx="10687049" cy="637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eccia circolare a destra 3">
            <a:extLst>
              <a:ext uri="{FF2B5EF4-FFF2-40B4-BE49-F238E27FC236}">
                <a16:creationId xmlns:a16="http://schemas.microsoft.com/office/drawing/2014/main" id="{D8858958-4119-6E44-A3D6-DEB7FF6B10AF}"/>
              </a:ext>
            </a:extLst>
          </p:cNvPr>
          <p:cNvSpPr/>
          <p:nvPr/>
        </p:nvSpPr>
        <p:spPr>
          <a:xfrm>
            <a:off x="4371975" y="1485900"/>
            <a:ext cx="1000125" cy="3943350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Freccia circolare a destra 4">
            <a:extLst>
              <a:ext uri="{FF2B5EF4-FFF2-40B4-BE49-F238E27FC236}">
                <a16:creationId xmlns:a16="http://schemas.microsoft.com/office/drawing/2014/main" id="{C90E2AF1-C498-284A-A995-E735D07E629F}"/>
              </a:ext>
            </a:extLst>
          </p:cNvPr>
          <p:cNvSpPr/>
          <p:nvPr/>
        </p:nvSpPr>
        <p:spPr>
          <a:xfrm rot="10800000">
            <a:off x="7310437" y="1343025"/>
            <a:ext cx="1000125" cy="3943350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Freccia curva 6">
            <a:extLst>
              <a:ext uri="{FF2B5EF4-FFF2-40B4-BE49-F238E27FC236}">
                <a16:creationId xmlns:a16="http://schemas.microsoft.com/office/drawing/2014/main" id="{8B446434-8C90-AB47-B869-E992C5449113}"/>
              </a:ext>
            </a:extLst>
          </p:cNvPr>
          <p:cNvSpPr/>
          <p:nvPr/>
        </p:nvSpPr>
        <p:spPr>
          <a:xfrm rot="10800000">
            <a:off x="8310562" y="4714875"/>
            <a:ext cx="1447801" cy="15716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urva 7">
            <a:extLst>
              <a:ext uri="{FF2B5EF4-FFF2-40B4-BE49-F238E27FC236}">
                <a16:creationId xmlns:a16="http://schemas.microsoft.com/office/drawing/2014/main" id="{9B435915-3565-C34A-BAB0-FBB072399943}"/>
              </a:ext>
            </a:extLst>
          </p:cNvPr>
          <p:cNvSpPr/>
          <p:nvPr/>
        </p:nvSpPr>
        <p:spPr>
          <a:xfrm flipH="1">
            <a:off x="8315325" y="621506"/>
            <a:ext cx="1443038" cy="144303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urva 8">
            <a:extLst>
              <a:ext uri="{FF2B5EF4-FFF2-40B4-BE49-F238E27FC236}">
                <a16:creationId xmlns:a16="http://schemas.microsoft.com/office/drawing/2014/main" id="{B24EADE4-8175-934C-983A-ADBF13E21AD6}"/>
              </a:ext>
            </a:extLst>
          </p:cNvPr>
          <p:cNvSpPr/>
          <p:nvPr/>
        </p:nvSpPr>
        <p:spPr>
          <a:xfrm rot="10800000" flipH="1">
            <a:off x="2869404" y="4864894"/>
            <a:ext cx="1443038" cy="144303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urva 9">
            <a:extLst>
              <a:ext uri="{FF2B5EF4-FFF2-40B4-BE49-F238E27FC236}">
                <a16:creationId xmlns:a16="http://schemas.microsoft.com/office/drawing/2014/main" id="{E8EC939F-2386-264C-90C2-FF13638DF287}"/>
              </a:ext>
            </a:extLst>
          </p:cNvPr>
          <p:cNvSpPr/>
          <p:nvPr/>
        </p:nvSpPr>
        <p:spPr>
          <a:xfrm>
            <a:off x="2812255" y="621506"/>
            <a:ext cx="1500187" cy="1443038"/>
          </a:xfrm>
          <a:prstGeom prst="bentArrow">
            <a:avLst>
              <a:gd name="adj1" fmla="val 25000"/>
              <a:gd name="adj2" fmla="val 25547"/>
              <a:gd name="adj3" fmla="val 25000"/>
              <a:gd name="adj4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46368-6C5A-1C45-9009-C2D791A9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err="1">
                <a:solidFill>
                  <a:srgbClr val="C00000"/>
                </a:solidFill>
              </a:rPr>
              <a:t>Research</a:t>
            </a:r>
            <a:r>
              <a:rPr lang="it-IT" b="1">
                <a:solidFill>
                  <a:srgbClr val="C00000"/>
                </a:solidFill>
              </a:rPr>
              <a:t> </a:t>
            </a:r>
            <a:r>
              <a:rPr lang="it-IT" b="1" err="1">
                <a:solidFill>
                  <a:srgbClr val="C00000"/>
                </a:solidFill>
              </a:rPr>
              <a:t>Questions</a:t>
            </a:r>
            <a:endParaRPr lang="it-IT" b="1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F1E2B-3DC7-CA49-8C64-B67A5586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7349"/>
            <a:ext cx="10515600" cy="47863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3100" err="1"/>
              <a:t>What</a:t>
            </a:r>
            <a:r>
              <a:rPr lang="it-IT" sz="3100"/>
              <a:t> </a:t>
            </a:r>
            <a:r>
              <a:rPr lang="it-IT" sz="3100" err="1"/>
              <a:t>is</a:t>
            </a:r>
            <a:r>
              <a:rPr lang="it-IT" sz="3100"/>
              <a:t> the EU </a:t>
            </a:r>
            <a:r>
              <a:rPr lang="it-IT" sz="3100" err="1"/>
              <a:t>interpreters</a:t>
            </a:r>
            <a:r>
              <a:rPr lang="it-IT" sz="3100"/>
              <a:t>’ </a:t>
            </a:r>
            <a:r>
              <a:rPr lang="it-IT" sz="3100" err="1"/>
              <a:t>stance</a:t>
            </a:r>
            <a:r>
              <a:rPr lang="it-IT" sz="3100"/>
              <a:t> on the impact the use of ELF </a:t>
            </a:r>
            <a:r>
              <a:rPr lang="it-IT" sz="3100" err="1"/>
              <a:t>has</a:t>
            </a:r>
            <a:r>
              <a:rPr lang="it-IT" sz="3100"/>
              <a:t> on :</a:t>
            </a:r>
          </a:p>
          <a:p>
            <a:pPr algn="just">
              <a:lnSpc>
                <a:spcPct val="150000"/>
              </a:lnSpc>
            </a:pPr>
            <a:r>
              <a:rPr lang="it-IT" sz="3100" err="1"/>
              <a:t>multilingualism</a:t>
            </a:r>
            <a:r>
              <a:rPr lang="it-IT" sz="3100"/>
              <a:t> and </a:t>
            </a:r>
            <a:r>
              <a:rPr lang="it-IT" sz="3100" err="1"/>
              <a:t>participation</a:t>
            </a:r>
            <a:r>
              <a:rPr lang="it-IT" sz="3100"/>
              <a:t> </a:t>
            </a:r>
            <a:r>
              <a:rPr lang="it-IT" sz="3100" err="1"/>
              <a:t>rights</a:t>
            </a:r>
            <a:r>
              <a:rPr lang="it-IT" sz="3100"/>
              <a:t>? </a:t>
            </a:r>
          </a:p>
          <a:p>
            <a:pPr algn="just">
              <a:lnSpc>
                <a:spcPct val="150000"/>
              </a:lnSpc>
            </a:pPr>
            <a:r>
              <a:rPr lang="it-IT" sz="3100" err="1"/>
              <a:t>their</a:t>
            </a:r>
            <a:r>
              <a:rPr lang="it-IT" sz="3100"/>
              <a:t> </a:t>
            </a:r>
            <a:r>
              <a:rPr lang="it-IT" sz="3100" err="1"/>
              <a:t>interpreting</a:t>
            </a:r>
            <a:r>
              <a:rPr lang="it-IT" sz="3100"/>
              <a:t>? </a:t>
            </a:r>
          </a:p>
          <a:p>
            <a:pPr algn="just">
              <a:lnSpc>
                <a:spcPct val="150000"/>
              </a:lnSpc>
            </a:pPr>
            <a:r>
              <a:rPr lang="it-IT" sz="3100" err="1"/>
              <a:t>communicative</a:t>
            </a:r>
            <a:r>
              <a:rPr lang="it-IT" sz="3100"/>
              <a:t> </a:t>
            </a:r>
            <a:r>
              <a:rPr lang="it-IT" sz="3100" err="1"/>
              <a:t>effectiveness</a:t>
            </a:r>
            <a:r>
              <a:rPr lang="it-IT" sz="3100"/>
              <a:t>?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3100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16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979E0-6C94-964D-9453-85F4BC68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64941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Why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interpreters</a:t>
            </a:r>
            <a:r>
              <a:rPr lang="it-IT" b="1" dirty="0">
                <a:solidFill>
                  <a:srgbClr val="C00000"/>
                </a:solidFill>
              </a:rPr>
              <a:t>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57DDB-E1F6-1A48-950C-35DA9C8E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0741"/>
            <a:ext cx="9601200" cy="411665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400" dirty="0"/>
              <a:t>«First-</a:t>
            </a:r>
            <a:r>
              <a:rPr lang="it-IT" sz="2400" dirty="0" err="1"/>
              <a:t>hand</a:t>
            </a:r>
            <a:r>
              <a:rPr lang="it-IT" sz="2400" dirty="0"/>
              <a:t> </a:t>
            </a:r>
            <a:r>
              <a:rPr lang="it-IT" sz="2400" dirty="0" err="1"/>
              <a:t>witnesses</a:t>
            </a:r>
            <a:r>
              <a:rPr lang="it-IT" sz="2400" dirty="0"/>
              <a:t> to </a:t>
            </a:r>
            <a:r>
              <a:rPr lang="it-IT" sz="2400" dirty="0" err="1"/>
              <a:t>actual</a:t>
            </a:r>
            <a:r>
              <a:rPr lang="it-IT" sz="2400" dirty="0"/>
              <a:t> </a:t>
            </a:r>
            <a:r>
              <a:rPr lang="it-IT" sz="2400" dirty="0" err="1"/>
              <a:t>language</a:t>
            </a:r>
            <a:r>
              <a:rPr lang="it-IT" sz="2400" dirty="0"/>
              <a:t> use» (Donovan 2009: 62) </a:t>
            </a:r>
          </a:p>
          <a:p>
            <a:pPr algn="just">
              <a:lnSpc>
                <a:spcPct val="150000"/>
              </a:lnSpc>
            </a:pPr>
            <a:r>
              <a:rPr lang="it-IT" sz="2400" dirty="0" err="1"/>
              <a:t>Trained</a:t>
            </a:r>
            <a:r>
              <a:rPr lang="it-IT" sz="2400" dirty="0"/>
              <a:t> </a:t>
            </a:r>
            <a:r>
              <a:rPr lang="it-IT" sz="2400" dirty="0" err="1"/>
              <a:t>multilinguals</a:t>
            </a:r>
            <a:r>
              <a:rPr lang="it-IT" sz="2400" dirty="0"/>
              <a:t>/</a:t>
            </a:r>
            <a:r>
              <a:rPr lang="it-IT" sz="2400" dirty="0" err="1"/>
              <a:t>communicators</a:t>
            </a:r>
            <a:endParaRPr lang="it-IT" sz="2400" dirty="0"/>
          </a:p>
          <a:p>
            <a:pPr algn="just">
              <a:lnSpc>
                <a:spcPct val="150000"/>
              </a:lnSpc>
            </a:pPr>
            <a:r>
              <a:rPr lang="it-IT" sz="2400" dirty="0" err="1"/>
              <a:t>Participants</a:t>
            </a:r>
            <a:r>
              <a:rPr lang="it-IT" sz="2400" dirty="0"/>
              <a:t> to a </a:t>
            </a:r>
            <a:r>
              <a:rPr lang="it-IT" sz="2400" dirty="0" err="1"/>
              <a:t>great</a:t>
            </a:r>
            <a:r>
              <a:rPr lang="it-IT" sz="2400" dirty="0"/>
              <a:t> </a:t>
            </a:r>
            <a:r>
              <a:rPr lang="it-IT" sz="2400" dirty="0" err="1"/>
              <a:t>variety</a:t>
            </a:r>
            <a:r>
              <a:rPr lang="it-IT" sz="2400" dirty="0"/>
              <a:t> of </a:t>
            </a:r>
            <a:r>
              <a:rPr lang="it-IT" sz="2400" dirty="0" err="1"/>
              <a:t>meetings</a:t>
            </a:r>
            <a:endParaRPr lang="it-IT" sz="2400" dirty="0"/>
          </a:p>
          <a:p>
            <a:pPr algn="just">
              <a:lnSpc>
                <a:spcPct val="150000"/>
              </a:lnSpc>
            </a:pPr>
            <a:r>
              <a:rPr lang="it-IT" sz="2400" dirty="0" err="1"/>
              <a:t>Observers+recipients</a:t>
            </a:r>
            <a:r>
              <a:rPr lang="it-IT" sz="2400" dirty="0"/>
              <a:t> of ELF </a:t>
            </a:r>
            <a:r>
              <a:rPr lang="it-IT" sz="2400" dirty="0" err="1"/>
              <a:t>communication</a:t>
            </a:r>
            <a:endParaRPr lang="it-IT" sz="2400" dirty="0"/>
          </a:p>
          <a:p>
            <a:pPr algn="just">
              <a:lnSpc>
                <a:spcPct val="150000"/>
              </a:lnSpc>
            </a:pPr>
            <a:r>
              <a:rPr lang="it-IT" sz="2400" dirty="0" err="1"/>
              <a:t>Homogeneous</a:t>
            </a:r>
            <a:r>
              <a:rPr lang="it-IT" sz="2400" dirty="0"/>
              <a:t> community of </a:t>
            </a:r>
            <a:r>
              <a:rPr lang="it-IT" sz="2400" dirty="0" err="1"/>
              <a:t>practice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68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4DD31-3A24-1047-915D-E82B27CA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585"/>
          </a:xfrm>
        </p:spPr>
        <p:txBody>
          <a:bodyPr/>
          <a:lstStyle/>
          <a:p>
            <a:r>
              <a:rPr lang="it-IT" b="1" u="sng" err="1"/>
              <a:t>Outline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0628C-6439-884C-95F2-F4F3917B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385"/>
            <a:ext cx="9601200" cy="4630615"/>
          </a:xfrm>
        </p:spPr>
        <p:txBody>
          <a:bodyPr>
            <a:normAutofit/>
          </a:bodyPr>
          <a:lstStyle/>
          <a:p>
            <a:r>
              <a:rPr lang="it-IT" sz="2400"/>
              <a:t>ELF </a:t>
            </a:r>
          </a:p>
          <a:p>
            <a:r>
              <a:rPr lang="it-IT" sz="2400"/>
              <a:t>ITELF</a:t>
            </a:r>
          </a:p>
          <a:p>
            <a:r>
              <a:rPr lang="it-IT" sz="2400" err="1"/>
              <a:t>PhD</a:t>
            </a:r>
            <a:r>
              <a:rPr lang="it-IT" sz="2400"/>
              <a:t>: </a:t>
            </a:r>
            <a:r>
              <a:rPr lang="it-IT" sz="2400" err="1"/>
              <a:t>Key</a:t>
            </a:r>
            <a:r>
              <a:rPr lang="it-IT" sz="2400"/>
              <a:t> </a:t>
            </a:r>
            <a:r>
              <a:rPr lang="it-IT" sz="2400" err="1"/>
              <a:t>concepts</a:t>
            </a:r>
            <a:r>
              <a:rPr lang="it-IT" sz="2400"/>
              <a:t> &amp; </a:t>
            </a:r>
            <a:r>
              <a:rPr lang="it-IT" sz="2400" err="1"/>
              <a:t>Research</a:t>
            </a:r>
            <a:r>
              <a:rPr lang="it-IT" sz="2400"/>
              <a:t> </a:t>
            </a:r>
            <a:r>
              <a:rPr lang="it-IT" sz="2400" err="1"/>
              <a:t>Questions</a:t>
            </a:r>
            <a:endParaRPr lang="it-IT" sz="2400"/>
          </a:p>
          <a:p>
            <a:r>
              <a:rPr lang="it-IT" sz="3900" b="1" err="1">
                <a:solidFill>
                  <a:srgbClr val="C00000"/>
                </a:solidFill>
              </a:rPr>
              <a:t>Multilingualism</a:t>
            </a:r>
            <a:r>
              <a:rPr lang="it-IT" sz="3900" b="1">
                <a:solidFill>
                  <a:srgbClr val="C00000"/>
                </a:solidFill>
              </a:rPr>
              <a:t> &amp; </a:t>
            </a:r>
            <a:r>
              <a:rPr lang="it-IT" sz="3900" b="1" err="1">
                <a:solidFill>
                  <a:srgbClr val="C00000"/>
                </a:solidFill>
              </a:rPr>
              <a:t>interpreting</a:t>
            </a:r>
            <a:r>
              <a:rPr lang="it-IT" sz="3900" b="1">
                <a:solidFill>
                  <a:srgbClr val="C00000"/>
                </a:solidFill>
              </a:rPr>
              <a:t> </a:t>
            </a:r>
            <a:r>
              <a:rPr lang="it-IT" sz="3900" b="1" err="1">
                <a:solidFill>
                  <a:srgbClr val="C00000"/>
                </a:solidFill>
              </a:rPr>
              <a:t>at</a:t>
            </a:r>
            <a:r>
              <a:rPr lang="it-IT" sz="3900" b="1">
                <a:solidFill>
                  <a:srgbClr val="C00000"/>
                </a:solidFill>
              </a:rPr>
              <a:t> the EU</a:t>
            </a:r>
          </a:p>
          <a:p>
            <a:r>
              <a:rPr lang="it-IT" sz="2400"/>
              <a:t>IPE: </a:t>
            </a:r>
            <a:r>
              <a:rPr lang="it-IT" sz="2400" err="1"/>
              <a:t>Interpreters</a:t>
            </a:r>
            <a:r>
              <a:rPr lang="it-IT" sz="2400"/>
              <a:t>’ </a:t>
            </a:r>
            <a:r>
              <a:rPr lang="it-IT" sz="2400" err="1"/>
              <a:t>Perceptions</a:t>
            </a:r>
            <a:r>
              <a:rPr lang="it-IT" sz="2400"/>
              <a:t> of ELF</a:t>
            </a:r>
          </a:p>
          <a:p>
            <a:r>
              <a:rPr lang="it-IT" sz="2400"/>
              <a:t>Quantitative and qualitative </a:t>
            </a:r>
            <a:r>
              <a:rPr lang="it-IT" sz="2400" err="1"/>
              <a:t>results</a:t>
            </a:r>
            <a:endParaRPr lang="it-IT" sz="2400"/>
          </a:p>
          <a:p>
            <a:r>
              <a:rPr lang="it-IT" sz="2400"/>
              <a:t>CSS: DG </a:t>
            </a:r>
            <a:r>
              <a:rPr lang="it-IT" sz="2400" err="1"/>
              <a:t>SCIC’s</a:t>
            </a:r>
            <a:r>
              <a:rPr lang="it-IT" sz="2400"/>
              <a:t> </a:t>
            </a:r>
            <a:r>
              <a:rPr lang="it-IT" sz="2400" err="1"/>
              <a:t>Customers</a:t>
            </a:r>
            <a:r>
              <a:rPr lang="it-IT" sz="2400"/>
              <a:t>’ </a:t>
            </a:r>
            <a:r>
              <a:rPr lang="it-IT" sz="2400" err="1"/>
              <a:t>Satisfaction</a:t>
            </a:r>
            <a:r>
              <a:rPr lang="it-IT" sz="2400"/>
              <a:t> </a:t>
            </a:r>
            <a:r>
              <a:rPr lang="it-IT" sz="2400" err="1"/>
              <a:t>Survey</a:t>
            </a:r>
            <a:endParaRPr lang="it-IT" sz="2400"/>
          </a:p>
          <a:p>
            <a:r>
              <a:rPr lang="it-IT" sz="2400" err="1"/>
              <a:t>Conclusions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13943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774CE-1D1E-B147-A15C-0F20AF27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63" y="685800"/>
            <a:ext cx="10172700" cy="771525"/>
          </a:xfrm>
        </p:spPr>
        <p:txBody>
          <a:bodyPr>
            <a:normAutofit fontScale="90000"/>
          </a:bodyPr>
          <a:lstStyle/>
          <a:p>
            <a:r>
              <a:rPr lang="it-IT" b="1" u="sng" err="1">
                <a:solidFill>
                  <a:srgbClr val="C00000"/>
                </a:solidFill>
              </a:rPr>
              <a:t>Multilingualism</a:t>
            </a:r>
            <a:r>
              <a:rPr lang="it-IT" b="1" u="sng">
                <a:solidFill>
                  <a:srgbClr val="C00000"/>
                </a:solidFill>
              </a:rPr>
              <a:t> </a:t>
            </a:r>
            <a:r>
              <a:rPr lang="it-IT" b="1" u="sng" err="1">
                <a:solidFill>
                  <a:srgbClr val="C00000"/>
                </a:solidFill>
              </a:rPr>
              <a:t>at</a:t>
            </a:r>
            <a:r>
              <a:rPr lang="it-IT" b="1" u="sng">
                <a:solidFill>
                  <a:srgbClr val="C00000"/>
                </a:solidFill>
              </a:rPr>
              <a:t> the EU</a:t>
            </a:r>
            <a:br>
              <a:rPr lang="it-IT" b="1" u="sng">
                <a:solidFill>
                  <a:srgbClr val="C00000"/>
                </a:solidFill>
              </a:rPr>
            </a:br>
            <a:r>
              <a:rPr lang="it-IT" sz="3300" i="1"/>
              <a:t>De </a:t>
            </a:r>
            <a:r>
              <a:rPr lang="it-IT" sz="3300" i="1" err="1"/>
              <a:t>jure</a:t>
            </a:r>
            <a:r>
              <a:rPr lang="it-IT" sz="3300" i="1"/>
              <a:t> </a:t>
            </a:r>
            <a:r>
              <a:rPr lang="it-IT" sz="3300"/>
              <a:t>vs</a:t>
            </a:r>
            <a:r>
              <a:rPr lang="it-IT" sz="3300" i="1"/>
              <a:t> de facto </a:t>
            </a:r>
            <a:r>
              <a:rPr lang="it-IT" sz="3300" i="1" err="1"/>
              <a:t>multilingualism</a:t>
            </a:r>
            <a:endParaRPr lang="it-IT" sz="3300" i="1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F3C5BF3F-2BC5-9D48-8BD4-6AF31F7A5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750133"/>
              </p:ext>
            </p:extLst>
          </p:nvPr>
        </p:nvGraphicFramePr>
        <p:xfrm>
          <a:off x="1474787" y="1714500"/>
          <a:ext cx="9940926" cy="516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C14269-1E00-5748-BC9A-A08D179BBB21}"/>
              </a:ext>
            </a:extLst>
          </p:cNvPr>
          <p:cNvSpPr txBox="1"/>
          <p:nvPr/>
        </p:nvSpPr>
        <p:spPr>
          <a:xfrm>
            <a:off x="1671636" y="2758618"/>
            <a:ext cx="427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/>
              <a:t>OFFICIAL LANGUAGES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35C88D-6DB7-AF4D-BF7D-33FACA666E00}"/>
              </a:ext>
            </a:extLst>
          </p:cNvPr>
          <p:cNvSpPr txBox="1"/>
          <p:nvPr/>
        </p:nvSpPr>
        <p:spPr>
          <a:xfrm>
            <a:off x="6867523" y="2758617"/>
            <a:ext cx="427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/>
              <a:t>WORKING LANGUAGES</a:t>
            </a:r>
          </a:p>
        </p:txBody>
      </p:sp>
    </p:spTree>
    <p:extLst>
      <p:ext uri="{BB962C8B-B14F-4D97-AF65-F5344CB8AC3E}">
        <p14:creationId xmlns:p14="http://schemas.microsoft.com/office/powerpoint/2010/main" val="144889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2565DF8-3680-7443-994D-A847210B7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81410"/>
              </p:ext>
            </p:extLst>
          </p:nvPr>
        </p:nvGraphicFramePr>
        <p:xfrm>
          <a:off x="1514475" y="400049"/>
          <a:ext cx="9958388" cy="621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EEE69C-A018-3F43-8DE3-78023012DE16}"/>
              </a:ext>
            </a:extLst>
          </p:cNvPr>
          <p:cNvSpPr txBox="1"/>
          <p:nvPr/>
        </p:nvSpPr>
        <p:spPr>
          <a:xfrm>
            <a:off x="6265069" y="33229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263688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E103A-8C0C-314D-8A6D-E29047F5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001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solidFill>
                  <a:srgbClr val="C00000"/>
                </a:solidFill>
              </a:rPr>
              <a:t>DG SCIC</a:t>
            </a:r>
            <a:br>
              <a:rPr lang="it-IT"/>
            </a:br>
            <a:r>
              <a:rPr lang="it-IT"/>
              <a:t>(</a:t>
            </a:r>
            <a:r>
              <a:rPr lang="it-IT" sz="3300" i="1"/>
              <a:t>Service </a:t>
            </a:r>
            <a:r>
              <a:rPr lang="it-IT" sz="3300" i="1" err="1"/>
              <a:t>Commun</a:t>
            </a:r>
            <a:r>
              <a:rPr lang="it-IT" sz="3300" i="1"/>
              <a:t> </a:t>
            </a:r>
            <a:r>
              <a:rPr lang="it-IT" sz="3300" i="1" err="1"/>
              <a:t>Interprétation-Conférences</a:t>
            </a:r>
            <a:r>
              <a:rPr lang="it-IT" sz="3300" i="1"/>
              <a:t>) </a:t>
            </a:r>
            <a:br>
              <a:rPr lang="it-IT"/>
            </a:b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F024EA-3E20-1C42-8A36-14CD1DC0E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576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err="1"/>
              <a:t>provide</a:t>
            </a:r>
            <a:r>
              <a:rPr lang="it-IT"/>
              <a:t> </a:t>
            </a:r>
            <a:r>
              <a:rPr lang="it-IT" b="1" err="1"/>
              <a:t>interpretation</a:t>
            </a:r>
            <a:r>
              <a:rPr lang="it-IT" b="1"/>
              <a:t> </a:t>
            </a:r>
            <a:r>
              <a:rPr lang="it-IT" b="1" err="1"/>
              <a:t>services</a:t>
            </a:r>
            <a:r>
              <a:rPr lang="it-IT" b="1"/>
              <a:t> </a:t>
            </a:r>
            <a:r>
              <a:rPr lang="it-IT"/>
              <a:t>for the </a:t>
            </a:r>
            <a:r>
              <a:rPr lang="it-IT" err="1"/>
              <a:t>Commission</a:t>
            </a:r>
            <a:r>
              <a:rPr lang="it-IT"/>
              <a:t>, </a:t>
            </a:r>
            <a:r>
              <a:rPr lang="it-IT" err="1"/>
              <a:t>European</a:t>
            </a:r>
            <a:r>
              <a:rPr lang="it-IT"/>
              <a:t> </a:t>
            </a:r>
            <a:r>
              <a:rPr lang="it-IT" err="1"/>
              <a:t>Council</a:t>
            </a:r>
            <a:r>
              <a:rPr lang="it-IT"/>
              <a:t>, </a:t>
            </a:r>
            <a:r>
              <a:rPr lang="it-IT" err="1"/>
              <a:t>Council</a:t>
            </a:r>
            <a:r>
              <a:rPr lang="it-IT"/>
              <a:t> of the EU, </a:t>
            </a:r>
            <a:r>
              <a:rPr lang="it-IT" err="1"/>
              <a:t>Committee</a:t>
            </a:r>
            <a:r>
              <a:rPr lang="it-IT"/>
              <a:t> of the </a:t>
            </a:r>
            <a:r>
              <a:rPr lang="it-IT" err="1"/>
              <a:t>Regions</a:t>
            </a:r>
            <a:r>
              <a:rPr lang="it-IT"/>
              <a:t>, </a:t>
            </a:r>
            <a:r>
              <a:rPr lang="it-IT" err="1"/>
              <a:t>European</a:t>
            </a:r>
            <a:r>
              <a:rPr lang="it-IT"/>
              <a:t> </a:t>
            </a:r>
            <a:r>
              <a:rPr lang="it-IT" err="1"/>
              <a:t>Economic</a:t>
            </a:r>
            <a:r>
              <a:rPr lang="it-IT"/>
              <a:t> and Social </a:t>
            </a:r>
            <a:r>
              <a:rPr lang="it-IT" err="1"/>
              <a:t>Committee</a:t>
            </a:r>
            <a:r>
              <a:rPr lang="it-IT"/>
              <a:t>, </a:t>
            </a:r>
            <a:r>
              <a:rPr lang="it-IT" err="1"/>
              <a:t>European</a:t>
            </a:r>
            <a:r>
              <a:rPr lang="it-IT"/>
              <a:t> </a:t>
            </a:r>
            <a:r>
              <a:rPr lang="it-IT" err="1"/>
              <a:t>Investment</a:t>
            </a:r>
            <a:r>
              <a:rPr lang="it-IT"/>
              <a:t> </a:t>
            </a:r>
            <a:r>
              <a:rPr lang="it-IT" err="1"/>
              <a:t>Bank</a:t>
            </a:r>
            <a:r>
              <a:rPr lang="it-IT"/>
              <a:t> </a:t>
            </a:r>
            <a:r>
              <a:rPr lang="it-IT" err="1"/>
              <a:t>as</a:t>
            </a:r>
            <a:r>
              <a:rPr lang="it-IT"/>
              <a:t> </a:t>
            </a:r>
            <a:r>
              <a:rPr lang="it-IT" err="1"/>
              <a:t>well</a:t>
            </a:r>
            <a:r>
              <a:rPr lang="it-IT"/>
              <a:t> </a:t>
            </a:r>
            <a:r>
              <a:rPr lang="it-IT" err="1"/>
              <a:t>as</a:t>
            </a:r>
            <a:r>
              <a:rPr lang="it-IT"/>
              <a:t> </a:t>
            </a:r>
            <a:r>
              <a:rPr lang="it-IT" err="1"/>
              <a:t>agencies</a:t>
            </a:r>
            <a:r>
              <a:rPr lang="it-IT"/>
              <a:t> and </a:t>
            </a:r>
            <a:r>
              <a:rPr lang="it-IT" err="1"/>
              <a:t>offices</a:t>
            </a:r>
            <a:r>
              <a:rPr lang="it-IT"/>
              <a:t> in EU </a:t>
            </a:r>
            <a:r>
              <a:rPr lang="it-IT" err="1"/>
              <a:t>countries</a:t>
            </a:r>
            <a:endParaRPr lang="it-IT"/>
          </a:p>
          <a:p>
            <a:pPr algn="just"/>
            <a:r>
              <a:rPr lang="it-IT"/>
              <a:t>allocate </a:t>
            </a:r>
            <a:r>
              <a:rPr lang="it-IT" err="1"/>
              <a:t>Commission</a:t>
            </a:r>
            <a:r>
              <a:rPr lang="it-IT"/>
              <a:t> meeting rooms and </a:t>
            </a:r>
            <a:r>
              <a:rPr lang="it-IT" err="1"/>
              <a:t>provide</a:t>
            </a:r>
            <a:r>
              <a:rPr lang="it-IT"/>
              <a:t> </a:t>
            </a:r>
            <a:r>
              <a:rPr lang="it-IT" err="1"/>
              <a:t>support</a:t>
            </a:r>
            <a:r>
              <a:rPr lang="it-IT"/>
              <a:t> for </a:t>
            </a:r>
            <a:r>
              <a:rPr lang="it-IT" err="1"/>
              <a:t>multilingual</a:t>
            </a:r>
            <a:r>
              <a:rPr lang="it-IT"/>
              <a:t> </a:t>
            </a:r>
            <a:r>
              <a:rPr lang="it-IT" err="1"/>
              <a:t>meetings</a:t>
            </a:r>
            <a:r>
              <a:rPr lang="it-IT"/>
              <a:t> and </a:t>
            </a:r>
            <a:r>
              <a:rPr lang="it-IT" err="1"/>
              <a:t>conferences</a:t>
            </a:r>
            <a:r>
              <a:rPr lang="it-IT"/>
              <a:t> </a:t>
            </a:r>
          </a:p>
          <a:p>
            <a:pPr algn="just"/>
            <a:r>
              <a:rPr lang="it-IT" err="1"/>
              <a:t>advise</a:t>
            </a:r>
            <a:r>
              <a:rPr lang="it-IT"/>
              <a:t> on the </a:t>
            </a:r>
            <a:r>
              <a:rPr lang="it-IT" err="1"/>
              <a:t>construction</a:t>
            </a:r>
            <a:r>
              <a:rPr lang="it-IT"/>
              <a:t> and </a:t>
            </a:r>
            <a:r>
              <a:rPr lang="it-IT" err="1"/>
              <a:t>renovation</a:t>
            </a:r>
            <a:r>
              <a:rPr lang="it-IT"/>
              <a:t> of conference </a:t>
            </a:r>
            <a:r>
              <a:rPr lang="it-IT" err="1"/>
              <a:t>facilities</a:t>
            </a:r>
            <a:r>
              <a:rPr lang="it-IT"/>
              <a:t> with </a:t>
            </a:r>
            <a:r>
              <a:rPr lang="it-IT" err="1"/>
              <a:t>installations</a:t>
            </a:r>
            <a:r>
              <a:rPr lang="it-IT"/>
              <a:t> for </a:t>
            </a:r>
            <a:r>
              <a:rPr lang="it-IT" err="1"/>
              <a:t>simultaneous</a:t>
            </a:r>
            <a:r>
              <a:rPr lang="it-IT"/>
              <a:t> </a:t>
            </a:r>
            <a:r>
              <a:rPr lang="it-IT" err="1"/>
              <a:t>interpretation</a:t>
            </a:r>
            <a:endParaRPr lang="it-IT"/>
          </a:p>
          <a:p>
            <a:pPr algn="just"/>
            <a:r>
              <a:rPr lang="it-IT" b="1">
                <a:solidFill>
                  <a:srgbClr val="C00000"/>
                </a:solidFill>
              </a:rPr>
              <a:t>help to put the </a:t>
            </a:r>
            <a:r>
              <a:rPr lang="it-IT" b="1" err="1">
                <a:solidFill>
                  <a:srgbClr val="C00000"/>
                </a:solidFill>
              </a:rPr>
              <a:t>Commission's</a:t>
            </a:r>
            <a:r>
              <a:rPr lang="it-IT" b="1">
                <a:solidFill>
                  <a:srgbClr val="C00000"/>
                </a:solidFill>
              </a:rPr>
              <a:t> </a:t>
            </a:r>
            <a:r>
              <a:rPr lang="it-IT" b="1" err="1">
                <a:solidFill>
                  <a:srgbClr val="C00000"/>
                </a:solidFill>
              </a:rPr>
              <a:t>multilingualism</a:t>
            </a:r>
            <a:r>
              <a:rPr lang="it-IT" b="1">
                <a:solidFill>
                  <a:srgbClr val="C00000"/>
                </a:solidFill>
              </a:rPr>
              <a:t> </a:t>
            </a:r>
            <a:r>
              <a:rPr lang="it-IT" b="1" err="1">
                <a:solidFill>
                  <a:srgbClr val="C00000"/>
                </a:solidFill>
              </a:rPr>
              <a:t>strategy</a:t>
            </a:r>
            <a:r>
              <a:rPr lang="it-IT" b="1">
                <a:solidFill>
                  <a:srgbClr val="C00000"/>
                </a:solidFill>
              </a:rPr>
              <a:t> </a:t>
            </a:r>
            <a:r>
              <a:rPr lang="it-IT" b="1" err="1">
                <a:solidFill>
                  <a:srgbClr val="C00000"/>
                </a:solidFill>
              </a:rPr>
              <a:t>into</a:t>
            </a:r>
            <a:r>
              <a:rPr lang="it-IT" b="1">
                <a:solidFill>
                  <a:srgbClr val="C00000"/>
                </a:solidFill>
              </a:rPr>
              <a:t> </a:t>
            </a:r>
            <a:r>
              <a:rPr lang="it-IT" b="1" err="1">
                <a:solidFill>
                  <a:srgbClr val="C00000"/>
                </a:solidFill>
              </a:rPr>
              <a:t>practice</a:t>
            </a:r>
            <a:endParaRPr lang="it-IT" b="1">
              <a:solidFill>
                <a:srgbClr val="C00000"/>
              </a:solidFill>
            </a:endParaRPr>
          </a:p>
          <a:p>
            <a:pPr algn="just"/>
            <a:r>
              <a:rPr lang="it-IT" err="1"/>
              <a:t>bring</a:t>
            </a:r>
            <a:r>
              <a:rPr lang="it-IT"/>
              <a:t> </a:t>
            </a:r>
            <a:r>
              <a:rPr lang="it-IT" err="1"/>
              <a:t>together</a:t>
            </a:r>
            <a:r>
              <a:rPr lang="it-IT"/>
              <a:t> </a:t>
            </a:r>
            <a:r>
              <a:rPr lang="it-IT" err="1"/>
              <a:t>partners</a:t>
            </a:r>
            <a:r>
              <a:rPr lang="it-IT"/>
              <a:t> from non-EU </a:t>
            </a:r>
            <a:r>
              <a:rPr lang="it-IT" err="1"/>
              <a:t>countries</a:t>
            </a:r>
            <a:r>
              <a:rPr lang="it-IT"/>
              <a:t> to share expertise in the </a:t>
            </a:r>
            <a:r>
              <a:rPr lang="it-IT" err="1"/>
              <a:t>field</a:t>
            </a:r>
            <a:r>
              <a:rPr lang="it-IT"/>
              <a:t> of </a:t>
            </a:r>
            <a:r>
              <a:rPr lang="it-IT" err="1"/>
              <a:t>interpretation</a:t>
            </a:r>
            <a:r>
              <a:rPr lang="it-IT"/>
              <a:t> and pass on best </a:t>
            </a:r>
            <a:r>
              <a:rPr lang="it-IT" err="1"/>
              <a:t>practices</a:t>
            </a:r>
            <a:r>
              <a:rPr lang="it-IT"/>
              <a:t> from </a:t>
            </a:r>
            <a:r>
              <a:rPr lang="it-IT" err="1"/>
              <a:t>their</a:t>
            </a:r>
            <a:r>
              <a:rPr lang="it-IT"/>
              <a:t> </a:t>
            </a:r>
            <a:r>
              <a:rPr lang="it-IT" err="1"/>
              <a:t>respective</a:t>
            </a:r>
            <a:r>
              <a:rPr lang="it-IT"/>
              <a:t> </a:t>
            </a:r>
            <a:r>
              <a:rPr lang="it-IT" err="1"/>
              <a:t>fields</a:t>
            </a:r>
            <a:endParaRPr lang="it-IT"/>
          </a:p>
          <a:p>
            <a:pPr marL="0" indent="0" algn="just">
              <a:buNone/>
            </a:pPr>
            <a:r>
              <a:rPr lang="it-IT" sz="2400" b="1" u="sng">
                <a:solidFill>
                  <a:srgbClr val="C00000"/>
                </a:solidFill>
              </a:rPr>
              <a:t>MISSION</a:t>
            </a:r>
            <a:r>
              <a:rPr lang="it-IT" sz="2400" b="1">
                <a:solidFill>
                  <a:srgbClr val="C00000"/>
                </a:solidFill>
              </a:rPr>
              <a:t>: </a:t>
            </a:r>
            <a:r>
              <a:rPr lang="it-IT" sz="2400" b="1">
                <a:solidFill>
                  <a:schemeClr val="tx1"/>
                </a:solidFill>
              </a:rPr>
              <a:t>to facilitate the </a:t>
            </a:r>
            <a:r>
              <a:rPr lang="it-IT" sz="2400" b="1" err="1">
                <a:solidFill>
                  <a:schemeClr val="tx1"/>
                </a:solidFill>
              </a:rPr>
              <a:t>democratic</a:t>
            </a:r>
            <a:r>
              <a:rPr lang="it-IT" sz="2400" b="1">
                <a:solidFill>
                  <a:schemeClr val="tx1"/>
                </a:solidFill>
              </a:rPr>
              <a:t> EU </a:t>
            </a:r>
            <a:r>
              <a:rPr lang="it-IT" sz="2400" b="1" err="1">
                <a:solidFill>
                  <a:schemeClr val="tx1"/>
                </a:solidFill>
              </a:rPr>
              <a:t>decision-making</a:t>
            </a:r>
            <a:r>
              <a:rPr lang="it-IT" sz="2400" b="1">
                <a:solidFill>
                  <a:schemeClr val="tx1"/>
                </a:solidFill>
              </a:rPr>
              <a:t> </a:t>
            </a:r>
            <a:r>
              <a:rPr lang="it-IT" sz="2400" b="1" err="1">
                <a:solidFill>
                  <a:schemeClr val="tx1"/>
                </a:solidFill>
              </a:rPr>
              <a:t>process</a:t>
            </a:r>
            <a:r>
              <a:rPr lang="it-IT" sz="2400" b="1">
                <a:solidFill>
                  <a:schemeClr val="tx1"/>
                </a:solidFill>
              </a:rPr>
              <a:t> </a:t>
            </a:r>
            <a:r>
              <a:rPr lang="it-IT" sz="2400" b="1" err="1">
                <a:solidFill>
                  <a:schemeClr val="tx1"/>
                </a:solidFill>
              </a:rPr>
              <a:t>through</a:t>
            </a:r>
            <a:r>
              <a:rPr lang="it-IT" sz="2400" b="1">
                <a:solidFill>
                  <a:schemeClr val="tx1"/>
                </a:solidFill>
              </a:rPr>
              <a:t> </a:t>
            </a:r>
            <a:r>
              <a:rPr lang="it-IT" sz="2400" b="1" err="1">
                <a:solidFill>
                  <a:schemeClr val="tx1"/>
                </a:solidFill>
              </a:rPr>
              <a:t>provision</a:t>
            </a:r>
            <a:r>
              <a:rPr lang="it-IT" sz="2400" b="1">
                <a:solidFill>
                  <a:schemeClr val="tx1"/>
                </a:solidFill>
              </a:rPr>
              <a:t> of high-</a:t>
            </a:r>
            <a:r>
              <a:rPr lang="it-IT" sz="2400" b="1" err="1">
                <a:solidFill>
                  <a:schemeClr val="tx1"/>
                </a:solidFill>
              </a:rPr>
              <a:t>quality</a:t>
            </a:r>
            <a:r>
              <a:rPr lang="it-IT" sz="2400" b="1">
                <a:solidFill>
                  <a:schemeClr val="tx1"/>
                </a:solidFill>
              </a:rPr>
              <a:t> conference </a:t>
            </a:r>
            <a:r>
              <a:rPr lang="it-IT" sz="2400" b="1" err="1">
                <a:solidFill>
                  <a:schemeClr val="tx1"/>
                </a:solidFill>
              </a:rPr>
              <a:t>interpretation</a:t>
            </a:r>
            <a:r>
              <a:rPr lang="it-IT" sz="2400" b="1">
                <a:solidFill>
                  <a:schemeClr val="tx1"/>
                </a:solidFill>
              </a:rPr>
              <a:t> […]</a:t>
            </a:r>
            <a:endParaRPr lang="it-IT" sz="2400" b="1">
              <a:solidFill>
                <a:srgbClr val="C00000"/>
              </a:solidFill>
            </a:endParaRPr>
          </a:p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351F6D-0FC7-614C-9CFE-B3B56DCC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8" y="242887"/>
            <a:ext cx="1598613" cy="16057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211A1B2-6114-BB4C-BAD3-63C427F7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099" y="242887"/>
            <a:ext cx="1598613" cy="16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8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F5DCBC-55EF-DA46-A575-3591BCF4A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6" y="0"/>
            <a:ext cx="7543800" cy="6832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42880642-60ED-9244-A906-29FFD28F6BD9}"/>
              </a:ext>
            </a:extLst>
          </p:cNvPr>
          <p:cNvSpPr/>
          <p:nvPr/>
        </p:nvSpPr>
        <p:spPr>
          <a:xfrm>
            <a:off x="4572001" y="871536"/>
            <a:ext cx="885825" cy="500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54A52221-CDCF-434D-BCFB-D0D0396CA6D5}"/>
              </a:ext>
            </a:extLst>
          </p:cNvPr>
          <p:cNvSpPr/>
          <p:nvPr/>
        </p:nvSpPr>
        <p:spPr>
          <a:xfrm>
            <a:off x="7019926" y="942972"/>
            <a:ext cx="485774" cy="38576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499A6E7-0EFA-F34C-BD21-AC8A00153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416050"/>
            <a:ext cx="4686300" cy="4000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88A7DF42-9E59-4A40-9CC8-52D3875851C8}"/>
              </a:ext>
            </a:extLst>
          </p:cNvPr>
          <p:cNvSpPr/>
          <p:nvPr/>
        </p:nvSpPr>
        <p:spPr>
          <a:xfrm>
            <a:off x="8986839" y="2764631"/>
            <a:ext cx="485774" cy="38576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37944DB0-FDA2-FE44-BE91-AF905327D5A9}"/>
              </a:ext>
            </a:extLst>
          </p:cNvPr>
          <p:cNvCxnSpPr/>
          <p:nvPr/>
        </p:nvCxnSpPr>
        <p:spPr>
          <a:xfrm>
            <a:off x="10487025" y="2957513"/>
            <a:ext cx="1057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07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4DD31-3A24-1047-915D-E82B27CA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585"/>
          </a:xfrm>
        </p:spPr>
        <p:txBody>
          <a:bodyPr/>
          <a:lstStyle/>
          <a:p>
            <a:r>
              <a:rPr lang="it-IT" b="1" u="sng" err="1"/>
              <a:t>Outline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0628C-6439-884C-95F2-F4F3917B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385"/>
            <a:ext cx="9601200" cy="4630615"/>
          </a:xfrm>
        </p:spPr>
        <p:txBody>
          <a:bodyPr>
            <a:normAutofit/>
          </a:bodyPr>
          <a:lstStyle/>
          <a:p>
            <a:r>
              <a:rPr lang="it-IT" sz="2400"/>
              <a:t>ELF </a:t>
            </a:r>
          </a:p>
          <a:p>
            <a:r>
              <a:rPr lang="it-IT" sz="2400"/>
              <a:t>ITELF</a:t>
            </a:r>
          </a:p>
          <a:p>
            <a:r>
              <a:rPr lang="it-IT" sz="2400" err="1"/>
              <a:t>PhD</a:t>
            </a:r>
            <a:r>
              <a:rPr lang="it-IT" sz="2400"/>
              <a:t>: </a:t>
            </a:r>
            <a:r>
              <a:rPr lang="it-IT" sz="2400" err="1"/>
              <a:t>Key</a:t>
            </a:r>
            <a:r>
              <a:rPr lang="it-IT" sz="2400"/>
              <a:t> </a:t>
            </a:r>
            <a:r>
              <a:rPr lang="it-IT" sz="2400" err="1"/>
              <a:t>concepts</a:t>
            </a:r>
            <a:r>
              <a:rPr lang="it-IT" sz="2400"/>
              <a:t> &amp; </a:t>
            </a:r>
            <a:r>
              <a:rPr lang="it-IT" sz="2400" err="1"/>
              <a:t>Research</a:t>
            </a:r>
            <a:r>
              <a:rPr lang="it-IT" sz="2400"/>
              <a:t> </a:t>
            </a:r>
            <a:r>
              <a:rPr lang="it-IT" sz="2400" err="1"/>
              <a:t>Questions</a:t>
            </a:r>
            <a:endParaRPr lang="it-IT" sz="2400"/>
          </a:p>
          <a:p>
            <a:r>
              <a:rPr lang="it-IT" sz="2400" err="1"/>
              <a:t>Multilingualism</a:t>
            </a:r>
            <a:r>
              <a:rPr lang="it-IT" sz="2400"/>
              <a:t> &amp; </a:t>
            </a:r>
            <a:r>
              <a:rPr lang="it-IT" sz="2400" err="1"/>
              <a:t>interpreting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the EU</a:t>
            </a:r>
          </a:p>
          <a:p>
            <a:r>
              <a:rPr lang="it-IT" sz="3900" b="1">
                <a:solidFill>
                  <a:srgbClr val="C00000"/>
                </a:solidFill>
              </a:rPr>
              <a:t>IPE: </a:t>
            </a:r>
            <a:r>
              <a:rPr lang="it-IT" sz="3900" b="1" err="1">
                <a:solidFill>
                  <a:srgbClr val="C00000"/>
                </a:solidFill>
              </a:rPr>
              <a:t>Interpreters</a:t>
            </a:r>
            <a:r>
              <a:rPr lang="it-IT" sz="3900" b="1">
                <a:solidFill>
                  <a:srgbClr val="C00000"/>
                </a:solidFill>
              </a:rPr>
              <a:t>’ </a:t>
            </a:r>
            <a:r>
              <a:rPr lang="it-IT" sz="3900" b="1" err="1">
                <a:solidFill>
                  <a:srgbClr val="C00000"/>
                </a:solidFill>
              </a:rPr>
              <a:t>Perceptions</a:t>
            </a:r>
            <a:r>
              <a:rPr lang="it-IT" sz="3900" b="1">
                <a:solidFill>
                  <a:srgbClr val="C00000"/>
                </a:solidFill>
              </a:rPr>
              <a:t> of ELF</a:t>
            </a:r>
          </a:p>
          <a:p>
            <a:r>
              <a:rPr lang="it-IT" sz="2400"/>
              <a:t>Quantitative and qualitative </a:t>
            </a:r>
            <a:r>
              <a:rPr lang="it-IT" sz="2400" err="1"/>
              <a:t>results</a:t>
            </a:r>
            <a:endParaRPr lang="it-IT" sz="2400"/>
          </a:p>
          <a:p>
            <a:r>
              <a:rPr lang="it-IT" sz="2400"/>
              <a:t>CSS: DG </a:t>
            </a:r>
            <a:r>
              <a:rPr lang="it-IT" sz="2400" err="1"/>
              <a:t>SCIC’s</a:t>
            </a:r>
            <a:r>
              <a:rPr lang="it-IT" sz="2400"/>
              <a:t> </a:t>
            </a:r>
            <a:r>
              <a:rPr lang="it-IT" sz="2400" err="1"/>
              <a:t>Customers</a:t>
            </a:r>
            <a:r>
              <a:rPr lang="it-IT" sz="2400"/>
              <a:t>’ </a:t>
            </a:r>
            <a:r>
              <a:rPr lang="it-IT" sz="2400" err="1"/>
              <a:t>Satisfaction</a:t>
            </a:r>
            <a:r>
              <a:rPr lang="it-IT" sz="2400"/>
              <a:t> </a:t>
            </a:r>
            <a:r>
              <a:rPr lang="it-IT" sz="2400" err="1"/>
              <a:t>Survey</a:t>
            </a:r>
            <a:endParaRPr lang="it-IT" sz="2400"/>
          </a:p>
          <a:p>
            <a:r>
              <a:rPr lang="it-IT" sz="2400" err="1"/>
              <a:t>Conclusions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418505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4DD31-3A24-1047-915D-E82B27CA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585"/>
          </a:xfrm>
        </p:spPr>
        <p:txBody>
          <a:bodyPr/>
          <a:lstStyle/>
          <a:p>
            <a:r>
              <a:rPr lang="it-IT" b="1" u="sng" err="1"/>
              <a:t>Outline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0628C-6439-884C-95F2-F4F3917B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385"/>
            <a:ext cx="9601200" cy="4630615"/>
          </a:xfrm>
        </p:spPr>
        <p:txBody>
          <a:bodyPr>
            <a:normAutofit/>
          </a:bodyPr>
          <a:lstStyle/>
          <a:p>
            <a:r>
              <a:rPr lang="en-GB" sz="2400"/>
              <a:t>ELF</a:t>
            </a:r>
          </a:p>
          <a:p>
            <a:r>
              <a:rPr lang="en-GB" sz="2400"/>
              <a:t>ITELF</a:t>
            </a:r>
          </a:p>
          <a:p>
            <a:r>
              <a:rPr lang="en-GB" sz="2400"/>
              <a:t>PhD: Key concepts &amp; Research Questions</a:t>
            </a:r>
          </a:p>
          <a:p>
            <a:r>
              <a:rPr lang="en-GB" sz="2400"/>
              <a:t>Multilingualism &amp; interpreting at the EU</a:t>
            </a:r>
          </a:p>
          <a:p>
            <a:r>
              <a:rPr lang="en-GB" sz="2400"/>
              <a:t>IPE: Interpreters’ Perceptions of ELF</a:t>
            </a:r>
          </a:p>
          <a:p>
            <a:r>
              <a:rPr lang="en-GB" sz="2400"/>
              <a:t>Quantitative and qualitative results</a:t>
            </a:r>
          </a:p>
          <a:p>
            <a:r>
              <a:rPr lang="en-GB" sz="2400"/>
              <a:t>CSS: DG SCIC’s Customers’ Satisfaction Survey</a:t>
            </a:r>
          </a:p>
          <a:p>
            <a:r>
              <a:rPr lang="en-GB" sz="2400"/>
              <a:t>Conclusions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AA97AD-3160-9145-80B6-7EDE097E09CA}"/>
              </a:ext>
            </a:extLst>
          </p:cNvPr>
          <p:cNvSpPr txBox="1"/>
          <p:nvPr/>
        </p:nvSpPr>
        <p:spPr>
          <a:xfrm>
            <a:off x="2453269" y="1538126"/>
            <a:ext cx="28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C00000"/>
                </a:solidFill>
              </a:rPr>
              <a:t>English </a:t>
            </a:r>
            <a:r>
              <a:rPr lang="it-IT" err="1">
                <a:solidFill>
                  <a:srgbClr val="C00000"/>
                </a:solidFill>
              </a:rPr>
              <a:t>as</a:t>
            </a:r>
            <a:r>
              <a:rPr lang="it-IT">
                <a:solidFill>
                  <a:srgbClr val="C00000"/>
                </a:solidFill>
              </a:rPr>
              <a:t> a Lingua Franca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107A7F-5D67-FB4B-8488-19C81289C2FB}"/>
              </a:ext>
            </a:extLst>
          </p:cNvPr>
          <p:cNvSpPr txBox="1"/>
          <p:nvPr/>
        </p:nvSpPr>
        <p:spPr>
          <a:xfrm>
            <a:off x="2661425" y="1980200"/>
            <a:ext cx="591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Interpreting</a:t>
            </a:r>
            <a:r>
              <a:rPr lang="it-IT">
                <a:solidFill>
                  <a:srgbClr val="C00000"/>
                </a:solidFill>
              </a:rPr>
              <a:t>, </a:t>
            </a:r>
            <a:r>
              <a:rPr lang="en-GB">
                <a:solidFill>
                  <a:srgbClr val="C00000"/>
                </a:solidFill>
              </a:rPr>
              <a:t>Translating</a:t>
            </a:r>
            <a:r>
              <a:rPr lang="it-IT">
                <a:solidFill>
                  <a:srgbClr val="C00000"/>
                </a:solidFill>
              </a:rPr>
              <a:t> and English </a:t>
            </a:r>
            <a:r>
              <a:rPr lang="it-IT" err="1">
                <a:solidFill>
                  <a:srgbClr val="C00000"/>
                </a:solidFill>
              </a:rPr>
              <a:t>as</a:t>
            </a:r>
            <a:r>
              <a:rPr lang="it-IT">
                <a:solidFill>
                  <a:srgbClr val="C00000"/>
                </a:solidFill>
              </a:rPr>
              <a:t> a Lingua Franca</a:t>
            </a:r>
          </a:p>
        </p:txBody>
      </p:sp>
    </p:spTree>
    <p:extLst>
      <p:ext uri="{BB962C8B-B14F-4D97-AF65-F5344CB8AC3E}">
        <p14:creationId xmlns:p14="http://schemas.microsoft.com/office/powerpoint/2010/main" val="7379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5B92BCEC-5563-954B-89FB-96E6C5B5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2265">
            <a:off x="1129506" y="581025"/>
            <a:ext cx="7414419" cy="420893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713AC7D-1E29-EB47-BCB4-732DA067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526" y="3286125"/>
            <a:ext cx="5719474" cy="357187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4ED4D5-8515-F349-89D1-EDB3384DE469}"/>
              </a:ext>
            </a:extLst>
          </p:cNvPr>
          <p:cNvSpPr txBox="1"/>
          <p:nvPr/>
        </p:nvSpPr>
        <p:spPr>
          <a:xfrm>
            <a:off x="8672513" y="200025"/>
            <a:ext cx="3328987" cy="17851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err="1"/>
              <a:t>Respondent-friendly</a:t>
            </a:r>
            <a:endParaRPr lang="it-IT" sz="2200"/>
          </a:p>
          <a:p>
            <a:endParaRPr lang="it-IT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err="1"/>
              <a:t>Customisable</a:t>
            </a:r>
            <a:r>
              <a:rPr lang="it-IT" sz="2200"/>
              <a:t> </a:t>
            </a:r>
            <a:r>
              <a:rPr lang="it-IT" sz="2200" err="1"/>
              <a:t>features</a:t>
            </a:r>
            <a:endParaRPr lang="it-IT" sz="2200"/>
          </a:p>
          <a:p>
            <a:endParaRPr lang="it-IT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err="1"/>
              <a:t>Analisys</a:t>
            </a:r>
            <a:r>
              <a:rPr lang="it-IT" sz="2200"/>
              <a:t> </a:t>
            </a:r>
            <a:r>
              <a:rPr lang="it-IT" sz="2200" err="1"/>
              <a:t>tools</a:t>
            </a:r>
            <a:endParaRPr lang="it-IT" sz="220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1BD0EA2-438E-3240-BADA-82CCBDE02E42}"/>
              </a:ext>
            </a:extLst>
          </p:cNvPr>
          <p:cNvSpPr txBox="1"/>
          <p:nvPr/>
        </p:nvSpPr>
        <p:spPr>
          <a:xfrm>
            <a:off x="1657350" y="5361145"/>
            <a:ext cx="4686300" cy="14465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err="1"/>
              <a:t>Only</a:t>
            </a:r>
            <a:r>
              <a:rPr lang="it-IT" sz="2200"/>
              <a:t> EU </a:t>
            </a:r>
            <a:r>
              <a:rPr lang="it-IT" sz="2200" err="1"/>
              <a:t>interpreters</a:t>
            </a:r>
            <a:r>
              <a:rPr lang="it-IT" sz="2200"/>
              <a:t> </a:t>
            </a:r>
            <a:r>
              <a:rPr lang="it-IT" sz="2200" err="1"/>
              <a:t>have</a:t>
            </a:r>
            <a:r>
              <a:rPr lang="it-IT" sz="2200"/>
              <a:t> </a:t>
            </a:r>
            <a:r>
              <a:rPr lang="it-IT" sz="2200" err="1"/>
              <a:t>access</a:t>
            </a:r>
            <a:endParaRPr lang="it-IT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/>
              <a:t>SCIC-</a:t>
            </a:r>
            <a:r>
              <a:rPr lang="it-IT" sz="2200" err="1"/>
              <a:t>approved</a:t>
            </a:r>
            <a:endParaRPr lang="it-IT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err="1"/>
              <a:t>Only</a:t>
            </a:r>
            <a:r>
              <a:rPr lang="it-IT" sz="2200"/>
              <a:t> </a:t>
            </a:r>
            <a:r>
              <a:rPr lang="it-IT" sz="2200" err="1"/>
              <a:t>active</a:t>
            </a:r>
            <a:r>
              <a:rPr lang="it-IT" sz="2200"/>
              <a:t> </a:t>
            </a:r>
            <a:r>
              <a:rPr lang="it-IT" sz="2200" err="1"/>
              <a:t>interpreters</a:t>
            </a:r>
            <a:r>
              <a:rPr lang="it-IT" sz="2200"/>
              <a:t> </a:t>
            </a:r>
            <a:r>
              <a:rPr lang="it-IT" sz="2200" err="1"/>
              <a:t>consult</a:t>
            </a:r>
            <a:r>
              <a:rPr lang="it-IT" sz="2200"/>
              <a:t> </a:t>
            </a:r>
            <a:r>
              <a:rPr lang="it-IT" sz="2200" err="1"/>
              <a:t>SCICnet</a:t>
            </a:r>
            <a:endParaRPr lang="it-IT" sz="2200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C0A72463-7A92-B34A-844A-D2702B845832}"/>
              </a:ext>
            </a:extLst>
          </p:cNvPr>
          <p:cNvSpPr/>
          <p:nvPr/>
        </p:nvSpPr>
        <p:spPr>
          <a:xfrm rot="10800000">
            <a:off x="8372475" y="628650"/>
            <a:ext cx="1014413" cy="3286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destra 18">
            <a:extLst>
              <a:ext uri="{FF2B5EF4-FFF2-40B4-BE49-F238E27FC236}">
                <a16:creationId xmlns:a16="http://schemas.microsoft.com/office/drawing/2014/main" id="{7A7919BA-3D58-8440-810D-CFA86F5002F0}"/>
              </a:ext>
            </a:extLst>
          </p:cNvPr>
          <p:cNvSpPr/>
          <p:nvPr/>
        </p:nvSpPr>
        <p:spPr>
          <a:xfrm>
            <a:off x="5836443" y="5780959"/>
            <a:ext cx="1014413" cy="32861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B9860CA-5C9B-CD45-8DF5-42BADDF90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102482"/>
              </p:ext>
            </p:extLst>
          </p:nvPr>
        </p:nvGraphicFramePr>
        <p:xfrm>
          <a:off x="1157288" y="328613"/>
          <a:ext cx="10387012" cy="625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0A9D19-0555-634B-9D2D-0600D688160E}"/>
              </a:ext>
            </a:extLst>
          </p:cNvPr>
          <p:cNvSpPr txBox="1"/>
          <p:nvPr/>
        </p:nvSpPr>
        <p:spPr>
          <a:xfrm>
            <a:off x="3871912" y="6217206"/>
            <a:ext cx="471487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/>
              <a:t>COMMENT BOX AFTER QUESTIONS Q4 TO Q10</a:t>
            </a:r>
          </a:p>
        </p:txBody>
      </p:sp>
    </p:spTree>
    <p:extLst>
      <p:ext uri="{BB962C8B-B14F-4D97-AF65-F5344CB8AC3E}">
        <p14:creationId xmlns:p14="http://schemas.microsoft.com/office/powerpoint/2010/main" val="3317984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4DD31-3A24-1047-915D-E82B27CA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585"/>
          </a:xfrm>
        </p:spPr>
        <p:txBody>
          <a:bodyPr/>
          <a:lstStyle/>
          <a:p>
            <a:r>
              <a:rPr lang="it-IT" b="1" u="sng" err="1"/>
              <a:t>Outline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0628C-6439-884C-95F2-F4F3917B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385"/>
            <a:ext cx="9601200" cy="4630615"/>
          </a:xfrm>
        </p:spPr>
        <p:txBody>
          <a:bodyPr>
            <a:normAutofit/>
          </a:bodyPr>
          <a:lstStyle/>
          <a:p>
            <a:r>
              <a:rPr lang="it-IT" sz="2400"/>
              <a:t>ELF </a:t>
            </a:r>
          </a:p>
          <a:p>
            <a:r>
              <a:rPr lang="it-IT" sz="2400"/>
              <a:t>ITELF</a:t>
            </a:r>
          </a:p>
          <a:p>
            <a:r>
              <a:rPr lang="it-IT" sz="2400" err="1"/>
              <a:t>PhD</a:t>
            </a:r>
            <a:r>
              <a:rPr lang="it-IT" sz="2400"/>
              <a:t>: </a:t>
            </a:r>
            <a:r>
              <a:rPr lang="it-IT" sz="2400" err="1"/>
              <a:t>Key</a:t>
            </a:r>
            <a:r>
              <a:rPr lang="it-IT" sz="2400"/>
              <a:t> </a:t>
            </a:r>
            <a:r>
              <a:rPr lang="it-IT" sz="2400" err="1"/>
              <a:t>concepts</a:t>
            </a:r>
            <a:r>
              <a:rPr lang="it-IT" sz="2400"/>
              <a:t> &amp; </a:t>
            </a:r>
            <a:r>
              <a:rPr lang="it-IT" sz="2400" err="1"/>
              <a:t>Research</a:t>
            </a:r>
            <a:r>
              <a:rPr lang="it-IT" sz="2400"/>
              <a:t> </a:t>
            </a:r>
            <a:r>
              <a:rPr lang="it-IT" sz="2400" err="1"/>
              <a:t>Questions</a:t>
            </a:r>
            <a:endParaRPr lang="it-IT" sz="2400"/>
          </a:p>
          <a:p>
            <a:r>
              <a:rPr lang="it-IT" sz="2400" err="1"/>
              <a:t>Multilingualism</a:t>
            </a:r>
            <a:r>
              <a:rPr lang="it-IT" sz="2400"/>
              <a:t> &amp; </a:t>
            </a:r>
            <a:r>
              <a:rPr lang="it-IT" sz="2400" err="1"/>
              <a:t>interpreting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the EU</a:t>
            </a:r>
          </a:p>
          <a:p>
            <a:r>
              <a:rPr lang="it-IT" sz="2400"/>
              <a:t>IPE: </a:t>
            </a:r>
            <a:r>
              <a:rPr lang="it-IT" sz="2400" err="1"/>
              <a:t>Interpreters</a:t>
            </a:r>
            <a:r>
              <a:rPr lang="it-IT" sz="2400"/>
              <a:t>’ </a:t>
            </a:r>
            <a:r>
              <a:rPr lang="it-IT" sz="2400" err="1"/>
              <a:t>Perceptions</a:t>
            </a:r>
            <a:r>
              <a:rPr lang="it-IT" sz="2400"/>
              <a:t> of ELF</a:t>
            </a:r>
          </a:p>
          <a:p>
            <a:r>
              <a:rPr lang="it-IT" sz="3900" b="1">
                <a:solidFill>
                  <a:srgbClr val="C00000"/>
                </a:solidFill>
              </a:rPr>
              <a:t>Quantitative and qualitative </a:t>
            </a:r>
            <a:r>
              <a:rPr lang="it-IT" sz="3900" b="1" err="1">
                <a:solidFill>
                  <a:srgbClr val="C00000"/>
                </a:solidFill>
              </a:rPr>
              <a:t>results</a:t>
            </a:r>
            <a:endParaRPr lang="it-IT" sz="3900" b="1">
              <a:solidFill>
                <a:srgbClr val="C00000"/>
              </a:solidFill>
            </a:endParaRPr>
          </a:p>
          <a:p>
            <a:r>
              <a:rPr lang="it-IT" sz="2400"/>
              <a:t>CSS: DG </a:t>
            </a:r>
            <a:r>
              <a:rPr lang="it-IT" sz="2400" err="1"/>
              <a:t>SCIC’s</a:t>
            </a:r>
            <a:r>
              <a:rPr lang="it-IT" sz="2400"/>
              <a:t> </a:t>
            </a:r>
            <a:r>
              <a:rPr lang="it-IT" sz="2400" err="1"/>
              <a:t>Customers</a:t>
            </a:r>
            <a:r>
              <a:rPr lang="it-IT" sz="2400"/>
              <a:t>’ </a:t>
            </a:r>
            <a:r>
              <a:rPr lang="it-IT" sz="2400" err="1"/>
              <a:t>Satisfaction</a:t>
            </a:r>
            <a:r>
              <a:rPr lang="it-IT" sz="2400"/>
              <a:t> </a:t>
            </a:r>
            <a:r>
              <a:rPr lang="it-IT" sz="2400" err="1"/>
              <a:t>Survey</a:t>
            </a:r>
            <a:endParaRPr lang="it-IT" sz="2400"/>
          </a:p>
          <a:p>
            <a:r>
              <a:rPr lang="it-IT" sz="2400" err="1"/>
              <a:t>Conclusions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42495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B4ECE6C-FF17-E440-8BB6-2E8E676B397A}"/>
              </a:ext>
            </a:extLst>
          </p:cNvPr>
          <p:cNvSpPr txBox="1"/>
          <p:nvPr/>
        </p:nvSpPr>
        <p:spPr>
          <a:xfrm>
            <a:off x="751854" y="497204"/>
            <a:ext cx="5787913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Demographic data: Q1, Q2, Q3</a:t>
            </a:r>
            <a:endParaRPr lang="it-IT" b="1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CFA65C0-3E88-A342-8D21-83697E5F2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54" y="2064049"/>
            <a:ext cx="7549184" cy="4779661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7FDEDE8-9BE1-C84D-926C-C5CD05091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7096" y="948833"/>
            <a:ext cx="7492267" cy="4887610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2ABE9B1-F671-D24F-8DFA-D53238304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142" y="0"/>
            <a:ext cx="7147546" cy="48291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84F807-D109-F748-BF00-7350DA14EB50}"/>
              </a:ext>
            </a:extLst>
          </p:cNvPr>
          <p:cNvSpPr txBox="1"/>
          <p:nvPr/>
        </p:nvSpPr>
        <p:spPr>
          <a:xfrm>
            <a:off x="751854" y="0"/>
            <a:ext cx="3863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u="sng">
                <a:solidFill>
                  <a:srgbClr val="C00000"/>
                </a:solidFill>
              </a:rPr>
              <a:t>RESPONDENTS: 185</a:t>
            </a:r>
          </a:p>
        </p:txBody>
      </p:sp>
    </p:spTree>
    <p:extLst>
      <p:ext uri="{BB962C8B-B14F-4D97-AF65-F5344CB8AC3E}">
        <p14:creationId xmlns:p14="http://schemas.microsoft.com/office/powerpoint/2010/main" val="39092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CFA65C0-3E88-A342-8D21-83697E5F2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53" y="3413148"/>
            <a:ext cx="9177611" cy="25304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7FDEDE8-9BE1-C84D-926C-C5CD05091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9017" y="948832"/>
            <a:ext cx="8282848" cy="5509117"/>
          </a:xfrm>
          <a:ln w="19050"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2ABE9B1-F671-D24F-8DFA-D53238304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171" y="142875"/>
            <a:ext cx="7790517" cy="46291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503488-7DAB-9748-8755-DE896E278220}"/>
              </a:ext>
            </a:extLst>
          </p:cNvPr>
          <p:cNvSpPr txBox="1"/>
          <p:nvPr/>
        </p:nvSpPr>
        <p:spPr>
          <a:xfrm>
            <a:off x="751854" y="0"/>
            <a:ext cx="3863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u="sng">
                <a:solidFill>
                  <a:srgbClr val="C00000"/>
                </a:solidFill>
              </a:rPr>
              <a:t>COMMENTATORS: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E0F43B2-CAD5-794E-8E45-8DAF417740E3}"/>
              </a:ext>
            </a:extLst>
          </p:cNvPr>
          <p:cNvSpPr/>
          <p:nvPr/>
        </p:nvSpPr>
        <p:spPr>
          <a:xfrm>
            <a:off x="3886200" y="6086475"/>
            <a:ext cx="971550" cy="271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8A25430-3B19-784B-B3F1-39660F2AB7E2}"/>
              </a:ext>
            </a:extLst>
          </p:cNvPr>
          <p:cNvSpPr/>
          <p:nvPr/>
        </p:nvSpPr>
        <p:spPr>
          <a:xfrm>
            <a:off x="5238750" y="4500561"/>
            <a:ext cx="971550" cy="271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7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5A5A1C-0497-B64D-9A18-A4F16E00CC80}"/>
              </a:ext>
            </a:extLst>
          </p:cNvPr>
          <p:cNvSpPr txBox="1"/>
          <p:nvPr/>
        </p:nvSpPr>
        <p:spPr>
          <a:xfrm>
            <a:off x="798624" y="122159"/>
            <a:ext cx="5787913" cy="369332"/>
          </a:xfrm>
          <a:prstGeom prst="rect">
            <a:avLst/>
          </a:prstGeom>
          <a:solidFill>
            <a:srgbClr val="FF701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/>
              <a:t>ELF and ELF speakers in </a:t>
            </a:r>
            <a:r>
              <a:rPr lang="en-GB" b="1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meetings: Q4</a:t>
            </a:r>
            <a:endParaRPr lang="it-IT" b="1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57F5B78-056B-4C4F-ADD6-37ED5356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808180"/>
            <a:ext cx="10648950" cy="569544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76366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AF6E1F-2B04-C845-B0E6-F0BB6E58F199}"/>
              </a:ext>
            </a:extLst>
          </p:cNvPr>
          <p:cNvSpPr txBox="1"/>
          <p:nvPr/>
        </p:nvSpPr>
        <p:spPr>
          <a:xfrm>
            <a:off x="798624" y="122159"/>
            <a:ext cx="5787913" cy="369332"/>
          </a:xfrm>
          <a:prstGeom prst="rect">
            <a:avLst/>
          </a:prstGeom>
          <a:solidFill>
            <a:srgbClr val="FF701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/>
              <a:t>ELF and ELF speakers in </a:t>
            </a:r>
            <a:r>
              <a:rPr lang="en-GB" b="1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meetings: Q5</a:t>
            </a:r>
            <a:endParaRPr lang="it-IT" b="1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2F088EF-2B2F-6845-B1C3-352161072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51" y="742949"/>
            <a:ext cx="10721773" cy="571182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3882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F22301-EF3C-FC47-B389-9C1D86A99AF0}"/>
              </a:ext>
            </a:extLst>
          </p:cNvPr>
          <p:cNvSpPr txBox="1"/>
          <p:nvPr/>
        </p:nvSpPr>
        <p:spPr>
          <a:xfrm>
            <a:off x="798624" y="122159"/>
            <a:ext cx="5787913" cy="369332"/>
          </a:xfrm>
          <a:prstGeom prst="rect">
            <a:avLst/>
          </a:prstGeom>
          <a:solidFill>
            <a:srgbClr val="FF701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/>
              <a:t>ELF and ELF speakers in </a:t>
            </a:r>
            <a:r>
              <a:rPr lang="en-GB" b="1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meetings: Q6</a:t>
            </a:r>
            <a:endParaRPr lang="it-IT" b="1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85704E-7E95-3F4A-89A2-8C207CC8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50" y="757238"/>
            <a:ext cx="10892249" cy="575786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93347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47979876-2179-2A4B-8258-9358EC0E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78" y="762000"/>
            <a:ext cx="10956194" cy="594995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F22301-EF3C-FC47-B389-9C1D86A99AF0}"/>
              </a:ext>
            </a:extLst>
          </p:cNvPr>
          <p:cNvSpPr txBox="1"/>
          <p:nvPr/>
        </p:nvSpPr>
        <p:spPr>
          <a:xfrm>
            <a:off x="798624" y="122159"/>
            <a:ext cx="5787913" cy="369332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/>
              <a:t>The interpreter’s task</a:t>
            </a:r>
            <a:r>
              <a:rPr lang="en-GB" b="1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Q7</a:t>
            </a:r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784847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F22301-EF3C-FC47-B389-9C1D86A99AF0}"/>
              </a:ext>
            </a:extLst>
          </p:cNvPr>
          <p:cNvSpPr txBox="1"/>
          <p:nvPr/>
        </p:nvSpPr>
        <p:spPr>
          <a:xfrm>
            <a:off x="798624" y="122159"/>
            <a:ext cx="5787913" cy="369332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/>
              <a:t>The interpreter’s task</a:t>
            </a:r>
            <a:r>
              <a:rPr lang="en-GB" b="1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Q8</a:t>
            </a:r>
            <a:endParaRPr lang="it-IT" b="1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FFF4146-EE84-1548-8DD9-4C95FA37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742949"/>
            <a:ext cx="10926555" cy="5757863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8941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4DD31-3A24-1047-915D-E82B27CA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585"/>
          </a:xfrm>
        </p:spPr>
        <p:txBody>
          <a:bodyPr/>
          <a:lstStyle/>
          <a:p>
            <a:r>
              <a:rPr lang="it-IT" b="1" u="sng" err="1"/>
              <a:t>Outline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0628C-6439-884C-95F2-F4F3917B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385"/>
            <a:ext cx="9601200" cy="4630615"/>
          </a:xfrm>
        </p:spPr>
        <p:txBody>
          <a:bodyPr>
            <a:normAutofit/>
          </a:bodyPr>
          <a:lstStyle/>
          <a:p>
            <a:r>
              <a:rPr lang="it-IT" sz="4200" b="1">
                <a:solidFill>
                  <a:srgbClr val="C00000"/>
                </a:solidFill>
              </a:rPr>
              <a:t>ELF </a:t>
            </a:r>
          </a:p>
          <a:p>
            <a:r>
              <a:rPr lang="it-IT" sz="2400"/>
              <a:t>ITELF</a:t>
            </a:r>
          </a:p>
          <a:p>
            <a:r>
              <a:rPr lang="it-IT" sz="2400" err="1"/>
              <a:t>PhD</a:t>
            </a:r>
            <a:r>
              <a:rPr lang="it-IT" sz="2400"/>
              <a:t>: </a:t>
            </a:r>
            <a:r>
              <a:rPr lang="it-IT" sz="2400" err="1"/>
              <a:t>Key</a:t>
            </a:r>
            <a:r>
              <a:rPr lang="it-IT" sz="2400"/>
              <a:t> </a:t>
            </a:r>
            <a:r>
              <a:rPr lang="it-IT" sz="2400" err="1"/>
              <a:t>concepts</a:t>
            </a:r>
            <a:r>
              <a:rPr lang="it-IT" sz="2400"/>
              <a:t> &amp; </a:t>
            </a:r>
            <a:r>
              <a:rPr lang="it-IT" sz="2400" err="1"/>
              <a:t>Research</a:t>
            </a:r>
            <a:r>
              <a:rPr lang="it-IT" sz="2400"/>
              <a:t> </a:t>
            </a:r>
            <a:r>
              <a:rPr lang="it-IT" sz="2400" err="1"/>
              <a:t>Questions</a:t>
            </a:r>
            <a:endParaRPr lang="it-IT" sz="2400"/>
          </a:p>
          <a:p>
            <a:r>
              <a:rPr lang="it-IT" sz="2400" err="1"/>
              <a:t>Multilingualism</a:t>
            </a:r>
            <a:r>
              <a:rPr lang="it-IT" sz="2400"/>
              <a:t> &amp; </a:t>
            </a:r>
            <a:r>
              <a:rPr lang="it-IT" sz="2400" err="1"/>
              <a:t>interpreting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the EU</a:t>
            </a:r>
          </a:p>
          <a:p>
            <a:r>
              <a:rPr lang="it-IT" sz="2400"/>
              <a:t>IPE: </a:t>
            </a:r>
            <a:r>
              <a:rPr lang="it-IT" sz="2400" err="1"/>
              <a:t>Interpreters</a:t>
            </a:r>
            <a:r>
              <a:rPr lang="it-IT" sz="2400"/>
              <a:t>’ </a:t>
            </a:r>
            <a:r>
              <a:rPr lang="it-IT" sz="2400" err="1"/>
              <a:t>Perceptions</a:t>
            </a:r>
            <a:r>
              <a:rPr lang="it-IT" sz="2400"/>
              <a:t> of ELF</a:t>
            </a:r>
          </a:p>
          <a:p>
            <a:r>
              <a:rPr lang="it-IT" sz="2400"/>
              <a:t>Quantitative and qualitative </a:t>
            </a:r>
            <a:r>
              <a:rPr lang="it-IT" sz="2400" err="1"/>
              <a:t>results</a:t>
            </a:r>
            <a:endParaRPr lang="it-IT" sz="2400"/>
          </a:p>
          <a:p>
            <a:r>
              <a:rPr lang="it-IT" sz="2400"/>
              <a:t>CSS: DG </a:t>
            </a:r>
            <a:r>
              <a:rPr lang="it-IT" sz="2400" err="1"/>
              <a:t>SCIC’s</a:t>
            </a:r>
            <a:r>
              <a:rPr lang="it-IT" sz="2400"/>
              <a:t> </a:t>
            </a:r>
            <a:r>
              <a:rPr lang="it-IT" sz="2400" err="1"/>
              <a:t>Customers</a:t>
            </a:r>
            <a:r>
              <a:rPr lang="it-IT" sz="2400"/>
              <a:t>’ </a:t>
            </a:r>
            <a:r>
              <a:rPr lang="it-IT" sz="2400" err="1"/>
              <a:t>Satisfaction</a:t>
            </a:r>
            <a:r>
              <a:rPr lang="it-IT" sz="2400"/>
              <a:t> </a:t>
            </a:r>
            <a:r>
              <a:rPr lang="it-IT" sz="2400" err="1"/>
              <a:t>Survey</a:t>
            </a:r>
            <a:endParaRPr lang="it-IT" sz="2400"/>
          </a:p>
          <a:p>
            <a:r>
              <a:rPr lang="it-IT" sz="2400" err="1"/>
              <a:t>Conclusions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986508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F22301-EF3C-FC47-B389-9C1D86A99AF0}"/>
              </a:ext>
            </a:extLst>
          </p:cNvPr>
          <p:cNvSpPr txBox="1"/>
          <p:nvPr/>
        </p:nvSpPr>
        <p:spPr>
          <a:xfrm>
            <a:off x="798624" y="122159"/>
            <a:ext cx="5787913" cy="369332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/>
              <a:t>Participation rights and language policies</a:t>
            </a:r>
            <a:r>
              <a:rPr lang="en-GB" b="1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Q9</a:t>
            </a:r>
            <a:endParaRPr lang="it-IT" b="1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8D47903-7FBC-7348-B5CE-95415F91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731113"/>
            <a:ext cx="10101263" cy="5828438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5192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F22301-EF3C-FC47-B389-9C1D86A99AF0}"/>
              </a:ext>
            </a:extLst>
          </p:cNvPr>
          <p:cNvSpPr txBox="1"/>
          <p:nvPr/>
        </p:nvSpPr>
        <p:spPr>
          <a:xfrm>
            <a:off x="798624" y="122159"/>
            <a:ext cx="5787913" cy="369332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/>
              <a:t>Participation rights and language policies</a:t>
            </a:r>
            <a:r>
              <a:rPr lang="en-GB" b="1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Q10</a:t>
            </a:r>
            <a:endParaRPr lang="it-IT" b="1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76975A-30CC-2643-8683-C3552B0B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4" y="800101"/>
            <a:ext cx="10785175" cy="559911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32197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F22301-EF3C-FC47-B389-9C1D86A99AF0}"/>
              </a:ext>
            </a:extLst>
          </p:cNvPr>
          <p:cNvSpPr txBox="1"/>
          <p:nvPr/>
        </p:nvSpPr>
        <p:spPr>
          <a:xfrm>
            <a:off x="798624" y="122159"/>
            <a:ext cx="5787913" cy="3693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/>
              <a:t>Any other comment</a:t>
            </a:r>
            <a:r>
              <a:rPr lang="en-GB" b="1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Q11</a:t>
            </a:r>
            <a:endParaRPr lang="it-IT" b="1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EC9870-0625-7A4F-A0B1-F53005325EB1}"/>
              </a:ext>
            </a:extLst>
          </p:cNvPr>
          <p:cNvSpPr txBox="1"/>
          <p:nvPr/>
        </p:nvSpPr>
        <p:spPr>
          <a:xfrm>
            <a:off x="1585913" y="2128838"/>
            <a:ext cx="5400675" cy="27392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/>
              <a:t>[...] I </a:t>
            </a:r>
            <a:r>
              <a:rPr lang="it-IT" sz="2200" err="1"/>
              <a:t>find</a:t>
            </a:r>
            <a:r>
              <a:rPr lang="it-IT" sz="2200"/>
              <a:t> </a:t>
            </a:r>
            <a:r>
              <a:rPr lang="it-IT" sz="2200" err="1"/>
              <a:t>it</a:t>
            </a:r>
            <a:r>
              <a:rPr lang="it-IT" sz="2200"/>
              <a:t> hard to </a:t>
            </a:r>
            <a:r>
              <a:rPr lang="it-IT" sz="2200" err="1"/>
              <a:t>cope</a:t>
            </a:r>
            <a:r>
              <a:rPr lang="it-IT" sz="2200"/>
              <a:t> with a </a:t>
            </a:r>
            <a:r>
              <a:rPr lang="it-IT" sz="2200" err="1"/>
              <a:t>language</a:t>
            </a:r>
            <a:r>
              <a:rPr lang="it-IT" sz="2200"/>
              <a:t> </a:t>
            </a:r>
            <a:r>
              <a:rPr lang="it-IT" sz="2200" err="1"/>
              <a:t>that</a:t>
            </a:r>
            <a:r>
              <a:rPr lang="it-IT" sz="2200"/>
              <a:t> </a:t>
            </a:r>
            <a:r>
              <a:rPr lang="it-IT" sz="2200" err="1"/>
              <a:t>doesn’t</a:t>
            </a:r>
            <a:r>
              <a:rPr lang="it-IT" sz="2200"/>
              <a:t> </a:t>
            </a:r>
            <a:r>
              <a:rPr lang="it-IT" sz="2200" err="1"/>
              <a:t>exist</a:t>
            </a:r>
            <a:r>
              <a:rPr lang="it-IT" sz="2200"/>
              <a:t> and </a:t>
            </a:r>
            <a:r>
              <a:rPr lang="it-IT" sz="2200" err="1"/>
              <a:t>changes</a:t>
            </a:r>
            <a:r>
              <a:rPr lang="it-IT" sz="2200"/>
              <a:t> </a:t>
            </a:r>
            <a:r>
              <a:rPr lang="it-IT" sz="2200" err="1"/>
              <a:t>form</a:t>
            </a:r>
            <a:r>
              <a:rPr lang="it-IT" sz="2200"/>
              <a:t> </a:t>
            </a:r>
          </a:p>
          <a:p>
            <a:r>
              <a:rPr lang="it-IT" sz="2200"/>
              <a:t>from delegate to delegate. </a:t>
            </a:r>
            <a:r>
              <a:rPr lang="it-IT" sz="2200" err="1"/>
              <a:t>It</a:t>
            </a:r>
            <a:r>
              <a:rPr lang="it-IT" sz="2200"/>
              <a:t> </a:t>
            </a:r>
            <a:r>
              <a:rPr lang="it-IT" sz="2200" err="1"/>
              <a:t>is</a:t>
            </a:r>
            <a:r>
              <a:rPr lang="it-IT" sz="2200"/>
              <a:t> hard to </a:t>
            </a:r>
            <a:r>
              <a:rPr lang="it-IT" sz="2200" err="1"/>
              <a:t>interpret</a:t>
            </a:r>
            <a:r>
              <a:rPr lang="it-IT" sz="2200"/>
              <a:t> </a:t>
            </a:r>
            <a:r>
              <a:rPr lang="it-IT" sz="2200" err="1"/>
              <a:t>also</a:t>
            </a:r>
            <a:r>
              <a:rPr lang="it-IT" sz="2200"/>
              <a:t> </a:t>
            </a:r>
            <a:r>
              <a:rPr lang="it-IT" sz="2200" err="1"/>
              <a:t>because</a:t>
            </a:r>
            <a:r>
              <a:rPr lang="it-IT" sz="2200"/>
              <a:t> </a:t>
            </a:r>
            <a:r>
              <a:rPr lang="it-IT" sz="2200" err="1"/>
              <a:t>it</a:t>
            </a:r>
            <a:r>
              <a:rPr lang="it-IT" sz="2200"/>
              <a:t> </a:t>
            </a:r>
            <a:r>
              <a:rPr lang="it-IT" sz="2200" err="1"/>
              <a:t>doesn’t</a:t>
            </a:r>
            <a:r>
              <a:rPr lang="it-IT" sz="2200"/>
              <a:t> </a:t>
            </a:r>
            <a:r>
              <a:rPr lang="it-IT" sz="2200" err="1"/>
              <a:t>betray</a:t>
            </a:r>
            <a:r>
              <a:rPr lang="it-IT" sz="2200"/>
              <a:t>/</a:t>
            </a:r>
            <a:r>
              <a:rPr lang="it-IT" sz="2200" err="1"/>
              <a:t>convey</a:t>
            </a:r>
            <a:r>
              <a:rPr lang="it-IT" sz="2200"/>
              <a:t> the cultural </a:t>
            </a:r>
            <a:r>
              <a:rPr lang="it-IT" sz="2200" err="1"/>
              <a:t>aspects</a:t>
            </a:r>
            <a:r>
              <a:rPr lang="it-IT" sz="2200"/>
              <a:t> of the </a:t>
            </a:r>
            <a:r>
              <a:rPr lang="it-IT" sz="2200" err="1"/>
              <a:t>language</a:t>
            </a:r>
            <a:r>
              <a:rPr lang="it-IT" sz="2200"/>
              <a:t> </a:t>
            </a:r>
            <a:r>
              <a:rPr lang="it-IT" sz="2200" err="1"/>
              <a:t>which</a:t>
            </a:r>
            <a:r>
              <a:rPr lang="it-IT" sz="2200"/>
              <a:t> </a:t>
            </a:r>
            <a:r>
              <a:rPr lang="it-IT" sz="2200" err="1"/>
              <a:t>usually</a:t>
            </a:r>
            <a:r>
              <a:rPr lang="it-IT" sz="2200"/>
              <a:t> help </a:t>
            </a:r>
            <a:r>
              <a:rPr lang="it-IT" sz="2200" err="1"/>
              <a:t>grasp</a:t>
            </a:r>
            <a:r>
              <a:rPr lang="it-IT" sz="2200"/>
              <a:t> the </a:t>
            </a:r>
            <a:r>
              <a:rPr lang="it-IT" sz="2200" err="1"/>
              <a:t>true</a:t>
            </a:r>
            <a:r>
              <a:rPr lang="it-IT" sz="2200"/>
              <a:t> </a:t>
            </a:r>
            <a:r>
              <a:rPr lang="it-IT" sz="2200" err="1"/>
              <a:t>meaning</a:t>
            </a:r>
            <a:r>
              <a:rPr lang="it-IT" sz="2200"/>
              <a:t> with native speakers. [C11.4] </a:t>
            </a:r>
          </a:p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76BCE9-71D8-E540-9102-7E680250916F}"/>
              </a:ext>
            </a:extLst>
          </p:cNvPr>
          <p:cNvSpPr txBox="1"/>
          <p:nvPr/>
        </p:nvSpPr>
        <p:spPr>
          <a:xfrm>
            <a:off x="7686675" y="1028700"/>
            <a:ext cx="3686175" cy="4308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err="1"/>
              <a:t>It</a:t>
            </a:r>
            <a:r>
              <a:rPr lang="it-IT" sz="2200"/>
              <a:t>’ </a:t>
            </a:r>
            <a:r>
              <a:rPr lang="it-IT" sz="2200" err="1"/>
              <a:t>s</a:t>
            </a:r>
            <a:r>
              <a:rPr lang="it-IT" sz="2200"/>
              <a:t> a </a:t>
            </a:r>
            <a:r>
              <a:rPr lang="it-IT" sz="2200" err="1"/>
              <a:t>losing</a:t>
            </a:r>
            <a:r>
              <a:rPr lang="it-IT" sz="2200"/>
              <a:t> </a:t>
            </a:r>
            <a:r>
              <a:rPr lang="it-IT" sz="2200" err="1"/>
              <a:t>battle</a:t>
            </a:r>
            <a:r>
              <a:rPr lang="it-IT" sz="2200"/>
              <a:t>. [C11.4</a:t>
            </a:r>
            <a:r>
              <a:rPr lang="it-IT"/>
              <a:t>]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6018C3-640C-7A41-B565-491E06595614}"/>
              </a:ext>
            </a:extLst>
          </p:cNvPr>
          <p:cNvSpPr txBox="1"/>
          <p:nvPr/>
        </p:nvSpPr>
        <p:spPr>
          <a:xfrm>
            <a:off x="7686675" y="2881313"/>
            <a:ext cx="3686175" cy="11079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/>
              <a:t>ELF </a:t>
            </a:r>
            <a:r>
              <a:rPr lang="it-IT" sz="2200" err="1"/>
              <a:t>has</a:t>
            </a:r>
            <a:r>
              <a:rPr lang="it-IT" sz="2200"/>
              <a:t> made the </a:t>
            </a:r>
            <a:r>
              <a:rPr lang="it-IT" sz="2200" err="1"/>
              <a:t>profession</a:t>
            </a:r>
            <a:r>
              <a:rPr lang="it-IT" sz="2200"/>
              <a:t> more </a:t>
            </a:r>
            <a:r>
              <a:rPr lang="it-IT" sz="2200" err="1"/>
              <a:t>challenging</a:t>
            </a:r>
            <a:r>
              <a:rPr lang="it-IT" sz="2200"/>
              <a:t> and </a:t>
            </a:r>
            <a:r>
              <a:rPr lang="it-IT" sz="2200" err="1"/>
              <a:t>less</a:t>
            </a:r>
            <a:r>
              <a:rPr lang="it-IT" sz="2200"/>
              <a:t> </a:t>
            </a:r>
            <a:r>
              <a:rPr lang="it-IT" sz="2200" err="1"/>
              <a:t>rewarding</a:t>
            </a:r>
            <a:r>
              <a:rPr lang="it-IT" sz="2200"/>
              <a:t> [C11.23]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2E7099-833E-6147-BF1D-3639F560C2CE}"/>
              </a:ext>
            </a:extLst>
          </p:cNvPr>
          <p:cNvSpPr txBox="1"/>
          <p:nvPr/>
        </p:nvSpPr>
        <p:spPr>
          <a:xfrm rot="20649321">
            <a:off x="992243" y="1170296"/>
            <a:ext cx="5400675" cy="3077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/>
              <a:t>ELF </a:t>
            </a:r>
            <a:r>
              <a:rPr lang="it-IT" sz="2200" err="1"/>
              <a:t>easily</a:t>
            </a:r>
            <a:r>
              <a:rPr lang="it-IT" sz="2200"/>
              <a:t> </a:t>
            </a:r>
            <a:r>
              <a:rPr lang="it-IT" sz="2200" err="1"/>
              <a:t>kills</a:t>
            </a:r>
            <a:r>
              <a:rPr lang="it-IT" sz="2200"/>
              <a:t> </a:t>
            </a:r>
            <a:r>
              <a:rPr lang="it-IT" sz="2200" err="1"/>
              <a:t>all</a:t>
            </a:r>
            <a:r>
              <a:rPr lang="it-IT" sz="2200"/>
              <a:t> </a:t>
            </a:r>
            <a:r>
              <a:rPr lang="it-IT" sz="2200" err="1"/>
              <a:t>spontaneous</a:t>
            </a:r>
            <a:r>
              <a:rPr lang="it-IT" sz="2200"/>
              <a:t>, ‘</a:t>
            </a:r>
            <a:r>
              <a:rPr lang="it-IT" sz="2200" err="1"/>
              <a:t>real</a:t>
            </a:r>
            <a:r>
              <a:rPr lang="it-IT" sz="2200"/>
              <a:t>’ </a:t>
            </a:r>
            <a:r>
              <a:rPr lang="it-IT" sz="2200" err="1"/>
              <a:t>discussions</a:t>
            </a:r>
            <a:r>
              <a:rPr lang="it-IT" sz="2200"/>
              <a:t> </a:t>
            </a:r>
            <a:r>
              <a:rPr lang="it-IT" sz="2200" err="1"/>
              <a:t>because</a:t>
            </a:r>
            <a:r>
              <a:rPr lang="it-IT" sz="2200"/>
              <a:t> the </a:t>
            </a:r>
            <a:r>
              <a:rPr lang="it-IT" sz="2200" err="1"/>
              <a:t>participants</a:t>
            </a:r>
            <a:r>
              <a:rPr lang="it-IT" sz="2200"/>
              <a:t> just </a:t>
            </a:r>
            <a:r>
              <a:rPr lang="it-IT" sz="2200" err="1"/>
              <a:t>read</a:t>
            </a:r>
            <a:r>
              <a:rPr lang="it-IT" sz="2200"/>
              <a:t> out </a:t>
            </a:r>
            <a:r>
              <a:rPr lang="it-IT" sz="2200" err="1"/>
              <a:t>their</a:t>
            </a:r>
            <a:r>
              <a:rPr lang="it-IT" sz="2200"/>
              <a:t> </a:t>
            </a:r>
            <a:r>
              <a:rPr lang="it-IT" sz="2200" err="1"/>
              <a:t>speeches</a:t>
            </a:r>
            <a:r>
              <a:rPr lang="it-IT" sz="2200"/>
              <a:t> </a:t>
            </a:r>
            <a:r>
              <a:rPr lang="it-IT" sz="2200" err="1"/>
              <a:t>written</a:t>
            </a:r>
            <a:r>
              <a:rPr lang="it-IT" sz="2200"/>
              <a:t> in English - </a:t>
            </a:r>
            <a:r>
              <a:rPr lang="it-IT" sz="2200" err="1"/>
              <a:t>probably</a:t>
            </a:r>
            <a:r>
              <a:rPr lang="it-IT" sz="2200"/>
              <a:t> </a:t>
            </a:r>
            <a:r>
              <a:rPr lang="it-IT" sz="2200" err="1"/>
              <a:t>because</a:t>
            </a:r>
            <a:r>
              <a:rPr lang="it-IT" sz="2200"/>
              <a:t> </a:t>
            </a:r>
            <a:r>
              <a:rPr lang="it-IT" sz="2200" err="1"/>
              <a:t>their</a:t>
            </a:r>
            <a:r>
              <a:rPr lang="it-IT" sz="2200"/>
              <a:t> </a:t>
            </a:r>
            <a:r>
              <a:rPr lang="it-IT" sz="2200" err="1"/>
              <a:t>knowledge</a:t>
            </a:r>
            <a:r>
              <a:rPr lang="it-IT" sz="2200"/>
              <a:t> of English </a:t>
            </a:r>
            <a:r>
              <a:rPr lang="it-IT" sz="2200" err="1"/>
              <a:t>is</a:t>
            </a:r>
            <a:r>
              <a:rPr lang="it-IT" sz="2200"/>
              <a:t> </a:t>
            </a:r>
            <a:r>
              <a:rPr lang="it-IT" sz="2200" err="1"/>
              <a:t>not</a:t>
            </a:r>
            <a:r>
              <a:rPr lang="it-IT" sz="2200"/>
              <a:t> </a:t>
            </a:r>
            <a:r>
              <a:rPr lang="it-IT" sz="2200" err="1"/>
              <a:t>sufficient</a:t>
            </a:r>
            <a:r>
              <a:rPr lang="it-IT" sz="2200"/>
              <a:t> so </a:t>
            </a:r>
            <a:r>
              <a:rPr lang="it-IT" sz="2200" err="1"/>
              <a:t>as</a:t>
            </a:r>
            <a:r>
              <a:rPr lang="it-IT" sz="2200"/>
              <a:t> to </a:t>
            </a:r>
            <a:r>
              <a:rPr lang="it-IT" sz="2200" err="1"/>
              <a:t>allow</a:t>
            </a:r>
            <a:r>
              <a:rPr lang="it-IT" sz="2200"/>
              <a:t> </a:t>
            </a:r>
            <a:r>
              <a:rPr lang="it-IT" sz="2200" err="1"/>
              <a:t>them</a:t>
            </a:r>
            <a:r>
              <a:rPr lang="it-IT" sz="2200"/>
              <a:t> to express </a:t>
            </a:r>
            <a:r>
              <a:rPr lang="it-IT" sz="2200" err="1"/>
              <a:t>their</a:t>
            </a:r>
            <a:r>
              <a:rPr lang="it-IT" sz="2200"/>
              <a:t> </a:t>
            </a:r>
            <a:r>
              <a:rPr lang="it-IT" sz="2200" err="1"/>
              <a:t>ideas</a:t>
            </a:r>
            <a:r>
              <a:rPr lang="it-IT" sz="2200"/>
              <a:t> </a:t>
            </a:r>
            <a:r>
              <a:rPr lang="it-IT" sz="2200" err="1"/>
              <a:t>freely</a:t>
            </a:r>
            <a:r>
              <a:rPr lang="it-IT" sz="2200"/>
              <a:t>... </a:t>
            </a:r>
            <a:r>
              <a:rPr lang="it-IT" sz="2200" err="1"/>
              <a:t>highly</a:t>
            </a:r>
            <a:r>
              <a:rPr lang="it-IT" sz="2200"/>
              <a:t> </a:t>
            </a:r>
            <a:r>
              <a:rPr lang="it-IT" sz="2200" err="1"/>
              <a:t>frustrating</a:t>
            </a:r>
            <a:r>
              <a:rPr lang="it-IT" sz="2200"/>
              <a:t> to </a:t>
            </a:r>
            <a:r>
              <a:rPr lang="it-IT" sz="2200" err="1"/>
              <a:t>interpreters</a:t>
            </a:r>
            <a:r>
              <a:rPr lang="it-IT" sz="2200"/>
              <a:t> and </a:t>
            </a:r>
            <a:r>
              <a:rPr lang="it-IT" sz="2200" err="1"/>
              <a:t>delegates</a:t>
            </a:r>
            <a:r>
              <a:rPr lang="it-IT" sz="2200"/>
              <a:t> </a:t>
            </a:r>
            <a:r>
              <a:rPr lang="it-IT" sz="2200" err="1"/>
              <a:t>equally</a:t>
            </a:r>
            <a:r>
              <a:rPr lang="it-IT" sz="2200"/>
              <a:t>, I </a:t>
            </a:r>
            <a:r>
              <a:rPr lang="it-IT" sz="2200" err="1"/>
              <a:t>think</a:t>
            </a:r>
            <a:r>
              <a:rPr lang="it-IT" sz="2200"/>
              <a:t>! [C11.43] </a:t>
            </a:r>
          </a:p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119BA3-2A67-4342-89A0-122E3E8557F5}"/>
              </a:ext>
            </a:extLst>
          </p:cNvPr>
          <p:cNvSpPr txBox="1"/>
          <p:nvPr/>
        </p:nvSpPr>
        <p:spPr>
          <a:xfrm rot="1163796">
            <a:off x="6353175" y="1120628"/>
            <a:ext cx="368617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/>
              <a:t>Just </a:t>
            </a:r>
            <a:r>
              <a:rPr lang="it-IT" sz="2200" err="1"/>
              <a:t>say</a:t>
            </a:r>
            <a:r>
              <a:rPr lang="it-IT" sz="2200"/>
              <a:t> no to </a:t>
            </a:r>
            <a:r>
              <a:rPr lang="it-IT" sz="2200" err="1"/>
              <a:t>Globish</a:t>
            </a:r>
            <a:r>
              <a:rPr lang="it-IT" sz="2200"/>
              <a:t>. [C11.1]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5022A7-773C-814B-975C-C15F9BDA3CD6}"/>
              </a:ext>
            </a:extLst>
          </p:cNvPr>
          <p:cNvSpPr txBox="1"/>
          <p:nvPr/>
        </p:nvSpPr>
        <p:spPr>
          <a:xfrm rot="791565">
            <a:off x="4636294" y="2537257"/>
            <a:ext cx="5400675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/>
              <a:t>The </a:t>
            </a:r>
            <a:r>
              <a:rPr lang="it-IT" sz="2200" err="1"/>
              <a:t>widespread</a:t>
            </a:r>
            <a:r>
              <a:rPr lang="it-IT" sz="2200"/>
              <a:t> use of ELF </a:t>
            </a:r>
            <a:r>
              <a:rPr lang="it-IT" sz="2200" err="1"/>
              <a:t>is</a:t>
            </a:r>
            <a:r>
              <a:rPr lang="it-IT" sz="2200"/>
              <a:t> </a:t>
            </a:r>
            <a:r>
              <a:rPr lang="it-IT" sz="2200" err="1"/>
              <a:t>also</a:t>
            </a:r>
            <a:r>
              <a:rPr lang="it-IT" sz="2200"/>
              <a:t> </a:t>
            </a:r>
            <a:r>
              <a:rPr lang="it-IT" sz="2200" err="1"/>
              <a:t>undermining</a:t>
            </a:r>
            <a:r>
              <a:rPr lang="it-IT" sz="2200"/>
              <a:t> the </a:t>
            </a:r>
            <a:r>
              <a:rPr lang="it-IT" sz="2200" err="1"/>
              <a:t>role</a:t>
            </a:r>
            <a:r>
              <a:rPr lang="it-IT" sz="2200"/>
              <a:t> and status of </a:t>
            </a:r>
            <a:r>
              <a:rPr lang="it-IT" sz="2200" err="1"/>
              <a:t>interpreters</a:t>
            </a:r>
            <a:r>
              <a:rPr lang="it-IT" sz="2200"/>
              <a:t>, </a:t>
            </a:r>
            <a:r>
              <a:rPr lang="it-IT" sz="2200" err="1"/>
              <a:t>whose</a:t>
            </a:r>
            <a:r>
              <a:rPr lang="it-IT" sz="2200"/>
              <a:t> </a:t>
            </a:r>
            <a:r>
              <a:rPr lang="it-IT" sz="2200" err="1"/>
              <a:t>professional</a:t>
            </a:r>
            <a:r>
              <a:rPr lang="it-IT" sz="2200"/>
              <a:t> </a:t>
            </a:r>
            <a:r>
              <a:rPr lang="it-IT" sz="2200" err="1"/>
              <a:t>competence</a:t>
            </a:r>
            <a:r>
              <a:rPr lang="it-IT" sz="2200"/>
              <a:t> </a:t>
            </a:r>
            <a:r>
              <a:rPr lang="it-IT" sz="2200" err="1"/>
              <a:t>is</a:t>
            </a:r>
            <a:r>
              <a:rPr lang="it-IT" sz="2200"/>
              <a:t> </a:t>
            </a:r>
            <a:r>
              <a:rPr lang="it-IT" sz="2200" err="1"/>
              <a:t>becoming</a:t>
            </a:r>
            <a:r>
              <a:rPr lang="it-IT" sz="2200"/>
              <a:t> </a:t>
            </a:r>
            <a:r>
              <a:rPr lang="it-IT" sz="2200" err="1"/>
              <a:t>less</a:t>
            </a:r>
            <a:r>
              <a:rPr lang="it-IT" sz="2200"/>
              <a:t> and </a:t>
            </a:r>
            <a:r>
              <a:rPr lang="it-IT" sz="2200" err="1"/>
              <a:t>less</a:t>
            </a:r>
            <a:r>
              <a:rPr lang="it-IT" sz="2200"/>
              <a:t> </a:t>
            </a:r>
            <a:r>
              <a:rPr lang="it-IT" sz="2200" err="1"/>
              <a:t>appreciated</a:t>
            </a:r>
            <a:r>
              <a:rPr lang="it-IT" sz="2200"/>
              <a:t> […] </a:t>
            </a:r>
            <a:r>
              <a:rPr lang="it-IT" sz="2200" err="1"/>
              <a:t>while</a:t>
            </a:r>
            <a:r>
              <a:rPr lang="it-IT" sz="2200"/>
              <a:t> </a:t>
            </a:r>
            <a:r>
              <a:rPr lang="it-IT" sz="2200" err="1"/>
              <a:t>their</a:t>
            </a:r>
            <a:r>
              <a:rPr lang="it-IT" sz="2200"/>
              <a:t> </a:t>
            </a:r>
            <a:r>
              <a:rPr lang="it-IT" sz="2200" err="1"/>
              <a:t>assistance</a:t>
            </a:r>
            <a:r>
              <a:rPr lang="it-IT" sz="2200"/>
              <a:t> </a:t>
            </a:r>
            <a:r>
              <a:rPr lang="it-IT" sz="2200" err="1"/>
              <a:t>is</a:t>
            </a:r>
            <a:r>
              <a:rPr lang="it-IT" sz="2200"/>
              <a:t> </a:t>
            </a:r>
            <a:r>
              <a:rPr lang="it-IT" sz="2200" err="1"/>
              <a:t>often</a:t>
            </a:r>
            <a:r>
              <a:rPr lang="it-IT" sz="2200"/>
              <a:t> </a:t>
            </a:r>
            <a:r>
              <a:rPr lang="it-IT" sz="2200" err="1"/>
              <a:t>perceived</a:t>
            </a:r>
            <a:r>
              <a:rPr lang="it-IT" sz="2200"/>
              <a:t> </a:t>
            </a:r>
            <a:r>
              <a:rPr lang="it-IT" sz="2200" err="1"/>
              <a:t>as</a:t>
            </a:r>
            <a:r>
              <a:rPr lang="it-IT" sz="2200"/>
              <a:t> </a:t>
            </a:r>
            <a:r>
              <a:rPr lang="it-IT" sz="2200" err="1"/>
              <a:t>something</a:t>
            </a:r>
            <a:r>
              <a:rPr lang="it-IT" sz="2200"/>
              <a:t> to be </a:t>
            </a:r>
            <a:r>
              <a:rPr lang="it-IT" sz="2200" err="1"/>
              <a:t>ashamed</a:t>
            </a:r>
            <a:r>
              <a:rPr lang="it-IT" sz="2200"/>
              <a:t> </a:t>
            </a:r>
            <a:r>
              <a:rPr lang="it-IT" sz="2200" err="1"/>
              <a:t>about</a:t>
            </a:r>
            <a:r>
              <a:rPr lang="it-IT" sz="2200"/>
              <a:t> (by </a:t>
            </a:r>
            <a:r>
              <a:rPr lang="it-IT" sz="2200" err="1"/>
              <a:t>those</a:t>
            </a:r>
            <a:r>
              <a:rPr lang="it-IT" sz="2200"/>
              <a:t> </a:t>
            </a:r>
            <a:r>
              <a:rPr lang="it-IT" sz="2200" err="1"/>
              <a:t>who</a:t>
            </a:r>
            <a:r>
              <a:rPr lang="it-IT" sz="2200"/>
              <a:t> </a:t>
            </a:r>
            <a:r>
              <a:rPr lang="it-IT" sz="2200" err="1"/>
              <a:t>need</a:t>
            </a:r>
            <a:r>
              <a:rPr lang="it-IT" sz="2200"/>
              <a:t> </a:t>
            </a:r>
            <a:r>
              <a:rPr lang="it-IT" sz="2200" err="1"/>
              <a:t>interpretation</a:t>
            </a:r>
            <a:r>
              <a:rPr lang="it-IT" sz="2200"/>
              <a:t>). [C11.31]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AA90DEC-F68E-954D-9958-76C607E3A468}"/>
              </a:ext>
            </a:extLst>
          </p:cNvPr>
          <p:cNvSpPr txBox="1"/>
          <p:nvPr/>
        </p:nvSpPr>
        <p:spPr>
          <a:xfrm rot="21304178">
            <a:off x="992242" y="5148049"/>
            <a:ext cx="5400675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/>
              <a:t>How can </a:t>
            </a:r>
            <a:r>
              <a:rPr lang="it-IT" sz="2200" err="1"/>
              <a:t>you</a:t>
            </a:r>
            <a:r>
              <a:rPr lang="it-IT" sz="2200"/>
              <a:t> </a:t>
            </a:r>
            <a:r>
              <a:rPr lang="it-IT" sz="2200" err="1"/>
              <a:t>ensure</a:t>
            </a:r>
            <a:r>
              <a:rPr lang="it-IT" sz="2200"/>
              <a:t> the </a:t>
            </a:r>
            <a:r>
              <a:rPr lang="it-IT" sz="2200" err="1"/>
              <a:t>respect</a:t>
            </a:r>
            <a:r>
              <a:rPr lang="it-IT" sz="2200"/>
              <a:t> of </a:t>
            </a:r>
            <a:r>
              <a:rPr lang="it-IT" sz="2200" err="1"/>
              <a:t>every</a:t>
            </a:r>
            <a:r>
              <a:rPr lang="it-IT" sz="2200"/>
              <a:t> </a:t>
            </a:r>
            <a:r>
              <a:rPr lang="it-IT" sz="2200" err="1"/>
              <a:t>language</a:t>
            </a:r>
            <a:r>
              <a:rPr lang="it-IT" sz="2200"/>
              <a:t> </a:t>
            </a:r>
            <a:r>
              <a:rPr lang="it-IT" sz="2200" err="1"/>
              <a:t>if</a:t>
            </a:r>
            <a:r>
              <a:rPr lang="it-IT" sz="2200"/>
              <a:t> </a:t>
            </a:r>
            <a:r>
              <a:rPr lang="it-IT" sz="2200" err="1"/>
              <a:t>you</a:t>
            </a:r>
            <a:r>
              <a:rPr lang="it-IT" sz="2200"/>
              <a:t> </a:t>
            </a:r>
            <a:r>
              <a:rPr lang="it-IT" sz="2200" err="1"/>
              <a:t>make</a:t>
            </a:r>
            <a:r>
              <a:rPr lang="it-IT" sz="2200"/>
              <a:t> </a:t>
            </a:r>
            <a:r>
              <a:rPr lang="it-IT" sz="2200" err="1"/>
              <a:t>it</a:t>
            </a:r>
            <a:r>
              <a:rPr lang="it-IT" sz="2200"/>
              <a:t> </a:t>
            </a:r>
            <a:r>
              <a:rPr lang="it-IT" sz="2200" err="1"/>
              <a:t>easier</a:t>
            </a:r>
            <a:r>
              <a:rPr lang="it-IT" sz="2200"/>
              <a:t> to use </a:t>
            </a:r>
            <a:r>
              <a:rPr lang="it-IT" sz="2200" err="1"/>
              <a:t>only</a:t>
            </a:r>
            <a:r>
              <a:rPr lang="it-IT" sz="2200"/>
              <a:t> </a:t>
            </a:r>
            <a:r>
              <a:rPr lang="it-IT" sz="2200" err="1"/>
              <a:t>one</a:t>
            </a:r>
            <a:r>
              <a:rPr lang="it-IT" sz="2200"/>
              <a:t> of the 24 </a:t>
            </a:r>
            <a:r>
              <a:rPr lang="it-IT" sz="2200" err="1"/>
              <a:t>official</a:t>
            </a:r>
            <a:r>
              <a:rPr lang="it-IT" sz="2200"/>
              <a:t> </a:t>
            </a:r>
            <a:r>
              <a:rPr lang="it-IT" sz="2200" err="1"/>
              <a:t>languages</a:t>
            </a:r>
            <a:r>
              <a:rPr lang="it-IT" sz="2200"/>
              <a:t>? [C11.2]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FC045E-D350-224E-8112-1591BA4F4DF1}"/>
              </a:ext>
            </a:extLst>
          </p:cNvPr>
          <p:cNvSpPr txBox="1"/>
          <p:nvPr/>
        </p:nvSpPr>
        <p:spPr>
          <a:xfrm rot="341818">
            <a:off x="7151514" y="4471010"/>
            <a:ext cx="4722019" cy="1785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err="1"/>
              <a:t>It</a:t>
            </a:r>
            <a:r>
              <a:rPr lang="it-IT" sz="2200"/>
              <a:t> </a:t>
            </a:r>
            <a:r>
              <a:rPr lang="it-IT" sz="2200" err="1"/>
              <a:t>puts</a:t>
            </a:r>
            <a:r>
              <a:rPr lang="it-IT" sz="2200"/>
              <a:t> </a:t>
            </a:r>
            <a:r>
              <a:rPr lang="it-IT" sz="2200" err="1"/>
              <a:t>everyone</a:t>
            </a:r>
            <a:r>
              <a:rPr lang="it-IT" sz="2200"/>
              <a:t> </a:t>
            </a:r>
            <a:r>
              <a:rPr lang="it-IT" sz="2200" err="1"/>
              <a:t>who</a:t>
            </a:r>
            <a:r>
              <a:rPr lang="it-IT" sz="2200"/>
              <a:t> </a:t>
            </a:r>
            <a:r>
              <a:rPr lang="it-IT" sz="2200" err="1"/>
              <a:t>does</a:t>
            </a:r>
            <a:r>
              <a:rPr lang="it-IT" sz="2200"/>
              <a:t> </a:t>
            </a:r>
            <a:r>
              <a:rPr lang="it-IT" sz="2200" err="1"/>
              <a:t>not</a:t>
            </a:r>
            <a:r>
              <a:rPr lang="it-IT" sz="2200"/>
              <a:t> </a:t>
            </a:r>
            <a:r>
              <a:rPr lang="it-IT" sz="2200" err="1"/>
              <a:t>perfectly</a:t>
            </a:r>
            <a:r>
              <a:rPr lang="it-IT" sz="2200"/>
              <a:t> master English </a:t>
            </a:r>
            <a:r>
              <a:rPr lang="it-IT" sz="2200" err="1"/>
              <a:t>at</a:t>
            </a:r>
            <a:r>
              <a:rPr lang="it-IT" sz="2200"/>
              <a:t> a </a:t>
            </a:r>
            <a:r>
              <a:rPr lang="it-IT" sz="2200" err="1"/>
              <a:t>disadvantage</a:t>
            </a:r>
            <a:r>
              <a:rPr lang="it-IT" sz="2200"/>
              <a:t> and </a:t>
            </a:r>
            <a:r>
              <a:rPr lang="it-IT" sz="2200" err="1"/>
              <a:t>reduces</a:t>
            </a:r>
            <a:r>
              <a:rPr lang="it-IT" sz="2200"/>
              <a:t> </a:t>
            </a:r>
            <a:r>
              <a:rPr lang="it-IT" sz="2200" err="1"/>
              <a:t>their</a:t>
            </a:r>
            <a:r>
              <a:rPr lang="it-IT" sz="2200"/>
              <a:t> right of </a:t>
            </a:r>
            <a:r>
              <a:rPr lang="it-IT" sz="2200" err="1"/>
              <a:t>expression</a:t>
            </a:r>
            <a:r>
              <a:rPr lang="it-IT" sz="2200"/>
              <a:t> </a:t>
            </a:r>
            <a:r>
              <a:rPr lang="it-IT" sz="2200" err="1"/>
              <a:t>compared</a:t>
            </a:r>
            <a:r>
              <a:rPr lang="it-IT" sz="2200"/>
              <a:t> to </a:t>
            </a:r>
            <a:r>
              <a:rPr lang="it-IT" sz="2200" err="1"/>
              <a:t>others</a:t>
            </a:r>
            <a:r>
              <a:rPr lang="it-IT" sz="2200"/>
              <a:t>. [C11.48] </a:t>
            </a:r>
          </a:p>
        </p:txBody>
      </p:sp>
    </p:spTree>
    <p:extLst>
      <p:ext uri="{BB962C8B-B14F-4D97-AF65-F5344CB8AC3E}">
        <p14:creationId xmlns:p14="http://schemas.microsoft.com/office/powerpoint/2010/main" val="30617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F22301-EF3C-FC47-B389-9C1D86A99AF0}"/>
              </a:ext>
            </a:extLst>
          </p:cNvPr>
          <p:cNvSpPr txBox="1"/>
          <p:nvPr/>
        </p:nvSpPr>
        <p:spPr>
          <a:xfrm>
            <a:off x="798624" y="122159"/>
            <a:ext cx="5787913" cy="3693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/>
              <a:t>Any other comment</a:t>
            </a:r>
            <a:r>
              <a:rPr lang="en-GB" b="1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Q11</a:t>
            </a:r>
            <a:endParaRPr lang="it-IT" b="1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93CB03-D23E-A444-A08F-DEB610F3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20" y="578009"/>
            <a:ext cx="10956960" cy="10874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25F784-3457-9C41-8ED5-7D120EB90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1" y="1530320"/>
            <a:ext cx="9363037" cy="522068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18089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4DD31-3A24-1047-915D-E82B27CA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585"/>
          </a:xfrm>
        </p:spPr>
        <p:txBody>
          <a:bodyPr/>
          <a:lstStyle/>
          <a:p>
            <a:r>
              <a:rPr lang="it-IT" b="1" u="sng" err="1"/>
              <a:t>Outline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0628C-6439-884C-95F2-F4F3917B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385"/>
            <a:ext cx="9601200" cy="4630615"/>
          </a:xfrm>
        </p:spPr>
        <p:txBody>
          <a:bodyPr>
            <a:normAutofit/>
          </a:bodyPr>
          <a:lstStyle/>
          <a:p>
            <a:r>
              <a:rPr lang="it-IT" sz="2400"/>
              <a:t>ELF </a:t>
            </a:r>
          </a:p>
          <a:p>
            <a:r>
              <a:rPr lang="it-IT" sz="2400"/>
              <a:t>ITELF</a:t>
            </a:r>
          </a:p>
          <a:p>
            <a:r>
              <a:rPr lang="it-IT" sz="2400" err="1"/>
              <a:t>PhD</a:t>
            </a:r>
            <a:r>
              <a:rPr lang="it-IT" sz="2400"/>
              <a:t>: </a:t>
            </a:r>
            <a:r>
              <a:rPr lang="it-IT" sz="2400" err="1"/>
              <a:t>Key</a:t>
            </a:r>
            <a:r>
              <a:rPr lang="it-IT" sz="2400"/>
              <a:t> </a:t>
            </a:r>
            <a:r>
              <a:rPr lang="it-IT" sz="2400" err="1"/>
              <a:t>concepts</a:t>
            </a:r>
            <a:r>
              <a:rPr lang="it-IT" sz="2400"/>
              <a:t> &amp; </a:t>
            </a:r>
            <a:r>
              <a:rPr lang="it-IT" sz="2400" err="1"/>
              <a:t>Research</a:t>
            </a:r>
            <a:r>
              <a:rPr lang="it-IT" sz="2400"/>
              <a:t> </a:t>
            </a:r>
            <a:r>
              <a:rPr lang="it-IT" sz="2400" err="1"/>
              <a:t>Questions</a:t>
            </a:r>
            <a:endParaRPr lang="it-IT" sz="2400"/>
          </a:p>
          <a:p>
            <a:r>
              <a:rPr lang="it-IT" sz="2400" err="1"/>
              <a:t>Multilingualism</a:t>
            </a:r>
            <a:r>
              <a:rPr lang="it-IT" sz="2400"/>
              <a:t> &amp; </a:t>
            </a:r>
            <a:r>
              <a:rPr lang="it-IT" sz="2400" err="1"/>
              <a:t>interpreting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the EU</a:t>
            </a:r>
          </a:p>
          <a:p>
            <a:r>
              <a:rPr lang="it-IT" sz="2400"/>
              <a:t>IPE: </a:t>
            </a:r>
            <a:r>
              <a:rPr lang="it-IT" sz="2400" err="1"/>
              <a:t>Interpreters</a:t>
            </a:r>
            <a:r>
              <a:rPr lang="it-IT" sz="2400"/>
              <a:t>’ </a:t>
            </a:r>
            <a:r>
              <a:rPr lang="it-IT" sz="2400" err="1"/>
              <a:t>Perceptions</a:t>
            </a:r>
            <a:r>
              <a:rPr lang="it-IT" sz="2400"/>
              <a:t> of ELF</a:t>
            </a:r>
          </a:p>
          <a:p>
            <a:pPr>
              <a:lnSpc>
                <a:spcPct val="104000"/>
              </a:lnSpc>
            </a:pPr>
            <a:r>
              <a:rPr lang="it-IT" sz="2400"/>
              <a:t>Quantitative and qualitative </a:t>
            </a:r>
            <a:r>
              <a:rPr lang="it-IT" sz="2400" err="1"/>
              <a:t>results</a:t>
            </a:r>
            <a:endParaRPr lang="it-IT" sz="2400"/>
          </a:p>
          <a:p>
            <a:r>
              <a:rPr lang="it-IT" sz="2800" b="1">
                <a:solidFill>
                  <a:srgbClr val="C00000"/>
                </a:solidFill>
              </a:rPr>
              <a:t>CSS: DG </a:t>
            </a:r>
            <a:r>
              <a:rPr lang="it-IT" sz="2800" b="1" err="1">
                <a:solidFill>
                  <a:srgbClr val="C00000"/>
                </a:solidFill>
              </a:rPr>
              <a:t>SCIC’s</a:t>
            </a:r>
            <a:r>
              <a:rPr lang="it-IT" sz="2800" b="1">
                <a:solidFill>
                  <a:srgbClr val="C00000"/>
                </a:solidFill>
              </a:rPr>
              <a:t> </a:t>
            </a:r>
            <a:r>
              <a:rPr lang="it-IT" sz="2800" b="1" err="1">
                <a:solidFill>
                  <a:srgbClr val="C00000"/>
                </a:solidFill>
              </a:rPr>
              <a:t>Customers</a:t>
            </a:r>
            <a:r>
              <a:rPr lang="it-IT" sz="2800" b="1">
                <a:solidFill>
                  <a:srgbClr val="C00000"/>
                </a:solidFill>
              </a:rPr>
              <a:t>’ </a:t>
            </a:r>
            <a:r>
              <a:rPr lang="it-IT" sz="2800" b="1" err="1">
                <a:solidFill>
                  <a:srgbClr val="C00000"/>
                </a:solidFill>
              </a:rPr>
              <a:t>Satisfaction</a:t>
            </a:r>
            <a:r>
              <a:rPr lang="it-IT" sz="2800" b="1">
                <a:solidFill>
                  <a:srgbClr val="C00000"/>
                </a:solidFill>
              </a:rPr>
              <a:t> </a:t>
            </a:r>
            <a:r>
              <a:rPr lang="it-IT" sz="2800" b="1" err="1">
                <a:solidFill>
                  <a:srgbClr val="C00000"/>
                </a:solidFill>
              </a:rPr>
              <a:t>Survey</a:t>
            </a:r>
            <a:endParaRPr lang="it-IT" sz="2800" b="1">
              <a:solidFill>
                <a:srgbClr val="C00000"/>
              </a:solidFill>
            </a:endParaRPr>
          </a:p>
          <a:p>
            <a:r>
              <a:rPr lang="it-IT" sz="2400" err="1"/>
              <a:t>Conclusions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4235603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1DB2C35-A974-B442-AB90-2F6B141FB748}"/>
              </a:ext>
            </a:extLst>
          </p:cNvPr>
          <p:cNvSpPr txBox="1">
            <a:spLocks/>
          </p:cNvSpPr>
          <p:nvPr/>
        </p:nvSpPr>
        <p:spPr>
          <a:xfrm>
            <a:off x="885825" y="157161"/>
            <a:ext cx="1514475" cy="90011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CSS</a:t>
            </a:r>
            <a:br>
              <a:rPr lang="it-IT"/>
            </a:br>
            <a:r>
              <a:rPr lang="it-IT" sz="1700"/>
              <a:t>2017 </a:t>
            </a:r>
            <a:r>
              <a:rPr lang="it-IT" sz="1700" err="1"/>
              <a:t>edition</a:t>
            </a:r>
            <a:endParaRPr lang="it-IT" sz="17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C86B0D-2219-D44F-AEB4-602D0D94878F}"/>
              </a:ext>
            </a:extLst>
          </p:cNvPr>
          <p:cNvSpPr txBox="1"/>
          <p:nvPr/>
        </p:nvSpPr>
        <p:spPr>
          <a:xfrm>
            <a:off x="3457576" y="284051"/>
            <a:ext cx="358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>
                <a:solidFill>
                  <a:srgbClr val="0070C0"/>
                </a:solidFill>
              </a:rPr>
              <a:t>2372 REPLIES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>
                <a:solidFill>
                  <a:srgbClr val="0070C0"/>
                </a:solidFill>
              </a:rPr>
              <a:t>230 MEETINGS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3263E9-EBE5-E940-9028-8AA4ED3F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282" y="1115048"/>
            <a:ext cx="7147234" cy="558555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947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1DB2C35-A974-B442-AB90-2F6B141FB748}"/>
              </a:ext>
            </a:extLst>
          </p:cNvPr>
          <p:cNvSpPr txBox="1">
            <a:spLocks/>
          </p:cNvSpPr>
          <p:nvPr/>
        </p:nvSpPr>
        <p:spPr>
          <a:xfrm>
            <a:off x="885825" y="157161"/>
            <a:ext cx="1514475" cy="90011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CSS</a:t>
            </a:r>
            <a:br>
              <a:rPr lang="it-IT"/>
            </a:br>
            <a:r>
              <a:rPr lang="it-IT" sz="1700"/>
              <a:t>2017 </a:t>
            </a:r>
            <a:r>
              <a:rPr lang="it-IT" sz="1700" err="1"/>
              <a:t>edition</a:t>
            </a:r>
            <a:endParaRPr lang="it-IT" sz="17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65E98D-FE48-A446-8157-0B23BF6A7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443038"/>
            <a:ext cx="5443538" cy="469434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1B4A090-2550-AE4D-9D4F-C3878FAD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52" y="1443038"/>
            <a:ext cx="5617298" cy="469434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1567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1DB2C35-A974-B442-AB90-2F6B141FB748}"/>
              </a:ext>
            </a:extLst>
          </p:cNvPr>
          <p:cNvSpPr txBox="1">
            <a:spLocks/>
          </p:cNvSpPr>
          <p:nvPr/>
        </p:nvSpPr>
        <p:spPr>
          <a:xfrm>
            <a:off x="885825" y="157161"/>
            <a:ext cx="1514475" cy="90011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CSS</a:t>
            </a:r>
            <a:br>
              <a:rPr lang="it-IT"/>
            </a:br>
            <a:r>
              <a:rPr lang="it-IT" sz="1700"/>
              <a:t>2017 </a:t>
            </a:r>
            <a:r>
              <a:rPr lang="it-IT" sz="1700" err="1"/>
              <a:t>edition</a:t>
            </a:r>
            <a:endParaRPr lang="it-IT" sz="17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A481B5-2CAE-ED4C-9743-01243529C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523999"/>
            <a:ext cx="5500688" cy="479987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752C69-4CF2-6B46-B8F8-CB9CD9285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363" y="1524000"/>
            <a:ext cx="5571050" cy="479987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9688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1DB2C35-A974-B442-AB90-2F6B141FB748}"/>
              </a:ext>
            </a:extLst>
          </p:cNvPr>
          <p:cNvSpPr txBox="1">
            <a:spLocks/>
          </p:cNvSpPr>
          <p:nvPr/>
        </p:nvSpPr>
        <p:spPr>
          <a:xfrm>
            <a:off x="885825" y="157161"/>
            <a:ext cx="1514475" cy="90011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CSS</a:t>
            </a:r>
            <a:br>
              <a:rPr lang="it-IT"/>
            </a:br>
            <a:r>
              <a:rPr lang="it-IT" sz="1700"/>
              <a:t>2017 </a:t>
            </a:r>
            <a:r>
              <a:rPr lang="it-IT" sz="1700" err="1"/>
              <a:t>edition</a:t>
            </a:r>
            <a:endParaRPr lang="it-IT" sz="17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8B78C0-3D0A-0F48-A578-DCCBC67BA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6" y="271461"/>
            <a:ext cx="8462963" cy="63472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D30908F-2877-B343-B4CB-807B6FF2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607217"/>
            <a:ext cx="9372602" cy="582944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E65F52FB-7C59-604E-A1A7-5E057C77F044}"/>
              </a:ext>
            </a:extLst>
          </p:cNvPr>
          <p:cNvSpPr/>
          <p:nvPr/>
        </p:nvSpPr>
        <p:spPr>
          <a:xfrm>
            <a:off x="8729663" y="3343275"/>
            <a:ext cx="2014537" cy="12001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0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4DD31-3A24-1047-915D-E82B27CA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585"/>
          </a:xfrm>
        </p:spPr>
        <p:txBody>
          <a:bodyPr/>
          <a:lstStyle/>
          <a:p>
            <a:r>
              <a:rPr lang="it-IT" b="1" u="sng" err="1"/>
              <a:t>Outline</a:t>
            </a:r>
            <a:r>
              <a:rPr lang="it-IT"/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0628C-6439-884C-95F2-F4F3917B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385"/>
            <a:ext cx="9601200" cy="4630615"/>
          </a:xfrm>
        </p:spPr>
        <p:txBody>
          <a:bodyPr>
            <a:normAutofit/>
          </a:bodyPr>
          <a:lstStyle/>
          <a:p>
            <a:r>
              <a:rPr lang="it-IT" sz="2400" err="1"/>
              <a:t>Key</a:t>
            </a:r>
            <a:r>
              <a:rPr lang="it-IT" sz="2400"/>
              <a:t> </a:t>
            </a:r>
            <a:r>
              <a:rPr lang="it-IT" sz="2400" err="1"/>
              <a:t>concepts</a:t>
            </a:r>
            <a:endParaRPr lang="it-IT" sz="2400"/>
          </a:p>
          <a:p>
            <a:r>
              <a:rPr lang="it-IT" sz="2400" err="1"/>
              <a:t>Research</a:t>
            </a:r>
            <a:r>
              <a:rPr lang="it-IT" sz="2400"/>
              <a:t> </a:t>
            </a:r>
            <a:r>
              <a:rPr lang="it-IT" sz="2400" err="1"/>
              <a:t>Questions</a:t>
            </a:r>
            <a:endParaRPr lang="it-IT" sz="2400"/>
          </a:p>
          <a:p>
            <a:r>
              <a:rPr lang="it-IT" sz="2400"/>
              <a:t>ELF &amp; ITELF</a:t>
            </a:r>
          </a:p>
          <a:p>
            <a:r>
              <a:rPr lang="it-IT" sz="2400" err="1"/>
              <a:t>Multilingualism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the EU</a:t>
            </a:r>
          </a:p>
          <a:p>
            <a:r>
              <a:rPr lang="it-IT" sz="2400" err="1"/>
              <a:t>Interpreting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the </a:t>
            </a:r>
            <a:r>
              <a:rPr lang="it-IT" sz="2400" err="1"/>
              <a:t>Commission</a:t>
            </a:r>
            <a:r>
              <a:rPr lang="it-IT" sz="2400"/>
              <a:t>: DG SCIC </a:t>
            </a:r>
          </a:p>
          <a:p>
            <a:r>
              <a:rPr lang="it-IT" sz="2400"/>
              <a:t>IPE: </a:t>
            </a:r>
            <a:r>
              <a:rPr lang="it-IT" sz="2400" err="1"/>
              <a:t>Interpreters</a:t>
            </a:r>
            <a:r>
              <a:rPr lang="it-IT" sz="2400"/>
              <a:t>’ </a:t>
            </a:r>
            <a:r>
              <a:rPr lang="it-IT" sz="2400" err="1"/>
              <a:t>Perceptions</a:t>
            </a:r>
            <a:r>
              <a:rPr lang="it-IT" sz="2400"/>
              <a:t> of ELF</a:t>
            </a:r>
          </a:p>
          <a:p>
            <a:r>
              <a:rPr lang="it-IT" sz="2400"/>
              <a:t>Quantitative and qualitative </a:t>
            </a:r>
            <a:r>
              <a:rPr lang="it-IT" sz="2400" err="1"/>
              <a:t>results</a:t>
            </a:r>
            <a:endParaRPr lang="it-IT" sz="2400"/>
          </a:p>
          <a:p>
            <a:r>
              <a:rPr lang="it-IT" sz="2400"/>
              <a:t>CSS: DG </a:t>
            </a:r>
            <a:r>
              <a:rPr lang="it-IT" sz="2400" err="1"/>
              <a:t>SCIC’s</a:t>
            </a:r>
            <a:r>
              <a:rPr lang="it-IT" sz="2400"/>
              <a:t> </a:t>
            </a:r>
            <a:r>
              <a:rPr lang="it-IT" sz="2400" err="1"/>
              <a:t>Customers</a:t>
            </a:r>
            <a:r>
              <a:rPr lang="it-IT" sz="2400"/>
              <a:t>’ </a:t>
            </a:r>
            <a:r>
              <a:rPr lang="it-IT" sz="2400" err="1"/>
              <a:t>Satisfaction</a:t>
            </a:r>
            <a:r>
              <a:rPr lang="it-IT" sz="2400"/>
              <a:t> </a:t>
            </a:r>
            <a:r>
              <a:rPr lang="it-IT" sz="2400" err="1"/>
              <a:t>Survey</a:t>
            </a:r>
            <a:endParaRPr lang="it-IT" sz="2400"/>
          </a:p>
          <a:p>
            <a:r>
              <a:rPr lang="it-IT" sz="3300" b="1" err="1">
                <a:solidFill>
                  <a:srgbClr val="C00000"/>
                </a:solidFill>
              </a:rPr>
              <a:t>Conclusions</a:t>
            </a:r>
            <a:endParaRPr lang="it-IT" sz="33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9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A0A1A-D0DE-AB4D-BA46-3FBCBDCB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8663"/>
          </a:xfrm>
        </p:spPr>
        <p:txBody>
          <a:bodyPr>
            <a:normAutofit fontScale="90000"/>
          </a:bodyPr>
          <a:lstStyle/>
          <a:p>
            <a:r>
              <a:rPr lang="it-IT" b="1">
                <a:solidFill>
                  <a:srgbClr val="C00000"/>
                </a:solidFill>
              </a:rPr>
              <a:t>ELF </a:t>
            </a:r>
            <a:r>
              <a:rPr lang="it-IT" sz="2400" b="1">
                <a:solidFill>
                  <a:schemeClr val="tx1"/>
                </a:solidFill>
              </a:rPr>
              <a:t>Jenkins (2000) and </a:t>
            </a:r>
            <a:r>
              <a:rPr lang="it-IT" sz="2400" b="1" err="1">
                <a:solidFill>
                  <a:schemeClr val="tx1"/>
                </a:solidFill>
              </a:rPr>
              <a:t>Seidlhofer</a:t>
            </a:r>
            <a:r>
              <a:rPr lang="it-IT" sz="2400" b="1">
                <a:solidFill>
                  <a:schemeClr val="tx1"/>
                </a:solidFill>
              </a:rPr>
              <a:t> (2001) </a:t>
            </a:r>
            <a:br>
              <a:rPr lang="it-IT" sz="2400" b="1">
                <a:solidFill>
                  <a:schemeClr val="tx1"/>
                </a:solidFill>
              </a:rPr>
            </a:br>
            <a:endParaRPr lang="it-IT" sz="2400" b="1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CC2BB3-A2FD-1D49-ADC2-CC46A1B0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42086"/>
            <a:ext cx="10272713" cy="5200650"/>
          </a:xfrm>
        </p:spPr>
        <p:txBody>
          <a:bodyPr>
            <a:normAutofit/>
          </a:bodyPr>
          <a:lstStyle/>
          <a:p>
            <a:pPr algn="just"/>
            <a:r>
              <a:rPr lang="it-IT" sz="2400"/>
              <a:t>The common </a:t>
            </a:r>
            <a:r>
              <a:rPr lang="it-IT" sz="2400" err="1"/>
              <a:t>language</a:t>
            </a:r>
            <a:r>
              <a:rPr lang="it-IT" sz="2400"/>
              <a:t> of </a:t>
            </a:r>
            <a:r>
              <a:rPr lang="it-IT" sz="2400" err="1"/>
              <a:t>choice</a:t>
            </a:r>
            <a:r>
              <a:rPr lang="it-IT" sz="2400"/>
              <a:t> </a:t>
            </a:r>
            <a:r>
              <a:rPr lang="it-IT" sz="2400" err="1"/>
              <a:t>among</a:t>
            </a:r>
            <a:r>
              <a:rPr lang="it-IT" sz="2400"/>
              <a:t> speakers </a:t>
            </a:r>
            <a:r>
              <a:rPr lang="it-IT" sz="2400" err="1"/>
              <a:t>who</a:t>
            </a:r>
            <a:r>
              <a:rPr lang="it-IT" sz="2400"/>
              <a:t> come from </a:t>
            </a:r>
            <a:r>
              <a:rPr lang="it-IT" sz="2400" err="1"/>
              <a:t>different</a:t>
            </a:r>
            <a:r>
              <a:rPr lang="it-IT" sz="2400"/>
              <a:t> </a:t>
            </a:r>
            <a:r>
              <a:rPr lang="it-IT" sz="2400" err="1"/>
              <a:t>linguacultural</a:t>
            </a:r>
            <a:r>
              <a:rPr lang="it-IT" sz="2400"/>
              <a:t> backgrounds (</a:t>
            </a:r>
            <a:r>
              <a:rPr lang="it-IT" sz="2400" b="1"/>
              <a:t>Jenkins</a:t>
            </a:r>
            <a:r>
              <a:rPr lang="it-IT" sz="2400"/>
              <a:t> 2009: 200)</a:t>
            </a:r>
          </a:p>
          <a:p>
            <a:pPr algn="just"/>
            <a:r>
              <a:rPr lang="it-IT" sz="2400" err="1"/>
              <a:t>Any</a:t>
            </a:r>
            <a:r>
              <a:rPr lang="it-IT" sz="2400"/>
              <a:t> use of English </a:t>
            </a:r>
            <a:r>
              <a:rPr lang="it-IT" sz="2400" err="1"/>
              <a:t>among</a:t>
            </a:r>
            <a:r>
              <a:rPr lang="it-IT" sz="2400"/>
              <a:t> speakers of </a:t>
            </a:r>
            <a:r>
              <a:rPr lang="it-IT" sz="2400" err="1"/>
              <a:t>different</a:t>
            </a:r>
            <a:r>
              <a:rPr lang="it-IT" sz="2400"/>
              <a:t> first </a:t>
            </a:r>
            <a:r>
              <a:rPr lang="it-IT" sz="2400" err="1"/>
              <a:t>languages</a:t>
            </a:r>
            <a:r>
              <a:rPr lang="it-IT" sz="2400"/>
              <a:t> for </a:t>
            </a:r>
            <a:r>
              <a:rPr lang="it-IT" sz="2400" err="1"/>
              <a:t>whom</a:t>
            </a:r>
            <a:r>
              <a:rPr lang="it-IT" sz="2400"/>
              <a:t> English </a:t>
            </a:r>
            <a:r>
              <a:rPr lang="it-IT" sz="2400" err="1"/>
              <a:t>is</a:t>
            </a:r>
            <a:r>
              <a:rPr lang="it-IT" sz="2400"/>
              <a:t> the </a:t>
            </a:r>
            <a:r>
              <a:rPr lang="it-IT" sz="2400" err="1"/>
              <a:t>communicative</a:t>
            </a:r>
            <a:r>
              <a:rPr lang="it-IT" sz="2400"/>
              <a:t> medium of </a:t>
            </a:r>
            <a:r>
              <a:rPr lang="it-IT" sz="2400" err="1"/>
              <a:t>choice</a:t>
            </a:r>
            <a:r>
              <a:rPr lang="it-IT" sz="2400"/>
              <a:t>, and </a:t>
            </a:r>
            <a:r>
              <a:rPr lang="it-IT" sz="2400" err="1"/>
              <a:t>often</a:t>
            </a:r>
            <a:r>
              <a:rPr lang="it-IT" sz="2400"/>
              <a:t> the </a:t>
            </a:r>
            <a:r>
              <a:rPr lang="it-IT" sz="2400" err="1"/>
              <a:t>only</a:t>
            </a:r>
            <a:r>
              <a:rPr lang="it-IT" sz="2400"/>
              <a:t> option (</a:t>
            </a:r>
            <a:r>
              <a:rPr lang="it-IT" sz="2400" b="1" err="1"/>
              <a:t>Seidlhofer</a:t>
            </a:r>
            <a:r>
              <a:rPr lang="it-IT" sz="2400"/>
              <a:t> 2011: 7)</a:t>
            </a:r>
          </a:p>
          <a:p>
            <a:pPr algn="just"/>
            <a:r>
              <a:rPr lang="it-IT" sz="2400"/>
              <a:t>A </a:t>
            </a:r>
            <a:r>
              <a:rPr lang="it-IT" sz="2400" err="1"/>
              <a:t>contact</a:t>
            </a:r>
            <a:r>
              <a:rPr lang="it-IT" sz="2400"/>
              <a:t> </a:t>
            </a:r>
            <a:r>
              <a:rPr lang="it-IT" sz="2400" err="1"/>
              <a:t>language</a:t>
            </a:r>
            <a:r>
              <a:rPr lang="it-IT" sz="2400"/>
              <a:t> </a:t>
            </a:r>
            <a:r>
              <a:rPr lang="it-IT" sz="2400" err="1"/>
              <a:t>between</a:t>
            </a:r>
            <a:r>
              <a:rPr lang="it-IT" sz="2400"/>
              <a:t> speakers or speaker </a:t>
            </a:r>
            <a:r>
              <a:rPr lang="it-IT" sz="2400" err="1"/>
              <a:t>groups</a:t>
            </a:r>
            <a:r>
              <a:rPr lang="it-IT" sz="2400"/>
              <a:t> </a:t>
            </a:r>
            <a:r>
              <a:rPr lang="it-IT" sz="2400" err="1"/>
              <a:t>when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</a:t>
            </a:r>
            <a:r>
              <a:rPr lang="it-IT" sz="2400" err="1"/>
              <a:t>least</a:t>
            </a:r>
            <a:r>
              <a:rPr lang="it-IT" sz="2400"/>
              <a:t> </a:t>
            </a:r>
            <a:r>
              <a:rPr lang="it-IT" sz="2400" err="1"/>
              <a:t>one</a:t>
            </a:r>
            <a:r>
              <a:rPr lang="it-IT" sz="2400"/>
              <a:t> of </a:t>
            </a:r>
            <a:r>
              <a:rPr lang="it-IT" sz="2400" err="1"/>
              <a:t>them</a:t>
            </a:r>
            <a:r>
              <a:rPr lang="it-IT" sz="2400"/>
              <a:t> </a:t>
            </a:r>
            <a:r>
              <a:rPr lang="it-IT" sz="2400" err="1"/>
              <a:t>uses</a:t>
            </a:r>
            <a:r>
              <a:rPr lang="it-IT" sz="2400"/>
              <a:t> </a:t>
            </a:r>
            <a:r>
              <a:rPr lang="it-IT" sz="2400" err="1"/>
              <a:t>it</a:t>
            </a:r>
            <a:r>
              <a:rPr lang="it-IT" sz="2400"/>
              <a:t> </a:t>
            </a:r>
            <a:r>
              <a:rPr lang="it-IT" sz="2400" err="1"/>
              <a:t>as</a:t>
            </a:r>
            <a:r>
              <a:rPr lang="it-IT" sz="2400"/>
              <a:t> a </a:t>
            </a:r>
            <a:r>
              <a:rPr lang="it-IT" sz="2400" err="1"/>
              <a:t>second</a:t>
            </a:r>
            <a:r>
              <a:rPr lang="it-IT" sz="2400"/>
              <a:t> </a:t>
            </a:r>
            <a:r>
              <a:rPr lang="it-IT" sz="2400" err="1"/>
              <a:t>language</a:t>
            </a:r>
            <a:r>
              <a:rPr lang="it-IT" sz="2400"/>
              <a:t> (</a:t>
            </a:r>
            <a:r>
              <a:rPr lang="it-IT" sz="2400" b="1" err="1"/>
              <a:t>Mauranen</a:t>
            </a:r>
            <a:r>
              <a:rPr lang="it-IT" sz="2400"/>
              <a:t> 2018: 8)</a:t>
            </a:r>
          </a:p>
          <a:p>
            <a:pPr algn="just"/>
            <a:r>
              <a:rPr lang="it-IT" sz="2400" b="1"/>
              <a:t>A</a:t>
            </a:r>
            <a:r>
              <a:rPr lang="it-IT" sz="2400"/>
              <a:t> </a:t>
            </a:r>
            <a:r>
              <a:rPr lang="it-IT" sz="2400" err="1"/>
              <a:t>vehicular</a:t>
            </a:r>
            <a:r>
              <a:rPr lang="it-IT" sz="2400"/>
              <a:t> </a:t>
            </a:r>
            <a:r>
              <a:rPr lang="it-IT" sz="2400" err="1"/>
              <a:t>language</a:t>
            </a:r>
            <a:r>
              <a:rPr lang="it-IT" sz="2400"/>
              <a:t> </a:t>
            </a:r>
            <a:r>
              <a:rPr lang="it-IT" sz="2400" err="1"/>
              <a:t>which</a:t>
            </a:r>
            <a:r>
              <a:rPr lang="it-IT" sz="2400"/>
              <a:t> </a:t>
            </a:r>
            <a:r>
              <a:rPr lang="it-IT" sz="2400" err="1"/>
              <a:t>allows</a:t>
            </a:r>
            <a:r>
              <a:rPr lang="it-IT" sz="2400"/>
              <a:t> inter-</a:t>
            </a:r>
            <a:r>
              <a:rPr lang="it-IT" sz="2400" err="1"/>
              <a:t>comprehension</a:t>
            </a:r>
            <a:r>
              <a:rPr lang="it-IT" sz="2400"/>
              <a:t> </a:t>
            </a:r>
            <a:r>
              <a:rPr lang="it-IT" sz="2400" err="1"/>
              <a:t>among</a:t>
            </a:r>
            <a:r>
              <a:rPr lang="it-IT" sz="2400"/>
              <a:t> </a:t>
            </a:r>
            <a:r>
              <a:rPr lang="it-IT" sz="2400" err="1"/>
              <a:t>people</a:t>
            </a:r>
            <a:r>
              <a:rPr lang="it-IT" sz="2400"/>
              <a:t> </a:t>
            </a:r>
            <a:r>
              <a:rPr lang="it-IT" sz="2400" err="1"/>
              <a:t>speaking</a:t>
            </a:r>
            <a:r>
              <a:rPr lang="it-IT" sz="2400"/>
              <a:t> </a:t>
            </a:r>
            <a:r>
              <a:rPr lang="it-IT" sz="2400" err="1"/>
              <a:t>different</a:t>
            </a:r>
            <a:r>
              <a:rPr lang="it-IT" sz="2400"/>
              <a:t> </a:t>
            </a:r>
            <a:r>
              <a:rPr lang="it-IT" sz="2400" err="1"/>
              <a:t>mother</a:t>
            </a:r>
            <a:r>
              <a:rPr lang="it-IT" sz="2400"/>
              <a:t> </a:t>
            </a:r>
            <a:r>
              <a:rPr lang="it-IT" sz="2400" err="1"/>
              <a:t>tongues</a:t>
            </a:r>
            <a:r>
              <a:rPr lang="it-IT" sz="2400"/>
              <a:t>, </a:t>
            </a:r>
            <a:r>
              <a:rPr lang="it-IT" sz="2400" err="1"/>
              <a:t>as</a:t>
            </a:r>
            <a:r>
              <a:rPr lang="it-IT" sz="2400"/>
              <a:t> a </a:t>
            </a:r>
            <a:r>
              <a:rPr lang="it-IT" sz="2400" err="1"/>
              <a:t>neutral</a:t>
            </a:r>
            <a:r>
              <a:rPr lang="it-IT" sz="2400"/>
              <a:t> </a:t>
            </a:r>
            <a:r>
              <a:rPr lang="it-IT" sz="2400" err="1"/>
              <a:t>language</a:t>
            </a:r>
            <a:r>
              <a:rPr lang="it-IT" sz="2400"/>
              <a:t> or </a:t>
            </a:r>
            <a:r>
              <a:rPr lang="it-IT" sz="2400" err="1"/>
              <a:t>jargon</a:t>
            </a:r>
            <a:r>
              <a:rPr lang="it-IT" sz="2400"/>
              <a:t> of </a:t>
            </a:r>
            <a:r>
              <a:rPr lang="it-IT" sz="2400" err="1"/>
              <a:t>which</a:t>
            </a:r>
            <a:r>
              <a:rPr lang="it-IT" sz="2400"/>
              <a:t> </a:t>
            </a:r>
            <a:r>
              <a:rPr lang="it-IT" sz="2400" err="1"/>
              <a:t>nobody</a:t>
            </a:r>
            <a:r>
              <a:rPr lang="it-IT" sz="2400"/>
              <a:t> can </a:t>
            </a:r>
            <a:r>
              <a:rPr lang="it-IT" sz="2400" err="1"/>
              <a:t>claim</a:t>
            </a:r>
            <a:r>
              <a:rPr lang="it-IT" sz="2400"/>
              <a:t> </a:t>
            </a:r>
            <a:r>
              <a:rPr lang="it-IT" sz="2400" err="1"/>
              <a:t>ownership</a:t>
            </a:r>
            <a:r>
              <a:rPr lang="it-IT" sz="2400"/>
              <a:t>, </a:t>
            </a:r>
            <a:r>
              <a:rPr lang="it-IT" sz="2400" err="1"/>
              <a:t>but</a:t>
            </a:r>
            <a:r>
              <a:rPr lang="it-IT" sz="2400"/>
              <a:t> </a:t>
            </a:r>
            <a:r>
              <a:rPr lang="it-IT" sz="2400" err="1"/>
              <a:t>also</a:t>
            </a:r>
            <a:r>
              <a:rPr lang="it-IT" sz="2400"/>
              <a:t> </a:t>
            </a:r>
            <a:r>
              <a:rPr lang="it-IT" sz="2400" err="1"/>
              <a:t>as</a:t>
            </a:r>
            <a:r>
              <a:rPr lang="it-IT" sz="2400"/>
              <a:t> the </a:t>
            </a:r>
            <a:r>
              <a:rPr lang="it-IT" sz="2400" err="1"/>
              <a:t>mother</a:t>
            </a:r>
            <a:r>
              <a:rPr lang="it-IT" sz="2400"/>
              <a:t> </a:t>
            </a:r>
            <a:r>
              <a:rPr lang="it-IT" sz="2400" err="1"/>
              <a:t>tongue</a:t>
            </a:r>
            <a:r>
              <a:rPr lang="it-IT" sz="2400"/>
              <a:t> of </a:t>
            </a:r>
            <a:r>
              <a:rPr lang="it-IT" sz="2400" err="1"/>
              <a:t>one</a:t>
            </a:r>
            <a:r>
              <a:rPr lang="it-IT" sz="2400"/>
              <a:t> of the parties in the </a:t>
            </a:r>
            <a:r>
              <a:rPr lang="it-IT" sz="2400" err="1"/>
              <a:t>exchange</a:t>
            </a:r>
            <a:r>
              <a:rPr lang="it-IT" sz="2400"/>
              <a:t> (</a:t>
            </a:r>
            <a:r>
              <a:rPr lang="it-IT" sz="2400" b="1" err="1"/>
              <a:t>European</a:t>
            </a:r>
            <a:r>
              <a:rPr lang="it-IT" sz="2400" b="1"/>
              <a:t> </a:t>
            </a:r>
            <a:r>
              <a:rPr lang="it-IT" sz="2400" b="1" err="1"/>
              <a:t>Commission</a:t>
            </a:r>
            <a:r>
              <a:rPr lang="it-IT" sz="2400" b="1"/>
              <a:t> </a:t>
            </a:r>
            <a:r>
              <a:rPr lang="it-IT" sz="2400"/>
              <a:t>2011: 8)</a:t>
            </a:r>
          </a:p>
          <a:p>
            <a:pPr marL="0" indent="0" algn="just">
              <a:buNone/>
            </a:pPr>
            <a:endParaRPr lang="it-IT" sz="2400"/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ABC4637B-E9FD-7F46-BD82-66786049F643}"/>
              </a:ext>
            </a:extLst>
          </p:cNvPr>
          <p:cNvSpPr/>
          <p:nvPr/>
        </p:nvSpPr>
        <p:spPr>
          <a:xfrm>
            <a:off x="1728787" y="2283143"/>
            <a:ext cx="9915525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E8BE9C2B-F86E-A64D-A9B4-310B00BD003E}"/>
              </a:ext>
            </a:extLst>
          </p:cNvPr>
          <p:cNvCxnSpPr>
            <a:cxnSpLocks/>
          </p:cNvCxnSpPr>
          <p:nvPr/>
        </p:nvCxnSpPr>
        <p:spPr>
          <a:xfrm>
            <a:off x="2393155" y="2621280"/>
            <a:ext cx="1874520" cy="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CF7678ED-27D7-694D-B5FB-69F2B3896248}"/>
              </a:ext>
            </a:extLst>
          </p:cNvPr>
          <p:cNvCxnSpPr>
            <a:cxnSpLocks/>
          </p:cNvCxnSpPr>
          <p:nvPr/>
        </p:nvCxnSpPr>
        <p:spPr>
          <a:xfrm>
            <a:off x="9585960" y="2987040"/>
            <a:ext cx="1874520" cy="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0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A837D-A4C7-C24B-A339-1BA2DB54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4388"/>
          </a:xfrm>
        </p:spPr>
        <p:txBody>
          <a:bodyPr>
            <a:normAutofit fontScale="90000"/>
          </a:bodyPr>
          <a:lstStyle/>
          <a:p>
            <a:r>
              <a:rPr lang="it-IT" b="1">
                <a:solidFill>
                  <a:srgbClr val="C00000"/>
                </a:solidFill>
              </a:rPr>
              <a:t>ELF, </a:t>
            </a:r>
            <a:r>
              <a:rPr lang="it-IT" b="1" err="1">
                <a:solidFill>
                  <a:srgbClr val="C00000"/>
                </a:solidFill>
              </a:rPr>
              <a:t>multilingualism</a:t>
            </a:r>
            <a:r>
              <a:rPr lang="it-IT" b="1">
                <a:solidFill>
                  <a:srgbClr val="C00000"/>
                </a:solidFill>
              </a:rPr>
              <a:t> and </a:t>
            </a:r>
            <a:r>
              <a:rPr lang="it-IT" b="1" err="1">
                <a:solidFill>
                  <a:srgbClr val="C00000"/>
                </a:solidFill>
              </a:rPr>
              <a:t>participation</a:t>
            </a:r>
            <a:r>
              <a:rPr lang="it-IT" b="1">
                <a:solidFill>
                  <a:srgbClr val="C00000"/>
                </a:solidFill>
              </a:rPr>
              <a:t> </a:t>
            </a:r>
            <a:r>
              <a:rPr lang="it-IT" b="1" err="1">
                <a:solidFill>
                  <a:srgbClr val="C00000"/>
                </a:solidFill>
              </a:rPr>
              <a:t>rights</a:t>
            </a:r>
            <a:r>
              <a:rPr lang="it-IT" b="1">
                <a:solidFill>
                  <a:srgbClr val="C00000"/>
                </a:solidFill>
              </a:rPr>
              <a:t> </a:t>
            </a:r>
            <a:br>
              <a:rPr lang="it-IT" b="1">
                <a:solidFill>
                  <a:srgbClr val="C00000"/>
                </a:solidFill>
              </a:rPr>
            </a:br>
            <a:endParaRPr lang="it-IT" b="1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C6FFC-239A-4846-9A1A-6225DCB84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14488"/>
            <a:ext cx="10258425" cy="4686300"/>
          </a:xfrm>
        </p:spPr>
        <p:txBody>
          <a:bodyPr>
            <a:normAutofit/>
          </a:bodyPr>
          <a:lstStyle/>
          <a:p>
            <a:r>
              <a:rPr lang="it-IT" b="1"/>
              <a:t>82%</a:t>
            </a:r>
            <a:r>
              <a:rPr lang="it-IT"/>
              <a:t> of of IPE </a:t>
            </a:r>
            <a:r>
              <a:rPr lang="it-IT" err="1"/>
              <a:t>respondents</a:t>
            </a:r>
            <a:r>
              <a:rPr lang="it-IT"/>
              <a:t> -&gt; (</a:t>
            </a:r>
            <a:r>
              <a:rPr lang="it-IT" err="1"/>
              <a:t>strongly</a:t>
            </a:r>
            <a:r>
              <a:rPr lang="it-IT"/>
              <a:t>) </a:t>
            </a:r>
            <a:r>
              <a:rPr lang="it-IT" err="1"/>
              <a:t>agree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</a:t>
            </a:r>
            <a:r>
              <a:rPr lang="it-IT" err="1"/>
              <a:t>participation</a:t>
            </a:r>
            <a:r>
              <a:rPr lang="it-IT"/>
              <a:t> </a:t>
            </a:r>
            <a:r>
              <a:rPr lang="it-IT" err="1"/>
              <a:t>tends</a:t>
            </a:r>
            <a:r>
              <a:rPr lang="it-IT"/>
              <a:t> to be </a:t>
            </a:r>
            <a:r>
              <a:rPr lang="it-IT" err="1"/>
              <a:t>partial</a:t>
            </a:r>
            <a:r>
              <a:rPr lang="it-IT"/>
              <a:t> and passive</a:t>
            </a:r>
          </a:p>
          <a:p>
            <a:pPr marL="0" indent="0">
              <a:buNone/>
            </a:pPr>
            <a:r>
              <a:rPr lang="it-IT"/>
              <a:t>	</a:t>
            </a:r>
            <a:r>
              <a:rPr lang="it-IT" err="1"/>
              <a:t>Interpreters</a:t>
            </a:r>
            <a:r>
              <a:rPr lang="it-IT"/>
              <a:t> do </a:t>
            </a:r>
            <a:r>
              <a:rPr lang="it-IT" err="1"/>
              <a:t>not</a:t>
            </a:r>
            <a:r>
              <a:rPr lang="it-IT"/>
              <a:t> </a:t>
            </a:r>
            <a:r>
              <a:rPr lang="it-IT" err="1"/>
              <a:t>dismiss</a:t>
            </a:r>
            <a:r>
              <a:rPr lang="it-IT"/>
              <a:t> the </a:t>
            </a:r>
            <a:r>
              <a:rPr lang="it-IT" err="1"/>
              <a:t>validity</a:t>
            </a:r>
            <a:r>
              <a:rPr lang="it-IT"/>
              <a:t> and </a:t>
            </a:r>
            <a:r>
              <a:rPr lang="it-IT" err="1"/>
              <a:t>communicative</a:t>
            </a:r>
            <a:r>
              <a:rPr lang="it-IT"/>
              <a:t> </a:t>
            </a:r>
            <a:r>
              <a:rPr lang="it-IT" err="1"/>
              <a:t>potential</a:t>
            </a:r>
            <a:r>
              <a:rPr lang="it-IT"/>
              <a:t> of ELF 	</a:t>
            </a:r>
            <a:r>
              <a:rPr lang="it-IT" err="1"/>
              <a:t>altogether</a:t>
            </a:r>
            <a:r>
              <a:rPr lang="it-IT"/>
              <a:t>, </a:t>
            </a:r>
            <a:r>
              <a:rPr lang="it-IT" err="1"/>
              <a:t>but</a:t>
            </a:r>
            <a:r>
              <a:rPr lang="it-IT"/>
              <a:t> </a:t>
            </a:r>
            <a:r>
              <a:rPr lang="it-IT" err="1"/>
              <a:t>they</a:t>
            </a:r>
            <a:r>
              <a:rPr lang="it-IT"/>
              <a:t> </a:t>
            </a:r>
            <a:r>
              <a:rPr lang="it-IT" err="1"/>
              <a:t>invite</a:t>
            </a:r>
            <a:r>
              <a:rPr lang="it-IT"/>
              <a:t> to some </a:t>
            </a:r>
            <a:r>
              <a:rPr lang="it-IT" err="1"/>
              <a:t>caution</a:t>
            </a:r>
            <a:r>
              <a:rPr lang="it-IT"/>
              <a:t> </a:t>
            </a:r>
            <a:r>
              <a:rPr lang="it-IT" err="1"/>
              <a:t>when</a:t>
            </a:r>
            <a:r>
              <a:rPr lang="it-IT"/>
              <a:t> </a:t>
            </a:r>
            <a:r>
              <a:rPr lang="it-IT" err="1"/>
              <a:t>taking</a:t>
            </a:r>
            <a:r>
              <a:rPr lang="it-IT"/>
              <a:t> for </a:t>
            </a:r>
            <a:r>
              <a:rPr lang="it-IT" err="1"/>
              <a:t>granted</a:t>
            </a:r>
            <a:r>
              <a:rPr lang="it-IT"/>
              <a:t> the benefits 	of </a:t>
            </a:r>
            <a:r>
              <a:rPr lang="it-IT" err="1"/>
              <a:t>its</a:t>
            </a:r>
            <a:r>
              <a:rPr lang="it-IT"/>
              <a:t> use </a:t>
            </a:r>
          </a:p>
          <a:p>
            <a:pPr marL="0" indent="0">
              <a:buNone/>
            </a:pPr>
            <a:endParaRPr lang="it-IT"/>
          </a:p>
          <a:p>
            <a:r>
              <a:rPr lang="it-IT" b="1"/>
              <a:t>75%</a:t>
            </a:r>
            <a:r>
              <a:rPr lang="it-IT"/>
              <a:t> of of IPE </a:t>
            </a:r>
            <a:r>
              <a:rPr lang="it-IT" err="1"/>
              <a:t>respondents</a:t>
            </a:r>
            <a:r>
              <a:rPr lang="it-IT"/>
              <a:t> -&gt; (</a:t>
            </a:r>
            <a:r>
              <a:rPr lang="it-IT" err="1"/>
              <a:t>strongly</a:t>
            </a:r>
            <a:r>
              <a:rPr lang="it-IT"/>
              <a:t>) </a:t>
            </a:r>
            <a:r>
              <a:rPr lang="it-IT" err="1"/>
              <a:t>agree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the </a:t>
            </a:r>
            <a:r>
              <a:rPr lang="it-IT" err="1"/>
              <a:t>unregulated</a:t>
            </a:r>
            <a:r>
              <a:rPr lang="it-IT"/>
              <a:t> use of ELF </a:t>
            </a:r>
            <a:r>
              <a:rPr lang="it-IT" err="1"/>
              <a:t>is</a:t>
            </a:r>
            <a:r>
              <a:rPr lang="it-IT"/>
              <a:t> a </a:t>
            </a:r>
            <a:r>
              <a:rPr lang="it-IT" err="1"/>
              <a:t>threat</a:t>
            </a:r>
            <a:r>
              <a:rPr lang="it-IT"/>
              <a:t> to the </a:t>
            </a:r>
            <a:r>
              <a:rPr lang="it-IT" err="1"/>
              <a:t>principle</a:t>
            </a:r>
            <a:r>
              <a:rPr lang="it-IT"/>
              <a:t> of </a:t>
            </a:r>
            <a:r>
              <a:rPr lang="it-IT" err="1"/>
              <a:t>multilingualism</a:t>
            </a:r>
            <a:r>
              <a:rPr lang="it-IT"/>
              <a:t> </a:t>
            </a:r>
          </a:p>
          <a:p>
            <a:pPr marL="0" indent="0">
              <a:buNone/>
            </a:pPr>
            <a:r>
              <a:rPr lang="it-IT"/>
              <a:t>	</a:t>
            </a:r>
            <a:r>
              <a:rPr lang="it-IT" err="1"/>
              <a:t>Considering</a:t>
            </a:r>
            <a:r>
              <a:rPr lang="it-IT"/>
              <a:t> </a:t>
            </a:r>
            <a:r>
              <a:rPr lang="it-IT" err="1"/>
              <a:t>all</a:t>
            </a:r>
            <a:r>
              <a:rPr lang="it-IT"/>
              <a:t> </a:t>
            </a:r>
            <a:r>
              <a:rPr lang="it-IT" err="1"/>
              <a:t>languages</a:t>
            </a:r>
            <a:r>
              <a:rPr lang="it-IT"/>
              <a:t> </a:t>
            </a:r>
            <a:r>
              <a:rPr lang="it-IT" err="1"/>
              <a:t>equal</a:t>
            </a:r>
            <a:r>
              <a:rPr lang="it-IT"/>
              <a:t> and </a:t>
            </a:r>
            <a:r>
              <a:rPr lang="it-IT" err="1"/>
              <a:t>then</a:t>
            </a:r>
            <a:r>
              <a:rPr lang="it-IT"/>
              <a:t> </a:t>
            </a:r>
            <a:r>
              <a:rPr lang="it-IT" err="1"/>
              <a:t>failing</a:t>
            </a:r>
            <a:r>
              <a:rPr lang="it-IT"/>
              <a:t> to </a:t>
            </a:r>
            <a:r>
              <a:rPr lang="it-IT" err="1"/>
              <a:t>acknowledge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</a:t>
            </a:r>
            <a:r>
              <a:rPr lang="it-IT" err="1"/>
              <a:t>there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one</a:t>
            </a:r>
            <a:r>
              <a:rPr lang="it-IT"/>
              <a:t> 	</a:t>
            </a:r>
            <a:r>
              <a:rPr lang="it-IT" err="1"/>
              <a:t>which</a:t>
            </a:r>
            <a:r>
              <a:rPr lang="it-IT"/>
              <a:t> </a:t>
            </a:r>
            <a:r>
              <a:rPr lang="it-IT" err="1"/>
              <a:t>holds</a:t>
            </a:r>
            <a:r>
              <a:rPr lang="it-IT"/>
              <a:t> a </a:t>
            </a:r>
            <a:r>
              <a:rPr lang="it-IT" err="1"/>
              <a:t>dominant</a:t>
            </a:r>
            <a:r>
              <a:rPr lang="it-IT"/>
              <a:t> position </a:t>
            </a:r>
            <a:r>
              <a:rPr lang="it-IT" err="1"/>
              <a:t>creates</a:t>
            </a:r>
            <a:r>
              <a:rPr lang="it-IT"/>
              <a:t> a </a:t>
            </a:r>
            <a:r>
              <a:rPr lang="it-IT" err="1"/>
              <a:t>vicious</a:t>
            </a:r>
            <a:r>
              <a:rPr lang="it-IT"/>
              <a:t> </a:t>
            </a:r>
            <a:r>
              <a:rPr lang="it-IT" err="1"/>
              <a:t>circle</a:t>
            </a:r>
            <a:r>
              <a:rPr lang="it-IT"/>
              <a:t>: English and ELF are </a:t>
            </a:r>
            <a:r>
              <a:rPr lang="it-IT" err="1"/>
              <a:t>not</a:t>
            </a:r>
            <a:r>
              <a:rPr lang="it-IT"/>
              <a:t> 	</a:t>
            </a:r>
            <a:r>
              <a:rPr lang="it-IT" err="1"/>
              <a:t>addressed</a:t>
            </a:r>
            <a:r>
              <a:rPr lang="it-IT"/>
              <a:t> </a:t>
            </a:r>
            <a:r>
              <a:rPr lang="it-IT" err="1"/>
              <a:t>directly</a:t>
            </a:r>
            <a:r>
              <a:rPr lang="it-IT"/>
              <a:t>, so </a:t>
            </a:r>
            <a:r>
              <a:rPr lang="it-IT" err="1"/>
              <a:t>as</a:t>
            </a:r>
            <a:r>
              <a:rPr lang="it-IT"/>
              <a:t> </a:t>
            </a:r>
            <a:r>
              <a:rPr lang="it-IT" err="1"/>
              <a:t>not</a:t>
            </a:r>
            <a:r>
              <a:rPr lang="it-IT"/>
              <a:t> to single out </a:t>
            </a:r>
            <a:r>
              <a:rPr lang="it-IT" err="1"/>
              <a:t>one</a:t>
            </a:r>
            <a:r>
              <a:rPr lang="it-IT"/>
              <a:t> </a:t>
            </a:r>
            <a:r>
              <a:rPr lang="it-IT" err="1"/>
              <a:t>language</a:t>
            </a:r>
            <a:r>
              <a:rPr lang="it-IT"/>
              <a:t>, </a:t>
            </a:r>
            <a:r>
              <a:rPr lang="it-IT" err="1"/>
              <a:t>all</a:t>
            </a:r>
            <a:r>
              <a:rPr lang="it-IT"/>
              <a:t> the </a:t>
            </a:r>
            <a:r>
              <a:rPr lang="it-IT" err="1"/>
              <a:t>while</a:t>
            </a:r>
            <a:r>
              <a:rPr lang="it-IT"/>
              <a:t> </a:t>
            </a:r>
            <a:r>
              <a:rPr lang="it-IT" err="1"/>
              <a:t>letting</a:t>
            </a:r>
            <a:r>
              <a:rPr lang="it-IT"/>
              <a:t> the </a:t>
            </a:r>
            <a:r>
              <a:rPr lang="it-IT" err="1"/>
              <a:t>other</a:t>
            </a:r>
            <a:r>
              <a:rPr lang="it-IT"/>
              <a:t> 	</a:t>
            </a:r>
            <a:r>
              <a:rPr lang="it-IT" err="1"/>
              <a:t>languages</a:t>
            </a:r>
            <a:r>
              <a:rPr lang="it-IT"/>
              <a:t> </a:t>
            </a:r>
            <a:r>
              <a:rPr lang="it-IT" err="1"/>
              <a:t>slowly</a:t>
            </a:r>
            <a:r>
              <a:rPr lang="it-IT"/>
              <a:t> </a:t>
            </a:r>
            <a:r>
              <a:rPr lang="it-IT" err="1"/>
              <a:t>fade</a:t>
            </a:r>
            <a:r>
              <a:rPr lang="it-IT"/>
              <a:t> out of EU meeting rooms and future-</a:t>
            </a:r>
            <a:r>
              <a:rPr lang="it-IT" err="1"/>
              <a:t>shaping</a:t>
            </a:r>
            <a:r>
              <a:rPr lang="it-IT"/>
              <a:t> </a:t>
            </a:r>
            <a:r>
              <a:rPr lang="it-IT" err="1"/>
              <a:t>debates</a:t>
            </a:r>
            <a:r>
              <a:rPr lang="it-IT"/>
              <a:t> </a:t>
            </a:r>
          </a:p>
          <a:p>
            <a:pPr marL="0" indent="0">
              <a:buNone/>
            </a:pPr>
            <a:endParaRPr lang="it-IT"/>
          </a:p>
          <a:p>
            <a:endParaRPr lang="it-IT"/>
          </a:p>
          <a:p>
            <a:endParaRPr lang="it-IT"/>
          </a:p>
          <a:p>
            <a:pPr marL="0" indent="0">
              <a:buNone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6A99E6C-C2D6-2A4C-96B4-70536FF3BD27}"/>
              </a:ext>
            </a:extLst>
          </p:cNvPr>
          <p:cNvSpPr/>
          <p:nvPr/>
        </p:nvSpPr>
        <p:spPr>
          <a:xfrm>
            <a:off x="1707357" y="1557338"/>
            <a:ext cx="728663" cy="42624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3DE93EF-C339-C34D-AC05-A93936D81114}"/>
              </a:ext>
            </a:extLst>
          </p:cNvPr>
          <p:cNvSpPr/>
          <p:nvPr/>
        </p:nvSpPr>
        <p:spPr>
          <a:xfrm>
            <a:off x="1728789" y="3744517"/>
            <a:ext cx="728663" cy="42624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4 5">
            <a:extLst>
              <a:ext uri="{FF2B5EF4-FFF2-40B4-BE49-F238E27FC236}">
                <a16:creationId xmlns:a16="http://schemas.microsoft.com/office/drawing/2014/main" id="{598F9F42-5B3A-3341-975E-C589BCD86271}"/>
              </a:ext>
            </a:extLst>
          </p:cNvPr>
          <p:cNvCxnSpPr/>
          <p:nvPr/>
        </p:nvCxnSpPr>
        <p:spPr>
          <a:xfrm>
            <a:off x="1325164" y="2028229"/>
            <a:ext cx="642938" cy="557213"/>
          </a:xfrm>
          <a:prstGeom prst="bentConnector3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4 6">
            <a:extLst>
              <a:ext uri="{FF2B5EF4-FFF2-40B4-BE49-F238E27FC236}">
                <a16:creationId xmlns:a16="http://schemas.microsoft.com/office/drawing/2014/main" id="{5A04802F-76E5-504F-B5B1-8D8B0BC8625A}"/>
              </a:ext>
            </a:extLst>
          </p:cNvPr>
          <p:cNvCxnSpPr/>
          <p:nvPr/>
        </p:nvCxnSpPr>
        <p:spPr>
          <a:xfrm>
            <a:off x="1428750" y="4285059"/>
            <a:ext cx="642938" cy="557213"/>
          </a:xfrm>
          <a:prstGeom prst="bentConnector3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44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A837D-A4C7-C24B-A339-1BA2DB54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8650"/>
          </a:xfrm>
        </p:spPr>
        <p:txBody>
          <a:bodyPr>
            <a:normAutofit fontScale="90000"/>
          </a:bodyPr>
          <a:lstStyle/>
          <a:p>
            <a:r>
              <a:rPr lang="it-IT" b="1">
                <a:solidFill>
                  <a:srgbClr val="C00000"/>
                </a:solidFill>
              </a:rPr>
              <a:t>ELF </a:t>
            </a:r>
            <a:r>
              <a:rPr lang="it-IT" b="1" err="1">
                <a:solidFill>
                  <a:srgbClr val="C00000"/>
                </a:solidFill>
              </a:rPr>
              <a:t>as</a:t>
            </a:r>
            <a:r>
              <a:rPr lang="it-IT" b="1">
                <a:solidFill>
                  <a:srgbClr val="C00000"/>
                </a:solidFill>
              </a:rPr>
              <a:t> an </a:t>
            </a:r>
            <a:r>
              <a:rPr lang="it-IT" b="1" err="1">
                <a:solidFill>
                  <a:srgbClr val="C00000"/>
                </a:solidFill>
              </a:rPr>
              <a:t>additional</a:t>
            </a:r>
            <a:r>
              <a:rPr lang="it-IT" b="1">
                <a:solidFill>
                  <a:srgbClr val="C00000"/>
                </a:solidFill>
              </a:rPr>
              <a:t> ‘</a:t>
            </a:r>
            <a:r>
              <a:rPr lang="it-IT" b="1" err="1">
                <a:solidFill>
                  <a:srgbClr val="C00000"/>
                </a:solidFill>
              </a:rPr>
              <a:t>effort</a:t>
            </a:r>
            <a:r>
              <a:rPr lang="it-IT" b="1">
                <a:solidFill>
                  <a:srgbClr val="C00000"/>
                </a:solidFill>
              </a:rPr>
              <a:t>’ </a:t>
            </a:r>
            <a:br>
              <a:rPr lang="it-IT" b="1">
                <a:solidFill>
                  <a:srgbClr val="C00000"/>
                </a:solidFill>
              </a:rPr>
            </a:br>
            <a:br>
              <a:rPr lang="it-IT" b="1">
                <a:solidFill>
                  <a:srgbClr val="C00000"/>
                </a:solidFill>
              </a:rPr>
            </a:br>
            <a:endParaRPr lang="it-IT" b="1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C6FFC-239A-4846-9A1A-6225DCB84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4126997"/>
            <a:ext cx="9601200" cy="78581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500" b="1">
                <a:latin typeface="Times" pitchFamily="2" charset="0"/>
              </a:rPr>
              <a:t>SIM = LA + M + </a:t>
            </a:r>
            <a:r>
              <a:rPr lang="it-IT" sz="4500" b="1" err="1">
                <a:latin typeface="Times" pitchFamily="2" charset="0"/>
              </a:rPr>
              <a:t>P</a:t>
            </a:r>
            <a:r>
              <a:rPr lang="it-IT" sz="4500" b="1">
                <a:latin typeface="Times" pitchFamily="2" charset="0"/>
              </a:rPr>
              <a:t> + C ≤ A </a:t>
            </a:r>
            <a:endParaRPr lang="it-IT" sz="4500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endParaRPr lang="it-IT"/>
          </a:p>
          <a:p>
            <a:pPr marL="0" indent="0">
              <a:buNone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1CCDA5-DDCB-3149-909B-22498F72CA48}"/>
              </a:ext>
            </a:extLst>
          </p:cNvPr>
          <p:cNvSpPr txBox="1"/>
          <p:nvPr/>
        </p:nvSpPr>
        <p:spPr>
          <a:xfrm>
            <a:off x="1385887" y="2944833"/>
            <a:ext cx="4957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err="1"/>
              <a:t>Gile’s</a:t>
            </a:r>
            <a:r>
              <a:rPr lang="it-IT" sz="3000"/>
              <a:t> </a:t>
            </a:r>
            <a:r>
              <a:rPr lang="it-IT" sz="3000" err="1"/>
              <a:t>Effort</a:t>
            </a:r>
            <a:r>
              <a:rPr lang="it-IT" sz="3000"/>
              <a:t> Model: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19C655-A3D4-7648-A9A2-648908CB75DB}"/>
              </a:ext>
            </a:extLst>
          </p:cNvPr>
          <p:cNvSpPr txBox="1"/>
          <p:nvPr/>
        </p:nvSpPr>
        <p:spPr>
          <a:xfrm>
            <a:off x="1543050" y="1374101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/>
              <a:t>80.5%</a:t>
            </a:r>
            <a:r>
              <a:rPr lang="it-IT" sz="2000"/>
              <a:t> of IPE </a:t>
            </a:r>
            <a:r>
              <a:rPr lang="it-IT" sz="2000" err="1"/>
              <a:t>respondents</a:t>
            </a:r>
            <a:r>
              <a:rPr lang="it-IT" sz="2000"/>
              <a:t> -&gt; (</a:t>
            </a:r>
            <a:r>
              <a:rPr lang="it-IT" sz="2000" err="1"/>
              <a:t>strongly</a:t>
            </a:r>
            <a:r>
              <a:rPr lang="it-IT" sz="2000"/>
              <a:t>) </a:t>
            </a:r>
            <a:r>
              <a:rPr lang="it-IT" sz="2000" err="1"/>
              <a:t>agree</a:t>
            </a:r>
            <a:r>
              <a:rPr lang="it-IT" sz="2000"/>
              <a:t> </a:t>
            </a:r>
            <a:r>
              <a:rPr lang="it-IT" sz="2000" err="1"/>
              <a:t>that</a:t>
            </a:r>
            <a:r>
              <a:rPr lang="it-IT" sz="2000"/>
              <a:t> </a:t>
            </a:r>
            <a:r>
              <a:rPr lang="it-IT" sz="2000" err="1"/>
              <a:t>interpreting</a:t>
            </a:r>
            <a:r>
              <a:rPr lang="it-IT" sz="2000"/>
              <a:t> speakers </a:t>
            </a:r>
            <a:r>
              <a:rPr lang="it-IT" sz="2000" err="1"/>
              <a:t>who</a:t>
            </a:r>
            <a:r>
              <a:rPr lang="it-IT" sz="2000"/>
              <a:t> use ELF </a:t>
            </a:r>
            <a:r>
              <a:rPr lang="it-IT" sz="2000" err="1"/>
              <a:t>tends</a:t>
            </a:r>
            <a:r>
              <a:rPr lang="it-IT" sz="2000"/>
              <a:t> to be more </a:t>
            </a:r>
            <a:r>
              <a:rPr lang="it-IT" sz="2000" err="1"/>
              <a:t>demanding</a:t>
            </a:r>
            <a:r>
              <a:rPr lang="it-IT" sz="2000"/>
              <a:t> </a:t>
            </a:r>
            <a:r>
              <a:rPr lang="it-IT" sz="2000" err="1"/>
              <a:t>than</a:t>
            </a:r>
            <a:r>
              <a:rPr lang="it-IT" sz="2000"/>
              <a:t> </a:t>
            </a:r>
            <a:r>
              <a:rPr lang="it-IT" sz="2000" err="1"/>
              <a:t>interpreting</a:t>
            </a:r>
            <a:r>
              <a:rPr lang="it-IT" sz="2000"/>
              <a:t> native speakers </a:t>
            </a:r>
          </a:p>
          <a:p>
            <a:endParaRPr lang="it-IT" sz="2000"/>
          </a:p>
          <a:p>
            <a:r>
              <a:rPr lang="it-IT" sz="2000" b="1"/>
              <a:t>99.4%</a:t>
            </a:r>
            <a:r>
              <a:rPr lang="it-IT" sz="2000"/>
              <a:t> of IPE </a:t>
            </a:r>
            <a:r>
              <a:rPr lang="it-IT" sz="2000" err="1"/>
              <a:t>respondents</a:t>
            </a:r>
            <a:r>
              <a:rPr lang="it-IT" sz="2000"/>
              <a:t> -&gt; </a:t>
            </a:r>
            <a:r>
              <a:rPr lang="it-IT" sz="2000" err="1"/>
              <a:t>pronunciation</a:t>
            </a:r>
            <a:r>
              <a:rPr lang="it-IT" sz="2000"/>
              <a:t>/</a:t>
            </a:r>
            <a:r>
              <a:rPr lang="it-IT" sz="2000" err="1"/>
              <a:t>intonation</a:t>
            </a:r>
            <a:r>
              <a:rPr lang="it-IT" sz="2000"/>
              <a:t> </a:t>
            </a:r>
            <a:r>
              <a:rPr lang="it-IT" sz="2000" err="1"/>
              <a:t>is</a:t>
            </a:r>
            <a:r>
              <a:rPr lang="it-IT" sz="2000"/>
              <a:t> the </a:t>
            </a:r>
            <a:r>
              <a:rPr lang="it-IT" sz="2000" err="1"/>
              <a:t>main</a:t>
            </a:r>
            <a:r>
              <a:rPr lang="it-IT" sz="2000"/>
              <a:t> </a:t>
            </a:r>
            <a:r>
              <a:rPr lang="it-IT" sz="2000" err="1"/>
              <a:t>obstacle</a:t>
            </a:r>
            <a:endParaRPr lang="it-IT" sz="200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8AF30C5-2E2D-284B-9A1A-773784855F9D}"/>
              </a:ext>
            </a:extLst>
          </p:cNvPr>
          <p:cNvSpPr/>
          <p:nvPr/>
        </p:nvSpPr>
        <p:spPr>
          <a:xfrm>
            <a:off x="1543050" y="1374101"/>
            <a:ext cx="857250" cy="42624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84CBC24-81C8-5245-83F6-B7BC415C5DD3}"/>
              </a:ext>
            </a:extLst>
          </p:cNvPr>
          <p:cNvSpPr/>
          <p:nvPr/>
        </p:nvSpPr>
        <p:spPr>
          <a:xfrm>
            <a:off x="1543050" y="2271298"/>
            <a:ext cx="857250" cy="42624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69A5CEB-16FA-D840-84ED-80B56D4B7E2D}"/>
              </a:ext>
            </a:extLst>
          </p:cNvPr>
          <p:cNvSpPr txBox="1"/>
          <p:nvPr/>
        </p:nvSpPr>
        <p:spPr>
          <a:xfrm>
            <a:off x="5319131" y="4126997"/>
            <a:ext cx="63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rgbClr val="C00000"/>
                </a:solidFill>
                <a:latin typeface="Times" pitchFamily="2" charset="0"/>
              </a:rPr>
              <a:t>ELF</a:t>
            </a:r>
          </a:p>
        </p:txBody>
      </p:sp>
    </p:spTree>
    <p:extLst>
      <p:ext uri="{BB962C8B-B14F-4D97-AF65-F5344CB8AC3E}">
        <p14:creationId xmlns:p14="http://schemas.microsoft.com/office/powerpoint/2010/main" val="402481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A837D-A4C7-C24B-A339-1BA2DB54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7238"/>
          </a:xfrm>
        </p:spPr>
        <p:txBody>
          <a:bodyPr>
            <a:normAutofit fontScale="90000"/>
          </a:bodyPr>
          <a:lstStyle/>
          <a:p>
            <a:r>
              <a:rPr lang="it-IT" b="1">
                <a:solidFill>
                  <a:srgbClr val="C00000"/>
                </a:solidFill>
              </a:rPr>
              <a:t>ELF and </a:t>
            </a:r>
            <a:r>
              <a:rPr lang="it-IT" b="1" err="1">
                <a:solidFill>
                  <a:srgbClr val="C00000"/>
                </a:solidFill>
              </a:rPr>
              <a:t>communicative</a:t>
            </a:r>
            <a:r>
              <a:rPr lang="it-IT" b="1">
                <a:solidFill>
                  <a:srgbClr val="C00000"/>
                </a:solidFill>
              </a:rPr>
              <a:t> </a:t>
            </a:r>
            <a:r>
              <a:rPr lang="it-IT" b="1" err="1">
                <a:solidFill>
                  <a:srgbClr val="C00000"/>
                </a:solidFill>
              </a:rPr>
              <a:t>effectiveness</a:t>
            </a:r>
            <a:r>
              <a:rPr lang="it-IT" b="1">
                <a:solidFill>
                  <a:srgbClr val="C00000"/>
                </a:solidFill>
              </a:rPr>
              <a:t> </a:t>
            </a:r>
            <a:br>
              <a:rPr lang="it-IT" b="1">
                <a:solidFill>
                  <a:srgbClr val="C00000"/>
                </a:solidFill>
              </a:rPr>
            </a:br>
            <a:br>
              <a:rPr lang="it-IT" b="1">
                <a:solidFill>
                  <a:srgbClr val="C00000"/>
                </a:solidFill>
              </a:rPr>
            </a:br>
            <a:endParaRPr lang="it-IT" b="1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C6FFC-239A-4846-9A1A-6225DCB84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1443038"/>
            <a:ext cx="10872787" cy="4424362"/>
          </a:xfrm>
        </p:spPr>
        <p:txBody>
          <a:bodyPr>
            <a:normAutofit/>
          </a:bodyPr>
          <a:lstStyle/>
          <a:p>
            <a:pPr algn="just"/>
            <a:r>
              <a:rPr lang="it-IT" b="1"/>
              <a:t>60%</a:t>
            </a:r>
            <a:r>
              <a:rPr lang="it-IT"/>
              <a:t> of IPE </a:t>
            </a:r>
            <a:r>
              <a:rPr lang="it-IT" err="1"/>
              <a:t>respondents</a:t>
            </a:r>
            <a:r>
              <a:rPr lang="it-IT"/>
              <a:t> -&gt; the use of ELF (</a:t>
            </a:r>
            <a:r>
              <a:rPr lang="it-IT" err="1"/>
              <a:t>considerably</a:t>
            </a:r>
            <a:r>
              <a:rPr lang="it-IT"/>
              <a:t>) </a:t>
            </a:r>
            <a:r>
              <a:rPr lang="it-IT" err="1"/>
              <a:t>decreases</a:t>
            </a:r>
            <a:r>
              <a:rPr lang="it-IT"/>
              <a:t> the </a:t>
            </a:r>
            <a:r>
              <a:rPr lang="it-IT" err="1"/>
              <a:t>level</a:t>
            </a:r>
            <a:r>
              <a:rPr lang="it-IT"/>
              <a:t> of </a:t>
            </a:r>
            <a:r>
              <a:rPr lang="it-IT" err="1"/>
              <a:t>communicative</a:t>
            </a:r>
            <a:r>
              <a:rPr lang="it-IT"/>
              <a:t> </a:t>
            </a:r>
            <a:r>
              <a:rPr lang="it-IT" err="1"/>
              <a:t>effectiveness</a:t>
            </a:r>
            <a:r>
              <a:rPr lang="it-IT"/>
              <a:t> (Q5)</a:t>
            </a:r>
          </a:p>
          <a:p>
            <a:pPr marL="0" indent="0">
              <a:buNone/>
            </a:pPr>
            <a:r>
              <a:rPr lang="it-IT"/>
              <a:t>	</a:t>
            </a:r>
            <a:r>
              <a:rPr lang="it-IT" err="1"/>
              <a:t>Where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the bar of </a:t>
            </a:r>
            <a:r>
              <a:rPr lang="it-IT" err="1"/>
              <a:t>communication</a:t>
            </a:r>
            <a:r>
              <a:rPr lang="it-IT"/>
              <a:t> </a:t>
            </a:r>
            <a:r>
              <a:rPr lang="it-IT" err="1"/>
              <a:t>effectiveness</a:t>
            </a:r>
            <a:r>
              <a:rPr lang="it-IT"/>
              <a:t> </a:t>
            </a:r>
            <a:r>
              <a:rPr lang="it-IT" err="1"/>
              <a:t>placed</a:t>
            </a:r>
            <a:r>
              <a:rPr lang="it-IT"/>
              <a:t>? </a:t>
            </a:r>
            <a:r>
              <a:rPr lang="it-IT" err="1"/>
              <a:t>Communication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not</a:t>
            </a:r>
            <a:r>
              <a:rPr lang="it-IT"/>
              <a:t> 	</a:t>
            </a:r>
            <a:r>
              <a:rPr lang="it-IT" err="1"/>
              <a:t>always</a:t>
            </a:r>
            <a:r>
              <a:rPr lang="it-IT"/>
              <a:t> just </a:t>
            </a:r>
            <a:r>
              <a:rPr lang="it-IT" err="1"/>
              <a:t>about</a:t>
            </a:r>
            <a:r>
              <a:rPr lang="it-IT"/>
              <a:t> </a:t>
            </a:r>
            <a:r>
              <a:rPr lang="it-IT" err="1"/>
              <a:t>getting</a:t>
            </a:r>
            <a:r>
              <a:rPr lang="it-IT"/>
              <a:t> the </a:t>
            </a:r>
            <a:r>
              <a:rPr lang="it-IT" err="1"/>
              <a:t>message</a:t>
            </a:r>
            <a:r>
              <a:rPr lang="it-IT"/>
              <a:t> </a:t>
            </a:r>
            <a:r>
              <a:rPr lang="it-IT" err="1"/>
              <a:t>across</a:t>
            </a:r>
            <a:r>
              <a:rPr lang="it-IT"/>
              <a:t>. </a:t>
            </a:r>
          </a:p>
          <a:p>
            <a:pPr algn="just"/>
            <a:r>
              <a:rPr lang="it-IT" b="1"/>
              <a:t>84%</a:t>
            </a:r>
            <a:r>
              <a:rPr lang="it-IT"/>
              <a:t> of IPE </a:t>
            </a:r>
            <a:r>
              <a:rPr lang="it-IT" err="1"/>
              <a:t>respondents</a:t>
            </a:r>
            <a:r>
              <a:rPr lang="it-IT"/>
              <a:t> -&gt; </a:t>
            </a:r>
            <a:r>
              <a:rPr lang="it-IT" err="1"/>
              <a:t>only</a:t>
            </a:r>
            <a:r>
              <a:rPr lang="it-IT"/>
              <a:t> </a:t>
            </a:r>
            <a:r>
              <a:rPr lang="it-IT" b="1"/>
              <a:t>25%</a:t>
            </a:r>
            <a:r>
              <a:rPr lang="it-IT"/>
              <a:t> to </a:t>
            </a:r>
            <a:r>
              <a:rPr lang="it-IT" b="1"/>
              <a:t>50%</a:t>
            </a:r>
            <a:r>
              <a:rPr lang="it-IT"/>
              <a:t> of speakers express </a:t>
            </a:r>
            <a:r>
              <a:rPr lang="it-IT" err="1"/>
              <a:t>themselves</a:t>
            </a:r>
            <a:r>
              <a:rPr lang="it-IT"/>
              <a:t> </a:t>
            </a:r>
            <a:r>
              <a:rPr lang="it-IT" err="1"/>
              <a:t>effectively</a:t>
            </a:r>
            <a:r>
              <a:rPr lang="it-IT"/>
              <a:t> </a:t>
            </a:r>
            <a:r>
              <a:rPr lang="it-IT" err="1"/>
              <a:t>when</a:t>
            </a:r>
            <a:r>
              <a:rPr lang="it-IT"/>
              <a:t> </a:t>
            </a:r>
            <a:r>
              <a:rPr lang="it-IT" err="1"/>
              <a:t>resorting</a:t>
            </a:r>
            <a:r>
              <a:rPr lang="it-IT"/>
              <a:t> to ELF (Q6)</a:t>
            </a:r>
          </a:p>
          <a:p>
            <a:pPr marL="0" indent="0">
              <a:buNone/>
            </a:pPr>
            <a:r>
              <a:rPr lang="it-IT"/>
              <a:t> 	</a:t>
            </a:r>
            <a:r>
              <a:rPr lang="it-IT" err="1"/>
              <a:t>Interpreters</a:t>
            </a:r>
            <a:r>
              <a:rPr lang="it-IT"/>
              <a:t> </a:t>
            </a:r>
            <a:r>
              <a:rPr lang="it-IT" err="1"/>
              <a:t>refer</a:t>
            </a:r>
            <a:r>
              <a:rPr lang="it-IT"/>
              <a:t> to an elusive </a:t>
            </a:r>
            <a:r>
              <a:rPr lang="it-IT" err="1"/>
              <a:t>competence</a:t>
            </a:r>
            <a:r>
              <a:rPr lang="it-IT"/>
              <a:t> </a:t>
            </a:r>
            <a:r>
              <a:rPr lang="it-IT" err="1"/>
              <a:t>level</a:t>
            </a:r>
            <a:r>
              <a:rPr lang="it-IT"/>
              <a:t>, </a:t>
            </a:r>
            <a:r>
              <a:rPr lang="it-IT" err="1"/>
              <a:t>below</a:t>
            </a:r>
            <a:r>
              <a:rPr lang="it-IT"/>
              <a:t> </a:t>
            </a:r>
            <a:r>
              <a:rPr lang="it-IT" err="1"/>
              <a:t>which</a:t>
            </a:r>
            <a:r>
              <a:rPr lang="it-IT"/>
              <a:t> </a:t>
            </a:r>
            <a:r>
              <a:rPr lang="it-IT" err="1"/>
              <a:t>communication</a:t>
            </a:r>
            <a:r>
              <a:rPr lang="it-IT"/>
              <a:t> </a:t>
            </a:r>
            <a:r>
              <a:rPr lang="it-IT" err="1"/>
              <a:t>struggles</a:t>
            </a:r>
            <a:r>
              <a:rPr lang="it-IT"/>
              <a:t>. </a:t>
            </a:r>
          </a:p>
          <a:p>
            <a:pPr marL="0" indent="0">
              <a:buNone/>
            </a:pPr>
            <a:endParaRPr lang="it-IT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b="1" i="1">
                <a:solidFill>
                  <a:srgbClr val="C00000"/>
                </a:solidFill>
              </a:rPr>
              <a:t> </a:t>
            </a:r>
            <a:r>
              <a:rPr lang="it-IT" sz="2400" b="1" i="1" err="1">
                <a:solidFill>
                  <a:srgbClr val="C00000"/>
                </a:solidFill>
              </a:rPr>
              <a:t>Interpretation</a:t>
            </a:r>
            <a:r>
              <a:rPr lang="it-IT" sz="2400" b="1" i="1">
                <a:solidFill>
                  <a:srgbClr val="C00000"/>
                </a:solidFill>
              </a:rPr>
              <a:t> and </a:t>
            </a:r>
            <a:r>
              <a:rPr lang="it-IT" sz="2400" b="1" i="1" err="1">
                <a:solidFill>
                  <a:srgbClr val="C00000"/>
                </a:solidFill>
              </a:rPr>
              <a:t>communicative</a:t>
            </a:r>
            <a:r>
              <a:rPr lang="it-IT" sz="2400" b="1" i="1">
                <a:solidFill>
                  <a:srgbClr val="C00000"/>
                </a:solidFill>
              </a:rPr>
              <a:t> </a:t>
            </a:r>
            <a:r>
              <a:rPr lang="it-IT" sz="2400" b="1" i="1" err="1">
                <a:solidFill>
                  <a:srgbClr val="C00000"/>
                </a:solidFill>
              </a:rPr>
              <a:t>effectiveness</a:t>
            </a:r>
            <a:r>
              <a:rPr lang="it-IT" sz="2400" b="1" i="1">
                <a:solidFill>
                  <a:srgbClr val="C00000"/>
                </a:solidFill>
              </a:rPr>
              <a:t> </a:t>
            </a:r>
          </a:p>
          <a:p>
            <a:r>
              <a:rPr lang="it-IT" b="1"/>
              <a:t>93%</a:t>
            </a:r>
            <a:r>
              <a:rPr lang="it-IT"/>
              <a:t> of CSS </a:t>
            </a:r>
            <a:r>
              <a:rPr lang="it-IT" err="1"/>
              <a:t>respondents</a:t>
            </a:r>
            <a:r>
              <a:rPr lang="it-IT"/>
              <a:t> -&gt; (</a:t>
            </a:r>
            <a:r>
              <a:rPr lang="it-IT" err="1"/>
              <a:t>very</a:t>
            </a:r>
            <a:r>
              <a:rPr lang="it-IT"/>
              <a:t>) </a:t>
            </a:r>
            <a:r>
              <a:rPr lang="it-IT" err="1"/>
              <a:t>satisfied</a:t>
            </a:r>
            <a:r>
              <a:rPr lang="it-IT"/>
              <a:t> with the </a:t>
            </a:r>
            <a:r>
              <a:rPr lang="it-IT" err="1"/>
              <a:t>interpretation</a:t>
            </a:r>
            <a:r>
              <a:rPr lang="it-IT"/>
              <a:t> service.</a:t>
            </a:r>
          </a:p>
          <a:p>
            <a:pPr marL="0" indent="0">
              <a:buNone/>
            </a:pPr>
            <a:endParaRPr lang="it-IT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8A81E24E-482B-4F4D-9DD3-09D0BD133459}"/>
              </a:ext>
            </a:extLst>
          </p:cNvPr>
          <p:cNvCxnSpPr/>
          <p:nvPr/>
        </p:nvCxnSpPr>
        <p:spPr>
          <a:xfrm>
            <a:off x="1057275" y="1869280"/>
            <a:ext cx="642938" cy="557213"/>
          </a:xfrm>
          <a:prstGeom prst="bentConnector3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11">
            <a:extLst>
              <a:ext uri="{FF2B5EF4-FFF2-40B4-BE49-F238E27FC236}">
                <a16:creationId xmlns:a16="http://schemas.microsoft.com/office/drawing/2014/main" id="{CEF9C7F0-6D51-6645-8E55-A77C44B016D1}"/>
              </a:ext>
            </a:extLst>
          </p:cNvPr>
          <p:cNvCxnSpPr/>
          <p:nvPr/>
        </p:nvCxnSpPr>
        <p:spPr>
          <a:xfrm>
            <a:off x="1057275" y="3343276"/>
            <a:ext cx="642938" cy="557213"/>
          </a:xfrm>
          <a:prstGeom prst="bentConnector3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9D8411BC-8D52-0D4F-9C44-ABD52DF7B71E}"/>
              </a:ext>
            </a:extLst>
          </p:cNvPr>
          <p:cNvSpPr/>
          <p:nvPr/>
        </p:nvSpPr>
        <p:spPr>
          <a:xfrm>
            <a:off x="1378744" y="1443038"/>
            <a:ext cx="728663" cy="42624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0EAC2C2-7038-8C44-9F33-CE4B49EA351D}"/>
              </a:ext>
            </a:extLst>
          </p:cNvPr>
          <p:cNvSpPr/>
          <p:nvPr/>
        </p:nvSpPr>
        <p:spPr>
          <a:xfrm>
            <a:off x="1378744" y="2859885"/>
            <a:ext cx="728663" cy="42624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80A920B4-5103-2441-B76C-48CA057DF947}"/>
              </a:ext>
            </a:extLst>
          </p:cNvPr>
          <p:cNvSpPr/>
          <p:nvPr/>
        </p:nvSpPr>
        <p:spPr>
          <a:xfrm>
            <a:off x="1393032" y="4967288"/>
            <a:ext cx="728663" cy="42624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113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A837D-A4C7-C24B-A339-1BA2DB54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7238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C00000"/>
                </a:solidFill>
              </a:rPr>
              <a:t>Future </a:t>
            </a:r>
            <a:r>
              <a:rPr lang="it-IT" b="1" err="1">
                <a:solidFill>
                  <a:srgbClr val="C00000"/>
                </a:solidFill>
              </a:rPr>
              <a:t>research</a:t>
            </a:r>
            <a:r>
              <a:rPr lang="it-IT" b="1">
                <a:solidFill>
                  <a:srgbClr val="C00000"/>
                </a:solidFill>
              </a:rPr>
              <a:t> </a:t>
            </a:r>
            <a:r>
              <a:rPr lang="it-IT" b="1" err="1">
                <a:solidFill>
                  <a:srgbClr val="C00000"/>
                </a:solidFill>
              </a:rPr>
              <a:t>avenues</a:t>
            </a:r>
            <a:endParaRPr lang="it-IT" b="1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C6FFC-239A-4846-9A1A-6225DCB84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1443037"/>
            <a:ext cx="10872787" cy="4586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>
              <a:solidFill>
                <a:srgbClr val="C00000"/>
              </a:solidFill>
            </a:endParaRPr>
          </a:p>
          <a:p>
            <a:r>
              <a:rPr lang="it-IT" sz="2500"/>
              <a:t>Impact-</a:t>
            </a:r>
            <a:r>
              <a:rPr lang="it-IT" sz="2500" err="1"/>
              <a:t>assessment</a:t>
            </a:r>
            <a:r>
              <a:rPr lang="it-IT" sz="2500"/>
              <a:t> and </a:t>
            </a:r>
            <a:r>
              <a:rPr lang="it-IT" sz="2500" err="1"/>
              <a:t>thorough</a:t>
            </a:r>
            <a:r>
              <a:rPr lang="it-IT" sz="2500"/>
              <a:t> </a:t>
            </a:r>
            <a:r>
              <a:rPr lang="it-IT" sz="2500" err="1"/>
              <a:t>evaluation</a:t>
            </a:r>
            <a:r>
              <a:rPr lang="it-IT" sz="2500"/>
              <a:t> of </a:t>
            </a:r>
            <a:r>
              <a:rPr lang="it-IT" sz="2500" err="1"/>
              <a:t>how</a:t>
            </a:r>
            <a:r>
              <a:rPr lang="it-IT" sz="2500"/>
              <a:t> </a:t>
            </a:r>
            <a:r>
              <a:rPr lang="it-IT" sz="2500" err="1"/>
              <a:t>these</a:t>
            </a:r>
            <a:r>
              <a:rPr lang="it-IT" sz="2500"/>
              <a:t> </a:t>
            </a:r>
            <a:r>
              <a:rPr lang="it-IT" sz="2500" err="1"/>
              <a:t>two</a:t>
            </a:r>
            <a:r>
              <a:rPr lang="it-IT" sz="2500"/>
              <a:t> </a:t>
            </a:r>
            <a:r>
              <a:rPr lang="it-IT" sz="2500" err="1"/>
              <a:t>communication</a:t>
            </a:r>
            <a:r>
              <a:rPr lang="it-IT" sz="2500"/>
              <a:t> </a:t>
            </a:r>
            <a:r>
              <a:rPr lang="it-IT" sz="2500" err="1"/>
              <a:t>modes</a:t>
            </a:r>
            <a:r>
              <a:rPr lang="it-IT" sz="2500"/>
              <a:t> </a:t>
            </a:r>
            <a:r>
              <a:rPr lang="it-IT" sz="2500" err="1"/>
              <a:t>interact</a:t>
            </a:r>
            <a:r>
              <a:rPr lang="it-IT" sz="2500"/>
              <a:t>.</a:t>
            </a:r>
          </a:p>
          <a:p>
            <a:r>
              <a:rPr lang="it-IT" sz="2500" err="1"/>
              <a:t>Study</a:t>
            </a:r>
            <a:r>
              <a:rPr lang="it-IT" sz="2500"/>
              <a:t> </a:t>
            </a:r>
            <a:r>
              <a:rPr lang="it-IT" sz="2500" err="1"/>
              <a:t>involving</a:t>
            </a:r>
            <a:r>
              <a:rPr lang="it-IT" sz="2500"/>
              <a:t> meeting </a:t>
            </a:r>
            <a:r>
              <a:rPr lang="it-IT" sz="2500" err="1"/>
              <a:t>participants</a:t>
            </a:r>
            <a:r>
              <a:rPr lang="it-IT" sz="2500"/>
              <a:t> and </a:t>
            </a:r>
            <a:r>
              <a:rPr lang="it-IT" sz="2500" err="1"/>
              <a:t>interpreters</a:t>
            </a:r>
            <a:r>
              <a:rPr lang="it-IT" sz="2500"/>
              <a:t>: </a:t>
            </a:r>
            <a:r>
              <a:rPr lang="it-IT" sz="2500" err="1"/>
              <a:t>same</a:t>
            </a:r>
            <a:r>
              <a:rPr lang="it-IT" sz="2500"/>
              <a:t> </a:t>
            </a:r>
            <a:r>
              <a:rPr lang="it-IT" sz="2500" err="1"/>
              <a:t>questions</a:t>
            </a:r>
            <a:r>
              <a:rPr lang="it-IT" sz="2500"/>
              <a:t> on a </a:t>
            </a:r>
            <a:r>
              <a:rPr lang="it-IT" sz="2500" err="1"/>
              <a:t>specific</a:t>
            </a:r>
            <a:r>
              <a:rPr lang="it-IT" sz="2500"/>
              <a:t> set of </a:t>
            </a:r>
            <a:r>
              <a:rPr lang="it-IT" sz="2500" err="1"/>
              <a:t>events</a:t>
            </a:r>
            <a:r>
              <a:rPr lang="it-IT" sz="2500"/>
              <a:t>, </a:t>
            </a:r>
            <a:r>
              <a:rPr lang="it-IT" sz="2500" err="1"/>
              <a:t>representing</a:t>
            </a:r>
            <a:r>
              <a:rPr lang="it-IT" sz="2500"/>
              <a:t> the </a:t>
            </a:r>
            <a:r>
              <a:rPr lang="it-IT" sz="2500" err="1"/>
              <a:t>whole</a:t>
            </a:r>
            <a:r>
              <a:rPr lang="it-IT" sz="2500"/>
              <a:t> </a:t>
            </a:r>
            <a:r>
              <a:rPr lang="it-IT" sz="2500" err="1"/>
              <a:t>range</a:t>
            </a:r>
            <a:r>
              <a:rPr lang="it-IT" sz="2500"/>
              <a:t> of </a:t>
            </a:r>
            <a:r>
              <a:rPr lang="it-IT" sz="2500" err="1"/>
              <a:t>interpreter-mediated</a:t>
            </a:r>
            <a:r>
              <a:rPr lang="it-IT" sz="2500"/>
              <a:t> </a:t>
            </a:r>
            <a:r>
              <a:rPr lang="it-IT" sz="2500" err="1"/>
              <a:t>meetings</a:t>
            </a:r>
            <a:r>
              <a:rPr lang="it-IT" sz="2500"/>
              <a:t> </a:t>
            </a:r>
            <a:r>
              <a:rPr lang="it-IT" sz="2500" err="1"/>
              <a:t>organized</a:t>
            </a:r>
            <a:r>
              <a:rPr lang="it-IT" sz="2500"/>
              <a:t> by DG SCIC. </a:t>
            </a:r>
          </a:p>
          <a:p>
            <a:r>
              <a:rPr lang="it-IT" sz="2500" err="1"/>
              <a:t>Relationship</a:t>
            </a:r>
            <a:r>
              <a:rPr lang="it-IT" sz="2500"/>
              <a:t> </a:t>
            </a:r>
            <a:r>
              <a:rPr lang="it-IT" sz="2500" err="1"/>
              <a:t>between</a:t>
            </a:r>
            <a:r>
              <a:rPr lang="it-IT" sz="2500"/>
              <a:t> </a:t>
            </a:r>
            <a:r>
              <a:rPr lang="it-IT" sz="2500" err="1"/>
              <a:t>language</a:t>
            </a:r>
            <a:r>
              <a:rPr lang="it-IT" sz="2500"/>
              <a:t> regime and </a:t>
            </a:r>
            <a:r>
              <a:rPr lang="it-IT" sz="2500" err="1"/>
              <a:t>active</a:t>
            </a:r>
            <a:r>
              <a:rPr lang="it-IT" sz="2500"/>
              <a:t> </a:t>
            </a:r>
            <a:r>
              <a:rPr lang="it-IT" sz="2500" err="1"/>
              <a:t>participation</a:t>
            </a:r>
            <a:r>
              <a:rPr lang="it-IT" sz="2500"/>
              <a:t> or the </a:t>
            </a:r>
            <a:r>
              <a:rPr lang="it-IT" sz="2500" err="1"/>
              <a:t>participants</a:t>
            </a:r>
            <a:r>
              <a:rPr lang="it-IT" sz="2500"/>
              <a:t>’ </a:t>
            </a:r>
            <a:r>
              <a:rPr lang="it-IT" sz="2500" err="1"/>
              <a:t>reasons</a:t>
            </a:r>
            <a:r>
              <a:rPr lang="it-IT" sz="2500"/>
              <a:t> for </a:t>
            </a:r>
            <a:r>
              <a:rPr lang="it-IT" sz="2500" err="1"/>
              <a:t>using</a:t>
            </a:r>
            <a:r>
              <a:rPr lang="it-IT" sz="2500"/>
              <a:t> ELF.</a:t>
            </a:r>
          </a:p>
          <a:p>
            <a:r>
              <a:rPr lang="it-IT" sz="2500"/>
              <a:t>DG SCIC </a:t>
            </a:r>
            <a:r>
              <a:rPr lang="it-IT" sz="2500" err="1"/>
              <a:t>involvement</a:t>
            </a:r>
            <a:r>
              <a:rPr lang="it-IT" sz="2500"/>
              <a:t> on </a:t>
            </a:r>
            <a:r>
              <a:rPr lang="it-IT" sz="2500" err="1"/>
              <a:t>identifying</a:t>
            </a:r>
            <a:r>
              <a:rPr lang="it-IT" sz="2500"/>
              <a:t> </a:t>
            </a:r>
            <a:r>
              <a:rPr lang="it-IT" sz="2500" err="1"/>
              <a:t>language</a:t>
            </a:r>
            <a:r>
              <a:rPr lang="it-IT" sz="2500"/>
              <a:t> </a:t>
            </a:r>
            <a:r>
              <a:rPr lang="it-IT" sz="2500" err="1"/>
              <a:t>patterns</a:t>
            </a:r>
            <a:r>
              <a:rPr lang="it-IT" sz="2500"/>
              <a:t> and </a:t>
            </a:r>
            <a:r>
              <a:rPr lang="it-IT" sz="2500" err="1"/>
              <a:t>participants</a:t>
            </a:r>
            <a:r>
              <a:rPr lang="it-IT" sz="2500"/>
              <a:t>’ </a:t>
            </a:r>
            <a:r>
              <a:rPr lang="it-IT" sz="2500" err="1"/>
              <a:t>needs</a:t>
            </a:r>
            <a:r>
              <a:rPr lang="it-IT" sz="2500"/>
              <a:t>.</a:t>
            </a:r>
          </a:p>
          <a:p>
            <a:endParaRPr lang="it-IT"/>
          </a:p>
          <a:p>
            <a:pPr marL="0" indent="0">
              <a:buNone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A53262-244F-EC4C-8536-67184BC1F228}"/>
              </a:ext>
            </a:extLst>
          </p:cNvPr>
          <p:cNvSpPr txBox="1"/>
          <p:nvPr/>
        </p:nvSpPr>
        <p:spPr>
          <a:xfrm rot="20838198">
            <a:off x="1878154" y="2546422"/>
            <a:ext cx="9281918" cy="11169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b="1">
                <a:solidFill>
                  <a:srgbClr val="C00000"/>
                </a:solidFill>
              </a:rPr>
              <a:t>  “ELF </a:t>
            </a:r>
            <a:r>
              <a:rPr lang="it-IT" sz="4000" b="1" err="1">
                <a:solidFill>
                  <a:srgbClr val="C00000"/>
                </a:solidFill>
              </a:rPr>
              <a:t>is</a:t>
            </a:r>
            <a:r>
              <a:rPr lang="it-IT" sz="4000" b="1">
                <a:solidFill>
                  <a:srgbClr val="C00000"/>
                </a:solidFill>
              </a:rPr>
              <a:t> a </a:t>
            </a:r>
            <a:r>
              <a:rPr lang="it-IT" sz="4000" b="1" err="1">
                <a:solidFill>
                  <a:srgbClr val="C00000"/>
                </a:solidFill>
              </a:rPr>
              <a:t>fact</a:t>
            </a:r>
            <a:r>
              <a:rPr lang="it-IT" sz="4000" b="1">
                <a:solidFill>
                  <a:srgbClr val="C00000"/>
                </a:solidFill>
              </a:rPr>
              <a:t> of life and </a:t>
            </a:r>
            <a:r>
              <a:rPr lang="it-IT" sz="4000" b="1" err="1">
                <a:solidFill>
                  <a:srgbClr val="C00000"/>
                </a:solidFill>
              </a:rPr>
              <a:t>is</a:t>
            </a:r>
            <a:r>
              <a:rPr lang="it-IT" sz="4000" b="1">
                <a:solidFill>
                  <a:srgbClr val="C00000"/>
                </a:solidFill>
              </a:rPr>
              <a:t> </a:t>
            </a:r>
            <a:r>
              <a:rPr lang="it-IT" sz="4000" b="1" err="1">
                <a:solidFill>
                  <a:srgbClr val="C00000"/>
                </a:solidFill>
              </a:rPr>
              <a:t>there</a:t>
            </a:r>
            <a:r>
              <a:rPr lang="it-IT" sz="4000" b="1">
                <a:solidFill>
                  <a:srgbClr val="C00000"/>
                </a:solidFill>
              </a:rPr>
              <a:t> to stay” </a:t>
            </a:r>
            <a:endParaRPr lang="it-IT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it-IT" sz="5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9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822429-DA75-E549-BD17-8977490B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9601200" cy="640080"/>
          </a:xfrm>
        </p:spPr>
        <p:txBody>
          <a:bodyPr>
            <a:normAutofit fontScale="90000"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References</a:t>
            </a:r>
            <a:r>
              <a:rPr lang="it-IT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F7C00B-ADFC-BE45-A1CF-5B9DACE80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640080"/>
            <a:ext cx="11140440" cy="621792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2400" dirty="0" err="1"/>
              <a:t>Albl</a:t>
            </a:r>
            <a:r>
              <a:rPr lang="en-US" sz="2400" dirty="0"/>
              <a:t>-Mikasa, Michaela. </a:t>
            </a:r>
            <a:r>
              <a:rPr lang="en-GB" sz="2400" dirty="0"/>
              <a:t>2018. ELF and translation/interpreting. In Jennifer Jenkins, Will Baker &amp; Martin Dewey (eds.) </a:t>
            </a:r>
            <a:r>
              <a:rPr lang="en-GB" sz="2400" i="1" dirty="0"/>
              <a:t>The Routledge Handbook of English as a Lingua Franca</a:t>
            </a:r>
            <a:r>
              <a:rPr lang="en-GB" sz="2400" dirty="0"/>
              <a:t>, London/New York: Routledge, 369-383.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err="1"/>
              <a:t>Cogo</a:t>
            </a:r>
            <a:r>
              <a:rPr lang="en-US" sz="2400" dirty="0"/>
              <a:t>, Alessia. 2009. </a:t>
            </a:r>
            <a:r>
              <a:rPr lang="en-US" sz="2400" dirty="0" err="1"/>
              <a:t>Accomodating</a:t>
            </a:r>
            <a:r>
              <a:rPr lang="en-US" sz="2400" dirty="0"/>
              <a:t> difference in ELF conversations: A study of pragmatic strategies. In Anna </a:t>
            </a:r>
            <a:r>
              <a:rPr lang="en-US" sz="2400" dirty="0" err="1"/>
              <a:t>Mauranen</a:t>
            </a:r>
            <a:r>
              <a:rPr lang="en-US" sz="2400" dirty="0"/>
              <a:t> &amp; Elina </a:t>
            </a:r>
            <a:r>
              <a:rPr lang="en-US" sz="2400" dirty="0" err="1"/>
              <a:t>Ranta</a:t>
            </a:r>
            <a:r>
              <a:rPr lang="en-US" sz="2400" dirty="0"/>
              <a:t> (eds.) </a:t>
            </a:r>
            <a:r>
              <a:rPr lang="en-US" sz="2400" i="1" dirty="0"/>
              <a:t>English as a Lingua Franca: Studies and Findings</a:t>
            </a:r>
            <a:r>
              <a:rPr lang="en-US" sz="2400" dirty="0"/>
              <a:t>. Cambridge: Cambridge Scholars Publishing, 254-273.</a:t>
            </a:r>
          </a:p>
          <a:p>
            <a:pPr marL="0" indent="0" algn="just">
              <a:buNone/>
            </a:pPr>
            <a:r>
              <a:rPr lang="en-US" sz="2400" dirty="0"/>
              <a:t>European Commission. 2011. </a:t>
            </a:r>
            <a:r>
              <a:rPr lang="en-US" sz="2400" i="1" dirty="0"/>
              <a:t>Lingua franca: Chimera or reality?</a:t>
            </a:r>
            <a:r>
              <a:rPr lang="en-US" sz="2400" dirty="0"/>
              <a:t> Studies on translation and multilingualism 1/2011. Luxemburg: Directorate-General for Translation.</a:t>
            </a:r>
          </a:p>
          <a:p>
            <a:pPr marL="0" indent="0" algn="just">
              <a:buNone/>
            </a:pPr>
            <a:r>
              <a:rPr lang="en-GB" sz="2400" dirty="0"/>
              <a:t>House, Juliane. 2009. Introduction. The pragmatics of English as a lingua franca. Special Issue of </a:t>
            </a:r>
            <a:r>
              <a:rPr lang="en-GB" sz="2400" i="1" dirty="0"/>
              <a:t>Intercultural Pragmatics</a:t>
            </a:r>
            <a:r>
              <a:rPr lang="en-GB" sz="2400" dirty="0"/>
              <a:t> 6.2, 141-145.</a:t>
            </a:r>
          </a:p>
          <a:p>
            <a:pPr marL="0" indent="0" algn="just">
              <a:buNone/>
            </a:pPr>
            <a:r>
              <a:rPr lang="en-GB" sz="2400" dirty="0"/>
              <a:t>Jenkins, Jennifer. 2015. Repositioning English and multilingualism in English as a Lingua Franca. </a:t>
            </a:r>
            <a:r>
              <a:rPr lang="en-GB" sz="2400" i="1" dirty="0"/>
              <a:t>Englishes in Practice</a:t>
            </a:r>
            <a:r>
              <a:rPr lang="en-GB" sz="2400" dirty="0"/>
              <a:t>, 2(3), 49-85.</a:t>
            </a:r>
          </a:p>
          <a:p>
            <a:pPr marL="0" indent="0" algn="just">
              <a:buNone/>
            </a:pPr>
            <a:r>
              <a:rPr lang="en-GB" sz="2400" dirty="0"/>
              <a:t>Jenkins, Jennifer. 2000. </a:t>
            </a:r>
            <a:r>
              <a:rPr lang="en-GB" sz="2400" i="1" dirty="0"/>
              <a:t>The phonology of English as an international language</a:t>
            </a:r>
            <a:r>
              <a:rPr lang="en-GB" sz="2400" dirty="0"/>
              <a:t>. Oxford: Oxford University Press.</a:t>
            </a:r>
          </a:p>
          <a:p>
            <a:pPr marL="0" indent="0" algn="just">
              <a:buNone/>
            </a:pPr>
            <a:r>
              <a:rPr lang="en-US" sz="2400" dirty="0" err="1"/>
              <a:t>Mauranen</a:t>
            </a:r>
            <a:r>
              <a:rPr lang="en-US" sz="2400" dirty="0"/>
              <a:t>, Anna. 2018. </a:t>
            </a:r>
            <a:r>
              <a:rPr lang="en-US" sz="2400" dirty="0" err="1"/>
              <a:t>Conceptualising</a:t>
            </a:r>
            <a:r>
              <a:rPr lang="en-US" sz="2400" dirty="0"/>
              <a:t> ELF. </a:t>
            </a:r>
            <a:r>
              <a:rPr lang="en-GB" sz="2400" dirty="0"/>
              <a:t>In: Jennifer Jenkins, Will Baker &amp; Martin Dewey, </a:t>
            </a:r>
            <a:r>
              <a:rPr lang="en-GB" sz="2400" i="1" dirty="0"/>
              <a:t>The Routledge Handbook of English as a Lingua Franca</a:t>
            </a:r>
            <a:r>
              <a:rPr lang="en-GB" sz="2400" dirty="0"/>
              <a:t>. London/New York: Routledge, 7-24.</a:t>
            </a:r>
          </a:p>
          <a:p>
            <a:pPr marL="0" indent="0" algn="just">
              <a:buNone/>
            </a:pPr>
            <a:r>
              <a:rPr lang="en-GB" sz="2400" dirty="0" err="1"/>
              <a:t>Mauranen</a:t>
            </a:r>
            <a:r>
              <a:rPr lang="en-GB" sz="2400" dirty="0"/>
              <a:t>, Anna. 2006. Signalling and preventing misunderstandings in ELF communication. </a:t>
            </a:r>
            <a:r>
              <a:rPr lang="en-GB" sz="2400" i="1" dirty="0"/>
              <a:t>International Journal of the Sociology of Language</a:t>
            </a:r>
            <a:r>
              <a:rPr lang="en-GB" sz="2400" dirty="0"/>
              <a:t>, 177, 123-150.</a:t>
            </a:r>
          </a:p>
          <a:p>
            <a:pPr marL="0" indent="0" algn="just">
              <a:buNone/>
            </a:pPr>
            <a:r>
              <a:rPr lang="en-US" sz="2400" dirty="0" err="1"/>
              <a:t>Pitzl</a:t>
            </a:r>
            <a:r>
              <a:rPr lang="en-US" sz="2400" dirty="0"/>
              <a:t>, Marie-</a:t>
            </a:r>
            <a:r>
              <a:rPr lang="en-US" sz="2400" dirty="0" err="1"/>
              <a:t>Luise</a:t>
            </a:r>
            <a:r>
              <a:rPr lang="en-US" sz="2400" dirty="0"/>
              <a:t>. 2005. </a:t>
            </a:r>
            <a:r>
              <a:rPr lang="en-US" sz="2400" i="1" dirty="0"/>
              <a:t>Non-understanding in English as a lingua franca: examples from a business context</a:t>
            </a:r>
            <a:r>
              <a:rPr lang="en-US" sz="2400" dirty="0"/>
              <a:t>. Vienna English Working </a:t>
            </a:r>
            <a:r>
              <a:rPr lang="en-US" sz="2400" dirty="0" err="1"/>
              <a:t>PaperS</a:t>
            </a:r>
            <a:r>
              <a:rPr lang="en-US" sz="2400" dirty="0"/>
              <a:t> 17.2, 21-46.</a:t>
            </a:r>
            <a:endParaRPr lang="it-IT" sz="2400" dirty="0"/>
          </a:p>
          <a:p>
            <a:pPr marL="0" indent="0" algn="just">
              <a:buNone/>
            </a:pPr>
            <a:r>
              <a:rPr lang="en-GB" sz="2400" dirty="0" err="1"/>
              <a:t>Scardulla</a:t>
            </a:r>
            <a:r>
              <a:rPr lang="en-GB" sz="2400" dirty="0"/>
              <a:t>, Cristina. 2020. ELF at the European Commission: a survey-based study on interpreters’ perceptions. University of Udine/University of Trieste. PhD thesis.</a:t>
            </a:r>
          </a:p>
          <a:p>
            <a:pPr marL="0" indent="0" algn="just">
              <a:buNone/>
            </a:pPr>
            <a:r>
              <a:rPr lang="en-GB" sz="2400" dirty="0" err="1"/>
              <a:t>Seidlhofer</a:t>
            </a:r>
            <a:r>
              <a:rPr lang="en-GB" sz="2400" dirty="0"/>
              <a:t>, Barbara. 2011. </a:t>
            </a:r>
            <a:r>
              <a:rPr lang="en-GB" sz="2400" i="1" dirty="0"/>
              <a:t>Understanding English as a Lingua Franca</a:t>
            </a:r>
            <a:r>
              <a:rPr lang="en-GB" sz="2400" dirty="0"/>
              <a:t>. Oxford: Oxford University Press.</a:t>
            </a:r>
          </a:p>
          <a:p>
            <a:pPr marL="0" indent="0" algn="just">
              <a:buNone/>
            </a:pPr>
            <a:r>
              <a:rPr lang="en-GB" sz="2400" dirty="0" err="1"/>
              <a:t>Seidlhofer</a:t>
            </a:r>
            <a:r>
              <a:rPr lang="en-GB" sz="2400" dirty="0"/>
              <a:t>, Barbara. 2009. Orientations in ELF research: form and function. In Anna </a:t>
            </a:r>
            <a:r>
              <a:rPr lang="en-GB" sz="2400" dirty="0" err="1"/>
              <a:t>Mauranen</a:t>
            </a:r>
            <a:r>
              <a:rPr lang="en-GB" sz="2400" dirty="0"/>
              <a:t> &amp; Elina </a:t>
            </a:r>
            <a:r>
              <a:rPr lang="en-GB" sz="2400" dirty="0" err="1"/>
              <a:t>Ranta</a:t>
            </a:r>
            <a:r>
              <a:rPr lang="en-GB" sz="2400" dirty="0"/>
              <a:t> (eds.) </a:t>
            </a:r>
            <a:r>
              <a:rPr lang="en-GB" sz="2400" i="1" dirty="0"/>
              <a:t>English as a Lingua Franca: Studies and Findings</a:t>
            </a:r>
            <a:r>
              <a:rPr lang="en-GB" sz="2400" dirty="0"/>
              <a:t>. Cambridge: Cambridge Scholars Publishing, 37-59.</a:t>
            </a:r>
          </a:p>
          <a:p>
            <a:pPr marL="0" indent="0" algn="just">
              <a:buNone/>
            </a:pPr>
            <a:r>
              <a:rPr lang="en-US" sz="2400" dirty="0" err="1"/>
              <a:t>Seidlhofer</a:t>
            </a:r>
            <a:r>
              <a:rPr lang="en-US" sz="2400" dirty="0"/>
              <a:t>, Barbara. 2001. Closing a conceptual gap. The case for a description of English as a lingua franca. </a:t>
            </a:r>
            <a:r>
              <a:rPr lang="en-US" sz="2400" i="1" dirty="0"/>
              <a:t>International Journal of Applied Linguistics</a:t>
            </a:r>
            <a:r>
              <a:rPr lang="en-US" sz="2400" dirty="0"/>
              <a:t>. International Journal of Applied Linguistics. 11.2, 133-158.</a:t>
            </a:r>
          </a:p>
          <a:p>
            <a:pPr marL="0" indent="0" algn="just">
              <a:buNone/>
            </a:pPr>
            <a:r>
              <a:rPr lang="en-US" sz="2400" dirty="0"/>
              <a:t>VOICE. Vienna Oxford International Corpus of English (https://</a:t>
            </a:r>
            <a:r>
              <a:rPr lang="en-US" sz="2400" dirty="0" err="1"/>
              <a:t>voice.acdh.oeaw.ac.at</a:t>
            </a:r>
            <a:r>
              <a:rPr lang="en-US" sz="2400" dirty="0"/>
              <a:t>/</a:t>
            </a:r>
            <a:r>
              <a:rPr lang="en-US" sz="2400" dirty="0" err="1"/>
              <a:t>index.xql</a:t>
            </a:r>
            <a:r>
              <a:rPr lang="en-US" sz="2400" dirty="0"/>
              <a:t>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67944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D78D8-C5AC-E046-B0AC-0DEB14F11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err="1"/>
              <a:t>T</a:t>
            </a:r>
            <a:r>
              <a:rPr lang="it-IT" cap="none" err="1"/>
              <a:t>hank</a:t>
            </a:r>
            <a:r>
              <a:rPr lang="it-IT" cap="none"/>
              <a:t> </a:t>
            </a:r>
            <a:r>
              <a:rPr lang="it-IT" cap="none" err="1"/>
              <a:t>you</a:t>
            </a:r>
            <a:r>
              <a:rPr lang="it-IT"/>
              <a:t> </a:t>
            </a:r>
            <a:r>
              <a:rPr lang="it-IT" cap="none"/>
              <a:t>for </a:t>
            </a:r>
            <a:r>
              <a:rPr lang="it-IT" cap="none" err="1"/>
              <a:t>your</a:t>
            </a:r>
            <a:r>
              <a:rPr lang="it-IT" cap="none"/>
              <a:t> </a:t>
            </a:r>
            <a:r>
              <a:rPr lang="it-IT" cap="none" err="1"/>
              <a:t>attention</a:t>
            </a:r>
            <a:endParaRPr lang="it-IT" cap="none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BB1642-E457-5A44-A7AF-DF7DD669A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/>
              <a:t>Cristina </a:t>
            </a:r>
            <a:r>
              <a:rPr lang="it-IT" b="1" err="1"/>
              <a:t>Scardulla</a:t>
            </a:r>
            <a:endParaRPr lang="it-IT" b="1"/>
          </a:p>
          <a:p>
            <a:r>
              <a:rPr lang="it-IT"/>
              <a:t>scardulla.cristina@spes.uniud.it</a:t>
            </a:r>
          </a:p>
          <a:p>
            <a:r>
              <a:rPr lang="it-IT"/>
              <a:t>cscardulla@hotmail.com</a:t>
            </a:r>
          </a:p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7E73C1A-0CC7-104D-B47B-143AE96DD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25" y="3956279"/>
            <a:ext cx="1389184" cy="138918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0FA1E8-E999-694E-9DC5-86B4124F5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490" y="3956279"/>
            <a:ext cx="1381370" cy="13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0A1714CD-2986-DC4A-841E-9A0946FE6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185359"/>
              </p:ext>
            </p:extLst>
          </p:nvPr>
        </p:nvGraphicFramePr>
        <p:xfrm>
          <a:off x="701038" y="548640"/>
          <a:ext cx="11353801" cy="617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olo 10">
            <a:extLst>
              <a:ext uri="{FF2B5EF4-FFF2-40B4-BE49-F238E27FC236}">
                <a16:creationId xmlns:a16="http://schemas.microsoft.com/office/drawing/2014/main" id="{D4F7D7CF-8706-F543-A5C8-7AF4E18A0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H="1" flipV="1">
            <a:off x="701039" y="167640"/>
            <a:ext cx="2240281" cy="381000"/>
          </a:xfrm>
        </p:spPr>
        <p:txBody>
          <a:bodyPr>
            <a:noAutofit/>
          </a:bodyPr>
          <a:lstStyle/>
          <a:p>
            <a:r>
              <a:rPr lang="it-IT" sz="2400"/>
              <a:t>Jenkins 2015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8B3D60-947E-5447-9F3B-0EEF9969489D}"/>
              </a:ext>
            </a:extLst>
          </p:cNvPr>
          <p:cNvSpPr txBox="1"/>
          <p:nvPr/>
        </p:nvSpPr>
        <p:spPr>
          <a:xfrm>
            <a:off x="8854440" y="15240"/>
            <a:ext cx="3200400" cy="2585323"/>
          </a:xfrm>
          <a:prstGeom prst="rect">
            <a:avLst/>
          </a:prstGeom>
          <a:noFill/>
          <a:ln>
            <a:solidFill>
              <a:srgbClr val="F3575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VOICE</a:t>
            </a:r>
          </a:p>
          <a:p>
            <a:r>
              <a:rPr lang="it-IT" dirty="0"/>
              <a:t>Vienna Oxford International Corpus of English </a:t>
            </a:r>
          </a:p>
          <a:p>
            <a:r>
              <a:rPr lang="it-IT" dirty="0">
                <a:hlinkClick r:id="rId7"/>
              </a:rPr>
              <a:t>EXAMPLE</a:t>
            </a:r>
            <a:endParaRPr lang="it-IT" dirty="0"/>
          </a:p>
          <a:p>
            <a:r>
              <a:rPr lang="it-IT" b="1" dirty="0"/>
              <a:t>ELFA</a:t>
            </a:r>
          </a:p>
          <a:p>
            <a:r>
              <a:rPr lang="it-IT" dirty="0"/>
              <a:t>English </a:t>
            </a:r>
            <a:r>
              <a:rPr lang="it-IT" dirty="0" err="1"/>
              <a:t>as</a:t>
            </a:r>
            <a:r>
              <a:rPr lang="it-IT" dirty="0"/>
              <a:t> a Lingua Franca in the </a:t>
            </a:r>
            <a:r>
              <a:rPr lang="it-IT" dirty="0" err="1"/>
              <a:t>Academic</a:t>
            </a:r>
            <a:r>
              <a:rPr lang="it-IT" dirty="0"/>
              <a:t> </a:t>
            </a:r>
            <a:r>
              <a:rPr lang="it-IT" dirty="0" err="1"/>
              <a:t>setting</a:t>
            </a:r>
            <a:endParaRPr lang="it-IT" dirty="0"/>
          </a:p>
          <a:p>
            <a:r>
              <a:rPr lang="it-IT" b="1" dirty="0"/>
              <a:t>ACE</a:t>
            </a:r>
          </a:p>
          <a:p>
            <a:r>
              <a:rPr lang="it-IT" dirty="0"/>
              <a:t>Asian Corpus of English</a:t>
            </a:r>
          </a:p>
        </p:txBody>
      </p:sp>
    </p:spTree>
    <p:extLst>
      <p:ext uri="{BB962C8B-B14F-4D97-AF65-F5344CB8AC3E}">
        <p14:creationId xmlns:p14="http://schemas.microsoft.com/office/powerpoint/2010/main" val="39278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A0A1A-D0DE-AB4D-BA46-3FBCBDCB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8663"/>
          </a:xfrm>
        </p:spPr>
        <p:txBody>
          <a:bodyPr>
            <a:normAutofit fontScale="90000"/>
          </a:bodyPr>
          <a:lstStyle/>
          <a:p>
            <a:r>
              <a:rPr lang="it-IT" b="1">
                <a:solidFill>
                  <a:srgbClr val="C00000"/>
                </a:solidFill>
              </a:rPr>
              <a:t>ELF</a:t>
            </a:r>
            <a:br>
              <a:rPr lang="it-IT" sz="2400" b="1">
                <a:solidFill>
                  <a:schemeClr val="tx1"/>
                </a:solidFill>
              </a:rPr>
            </a:br>
            <a:endParaRPr lang="it-IT" sz="2400" b="1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CC2BB3-A2FD-1D49-ADC2-CC46A1B0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14463"/>
            <a:ext cx="10272713" cy="52006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/>
              <a:t>	</a:t>
            </a:r>
            <a:r>
              <a:rPr lang="it-IT" sz="2400" b="1" dirty="0"/>
              <a:t>ELF &amp; </a:t>
            </a:r>
            <a:r>
              <a:rPr lang="it-IT" sz="2400" b="1" dirty="0" err="1"/>
              <a:t>pragmatics</a:t>
            </a:r>
            <a:r>
              <a:rPr lang="it-IT" sz="2400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dirty="0"/>
              <a:t>Collaborative nature of </a:t>
            </a:r>
            <a:r>
              <a:rPr lang="it-IT" sz="2400" dirty="0" err="1"/>
              <a:t>interaction</a:t>
            </a:r>
            <a:r>
              <a:rPr lang="it-IT" sz="2400" dirty="0"/>
              <a:t> (</a:t>
            </a:r>
            <a:r>
              <a:rPr lang="it-IT" sz="2400" dirty="0" err="1"/>
              <a:t>negotiation</a:t>
            </a:r>
            <a:r>
              <a:rPr lang="it-IT" sz="2400" dirty="0"/>
              <a:t> of </a:t>
            </a:r>
            <a:r>
              <a:rPr lang="it-IT" sz="2400" dirty="0" err="1"/>
              <a:t>meaning</a:t>
            </a:r>
            <a:r>
              <a:rPr lang="it-IT" sz="2400" dirty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dirty="0" err="1"/>
              <a:t>Proactive</a:t>
            </a:r>
            <a:r>
              <a:rPr lang="it-IT" sz="2400" dirty="0"/>
              <a:t> </a:t>
            </a:r>
            <a:r>
              <a:rPr lang="it-IT" sz="2400" dirty="0" err="1"/>
              <a:t>strategies</a:t>
            </a:r>
            <a:r>
              <a:rPr lang="it-IT" sz="2400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clarification</a:t>
            </a:r>
            <a:r>
              <a:rPr lang="it-IT" sz="2400" dirty="0"/>
              <a:t>, self-</a:t>
            </a:r>
            <a:r>
              <a:rPr lang="it-IT" sz="2400" dirty="0" err="1"/>
              <a:t>repair</a:t>
            </a:r>
            <a:r>
              <a:rPr lang="it-IT" sz="2400" dirty="0"/>
              <a:t>, </a:t>
            </a:r>
            <a:r>
              <a:rPr lang="it-IT" sz="2400" dirty="0" err="1"/>
              <a:t>repetition</a:t>
            </a:r>
            <a:r>
              <a:rPr lang="it-IT" sz="2400" dirty="0"/>
              <a:t> (</a:t>
            </a:r>
            <a:r>
              <a:rPr lang="it-IT" sz="2400" dirty="0" err="1"/>
              <a:t>Pitzl</a:t>
            </a:r>
            <a:r>
              <a:rPr lang="it-IT" sz="2400" dirty="0"/>
              <a:t> 2005, </a:t>
            </a:r>
            <a:r>
              <a:rPr lang="it-IT" sz="2400" dirty="0" err="1"/>
              <a:t>Mauranen</a:t>
            </a:r>
            <a:r>
              <a:rPr lang="it-IT" sz="2400" dirty="0"/>
              <a:t> 2006, </a:t>
            </a:r>
            <a:r>
              <a:rPr lang="it-IT" sz="2400" dirty="0" err="1"/>
              <a:t>Cogo</a:t>
            </a:r>
            <a:r>
              <a:rPr lang="it-IT" sz="2400" dirty="0"/>
              <a:t> 2009, House 2009).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dirty="0"/>
              <a:t>‘</a:t>
            </a:r>
            <a:r>
              <a:rPr lang="it-IT" sz="2400" dirty="0" err="1"/>
              <a:t>Let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pass’ </a:t>
            </a:r>
            <a:r>
              <a:rPr lang="it-IT" sz="2400" dirty="0" err="1"/>
              <a:t>approach</a:t>
            </a:r>
            <a:r>
              <a:rPr lang="it-IT" sz="2400" dirty="0"/>
              <a:t> (House 2009, </a:t>
            </a:r>
            <a:r>
              <a:rPr lang="it-IT" sz="2400" dirty="0" err="1"/>
              <a:t>Seidlhofer</a:t>
            </a:r>
            <a:r>
              <a:rPr lang="it-IT" sz="2400" dirty="0"/>
              <a:t> 2001).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dirty="0" err="1"/>
              <a:t>Linguistic</a:t>
            </a:r>
            <a:r>
              <a:rPr lang="it-IT" sz="2400" dirty="0"/>
              <a:t> </a:t>
            </a:r>
            <a:r>
              <a:rPr lang="it-IT" sz="2400" dirty="0" err="1"/>
              <a:t>creativity</a:t>
            </a:r>
            <a:r>
              <a:rPr lang="it-IT" sz="2400" dirty="0"/>
              <a:t> («cooperative </a:t>
            </a:r>
            <a:r>
              <a:rPr lang="it-IT" sz="2400" dirty="0" err="1"/>
              <a:t>convergence</a:t>
            </a:r>
            <a:r>
              <a:rPr lang="it-IT" sz="2400" dirty="0"/>
              <a:t> on </a:t>
            </a:r>
            <a:r>
              <a:rPr lang="it-IT" sz="2400" dirty="0" err="1"/>
              <a:t>shared</a:t>
            </a:r>
            <a:r>
              <a:rPr lang="it-IT" sz="2400" dirty="0"/>
              <a:t> </a:t>
            </a:r>
            <a:r>
              <a:rPr lang="it-IT" sz="2400" dirty="0" err="1"/>
              <a:t>meaning</a:t>
            </a:r>
            <a:r>
              <a:rPr lang="it-IT" sz="2400" dirty="0"/>
              <a:t>» </a:t>
            </a:r>
            <a:r>
              <a:rPr lang="it-IT" sz="2400" dirty="0" err="1"/>
              <a:t>Seidlhofer</a:t>
            </a:r>
            <a:r>
              <a:rPr lang="it-IT" sz="2400" dirty="0"/>
              <a:t> 2009).	</a:t>
            </a:r>
          </a:p>
          <a:p>
            <a:pPr marL="0" indent="0" algn="just">
              <a:buNone/>
            </a:pPr>
            <a:r>
              <a:rPr lang="it-IT" sz="2400" dirty="0"/>
              <a:t>	</a:t>
            </a:r>
            <a:r>
              <a:rPr lang="it-IT" sz="2400" b="1" dirty="0"/>
              <a:t>ELF &amp; </a:t>
            </a:r>
            <a:r>
              <a:rPr lang="it-IT" sz="2400" b="1" dirty="0" err="1"/>
              <a:t>identities</a:t>
            </a:r>
            <a:r>
              <a:rPr lang="it-IT" sz="2400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dirty="0" err="1"/>
              <a:t>Intercultural</a:t>
            </a:r>
            <a:r>
              <a:rPr lang="it-IT" sz="2400" dirty="0"/>
              <a:t> </a:t>
            </a:r>
            <a:r>
              <a:rPr lang="it-IT" sz="2400" dirty="0" err="1"/>
              <a:t>communication</a:t>
            </a:r>
            <a:r>
              <a:rPr lang="it-IT" sz="2400" dirty="0"/>
              <a:t> -&gt; </a:t>
            </a:r>
            <a:r>
              <a:rPr lang="it-IT" sz="2400" dirty="0" err="1"/>
              <a:t>linguistic</a:t>
            </a:r>
            <a:r>
              <a:rPr lang="it-IT" sz="2400" dirty="0"/>
              <a:t> </a:t>
            </a:r>
            <a:r>
              <a:rPr lang="it-IT" sz="2400" dirty="0" err="1"/>
              <a:t>dimension</a:t>
            </a:r>
            <a:r>
              <a:rPr lang="it-IT" sz="2400" dirty="0"/>
              <a:t> </a:t>
            </a:r>
            <a:r>
              <a:rPr lang="it-IT" sz="2400" dirty="0" err="1"/>
              <a:t>cannot</a:t>
            </a:r>
            <a:r>
              <a:rPr lang="it-IT" sz="2400" dirty="0"/>
              <a:t> be </a:t>
            </a:r>
            <a:r>
              <a:rPr lang="it-IT" sz="2400" dirty="0" err="1"/>
              <a:t>dissociated</a:t>
            </a:r>
            <a:r>
              <a:rPr lang="it-IT" sz="2400" dirty="0"/>
              <a:t> from </a:t>
            </a:r>
            <a:r>
              <a:rPr lang="it-IT" sz="2400" dirty="0" err="1"/>
              <a:t>notions</a:t>
            </a:r>
            <a:r>
              <a:rPr lang="it-IT" sz="2400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identity</a:t>
            </a:r>
            <a:r>
              <a:rPr lang="it-IT" sz="2400" dirty="0"/>
              <a:t>, community and culture.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linguistic</a:t>
            </a:r>
            <a:r>
              <a:rPr lang="it-IT" sz="2400" dirty="0"/>
              <a:t> and cultural </a:t>
            </a:r>
            <a:r>
              <a:rPr lang="it-IT" sz="2400" dirty="0" err="1"/>
              <a:t>flows</a:t>
            </a:r>
            <a:r>
              <a:rPr lang="it-IT" sz="2400" dirty="0"/>
              <a:t> converge in a </a:t>
            </a:r>
            <a:r>
              <a:rPr lang="it-IT" sz="2400" dirty="0" err="1"/>
              <a:t>given</a:t>
            </a:r>
            <a:r>
              <a:rPr lang="it-IT" sz="2400" dirty="0"/>
              <a:t> </a:t>
            </a:r>
            <a:r>
              <a:rPr lang="it-IT" sz="2400" dirty="0" err="1"/>
              <a:t>context</a:t>
            </a:r>
            <a:r>
              <a:rPr lang="it-IT" sz="2400" dirty="0"/>
              <a:t>, </a:t>
            </a:r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interlocutors</a:t>
            </a:r>
            <a:r>
              <a:rPr lang="it-IT" sz="2400" dirty="0"/>
              <a:t> cooperate to </a:t>
            </a:r>
            <a:r>
              <a:rPr lang="it-IT" sz="2400" dirty="0" err="1"/>
              <a:t>negotiate</a:t>
            </a:r>
            <a:r>
              <a:rPr lang="it-IT" sz="2400" dirty="0"/>
              <a:t> </a:t>
            </a:r>
            <a:r>
              <a:rPr lang="it-IT" sz="2400" dirty="0" err="1"/>
              <a:t>meaning</a:t>
            </a:r>
            <a:r>
              <a:rPr lang="it-IT" sz="2400" dirty="0"/>
              <a:t>.</a:t>
            </a:r>
          </a:p>
          <a:p>
            <a:pPr marL="0" indent="0" algn="just">
              <a:buNone/>
            </a:pPr>
            <a:endParaRPr lang="it-IT" sz="2400" dirty="0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B014C2D9-3605-B84E-9E6C-514D6B5651C0}"/>
              </a:ext>
            </a:extLst>
          </p:cNvPr>
          <p:cNvSpPr/>
          <p:nvPr/>
        </p:nvSpPr>
        <p:spPr>
          <a:xfrm flipV="1">
            <a:off x="1371598" y="1498520"/>
            <a:ext cx="814388" cy="3400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109B4EF0-EB8E-EE4A-AE19-DCB4602BE7C8}"/>
              </a:ext>
            </a:extLst>
          </p:cNvPr>
          <p:cNvSpPr/>
          <p:nvPr/>
        </p:nvSpPr>
        <p:spPr>
          <a:xfrm flipV="1">
            <a:off x="1371598" y="4335780"/>
            <a:ext cx="814388" cy="3400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7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4DD31-3A24-1047-915D-E82B27CA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585"/>
          </a:xfrm>
        </p:spPr>
        <p:txBody>
          <a:bodyPr/>
          <a:lstStyle/>
          <a:p>
            <a:r>
              <a:rPr lang="it-IT" b="1" u="sng" err="1"/>
              <a:t>Outline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0628C-6439-884C-95F2-F4F3917B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385"/>
            <a:ext cx="9601200" cy="4630615"/>
          </a:xfrm>
        </p:spPr>
        <p:txBody>
          <a:bodyPr>
            <a:normAutofit/>
          </a:bodyPr>
          <a:lstStyle/>
          <a:p>
            <a:r>
              <a:rPr lang="it-IT" sz="2400"/>
              <a:t>ELF </a:t>
            </a:r>
          </a:p>
          <a:p>
            <a:r>
              <a:rPr lang="it-IT" sz="4200" b="1">
                <a:solidFill>
                  <a:srgbClr val="C00000"/>
                </a:solidFill>
              </a:rPr>
              <a:t>ITELF</a:t>
            </a:r>
          </a:p>
          <a:p>
            <a:r>
              <a:rPr lang="it-IT" sz="2400" err="1"/>
              <a:t>PhD</a:t>
            </a:r>
            <a:r>
              <a:rPr lang="it-IT" sz="2400"/>
              <a:t>: </a:t>
            </a:r>
            <a:r>
              <a:rPr lang="it-IT" sz="2400" err="1"/>
              <a:t>Key</a:t>
            </a:r>
            <a:r>
              <a:rPr lang="it-IT" sz="2400"/>
              <a:t> </a:t>
            </a:r>
            <a:r>
              <a:rPr lang="it-IT" sz="2400" err="1"/>
              <a:t>concepts</a:t>
            </a:r>
            <a:r>
              <a:rPr lang="it-IT" sz="2400"/>
              <a:t> &amp; </a:t>
            </a:r>
            <a:r>
              <a:rPr lang="it-IT" sz="2400" err="1"/>
              <a:t>Research</a:t>
            </a:r>
            <a:r>
              <a:rPr lang="it-IT" sz="2400"/>
              <a:t> </a:t>
            </a:r>
            <a:r>
              <a:rPr lang="it-IT" sz="2400" err="1"/>
              <a:t>Questions</a:t>
            </a:r>
            <a:endParaRPr lang="it-IT" sz="2400"/>
          </a:p>
          <a:p>
            <a:r>
              <a:rPr lang="it-IT" sz="2400" err="1"/>
              <a:t>Multilingualism</a:t>
            </a:r>
            <a:r>
              <a:rPr lang="it-IT" sz="2400"/>
              <a:t> &amp; </a:t>
            </a:r>
            <a:r>
              <a:rPr lang="it-IT" sz="2400" err="1"/>
              <a:t>interpreting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the EU</a:t>
            </a:r>
          </a:p>
          <a:p>
            <a:r>
              <a:rPr lang="it-IT" sz="2400"/>
              <a:t>IPE: </a:t>
            </a:r>
            <a:r>
              <a:rPr lang="it-IT" sz="2400" err="1"/>
              <a:t>Interpreters</a:t>
            </a:r>
            <a:r>
              <a:rPr lang="it-IT" sz="2400"/>
              <a:t>’ </a:t>
            </a:r>
            <a:r>
              <a:rPr lang="it-IT" sz="2400" err="1"/>
              <a:t>Perceptions</a:t>
            </a:r>
            <a:r>
              <a:rPr lang="it-IT" sz="2400"/>
              <a:t> of ELF</a:t>
            </a:r>
          </a:p>
          <a:p>
            <a:r>
              <a:rPr lang="it-IT" sz="2400"/>
              <a:t>Quantitative and qualitative </a:t>
            </a:r>
            <a:r>
              <a:rPr lang="it-IT" sz="2400" err="1"/>
              <a:t>results</a:t>
            </a:r>
            <a:endParaRPr lang="it-IT" sz="2400"/>
          </a:p>
          <a:p>
            <a:r>
              <a:rPr lang="it-IT" sz="2400"/>
              <a:t>CSS: DG </a:t>
            </a:r>
            <a:r>
              <a:rPr lang="it-IT" sz="2400" err="1"/>
              <a:t>SCIC’s</a:t>
            </a:r>
            <a:r>
              <a:rPr lang="it-IT" sz="2400"/>
              <a:t> </a:t>
            </a:r>
            <a:r>
              <a:rPr lang="it-IT" sz="2400" err="1"/>
              <a:t>Customers</a:t>
            </a:r>
            <a:r>
              <a:rPr lang="it-IT" sz="2400"/>
              <a:t>’ </a:t>
            </a:r>
            <a:r>
              <a:rPr lang="it-IT" sz="2400" err="1"/>
              <a:t>Satisfaction</a:t>
            </a:r>
            <a:r>
              <a:rPr lang="it-IT" sz="2400"/>
              <a:t> </a:t>
            </a:r>
            <a:r>
              <a:rPr lang="it-IT" sz="2400" err="1"/>
              <a:t>Survey</a:t>
            </a:r>
            <a:endParaRPr lang="it-IT" sz="2400"/>
          </a:p>
          <a:p>
            <a:r>
              <a:rPr lang="it-IT" sz="2400" err="1"/>
              <a:t>Conclusions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86258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A0A1A-D0DE-AB4D-BA46-3FBCBDCB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86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ITELF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CC2BB3-A2FD-1D49-ADC2-CC46A1B0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14463"/>
            <a:ext cx="10272713" cy="1069657"/>
          </a:xfrm>
        </p:spPr>
        <p:txBody>
          <a:bodyPr>
            <a:normAutofit/>
          </a:bodyPr>
          <a:lstStyle/>
          <a:p>
            <a:r>
              <a:rPr lang="it-IT" sz="2400" dirty="0"/>
              <a:t>ELF, </a:t>
            </a:r>
            <a:r>
              <a:rPr lang="it-IT" sz="2400" dirty="0" err="1"/>
              <a:t>translation</a:t>
            </a:r>
            <a:r>
              <a:rPr lang="it-IT" sz="2400" dirty="0"/>
              <a:t> and </a:t>
            </a:r>
            <a:r>
              <a:rPr lang="it-IT" sz="2400" dirty="0" err="1"/>
              <a:t>interpretation</a:t>
            </a:r>
            <a:r>
              <a:rPr lang="it-IT" sz="2400" dirty="0"/>
              <a:t> (T&amp;I)	 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 err="1"/>
              <a:t>Communication</a:t>
            </a:r>
            <a:r>
              <a:rPr lang="it-IT" sz="2400" dirty="0"/>
              <a:t> </a:t>
            </a:r>
            <a:r>
              <a:rPr lang="it-IT" sz="2400" dirty="0" err="1"/>
              <a:t>across</a:t>
            </a:r>
            <a:r>
              <a:rPr lang="it-IT" sz="2400" dirty="0"/>
              <a:t> </a:t>
            </a:r>
            <a:r>
              <a:rPr lang="it-IT" sz="2400" dirty="0" err="1"/>
              <a:t>language</a:t>
            </a:r>
            <a:r>
              <a:rPr lang="it-IT" sz="2400" dirty="0"/>
              <a:t> </a:t>
            </a:r>
            <a:r>
              <a:rPr lang="it-IT" sz="2400" dirty="0" err="1"/>
              <a:t>barriers</a:t>
            </a:r>
            <a:endParaRPr lang="it-IT" sz="2400" dirty="0"/>
          </a:p>
          <a:p>
            <a:pPr marL="987552" lvl="2" indent="0">
              <a:buNone/>
            </a:pPr>
            <a:endParaRPr lang="it-IT" dirty="0"/>
          </a:p>
        </p:txBody>
      </p:sp>
      <p:cxnSp>
        <p:nvCxnSpPr>
          <p:cNvPr id="9" name="Connettore 4 8">
            <a:extLst>
              <a:ext uri="{FF2B5EF4-FFF2-40B4-BE49-F238E27FC236}">
                <a16:creationId xmlns:a16="http://schemas.microsoft.com/office/drawing/2014/main" id="{44CCE03C-AB1A-8F47-9EA5-16C10DBFC82C}"/>
              </a:ext>
            </a:extLst>
          </p:cNvPr>
          <p:cNvCxnSpPr>
            <a:cxnSpLocks/>
          </p:cNvCxnSpPr>
          <p:nvPr/>
        </p:nvCxnSpPr>
        <p:spPr>
          <a:xfrm>
            <a:off x="1457323" y="1805136"/>
            <a:ext cx="871540" cy="337990"/>
          </a:xfrm>
          <a:prstGeom prst="bentConnector3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FAE009-B2CA-7F4C-B016-9E83E7028A07}"/>
              </a:ext>
            </a:extLst>
          </p:cNvPr>
          <p:cNvSpPr txBox="1"/>
          <p:nvPr/>
        </p:nvSpPr>
        <p:spPr>
          <a:xfrm>
            <a:off x="1457323" y="2865120"/>
            <a:ext cx="98202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2400" dirty="0" err="1"/>
              <a:t>Translators</a:t>
            </a:r>
            <a:r>
              <a:rPr lang="it-IT" sz="2400" dirty="0"/>
              <a:t> and </a:t>
            </a:r>
            <a:r>
              <a:rPr lang="it-IT" sz="2400" dirty="0" err="1"/>
              <a:t>interpreters</a:t>
            </a:r>
            <a:r>
              <a:rPr lang="it-IT" sz="2400" dirty="0"/>
              <a:t> are </a:t>
            </a:r>
            <a:r>
              <a:rPr lang="it-IT" sz="2400" dirty="0" err="1"/>
              <a:t>multilingual</a:t>
            </a:r>
            <a:r>
              <a:rPr lang="it-IT" sz="2400" dirty="0"/>
              <a:t> and </a:t>
            </a:r>
            <a:r>
              <a:rPr lang="it-IT" sz="2400" dirty="0" err="1"/>
              <a:t>multicultural</a:t>
            </a:r>
            <a:r>
              <a:rPr lang="it-IT" sz="2400" dirty="0"/>
              <a:t> </a:t>
            </a:r>
            <a:r>
              <a:rPr lang="it-IT" sz="2400" dirty="0" err="1"/>
              <a:t>communicators</a:t>
            </a:r>
            <a:r>
              <a:rPr lang="it-IT" sz="2400" dirty="0"/>
              <a:t> vs. ELF speakers are </a:t>
            </a:r>
            <a:r>
              <a:rPr lang="it-IT" sz="2400" dirty="0" err="1"/>
              <a:t>untrained</a:t>
            </a:r>
            <a:r>
              <a:rPr lang="it-IT" sz="2400" dirty="0"/>
              <a:t> </a:t>
            </a:r>
            <a:r>
              <a:rPr lang="it-IT" sz="2400" dirty="0" err="1"/>
              <a:t>multilinguals</a:t>
            </a:r>
            <a:r>
              <a:rPr lang="it-IT" sz="2400" dirty="0"/>
              <a:t> (T&amp;I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based</a:t>
            </a:r>
            <a:r>
              <a:rPr lang="it-IT" sz="2400" dirty="0"/>
              <a:t> on native or native-</a:t>
            </a:r>
            <a:r>
              <a:rPr lang="it-IT" sz="2400" dirty="0" err="1"/>
              <a:t>like</a:t>
            </a:r>
            <a:r>
              <a:rPr lang="it-IT" sz="2400" dirty="0"/>
              <a:t> </a:t>
            </a:r>
            <a:r>
              <a:rPr lang="it-IT" sz="2400" dirty="0" err="1"/>
              <a:t>linguistic</a:t>
            </a:r>
            <a:r>
              <a:rPr lang="it-IT" sz="2400" dirty="0"/>
              <a:t> </a:t>
            </a:r>
            <a:r>
              <a:rPr lang="it-IT" sz="2400" dirty="0" err="1"/>
              <a:t>competence</a:t>
            </a:r>
            <a:r>
              <a:rPr lang="it-IT" sz="2400" dirty="0"/>
              <a:t>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2400" dirty="0"/>
              <a:t>Non </a:t>
            </a:r>
            <a:r>
              <a:rPr lang="it-IT" sz="2400" dirty="0" err="1"/>
              <a:t>professional</a:t>
            </a:r>
            <a:r>
              <a:rPr lang="it-IT" sz="2400" dirty="0"/>
              <a:t> ELF speakers/</a:t>
            </a:r>
            <a:r>
              <a:rPr lang="it-IT" sz="2400" dirty="0" err="1"/>
              <a:t>writers</a:t>
            </a:r>
            <a:r>
              <a:rPr lang="it-IT" sz="2400" dirty="0"/>
              <a:t>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2400" dirty="0"/>
              <a:t>Massive </a:t>
            </a:r>
            <a:r>
              <a:rPr lang="it-IT" sz="2400" dirty="0" err="1"/>
              <a:t>increase</a:t>
            </a:r>
            <a:r>
              <a:rPr lang="it-IT" sz="2400" dirty="0"/>
              <a:t> in </a:t>
            </a:r>
            <a:r>
              <a:rPr lang="it-IT" sz="2400" dirty="0" err="1"/>
              <a:t>translation</a:t>
            </a:r>
            <a:r>
              <a:rPr lang="it-IT" sz="2400" dirty="0"/>
              <a:t> </a:t>
            </a:r>
            <a:r>
              <a:rPr lang="it-IT" sz="2400" dirty="0" err="1"/>
              <a:t>worldwide</a:t>
            </a:r>
            <a:r>
              <a:rPr lang="it-IT" sz="2400" dirty="0"/>
              <a:t> (more </a:t>
            </a:r>
            <a:r>
              <a:rPr lang="it-IT" sz="2400" dirty="0" err="1"/>
              <a:t>contacts</a:t>
            </a:r>
            <a:r>
              <a:rPr lang="it-IT" sz="2400" dirty="0"/>
              <a:t> and </a:t>
            </a:r>
            <a:r>
              <a:rPr lang="it-IT" sz="2400" dirty="0" err="1"/>
              <a:t>exchanges</a:t>
            </a:r>
            <a:r>
              <a:rPr lang="it-IT" sz="2400" dirty="0"/>
              <a:t>) BUT </a:t>
            </a:r>
            <a:r>
              <a:rPr lang="it-IT" sz="2400" dirty="0" err="1"/>
              <a:t>markets</a:t>
            </a:r>
            <a:r>
              <a:rPr lang="it-IT" sz="2400" dirty="0"/>
              <a:t> are </a:t>
            </a:r>
            <a:r>
              <a:rPr lang="it-IT" sz="2400" dirty="0" err="1"/>
              <a:t>becoming</a:t>
            </a:r>
            <a:r>
              <a:rPr lang="it-IT" sz="2400" dirty="0"/>
              <a:t> </a:t>
            </a:r>
            <a:r>
              <a:rPr lang="it-IT" sz="2400" dirty="0" err="1"/>
              <a:t>increasingly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-way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it-IT" sz="2400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855EA7-6E24-BF47-9F6F-61F037ED99B5}"/>
              </a:ext>
            </a:extLst>
          </p:cNvPr>
          <p:cNvSpPr txBox="1"/>
          <p:nvPr/>
        </p:nvSpPr>
        <p:spPr>
          <a:xfrm>
            <a:off x="2987040" y="807720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(</a:t>
            </a:r>
            <a:r>
              <a:rPr lang="it-IT" sz="2400" dirty="0" err="1"/>
              <a:t>Albl</a:t>
            </a:r>
            <a:r>
              <a:rPr lang="it-IT" sz="2400" dirty="0"/>
              <a:t> </a:t>
            </a:r>
            <a:r>
              <a:rPr lang="it-IT" sz="2400" dirty="0" err="1"/>
              <a:t>Mikasa</a:t>
            </a:r>
            <a:r>
              <a:rPr lang="it-IT" sz="2400" dirty="0"/>
              <a:t> 2018)</a:t>
            </a:r>
          </a:p>
        </p:txBody>
      </p:sp>
    </p:spTree>
    <p:extLst>
      <p:ext uri="{BB962C8B-B14F-4D97-AF65-F5344CB8AC3E}">
        <p14:creationId xmlns:p14="http://schemas.microsoft.com/office/powerpoint/2010/main" val="414996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A0A1A-D0DE-AB4D-BA46-3FBCBDCB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86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ITELF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CC2BB3-A2FD-1D49-ADC2-CC46A1B0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14463"/>
            <a:ext cx="10272713" cy="2243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b="1" dirty="0">
                <a:solidFill>
                  <a:srgbClr val="C00000"/>
                </a:solidFill>
              </a:rPr>
              <a:t>ELF and </a:t>
            </a:r>
            <a:r>
              <a:rPr lang="it-IT" sz="3000" b="1" dirty="0" err="1">
                <a:solidFill>
                  <a:srgbClr val="C00000"/>
                </a:solidFill>
              </a:rPr>
              <a:t>Translation</a:t>
            </a:r>
            <a:endParaRPr lang="it-IT" sz="3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400" dirty="0"/>
              <a:t>English B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ELF (NOT a </a:t>
            </a:r>
            <a:r>
              <a:rPr lang="it-IT" sz="2400" dirty="0" err="1"/>
              <a:t>variety</a:t>
            </a:r>
            <a:r>
              <a:rPr lang="it-IT" sz="2400" dirty="0"/>
              <a:t>) BUT can </a:t>
            </a:r>
            <a:r>
              <a:rPr lang="it-IT" sz="2400" dirty="0" err="1"/>
              <a:t>occur</a:t>
            </a:r>
            <a:r>
              <a:rPr lang="it-IT" sz="2400" dirty="0"/>
              <a:t> in non </a:t>
            </a:r>
            <a:r>
              <a:rPr lang="it-IT" sz="2400" dirty="0" err="1"/>
              <a:t>professional</a:t>
            </a:r>
            <a:r>
              <a:rPr lang="it-IT" sz="2400" dirty="0"/>
              <a:t> ELF </a:t>
            </a:r>
            <a:r>
              <a:rPr lang="it-IT" sz="2400" dirty="0" err="1"/>
              <a:t>context</a:t>
            </a:r>
            <a:r>
              <a:rPr lang="it-IT" sz="2400" dirty="0"/>
              <a:t> (editing by native speaker)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400" dirty="0" err="1"/>
              <a:t>Stark</a:t>
            </a:r>
            <a:r>
              <a:rPr lang="it-IT" sz="2400" dirty="0"/>
              <a:t> </a:t>
            </a:r>
            <a:r>
              <a:rPr lang="it-IT" sz="2400" dirty="0" err="1"/>
              <a:t>increase</a:t>
            </a:r>
            <a:r>
              <a:rPr lang="it-IT" sz="2400" dirty="0"/>
              <a:t> in NNS-</a:t>
            </a:r>
            <a:r>
              <a:rPr lang="it-IT" sz="2400" dirty="0" err="1"/>
              <a:t>produced</a:t>
            </a:r>
            <a:r>
              <a:rPr lang="it-IT" sz="2400" dirty="0"/>
              <a:t> ELF source </a:t>
            </a:r>
            <a:r>
              <a:rPr lang="it-IT" sz="2400" dirty="0" err="1"/>
              <a:t>texts</a:t>
            </a:r>
            <a:endParaRPr lang="it-IT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400" dirty="0" err="1"/>
              <a:t>Localization</a:t>
            </a:r>
            <a:r>
              <a:rPr lang="it-IT" sz="2400" dirty="0"/>
              <a:t> vs </a:t>
            </a:r>
            <a:r>
              <a:rPr lang="it-IT" sz="2400" dirty="0" err="1"/>
              <a:t>internationalization</a:t>
            </a:r>
            <a:r>
              <a:rPr lang="it-IT" sz="2400" dirty="0"/>
              <a:t> </a:t>
            </a:r>
            <a:r>
              <a:rPr lang="it-IT" sz="2400" dirty="0" err="1"/>
              <a:t>processes</a:t>
            </a:r>
            <a:endParaRPr lang="it-IT" sz="2400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A986A80-2D5C-944D-9C5D-7161EF4B2794}"/>
              </a:ext>
            </a:extLst>
          </p:cNvPr>
          <p:cNvSpPr txBox="1">
            <a:spLocks/>
          </p:cNvSpPr>
          <p:nvPr/>
        </p:nvSpPr>
        <p:spPr>
          <a:xfrm>
            <a:off x="1371599" y="3913823"/>
            <a:ext cx="10272713" cy="206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it-IT" sz="3000" b="1" dirty="0">
                <a:solidFill>
                  <a:srgbClr val="C00000"/>
                </a:solidFill>
              </a:rPr>
              <a:t>ELF and </a:t>
            </a:r>
            <a:r>
              <a:rPr lang="it-IT" sz="3000" b="1" dirty="0" err="1">
                <a:solidFill>
                  <a:srgbClr val="C00000"/>
                </a:solidFill>
              </a:rPr>
              <a:t>Interpretation</a:t>
            </a:r>
            <a:endParaRPr lang="it-IT" sz="3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400" dirty="0"/>
              <a:t>The </a:t>
            </a:r>
            <a:r>
              <a:rPr lang="it-IT" sz="2400" dirty="0" err="1"/>
              <a:t>professionals</a:t>
            </a:r>
            <a:r>
              <a:rPr lang="it-IT" sz="2400" dirty="0"/>
              <a:t>’ </a:t>
            </a:r>
            <a:r>
              <a:rPr lang="it-IT" sz="2400" dirty="0" err="1"/>
              <a:t>perception</a:t>
            </a:r>
            <a:r>
              <a:rPr lang="it-IT" sz="2400" dirty="0"/>
              <a:t> of the </a:t>
            </a:r>
            <a:r>
              <a:rPr lang="it-IT" sz="2400" dirty="0" err="1"/>
              <a:t>phenomenon</a:t>
            </a:r>
            <a:endParaRPr lang="it-IT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400" dirty="0"/>
              <a:t>The impact on the </a:t>
            </a:r>
            <a:r>
              <a:rPr lang="it-IT" sz="2400" dirty="0" err="1"/>
              <a:t>profession</a:t>
            </a:r>
            <a:r>
              <a:rPr lang="it-IT" sz="2400" dirty="0"/>
              <a:t> </a:t>
            </a:r>
            <a:r>
              <a:rPr lang="it-IT" sz="2400" dirty="0" err="1"/>
              <a:t>itself</a:t>
            </a:r>
            <a:endParaRPr lang="it-IT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400" dirty="0"/>
              <a:t>ELF- </a:t>
            </a:r>
            <a:r>
              <a:rPr lang="it-IT" sz="2400" dirty="0" err="1"/>
              <a:t>related</a:t>
            </a:r>
            <a:r>
              <a:rPr lang="it-IT" sz="2400" dirty="0"/>
              <a:t> </a:t>
            </a:r>
            <a:r>
              <a:rPr lang="it-IT" sz="2400" dirty="0" err="1"/>
              <a:t>problems</a:t>
            </a:r>
            <a:r>
              <a:rPr lang="it-IT" sz="2400" dirty="0"/>
              <a:t> </a:t>
            </a:r>
            <a:r>
              <a:rPr lang="it-IT" sz="2400" dirty="0" err="1"/>
              <a:t>affecting</a:t>
            </a:r>
            <a:r>
              <a:rPr lang="it-IT" sz="2400" dirty="0"/>
              <a:t> </a:t>
            </a:r>
            <a:r>
              <a:rPr lang="it-IT" sz="2400" dirty="0" err="1"/>
              <a:t>interpreters</a:t>
            </a:r>
            <a:r>
              <a:rPr lang="it-IT" sz="2400" dirty="0"/>
              <a:t>’ performance </a:t>
            </a:r>
          </a:p>
          <a:p>
            <a:pPr marL="987552" lvl="2" indent="0">
              <a:buFont typeface="Franklin Gothic Book" panose="020B05030201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55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Ritaglio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10971</TotalTime>
  <Words>2488</Words>
  <Application>Microsoft Macintosh PowerPoint</Application>
  <PresentationFormat>Widescreen</PresentationFormat>
  <Paragraphs>284</Paragraphs>
  <Slides>45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1" baseType="lpstr">
      <vt:lpstr>Arial</vt:lpstr>
      <vt:lpstr>Calibri</vt:lpstr>
      <vt:lpstr>Courier New</vt:lpstr>
      <vt:lpstr>Franklin Gothic Book</vt:lpstr>
      <vt:lpstr>Times</vt:lpstr>
      <vt:lpstr>Ritaglio</vt:lpstr>
      <vt:lpstr>ELF at the European Commission: a survey-based study on interpreters’ perceptions</vt:lpstr>
      <vt:lpstr>Outline</vt:lpstr>
      <vt:lpstr>Outline</vt:lpstr>
      <vt:lpstr>ELF Jenkins (2000) and Seidlhofer (2001)  </vt:lpstr>
      <vt:lpstr>Jenkins 2015</vt:lpstr>
      <vt:lpstr>ELF </vt:lpstr>
      <vt:lpstr>Outline</vt:lpstr>
      <vt:lpstr>ITELF</vt:lpstr>
      <vt:lpstr>ITELF</vt:lpstr>
      <vt:lpstr>Outline</vt:lpstr>
      <vt:lpstr>Presentazione standard di PowerPoint</vt:lpstr>
      <vt:lpstr>Research Questions</vt:lpstr>
      <vt:lpstr>Why interpreters?</vt:lpstr>
      <vt:lpstr>Outline</vt:lpstr>
      <vt:lpstr>Multilingualism at the EU De jure vs de facto multilingualism</vt:lpstr>
      <vt:lpstr>Presentazione standard di PowerPoint</vt:lpstr>
      <vt:lpstr>DG SCIC (Service Commun Interprétation-Conférences)  </vt:lpstr>
      <vt:lpstr>Presentazione standard di PowerPoint</vt:lpstr>
      <vt:lpstr>Outline</vt:lpstr>
      <vt:lpstr>Presentazione standard di PowerPoint</vt:lpstr>
      <vt:lpstr>Presentazione standard di PowerPoint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Outline:</vt:lpstr>
      <vt:lpstr>ELF, multilingualism and participation rights  </vt:lpstr>
      <vt:lpstr>ELF as an additional ‘effort’   </vt:lpstr>
      <vt:lpstr>ELF and communicative effectiveness   </vt:lpstr>
      <vt:lpstr>Future research avenues</vt:lpstr>
      <vt:lpstr>References:</vt:lpstr>
      <vt:lpstr>Thank you for your attention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ELF at the European Commission: a survey-based study on interpreters’ perceptions</dc:title>
  <dc:creator>Microsoft Office User</dc:creator>
  <cp:lastModifiedBy>Microsoft Office User</cp:lastModifiedBy>
  <cp:revision>89</cp:revision>
  <dcterms:created xsi:type="dcterms:W3CDTF">2020-10-18T14:20:44Z</dcterms:created>
  <dcterms:modified xsi:type="dcterms:W3CDTF">2020-12-16T19:16:25Z</dcterms:modified>
</cp:coreProperties>
</file>