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8DB2-F92C-42E6-82DA-D5AF745071AF}" type="datetimeFigureOut">
              <a:rPr lang="en-US" smtClean="0"/>
              <a:t>10/9/2012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7A502-16F8-4319-B201-81A0DD830EC2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/>
              <a:t>Adiabatic</a:t>
            </a:r>
            <a:r>
              <a:rPr lang="it-IT" b="1" dirty="0"/>
              <a:t> </a:t>
            </a:r>
            <a:r>
              <a:rPr lang="it-IT" b="1" dirty="0" err="1"/>
              <a:t>Efficiency</a:t>
            </a:r>
            <a:r>
              <a:rPr lang="it-IT" b="1" dirty="0"/>
              <a:t> </a:t>
            </a:r>
            <a:r>
              <a:rPr lang="it-IT" b="1" dirty="0" err="1"/>
              <a:t>Summary</a:t>
            </a:r>
            <a:r>
              <a:rPr lang="it-IT" b="1" dirty="0"/>
              <a:t/>
            </a:r>
            <a:br>
              <a:rPr lang="it-IT" b="1" dirty="0"/>
            </a:b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ttp://www.ohio.edu/mechanical/thermo/Intro/Chapt.1_6/entropy/turbine_eff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233" y="1700809"/>
            <a:ext cx="8086933" cy="4464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ohio.edu/mechanical/thermo/Intro/Chapt.1_6/entropy/comp_ef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064896" cy="4588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ohio.edu/mechanical/thermo/Intro/Chapt.1_6/entropy/nozzle_ef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136904" cy="4561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Presentazione su schermo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Adiabatic Efficiency Summary 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Adiabatic Efficiency Summary </dc:title>
  <dc:creator>Reini</dc:creator>
  <cp:lastModifiedBy>Reini</cp:lastModifiedBy>
  <cp:revision>1</cp:revision>
  <dcterms:created xsi:type="dcterms:W3CDTF">2012-10-09T07:18:21Z</dcterms:created>
  <dcterms:modified xsi:type="dcterms:W3CDTF">2012-10-09T07:21:11Z</dcterms:modified>
</cp:coreProperties>
</file>