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0:11.70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0 433 1572 0,'0'0'23'0,"0"0"15"0,0 0-25 0,0 0-54 15,0 0-58-15,0 0 2 0,0 0 9 16,0 0 44-16,0 0 53 0,0 0 2 0,0 0 1 15,0 0 1-15,86-55-1 0,-63 46 3 0,-1 0 0 16,0-1 0-16,3 1 3 0,1 0-1 0,1 1 0 16,0 2-6-16,6 0-2 0,-2 1-3 0,5 0-1 15,-2 0 1-15,8-1-2 0,5 0-1 16,-2 0 3-16,8-2-1 0,0 1-2 16,3-3 0-16,7 0 1 0,1 0 4 0,3-2 0 0,1 2 0 15,3-1-2-15,-1 1-3 0,7 0 0 0,-1 2-2 16,-1-1 3-16,4 0-1 0,2 1 0 15,2-3 3-15,5 1 0 0,3 0 3 0,-2-1 4 16,4 1 2-16,1-1-1 0,0 1 2 0,3-1 0 16,-3 0-2-16,5 2 3 0,-4-2-1 15,2 3 1-15,0 0 1 0,3 2-3 0,-3 2 0 16,-2-1-2-16,-1 2 0 0,-1 1 0 0,-3 0 1 16,-1 2 0-16,0 0 1 0,-3 0 2 0,1 4 1 15,-3 0-1-15,-1 1-1 0,-1 0-5 0,-6-1-3 16,3 2 1-16,-3-2-1 0,-7 2-3 15,-2 2 0-15,-1-3-2 0,-5-2 1 0,-1 1 3 16,-2-1 3-16,-4 1-1 0,2-1 2 0,-5 2 1 16,-1-4-2-16,-3 2 1 0,-5-1-2 0,-2-1-2 15,-2 0-1-15,-10 1-2 0,1 1-1 16,-4 0-2-16,-5 0 1 0,-3-1 1 0,-4 0-1 16,-3 0 0-16,-5-2 0 0,-1 2 0 15,-1-2 5-15,-3 1 5 0,0-1 6 0,0 2 3 0,0-2 3 16,0 0-2-16,0 0-6 0,0 0-6 0,0 0-10 15,0 0-9-15,1 0-4 0,1 0 0 16,2 0-4-16,0 0-7 0,3 1-19 0,1 1-46 16,2 1-102-16,2 1-212 0,-3-1-34 0,-2 0-520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35.75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211 151 1381 0,'0'0'651'0,"0"0"-641"0,0 0 32 0,0 0 31 16,-161-46 18-16,144 42-4 0,1 2-29 0,8 1-19 15,-2-1-23-15,7 2-15 0,3-1-20 16,0 1-42-16,0 0-43 0,0 0-40 0,0 0-28 16,0 0 32-16,4 0 53 0,5 0 57 0,2 1 49 15,-1 4 9-15,8-1-3 0,0 1 1 0,7 1 3 16,2-1 8-16,8-1 6 0,-1-1-1 0,7 0 5 15,9-2-2-15,3-1-1 0,4 2 0 16,10-2-9-16,7 1-2 0,6 2-6 0,5-3-2 16,9 0-1-16,9 2-10 0,2 0 0 0,8-2-4 15,7 0-5-15,6 0 0 0,8 0-1 0,8 0-3 16,4-4 0-16,3-5 0 0,2 1-4 16,8-3 1-16,2 0-2 0,3-1 3 0,6 1 3 15,-3-3-3-15,4 2 5 0,-5 1-6 0,5-3 2 16,-2 3 2-16,-2 0 5 0,-6 4 2 15,-3 0 0-15,-6 3-2 0,-5 2-2 0,-2 2 0 16,-8 0 2-16,-4 0-2 0,-7 6 4 0,-9 1-4 16,-2 2-1-16,-8 2 4 0,-8-1-8 0,0 1 5 15,-9 0 1-15,-2-3-6 0,-6 1 0 16,-8-1-6-16,-2 0-4 0,-3 0-5 0,-8-2-19 16,-2 1-31-16,-6-1-67 0,-4 1-126 0,-1-1-231 15,-15-1-127-15,-9-2-165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2:37.47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fitToCurve" value="1"/>
    </inkml:brush>
  </inkml:definitions>
  <inkml:trace contextRef="#ctx0" brushRef="#br0">80 0 175 0,'0'0'-17'0,"0"0"-18"0,0 0 11 16,0 0-4-16,0 0 10 0,0 0 0 0,0 0-1 15,0 0 7-15,0 0 8 0,0 0 4 16,0 0 0-16,0 0 0 0,-53 27 0 0,50-15 0 15,2 4 0-15,1 1 0 0,-2 2 0 0,1 3 0 16,0 0 0-16,-1 4 1 0,2 1 5 16,-2 4 2-16,2-1 3 0,-2 4 4 0,2 3 0 15,0 0 0-15,0 3-3 0,0 2-1 0,0 1-4 16,0 0 1-16,2-1-1 0,2 1-3 0,-2 1-1 16,0 0-3-16,-1 3-1 0,3 0-1 15,0 2 0-15,-2 1-1 0,0-1 3 0,0 3-1 16,1-2-3-16,-2 1 0 0,3 3-1 0,-3-1 3 15,2 1 1-15,-3-1-2 0,4 3 4 0,0-2-2 16,-1 1 3-16,-2-2 1 0,1 0-1 0,0-3 2 16,0 2-1-16,1-6-3 0,-2 2 1 15,0-2 1-15,-1 0 0 0,0-3 1 0,0-1-1 16,0 0 1-16,0 1 0 0,0-2 3 0,0 2 1 16,0-2 1-16,0 2 3 0,-1-4-4 0,0 2-2 15,-4 2-1-15,3 0-3 0,-1 2-1 16,-1-1 5-16,-3-3 10 0,6 0-4 0,-3-1 6 15,0-3-5-15,-1 0-5 0,0 1 13 0,-2 0 9 16,6-2 3-16,-3 1 1 0,0 1-8 0,-1-4-4 16,4-1-5-16,0-1 0 0,-2-1-1 15,3 0-5-15,-1 0-3 0,1-1-3 0,0 1 2 16,0-3 9-16,1 3 5 0,2-2 1 0,-2-1-5 16,3 2-7-16,2-3 7 0,-2 2 4 15,1-3 6-15,2 4 4 0,-1-1-12 0,2-2-8 16,-3 0 0-16,3 1 3 0,-2-2 5 0,1-1 4 15,-5 2-4-15,3-3-4 0,-1 2-8 0,-2 0 3 16,0 0 6-16,-2 1 0 0,0-2 9 0,0 0 0 16,0 1-8-16,-2-3 4 0,0 1-6 15,-4-2-2-15,2 0 2 0,0-2-2 0,-2-3 2 16,4-1 3-16,-2-2 0 0,1-3 0 0,0-1-7 16,0-2-7-16,2-2-12 0,1-1-16 15,0-2-8-15,0 1-18 0,0-2-20 0,4 2-23 16,3-3-67-16,-2 1-40 0,2-2 14 0,-4 0-11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2:39.4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fitToCurve" value="1"/>
    </inkml:brush>
  </inkml:definitions>
  <inkml:trace contextRef="#ctx0" brushRef="#br0">71 51 393 0,'0'0'-24'0,"0"0"4"16,0 0 46-16,0 0 16 0,0 0 0 0,0 0-15 15,0 0-16-15,0 0-6 0,0 0 18 0,0 0 18 16,0 0 17-16,-58-49 8 0,55 47-9 16,1 2-12-16,-2 0 1 0,0 0 3 0,4 0 6 15,0 0 5-15,0 0-14 0,0 0-16 0,0 0-21 16,0 0-6-16,0 6 0 0,0 4 4 0,0 2 17 16,4 6 12-16,2 4 2 0,-2 2-3 15,4 5-6-15,-2 2 5 0,2 3 21 0,0 4 1 16,0 0-14-16,-1 0-27 0,1-1-34 0,0 0-12 15,-2 2 11-15,2-3 7 0,-3 4 15 16,0 1 11-16,-1 1-7 0,0 1 9 0,-3 1-7 16,0 1 16-16,-1 3 8 0,3-1-9 0,-3 0-9 15,0-2-18-15,0-2 5 0,0-1 13 0,-3 1 6 16,2 0 10-16,-2-2 0 0,-2 0-2 0,-1-3 9 16,5-1 8-16,-2-1 0 0,-1-1-3 0,0-1-10 15,3-3-18-15,1 1-4 0,0 0-2 16,0 0-2-16,0 0 4 0,0-2-6 0,0 2 3 15,0-2 1-15,0-2-3 0,0 4 2 0,1-6-1 16,3 0-4-16,-1 0 5 0,0-2-7 0,-2 0 2 16,0-2 4-16,-1-1-5 0,0 2 8 15,0-2-3-15,0 0-5 0,0-1 4 0,0 0 0 16,-2 0 5-16,-4-1 10 0,1 1 3 0,1 1 1 16,-2-2-4-16,1-1-6 0,-2 0-4 15,2-1-6-15,-1 0-2 0,-1-2-6 0,2-2-9 16,-2-2-12-16,4-1-33 0,0-4-52 0,2-4-96 15,1-2-183-15,0 0-98 0,0-4 3 0,0 0 166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2:50.1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3225 77 2323 0,'0'0'3'0,"0"0"-15"0,0 0 4 0,-155-63-9 16,119 59 1-16,-2 2-49 0,4 2-7 0,-4 0-22 15,1 0-25-15,0 0 20 0,0 0-36 16,-3 0-30-16,1 0-6 0,-2 0 9 0,0 0 16 0,-3 0 40 16,1 2 28-16,-8 1 21 0,1 0 29 15,-4 2 26-15,-4 1 14 0,-1 2 5 0,-7 1-3 16,-1 5-3-16,-2 3-1 0,-5 3 9 0,-2 3 10 16,-6 3 0-16,-6 3-5 0,4 5-10 0,-4 5-10 15,2 3 4-15,-3 6 19 0,3 2 13 0,-5 3-3 16,5 6-10-16,-4 5-20 0,1 8-16 15,2 2 4-15,1 5 5 0,2 2 15 0,6 0 17 16,3 3 14-16,6 1 10 0,2 4 1 0,4 2-9 16,3 4-5-16,8 0-3 0,3 5-1 15,4-1 8-15,5 1 5 0,6 4-1 0,4-5-1 16,5 1 2-16,6 1 3 0,6 1 9 0,3 1-1 16,9 0 2-16,1 3-16 0,13-5-15 15,7 0 2-15,10-2-5 0,6 0 10 0,14-3 6 16,3 2-3-16,8-4-5 0,9-1-8 0,4-3-6 15,6-3-6-15,9-6-5 0,1-3-5 0,10-4-19 16,1-7 14-16,4-4-1 0,8-6 0 0,1-2 11 16,3-5-24-16,2-4 8 0,2-6-6 15,2-6 2-15,0-3 8 0,7-6-19 0,-4-5 3 16,6-4 5-16,-2-3 2 0,-1-5 17 16,2-3 6-16,-1-5 1 0,-3 0-4 0,-3-6-4 15,-3-7-1-15,-7-2-4 0,-3-4 2 0,-7-4 2 16,-5-8-1-16,-3-4 3 0,-5-6 2 0,-3-7-8 15,-6-5-1-15,-7-7-2 0,-1-7 2 0,-5-8 7 16,-9-8 4-16,-4-6 0 0,-7-9 0 0,-4-9 0 16,-6-5 2-16,-5-10 0 0,-7-10-1 0,-6-8-8 15,-6-7-3-15,-7-9-7 16,-4-6-15-16,-4-5-12 0,-8 1-19 0,-6-4-15 0,-10-3-6 16,-5 0-7-16,-9 2 0 0,-5 6-16 0,-10 2-10 15,-6 2-10-15,-10 8-8 0,-12 8 36 16,-6 9 42-16,-12 10 62 0,-4 19 26 0,-13 14 15 15,-5 15 0-15,-4 20-25 0,-13 13-2 0,-5 17-33 16,-17 16-23-16,-5 12-54 0,-9 19-125 16,39 2-255-16,42-3-671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3:37.0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0 208 1482 0,'0'0'117'0,"0"0"-7"16,0 0 28-16,0 0-3 0,0 0-36 16,0 0-52-16,0 0-58 0,0 0-15 0,0 0 6 15,0 0 17-15,0 0 23 0,0 0 0 0,0 0 0 16,0 0 0-16,146-86 2 0,-117 80 8 0,5 2 4 16,-2-1-1-16,7-1-6 0,-2 3-8 15,5 1-6-15,0 2-4 0,6 0 1 0,4 0-3 16,4 0-2-16,5 0 2 0,5 0-1 15,5 0-2-15,4-2 1 0,1 0-2 16,8 1 1-16,-1-2-1 0,3-2 0 0,1 1 1 0,2-3-2 16,-1 3 4-16,3-4-5 0,-2 2 0 0,4 0 3 15,-3 0-4-15,1 0 1 0,3-1 1 16,-2 3-1-16,-6 0 2 0,3 0 1 0,-9 0-3 16,-3 2 4-16,-5 0-4 0,-5-1 2 0,-7 2 0 15,-3-3-2-15,-9 3 3 0,-1 1-1 0,-13 0 0 16,-4 0 2-16,-10 0-1 0,-6 0-1 0,-6 0 0 15,-6 0-5-15,-2 0-3 0,0 0 6 16,0 0 9-16,-5 1 8 0,0 1 6 0,-7 0-9 16,-2 2-12-16,-4 0-17 0,-5 4-10 0,-1-1-24 15,-4 4-43-15,0-1-55 0,-3 3-89 0,-3 2-140 16,3 0-118-16,5-5 31 0,10 1-174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3:35.8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330 303 1267 0,'0'0'485'0,"0"0"-585"15,0 0-90-15,0 0-31 0,0 0 28 16,0 0 63-16,0 0 99 0,0 0 34 0,0 0-4 16,0 0 2-16,0 0 1 0,-8 183 1 0,9-141 2 15,-1 4-1-15,0 1 0 0,0 2-1 0,0 0-1 16,0-4 1-16,0-2-1 0,0-7 0 15,0-5-2-15,3-4-2 0,0-6 2 0,-2-1 1 16,0-3-1-16,1-4 5 0,1-1-3 0,-2-2 1 16,-1-3 7-16,1-1-5 0,-1-1 4 15,0-1 5-15,0-3 0 0,0 0 3 0,0-1-1 16,0 2-4-16,0-2-4 0,0 0-24 0,0 0-54 16,0 0-90-16,0 0-60 0,0 0 8 0,0 0 22 15,0-2 24-15</inkml:trace>
  <inkml:trace contextRef="#ctx0" brushRef="#br0" timeOffset="697">0 197 1906 0,'0'0'13'0,"0"0"11"0,0 0 25 0,0 0 6 16,0 0 0-16,0 0-18 0,0 0-41 15,0 0-45-15,0 0-32 0,0 0 1 0,0 0 22 16,0 0 38-16,0 0 30 0,71-138 1 0,-34 130-3 16,5-1-3-16,2 1 3 0,-1-1 6 0,9 2 2 15,3 1 0-15,1 2-3 0,4 1-4 16,1 3-6-16,3 0 1 0,1 0-4 0,-4 6-3 16,0 1 0-16,0 5 0 0,-5-2-1 0,-3 3-1 15,-5-1-1-15,-2 1-1 0,-8 1-1 16,-5 1-1-16,-10-1-1 0,-4 0-5 0,-5-3-5 15,-4 2-4-15,-8-1 4 0,-2 2 17 0,-1 0 22 16,-11 0 18-16,-6-1 11 0,-5 1-5 0,-9 4-8 16,-3-1-11-16,-8 0-8 0,-4 0-2 0,2-1-1 15,-5-3 2-15,5 0 0 0,2-4-1 16,2-1 0-16,2-1-2 0,5-1 0 0,6 0-1 16,4-3-3-16,8-2-2 0,5 1 1 0,8-2 2 15,3 2-4-15,0-2-21 0,0 0-29 0,6 0-3 16,2 0-1-16,7 0 23 0,7 0 28 0,1 0-2 15,6 0 6-15,4 0-3 0,6 0-2 16,1 1 0-16,2 4-3 0,5-1-1 0,0 4-1 16,4 0-2-16,-2 2 3 0,0 2-5 0,0 3-3 15,-4 1 1-15,3 4-1 0,-3 0 4 16,-1 2 2-16,-4 4-1 16,-5 2-1-16,2-1 2 0,-7 3 2 0,-4-3 0 0,-4 1 3 0,-3-4-2 15,-6-3 0-15,0-4 2 0,-6-2-1 0,-3-2 6 16,-4 2 9-16,0-4 11 0,-8-1 17 15,-5-1 4-15,-3 0 8 0,-9 0 3 0,-2 1-7 16,-4-4-9-16,-8 1-10 0,-2-1-12 0,-5 0-2 16,-1-2-2-16,-6 0-2 0,1 0-1 0,2 2-1 15,-2-4 1-15,-1 2 1 0,2-3 1 0,1-1 5 16,-1 0 2-16,7 0 3 0,2 0 2 0,3-4-2 16,0-2 3-16,7 0-1 0,3 1-5 15,4-1 0-15,5-1-9 0,5 4-2 0,4-3-2 16,4 2-5-16,2 1-1 0,3 1-7 0,2 1-19 15,0-1-35-15,0 0-71 0,10 2-50 16,-1 0-37-16,9 0-45 0,0 0-34 0,6 4-80 16,4 2-13-16,-8-2 67 0,-3-1-84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3:37.8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478 69 907 0,'0'0'7'0,"0"0"7"0,0 0 0 0,0 0-3 0,0 0 6 16,0 0 7-16,0 0 12 0,0 0 12 15,0 0 10-15,0 0-7 0,0 0-28 0,0 0-38 16,0 0-24-16,87-59 6 0,-87 61 35 0,0 3 47 16,0 3 31-16,0 2 1 0,0 6-12 0,0 2-14 15,-6 5-9-15,-3 7-3 0,-3 5-10 16,-6 2-7-16,-1 9-6 0,1 4-5 0,-7 3-2 15,-1 3-3-15,-1 4-3 0,-1 2 1 16,-5 2-1-16,0-1 0 0,-1 1-3 0,1 0 3 16,4-4-3-16,-1-6 1 0,7-5 1 0,3-11-3 15,3-11 2-15,8-7-4 0,2-8-1 0,6-4 5 16,-2-5 30-16,3-3 43 0,0 0 35 0,0 0 3 16,0 0-11-16,4-6-54 0,0-5-39 15,6-3-8-15,0-2-21 0,1-4 16 0,3-2 5 16,2-4-1-16,-1-2 2 0,0-3-3 0,5-3-8 15,1-5-5-15,4-1-11 0,2-6-6 0,1-3 1 16,-1-2-1-16,-1-5 12 0,1 2 8 0,-2-1 9 16,-3-1 9-16,-2 1 6 0,1 1 2 15,-4 2 5-15,-3 4 3 0,-2 6 2 0,-4 7 6 16,1 5 7-16,-7 8 4 0,4 7 3 0,-3 6-9 16,-2 4-27-16,-1 4-37 0,0 1-56 0,1 0-30 15,5 3 23-15,1 4 35 0,-1 6 46 16,3 1 31-16,3 7-11 0,0 3-8 0,2 4 0 15,1 4-2-15,1 7 2 0,5 3 2 0,-4 7 0 16,7 1-3-16,-7 5-2 0,5 2-5 0,-4-1 0 16,5-2-1-16,-5-1-4 0,7-2-3 15,-4-4-6-15,1-6 8 0,1-5 2 0,-2-3 4 16,-2-7 5-16,-4-3-5 0,-1-4 2 0,-2-1 2 16,0-6 5-16,-5-1-2 0,-1-1 0 15,-4-1 2-15,0-2 0 0,-2-3 5 0,0-1 10 16,0-1 12-16,-2 1 13 0,-6 0 1 0,-4 0-1 15,-6 0-11-15,-1-1-14 0,-7-1-3 0,-5 1-5 16,-3-2-1-16,-6 0 5 16,0-5-5-16,-1-1-2 15,-5-3 2-15,-2 0-6 0,-5-2 3 0,0 0 1 0,-2-1-3 0,-1 2 2 0,-1 1-4 16,2-1-3-16,2 6 0 0,4 1-5 0,4 3-2 16,5 0-3-16,6 3-8 0,7 5-9 0,1 5-20 15,5 2-37-15,3 2-72 0,6 1-106 16,9 2-180-16,1-5-74 0,2-5-447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3:39.7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0 344 1425 0,'0'0'81'0,"0"0"-38"0,0 0-5 0,0 0-25 0,0 0-44 16,0 0-44-16,0 0-14 0,0 0 35 0,0 0 46 16,0 0 52-16,0 0 17 0,0 0-14 15,0 0-6-15,0 0 1 0,139-26 6 0,-109 23 13 16,9 0 4-16,0 1-2 0,2 0-6 0,8-2-19 16,-4 3-12-16,9 1-9 0,-5-1-10 15,-1 1 2-15,4-2-1 0,1 2-2 0,0 0 2 16,-1-1-3-16,-2 1 3 0,-3 0 4 0,2-2-2 15,-4 1 17-15,3-1 6 0,-3 1 1 16,-4-1 6-16,-2 2-13 0,-2 0-10 0,-7 0-4 16,0 0-9-16,-2 0-1 0,-4 0-1 0,0 0-1 15,-8 0-1-15,-4 2-3 0,-2-1-4 0,-6-1 1 16,-3 2 2-16,-1-2 13 0,0 0 14 16,0 1 14-16,0-1 9 0,-1 0 2 0,1 0-4 15,-2 0-8-15,2 0-11 0,-1 0-12 0,1 0-13 16,0 0-15-16,-1 0-19 0,1 0-25 0,-6 0-60 15,4-1-76-15,-3-1-87 0,-4 1-92 0,2 1-53 16,-5 0 35-16,4 0 95 0,2 0 3 0</inkml:trace>
  <inkml:trace contextRef="#ctx0" brushRef="#br0" timeOffset="371">1162 0 2259 0,'0'0'50'15,"0"0"-8"-15,0 0-37 0,0 0-77 0,0 0-49 16,0 0 15-16,0 0 32 0,0 0 67 16,0 0 44-16,0 0-6 0,0 0-5 0,0 0-10 15,0 0 0-15,0 0-2 0,161 72-1 0,-133-63 5 16,0-2 4-16,5 0 5 0,-3-1-1 0,-1-2-7 15,3 1-6-15,0 0-8 0,-3-1-4 0,1 1-2 16,-2-1-2-16,-3 3-1 0,-1-1-1 16,-2 0 3-16,-4-1 3 0,-4 3 2 0,-2-2 0 15,-4 2-2-15,-4 1 0 0,-1-1 10 0,-3-1 9 16,0 3 7-16,0 0 7 0,-6 2 0 0,-4 3-7 16,-4 6-3-16,-8 0-4 0,0 1-3 0,-4 4-5 15,-4-1-2-15,0-3-3 0,3 0-4 16,1-5-1-16,5-1-2 0,0-5-2 0,7-3-9 15,2 2-22-15,-1-4-47 0,8-2-103 0,-3-1-148 16,5 2-214-16,2 0-1 0,-1-2-225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3:38.6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502 37 1733 0,'0'0'-189'16,"0"0"-47"-16,0 0-5 0,0 0 76 0,0 0 103 15,0 0 51-15,0 0 11 0,0 0 2 16,-61 182 2-16,48-140-3 0,0 4 5 0,-2 2 0 16,-7 4-1-16,0 0 2 0,-5 2-2 0,-2 3 5 15,-5-1 9-15,3 0 7 0,-5 1 4 16,5-3 1-16,-4-1-5 0,5-4-3 0,3-3-1 15,1-9 0-15,7-9-2 0,1-10 2 0,11-9 64 16,1-4 62-16,6-5 63 0,0 0 7 0,0-3-96 16,0-8-111-16,2-3-95 0,5-5-48 15,0-2-9-15,3-5-11 0,1-1-28 0,1-1-34 16,0-1-35-16,0-1 2 0,-2 1 41 0,-2 7 52 16,0 7 1-16</inkml:trace>
  <inkml:trace contextRef="#ctx0" brushRef="#br0" timeOffset="184">136 130 1727 0,'0'0'110'0,"0"0"30"15,0 0 13-15,0 0-20 0,0 0-26 16,0 0-23-16,0 0-25 0,0 0-11 0,0 0-12 16,0 0-12-16,0 0-11 0,0 0-11 0,0 0-4 15,0 0-9-15,-13-122 0 0,15 118-6 0,-2 1-13 16,2 2-36-16,-2 1-82 0,2 0-97 15,0 1-85-15,6 8-109 0,-3-2-34 0,-2-2-391 0</inkml:trace>
  <inkml:trace contextRef="#ctx0" brushRef="#br0" timeOffset="426">682 808 2962 0,'0'0'-18'0,"0"0"-11"16,0 0-31-16,0 0-48 0,0 0-23 0,0 0 11 15,0 0 24-15,0 0 48 0,0 0 42 0,0 0 8 16,0 0 0-16,0 0-1 0,0 0 0 16,22 99 4-16,-22-85 3 0,0-4 4 0,0 0 2 15,0-4-5-15,0-2-3 0,0-2-9 0,0 1-13 16,0 2-51-16,0-1-91 0,3 3-155 15,0 1-213-15,2-1 1 0,-2-5-273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3:41.7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0 861 223 0,'0'0'154'16,"0"0"-62"-16,0 0 41 0,0 0 27 0,0 0-16 16,0 0-16-16,0 0-21 0,0 0-3 0,0 0 3 15,0 0 0-15,0 0 4 0,0 0-14 0,0 0-17 16,5-122-26-16,-5 122-41 0,0 0-57 15,1 0-71-15,0 0 23 0,2 8 54 0,4 3 53 16,-2 3 63-16,5 5-22 0,-5 5-39 0,6 4-12 16,-1 4 3-16,-3 7-1 0,5 4 1 0,-1 9-1 15,0 2-2-15,2 4 1 0,2 3 2 0,2 2 0 16,1 2 0-16,3 0-4 0,4 4-3 16,0-3 0-16,0 0-1 0,1-4 0 0,3-5-2 15,3-6 3-15,2-9 3 0,-2-6 7 0,5-9 8 16,-1-8 7-16,-2-3 5 0,-3-4 0 0,1-4 4 15,-9-2 0-15,0-3-1 0,-6 1-3 16,-4-3-7-16,-5-1 4 0,-2 1 6 0,-3-1 14 16,-3 0 17-16,0 0 10 0,0 0 7 0,0 0-3 15,-3 0-7-15,-1 0-12 0,2 0-16 0,0-6-16 16,-4-5-19-16,2-4-5 0,-4-4 3 16,2-5 2-16,1-4 3 0,-2-8 0 0,3-4-4 15,-1-4-2-15,3-7 0 0,2-1-2 0,0-6-1 16,8-3 1-16,3-6-2 0,3-2 1 15,4-4-4-15,5-2 0 0,4-4 1 0,3-1 0 16,9-3 0-16,-1-3 3 0,1 4-2 0,1 2 3 16,0 4-2-16,-1 6-1 0,-2 6-2 15,-1 9-4-15,-5 9-4 0,-2 11-8 0,-3 8-8 0,-6 9-13 16,-4 7-10-16,-1 5-4 0,-4 6 0 16,-1 0-3-16,-3 1 2 0,0 7-2 0,-3 5-9 15,0 2-4-15,0 4-17 0,-3 4-40 0,-1 5-51 16,0 3-93-16,-5 4-127 0,-1-5-33 0,2-11-309 15</inkml:trace>
  <inkml:trace contextRef="#ctx0" brushRef="#br0" timeOffset="850">1225 1783 800 0,'0'0'421'0,"0"0"-338"0,0 0-14 0,0 0-15 16,0 0-34-16,0 0-10 0,0 0-17 0,0 0 3 15,0 0 4-15,0 0 7 0,0 0 1 0,0 0-2 16,0 0 0-16,157-123-2 0,-143 114 2 16,-3 1 5-16,0 1 7 0,-6 1 15 0,2 0 13 15,-6 3 11-15,2-1 0 0,-3 3-17 0,0-2-35 16,-3 0-38-16,-2 0-25 0,-3-2-9 0,-2 3 7 15,-2 0 11-15,-6 0 7 0,2 2 8 0,-9 0 9 16,-1 4 11-16,-1 3 6 0,-3 3 8 16,0 1 2-16,-2 1 7 0,4 1 2 0,0 0 0 15,5 1-1-15,3-3-4 0,3 1-6 0,1-1-9 16,8 1-9-16,-2-2-9 0,9 1 1 0,1-1 11 16,0 3 15-16,1-2 18 0,9 6 10 0,2-1 3 15,3-1-4-15,3 3 2 0,8 0-12 16,0 2-11-16,2 0-15 0,8 0-23 0,-2-1-4 15,3 1-1-15,1 2 7 0,0-2 9 0,-2 0 6 16,2 0 0-16,-6 0 0 0,-2 0-2 16,-4-1-1-16,-5 3-7 0,0 1 3 0,-6-2 3 15,-4-1 1-15,-4 1 13 0,-3-1 4 0,-4 1 7 16,0 0 16-16,-10 2 16 0,-2-3 13 0,-3 0 10 16,-2-5 8-16,-4-3 9 0,1-1 13 15,-4-3 13-15,-3-4 11 0,-5-1 6 0,-1-3-3 16,-2 0-9-16,-2-3-13 0,0-3-13 0,-1-2-10 15,-2-1-9-15,8-2-12 0,-4-1-2 0,5 0-2 16,1 0 2-16,4-1 2 0,4 0-11 16,1-2-10-1,5 1-10-15,2 3-8 0,3-1-6 0,5 4-8 0,0-2-12 0,3 1-18 0,3 1-37 16,0 1-38-16,0-2-50 0,9 1-52 0,3-1-44 16,4-1-37-16,3 4-24 0,6-1-40 0,4 5-12 15,-8 2 68-15,-6-2-50 0</inkml:trace>
  <inkml:trace contextRef="#ctx0" brushRef="#br0" timeOffset="1775">1904 1554 2343 0,'0'0'-25'0,"0"0"-52"0,0 0-100 0,0 0-60 16,0 0 28-16,0 0 47 0,0 0 95 0,0 0 56 16,0 0 2-16,0 0 4 0,0 0 5 15,0 0 4-15,13 179 10 0,-13-138 22 0,0 7 31 16,0-2 27-16,0 6 8 0,0 3-21 0,0 2-29 16,0 1-23-16,0-1-13 0,0-3-5 0,2-2-3 15,2-5-3-15,0-6-6 0,0-5 2 16,3-10 0-16,-2-4 5 0,1-8 15 0,-1-7 20 15,-2-2 32-15,0-2 36 0,-3-3 11 0,0 0-1 16,0 0-5-16,0 0-10 0,0 0 5 0,0-1-4 16,0-6-30-16,0-2-32 0,-2-5-29 15,2-3-15-15,0-1 2 0,-1-1 3 0,1-1 2 16,-3-2-1-16,2 2-1 0,-2-2-1 0,-1-1-3 16,1 0 0-16,1 1-2 0,-2-1 0 0,-2 0-1 15,5 0 1-15,-5 0 2 0,2 3 0 0,1 2 2 16,3 3-1-16,0 2 0 0,0 4-1 0,0 2-4 15,0 4-6-15,0 0-11 0,0 3-13 16,0 0-16-16,0 0-10 0,0 0-1 0,6 0 16 16,1 0 19-16,2 3 15 0,4 0 14 0,3 0-2 15,0 1-2-15,6 0 1 0,-1 1 1 16,3-1 1-16,4-2 2 0,-2-1-1 0,1-1 0 16,0 0-2-16,-1-3-6 0,1-3-1 0,-5 0-2 15,1-3 2-15,-1-1-2 0,-3 0 2 16,-4-3-2-16,-1 3-3 0,-3 0 3 0,-3-2 0 15,-2 2-5-15,-2 1-7 0,0-2-10 0,-3-1-11 16,-1 1-1-16,0-3 2 0,0-3 6 0,-1-2 9 16,-6 0 8-16,0-2 8 0,2-3 7 15,-3-2 5-15,1-1 5 0,-3-2 3 0,2 1 6 16,0-3 7-16,1 2 9 0,-1 4 8 0,2 0 10 16,1 2 5-16,-1 5 5 0,4 5 1 0,2 2-7 15,-3 5-9-15,3 2-19 0,0 3-23 0,0 1-24 16,0 0-27-16,0 0-16 0,0 6 12 15,3 6 32-15,-2 5 30 0,5 7 24 0,-2 7 0 16,1 6-11-16,2 8-1 0,-2 6 0 0,2 9-3 16,-1 5-3-16,0 8-6 0,0 4-3 0,-2 3-2 15,3 0-3-15,-3-1-2 0,3-6 0 0,-2-6-2 16,3-5 1-16,3-13-4 0,-2-9-1 16,3-10 3-16,-4-7 2 0,-1-6 4 0,1-8 3 15,-4-3 6-15,-2-5 7 0,-1-1 6 0,-1 0 8 16,0 0 3-16,0 0-3 0,0 0-15 15,0 0-11-15,0-4-35 0,0-2-66 0,0-1-97 16,-1-4-195-16,1 2-337 0,0 1-821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2:07.393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65 1495 2230 0,'0'0'-13'0,"0"0"5"0,0 0 18 0,0 0 0 16,0 0-8-16,0 0-32 0,0 0-55 15,0 0-68-15,0 0-50 0,0 0 27 0,0 0 45 16,0 0 72-16,-27-27 57 0,38 40 2 0,-4 4 2 15,1 4 3-15,3 6 1 0,-6 5 1 0,6 7 2 16,-2 4 3-16,-4 10 1 0,5 5-3 16,-6 10 1-16,4 7 0 0,-4 10-1 0,1 6 0 15,-1 7-3-15,-2 5-3 0,-2 9-1 0,0 4 2 16,0 11-1-16,0 1 0 0,0 7 0 0,-3 3-1 16,-2 2 3-16,2 6 2 0,0-1 1 15,0 2 1-15,-3 1-3 0,4 0-4 0,0-1-2 16,-1 0 2-16,-3-1 4 0,5 2-2 0,-2 2 6 15,2-1-8-15,-2 0 5 0,-1 0-4 16,3 0 2-16,-1 1 4 0,2-1-3 0,-1 2 7 16,0 5 8-16,-1-3-5 0,1 0-3 0,-5 3 0 15,5-1-10-15,1-2 4 0,0-1 4 16,0 2 1-16,0-2 0 0,4 1 4 0,4-4-4 16,1 1-1-16,-3 2 2 0,5-2 2 0,2 2 1 15,-1-1 0-15,0 0-5 0,0 1-3 0,1-5-2 16,-2 0 2-16,2 2-4 0,1-3 2 0,-3 0-3 15,1-1 3-15,0-1 5 0,1 2 5 16,-2 0 10-16,-3 0-2 0,0 1 7 0,0-3 2 16,-4-3-3-16,-1 0 0 0,-2-5-3 0,5-1-3 15,-5 1 2-15,1-4 3 0,-1 0 0 0,0-3-4 16,1 3-7-16,-1-3-6 0,5-3-5 0,-5 4-1 16,2-3-1-16,-2 2 4 0,2-3-9 15,4 0 1-15,-5-4-2 0,1 1-2 0,0-1 7 16,-3-1-1-16,0-2 0 0,0-2-7 0,-3-2-4 15,0-2-3-15,1 2-4 0,-1-5 2 0,-3 2 4 16,5 4 1-16,1-4 4 0,-1 1 0 16,1-1-5-16,0-5-6 0,0 0-1 0,0-4 2 15,0 1 4-15,0-2 3 0,0-2-3 0,0-3-7 16,0-1-4-16,0-3 2 0,0-5-1 0,0-2 4 16,0-3 1-16,0-9-3 0,0-4 7 15,0-5-2-15,0-8 5 0,-2-4 1 0,1-4-2 16,-2-6 3-16,-4-4-6 0,6-7-2 0,-2-6-10 15,-4-7-13-15,5-5-15 0,0-5-12 0,0-2-2 16,-5-6-6-16,4-1-9 0,-1 0 10 0,-6-1-62 16,-1-9-38-16,-1-2-28 0,-3-5-77 15,-1-4-18-15,-5-4 27 0,1-5 51 0,-5-1 166 16,3-2 49-16,1 3 0 0,-3 1 0 0,7 6 0 16,2 4 0-16,1 4 0 0,3 4 0 0,1 5 0 15,5 5 0-15,-2 1 0 0,4 0 0 16,-1 4 137-16,-4 2 73 0,4 3 60 0,-4 0-17 15,5 4 18-15,-1 1-13 0,-1 2-28 16,3 4-29-16,2 1-27 0,0 3-34 0,2 2-29 16,7 4-20-16,2 0-20 0,1 1-11 0,3 2 3 15,2 3-10-15,-1 2 1 0,7-3-13 0,-1-4-14 16,-3 1-6-16,3-2-6 0,-3-5-4 0,4 0 0 16,-5-4-3-16,5-4-3 0,-6-4-8 15,3-4-7-15,-2-4-4 0,-2-4-1 0,2-1 10 16,3-1-1-16,-5-11-8 0,6-3-11 0,-4-8-24 15,3-6-7-15,1-9-5 0,2-10-17 0,3-11-16 16,6-15-51-16,1-11-80 0,9-14-116 0,7-12-220 16,-11 23 12-16,-12 28 14 0</inkml:trace>
  <inkml:trace contextRef="#ctx0" brushRef="#br0" timeOffset="-1320">8048 668 1887 0,'0'0'-33'0,"0"0"13"0,0 0-6 0,0 0 7 16,-167-34 14-16,140 34-7 0,0-2-19 0,-2 0-36 16,2 2-30-16,1-1-32 0,-2 1-24 0,1 0-15 15,1-2 13-15,-1 1 40 0,-1-1 48 0,0-1 67 16,-2 2 39-16,-3-2 30 0,3-1 9 15,-6 4 9-15,5-3 0 0,-7 1-5 0,0 2-2 16,-2 0-15-16,-4 0-11 0,1 0-10 0,-8 2-8 16,-2 1-5-16,-2 2-5 0,-5 1-7 0,-1 0-8 15,-5 4 2-15,-2-1-4 0,-6 2 0 16,-4 1 2-16,-2 0 1 0,-8 0 2 0,2 3 4 16,-8-1 4-16,-3 0-2 0,-4 1 0 0,0 0-2 15,-4 2-6-15,1-4-4 0,-4 3-1 16,-4-2-3-16,0-2 0 0,0 3 1 0,-5-2 6 15,-2 2-3-15,2-5 3 0,-2 1 2 0,-1-2-6 16,0-3 4-16,-2 0 1 0,-2-2 5 0,-2-1 0 16,3 0-1-16,-2 0 2 0,-1-1-1 15,2 0 2-15,1 2 2 0,0 1-2 0,0-1-1 16,-2 2-1-16,0 0-2 0,6 1-2 0,-3 0-4 16,3-1-3-16,-1 1-2 0,1-1-2 0,4 2 2 15,-2-1-1-15,3 0-1 0,4-1 2 16,2-2-2-16,5 2 2 0,1-2 1 0,8-1-2 15,0-3 3-15,-1 2-2 0,7-2 1 0,0 0 2 16,4 0-1-16,0 0-2 0,4 0 3 0,6 0-4 16,0 0 2-16,3 0-1 0,4 0-2 0,6 0 0 15,0 0-3-15,3 0-3 0,1 0-4 0,6 3-6 16,1 3-10-16,1-2-27 0,5 3-56 16,3 0-80-16,1 5-179 0,10-2-141 0,7-2-135 15,9-1 366-15</inkml:trace>
  <inkml:trace contextRef="#ctx0" brushRef="#br0" timeOffset="787">8106 480 1387 0,'0'0'125'15,"0"0"-2"-15,0 0 24 0,0 0-1 0,0 0-4 16,0 0-36-16,0 0-56 0,0 0-34 0,0 0-31 16,0 0-18-16,0 0-8 0,0 0 5 0,9-36 13 15,-7 34 12-15,0 1 11 0,-1 1-2 16,0 0 2-16,-1 0-1 0,2 0-6 0,-2 0-5 15,3 0 2-15,-1 0 4 0,2 3 5 0,-1 3 8 16,8 2-2-16,0 0 0 0,1 4 2 16,5 4 3-16,-1 2 0 0,6 1-2 0,-3 0-3 15,6 2-10-15,-2 1 4 0,1-2-1 0,-3 1-7 16,5 1 7-16,-3-5-11 0,-4 2-4 0,3 0 3 16,-6-4-4-16,-1 1 2 0,-1-2 1 15,-3-4 1-15,-2 0 1 0,-4 2 4 0,-5-5 9 16,0 2 14-16,0 0 15 0,0-1 13 0,-6 0 7 15,-2 1 2-15,-6-1-2 0,2 3-7 0,-6 3-7 16,-4 0-12-16,-2 2-13 0,2-1-3 16,-5 0-5-16,-5 1-6 0,4-1-4 0,0-2-18 15,1-1-35-15,0-4-48 0,2 2-61 0,6-3-85 16,-2-1-115-16,11-2-88 0,1-3 46 0,7 0-21 0</inkml:trace>
  <inkml:trace contextRef="#ctx0" brushRef="#br0" timeOffset="2091">9236 56 212 0,'0'0'145'16,"0"0"-32"-16,0 0 14 0,0 0 2 0,0 0-7 15,0 0-17-15,0 0-34 0,0 0-27 0,0 0-24 16,0 0-20-16,0 0-13 0,0 0-10 15,0 0-1-15,-17-14 9 0,17 14 14 0,0-1 22 16,0 1 24-16,0-2 3 0,0-1-13 0,0-2-14 16,0 1-19-16,0-2 4 0,-1 1 13 0,-2 0 10 15,-2 2 3-15,2 1-12 0,-2-1-16 16,-4 1-24-16,0 1-22 0,-1 1-9 0,-3 0-4 16,-5 0 7-16,1 5 8 0,0 0 13 0,-5 3 8 15,-3 4 8-15,3 0 6 0,-4 2 1 0,-1 4 2 16,1-5 0-16,-1 4 1 0,2-1 2 15,1-2 4-15,7 1 1 0,2-2 0 0,4-1-9 16,2 2-13-16,5-2-6 0,2 1-1 0,2 0 10 16,0 1 8-16,4 1 14 0,6 2 5 0,4 0 0 15,2 0-1-15,2-3-3 0,5 2-9 0,4-1 6 16,-1 0 1-16,2-1 2 0,2-1 3 16,2-1-7-16,-2 2-1 0,-1-1-3 0,0 0-2 15,-2 1 0-15,-1-2-3 0,-3 2-1 0,-8-4-2 16,0 3-2-16,-4-4 0 0,-3-2-6 0,-5 1 1 15,-1-3 11-15,-2-1 33 0,0 0 55 16,-11 1 37-16,0 1 12 0,-4 2-11 16,-3-1-40-16,-7 3-24 0,-1-1-14 0,-2 2-11 0,-4 1-3 15,-2-1-7-15,3 2-7 0,-3 0-3 16,4 0-10-16,0-3-3 0,1 3-5 0,3-5-3 16,4 3-4-16,6-5-2 0,3-2-8 0,5 0-20 15,5-4-42-15,3 0-70 0,0 0-127 0,0 0-65 16,10-2-1-16,2-4 63 0,-3 2 82 15,0-1 197-15</inkml:trace>
  <inkml:trace contextRef="#ctx0" brushRef="#br0" timeOffset="2575">9563 130 1553 0,'0'0'23'0,"0"0"-125"16,0 0 15-16,0 0 64 0,0 0 87 0,0 0 43 15,0 0-20-15,0 0-43 0,10 198-23 16,-5-151-9-16,-2 3-8 0,-2 3-3 0,2 3-5 16,3-2 0-16,-6-1-3 0,0 0-7 0,0-1-9 15,0-6-35-15,0-6-3 0,0-9 3 0,0-9 8 16,0-7 30-16,0-9 27 0,0-3 25 16,0-3 24-16,0 0 23 0,0-4-13 0,0-7-65 15,0-8-85-15,0-5-58 0,0-5-41 0,0-3 14 16,2 0 28-16,0-4-14 0,-1-2-19 15,-1 3-13-15,0-1 24 0,0 0 48 0,0 1 53 16,-1 2 38-16,-3 1 18 0,-5 0 8 0,4 2 0 16,-3 0 1-16,-2-3-2 0,5 3 1 0,-3 1 13 15,4 2 37-15,-1 4 100 0,1 3 88 0,3 5 49 16,1 4 4-16,0 4-90 0,8 2-94 0,2 0-58 16,3 2-29-16,5 2 6 0,5-2 12 15,3 3-2-15,3 0-10 0,2 1-11 0,8 5-9 16,0 1-2-16,2 2 2 0,0 1-4 0,-1-2 1 15,-2 3-4-15,-4-2-2 0,2 0-1 16,-9 0-3-16,-3 0-6 0,-6-1-10 0,-6 1-12 16,-1-1-4-16,-8-1 34 0,-3 2 48 0,-1-2 65 15,-12 0 42-15,-3 3-6 0,-10 3-29 0,-4 0-47 16,-9 4-32-16,-8 1-17 0,-6 2-10 16,-3 1-5-16,-4 1-12 0,-7 0-27 0,-5 1-43 15,2 2-67-15,-2-1-91 0,-4 2-123 0,5-2-120 16,17-5 41-16,17-6-65 0</inkml:trace>
  <inkml:trace contextRef="#ctx0" brushRef="#br0" timeOffset="13449">4552 992 0 0,'0'0'0'0,"0"0"0"0,0 0 9 0,0 0 1 16,0 0-5-16,0 0-10 0,0 0-7 0,0 0 5 16,0 0 7-16,0 0 0 0,0 0 0 0,0 0 0 15,0 0 0-15,0 0 0 0,-9 2 0 0,9 1 0 16,0 0 0-16,0 0 0 0,0 0 0 15,0 0 0-15,0 2 0 0,0-1 0 0,0 2 0 16,0 1 0-16,0 1 0 0,0 4 0 0,0-2 0 16,0 2 0-16,0 2 0 0,0 0 0 15,0-1 0-15,0 2 0 0,0 0 0 0,0 0 0 16,0 0 0-16,0 0 0 0,0-3 0 0,0 1 0 16,0-5 0-16,0 3 0 0,1-4 0 0,0 1 0 15,2 0 0-15,-2-1 0 0,-1 0 0 16,0-1 0-16,2-2 0 0,-2 2 0 0,0 1 0 15,0-3 0-15,0 2 2 0,0 3 4 0,0-2 0 16,0 4 0-16,-2-1 1 0,1 2-2 16,-4-2 0-16,-2 4 0 0,0-1 3 0,0 1 0 15,-2 2 2-15,0-1 2 0,0 1-2 0,-1 1 1 16,2-2 4-16,0 1 2 0,-4-3-1 0,5-1-3 16,0 0-3-16,2-1-5 0,-1-2-5 0,3-1 1 15,2 0-3-15,0-2-1 0,1 0 1 0,0-2-1 16,0 0 5-16,0 2 5 0,2-1 12 0,4 1 10 15,1 0 10-15,-1 1 1 0,3-1 1 16,3 3-8-16,-3-3-6 0,2 0-4 0,2 2-8 16,-4-2-5-16,4 0-3 0,-1 1-6 0,-3-1-3 15,2 2 2-15,-3 1 6 0,3 0-4 16,-2-1 2-16,-3 3-2 0,3-1-4 0,-4 1 7 16,1 2 4-16,-4 0 4 0,2 0 6 0,-4 4 0 15,0-3 2-15,0 2-2 0,0 3-3 16,0-1 0-16,-1 1-4 0,-4 0 2 0,-2-1 15 15,3 1-4-15,-5 4-1 0,4-3-6 0,-2 0-19 16,0 0-2-16,-1 0 0 0,1 0 2 0,0 1 0 16,1 1-2-16,0-2 2 0,1 0 0 15,-1 2-1-15,2-1 2 0,3-2-2 0,-3 3 1 16,0-1-1-16,2 0 1 0,2 1 1 0,-1-1-1 16,1-1 2-16,0 1-4 0,0-1-1 0,0 0 6 15,0 0-2-15,0 1 1 0,0 0 0 16,0-1-3-16,0 0 0 0,0-2 0 0,0-1 2 15,1-2 4-15,-1 2 1 0,0 0-1 0,2 0-3 16,-2 0-2-16,0 0 1 0,0-1 1 0,0-2 2 16,0 2 0-16,0-1-1 0,-3 2 0 15,2-1-1-15,1 1 2 0,-2 1-1 0,-1 1-1 0,3-1-1 16,-1 1-3-16,1 0 1 0,0 1 0 16,0-1 2-16,0 0-1 0,0 3 2 0,0-1-1 15,4-2-1-15,-2 1 0 0,0-1 1 0,2 0 2 16,2-4-1-16,-5 0 0 0,2 0-1 15,2-1 1-15,-1 3 3 0,-2-2 1 0,3 2 0 16,-3 1-2-16,0 0 0 0,-2 2 2 0,0-2 2 16,0 4 5-16,0 2 6 0,0 0 1 15,-1 2-2-15,-2 0 0 0,-2-2-5 0,-1 2-2 16,1-1 3-16,1 0-4 0,-4 1-1 0,4-1-4 16,-1-2-3-16,3 2 2 0,-4 0-2 0,5-3-1 15,-1-2 0-15,0 0-4 0,0-2 0 0,2-3 0 16,0-1-1-16,0-1 0 0,0 0-7 0,4-1-3 15,-2-1 0-15,1-1 2 0,2-1 5 16,1 0 3-16,-4-1 0 0,5 0 3 0,-3-1 0 16,3 2 1-16,-2-1 1 0,0 1 0 0,0 1 0 15,0 1 1-15,-2 1 2 0,1 2 0 0,-1 0 1 16,1 4-1-16,-3-4-2 0,-1 1 2 16,0 2 0-16,0 1 2 0,0 0 2 0,-5 0-2 15,-2 2-1-15,3 0 0 0,-5 2-3 0,0 0 2 16,1 1-4-16,-4 1 0 0,4-1 2 15,-1-2 1-15,-1-1 4 0,3-4-4 0,0 1-4 16,-1-3 1-16,2-1-2 0,1-1-1 0,1 0 2 16,1 0-4-16,3-1-1 0,0-1 0 0,0 1-2 15,0-2 2-15,3 2 3 0,2-2 5 16,1 0 2-16,2 1-6 0,-3 0-22 0,2-1-3 16,-1-1 2-16,2-2 5 0,-4-1 21 0,3 0 1 15,-2 0 0-15,-3 1 1 0,0-1 3 0,2 2-3 16,-2-1 6-16,-1 2-3 0,2 2 6 15,-3-1 2-15,0 4-3 0,0-1 1 0,0 1-6 16,-3 4 4-16,0-2-1 0,-2 2 3 0,-1 0-1 16,1 1-5-16,1 0-1 0,-3 2-1 0,2-1-1 15,-1 1 2-15,-1 0-2 0,5 2 2 16,-4-1-2-16,2-1-5 0,1-1 3 0,3 0-5 16,0-2 3-16,0-3 4 0,0 2-4 0,0-4 2 15,0 0-2-15,0-2-1 0,0 2 4 16,0-4 0-16,0 1-1 0,2 1 2 0,-1-3-5 0,-1 1 2 15,3 0 1-15,-2-2-2 0,-1 2 6 16,0-2-2-16,3 0 1 0,-3-2 2 0,0 2-2 16,3 0 1-16,-3 2 0 0,0-2-1 0,0 0 2 15,0 0 0-15,0 0 0 0,0-1 2 0,0-1-1 16,-6 0-1-16,5 0 4 0,-5 1-1 16,5-1 7-16,-5-1 0 0,1 1 3 0,0-1 2 15,-1 0-2-15,1 2 2 0,-4-2-2 0,5-1 0 16,-5 1 1-16,2 0-2 0,0 0-2 15,3 0-2-15,-3 2-6 0,2-2 0 0,-2 0-3 16,0 1-2-16,2-2 3 0,-1 2-2 0,3 0 0 16,-2 0 0-16,1-2 0 0,1 2 4 0,2-2 2 15,-3-2 1-15,2 1 3 0,1-1-4 0,-2 2-1 16,2-2-4-16,1 1-2 0,-2-1-1 0,2 0 0 16,0 1-1-16,0-1 0 0,0 0 0 15,0 0 1-15,0 0-1 0,0 0 2 0,0 0 4 16,0 0 3-16,0 0 5 0,0 0 3 0,0 0 3 15,0 0 2-15,0 0 0 0,0 0 0 0,0 0-3 16,0 0-3-16,0 0-3 0,0 0-5 16,0 0 1-16,0 0-4 0,0 0 1 0,0 0 1 15,0 0-2-15,0 0 1 0,0 0-2 0,0 0-4 16,0 0 2-16,0 0-2 0,0 0 2 16,0 0 1-16,0 0-2 0,0 0 0 0,0 0 0 15,0 0-2-15,0 0 8 0,0 0 4 0,0 0 4 16,0 0 6-16,0 0-8 0,0 0-1 0,0 0-3 15,0 0-5-15,0 0 7 0,0 0 1 16,0 0 6-16,0 0 9 0,0 0-4 0,0 0 4 16,0 0-4-16,0 0-7 0,0 0 3 0,-1 0-19 15,-2 0-6-15,-1 0 1 0,0-1-8 16,1 1 12-16,-2-1 5 0,-1 1-3 0,4 0 5 0,-6-2 2 16,3 2-1-16,1 0 6 0,-1-1-7 15,1 1 3-15,1-2-6 0,-1 2-6 16,0-1 1-16,1 1-3 0,-1 0 2 0,1 0 4 0,-1 0-3 15,2-3 0-15,-3 3-1 0,0 0 0 0,2 0 1 16,-1 0 1-16,0 0 1 0,-1 0-1 0,0 0 2 16,0 0-1-16,1 0 0 0,0 0 1 15,-2 0-2-15,2 0 1 0,-1 0 1 0,-1 0-1 16,0 0 1-16,-1 0 0 0,1 0 0 0,-1 0 2 16,3 0-2-16,-4 0 0 0,4 0 0 15,-3 0-1-15,0 0 0 0,2 0 1 0,-2 0-2 16,2 0 2-16,-4 0-2 0,4 0-1 0,-3 0 1 15,0 0-2-15,-2 0-1 0,0 3 1 16,0-2-1-16,0 1 0 0,-1-1 2 0,-1 2-1 16,1-2 3-16,-1 2-2 0,-2 0 3 0,0 0-3 15,2 3 1-15,0-4 4 0,-2 0-1 0,0 1 3 16,2 0 1-16,-2 0-2 0,1-2 3 16,0 4-1-16,3-4 1 0,-3 3 1 0,2-3 0 15,2 2-1-15,-4-1-1 0,3-1-2 0,0 1-1 16,-1-1-1-16,0 2 0 0,-1-1 1 0,1-1-2 15,1 1 2-15,1 0-2 0,-2-1-1 16,1 1 2-16,1 1-3 0,-2-2 3 0,1 2 0 16,-3-1 0-16,2-1 1 0,1 2-1 0,-1-2 2 15,2 1 1-15,-4-1 0 0,1 1 0 0,1-1-1 16,0 1-1-16,0-1-1 0,2 1 2 0,-4-1 0 16,3 1 1-16,0-2 0 0,-1 2 0 0,2-2-2 15,-5 0-1-15,2 1 1 0,-1-1 0 16,0 0 0-16,-1 0 3 0,-1 0-1 0,1 0 2 15,-2 0-2-15,0 2-1 0,-4-2-1 0,3 0-3 16,-4 1 4-16,2-1-3 0,1 2 1 16,-2-1 5-16,-1 1-2 0,2-1-2 0,-3 2-1 15,1-1-6-15,-3 2 0 0,2 0 1 0,-1-1 1 16,-1 1 2-16,-1 2-1 0,1-1-2 16,-2 0 2-16,2-1 0 0,0-1 1 0,-2 2 0 15,0-1 1-15,1 0-3 0,1 1 1 0,1 0 2 16,-2-1 0-16,0 1 2 0,-1-1 0 15,3-1-2-15,-3 1 0 0,3-1-2 16,-1 0 1-16,0 0-3 0,0 1 0 0,2-1 1 0,0 1 1 16,0-1 3-16,3 1 0 0,1-1 0 0,-2 0-2 15,3 0 0-15,-2 0 1 0,0 1-1 0,3-2 3 16,-1 2-6-16,0-2 3 0,-1 2 1 16,2-2-1-16,-4 0 2 0,4 1 2 0,1 0-1 0,0 0 1 15,3-2 1-15,-1 1 0 0,1 0 1 16,3-2-1-16,-1 0-1 0,0 1 0 0,2-1-3 15,1 0 1-15,1 2-2 0,0-2 2 0,-1 0 1 16,3 0 0-16,-1 0 2 0,-1 0 0 0,2 0-1 16,0 0 0-16,-1 0-5 0,1 0 0 15,-1 0-1-15,-3 0-2 0,6 0 2 0,-7 0-1 16,4 0-5-16,-5 0 2 0,5 0-5 0,-3 0 1 16,-3 0 0-16,0 3-4 0,0 0 2 15,-1 1 1-15,-1 1 2 0,0-2 9 0,-1 2 5 16,2-1 1-16,-2-1-1 0,0 2 0 0,2-1-4 15,-2-3 1-15,2 4 0 0,0-2-2 16,-2 2-2-16,5-2 1 0,-4 1 2 0,4-1-3 16,-1 3 2-16,1-4-2 0,-1 3 0 0,1-2 2 15,-2 0-2-15,1 1 3 0,2-1-2 0,-2-1 0 16,1 1 3-16,1 0-1 0,-1-1 1 0,4-1-2 16,-3 1-1-16,4-1-3 0,-5 1 1 0,7-1 0 15,-2 1 0-15,0-1 1 0,-1-1 0 16,4 0 1-16,0 2 1 0,1-2 2 0,-2 0 0 15,2 0 2-15,0 0 0 0,0 0-1 0,0 0 3 16,0 0-1-16,0 0 3 0,0 0-1 0,0 0 0 16,0 0 1-16,0 0-2 0,0 0 0 15,0 0-2-15,0 0 1 0,0 0 0 0,-1 0 0 16,1 0-2-16,-3 0 0 0,-1 0-5 0,3 0-3 16,-1 0 2-16,-2 0-6 0,0 0 3 0,0 0 2 15,0 0 0-15,-1 0 4 0,1 0-2 16,-2 0-1-16,-1 0 2 0,3 0-2 0,-4 0 4 15,4 0 0-15,-3 0 0 0,2 0 3 0,-2-2-6 16,1 2 2-16,1 0 2 0,-3 0-6 0,5-1 8 16,-4 1-4-16,3 0 0 0,0 0 1 15,-3 0-4-15,6 0 0 0,-2 0 3 0,0 0-5 16,-1 0 2-16,0 0-2 0,1 0-5 0,1 0 3 16,-5 0-6-16,5 0 9 0,0 0 2 0,-1 0-1 15,-1 0 4-15,0 0-10 0,4 0-4 0,0 0-7 16,-2 0-16-16,2 0-3 0,0 1-5 15,0 1 0-15,0 1 11 0,0-1 6 0,-1 1 6 16,1 2 9-16,0 0 1 0,0-1 6 0,0-1 5 16,0 2-1-16,0-2 3 0,0 2-2 0,0-1 1 15,0-1 0-15,0 2-1 0,0 0 5 16,0 0 0-16,0-1 3 0,0 0-1 0,-1 1-2 16,-1 1 0-16,0-1-2 0,0 1-2 0,-1 0 4 15,2-1-1-15,1 3 0 0,-1-2 3 16,-2 2-5-16,2 0 1 0,-4-1 1 0,3 1-4 15,-2 0 4-15,1-1-2 0,-3 0 0 0,5 1 1 16,-2 0-4-16,2-2-2 0,-3 1-2 0,3-1-2 16,-2 2 1-16,1 0-1 0,2 0-1 15,0-2 1-15,0 0-2 0,0 2 2 0,0 0-1 16,0 0 1-16,0-1 0 0,0 1 2 0,5 2 5 16,-1-3-2-16,-2 1 1 0,1-1-1 0,-2 1-4 15,6-1 3-15,-4-1-1 0,0 2 2 0,1-4 3 16,1 2 0-16,-2 1 1 0,3-1 1 15,-1 0-1-15,-1 0 1 0,3 0-1 0,-3 0-1 16,-1 0 2-16,5 0-4 0,-4 0 1 0,1 2-1 16,1 0-2-16,-3-1 4 0,1 2-1 0,0 0-1 15,-1 1 5-15,-2 0-2 0,0 0 7 16,2 3 2-16,-3-3-3 0,0 3 1 0,0 1-6 16,-3-3 2-16,1 5 3 0,-5-1-3 0,1 0 6 15,-2 2-3-15,1 1-2 0,-4-1 2 0,3 1-1 16,-1 0 0-16,-2 0-1 0,0 1 1 15,1-1-3-15,1 1 2 0,-1-3 0 0,-1 2-1 16,4 0 2-16,-2-1-6 0,1 0-1 0,1-1-5 16,-3 1 2-16,7 2-1 0,-3-1 1 15,2 3 2-15,1-3-1 0,0 2 2 0,-1-1-2 16,1 0 2-16,2 1 0 0,1 1-2 0,0-1 0 16,0 0-1-16,0 0 0 0,0 0 1 0,4-1 1 15,1 1-1-15,0 1 5 0,1 1-2 16,0 1 3-16,2 1 0 0,-3 2-3 0,4-1 3 15,-4 1-1-15,5-1 0 0,-6-1 0 0,4 0-2 16,-3-2-2-16,0-2-6 0,-1 0 6 0,0-4-2 16,-3 1 3-16,0-2 4 0,2 1 3 0,-3-1 1 15,3 4 0-15,-3-1 3 0,0 0-7 0,0 0 3 16,-3 1-4-16,-1 1 4 0,1-1-1 16,-3 2 1-16,1 1 2 0,0-1-4 0,-3-1-7 15,2 1 4-15,-2 1-2 0,4-2 2 16,-4 0 5-16,4 2-5 0,-4 1-1 0,3 1 0 0,-1 0-2 15,2 1 1-15,-1-1 1 0,0-1-1 16,1 0-2-16,1 0-6 0,0-2-2 0,1-1 2 16,0-2 2-16,-2 0 9 0,4 1 0 0,-1-3-5 15,1 4 2-15,0-4-4 0,0 1 1 16,0 0 3-16,0-1-1 0,0-1-1 0,1-2 0 16,1-1-2-16,2 0-2 0,0-1 2 0,0 0 0 15,0-1 1-15,1 0 0 0,0-2 3 16,3 3 1-16,-3-2 2 0,3 1 1 0,-4 0-1 15,5 1-1-15,-4 0 2 0,3-1-2 0,-2 1 0 16,-1 1 3-16,3-2-2 0,-3 3 0 0,1-1 0 16,-2 1-2-16,3 1 3 0,-3 1-1 15,0 2 2-15,2 2 0 0,-3-1-3 0,-1 1 1 16,3 1 0-16,-1 0 0 0,-2 0 2 0,-2 1 1 16,0-1 1-16,0 1 1 0,0-3-2 0,0 0-1 15,-2 2 2-15,-2-3 1 0,-2 2 1 0,3-2 0 16,-2 0 1-16,-1-1 1 0,1 1 2 15,-2-4 4-15,2 3-1 0,-4 0-3 0,5-1-5 16,-1-2-2-16,-1 0-3 0,2 0 1 0,-3 0-2 16,6-1-2-16,0-1-1 0,-1-1-2 0,1-1-1 15,1 0 2-15,0-1-2 0,0-1 0 0,0 1 1 16,0 1-3-16,1-3 3 0,2 1 0 16,-2-1 0-16,6 1 6 0,-3 0-5 0,-1-2 1 15,5 3-1-15,-4-2-3 0,2 0 6 0,-1 0 0 16,-1 2 0-16,3-2 3 0,-3 2-2 15,0-1 0-15,2 3-2 0,-3-4-2 0,-2 2 3 16,3 1 1-16,0-3 1 0,-1 4 4 0,-2-3-3 16,1 3 1-16,-2 0 1 0,0 1-5 15,0 1 5-15,0 0-1 0,0 0 0 0,0 0 3 0,0-2-5 16,0 3 2-16,-3 0-3 0,2-2-3 0,-1 2 2 16,-2-1 0-16,1 0 2 0,2 2 0 15,0-1-3-15,-1-1 1 0,1 4-3 16,0-4-2-16,-2-1 3 0,1 1-2 0,2-2 2 0,-2 1 0 15,2 0 0-15,0-2-5 0,0 0 1 16,0 1-1-16,0-3 2 0,0 1 2 0,0-1 0 16,0 1 2-16,0 0-2 0,0 0 2 0,0 0-3 15,0-2-7-15,2 2-1 0,-2-2-2 0,2 0 1 16,-2 2 1-16,3-2 0 0,-2 0-1 16,0 1 5-16,2 0 3 0,-2 3 7 0,4-1 4 15,0 1 0-15,-2 3 2 0,2-1-5 16,2-1-1-16,-4 0-3 0,5 2 2 0,-4-3-4 0,1 1 4 15,2-2-2-15,1 2-2 0,-2-2 1 16,2 0-5-16,-2 2-2 0,-1-3 1 0,3 2 2 16,-2-1 3-16,-1 1 3 0,-1 0-1 0,3 0-1 15,-3-1 1-15,-1 2-2 0,4-1 2 0,-5-1 4 16,1-2-3-16,0 1 3 0,-2-2-3 16,2 2-3-16,-3-3 3 0,1 1-2 0,1 0 0 15,-1 1 1-15,-1-1-2 0,2-2 0 0,-2 3-1 16,0-1-1-16,0 0-1 0,0 0-1 15,0 0-3-15,0 0-2 0,0 0-2 0,0-1-3 16,-2-1 0-16,1 0-4 0,-1 1 4 0,1-1-4 16,-3 2 1-16,1-1-4 0,2 2 0 0,-1-3-5 15,0 2 1-15,-2 0 3 0,1 1-1 16,2-1 4-16,-2-2 3 0,1 1 2 0,1-3 3 0,-2 3 1 16,2-2 1-16,-2 0 1 0,3 2 2 15,-1-2 1-15,1 1-2 0,0 0 3 0,0 0-2 16,0-1 1-16,0 1 2 0,0 0-5 0,0 0 4 15,0-1-3-15,0 1-5 0,0 0 3 16,0-1-3-16,1-1-1 0,2 1 0 0,-2-2-3 16,2 1 1-16,-3-2 3 0,1 1 0 0,1 1 7 15,-2-2-3-15,0 0 5 0,1 0 2 0,-1 0 2 16,0 0 1-16,0 0 4 0,0 0-1 16,0 0 1-16,0 0 1 0,0 0-2 0,0 0 0 15,0 0-1-15,0 0-3 0,0 0-2 0,0 0-3 16,0 1-4-16,0-1-1 0,0 0-3 0,0 0-1 15,0 0 3-15,2 0 5 0,-2 0 4 0,0 0 3 16,0 0 3-16,0 2-2 0,1-2 3 0,-1 0-3 16,0 0 0-16,3 0 2 0,-3 0-3 15,0 0 2-15,0 0 2 0,1 0-2 0,-1 0 3 16,0 0 0-16,0 0 0 0,3 0-1 0,-3 0-1 16,0 0 3-16,0 0 0 0,0 0 1 15,0 0 2-15,0 0-1 0,0 0 1 0,0 0 2 16,0 0 2-16,0 0 5 0,0 0 0 0,0 0-3 15,0 0-2-15,1 0-6 0,-1 0 3 0,1 0-2 16,1 0-1-16,-1 0 3 0,3 2-6 16,0 1 0-16,-1-2-2 0,0 1-1 0,4-2 3 15,-2 2-3-15,-1 0 0 0,2-1 0 0,-2 1-4 16,1-1 5-16,2 1-1 0,-4-2 0 16,4 1 3-16,-3-1-3 0,-2 2 2 0,5-2-1 15,-3 1 2-15,1-1 2 0,1 0-1 0,-2 2 0 16,3-2-1-16,-3 0 0 0,2 1 1 0,1-1-2 15,-3 0 1-15,4 2-1 0,-4-2 0 16,4 0 0-16,-4 1 0 0,2-1 1 0,-1 2 0 0,-1-2 3 16,0 2 3-16,2-1-1 0,-3-1-1 15,1 2-3-15,1-2-2 0,-1 1-1 0,2-1-2 16,-1 0 2-16,-2 0-2 0,5 0 2 0,-4 0 4 16,2 0-3-16,-1 0 4 0,-1 2-1 0,4-2-2 15,-3 0-2-15,0 0-3 0,0 0 1 16,0 0-1-16,3 0 3 0,-4 0 0 0,4 0-3 15,-3 0-1-15,1 0 0 0,1 0 2 0,0 0 1 16,-1 0 1-16,1 0 0 0,0 1 0 16,1 1 1-16,-1-1 2 0,3-1-2 0,-2 2 1 15,0-2 1-15,4 1 2 0,-1 3 2 0,2-3-2 16,-4 2-2-16,3-1-3 0,-2-1-2 0,2 1 0 16,-1 1-2-16,-1-2-2 0,1 2-1 15,0-2 8-15,0 3 2 0,1-2 3 0,-1 2 2 16,0 0-3-16,0-1 4 0,-1 0 0 0,4 2 7 15,-3-2 1-15,1-1 2 0,1 2 3 0,-1 0-5 16,-1 0-3-16,4 0-4 0,-1 1-3 16,1-2-1-16,-2 1-1 0,1 0-1 0,-2 0-1 15,0 1 1-15,2-1-2 0,-3 0 1 0,1-2 0 16,2 3-4-16,-2-3 2 0,2 3 1 0,-3 0-3 16,4 1 3-16,-4-2-2 0,1 1-2 0,0 0 2 15,1-1 0-15,-1-1 7 0,0 2-3 16,-1-1-3-16,3 0 1 0,-1 2-8 0,0-3 3 15,-1 1 4-15,2 1-2 0,-2-2 7 0,2 0-6 16,-1 3-5-16,-2-2 3 0,3-2-2 0,1 4 4 16,-4-3 6-16,1 1 0 0,0 1 0 15,1 0-1-15,-4-2-1 0,2 1-7 0,1-1-1 16,-3 2-1-16,-1-2 1 0,0 0 3 0,3 0 6 16,-3 0-2-16,0-1-3 0,5 0 0 0,-4 2-3 15,-2-2 2-15,3 1 1 0,-1-3 0 16,-3 3 1-16,3 1-2 0,-2-3-2 0,0 2 0 15,0-1-2-15,1-1 2 0,-3 2 3 0,3 0-1 16,-2 0 3-16,1 1-2 0,-2-1-1 0,2 0-1 16,-3-3-3-16,2 4 1 0,-1-2-1 15,-2 1-3-15,0-2 3 0,-1 2-5 0,1-1-1 16,-3 0-1-16,0-1 2 0,0 1 4 0,0 1 8 16,0-2 5-16,0 4 2 0,0-2 3 0,-4 2-6 15,0 1-2-15,2-1-4 0,-2 1-1 0,-4 0 3 16,4 2 1-16,-6 0-2 0,5 2 0 15,-3-2-5-15,-2 1-2 0,2 1 0 0,-3-3 0 16,0 3 3-16,3-1-2 0,-2 1-2 0,1-1 0 16,-2 2-1-16,3-2-1 0,-3 2 4 15,0-1-5-15,1-1 3 0,2-1-1 0,-1 2-5 16,-4-1 2-16,4-1-3 0,-1 0 0 0,-5 1 6 16,4-1-10-16,-2-1 2 0,-1 0 3 0,0-1 4 15,-2 2 11-15,1 0 5 0,-1 2-5 16,2-3-1-16,-1 2-2 0,0 0-2 0,0-2 3 15,-2 1 1-15,2 1-1 0,2-1 2 0,-4-1-3 16,4 1 1-16,-1 0-2 0,0-1 0 0,1 2-1 16,2-5-1-16,-4 4 0 0,1-2-1 15,3 2 0-15,-1 0-2 0,2-2-6 0,-2 1 0 16,1 0 0-16,0-1 1 0,4 0 9 0,-1-2-1 16,0 3 4-16,3-3-1 0,0 1-1 15,0-1-1-15,2-1-6 0,2-2-6 0,0 1-10 0,-1 1-12 16,2-2-8-16,0 2-17 0,0 1-3 15,0-1-5-15,0 1 5 0,0 2 20 0,2 0 6 16,-1-2 15-16,0 2 8 0,3 0 3 0,0 0 4 16,-1 2 5-16,0-2-5 0,0-2 3 0,-1 5 6 15,4 0-3-15,-1 0 24 0,2 2 15 16,-3 0 4-16,4 0 1 0,-1-1-21 16,-1 0-14-16,-1 0 0 0,1 0 9 0,-1 1 4 0,1 0-3 15,-1 0-1-15,-2 1-10 0,0-2-5 0,-1-1-2 16,0-1 0-16,-2-1 2 0,0 0 3 15,0 1 2-15,0-3 0 0,0 1 2 0,-4-1-3 16,-1 1-3-16,-1 0-7 0,-1 0-6 0,-3 0-4 16,2 0-5-16,-2 0-4 0,-3 3-7 15,-1-2-2-15,-4 0 1 0,1-1 3 0,-1 3 4 16,-4-2 7-16,0 1 7 0,2 0 2 0,-2 0 4 16,0 1 5-16,0-2-7 0,0 3 5 0,2-1 2 15,-2 0-4-15,3 0 8 0,-2 1-2 0,2 3 0 16,-1-3-1-16,2 1-2 0,2 0 1 15,-1-1-1-15,1 1 3 0,2-1 1 0,1 1 3 16,0-2 4-16,4 1 2 0,-1-1 0 0,2-2-1 16,1 0-3-16,0 0-6 0,2-1-1 0,1 0-3 15,0 2-2-15,0-2-3 0,2 0-3 0,-1 0 0 16,-1 0-4-16,3 0-3 0,-3 0 6 16,3 2 1-16,-1 0 3 0,-1-1 10 0,1 0-2 15,-2 1 4-15,2 0 1 0,1-2-3 0,0 2-2 16,-2-4 1-16,0 2 2 0,3-1-1 15,-1 1 4-15,1 0 2 0,-3-2 1 0,3 2 2 16,0 1-4-16,0-3-2 0,0 1-3 0,0-1-3 16,0 0-4-16,0 1-2 0,3-2 1 0,-2 0 3 15,5 2 4-15,-4-2 4 0,2 0 3 16,3 2 0-16,-3-2 2 0,4 2-1 0,-2-2-2 16,2 1 1-16,-1-1 0 0,1 1-1 0,-1-2-1 15,1 2-8-15,0-3-5 0,-2 2-5 0,2-1 0 16,-3 0 3-16,0-1 1 0,1 1 2 15,-3 1 0-15,3-1-2 0,0 1 1 0,-1 2-3 16,0-3 3-16,0 3 2 0,2-2 1 0,0 2 5 16,1-1-2-16,1 2 0 0,-1-2 0 0,1 3-5 15,-1-2 2-15,2-1 1 0,0 1 1 0,-2 0 4 16,3-2-2-16,-2 2-2 0,-1 1 0 16,3-1-4-16,-1-1 4 0,-1-1-1 0,0 2 0 15,2-2 4-15,-2 0-3 0,2 2 0 16,-4-2 3-16,4 0-1 0,0 2 3 0,-3-1 3 0,1-1 1 15,2-1 4-15,-1 0 4 0,-3 2-1 16,4-3 3-16,-2 3-3 0,1-1-4 0,2-2-1 16,-1 0-5-16,3 0-1 0,-2 1-1 15,0 0-2-15,2-1 3 0,0 1 2 0,-1-2 1 16,1 0-1-16,0 1-3 0,-1-1 1 0,4 0-2 16,-2 0 0-16,-2 0-3 0,4 0-2 0,-2 0 2 15,0 2 0-15,1-2 0 0,-2 1-2 0,3 1 1 16,3-1 3-16,-4 0-2 0,0 3 3 15,3-3-3-15,-1 3 19 0,0-1 9 0,2 1-2 16,1-1 7-16,-1 2-22 0,1-2-5 0,-1 0 1 16,0 2-5-16,0-2-1 0,0 0 2 0,2 1-3 15,2 0 4-15,-3-1 3 0,1 1 0 0,4-1 1 16,-1 0 1-16,-1 1-1 0,0-1 0 16,0 2-4-16,-1-2 2 0,2 0 2 0,-3 2 0 15,0-2 4-15,2 0-1 0,-1 0-5 0,-1-1 1 16,0 2-5-16,-1-2-1 0,0 2 3 0,-1-2-3 15,3 4 3-15,-6-3-1 0,4 1-1 16,-5-1 1-16,-1 2-2 0,0-2-1 0,2 1 0 16,-4-2 0-16,-3 4-2 0,1-2-2 0,-2 1-2 15,-2-2-3-15,0 0-4 0,-3 0 1 0,2 0 1 16,-5 0 2-16,0 0 2 0,-1-1 7 16,0-1 1-16,0 1 2 0,0-1 4 15,0 1 3-15,0 1 5 0,0 0 5 0,-2 3 2 0,-5 0-2 16,1 1-6-16,-2 1-7 0,-1 0-4 15,0-1-4-15,-3 0-1 0,0-1-4 0,1 3-1 16,-3-1 1-16,1-1 1 0,-4 1 2 0,2 0 4 16,0 0-2-16,-3 0 1 0,3 1 3 0,2-1-3 15,-1-1 4-15,0 3-1 0,2-1-3 16,1 0-2-16,3-1-6 0,0 0-4 0,2 1-3 16,0-1-5-16,4 1-1 0,-2-1-5 0,4 1-4 15,0 0-8-15,0-1-5 0,0 0 4 0,2 3 10 16,3 2 17-16,3-1 7 0,2 0 1 0,-2 0-7 15,3-1-13-15,2-1 5 0,1 1 7 16,0 0 10-16,2 2 15 0,3-3 14 0,-1 5 1 16,1-3-6-16,-1 1-4 0,-2 0-21 0,1-3-5 15,0 1-4-15,-2 1-2 0,0-2 4 0,-1 0 6 16,0 0 4-16,-1 2-1 0,0-2 2 0,-1 1 1 16,0 1-1-16,-2-1 3 0,-1-1-1 15,1 0-2-15,-5 1 1 0,4 2 1 0,-5-3 1 16,1 1-1-16,-2 0 1 0,0-1-1 0,-3 0-3 15,2 0-3-15,-2-1-6 0,0 2-8 16,0-1-6-16,-4-3-10 0,0 2-4 0,-1 0-1 16,-5-1 3-16,2 3 2 0,-2-2 6 15,0 1 6-15,-3 0 9 0,4 0 6 0,-5 0 5 0,2 0 2 16,-2 0 0-16,2-1 4 0,-1 1 2 16,4-3-2-16,-2 0 5 0,4 0-6 0,0-1-1 15,5-4-4-15,-2 2-9 0,2-3-11 0,2 1-14 16,0-1-19-16,0 1-12 0,2 1 7 0,2 1 11 15,2 0 19-15,1 3 11 0,3-1 0 0,-1-2-2 16,0 3-3-16,0-3 1 0,2 1 6 0,-1-1 9 16,1 1 5-16,-2 0 5 0,2 0 0 15,1 1-3-15,-2-1 1 0,1 2 1 16,1 1 1-16,-2 0 1 0,-1 0-6 0,1 1-5 16,-2-1-10-16,2 2-4 0,-4-1-3 0,1 0-3 15,0 0 7-15,-4 0 1 0,2-1 2 0,1 1 1 16,-6-1-5-16,1 0-5 0,0-3 2 0,-1 1 3 15,0 0 14-15,0 1 15 0,0-2 13 0,-2 0 11 16,-2 1 7-16,-2 0-4 0,2 0-5 16,-1 1-5-16,-2 0-7 0,0-1-1 0,0-1-8 15,-4 1 0-15,3 1-6 0,-3-3-4 0,0 2-2 16,0-1-5-16,2-2 3 0,-4 1 0 0,1-1-3 16,-2 0 1-16,1 0-3 0,-2 0-1 15,-3 0-2-15,3 0-3 0,-4 2 4 0,-2-4 0 16,2 2 5-16,-3 0 7 0,1 0 4 0,-5 0 0 15,0 2 3-15,0-2 0 0,0 2-1 0,0-1 4 16,0 1-1-16,1 0 2 0,-1 1 2 0,0-1 5 16,0 1 3-16,1 0-4 0,0 0-6 15,-1 1-4-15,1 0-2 0,1-1 2 0,1 2 2 16,1-2 0-16,-1 1 2 0,1 0-3 0,3-1-4 16,-2 1-5-16,3 1-3 0,-1-2-3 0,-1 3 3 15,1-3-1-15,-3 2 3 0,4 0-1 16,-4 0 0-16,4-1 3 0,-5 2 0 0,5-2 6 15,-3 1 4-15,2 0 6 0,-1-1 17 0,0 0 19 16,1 2 21-16,1 0 0 0,0-2-11 16,1 3-20-16,-1-3-26 0,1 0-5 0,2 1-7 15,-1 0-1-15,2-1-2 0,1 0-3 0,-1 0 2 16,2 1 0-16,2-2 6 0,-1-1 7 0,0-1 8 16,2 0 5-16,1-1-2 0,1 3-6 15,0-4-9-15,1 0-7 0,2 2-3 0,2-3-2 16,-1 0-1-16,-1 2-3 0,0-3-2 0,2 1-4 15,1 1-1-15,-2-2-6 0,-1 3 3 16,0-2 1-16,3 1 3 0,-2-2 4 0,-2 1 1 16,0 1 1-16,0 1 1 0,-2-2 0 0,0 3 2 15,-4-1-1-15,2 0 1 0,-1 0-1 0,1 1-1 16,-4 1-2-16,1 1-2 0,0 3 1 0,-2-3 2 16,-1 0 6-16,2 2 4 0,-2-1 4 0,-2 2 1 15,2 1 0-15,-1 0-3 16,2 0-1-16,-1-1-1 0,0-2-2 0,1 2 1 15,-1 0 1-15,-1-1-3 0,2 1 2 0,-1 0 0 0,-1-1 0 16,2 0 2-16,-1 2-1 0,2-3 1 0,-1 3-2 16,2-1 3-16,-2-2 3 0,2 3 3 15,-2-1 5-15,2-1 4 0,1 2 5 0,1-4 3 16,1 3-1-16,1-1-3 0,1-2-3 0,-2 1-7 16,7-3-6-16,-1 2-9 0,-1 0-10 15,3-2-6-15,-2 3-7 0,3-3 0 0,0 2 2 16,0 0 5-16,0-3 4 0,0 4-1 0,0-2 1 15,3 0 1-15,-2-1 1 0,2 1 1 0,-2-2 5 16,0 2-1-16,1-2 4 0,-1 1 5 16,-1 2 2-16,1 0 7 0,2 1 4 0,1-1 0 15,-1 1 3-15,-2 2-2 0,1-1-4 0,2 2 5 16,-1 0-3-16,-2-1 6 0,2 3 6 0,-2-1-1 16,-1 2 0-16,0-1-4 0,0 3-6 15,0-2-4-15,0 1-2 0,-1-1-1 0,-1-1-1 16,0 2-2-16,-2-2-1 0,1 2 0 0,0-2 1 15,0 2-1-15,-4 0 1 0,6-3-2 0,-2 2 0 16,-2 0-1-16,-1 0-1 0,5-1 0 0,-3 1 0 16,0 2 0-16,0-2-1 0,0-1-3 15,-2 0 1-15,2 0-2 0,1 0 4 0,1 2 1 16,-5-2 2-16,6 3 0 0,-4-4-3 0,0 1 1 16,1-1-5-16,1-2 0 0,-2 1 0 0,1 0 4 15,1 1 1-15,0-2 1 0,-1 0 3 16,0 1-4-16,4-1 2 0,-1 0 3 0,-1 3 0 15,1-1 3-15,1 0 2 0,0 2-2 0,0-2-1 16,0 1-4-16,0 1-3 0,1-1 0 16,2 1-4-16,-2-2-2 0,6 1-1 0,-4 1-6 15,0-3 0-15,2-1-4 0,0 0 1 0,-2 2 5 16,4-2-1-16,-3 1-1 0,2 0 3 0,-1-1-4 16,-1 0 3-16,2 1 1 0,-1-1 3 0,-2-1 0 15,2 2 1-15,1-1 0 0,-4 0-1 16,4-1 0-16,-2 2 3 0,0-1 0 0,0 0 1 15,2 1 3-15,-2-1-2 0,-1 2 0 16,2 0 1-16,-1 0-4 16,0 3 5-16,0-2-1 0,0 2 1 0,-1-3 4 0,4 0-4 0,-4 0-2 0,-1 0 0 15,2 0-4-15,1-1 3 0,-1-1 1 16,-3 1 2-16,0 0 1 0,2-2-5 0,-2 0-2 16,-1 2-1-16,3-3-6 0,-3 1 2 0,0 0 4 15,0 0-2-15,0-1 9 0,0 2-1 0,0-2 0 16,0 2 4-16,0 1-5 0,-3-3 5 15,-1 3 0-15,3-1-1 0,-2-2 1 0,-2 3-5 16,1 0-1-16,1-1-4 0,-1 0-4 16,-3 2-1-16,3-2-8 0,-1 0-6 0,-1-2-5 15,1 3-2-15,-2-2 2 0,3 0 13 0,-5 0 9 16,7 0 10-16,-2 1 9 0,-3-1 0 0,4-1-2 16,-1-1-3-16,0 1-2 0,0-1-5 0,2 1-2 15,1-4-4-15,0 3-5 0,-1 0-2 16,2-1-6-16,0-2-1 0,0 0 2 0,0 1-2 0,0-2 5 15,0 0 3-15,0 4 2 0,0-2 7 16,0 1-3-16,0-1 5 0,0 1 4 0,2 0-2 16,-1-1 6-16,0 2 0 0,1 0-1 15,-1 0 0-15,3 0-5 0,-1 0-1 0,0 0 1 16,-1 0-1-16,0 1 2 0,2 0-1 0,0 2 4 16,-1-2 0-16,-2 0-2 0,0 1-1 0,2-3 0 15,-1 2-1-15,0-1 2 0,-2 3 1 16,2-3 1-16,-2 2 1 0,1-2-1 0,-1 2 1 15,0-2 1-15,1-2 0 0,-1 2 6 0,0-1-2 16,2-1 3-16,-2 2-1 0,0-1-2 0,3-1-1 16,-3 1-4-16,1-1-3 0,-1 0 0 0,3 0-2 15,-2 1 0-15,0 1-1 0,1-2 4 16,-2 1-1-16,1 0-2 0,-1-2 2 0,0 1-1 16,1-1 2-16,-1 1 3 0,0-1-2 0,0 0 2 15,0 1-1-15,0 0 1 0,0-1 0 16,0 2-3-16,0-2 4 0,0 0-1 0,0 0 0 15,0 0 2-15,0 0 0 0,0-1-3 0,0 2 1 16,0-4-2-16,0 2 0 0,0-1 1 0,0 2-5 16,0-3 2-16,0 2-7 0,0 0-4 0,0 0 3 15,0-1-2-15,0 2 4 0,0 0 5 16,3 0-1-16,-1 0 2 0,2 0-2 0,-3 0 0 16,2 2 2-16,-2-3-3 0,3 2 6 0,2-2-1 15,-4 3 2-15,0-2 3 0,2 1-1 0,1-1 7 16,-2 1 1-16,1 0 0 0,2-1 4 15,-2 0-7-15,0 0-3 0,1-1 6 0,-1-1-1 16,3 1 0-16,-1-1-1 0,-1 1-8 0,3 0 1 16,0-1 1-16,2 1-1 0,0-1 6 0,2 1-4 15,-1-1-5-15,1 2 0 0,0-3-4 16,2 0 2-16,0 2 4 0,1-2 2 0,0 0 5 16,0 1-5-16,0-1 0 0,3 0-1 0,1 0 0 15,-3 0-1-15,5 0-3 0,-4 0 1 0,1 0-6 16,1 0 1-16,0-1 3 15,2-1-1-15,-2-1 0 0,5 0 3 0,0 2-5 0,-1-4 0 16,3 2-2-16,1 0-3 0,-1-2 3 0,-1 2-2 16,1 2 3-16,-1-2 2 0,1 0-1 0,2-1 2 15,-1 1 4-15,2-1-3 0,-1-2-1 16,1 4-2-16,2-3-5 0,-2 2 0 0,1-2-1 16,0 0 3-16,-1 1-1 0,2 1 2 0,-2 0 3 15,0 0-12-15,-1 2 6 0,2-1 0 0,0 0-4 16,0 0 17-16,-1 2-8 0,3 0 4 0,-2 0 0 15,0 0-2-15,1-3 6 0,-4 3-2 0,2 0 0 16,1 0-1-16,0 0 0 0,1 0 1 16,-2 0 5-16,4 0 1 0,0 0 1 0,-5 0-1 15,1 0-6-15,1 0 0 0,-1 3-2 0,-1-3 1 16,2 2 4-16,-1 0 2 0,3 0-1 16,0-1 0-16,-3-1-5 0,2 1 0 0,-1-1-1 15,2 0 0-15,-5 2 4 0,2-2-3 0,1 0 0 16,-1 0 0-16,-1 3-2 0,4-3 2 15,-4 0-1-15,4 1 2 0,-4-1-1 16,4 2 2-16,-5-2 1 0,2 1-3 0,2-1 6 0,-2 2-1 16,0-1 1-16,1-1-2 0,-2 0-3 0,1 2-5 15,1-2-3-15,-3 0-5 0,-1 0 3 0,-3 0-4 16,3 0 7-16,-1 0 7 0,-2 0-3 0,3 1 9 16,-4-1-6-16,1 0 1 0,-1 0-3 15,-2 0-3-15,1 0 2 0,-3 0-1 16,1 0-1-16,-1 0-3 0,-2 0-2 0,-1 0-1 15,0 2 1-15,-3-2-5 0,1 2-3 0,-2-1-8 0,-3 1 0 16,0-2 8-16,3 3 4 0,-6 1 9 16,5-1 0-16,-6 1-4 0,4-1-3 0,-5 2-4 15,2-2-5-15,1 0-5 0,-5 0-2 0,5 2 0 16,-4-2-2-16,2 0 4 0,-2 1 0 0,1 0 2 16,-1-1-3-16,0 0-3 0,-1-2 3 15,-1 2-1-15,3-3 7 0,-3 0 1 0,0 2 3 16,0-2 5-16,0 1-3 0,0-1-1 0,1 3-1 15,-1-3-6-15,0 0 0 0,0 2-1 16,0 0 3-16,1 1 6 0,-1-1 3 0,2 3 3 16,-2-1-1-16,0 1-2 0,1-1 2 0,-1 1 4 15,0 1 8-15,0 3 20 0,0 4-1 16,0 0 3-16,-3 2-4 0,2 2-21 0,-6 0 3 16,2 0 0-16,-1-1-4 0,1-1 8 15,2 2-8-15,-2-3-2 0,-1 1 1 0,3 1-7 0,-2-2 5 16,0 2 0-16,0-1-3 0,0 2 7 0,0-2-7 15,2 0-1-15,-1 0 8 0,0 2-6 0,1 0 3 16,2 1 2-16,1-2-5 0,0 0 2 16,0 1 2-16,0 0 1 0,0-3-1 0,2 2 1 15,4 0-1-15,-1 0-1 0,-1-1-1 0,4 0-2 16,-3 0-1-16,1 1 0 0,0-2-2 16,2-3 1-16,-2 2-2 0,0-5-5 0,1 1 4 15,0 1-3-15,-2-2 5 0,2-2 2 0,-1 0 2 16,-5-2 0-16,2 1 0 0,1 1 4 0,-3-1 3 15,2 0 3-15,-2 1 6 0,-1-1 3 0,0 1 4 16,0 2 0-16,0-2 3 0,0 3-3 16,0 2 1-16,0 1 7 0,0 0-3 0,0 1 2 15,-1 1-8-15,-3-1-8 0,0 0-2 0,1 2-2 16,2 0-1-16,-3 0-2 0,1 3-2 0,-1-5-2 16,1 3-1-16,2-3-3 0,-3 1-4 15,2 0-1-15,0-2-1 0,0 2-1 0,2-2 1 16,0-1 0-16,0 5 0 0,0-4 1 0,0 2-2 15,0 1 0-15,0-2 2 0,0 3 1 0,0 1 5 16,2-2 1-16,0 2-3 0,0-3 1 16,-1 0-1-16,2 2 1 0,-2-4 3 0,0 0 0 15,2 1-2-15,1 0 0 0,0-1 0 0,-1 0 4 16,4 2-3-16,-2-2 1 0,2 1-2 0,0 0-2 16,0 0 0-16,-2-2-1 0,-1 0-1 0,2 0 2 15,-2-2 0-15,0 1 6 0,2-1 0 16,-2 2 8-16,-2-2-6 0,2 3 0 0,-2-2 4 15,-1 2-7-15,2-1 4 0,-3 0 1 0,0 0 1 16,1 1 8-16,-1-1-2 0,0 0-2 16,0 2-10-16,0-2-10 0,0 2 2 0,0-3 3 15,0 5-4-15,0-3 6 0,0 0-13 0,0-2-7 16,0 1-10-16,0 2-16 0,0 0-16 0,0 1-19 16,0 2-25-16,0 0-34 0,-5 1-40 15,-3 1-58-15,-2 0-75 0,-1 2-79 0,-1 1 30 16,1-6 138-16,3-4 224 0</inkml:trace>
  <inkml:trace contextRef="#ctx0" brushRef="#br1" timeOffset="22801">5694 2979 0 0,'0'0'32'0,"0"0"-12"0,0 0 11 0,0 0 19 15,0 0 15-15,0 0 2 0,0 0-8 0,0 0-15 16,0 0-1-16,0 0 32 0,0 0 35 16,0 0 26-16,-15-143 7 0,11 137-35 0,-6-1-36 15,0 3-29-15,0 1-6 0,-1 0 12 0,-6 1 1 16,2 1-4-16,-1 1-13 0,-2 0-18 0,0 0-7 16,-2 1-1-16,3 4-4 0,-4 1-7 15,2 3-2-15,-6 2-7 0,2 3-2 0,1-1 3 16,0 4 4-16,-3 1 2 0,4 4 4 0,0-2 0 15,-2 0-2-15,5 0 4 0,-1-1 2 0,3-2 0 16,2-3-5-16,4 2-10 0,2-2-6 0,-1 2-2 16,6 0-1-16,3-2 9 0,0 2 4 15,0-1 12-15,8 0 16 0,0-2 11 0,5 1 9 16,0-1-3-16,4 3-3 0,-1-2-5 0,3 0-4 16,4-2 1-16,-1 1 0 0,1 1-5 0,3-1-6 15,0 2-5-15,2-1-4 0,-2-1-1 0,1 1-1 16,0 1-2-16,-2-1 0 0,-2 1-1 15,2 0-1-15,-5 2 1 0,-2-2 0 0,0 2 0 16,-5 0 3-16,-2 0-2 0,-3 3 9 0,-1 0 5 16,-3 2 8-16,-4 0 8 0,0 0 5 15,0 1 4-15,-1-3 2 0,-7 0 4 0,-2-1 10 16,-4-1 9-16,-5-3 12 0,-1-1 7 0,-5-1-2 16,-3-6-6-16,-2-4-8 0,0 1-10 0,-5-2-8 15,0-2-3-15,-2 0-6 0,2-2 4 16,-1-2-1-16,-1-2-2 0,3-2-2 0,0-1-10 15,2 1-5-15,1-1-9 0,4 0-6 0,4 0-3 16,2 0-5-16,3 1-5 0,5 2-7 16,3 1-12-16,1 1-9 0,6 1-20 0,1 0-39 15,2 3-52-15,0-2-80 0,3 2-6 0,8 0 13 16,3 0 13-16,2 0 18 0,7 0-57 0,5 2-81 16,0 2 5-16,-2-1 59 0,-9 0 88 0</inkml:trace>
  <inkml:trace contextRef="#ctx0" brushRef="#br1" timeOffset="23285">6159 2889 826 0,'0'0'382'16,"0"0"-222"-16,0 0-16 0,0 0-33 0,0 0-43 15,0 0-50-15,0 0-68 0,0 0-35 16,0 0 5-16,0 0 28 0,0 0 49 0,0 0 30 16,0 0 9-16,0 0-4 0,-27 169-2 0,27-126-13 15,0 4-6-15,0-1 0 0,0 5-1 0,0 4 3 16,0-2-2-16,0 0-1 0,0 0-3 15,0 0-2-15,0-7 0 0,-1 0-4 0,-1-9-7 16,0-4-10-16,-1-7-12 0,1-7-8 0,1-7-10 16,1-6-10-16,-1-3 2 0,1-1-1 15,0-2 0-15,0 0-11 0,-3-2-73 0,-1-4-137 16,-2-1-45-16,2-4 22 0,-2 2 87 0,3 3 212 0</inkml:trace>
  <inkml:trace contextRef="#ctx0" brushRef="#br1" timeOffset="23870">5787 3108 1663 0,'0'0'46'16,"0"0"-33"-16,0 0-18 0,0 0-29 0,0 0 5 15,0 0 2-15,0 0 3 0,0 0 13 0,0 0-1 16,0 0 4-16,0 0 1 0,155-72 3 15,-125 68 6-15,-1-2 0 0,2 2 2 0,-1-1-1 16,-1 2-1-16,-2 0-2 0,1 1-2 0,-2 2-6 16,-3 0-1-16,-3 0-5 0,2 0 0 0,-7 0 0 15,0 0 1-15,-4 5 3 0,-1 1-1 16,-4-1 2-16,4 0 1 0,-6 0 4 0,-2 1 5 16,-1 0 8-16,-1 2 16 0,0 2 5 0,-1 1 10 15,-4 3 1-15,-6-2-10 0,-2 4-7 16,-1 1-13-16,-1 2-13 0,-3-2-1 0,-2 0 1 15,1-1 2-15,-2 0 6 0,5-2-1 0,1-3 0 16,1-1 1-16,3-2-5 0,2-4 0 0,5 1-6 16,2-2-11-16,0-1-17 0,2-1-8 0,0 4 10 15,5 2 21-15,3 0 22 0,2 0 14 0,5 2 1 16,3 1-6-16,1 0 2 0,5 0-6 16,4 3-5-16,-1-1-3 0,4 0-5 0,1 1 1 15,-2-2 0-15,0 1-2 0,0 2 4 0,1-2-8 16,-3 1 0-16,-5 1 0 0,-1-3-7 0,-1 3 3 15,-6-2-3-15,-1 0-1 0,-3-2 1 16,-7-1 3-16,-1-3 9 0,0 0 21 0,-3-1 30 16,0-1 32-16,-7 3 7 0,0 3-3 0,-5-1-13 15,-3 3-22-15,-4 0-8 0,-2 2-10 16,-5-1-12-16,-1 3-1 0,-3-3-2 0,0 0 1 16,1-1 6-16,-2-3-1 0,2 0 1 0,-2-2-1 15,2-1-7-15,0-1 1 0,-1 0-4 0,3-4-2 16,2 2 0-16,2-3-6 0,0 0-3 15,6 0-5-15,2 0-14 0,3 0-19 0,1 0-30 16,9 0-45-16,-1 0-67 0,0 0-131 0,3-4-225 16,0 2-33-16,0-1-257 0</inkml:trace>
  <inkml:trace contextRef="#ctx0" brushRef="#br1" timeOffset="25188">5522 16307 0 0,'0'0'0'15,"0"0"0"-15,0 0 0 0,0 0 0 0,0 0 0 16,0 0 0-16,0 0 0 0,0 0 0 0,0 0 6 16,0 0 3-16,0 0 1 0,0 0 10 15,139-125 39-15,-136 120 49 0,-1-1 63 0,4 1 47 16,-2 0 21-16,-3 1-1 0,1 1-26 0,-1 0-28 16,2 1-32-16,-3 1-39 0,0 1-20 15,0 0-17-15,0 0-16 0,0 0-14 0,-4 0-33 16,2-2-27-16,-3 2-30 0,-2 0-16 0,-1-1 7 15,-2 1 1-15,-3 0 11 0,-4 0 5 16,-2 0 5-16,-3 0 2 0,2 6 3 0,-1 0 3 16,2 3 6-16,0-1 8 0,0 0 9 0,3 0 2 15,2 1-13-15,2-1-10 0,1 0-14 0,7-3-10 16,0 0-15-16,2 0-1 0,2-3 4 16,0 4 15-16,4 0 40 0,2 1 11 0,5 0 8 15,1 2-12-15,2 1-5 0,2 0 11 0,6 0 14 16,-3 0 15-16,7 1-6 0,0-1-14 0,1 3-12 15,0 0-11-15,-1 1-9 0,0 1 1 0,-2 3 2 16,-4 1-6-16,3 2 7 0,-4 2-4 0,0 3-2 16,-4 6 10-16,-1 0 14 0,-2 3-4 15,-5 1-3-15,-1 2-7 0,-5 0-15 16,-1-3 2-16,0-3 4 0,-1-5 3 0,-9-4 2 0,1-4 32 16,-2-6 40-16,0-3 45 0,-6-3 51 0,0-6 16 15,0-1-9-15,-3 0-20 0,-1-1-41 16,-2-6-29-16,1 4-12 0,-1-5-16 0,-2 2-8 15,1-2-7-15,-2 0-17 0,5 1-8 0,-2-2-2 16,4 2-7-16,0-2 0 0,4 3-1 16,0-2-1-16,3 1-2 0,1-2-6 0,3 2-16 15,-1-1-9-15,7 2-17 0,-3 1-19 0,3 2-39 16,2 0-71-16,0 1-113 0,9-2-78 16,4 1-67-16,2-3 31 0,-2 4 119 0,0-2 42 15</inkml:trace>
  <inkml:trace contextRef="#ctx0" brushRef="#br1" timeOffset="25448">6318 16211 2250 0,'0'0'-208'0,"0"0"-36"0,0 0 3 16,0 0 48-16,0 0 124 0,0 0 88 0,0 0 8 15,0 0 18-15,7 176 2 0,-3-140 1 0,-2 1 11 16,-2 2-7-16,0 2-3 0,2-3-4 0,-2 0-14 16,1-2-11-16,0 0-8 0,2-2-5 15,1 0 0-15,2 1-3 0,-2 0 13 0,4-2-5 16,-4-1-12-16,6-6-18 0,-6-5-39 0,4-6-34 16,-4-4-46-16,2-5-46 0,-2-3-36 15,-3-3-31-15,0 0-18 0,1 0 19 0,-2 0-75 0</inkml:trace>
  <inkml:trace contextRef="#ctx0" brushRef="#br1" timeOffset="25988">6144 16098 2598 0,'0'0'24'0,"0"0"-54"16,0 0-120-16,0 0-46 0,0 0 12 15,0 0 52-15,0 0 112 0,0 0 35 0,0 0 5 16,178-20-3-16,-141 20-17 0,-5 6-10 0,3 2-6 16,-7 0 3-16,0 1-1 0,-1-1 5 15,0 1 2-15,-2 0 4 0,-3 1 6 0,-2-1-3 16,-1-1-7-16,-1 1-8 0,-4-2-16 0,-2 0-15 16,-7-1-19-16,-2 1-27 0,0-1-4 0,-3-1 20 15,-3 1 49-15,-4 1 51 0,-5 1 30 16,-6 1 9-16,-1 2-18 0,-3-1-14 0,-2 1-3 15,-2-1-1-15,1 1 2 0,-1-2 3 16,3 2 1-16,4-2-11 0,-2 0-6 0,6-2-17 16,3 3-15-16,7-3-14 0,-1-1-24 0,3 2-9 15,3 0 0-15,0-1 12 0,5 3 26 0,0 0 19 16,7 0 11-16,2 3 8 0,1 1-3 0,1-1-3 16,8 3 3-16,0-2-5 0,3 3-19 15,2 2-7-15,0 1-15 0,4 0 8 0,-2 3 35 0,-2 4 24 16,1-1 8-16,-4 4-13 0,-2 2-15 15,1-2-17-15,-7 4 2 0,-1 0 7 0,-3 1 18 16,-5 0-4-16,1-4-6 0,-9-4 1 0,-1-4-10 16,0-3 22-16,0-3 32 0,-8-4 36 0,-1-3 27 15,-8-2 17-15,0-2 6 0,-1 0-14 16,-7-6-5-16,-2 0-15 0,1 0-22 0,-8-6-14 16,0-1-16-16,-6-3-12 0,2-4-10 0,-2-2-10 15,3-1-13-15,2 1-11 0,-1 1-1 16,5 0-14-16,0-2-19 0,3 0-6 0,5 0-19 15,0 4-41-15,2 1-87 0,1 1-192 0,1 2-123 16,-2 1-110-16,8 2 86 0,3 3 72 0</inkml:trace>
  <inkml:trace contextRef="#ctx0" brushRef="#br0" timeOffset="34670">1218 4106 1789 0,'0'0'193'0,"0"0"-295"0,0 0-29 16,0 0-8-16,0 0-7 0,0 0 20 16,0 0-75-16,0 0-57 0,0 0-39 0,0 0 18 15,0 0 90-15,53-160 86 0,-39 137 92 0,1 0 11 16,-3 2 0-16,-1 2 0 0,-4 2 0 0,-2 0 0 15,-3 3 0-15,-2 3 53 0,0 2 23 16,-2 4 6-16,-6 1-20 0,-2 3-32 0,0-1-28 16,-4 2-13-16,-2 0 1 0,-2 4 10 0,0 5 6 15,-4 4 3-15,4 2 0 0,-5 6-4 0,-3 0-1 16,0 7-4-16,-2 4 1 0,0 1 0 0,1 1 3 16,-2-1 8-16,1 2 21 0,0-2 22 15,2-1 15-15,3 1 2 0,1-2-9 0,5-1-24 16,3-2-16-16,3 0-13 0,7-2-14 0,1-1-2 15,3-2-3-15,0-3-2 0,4-1-6 0,7-2-10 16,3-1-8-16,1-3 0 0,1 0 3 0,7-2 12 16,1-1 13-16,2-1 7 0,1-1 9 15,0 1 1-15,2-2 2 0,0-1-1 0,-1 2-4 16,0-1 2-16,-2 0 0 0,-1 1 4 0,-1-1 7 16,-7 3 4-16,1 0 6 0,-7-1 3 15,1-1 8-15,-5 2 14 0,-5 1 29 0,-2 1 31 16,-4 1 16-16,-6 3 4 0,-4 2-13 15,-6 0-15-15,1 2-9 0,-7 0-7 0,-2 1-10 16,-6 1-15-16,2-2-24 0,-4 3-14 0,1-1-11 16,-1-4-4-16,1 3 5 0,3-4-3 0,2-1-9 15,4-1-9-15,4-4-10 0,5-3-24 0,3-2-32 16,3-4-54-16,4 1-72 0,4-3-155 0,3 0-78 16,0 0 44-16,3-3 37 0</inkml:trace>
  <inkml:trace contextRef="#ctx0" brushRef="#br0" timeOffset="35228">1548 3909 1809 0,'0'0'27'0,"0"0"-211"16,0 0-37-16,0 0-19 0,0 0-33 16,0 0 27-16,0 0 1 0,0 0 47 0,0 0 53 15,0 0 66-15,0 0 74 0,0 0 5 0,0 0 28 16,0 0 87-16,96-152 93 0,-92 142 82 0,-3 3 45 16,2 3-8-16,-3 2-52 0,0 2-70 15,-3-3-74-15,1 3-62 0,-5 0-46 0,0 0-23 16,-4 0-14-16,4 3-7 0,-4 3-3 0,-1 4-2 15,-2 3 0-15,-1 6 6 0,-4 2 7 0,1 5 3 16,-2 2 5-16,1 4 1 0,0 4 2 0,-2-2 2 16,3 2 0-16,1-3 2 0,3-1-4 15,4-2-3-15,1-3-5 0,5 0-3 0,0-4-3 16,4 1 1-16,0-4-2 0,5-2 2 0,2-2 5 16,3-1 4-16,3-1 3 0,1-1 0 0,0-1-2 15,1-2 1-15,4-1 2 0,-2 2 1 16,-2-2 2-16,6 0 1 0,-5 0-1 0,1-1 0 15,-2 1-2-15,-2 1 1 0,0-4-1 0,-4 4-1 16,-2-1 4-16,-1 0 14 0,-5 0 15 0,-1 2 18 16,0 3 11-16,-1-1-3 0,-9 4-8 15,-2 3 8-15,-2 1-3 0,-4 3 3 0,-5 1 0 16,1-1-19-16,0-1-6 0,-2 0-5 0,-1-2-4 16,-1-2-1-16,7-3-1 0,-3-2-8 15,5-4-4-15,2-1-6 0,2-2-13 0,4-3-11 16,3-1-24-16,2-3-33 0,4 0-66 0,0 0-85 15,1 0-55-15,8-6-103 0,4-3-64 0,0 1 78 16,-4 2 1-16</inkml:trace>
  <inkml:trace contextRef="#ctx0" brushRef="#br0" timeOffset="35525">1956 3695 2350 0,'0'0'2'0,"0"0"-72"16,0 0-19-16,0 0 8 0,0 0 24 0,0 0 38 16,0 0 12-16,-54 162 3 0,55-122-8 0,5 4-6 15,2-1 4-15,1 1-3 0,0 0 9 16,-1 0 7-16,3 0-3 0,-4-1 10 0,1-3 4 15,-3 4 4-15,3-5 8 0,-2-1-8 0,1-3-4 16,0-4-2-16,-2-4-7 0,-1-7 5 0,3-4-16 16,-3-5-21-16,-3-5-14 0,1-4-22 15,1-2-5-15,1 0-15 0,-2-7-56 0,1-5-167 16,-2 2-138-16,2 3-381 0</inkml:trace>
  <inkml:trace contextRef="#ctx0" brushRef="#br0" timeOffset="35893">1746 3664 1852 0,'0'0'480'0,"0"0"-559"16,0 0-47-16,0 0-2 0,0 0 18 0,0 0 68 15,0 0 29-15,0 0 3 0,0 0-8 0,183-42-17 16,-142 42-23-16,0 0-24 0,-1 2-7 0,1 2 3 16,-6 3 13-16,-3 2 24 0,-6 1 17 15,-2 2 19-15,-5 0 15 0,-5 4 13 0,-3-2 23 16,-7 3 22-16,0 2 16 0,-4 0 14 0,0 1-2 16,-8 1-5-16,-6-1-3 0,0 2-3 0,-2-2 2 15,-7 0-7-15,2 0-7 0,-5 2-12 0,-5-3-15 16,-2 0-6-16,-4 0-2 0,1 0 3 15,-1-3 8-15,-3 1 1 0,2 0 1 0,1-3-2 16,1-4-13-16,5 0-5 0,2 0-13 0,2-2-10 16,3-3-13-16,4 1-33 0,3-1-51 15,7-2-92-15,2-1-220 0,7-1-195 0,-1-1-566 0</inkml:trace>
  <inkml:trace contextRef="#ctx0" brushRef="#br0" timeOffset="37674">1434 16344 1455 0,'0'0'144'0,"0"0"-47"0,0 0-5 0,0 0-54 16,0 0-59-16,0 0-54 0,0 0-50 15,0 0 10-15,0 0 32 0,0 0 53 0,0 0 44 16,0 0-2-16,-5 52-20 0,8-32-6 0,-1 4 13 16,2 3 13-16,0 3 16 0,-2 4 4 0,0-1-7 15,-1 2-10-15,-1 0-5 0,2-1-3 0,3-4-9 16,-4-3-1-16,1-5 0 0,-1-4-1 16,0-6-1-16,-1-5-2 0,2-2 7 0,-2-3 22 15,3-2 32-15,-3 0 11 0,1 0 24 0,-1 0 15 16,3-4-24-16,-3-5-7 0,1-2-30 0,2-5-40 15,-2-2-13-15,3-3-1 0,0 1-6 16,0-1 2-16,2-1 7 0,1 2-2 0,-3 0 2 16,5 3 5-16,-5 1 2 0,6 3 4 0,-7 0 6 15,4 3 2-15,-5 1 6 0,0 0 12 0,-2 3 4 16,0-1 3-16,0 3-4 0,0-2-12 16,-7 0-9-16,1-1-3 0,-2 1-3 0,-1-1-5 15,-2 1 0-15,-2-1-7 0,-2 1 1 0,0 0 3 16,-2 2-10-16,-2 1-5 0,-2 3-8 15,1 0-5-15,-4 0 9 0,4 3-7 0,-3 5 3 16,-2 0 5-16,-2 2-2 0,4 0 11 0,-1 4 2 16,0 1-1-16,1-1 5 0,5 0-1 0,-3-1 2 15,6 0 1-15,2-3-4 0,4-1-3 0,3 1-5 16,2-3-10-16,1 1-13 0,3 0-2 0,0 1-1 16,3 1 12-16,2 2 16 0,9 2 7 15,3 1-4-15,4 2 5 0,2-1 1 0,2 3-5 16,6-2-2-16,-1 0-18 0,6-2-21 0,-4 1-11 15,4-1-4-15,-5 2-2 0,-1-1 0 0,0-1-2 16,-2 0 1-16,-5 2 8 0,-1-1 10 16,-3 1 17-16,-3-1 9 0,-6-6 4 0,-2 4 9 15,-7-4 15-15,1-1 24 0,-2 1 68 0,-2-1 51 16,-3-1 26-16,-6 0 11 0,-3 0-29 0,-5-2-27 16,-1 2-13-16,-6 1-14 0,-3 0-28 15,-4 0-12-15,2 0-12 0,-5 1-8 0,1-3 2 16,-2 0-11-16,-1 1-7 0,5-2-1 15,-1 0-9-15,5 0 3 0,2 0-6 0,0-4-8 16,3 3 2-16,8-4 0 0,2 1 5 0,2-2-2 16,8 0-5-16,-1 0-9 0,2 0-33 0,3 0-46 15,0-2-63-15,7-4-81 0,-1 1-25 0,8-2-10 16,7-2-30-16,2-4-48 0,10 1-9 0,-10 2 20 16,-5 2 234-16</inkml:trace>
  <inkml:trace contextRef="#ctx0" brushRef="#br0" timeOffset="38032">1943 16454 2068 0,'0'0'-36'0,"0"0"-48"0,0 0-17 0,0 0-17 15,0 0 16-15,0 0 26 0,0 0 11 16,0 0 24-16,0 0 14 0,0 0 5 0,0 0 15 16,0 0-5-16,0 0 3 0,-3 164 5 0,6-151 2 15,-2 1 4-15,3-2 11 0,-4-3 11 0,3 1 8 16,-3 0 8-16,0 1-2 0,1 2-5 0,1 1-4 16,-1 4-2-16,0 2-5 0,4-1-7 15,0 4-5-15,-1-1-6 0,0 1-1 0,2-2-3 16,-2-3-2-16,0-3-4 0,1-1 0 0,-2-3-1 15,-2-3 1-15,2 0 1 0,-1-3-2 0,-2-2 2 16,2-3 4-16,-2 0 5 0,0 0-7 16,0 0-13-16,0 0-27 0,0 0-34 0,0 0-29 15,0-6-50-15,0 3-116 0,0-4-56 0,0-3 19 16,-2 0 49-16,0 1 217 0,-1 2 43 0</inkml:trace>
  <inkml:trace contextRef="#ctx0" brushRef="#br0" timeOffset="38592">1966 16761 0 0,'0'0'0'0,"0"0"0"0,0 0 0 15,0 0 0-15,0 0 0 0,0 0 0 0,0 0 0 16,0 0 0-16,0 0 0 0,0 0 0 16,0 0 0-16,0 0 0 0,0 0 0 0,52-90 13 15,-47 82 43-15,5 0 6 0,-5 1-4 0,4-3-17 16,-3 3 1-16,0 0 10 0,-1-1 23 0,-2 4 34 16,0-1 22-16,0 0 31 0,-3 2 23 15,0 0 5-15,0 2 2 0,0-4-23 0,-3 1-42 16,-3 0-36-16,1 0-33 0,-5-1-11 0,-1 1-12 15,1-1-11-15,-3 2-9 0,-2 0-17 0,-1 1-1 16,1 1-1-16,-3 1 4 0,-4 0 0 0,2 0 0 16,-1 0 0-16,-1 4 7 0,3 3-1 15,0-1 0-15,1 1-3 0,5-1-1 0,-1-1 5 16,5 0 4-16,0 1 1 0,3-2-6 0,1 1-14 16,3-2-18-16,0 0-8 0,2-1-12 0,0 1-23 15,0 1 18-15,3 3 11 0,3 3 21 16,2 2 26-16,1 2 6 0,1 3 5 0,3-1-3 15,5 4 5-15,0 0-1 0,5 1-6 0,3 0-2 16,3 2-10-16,-1 1-12 0,1 3-18 0,3-5-22 16,-2 1-12-16,0-2-12 0,-3-1 5 15,-1 0 14-15,-2-2-13 0,-4-1 4 0,1-2 1 16,-6-2 6-16,-1-3 34 0,-7-1 12 0,0-5 16 16,-6 1 49-16,-1-3 26 0,0-2 50 15,0 1 49-15,0-1 1 0,0 0 0 0,-4 2-37 16,-4-2-51-16,-3 1-43 0,-4 2-27 0,-1 0-13 15,-6 0-12-15,0 2 0 0,-4 0 1 0,0 0 4 16,-3 1 6-16,-1-1-2 0,2 1 1 0,-3 0 3 16,3 0-1-16,-1 0 10 0,0-1 6 15,4-1 1-15,1 3 3 0,2-4-10 0,3 1-4 16,3-2-3-16,0 1-7 0,6 0 3 0,0-3-7 16,8 2-3-16,0-2-9 0,2 0-42 0,0 0-58 15,0-4-89-15,6 0-30 0,5-2-5 16,2-2 12-16,5 0 3 0,5-4-72 0,3-3-58 15,-4 3 41-15,-7 3 111 0</inkml:trace>
  <inkml:trace contextRef="#ctx0" brushRef="#br0" timeOffset="38869">2499 16526 2599 0,'0'0'20'0,"0"0"-56"0,0 0-9 16,0 0-16-16,0 0-3 0,0 0 14 0,0 0 5 16,0 0 19-16,0 0 11 0,-50 159 4 15,55-123-3-15,0 1-22 0,0-3-18 0,-2 0-1 16,0-3 5-16,-2-3 19 0,-1-5 21 0,0-5 1 16,0-1-1-16,0-5 8 0,0-1 2 0,-1-1 4 15,-2-2 3-15,3-2-1 0,-1 0-9 0,1-4-8 16,0-1-25-16,0 2-40 0,0-3-45 0,0 0-62 15,0 0-57-15,0 0-28 0,0 0-5 16,0-3 29-16,0 2 29 0,0-1 30 0,1-2 42 16,-1 1 129-16</inkml:trace>
  <inkml:trace contextRef="#ctx0" brushRef="#br0" timeOffset="39244">2246 16523 1938 0,'0'0'692'0,"0"0"-632"16,0 0 1-16,0 0-21 0,0 0-35 15,0 0-39-15,0 0-60 0,0 0-37 0,0 0 5 16,0 0 29-16,0 0 54 0,0 0 40 0,0 0 8 16,0 0 1-16,119-75-3 0,-91 70-4 0,0-1-1 15,-4 0-2-15,5 2 0 0,-4 1 1 0,-1 2-5 16,1 1 3-16,-1 0 0 0,1 0 1 15,-3 0 2-15,2 4 3 0,-3 1 4 0,-1 1-4 16,-1 2 0-16,-4-1-1 0,-2 0-7 0,-5 2 2 16,0-3 3-16,-7-1-1 0,2-1 12 0,-3 0 17 15,0 1 16-15,0-1 22 0,-5 4 1 0,-6-2-7 16,0 3-9-16,-8 2-17 0,-4 0-8 16,-5 1-3-16,2-1-7 0,-2 0 5 0,-1-1 2 15,2 0 3-15,-1-2 3 0,2-3-1 16,0-2-7-16,2-2-2 0,-1 1-12 0,5-2-10 15,-2 0-15-15,8 0-22 0,-1 0-18 0,4 0-30 16,0-2-47-16,5-2-82 0,-1-4-215 0,4 2-184 16,2 1-554-16</inkml:trace>
  <inkml:trace contextRef="#ctx0" brushRef="#br1" timeOffset="64223">1981 6198 94 0,'0'0'202'0,"0"0"-153"16,0 0 34-16,0 0 39 0,0 0 11 16,0 0 1-16,0 0-16 0,0 0-25 0,0 0-11 15,0 0 7-15,0 0-3 0,0 0 9 0,-38-23 9 16,36 22-4-16,1-1 5 0,1 2 3 16,-1-2-2-16,1 1-4 0,0 1-13 0,0 0-15 15,0 0-15-15,0 0-18 0,0 0-14 0,0 0-14 16,-2 0-4-16,2 0-7 0,0 0-1 15,0 0 2-15,0 0 2 0,-2 0 4 0,2 0 5 0,0 0 4 16,-2 0 1-16,2 0-2 0,-2 0-11 16,2-1 0-16,-2-1-3 0,-1 2 1 0,2-1 8 15,0 1-3-15,-2-2 2 0,2 2-1 0,-2-2-2 16,3 1 0-16,-1 0-6 0,-1-1 1 0,1 2 1 16,-1-2-4-16,0 2 3 0,0-1-5 0,1 1 2 15,-2-2 0-15,3 2-1 0,0 0 3 16,-1 0-6-16,1 0 2 0,-1 0 0 0,1 0 2 15,0 0 5-15,0 0-3 0,0 0-1 0,0 0-3 16,0 0-7-16,0 0 2 0,0 0-5 16,0 0 0-16,0 0 4 0,0 0-1 0,1 0-4 15,-1 0 1-15,0 0-3 0,1 0 1 0,-1 0 7 16,0 0 1-16,0 0 6 0,0 0-4 0,3-1 0 16,-3 1 1-16,1 0-5 0,1 0 3 15,2 0 8-15,0 0 9 0,3 0 6 0,0 0 0 16,5 0-6-16,1 0-5 0,1 0-3 0,3 0 0 15,0 1 1-15,2-1-1 0,1 2 2 0,1-2 1 16,3 0-5-16,0 0-1 0,-2 0-2 16,1 0-2-16,-1 0 6 0,0 0-3 0,1 0 1 15,0 0 1-15,-2 0 0 0,1 0 1 0,-2 0-2 16,2 0 1-16,0 0 1 0,-3-2-1 0,1 2 2 16,-2-1 2-16,0 1-4 0,1 0 0 15,-1 0-1-15,0-2-2 0,1 2 4 0,-2 0 1 16,1 0 0-16,3 0 0 0,-2-1-2 0,3 1-1 15,-2 0 1-15,3-2-1 0,-1 2 3 0,3-2-1 16,-2 1 2-16,3-2 3 0,0 0-4 0,0 1 4 16,-4-1-6-16,-1 0-4 0,1 0 2 15,0 1-2-15,-1-1 1 0,-1 0 5 0,1 0-3 16,-1-1-1-16,-4 3 1 0,6-1 0 0,-4 1-1 16,0-1-1-16,2 1 0 0,1-1 1 15,-1 2 0-15,1 0 2 0,-1 0-2 0,-1 0 1 16,2 0 0-16,-3 0-3 0,2 0 2 0,-1 0-2 15,-2 0 0-15,2 2 5 0,0-1-1 0,1-1 0 16,1 0 1-16,1 2-3 0,-5-2 0 16,2 0 1-16,-1 0-1 0,-1 0 2 0,2 0-1 0,-3 0 2 15,2 0 0-15,-4-2-1 0,1 1 0 16,0-1-3-16,1 1 3 0,-2-1-1 16,-1 1-1-16,1-1 3 0,-2 1-4 0,-1 1 1 15,1 0 0-15,1 0-3 0,-1 0 3 0,-1 0 0 0,1 0-2 16,0 0 3-16,1 0-2 0,0 0 1 15,1 0 0-15,0 0-1 0,-1 1 1 0,2-1-1 16,2 0 1-16,-4 0 2 0,2 2-2 0,2-1 1 16,-1-1 1-16,1 2-4 0,0-1 4 0,0-1-1 15,2 0-2-15,-1 0 3 0,-2 0-2 16,2 0 0-16,-2 0 2 0,1 0-2 16,-4 0 2-16,4 0 0 0,-1-1-2 0,-2-2 2 0,1 1-4 15,-2 2 2-15,0-1 0 0,0 1-1 16,-3 0 3-16,2-2-1 0,-1 2-1 0,-1-2 1 15,-1 1-2-15,-1 1 2 0,-1 0 1 0,-1 0-2 16,0 0 2-16,-1-2-2 0,-3 2-1 0,1 0 2 16,-2 0-3-16,-1 0 2 0,3 0 1 15,-3 0 0-15,0 0 3 0,0 0-2 0,0 0 1 16,0 0-1-16,0 0-2 0,0 0 2 0,0 0-3 16,0 0-3-16,0 0-3 0,-3 0-7 0,2 0-8 15,0 0-13-15,1 0-19 0,-2 0-28 0,2 0-42 16,-2-2-62-16,-1 2-85 0,-1-1-158 15,0 1-63-15,0 0 53 0,1 0 17 0</inkml:trace>
  <inkml:trace contextRef="#ctx0" brushRef="#br1" timeOffset="64709">4141 5906 2218 0,'0'0'-75'0,"0"0"-16"16,0 0 8-16,0 0-1 0,0 0 18 0,0 0 4 16,0 0 14-16,0 0 37 0,0 0 25 15,0 0 13-15,0 0-1 0,0 0-3 0,0 0-1 16,-8-5 6-16,9 5 9 0,2 0 7 0,1 0 0 0,2 0-9 15,0 0-17-15,1 0-11 0,3 0-11 16,-1 0-5-16,1 0-3 0,2 5-2 0,1-2-1 16,-4 1 4-16,2 2 5 0,-1 2 5 0,2 0 9 15,0 1 6-15,0 0 3 0,2 0 0 0,0 1-3 16,-1-2 1-16,1 3-2 0,1 0 2 16,-3-1 0-16,1 0-4 0,0-1-2 0,-3 0-4 15,-1 0 0-15,0-3-3 0,-3 2-1 0,0-4 0 16,-3 1-2-16,-2-1 3 0,-1-1-2 15,3-2 2-15,-3 1 9 0,0 0 5 0,0-2 9 16,0 0 13-16,-3 1 5 0,0 0 6 0,1 1 8 16,-7 1-4-16,0 4-8 0,-3-1-12 0,-5 1-17 15,-2 3-6-15,0-3-3 0,-2 2 0 16,2-2 0-16,-1 0-2 0,5 1 0 0,1-4-1 16,1 2-2-16,0-1-2 0,5-3-4 0,1 2-4 15,3-2-12-15,0-2-22 0,4 2-48 16,0-2-92-16,3 2-82 0,4 1-124 0,-2-1-148 15,-1 1-479-15</inkml:trace>
  <inkml:trace contextRef="#ctx0" brushRef="#br1" timeOffset="65965">1916 6000 276 0,'0'0'70'0,"0"0"-55"16,0 0-21-16,0 0 0 0,0 0 17 0,0 0 21 15,0 0 32-15,0 0 36 0,0 0 27 0,0 0 18 16,0 0-7-16,0 0-14 0,0 0-7 0,0 0-10 16,0 2-3-16,-3-2-20 0,-1 0-27 15,-2 1-24-15,2-1-25 0,-5 0-7 0,4 2 2 16,-4-1-2-16,-1 2-2 0,1 2-3 15,-3 0-4-15,-5 1 5 0,2 2 3 0,-3-1 1 16,1 2 4-16,-2 0-1 0,1 0 0 0,1 0 4 16,0 1 1-16,2-1 0 0,2-2 6 0,1 1-3 15,2-3 1-15,1 1-4 0,3-3-6 0,-2-1-1 16,7 1-4-16,0-1-1 0,1-2-5 16,0 0-7-16,0 0-14 0,0 0-18 0,0 0-6 15,2 1 19-15,0 1 29 0,6 1 23 0,-4 0 15 16,5 1-12-16,-3 1-6 0,5-2-8 0,0 0 2 15,-3 2-3-15,0-2 0 0,4 2-1 16,-2-3-4-16,-5 3 4 0,6 0-3 0,-4-1 3 16,1-1 1-16,1 1-3 0,-4 0 2 0,1-1 1 15,2 1-1-15,-3 2 3 0,2-2 0 0,-2 1-2 16,4 0 5-16,-3 1-2 0,3-1 4 16,0-1 1-16,-1 3-2 0,2-3 2 0,-2 3-1 15,0-3 6-15,1-1 6 0,-3 0-3 0,3-1 3 16,-1-1-5-16,-3 1-2 0,-1-1 4 0,2-1-1 15,-3 0 5-15,-2 0 2 0,2 0-4 0,-3 0 5 16,0 0-1-16,0 0 2 0,0 0 3 16,0 0 1-16,0 0 3 0,0 0-5 0,0-1-19 15,-3-2-16-15,2-3-8 0,-2 0-4 0,-1-1 13 16,-2-1 0-16,2 1-3 0,-4-1 0 0,4-1-2 16,-3-1 6-16,0 4 3 0,0-3 0 15,2-1 0-15,-3 3-8 0,1-2 5 0,0 1 4 16,2 2 0-16,-2-2 4 0,1 2-4 0,4 0 1 15,-3 3 5-15,1 0 2 0,4 1 2 16,-1 2-5-16,1 0-10 0,0 0-11 0,0 0-7 16,0 0-7-16,0 0 0 0,0 0 1 0,0 0 4 15,1 0 1-15,-1 0-10 0,3 0-10 0,-2 0 7 16,5 2 15-16,-1 2 19 0,4 4 15 16,-3 1-2-16,4 0-10 0,0 2-4 0,-2 1-2 15,0-1 1-15,1 0 2 0,-3-1-1 0,5-2 2 16,-4 1 0-16,0-2 0 0,-2-1 1 0,0-1-1 15,0 0 3-15,-5-4 0 0,2-1 5 0,0 0 9 16,-2 0 7-16,2 0 9 0,-2 0-1 0,0 0-11 16,0 0-8-16,0 0-8 0,0-3-13 15,0-1-17-15,0-4-17 0,-2-1-9 0,0-2 11 16,0-3 20-16,-1 1 23 0,0 0 13 16,-2 0-6-16,-1 2 0 0,1 0 8 0,-1 4 3 0,2 1 9 15,0 3-8-15,0 2-22 0,4 1-56 16,0 0-93-16,0 0-120 0,0 2-35 0,3 7-91 15,2 2 11-15,-2-3-189 0</inkml:trace>
  <inkml:trace contextRef="#ctx0" brushRef="#br1" timeOffset="68958">2856 6314 226 0,'0'0'61'0,"0"0"-13"0,0 0-20 0,0 0-36 15,0 0-31-15,0 0-11 0,0 0 4 0,0 0 12 16,0 0 17-16,0 0 16 0,0 0 16 0,0 0 28 16,0 4 21-16,0 4 21 0,-1 1 13 15,-2 2 6-15,-2 2 4 0,-1 2-3 0,-1 4-12 16,1 1-13-16,-3 1-12 0,1 1-10 0,-3 3-4 16,2 0 0-16,-4 3 2 0,0 1 5 0,1 1-1 15,-3 1-5-15,1-2-9 0,-1 1-9 0,1-2-4 16,1-2-3-16,2-1-2 0,2-3 2 15,0-3-4-15,1-5-2 0,4-4-3 0,1-4-2 16,1-2 13-16,2-4 18 0,0 0 19 0,0 0 9 16,0 0-1-16,0 0-17 0,0 0-18 15,0 0-23-15,2-4-33 0,1 0-21 0,1-5-28 16,1-2-24-16,2-2-12 0,3-6-19 0,0 2-5 16,4-6-9-16,0 3-15 0,1-3-28 0,0 0-26 15,-2 2-26-15,1-1 4 0,0-1 41 0,-2 0 47 16,-1 1 60-16,-3-2 36 0,-1 7 9 0,-6 4-15 15</inkml:trace>
  <inkml:trace contextRef="#ctx0" brushRef="#br1" timeOffset="69283">2866 6329 62 0,'0'0'26'0,"0"0"27"0,0 0 59 0,0 0 54 15,0 0 38-15,0 0 8 0,0 0-29 0,0 0-28 16,0 0-25-16,0 0-22 0,0 0-12 16,0 0-13-16,0 0-19 0,16-65-18 0,-16 65-28 15,0 0-30-15,0 1-16 0,0 2-1 0,0 1 17 16,0 4 34-16,0 3 29 0,0 2 11 15,0 4 7-15,3 3-13 0,-2 4-13 0,5 2-19 16,-2 3-9-16,4 4 3 0,0 1-3 0,3 4 7 16,2 0-3-16,0 0-2 0,1-1-6 0,-1 2 0 15,1-2-6-15,0-3-5 0,2-2 2 16,-2-3 2-16,-2-5 3 0,2-1-2 0,-3-7 2 16,0-2 0-16,-5-4-1 0,1-1 1 0,-3-5 2 15,-2 0-1-15,-2-1 1 0,0-2 2 0,0-1 3 16,0 0 6-16,0 2 1 0,0-2-2 0,0 0-3 15,0 0-7-15,0 0-4 0,0 0-5 16,-2 0-7-16,2 0-4 0,-4 0 8 0,-1 1-4 16,-2 1-13-16,-1 1-20 0,-2-2-42 15,-2 2-36-15,-2-1-39 0,1-2-45 0,-4 0-84 0,1 0-88 16,-2 0 4-16,4 0 61 0,5-2 12 0</inkml:trace>
  <inkml:trace contextRef="#ctx0" brushRef="#br1" timeOffset="69572">2699 6698 236 0,'0'0'182'0,"0"0"51"0,0 0 39 0,0 0-18 0,0 0-40 15,0 0-36-15,0 0-40 0,0 0-34 16,0 0-38-16,0 0-28 0,0 0-6 0,0 0 6 16,0 0 13-16,0 0 14 0,32-24-1 0,-16 30-3 15,2-2-7-15,1 1-6 0,1 1-4 0,1-1-12 16,-3 1-3-16,4-1-9 0,-5-2-7 15,2 0 3-15,0-2-1 0,-1 1 1 0,-4-2 3 16,-3 1-6-16,-3-1-1 0,-3 0 0 0,0 0 0 16,-4 0 4-16,2 0 1 0,-3 0 6 0,0 0 2 15,0 0-5-15,0 0-6 0,0 0-11 0,0 0-13 16,0 0-18-16,0 0-24 0,-4 0-33 0,-1 0-81 16,3 0-128-16,-6 0-275 0,2-1-36 15,1-1-285-15</inkml:trace>
  <inkml:trace contextRef="#ctx0" brushRef="#br1" timeOffset="75945">1577 10016 54 0,'0'0'162'16,"0"0"-127"-16,0 0-22 0,0 0-10 0,0 0-2 15,0 0 0-15,0 0-2 0,0 0 0 16,0 0 0-16,0 0 0 0,0 0 2 0,0 0-1 15,0 5 2-15,0-5-2 0,0 0 0 0,0 1 0 16,0-1 1-16,0 2-1 0,0-2 3 0,0 1-3 16,0-1 1-16,0 2-1 0,0 1-1 15,0-1 1-15,0 1 0 0,0-2 1 0,0 1 0 16,0-1-2-16,0 1 0 0,0-2 1 0,0 1 1 16,0-1 1-16,0 0-1 0,0 0 3 15,0 0 0-15,0 0-1 0,0 0 4 0,0 0-1 16,0 0 3-16,0 0 5 0,1 0 2 0,-1 0 8 15,0 0 11-15,0 0 14 0,0 0 10 0,0 0 2 16,0 0-5-16,0 0-9 0,0 0-13 0,0 0-11 16,0 0-9-16,0 0-8 0,0 0-6 0,0 0-8 15,0 2-3-15,0-2-3 0,0 0-5 0,0 0 5 16,0 0 4-16,0 0 5 0,0 0 8 16,0 0 4-16,2 0 3 0,-2 0 1 0,0 0-2 15,0 0 1-15,0 0-3 0,0 0-1 0,0 0-1 16,0 0 1-16,0 0 2 0,0 0 1 15,0 0-3-15,0 0 1 0,0 0-1 0,0 0 1 16,0 0 2-16,0 0-2 0,0 0 0 0,0 0-2 16,0 0-3-16,0 0-5 0,0 0-2 15,0 0-6-15,0 0-3 0,0 0-4 0,0 0-7 16,0 0 2-16,1 0 5 0,-1 1 7 0,1 1 5 16,2-2-7-16,1 2-21 0,-1 1-21 0,0-2-21 15,-2 1-3-15,4 2 14 0,-2-3 16 0,-1 1-259 16</inkml:trace>
  <inkml:trace contextRef="#ctx0" brushRef="#br1" timeOffset="77385">1569 10098 162 0,'0'0'109'0,"0"0"-90"0,0 0 0 0,0 0 18 16,0 0 38-16,0 0 30 0,0 0 19 0,0 0-3 16,0 0-25-16,0 0-23 0,0 0-15 0,0 0-10 15,0 0-5-15,0 4-8 0,0-4-7 16,0 0-6-16,0 0-8 0,0 0-3 0,0 0-6 0,0 0-3 16,0 0 2-16,0 0 1 0,0 0 5 15,0 0 4-15,0 0 5 0,0 0 7 0,0 0 2 16,0 0 6-16,2 0 6 0,-2 0 1 0,0 0 0 15,0 0-4-15,0 0-5 0,0 0-4 0,0 0-2 16,0 0 1-16,0 0 0 0,0 0 1 16,0 0 3-16,0 0 1 0,0 0 3 0,0 0 1 15,2 0-3-15,-2 0-6 0,0 0-8 0,0 0-9 16,0 0-6-16,3 0-3 0,-3 0-3 16,0 0-2-16,1 0 0 0,-1 0 0 0,1 0 1 15,2 0 5-15,1 0 7 0,4 0 3 0,0 0 0 16,-1 0-5-16,3-2-8 0,-2 0-2 0,0 2-2 15,3 0 3-15,-4 0 2 0,3-3 0 16,-1 2 2-16,-1 1-2 0,2-2 0 0,-1 2 2 16,0 0 0-16,-1 0 1 0,4 0 0 0,-2 0 0 15,-1 0-3-15,1 0-2 0,1 0 0 0,0 0-1 16,-3 0 2-16,1 0 0 0,1 0 1 16,-5 0 1-16,5 0 1 0,-3 0 2 0,1 0 0 15,0 0 4-15,-1 0-1 0,1 0 2 0,-2 0 1 16,3 2-2-16,-5-2 3 0,4 0 1 0,-2 0-1 15,5 0-1-15,-2 0-1 0,1 0-2 0,2 0 1 16,-2 0 0-16,3 0-1 0,-2 0-4 16,0 0-1-16,0 0-2 0,0 0 0 0,0 0 1 15,0 0 0-15,-1 0-1 0,-1 0 2 0,3 0-3 16,-1 0 0-16,0 0 0 0,0 0 0 0,-1 0 1 16,-1 0 1-16,4 0 1 0,-1 0 1 15,-1 0 0-15,-2 0 2 0,0 0-2 0,3 0 0 16,-1 0-1-16,-3 0-1 0,3 0 2 0,-2 0-2 15,1 0 3-15,2 0-1 0,-5 0-1 16,3 0 1-16,-2 0-3 0,0 0 2 0,0 0-2 16,-2 0 0-16,2-2 2 0,-3 2-1 0,6 0 1 15,-4 0 0-15,1 0-2 0,1 0 2 0,-3 0-2 16,4 0 0-16,-3 0 0 0,2 0 2 16,1 0 0-16,-3 0 0 0,2 0 0 0,1 0-1 15,-5 0-2-15,6 0-1 0,-1 0 2 0,-2 0-2 16,1 0 2-16,1 0 1 0,0 0-2 0,-1 0 3 15,3 0-2-15,1 0 1 0,-1 0 0 16,-1 0 1-16,0 0 0 0,0 0 0 16,0 0 0-16,0 0 1 0,0 0 0 0,-3 0 2 0,1 0 0 15,2 0 0-15,0 0-2 0,-1 0-1 0,-1 0 1 16,4 0 1-16,-4 0-1 0,-1 0 1 0,1 0 0 16,-4-3 1-16,3 2 3 0,-1-1 3 0,0 2 4 15,-2-1 1-15,1-1 1 0,-4 2 0 16,0-1-5-16,1 1-2 0,-2 0-4 0,2 0-4 15,-3 0-1-15,1 0-4 0,-1 0-2 0,0-2-1 16,1 2-4-16,-1 0 2 0,2 0-1 16,-2 0 0-16,1 0 4 0,2 0-1 0,-3 0 1 15,0 0 1-15,1 0 0 0,3 0 4 0,-1 0 1 16,-2 0 2-16,1 0 1 0,2 0 2 0,0 0 2 16,0-2 2-16,-3 2 2 0,5 0 0 0,-1-1-1 15,-2-1 0-15,1 1 0 0,0-1 2 16,-1 1-1-16,0-2 2 0,-1 1-3 0,0-1-4 15,2 2-7-15,-1-4-10 0,-2 3-10 0,2-1-14 16,0 0-14-16,-1-1-19 0,0 3-37 0,-2 1-79 16,0 0-97-16,0 0-84 0,0 0-31 0,0 0 81 15,0 1-231-15</inkml:trace>
  <inkml:trace contextRef="#ctx0" brushRef="#br1" timeOffset="78438">2837 9908 437 0,'0'0'111'0,"0"0"-19"15,0 0-13-15,0 0-23 0,0 0-39 16,0 0-15-16,0 0-6 0,0 0 6 0,0 0 9 16,0 0 32-16,0 0 32 0,0 0 37 0,0 0 21 15,0 0 2-15,-13-64-2 0,13 63-19 0,-3-1-9 16,3 1-17-16,0 1-24 0,0 0-20 15,0 0-28-15,0 0-29 0,0 0-16 0,0 0-7 16,0 0-5-16,0 0-3 0,0 0-4 0,0 0 14 16,0 3 23-16,0 1 24 0,4 2 16 15,-1 2-5-15,-2 1-8 0,4 1-1 0,0 5 0 16,-3 0 5-16,0 6 2 0,0 1-5 0,0 1-6 16,-1 3-7-16,2-1-4 0,-2 1-4 0,-1-1 6 15,2-1 0-15,-1 0-1 0,0-2 4 16,-1-2-2-16,0 0-1 0,4-4-2 0,-2-2 0 15,1-1 1-15,-2-6 0 0,0 1-1 0,1-2 3 16,0-1 0-16,-2-1 0 0,0-2 3 0,0-1 4 16,0 1 15-16,0-2 18 0,0 0 21 15,0 0 16-15,0 0 9 0,0 0 3 0,0 0 3 16,0 0 4-16,0 0 6 0,0-3-22 0,0-2-29 16,0-2-26-16,0-3-28 0,-2 0 2 15,0-4 5-15,0-2 0 0,-1-1 0 16,0-3-2-16,0-2-5 0,3 0 3 0,-1-3-4 15,1 1 1-15,-1-2-1 0,-1-1-3 0,2 1-1 0,0 0-1 16,0-1 1-16,0 1 5 0,0 2 4 0,0 1 0 16,2 3 1-16,-1 2-4 0,0 1 0 0,2 2-1 15,-2 3-4-15,4 0 2 0,-4 5-1 16,2 1 0-16,-1 3 0 0,-2 0-4 0,0 3-14 16,0 0-20-16,0 0-24 0,0 0-24 0,0 0-9 15,0 3 24-15,2 3 28 0,2 2 31 16,-1 2 21-16,-1 4-3 0,1 2-2 0,2 2 3 15,1 1 0-15,-2 1 0 0,1 0-1 0,0 1-1 16,-1 0 0-16,1 4 1 0,-4-3 0 0,2 2 0 16,-3 0 0-16,0-4-1 0,3-2 1 15,-3-3-1-15,0 0 1 0,1-5 1 0,-1-1-1 16,0-2 0-16,0-2-2 0,2-2 5 0,-2-3 5 16,0 0 14-16,0 0 15 0,0 0 9 0,0 0 11 15,0 0 2-15,2 0 1 0,-2 0 2 0,0 0-1 16,0 0-7-16,0-3-14 0,0-2-21 15,0-5-15-15,0 2-9 0,0-4 2 0,0-4 2 16,0 1-1-16,-2-3 1 0,-1-2-1 0,0-1-2 16,2-1 0-16,-2 0-1 0,-1 1 2 0,1-2 0 15,-1 2-1-15,1 0 2 0,-2 3-2 0,1 3 0 16,4 5 1-16,-1 2-2 0,1 2-1 16,0 5-8-16,0-1-23 0,0 2-29 0,0 0-36 15,0 0-18-15,0 2 21 0,0 5 29 0,0 5 38 16,1 3 27-16,2 7 1 0,2 2 4 15,-2 5 2-15,0 3 3 0,1 1 1 0,0 4-2 16,0-3-2-16,-3 0 0 0,2-3-3 0,0-4-2 16,-1-3 0-16,1-4-2 0,1 0 3 15,-4-7 0-15,2 0 2 0,-1-4-2 0,0 0 0 16,2-1 0-16,-2-2-6 0,1-1-7 0,-1-2-20 16,-1 0-56-16,3-1-86 0,-3 0-143 0,0 1-172 15,0-2 28-15,0 1-364 0</inkml:trace>
  <inkml:trace contextRef="#ctx0" brushRef="#br1" timeOffset="79445">1535 9959 286 0,'0'0'34'0,"0"0"-6"16,0 0 28-16,0 0 14 0,0 0 16 16,0 0 5-16,0 0-23 0,0 0-23 0,0 0-36 15,0 0-31-15,0 0-17 0,0 0-5 0,0 0-3 16,0 0 21-16,-7-22 32 0,7 27 33 15,0 4 30-15,0 0 4 0,2 5-17 0,3 1-15 16,-4 2-9-16,2 4-5 0,-2 1-2 0,-1 0-6 16,1 2-4-16,2-1-5 0,-1-3-3 0,0 1-1 15,0-2 0-15,0-6 0 0,0 0 0 16,-1-3 0-16,2-4-1 0,-2 0 0 0,2-4 0 16,-2 2 4-16,-1-2 1 0,2-2 3 0,-2 3 7 15,0-3 1-15,1 0 10 0,-1 0 12 0,0 0 13 16,0 0 25-16,0 0 22 0,0 0 17 0,0 0 17 15,0 0-3-15,0 0 2 0,0 0-2 0,0 0-10 16,0 0-28-16,0-3-36 0,0-4-36 16,0 0-26-16,-1-2-1 0,-1-4 1 0,1-1 2 15,-2-2 0-15,2-2-2 0,-2-1-4 0,3 0-2 16,-1-1 3-16,1-3-2 0,0 1 3 16,0 0 6-16,0 1-2 0,0 1 3 0,0 4 0 15,0 2 0-15,-2 2 6 0,2 3 0 0,0 2-2 16,0 3-4-16,0 2-26 0,0 2-32 0,0 0-41 15,-1 0-34-15,1 0-33 0,0 0-35 16,0 0-10-16,0 0 30 0,0 6 77 0,0 4 105 16,0 2 70-16,0 6 20 0,0 2-14 0,0 4-32 15,0 5-14-15,0 1-4 0,-1 3-10 0,-1-3-4 16,-2 3-7-16,0-4-7 0,3-2 1 16,-2-5-1-16,-1-5 0 0,2-3 2 0,0-4 0 15,2-4 0-15,0-2 9 0,0-2 25 0,0-2 29 16,0 0 30-16,0 0 24 0,0 0 3 0,0 0-2 15,0 0-6-15,0-2-25 0,0-1-33 0,0-3-32 16,0-1-24-16,4-5-4 0,0 0-6 0,-3-2 6 16,2-2 1-16,-2-4-2 0,2 4 8 15,1-2-3-15,-2-1 1 0,-1 3-1 0,-1-1-1 16,0 4 3-16,1 2-8 0,-1 3-2 0,0 4-11 16,0 2-60-16,0 2-92 0,0 0-60 15,0 3-48-15,0 6-24 0,0 5-47 0,0-3 15 16,0-2-471-16</inkml:trace>
  <inkml:trace contextRef="#ctx0" brushRef="#br1" timeOffset="80248">1791 9920 240 0,'0'0'35'0,"0"0"-20"0,0 0 9 0,0 0 19 0,0 0 20 16,0 0 19-16,0 0 3 0,0 0-19 15,0 0-26-15,0 0-26 0,0 0-16 0,0 0-4 16,0 0-5-16,14-17-3 0,-14 17-4 16,0 0-3-16,0 1 9 0,0 1 23 0,-1 2 23 15,-4-1 28-15,3 0 15 0,-1 1 12 0,0 2 4 16,-5 1-5-16,4-1-9 0,-6 1-6 0,1 1-9 15,-3 1-6-15,-2 2-10 0,-1-1-13 0,-1 2-5 16,-1 1 2-16,-2-1 4 0,0 0-1 0,1 2 1 16,-4-2-4-16,6 0-8 0,0-1-2 15,-1-1-10-15,4 0-7 0,3-1-1 0,2-3-6 16,2-2-5-16,2 0-12 0,1-1-11 0,3-2-4 16,0 1 1-16,0-2 13 0,0 4 12 15,0-1 12-15,6 1 14 0,-2 1 8 0,1-1 10 16,4 3 10-16,2-3-1 0,-2 2-3 0,3 0-10 15,-1-1-4-15,3 0-4 0,1-1-1 0,-1-1-1 16,-1 0-7-16,-2 1-5 0,2-4-2 0,-4 3-3 16,-5-2 1-16,6 1 0 0,-6-2 2 15,3 0-1-15,-5 2 0 0,1-2-3 0,-1 2-2 16,0-2-2-16,0 3-2 0,-2-3-1 0,2 0-3 16,-2 0-1-16,0 0-2 0,0 0-3 0,0 0-3 15,0 0-2-15,0 1-2 0,2-1 0 0,-2 0-3 16,0 0-14-16,1 0-24 0,-1 0-36 15,1 0-34-15,1 0-24 0,-1 0-26 0,2 0-25 16,1 0-14-16,-1-1 22 0,-1-4 47 0,0 0 60 16,2 0 18-16,0 3-181 0</inkml:trace>
  <inkml:trace contextRef="#ctx0" brushRef="#br1" timeOffset="80437">1748 9998 369 0,'0'0'110'16,"0"0"46"-16,0 0 32 0,0 0-22 0,0 0-41 15,0 0-61-15,0 0-72 0,0 0-58 0,0 0-27 16,0 0 2-16,0 0 40 0,0 0 50 16,0 0 34-16,0 0 18 0,-6 23-2 0,6-9-9 15,0 3-9-15,0 0 1 0,4 2-8 0,0-1-2 16,0 1-1-16,1-2-8 0,1 0-11 0,-2-3-40 16,5 1-54-16,-4-5-93 0,5 4-35 15,-6-6-8-15,3-4-195 0</inkml:trace>
  <inkml:trace contextRef="#ctx0" brushRef="#br1" timeOffset="81264">2611 9969 913 0,'0'0'154'0,"0"0"-16"0,0 0-46 0,0 0-52 15,0 0-18-15,0 0-10 0,0 0-1 0,0 0 13 16,0 0 26-16,0 0 38 0,0 0 28 15,0 0 13-15,0 0-6 0,0 0-29 0,-11-15-24 16,11 15-27-16,0 0-21 0,0 0-8 0,0 0-10 16,0 0-4-16,1 0 0 0,-1 0-11 0,0 0-1 15,0 0-9-15,0 0-11 0,0 0-1 0,0 2 4 16,3 1 11-16,-2 0 16 0,5 1 8 16,-2 0 0-16,1 2-1 0,2-1-4 0,-2 3 7 15,2-1-3-15,0-3 3 0,1 2 1 0,2 3-5 16,-2-3 0-16,2 0 0 0,0 0-1 15,1 0 6-15,2 2-1 0,-2-2 3 0,2-2 2 16,0 2-3-16,-1 0-2 0,-1-1-3 0,4-1-5 16,-6 1 0-16,-2-2-2 0,1 0 0 0,-2 0 0 15,1 0-2-15,-6 0-2 0,3-3-2 16,-3 2-5-16,-1 0-3 0,0-2-4 0,0 0 3 16,0 0 2-16,0 0 7 0,0 3 7 0,0-2 5 15,-1 1 28-15,-3 1 26 0,0 1 21 16,-3 1 11-16,-1 1-15 0,-2-1-19 0,1 2-17 0,-4 0-11 15,3-1-5-15,0 1-6 0,0-3-4 16,2-1-2-16,1 0-9 0,1 0-5 0,0 2-16 16,2 0-31-16,0-1-52 0,0 1-78 0,4 3-124 15,-2-4-206-15,2 0-863 0</inkml:trace>
  <inkml:trace contextRef="#ctx0" brushRef="#br1" timeOffset="83465">3004 9920 266 0,'0'0'79'0,"0"0"35"16,0 0 33-16,0 0 11 0,0 0-16 0,0 0-14 15,0 0-10-15,0 0-6 0,0 0-8 0,0 0-11 16,0 0-17-16,0 0-13 0,-8-53-13 16,6 53-13-16,2 0-15 0,0 0-11 0,0 0-5 15,0 0 9-15,0 0 14 0,0 0 15 0,0 0 15 16,-1 0 8-16,1 0 4 0,0 0-8 0,-3 0-16 15,3-1-11-15,0-1-9 0,-1-1 3 0,1 2 10 16,0-1 1-16,-2 1-6 0,2 1-9 0,0 0-15 16,0 0-12-16,0 0-12 0,0 0-12 15,0 0-11-15,0 0-14 0,0 0-2 0,0 3 12 16,0 3 18-16,0 2 19 0,0 5 11 0,0 0-5 16,0 1-2-16,0 3 0 0,0 1-3 15,0 2 6-15,0 1-1 0,0-1-2 0,2 0 2 16,-1-1-4-16,-1-5 3 0,3 0-1 0,-2-3-2 15,1-1 1-15,0-2-1 0,0-2-2 0,-2-1 4 16,0-2-1-16,1-2 1 0,-1 1 1 0,0 0-1 16,0-1 1-16,0-1 1 0,0 0-2 15,0 2 5-15,0-2 2 0,0 0 5 0,0 0 10 16,0 0 9-16,0 0 13 0,0 0 10 0,0 0 7 16,0 0 6-16,0 0 1 0,-1 0 3 15,1 0 2-15,0-3-18 0,-2-2-19 0,-2-1-17 16,3-3-16-16,-3-2 3 0,1-1 1 0,-4-2-2 15,3-2-2-15,-3-3-2 0,5 2 1 0,-4-3-3 16,1 3 1-16,2-3 3 0,-1 1-1 0,1 2 2 16,-2 0-1-16,3 4-3 0,-2 3 1 15,1 0 0-15,-1 4-2 0,3 2-2 0,1 2-10 16,0 2-18-16,0 0-19 0,0 0-24 0,0 0-17 16,0 0-10-16,0 0 9 0,0 3 27 0,0 5 24 15,0 3 28-15,0 2 15 0,0 7-1 0,0 1 0 16,0 4 3-16,0-1-3 0,0 2 0 15,1-2 2-15,1-1 1 0,2-4-3 0,-1-2 0 16,1-4-2-16,-3 0-1 0,3-3 0 0,-3 0 2 16,1-1 0-16,-2-3-1 0,1-1 1 15,2-2 1-15,-3 0 0 0,0-3 4 0,1 1 9 16,-1-1 10-16,0 0 14 0,0 0 12 0,0 0 6 16,0 0 6-16,0 0 5 0,0 0 7 0,2-1 1 15,-2-4-16-15,2-1-20 0,-2-2-24 16,2-2-16-16,-1-2 2 0,-1-3-1 0,1-2 3 15,1 0-4-15,1-3 0 0,-2-1-1 0,0 0 1 16,-1-1 1-16,3 3 1 0,-3-1 2 16,0 3 1-16,0 0 1 0,0 5 0 0,-4 2 0 0,3 2-3 15,1 4-6-15,0 1-7 0,-3 3-15 16,3 0-18-16,0 0-23 0,0 0-33 0,0 0 6 16,0 7 19-16,0 4 28 0,0 4 42 0,-2 8 5 15,2 4 5-15,0 0 1 0,0 5-7 0,0 0-19 16,0 0-75-16,5 0-139 0,1 0-251 15,-2-9-384-15,1-8 63 0</inkml:trace>
  <inkml:trace contextRef="#ctx0" brushRef="#br1" timeOffset="86570">2283 8993 303 0,'0'0'93'0,"0"0"-44"15,0 0-14-15,0 0-37 0,0 0-41 0,0 0-1 16,0 0 1-16,0 0 23 0,0 0 33 0,0 0 17 16,0 0 8-16,0 0 5 0,-4 33-3 0,4-18-3 15,2 1 2-15,-2 0 1 0,2 3 0 0,-1 0-5 16,2 1-7-16,-2 1-8 0,1 0-7 15,-1-2-4-15,0 1-3 0,2-2-1 0,-2-1 1 16,1-2 2-16,1-1 3 0,-3 0 8 0,0-3-2 16,0 0 6-16,0 1 1 0,0 1-2 0,-5-1-2 15,4 2-3-15,-2-2-8 0,2-1-6 16,0 2-6-16,-1-1-2 0,2-1-8 0,0-2-6 16,0-1-21-16,0-1-39 0,0-1-41 0,0-4-37 15,0 2 6-15,0-4 36 0,0 0-126 16,0 0 241-16</inkml:trace>
  <inkml:trace contextRef="#ctx0" brushRef="#br1" timeOffset="87265">2118 8911 1589 0,'0'0'52'0,"0"0"39"0,0 0 28 0,0 0-16 16,0 0-14-16,0 0-25 0,0 0-31 15,0 0-14-15,0 0-10 0,0 0 0 0,0 0 3 16,0 0 10-16,0 0 11 0,-26-40 9 0,26 40 5 16,0 0-4-16,0 0-15 0,0 0-16 0,2-1-22 15,4 1-29-15,-2-4 5 0,8 1 3 16,2-1 8-16,1-2 19 0,3 4-9 0,2 1-3 16,1 0-1-16,3 1-1 0,1 0 2 0,-1 0 3 15,2 0-3-15,2 1 3 0,-2 2-3 0,-2 4-1 16,-1-1-1-16,-1 1 1 0,0-1 2 15,-4 1 0-15,-3 1 1 0,0 1-4 0,-4 1-5 16,-2-2-2-16,-2 3 0 0,-1 0 4 0,-5 1 9 16,-1-1 10-16,0-1 10 0,-1 3 10 15,-8-2 6-15,-1 1 1 0,-4 2-1 0,-3 1-6 16,1-4-1-16,-2 0 0 0,2-2 3 0,2-2 6 16,-1-2 11-16,4-1 1 0,5-2 3 0,-1 0-8 15,3-2-15-15,1 1-8 0,-1-1-13 0,4 0-4 16,0 0-3-16,0 0-13 0,0 0-10 15,0 0-16-15,2 0-10 0,3 0 14 0,0 0 12 16,3 0 21-16,3 0 17 0,3 0-3 0,1 0 2 16,3 0-7-16,2 0-2 0,-2 0-1 15,5 3-7-15,-4 3-2 0,3 2-2 0,-2 0-5 0,1 2 3 16,-1 5 3-16,1-3 11 0,-3 6 5 16,1-1-3-16,-4 4-4 0,0-1-12 0,-2 2 3 15,0 1 7-15,-2 1 6 0,-3 0 9 0,0 2 4 16,-4 0-3-16,2-1-3 0,-5-3-5 0,-1 0-2 15,0-6 3-15,0-1 5 0,-4-2 7 16,-2-3 11-16,-3-2 10 0,-3-2 9 0,-2 0 3 16,-1-1-4-16,-3-4-1 0,0-1-4 0,-1 0-1 15,-4 0-1-15,1-3-1 0,-2-3-2 16,0 0 2-16,0-3-4 0,1 0 2 0,-2-2-1 16,1-1-4-16,-1-3 2 0,0 4-4 0,2-3 0 15,-1 1-5-15,-1 0-6 0,3 1-6 16,3 1-5-16,1 2-4 0,5 1-2 0,0 2 1 15,2 1-2-15,5 2-3 0,-1 1-7 0,5 2-14 16,1 0-30-16,1 0-56 0,0 0-33 0,0 0-2 16,5 6 3-16,5 6-13 0,2-1-85 0,5 1-128 15,-4-1-12-15,-2-5-314 0</inkml:trace>
  <inkml:trace contextRef="#ctx0" brushRef="#br1" timeOffset="125356">10099 6091 1310 0,'0'0'141'0,"0"0"-143"16,0 0-21-16,0 0-35 0,0 0-99 0,0 0-56 16,0 0 24-16,0 0 38 0,0 0 101 15,0 0 56-15,0 0 12 0,0 0 25 0,20 49 17 16,-10-23 20-16,-4 3 1 0,5 6-6 16,3 5-7-16,-2 4-12 0,1 8 3 0,2 8-4 15,0 7 2-15,-2 8 3 0,8 5-9 0,-2 9-10 16,1 7-8-16,1 5-9 0,3 4-2 0,1 4-7 15,1 1-4-15,0-1 3 0,3-2-3 0,-1-3 2 16,2-5-4-16,4-4-4 0,-2-8-14 16,-1-11-6-16,2-9 0 0,-3-10-9 0,-1-8 5 15,4-9 0-15,-5-7 4 0,-2-9 5 0,-7-7 9 16,3-8 19-16,-6-7 29 0,-1-2 29 0,-2-6 23 16,-1-8 11-16,-1-6-14 0,-3-5-18 15,0-6-19-15,-2-6-28 0,2-7-15 0,-2-9-15 16,0-9-8-16,-2-7 4 0,6-11 2 0,-6-7 5 15,3-7 8-15,-4-4 3 0,-2-4 7 0,-1-1 3 16,0-5-9-16,0-4 7 0,-4-3 1 16,-3 0 6-16,4-4 10 0,-2 2-1 0,-2 0 1 0,2 1-2 15,-4 10 0-15,4 4-7 0,-3 11-5 16,5 9 0-16,2 12-13 0,-1 12-1 0,2 15-12 16,0 15-21-16,2 9-45 0,2 12-27 0,3 4-14 15,1 3 2-15,4 0 25 0,3 3 7 16,6 7 1-16,-4 6-8 0,4 2-13 0,-3 5-22 15,-2 4-65-15,4 5-104 0,-3 3-82 0,-2 4 24 16,-4-8 21-16,-7-10 177 0</inkml:trace>
  <inkml:trace contextRef="#ctx0" brushRef="#br1" timeOffset="126094">11460 7916 1280 0,'0'0'-109'0,"0"0"-140"0,0 0-38 16,0 0-2-16,0 0 90 0,0 0 115 15,0 0 48-15,0 0 18 0,0 0 9 0,0 0 9 16,0 0 0-16,111-176 0 0,-101 149 5 0,0 1 4 15,-5 3 13-15,-3 3 51 0,1 2 71 0,-3 3 81 16,0 1 35-16,-6 3-21 0,-2 1-53 16,1 2-65-16,-2 2-39 0,-2 1-28 0,-2 3-19 0,0 0-20 15,-4 2-10-15,2 0-3 0,0 4 0 16,-1 5 0-16,-2 3 2 0,0 3-7 0,3 3-7 16,-1 3-9-16,-2 5-5 0,0 1 1 0,5 7 5 15,-1 2 3-15,2-1-6 0,5 2 0 0,0-4-7 16,4-1 0-16,3-1 3 0,0-7-4 15,2 1 0-15,6-1-2 0,-1-5-2 0,5-1-1 16,0-3 0-16,2-1 5 0,0-1 4 0,1-1 6 16,-2-2 7-16,5 1 3 0,1 1 8 0,-1 0 2 15,4 1-2-15,-4 2 2 0,5-1 1 16,-7 5 0-16,5 1 3 0,-4 1-1 0,-2 2 1 16,3 1 1-16,-4 1 0 0,-2 2 4 15,-1-1 4-15,-4-2 5 0,-3 2 9 16,-3-2 1-16,-1-1 10 0,0-5 15 0,-5-3 26 0,-3-2 45 15,-2-6 39-15,1-1 22 0,-4-1-4 0,-3-2-27 16,-2-3-35-16,0 0-29 0,-5 0-14 0,-4 0-14 16,0-6-8-16,-2-2-8 0,-4-2-4 15,2 0-6-15,-1-5-2 0,-3 2-3 0,5-4-8 16,0 0-2-16,0-1-2 0,5 0-5 0,-1 0 0 16,2 1-11-16,0 0-7 0,8 1-16 15,1 2-24-15,3 2-26 0,2 1-39 16,7 2-47-16,3 3-90 0,0 2-78 0,5-2-97 0,7 2-73 15,6 1 92-15,-3 1 94 0,-7 2 112 0</inkml:trace>
  <inkml:trace contextRef="#ctx0" brushRef="#br1" timeOffset="126858">11872 7804 2139 0,'0'0'-32'0,"0"0"-77"15,0 0-27-15,0 0-2 0,0 0 54 0,0 0 65 16,0 0 27-16,0 0 13 0,0 0 5 15,3 172 4-15,0-133-4 0,1 2-1 0,0 4-5 16,0 3-12-16,-3 1 13 0,1 0-6 0,1 1-3 16,-3-4 3-16,0-3-14 0,0-5 3 0,0-7 4 15,0-9 0-15,0-7 1 0,0-8 23 0,0-3 18 16,1-4 22-16,-1 0 14 0,3 0-15 16,-3-4-20-16,1 0-33 0,-1-8-23 0,0-3-28 15,0-1-13-15,0-4 1 0,0-3-2 0,0 0 6 16,1 0 6-16,1-4-8 0,-1 0 2 15,-1 1 3-15,0 0 3 0,1 2 17 0,2 2 13 16,-3 5 20-16,0 4 22 0,0 6 11 0,0 2 7 16,0 4-7-16,0 1-12 0,0 0-17 0,0 0-19 15,0 0-16-15,0 0-12 0,0 0-16 16,0 0-10-16,2 1-8 0,2 3 21 0,0 1 25 16,0-2 21-16,4 3 21 0,0-2-3 0,-1-1-3 15,5-1 7-15,1-2 0 0,0 0-9 0,2-3-7 16,3-6-14-16,1-4-14 0,-2-1-6 15,6-4-2-15,-5 1 2 0,3-4 5 0,-3 1 6 16,-2 0 1-16,2-4 0 0,-3 3 0 0,-1 1 0 16,-2-4 2-16,-2 1 4 0,-1 3 4 15,0-2 7-15,-4 2 7 0,-2 0 11 0,1 4 9 0,-4-1 6 16,0 0 2-16,0 4-3 0,0 1 0 16,0 3 6-16,-4 3 6 0,1 3 1 0,3 3-12 15,-1 0-22-15,1 0-30 0,0 0-37 0,0 1-34 16,0 3 12-16,0 7 24 0,0 6 47 0,0 4 42 15,0 9 6-15,0 2-8 0,1 5-15 16,3 5-4-16,0 4-6 0,0 4-3 0,0 3-1 16,2 0-6-16,-2 1 0 0,0-4 2 0,1-6-3 15,1-3 1-15,-2-8 4 0,3-7-7 16,-3-6 6-16,-1-6-2 0,1-4 1 0,-3-2 2 16,-1-5 4-16,2-1 6 0,-2-1 8 0,0-1 4 15,0 0 2-15,0 0-7 0,0 0-8 0,0 0-15 16,0 0-19-16,0 0-23 0,0 0-29 15,0 0-35-15,0 0-44 0,0-1-65 0,0-1-116 16,0 0-127-16,0 1 25 0,0-1-151 0</inkml:trace>
  <inkml:trace contextRef="#ctx0" brushRef="#br1" timeOffset="132087">3113 10000 820 0,'0'0'291'0,"0"0"-202"0,0 0-29 16,0 0-12-16,0 0-7 0,0 0-2 15,0 0-27-15,0 0-8 0,0 0-1 0,0 0 9 16,0 0 9-16,0 0 2 0,-23 2 7 0,23-2 4 16,0 2 8-16,0-2 10 0,0 0 9 15,0 0 7-15,0 0 2 0,0 2-3 0,0-2-11 16,0 0-9-16,0 0-13 0,0 0-8 0,0 0-5 15,0 0-4-15,0 0-1 0,0 0-3 16,0 0-2-16,0 0-4 0,0 0-6 0,0 0-4 16,0 0-9-16,3 0-10 0,-3 0-8 0,1 0-6 15,0 0-9-15,1 0 4 0,0 3 24 0,0-2 23 16,0 1 25-16,4 2 14 0,-2-2-12 0,1 1-18 16,0-3-5-16,-1 1-1 0,-3-1 4 15,3 0 12-15,-2 0 12 0,-2 0 12 0,1 0 11 16,-1 0 11-16,0 0 1 0,0-1-2 0,0-1-16 15,-1 1-20-15,-4-2-16 0,3-2-9 16,-2 1 7-16,-1 0 11 0,0 1 1 0,-2 0-8 0,0-1-11 16,-5 1-22-16,0 0-10 0,-2-2-7 15,-1 3 0-15,-1-1 10 0,-1 3 6 0,0 0 9 16,0 0-1-16,1 0-2 0,1 6 0 16,0 1-6-16,1 2 2 0,0-1-1 0,4 1 3 0,0 1-2 15,3 0-4-15,0-1 0 0,5 0-3 16,0 0-2-16,1 0 4 0,1 2 8 0,0-1 12 15,3 4 10-15,2 0 3 0,6 1-2 0,-3 0-5 16,4 0-2-16,2-1-4 0,0-2-1 16,2-1-2-16,1 1-3 0,-2-5 3 0,2-1 2 15,0 1 0-15,0-3 3 0,0-2 0 0,1-1 0 16,-3-1 3-16,0 0 1 0,-3 0 3 0,0-3 1 16,-1-1-3-16,-5-2-1 0,3 2 0 15,-5-2 0-15,-1 2 6 0,0-4 2 0,-3 3 4 16,0-2-1-16,0 1-9 0,0-3-7 0,-6 0-6 15,2-3-5-15,-5 1 3 0,0-1 4 0,0 2 9 16,-3-1 2-16,-1 2-3 0,0 2 1 0,-2 1 6 16,1 0 3-16,2 3 10 0,3 2 4 15,-1 1-11-15,7 0-3 0,-1 0-11 0,4 0-15 16,0 0-25-16,0 0-28 0,0 0-35 0,1 0-29 16,2 1 29-16,4 5 31 0,-1 5 39 0,4 1 35 15,2 4-15-15,3-2-27 0,2 2-52 16,0-3-77-16,4 1-117 0,4-1-204 0,-8-7 6 15,-3 1-285-15</inkml:trace>
  <inkml:trace contextRef="#ctx0" brushRef="#br1" timeOffset="132674">3330 10072 933 0,'0'0'12'0,"0"0"2"16,0 0 24-16,0 0 12 0,0 0 4 15,0 0 0-15,0 0-14 0,0 0 4 0,0 0 17 16,0 0 8-16,0 0 5 0,0 0 1 0,0 0 6 16,0 0 11-16,-31-7 10 0,31 5-2 15,0 2-14-15,0 0-20 0,0-1-23 0,0 1-21 16,2 0-16-16,0-2-13 0,-2 2-9 0,0 0 1 16,1-1 1-16,-1 1 6 0,3-2 3 0,-3 2 5 15,1-2 5-15,2 0 5 0,1-2 8 16,2-1 2-16,0-3-1 0,1-1-4 0,6 0-4 15,-4-3 1-15,5-1 1 0,3-1 3 0,4-5 1 16,1-4-1-16,4-4 0 0,7-3-2 16,1-4-3-16,3-2 0 0,8-6-1 0,0-1-3 15,4-2-2-15,3 1-3 0,-2-1-1 0,6-4-1 16,0 0 0-16,3-1 2 0,1 0-3 0,0-2 1 16,-3 2-3-16,3 3-1 0,-2-1 0 0,-4 4 3 15,0 2-1-15,-8 4 2 0,1 3 0 0,-8 3-2 16,-5 6 0-16,-5 5 0 0,-6 2 1 15,-1 4 0-15,-7 6 3 0,-5 3 0 0,-4 0-2 16,-1 3 0-16,-4 3 9 0,-1 0 12 0,0 0 9 16,0 0 6-16,0 0-7 0,0 0-16 0,-1 0-18 15,1 2-20-15,-2-2-18 0,2 1-24 16,-3-1-29-16,3 3-46 0,0 0-32 0,0 3-54 16,0-2-151-16,0 3-51 0,0-3-402 0</inkml:trace>
  <inkml:trace contextRef="#ctx0" brushRef="#br1" timeOffset="133074">5175 8112 978 0,'0'0'533'0,"0"0"-480"0,0 0-30 16,0 0-49-16,0 0-63 0,0 0-25 16,0 0-18-16,0 0 52 0,0 0 72 0,0 0 68 15,0 0 52-15,0 0-8 0,0 0-6 0,0 0-6 16,16 113 3-16,-13-75 2 0,-3 5-14 15,0 5-12-15,0 4-18 0,0 1-20 0,0-3-11 16,0-1-8-16,0-6-11 0,-1-7 4 0,1-5-6 16,0-5 0-16,-2-6 3 0,2-3-6 15,-3-6 9-15,3-5 3 0,0-1 4 0,0-5 9 16,0 0 5-16,0 0 8 0,0 0-5 0,0 0-22 16,0 0-27-16,0 0-39 0,0-2-37 0,0 1-37 15,0-4-55-15,0-1-177 0,0-3-94 0,3 0 36 16,-1 1-96-16</inkml:trace>
  <inkml:trace contextRef="#ctx0" brushRef="#br1" timeOffset="133485">4835 8056 2221 0,'0'0'71'15,"0"0"15"-15,0 0-1 0,0 0-18 0,0 0-21 16,0 0-28-16,0 0-23 0,0 0-31 0,0 0-31 15,0 0-30-15,0 0-29 0,0 0-8 16,0 0 29-16,-63-49 37 0,70 47 39 0,5-1 27 16,2-3-1-16,6 0-1 0,6-1-1 0,6-2 2 15,0 1 3-15,8-1-5 0,5 1 2 16,1 2-3-16,5 2-2 0,-2 1 3 0,2 2-2 16,-1 1 3-16,2 0-2 0,-8 0 2 0,-2 1 2 15,-2 3 0-15,-3 3 4 0,-7 2-2 0,-3 1 1 16,-4 0 3-16,-5 0 5 0,-3 1 14 0,-4 1 7 15,-3 0 10-15,-5 0 12 0,-3 0 12 16,0 4 8-16,-7-1 6 0,-5 3-5 0,-6 2-12 16,-1 1-9-16,-7-1-7 0,-6 0-6 0,-2 1-6 15,-1 1-3-15,-5-3-5 0,1-1 2 16,-2-2 2-16,1 0-2 0,2-3-1 16,4-3-3-16,5-3-2 0,3 1-3 0,6-3-2 0,2-2-5 15,4-2-5-15,5-1-10 0,2 0-15 0,3 0-15 16,2 0-26-16,1 0-30 0,1-1-47 0,0-2-87 15,3 1-127-15,4-1-75 0,3-3-72 16,4 4 70-16,-2-2 131 0,-3 1 70 0</inkml:trace>
  <inkml:trace contextRef="#ctx0" brushRef="#br1" timeOffset="134093">6056 8013 1964 0,'0'0'91'0,"0"0"-34"0,0 0-29 15,0 0-17-15,0 0-24 0,0 0-3 0,0 0-1 16,0 0 11-16,0 0 15 0,0 0 10 16,0 0 2-16,0 0 1 0,0 0-5 0,0 0-29 15,-13-22-11-15,8 22-20 0,-7 0-5 0,-1 3 19 16,0 0 9-16,-4 5 14 0,-3-1 1 16,2 5 0-16,-3 0 4 0,0 4 3 0,-3 0 4 15,4 2 5-15,-1-3 5 0,1 1 5 0,1-1 7 16,4-2 4-16,1-1 0 0,2-1-3 0,5 0-11 15,0 0-11-15,4 0-11 0,-1-1-6 16,4 3-7-16,0-2-1 0,0 3 3 0,4 1 0 16,5 1-2-16,2-1-4 0,5 0-2 0,4 2-6 15,2-2-3-15,4 0 5 0,4 1-1 16,-1-1 8-16,-2 0 3 0,3 3 2 0,0-1 5 16,-5 0-4-16,1-3 1 0,-2 3 1 0,-4-1-1 15,-1 1 7-15,-4-2 8 0,-2-2 5 0,-2-1 4 16,-5-1 4-16,1-2-2 0,-6-1 20 0,-1-2 36 15,0-1 32-15,-6 1 15 0,0 1-1 0,-8 1-20 16,-1 1-24-16,-8 0-8 0,-3 2-5 16,-1-1-14-16,-4 1 6 0,-4 1 0 0,4-5 1 15,-5-1 6-15,6-1 0 0,-3-2-2 0,5-1-3 16,2-2-12-16,4 0-10 0,0 0-11 0,6 0-7 16,-1 0-4-16,4-2-6 0,2-1-2 15,1 2-3-15,6-3-11 0,3 4-14 0,1-3-33 16,0 3-46-16,0-2-78 0,1 2-87 0,6 0-61 15,2 0-135-15,2 0-106 0,-4 0-498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36.54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0 0 2975 0,'0'0'-80'0,"0"0"32"0,0 0 0 16,0 0-37-16,0 0-75 0,0 0 14 16,0 0 22-16,0 0 45 0,0 0 100 0,0 0-2 15,0 0-6-15,0 0 1 0,211 59-17 0,-142-52-1 16,3-2 2-16,9-3 0 0,3-1-3 16,6-1 7-16,9 0 0 0,2 0 5 0,5 0 2 0,9 0-9 15,-2 0 7-15,6 0-3 0,1 0 1 16,3 3 10-16,5 2 0 0,-2 1 6 0,8 2 1 15,1-1 4-15,6 2 4 0,-3 3-2 0,-1 2 10 16,8-2-2-16,-1 5 3 0,3-1 2 0,3 3-6 16,0 1 5-16,-1 1-7 0,0 0-5 15,-1 0-2-15,-1 1-8 0,-1-1-2 0,-1 0 2 16,-6 1-3-16,2-1-1 0,-7-3-1 0,-3 0-5 16,-3 1-3-16,-2-4 0 0,-5 0-1 15,-3-4 1-15,-5 1-2 0,-5-5-9 0,-9 1-3 16,0-3-19-16,-9-2-34 0,0 0-64 0,-7-2-145 15,-4-1-277-15,-23 0-92 0,-16 0-559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4:46.1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419 184 229 0,'0'0'58'15,"0"0"-44"-15,0 0 10 0,0 0 11 0,0 0 19 16,0 0 18-16,0 0 29 0,0 0 22 0,0 0 13 16,-2-155 3-16,-4 145-16 0,1 3-16 0,1 2-14 15,-3 1-15-15,5 3-18 0,-1-1-21 0,-4 2-30 16,6 0-16-16,-3 7-12 0,-4 4 13 0,3 4 15 15,-3 8 7-15,4 3 10 0,0 5-1 16,-1 5-3-16,3 5 1 0,1 4-4 16,0 5-7-16,-1 6 2 15,2 0 2-15,0 0-1 0,0 1 6 16,0-6-1-16,4-3-1 0,3-6 1 0,-1-4-7 0,4-9-2 0,1-8-7 0,-5-5-1 16,3-3-8-16,-5-7-2 0,-1-3 13 0,1-2 18 15,-4-1-1-15,0 0-2 0,0 0-4 16,0 0-56-16,0-2-69 0,-5-5-102 0,2-2-126 0,-2-3-17 15,-2 3 65-15,3 2-227 0</inkml:trace>
  <inkml:trace contextRef="#ctx0" brushRef="#br0" timeOffset="575">0 164 424 0,'0'0'143'0,"0"0"35"0,0 0 25 16,0 0-42-16,0 0-69 0,0 0-46 0,0 0-24 15,0 0 3-15,0 0 16 0,0 0 18 16,188-111-2-16,-142 110-9 0,8 1-6 0,2 0-12 16,5 0-9-16,-2 5-7 0,4 3-4 0,-5 1-4 15,2 2-2-15,-4 2-1 0,-2 0 0 16,-8 1-4-16,-1-1-12 0,-9 2 9 0,-1 1-1 16,-8-3 0-16,-2 3 10 0,-7-5-20 0,-6 2-9 15,-4-4-8-15,-6 1 3 0,-2 0 21 0,-2-3 34 16,-11 3 45-16,-8-1 20 0,-6-1-2 0,-3 2-20 15,-10 0-30-15,-4 1-15 0,-3 1-5 16,-4-1-3-16,3-2 4 0,-2-1-2 0,5-2 2 16,4-1 2-16,4 0-5 0,7-2-2 0,4 0-2 15,5 0-5-15,8-1 0 0,7-2 0 0,1 1 6 16,5-1 8-16,0 0-8 0,0 0-18 16,8 0-13-16,3 0-8 0,4 0 11 0,8 2 17 15,7 0 7-15,4 1 5 16,13 0-6-16,-1 3-5 0,8 1-2 0,0 3-6 0,5 1 3 15,-3 2-1-15,0 0-2 0,-2 4 3 0,0 2-5 16,-5 1-2-16,-4 2-1 0,-4 1-7 0,-3 3 2 16,-8-1-4-16,-1 3-1 0,-6-1 1 0,-7 1-3 15,-3-4 2-15,-5-2-1 0,-8-5 3 0,0 0 17 16,-7-1 24-16,-3-3 36 0,-10 0 23 16,-5-2 11-16,-5 2-6 0,-9-4-19 0,-2 0-16 15,-8 0-15-15,-2-1-6 0,-8-2-3 0,2 0-1 16,-2-3 1-16,-1-1-3 0,2-2 2 0,-1 0-1 15,8-2 4-15,1-4 3 0,1 0-4 0,8-2-6 16,1-1-6-16,9 1-5 0,1 1-3 16,4-1-1-16,4 3-2 0,5 0-4 0,4 3-10 15,3 0-27-15,5 1-58 0,-2 1-59 16,6 0-74-16,-1 9-80 0,2 5-86 0,0-2-87 16,0-1-656-16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4:14.9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2025 1947 0,'0'0'41'0,"0"0"-9"0,0 0-33 15,0 0-26-15,0 0-34 0,0 0 16 0,0 0 19 16,0 0 29-16,0 0 49 0,0 0-1 0,0 0-7 15,0 0-8-15,0 0-14 0,140-45-13 0,-116 42-7 16,0 3-6-16,2 0 1 0,-3-2-3 0,3 2 0 16,-2 0-1-16,-3 0-6 0,-1 0-6 15,-4 0-9-15,-1 0-16 0,-3 0-22 0,-1 0-26 16,-3 2-37-16,-1-2-48 0,-1 3-64 0,-5 1-62 16,-1 0-21-16,0 4 43 0,-1-2 80 15,-1 0 66-15</inkml:trace>
  <inkml:trace contextRef="#ctx0" brushRef="#br0" timeOffset="175">45 2268 2325 0,'0'0'175'0,"0"0"-72"16,0 0-71-16,0 0-27 0,0 0-4 16,0 0 8-16,0 0 11 0,0 0 13 0,0 0 6 15,0 0-6-15,0 0-4 0,0 0-15 0,164-11-6 16,-129 1-7-16,5 1-16 0,-1 0-24 15,1-2-53-15,0 3-98 0,-5 1-196 0,-8 4-283 16,-9 2-767-16</inkml:trace>
  <inkml:trace contextRef="#ctx0" brushRef="#br0" timeOffset="1964">2794 1173 303 0,'0'0'266'0,"0"0"-221"0,0 0 27 0,0 0 19 0,0 0 5 16,0 0-8-16,0 0-38 0,0 0-28 0,0 0-15 15,0 0-19-15,0 0-11 0,0 0-19 16,-16-82-13-16,16 84 14 0,0 2 60 0,0 3 70 16,0 3 57-16,3 3 19 0,1 6-27 0,0 7-38 15,-1 4-20-15,-1 5-21 0,2 8-6 0,0 4-8 16,-2 5-13-16,3 6 3 0,1 1-14 16,-3 3-8-16,0 2 1 0,2-1-5 0,-2 2 3 15,0-4 3-15,-2-5-4 0,3-6 2 0,-2-7-2 16,2-9-8-16,-2-5 0 0,0-12-3 15,2-4 0-15,-3-7 5 0,3-4 9 0,-2-2 10 16,-1 0 9-16,-1 0 1 0,0 0-13 0,0 0-34 16,0-2-35-16,1-2-51 0,4-1-60 0,0-5-104 15,-1-1-163-15,2-1 7 0,-2 3-238 0</inkml:trace>
  <inkml:trace contextRef="#ctx0" brushRef="#br0" timeOffset="2432">2310 957 2219 0,'0'0'9'0,"0"0"20"0,0 0-3 0,0 0-5 16,0 0-40-16,0 0-71 0,0 0-54 0,0 0 6 15,0 0 41-15,0 0 74 0,0 0 54 0,0 0 6 16,0 0 1-16,0 0 1 0,157-88 3 0,-115 87 1 15,2 1 2-15,4 0-6 0,-3 0-9 16,7 4-7-16,0 2-9 0,1 3-5 0,2 2-4 16,-1 0-3-16,0 1-1 0,0 0-4 0,-1 2-3 15,1-2 5-15,-2 2-1 0,-7-3 1 16,0 0 2-16,-6 0-3 0,-5-2-1 0,-4 0-2 16,-4 2 0-16,-2-2-4 0,-9 0-4 0,-3 1 0 15,-3-3-5-15,-4 0 6 0,-5 1 9 0,0-2 22 16,0 3 24-16,-7 1 14 0,-4 0 6 15,-8 4-13-15,-2 2-9 0,-6 1-12 0,-7 1-6 16,-2 1 0-16,-3-1-3 0,-6 0-1 0,2-1 7 16,-2-3-1-16,-4-4-2 0,5-2 5 0,-1-1-3 15,3-4 2-15,4-1 2 0,2-2-3 16,1 0 0-16,5 0-3 0,2 0-4 0,4-3-1 16,3 1-6-16,5-3 1 0,6 0-4 0,2 2-3 15,3 0-4-15,3 1-12 0,0 1-18 0,2-1-27 16,0 1-35-16,2-1-45 0,5 1-5 0,0-2 5 15,3 1 7-15,3 1-4 0,6 1-62 16,3-2-115-16,4 2-142 0,-4 0 37 0,-7 0-185 0</inkml:trace>
  <inkml:trace contextRef="#ctx0" brushRef="#br0" timeOffset="3089">4040 1201 2062 0,'0'0'-63'0,"0"0"-36"0,0 0-39 0,0 0-6 16,0 0 57-16,0 0 50 0,0 0 42 15,0 0 31-15,0 0-3 0,0 0 0 0,0 0-1 16,0 0-1-16,0 0 0 0,86-112 7 0,-82 100 5 15,-1 3 5-15,-2-3 3 0,-1 3-12 0,0-2-14 16,0 2-13-16,0 1-8 0,0 1 1 16,0 1 5-16,0 2 5 0,-2-1-6 0,-4 1-8 15,-1 0-10-15,-2 2-10 0,1 0 5 0,-5 1 4 16,-3 1 10-16,-3 0 5 0,1 7 4 16,-5 2 7-16,-2 3 3 0,-1 3 3 15,2 4 2-15,-6 3 1 0,1-1 6 0,2 3-5 0,-2 2 0 16,0-3 8-16,3 2-3 0,2 0 4 0,1-3-2 15,6-1-20-15,4-2-12 0,3-2-7 16,6-1-11-16,1 1 5 0,3-2 4 0,0 1-2 16,2 1 3-16,6 2-5 0,1-3-2 0,8 3 0 15,3-2 5-15,1-1 4 0,3 0 4 0,8 2-2 16,-2-1 3-16,0-1-1 0,4 1 0 0,-3 1 5 16,5 1-2-16,-3 0 3 0,3 1-2 15,-3 6-2-15,3 0 2 0,-5 4-5 0,2 5 5 16,-4 0-5-16,-4 3-1 0,-5 0-3 0,-1-1-3 15,-6-3 6-15,-4 0 6 0,-1-4 8 0,-6-1 6 16,0-7 0-16,-2-4 13 0,0-6 18 0,-3-2 23 16,-6 0 23-16,-2-1 13 0,-6 0-7 15,0-1-18-15,-9 2-15 0,-4-3-21 0,-6-2-10 16,1 0-3-16,-2-2-5 0,-3-3 2 0,0 0 1 16,1 0-1-16,-2-2 0 0,1-6-2 15,-1 2-4-15,0-5 0 0,2 0-4 0,1-1-7 16,1-1 0-16,7 0-3 0,0 0-3 0,2 0 3 15,4 1-8-15,2 0-4 0,7-1-8 0,1 6-13 16,9-1-8-16,-3 3-15 0,8 2-22 16,0 1-36-16,0-1-71 0,1 1-72 0,10 1-45 15,2-1-63-15,11 2-90 0,-8 0-51 0,-4 0-441 0</inkml:trace>
  <inkml:trace contextRef="#ctx0" brushRef="#br0" timeOffset="7595">5677 1497 2031 0,'0'0'107'0,"0"0"-60"0,0 0 5 0,0 0 3 16,0 0-14-16,0 0-10 0,0 0-18 16,0 0-13-16,0 0-3 0,0 0 2 0,0 0-1 15,0 0 2-15,-52-44 0 0,52 44-1 0,0 0 7 16,0 0 2-16,6 0 3 0,-3 0 2 0,1 0-1 15,3 0 5-15,1 1 2 0,5 2-1 0,8-1 1 16,-1 1-5-16,8 0 0 0,4 0-1 16,0 0-4-16,6 0 2 0,2-2-3 0,-1 3-1 15,1-4 0-15,1 0-2 0,0 0 0 0,0 0 2 16,-3 0-1-16,-4-4 1 0,2 2 0 0,-9-1 1 16,-2 0 3-16,-9 0 0 0,-1-1 3 15,-3 1-2-15,-1 0 3 0,-7 2 6 0,2 1-2 16,-5 0 12-16,-1 0 2 0,0 0 10 0,0 0 5 15,0 0 3-15,0 0-5 0,-1 0-10 16,-5 0-7-16,5 0-11 0,1 0-11 0,0 0-8 16,-2 0-16-16,2 0-18 0,0 0-27 0,0 0-49 15,0 0-84-15,0 0-158 0,0 0-271 0,0 0-20 16,2 0-380-16</inkml:trace>
  <inkml:trace contextRef="#ctx0" brushRef="#br0" timeOffset="8424">7656 1003 786 0,'0'0'798'15,"0"0"-636"-15,0 0-9 0,0 0-11 0,0 0-40 16,0 0-25-16,0 0-37 0,0 0-24 0,0 0-16 16,0 0-17-16,0 0-10 0,0 0-7 15,0 0 1-15,0 0 8 0,-11-35 8 0,12 35 8 16,-1 0 6-16,0 0 3 0,2-1 1 16,-1 1 3-16,0-3-1 0,2 1-1 0,3-3 0 15,-2 2 1-15,-2-1 4 0,2 1 6 0,-1 0 10 16,-1 1 14-16,-2 2 10 0,0 0 9 0,-2-2-12 15,-2 2-24-15,-1-3-17 0,-2 0-15 0,-1 0 1 16,-3 0 7-16,-2 0 6 0,-2 1 4 16,-1 1-1-16,-6 1-3 0,3 0-3 0,-6 0-6 15,0 1 1-15,-3 5 0 0,1 2-2 0,-2 3 3 16,2 0-4-16,0 2-2 0,2-1 2 0,2-1-3 16,8 0 0-16,1 1-1 0,2-1-6 15,4 0-5-15,2-1-6 0,5 1-1 0,-1-1 0 16,2 1 8-16,0 1 6 0,2 0 6 0,2 1 7 15,6 2 8-15,0 0 2 0,3 2 5 0,0 1 2 16,2 0-10-16,2 2-2 0,5 1-5 0,-2 1-3 16,5-1 1-16,1 3-4 0,0 0 2 15,1 3-7-15,0 3-6 0,0 2 4 0,2-1-5 16,1 5 1-16,2 0-4 0,-2 2-15 0,0-2-11 16,4 0-13-16,-4-3 5 0,-1-3 9 15,-2-4 16-15,-1-3 20 0,-2-5 9 0,-7-4 8 16,1-5 10-16,-9-3 8 0,1 0 20 0,-8-6 29 15,0 2 46-15,-2-2 34 0,0 2-1 0,-2-2-4 16,1 0-25-16,-4 0-44 0,-4 0-14 0,-3 0-28 16,0-2-27-16,-3 0 2 0,-7 2-4 15,0-3 2-15,-5 3 0 0,-7 0-3 0,1 0-4 16,-5 3-6-16,-1 4-3 0,0 0 5 0,-1 1 0 16,1 0 3-16,-1 0-1 0,6 0-3 0,-2-1-1 15,8 0-6-15,0-1-4 0,4-2-18 16,7-1-19-16,5 1-33 0,3-4-53 0,6 0-73 15,3 0-150-15,1 0-151 0,7 0 12 0,-4 0-213 16</inkml:trace>
  <inkml:trace contextRef="#ctx0" brushRef="#br0" timeOffset="9114">8416 1153 1300 0,'0'0'-11'15,"0"0"3"-15,0 0 24 0,0 0 3 16,0 0 8-16,0 0 12 0,0 0 9 0,0 0 12 15,0 0 13-15,0 0 10 0,0 0 8 0,0 0-4 16,0 0-13-16,40-156-16 0,-32 148-17 0,-2-1-7 16,3 2-3-16,-1-2-7 0,1 1-1 15,0-1-4-15,-3 2 1 0,2 3 1 0,-4 1-3 16,0-1-1-16,-3 3-1 0,-1 1 2 0,0 0 15 16,0 0 13-16,0 0 13 0,0 0 9 0,0 0-8 15,-4 0-6-15,4 0-15 0,-4 0-13 0,1 0-8 16,-3 0-14-16,0 0-14 0,-5 0-13 0,-2 0-9 15,-4 0-1-15,-5 3 4 0,-1 2 12 16,-3 1 11-16,0 0 8 0,3 2 6 0,0 0 6 16,1 0-8-16,6-1-1 0,2-1-8 0,7 2-15 15,0-3-5-15,5 3-11 0,0 1 3 16,2 1 10-16,0 5 6 0,4 0 10 0,4 3-2 16,5 2-2-16,0 0-6 0,4 1-12 0,-1 1-3 15,9-2-3-15,-1 2 3 0,2-1 12 0,2-2 6 16,0 1 6-16,1 0 5 0,0 0-3 15,1 3 0-15,-3 0-3 0,-1 3-2 0,-3 2 1 16,2 2-3-16,-5 2 2 0,1 2 3 0,-6 2-4 16,1 3 8-16,-5-2-2 0,-3 2-1 15,-2-2 6-15,-6-1-6 0,0-4 6 0,0-7 3 16,-6-3 14-16,-5-8 29 0,0-5 27 0,-2-4 29 16,-5-2 6-16,-4 0-8 0,-3-3-13 0,-3 0-13 15,-2 0-13-15,-4-4-9 0,-1-2-8 0,-1-1-15 16,3-2-3-16,-3 1-4 0,5-1-4 0,-3-2 0 15,7 0-5-15,1 0-3 0,6 1-4 16,0 1-3-16,6 0-4 0,3 1-8 0,3 1-16 16,0 2-11-16,5 0-15 0,1 2-19 0,2 3-26 15,0-3-55-15,1 2-92 0,3 1-28 0,7 0-14 16,3 0-23-16,2 0-26 0,10 1-71 16,-8 2 43-16,-2-1-50 0</inkml:trace>
  <inkml:trace contextRef="#ctx0" brushRef="#br0" timeOffset="9470">9237 976 1746 0,'0'0'552'0,"0"0"-529"0,0 0-19 16,0 0-42-16,0 0-92 0,0 0-63 0,0 0 11 16,0 0 47-16,0 0 89 0,0 0 82 0,0 0 15 15,0 0 9-15,0 0 8 0,-8 135-10 0,11-93-19 16,-2 5-5-16,-1 0-12 0,0 5 2 16,0 2 8-16,0 2-12 0,0-1 12 0,0 1-4 15,0-3-8-15,0-3 1 0,0-2-18 0,0-7 0 16,0-8-6-16,0-9-4 0,0-5 0 0,0-10 10 15,1-5 26-15,-1-2 31 0,3-2 11 16,-3 0 4-16,0 0-11 0,0 0-26 0,0 0-20 16,0-5-49-16,-3-1-72 0,2-1-66 0,0-6-74 15,-1-1-81-15,2-3-125 0,0-5-5 16,0 5 52-16,0 7 84 0</inkml:trace>
  <inkml:trace contextRef="#ctx0" brushRef="#br0" timeOffset="9820">9055 833 2077 0,'0'0'454'0,"0"0"-386"0,0 0 0 0,0 0-8 16,0 0-28-16,0 0-44 0,0 0-81 0,0 0-31 16,0 0 2-16,0 0 30 0,0 0 63 15,0 0 24-15,0 0 8 0,107-67 1 0,-74 75-2 16,5-1-4-16,2 0-2 0,-1 4 0 0,3-2-2 15,-1 2 2-15,0 0 1 0,2 0 0 0,-4 0 1 16,2 0-1-16,-4 2-1 0,0-2-2 16,-3 1 2-16,-2 1-1 0,-8-3 3 15,-1-1-5-15,-9-1-7 16,-3-2-3-16,-7-1 2 0,0-2 19 0,-4-2 26 0,0 1 26 0,-4-1 22 16,-1 2 8-16,-8 2-3 0,-5 3-7 0,-9-1-19 15,-6 2-17-15,-6 2-13 0,-8 1-6 0,-3-1-3 16,-3-3 0-16,-1 1 1 0,-2-3-4 15,2-2 0-15,1-2-4 0,3-1-9 0,4 1-8 16,4-1-42-16,3 3-80 0,4 0-155 0,12 1-362 16,8-3-893-16</inkml:trace>
  <inkml:trace contextRef="#ctx0" brushRef="#br0" timeOffset="11081">1764 2612 1446 0,'0'0'448'15,"0"0"-274"-15,0 0-41 0,0 0-42 0,0 0-35 16,0 0-21-16,0 0-20 0,0 0-12 0,0 0-2 16,0 0-2-16,0 0-2 0,0 0 1 15,0 0 0-15,0 0 2 0,7-22 0 0,-7 22-5 16,0 0 1-16,4 0 4 0,1 0 4 15,4 0 8-15,6 0 0 0,1 0 1 0,6 2-4 16,4-2-3-16,7 0 3 0,1 1-5 0,4-1 0 0,4 0 3 16,5 0-3-16,3-3 3 0,5-1 3 15,1-1-9-15,2 0 5 0,7-1-4 0,-5-2-2 16,7 2 4-16,4-2-1 0,1 2 2 0,3 0 0 16,2-2-4-16,2 2 3 0,3 0-2 15,2 0 1-15,1 0 1 0,0 0-1 0,5 1-5 16,1 2-2-16,1 0 0 0,5 1 1 0,1 0 4 15,4 0 2-15,-1 1-2 0,3-2 1 0,0 1 0 16,-2 1-1-16,2-3 1 0,1 3-1 16,0-1 1-16,-1 2-1 0,1 0 0 0,3 0-2 15,-1 0 1-15,-1 0 0 0,1 0-4 0,-1 0-1 16,2 0-1-16,0 0 0 0,1 0 6 0,5-3-1 16,-4 0 1-16,2 2-4 0,3-2-1 15,-5-2 3-15,0 2 1 0,2-2 0 0,-2 2 1 16,1 0-1-16,-1 0-2 0,5 0 3 0,-4 1-3 15,1-1 2-15,0 0 0 0,-3 0 0 0,-1-1 3 16,1 0-2-16,-1 1-1 0,0-1 0 0,-2 2 1 16,2 0-1-16,-4-1 2 0,-3 0 1 0,1 1-3 15,-6-1 1-15,1 1-3 0,-3-2 0 16,-1 3 3-16,-2 0 0 0,2-1 3 0,-4 0-2 16,-2 1 0-16,-2 0-1 0,1-2-1 0,-3 3 0 15,2-1 0-15,0-1 1 0,-3-1 0 0,0 0 0 16,-2 0 2-16,-2 0-1 0,-2-2 0 15,-1 4 4-15,-4-4-3 0,-1 0 3 0,-3-1 3 16,-3 0-4-16,-1 1 4 0,-6 0-1 0,1 1 0 16,-5-1 0-16,2 2 0 0,-5 0-1 15,-2 0 0-15,-2 0-1 0,-3 0-4 0,0 0 0 16,-3 2-3-16,-2-1 2 0,-1 0 2 0,-4 2-1 16,-3-1 2-16,0 0-3 0,-6-1 1 15,1 2 0-15,-3 0-1 0,1 0-2 0,-7 0 0 16,4 0 1-16,-5 0 1 0,-2 0 0 0,0 0-1 15,-5 0 0-15,1 0 0 0,-5 0 0 0,2 0-1 16,-2 0-2-16,-4 0 0 0,0 0 2 0,0 0 4 16,0 2 7-16,0-2 8 0,0 0 7 15,0 0 6-15,0 0-1 0,0 0-3 0,0 0-3 16,-1 0-8-16,-2 0 0 0,3 0-2 0,-1 0-2 16,1 0 8-16,-2 0-7 0,2 0-1 0,0 0-3 15,0 0-8-15,0 0 2 0,0 0-4 0,0 0-2 16,0 0 4-16,0 0-7 0,0 0 0 15,0 0-1-15,0 0-9 0,0 0 1 0,0 0-5 16,0 0-10-16,0-4-19 0,0 2-32 0,0-1-41 16,-3-2-48-16,1 0-90 0,0 1-225 0,-2 1-68 15,3 1-424-15</inkml:trace>
  <inkml:trace contextRef="#ctx0" brushRef="#br0" timeOffset="22259">5610 3772 1124 0,'0'0'459'0,"0"0"-298"15,0 0-25-15,0 0-75 0,0 0-70 0,0 0-32 16,0 0-22-16,0 0 0 0,0 0 11 0,0 0 26 16,0 0 19-16,0 0 35 0,0 0 36 0,0 0 25 15,17-10 18-15,2 12-13 0,0-1-18 16,8 0-16-16,7-1-15 0,-1 2-10 0,7-2-6 16,-1 0-3-16,4 0-5 0,-2 0-3 0,0 0-10 15,2 3-2-15,-6 1 0 0,3-1-5 0,-2 2 3 16,-1 0-5-16,-6-1 2 0,2 0 1 15,-6 1-2-15,-6-2 4 0,2 0 0 0,-6-2 2 16,-4 1 6-16,-1-1 0 0,-2-1 5 0,-6 2 3 16,-4-2 7-16,0 0 11 0,0 0 1 0,0 0 8 15,0 0 0-15,-1 0-5 0,-1 0-6 16,0 0-16-16,-4 0-23 0,3 0-37 0,-1-3-31 16,-2 1-46-16,0-1-64 0,-2 2-91 0,2-1-131 15,-3 2-120-15,5 0-222 0,-3 0 330 0</inkml:trace>
  <inkml:trace contextRef="#ctx0" brushRef="#br0" timeOffset="20524">2815 3477 210 0,'0'0'21'0,"0"0"0"0,0 0-9 16,0 0-3-16,0 0 2 0,0 0 7 0,0 0 25 15,0 0 25-15,0 0 20 0,0 0 16 16,0 0-5-16,0 0-6 0,3 2-5 0,-2-2-8 16,1 0-13-16,-1 0-14 0,3 0-19 0,2 0-14 15,1-2-9-15,-1-1-5 0,5 2-2 0,-2-4-6 16,0 2 4-16,2-2 3 0,3 1 2 15,-3-2 1-15,1 3 3 0,-3-4 2 0,1 1 2 16,1-1 4-16,0-1-3 0,-6 2 3 0,5-1-1 16,-6 1 7-16,4 0 4 0,-5 1 6 0,-2 2 11 15,-1 0 0-15,0 0 1 0,0 1-20 0,0 1-38 16,-3 1-35-16,-6-2-32 0,-1 2-1 16,-3 0 18-16,-5 0 27 0,-1 2 20 0,-6 4 6 15,-2 3-1-15,-4 0-2 0,-2 3 3 0,3 0 3 16,-2 3 8-16,2-1 2 0,2 0 0 0,2 0 5 15,0-2 3-15,4-2 0 0,0-1 5 0,3 1 3 16,4-3 4-16,1 0 3 0,3-1-4 16,3-2-7-16,3 1-15 0,2-2-13 0,3 2-7 15,0-1 2-15,0 0 14 0,0 4 15 0,3-1 10 16,4 4 3-16,5 0-2 0,1 1 0 16,4 0 2-16,6 2 4 0,3-1-1 0,1 3-6 15,3-1-8-15,6 2-7 0,-3-1-2 16,5 3-2-16,1 0-1 0,1-2-4 0,-2 3-2 15,-2 1-3-15,-3 1-6 0,-1 4 2 0,-3 1-2 16,-2 5 3-16,-2 1 5 0,-3 4 0 0,-2-1 5 16,-2 4 1-16,-4-1-1 0,-6 1 5 0,-3-1-6 15,-3-4 3-15,-2-3 3 0,0-3 0 16,-3-6 8-16,-7-7 8 0,2-3 23 0,-1-6 31 0,-4-2 32 16,-2-2 13-16,-7-1-11 0,-1-2-27 15,-7 0-21-15,2 0-13 0,-7-4-3 0,1-2 13 16,-4-3-6-16,0 0-6 0,-2-3-9 0,2 0-21 15,0-2-2-15,2-1 0 0,2 0 5 0,1-2 6 16,1-1 0-16,1-1 1 0,7 1 0 16,-1-3-10-16,3 1 1 0,2 1-4 0,4-2-6 15,2 4 0-15,4 1-6 0,4 2-5 0,-1 4-4 16,5 1-14-16,0 1-13 0,2 3-30 0,0 1-38 16,9 1-21-16,4 0-23 0,3 2-1 15,3-1-1-15,7 2-24 0,1 0-51 0,5 2-95 16,-1 3-44-16,-5 1 45 0,-10-2-206 0</inkml:trace>
  <inkml:trace contextRef="#ctx0" brushRef="#br0" timeOffset="20894">3514 3507 1320 0,'0'0'0'0,"0"0"-71"16,0 0-39-16,0 0 13 0,0 0 92 15,0 0 68-15,0 0 10 0,0 0-6 0,0 0 1 16,29 172-1-16,-28-129 2 0,4 3-1 0,-5-1-16 15,0 4-10-15,0 2-15 0,0 1-8 0,0 1-6 16,-6-1 0-16,5 0-5 0,-2-4 2 16,-2-3 5-16,3-8-1 0,2-7 4 0,0-7 2 15,0-10 1-15,0-4 6 0,4-6 26 0,-1-2 27 16,-2-1 16-16,1 0 0 0,-1 0-32 16,-1-3-61-16,0-4-62 0,3-3-54 0,1-4-66 15,0-1-75-15,-1-4-95 0,2 0-42 0,-1 4 56 16,-2 2-188-16</inkml:trace>
  <inkml:trace contextRef="#ctx0" brushRef="#br0" timeOffset="21534">3195 3474 2027 0,'0'0'39'0,"0"0"24"0,0 0 4 0,0 0-36 15,0 0-64-15,0 0-27 0,0 0-13 0,0 0 22 16,0 0 46-16,0 0 18 0,0 0 7 16,0 0 2-16,180-74-3 0,-146 74-4 0,2 0-5 15,-2 0-4-15,3 4-2 0,0 3-1 0,-6-1-2 16,6 2 1-16,-7 3-4 0,0 0-2 0,0 1 2 16,-1-1-3-16,-5 1 0 0,-2 0 0 15,1 1-3-15,-6 0-6 0,-2-3-4 0,-4 0-8 16,-4 0-10-16,-3 0 5 0,-3-4 14 0,-1 1 12 15,0 0 26-15,-10-1 19 0,-2 2 2 16,-4 1 5-16,-9 1-6 0,-3-1-12 0,-4 3-1 0,-5 0-11 16,-2 1-9-16,-1 0-3 0,0 1-7 15,4-2 5-15,1-3-2 0,4-1 1 0,4-1-2 16,6-3-2-16,2 2-1 0,8-1-6 0,2-2-5 16,5 0-11-16,1-1-21 0,3 1-4 0,0 1 6 15,3-1 12-15,2 6 26 0,7-1 10 0,1 1 0 16,3 4 4-16,7-2 1 0,3 2 0 15,3 0 0-15,8 3-5 0,0-2-7 16,6-1-3-16,-2 3-4 0,2 0-2 0,-1 2 0 0,3 0 2 16,0 4 0-16,-5 1-2 0,-4 1-4 15,-1 2-4-15,-8 1 1 0,0 1-1 0,-1 2 4 16,-3-1 0-16,-6-1 6 0,-2-2-2 0,-3 0 2 16,-1-3 2-16,-8-2 5 0,-2-2 10 15,-1-3 12-15,0-5 20 0,-1-2 35 0,-5-3 30 16,-3-2 22-16,-4-3 0 0,-4-1-24 0,-5 0-27 15,-6 0-28-15,0 0-13 0,-8 0-11 0,-1 0-5 16,-4-1-2-16,-4-3-5 0,2-1 2 16,-5 2-2-16,3-3 0 0,1 0 0 15,-5-2-1-15,7 0-1 0,-1 0-1 0,1 1-1 0,4-1-3 16,1 2-1-16,1 0 0 0,8-1-3 0,5 3 2 16,3 0-5-16,4 0-5 0,5 2-10 0,2 0-26 15,6 2-32-15,1-1-42 0,2-1-82 0,0 2-81 16,7 0-43-16,3 0-36 0,5 3-33 15,0 1 87-15,-6 0-291 0</inkml:trace>
  <inkml:trace contextRef="#ctx0" brushRef="#br0" timeOffset="23219">7381 3482 695 0,'0'0'233'0,"0"0"-13"0,0 0-36 0,0 0-59 0,0 0-30 16,0 0-16-16,0 0-21 0,0 0-4 16,0 0-3-16,0 0 3 0,0 0 2 0,0 0-6 15,0 0-12-15,0 0-5 0,110-75-7 0,-90 63-2 16,-1 0-6-16,3 0-3 0,-3-2-4 15,3-1-5-15,-3 4-2 0,4-2-2 0,-5 3 0 16,4-2 0-16,-6 3-1 0,-1 0 4 0,-1 1 4 16,-2 0 7-16,-4 6 9 0,-3-1 11 0,-4 0 7 15,-1 1 0-15,0 2-16 0,-1 0-19 0,-2-1-28 16,-7 1-15-16,3-2-14 0,-6 2-12 0,-4 0 7 16,-2 0 2-16,-5 2 12 0,-2 5 16 15,-3 3 8-15,2 3 3 0,-5-1 4 0,0 3 1 16,2-1 3-16,1 2 5 0,2-2 2 0,2 0-3 15,6 0-9-15,0-2-9 0,5 2-1 0,7-3-2 16,0 3 6-16,5-1 3 0,2 0 2 16,0 3 9-16,2-1 6 0,8 0 7 0,2 2 4 15,3 1 1-15,2 0-2 0,5 2 3 0,-2 1-3 16,9 1-4-16,1 0-3 0,3 1-6 0,1 3-1 16,0-1 2-16,5 0 1 0,1 1 1 15,1 2-3-15,3-3-3 0,-6 4-1 0,0 0-2 16,-2 3 2-16,-5-1 1 0,-4-3 1 0,-1 1-1 15,-4-2 1-15,-7-2-4 0,-3-5-2 16,-6-3-4-16,1-6-3 0,-7-2 7 0,0-2 17 16,-3-1 36-16,-4-1 38 0,-5-3 19 0,-6 1-2 15,-4 2-20-15,-4-2-30 0,-4 0-14 0,-5-2-6 16,-2 1-4-16,-1-2 7 0,-5 0 6 0,0 0 4 16,2-4 1-16,0-2-8 0,1-1-7 15,1 0-10-15,4 0-6 0,0-3 0 0,1 1 0 16,2 2 0-16,5-3 1 0,3 3-2 0,6-1-3 15,3 2-3-15,2 1-4 0,4 1-5 0,6 1-13 16,2-1-20-16,1 3-28 0,0-2-43 16,3 1-65-16,6 1-55 0,5-1-25 0,3 1-39 15,9 1-61-15,6-1-35 16,-8 1 37-16,-3 0-237 0</inkml:trace>
  <inkml:trace contextRef="#ctx0" brushRef="#br0" timeOffset="23903">8608 3498 424 0,'0'0'682'0,"0"0"-694"0,0 0-21 0,0 0 7 16,0 0 8-16,0 0 23 0,0 0 16 15,166-31 6-15,-144 26 7 0,0-3 10 0,-3 1 11 16,-3 1 21-16,-5-1 29 0,-3 0 28 0,-1 2 18 16,-4 0-2-16,-3 1-22 0,0 2-35 0,0-3-44 15,-1 0-39-15,-8 1-30 0,4 1-24 16,-7 0-10-16,-2 0-2 0,-5 1 3 0,-3 2 14 15,-5 0 6-15,-7 0 12 0,-2 3 12 16,-1 2 2-16,-2 1 7 0,0 0 14 0,1-1 4 16,3 0-2-16,-1 0 5 0,1 1-11 0,6 1-3 15,3-1 8-15,3-2-2 0,4 2 1 0,5-2-6 16,3-1-14-16,4 0-13 0,1 1-13 0,4 0-2 16,2 1 8-16,0 2 18 0,2 1 18 15,7 2 14-15,-1 1 4 0,6 3-4 0,4 0-2 16,-1 1-7-16,8-1 1 0,1 5-2 0,3-1-2 15,2 1 1-15,3 0-7 0,-1 2-2 0,4 1-1 16,0 1-2-16,-2 1 2 0,1 3 4 0,1-2-4 16,-6 2-1-16,-1 1-10 0,-3 2-10 15,-2 2 3-15,-6-1 1 0,-1-2 7 0,-3 1 6 16,-2-3 1-16,0-5 3 0,-5-1-2 0,-3-5 0 16,-2-4-4-16,-2-4 4 0,-1-4 17 0,0 1 29 15,-4-2 50-15,-4-2 28 0,-3-1 3 16,-7 0-16-16,-2 0-40 0,-7 0-29 0,-9 0-16 15,-1 0-10-15,-6-1-6 0,-1-4 1 0,-7 1 1 16,5-2-1-16,-3 1 2 0,0-3-2 16,2 0-1-16,-1 0 1 0,5-1-5 0,2 1 0 15,3 0 1-15,6 1-5 0,5 1 3 0,5 2-3 16,6-1 0-16,2 2-2 0,4 0-8 0,8 1-20 16,0 1-42-16,2 1-70 0,0 0-103 15,3 0-26-15,8 0-2 0,1 3-4 0,6 3-24 16,4 0-19-16,-6-1 26 0,-2-1-148 0</inkml:trace>
  <inkml:trace contextRef="#ctx0" brushRef="#br0" timeOffset="24241">9404 3377 1665 0,'0'0'559'16,"0"0"-526"-16,0 0-80 0,0 0-89 15,0 0-33-15,0 0 36 0,0 0 80 0,0 0 96 16,0 0 14-16,0 0-9 0,0 0-7 0,0 0-5 16,30 156 6-16,-28-115 6 0,-2 2 0 0,0 4-5 15,0 4-9-15,0-1-3 0,-1 1-7 16,-4-1-4-16,-2 4-4 0,1-3-4 0,-2-2 3 15,5-2-2-15,-2-6-3 0,3-6 3 0,2-8-5 16,0-8 2-16,0-7 1 0,0-6 8 0,0-4 21 16,2-2 21-16,1 0 5 0,-3 0-6 15,0 0-18-15,0-2-32 0,0-4-45 0,1-3-63 16,2-7-78-16,1-1-102 0,3-7-147 0,-3 7-91 16,-2 2-596-16</inkml:trace>
  <inkml:trace contextRef="#ctx0" brushRef="#br0" timeOffset="24623">9005 3330 2287 0,'0'0'61'0,"0"0"6"0,0 0 1 0,0 0-48 0,0 0-46 15,0 0-17-15,0 0-8 0,0 0 20 0,0 0 28 16,0 0 10-16,166-90 2 0,-126 90 1 15,1 0-2-15,3 0-4 0,-1 3-2 0,2 3-4 16,1 2 1-16,-3 2 0 0,2 1-2 0,-1 1 2 16,1 0-4-16,-1 2 3 0,1 1 2 15,-4 0-2-15,-2 0 2 0,-2 2-5 0,-4 2-1 16,-4-2-2-16,-2 0-1 0,-2 2-2 0,-6-2 0 16,-3-2-4-16,-4 0 2 0,-2-2 3 0,-6 0 7 15,-1 0 3-15,-1-3 7 0,-2-1 12 16,0-1 11-16,-8-1 16 0,-3-1 12 0,-2 1 0 15,-8 0-3-15,-5-1-8 0,-5-2-10 0,-5 2-6 16,-7-1-6-16,-4 0-4 0,-3-2-3 0,-6-2-1 16,0-1 1-16,-4 0-3 0,1 0 0 0,0-3-5 15,-2-1-3-15,5 0 0 0,3 0-3 0,1 1-3 16,9 1-4-16,4 1-27 0,5-1-45 16,5 2-88-16,6 2-132 0,2 7-197 0,9 0-97 15,6-3-591-15</inkml:trace>
  <inkml:trace contextRef="#ctx0" brushRef="#br0" timeOffset="25715">1861 448 515 0,'0'0'61'0,"0"0"19"0,0 0 15 16,0 0-24-16,0 0-59 0,0 0-71 0,0 0-40 16,0 0 12-16,0 0 30 0,0 0 49 0,0 0 31 15,0 0 3-15,18-40 16 0,-18 42 7 16,0 2 19-16,0-4 14 0,0 3 11 0,-6 2 13 16,1 3-11-16,1 1-12 0,-6 2-17 0,2 3-19 15,0 0-17-15,-5 6-11 0,0 2-4 0,-1 1-7 16,-1 3 1-16,-3 2 0 0,-1 1-6 15,3 3 10-15,-6 2 3 0,3 5 2 0,-6 4 3 0,1-1-7 16,-2 3-1-16,-2 5 0 0,0 3 5 0,-1 2 7 16,-2 8 4-16,-2 5 5 0,4 5 1 15,-4 8 3-15,1 6-5 0,-1 9-3 0,0 4-5 16,-1 6-5-16,0 6 0 0,0 1-4 0,0 9 0 16,1 3-2-16,3 5-1 0,-2 5-2 15,5 6 0-15,3 2 0 0,2-2-1 0,3-2 4 16,5 2-2-16,4-1 2 0,5-2-1 0,5-1-1 15,0-3 4-15,12-3-8 0,5-4 3 16,7-5 2-16,5-4-6 0,5 0 10 0,4-4-4 16,5-1 0-16,2-9 4 0,2-6 0 0,1-9 0 15,3-8 1-15,-2-6 0 0,0-9 8 0,2-3 4 16,-2-9 2-16,-3-5-3 0,1-8-5 16,-7-6 7-16,-4-6 6 0,-1-6 8 0,-7-5 8 15,-2-3-2-15,-9-7-1 0,0-2-1 0,-8-3-11 16,-2-2-3-16,-3 1-5 0,-4-2-5 0,0 0 4 15,0 0-2-15,0 0-3 0,0 0-3 0,0 0-12 16,0 0-7-16,0 0-15 0,0 0-22 16,0-2-22-16,0 1-38 0,0-1-52 0,0 1-78 15,0-1-149-15,0 1-168 0,0 1 39 0,0 0-367 0</inkml:trace>
  <inkml:trace contextRef="#ctx0" brushRef="#br0" timeOffset="26489">10641 25 1413 0,'0'0'66'15,"0"0"18"-15,0 0 27 0,0 0 5 0,0 0-36 16,0 0-47-16,0 0-54 0,0 0-24 0,0 0 6 16,0 0 24-16,0 0 19 0,0 0 7 15,188-45-2-15,-144 71-3 0,4 5-1 0,5 8 6 16,3 11 10-16,4 6-7 0,4 9 3 0,2 9-7 16,3 12-8-16,1 8 7 0,4 13-3 15,1 7 0-15,-2 8-1 0,-2 8-1 0,-4 4 0 0,-4 7-3 16,-4 5 0-16,-4 2 0 0,-4 1 5 15,-7 0 6-15,-6-3 11 0,-4 3 9 0,-8-3 10 16,-5 0 4-16,-7 1-4 0,-5-5 4 0,-9-7 10 16,0-6-7-16,-14-4-1 0,-9-6-6 15,-3-3-20-15,-8-4 4 0,-5-7 4 0,-9-5 0 16,-4-6 8-16,-4-4 0 0,-6-3-1 0,-4-5-4 16,-5-3-8-16,-5-1-7 0,-3-2-5 15,-4-2 0-15,-2-1-1 0,1-3 2 0,-6 2 1 16,3-5-2-16,0-4-1 0,4-4-3 0,4-4-2 15,5-3-3-15,7-5 0 0,6-2-3 0,7-5 3 16,12-1-1-16,4-2-2 0,9-6 1 16,9-3-6-16,2-5-2 0,6-3-6 0,5-8-10 15,3-3-9-15,0-4-9 0,4-4-14 0,0-1-15 16,1 0-36-16,7 0-45 0,3 0-78 0,8-3-159 16,-5 2-138-16,-2-1-640 0</inkml:trace>
  <inkml:trace contextRef="#ctx0" brushRef="#br0" timeOffset="27866">3129 4924 1021 0,'0'0'623'15,"0"0"-608"-15,0 0-9 0,0 0-51 0,0 0-83 16,0 0-63-16,0 0 13 0,0 0 47 0,0 0 80 16,0 0 71-16,0 0-1 0,36-46 3 15,-31 46 7-15,6-2 7 0,-4 0 8 0,0 1 10 16,3-1 4-16,-5-1-1 0,5 2-8 0,-2-2-7 15,0 0-9-15,3 1-8 0,-3 1-4 0,0-2-8 16,2 3-4-16,-5 0-4 0,3 0-2 0,-3 0 2 16,3 0 1-16,-4 0-1 0,1 0-1 0,1 0 3 15,-4 0 2-15,4 0 11 0,1 6 5 16,0-2 8-16,-1 4 4 0,5 0-1 0,0 2-1 16,0 1-2-16,6 2 0 0,-1 1-4 0,2 0 0 15,4 0-2-15,2 1-2 0,-1-1 1 0,7 0 2 16,0-3-2-16,2 1 1 0,6-1-2 15,2-2-1-15,5-2 2 0,3-4-2 0,5 0 3 16,3-3 0-16,5 0-4 0,1 0-1 0,5-6-2 16,2-1-1-16,5-2-2 0,0-2-3 0,1 2-2 15,5-1-3-15,1 1 1 0,5-2 2 16,3-1-1-16,3 1 3 0,3 1-4 0,-1-3-4 16,7 2 1-16,-3-1-2 0,2 2 0 0,5-2 0 15,2 0-1-15,3-1 2 0,5 0 1 16,2 1-1-16,3-3 4 0,-5 0-2 0,5 2 1 15,-4-2 1-15,-4 2 0 0,3-1 0 0,-4 1 1 16,-2 1-1-16,0 0 0 0,-4 1 1 16,-1 1 0-16,-4 2-2 0,-5 1 1 0,2 2-2 15,0 1-1-15,-3 2-3 0,-1 2-3 0,-1 0-3 16,-4 3 0-16,3 2 0 0,-7 2 2 0,-3 1-1 16,-1-1-1-16,-3 1 0 0,-5-1 0 0,3-1 1 15,-4-2 2-15,-2 0 1 0,-4-2 1 0,-1-1 0 16,-4-1 1-16,-1 0-1 0,-3 0 0 0,-4-3 0 15,-6-1-1-15,-2-4 1 0,-7 0 2 16,0 1-2-16,-7-1 1 0,-4 1 1 0,-3-2-4 16,-5 1 0-16,-5 2-7 0,-3 0-8 0,-5 3-6 15,-2 1-15-15,-3 1-10 0,0-1-22 16,0 2-35-16,0-1-69 0,-1 1-107 0,-3 0-111 16,-4 3-69-16,2 1 65 0,2 1-192 0</inkml:trace>
  <inkml:trace contextRef="#ctx0" brushRef="#br0" timeOffset="29228">5744 5292 974 0,'0'0'204'0,"0"0"2"0,0 0-76 0,0 0-72 15,0 0-44-15,0 0-50 0,0 0-27 0,0 0 7 16,0 0 22-16,0 0 37 0,0 0 37 16,0 0 23-16,0 0 2 0,0 0-9 0,-30 63-10 15,21-40-5-15,-5 3-2 0,2 3 4 0,-1 2-1 16,0 5 4-16,-1 1-4 0,0 3-16 15,2 2-8-15,0 0-12 0,2-3-4 0,-2-1 0 16,1-3 5-16,-1-1 1 0,-1-6-1 0,7-2 1 16,-4-1-3-16,-1-5-2 0,7-4 0 0,-4-2 4 15,4-3 4-15,1-3 6 0,-2-4 7 0,3-3 17 16,2-1 26-16,0 0 14 0,0 0 15 16,0 0 1-16,0 0-15 0,0 0-23 0,0 0-17 15,0-4-29-15,0-2-30 0,0-3-19 16,2-5-27-16,3-2-15 0,-1-3-11 0,2-4-4 0,3-1-3 15,1-2-9-15,1-3 4 0,-3-3-11 0,4 2-5 16,0-4-3-16,-2 1-23 0,-2-3 2 16,2 1-2-16,2-2 4 0,-2 0 34 0,-2 2 29 15,3 2 37-15,1 1 37 0,-1 0 26 0,0 3 26 16,-4 2 30-16,2 1 38 0,-3 3 33 16,2 3 28-16,-4 3 8 0,3 4-10 0,-3 3-25 15,-3 2-31-15,2 3-31 0,1 2-23 0,-3 3-33 16,1 0-33-16,-2 0-22 0,0 0-18 0,1 0-1 15,1 5 26-15,-1 2 23 0,6 4 19 16,-2 4 19-16,3 3-1 0,1 7-6 0,2 2-3 16,2 7-5-16,-1 2-3 0,2 7 4 0,0 2-1 15,1 4-5-15,5 3-6 0,-5-1-8 0,0-2-2 16,0-4-2-16,0-5 2 0,0-5-3 0,3-6 1 16,-4-3 0-16,-5-5 0 0,4-4 1 15,-2-2-3-15,-1-3 1 0,-4-3-2 0,2-3 2 16,-5 0 1-16,0-3 1 0,2 0 5 0,-4-1 0 15,1-2 0-15,-2 2 3 0,0-2-4 0,0 0 0 16,0 0-3-16,0 0-7 0,-2 0-8 0,0 0-18 16,-4 0-19-16,2-4-27 0,-7 0-40 15,-5-4-48-15,-7 0-63 0,-6-1-89 0,-11 1-94 16,-1-4-51-16,5 2 71 0,14 4-236 0</inkml:trace>
  <inkml:trace contextRef="#ctx0" brushRef="#br0" timeOffset="29426">5216 5728 415 0,'0'0'262'15,"0"0"11"-15,0 0 0 0,0 0-69 0,0 0-38 16,0 0-33-16,0 0-25 0,0 0-8 16,0 0 15-16,0 0 13 0,0 0 4 0,0 0 1 15,0 0-24-15,0 0-26 0,113 10-19 0,-66-8-16 16,0-2-14-16,7 0-9 0,0 0-8 16,-1 0-3-16,-1 0-4 0,-1-3-1 0,-6 0 0 15,-3 0-4-15,-4 0 0 0,-3 0-2 0,-8 0-3 16,-8 2-4-16,-5-1-14 0,-2-2-26 0,-5 4-47 15,-4 0-56-15,-2 0-68 0,-1 0-73 0,0 0-106 16,0 4-112-16,0-1-664 0</inkml:trace>
  <inkml:trace contextRef="#ctx0" brushRef="#br0" timeOffset="30638">3392 553 292 0,'0'0'4'16,"0"0"-2"-16,0 0 2 0,0 0-1 0,0 0-1 16,0 0 0-16,0 0-5 0,0 0 1 15,0 0 0-15,0 0-2 0,0 0 4 0,0 0 1 16,-24-40 0-16,24 39 0 0,0 1 0 0,0-2 0 16,0-1 3-16,0 2 3 0,0-4 6 15,0 2 6-15,0-2 6 0,0 1 21 0,0-1 20 16,2 1 25-16,-2 1 26 0,0-1 9 0,1 1 0 15,-1 0-6-15,0 1-11 0,0 1-10 0,1 1-9 16,-1 0-12-16,0 0-14 0,0 0-14 0,0 0-14 16,0 0-14-16,0 0-5 0,0 0-3 15,3 0 5-15,-3 0 7 0,3 0-2 0,-2 0 0 16,1 0-7-16,0-2-6 0,8-1-1 0,-2 0 1 16,3-2 1-16,8-1 4 0,-1-2-2 0,8-1-1 15,1 1-2-15,2-5 1 0,8 0-5 16,1 0 0-16,4 0-1 0,2-3 0 0,6 2 0 15,2 0-1-15,3-2-2 0,1 2 2 0,-1-4-2 16,3 3 1-16,2-1 1 0,-2 2-1 0,6-2 0 16,-1 1-1-16,-3 0-1 0,4 1 4 15,0-1 6-15,-2 1 7 0,3 2 4 0,2-2 6 16,0 2-1-16,3 0 0 0,1 2 0 0,-2 1-7 16,-1-1-2-16,2 3-5 0,-2-1 1 0,2 3-4 15,2 1-2-15,-2 2 0 0,0 1-2 16,3 1 1-16,0 0-1 0,2 0 2 0,-1 3-1 15,3 1-1-15,3 3 2 0,-1-1-1 0,0 4 1 16,-4-2 0-16,6 1-2 0,-1 4 0 0,2-3 0 16,3 5 1-16,-2-1 2 0,0 0 0 15,1-1 0-15,2 0 0 0,-3 4-4 0,-2-4 2 16,-1 4-1-16,-7-2 1 0,2 3 1 0,-6-1 0 16,-2 1 0-16,-1 0 5 0,-1 0 0 15,-6 2 1-15,4 2-2 0,-7 0-2 0,-3-1-4 16,-1 2-1-16,-7 0 1 0,1 0-2 0,-5-2 3 15,-7 0-2-15,1-2 0 0,-7-1 0 0,0-2 0 16,-5 0 2-16,-4-4 3 0,1-1-1 0,-5-2-1 16,-1-3 0-16,-4 0 2 0,-2-3 3 0,-1-2 2 15,-5 2 5-15,0-3 3 0,-1 0 0 16,-1 0 6-16,0 0 6 0,0 0-6 0,0 0-13 16,0-4-22-16,0-1-51 0,0-1-58 0,0-2-56 15,-4 1-121-15,-4-5-152 0,5 3-91 16,-2 3-656-16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38.63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2963 0 1197 0,'0'0'-45'0,"0"0"-16"16,0 0 20-16,0 0 2 0,0 0 24 15,0 0 4-15,0 0 0 0,-169 119 7 0,129-72 6 16,-6 9-1-16,-13 10 2 0,-1 8 0 0,-11 11-1 15,-7 9 3-15,-11 12-5 0,-6 9-1 16,-10 12 5-16,-9 12-5 0,-11 12 7 0,-6 9 0 16,-10 8-2-16,-6 12 1 0,-2 4-3 0,-3 3 2 15,-2 5-3-15,5 0 1 0,4-1-1 16,7-5-3-16,11-3-4 0,13-13-1 0,14-10-12 16,15-15-25-16,17-13-37 0,19-18-60 0,13-20-16 15,15-29 15-15,15-26-278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39.02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4816 0 2892 0,'0'0'37'0,"0"0"-46"0,0 0 11 15,0 0-2-15,0 0-33 0,0 0-19 0,0 0-13 16,0 0-13-16,0 0 7 0,0 0 12 16,0 0 18-16,0 0 9 0,0 0-8 0,-211 214-15 15,143-129-25-15,-13 13-17 0,-7 10 1 0,-13 10 11 16,-10 10 16-16,-10 11 22 0,-11 8 26 15,-12 12 15-15,-5 7 9 0,-11 9 1 0,-12 9 5 16,-1 8 1-16,-6 7 2 0,-8 7 6 0,-4 5 5 16,-7 3 4-16,-2 4 6 0,5 4 8 0,-2-4 6 15,5 1 6-15,-1 0 2 0,13-7-6 16,5-5-4-16,13-5-9 0,10-9-11 0,12-10-7 16,17-9-9-16,11-14-4 0,18-13-14 0,16-17-29 15,15-17-57-15,16-17-94 0,17-20-169 0,15-18-122 16,13-18 44-16,2-18-376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39.36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5444 0 2581 0,'0'0'-137'0,"0"0"33"0,0 0 69 16,-169 135 44-16,108-68 22 0,-12 11-3 0,-5 12-14 16,-9 12-3-16,-9 11 0 0,-11 9 1 15,-9 12 4-15,-8 12-5 0,-8 11-3 0,-10 9-3 16,-6 10-5-16,-7 9-3 0,-8 12 0 0,-9 7-7 15,-11 11 2-15,-3 10 1 0,-8 4-8 0,-4 7-7 16,-5 8-16-16,-2 0-19 0,-8 6-15 0,0 4-16 16,0 0-10-16,6 1-26 0,-4-2-4 15,9-4 1-15,7-1 7 0,12-10 10 0,11-8-19 16,16-12-42-16,16-17-43 0,17-16-8 0,16-19 38 16,35-49 53-16,27-44-249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39.74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5313 0 1744 0,'0'0'533'0,"0"0"-629"0,0 0 103 0,0 0 21 15,-164 188 9-15,99-114 12 0,-8 12-10 0,-15 8-6 16,-8 8-1-16,-10 9-6 0,-13 10-6 0,-4 6-6 16,-11 10-4-16,-5 9-4 0,-9 7-3 0,-7 9 0 15,-5 4 0-15,-3 6-3 0,-2 3 0 16,-4 7-1-16,2 1-4 0,-3 7-1 0,-4-1-8 15,2 4-4-15,6 3-12 0,-5 0-4 0,6-2 8 16,-3-1-6-16,5 2 3 0,2-6-21 16,1-1-22-16,9-3-19 0,3-7-21 0,5-4-20 15,6-8 6-15,10-6 2 0,4-10 1 0,10-10 23 16,12-12-10-16,10-8-19 0,7-14-28 0,16-10-43 16,8-14 3-16,22-25 34 0,13-22-247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40.1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3584 1 1764 0,'0'0'235'16,"0"0"-276"-16,166-16 19 0,-132 27-4 0,-12 16 26 16,-18 11 31-16,-4 9 29 0,-17 6 7 15,-10 10-6-15,-13 5-11 0,-10 8-16 0,-7 7-7 16,-12 6-8-16,-10 10-9 0,-11 8-4 0,-8 6-3 16,-12 9-3-16,-10 4 1 0,-9 8-1 15,-5 3 2-15,-6 4 6 0,-7 5 2 0,-5 2 6 16,-2 8 10-16,-6 2 2 0,-1 2 2 0,0 4 3 15,-1 2-2-15,-1 0 1 0,3 1-1 0,2 0-5 16,5-2-7-16,6-4-10 0,6-6-10 16,18-7-3-16,11-6-8 0,11-11-9 0,18-12-15 15,12-11-35-15,13-14-57 0,15-12-96 0,15-12-140 16,18-12-130-16,8-18 42 0,2-18-321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40.33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1036 0 3138 0,'0'0'28'0,"0"0"-44"15,0 0 26-15,-158 125-6 0,101-68 5 0,-1 12-1 16,-6 9-1-16,-4 8-5 0,-7 5-8 0,-2 7-15 16,-3 3-49-16,-8 9-90 0,-5 8-156 15,-2 6-278-15,22-30-80 0,23-28-675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23.773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F6630D"/>
      <inkml:brushProperty name="fitToCurve" value="1"/>
    </inkml:brush>
  </inkml:definitions>
  <inkml:trace contextRef="#ctx0" brushRef="#br0">3419 246 2422 0,'0'0'25'0,"0"0"-31"15,0 0 43-15,0 0 5 0,0 0 5 0,-156-124-9 16,143 117-18-16,2 6-12 0,5 0-24 0,5 1-34 16,1 0-12-16,0 6 1 0,0 8 10 15,0 2 20-15,3 7 10 0,5 3-5 0,-1 3-1 16,-2 4 6-16,3 5 0 0,-2 6 5 0,2 6 3 15,-1 5 7-15,0 10 1 0,2 6 4 0,1 6 6 16,-5 7 0-16,5 6-1 0,-3 5 6 16,1 9 0-16,-1 4 1 0,0 6 11 0,-1 6-3 15,3 9 3-15,-4 6-1 0,2 5-2 0,-2 6-2 16,1 7-2-16,-1 11 0 0,-2 3 1 0,2 8 1 16,1 6 2-16,-5 8 2 0,3 5 1 15,-1 5-3-15,-2 8-4 0,1 3-6 0,1 1-13 0,-3 5 3 16,2 1-2-16,2 4-1 0,0 1 3 15,1 4-1-15,0-5 5 0,-2 5-2 0,-2-5 4 16,3 2 1-16,-2 3 3 0,-2-4 3 16,0 2-1-16,0-4-1 0,-6-3 1 0,2 2 1 15,-3-5-1-15,0-1 0 0,1-1 1 0,-5-7-2 16,2-3-1-16,1 1 3 0,-1-6-5 0,2 1 3 16,-3-3-5-16,2 0 3 0,0-1-7 15,-2-4 1-15,4 1 0 0,-3-5 0 0,4 0-1 16,-2-1-2-16,2-5-1 0,-2-3 4 0,1-5-5 15,2 0-2-15,0-4-1 0,0-2-5 0,3-3 2 16,-2-3 0-16,-3-5 2 0,5-3-1 16,-3-4 3-16,0-2-5 0,-2-6 7 0,4-3 3 15,-1-5 2-15,0 0 7 0,1-3-5 0,0 2-1 16,1-3 0-16,1 0 0 0,-4-2 0 0,2-1-3 16,-3-7 1-16,1-1-2 0,1-2 3 0,-2 0 0 15,-1-3 2-15,2 1 0 0,-3-4-2 16,3-2 1-16,-3-3-5 0,5-4 4 0,-4-8 0 15,3-3 1-15,-1-2 0 0,3-4-5 16,1 3 0-16,0-5 2 0,0 1 3 0,0-4 3 16,1-3 0-16,3-1 0 0,-1-1-2 0,0-3-1 0,1-5 0 15,-3-2-1-15,3-9-9 0,-2-4 1 16,0-4-1-16,1-10-8 0,-1-6-4 0,2-7-21 16,-2-7-27-16,0-7-56 0,-1-7-123 0,2-2-66 15,0-10-64-15,3-9-33 0,3-13 72 16,-4-15 58-16,1 6 85 0,-2 11-79 0</inkml:trace>
  <inkml:trace contextRef="#ctx0" brushRef="#br0" timeOffset="2345">3956 49 2279 0,'0'0'-28'0,"0"0"6"0,0 0 1 0,0 0-13 16,0 0-9-16,0 0-12 0,0 0-4 0,0 0 15 15,0 0 14-15,0 0 6 0,155-62 2 16,-115 60 5-16,5 2 2 0,4 0-1 0,4 0 5 15,6 0-2-15,1 0 2 0,4 0-2 16,6 0-1-16,0 0 1 0,3 2 3 0,5-1 5 16,0 1 2-16,5-1 3 0,2 2 0 0,2 0 2 15,8 0 3-15,2 0 5 0,4 2-1 0,4-2 2 16,4 1-2-16,2 2 4 0,6 0 11 0,3 0 8 16,2 1 6-16,10-1-2 0,5 0-2 15,5 0-3-15,5 0 1 0,6 0 1 0,3 0-11 16,8 1-3-16,1-1-4 0,8 1-2 0,5-1 4 15,3 0 0-15,1 1 2 0,5 0-4 0,6-1 0 16,-1 0-3-16,-2 2-5 0,6-1 1 16,-2 3 1-16,4-3-1 0,0 2 0 0,-1-2 4 15,1 3-1-15,1-3 0 0,-1 3 2 0,0-1-4 16,0 0 2-16,2 0 1 0,-2 1-2 0,-4-1 4 16,4 1-4-16,-5 0 4 0,3 0-2 0,-7-1-4 15,3 2 0-15,-1-2-3 0,-6-1 1 16,3 3-2-16,-4-2 0 0,0-1-1 15,-2 0 4-15,-1-2-3 0,-2 1-3 0,-1 2-1 0,-1-3-3 16,-2 0 3-16,-1 0 4 0,-4 0 3 0,-2 2-7 16,-1-3 2-16,-6 1-5 0,0-2 0 15,-1 1 2-15,-9 0 1 0,1-1-4 0,-6-1 1 16,-3 2 0-16,1-4 0 0,-5 3 4 0,-4-3-2 16,-2-1 2-16,-2 0-1 0,-6 0-2 15,4 0 2-15,-6-3-1 0,-2-3 1 0,-1 1 2 16,-1-3-2-16,-7 2 2 0,0-1-2 0,-6-1 0 15,-2 0-2-15,1 2 0 0,-8 0 3 0,3 1-2 16,-6 0 1-16,-6 1 2 0,0 0-1 16,-4 0-1-16,-7 1 0 0,-4-2-1 0,2 4 3 15,-7-1-1-15,0 1-1 0,-3-1 0 0,-5 0 0 16,1 1 0-16,-5-1-2 0,-3 2 1 0,-1-1-1 16,-7-1-2-16,-2 2 2 0,-5 0-2 0,-3 0 1 15,-5 0 1-15,-4 0 0 0,-2 0 2 16,-7 0 0-16,-3 0 1 0,-3 0 0 0,-6 0 0 15,2 0 4-15,-5 0 3 0,-2 0 10 16,0 0 9-16,0 0 10 0,0 0 5 0,0 0 2 0,0 0-3 16,-2 0-11-16,1 0-8 0,1 0-5 0,-2 0-8 15,-2 0-3-15,4 0-6 0,-1 0-8 16,1 0-1-16,-1 0-3 0,1 0 0 0,-2 0-8 16,0 0-3-16,-5 0-6 0,4 2-5 0,-1-1 1 15,-2 1 4-15,4-1 0 0,2 1 2 16,-2 1-1-16,1 2-6 0,-2 2 8 0,-4 3 9 15,5 3 11-15,-4 5 10 0,-1 7 4 0,3 4 1 16,-3 5 1-16,3 8 4 0,0 5-3 16,-4 6 2-16,5 6-2 0,-5 8 0 0,3 7-2 15,-3 5-1-15,3 11 5 0,-4 2-7 0,5 7 1 16,-6 4-1-16,6 5-7 0,-5 6 5 0,4 2-2 16,-3 0 0-16,6 8 2 0,-4 0-7 0,-1 4 2 15,5 5 1-15,-1 0-3 0,-3 4 6 16,5 3 0-16,1 1 0 0,-1 4 3 0,1 1-7 15,0 0 5-15,-2 2-4 0,1 4 1 0,-1-2 2 16,0 2-1-16,-4 2-1 0,4 5-1 16,-3 1 1-16,-3 3 0 0,4-1 3 0,-4 6 2 15,3-2-3-15,-5 3-2 0,3-1-2 0,-1 4 1 16,-2 0-3-16,5-2 6 0,-3 3 0 0,2-4 0 16,-3 0 1-16,5-2-6 0,-6 0 0 0,6-1 2 15,-6-1-2-15,4-4 6 0,-4 2-2 0,0-5 1 16,-2 1-1-16,4-4-6 0,-2-1 3 15,0-2-2-15,3-2 1 0,-4-1 6 0,0 0-1 16,0-1-2-16,-3-4-1 0,2 0-7 0,-2-1 1 16,2-5 3-16,-3 0-2 0,1-3 2 15,-2 1-3-15,-2-2-3 0,-2-2 0 0,-5-1 2 16,3-2 4-16,-2-1-2 0,-4 1 5 0,2-5-2 16,-1 0 0-16,1-3 2 0,2 0 0 15,-2-3-2-15,1-2 1 0,3-4-1 0,-1-2 2 16,0-5 5-16,5 3 1 0,2-4 1 0,-3 0-1 15,5-2-2-15,2-3-2 0,3-2-3 0,1-2 1 16,3-1-1-16,-2-3 2 0,6-3 1 0,-1 0-2 16,2-1 1-16,0-2-3 0,0-2 0 15,2-3 2-15,-1-2-4 0,6-2 4 0,-3-2-3 16,-1-1 0-16,-1 0-2 0,4-1-10 0,-5 0-1 16,1-3 0-16,-1 2 3 0,-1-1 8 0,0-3 3 15,1 0 0-15,-1-2 0 0,0 1 1 0,0-3 2 16,0-2 1-16,0 2 0 0,0-4 2 15,0 2-4-15,0-6 2 0,0-2-1 0,0-3 1 16,-1-4 0-16,-2-4-2 0,-4 0 0 0,3-6 0 16,-1-1-6-16,-3-5 2 0,-5-4-5 0,2-1-2 15,0-7 4-15,-2-2 0 0,-2 1 5 16,1-7 3-16,1 3 5 0,-3-4 1 0,1-1 1 16,-1-2 2-16,-4 1-3 0,0-1-4 0,-4-2-6 15,-1-1-9-15,-1-2-2 0,-1 1-3 16,-2-2-1-16,1 0-3 0,-4 0-4 0,0 0-6 15,2 0-3-15,-6-3-6 0,5 0-5 0,-9-1-10 16,2 0-5-16,-3-1 1 0,0-1 3 0,-3 1 8 16,-5-1 18-16,4 1 7 0,-6-1 12 0,-2 0 4 15,-3 0-4-15,-7-1 2 0,3 1-6 16,-5 2 0-16,-4-1 2 0,-4 0 2 0,2 1 5 16,-6-1 5-16,1 2-2 0,-6 0 1 0,-4 0 4 15,-3 0-3-15,-8 1 3 0,-3-1-2 0,-7 2-3 16,-9 1 5-16,-6 0 1 0,1 0 8 15,-12 0 7-15,-2 0 3 0,-8 0 12 0,-9 1 12 16,-5 2 8-16,-8 0 12 0,-7 1 4 0,-4 0-6 16,-5 1-7-16,-4 1-11 0,-12 0-4 15,2 0-1-15,-9 2-4 0,1 0 1 16,-6-2-6-16,-3 4-3 0,-2 0 3 0,-5-2-9 0,1 1-3 16,-5 2-4-16,-1-2-9 0,1 2 1 0,-4-3 0 15,2-1-3-15,-3-1 4 0,-2-2-9 0,1-1 0 16,-2-1 1-16,2-2-5 0,1 0 12 15,1-3 2-15,3-3 6 0,-1-3 9 0,6 0 5 16,5-2 8-16,2 1 5 0,6-3-2 0,3 3 9 16,3-3 5-16,4-1-4 0,7 4-1 15,5-3-17-15,2 0-10 0,5 0 2 0,3 0 1 16,4 2 4-16,6-2-6 0,3 1-6 0,1 2-4 16,10 3-5-16,-2 0-1 0,10 2 0 0,4 0-2 15,4 1-2-15,6 0 1 0,7 2-3 0,2-4-2 16,9 3 0-16,5-1-1 0,8 0 1 0,5 1-3 15,6 0-4-15,5 0-3 0,4-1-8 16,6 1-2-16,5-2-2 0,6-1 1 0,5 0 5 16,8 0 6-16,6-1 1 0,6 1 1 15,4 2-5-15,5 0-6 0,4 1-10 0,7-3-17 0,2 4-23 16,7 1-33-16,0-3-57 0,5 3-99 16,1 1-193-16,0-2-133 0,0 2-486 0</inkml:trace>
  <inkml:trace contextRef="#ctx0" brushRef="#br1" timeOffset="5584">10011 546 1000 0,'0'0'284'0,"0"0"-241"16,0 0-21-16,0 0 4 0,0 0 6 0,0 0-2 16,0 0-18-16,0 0-25 0,0 0-29 0,0 0-23 15,0 0-9-15,0 0-7 0,7-58 16 16,-1 58 18-16,-2-1 16 0,-3 1 22 0,6-2 14 16,-4 2 15-16,-1 0 18 0,0 0 16 0,-2 0 13 15,0 0 5-15,1 0-1 0,-1 0-11 0,0 0-13 16,0 0-11-16,0 0-12 0,0 3 12 0,2 2 17 15,3-1 3-15,-1 6 7 0,-1-1-17 16,4 4-18-16,-3 1-9 0,3 2-7 0,-2 5-2 16,-1 0 0-16,4 3-1 0,-5 3 0 0,5 3-2 15,-4 3-3-15,0 1-2 0,3 3-6 16,-3 3-4-16,-2 1 0 0,3 5 0 0,-2 1 4 16,-2 3 2-16,-1 0-1 0,2 3 0 0,-2 2 0 15,0 1 2-15,0 4-4 0,0-1 1 0,0 5-1 16,-2-1 0-16,0 4 5 0,-4 2 3 15,5 1-2-15,-2 2 2 0,0 1 1 0,1 5-1 16,-4 0 3-16,5 2-4 0,-1 4 0 0,1 3-2 16,1 0 0-16,-1 2 0 0,1 4 1 15,0 0 0-15,0 1-3 0,0 2 0 0,0 2-3 16,0-2-3-16,2 0-3 0,0 2-9 0,0 0 2 16,5 1 0-16,-3 0 2 0,-1 4 9 0,4-4-1 15,-3 2 3-15,4 2 4 0,-4 1-2 0,5 2 3 16,-4 2-5-16,5 0 4 0,-4 1 8 0,5 4-4 15,-1 2 7-15,1 3-4 0,-4 0-2 16,4 1 4-16,-1 1-4 0,-4 1-1 0,5 1-2 16,-3 0-2-16,-1 0-2 0,1-4-7 0,-2 3-3 15,0-4-12-15,-2 2-6 0,-2-1 1 0,3 0 4 16,-2 0 13-16,-2-2 8 0,1 2 8 16,-2-2 5-16,0-1 6 0,0 2 5 0,0-1 7 15,0 1 3-15,0 0 4 0,0 0-1 0,0 1 8 16,0 0-4-16,-2-2-5 0,1 2-3 15,1-4-12-15,0 2 3 0,0-1 5 0,0-1 4 16,0 0 8-16,0-1-8 0,0-4-2 0,1-3-3 16,2-1-13-16,-2-3 1 0,2 0 2 0,4-3-7 15,-3-2 1-15,3-2-2 0,-2-2-5 16,4-1 4-16,-4-1 0 0,3 1-1 0,-1-3 1 16,0 0-2-16,-2-3-1 0,4 1 0 0,-4-2 1 15,3 2-2-15,-2-2 2 0,-4-1-1 0,7-3 1 16,-7 0 0-16,1-1-2 0,3-4 3 15,-4 2-4-15,1-3 5 16,-3 0 2-16,1 0 0 0,1-1 6 0,2-1-4 0,-4 1 2 0,1 1 3 16,1-1-5-16,-2 1 5 0,1-2 1 0,-1 0-4 15,1-3 2-15,-1-2-5 0,0-1-4 0,2-2 1 16,-1-3-4-16,2 0 3 0,-1 3 0 16,0-3 0-16,-1 2 2 0,1 0-1 0,-1-4 0 15,0 1 1-15,1-1-5 0,0-1 0 0,1 0-3 16,-1-1-1-16,-2 0 2 0,0-2-5 0,1 0 0 15,-1-1 4-15,0-1 3 0,0-1 4 16,0 0 2-16,-3 0-2 0,-4 3 0 0,3-4 1 16,-4-1 2-16,3 0 5 0,-4-4 1 0,4-3 3 15,-5-1 1-15,5-1 3 0,-3-2 1 16,2-4 1-16,-2-1 2 0,4-1 2 0,-3-2 0 16,4-2-1-16,-1 0 0 0,0-1-6 0,0 1-6 15,3-2 3-15,-1 0-2 0,1-1 0 0,0-1 2 16,-1 0-9-16,-3-1-3 0,3 1-1 0,2-3-3 15,-1 1 5-15,0-1-1 0,-1 0-3 0,0-1 2 16,-2-3-6-16,2 0 0 0,1-3-2 16,-1-2-9-16,1-5-5 0,0-3-20 0,1-5-32 15,-2-1-51-15,1-3-94 0,-3-12-138 16,1-9-178-16,0-1 5 0,2 8-278 0</inkml:trace>
  <inkml:trace contextRef="#ctx0" brushRef="#br1" timeOffset="7006">6379 392 1164 0,'0'0'307'0,"0"0"-292"0,0 0-19 0,0 0-13 16,0 0-17-16,0 0 5 0,0 0 8 0,0 0 9 16,0 0 12-16,0 0 8 0,0 0 7 0,-102 162 2 15,79-113-5-15,-7 4 0 0,-2 7 1 16,1 9 4-16,-7 7 10 0,-3 12 5 0,-4 10 9 15,-4 8-4-15,-6 13-1 0,-5 7-3 16,-4 7-9-16,-5 12-3 0,-4 3-1 0,-5 5 5 0,0 6 0 16,-7 5-1-16,2 3-3 0,-3-4-14 15,0 1-6-15,3-1-14 0,-1-7-7 0,4-4-13 16,2-7-11-16,0-6-6 0,9-9-10 0,-1-11 0 16,7-8-14-16,8-8-4 0,5-8-22 15,8-11-24-15,7-8-31 0,8-11-43 0,7-6 7 16,3-9 29-16,9-10 54 0,5-11 33 0,1-12-217 0</inkml:trace>
  <inkml:trace contextRef="#ctx0" brushRef="#br1" timeOffset="7428">8822 882 1578 0,'0'0'65'0,"0"0"-115"15,0 0 27-15,0 0 33 0,-179 135 36 16,129-86 20-16,-6 11-3 0,-10 8-4 0,-1 11-6 15,-8 12-12-15,-5 12-4 0,-8 9 2 0,-5 12-14 16,-5 11-2-16,-7 10 3 0,-7 11-4 16,-3 11 6-16,-5 6-5 0,-3 7-7 0,-5 3 4 15,1 9-7-15,-4 3-2 0,-4 2-6 0,-3 9-15 16,-6-3-12-16,-3 3-3 0,-1 3-5 0,0 0-6 16,2-1-1-16,-1 0 4 0,4-4 6 0,2-1 5 15,2-4 9-15,9-6-1 0,8-8 3 16,4-7 2-16,16-9 4 0,7-11-2 0,11-12-10 15,14-12-4-15,6-14-12 0,13-12-24 16,13-13-17-16,11-14-36 0,9-9-48 0,15-14-75 0,3-10-56 16,14-6 30-16,12-12 58 0,-4-12 72 0,-3-6-185 15</inkml:trace>
  <inkml:trace contextRef="#ctx0" brushRef="#br1" timeOffset="7838">9183 3918 2455 0,'0'0'195'0,"0"0"-285"0,0 0-1 15,0 0 48-15,-175 104 19 0,128-47 24 0,-3 10 4 16,-5 12 1-16,-6 11 12 0,-5 11-2 16,-3 12-2-16,-9 10 0 0,-5 13-4 0,-10 9-1 0,-3 12-8 15,-2 8-10-15,-9 11-13 0,-2 1-9 16,-6 7-7-16,-3 4 3 0,-3 3 12 0,-1 1 2 16,-3 1 14-16,-4 0 2 0,2-4 7 0,-3-1 6 15,-4-2-1-15,0-4 9 0,-1-4-2 0,-3-3-3 16,-4-2 3-16,4-4 6 0,-1-2-2 15,-2-3 9-15,-1-2 0 0,0-1-9 0,-1-1-2 16,5-3-8-16,4-4-11 0,2-5-1 0,10-7-12 16,8-7-7-16,6-8-5 0,8-8-7 15,7-11-2-15,13-10-10 0,11-9-38 16,12-12-48-16,12-9-100 0,12-12-148 0,9-9-29 0,14-16 48 16,5-13-304-16</inkml:trace>
  <inkml:trace contextRef="#ctx0" brushRef="#br1" timeOffset="8219">9614 7462 2099 0,'0'0'0'0,"0"0"-79"0,0 0 69 0,0 0 103 16,0 0 17-16,-127 183-1 0,74-116-53 0,-10 10 2 15,-2 5-14-15,-6 12-8 0,-9 8 8 16,-6 8-29-16,-7 5-8 0,-9 10-9 0,-6 8-1 16,-7 5-2-16,-9 7-2 0,-8 4-7 0,-5 12-7 15,-3 1-11-15,-11 7-3 0,-6 7 6 16,-11 6 2-16,-6 4 6 0,-8 8 0 0,-9 3 4 15,-3 2 6-15,-1 4 10 0,-5 0 7 0,4 4 6 16,-2-1 0-16,9-3-1 0,8-1-3 0,9-3-8 16,11-10-2-16,10-6-10 0,20-16-10 0,12-15-16 15,24-18-28-15,16-19-29 0,15-19-45 0,20-18-67 16,18-20-109-16,12-18-85 0,14-15 38 16,7-13-18-16,1-7 39 0</inkml:trace>
  <inkml:trace contextRef="#ctx0" brushRef="#br1" timeOffset="8530">9364 11471 2937 0,'0'0'7'16,"0"0"-11"-16,-169 144 8 0,99-70-5 0,3 7 6 15,5 6-2-15,3 3-2 0,-1 2 0 16,4 6 0-16,0 1-3 0,0 2-8 0,1 1-7 16,1 3-12-16,-4 0-18 0,2 2-9 0,-1 0-8 15,-5 1-3-15,5-2-12 0,-4-5 0 0,-1 3-23 16,-3-4 4-16,-2 0 21 0,-3 2 1 15,-6-4 13-15,-2-1-24 0,-3-3-67 0,-1-3-95 16,-1-1-142-16,20-24-9 0,21-22-407 0</inkml:trace>
  <inkml:trace contextRef="#ctx0" brushRef="#br1" timeOffset="23302">0 15009 2414 0,'0'0'-246'0,"0"0"27"0,0 0-13 0,0 0 63 16,0 0 111-16,0 0 40 0,0 0 18 15,48 171 4-15,-33-134 0 0,0 2 4 0,1-3 22 16,6-1 20-16,-3 0 29 0,7-2 20 0,0 1-4 16,1 2-13-16,3 3-25 0,7 0-8 15,3 2-3-15,1 4-6 0,9-2-2 0,2 4-14 16,4 1-9-16,2 1-2 0,7 2-4 0,3 0 1 16,6 1 0-16,0 0 2 0,6 3 3 0,2-1 1 15,9 2 1-15,0-3-4 0,3 3-2 0,5-2-1 16,4 0-2-16,5-3 4 0,3 1-3 15,9-3 4-15,-1-2 2 0,2-2-7 0,2-1 6 16,7-7-3-16,0-5-5 0,3-4 9 16,5-8-6-16,0-3 6 0,3-6 4 0,1-5-6 0,1-6 4 15,1 0-3-15,2-8 2 0,-2-5 13 0,4-1 6 16,2-2 4-16,-1-6 7 0,1-2-4 16,2-2-5-16,1-1-6 0,-5-3-10 0,1 2-1 15,-3-1-1-15,2 1-3 0,-5 1-1 0,-2 1-7 16,4-3 1-16,-9 1-3 0,1-3 1 0,-5-1-4 15,-2-1-2-15,-6 0 0 0,-4-1-3 16,-6-3 4-16,-5-1 0 0,-7-2 2 0,-3 0 3 16,-11 2-4-16,-6 0-2 0,-5 1 1 0,-9 4-5 15,-8 2 4-15,-4 3 3 0,-11 1-2 0,-3 4 3 16,-5 4-8-16,-8 2 1 0,-3 3 2 16,-7 5-7-16,-5 2 6 0,-6 2-4 0,-3 1-6 15,-2 4-3-15,-3 0-9 0,0 0-11 16,0 0-8-16,-3 0-5 0,-1 0 10 0,2 0 11 15,-8 4 4-15,4 1 0 0,-4-1-20 0,-1 2-28 16,0 0-30-16,-2 2-47 0,4-2-59 0,-3 2-83 16,-1-2-127-16,1 0-1 0,5-1 66 0,0-3-270 0</inkml:trace>
  <inkml:trace contextRef="#ctx0" brushRef="#br1" timeOffset="23680">7178 15501 1726 0,'0'0'64'0,"0"0"40"0,0 0 13 16,0 0-11-16,0 0-20 0,0 0-29 0,0 0-25 15,0 0-5-15,0 0 6 0,0 0 1 0,0 0 2 16,0 0-10-16,0 0-10 0,-128-99-9 16,128 99-11-16,0 0 1 0,0 0-3 0,0 0-2 15,5 0 14-15,1 6-1 0,1 0 8 0,2 3 6 16,5 3-8-16,4-2 6 0,2 1 1 0,7 1 3 15,1-1 7-15,7-3-4 0,2-1-2 0,4-2-3 16,3-1-7-16,2-4 3 0,3 0-3 16,2 0-1-16,-1 0 4 0,-1 0-7 0,3 0-1 15,-5-2 0-15,-1 2-5 0,-4 0 3 0,-2 0 3 16,0 0 1-16,-6 4 4 0,0 3-6 0,-5 4-4 16,-3 1-4-16,-2 5-7 0,-7 3 8 0,-4 2-1 15,-2 7 3-15,-8 2 4 0,-2 3-6 16,-1 5 6-16,-3 1 8 0,-10 3-1 0,-6 5 5 15,-10 0-7-15,-4 5-4 0,-4-1 2 0,-1 3-7 16,-6-4-3-16,2 0-4 0,1-4-13 16,-1-3-24-16,1-4-56 0,1-3-119 0,12-9-364 15,7-11-924-15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2:59.29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21653 2109 2359 0,'0'0'50'0,"0"0"-61"0,0 0-19 0,0 0 0 0,0 0 1 16,0 0 21-16,0 0 9 0,0 0 10 15,0 0 7-15,27 187 1 0,-8-145 2 0,2 1 1 16,-3 4-3-16,4 1 7 0,-6 2 0 15,2 0 3-15,-3 3 1 0,-2 3-7 0,1 1-4 16,-3-1-6-16,-3-1-7 0,4-2 1 0,-5-2-6 0,0-2 0 16,-3-9-1-16,2-2-3 0,-2-6 3 15,-3-6-3-15,0-3 1 0,-1-9 1 0,0-3 1 16,0-5-1-16,0-3-1 0,0-3-3 0,0 0-7 16,0 0-19-16,-1-7-34 0,0-4-70 15,-6-7-73-15,1-5-54 0,4-5-37 0,-4-3 20 16,3-7 3-16,1-5 12 0,2-4 42 0,-3-5 43 15,0-4 71-15,2 13 42 0,-3 15-104 0</inkml:trace>
  <inkml:trace contextRef="#ctx0" brushRef="#br0" timeOffset="279">21855 2493 0 0,'0'0'149'0,"7"-163"-51"0,0 104 19 15,1 18 70-15,0 11 54 0,3 9 15 0,1 6-40 16,-2 4-59-16,2 4-37 0,5 1-12 0,-2 2 7 16,2 2 6-16,7 2-2 0,-3 0-13 15,4 0-21-15,-2 8-10 0,3 2-8 0,1 0-11 16,1 5-10-16,-1 0-12 0,-1 4-14 0,0 0-7 15,0 5-1-15,-4-2-4 0,-5 3 0 0,0-2-3 16,-3-1-1-16,-4-1 0 0,-3 1 3 16,-1-2 3-16,-6-1 4 0,0 0 7 0,-6-2 9 15,-2 1 4-15,-6-3 0 0,-3-2 0 0,-4 0-3 16,-1-1-1-16,-4-1 0 0,-4-4-4 0,0 0-6 16,-1-1-3-16,-2-3-3 0,2-1-2 0,-2-2-4 15,0 0-2-15,2-2-6 0,2-3-8 16,2-3-6-16,1-1-12 0,5-3-19 0,1 0-20 15,1-2-22-15,5-2-24 0,6 2-41 0,1-2-58 16,7 0-89-16,0-3-137 0,7 3-27 16,1 2 58-16,0 5-199 0</inkml:trace>
  <inkml:trace contextRef="#ctx0" brushRef="#br0" timeOffset="647">22472 2441 2434 0,'0'0'86'0,"0"0"-87"0,0 0 4 0,0 0 12 0,0 0-6 16,0 0-3-16,0 0-1 0,0 0 4 15,0 0 3-15,0 0 1 0,0 0 2 16,0 0-2-16,0 0 0 0,0 0 6 0,153 117 4 0,-143-117 8 16,2-2 1-16,-1-2-3 0,0-4-3 15,4-1-9-15,0-3-6 0,0-4-7 0,4-1-9 16,0-3-4-16,-2-3-2 0,2-2-2 0,-2 0-1 15,-2-1-1-15,-4-2-4 0,-5 3-5 0,-2-3-4 16,-4 1-5-16,-3 0-5 0,-6 4 1 0,-9 0 4 16,0 2 7-16,-6 4 17 0,-4 4 17 15,1 4 19-15,-6 5 10 0,0 4 5 0,-1 0-6 16,0 6-5-16,-1 6-2 0,2 2-1 0,1 5-1 16,4 1-6-16,0 3-5 0,4 2-8 15,3 1-4-15,6 4-3 0,2 1 1 0,3-1-4 16,7 3-1-16,2-1-8 0,1-5-14 0,7 1-21 15,8-7-25-15,4-3-22 0,3-2-29 16,5-6-55-16,5-3-100 0,3-3-176 0,-8-4-66 16,-7 0-509-16</inkml:trace>
  <inkml:trace contextRef="#ctx0" brushRef="#br0" timeOffset="1042">22810 2051 2939 0,'0'0'13'0,"0"0"-39"0,0 0-26 0,0 0-42 16,0 0-59-16,0 0-18 0,0 0 11 0,0 0 50 16,0 0 58-16,0 0 30 0,0 0-3 0,0 0-7 15,0 0 6-15,0 0 12 0,140-41 16 16,-107 38 10-16,-6 0-1 0,5 0-4 0,-4 2-9 15,4-1-12-15,-4 0-22 0,0 1-30 0,0 1-22 16,0 0-6-16,-4 0 10 0,1 0 28 16,-9 5 27-16,-2-1 16 0,-2 0 14 0,-5 4 15 15,-3 2 27-15,-4 4 31 0,0 2 23 0,0 4 8 16,-9 2-9-16,3 3-16 0,-5 1-12 16,-1 4-12-16,1 2-9 0,-1 2-10 0,1 2-8 0,3 2-3 15,-3-2-10-15,4-2-6 0,0-4-6 16,6-1-4-16,1-4-3 0,0-5-5 0,0-3-3 15,1-3-3-15,9-3-2 0,-1-3-4 0,1-4-4 16,5-1-16-16,4-3-32 0,-1 0-54 0,5-3-90 16,1-6-147-16,5-3-82 0,0-4 43 15,-9 6-159-15,-5 1 512 0</inkml:trace>
  <inkml:trace contextRef="#ctx0" brushRef="#br0" timeOffset="1406">23656 2368 1204 0,'0'0'442'16,"0"0"-124"-16,0 0-100 0,0 0-81 0,0 0-54 15,0 0-27-15,0 0-12 0,0 0-1 0,0 0-4 16,0 0-6-16,0 0-12 0,0 0-10 0,0 0-3 16,0 0-1-16,26 106-1 0,-16-93 5 15,-2-2 0-15,1-2 3 0,4 0 1 0,-1-1-2 16,2 0-1-16,-1-3 1 0,2-1-2 0,3-1 2 16,0-3 0-16,0 0-3 0,5 0-2 0,-4-6-2 15,5-2-3-15,2-2-1 0,-1-3-2 16,1-1-2-16,-3 0 1 0,-1-3 0 0,3-1 0 15,-6-2 1-15,-2 1-2 0,-3-3 0 0,0-1 0 16,-9 1-1-16,2-5-1 0,-6 0-4 0,-1-2-3 16,-4 2 2-16,-4-1-1 0,-7 5 11 0,-3 1 16 15,-1 3 8-15,-1 6 5 0,-2 4-5 0,-3 3-12 16,-2 2-4-16,0 4-1 0,-2 0 2 16,2 4 5-16,-1 5 0 0,2 1-2 0,3 5-4 15,1 2-4-15,3 2-2 0,6 1-2 0,-1 5-1 16,3 0 0-16,6 2-1 0,-2-1-3 15,5-1-9-15,2 0-15 0,0-2-18 0,11-3-28 16,2-2-23-16,2-3-32 0,5-5-60 0,3-2-101 16,10-5-236-16,-10-3-27 0,-5 0-465 0</inkml:trace>
  <inkml:trace contextRef="#ctx0" brushRef="#br0" timeOffset="2123">24310 1992 2892 0,'0'0'-1'0,"0"0"-40"0,0 0-13 16,0 0-38-16,0 0-13 0,0 0-1 16,0 0 16-16,0 0 48 0,0 0 37 0,0 0 27 15,0 0-2-15,0 0 3 0,0 0 7 0,66 0 10 16,-49 6 6-16,9 0-1 0,-1 3-8 0,4 2-13 15,1 1-11-15,5 3-10 0,2 0-5 16,0 2-1-16,-2 2-2 0,4-2 2 0,-8 2 0 16,2-1-1-16,-6 1 1 0,-4 0-1 0,-2 0-1 15,-6-2-1-15,-3 4 0 0,-4-2 1 16,-6 4 7-16,-2 2 3 0,-2-1 6 0,-10 0 5 16,-4 1-1-16,-5-2 6 0,-5-4 2 0,0-1 2 15,-2-2 6-15,-7-3 0 0,3-2 0 0,-5-2-2 16,5-3-5-16,0-2-6 0,2 1-4 15,6-4-5-15,4-1-4 0,4 2-3 0,5-2-2 16,0 0-1-16,9 0-4 0,0 0-2 0,2 0-8 16,0 0-11-16,0 0-10 0,2-2-10 0,8-1 9 15,2 2 12-15,3-4 13 0,3 2 15 0,7-1 3 16,2-2 1-16,3 3 1 0,5-3 1 16,1 1-3-16,1-2 0 0,2 1-3 0,2-3-4 15,3 1-2-15,1-1-2 0,-1-2 1 0,-2 0-2 16,3-1-1-16,-4 2 2 0,-1-3-2 15,-5 3-1-15,3-4 0 0,-2 0-1 0,-5 0 2 16,3-2 2-16,-6-1 4 0,-2 2 1 0,-6-3 5 16,3 3-4-16,-6-1-9 0,-4 0-6 0,1-4-13 15,-3 0-10-15,-7-4-5 0,3-3-12 0,-7-1-6 16,0-3-3-16,-7-2 15 0,-1 3 24 16,-4 2 27-16,-7 6 32 0,2 2 20 0,-2 3 10 15,-3 6 7-15,-1 3-4 0,1 4-9 0,-2 4-8 16,-4 0-2-16,2 1-2 0,2 6 2 15,-2 1 0-15,4 5-4 0,3 1-7 0,2 2-10 16,4-1-5-16,0 6-5 0,3 1 2 0,4 5 1 16,-1 1 3-16,7 2 2 0,0 2-5 0,0 3-2 15,8-1-7-15,-1-1-6 0,7-2 2 16,6-1-3-16,-2-4 0 0,8-2 0 0,1-3-3 16,8-4-3-16,-3-1-1 0,8-2-2 0,0-5-5 15,-1 1-8-15,-1-4-11 0,1-3-26 0,-4 0-14 16,3-3-33-16,1 0-49 0,-3 0-84 0,-3 0-255 15,-7-1-177-15,-9-1-752 0</inkml:trace>
  <inkml:trace contextRef="#ctx0" brushRef="#br0" timeOffset="-2204">16881 2268 124 0,'0'0'109'0,"0"0"-102"15,0 0 1-15,0 0-1 0,0 0 8 0,0 0 12 16,0 0 16-16,0 0 15 0,0 0 21 0,0 0 21 15,0 0 19-15,0 0 18 0,8-93-2 0,-8 90-11 16,0 0-17-16,0 3-24 0,0-2-20 16,0 2-24-16,0 0-23 0,0 0-15 0,0 0-21 15,0 0-5-15,3 5 24 0,-1 1 28 0,1 1 35 16,0 3 19-16,0 6-11 0,3 1-17 16,-3 3-15-16,0 2-9 0,2 4-2 0,-2 2-8 15,0 0-3-15,-2 1-3 0,2-1-4 0,1-1 4 16,-3-1 0-16,1 2 3 0,-2-3 6 0,1 0-1 15,-1-2 1-15,0-3-2 0,0-1-3 16,0-4 1-16,0-3-2 0,0-4 0 0,0-2-4 16,0-3-5-16,0-3 2 0,0 0-3 0,2 0 2 15,-2 0 1-15,1 0 2 0,-1 0 4 0,0 0 1 16,0 0 1-16,1 0 0 0,-1-4-2 16,2 1-4-16,3-2 0 0,-2-3-5 0,0-4-3 15,3-2 0-15,0-3-4 0,3 0-1 0,-2-5 0 16,4-1-3-1,0-1-3-15,1-2-4 0,1 0-1 0,-1-1 3 0,3 0 0 0,0-2 7 16,0 3 1-16,1 0 2 0,3 3 0 0,-2 2-1 16,-2 7-1-16,0 4-2 0,-1 0 0 0,-1 6-4 15,1 2-1-15,0 2 2 0,-2 0 6 0,1 2 11 16,0 5 11-16,-1 6 6 0,0 4 11 0,-1 2 0 16,-3 6-2-16,3 2-4 0,0 1-5 15,-5 5-9-15,5 0-7 0,-3 0-4 0,-3 2-4 16,5 0 1-16,-7 1 0 0,3-3-1 0,-1-3 0 15,-4-3 0-15,0-2 1 0,2-8-1 16,-3-5 2-16,4-4 0 0,-3-7 2 0,-1 2 8 16,2-3 7-16,-1 0 7 0,1 0-6 0,-1-3-17 15,0 0-17-15,5-4-12 0,-1-6-10 0,3-4-7 16,1-6-4-16,3 0-11 0,3-5-5 16,3-3-4-16,-2 1-1 0,2-1-2 0,-3 0 0 15,5-1 3-15,-3-1-3 0,-2 4 3 0,-2-2 8 16,0 2 11-16,0 3 24 0,0 3 15 15,-2 6 12-15,-1 3 6 0,-1 5-1 0,0 3-1 0,-5 4 2 16,6 2 6-16,-6 0 14 0,6 2 23 16,-2 7 22-16,-1 0 15 0,2 3 2 0,-1 6-10 15,2 3-14-15,-1 5-15 0,0-1-10 0,-1 5-8 16,0 1-8-16,-3 0-7 0,2 3-9 0,-1-3-4 16,-1 3-1-16,1-5-5 0,-4-2 4 0,0-4-3 15,-1-3-1-15,2-5 2 0,0-4-3 16,-2-1 1-16,-1-6 1 0,1 0-3 0,-1-4 3 15,2 0-3-15,-2 0-8 0,1 0-11 0,-1 0-22 16,1 0-23-16,1-1-15 0,3-2-9 16,-1-1-18-16,0-2-36 0,6-1-88 0,0-4-148 15,-5 2-30-15,3 3-486 0</inkml:trace>
  <inkml:trace contextRef="#ctx0" brushRef="#br0" timeOffset="-1771">18149 2602 2231 0,'0'0'-24'0,"0"0"-13"0,0 0 24 16,0 0 0-16,0 0 4 0,0 0-4 0,0 0-4 15,0 0 4-15,0 0 12 0,0 0 11 16,0 0 7-16,0 0 4 0,174 124 2 0,-152-124 3 15,-3-4-1-15,4-3 1 0,-5-3-2 0,3 0-7 16,-1-1-1-16,3-4-10 0,-1-2-7 16,-2 1-2-16,5-4-11 0,-6-2-5 0,1-1-6 15,-2 2-9-15,1-2 2 0,-2 0 4 0,-4 2 5 16,-2 1 10-16,-5-1 0 0,-2 1-1 0,-4 3-2 16,0-4-7-16,-7 1-3 0,-4 1 0 15,-5 0 5-15,-4 2 10 0,-1 1 15 0,-5 2 17 16,-2 5 10-16,-4 2 8 0,0 4 8 0,-1 3 0 15,-2 0 2-15,1 6-2 0,1 6-7 16,2 3-1-16,3 2-3 0,2 4-1 0,3 0-3 16,5 2-5-16,-1 2-7 0,8-1-6 0,2 2-9 15,1 1-4-15,8 0-2 0,0-1-6 0,1 2 3 16,10-4-7-16,3-1-10 0,1-5-8 0,6-1-17 16,3-5-10-16,4-5-11 0,4-4-23 0,3-3-31 15,3 0-63-15,5-10-118 0,-2-5-127 16,-9 3 17-16,-8 1-302 0</inkml:trace>
  <inkml:trace contextRef="#ctx0" brushRef="#br0" timeOffset="-1334">18836 1221 1447 0,'0'0'362'0,"0"0"-432"16,0 0 1-16,0 0 46 0,0 0 31 0,0 0 31 15,0 0 0-15,0 0 4 0,37 155 3 16,-29-117-4-16,-2 5 3 0,3 1-6 0,-2 6 5 15,0 1 8-15,-3 6 2 0,0 2 7 0,0 2-2 16,-3 1-5-16,1 2-10 0,-2 1-14 16,0 1-9-16,1 0-9 0,-1-6-7 0,0 0-2 0,2-7-1 15,-2-7-3-15,0-9 1 0,2-8 0 16,2-9 0-16,-1-3 1 0,0-7-1 16,-2 1 1-16,2-3 0 0,1-3 1 0,-3 1 0 15,2 1-2-15,-1-2 0 0,2-1-2 0,0 1-4 16,-2 0-3-16,1-2-8 0,0 1-6 0,1-1-11 15,-1-3-11-15,-1 3-14 0,0-2-16 0,2-1-19 16,-1 2-23-16,-1-2-32 0,0 0-33 0,-1 0-45 16,0-3-57-16,2-3-18 0,1-6 42 15,-2 1 21-15,-1 4-32 0</inkml:trace>
  <inkml:trace contextRef="#ctx0" brushRef="#br0" timeOffset="-1006">19276 1256 2115 0,'0'0'67'0,"0"0"-146"0,0 0 10 16,0 0 32-16,0 0 33 0,0 0 53 0,0 0-8 15,0 0-5-15,22 164 6 0,-17-126 5 0,2 5 8 16,-2 2 1-16,1 5-6 0,-2 4-3 15,0 2 2-15,-3 5 2 0,-1 3 0 0,3 1-5 16,-3 2-8-16,0 3-12 0,0 0-8 0,0-1-6 16,0-5-7-16,0 2-1 0,4-6-2 15,-1-3 0-15,0-6-2 0,1-9-3 0,0-7 1 16,0-6-1-16,-3-6-1 0,6-6 1 0,-4-7-3 16,-2-4-5-16,2-2-7 0,-3-4-11 0,3 0-11 15,-3 0-14-15,1 0-16 0,-1-5-31 0,3-3-64 16,-2-4-102-16,1-6-155 0,-1-6-61 15,0 5 66-15,1 2-205 0</inkml:trace>
  <inkml:trace contextRef="#ctx0" brushRef="#br0" timeOffset="-812">19164 1934 2240 0,'0'0'123'0,"0"0"-52"0,0 0-25 0,0 0-36 16,0 0-20-16,0 0 3 0,0 0 9 0,0 0 16 15,0 0 12-15,0 0-1 0,0 0-8 16,0 0-7-16,0 0-6 0,170 35-4 0,-134-32-6 16,2-3-4-16,2 1-10 0,-2-1-23 15,-2 0-44-15,0 0-70 0,0 0-102 0,-2 0-139 16,-1 0-107-16,-11 2 60 0,-6 0-268 0</inkml:trace>
  <inkml:trace contextRef="#ctx0" brushRef="#br0" timeOffset="-447">19643 2576 1737 0,'0'0'124'0,"0"0"-22"16,0 0 7-16,0 0-41 0,0 0-23 0,0 0-11 16,0 0-11-16,0 0-4 0,0 0 1 15,154 88-3-15,-128-88-1 0,2 0 1 0,-4-2-1 16,-1-5 2-16,-1-2 3 0,3-1 1 15,-7-3 2-15,1 1-3 0,-4-3-7 0,-3-1-5 16,-2 0-11-16,0-1-11 0,-3-1-13 0,0-2-11 16,-5 1-8-16,-2-3 0 0,0 1 5 0,-2-2 7 15,-12 0 7-15,1 0 3 0,-6 0 7 0,-4 2 9 16,-5 3 13-16,0 1 15 0,-5 3 20 16,1 4 21-16,1 3 10 0,-2 5 8 0,3 2-9 15,1 0-14-15,2 4-11 0,1 5-17 0,3 3-11 16,1 2-5-16,2 2-3 0,6 1-4 15,0 1 0-15,9 4-4 0,-1 1 2 0,6 4-2 16,0 2-1-16,0 1-2 0,10-2-11 0,5 0-13 16,7-2-26-16,7-5-20 0,5-2-31 0,7-6-60 15,8-6-117-15,4-5-226 0,-8-2-17 16,-13 0-458-16</inkml:trace>
  <inkml:trace contextRef="#ctx0" brushRef="#br0" timeOffset="11093">16508 7180 1912 0,'0'0'26'0,"0"0"-34"16,0 0-59-16,0 0-91 0,0 0 8 0,0 0 37 16,0 0 57-16,0 0 81 0,0 0 3 0,0 0 5 15,0 0 1-15,0 0 6 0,-8 121 6 16,12-90 8-16,-1 5 1 0,-1 1-4 0,0 6-8 15,0 6-6-15,5 3-8 0,-3 5-8 0,-1 4-4 16,4 4-4-16,-3 2-3 0,-3-2-5 0,5 0-4 16,-2-7-4-16,-1-2-5 0,4-11-1 15,-2-5 1-15,-1-9 2 0,3-6 5 0,-3-7-1 16,1-5 4-16,-2-1 1 0,0-6 0 0,-3-3 5 16,1-1 16-16,-1-1 20 0,0-1 26 15,0 0 23-15,0 0 11 0,0 0-6 0,0 0-14 16,0 0-13-16,0-3-30 0,-2-5-16 0,-1-2-21 15,-5-3-13-15,4-5-2 0,-5-3-3 16,4-5 0-16,-5-3 3 0,1-6 1 0,3-3 5 0,-3-3 3 16,3-3-2-16,-2-5 1 0,4-4-6 15,-4-3-3-15,5 0 5 0,-1-7-4 0,-3 4 3 16,4-1 3-16,2 3-1 0,0 1 6 0,1 4-2 16,0 3 0-16,2 5 1 0,8 4-5 15,1 4-9-15,4 4-2 0,3 5-10 0,4 4-3 16,-1 6 4-16,5 3-2 0,2 6 3 0,4 2 6 15,-2 3 4-15,3 1 0 0,4 2 4 0,0 3 1 16,0 5-4-16,-3 3-1 0,3 6-8 0,-7 3-3 16,-1 3 4-16,-5 3-2 0,1 1 2 15,-8 3 2-15,0-2-3 0,-8 3 7 0,2-2-1 16,-9 1 4-16,-1-1 3 0,-1-4-1 0,-1-2 8 16,-6-4 5-16,-5-3 10 0,-5-2 20 0,-1-4 17 15,-2 0 12-15,-6-3 4 0,-7-3-4 16,2 2 0-16,-6-6 0 0,4 0 1 0,-4 0 3 15,-1-2-3-15,7-4-6 0,-5-3-4 0,8-2-6 16,-1-1-6-16,0-2-4 0,3 1-4 16,2-3-5-16,0 1-7 0,7 0-9 0,2 1-3 15,1 1-7-15,3 0-3 0,2 4-13 16,6 0-26-16,1 1-32 0,2 1-46 0,0 0-63 16,11 0-34-16,3 1-23 0,5 2-54 0,7-1-46 0,1 2-2 15,-1 2 42-15,-11 1-380 0</inkml:trace>
  <inkml:trace contextRef="#ctx0" brushRef="#br0" timeOffset="11485">17236 7611 2606 0,'0'0'-9'0,"0"0"-15"15,0 0-26-15,0 0-6 0,0 0 21 16,0 0 32-16,0 0 13 0,0 0 3 0,0 0 6 15,0 0 5-15,0 0 2 0,0 0-3 0,0 0 0 16,0 0-1-16,134 38 5 0,-114-38 2 0,-2-2-5 16,2-6-5-16,4 2-8 0,1-4-3 15,3-2-9-15,5 0-1 0,-3-1-4 0,-2 0-4 16,0-1 1-16,-4 1-5 0,-5-3 0 0,0 3-1 16,-4-1 5-16,-2 0 5 0,-8-1-2 15,2 0-4-15,-6-3-4 0,-1 1 0 0,-6 0-3 16,-3-2-2-16,-8 0-7 0,0-1-10 0,-7 2-2 15,-4 0 5-15,-2 1 13 0,-8 2 10 0,0 2 15 16,-2 4 10-16,2 4 5 0,1 2 5 0,-2 3-2 16,3 0-6-16,5 3-5 0,2 5-7 15,3 3-2-15,3 3-4 0,2 1-1 0,4 1 0 16,4 1 0-16,6 3 1 0,1 2-3 0,6 0 0 16,0 1 0-16,11 0-10 0,2-1-13 0,9-3-19 15,0-1-42-15,11-1-70 0,-2-3-120 0,10-2-160 16,-12-4 12-16,-6-6-544 0</inkml:trace>
  <inkml:trace contextRef="#ctx0" brushRef="#br0" timeOffset="11936">17807 7246 1874 0,'0'0'64'16,"0"0"-99"-16,0 0-51 0,0 0-12 0,0 0 15 16,0 0 69-16,0 0 62 0,0 0 15 0,0 0 6 15,0 0-2-15,0 0-8 0,0 0-1 0,0 0-1 16,0 0-5-16,45 146-5 0,-40-122-12 16,2 1-12-16,0 2-8 0,0-5-3 15,-1 2 1-15,3-5-2 0,-4-2-1 0,2-4-3 0,-3-3 1 16,1-1-2-16,-2-5 0 0,-1 1 7 15,-1-3 16-15,-1-2 23 0,0 0 20 0,0 0 19 16,0 0-10-16,0 0-10 0,0-3-26 0,0-5-26 16,-1-3-10-16,-1-1-15 0,-1-4 3 15,-2 0 6-15,4-5-3 0,-2-1 4 0,0 3-2 16,-1-5 0-16,1 4 3 0,2-3 1 0,1 0-3 16,0 2-1-16,0-2 0 0,0 1-3 0,0 5 2 15,1 0 2-15,8 1 0 0,-4 3-2 16,6 1-4-16,0 1-4 0,0 3-3 0,2 0-1 15,1 2 0-15,2 4 1 0,1-1-1 0,5 1 0 16,-3 2-4-16,4 0-1 0,0 0-5 0,-4 3-7 16,5 5-14-16,-4-1-33 0,-1 4-50 0,-2 1-78 15,-2 3-105-15,-3 0-138 0,-1 2 14 0,-4-3-112 16,-3-5 76-16</inkml:trace>
  <inkml:trace contextRef="#ctx0" brushRef="#br0" timeOffset="12365">18313 7501 2435 0,'0'0'-61'0,"0"0"-17"16,0 0 6-16,0 0 27 0,0 0 54 0,0 0 36 15,0 0-6-15,0 0 9 0,0 0 1 0,0 0-5 16,0 0 6-16,0 0-2 0,0 0-1 15,71 49 2-15,-61-46-3 0,3-1-10 0,4 0-7 16,-2-2-7-16,3 0-5 0,1 0-4 0,2 0-4 16,3 0-4-16,0-2-1 0,-3-4 0 15,5 0 0-15,-4-2-2 0,-3 0-1 0,4-1-6 0,-4 0 1 16,0-2-3-16,-1 2-2 0,-3-1 2 16,1-1-7-16,-2-1 0 0,-5 0-2 0,1-3-6 15,-7 0 3-15,-2 0-4 0,-1 0 0 0,-5-3 1 16,-6 1-6-16,-4-1 0 0,-4 2-4 0,-2-2 1 15,-3 5 7-15,-2 1 14 0,-3 2 7 0,-2 2 14 16,-4 4 5-16,0 0 0 0,-2 4 6 16,2 0-5-16,-1 4 7 0,5 2-4 0,2 2-4 15,3 3-1-15,4 0-10 0,4 0-2 0,5 3-3 16,0 0-3-16,8 0 1 0,1 2 0 16,4 1 1-16,0 2 3 0,7-3-7 0,5 4-10 15,4-2-16-15,6 1-26 0,1-1-32 0,9-3-71 16,1 0-119-16,6-3-188 0,-7-3 0 0,-12-2-580 15</inkml:trace>
  <inkml:trace contextRef="#ctx0" brushRef="#br0" timeOffset="13122">18981 7378 2328 0,'0'0'7'0,"0"0"-1"0,0 0-2 16,0 0-24-16,0 0-2 0,0 0 6 16,0 0 6-16,0 0 31 0,0 0 5 0,0 0 0 15,0 0-6-15,0 0-12 0,0 0-3 0,0 0-3 16,121-73-1-16,-99 69 0 0,-1-2-1 16,2 1-1-16,0 1-2 0,-5 0-2 0,4 0-1 15,-6-1 3-15,-2 2-1 0,-2 0 4 0,-6 1 6 16,-1 1 6-16,-5-1 8 0,0 2 4 0,0-1-21 15,-4-1-22-15,-3 1-25 0,-4-1-21 16,-1 2 7-16,-5 0 8 0,-3 0 20 0,-6 5 12 16,-5 1 10-16,1 3 8 0,-7 1 4 0,3-3 8 15,-1 2 9-15,5-2 9 0,4 2 7 0,3-3 0 16,5-2-10-16,5 0-14 0,2 1-10 16,5-1-11-16,1 0-2 0,4 2-2 0,1 0 5 15,0 0 6-15,8 0 7 0,0 2 4 0,3-1-1 16,7 1-6-16,4-2-10 0,5 0-9 0,3-2-7 15,5 1-1-15,5 0 3 0,1-2 6 0,0 1 5 16,-1-1 2-16,-1 2 2 0,-5 1-1 0,0 0 2 16,-4 0 3-16,-2 2 1 0,-5 0 3 15,-4-1-1-15,-3 1-1 0,-6-1-6 0,-2 1-3 16,-6-1 2-16,-2 1 5 0,0 1 20 16,-6 0 15-16,-8 4 9 0,-6-3-3 0,-7 3-11 15,-5 0-10-15,-6-1-5 0,-3 0 7 0,-3-2 2 16,-3-3 7-16,-3-1 10 0,4-3-7 0,0 1 7 15,7-4-3-15,2 0-9 0,7 0-2 0,4 0-3 16,5 0-7-16,7-4 1 0,2 0-1 16,6 2-14-16,2-5-21 0,4 1-32 0,0-2-45 15,4-3-28-15,6 0-17 0,6-2 2 0,3 1 15 16,6-2 10-16,4 0 1 0,2-3-7 16,6 4-12-16,2 0-16 0,5 3 14 15,0 1 23-15,-1 1 32 0,-2 1 47 0,-1 1 30 0,-3-1 27 16,-4 3 36-16,-3 0 37 0,-3 3 36 0,-4 0 23 15,-6 1 9-15,-4 0-8 0,-2 0-22 0,-3 1-23 16,-2 2-23-16,-3 1-13 0,2 5-5 16,-2-2-3-16,1 4-3 0,-3 1-11 0,1 0-11 15,2 2-10-15,-2 1-9 0,0-1 0 0,2 1-3 16,0-2-4-16,0 0 0 0,0-1-3 16,4 0-1-16,-1-1 4 0,3-2-6 0,2 0-3 0,2-1-14 15,-1-1-31-15,9-3-39 0,0-2-71 16,4 0-121-16,1-2-220 0,-5 0-25 0,-7 0-635 15</inkml:trace>
  <inkml:trace contextRef="#ctx0" brushRef="#br0" timeOffset="13331">19453 6979 2845 0,'0'0'31'15,"0"0"-5"-15,0 0-6 0,0 0-22 0,0 0-9 16,0 0-17-16,0 0-13 0,0 0-13 16,0 0-15-16,0 0 8 0,0 0 6 0,0 0 11 15,0 0 6-15,0 0-23 0,2-30-43 0,15 35-84 16,1 1-141-16,5-2-146 0,-5 0 13 16,-6-3-438-16</inkml:trace>
  <inkml:trace contextRef="#ctx0" brushRef="#br0" timeOffset="13587">19958 6711 2428 0,'0'0'51'0,"0"0"-17"16,0 0-17-16,0 0-45 0,0 0-42 0,0 0 8 16,0 0 10-16,0 0 38 0,0 0 39 15,0 0 7-15,0 0 0 0,0 0-6 0,0 0-2 16,14 119 3-16,-10-83 0 0,-4 6-1 0,0 4-6 15,0 7-7-15,0 4-4 0,0 6-1 0,-7 2-1 16,-2 1 0-16,1 0-5 0,1-4-7 16,-1-4-10-16,6-7-16 0,2-9-6 0,0-6 3 15,7-9 8-15,3-4 13 0,1-10 8 0,0-2-1 16,-2-2-12-16,-1-4-21 0,-1 0-31 0,-1-2-44 16,-1-3-55-16,-2 0-64 0,-2 0-131 0,2 0-30 15,-3 0-622-15</inkml:trace>
  <inkml:trace contextRef="#ctx0" brushRef="#br0" timeOffset="13793">19756 7184 2794 0,'0'0'9'0,"0"0"-11"16,0 0 1-16,0 0-6 0,0 0 8 0,0 0 2 15,198-73-1-15,-151 66-3 0,2 2-6 0,-3-1-9 16,-2 1-14-16,-4 3-22 0,-2 1-32 16,-5 1-52-16,-3 0-100 0,-3 0-175 0,-5 1-107 15,-11 2-790-15</inkml:trace>
  <inkml:trace contextRef="#ctx0" brushRef="#br0" timeOffset="14266">20288 7610 2764 0,'0'0'-33'0,"0"0"-4"0,0 0 15 0,0 0 9 16,0 0 34-16,0 0 4 0,0 0 3 0,0 0 1 16,0 0-4-16,168 34 1 0,-149-34-1 0,1-3 3 15,-2-2 2-15,-3 0-4 0,3-3-8 0,-2-1-6 16,2-3-7-16,2 1-3 0,-1-1-3 15,2-1-4-15,-5 3-3 0,2-2-8 0,-6-1-6 16,-2 0-6-16,-3 1-6 0,-2-2-8 0,-4 1-3 16,-1-2 1-16,-1-2-9 0,-7-1 0 15,-4 2-6-15,-5 0-3 0,-2 2 8 0,-3 0 5 16,-1 3 9-16,-4 4 7 0,1 1 5 0,-1 4 14 16,-1 2 8-16,-3 0 12 0,2 6 8 0,0 3 1 15,4 4 5-15,0 0 2 0,4 2 1 16,6 0-2-16,2 2 1 0,2 0-3 0,5-1-1 15,4-1 3-15,2 1-1 0,0-2 6 0,6 1 8 16,4-2 4-16,4 0 5 0,2-2 0 0,5 1-5 16,2-3-7-16,3-1-4 0,5-2-5 0,2 0-6 15,-3-3-4-15,4-2-5 0,-3 1-8 16,2-2 3-16,0 2 0 0,-3-2-1 0,0 0 2 16,-3 0-4-16,-1 0 0 0,-4 1-1 0,-3 1-2 15,-1-1 1-15,-2 2-5 0,-2 0-2 0,0 0-17 16,-2 1-22-16,-1 0-27 0,0-2-26 15,0 1-19-15,-2-1-34 0,2 1-57 0,-3-2-114 16,1 1-127-16,-2-2 38 0,-3 2-448 0</inkml:trace>
  <inkml:trace contextRef="#ctx0" brushRef="#br0" timeOffset="14480">20674 6993 3052 0,'0'0'56'0,"0"0"4"0,0 0-9 15,0 0-27-15,0 0-24 0,0 0-5 0,0 0-3 16,0 0 8-16,0 0 3 0,0 0-1 16,0 0-3-16,171-31-5 0,-141 37-10 0,-2 3-31 15,4-1-40-15,2 7-89 0,-1 0-177 0,-9-4-316 16,-6-3-887-16</inkml:trace>
  <inkml:trace contextRef="#ctx0" brushRef="#br0" timeOffset="15464">21899 7345 1509 0,'0'0'41'0,"0"0"-41"16,0 0-17-16,0 0-24 0,0 0 17 15,0 0 40-15,0 0 45 0,0 0 30 0,0 0 1 16,0 0-3-16,0 0-8 0,0 0-5 0,0 0-3 15,0 0-12-15,22 161-14 0,-20-134-6 0,4 0-11 16,1-1-8-16,-2-1-5 0,3-3-4 16,-1-2-1-16,1-4 2 0,3 1 0 0,-3-4 0 15,1-3 0-15,2 3-10 0,-3-7 3 0,3 0-1 16,0-3-1-16,1-1 3 0,0-2-5 0,0 0-8 16,2 0-8-16,-2-7-13 0,2 0-7 15,0-3-5-15,-1-3-2 0,1 1 6 0,1-5 8 16,-1 0 10-16,-1 0 7 0,0 1 8 0,-1-5 2 15,-3 2 1-15,-2 1 1 0,3-1-2 16,-6 0 0-16,4 2 3 0,-5 2-3 0,2 2 4 16,-2 2 0-16,1 4 1 0,-2 2 4 0,-2 3-3 15,1 1-4-15,-1 1-6 0,0 0-7 16,0 0-5-16,0 1 15 0,0 4 15 0,0 4 20 16,4 2 14-16,-3 2-4 0,5 4-7 0,-5 1-14 15,5 4-5-15,-1-3-4 0,-1 3-5 0,4-4-2 16,-3-3-1-16,1-2 2 0,1-2 3 0,3-2 3 15,-5-2 1-15,5-1 1 0,-3 0 2 16,1-3 1-16,-1 0 1 0,1-1 1 0,3-2 0 16,0 0-5-16,0 0-6 0,5-5-10 0,0-1-15 15,2-3-2-15,3-1-16 0,-4-2-6 0,5 1 3 16,-5-3-10-16,3 0 11 0,-2-1 0 16,-3 1 5-16,-2-1 4 0,0 1 1 0,-1 0 11 15,-4-1 3-15,-1 1 7 0,-4 2 3 0,2 2 2 16,-2 1 9-16,-2 1 7 0,-1 5 3 0,0 1-1 15,0 2-14-15,0 0-18 0,0 0-15 0,0 0 10 16,0 8 25-16,2 2 24 0,-2 2 20 16,2 4 1-16,1 1-14 0,0 3-8 0,1-2-6 15,-1 3-9-15,2-1-4 0,2-2-5 0,3 0-6 16,-1-1 4-16,1-3-5 0,6 3-8 16,0-4-24-16,4-1-56 0,3 2-113 0,1-5-252 15,-5-1-116-15,-6-4-657 0</inkml:trace>
  <inkml:trace contextRef="#ctx0" brushRef="#br0" timeOffset="15717">21828 6755 2733 0,'0'0'76'0,"0"0"-39"16,0 0 14-16,0 0 3 0,0 0-16 16,0 0-10-16,0 0-32 0,0 0-21 0,0 0-7 15,0 0-2-15,0 0 2 0,0 0 6 0,0 0 2 16,0 0-3-16,60-79-18 0,-33 91-35 0,5 5-48 16,-1 1-81-16,7 3-136 0,2 2-168 15,-10-6 17-15,-7-5-501 0</inkml:trace>
  <inkml:trace contextRef="#ctx0" brushRef="#br0" timeOffset="16193">23069 6514 2440 0,'0'0'30'0,"0"0"-57"0,0 0-14 0,0 0-38 16,0 0 6-16,0 0 39 0,0 0 20 0,0 0 48 15,0 0 6-15,0 0-3 0,0 0-3 0,0 0-1 16,0 0 1-16,53 195 2 0,-45-148 1 0,3 5-7 16,-5 4-7-16,2 7-4 0,-4 2-5 15,4 5 0-15,-5 3-2 0,1-1-1 0,4 0-5 16,-4-6-2-16,7-6-3 0,3-6-2 0,2-10 2 16,8-6 2-16,-1-8 3 0,1-4 4 15,2-4 3-15,-2-6-2 0,0-1 2 0,3-4-2 16,-2-3-3-16,-3 1-3 0,0-6-8 0,1-2-8 15,-5-1-9-15,3 0-10 0,-4-1-10 0,2-5-8 16,-3 0-15-16,-2-4-15 0,-3 1-23 16,-3-3-27-16,0 0-25 0,-6-3-14 0,-2 0-25 15,0-2-13-15,-10-3-14 0,1 1-9 0,-8-3 29 16,1-1 52-16,-1 2 65 0,0 0 87 16,-1 2 96-16,3 4 62 0,3 4 54 0,1 4 11 0,4 3-30 15,-1 1-38-15,6 1-51 0,1 2-47 16,1 0-42-16,0 3 6 0,1 3 26 0,2 5 25 15,4 1 26-15,-3 3-15 0,6 0-20 0,-1 2-17 16,1 1-7-16,7 0-3 0,4 2-7 0,3-3-3 16,5-1-7-16,4-3-9 0,2 2-9 0,5-3-17 15,0-2-32-15,-1-3-42 0,2-1-69 16,0-4-99-16,0-2-169 0,-10 0-39 0,-10 0-620 0</inkml:trace>
  <inkml:trace contextRef="#ctx0" brushRef="#br0" timeOffset="16414">22805 6916 2655 0,'0'0'20'0,"0"0"-7"15,0 0 2-15,0 0-11 0,0 0-27 16,0 0-5-16,0 0-2 0,0 0 13 0,0 0 25 15,0 0 3-15,0 0-6 0,152-48-3 0,-100 48-1 16,2 0-8-16,5 0-19 0,1 0-38 0,3 4-64 16,3 3-113-16,1 2-211 0,-18-1-57 0,-17-2-700 15</inkml:trace>
  <inkml:trace contextRef="#ctx0" brushRef="#br0" timeOffset="17556">23748 7296 2313 0,'0'0'108'0,"0"0"-81"0,0 0-13 16,0 0-14-16,0 0-6 0,0 0 4 0,0 0 2 15,0 0 21-15,0 0 14 0,0 0 1 16,0 0-6-16,0 0-5 0,0 0-14 0,0 0-5 15,174-85-5-15,-145 80-5 0,2 2-1 0,2 0-2 16,-5 3-2-16,0 0 2 0,0 0-3 0,-4 0 1 16,-1 3-3-16,-6 1-6 0,-4 2-2 0,-2 1-4 15,-5 1 6-15,2-1 14 0,-5 4 12 16,-3 1 11-16,0 3 1 0,0 2-4 0,0 2 0 16,-2 3-3-16,-3 1 1 0,-1 0 0 0,5-2-5 15,-3 0-4-15,-2-1-3 0,5-3 1 0,1-3 1 16,0-2 2-16,0-2 2 0,0-2-1 15,4-1 3-15,2-2 5 0,-4 0 2 0,7-2 6 16,-4-2 1-16,5 1 1 0,-1-2-3 0,6 0-9 16,0-2-8-16,3-5-10 0,4-1-10 0,-3-3-8 15,7-1-4-15,-3 0-2 0,-4-2 1 16,3 1 5-16,-6 0 0 0,-1 0 4 0,-1-1 4 16,-3-1 4-16,1 1 4 0,-5-1 3 0,1 0 3 15,-2 3 2-15,-2 1 5 0,-1 0 4 0,-2 3 13 16,-1 2 7-16,0 2 3 0,0 3-1 15,0 1-14-15,0 0-11 0,0 0-10 0,0 0-17 16,0 0 4-16,0 4 8 0,0 3 11 16,0 3 15-16,0 1 2 0,0 0-6 0,0 3 0 15,0 0-5-15,1 0 1 0,6 0 1 0,-1-2 1 0,-1 1 3 16,3-2 0-16,3-1 0 0,-1 0-3 16,-2-1-7-16,4-3 4 0,2-1-3 0,0-1-4 15,5-2 0-15,-3-2-10 0,2 0-6 0,4 0-9 16,-3 0-12-16,4-3-7 0,-3-3-6 0,1-1 0 15,-2 0 9-15,0-3 8 0,-4 3 10 16,-1-4 4-16,-3 2 3 0,-4-1 6 0,2-2 1 16,-3-1 1-16,-2 1 5 0,-2-2-2 0,-2 1 6 15,0 1 5-15,0 1 6 0,0 0 10 16,0 2 5-16,-2 3 9 0,0 3-5 0,0 2-5 16,2-1-9-16,0 2-16 0,0 0-5 0,0 0-11 15,0 0-13-15,0 2 4 0,0 2 8 0,0 3 9 16,0 4 17-16,0 0 2 0,0 1-4 15,0 0 2-15,0 0 0 0,5 1 0 0,-1-1-4 16,4-1 2-16,-1-3-2 0,4 1 2 0,1-1 3 16,2-2-7-16,0 0-6 0,2-1-9 15,5-3-14-15,-4 0-8 0,4-2-10 0,-2 0-8 16,0 0-6-16,3 0-10 0,-2-2-15 0,-2 0-12 16,-2-3-9-16,0-1 6 0,1 0 22 0,-3 0 28 15,-6 0 29-15,3 0 19 0,-3 0 16 0,-2 2 12 16,-5-1 10-16,5 2 19 0,-5 0 10 0,-1 1 4 15,1 2-4-15,-1 0-15 0,0 0-19 0,0 0-20 16,0 0-13-16,0 0-9 0,2 0 7 16,-1 3 13-16,0 2 14 0,2 1 8 0,7 0 0 15,-6 0-7-15,4 0-3 0,1 1 4 16,0 1-2-16,2-2 2 0,2 0 0 0,1 0-7 16,1-2 0-16,1-1-6 0,3-2-2 0,-1-1-2 15,4 0-6-15,-3 0-3 0,4 0-4 0,2 0-9 16,-1-4-5-16,-2-3-8 0,4-1-2 15,-1 1 3-15,-2-2 0 0,-5 1 2 0,-2 0 2 16,2-3 2-16,-10 2 2 0,2-2-1 0,-6 0-4 16,-4-1-8-16,0-1-5 0,0-1-4 0,-6-1-2 15,-5 1 0-15,-1 0 3 0,-3 2 12 16,0 2 10-16,0 2 13 0,0 2 10 0,-3 4 0 16,5 2-2-16,-1 0-3 0,6 2-4 0,-4 6 3 15,2 3 4-15,-1 1 3 0,6 2 5 0,-4 3 3 16,8-1 1-16,1 0 1 0,0-2 7 15,7 4 3-15,1-3 1 0,6 2 4 0,6-2-7 0,-1 0-6 16,7-3-12-16,0 1-18 0,3-4-19 16,4-1-25-16,-1-4-24 0,3 1-35 0,-3-3-62 15,5-2-86-15,-5 0-152 0,4 0-69 0,-11 0 33 16,-9 0-264-16</inkml:trace>
  <inkml:trace contextRef="#ctx0" brushRef="#br0" timeOffset="18282">26029 6470 2662 0,'0'0'24'0,"0"0"-24"0,0 0-39 0,0 0-17 16,0 0 5-16,0 0 16 0,0 0 34 15,0 0 8-15,0 0 8 0,0 0 0 0,0 0 4 0,0 0-1 16,0 0-5-16,22 154 0 0,-22-119-3 0,0 1-1 16,-1 4 4-16,1 0-1 0,0 2 0 15,0-1-4-15,1 0-5 0,3-1 1 0,4-4 0 16,-1-1 1-16,4-2 3 0,-1-1 1 16,-2 0 1-16,3-1 2 0,0-3-2 0,0-3 2 15,-3-3-1-15,4 0 0 0,0-3-2 0,2-3-3 16,-2 1-1-16,-1-3-3 0,-1-2-3 0,-3-1 3 15,-1-3-2-15,-1-2 1 0,-3-1-4 0,-2-3-5 16,2 2-2-16,-2-4-5 0,0 0-2 16,0 0-3-16,0 0-12 0,-3 0-7 0,-7-4 6 15,2 2-1-15,-10-3 15 0,2-1 6 0,-9 2 0 16,-2-3 6-16,-1 1 4 0,-4-4 2 16,-3 2-1-16,0 1 1 0,0-1 1 0,-1 4 0 15,8-1 3-15,2 2 0 0,8 3-1 0,3-2 2 16,3 2-3-16,2 0-3 0,7 0-2 0,1 0-3 15,-1 2 3-15,3 1 0 0,0 3 6 0,0-1 8 16,0 3 5-16,1-1 10 0,5 2 3 16,3 1 5-16,4-1 1 0,2-1-5 0,2 1-4 15,7 1-5-15,-1-3-8 0,0 0-4 0,7 0-5 16,-8-2-2-16,4-1 0 0,-3 0-2 16,-4-1 0-16,2-3 1 0,-3 1 1 0,-5-1 1 15,-1 0 1-15,2 0 2 0,-4 0-1 0,-4 0-4 16,3 0 3-16,-7 0-4 0,5 0 2 0,-4 0 2 15,-2 0-1-15,-1 0 3 0,2 0-2 0,-2 0-4 16,0 0 0-16,0 0-5 0,0 0-4 16,0 0-2-16,0 0-3 0,0 0-11 0,1 0 1 15,-1 0 1-15,3 3 1 0,4 1 1 0,-3 1-12 16,5 1-12-16,1 0-14 0,-3 0-3 0,4 0 2 16,0 0 0-16,1 0 5 0,-4 1 2 15,4-3 6-15,1 2 4 0,-3-1 2 0,0-2 4 16,-3 2 3-16,2-2 3 0,-4 2-2 0,3-3-7 15,-3 2-16-15,2-1-32 0,-4 2-39 16,-1-2-60-16,0 0-63 0,-2 0-40 0,0 0 40 16,0 2 65-16,0-4 83 0,0 1-227 0</inkml:trace>
  <inkml:trace contextRef="#ctx0" brushRef="#br0" timeOffset="18546">26200 6849 2558 0,'0'0'54'0,"0"0"-4"0,0 0-9 0,0 0-19 16,0 0-17-16,0 0-11 0,0 0-10 0,0 0 0 15,0 0 1-15,0 0-8 0,0 0-13 0,0 0-26 16,0 0-47-16,-7-59-10 0,7 65 14 16,1 3 2-16,5 3-47 0,-3 3-116 0,-2 4-160 15,2-4 4-15,2-4-434 0</inkml:trace>
  <inkml:trace contextRef="#ctx0" brushRef="#br0" timeOffset="18987">26536 7527 2270 0,'0'0'457'16,"0"0"-479"-16,0 0-1 0,0 0 20 0,0 0 18 16,0 0 16-16,0 0 1 0,0 0 4 0,0 0-7 15,0 0 2-15,0 0 6 0,0 0 6 16,0 0 5-16,0 0-3 0,41 22-14 0,-37-22-14 15,4-3-14-15,-2 0-10 0,3-3-6 0,1 2-11 16,-4-2-9-16,1 2-10 0,-1-2-3 16,-4-1-5-16,4 0 5 0,-5-3 4 0,-1 1 1 15,0-2 3-15,-1-2-6 0,-6 1-9 0,-4-2-5 16,2-1-4-16,-9 1 3 0,3 3 15 0,-3 0 15 16,-5 2 11-16,4 3 19 0,-6 1 20 0,2 2 9 15,-2 3 17-15,6 0 1 0,-3 0-9 0,7 3-3 16,2 5-6-16,0-1-4 0,5 4 7 15,0-2 5-15,0 1 3 0,5 1 5 0,2 1 1 16,1 2 3-16,0 1 0 0,3 4 1 16,6-3-4-16,2 4-4 0,3 0-5 0,3-2-5 0,5 2-4 15,4 0-10-15,3-3-4 0,1-1-8 16,-1-1-3-16,5-1-6 0,-4-2-5 0,-2-1-1 16,1 0-9-16,-2-2-8 0,-1 2-15 0,0-1-21 15,-2 0-24-15,-5 3-29 0,3 0-52 0,-6 0-86 16,-2 2-196-16,-4-3-133 0,-7-3-808 0</inkml:trace>
  <inkml:trace contextRef="#ctx0" brushRef="#br0" timeOffset="21373">11870 13564 2184 0,'0'0'12'16,"0"0"-16"-16,0 0-19 0,0 0-6 0,0 0 14 15,0 0 32-15,0 0 15 0,0 0 13 0,0 0 2 16,0 0-5-16,0 0-2 0,0 0-9 0,0 0-7 16,165 2 0-16,-150 5-9 0,1 1-5 15,-2 1-2-15,1 3-9 0,-1-1 1 0,2 2-9 16,0 1-24-16,2 3-49 0,-1-1-136 0,3 0-251 15,-6-4-198-15,-3-4-314 0</inkml:trace>
  <inkml:trace contextRef="#ctx0" brushRef="#br0" timeOffset="-18951">3756 4343 2352 0,'0'0'-34'0,"0"0"20"15,0 0 24-15,0 0 1 0,0 0-23 16,0 0-49-16,0 0-12 0,0 0-1 0,0 0 26 16,0 0 40-16,0 0 5 0,0 0 4 0,-28 99 1 15,30-58-2-15,1 5 2 0,1 8 2 0,0 5 0 16,-1 8 7-16,0 8-4 0,1 5 9 16,-2 7-2-16,1 8-3 0,-3 3 4 0,0 8-8 15,0 3 0-15,0 2-1 0,0 2-4 0,-1 0 2 16,-3 2-2-16,0-2-2 0,2-1 0 0,0-5-4 15,2-2 0-15,-2-5 2 0,1-8-3 16,-2-4-1-16,3-7-1 0,-1-8-4 0,1-8 4 16,-3-7 2-16,3-6 4 0,0-10 2 0,-1-5 2 15,-1-7-5-15,2-7 1 0,-1-5 1 0,0-5-2 16,-4-5 4-16,1-2 1 0,3-1-2 16,0-2-1-16,-3-2-6 0,-3 1-10 0,3-2-21 15,-6 0-36-15,3 0-60 0,-4-2-77 0,-1-4-81 16,-3-3-56-16,-3-1 27 0,-2-5 80 0,-1-3 101 15,-1-1 96-15,-4 0 40 0,-1-2 12 16,-4 0 11-16,-1 3 10 0,2 2 16 0,-2 0 25 16,-1 2 23-16,1 5 20 0,-3 2 5 0,1 6 2 15,0 1-9-15,-1 1-13 0,3 11-17 0,-2 3-12 16,2 5-5-16,3 2-1 0,2 5 2 16,1 3-5-16,0 2-2 0,2 5 2 0,2 2-2 15,1 6 2-15,5 3-2 0,2 3-8 0,2 5 1 16,2 4-8-16,8 3-13 0,0 2-5 15,2 2-11-15,2 2-4 0,10 1 1 0,2 2-4 0,6-8-4 16,2-2-5-16,5-7-7 0,2-8-2 16,5-9-5-16,-1-8-2 0,4-7 2 0,4-7 3 15,4-6 8-15,3-7 11 0,3-3 7 0,1-12 9 16,3-8 5-16,1-8 4 0,0-6 3 0,5-8 0 16,-3-4 2-16,-1-3 1 0,0-5 2 0,-1 0 1 15,-2-4 6-15,-8 1 4 0,-4-1 3 16,-3 6 4-16,-4 0-6 0,-8 7-6 0,-7 4-9 15,-4 3-6-15,-5 8-5 0,-2 5-3 0,-4 3-6 16,-3 8-10-16,-2 1-16 0,0 7-30 16,0 3-41-16,-2 3-72 0,-1 0-82 0,0 0-118 15,-2 0-174-15,1 3 43 0,1 0-391 0</inkml:trace>
  <inkml:trace contextRef="#ctx0" brushRef="#br0" timeOffset="-18280">4488 7524 1888 0,'0'0'208'0,"0"0"-142"0,0 0-8 16,0 0-8-16,0 0-13 0,0 0-14 16,0 0-18-16,0 0-14 0,0 0-21 0,0 0 0 15,0 0 3-15,0 0 6 0,0 0 21 0,0 0 4 16,31 59-1-16,-22-34 0 0,-1 5 2 0,3 5-3 16,0 6 2-16,-3 3 3 0,1 5-1 15,2 4 1-15,-7 4 0 0,5 3 1 0,-5 3-1 16,1 3-3-16,-1 1 0 0,-1 1-4 0,-3-2-4 15,1-3 1-15,-1-6 2 0,0-4 4 0,0-4 1 16,0-9 1-16,0-5 0 0,0-5 3 0,0-3 9 16,0-6 3-16,0-4 2 0,-1-3-1 15,0-5 2-15,-2-2 3 0,0-3 11 0,1-1 8 16,-1-3 7-16,1 2 6 0,-4-1-7 0,-3 1-10 16,-3 1-10-16,-3-2-12 0,-7-1-3 0,3 0-2 15,-5 0 0-15,-5 0 2 0,-3-4-1 16,1-2 3-16,0-4-1 0,-3 1-2 0,3-3 0 15,3-1-3-15,1-2-2 0,1 1 2 0,1-2 0 16,2 1 1-16,5 1 2 0,3 3-5 16,3-2-4-16,-1 4-7 0,7 0-7 0,0 0-8 15,5 3-9-15,1 1-13 0,0 0-16 0,0 1-22 16,0 1-19-16,2-3-10 0,9 2-1 0,2-2 6 16,2 1-8-16,7 0-38 0,-2 2-86 0,6-1-151 15,0-1-74-15,-3 2 48 0,-8 1-231 0</inkml:trace>
  <inkml:trace contextRef="#ctx0" brushRef="#br0" timeOffset="-17917">4200 7552 2897 0,'0'0'39'0,"0"0"-25"0,0 0 14 15,0 0 9-15,0 0-7 0,0 0-27 0,0 0-28 16,0 0-17-16,0 0 2 0,0 0 12 0,0 0 15 16,0 0 13-16,0 0 0 0,109-63 0 0,-65 61 1 15,4 1-4-15,1-1 0 0,-3 1 3 16,3 0-1-16,-4 1 2 0,1 0 0 0,-3 0-1 15,-3 0 0-15,-3 1 0 0,-3 2 0 0,-5 1 0 16,-4 1-2-16,0 1 0 0,-9-1-1 0,-1 1 2 16,-4 0-2-16,0-1 1 0,-8-1 0 15,2-1-2-15,-2 2-2 0,-3-3-2 0,0 2-4 0,0-1-5 16,0 0-14-16,0 2-20 0,-3 0-36 16,-2 3-76-16,-3 3-167 0,1-2-262 0,0-3-879 0</inkml:trace>
  <inkml:trace contextRef="#ctx0" brushRef="#br0" timeOffset="-17249">1293 9053 2898 0,'0'0'21'0,"0"0"-27"0,0 0 0 0,0 0-16 16,0 0-38-16,0 0-7 0,0 0-1 0,0 0 18 16,0 0 38-16,0 0 16 0,0 0 2 0,0 0-1 15,176 1-3-15,-127 2 0 0,7 0-2 16,0 0 3-16,3 2 0 0,6-1-1 0,0-2 0 15,6 4 1-15,-2-2-1 0,9 1 7 0,0-1-4 16,3 3 0-16,5-3 2 0,4 2-2 0,4-1 6 16,1-1 1-16,4 0 2 0,5-1 2 0,2-2-5 15,-1-1-2-15,3 0-2 0,1 0-5 0,2 0 1 16,5-1 0-16,-3-2-1 0,5-1 4 16,-2 2 2-16,-2 0 1 0,7 0 1 0,-1 2-1 15,3 0 1-15,2 0 1 16,0 0-4-16,-4 5 5 0,2 0-4 0,-2 1 0 0,0-1 1 0,0 4-3 15,-1-3 2-15,-1 2-5 0,-1-1 1 16,-6 3 0-16,-2-2-1 0,-3-1 5 0,-4 3 1 16,-4-3-3-16,-5 1 0 0,-3-1-5 0,0-1-2 15,-10 0 7-15,-1 0 2 0,-11 0 5 0,-2-1 2 16,-9 1-9-16,-7 0-1 0,-1-2-3 16,-9 2 0-16,-9 0 3 0,-2 0-3 0,-11 0 0 15,-5-1-4-15,-3-2-7 0,-8 1-6 0,-3-1-17 16,0-2-16-16,0-1-20 0,-4 2-30 15,-9 4-72-15,-10 1-170 0,7 0-276 0,1-1-878 0</inkml:trace>
  <inkml:trace contextRef="#ctx0" brushRef="#br0" timeOffset="-16150">3392 9533 2525 0,'0'0'-6'16,"0"0"-16"-16,0 0 10 0,0 0-10 0,0 0-16 15,0 0 1-15,0 0 11 0,0 0 15 0,0 0 27 16,0 0-1-16,0 0-13 0,0 0-6 16,28 192 0-16,-21-144 2 0,0 4 1 0,-3 4 2 15,4 5 2-15,-6 3 0 0,0 3 2 0,0 4 1 16,-2 0 1-16,0 6 9 0,0 0 3 0,0 5 2 15,0 2 5-15,-2 5 0 0,0-1-3 0,0 3 2 16,-2 0-6-16,0-1-7 0,1-4 2 0,1 0-6 16,-2-7-1-16,-2 1 0 0,3-10-4 15,2-2 2-15,-3-5 0 0,0-9-2 0,1-4 2 16,2-8-2-16,-2-6-2 0,-1-4 5 0,0-4-1 16,2-5-1-16,1-3 1 0,0-6-3 15,-1-3-2-15,0-3 1 0,-1-4 2 0,3-1-1 16,-2-3 4-16,2 0-2 0,-1 0 4 0,1 0 3 15,0 0-3-15,-1 0 5 0,-1 0-5 0,-3-6-14 16,-2-3-13-16,-2-3-14 0,-2-5-1 16,-2-2 8-16,0-3 9 0,-5-1 5 0,2 1-8 15,-8-3-5-15,4 1-3 0,-6 1-8 0,-1-1 7 16,-3 1 8-16,-3 4-3 0,3-1 4 16,-6 4-1-16,5 6 3 0,-2 2 13 0,0 6 8 15,5 2 9-15,-4 0 5 0,1 10-2 16,-1 3 0-16,1 6-6 0,1 3-6 0,1 3 3 0,3 4-2 15,0 2 4-15,3 3 1 0,1 2-1 16,-1 3 2-16,5 0-2 0,-1 4 0 0,1-2 2 16,5 2-3-16,1-1 3 0,3-1 0 0,3-2-1 15,6 1 0-15,0-1 0 0,0-3 3 0,2-2-2 16,8-2 1-16,3-2-4 0,1-2-2 0,2-2 0 16,4-3-1-16,1-5 2 0,3-1 1 0,3-4-1 15,-1-4 1-15,3-1 3 0,3-5-1 16,1-3 5-16,0 0 2 0,2-7 2 0,2-1 3 15,-1-5-3-15,-2-3 1 0,0-2-2 0,0-4-3 16,3 0 1-16,-4-1 5 0,4-2-3 0,-5 3-5 16,0 1-3-16,-3 1-5 0,-4 1-6 15,-3 3 2-15,-1 1-3 0,-1 1-7 0,-2 3-4 16,-3-1-11-16,-1 4-20 0,-2 1-25 0,-4 2-40 16,0 2-42-16,1 1-53 0,-5 2-73 15,1 0-102-15,-1 0-78 0,-1 0 45 0,-3 1-214 16,0 1 569-16</inkml:trace>
  <inkml:trace contextRef="#ctx0" brushRef="#br0" timeOffset="-15441">3982 11769 2997 0,'0'0'4'16,"0"0"-22"-16,0 0-19 0,0 0-24 0,0 0-1 15,0 0 12-15,0 0 16 0,0 0 23 16,0 0 6-16,0 0 6 0,0 0-1 0,36 164-2 15,-29-123 2-15,-1 4-1 0,-2 3-2 0,-2 1 3 16,-2 4-1-16,0-2 2 0,0-1 2 16,0 0 2-16,-1 0 0 0,-7 2 0 0,5-2 0 15,-4 2 0-15,1-2-2 0,1-3 1 0,-3-2-2 16,4-8-2-16,-4-1 4 0,5-7 1 16,1-7 4-16,-3-5 5 0,1-6-3 0,4-5 0 15,-1-2 0-15,1-4-2 0,0 0 1 0,0 0-4 0,0 0-4 16,0-3-5-16,0-3-4 0,1-1-3 15,1-6-1-15,5-7 0 0,-5-4-2 0,8-9-2 16,-5-5-1-16,8-7 0 0,0 0 3 0,1-3 1 16,1-3-1-16,5 3 3 0,-2 0 2 15,5 3 0-15,1 4 0 0,-1 2-1 0,4 7 1 16,0 2 4-16,3 2 1 0,0 7 3 0,0-1 4 16,1 4 3-16,4 2 6 0,-4 5 2 0,5 5 2 15,-5 1-1-15,5 2-3 0,-6 3-1 16,0 0-7-16,4 8 2 0,-5 3-1 0,-1 8 1 15,1-1 4-15,1 2-5 0,-1 4 1 0,-5 0 3 16,0 5-4-16,0 1 6 0,-5 4 1 0,-1 2-3 16,-2 4 1-16,-2 1 0 0,-3 4-2 15,-3 1 6-15,-1 3-1 0,-6 1-1 0,1 0 1 16,-2-1-7-16,0 0 5 0,0-5-2 0,-2-4 3 16,-2 0 10-16,-5-3 1 0,3-2 4 15,-3-1-2-15,-2-6-3 0,5-3 2 0,-2-5-4 16,4-7-2-16,-3-3-7 0,4-4-4 0,3-2-3 15,0-1-1-15,0-3-3 0,0 0-1 0,0 0-3 16,0 0-4-16,0 0-8 0,0-3-11 0,0 1-14 16,0 0-17-16,0-2-22 0,0-1-31 0,2-2-32 15,5-6-55-15,-2-4-105 0,6-8-232 16,-1 4-32-16,-5 6-550 0</inkml:trace>
  <inkml:trace contextRef="#ctx0" brushRef="#br0" timeOffset="-14226">7332 8434 2575 0,'0'0'78'0,"0"0"-68"0,0 0-4 0,0 0-1 15,0 0-2-15,0 0 0 0,0 0-4 0,0 0-7 16,0 0-18-16,0 0-9 0,0 0-15 15,0 0-4-15,-2-53 13 0,11 40 8 0,-2-1 13 16,1-2 8-16,3 0 7 0,0 1 3 0,1-4 2 16,-4-1 2-16,6-3 1 0,0-3 2 0,-1-1 0 15,5-3-1-15,-1 1-3 0,-1-1 1 16,6-4-2-16,-2 0 2 0,5-2 2 0,2-4-1 16,0-1 1-16,8-5-2 0,-3-2-4 0,9-2 1 15,0-4-3-15,7-4 2 0,-1-1-1 0,4 0-1 16,4-3 1-16,6-4-4 0,-2-1-2 15,8-3-1-15,0-4-8 0,5-2-2 0,3-3-5 16,3-2-6-16,-3-1 5 0,2-2-2 0,1 0 4 16,1-2 7-16,-1-1 6 0,0 1 5 0,-2-4 9 15,3 1 3-15,-1-1 7 0,1 0 7 16,-2-1 7-16,-1-1 10 0,2 0 10 0,-4 1 12 16,2-1 3-16,-1 1 0 0,-2 0-2 0,2-1-6 15,-3 1-2-15,5-2-3 0,-4 1-3 0,4 0-3 16,1 0-8-16,-2 1-10 0,3-2-4 0,0 1-7 15,1 2-2-15,0 0 0 0,1 0-3 16,-1 0-1-16,1 2-2 0,-1-1-2 0,1 3 1 16,0 0-3-16,-4 5-4 0,3 3 0 0,-5 4-4 15,1 4 1-15,-6 1 1 0,1 5-1 16,-7 3-4-16,0 4-1 0,-6 1-1 0,-2 0-2 16,-3 6 0-16,-5 7-2 0,-5 4-1 0,-3 5-1 15,-3 6-2-15,-9 4 1 0,-2 4-4 0,-9 6-6 16,-4 2-13-16,-2 6-20 0,-5 3-38 15,-5 3-55-15,-1 0-32 0,0 6 1 0,-4 6 4 16,-6 4-27-16,-3 7-139 0,1-6-40 16,3-3-521-16</inkml:trace>
  <inkml:trace contextRef="#ctx0" brushRef="#br0" timeOffset="-13476">7869 8266 2648 0,'0'0'22'0,"0"0"-32"16,0 0-51-16,0 0-49 0,0 0 14 0,0 0 19 15,0 0 32-15,0 0 46 0,0 0-6 0,0 0-2 16,0 0-5-16,158 26-16 0,-119-24-17 15,1-2-8-15,1 0 1 0,7 0 13 0,1 0 18 16,2-5 14-16,4 2 5 0,3-1 6 0,0-1 1 16,-1 0 3-16,4 1 3 0,-1-1 0 0,6 0 4 15,0 2 3-15,2 0 4 0,3 2 3 16,3-2 4-16,3 0-4 0,4 1-2 0,2 0-4 16,5-1-5-16,2 0 0 0,3 0-3 0,2-2-3 15,4 2-2-15,0 0-6 0,2-3-4 0,4 4 2 16,0-2 1-16,2 0 2 0,4-2 2 0,-1 2 7 15,2-1-1-15,2 2 0 0,-4-2-1 0,2 1-7 16,0 1-3-16,-3-2 5 0,5 1 2 16,-1 0 3-16,-4-2 5 0,3 1 4 0,-3-3 5 15,-1 2 7-15,3-2 6 0,-6 1 6 0,4-2 2 16,-1 1-2-16,-1-1-2 0,-4-1-13 0,-2 3-2 16,-1-3-3-16,-6 1-10 0,-5 1 2 15,-2 2-4-15,-2 0-3 0,-10-1-2 0,-1 4-1 16,-7 2-3-16,-2-1-4 0,-10 2 1 0,-3 0-6 15,-10 0-6-15,-4 5-15 0,-9 1-33 16,-4 2-50-16,-9 1-96 0,-4 2-211 0,-9-2-127 16,1-3-754-16</inkml:trace>
  <inkml:trace contextRef="#ctx0" brushRef="#br0" timeOffset="-12568">7963 9378 2599 0,'0'0'14'0,"0"0"2"0,0 0-15 0,0 0-2 16,0 0-10-16,0 0-10 0,0 0-10 0,0 0-22 15,0 0-22-15,0 0-16 0,0 0 10 0,0 0 22 16,0 0 29-16,0 0 25 0,14 1 1 16,-7 8 0-16,-2-1 2 0,3 3 1 0,-2-1 0 15,1 3 3-15,-3-2 2 0,5 2 2 0,-2-1 7 16,1 3 1-16,6 2 4 0,-2 2 4 0,3 1-1 16,0 2 2-16,6 5-4 0,-4-1-7 15,7 1-4-15,0 3-5 0,-2 1 0 0,7 1 0 16,2 3 2-16,1 2-3 0,3 0 0 0,2 3-1 15,0 1 0-15,5 0 2 0,-1 5 2 0,3-1 0 16,-1 6 3-16,1 0-3 0,7 3 1 16,-1 2 3-16,3 1 3 0,2 3 5 0,2 0 5 15,4 4 2-15,0 2-2 0,4 2 0 0,2 1 0 16,0-1-3-16,3 2 0 0,2 2 1 0,1-2 2 16,-1 0 1-16,3-1 3 0,-1 1-4 0,1-1 2 15,1 2-2-15,0 1 1 0,-1 0 3 0,2 2-2 16,0 1-2-16,2-1-1 0,-2 1-1 15,0 1-1-15,-1 0 3 0,0 1 1 0,-4-1-5 16,2 1-2-16,0-5-3 0,-3-2-6 0,-2-1 4 16,0-4-3-16,-4-2-1 0,1-3 4 15,-3-3-3-15,1-4 0 0,-4-3 1 0,0-3-1 16,-5-4 1-16,-5-4 2 0,-1-1 1 16,-5-3 1-16,-3-2-1 0,-1 0 0 0,-6-5-5 15,-3 0 0-15,-2-4-1 0,-5-4-3 0,-3 0 3 16,-2-5-2-16,-5-3 1 0,-6-1-2 0,0-4-3 15,-4-3 2-15,-3-2-1 0,-1 0 3 0,0-2 2 16,0 0 1-16,0 0-3 0,0 0-8 16,-1 0-13-16,-6 0-17 0,-1 0-23 0,-4-5-42 15,-6-3-54-15,-1 1-115 0,-2-3-201 0,4 2-162 16,6 2-816-16</inkml:trace>
  <inkml:trace contextRef="#ctx0" brushRef="#br0" timeOffset="-6256">12817 2655 2614 0,'0'0'-34'0,"0"0"-3"0,0 0-9 16,0 0-33-16,0 0-34 0,0 0-25 0,0 0-10 15,0 0 35-15,0 0 57 0,0 0 49 16,0 0 20-16,0 0 6 0,-11-29-3 0,17 22 2 15,-2-3 4-15,-1 1 7 0,-1-1 1 0,4-1-5 16,-2-2-8-16,0 0-10 0,1 0-7 0,2-3-7 16,3 2 0-16,-5 1-2 0,6-1-1 15,-4 1 6-15,0 0 1 0,2 3 3 0,-4-1 1 16,1 3 2-16,1 4 0 0,-4-1-1 0,4 3-1 16,-5 0-2-16,0 1-1 0,2 1-2 0,-1 0 1 15,2 0-1-15,2 0 4 0,0 3 6 16,2 2 5-16,1 1 8 0,-1 3 3 0,4 2 0 15,0-1-1-15,1 3-9 0,1 1-4 0,1-2-2 16,2 0-5-16,-1-1 1 0,-1-2-2 16,2-1 3-16,-1-2 4 0,-1 1-3 0,-3-5 3 15,2 0 2-15,-1 0-2 0,-2-2 5 0,0 2-2 16,1-2-2-16,-5 0 0 0,-1 0-3 0,2 0 0 16,-5 0-3-16,-1 0-5 0,1 0-1 15,0 0-6-15,-1 0-9 0,-2 0-11 0,4 0-30 16,-1-2-41-16,0 0-77 0,1 0-130 0,2 0-100 15,-3-1 28-15,0 2-331 0</inkml:trace>
  <inkml:trace contextRef="#ctx0" brushRef="#br0" timeOffset="-5801">12754 3184 2142 0,'0'0'170'0,"0"0"-217"0,0 0-3 0,0 0 6 15,0 0-1-15,0 0 21 0,0 0 16 0,0 0 4 16,0 0 6-16,0 0 1 0,0 0-1 0,0 0-2 16,0 0 4-16,152-162 0 0,-133 146 1 15,-4 1 3-15,2 1 1 0,-4 4-2 0,1 0-3 0,-1 1-3 16,-2 4-4-16,2 0-2 0,-1 1-1 16,-4 2 1-16,2 0 2 0,-1 2 4 0,-1 0 4 15,-1 0 5-15,0 0 8 0,0 5 10 0,0 1 3 16,0 1 3-16,2 1-2 0,-3 3-6 15,5 1-3-15,0 0-1 0,-2 3-6 0,5 1-5 16,-1-2-4-16,4 0-5 0,-1-1-2 0,1-3 0 16,4 0-1-16,-4-3 0 0,5-1-2 0,-6-4-1 15,4-1-3-15,1-1-8 0,-1 0-12 16,1-3-26-16,2-4-49 0,-1-4-102 0,0-1-199 16,-7 2-71-16,-3 4-615 0</inkml:trace>
  <inkml:trace contextRef="#ctx0" brushRef="#br0" timeOffset="-5218">13946 2172 2441 0,'0'0'-4'0,"0"0"-12"0,0 0-15 15,0 0-15-15,0 0-2 0,0 0 12 16,0 0 13-16,0 0 13 0,0 0 1 0,0 0 2 16,0 0-3-16,0 0-4 0,182-140 2 0,-152 126-1 15,-1 2 6-15,-1 1 3 0,0 3 4 16,-2 1 0-16,-3 2-3 0,-4 2-3 0,3 3-7 15,-4 0 2-15,-1 0 2 0,0 1 1 0,-4 4 6 16,-2 3 2-16,-1 2 5 0,-1 2 2 0,-4 4 5 16,1 0 1-16,-4 6-1 0,-2 3 0 0,0 0-2 15,-10 3 0-15,-1 7-1 0,-2 3 0 0,-4 3-2 16,-2 3-1-16,-4 3-1 0,-2 2-1 16,-2-1 0-16,1 3 0 0,0 2 1 0,3 0-1 15,0 0 0-15,0 0-3 0,6-6 0 0,3-3 4 16,4-6 0-16,0-5 0 0,7-8 1 0,3-3 0 15,0-7 0-15,2-3 10 0,6-5 8 16,-3 1 5-16,8-2 6 0,-1-1-5 0,2-1 1 16,2-1-1-16,4-1 0 0,1-2 3 0,2 0-1 15,4 0-2-15,-1-5-3 0,2-1-6 0,-1 1-2 16,2-1-4-16,-2 0-4 0,3 1-1 16,-3-1-4-16,-4 1-1 0,1 0-1 0,-8 2-2 15,-1 2 0-15,-3-2-1 0,-1 3-2 0,-7 0 3 16,3 0-1-16,-5 0 0 0,-1 0-1 15,-1 0-4-15,0 0-6 0,0 3-10 0,0-2-20 16,-1 2-6-16,-2 4-22 0,-4 2-57 0,3 2-140 16,-4-2-285-16,5-1-899 0</inkml:trace>
  <inkml:trace contextRef="#ctx0" brushRef="#br0" timeOffset="4913">14123 7079 1836 0,'0'0'-38'0,"0"0"-13"0,0 0-4 0,0 0-15 15,0 0 37-15,0 0-8 0,0 0-4 16,0 0 32-16,0 0 18 0,0 0 16 0,0 0 8 15,-18 120-2-15,8-100-2 0,5 1 0 0,-3-3-1 16,5 0 3-16,0-2-6 0,0-3-3 0,3 0 2 16,0-3-4-16,0-1 6 0,3-2 4 0,1 0 3 15,-2-3 7-15,3-1 5 0,1 0 10 16,-4-1 14-16,4-2 11 0,1 0 4 0,-1 0-6 16,1 0-13-16,4-5-14 0,-1 1-14 0,2-2-9 15,-1 1-7-15,3-1-10 0,2 0-3 16,0 2-8-16,1 1 2 0,-2 0 1 0,4 1-3 15,0 2 6-15,-3 0-8 0,5 0 0 0,-3 0 1 16,5 6-1-16,-3 1 3 0,5 4 2 16,1 3-2-16,1 1-1 0,-1 4 1 0,1 2-3 15,2 1 2-15,0 4 4 0,2 1 1 0,-2 3 6 16,-2-1-2-16,-1 1 0 0,-5-1 2 0,2 1-6 16,-5-2 3-16,2 1-4 0,-4-1-2 0,-2-2 3 15,-2 0 2-15,-2-3 1 0,-6-2 4 16,-1-1 4-16,-3-2 7 0,0 0 9 0,-3-1 9 15,-9-2 6-15,-2 1 4 0,-4-1 0 0,-5-2-4 16,-4-1-5-16,-7 1-6 0,-6-3-6 0,-5-2-3 16,-1 0-4-16,-6-2 1 0,0-1 1 15,0-2 0-15,-1-3 7 0,3 0 0 0,3 0 0 16,2 0 2-16,6-2-7 0,4-2-4 0,5-1-2 16,5 0-4-16,5-1 2 0,1 2-2 0,5-4-6 15,0 2 0-15,3 0-9 0,6-1-7 16,-2 1-7-16,4 0-14 0,3-1-9 0,0 0-15 15,0-1-15-15,6-1-6 0,3 1-8 0,5-1-7 16,4 0-5-16,2 2-21 0,4 1-47 0,-1 0-99 16,3 2-182-16,-6-1-21 0,-6 3-656 15</inkml:trace>
  <inkml:trace contextRef="#ctx0" brushRef="#br0" timeOffset="5261">14138 7028 2972 0,'0'0'4'0,"0"0"20"0,0 0 0 0,0 0-9 16,0 0-7-16,0 0-11 0,0 0-6 15,0 0 0-15,0 0 5 0,0 0 2 0,0 0 4 16,0 0 6-16,0 0 1 0,0 0 5 0,67-71-1 16,-40 67 1-16,7-1-1 0,-1 0-2 0,6 2-1 15,2 2-5-15,6-2-2 0,-2 1-1 16,3 0-2-16,-3 0 1 0,-3-1 0 0,-1 2 0 16,-3-1 4-16,-2 0 0 0,-8 2 0 0,-3-3-1 15,-6 3-6-15,-5-2 0 0,-2 2-4 0,-9 0-6 16,2 0-9-16,-5 0-26 0,0 0-26 15,-4 4-16-15,-3 2-38 0,-5 4-93 0,-7 2-289 16,2 1-182-16,7-5-656 0</inkml:trace>
  <inkml:trace contextRef="#ctx0" brushRef="#br0" timeOffset="6112">13086 7517 1785 0,'0'0'8'0,"0"0"1"15,0 0 13-15,0 0-3 0,0 0 2 16,0 0 1-16,0 0 1 0,0 0 20 0,0 0 21 16,0 0 24-16,0 0 10 0,0 0-8 0,22-49-15 15,-15 40-23-15,4 0-17 0,-2-2-13 16,5-1-7-16,4-3-2 0,-2 0-4 0,7-2 0 16,-3 0-1-16,4-2-1 0,2 3-1 0,-1-3 1 15,-6 3 1-15,3-1 3 0,-6 3 5 0,-1 2 0 16,-3 0 0-16,1 2-3 0,-3 1-3 15,-1 1-2-15,-2 2-5 0,-2 1-3 0,2 2 0 16,-4 0-5-16,2 1 1 0,0 1-1 0,-3 1-3 16,3 0 0-16,1 0-1 0,-4 0 0 15,8 0-1-15,-5 0 6 0,6 3-1 0,0 2 0 16,3-1 3-16,0 2-2 0,1 0 2 0,4-1-1 16,3 1-5-16,1-3-14 0,0 0-24 0,4 0-27 15,1-3-43-15,2 0-56 0,-2 0-75 0,1 0-110 16,0-3-47-16,-5 0 56 0,-10 0-427 0</inkml:trace>
  <inkml:trace contextRef="#ctx0" brushRef="#br0" timeOffset="6465">13235 7769 2444 0,'0'0'34'0,"0"0"1"0,0 0-18 0,0 0-13 15,0 0 0-15,0 0 6 0,0 0 15 0,0 0 14 16,0 0 7-16,0 0 3 0,0 0-9 0,0 0-4 15,0 0-4-15,0 0-4 0,122-87-3 0,-109 74-4 16,4 0-6-16,3-2-3 0,-3 1-9 16,6 0-4-16,-6 0-2 0,7 0-6 0,-5 2-1 15,3 2-4-15,-5 2-4 0,4 0 2 0,-3 4-7 16,1-2 0-16,0 6-7 0,-4-2-13 16,4 2-22-16,0 0-54 0,-2 2-98 0,4 7-153 15,-6-2-154-15,-6-3-878 0</inkml:trace>
  <inkml:trace contextRef="#ctx0" brushRef="#br0" timeOffset="20794">11956 13117 332 0,'0'0'248'0,"0"0"-92"15,0 0 52-15,0 0 20 0,0 0-1 0,0 0-4 16,0 0-15-16,0 0-9 0,0 0-20 0,0 0-39 16,0 0-32-16,0 0-39 0,-10-83-16 15,10 79-2-15,0 1-7 0,0 2-2 0,0 1-15 16,0 0-15-16,0 0-7 0,0 0-7 0,0 0-6 15,0 0 4-15,0 0-8 0,0 0-7 16,0 0 2-16,0 4-1 0,1 0 8 0,5 2 10 16,1 0 3-16,1 1 4 0,0 3-8 0,3-1 0 15,3-1 1-15,-1 5-4 0,4-3 9 0,2 3-1 16,4-1 2-16,0-1 5 0,5-2-4 16,3 1 0-16,2-2 0 0,5 2-5 0,0-3 3 15,2-1 1-15,-1 0-2 0,0 1 2 0,-4 0-4 16,2-3-3-16,-7 2-2 0,-3-1-2 15,-1-1 3-15,-5 0-1 0,-3 1-1 0,-5 0-4 16,0-1-8-16,-8-1-15 0,0 2-23 0,1 0-31 16,-6-1-40-16,0 2-57 0,0 0-92 0,0 3-144 15,-3-2-28-15,-1-3-642 0</inkml:trace>
  <inkml:trace contextRef="#ctx0" brushRef="#br0" timeOffset="22507">12925 13043 484 0,'0'0'47'0,"0"0"9"0,0 0 0 0,0 0 11 16,0 0 15-16,0 0 16 0,0 0 9 15,0 0 2-15,0 0-3 0,0 0-6 0,0 0-3 16,0 0-3-16,0 0-4 0,0 0-6 0,-1 0-9 16,1 0-8-16,0 0-7 0,0 0-9 15,1 0-6-15,0-2-7 0,1-1-17 0,2-1-5 16,1-4-9-16,1-1-3 0,3-1 6 0,0-1-4 16,3-1 1-16,-1-2-4 0,2-2-4 0,4-1 0 15,1 0-3-15,-3-2 4 0,-2-1 5 16,2 0 1-16,-2 1 5 0,0-1-1 0,-2 0-1 15,-3 0 5-15,1 1 2 0,-3-2 7 0,0 5 9 16,1-2 1-16,-3 2 4 0,-1 0-4 0,-2 4-3 16,-1 1-1-16,0 4-7 0,0 1 2 0,0 2-2 15,0 2-7-15,0 1-6 0,0 1-16 16,0 0-13-16,0 0-14 0,0 0-12 0,0 1 0 16,0 5 17-16,0 4 18 0,0 4 22 0,0 3 7 15,0 5-7-15,0 4-4 0,0 5-4 0,0 4-2 16,0 2 2-16,3 3 1 0,-1 6-2 15,2 0 3-15,-2 5-2 0,-1 3-1 0,1-1 0 16,-1-2-4-16,-1 2-1 0,0-5-10 0,0-1-11 16,0-4-24-16,0-6-29 0,3-6-23 0,-2-9-16 15,0-5 1-15,2-4 12 0,-3-6 6 16,0-1-2-16,0-3 13 0,0-1 13 0,-8 2 6 16,2-3-3-16,-4 0-30 0,-4 1-29 15,2-2-4-15,-2 0 12 0,-2 0 30 0,-5 0 28 16,3 0 19-16,-5 0 20 0,1 0 10 0,0 0 8 15,-2 0 12-15,2 0 16 0,1 0 39 0,-3 0 44 16,8 0 38-16,-4 3 33 0,5-2 19 0,3 2 9 16,4-1 1-16,2-1-14 0,2 1-32 0,4-2-34 15,0 1-36-15,0-1-27 0,6 2 3 0,1 1 5 16,5-2 16-16,3 2 8 0,5 1-19 0,5-2-20 16,6 0-21-16,-1 0-12 0,9-2-10 15,0 0-5-15,2 0-4 0,2 0-10 0,-2-5-12 16,4 2-22-16,-4-1-36 0,-2 1-55 0,-3-1-92 15,-1 1-131-15,-5 2-151 0,-9-1 19 16,-9 2-453-16</inkml:trace>
  <inkml:trace contextRef="#ctx0" brushRef="#br0" timeOffset="22939">13672 13421 2506 0,'0'0'-33'0,"0"0"-18"0,0 0 12 15,0 0 52-15,0 0 41 0,0 0-7 0,0 0 3 16,0 0 10-16,0 0-5 0,0 0 9 16,154 102-9-16,-140-96-5 0,2-1 2 0,1-2 2 15,2-2-1-15,-3-1-10 0,7 0-9 0,2 0-8 16,4-8-5-16,-1-2-5 0,9-4-4 0,-4-5-5 15,4-1-7-15,-3-3-5 0,0-1-2 0,2-1 0 16,-5-3 2-16,-4 0 3 0,-1-1-1 16,-5 1 2-16,-2-3-1 0,-5 1-2 0,-5-1-5 15,-5-1-5-15,-4 0-7 0,-3-1-8 0,-9-2-5 16,-10-2-4-16,-5 1-3 0,-6 1 1 16,-8 3 8-16,-8 3 7 0,-4 5 11 0,0 3 9 15,-6 5 8-15,-1 3 7 0,4 5 0 0,-1 6 1 16,2 2 2-16,2 5-3 0,2 7 1 15,9 4 3-15,1 1-5 0,4 6 0 0,10 2-1 16,2 3-4-16,10 5 0 0,1 2-3 0,10 4 0 16,4 3 1-16,2 1 0 0,11 1 1 0,6-1-8 15,14-4-19-15,5-2-24 0,9-5-65 0,6-3-133 16,7-6-283-16,-13-5-154 0,-17-8-605 0</inkml:trace>
  <inkml:trace contextRef="#ctx0" brushRef="#br0" timeOffset="26934">16474 12639 1098 0,'0'0'224'0,"0"0"-218"0,0 0 22 15,0 0 6-15,0 0-1 0,0 0 7 0,0 0-9 16,0 0 0-16,0 0-5 0,0 0-16 0,0 0-23 15,0 0-4-15,0 0 8 0,-22-25 12 0,25 35 22 16,1 5-5-16,5 5-4 0,-3 7-4 0,3 3 0 16,4 8 0-16,-2 3-1 0,1 2-2 15,0 7-6-15,-4 1-2 0,5 6 0 0,-2 0-2 16,-2 3 1-16,-3-1 1 0,3-2 2 0,-3 2 2 16,2 0-1-16,-4 0 2 0,3-2-3 15,-2 0 2-15,-2-4-4 0,4 0 3 0,-4-3-2 16,-1-4 3-16,-2-2 4 0,2-5 4 0,-2-5-5 15,0-1 5-15,0-7 0 0,0-3-1 0,0-3 11 16,0-3 3-16,-2-4 4 0,1-5 3 16,0-3 1-16,1-2 3 0,0-3 7 0,0 1 13 15,0-1 18-15,0 0 13 0,0 0 9 0,0 0 6 16,0-4-32-16,0-5-32 0,-2-4-44 0,-1-6-40 16,-1-5-11-16,3-2-7 0,0-7-17 0,1-4-27 15,-3-6-19-15,0-2-12 0,-4-1 11 16,3-3 31-16,-5 2 30 0,0 0 13 0,-7 1 12 15,1-3-8-15,-1-1 5 0,-2 2 16 0,-4 0 10 16,-1 2 26-16,2 0 7 0,-2-1 6 16,4 1 30-16,-1-1 22 0,2 1 30 15,1 3 35-15,4 3 17 0,1 5 10 0,3 4-10 16,4 7-25-16,-1 2-27 0,6 6-30 0,0 4-23 0,2 3-25 16,9-1-20-16,9 3-12 0,2 0 1 0,12-1 7 15,6 4 3-15,3 0 0 0,7 3 0 16,1 1-3-16,5 0-1 0,0 5-2 0,0 4-2 15,0 2 1-15,3 5-5 0,-4 4-2 0,-7 3-2 16,1 0-3-16,-7 5 3 0,-4 1-1 0,-4-3 0 16,-2 1 1-16,-12 1-4 0,-1-1-4 15,-6-1-1-15,-9-1 0 0,-4-3 3 0,0-1 7 16,-12-2 10-16,-5-3 13 0,-7-2 8 0,-6-1 7 16,-6-3 4-16,-5 0 0 0,-1-2 5 0,-5-2-1 15,-1-3 6-15,-2-1 8 0,2-1-2 0,-2-1-2 16,-1 0-9-16,6 0-10 0,-1-4-5 15,5-2-2-15,8 0-4 0,-1-4-1 0,6 3-6 16,8-3-7-16,1 3-7 0,7-1-19 16,7 0-23-16,4 1-36 0,1-2-71 0,6 0-62 0,14 0-53 15,1-2-67-15,13 2-48 0,3 0-3 16,-9 2 66-16,-9 1-382 0</inkml:trace>
  <inkml:trace contextRef="#ctx0" brushRef="#br0" timeOffset="27327">17437 13088 2289 0,'0'0'85'0,"0"0"-118"0,0 0-6 0,0 0 26 16,0 0 21-16,0 0 8 0,0 0-1 0,0 0 5 16,0 0 6-16,0 0 2 0,0 0 9 0,0 0 7 15,0 0 7-15,0 0 5 0,117 155-1 16,-99-149-5-16,-1-1-9 0,5-4-14 0,0 1-3 15,-1-2-6-15,3 0-5 0,2 0 1 0,1-6-12 16,1-2-3-16,-2-1-1 0,-2 1-9 0,1-3 6 16,-6-2-2-16,1 1-1 0,-5 0 5 0,-2-2-7 15,-6-1-2-15,-1 2-1 0,-6-3-7 0,0 1-3 16,-6-2-5-16,-8 1-5 0,-4-3 4 16,-5 1-2-16,-4 1 4 0,-6-1 1 0,-4 8 5 15,-3-1 9-15,-1 3 4 0,-1 4 8 0,-2 4 8 16,1 0 5-16,2 3 9 0,0 4 4 15,5 4 2-15,4 1-2 0,0 5-2 0,8-2-5 16,0 3-7-16,11-2-7 0,2 0-6 0,8 1-3 16,3 0 3-16,0 1 0 0,8 0-2 15,6 2 1-15,5-2-10 0,7-1-10 0,8-2-20 16,0-5-34-16,9 0-54 0,6-4-79 0,1-5-107 16,2-1-158-16,-16 0 35 0,-9 0-516 0</inkml:trace>
  <inkml:trace contextRef="#ctx0" brushRef="#br0" timeOffset="28027">18224 13047 1766 0,'0'0'486'16,"0"0"-486"-16,0 0-23 0,0 0-17 0,0 0-1 15,0 0 29-15,0 0 22 0,0 0 23 0,0 0 2 16,0 0-3-16,0 0-5 0,0 0-5 15,0 0-2-15,0 0-2 0,111-62-3 0,-92 54-4 16,2 1-5-16,-1-1-3 0,1 0-6 0,-2-1-4 16,1 0-1-16,-5 1-2 0,-1 1-2 0,-3 0 4 15,-4 1-1-15,-2 1 6 0,-5 0-7 16,0 1-16-16,-5-1-9 0,-4 0-15 0,-3 1-2 16,-4 2 6-16,-5 2 3 0,-2 0 7 0,-4 3 12 15,-3 8 11-15,-2 1 14 0,-3 2 17 0,1 2 19 16,-3 4 15-16,1-3 13 0,5 3 7 15,2 1-1-15,3 1-8 0,3 0-9 0,9-2-16 16,2 3-12-16,7-2-7 0,1 2-4 0,4 0 1 16,0 0-2-16,9-2 0 0,5-2 1 0,8-2 0 15,4-1-2-15,4-3-7 0,5-3-13 0,-1-3-15 16,7-4-12-16,0-1-13 0,6-2-6 16,-2-3-9-16,0-5-5 0,1 0 8 0,-2-4 9 15,-3 1 17-15,-2-1 14 0,-7 1 9 0,-1 3 8 16,-4 0 6-16,-6 2 4 0,-1 0 5 0,-6 3 6 15,-4 1 8-15,-5 2 14 0,-4 0 9 16,-1 0 7-16,3 0 1 0,-3 0 0 0,0 3 3 16,2 4-2-16,0-1-9 0,2 5-8 0,-1-2-16 15,5 2-8-15,-2 2 0 0,3 0-3 0,1 0 1 16,-1-1-2-16,2-1-1 0,3 2 6 16,2-3 1-16,2 0 1 0,0-3 2 0,4 0-7 15,-2-4-2-15,3 0-1 0,3-3-9 0,2 0 6 16,0 0-3-16,4-5-4 0,1-3 0 15,-2 1-5-15,-1-4-4 0,1-1-3 0,-3-2-6 16,-5-2 2-16,-1 2-2 0,-2-5 0 0,-3 1 8 16,-6-1-6-16,-5-3 2 0,-2-2-2 0,-4 0-8 15,-1-2-1-15,-8-3-7 0,-9 0 1 0,-3-1 1 16,-6 2 2-16,-8 4 8 0,-2 3 8 16,-4 4 6-16,-3 6 9 0,0 3 4 0,-2 7 1 15,2 1 2-15,2 0 2 0,1 7-2 0,4 4 0 16,7 4-3-16,4 2-6 0,4 3-2 0,9 3-4 15,4 1-1-15,8 5 0 0,1 0-9 0,7 3-27 16,9-2-45-16,9 1-111 0,12 1-243 16,-9-11-130-16,-4-7-837 0</inkml:trace>
  <inkml:trace contextRef="#ctx0" brushRef="#br0" timeOffset="28803">20778 13052 1692 0,'0'0'107'0,"0"0"9"16,0 0-4-16,0 0-55 0,0 0-47 0,0 0-46 16,0 0-33-16,0 0 13 0,0 0 39 15,0 0 61-15,0 0 56 0,0 0 8 0,0 0-14 16,30 41-21-16,-17-11-22 0,1 5-2 0,2 3-2 15,1 1-2-15,-2 6-5 0,-1-1-5 16,-2 2-5-16,-3 2-4 0,2-1-5 0,-4 1-9 16,-1-3-4-16,0 0-4 0,-1-2-2 0,-3-2 5 15,0-2-3-15,-2-6 5 0,0-5-3 0,0-3-3 16,0-5 5-16,0-7-4 0,0-2 3 16,0-5-1-16,0-2-2 0,0-3 5 0,0-1 0 15,0 0 7-15,0 0 2 0,-2-1-14 0,-2-9-24 16,-1-2-20-16,1-4-22 0,-6-6 4 0,6-4 12 15,-7-3 4-15,4-4 8 0,-1-6-3 0,-4 0 0 16,2-5-6-16,-1-3-9 0,-1-2 1 0,2-5 4 16,-2 0 19-16,-2-2 16 0,4 2 15 15,-1 0 11-15,1 2 22 0,0 6 21 0,5-1 8 16,1 7 1-16,3 3-12 0,1 4-14 0,0 4-7 16,8 5-10-16,4 2-11 0,6 4-9 15,2 3-6-15,8 2-2 0,4 3 1 0,4 3 1 16,9 0 2-16,3 4 2 0,6 3 1 0,5 0-1 15,-3 7-2-15,1 5 1 0,-1 2 0 0,-2 2-2 16,-7 5-1-16,0 4-3 0,-8 0-2 16,-4 3-4-16,-8-1-2 0,-3 0 1 0,-9-1 2 15,-1-2-1-15,-6-5 3 0,-4 1 4 0,-4-5 8 16,-4 0 20-16,-5-5 16 0,-9 1 13 16,-2-2 6-16,-6 1-6 0,-4-4-10 0,-10-2-9 15,-1-1-8-15,-5-3 0 0,-2 0-2 0,-4 0-1 16,3-3-2-16,-3-1-8 0,3-2-1 0,-2-2-4 15,5 0-5-15,3-1 2 0,7 0-4 0,4-1-2 16,8 1-7-16,3-1-21 0,7 1-23 16,6 0-37-16,4-2-43 0,4 3-95 0,6-2-134 15,10 0-150-15,9 0 0 0,-5 1-32 0,-2 3 58 0</inkml:trace>
  <inkml:trace contextRef="#ctx0" brushRef="#br0" timeOffset="29187">21977 13142 2448 0,'0'0'71'0,"0"0"-127"0,0 0-4 16,0 0 39-16,0 0 35 0,0 0 10 0,0 0 6 16,0 0 8-16,0 0 3 0,0 0 3 15,0 0 3-15,0 0 6 0,0 0 3 0,0 0-4 16,125 87-8-16,-106-87-11 0,-1 0-11 0,7 0-6 15,1-3-9-15,1-4-4 0,0 0-9 16,2-3-4-16,1 0-5 0,-3 2-7 0,-2-4-3 16,-1-1-5-16,-3 2 0 0,-3-3-1 0,-5 0-3 15,-6-1-4-15,-1-2-19 0,-6-2-19 0,-3-3-21 16,-8-1-9-16,-8-1 7 0,-6 0 18 0,-6 2 24 16,-2-2 29-16,-9 6 21 0,-1 1 25 0,-3 3 21 15,-2 4 11-15,0 4 9 0,-2 2-3 16,6 4-10-16,-1 0-4 0,6 5-5 0,4 3-4 15,4 2 0-15,8 1-8 0,4 3-9 0,6 1-8 16,5 2-5-16,7 0-3 0,1 4-2 0,3 0-5 16,9 0-2-16,8 1-4 0,5-2-6 15,8-3-13-15,4-1-36 0,9-1-68 0,6-3-144 16,-11-4-220-16,-14-3-812 0</inkml:trace>
  <inkml:trace contextRef="#ctx0" brushRef="#br0" timeOffset="29899">22506 12742 2394 0,'0'0'100'0,"0"0"-73"0,0 0 0 0,0 0-2 0,0 0-8 15,0 0-4-15,0 0-17 0,0 0-6 0,0 0-6 16,0 0 5-16,0 0 7 0,0 0 4 15,0 0 4-15,41-76-1 0,-16 73-3 16,4 1 6-16,3 2-9 0,3 0-3 0,-3 0-6 0,2 0-12 16,-2 5 0-16,-6 1-5 0,-4 0-1 0,-3 0-2 15,-7 2-1-15,-7-1-2 0,1 0 2 16,-3 1 14-16,-3 4 24 0,0-2 27 0,-4 6 16 16,-3 3 6-16,-6 2-11 0,0 3-9 15,-1 4-9-15,-2 3-6 0,-2 3 2 0,-1 1-4 16,4 0-3-16,1-2-2 0,2-2-4 0,5-4-1 15,2-4 2-15,5-5-2 0,0-1 3 0,4-3 3 16,4-3 2-16,6 0-2 0,-1-2 0 0,6 0-9 16,3-3-11-16,4-4-14 0,3 0-22 15,6-2-20-15,1 0-18 0,3-3-15 0,6-4-19 16,-4-3-16-16,0 1-17 0,-4-1-9 0,-3 0 14 16,-2 1 34-16,-6 0 46 0,-3 1 46 0,-4 1 43 15,-3 2 38-15,-3 0 43 0,-9 4 43 16,1 1 23-16,-3 0 5 0,-2 0-20 0,0 0-34 15,0 0-25-15,0 0-32 0,0 0-25 0,-2 3-6 16,0 1-7-16,0 4 3 0,1 1 4 0,1 4-8 16,0 0-4-16,0 1-5 0,0-1-3 0,1 1 1 15,7-2-4-15,-2 2 0 0,6-4 0 0,2 1-5 16,-1-2 4-16,5-1 0 0,3-2-2 16,-1-1 4-16,3-2-6 0,3-2-5 0,2-1-4 15,2 0-9-15,1-1-1 0,-1-4-3 0,0-3-2 16,4-1 4-16,-4-2-5 0,-1 0-3 15,-2-1-4-15,-2-4-7 0,-5 2-3 0,-2-5-3 16,-6 2-4-16,-5-6-8 0,-1 0-13 0,-6-3-7 16,-7-1 1-16,-5-2 6 0,-5 2 10 15,-9 0 13-15,-1 2 13 0,-7 4 22 0,0 1 25 16,-5 6 14-16,1 4 7 0,4 2 4 0,-3 4-4 16,0 4 2-16,7 0 0 0,0 3-6 0,0 6-5 15,7 3-10-15,1 3-9 0,7 4-7 16,3 0-3-16,6 3-5 0,2 1-7 0,4-1-8 15,6 1-15-15,7-2-18 0,4-1-25 0,9-2-43 16,2-1-105-16,9-3-234 0,-9-3-77 0,-12-5-705 16</inkml:trace>
  <inkml:trace contextRef="#ctx0" brushRef="#br0" timeOffset="30602">23922 12765 2716 0,'0'0'13'0,"0"0"-2"15,0 0-7-15,0 0-15 0,0 0-19 16,0 0 4-16,0 0 2 0,0 0 14 0,0 0 15 16,0 0-2-16,0 0-1 0,0 0 5 0,0 0 3 15,0 0 2-15,140 1 4 0,-108 8-7 16,4 3-1-16,-2 2-4 0,4 1-4 0,-1 1 3 15,-3 1-4-15,2 2 0 0,-5 1 2 0,1-2-5 16,-4 0 3-16,-7 0 0 0,-1-2-4 0,-5 0 9 16,-7 0-5-16,-1-3 0 0,-5-1 2 0,-2 0-5 15,0-1 11-15,0 1 7 0,-6-4 5 16,-9 3 9-16,-4-4-6 0,-3 0-5 0,-8 0-2 0,0-3-7 16,-4-2 3-16,-2 1-2 0,0-3 0 15,1 0 5-15,3 0-5 0,4-3 1 0,2 0-2 16,10 0-6-16,1-1 5 0,5 4 0 0,6-3-2 15,0 3 7-15,4-1-10 0,0 1-7 16,0 0-12-16,6 0-18 0,-4 0 2 0,9 0 6 16,3 0 12-16,2 0 20 0,9 0-1 0,4 0 0 15,6 0-2-15,6 0-7 0,3 0 5 0,6 0-2 16,0 0-2-16,0-2 1 0,2-1-8 16,-2-1-4-16,0-2-2 0,-3-1-1 0,1 0 6 15,-3-2 3-15,-4 0 5 0,-1-3 2 0,-2-1-1 16,-5 0 2-16,1-2 0 0,-4 0 3 15,-4-2 1-15,-3 0 1 0,-6-1 0 0,-4 0-3 16,-3-2 1-16,-6 1-4 0,-4-3-3 0,0 1-2 16,-4-1-1-16,-9 1 0 0,-2 1 5 0,-5 0 3 15,-6 4 3-15,0 3 5 0,-1 3 4 16,-1 4 6-16,3 2 0 0,-1 2 2 0,5 2-4 16,-2 0-5-16,6 6 0 0,2 3-2 0,2 3 6 15,1 6 7-15,1-2 4 0,0 10 7 0,7-2-4 16,-2 2 1-16,6 3 5 0,0 1-4 0,3 2 1 15,4 0-4-15,5 1-4 0,4-1-2 0,8-1 0 16,2-2-1-16,4-5 0 0,8 2-4 16,3-5-3-16,4-2-2 0,4-2-6 0,1-2-2 15,1-5-6-15,-3-1-3 0,4-1-6 0,0-2-10 16,-3-1-7-16,-3-2-8 0,-4 0-15 16,-2-1-14-16,0-1-26 0,-6 3-32 0,-4-3-43 15,-3 2-89-15,-4 2-159 0,-8-2-169 0,-8 0-839 0</inkml:trace>
  <inkml:trace contextRef="#ctx0" brushRef="#br0" timeOffset="31663">210 1826 2053 0,'0'0'11'0,"0"0"-8"0,-4-205 5 15,5 143 5-15,8 14 8 0,-1 14 4 0,0 7 5 16,-3 8 0-16,1 8-18 0,-1 5-39 0,2 6-27 16,3 2-23-16,5 10-2 0,-2 3 26 15,2 8 11-15,1 4 16 0,0 9 10 0,-2 6 12 16,-4 8 13-16,1 7 10 0,-1 10 10 0,-5 11 5 15,1 9 5-15,-5 11 4 0,-1 13 1 0,0 10 1 16,0 11 1-16,-7 9-3 0,1 13-2 0,-3 13-4 16,1 12-2-16,1 12 1 0,-4 15-5 15,3 11 1-15,-1 12-4 0,-1 14-2 0,5 12-4 0,-2 12-2 16,4 12-4-16,3 12 2 0,0 9 4 16,0 9 0-16,3 10 3 0,5 6-5 0,3 7-7 15,0 5-6-15,-2 3-4 0,2 2-6 0,0 0-6 16,-1-2-15-16,-3-7-9 0,0-4-14 15,-3-8 1-15,-4-6 7 0,0-8 8 0,0-6 13 16,0-9 5-16,-2-6 8 0,-6-8-2 0,0-7 3 16,-4-9 3-16,-2-9 4 0,0-6 17 15,-1-9 4-15,-1-9 7 0,1-7 7 0,0-11-2 16,0-8 11-16,5-9 4 0,1-8 15 0,-1-12-10 16,2-7-10-16,2-14-7 0,0-8-23 0,3-11-1 15,-1-12-6-15,2-11-4 0,2-12-8 16,0-12-1-16,0-11-2 0,3-9-16 0,1-11-19 15,3-8-29-15,0-7-45 0,2-9-32 0,4-7-37 16,-1-4-55-16,2-6-46 0,1-4-36 0,1-4-55 16,-1-5 50-16,-1-2 81 0,-3 0-226 0</inkml:trace>
  <inkml:trace contextRef="#ctx0" brushRef="#br0" timeOffset="32392">161 16308 3322 0,'0'0'-58'0,"0"0"-7"16,0 0 7-16,0 0 11 0,154-23 25 0,-87 17 14 15,11-1 3-15,11 1 0 0,10-1-5 16,7-3-10-16,11 0-16 0,10-5-15 0,10-5-22 16,9-3-9-16,7-5-2 0,4-5-3 0,8-3 13 15,0-2 9-15,6 0 14 0,2 0 21 0,3 0 13 16,-1 3 12-16,3-1 8 0,6 0 3 0,-4 4 6 15,4-1 5-15,5 4 4 0,3 1 5 16,4 1 0-16,10 3 9 0,3 2-2 0,5 0-5 16,7 1-4-16,3 3-7 0,11-1-6 0,-1 1 7 15,6 1-2-15,4 1-5 0,8 1 3 0,3-2-9 16,2 3-3-16,6 0 1 0,1 1-1 16,6 4 4-16,3-2-3 0,0 3 4 0,7 0 1 15,0 2-2-15,1 2 3 0,2 1-3 0,2 1 0 16,3 2 2-16,-2 0-2 0,1 0-2 15,1 0-1-15,1 0 1 0,2 0 2 0,1 2-1 16,-1 0 3-16,5 0-1 0,3 0-1 0,0-2 3 16,0 0 0-16,6 0 2 0,-3 0-1 15,4 0-1-15,2-3 4 16,1-3-6-16,1 0 1 0,0-2 1 0,5-1-6 0,-4 0 5 0,1-1 4 16,-1-3-1-16,2 2 11 0,-5-1 4 0,0 0 4 15,-4 0 4-15,1-2-5 0,-6 4-5 0,-5-1-2 16,-1 2 2-16,-9 1 1 0,-4 4-7 0,-6-1-6 15,-6 3-7-15,-5 1-5 0,-6 1 4 0,-6 0-4 16,-6 4 0-16,-6 4 2 0,-9 0-6 16,-4 0 0-16,-5 1-3 0,-7 0-5 15,-10 0 6-15,-4 1-3 0,-7-2 1 0,-10 1 4 0,-3 0-5 16,-12-1 3-16,-7 0-2 0,-12-2-5 16,-6 0 10-16,-12-1-1 0,-5 0 2 0,-10-3 7 15,-4 0-4-15,-15-2-1 0,-6 0-4 0,-11 0-2 16,-12 0 1-16,-11-2-8 0,-6 0-6 0,-13-2-14 15,-9-1-28-15,-13 2-27 0,-5-1-51 16,-11-4-163-16,0 3-327 0,-1 1-892 0</inkml:trace>
  <inkml:trace contextRef="#ctx0" brushRef="#br0" timeOffset="33980">0 420 2638 0,'0'0'-8'0,"0"0"-14"0,0 0-4 0,0 0-24 16,0 0-9-16,0 0 8 0,0 0 12 16,157-129 23-16,-92 129 6 0,9 0-6 0,11 7 5 15,5 2 4-15,11 2 3 0,10 1 5 0,9-1 0 16,4-4-1-16,10 1 1 16,8-5-2-16,9-1 3 0,9-2-1 0,8-2 1 0,7-5 2 15,6-4-4-15,8-2 3 0,9 1-1 0,5-2 3 16,10 0 2-16,9-2 3 0,8 1 4 0,9-1 2 15,11 1 5-15,7 1-2 0,9-2 2 0,7 1-2 16,10 1-2-16,9-1 3 0,6 3-3 16,9 0-3-16,4 0-2 0,10-1-1 0,7 2-4 15,1 1 1-15,12 1-1 0,1-1-5 0,7 0 0 16,8 0 0-16,4 0-4 0,4 0 3 0,2-1 0 16,9 0-2-16,-1 2 6 0,9-3-5 0,0 3 3 15,3 1-3-15,3-1 2 0,0 2 5 0,2-1-2 16,5 1 5-16,-3 2-4 0,4 1 2 15,-3 2 4-15,5 1 1 0,-7 1 4 0,6 0-4 16,-7 0 2-16,-2 0-3 0,4 0 3 0,-9 1 1 16,1 6-6-16,-1 1-2 0,-5 3 0 15,-3 2-5-15,-2 1 5 0,-9 4-2 0,-3-1-5 16,-4 4 4-16,-8-1-5 0,-4 3 1 0,-10-2 0 16,-4 3-4-16,-10-3 3 0,-8 1 0 15,-6-1-2-15,-12-1-1 0,-7-1 1 0,-8-2-2 16,-13 1 6-16,-8-5 0 0,-14 1-4 0,-6-2 4 15,-15-2-9-15,-10-1 4 0,-12-1 0 0,-9-2-1 16,-15-1 6-16,-7-2 0 0,-15 0-1 16,-12-3 1-16,-13 0-2 0,-7 0 1 0,-10 0 1 15,-12-3 0-15,-4-2 1 0,-14 1 0 0,-6-1-1 16,-6 1 1-16,-7-3 0 0,-8 1-1 0,-5 2-2 16,-3-2 2-16,-8 2-1 0,-3-1 0 0,-6 2 0 15,-3 0 1-15,-2 0-4 0,-2-2 2 0,-1 2 1 16,-1-1-2-16,-6-1 3 0,3 2-2 15,-7-2-1-15,0 3 2 0,-3-3-1 0,2 1 1 16,-5 1 0-16,-3 0-1 0,2 2 0 0,-5-1-2 16,-2 2-5-16,-1 0-10 0,0 0-13 15,0 0-22-15,2 0 3 0,0 3 11 0,4 3 15 16,-3 4 20-16,5 2 2 0,-3 3-5 0,2 5 0 16,0 3 2-16,1 4 1 0,-1 5 2 0,2 3-1 15,-2 4 3-15,1 1-1 0,-2 5 0 16,2 5-3-16,0 4 2 0,-2 5 2 0,3 4 0 15,-2 11 1-15,4 1-2 0,-1 7-2 0,1 5 1 16,-3 9 3-16,3 4-1 0,2 6 2 16,-2 8 2-16,0 0 3 0,-1 7 4 0,-1 6-3 15,4 7-2-15,-4 7-3 0,2 5-3 0,-4 5 4 16,2 2 0-16,-3 9 3 0,3 4-5 0,-2 4 3 16,1 4 4-16,1 8-8 0,-4 2 6 15,5 3-8-15,-6 6 0 0,-2 2 6 0,5 5-4 16,-4 6 5-16,0 0-2 0,4 5-2 0,-2 5 4 15,-1 1-5-15,2 3 3 0,-2 5-1 0,0-2-2 16,1 2 2-16,-1 3-2 0,5-3 0 0,-4 2 4 16,3 3-3-16,-2-5 5 0,3 1-1 15,-3 1 2-15,3-3 0 0,-1 1-4 0,-1-3-2 16,3-1-3-16,-2-2-2 0,0-6 1 0,-1-1 4 16,-3-2 0-16,-1-3 1 0,-3-2 3 0,0 1 4 15,0-2-3-15,0-2 0 0,-4 1-4 0,-6-2-1 16,2-3 2-16,-2-1 2 0,-3-2-3 15,-1-2 0-15,-6-4-2 0,3-2-2 0,-6-6-2 16,4-7-1-16,-4-2 2 0,1-6-2 0,1-6 3 16,-3-3 5-16,3-5 1 0,-2-5 3 15,0-4 0-15,4-6-1 0,-3-7-4 0,3-3-2 16,-2-10 1-16,2-6-1 0,-1-6-2 0,2-5 4 16,-4-2-4-16,4-6 4 0,-3-5 6 0,3-1-7 15,-5-10 4-15,4-4-5 0,-5-10-4 0,-2-8 8 16,2-9-6-16,-1-5-1 0,1-6-2 15,-4-4-6-15,-2-8 7 0,2-1-1 0,-2-7 4 16,-6-3 4-16,2-3-2 0,-7-4 4 0,-8-4-2 16,-4 0-1-16,-5-3 8 0,-9-6-4 0,-11-3 1 15,-12 0 2-15,-7-2-9 0,-16 2 3 0,-17 2-2 16,-16-1-2-16,-19 3 10 0,-22 3 1 16,-25 5 3-16,-21 0 4 0,-31 7-6 15,-28 8-6-15,-30 9-12 0,-32 11-39 0,-34 9-89 0,89-6-296 16,88-10-1181-16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0:13.07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0 341 1674 0,'0'0'15'0,"0"0"70"0,0 0-49 0,0 0-17 16,0 0-14-16,0 0-12 0,0 0-1 0,0 0 3 16,0 0 6-16,0 0 11 0,0 0 6 15,29-20 3-15,-18 19 8 0,1-1-3 0,3 0-2 16,3 0 4-16,7 0-6 0,2-1 4 0,2 0-2 15,6 1-7-15,-1-1-4 0,4 1-9 16,3 1-2-16,6 1-1 0,-2 0 0 0,4 0-1 16,-3 0 1-16,8 0 1 0,-1 0 1 0,0 1 0 15,5 1-3-15,4 1-7 0,1-1-6 0,4 1 16 16,4 0-2-16,3-3 9 0,2 0 5 16,6 0-11-16,6 0 3 0,-2-6 0 0,5-1-2 15,2-2 2-15,1 3-1 0,3-5 0 0,6 1 3 16,2 0-2-16,3-3-1 0,1 1-2 0,0 2-3 15,0 0 1-15,1 1-1 0,3 2-2 0,-3 1 1 16,1 0-2-16,4-1 2 0,-2 3 0 16,-1-1 0-16,-1 1 1 0,-5 1-6 0,-3-2 1 15,-7 2 2-15,1-1 0 0,-4 2 6 0,-4-2-2 16,-2 0 2-16,-5 0 1 0,-4-2 2 0,-3 0 5 16,-6 0 4-16,-3-2 8 0,-4 1 5 15,-3-1 3-15,-6-1 3 0,-4-1-3 0,-4 1-3 16,-1 1-2-16,-6-2-8 0,-2 3-4 0,-5-1-4 15,-5 2-7-15,0 0-1 0,-10 1-5 0,1 0-3 16,-8 3 0-16,-2-1-12 0,-3 1-24 16,-4 2-49-16,0 0-91 0,-3 0-169 0,-1 0-135 15,0 0-807-15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23.9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0 215 1463 0,'0'0'12'15,"0"0"6"-15,0 0 20 0,0 0-15 16,0 0-44-16,0 0-57 0,0 0-15 0,0 0 19 16,0 0 47-16,0 0 54 0,0 0 3 0,0 0 1 15,30-3 6-15,-12 3 10 0,4 0 12 16,1 0 13-16,3-1 3 0,1-4 6 0,2-1-7 16,1 0-7-16,7-2-7 0,-2 0-18 0,4 1-8 15,3-1-12-15,-1 0-7 0,3 2 6 0,-2 2 3 16,-3-1 3-16,1 3 1 0,-2-1-9 0,-1 3-2 15,1 0-2-15,-1 0-4 0,-1 0 4 0,-1 3-1 16,1 1 0-16,-2 0 4 0,0 1-5 16,-3-1-1-16,2 0-2 0,0 0-3 0,-3 1 3 15,3-4 1-15,-5 2 0 0,3-1 4 0,-4-1 0 16,-1-1 0-16,-3 0-2 0,-3 0 1 0,0 0 0 16,-3-1 2-16,-2-1 2 0,-1 1-2 15,-2-1-3-15,1 1-2 0,-5-2-3 0,-3 3-1 16,1 0 0-16,-2 0 1 0,-3 0 3 0,-1 0 9 15,0 0 13-15,0 0 10 0,0 0 1 0,0 0-9 16,-3 0-9-16,2 0-4 0,-3 0-4 16,1 0 0-16,-2 0-9 0,-2 0-11 0,-1 0-6 15,-2 0 0-15,-1 0 1 0,0 3 2 0,-1-2-3 16,1 1 1-16,-1-1 1 0,-2-1-3 16,1 2 0-16,-1-2 0 0,-2 0-2 0,0 0-1 15,1 0-2-15,-4 0-1 0,0 0-1 0,0-2 0 16,-1 2 1-16,-1-1-2 0,-1 1 1 0,2-2 3 15,-1 2 4-15,1-1 5 0,-2 1 4 0,7-3 1 16,1 3 3-16,1 0 1 0,2 0-2 0,0 0 0 16,4 0-1-16,2 0-2 0,0 0-1 15,5 0-5-15,0 0-11 0,0 0-16 0,0 0-31 16,0 0-27-16,5 0 10 0,0 0 19 16,2 0 34-16,2 0 35 0,2 4 1 0,3 1 0 15,1-1 1-15,4 1 0 0,3 0-1 0,3-1-3 16,0 1-6-16,1-2-14 0,0 0-17 0,-1 0-16 15,0-1-18-15,-2-1-13 0,-1-1-10 0,-5 2 0 16,-3-2 1-16,-2 0 1 0,-4 0 2 16,2 0-23-16,-7 0-22 0,1 1-38 0,-4-1-40 15,0 0-14-15,0 0 20 0,0 0 52 0,0 3 57 16,0-3-200-16</inkml:trace>
  <inkml:trace contextRef="#ctx0" brushRef="#br0" timeOffset="920">1042 17 1665 0,'0'0'106'16,"0"0"7"-16,0 0 18 0,0 0-23 0,0 0-33 15,0 0-46-15,0 0-40 0,0 0-22 0,0 0-10 16,0 0-6-16,0 0 0 0,0 0 10 15,0 0 20-15,-19-17 25 0,20 20 20 0,5 2 19 16,-1 0 2-16,1 1-6 0,2 2-5 0,3 2-12 16,-2 1-9-16,5 1-1 0,0 0-4 15,3 1-3-15,0 1 0 0,0 0-2 0,3 0 1 16,-1-1 1-16,-3-1 0 0,5 1 0 0,-4-3 0 16,2 1 1-16,-2-2-2 0,1-1-2 15,-2 0 1-15,0-3-2 0,-1 1 1 0,-1-3 2 16,-2 2 0-16,-2-2-2 0,-2 0 3 0,-2 0-5 15,-1 0 1-15,-2-1 1 0,-3-1-1 0,0-1 11 16,0 3 3-16,0-3 12 0,0 3 16 16,-2-3 1-16,-2 2 8 0,-1 3-13 0,-7 1-17 15,-2 1-7-15,-4 3-11 0,-2 0 2 0,-2 2 2 16,0 0-1-16,-3 0 0 0,5-1-1 0,-1-2 4 16,4 1 1-16,3-4 3 0,2-1-3 0,1-2-3 15,5 0-3-15,-1 0-4 0,6-3-1 0,1 0-1 16,0 0-7-16,0 0-7 0,0 0-11 15,0 0-15-15,1 0-19 0,4 0-17 0,-3 0 17 16,1 0 20-16,5 0 25 0,-2 0 23 0,5 0-13 16,0 0-15-16,-1 0-23 0,3 0-30 0,-1 0-29 15,-2 0-29-15,3-4-35 0,-3-1-24 16,-3 2-22-16,-1-1-5 0,-3 0 20 0,0-2 39 16,-3 2 50-16,0-3 46 0,0-1 38 0,0-1 26 15,-4 0 25-15,-3-2 28 0,0-1 20 16,-4 5 14-16,3-3 3 0,-1 1 1 0,-2-1 3 15,1 0 3-15,-2 3 7 0,1-3 5 0,1 3-1 16,1 1-4-16,-1 0-6 0,2 2-16 16,1 0-14-16,-1 0-13 0,2 1-15 0,4 0-12 15,-1 1-10-15,2 2-9 0,1 0-8 0,0 0-10 16,0 0-11-16,0 0-8 0,0 0-9 0,0 0-3 16,0 0-1-16,0 0 4 0,0 0 8 0,0 0 5 15,0 0 2-15,0 0 0 0,0 2 12 0,1 1 22 16,0 3 18-16,3 0 15 0,-2 3 1 0,2 1-11 15,-3 4-9-15,2 1-6 0,-2 1-5 16,-1 1-4-16,3-1 0 0,-3 1-2 0,0-3 0 16,0-1 3-16,0-3-2 0,0 0 0 0,-3-3-1 15,3-2-2-15,-1-1 0 0,1-4 2 16,0 0 2-16,0 0 6 0,0 0 3 0,0 0-4 16,0 0-1-16,0 0-6 0,0 0-4 0,0-3-4 15,0 2-6-15,0-1-5 0,0-1-7 0,1-1-11 16,2-5-2-16,0-2-2 0,1-2 4 15,0-3 12-15,0 1 8 0,0 0 7 0,-1 0 1 16,0 4 5-16,-3 1 2 0,2 3 1 0,0 3 5 16,-2 1 1-16,0 3 0 0,0 0-1 15,0 0-4-15,0 0-3 0,0 0-7 0,0 0-12 16,0 3-12-16,0-2-13 0,1 5 2 0,-1-2 12 16,3 6 12-16,-2 1 13 0,2 3-1 15,1 0-18-15,2 3-58 0,2 2-126 0,0-4-289 0,-4-6-960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27.4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42 284 479 0,'0'0'61'0,"0"0"32"0,0 0 16 0,0 0-23 16,0 0-13-16,0 0-30 0,0 0-32 0,0 0-14 15,0 0-12-15,0 0-2 0,0 0 2 0,0 0 8 16,-42-38 14-16,42 38 15 0,0 0 23 15,0 0 16-15,0 0 14 0,0 0 0 0,1 0-9 16,0 0-17-16,1 0-15 0,2 0 5 0,4 0-3 16,0 0 1-16,3 0 0 0,4 0-13 0,4 0 2 15,2 0 1-15,2 0 2 0,4 0-7 0,2 0-5 16,1-2-4-16,4 1-4 0,-1 0-1 16,1-3-1-16,2 3-2 0,-1 0 2 0,2-3-2 15,1 3 0-15,0-2 1 0,-2 0 0 0,-1 1 6 16,5-2 3-16,-2 1 0 0,-2-1 1 15,2 1-3-15,-3 0-2 0,1 1-1 0,-6-1-1 16,-1 0 1-16,-3 2-3 0,-3 1-1 0,-3 0-3 16,-6 0-1-16,0 0-2 0,-5 0-3 0,-2 0-4 15,-2 0-6-15,-2 0-3 0,-3 0-4 0,0 0 3 16,0 0 11-16,0 0 17 0,0 1 6 16,-1-1 2-16,-3 1 1 0,-2 2-14 0,-5 1-4 15,2-1-10-15,-4 0-14 0,1 1-14 0,0-1-11 16,-2-3-17-16,1 0-12 0,0 0-9 15,0 0-10-15,2 0-7 0,-2-4-19 0,3-5-22 16,0 2-11-16,0-3 5 0,1-1 24 0,1-1 37 16,1-1 35-16,-3-1 24 0,5 1 16 0,-1-1 8 15,-2 1 3-15,4-1 3 0,-1 0 1 0,-1 2 4 16,2-1 11-16,0 1 14 0,0 1 28 16,1 3 27-16,0 0 20 0,1 4 6 0,0 1-10 15,2 2-33-15,0 1-45 0,0 0-56 0,0 0-48 16,0 0-15-16,0 0 23 0,0 1 40 0,2 3 38 15,2 1 26-15,0 1 3 0,0 2 4 0,4-1 5 16,-1 4 8-16,4-2 2 0,0 0 4 16,5 2-5-16,2-1-8 0,0 3-6 0,1-1-13 15,3 0-5-15,-1 1-8 0,1-1-4 0,2 1 3 16,-1-1-2-16,-1 0 0 0,2 0-3 0,-2-2-3 16,-3-2 2-16,2 0 3 0,-2-2 4 15,-4-1 1-15,-2-2 8 0,0 0 8 0,-2-1 6 16,-3-2 8-16,-1 1 6 0,-5-1 6 0,2 0 10 15,1 0 4-15,-3 0-4 0,1 0-10 16,1 0-15-16,-3-3-9 0,2 1-6 0,0-1-2 16,-3 2 4-16,0 1 6 0,0-1 1 0,0 1 2 15,0-2-7-15,0 2-10 0,0-2-10 0,-6 1-13 16,2-2-10-16,0 0-9 0,-1 2-6 16,-3-3 1-16,-3 2 2 0,1 2 4 0,-3 0 3 15,-4 0 1-15,1 0 4 0,-2 0 3 0,-1 0 0 16,2 6 4-16,-2-2-1 0,0 0 2 0,2 1 4 15,1-1 0-15,1 1 2 0,3 0 0 16,1-1-3-16,6-1 0 0,-3 0-6 0,4 0-10 16,-2 1-8-16,5-1-14 0,-2 1-5 0,2-1 0 15,-1 0 2-15,2 0 7 0,0 1 8 0,0-1 9 16,0 0 7-16,2 2 6 0,2 0 5 0,-2-1 2 16,4 1 2-16,-1-1-2 0,2 0-6 15,0-1-14-15,3 1-19 0,-1-2-28 0,1 1-34 16,2-3-39-16,0 0-31 0,-1 0-19 0,1 0 8 15,-1-1 43-15,-1-3 46 0,-1 0 41 0,0 1-2 16,-7-1-285-16</inkml:trace>
  <inkml:trace contextRef="#ctx0" brushRef="#br0" timeOffset="558">931 133 414 0,'0'0'51'16,"0"0"30"-16,0 0 26 0,0 0 3 0,0 0-13 15,0 0-32-15,0 0-41 0,0 0-38 0,0 0-27 16,0 0-8-16,0 0 10 0,0 0 16 0,0 0 16 16,0 0 13-16,-64 16 6 0,58-6 6 15,-1 0 6-15,2-1 6 0,-2-1 0 0,4-2 2 16,-2 0 2-16,-1-2 0 0,4 0 7 0,-1-1 2 16,0 0-2-16,-1 1-1 0,1-3-4 0,1 1 1 15,0 0 5-15,1-2 5 0,1 0 5 16,-1 1 7-16,1-1 0 0,-2 0-2 0,0 0-9 15,-1 0-15-15,0 0-12 0,2 0-8 0,-3 0-6 16,-1 0 2-16,1 0-2 0,-1-3 1 16,-1 1 0-16,0 0 1 0,-1-2 0 0,0-1 4 15,-1 3 1-15,4-1 1 0,-3-1 3 0,1 0 0 16,1 0 4-16,-1 1 0 0,5 0-2 0,-2 1 2 16,-1 0-4-16,3 1 0 0,1 1-2 15,0 0-11-15,0 0-10 0,0 0-14 0,0 0-11 16,0 0-9-16,0 0-9 0,1 0-6 0,3 0 19 15,-1 0 26-15,3 0 28 0,0 3 27 0,3 2 6 16,2 0-10-16,2-1-4 0,2 0-8 0,3 3-7 16,0-4-5-16,1 4-4 0,1-2-3 15,-1-1-7-15,2 0 0 0,-3 1-1 0,-1-2 1 16,-2 0 1-16,-2-1-1 0,-4-1-1 0,-2 0 2 16,-3-1 6-16,-2 2 15 0,-1-2 20 0,-1 0 18 15,0 0 17-15,0 2 3 0,0-2-10 0,-1 0-13 16,-1 0-23-16,-2 0-22 0,-1 0-20 15,-2 0-14-15,-1 0-3 0,-2 0 1 0,-2-2 5 16,1 0 7-16,-1 2 4 0,-1-1 5 0,2 1-1 16,0 0-5-16,3 0-3 0,0 0-13 15,1 0-16-15,0 1-16 0,3 7-12 0,-1 5-9 16,2 3-36-16,2 7-139 0,1-3-180 0,0-5-926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30.7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523 260 522 0,'0'0'17'15,"0"0"-4"-15,0 0-2 0,0 0-15 0,0 0-5 16,0 0-4-16,0 0-1 0,0 0 9 15,0 0 0-15,0 0 5 0,0 0 4 0,0 0 0 16,-155 25 7-16,136-22 4 0,2-1 6 0,-1-2 20 16,-3 0 18-16,4 0 3 0,-4 0 22 15,3 0 3-15,1 0-1 0,-4-2 12 0,5-1-20 16,-3 0-15-16,2 0-4 0,1 0-10 0,0 2-1 16,-2-1-1-16,3-1-4 0,-2 1-1 0,4 0 4 15,2 2 2-15,0-1-1 0,4 0 2 16,-1-1-3-16,2 0-1 0,2 2 5 0,0-1 0 15,3 0 1-15,1 1-3 0,0 0-11 0,0 0-14 16,0-2-9-16,0 2-13 0,3 0-9 0,1-2-8 16,0 2 9-16,1-1 14 0,3-2 13 0,6 0 11 15,0-1-9-15,6-1-5 0,-1-1-7 0,3 2-1 16,-3-2-2-16,4-1-4 0,-1 1-1 16,0 2 1-16,0 1 1 0,-4-2 0 0,5 2 0 15,-3 0 0-15,2 1-1 0,-1-1 1 0,1 2 1 16,2-2-1-16,1 0 2 0,-2 1 3 0,3-1-1 15,1 1-3-15,-1 1-1 0,2 1-6 16,-3-2-2-16,3 2 2 0,-1-1-1 0,3 1 4 16,-1 0 0-16,-1-2 0 0,1 2 1 0,0 0-2 15,-2 0 3-15,-2 0-2 0,3 0 0 16,0-2 3-16,-5 2-1 0,1 0 0 0,-2-1 3 16,0 1-1-16,3-1 1 0,-2 1-1 0,-1-2-1 15,1 2-2-15,-3-2-1 0,4 2-1 16,-8-1 0-16,2 1 0 0,-3-1 2 0,-1 1 0 15,-1-2-1-15,-2 1 2 0,-1 1-3 0,-1-1 3 16,-5 1 2-16,2 0 0 0,-2 0 7 0,-4 0 8 16,0 0 10-16,0 0 11 0,0 0 2 0,0 0 3 15,0 0-7-15,-3 0-8 0,2 0-3 0,-1 0-10 16,1 0-2-16,1 0-1 0,-3-2-13 16,1 1-9-16,0-1-7 0,-5-1-12 0,2 1 2 15,-1-1-3-15,0 0-2 0,0 0-3 0,-1 0-8 16,2 0 2-16,-2 0-5 0,3 0-5 0,-2 0-2 15,1 0-9-15,0 0-12 0,0-2-16 16,1 2-13-16,2 0-21 0,-2-2-29 0,1 1-18 16,-1-1-15-16,2 1-12 0,-2-1 22 0,2 2 34 15,0-4 35-15,-2 2 48 0,3-1 28 0,-2 0 15 16,2 0 14-16,-2-1 7 0,-4 3 11 16,4-2 15-16,-1 1 12 0,-1-1 13 0,3 2 20 15,-2 0 21-15,2 0 4 0,-3 1 3 0,4 2-3 16,0 0-8-16,1 1-2 0,0 0-14 15,0 0-23-15,0 0-30 0,0 0-19 0,0 0-13 16,0 0-12-16,0 0 0 0,2 0 21 0,4 0 26 16,1 2 21-16,1 3 8 0,3-1-13 0,1 1-7 15,-1 1 0-15,3-2-6 0,2 2-3 16,-1-1-12-16,2 0-12 0,-1-1-2 0,-1 0-5 0,0-1 3 16,3 1 2-16,-3-1 0 0,0 0 7 15,0 2-4-15,0-4-1 0,0 3 2 0,1-1-7 16,-1-1 3-16,0 3 0 0,-1-4-4 0,-2 2 7 15,0 0-7-15,-3-1 0 0,0-1 0 0,-3 2-5 16,1-1 1-16,-3-1-2 0,-3 1-1 16,0 0 0-16,2-1-3 0,-3 1 1 0,1 1 2 15,-1-1-2-15,0 0 8 0,0 0 4 0,0 1 4 16,0 0 7-16,0 0 2 0,0 0 4 16,-4 0 4-16,2 1-1 0,-5 3 2 0,0-2-3 15,-4 1-3-15,3-1 0 0,-4 1-6 0,-2 2-1 16,-1-2-4-16,-3 0-6 0,2 2 2 0,-2-4-4 15,2 3 1-15,-2-2 1 0,3-1-2 16,1-1-3-16,1 0-3 0,-1 0-8 0,2-1-5 16,-1 0-7-16,4 0-2 0,-2-2 1 0,3 2 2 15,-2-2 3-15,3 0 1 0,0 0-6 16,3 0-8-16,-1-2-16 0,1-1-20 0,1 0-20 16,2 0-18-16,-3 0-21 0,1 0-19 0,0 0-19 15,0-2-13-15,3 2 12 0,0 0 26 0,-2 0 42 16,2 0 42-16,0 1 26 0,0 2 14 0,0-1 8 15,0-1-13-15,0 2-391 0</inkml:trace>
  <inkml:trace contextRef="#ctx0" brushRef="#br0" timeOffset="512">1218 50 474 0,'0'0'73'0,"0"0"30"0,0 0 34 0,0 0 7 15,0 0-11-15,0 0-17 0,0 0-32 16,0 0-30-16,0 0-32 0,0 0-32 0,0 0-21 16,0 0-14-16,0 0-8 0,0 0 15 0,-11-19 20 15,8 25 19-15,0 2 18 0,-3 3 3 0,0-1-4 16,-1 3-2-16,2 1-4 0,-2 4-5 16,2-3-2-16,-1 1-1 0,1-1 1 0,1-1 3 15,1-2-3-15,-1-1 1 0,1-3-3 0,3-2-1 16,0-1 4-16,-3-3 5 0,3 0 12 0,0 0 15 15,0-2 17-15,-1 0 19 0,1 0 9 0,0 0 4 16,0 0 1-16,-2 0-6 0,2 0-3 0,0 0-22 16,-1-4-36-16,-2 0-27 0,2 0-24 15,-2-4-7-15,1 1 6 0,-1-2 2 0,-1-2 3 16,1 1 7-16,2-2 7 0,-3 0 11 0,1 0 3 16,0-1 2-16,0 1 3 0,3 1-1 0,0 2 3 15,-2 1 6-15,2 0 3 0,0 3 3 16,0 1 4-16,0 2-6 0,0 2-19 0,0 0-38 15,0 0-56-15,0 0-30 0,2 0 24 0,4 3 46 16,-2 3 54-16,1 2 37 0,6 0-10 16,-4 2-9-16,1 0-5 0,5 3-2 0,-5-1 1 15,0 0 0-15,3 2-1 0,-3-2-1 0,0-2 0 16,2 0-2-16,-6-1 1 0,3-1-3 16,-4-2 0-16,-1-2 0 0,0-2 2 0,0 0 13 15,-2-1 26-15,0-1 25 0,0 0 14 0,0 0-5 16,0 0-29-16,0 0-41 0,0 0-57 0,0 0-101 15,0 0-162-15,0 0-83 0,0 0 28 0,0 0-459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33.6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123 307 256 0,'0'0'185'16,"0"0"-180"-16,0 0-1 0,0 0 0 15,0 0 0-15,0 0-1 0,0 0 5 0,0 0-2 16,0 0 3-16,0 0 3 0,0 0 6 0,0 0 11 15,-79-33 14-15,72 30 18 0,2 0 15 0,-1 0 11 16,-1 0 8-16,6-1 2 0,-2 1 1 16,1 0-6-16,-3 2-9 0,3-1-3 0,-1 1-8 15,2 1-7-15,-1-2-3 0,2 2-7 0,0 0-14 16,0 0-11-16,0 0-23 0,0 0-29 0,0 0-21 16,0 0-24-16,0 0-13 0,0 0 10 15,0 0 19-15,2 0 39 0,0 0 42 0,2 2 25 16,2-1 22-16,-1 1 2 0,5-1-4 0,2 1-9 15,3-2-7-15,2 0-12 0,9 0-8 0,0-2-6 16,2-4-10-16,8-2-6 0,-2 0-5 0,1 1-4 16,-2-2-2-16,1 1 3 0,-5 2 0 15,2 2 2-15,1 0 1 0,-5 1-4 0,2 0 0 16,-2 0-2-16,0 1 1 0,1 2-3 0,-1 0-2 16,-1 0-1-16,0 2-2 0,0 1 0 15,1 0 0-15,-1 1 1 0,0 2 0 0,0-2 0 16,-2 2 1-16,2-1 0 0,-2 1-1 0,-3-1 1 15,0-1 3-15,-1-1 2 0,0 0 4 0,-1 0 1 16,-3-1 3-16,-1-2 1 0,1 0 3 16,-3 0 5-16,0 0 5 0,-2-4 7 0,-1 0 2 15,-2 0 3-15,2 1 0 0,-2-2-1 0,-4 2 1 16,0-2 1-16,-1 2-1 0,-3 2 2 0,3-1-5 16,-3 2-6-16,0 0-9 0,0 0-10 15,0 0-9-15,-3 0-5 0,1 0-5 0,2 0-3 16,-1 0-3-16,1 0-5 0,0 0-1 0,0 0-7 15,0 0-4-15,0 0-7 0,-1 0-8 0,1 0-6 16,-3 0-35-16,0-1-21 0,-1-1-9 16,1-1-12-16,-2-1 16 0,-1 0-7 0,1-2-11 15,1-1-13-15,-3-2-35 0,3 0-18 0,-3-2-3 16,4-1 25-16,-3-1 60 0,-1-2 53 0,1 4 38 16,-1-3 15-16,2 2 5 0,-3-1 4 0,2 4 4 15,-2-1 2-15,3 1 16 0,-2 1 20 16,3 2 32-16,0 0 36 0,0 0 20 0,1 2 12 15,3 3-12-15,0 0-36 0,0 1-43 0,0 0-50 16,0 0-46-16,0 0-25 0,0 0-6 0,0 0 31 16,0 2 35-16,3 3 30 0,3 2 21 15,1 2-9-15,1 0 0 0,3 0 3 0,0 1 1 16,3-1 2-16,1 1-7 0,1-1-5 0,2 1-4 16,1 0-2-16,0-3 0 0,-2 3-7 15,2-3 0-15,-3-1-3 0,1 3-4 0,-4-5 1 16,1 3-5-16,-2-3 0 0,-1 1 1 0,-1-1-1 15,-2 1 1-15,0-2 0 0,-2 2-1 0,-1-1 1 16,0 0-2-16,-3-1-3 0,-1 0 0 0,-1-2 0 16,0 1 8-16,0-1 5 0,0 1 18 15,0-1 10-15,0 2 17 0,-3 0 15 0,-6 3-9 16,-5 1-4-16,-1 3-22 0,-4 0-17 0,-1 1-7 16,-2-2 0-16,1 2 3 0,-2-3 1 0,3 0 2 15,-1 0-6-15,2-2-3 0,1 2-2 16,2-4-8-16,1 3-6 0,5-1-18 0,1-2-59 15,2 2-118-15,4 1-119 0,3-3-38 0,0 1-658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36.7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140 210 53 0,'0'0'334'15,"0"0"-278"-15,0 0-23 0,0 0-26 16,0 0-4-16,0 0-2 0,0 0 3 0,0 0 1 0,0 0 1 15,0 0 1-15,0 0 0 0,0 0 0 16,-83 33 0-16,75-27 0 0,0-3 2 0,1 2 8 16,3-2 12-16,-3 0 16 0,4-1 19 0,0-1 30 15,-1-1 26-15,3 0 8 0,-2 0-11 0,2 0-24 16,-1 0-11-16,1 0-1 0,0 0 8 16,-2 0 4-16,3 0-9 0,-1 0-10 0,1 0-8 15,0-1-15-15,0 1-13 0,0 0-14 0,0 0-12 16,0 0-5-16,0 0-1 0,0 0 1 15,0 0 2-15,0 0 1 0,0 0 7 0,1 0-2 16,-1 0-1-16,0 0-6 0,0 0-6 0,0 0 0 16,0 0 6-16,3 0 6 0,-3 0 2 0,0 0 3 15,1 0 0-15,-1 0 0 0,1-2 3 16,1 2 0-16,-1-1 0 0,3 1-1 0,0-2-5 16,-2 0-2-16,0 1-4 0,0-1 0 0,1 1 1 15,1 1-4-15,-3-2 1 0,0 2-5 0,1 0-3 16,-1 0-1-16,2 0-3 0,-3-2 0 15,3 2 2-15,-1 0-1 0,1-1-1 0,0 1-1 16,0-1 1-16,-2 1 6 0,3 0 2 0,-1-2 1 16,-2 2-2-16,0-2-2 0,2 2 2 0,0 0-1 15,1-1 1-15,0 1-1 0,-1-1-1 0,2-1 0 16,-2 0 1-16,0 1 4 0,4-1 3 16,-3 1 2-16,1 0 3 0,1-1-2 0,0-1-1 15,0 0-1-15,-1 0 2 0,1 0-2 0,2 0-1 16,2 0 0-16,-4 0-4 0,3 0-1 0,-3-2-2 15,3 2-1-15,-1 1-1 0,-3 0 1 16,5-1-4-16,-3 2-1 0,1-3 0 0,-1 3-3 16,2-1 3-16,2 2-1 0,0-2 3 0,1 1 2 15,3-1 2-15,0-1 0 0,4 0 3 16,2 0-3-16,-1 0 1 0,4-2 1 0,-1 1-3 16,3-1 2-16,1-1-1 0,0 1 0 0,1 0 2 15,-1 1-4-15,0-1 1 0,1 2-3 0,-2 0-3 16,-2 1 4-16,-1 0-1 0,2 1 2 15,-2 1 0-15,-1 0-2 0,0 0-2 0,-2 0 1 16,1 3-3-16,-1 2 0 0,-1-1-1 0,2 1 2 16,-2 1 2-16,0-2 1 0,-2 2 2 0,-2-1-2 15,-3-1 0-15,0 1 1 0,-1-2-2 0,-3 2 1 16,2-4 3-16,-1 2-1 0,-2-1 2 0,-3-1 1 16,3 1-4-16,-3-1 2 0,2-1-1 15,-2 0-1-15,-1 2 2 0,-1-2 1 0,0 0-3 16,0 0-3-16,-2 0-5 0,0 2-5 0,2-2 3 15,-2 0-1-15,0 0 5 0,0 0-2 16,0 0-2-16,0 0-4 0,0 0-11 0,0 0-1 16,0 0-4-16,0 0-3 0,0 0 0 0,0 0-5 15,0 0-8-15,0 0-6 0,0 0-8 0,0 1-3 16,0-1 1-16,0 0 2 0,0 0 3 16,0 0-3-16,0 0-6 0,0 0-3 0,0 0-4 15,0 0 4-15,-2 0 6 0,2 0 6 0,-2 0 4 16,0 0-40-16,0-1-50 0,-3-1-10 0,-1 0 9 15,0 1 49-15,-1-1 34 0,5 1-419 0</inkml:trace>
  <inkml:trace contextRef="#ctx0" brushRef="#br0" timeOffset="374">858 85 43 0,'0'0'468'0,"0"0"-440"0,0 0 18 15,0 0 32-15,0 0 34 0,0 0 22 0,0 0 3 16,0 0-17-16,0 0-24 0,0 0-20 0,0 0-14 15,0 0-16-15,0 0-14 0,0 0-16 0,-36-85-18 16,36 85-15-16,0 0-22 0,0 0-17 16,0 0-14-16,0 0 17 0,2 0 28 0,4 1 26 15,-1 3 26-15,1 0 3 0,6 0 2 0,-1 1 10 16,4 1-1-16,0 2-7 0,1 0-8 16,-2-1-15-16,1 1-6 0,0 0 2 0,0-1 1 15,0 0 3-15,0 1 4 0,0 0 5 16,2-2 10-16,-4 1 5 0,1-2-2 0,-1 1-6 0,0 0-13 15,0-1-8-15,-2 1 0 0,2-1-3 16,-4-2 3-16,-1 2-2 0,1-2-4 0,-4 2 0 16,2-2-3-16,-2-2 0 0,-3 2 1 0,-1-1 0 15,0 0 2-15,-1-1 2 0,0-1 23 16,0 0 12-16,0 2 30 0,0-2 25 0,0 0-3 0,0 0 0 16,0 0-16-16,-1 0-17 0,-2 0-21 0,-6 0-15 15,-1 0-18-15,-5 0-6 0,-1 0 0 16,-1 3 3-16,-2-2 3 0,-1 4-1 15,-3-2 0-15,2 2-4 0,-1 0 0 0,2 1 1 0,-1-2 0 16,4 0 4-16,0-1 2 0,4 1-4 16,0-2 0-16,2 2-7 0,3-3-8 0,5 1-8 15,1-2-14-15,0 0-21 0,2 0-31 0,0 1-15 16,0 0 2-16,0 1 6 0,2 1 13 0,3 0-14 16,2 1-28-16,5 1-29 0,-1-1-30 15,0 0-8-15,3-2 24 0,2 2 43 0,-6-3-29 16,-2-1-307-16</inkml:trace>
  <inkml:trace contextRef="#ctx0" brushRef="#br0" timeOffset="695">953 59 552 0,'0'0'26'0,"0"0"6"16,0 0-6-16,0 0-14 0,0 0-17 16,0 0-6-16,0 0 9 0,0 0 12 0,0 0 12 15,0 0 5-15,0 0-2 0,0 0-7 0,0 0-6 16,-3-7 1-16,3 10 9 0,0 2 6 0,0 1 7 16,-3 1-3-16,2 2-8 0,-1 2-6 15,1-1-7-15,-3 1-1 0,3 0 0 0,-1-2 0 16,0-1 5-16,0 2-2 0,1-3-3 0,-1 0 0 15,2-3-5-15,0-1 0 0,0-1-2 0,0-2 1 16,0 0-2-16,0 0 0 0,0 0-5 16,0 0-8-16,0 0-9 0,0 0-27 0,0 0-44 15,3 1-21-15,1 1 0 0,-2-1-518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40.0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445 206 429 0,'0'0'8'0,"0"0"-1"0,0 0-1 0,0 0-2 15,0 0 0-15,0 0-1 0,0 0 3 16,0 0 3-16,0 0 12 0,0 0 17 0,0 0 21 16,0 0 15-16,-160-29 7 0,144 29 14 0,-3-2 6 15,2 2 3-15,1-2-2 0,0 2-20 16,-1 0-23-16,2 0-21 0,-1 0-16 0,2 0-15 16,3 5-8-16,-4 0-4 0,4 1-6 0,-1 0 1 15,0 2-3-15,2-3 3 0,-1 3 3 0,0-2 4 16,2 0 5-16,2-1 4 0,-4-2 4 0,7 0 8 15,-3 1 9-15,2-4 19 0,2 0 22 16,0 0 23-16,2 0 18 0,1 0-2 0,0 0-14 16,0 0-15-16,0 0-19 0,0 0-6 15,0 0-6-15,0 0-9 0,4 0-4 0,-3 0-15 0,2 0-7 16,-2 0-10-16,5 0-5 0,2-3 4 16,4-1 0-16,2-1 3 0,2-1 2 0,4 0-3 15,1 0 1-15,3-1 0 0,0 4-4 0,2-2 1 16,1 2-3-16,1 3 2 0,-1-2 2 0,2 2-2 15,-2 0 1-15,3 0 0 0,1 0-3 16,1 2 3-16,1-1 0 0,1 1-2 0,-1 0 5 16,2-1-3-16,1-1 2 0,-2 0 0 0,0 0-3 15,0 0 0-15,0 0 0 0,0 0 0 0,0 0 4 16,-1-1-2-16,1-1 2 0,-4 0 0 16,-2 1-1-16,-1-2-1 0,-4 1-2 0,-2-1 2 15,2 2 2-15,-7-1-2 0,1 2 1 0,-6-1-3 16,-2-1-2-16,-1 2 2 0,-2 0 0 15,-5 0 0-15,-1 0 3 0,0 0 2 0,0 0 6 16,0 0 3-16,0 0 2 0,0 0-1 0,0 0-5 16,-1 0-7-16,1 0-11 0,0 0-10 0,-3 0-14 15,2 0-8-15,-1 0-7 0,1 0-13 0,-3 0-23 16,1 0-25-16,-4 0-26 0,2 0-16 16,-2 0-17-16,0 0-36 0,0 0-32 0,0 0 2 15,-1-1 40-15,0-1 67 0,3 1 66 0,1-1-399 0</inkml:trace>
  <inkml:trace contextRef="#ctx0" brushRef="#br0" timeOffset="336">939 17 491 0,'0'0'84'0,"0"0"46"0,0 0 35 16,0 0-4-16,0 0-29 0,0 0-48 16,0 0-49-16,0 0-41 0,0 0-48 0,0 0-37 15,0 0 14-15,0 0 21 0,0 0 39 0,17-17 39 16,-10 23-3-16,4 2 3 0,-1 2-3 0,3 1 1 15,-1 3-3-15,2-2-6 0,1 3 0 16,1 0-3-16,-2-1-1 0,1 0 1 0,0-3 1 16,-2 0 2-16,4-2 0 0,-4 1 0 0,0-3 2 15,-2-1 3-15,0 1 2 0,-2-3 2 0,-2-1 0 16,0 0 0-16,-3-1-3 0,1 1-1 0,-3-2-3 16,-1 1 5-16,-1 0 21 0,0-2 26 15,0 0 28-15,0 1 17 0,-1-1 5 0,-1 0-9 16,-2 0-18-16,2 0-19 0,-8 3-20 15,0-1-17-15,-5 2-11 0,-4 0-11 0,-4 4-3 16,0 0-3-16,-3 1-1 0,0 1 0 0,0-3-4 16,0 2-2-16,4-2-4 0,3 0-8 0,3 0-26 15,3-1-64-15,5 0-102 0,1 2-129 0,2-1-46 16,4 1 52-16,1-3-415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41.0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71 129 1408 0,'0'0'5'16,"0"0"12"-16,0 0-14 0,0 0-33 0,0 0 0 15,0 0 12-15,0 0 23 0,0 0 28 16,0 0 14-16,0 0 5 0,0 0-1 0,0 0 11 15,0 0 10-15,0 0 11 0,-57-12 4 0,51 12-11 16,2 0-14-16,2 0-21 0,0 0-18 16,1 0-10-16,1 0-6 0,0 0 2 0,0 0 7 15,0 0 8-15,0 0 13 0,0 0 8 0,0 0 4 16,0 0 0-16,0 0-6 0,0 0-8 0,0 0-11 16,0 0-11-16,0 0-7 0,0 0-12 15,0 0-6-15,1 0-7 0,1 0-10 0,-1 0-6 16,0 0-5-16,2 0 4 0,0 0 13 0,1 0 15 15,0 0 12-15,5 0 6 0,0 2-1 0,3-1-1 16,2 1 4-16,1 0 1 0,4 0-2 0,1-1-1 16,2-1-4-16,1 0-1 0,0 2 1 15,3-2 0-15,4 0 1 0,0 0 0 0,2 0-2 16,3 0 3-16,0-3-2 0,0-1 0 0,5 3 5 16,-2-1-3-16,0-1-3 0,-1 0-1 0,1 0-6 15,2 1 0-15,-5-1 2 0,4 1 0 16,-7 2 2-16,1-1-2 0,-3 1-1 0,-1 0 0 15,-3 0-2-15,-2 0 1 0,-3 0-1 0,-1 0-2 16,-3 0 0-16,-2 0-3 0,-6 0-3 0,-1 0-4 16,-2 1-4-16,-5 1 0 0,-1-2 5 15,0 2 7-15,0-2 8 0,0 0 5 0,0 0 0 16,0 0 1-16,0 0-7 0,-1 0-5 0,-2 0-5 16,-1 0-9-16,1 0-8 0,-2 0-8 15,-2 0-12-15,0-2-7 0,-2-1-8 0,0 0-15 16,1 0-22-16,0-1-36 0,3 2-49 0,-4-3-52 15,4 0-40-15,-2 1 30 0,2-1 60 0,-1 1 73 16,5 1-359-16</inkml:trace>
  <inkml:trace contextRef="#ctx0" brushRef="#br0" timeOffset="325">862 0 443 0,'0'0'39'0,"0"0"30"0,0 0 35 16,0 0 24-16,0 0 3 0,0 0-14 0,0 0-31 15,0 0-25-15,0 0-31 0,0 0-25 16,0 0-4-16,0 0 0 0,0 0 12 0,15-2 16 15,-7 5 3-15,0 0 1 0,4 0-3 0,2 2-6 16,2 0-3-16,4 1 0 0,-3 0-1 0,5 0 1 16,-1 0-5-16,1-2-3 0,-2 2 0 15,3 0 3-15,-2 0 6 0,-1 0 3 0,-1 0-8 16,-2-2-7-16,-2 2-6 0,0 0-3 0,-4 0 7 16,1-1 1-16,-1 1 0 0,-3-1-3 0,0-2-5 15,-4 1-1-15,-1-2-3 0,-2 0 1 16,-1 1 6-16,0-1 6 0,0-1 16 0,0 1 18 15,-1-1 25-15,-2 1 32 0,-4 1 11 0,-2 2-10 16,-5-1-24-16,-1 2-34 0,-5 2-24 0,-2 2-8 16,-3-1-8-16,-2 1-1 0,-2 1 0 15,-1-1-2-15,2 1 4 0,0 1-4 0,1 0-5 16,2 1-9-16,4 0-18 0,-1 2-36 0,4 2-62 16,-2 3-131-16,5 1-146 0,1-3 16 0,4-6-573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44.0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44 317 477 0,'0'0'17'0,"0"0"21"16,0 0 43-16,0 0 16 0,0 0 39 15,0 0 20-15,0 0-2 0,0 0 10 0,0 0-12 16,0 0-19-16,0 0-21 0,0 0-19 0,-44-27-24 16,44 27-20-16,0 0-20 0,0 0-16 15,0 0-15-15,2 0-17 0,-1 0-21 0,3 0-1 16,1 0 14-16,2 0 22 0,2 0 25 0,1 0 10 15,4 0 2-15,1 0-1 0,3 0-4 0,2 0 0 16,2 0 2-16,3 0 4 0,1 0 3 16,1-3 1-16,3-3-3 0,1 0-8 0,2-4-2 0,1 2-3 15,-1-1 0-15,4 0 2 0,-4 1-3 16,1 0-4-16,-1 3-5 0,-3 0-5 0,1 0-3 16,-2 3 0-16,-2-2-1 0,-1 4 0 0,0 0-2 15,-1 0-2-15,-4 0-1 0,1 0 1 0,-4 0 1 16,-2 2 2-16,1 0-1 0,-4-1 3 15,1 0 1-15,-4-1 0 0,2 0 3 0,-1 2-1 16,-3-2 0-16,-1 0 5 0,0 0 1 0,-2 0 5 16,-3 0 6-16,2 0 1 0,-3 0 1 15,0 0-2-15,-1 0-3 0,0 0-3 0,0 0-6 16,0 0-3-16,0 0-5 0,0 0-2 0,0 0-4 16,0 0-2-16,0 0-6 0,0 0-8 0,0 0-13 15,0 0-14-15,-1 0-11 0,0 0-16 16,-2 0-7-16,2 0-11 0,-1 0-39 0,2 0-66 15,-4-3-90-15,1-2-63 0,-2-1 25 0,4 1 79 16,-2 3-376-16</inkml:trace>
  <inkml:trace contextRef="#ctx0" brushRef="#br0" timeOffset="357">828 26 614 0,'0'0'175'16,"0"0"53"-16,0 0 17 0,0 0-30 0,0 0-44 15,0 0-35-15,0 0-31 0,0 0-23 0,0 0-24 16,0 0-23-16,0 0-20 0,0 0-13 15,0 0-11-15,-3-26-8 0,6 26 7 0,3 0 9 16,0 0 10-16,5 1 11 0,0 3-8 0,1 0-1 16,2 1-5-16,1 1-1 0,1 2 0 0,1-1-1 15,2 2-1-15,-2 0-1 0,3 2 0 16,0 0 2-16,0 0 5 0,1-2 1 0,-2-1-2 16,2 0 2-16,-4-2-5 0,2 0 0 0,-1-2 2 15,-3 1 0-15,-1-2 0 0,-2 0 2 16,-4-1-2-16,-2-1 3 0,-1-1 3 0,-3 2 6 15,-1-2 11-15,-1 0 10 0,0 0 6 0,0 2-3 16,0-2-10-16,-1 1-20 0,-2 1-19 0,-3-1-20 16,-3 2 3-16,-2 2 5 0,-8 2 8 0,-6 5 11 15,-3 1 1-15,-4 4-1 0,-3-1 2 16,-1 1 4-16,1 1-3 0,-1-3-1 0,7 0-4 16,2-1-5-16,1 0-11 0,7-4-26 0,3 0-59 15,3-3-89-15,3 2-133 0,1 1-108 16,5 0 46-16,1-4-508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45.1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74 266 998 0,'0'0'156'0,"0"0"-136"0,0 0 11 16,0 0-10-16,0 0-7 0,0 0 22 15,0 0 28-15,0 0 41 0,0 0 31 0,0 0 20 16,0 0-8-16,0 0-16 0,0 0-9 0,0 0-19 16,-74-24-13-16,74 24-22 0,0 0-23 0,0 0-24 15,0 0-20-15,0 0-15 0,0 0-11 16,3 0-7-16,-2 0-6 0,2 0-4 0,-2 0 0 16,0 0 9-16,2 0 15 0,1 0 14 0,2 0 11 15,1 0 1-15,1 4-5 0,0-1-4 0,0 0-1 16,4 1 1-16,-1 0 0 0,2-1 3 15,0 2 4-15,1-1 4 0,2 1 2 0,3-2 5 16,3 0 3-16,3 0 5 0,3 0 0 0,3-3-2 16,4 0 2-16,2 0-2 0,0 0-3 0,2-4 1 15,2-2-7-15,3-2-5 0,-3 0 0 0,1 1-2 16,-2-1 4-16,1-1 3 0,-2 0 4 16,1 1-3-16,0 0-4 0,-5 0-5 0,-1 5-5 15,-1-4-2-15,-6 4 0 0,-2 2 0 0,-5 1-2 16,-3 0 1-16,-4 0 0 0,0 0-1 0,-5 0 1 15,2 0-4-15,-8 0-1 0,2 1 0 16,-1-1-1-16,-3 0 0 0,1 3-1 0,-1-3 0 16,0 0 1-16,0 0 1 0,0 0 3 0,0 0 2 15,0 0 1-15,0 0 2 0,0 0 1 16,0 0 1-16,0 0-1 0,0 0-1 0,0 0-1 16,0 0-3-16,0 0-1 0,0 0-3 0,0 0-9 15,0 0-15-15,0 0-25 0,0 0-36 0,0 0-54 16,-1 0-71-16,-2-3-220 0,-1 2-2 15,2-1-692-15</inkml:trace>
  <inkml:trace contextRef="#ctx0" brushRef="#br0" timeOffset="375">829 0 1750 0,'0'0'14'0,"0"0"-17"15,0 0-49-15,0 0-53 0,0 0 0 0,0 0 22 16,0 0 68-16,0 0 61 0,0 0 25 16,0 0 2-16,0 0-29 0,0 0-14 0,0 0-5 15,0 0-1-15,80 41 3 0,-65-28-3 0,2 0 1 16,-1 0 0-16,3 1-8 0,0 0 0 16,3-2-3-16,-3 1 0 0,2-3 4 0,-4 0 1 15,4 0 3-15,-1-3-1 0,0-1-3 0,-3 1 0 16,1-3-5-16,0 1-1 0,-2-1 1 0,-2-2-7 15,-2 3-1-15,-2-4-3 0,-1 1-7 16,-5 1 2-16,0-2 0 0,-4 1-2 0,0-2 6 16,0 1 4-16,0-1 8 0,0 1 3 0,-1 1-6 15,-3-1 13-15,1 2 14 0,-6 3 15 0,-1-2 20 16,-4 6-12-16,-5 1-14 0,-1 1-12 16,-5 2-8-16,-2-1 3 0,-2 2-8 0,1 2-1 15,-4-1-14-15,4 1-13 0,0-4-25 0,2 5-72 16,3 1-131-16,5 2-199 0,2-5-54 0,6-4-711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9:06.2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2 579 2220 0,'0'0'227'0,"0"0"-279"0,0 0 20 15,0 0 37-15,0 0 5 0,0 0-1 0,0 0-1 16,0 0 1-16,-1 156 0 0,1-141 1 15,0-3 1-15,1-4 5 0,-1-4 8 0,1 0 5 16,1-4 2-16,-1 0-7 0,-1 0-4 0,0 0-7 16,3 0 1-16,2 0 1 0,-1 0-5 15,4 0 1-15,-2 0-14 0,6 0-13 0,-1-8-7 0,1 0-9 16,2-4-9-16,2 0-2 0,-2 0-14 16,0 0-10-16,-2 0-9 0,0 1-15 0,-1 0-1 15,-4 0 14-15,4 0 21 0,-4 2 33 0,0-1 30 16,-3 4 24-16,1 2 23 0,-2 2 16 0,-2 0 9 15,-1 2-2-15,0 0-11 0,0 0-9 16,0 0-11-16,0 0-9 0,0 0-11 0,0 2 5 16,2 4 18-16,-1 0 4 0,5 2 6 0,-4 1-15 15,1 0-21-15,0 0-9 0,5 0-2 16,-4 0-6-16,4 2 0 0,-2 1-2 0,3-1-3 16,-1 1-5-16,1-2-13 0,2 0-21 0,-1-1-36 15,3-3-46-15,-2 0-78 0,2 0-141 16,1 0-208-16,-3-3 21 0,-2 0-371 0</inkml:trace>
  <inkml:trace contextRef="#ctx0" brushRef="#br0" timeOffset="516">676 758 2865 0,'0'0'-37'0,"0"0"-8"0,0 0-11 16,0 0 24-16,0 0 32 0,0 0 12 0,0 0 1 15,0 0-4-15,0 0-4 0,0 0 7 16,0 0 8-16,0 0 12 0,0 0 1 0,121 0-9 16,-112-8-5-16,-2 1-16 0,4-2-4 0,1 0-5 15,-1-1-11-15,-3 3-5 0,2 1-4 0,-3-1-6 16,-2-2 8-16,-4 1 1 0,1-1 5 16,-2 2 4-16,0-3-5 0,0 0-1 0,-4 1-5 15,-6 0-5-15,5 0-3 0,-6 3-11 0,0-1-9 16,1 6-6-16,-1-1-7 0,0 2 13 15,1 0 17-15,-3 0 15 0,6 4 19 0,-2 2 6 16,-1 1 1-16,5 4 6 0,-3 1 1 0,5 1 2 16,0 2 7-16,2 1-1 0,-2 0 4 0,3 5 0 15,0 0-3-15,6 2 0 0,2 0-6 16,1 0-6-16,4-2 0 16,2 3-4-16,4-1 2 0,-1 1 1 0,1-1-4 0,2 2-1 0,1-2-2 15,-3-3 3-15,3 0 3 0,-4-1 2 0,-2-4-5 16,4-3 0-16,-5 0-2 0,-2 0-2 0,-2-1 7 15,-4-3-9-15,1-1 3 0,-5-4 5 0,-2 0 7 16,-1-3 13-16,0 2 8 0,0 2 8 16,-4-2 13-16,-4 2-4 0,-6 1-4 0,-1 1-8 15,-8 3-20-15,-4-1 0 0,-2 1-5 0,-6 0-3 16,-2 0 4-16,-4-1-6 0,-3-2-1 16,-1 1 3-16,-3 1-10 0,2 1 8 0,-2-1-6 15,3 1-6-15,5-1 4 0,8 0-20 0,2-3-9 16,8 1-28-16,1-1-55 0,12-2-58 0,-1-1-109 15,5-2-186-15,1 0-131 0,4 0-622 0</inkml:trace>
  <inkml:trace contextRef="#ctx0" brushRef="#br0" timeOffset="814">829 0 2933 0,'0'0'13'0,"0"0"-109"0,0 0 17 16,0 0-4-16,0 0 56 0,0 0 28 0,155 66-1 16,-113-38 4-16,-1 1 12 0,3 5 10 15,-3 1 14-15,-5 0 16 0,3 0 6 0,-8 0 7 16,0 2-5-16,-2 0-14 0,-3 5-12 0,0 1-10 15,-7 2-9-15,3 2-2 0,-6-1-8 16,-3 1-2-16,-8-3-3 0,-3 2-4 0,-2-1 6 16,-10 0-2-16,-12 1-3 0,-7 4-3 0,-10 1-20 15,-10 7-60-15,-9 2-134 0,9-11-509 0,16-17-886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0:14.38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2221 0 329 0,'0'0'25'0,"0"0"-20"0,0 0 1 0,0 0-1 16,0 0-1-16,0 0 0 0,0 0-1 0,0 0 1 16,0 0 2-16,-168 134-3 0,139-103 3 0,-1 5 0 15,-4 5-3-15,0 4 8 0,-7 8-2 16,-5 3 2-16,1 6 1 0,-6 5-5 0,-2 9 3 15,-2 4 1-15,-5 9 2 0,-5 5 8 0,-8 3-1 16,1 5-3-16,-7 5-1 0,-5 3-6 0,-4 2-5 16,2 5 4-16,-4-3-1 0,-5 1 4 15,5 0 6-15,4-3-4 0,2-2-1 0,-2-6-3 16,10-2-7-16,1-7 2 0,6-6-3 0,5-7-6 16,9-6-6-16,4-8-10 0,10-11-14 0,13-8-17 15,9-11-10-15,8-10 3 0,4-11 6 0,6-6-334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8:51.3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916 0 997 0,'0'0'190'0,"0"0"-380"0,0 0-15 0,0 0 6 15,0 0 75-15,0 0 132 0,0 0 73 0,0 0 25 16,0 0 18-16,0 0 1 0,0 0 9 0,0 0 5 16,19 77-5-16,-17-61 2 0,2-1-10 15,-2 3-26-15,7 4-16 0,-5 0-22 0,5 3-15 16,-3 5-14-16,3-1-7 0,5 4-2 0,-5-1-2 16,4 1 5-16,0 1-3 0,0 1-8 15,-1-3 2-15,0 0-1 0,-2-2 1 0,2-2-2 16,-4-3 2-16,1-3-1 0,0-4 10 0,-2-5 6 15,0-1-2-15,-5-6 3 0,0-3 1 16,1-2 8-16,-2-1 16 0,-1 0 8 0,0 0 3 16,0 0-4-16,1 0-1 0,-1 0-4 0,0 0 0 15,3 0 1-15,-3-3-8 0,1-3-18 0,1-5-11 16,2-2-13-16,0-4-6 0,0-2 4 0,1-2 2 16,2 1 3-16,-3-3-3 0,5 2-2 15,-5-1-4-15,5-1-6 0,-3-1-2 0,5 1 2 16,1 0 2-16,-3 0 2 0,4 3 3 0,-2 2-4 15,-3 1-2-15,3 2-1 0,-6 1-4 16,5 4 2-16,-3-1-1 0,-1 4 1 0,1-1 4 0,0 0-3 16,-1 2 0-16,0 0 1 0,-3 0-6 15,3 0 1-15,-1 1-2 0,-2 1-3 0,1 1 0 16,-1-2-8-16,-1 4-8 0,0-2-9 0,-2 1-18 16,1 1-19-16,0-2-25 0,1 0-46 0,1-1-68 15,-1 1-99-15,2 0-153 0,-2 0-43 16,0 3 73-16,3-1-229 0</inkml:trace>
  <inkml:trace contextRef="#ctx0" brushRef="#br0" timeOffset="914">1926 197 1498 0,'0'0'357'0,"0"0"-354"0,0 0-18 16,0 0-13-16,0 0 0 0,0 0 13 0,0 0 19 15,0 0 9-15,0 0 0 0,0 0 6 0,0 0 0 16,0 0 5-16,0 0 5 0,0 0-1 0,24-32-6 16,-16 28-2-16,-5-2-8 0,3 0-4 15,0 0-1-15,-3 1-2 0,1 2 5 0,-3 0 10 0,2 0 19 16,-3 1 6-16,0 2 4 0,0-1-6 15,0 1-24-15,-4-2-15 0,-3 1-26 0,0-3-22 16,-1 3-4-16,-4 1-11 0,-3 0 9 0,-2 0 16 16,-3 0 11-16,1 0 19 0,-3 6 11 15,1 0 5-15,1 2 6 0,-5 2-5 0,5-3 1 16,-1 2 3-16,6-1-4 0,2-2 2 0,0-2-9 16,5 1-14-16,3-2-8 0,2 1-10 0,-1-1 1 15,1-1 5-15,3 0 5 0,0 2 11 16,0-1 7-16,0 1 6 0,3 3-2 0,2-1 2 15,-1 1-5-15,6 1 3 0,-1 0 7 0,4-1 8 16,2 3 6-16,3 0 3 0,2-1 2 0,1 0-10 16,3 2-5-16,-2 0-8 0,1 1-8 15,2-1-6-15,1 0 0 0,0 3 0 0,-3 0-2 16,1 1 5-16,0 2-1 0,0-1 0 0,1 3 1 16,-6-3-7-16,1 2 2 0,-2-1 1 15,-3 0 0-15,-3 0 3 0,-1-2-2 0,-2 1-4 16,-4-4 1-16,-2-2-1 0,-3-1 4 0,0-2 12 15,0 0 27-15,-2-1 36 0,-2 0 17 0,-5 0 10 16,-2 0-8-16,-3 2-21 0,-2-3-4 0,-3 0-10 16,-2-1-9-16,1 0 2 0,-1-2-7 0,-3-2 1 15,0 0-3-15,0 0-9 0,2 0-5 16,-5 0-7-16,2-1-3 0,2-2-2 0,-3-1 3 16,1 1-1-16,4-1-3 0,-4-2 0 0,4 1-6 15,1 0-4-15,5 0 0 0,0 1-4 16,3 1-2-16,2 0-4 0,6 2-10 0,3-1-15 15,-2 0-25-15,3 2-44 0,0 0-75 0,0 0-149 16,4 0-146-16,4 2-99 0,-1 3 61 0,0-1-250 0</inkml:trace>
  <inkml:trace contextRef="#ctx0" brushRef="#br0" timeOffset="3394">2418 192 266 0,'0'0'0'16,"0"0"3"-16,0 0 7 0,0 0 3 0,0 0 6 15,0 0 7-15,0 0 14 0,0 0 31 0,0 0 38 16,0 0 39-16,0 0 24 0,0 0 3 16,0 0-15-16,0 0-27 0,-12-31-31 0,12 31-31 15,0 0-30-15,0 0-32 0,0 0-27 0,0 1 2 16,0 6 18-16,0 0 30 0,4 3 37 0,3 3 2 16,-2 3-10-16,2 4-19 0,0 5-12 15,0 3-6-15,-1 3 1 0,1 1 8 0,0 3-15 16,-1 0 3-16,-2 3 2 0,4 0-7 0,-5 0 2 15,1-1-8-15,3-4-10 0,-5-4-2 0,0-6 5 16,2-1-1-16,0-6-2 0,-3-5-1 0,1-6 3 16,-1 0 3-16,-1-2 4 0,0-3 4 0,0 2 1 15,0-2 2-15,0 0 1 0,0 0 2 16,0 0-4-16,0 0 2 0,0 0-5 0,1 0-6 16,-1 0-2-16,0 0-13 0,0 0-9 0,0-2-10 15,0 2-16-15,0 0-15 0,0-2-18 16,0 1-25-16,0 0-19 0,0-1-33 0,0 0-85 15,0-2-98-15,0 1 14 0,0 0-346 0</inkml:trace>
  <inkml:trace contextRef="#ctx0" brushRef="#br0" timeOffset="3851">2347 179 2506 0,'0'0'19'0,"0"0"16"0,0 0-7 0,0 0-23 16,0 0-16-16,0 0 0 0,0 0-2 0,0 0 11 15,0 0 6-15,0 0 1 0,0 0 5 16,0 0 0-16,0 0-2 0,0 0-2 0,-11-21-8 16,18 19 6-16,5 1 7 0,6 0 6 0,0-3 4 15,8 2-7-15,0-2-8 0,1 2-3 0,3-2-4 16,1 2-2-16,-1 1 0 0,0 1-3 15,-2 0 4-15,-1 0-1 0,0 0-1 0,-1 1 1 16,0 5-5-16,-3-2 0 0,-3 2-1 0,-1 0-3 16,-3 0-1-16,-2 2-7 0,-5-2 2 15,0 2 5-15,-1-2 6 0,-6 1 6 0,1 0-2 16,-1-1-1-16,0 1-2 0,-2-3 3 0,0-1 12 16,0-1 9-16,0-1 13 0,-4-1 15 0,1 0 7 15,1 2 3-15,-6-2 6 0,-5 3-5 16,-2 1-6-16,-7-2-11 0,-4 2-14 0,-1-2-7 0,-4 2-6 15,2-4 3-15,2 0-1 0,-2 0 2 16,3 0 0-16,0 0-4 0,2-5-1 16,2 2-6-16,1-1-8 0,1 0-1 0,1 1-8 15,4 0-2-15,1 1-3 0,2 1-10 0,1 1-10 16,5 0-28-16,-2 0-45 0,4 0-65 0,0 3-81 16,0 8-110-16,2 2-136 0,2-2-2 0,0 0-519 0</inkml:trace>
  <inkml:trace contextRef="#ctx0" brushRef="#br0" timeOffset="8553">38 802 229 0,'0'0'27'0,"0"0"-16"16,0 0 5-16,0 0 6 0,0 0 7 15,0 0 13-15,0 0 16 0,0 0 16 0,0 0 10 16,0 0 1-16,0 0-11 0,0 0-11 0,0 0-16 15,0-6-7-15,0 6-4 0,0 0-10 0,0 0-6 16,0 0-11-16,0 0-14 0,0 0-8 0,0 0-10 16,0 0-8-16,0 1-2 0,0 1 14 15,0 1 28-15,0 2 25 0,3 1 17 0,-3 2 0 16,1-1-11-16,3 4 0 0,-1 1-3 0,0 2-1 16,-1 2 9-16,1 4-4 0,1 0 0 0,-2 3-2 15,2 1-12-15,-3 2-9 0,2 0-7 16,1 0-4-16,-1-2 0 0,-1 2-6 0,1-2 3 15,1 1 3-15,-1-1 0 0,1-3 6 0,-3 2-2 16,2-1-5-16,1-2-3 0,-1 2-2 16,0-4 1-16,-2-1-2 0,0-3-1 0,2-1 0 15,-1-2 0-15,-1 1 5 0,-1-1-1 0,1-2-1 16,-1 0 1-16,2 1-5 0,-2-2 4 0,2 1 2 16,-2 0-2-16,0-1 3 0,0-2-7 15,2-1 1-15,-2-2 2 0,0-1 6 0,1-2 10 16,-1 0 8-16,3 0 3 0,-3 0-1 0,0 0-10 15,0 0-18-15,0-2-27 0,0-1-48 0,0-3-71 16,0-3-67-16,0 1-42 0,-3-3 1 16,3 0 53-16,0 1 66 0,0 4-145 0</inkml:trace>
  <inkml:trace contextRef="#ctx0" brushRef="#br0" timeOffset="8967">11 867 729 0,'0'0'252'0,"0"0"-127"16,0 0 31-16,0 0-14 0,0 0-41 0,0 0-30 15,0 0-27-15,0 0-12 0,0 0-8 0,0 0-7 16,0 0-11-16,0 0-9 0,0 0-5 16,0 0-10-16,-11-20 3 0,12 20 16 0,5 2 17 15,1 4 17-15,-1-2 5 0,3 1-9 0,0 1-9 16,3-1-6-16,2-1 3 0,2 2 0 0,-1-2 1 16,5-1 1-16,0 0 2 0,-1-3 3 0,3 0 0 15,4 0 3-15,-3 0-5 0,3-1-2 0,0-2-3 16,0 0-6-16,-3-2-4 0,0 0-1 15,-1 2-2-15,-3 1 1 0,0-1-4 0,-3 0-5 16,-4 1 1-16,-3 2-3 0,1 0-4 0,-7 0-5 16,1 0-12-16,-3 0-9 0,0 0-17 0,-1 0-11 15,2 3-13-15,-2 2-12 0,0 0-19 16,0 2-43-16,-3 5-107 0,-4 2-77 0,3-5 23 16,0-3-286-16</inkml:trace>
  <inkml:trace contextRef="#ctx0" brushRef="#br0" timeOffset="9260">89 1077 1662 0,'0'0'23'16,"0"0"24"-16,0 0-9 0,0 0-18 0,0 0 3 15,0 0-1-15,0 0-1 0,0 0 0 0,0 0-5 16,0 0-3-16,0 0 2 0,0 0 30 15,0 0 24-15,0 0 21 0,19 13 7 0,-8-8-24 16,5-2-24-16,5 2-9 0,0-2-7 0,5 1-5 16,0-1 0-16,0-3-12 0,2 3-5 0,-3-3-3 15,-3 1-4-15,0 1-2 0,-1-2 1 16,-4 1 1-16,2-1-3 0,-3 0-1 0,-3 0-7 16,-1 2-11-16,-2-2-16 0,0 1-23 0,-2 1-24 15,-3-1-31-15,2 2-43 0,-3-1-45 16,-1 1-49-16,1 2-61 0,0 1-59 0,-3-3 50 15,2 2-292-15</inkml:trace>
  <inkml:trace contextRef="#ctx0" brushRef="#br0" timeOffset="10126">627 943 1162 0,'0'0'265'16,"0"0"-285"-16,0 0-39 0,0 0-12 15,0 0 11-15,0 0 72 0,0 0 48 0,0 0 26 16,0 0 22-16,0 0 16 0,0 0 1 0,0 0-17 16,0 0-23-16,11 123-22 0,-10-103-11 0,2 0-3 15,-1 2-8-15,1-1-12 0,1 2-9 16,-1 4-11-16,1-2-1 0,-3 3-2 0,5-2-5 16,-3 1 0-16,1-4-2 0,-3-4-1 0,0-4 1 15,3-3 1-15,-2-4 1 0,-1-5 3 0,-1-1 2 16,3-1 7-16,-3-1 9 0,0 0 11 15,0 0 10-15,0 0 3 0,0 0-1 0,0 0-5 16,0 0-5-16,0-3-15 0,0-1-21 0,-3-4-28 16,-4-1-16-16,5-2 3 0,-8-1 12 0,6-1 19 15,-6-1 10-15,4-3 0 0,-3-2-2 0,3 0 1 16,-3 1-1-16,3-1-2 0,-1 3 2 0,0-1 4 16,1 1 6-16,5 3 1 0,-3 1 7 15,3 3 4-15,1 1-5 0,0 2 5 0,0 1-9 16,0 2-8-16,0 2-6 0,1-2-7 0,3 3 7 15,4-2 9-15,3 2 10 0,-1 0 7 16,3 0-1-16,5 0-8 0,-1 0-8 0,0 0-4 16,2 2-3-16,2 1 2 0,-2 0 3 0,3-2 2 15,-2-1-1-15,2 0-1 0,3 0-3 16,-3-7-5-16,-2 1-4 0,3-1-6 0,-2-4-3 16,-1-2-1-16,-2-2-4 0,1-3 1 0,-1-1-2 15,-3-5 1-15,0 1 9 0,-3 2 6 0,-1 2 6 16,-1-1 6-16,-5 3 0 0,-1 0 0 15,-2 5 0-15,-1 0-1 0,-1 1-3 0,0 4 3 16,0 1 1-16,-3 1-1 0,-1 2 1 0,3 2-7 16,-3 1-11-16,2 0-12 0,2 0-17 0,-1 0 6 15,-2 4 10-15,2 7 16 0,0 3 25 0,-1 2 5 16,2 7-1-16,0 4 1 0,0 1-6 0,0 3-4 16,3 3 6-16,6-1 5 0,-2 3 2 15,1 0-1-15,6 1-6 0,-3-1-8 0,0 2-5 16,3 0-4-16,-2-1-2 0,-1-3-3 0,0-2 5 15,0-4 1-15,-3-4-2 0,-1-6 6 0,0-4-3 16,-3-5 0-16,-2-4 5 0,0-2 5 16,0-1 17-16,-2-2 14 0,0 0 11 0,0 0 6 15,0 0-8-15,0 0-11 0,0 0-11 0,0 0-16 16,0 0-10-16,0 0-11 0,0-4-18 16,0 1-22-16,0-3-44 0,-4-1-61 0,2-1-47 15,0-3-53-15,-2 0-54 0,-1 1-88 0,2-3-7 16,2 6 46-16,-2 1-87 0</inkml:trace>
  <inkml:trace contextRef="#ctx0" brushRef="#br0" timeOffset="10782">1606 980 1550 0,'0'0'15'0,"0"0"-14"0,0 0-21 16,0 0 19-16,0 0 54 0,0 0 55 0,0 0 46 15,0 0 9-15,0 0-15 0,0 0-40 0,0 0-40 16,0 0-20-16,0 0-19 0,0 0-11 0,4-1-8 16,-3 1-10-16,-1 0-5 0,3 0 3 15,2 0-3-15,1-2 4 0,-1 0 2 0,3 0-9 16,-1-1-1-16,0 0-3 0,4-2-3 0,-6 1 5 15,5-1-2-15,-3 1 4 0,0 0 2 16,-6 2 0-16,3 0 6 0,-4-1 0 0,1 3 3 16,-1 0 1-16,0 0 0 0,0 0 1 0,-1 0-5 15,-4 0-24-15,-2 0-19 0,-1 0-21 0,-5 0-9 16,0 3 23-16,-2 1 17 0,-6 2 25 0,3 2 16 16,-2 3 18-16,-1-1 4 0,-2 3 1 15,3-1 0-15,1 2-15 0,2-4-5 0,5-1-8 16,5 0-4-16,0-3-5 0,5 1-5 0,-1-1 1 15,1 1-7-15,2 1 6 0,0 0 8 0,5-1-1 16,-1 2 10-16,7-1-1 0,0 2 2 16,2 0 1-16,2-3-6 0,3 2-7 0,5-1-3 15,2 0-3-15,-1 0-4 0,5 0 3 0,-2 0 1 16,1 2-2-16,-1-2 5 0,0 3 0 0,1 1 0 16,-3 0-1-16,-1 3 5 0,-4 2 1 15,2 0-1-15,-6 0 8 0,-1 0-2 0,-1-1 2 16,-3 4 6-16,1-2-2 0,-6 0 1 0,1-3 6 15,-6 0 0-15,-1-1 10 0,0-3 10 0,-4-2 20 16,-3-1 27-16,-1-2 14 0,-3-2-7 16,0 1-14-16,-5-1-27 0,-5-1-14 0,1 0-1 15,-2 0-5-15,-4-3 3 0,0 2 3 0,0-2-4 16,0 0-6-16,0 0-10 0,3 0-8 0,1-3-3 16,-1 1 3-16,6-1-2 0,0 0-2 15,0 0-9-15,4 2-8 0,2-3-10 0,3 3-14 16,1-1-11-16,1 0-29 0,5 2-44 0,1-1-70 15,0 1-161-15,0 0-104 0,8 0-45 0,2 4 51 16,-1 2 150-16,-1-2 4 0</inkml:trace>
  <inkml:trace contextRef="#ctx0" brushRef="#br0" timeOffset="11439">3520 676 804 0,'0'0'70'0,"0"0"-48"0,0 0-42 0,0 0-6 15,0 0 15-15,0 0 33 0,0 0 18 0,0 0 2 16,0 0-10-16,0 0-20 0,0 0-25 0,0 0-3 16,0 0 14-16,47-12 21 0,-47 15 43 15,-4 0 29-15,-2 2 5 0,2 2-5 0,-5 3-27 16,-2 0-22-16,-3 4-16 0,-2 2-3 0,-5 1-5 16,-1 2-8-16,-4 1 2 0,-1-1-1 15,-4 1 1-15,1 0 1 0,0 0 0 0,1 1 6 16,0 2-2-16,2 0-2 0,-3 1 6 0,5 2-6 15,1 1 2-15,-1-1 8 0,5 0-9 0,0 0 0 16,7-2 4-16,-1 5 33 0,3-2 3 0,6 3-6 16,1 1-7-16,4-1-40 0,0 2-3 15,7 1 8-15,3-5-1 0,5 0 6 0,0-5 7 16,7 0 0-16,-3-4 7 0,5-4-1 0,0-1 2 16,-3-4 5-16,3-2-4 0,1-2 1 0,-3-1-3 15,0-4 3-15,-1-1-3 0,-4 0-4 0,-1 0-1 16,-2 0-7-16,-2-5 4 0,-2 2-2 15,-5 0-5-15,2 2-7 0,-4-2-1 0,-2 1-9 16,-1 1-11-16,0-1-15 0,0-1-36 0,0 0-50 16,0 1-86-16,0-3-129 0,0-1-134 15,-1 1 32-15,-1 2-282 0</inkml:trace>
  <inkml:trace contextRef="#ctx0" brushRef="#br0" timeOffset="11741">3718 970 2239 0,'0'0'-29'0,"0"0"-41"0,0 0-45 15,0 0-19-15,0 0 11 0,0 0 38 0,0 0 40 16,0 0 48-16,0 0 41 0,0 0 30 15,0 0 7-15,0 0-19 0,0 0-3 0,0 0 2 16,-4 105 0-16,4-84-9 0,1 0-14 0,1-1-22 16,-1 0-16-16,0-1-5 0,1-2 3 0,2-1-2 15,0 0 3-15,-3 0 4 0,1-2-7 16,0 0-10-16,0-1-17 0,3-3-27 0,-3 0-33 16,0-4-50-16,0 0-72 0,0 0-86 0,4-1-88 15,-3-2 43-15,-2 0-27 0,0-3 144 0</inkml:trace>
  <inkml:trace contextRef="#ctx0" brushRef="#br0" timeOffset="12908">3856 561 2811 0,'0'0'141'0,"0"0"-82"0,0 0 4 16,0 0-20-16,0 0-25 0,0 0-18 0,0 0-24 15,0 0-15-15,0 0-1 0,0 0 1 0,0 0 5 16,0 0-3-16,0 0-22 0,0 0-32 0,37-102-47 15,-21 103-79-15,6 9-140 0,0 2-207 16,-3-1-99-16,-5-2-170 0</inkml:trace>
  <inkml:trace contextRef="#ctx0" brushRef="#br0" timeOffset="12651">4063 1095 2280 0,'0'0'-168'0,"0"0"-23"0,0 0 5 0,0 0 66 16,0 0 134-16,0 0 25 0,0 0 3 0,0 0 4 16,0 0-4-16,0 0 7 0,0 0-1 0,0 0-3 15,0 0 0-15,0 0-5 0,45 157-11 0,-45-143-8 16,0-2-6-16,0-1-6 0,0-5-2 16,0 1-4-16,0-4 0 0,2-3 3 0,-2 0 7 15,1 0 14-15,-1 0 10 0,0 0 6 0,3 0 4 16,-3 0-7-16,3 0-9 0,-2-4-20 15,0-2-19-15,1-4-10 0,-2-3-9 0,2-2 10 16,0 2 11-16,3 1 8 0,-5-1 7 0,2 3 1 16,-2-3-2-16,0 1 0 0,0 0-5 15,0 0 0-15,0 0 0 0,1 0-7 0,0 1-4 16,4-1-7-16,1 2-4 0,-2-3 0 0,7 3 4 16,-1-1-2-16,-3 0 4 0,5 0-1 0,0 2 4 15,2 0 7-15,0 2 2 0,1-1 2 0,-2 2 4 16,2 3-4-16,4 0 1 0,-5 3 1 15,1 0-1-15,-1 2 7 16,-1 5 6-16,0 1 2 0,-1 0 5 0,-4 3-1 0,3 1 4 0,0 1 7 16,0 1-4-16,-4 4 0 0,2-2-4 0,-5 2-13 15,6 1 5-15,-6 2 4 0,3-3-5 0,-3 2 3 16,3 0-7-16,-4 0-8 0,-1-4 0 16,0-4-4-16,0-2 2 0,3-4-1 0,-5-2 1 15,1-2 6-15,-1-2 1 0,1 0 6 0,-1 0 3 16,2 0 6-16,-2 0 2 0,1 0 0 0,-1 0 0 15,0-2-4-15,1-1-9 0,3 0-6 16,2-4-7-16,-2-3-7 0,7-3-4 0,-2-2-5 16,-2-2-8-16,4-1 3 0,3-1 1 0,-2 2 3 15,0 3 7-15,-1-2 1 0,2 2 3 16,-5 2 3-16,3 2-1 0,-2 3 3 0,-2-1-1 16,4 2 3-16,0 1-1 0,0 0 0 0,1 2 2 15,-4 3 0-15,5 0-3 0,-1 0 6 0,0 2 0 16,-1 4 6-16,-4 0 11 0,4 2-2 15,-1 2 5-15,-5 1-4 0,5 2-8 0,-6 1 6 16,5 2-9-16,-6-2 0 0,5 3 3 0,-4 0-7 16,3 0-1-16,-3 0 1 0,-1-3-3 0,-2-1-2 15,5-6-1-15,-5 0 1 0,0-4 1 0,-1-2 3 16,2 1 1-16,-2-2 0 0,0 0-2 16,1 0 0-16,-1 0-1 0,2 0-2 0,-2 0 0 15,1 0-7-15,4-2-7 0,-1-1-2 0,1-3-9 16,5-2-6-16,3-2-6 0,-1-4-15 0,3 1-3 15,-1-1-8-15,1 2-1 0,0 1 11 16,-2 0 9-16,1 3 17 0,-2 1 14 16,-1 0 6-16,2 2 12 0,-8 2 6 0,5 2 4 15,-6 1 7-15,1 0 3 0,-1 0 8 0,-2 0 9 0,4 4 6 16,-3 1 7-16,0 2 0 0,4 0-11 16,-3 3-9-16,-1-1-18 0,-1 2-10 0,5-2-4 15,-4 3-4-15,-2 0 2 0,2-1-1 0,2-1-7 16,-1-1-12-16,-2 0-36 0,5-2-44 15,-3-1-59-15,-1-2-93 0,3-4-193 0,-2 0-81 16,-2 0-573-16</inkml:trace>
  <inkml:trace contextRef="#ctx0" brushRef="#br0" timeOffset="13541">4993 1333 1977 0,'0'0'78'0,"0"0"5"0,0 0-8 0,0 0-5 15,0 0-5-15,0 0 6 0,0 0-8 16,0 0 0-16,0 0 1 0,0 0-6 0,0 0-1 16,0 0-1-16,0 0-9 0,-1-13-3 0,2 11-21 15,-1 1-13-15,3-2-7 0,5 1-10 0,-4-2 3 16,9-2-2-16,0-5-3 0,1-2 4 16,2 0-6-16,5 0-2 0,-5 0 2 0,5 3-10 15,-4-1 0-15,-2 2 0 0,0-1-5 0,2-3-1 16,1 0-12-16,-3 2-5 0,0-2-8 0,0 0-8 15,-2 2 4-15,-2-1-3 0,-1 2 10 0,-6 3 16 16,-1 0 6-16,-3-1 10 0,0 2 4 16,0 0-2-16,-3 0 11 0,-7 3 2 0,3 0-18 15,-3 1-12-15,-1 2-15 0,-3 0 2 0,0 0 21 16,-1 6 14-16,0 2 21 0,-4 0 5 0,1 4 4 16,2 2 4-16,0-4-4 0,-1 3-2 0,8-2 1 15,-1-2-1-15,2-1 1 0,5-2-3 16,2 0-3-16,1 0 0 0,0 0-2 0,0 0 2 15,3 0 3-15,5-1 3 0,-3-1 3 0,6 0 2 16,1 0 3-16,1-2 0 0,2-2-5 16,0 3-3-16,1-3-1 0,5 0-6 0,-5 0 0 15,6 0 0-15,-3-3-5 0,1 1 0 0,0 1 2 16,-7-2-2-16,2 3-1 0,-2 0 0 16,-1 0-6-16,-1 0 2 0,-2 0 0 0,-2 3-2 15,3 0 5-15,-3 1-1 0,2 4-1 0,3 0 3 16,-2 1-5-16,-2-2 4 0,3 0-6 0,1 0-14 15,-1-3-21-15,2 1-44 0,-1-2-46 0,1-2-78 16,1 1-133-16,1-2-175 0,-3 0-224 0,-6 0 175 16</inkml:trace>
  <inkml:trace contextRef="#ctx0" brushRef="#br0" timeOffset="14091">5743 1178 2419 0,'0'0'230'0,"0"0"-267"0,0 0-20 0,0 0-3 0,0 0 30 16,0 0 23-16,0 0 24 0,0 0 9 15,0 0 0-15,0 0 5 0,0 0 2 0,0 0 5 16,0 0 4-16,0 0-1 0,38 21-4 0,-32-21-7 16,3 0-6-16,-2 0-7 0,4 0-6 15,1-4-9-15,2 1-11 0,-1-2-10 0,1-1-11 16,-2 1-9-16,1-2 0 0,-2 0 2 0,-6 1 4 15,2-1 7-15,-3 1 9 0,-3 2-1 16,-1-1 0-16,0 2-9 0,0-2-12 0,-1 1-6 0,-3-1-3 16,-4 1 2-16,-2 4 5 0,3-2 5 0,-4 2 9 15,-1 0 10-15,-2 0 7 0,1 6 12 16,1 2 6-16,-1 0 3 0,5 2 2 0,0 3-4 16,-2 0-1-16,6 0-2 0,1 4-1 0,1 3-1 15,2 5-1-15,0 0 8 0,0 7 4 16,1-2 0-16,3 1-4 0,6 4-4 0,-3-1-2 15,5 1-2-15,2-1 5 0,1 2 1 16,2-6-11-16,-2-1 6 0,-1-3-8 0,1-2 2 0,-3-1 3 16,-1-3-4-16,-3-3 1 0,1-6 1 15,-5 0 0-15,-2-5 3 0,3-3 4 0,-5-1 9 16,0-1 11-16,0 1 7 0,-6-1 18 0,-1 2 0 16,-5 1-11-16,-4-1-4 0,-5 0-19 0,-5 0-4 15,-1 0 3-15,-3-2-2 0,-6 1 3 16,2-2 2-16,-1 0 1 0,2 0 1 0,-1-5 2 15,8-1-5-15,-1 2 1 0,7-3-6 0,0 1-5 16,4-1-5-16,2-1-8 0,3 0-4 16,1 1-15-16,6 0-26 0,3-3-38 0,1 0-40 15,0-4-41-15,3-2-38 0,9 0-26 0,3-4-53 16,7-1-63-16,4-4-36 0,2 1 50 0,-4 4 83 16,-8 7-64-16</inkml:trace>
  <inkml:trace contextRef="#ctx0" brushRef="#br0" timeOffset="14304">6082 1238 1894 0,'0'0'220'0,"0"0"-116"0,0 0-88 0,0 0-34 15,0 0 7-15,0 0 19 0,0 0 16 16,0 0 17-16,0 0 1 0,0 0-3 0,0 0-2 16,0 0 2-16,0 0 4 0,0 0-2 0,20 57-1 15,-19-55-7-15,1 2-6 0,-1-2-4 16,0 0-7-16,-1 4-4 0,2-5-4 0,1 2-2 15,2-1-2-15,-2-1-6 0,-2 2-11 0,2-1-18 16,4 0-25-16,-3-2-31 0,1 0-51 0,3 0-92 16,1 0-168-16,-4 0-132 0,3 0-673 0</inkml:trace>
  <inkml:trace contextRef="#ctx0" brushRef="#br0" timeOffset="14495">6068 842 2905 0,'0'0'8'0,"0"0"-10"0,0 0-13 15,0 0-31-15,0 0-53 0,0 0-17 0,0 0-4 16,0 0 21-16,0 0 44 0,0 0 7 16,0 0-9-16,0 0-21 0,0 0-20 0,0 0-42 15,57 16-96-15,-38-6-178 0,-4-1-6 0,-5-3-450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9:26.6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112 121 218 0,'0'0'9'0,"0"0"0"0,0 0 10 0,0 0 4 15,0 0 3-15,0 0 3 0,0 0-8 0,0 0 14 16,0 0-2-16,0 0 8 0,0 0-4 0,0 0-18 16,-45-47-2-16,42 41-12 0,1 0 7 15,2 2 17-15,-3 1 22 0,2 0 14 0,1 3 5 16,-2-3-4-16,2 2-21 0,0 1-18 0,0 0-14 16,0 0-17-16,0 0-10 0,0 0-9 0,0 0-11 15,0 0-15-15,0 0-16 0,0 1-1 16,0 2 26-16,0 3 37 0,2-2 33 0,0 2 15 15,0 4-7-15,0 0-10 0,1 0-4 0,1 3-1 16,-2 3-3-16,-2 1-5 0,2 0-2 0,-2 6 0 16,0 0-4-16,2 3 8 0,-2 1-2 15,1 3-1-15,-1 2 0 0,0 1-9 0,0 3 1 16,0 1-1-16,0 0 0 0,0 4 2 0,0-3-5 16,0 0 1-16,0-2-1 0,0 2-3 15,0 1 6-15,3 2-5 0,-3-3 5 0,0 2-2 16,2-2-1-16,-2-1 1 0,0-5 0 0,0 3 3 15,0-2 1-15,0-3 3 0,0 1 4 0,0-3 1 16,0 2 4-16,0-2 0 0,-2 0-5 16,-1 0-1-16,2-2-5 0,-1 0-6 0,2 0 0 15,0 0-1-15,-1-2 1 0,1 1 3 0,-1-1-1 16,1-3 0-16,0-1-1 0,0 0 0 0,0-4 1 16,0-2 0-16,0-1 3 0,0 0-2 0,0-2 1 15,0 0 1-15,0-1 0 0,0 1-3 0,0-1 0 16,0 1 0-16,0-2-7 0,0 1 5 15,0-1-1-15,0 1 4 0,0-1-3 0,0 2 2 16,0 2 0-16,1 0-4 0,-1-1 9 0,1 3-2 16,-1-3 3-16,0 3 4 0,0-2 1 15,0 4 6-15,0-2 3 0,-1-2 7 0,0 1-4 16,-2-2-3-16,0-1-3 0,-1-1-6 0,3-2 1 16,1 0-1-16,-3 0-1 0,2-2-5 15,-1 0 2-15,-1-4 1 0,1 3-2 0,0-4 3 16,2 2-6-16,-1 0-5 0,1-1-3 0,0 0-6 15,0-1-2-15,0 1-4 0,0 1-1 0,0 0 4 16,-1 1 4-16,1 1 6 0,-2 1 6 0,2 2 0 16,-1-1 2-16,1 2 1 0,-3 0-1 15,3 2 3-15,0 0-4 0,-3 1-1 0,3-1-2 16,0-2-2-16,-1-1 0 0,1-2 0 0,0 1 1 16,0-3 4-16,-1 1 1 0,1-4 1 0,0 2 3 15,0-1 0-15,-2 0 0 0,2-2-1 16,0 1-1-16,0-1-3 0,0 0 0 0,0 0 0 15,0 0 0-15,0 0 2 0,0 0-3 0,0 0-1 16,0 0 0-16,0 0-1 0,0 0 0 0,0 0 2 16,0 0 1-16,0 0 0 0,0 0 0 0,0 0-1 15,0 0-3-15,0 0-2 0,0 2 0 16,-1-2-3-16,1 0-3 0,0 0 3 0,0 0-5 16,0 0 2-16,0 1 2 0,0-1 0 0,0 2 3 15,-1-1-1-15,1 1 0 0,0 1 2 16,-2 0 0-16,-1 2 0 0,1 0 1 0,0-1 0 15,1 3 2-15,1-1-1 0,-1 1 3 0,-1-1-3 16,1 0 1-16,0 1-3 0,-2-1-1 0,0 2 3 16,2-1 0-16,-1 0 4 0,2 0-1 15,-1 1 1-15,0 0-4 0,-1-3 0 0,1 1-4 16,1-3-3-16,-3 2-2 0,3-4-2 0,0 1-3 16,0-1-4-16,0-1-6 0,0 0-6 15,0 0-4-15,0 0-4 0,0 0-2 0,0 0-1 0,0 0 9 16,0 0 13-16,3 0 15 0,0 0 13 15,-1 3 4-15,1-3 1 0,4 2-2 0,-3 0-4 16,1 1-2-16,2-2-3 0,-3 3 5 0,5-2-3 16,-3 1 3-16,3 0-2 0,-1 2-3 0,-3-2-2 15,6 0-3-15,-3 0-1 0,1-1-2 0,3 1 2 16,-1 0 1-16,1-2 2 0,0 1 1 16,-1 0-1-16,3-1-1 0,0 1-4 0,1-2 1 15,-2 0 4-15,1 0 0 0,0 0 2 0,1 2 0 16,-2-2-2-16,2 0 2 0,0 0 0 15,0 0 3-15,0 0 1 0,3 0 0 0,-2 0 1 16,1 0-3-16,2 0-2 0,1 0-1 0,2 0 0 16,-3 0 2-16,6 0-3 0,-6 0 3 15,4 0-2-15,2 0 0 0,-2-2 0 0,-4 2-1 16,6 0-1-16,-7 0 1 0,3 0-2 0,-3 0 0 16,4 0 1-16,-4 0-1 0,2 0 2 15,-1 0 0-15,-2 0 1 0,3 2 1 0,-2-1-1 0,2 1 0 16,-2 0 4-16,0-2-2 0,4 1 2 15,-3-1 3-15,3 0-3 0,0 1-2 0,-2-1-1 16,2 0-1-16,-4 0-1 0,5 0-1 0,-5 0 0 16,5 0-2-16,-4 0 2 0,4-1 0 0,2 0 0 15,-2-3 0-15,-1 1-2 0,2 3 0 16,0-3-1-16,-4 1 1 0,3 2 3 0,-1-2-2 16,-4 2 1-16,-2 0-2 0,3 0-2 0,-2 0 2 15,-2 0 0-15,-2 0 4 0,2 4 0 0,-1-1 3 16,0-1 0-16,-1 1 2 0,2 1-1 0,3 0 0 15,-1-1-1-15,-1 1-3 0,-1-2 3 16,1-1-1-16,4-1-2 0,-5 0 2 0,0 0-4 16,0 0 3-16,0 0 0 0,2-3-2 0,0 0 2 15,-2 0-1-15,1-2 0 0,1 3 1 16,3-3-2-16,-4 1 1 0,-1-1 0 0,5 1 0 16,-4-2 3-16,0 1-3 0,-1 0 0 0,0 1-1 15,4-1-3-15,-4 3 1 0,-1-2 0 0,1 3 0 16,-1 1 2-16,-2 0-2 0,0 0 0 15,1 0 2-15,-2 0-1 0,-3 0 3 0,3 1 1 16,-3 1 1-16,-1 1-2 0,1-2 2 0,-4 2-3 16,0-1-1-16,3-1 1 0,-4 1-3 15,-2-2 1-15,6 1-5 0,-4-1-3 0,-1 0-6 16,-2 0-18-16,2 0-32 0,-2 0-53 0,1 0-56 16,-1-4-70-16,0-5-123 0,0 1 8 0,0 2-338 15</inkml:trace>
  <inkml:trace contextRef="#ctx0" brushRef="#br0" timeOffset="1228">193 2 1654 0,'0'0'22'0,"0"0"-2"0,0 0-12 16,0 0-31-16,0 0-63 0,0 0-55 16,0 0 10-16,0 0 37 0,0 0 71 0,0 0 56 15,0 0 3-15,0 0-5 0,0 0-6 0,0 0-5 16,83-2-4-16,-64 2 1 0,0 0-3 0,-1 0 4 15,4 0 14-15,-4 2 10 0,5 5 10 16,-4-2 3-16,4 3-11 0,3-2-13 0,0 1-12 16,1 1-7-16,2 1 3 0,0-1 1 0,5 0 5 15,-3-1-4-15,-2 0 1 0,4 1 0 0,-3-2-2 16,-2 0 0-16,2-1 0 0,5-1-5 16,-4 0 2-16,3-3 1 0,-3-1 0 0,5 0 6 15,-5 0-3-15,5 0 0 0,-5-1-2 0,-1-4-5 16,4 0 4-16,-3 1-6 0,4-1 2 0,-4 3-2 15,-1-4-1-15,5 2 1 0,-5-1-1 0,-3 2-5 16,0 1 3-16,1-1-1 0,-3 0-1 0,1 3 5 16,-1-2-6-16,0 2-1 0,-4 0 2 15,4 0-3-15,0 0 4 0,-4 0 1 0,-1 0-2 16,-3 2 5-16,4 2-3 0,-5-2 0 0,-1 0 2 16,0 1-5-16,3 0 4 0,-8-1-2 15,6 2 0-15,-7-4 2 0,2 2 0 0,2-2 1 16,-2 2 1-16,0 0-4 0,-3-2-1 0,3 0 2 15,-2 1-1-15,-3-1 0 0,2 0 2 16,-4 1-3-16,-1-1 4 0,2 0 1 0,-3 0 1 16,-1 0 4-16,0 0 3 0,-1 0 4 0,2 0 4 15,-2 0-2-15,0 0-3 0,0 0 0 0,0 0-6 16,0 0 1-16,0 0-4 0,0 0-8 16,0 0 1-16,0 0-2 0,0 0-2 0,0 0 1 15,0 0-5-15,0 0-1 0,0 0 3 0,0 0-3 16,0 0 5-16,0 0 1 0,0 0 1 0,0 0 8 15,0 0-3-15,0 0 2 0,0 0 1 0,0 0-6 16,0 0 5-16,0 0-2 0,0 0-1 0,0 0 0 16,0 0-2-16,0 0-2 0,0 0-1 15,0 0-6-15,0 0 1 0,0 0-1 0,0 0-5 16,0 0 3-16,0 0-5 0,0 0 1 0,0 0 4 16,0 0-1-16,0 0 3 0,0 0-1 0,0 0-4 15,0 0-1-15,0 2 2 0,1-2 5 16,0 4 8-16,5 1 6 0,-3 1 2 0,-1 2 2 15,6 1 1-15,-3 3 4 0,1 1-2 0,1 6 1 16,0 1-4-16,0 4-4 0,1 2-5 16,-2 1-2-16,3 3-2 0,-3 6 4 0,2 4 1 15,-3 5 1-15,5 3 1 0,-6 4-3 0,4 3-2 16,-4 1 0-16,2 4-2 0,-4 4 5 16,1 2-1-16,-2 1-2 0,-1 2 3 0,0 1-1 15,0-1 0-15,0 3 1 0,0-1-3 0,0 1 0 16,-1-2-2-16,-2 0 0 0,2-2 2 0,0-1-3 15,1 0 2-15,0-4 0 0,0-4 1 0,0-3 2 16,0 0-1-16,0-4 1 0,1-4-3 0,2-2-1 16,-1-5 1-16,0-2-2 0,5-6 2 15,-5-3 2-15,1-6-5 0,-2-4 4 0,1-1-3 16,3-4-1-16,-3-4 3 0,-1-1-3 16,0-2 2-16,1-3-1 0,-2 1 1 0,1-1 1 15,0-2-1-15,4 0 0 0,-5-1 2 0,0-1-1 16,1 1 3-16,-1-2 3 0,0 0 2 0,1 0 3 15,-1 0 2-15,0 0 3 0,0 0-1 0,0 0-2 16,0 0-6-16,0 0-11 0,0 0-14 0,0-2-18 16,0 1-18-16,0-4-19 0,-1 1-34 15,-5-6-60-15,2 0-82 0,0-6-120 0,-4-5-108 16,5 5 35-16,1 3-186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9:30.1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87 0 476 0,'0'0'17'0,"0"0"-4"0,0 0-5 0,0 0-7 16,0 0-7-16,0 0-21 0,0 0-14 0,0 0 2 15,0 0 9-15,0 0 17 0,0 0 12 0,0 0 2 16,-14 29 8-16,14-17 3 0,0 0 8 0,0 1 14 16,0 6 12-16,0 0 12 0,0 3 2 15,0 1-8-15,-1 2-6 0,1-1-6 0,0 5-4 16,-1 0 1-16,-1-1-4 0,1 3-7 0,-2 0-4 15,-1 5-4-15,3-2-1 0,-2 6 4 16,0 1 0-16,-2 3 8 0,2 5 0 0,-1 2-6 0,-3 0-1 16,4 3-10-16,2-4-2 0,-2 3 2 15,2-5-3-15,-5 0 3 0,5-3-3 0,0-3-3 16,-2-2-1-16,2-5-3 0,-4-3 7 0,3-5 0 16,0-3 2-16,1-4 3 0,1-3-6 15,-1-3-2-15,-1-2 0 0,2-5-5 0,0 1-2 16,0-3-8-16,0-2-5 0,0 0-6 0,0 0-7 15,0 1 4-15,2-4 3 0,-1 2 3 0,0 2 6 16,3-3 4-16,-1 0 2 0,0 1 6 16,0-2 4-16,-3 0 1 0,1 2 3 0,-1-2 2 15,0 0 4-15,1 0 9 0,-1 0 13 0,0 0 12 16,0 0 4-16,0 0-1 0,0 0-7 0,0 0-8 16,0 0-7-16,0 0-8 0,0 0-7 15,0 0-7-15,0 0-7 0,0 0-8 0,0 0-9 16,3 0-4-16,0 0 10 0,-2 0 12 0,2 1 16 15,0 0 12-15,3 1-2 0,-1-1-4 0,-1 2-3 16,4 0-6-16,-3 1 0 0,5-2 0 0,2 2-4 16,0 0-2-16,2 1-2 0,2-1 0 15,0 0 1-15,5 1 1 0,-3-1 2 0,5 0-5 16,1 0 6-16,-3-2-1 0,4 1 2 0,1-3 4 16,1 0-4-16,1 0 7 0,-3 0-3 15,4 0 4-15,0-2-3 0,4-2-3 16,-3-1 7-16,-2 1-2 0,1-1 5 0,4 1 3 0,-6-1 1 15,0 0 5-15,1 1 1 0,-2-1-7 0,0 1-1 16,-1-1-8-16,3 2-4 0,-4 0 2 16,1 1-6-16,1 2 2 0,0-2 0 0,0 2-4 15,1 0 4-15,-2 0-4 0,-1 0 1 0,1 0 3 16,-5 3-7-16,5-2-1 0,-2 4-1 0,-1-2-6 16,1 0 2-16,0 1 1 0,-4 0 0 15,5-1 6-15,-2 1-2 0,-2 0 5 0,2 1 0 16,-4-2-1-16,5 0 6 0,-5 0-5 0,3-2 4 15,-1 1 2-15,3 0-4 0,-4-2 1 0,4 0-5 16,0 0-2-16,-2 0 2 0,3 0-2 0,1 0 2 16,0 0 2-16,-5 0-3 0,3-2 3 15,-1 0-3-15,-3 1-1 0,-2 0 5 0,3-1 1 16,-4 2 3-16,1-2-3 0,1 1-1 0,-2-1-1 16,-1 1-2-16,-1 0 3 0,1-1-5 0,-2 0 0 15,1 0 1-15,0 0-5 16,-2-1 1-16,2 2-1 0,-5-1-1 0,-2-1 1 0,2 1 0 15,-4 1 0-15,1 0 1 0,-3 1-3 0,-1-2 2 16,-2 2 0-16,1 0-1 0,-1 0 3 0,0 0 0 16,0 0-3-16,0 0-2 0,0 0-6 15,0 0-10-15,0 0-13 0,0 0-20 0,0 0-19 16,-1 0-27-16,-1 0-35 0,-1 0-84 0,-5-2-190 16,4-2-71-16,-5 1 28 0,6 0-166 0</inkml:trace>
  <inkml:trace contextRef="#ctx0" brushRef="#br0" timeOffset="992">260 239 2569 0,'0'0'-21'0,"0"0"-19"0,0 0-32 0,0 0-64 16,0 0-15-16,0 0 29 0,0 0 33 0,0 0 66 15,0 0 27-15,0 0 1 0,0 0-2 16,0 0-4-16,0 0 0 0,0 0-1 0,174-142 2 15,-151 129 0-15,-3-1 3 0,5 3 1 0,0 2 1 16,-2 2 0-16,-3 0-1 0,3 3 1 16,-5 0 2-16,4 1 0 0,-3-1-3 0,4 3 0 15,-1 0-3-15,-3-1 4 0,3 2 4 0,-3 0 2 16,2 0 2-16,-2 3-2 0,-3 2 0 0,6 0-1 16,-4 1-6-16,2 1 1 0,-2 0 1 15,4 1 1-15,-3-1 5 0,3 2-1 16,-4 1-2-16,4-1-2 0,-5-1-5 0,0-2-1 0,2 2 0 15,-1-3 1-15,-1 1 9 0,5-1 0 0,1 1 3 16,-2-2-1-16,3 0-5 0,1-2 0 0,0 2-1 16,1-1 6-16,-3-1 0 0,1 2-1 0,2-3-2 15,0 2-6-15,-1-1 2 0,1-1 3 16,1 0-2-16,0 1 1 0,2-2-1 0,-2 0 0 16,1 0-1-16,-1 0 2 0,-2-3-3 0,-2 0-1 15,-3 0 2-15,2-2-1 0,-6 3 0 0,5-1-1 16,-6-1-1-16,-3 3-2 0,-2-2 3 15,1 1-2-15,-2 1 1 0,-3 1 2 0,2-2-3 16,-5 2-1-16,-2-1-1 0,4 1 2 0,-3 0-1 16,-1-2 1-16,-1 2 2 0,2 0 0 15,-2 0 5-15,0 0 1 0,0 0 4 0,0 0 3 16,0 0-1-16,0 0 3 0,0 0-4 0,0 0-3 16,0 0-4-16,0 0 0 0,0 0-1 0,0 0-1 15,0 0 2-15,0 0-9 0,0 0-2 0,0 0-1 16,0 0-10-16,0 0 1 0,0 0-2 15,0 0-4-15,0 0 3 0,0 2-1 0,0-2-5 16,0 1 4-16,0-1 1 0,0 0 2 0,0 2 6 16,0-1 1-16,0 1 11 0,0 2 8 0,0 4 4 15,0 1 2-15,0 1-9 0,0 2-2 0,0 0-2 16,0 4-2-16,0 1 1 0,0 0-1 16,1 2 1-16,0 2-1 0,2 3-2 15,2 2 2-15,0 1-1 0,-3 4 2 0,4 3 1 16,-3 5 0-16,1 0-2 0,-3 4 0 0,4 2 0 15,0 1-1-15,-4 1 5 0,0 0-3 0,2 0 1 16,-3-1-2-16,0-1-1 0,0-4 2 0,0-1 1 16,0-2 2-16,0-2 1 0,-3-1 1 0,2-4-1 15,-3-4 0-15,-2-1 2 0,4-4 1 16,-2 2 0-16,-3-3 0 0,4-3-2 0,-3 0-1 16,0-3-3-16,4-1-3 0,0-1-1 0,-1-4 1 15,1-2 0-15,-2-1-1 0,3-1-3 16,0-1-5-16,1 0-4 0,0-2-1 0,0 2 3 15,0-4 2-15,0 1 8 0,0-1 4 0,0 0 4 16,0 0 1-16,0 0-2 0,0 0 3 0,0 0-5 16,0 0-3-16,0 0-7 0,0 0-8 0,0-1-11 15,0-1-18-15,0 0-19 0,0 1-43 0,0 0-63 16,0-1-67-16,0-1-85 0,0-3-133 16,0 2-5-16,-2-1-184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9:32.5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50 91 911 0,'0'0'259'0,"0"0"-229"0,0 0 12 0,0 0 7 16,0 0-2-16,0 0-11 0,0 0-22 0,0 0-21 15,0 0-21-15,0 0-14 0,0 0-19 16,0 0-11-16,0 0 2 0,-45-14 1 0,45 14 14 16,0 0 10-16,0 0 4 0,0 0-1 0,1 0 13 15,2 4 29-15,1 2 44 0,0 4 33 0,-1 0 5 16,5 6-16-16,-6 2-21 0,7 5-13 0,-5 3 8 16,0 4-3-16,1 2-7 0,-2 2-1 15,-3-1-12-15,0 2 2 0,0 0 0 0,0 0 3 16,-5 1-3-16,-1-1-4 0,2 1 3 0,-4-3 1 15,4 0 1-15,-4-3 2 0,3-5-5 0,1 0-2 16,-1-6-4-16,2-2-8 0,2-4-6 0,1-2-8 16,0-3-8-16,0-2-6 0,0 0-6 15,0-2 0-15,1 1 3 0,2-2 10 0,4 0 12 16,-3 0 10-16,-1-2 7 0,5 1 4 0,-4-2 1 16,4 1 1-16,-4-1 1 0,6 0 2 0,-3 0 5 15,2 0 2-15,3 0 2 0,1 0 0 16,0 0-10-16,1 0-4 0,1 0-4 0,1 0-1 15,5 2 1-15,-3 0-4 0,5 1 3 0,-5-2 1 16,6 2 0-16,-1 0 6 0,-1 0 5 16,4 0 2-16,1 2 7 0,6-2 1 0,-3 3-2 15,2-4 4-15,5 2-2 0,-3-2-2 0,-3-1 1 16,0-1-6-16,6 3 3 0,-3-3-4 16,1 0 2-16,3 0 2 0,-1 0-4 0,1 0 4 15,-4-4-8-15,4 2-3 0,-2-1-4 0,-3 2-2 16,5-1-1-16,-1 2 1 0,-2 0-2 0,2 0 4 15,3 0-3-15,-3 0-3 0,-5 0 4 0,4 2-2 16,-5 2 0-16,3-1 4 0,-2 2-3 16,-2 0-1-16,3-2 5 0,-5-1-2 0,0 1 2 15,-4-1-2-15,-5-1-1 0,3 1 3 0,-4-2-4 16,-2 0 3-16,-2 0-2 0,0 0-5 0,-2 0 5 16,-1-2 0-16,-3 1 2 0,-3 1 3 0,2-2-3 15,-4 2 0-15,0-1-3 0,-3 1-1 16,1-2-1-16,-1 2-1 0,0 0-1 0,0 0-2 15,0 0-4-15,0 0-10 0,0 0-12 0,-1 0-13 16,-2 0-37-16,-4-1-58 0,3-2-74 0,-7-1-126 16,3 2-154-16,-3 0 31 0,1-1-382 0</inkml:trace>
  <inkml:trace contextRef="#ctx0" brushRef="#br0" timeOffset="649">5 267 2826 0,'0'0'-28'0,"0"0"-29"0,0 0-35 16,0 0-38-16,0 0 13 0,0 0 41 15,0 0 39-15,0 0 37 0,0 0 1 0,0 0 0 16,0 0-1-16,185-137-4 0,-145 119 3 0,-1 0-2 16,1 1 1-16,1 2 2 0,-3 1-2 15,-1 2 1-15,-3 3-3 0,3 1-4 0,-7 2 1 16,0 3-1-16,3 0 1 0,-4 1-1 0,-1 0 3 16,1 2 5-16,2-1 6 0,1 1 3 15,-1 0 2-15,5 0-5 0,-5 0-1 0,3 0-1 16,-1 0-2-16,-4 3 0 0,5 2 1 0,-4 1-1 15,0 2 2-15,4 1 2 0,-4 0 1 0,0-2 1 16,3 3 1-16,-4-1-1 0,-2-1 0 0,-1-1 2 16,0-1-1-16,-2 0-3 0,-2 0 2 0,3-1-1 15,-1-2 2-15,1 2 1 0,-3-4-4 16,2 2-2-16,0 0-2 0,-7-1 0 16,4-1 2-16,-3-1-1 0,-2 2 5 0,3-2 1 15,-1 2 1-15,-3-2 2 0,5 0-5 0,-5 0-1 16,0 0-2-16,0 0 0 0,-2 0 3 0,-1 0-1 15,0 0 1-15,-5 0-3 0,4 0-2 0,-4 0 0 16,-2 0-1-16,-3 0-1 0,0 0 0 0,4 0-1 16,-5 0-2-16,-1 0 3 0,0 0 1 0,2 0 2 15,-2 0 0-15,0 1-1 0,0 0 2 16,1 1 1-16,-1 3 3 0,1-2 0 0,1 2 1 16,-1 1 0-16,4 2-3 0,-3 1 0 0,1 2-2 15,-3 3-3-15,2 3 0 0,2-1 0 16,-2 2-1-16,-1 4 4 0,0-1-2 0,-1 3 3 15,2 1 1-15,-2 2 0 0,1 0-1 0,-1 2-3 16,0-1-4-16,0-1 0 0,0 0 0 0,0 0-3 16,0-4-5-16,2 2-13 15,-1 0-18-15,-1-2-24 0,4 0-32 0,-3 0-50 0,2-2-98 16,-2 1-189-16,1-6-48 0,-2-8-560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9:35.1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179 4 283 0,'0'0'41'0,"0"0"-6"0,0 0 3 16,0 0 4-16,0 0-1 0,0 0 0 0,0 0-10 15,0 0-3-15,0 0-4 0,0 0-4 16,0 0-4-16,0 0-5 0,0 0 1 0,-36-6 1 16,35 6-2-16,0 0-6 0,-1 0-15 0,-3 0-9 15,3 2-7-15,1 2 0 0,0 2 2 0,-1 0 4 16,1 1 5-16,1 2 6 0,-1 2 9 16,1 1 5-16,0 2 7 0,0 2 6 0,0 1 1 15,0 3 5-15,0 3-2 0,0 0-2 0,0 1-1 16,-3 3-8-16,0-2 2 0,0 0 5 0,2 2 4 15,-3-1 8-15,-2 1 1 0,4 0-3 0,-2 0-3 16,-3 1-7-16,4 1-5 0,0-1-1 0,1 3-4 16,-4 0-3-16,5 0-2 0,-1 1-6 15,2 0-1-15,0 0-2 0,0 1 0 0,0-4 2 16,0 2-3-16,5-1 5 0,1 4 2 0,-3-6 0 16,3 2 1-16,-2-1-1 0,0-2 2 15,-2 0-1-15,4-1 4 0,-3 1 2 0,-2 1 3 16,0-4 4-16,-1 3 2 0,0 2 2 0,0-5-1 15,0 4 1-15,0-2-5 0,0-2-9 0,0 1 3 16,-1-2-7-16,-2-3 4 0,-1 0 11 16,-1 0-4-16,3 0 5 0,0-1-5 0,-5 1-5 15,4 0 1-15,2 0-2 0,-2 1 0 0,-2-1-1 16,2 0-2-16,1-2 0 0,0 0-2 0,-2 1 2 16,0-3 1-16,2 1-3 0,1-2 5 15,1 0-1-15,-2-1-1 0,1-2 0 0,0 2-1 16,-5-2 1-16,5 2 5 0,-1-1-4 0,2 2 1 15,-2-2-4-15,0 1-5 0,2 0 1 0,-1-2 1 16,1 1 5-16,-3 1 2 0,1-2 3 16,-1 0-2-16,1 1 3 0,1-2-5 0,-2 2-2 15,1-1 0-15,-2 0 1 0,2 2 0 0,1-1 8 16,-1-1 1-16,1 1-4 0,-3 0 2 0,0-2-2 16,3 1 1-16,-1-2 0 0,1-2-1 0,-1-2 2 15,1 0 0-15,-3-1 0 0,4-2 1 16,0 0-4-16,0-1-9 0,0-1-3 0,0-1-8 15,0 0-6-15,0 0-7 0,0 0-7 0,0 0-6 16,0 0-2-16,0 0 12 0,0 0 15 0,0 2 11 16,5-1 12-16,-2 1-3 0,-1-1-3 15,-1 1 2-15,3 1-7 0,0-2-6 0,-1 3-8 16,-2-1-23-16,5 0-46 0,-1 0-84 0,-2-1-35 16,2 0 11-16,-1-2-200 0</inkml:trace>
  <inkml:trace contextRef="#ctx0" brushRef="#br0" timeOffset="1031">127 2038 445 0,'0'0'91'15,"0"0"-52"-15,0 0-6 0,0 0-9 0,0 0-3 16,0 0 21-16,0 0 23 0,0 0 24 0,0 0 12 16,0 0-8-16,0 0-10 0,0 0-9 0,-52 6 3 15,52-6 8-15,0 0 8 0,0 0 5 16,0 0-9-16,0 0-12 0,0 0-14 0,0 0-19 16,0 0-15-16,1 0-14 0,-1 0-15 0,0 0-7 15,0 0-4-15,2 0 9 0,1 0 8 16,2 0 8-16,-1 0 8 0,-1 0-3 0,4 0-4 15,-3 0-5-15,5 0-1 0,-3 0 2 0,5 0 3 16,1 0 6-16,-1 0 4 0,3 0-2 16,-2 0-2-16,1 2-7 0,3 0-2 0,-1-2 3 0,0 1-1 15,-2-1 3-15,4 0-4 0,3 0-1 0,-2 0 7 16,5 0 5-16,-1-1 9 0,2-3-1 16,4 0-7-16,0-1-4 0,2-3-7 0,1 1 1 15,-3-2-4-15,1-1-6 0,4 0 2 0,-3 0-3 16,-2-2 0-16,2 2 4 0,5-1-7 0,-5 1 3 15,5 0-1-15,-4 3-4 0,0-1 8 16,3 3-4-16,-4 0-2 0,-2 0 5 0,5 4-3 16,-4-1 3-16,1 2 6 0,-3 0-4 0,2 0 7 15,0 0-6-15,2 0 1 0,-4 0 2 16,1 0-7-16,-1 2 6 0,-1-1-3 0,0 1 0 16,-4 0 7-16,4-2-7 0,-2 1 4 0,3-1 2 15,1 0-10-15,-1 0 6 0,2 0-2 0,2 0 0 16,-4 0 5-16,-5 0-3 0,3 2-2 15,1-1 0-15,-3 1-4 16,2 0 1-16,-5 1 5 0,3 2-1 0,-4-2 3 0,2 1-3 0,-3 1-3 16,-3 0-1-16,-2-2-7 0,1 0 4 0,-3 0 2 15,1 0-2-15,-4-2 6 0,-4 1-5 0,-1 0-4 16,0-2 0-16,-3 1-8 0,4-1 3 16,-4 0-3-16,0 0-11 0,0 0-20 0,0 0-26 15,0 0-43-15,-4-5-65 0,1-2-102 0,-1-4-193 16,-3 2-28-16,5 1-408 0</inkml:trace>
  <inkml:trace contextRef="#ctx0" brushRef="#br0" timeOffset="2152">445 44 1219 0,'0'0'303'0,"0"0"-236"16,0 0-10-16,0 0-15 0,0 0-19 0,0 0-10 15,0 0-7-15,0 0-5 0,0 0-10 0,0 0-19 16,0 0-18-16,0 0-23 0,0 0-11 16,-59-10 25-16,66 10 29 0,-1 0 32 0,2 0 31 15,0 2 0-15,4 3-1 0,1 0 0 0,0 1-6 16,2 2 6-16,6-1 1 0,-3 3 1 16,2-1 7-16,-1 0-8 0,4 1-5 0,-2 1-7 15,3-1-13-15,1 1-1 0,0 0-4 0,1 0-3 16,-1 1 6-16,4-2-5 0,0 1-1 0,-1 2 4 15,1-3-6-15,0 2 4 0,2-1 2 16,-3-1-4-16,-1-1 6 0,-1 0-2 0,1 1-3 16,0-3 1-16,-1-1 3 0,2 1 6 0,-1-1 4 15,-1 0-1-15,0-1-3 0,-4-1-4 16,4 1-3-16,0-3-1 0,-2 3 1 0,1-4 1 16,-1 2 4-16,-3-3-1 0,3 0 4 0,0 0-3 15,-4 0-2-15,3-1 1 0,-5-2-6 0,1-1 2 16,-2 1-1-16,-4 0-1 0,-1-2 4 0,1 2-2 15,-6-1 2-15,4 0 0 0,-5 1-4 0,0 0 1 16,-3 2-2-16,3 1-2 0,-4-2 3 0,0 2-5 16,0 0 0-16,-2-2 1 0,1 2-3 15,1 0 5-15,3 0-2 0,-4 0 1 0,2 0 3 16,-2 0-3-16,1 0 3 0,3 0-2 0,-3 0 2 16,0 0 0-16,0-1-1 0,2 1 1 15,1 0-1-15,-2-2-1 0,0 2 0 0,0-1 0 16,3-1 3-16,-2 1 0 0,3-1 2 0,-3-1-1 15,-1 2-2-15,5-4-1 0,-4 2 1 0,6-4 0 16,-5 0 3-16,5-1 0 0,-5 0-3 16,5-1-2-16,0-1-3 0,-5 3 0 0,5 1-1 15,-6 0 0-15,4-1 0 0,-5 3 0 0,-2 2 0 16,2 1 0-16,1-1-1 0,-4 2-1 0,0 0 2 16,0 0 1-16,0 0 4 0,0 0 4 15,0 0 6-15,0 0 4 0,0 0 3 0,0 0 2 16,0 0-6-16,0 0-5 0,0 0-1 0,0 0-5 15,0 0 2-15,0 0-1 0,0 0-3 0,0 0-2 16,0 2-2-16,0-1-2 0,0 1 3 16,0 2 6-16,0 5 4 0,0-2 0 0,-4 5-2 15,4 3-6-15,-2 3-1 0,1 2 0 0,1 2 1 16,-1 1-2-16,-1 0-2 0,1 2 0 0,-1 0 0 16,-3 1 0-16,4 3 0 0,-1 2 2 0,1 2-2 15,0 4 1-15,-2 2 0 0,1 2-1 16,-3 2 2-16,4 2-5 0,1 2 0 0,-2 2 0 15,1 3-1-15,0-1 4 0,-1 3 0 0,1-2 0 16,-3 0 1-16,1-1 0 0,3 1 2 16,-3-1 1-16,2-2 2 0,1-2-1 0,0-5 1 15,0-2-2-15,0-3-2 0,0-1 1 0,0-3 2 16,1-5 1-16,1-2 0 0,-1-1 3 0,-1-4-3 16,1 0 1-16,1-3 1 0,2 1-3 15,-3-3 1-15,1-1-2 0,-1 0-1 0,0-2-1 16,1-1-2-16,-2 1 4 0,1-4 0 0,4 2 4 15,-3 0-1-15,1 0 1 0,-2 0-1 0,0 0-2 16,-1-1-1-16,2 0 0 0,-1 1-1 0,3-1 0 16,-3 3 1-16,1-1 0 0,-1 2 2 15,1 1-2-15,-1 0-2 0,-1 1 3 0,0-1-3 16,0 2 1-16,0-4-1 0,0 2-2 0,0-3-4 16,0-1-5-16,-1-2-11 0,-2-4-24 0,1-4-42 15,-3-1-93-15,2-1-290 0,1-4-501 16,0-1-63-16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0:32.8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275 627 81 0,'0'0'5'16,"0"0"-5"-16,0 0 0 0,0 0-2 0,0 0 1 15,0 0 0-15,-26-173 0 0,25 145 1 0,1 1 1 16,0 0 1-16,0 1 1 0,0 1 0 16,0 3-1-16,1-1 1 0,3 1-2 0,1 1 0 15,-3-1 5-15,4 3-1 0,-1-3 7 0,-2 2 6 16,0 1 4-16,1-1 13 0,1 0 20 0,-2 0 20 15,1 3 29-15,-1 4 22 0,0-3 10 16,-2 6 2-16,-1 3-12 0,0 2-19 0,1 3-24 16,-1 1-28-16,0 1-25 0,0 0-21 0,0 0-13 15,0 0-7-15,0 0 2 0,0 0 0 0,0 0-1 16,0 0-4-16,0 3-14 0,0 2 12 0,0 2 22 16,-1 6 15-16,-3 7 22 0,1 3 0 15,-2 7-4-15,2 4 0 0,-3 8 13 0,1 4 1 16,2 8 6-16,-1 5 1 0,0 7-8 0,1 4 2 15,3 6-7-15,-1 3-7 0,1 6-4 0,0 0-14 16,1 0-7-16,6 0-8 0,1-3-8 16,5-3 0-16,-1-4-2 0,2-5-1 0,-1-4 2 15,1-3-5-15,0-7 0 0,-1-4 0 0,-1-4-4 16,-1-8 5-16,-2-3 0 0,-1-5 2 16,-3-6 4-16,-2-5-2 0,1-2 2 0,-3-5-2 15,-1-3-5-15,0-2-1 0,0-4-6 16,0-4-5-16,0 2-3 0,0-3-13 0,0 0-12 0,0 0-18 15,0 0-27-15,0-3-50 0,0-3-135 0,-2-3-45 16,-2-5 26-16,0 0 56 0,2 4 63 0</inkml:trace>
  <inkml:trace contextRef="#ctx0" brushRef="#br0" timeOffset="924">43 1224 1457 0,'0'0'36'0,"0"0"36"15,0 0 26-15,0 0-6 0,0 0-14 0,0 0-37 16,0 0-48-16,0 0-37 0,0 0-38 0,0 0-33 16,0 0-12-16,0 0 29 0,0 0 42 15,-43-12 52-15,51 21 32 0,3 0 4 0,2 5 11 16,1 2 20-16,0 1 11 0,5 6 10 0,1 0-4 15,2 3-22-15,3 0-10 0,-2 3-8 0,1 2-13 16,2 2-4-16,2 0-5 0,-4 2-7 0,-1 0-1 16,2-3-3-16,-3-1-2 0,-2-6-4 0,-1-2 0 15,-4-5 1-15,1-4-1 0,-3-1 2 16,-2-5-1-16,-3-2 1 0,-2-3 2 0,-4-3 7 16,3 0 10-16,-5 0 13 0,1 0 12 0,-1 0 11 15,3 0 4-15,-3 0-9 0,1-4-7 0,2-4-13 16,2-4-10-16,3-1-8 0,3-4-7 15,3-5-6-15,0-2-6 0,1-2 0 0,4-1-4 16,0-1 0-16,1 0 1 0,1 0-3 16,-1-1 4-16,-1 3 0 15,-2 2 0-15,3 1 4 16,-5 4-2-16,0-1 1 0,-1 4 3 0,-2 2-1 0,-3 2 3 0,-3 4 2 0,1 0 0 0,-3 3 3 16,-2 2 0-16,-2 2 4 0,0 1 4 0,0 0 4 15,0 0 3-15,0 0-2 0,0 0-7 16,0 0-9-16,0 0-14 0,0 1-8 0,0-1-4 15,-2 2-2-15,1-2 0 0,-2 1-7 0,2 3-10 16,-3-2-3-16,1 3-1 0,-2 3 5 0,-2-1 8 16,-4 3 3-16,3 1 3 0,-2 1 3 15,-2 1 1-15,-1-1-4 0,1 0-3 0,0-2 5 16,1-2 4-16,0 0 10 0,-3-2 8 0,1-2 8 16,-2 0 1-16,-2-4 1 0,1 0 0 0,0 0 1 15,-5 0 3-15,3-2 3 0,-5-3-2 16,4-1 2-1,-6 0-1-15,-1 1 5 0,2 0 4 0,-2 0 2 0,1-1 1 0,1 2-2 0,-2-1 1 16,1 2-6-16,1-2-1 0,-1 2-4 0,3 0-6 16,2 2-2-16,1-1-5 0,4 1-2 0,2 1-3 15,7 0 1-15,0 0-6 0,5 0-15 16,1-2-24-16,0 2-46 0,4-1-58 0,0 1 16 16,7 0 25-16,2-3 45 0,4 3 65 0,6 0-14 15,-1-2-37-15,4-2-28 0,1 2-33 16,2-3-34-16,1-1-22 0,-1-2-37 0,1-1-17 15,1 1 23-15,-4-1 55 0,-1-2 60 0,-4 0 46 16,0 2 24-16,-7 1 3 0,-1 0 6 0,-6 4 3 16,-3 2 4-16,-3 2 7 0,-2 0 35 15,0 0 56-15,-2 0 10 0,-7 0 24 0,-1 2-2 16,-2 0-4-16,-2 2 28 0,-1 1 20 0,0-1 1 16,-3 1-25-16,3 1-23 0,-4 2-37 0,-1-2-25 15,1 0-21-15,-2 2-11 0,1-2-5 0,-1 0-3 16,1 2-1-16,1-3 2 0,-6 0-5 15,6-1 0-15,-6 2-3 0,2-3-9 0,0 0-1 16,1 1-8-16,-2-1-5 0,3-3-6 0,1 0-16 16,6 0-6-16,0 0-11 0,2 0-12 0,5-3-16 15,3 1-42-15,4-3-96 0,0 2-120 16,11-3-22-16,3 0 37 0,1 1 65 0,-4 2 94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0:44.2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1883 294 491 0,'0'0'34'0,"0"0"-3"0,0 0 6 16,0 0-5-16,0 0-1 0,0 0-16 0,0 0-15 16,0 0 2-16,0 0 0 0,0 0 10 0,0 0 9 15,0 0 6-15,-33-40 15 0,30 37 18 16,-1 0 12-16,3 0 21 0,-2 0 0 0,2 0-2 0,-4 0-10 16,1 0-16-16,2 0-8 0,0 0-15 15,-1 0-8-15,-1 0-7 0,0 0-1 0,3 0 2 16,-2 0-3-16,-1 0 0 0,0-2-1 0,1 2-1 15,1 0 4-15,-4-1 2 0,1 1 3 16,-1-2 0-16,-1 2 7 0,5-2 0 0,-7 1 0 16,4-1-11-16,-3 1-5 0,4 0 1 0,-6-2 4 15,6 0 7-15,-6 2-2 0,6 0-8 16,-5-2-12-16,3 3-6 0,-3-2 0 0,2 3 2 16,-1-4 0-16,1 2-2 0,0-1-1 0,-2 2 0 15,3-2 2-15,-5 2 1 0,4-1 0 0,-1-1 1 16,-4 0-1-16,1 1 1 0,3-2 2 0,0 4-2 15,-3-2 1-15,2 3 0 0,1-2-6 16,-3 0-4-16,0 0-4 0,5-1-4 0,-5 1 3 16,0 0 2-16,3 0 2 0,-1 2 4 0,-2-1-3 15,3-2-3-15,0 4 2 0,-3-2-3 0,3 2 2 16,-2-1 3-16,1-2 1 0,-4 3 6 0,4-1-2 16,-3 1-1-16,-2-1 2 0,-2 1-3 15,2 0 3-15,-2-2 1 16,2 2 0-16,-1-3 0 0,-3 3 3 0,3-3-3 15,-1 2 1-15,1-1-2 0,0 2-2 16,0-1 5-16,-2-1-1 0,2 2 1 0,-2-1-1 0,1 1-4 0,1-2 0 16,2 2-2-16,-2 0 3 0,-2-2 1 0,2 2-1 15,-1-1 4-15,0 1-3 0,2 0-1 0,-1 0 0 16,-3 0-3-16,3 0 0 0,-1 0 1 16,-1 0 1-16,4 0 3 0,-5 0-1 0,2 0-3 15,-1 0 3-15,2 0-5 16,0 0 3-16,2 0 1 0,-1 0 0 0,0 0-1 15,1 0 1-15,-2 0-1 0,-2 0 3 0,-1 0-1 0,3 0 0 16,0 0-3-16,-1 0-1 0,-3 0 0 0,0 0-2 16,0 0 1-16,-2 0-1 0,3 0 2 0,-1 0-2 15,2 0 0-15,-3 1-1 0,1 1-2 0,3 1 0 16,-2 0-1-16,0 0-1 0,3 3 4 0,2-4-4 16,0 0 0-16,0 2 0 0,1 1-3 15,1-2 3-15,-3 1-1 0,2 1 1 0,-1 0-1 16,1 1-3-16,1-2 0 0,-1 2-1 0,1-2-7 15,3 2 1-15,-3 1-2 0,1 0-1 16,2 1 10-16,-1 0 0 0,-1 2 3 0,0-2 2 16,4 2-4-16,-4 2 3 0,2-2-1 0,1 3 2 15,-4 0 2-15,3 0-2 0,1 1 1 0,-4 2 1 16,4 1-2-16,-1 2 5 0,0 1-2 0,1-1 0 16,-4 2 2-16,4-1-4 0,-1 0 1 15,0 0 1-15,1 0-3 0,-1-2 4 0,1 1-1 16,0 0-1-16,0 0 1 0,1 0-3 0,2-1 1 15,-2 2 1-15,-1-2-3 0,3 3 2 16,0-3 1-16,-1 4 0 0,-1-1 2 0,2 1-2 16,0-1 0-16,0-3 2 15,1 0-2-15,-1 1 0 0,1-2 2 16,1 3-1-16,-1-1 1 0,-1 1 0 0,2-1 0 0,1 1 2 0,1 0-2 16,0 0 2-16,0-1-1 0,0 0-1 0,0 0 1 15,0-2-2-15,0 1 0 0,0-1 0 0,1 0-1 16,3 0 0-16,1-1 0 0,0-1-2 15,0 0 4-15,1 1 1 0,1-1-1 0,0-2 2 0,1 0 3 16,0 1 2-16,3-2-1 0,-3 1 2 0,0 0-1 16,2 0-6-16,2 1 2 0,-2-2-1 15,1 0 1-15,0 3 0 0,1-3 0 0,0 1 1 16,0-1-2-16,2 0 2 0,1 0-1 0,0 1 0 16,3-1-4-16,0 1 4 0,-3-1-1 15,4 1 0-15,-3-3 2 0,2 1-5 0,0-1 1 16,-1-1 0-16,2-1 0 0,-3-2 2 0,-1 0 0 15,1-1-3-15,-1 1 3 0,0-1-4 0,1-1 1 16,-1 2 3-16,4-1-4 0,1 0 3 16,-4-1 1-16,3 1 0 0,0 0 4 0,2-2-5 15,-1 0 1-15,-1 0-2 0,2-2-2 0,1 0 2 16,-2 1 1-16,1-2 1 0,-1 1 2 0,3-1-3 16,-2 0 1-16,-1 0 1 0,3 0 0 15,1 0-2-15,-1 0 0 0,1-1-2 0,4-1 1 16,-4 0 0-16,0 0 2 0,0-2-1 0,1 1 3 15,-1-1-3-15,2 0 0 0,2-1-2 0,-3 1-1 16,3-3 1-16,-1 3 0 0,-1-1 2 16,1-1 0-16,1 2-3 0,0-2 0 0,2 2 1 15,-1 0-2-15,1-2 2 0,-3 0 0 0,2 2 0 16,-2-3 4-16,3 1-4 0,5 2 0 0,-4-2 0 16,2 0-1-16,-1-2 3 0,-3 2 1 0,3-1-1 15,-5 0 1-15,0 1-3 0,0 0 1 16,-1 0 0-16,0-2-3 0,-2 2 3 0,2 0 1 15,-1-2 1-15,0 2 4 0,-2-1-2 0,-2-1-1 16,3-1-1-16,-3-1-4 0,-1 2 2 16,-1-1 0-16,1 0-1 0,-4-2 2 0,2 2-3 15,-1-1 1-15,-2 1-2 0,0-2 0 0,-2 3 1 16,-1-1 0-16,0 0 4 0,-5 1 3 0,4 0-3 16,-5 2 2-16,0-2-3 0,-2 2-4 15,3 0 8-15,-4-2-2 0,0 1 2 0,2-2 2 16,1 0-5-16,-5-1-1 0,4 2-1 0,1-3-1 15,-3 1 0-15,2-3 0 0,1 2 1 0,-4-2-3 16,4-1 0-16,-1 0 0 0,-2 0-1 0,1 1 0 16,2 0-1-16,-4-2 0 0,0-1 0 0,2 1-5 15,0-2 3-15,-3 1-1 16,2-1-1-16,-3-2 4 0,0 0-2 0,0-2-2 16,0-4-2-16,0-1-1 15,0-3 3-15,-3-1 3 0,-1-2 2 0,-3 0 4 0,5 1 0 0,-8 3 1 0,6-1 0 16,-7 0-3-16,0 2 3 0,-1-1-3 15,-2 1 2-15,-1-1 2 0,-1 1-2 0,-5 1 3 16,-1-4-1-16,-2 1 1 0,-2 2 5 0,-1-1 3 16,1 1 0-16,-3 1 10 0,-2 1-5 15,-1 3-2-15,2-1 2 0,0 5-11 0,-4-1-1 16,4 6-5-16,4 1-9 0,-1 3 1 0,6 1-13 16,2 3-8-16,0 1-17 0,3 4-31 15,-1 0-37-15,1 0-101 0,1 11-220 0,2-1-185 16,3-2-754-16</inkml:trace>
  <inkml:trace contextRef="#ctx0" brushRef="#br0" timeOffset="2753">1780 583 0 0,'0'0'128'0,"0"0"-123"0,0 0-9 16,0 0 3-16,0 0-4 0,0 0-6 0,0 0-8 15,0 0-20-15,0 0-15 0,0 0 54 16,0 0 0-16</inkml:trace>
  <inkml:trace contextRef="#ctx0" brushRef="#br0" timeOffset="2836">1780 583 0 0,'7'-1'0'0,"-7"1"29"0,0 0-11 15,0 0-13-15,0 0-12 0,0 0-13 0,0 0-5 16,0 0 25-16,0 0 0 0,0 0 0 0</inkml:trace>
  <inkml:trace contextRef="#ctx0" brushRef="#br0" timeOffset="2920">1786 595 0 0,'0'0'0'0,"0"0"0"0,0 0 0 16,0 0 0-16,0 0 0 0,0 0 0 0,0 0 0 0</inkml:trace>
  <inkml:trace contextRef="#ctx0" brushRef="#br0" timeOffset="3025">1786 595 0 0,'0'13'3'0,"-2"-13"62"0,2 0-39 0,-1-1-8 15,-2-1-7-15,3 2-6 0,-1 0-4 16,1-3-3-16,-3 2-3 0,3-2-9 0,0 1-10 15,0 1-15-15,0 1-6 0,0 0 45 0</inkml:trace>
  <inkml:trace contextRef="#ctx0" brushRef="#br0" timeOffset="3321">1776 585 0 0,'0'0'0'0,"0"0"0"0,0 0 0 0,0 0 28 15,0 0 8-15,0 0-5 0,0 0-10 16,0 0-6-16,0 0-6 0,0 0-2 0,0 0 1 0,0 0 1 15,0 0-1-15,0 0 0 0,0 0-3 16,0 0-2-16,0 0 1 0,0 0-2 0,0 0 0 16,0 0-2-16,0 0-2 0,0 0-1 0,0 0-1 15,0 0-1-15,0 0 0 0,0 0 1 0,0 0 1 16,0 0 1-16,0 0 0 0,0 0 2 16,0 0 0-16,0 0 2 0,0 0 2 0,0 0-2 15,0 0 0-15,0 0 0 0,0 0 0 0,0 0-1 16,0 0 1-16,0 0 0 0,0 0 0 15,0 0-1-15,0 0-2 0,0 0 0 0,0 0-2 16,0 0-3-16,0 0 2 0,0 0-2 0,0 0-1 16,0 0 4-16,0 0-4 0,0 0 3 15,0 3-9-15,0-3-120 0,0 0 133 0</inkml:trace>
  <inkml:trace contextRef="#ctx0" brushRef="#br0" timeOffset="4808">1762 677 175 0,'0'0'8'0,"0"0"-8"0,0 0-6 0,0 0 1 16,0 0-1-16,0 0 2 0,0 0 2 0,0 0 0 15,0 0 1-15,0 0 2 0,0 0-1 0,0 0 1 16,0 0 2-16,3 0 0 0,-3 0 5 16,0 0 7-16,0 0 5 0,0 0 6 0,0 0-3 15,0 0-8-15,0 0-10 0,0-2-10 0,0-1-2 16,0 2 1-16,0-2 2 0,0 2 3 0,0-2 1 15,0 0 1-15,0 1 2 0,0-1 2 16,0-1 5-16,-3 0 3 0,2 1 4 0,0-1 3 16,-1 1 5-16,1-2 8 0,0 0 5 0,-2 1 6 15,-1 1 2-15,1 0 2 0,3 0-1 0,-3 0-2 16,-1-1 2-16,0 1-5 0,1 0-1 0,2 0-4 16,0 0 0-16,-5 2 0 0,2 0-7 15,3-1-2-15,-2-1-8 0,-1 2-1 0,0-2 3 16,1 3-1-16,2-2-2 0,-3 2 2 0,-2 0-2 15,3 0 1-15,2 0-2 0,-4 0-8 0,0 0-5 16,3 0-4-16,-1 0 1 0,-1 0-2 16,-2 0-1-16,4 0 1 0,-2 0-1 0,-2 0 2 15,3 0 3-15,-2 0 4 0,0 0 1 0,2 0 4 16,-3 0 3-16,1 2 2 0,3-2 2 16,0 3-5-16,-1-2-9 0,-1 1-9 0,1 1-8 15,2-1-7-15,-2 1-2 0,-1 3 0 0,0-3 2 16,3 4 5-16,-1-1 7 0,-1 1 5 0,1 1 5 15,-2 0 4-15,1 0 2 0,3 1 2 16,-3-2 2-16,0 0-1 0,1 1-1 0,-2-2-2 16,2 2 1-16,1-2 2 0,-3 0 0 0,1 0 5 15,-1 0-7-15,3 1 0 0,-2-1 0 0,-1 0-4 16,0 0 6-16,1-2 7 0,3 0 2 0,-3 2 9 16,0-1 0-16,2 0 1 0,-2-2 1 15,2 0-8-15,1 0 2 0,-1 0-2 0,1 0-1 16,-2 0 0-16,2 0-8 0,0 2-5 0,0 2-1 15,0-3-5-15,0 2 2 0,0 0-1 0,0 1 0 16,0 0 1-16,0-1-1 0,0 1 1 16,0-1 1-16,0 0-8 0,2 0 3 0,-1-1-3 15,3-1-1-15,-3 1 5 0,4-2-1 0,-4 2 2 16,0-2-1-16,3 1 1 0,-1 0 2 0,1-2 1 16,-1 2-2-16,1-1 3 0,2 1-3 15,-4 0 2-15,4-1 0 0,-1 2-1 0,-2-4 4 16,4 2-1-16,-2 1 0 0,2-3-1 0,0 1-2 15,-3 1-1-15,4-2 0 0,-4 1 0 16,4 0 0-16,-3-1 1 0,4 0 0 0,-5 2-5 16,6-1 3-16,-6 0-1 0,5-1 1 0,-3 0 4 15,2-1-1-15,-3 2-2 0,4-2 1 0,-5 0-3 16,4 2 2-16,-4-2-1 0,3 0-1 0,0 0 3 16,1 0-3-16,-4 0 5 0,3 0 2 15,-2 0-3-15,2 0 5 0,0 0-3 0,-3-4 0 16,4 2 8-16,-1-2-2 0,-1 0 0 0,-2-1 0 15,4 1-4-15,-4-3 1 0,1 1-2 0,1 0-1 16,-2 0-1-16,4 0-3 0,-5 1-2 0,1-2 1 16,0 0-5-16,0 1 7 0,-1-1 1 15,0-1 4-15,-1 2 4 0,2 0-1 0,-2 1-1 16,-1-3-4-16,-1 1-3 0,0 1 0 0,0-1 3 16,0 1-1-16,0-1 4 0,-1-1-3 0,-5 0 0 15,2-1 0-15,0 1-3 0,-4-1 1 16,4 0-5-16,-3 2-2 0,0-2 5 0,0 0-5 15,1-1 7-15,-4 1 1 0,5 0 0 0,-5 0 3 16,3-1 0-16,-1 1 1 0,2 2 1 16,-2 0-2-16,3-3-1 0,-2 4-1 0,4 2 1 15,-2-1 1-15,1 2 1 0,1 0 1 0,-1 1-3 16,1 1-1-16,-1-1-4 0,3 1-3 0,-1 1-2 16,-2-2-4-16,2 2-1 0,-1-1-2 15,0 1-3-15,2 0 1 0,-5 0-3 0,2 0-2 16,1 0 1-16,1 0-3 0,-5 0-2 0,3 0-2 15,1 0-7-15,-4 0-6 0,4 0-17 0,-1 0-32 16,-2 1-47-16,3 2-52 0,-3 0-76 0,1 2-108 16,2-2-42-16,0 0 51 0,-1-1-183 0</inkml:trace>
  <inkml:trace contextRef="#ctx0" brushRef="#br0" timeOffset="5674">1685 648 836 0,'0'0'25'15,"0"0"-35"-15,0 0-3 0,0 0 2 0,0 0-7 16,0 0-3-16,0 0-3 0,0 0 1 15,0 0 14-15,0 0 2 0,0 0-2 0,0 0 6 16,0 0 13-16,0 0 31 0,-36-30 35 0,28 29 32 16,4 1 19-16,-6-2 4 0,6 2-12 15,-4-2-24-15,4 2-24 0,-6 0-22 0,6 0-19 16,-3 0-10-16,2 0-8 0,-2 0-8 0,2 2-3 16,1 0-3-16,-5 2-4 0,7-1-3 0,-5 1 2 15,0 2 1-15,1 1 1 0,0-1 5 16,3 0 4-16,-1 2 1 0,0-2 4 0,1-1 1 15,2 0-5-15,-2-1-4 0,0 1-7 0,2 0-2 16,-2 1 1-16,3-2 0 0,0 3 5 16,0-1 0-16,0 1 5 0,0 1 5 0,0 1-3 15,0-1 2-15,0 0-2 0,0 2-3 0,4-3 4 16,0 3 2-16,-2-3 1 0,0 1 4 0,2 0-1 16,2-1 1-16,-2 1 1 0,4-3-2 0,-4 4 1 15,3-5 0-15,-1 2-4 0,2-2 1 16,-3 1-1-16,3-1-1 0,-2 0 1 0,3 0 0 15,-4-2 1-15,1 1-1 0,3 0-1 0,-1-2 2 16,-4 3-2-16,1-3-1 0,2 1 1 0,-1-1-3 16,-1 1-2-16,-2 1 1 0,2-2-4 0,-1 2 1 15,0-1-1-15,-2-1-1 0,2 1 2 16,0 0-1-16,-1 0 1 0,-3-2 1 16,2 0 1-16,0 0 3 0,1 1 1 0,-2-1 1 0,2 0 3 15,-2 0 4-15,0 0 3 0,-1 0 7 16,0 0 3-16,2 0 4 0,-1 0 1 0,3-1 3 15,0-5-4-15,-1 2-6 0,-2-4-7 0,5 2-10 16,-1-2-5-16,-1-1-4 0,2 1 0 0,-1-1-1 16,1 2 0-16,-1-1-1 0,-2 2-3 15,2 1-2-15,1-1-6 0,-3 1-1 0,2-2-3 16,1 3 0-16,-5-2 1 0,3 1 1 0,0-1 1 16,0 1 1-16,-2 1-1 0,0-1-1 0,2 2-4 15,-2-2-3-15,1 2-2 0,-2 1 0 0,-1-1-2 16,1 0-4-16,-1 0-9 0,0 0-10 0,0 1-14 15,0-3-9-15,0 3-16 0,0 0-32 16,0-1-51-16,0 1-86 0,0 2-35 0,0-1 32 16,0 1-179-16</inkml:trace>
  <inkml:trace contextRef="#ctx0" brushRef="#br0" timeOffset="6324">1624 815 39 0,'0'0'99'16,"0"0"-89"-16,0 0-2 0,0 0 2 0,0 0 5 15,0 0 11-15,0 0 21 0,0 0 24 16,0 0 28-16,0 0 22 0,0 0 18 0,0 0 10 16,0 0-7-16,0 0-17 0,0-31-30 0,0 31-36 15,0 0-30-15,0 0-25 0,0 0-23 16,0 0-15-16,0 0-16 0,0 0-12 0,0 0-3 15,0 0 24-15,0 3 30 0,0 0 27 0,3 1 26 16,1 1-3-16,-2 1-9 0,2 0-7 0,-3 0-8 16,2-1-3-16,2 0-7 0,-1 1 0 0,-1-2-6 15,1 0 3-15,2 0 4 0,-4-2 1 0,1 1 6 16,4 1-2-16,-4-3-1 0,1 2 0 0,0 0 0 16,1-2 3-16,-2 1-2 0,1-2 4 15,0 2-1-15,-1-2-1 0,-2 0 1 0,1 0-2 16,2 0 0-16,0 0 1 0,-1 0 2 0,-2 0 3 15,3 0 3-15,-2 0-1 0,2-2-5 16,-2-1-3-16,-2 2-10 0,2-3-12 0,-1 3-21 16,2-2-26-16,-2 0-41 0,-1 1-74 0,0 0-86 15,3-2-14-15,-3 3 31 0,0 0-100 0</inkml:trace>
  <inkml:trace contextRef="#ctx0" brushRef="#br0" timeOffset="7004">1652 732 303 0,'0'0'49'16,"0"0"-58"-16,0 0-19 0,0 0-6 0,0 0 3 0,0 0 12 15,0 0 6-15,0 0 5 0,0 0 4 16,0 0 3-16,0 0 1 0,0 0 7 0,0 0 8 16,0 0 21-16,0 0 31 0,0 0 33 0,0 0 23 15,0 0 4-15,0 0-23 0,0 0-31 0,0 0-33 16,0 0-26-16,0 0-14 0,0 0-6 16,0 0-4-16,0 0 3 0,0 0 0 0,0 0 4 15,0 0 6-15,0 0 7 0,0 0 19 16,0 0 8-16,-2 2 0 0,-2-2-6 0,3 1-13 15,-3 1-3-15,1-2 7 0,3 1 0 0,-3-1 4 0,-1 2 1 16,3-2-2-16,1 0 3 0,0 0-6 16,0 0-5-16,0 0-5 0,0 0-10 0,0 0-2 15,0 0-5-15,0 0-4 0,0 0 0 0,1 0-7 16,1 0-2-16,-2-2 3 0,2 2 0 0,0-1 14 16,-2-1 13-16,1-1 11 0,-1 1 12 15,2 0-1-15,-2 0-3 0,1-1-2 0,-1 1-6 16,3 1 7-16,-3-1 6 0,0 2 8 0,0 0 12 15,0 0 3-15,0 0-3 0,0 0-12 16,-3 0-16-16,0 0-4 0,3 0 2 0,-3 0 9 16,1 0 10-16,0 0-3 0,1 0-6 0,1 0-11 15,0 0-18-15,0 0-17 0,0 0-18 0,0 0-18 16,0 0-15-16,0 0-21 0,0 0-22 16,0 0-11-16,1 0 22 0,3 0 24 0,-1 0 21 15,-1 3-10-15,3-1-76 0,0 1-97 0,-2-1-32 16,3-1 27-16,-2-1-139 0</inkml:trace>
  <inkml:trace contextRef="#ctx0" brushRef="#br0" timeOffset="7434">1695 737 2342 0,'0'0'-9'0,"0"0"-39"16,0 0-26-16,0 0-47 0,0 0-40 0,0 0-8 15,0 0 16-15,0 0 44 0,0 0 54 0,0 0 25 16,0 0-11-16,0 0-1 0,0 0 9 0,24 20 11 16,-24-15 20-16,1-2 9 0,-1 0 8 0,1-1 0 15,-1-1-4-15,3 1-7 0,0-1-9 16,1 2-4-16,-3 1-7 0,5-3-21 0,-1 2-38 15,-2-1-59-15,2-1-63 0,1 1-30 0,-3-2 29 16,2 0 58-16,-1 0 67 0,-1 0 51 0,-2 0 13 16,1-2 7-16,-2 2 6 0,0-1 6 15,0 1 3-15,0-2 3 0,0 1 0 0,0-1 7 16,-2 1 3-16,1-1-2 0,0-1 5 0,-1 1-11 16,-1-1-8-16,2 0 0 0,-2 0-7 0,2 0 10 15,1 0 13-15,-1 1 15 0,1 1 17 16,-2 1 8-16,2 0 5 0,0 0-12 0,0-2-25 15,0 2-41-15,0 0-58 0,0-1-43 0,0-1-4 16,3 1 12-16,2-1 31 0,1 0 31 0,-3-1 0 16,2 1-22-16,-1 1-94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1:39.2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284 244 168 0,'0'0'4'0,"0"0"3"16,0 0 4-16,0 0 3 0,0 0 0 0,0 0 5 16,0 0 16-16,0 0 14 0,0 0 34 15,0 0 24-15,0 0 14 0,0 0 15 0,-11-107-8 16,11 104-15-16,0 0-14 0,0 1-26 0,0 2-11 15,0 0-13-15,0 0-21 0,0 0-20 0,0 0-26 16,0 0-14-16,0 0 3 0,0 5 23 16,0 2 26-16,0 3 18 0,2 3-1 0,-2 2-10 15,1 3-14-15,1 5-5 0,2 0 5 0,-2 1 3 16,1 4 0-16,-2 0-1 0,2 5 0 0,1 0 10 16,2 2 7-16,-5 3 4 0,5 2 0 0,-1 2 3 15,-1 2 0-15,3 3 6 0,-2 2 1 16,4 3-7-16,-4 2 1 0,3 2-3 0,-1 1-3 15,4 1-6-15,-3-1-3 0,0 1-5 16,2-1-5-16,0-6-2 0,-1-2-4 0,-1-6-1 16,0-5-6-16,-2-2 1 0,-1-3-1 0,-2-2 4 15,-2-5 2-15,2 1 2 0,-3-1 5 0,0-5 0 16,0-1 9-16,0-2 4 0,0-2 2 0,-3-3 8 16,2-1-10-16,-2-3 5 0,1-1-13 15,0-2-4-15,1 0-4 0,1-3-6 0,0 2 7 16,0-4-9-16,0 2 4 0,-1-1-4 0,1-2-3 15,0 0 0-15,0 2-3 0,0-2-5 0,-3 0 2 16,3 0-9-16,0 0-10 0,0 0-10 16,0 0-22-16,0 0-21 0,0 0-24 0,-2-2-40 15,2 0-45-15,0 2-59 0,-1-2-85 0,1 2-25 16,0-1 51-16,0 1-169 0</inkml:trace>
  <inkml:trace contextRef="#ctx0" brushRef="#br0" timeOffset="875">7 1444 139 0,'0'0'54'0,"0"0"-29"0,0 0 21 15,0 0 17-15,0 0 4 0,0 0 8 16,0 0-1-16,0 0 11 0,0 0 14 0,0 0 10 16,0 0 1-16,0 0-10 0,0 0-12 0,0 0-12 15,-7-10-13-15,9 10-8 0,-2 0-2 0,4 3 13 16,-3 1 11-16,5-1 6 0,0 4-6 15,1 3-13-15,1 1-11 0,5 5-4 0,0 0-2 16,0 0-3-16,3 5-6 0,3 1-1 0,0 3-5 16,2 2-7-16,-1 1-4 0,5 2-6 0,-3 2-1 15,0-4-2-15,2 1 2 0,-3-1-1 16,-1-2-1-16,1-5 0 0,-2-1-8 0,-4-3-2 16,2-3 4-16,-3-3 1 0,0 0 2 0,-2-2 7 15,-2-3 0-15,-2 0 9 0,-3-3-1 16,2 0 9-16,-1-1-5 0,-4 0-7 0,7-1 0 15,-5-1-7-15,5 2 2 0,-1-2-2 0,1 0-2 16,1 0-1-16,0 0-2 0,2-3-1 0,2-2 3 16,0-1 1-16,1 0 2 0,2-4 1 15,-2 0-6-15,6-2 0 0,-2-2 0 0,6-3 1 16,-4-3-1-16,3-1-3 16,0-3 1-16,2-3-2 0,0 1 4 0,1-1-12 0,-1 2-6 0,-2 1-2 15,-1 3-10-15,-1 2 12 0,-2 1 3 0,-1 4 3 16,-5 1 7-16,-2 2 1 0,-4 3 0 0,-1 2 1 15,-4 2 0-15,1 2 2 0,-4 1 6 16,0 1 7-16,0 0 8 0,0 0 5 16,0 0-1-16,0 0 1 0,0 0-5 0,0 0-3 15,0 0-3-15,0 0-4 0,0 0-1 0,0 0-5 16,0 0-2-16,0 0-3 0,-1 0-1 0,-3 0-5 16,2 0-6-16,-3 0-2 0,-2 0-3 0,4-3 2 15,-6 3 1-15,2-4 3 0,-3 2 0 16,-2 1 0-16,-2 0 3 0,1-1-1 0,-5-2 5 15,2 1-2-15,-5 0 2 0,-4 0 0 0,2-1-6 16,-3 1 5-16,-4 0-2 0,0-1-1 0,-7 1 1 16,2-1-1-16,-3 1 2 0,1 0 0 15,-3 0 4-15,5-1 1 0,1 3 1 0,-2 0 2 16,6 1-2-16,-3 0-1 0,5 0-2 0,2 0-1 16,1 0-2-16,3 0-1 0,4 0 1 0,-1 1-1 15,6-1 0-15,2 1 1 0,0-1 0 16,3 0-1-16,4 2 1 0,-1-2-2 0,1 0 0 0,3 0 0 15,1 0-5-15,0 0 1 0,0 0-6 16,0 0-8-16,0 0-10 0,0 0-17 0,0-2-19 16,0 1-22-16,1 0-24 0,3-1-15 0,1 0-19 15,0-1-35-15,6 2-61 0,-2-5-90 0,6 3-135 16,-4-1 41-16,-2 1-247 0</inkml:trace>
  <inkml:trace contextRef="#ctx0" brushRef="#br0" timeOffset="1698">134 187 149 0,'0'0'4'0,"0"0"-1"0,0 0 3 15,0 0-4-15,0 0 2 0,0 0 0 16,0 0-1-16,0 0 3 0,0 0 2 0,0 0 4 16,0 0 7-16,0 0 13 0,0 0 16 0,0 0 9 15,-18-135 10-15,18 126 9 0,5 0 4 16,-3 1 7-16,2 0-2 0,-2 2-6 0,2 1-10 16,-1 2-14-16,-2 1-10 0,3 0-13 0,-4 2-10 15,0 0-4-15,0 0-1 0,0 0-2 0,0 0-2 16,0 0 17-16,3 6 17 0,1 1 20 0,-1 4 8 15,1 3-21-15,1 5-19 0,2 4-24 0,-2 2-7 16,2 4 0-16,0 1 1 0,1 4-2 16,2 3 0-16,1 0 1 0,-3 3-4 0,3 3 3 15,1 0-1-15,-2 5 0 0,1 0 4 0,0 4 1 16,-1 1 1-16,4 4 3 0,-2-1 2 16,2 3-1-16,0 4 3 0,-1 3 2 0,2-2 0 15,3 5-2-15,-1-2-2 0,-1-3-1 0,-1-3-5 16,-3-4-3-16,1-5 2 0,-3-5-2 0,1-6 2 15,-2-3 2-15,-1-3-1 0,-1-6-4 16,-2-3 1-16,-1-2 0 0,-2-3 1 0,-2 0 3 16,1-1 2-16,-1 2-1 0,0-3 0 0,0 0 2 15,0 1-3-15,0-4 2 0,0 1-1 0,0-1-4 16,-1-3 1-16,1 1-1 0,0-5-2 16,0 0 3-16,0-3-3 0,0-3-4 0,0 0 4 15,0-3-1-15,0 0 0 0,0 0 2 0,0 0-14 16,0 0-22-16,0-4-41 0,0-4-62 0,0-3-70 15,0-3-83-15,0-2-27 0,0-4 45 0,0 4 66 16,1 5-46-16</inkml:trace>
  <inkml:trace contextRef="#ctx0" brushRef="#br0" timeOffset="2974">134 1325 789 0,'0'0'23'0,"0"0"-30"16,0 0-12-16,0 0-23 0,0 0 6 0,0 0 12 16,0 0 27-16,0 0 28 0,0 0 22 15,0 0 13-15,0 0 5 0,0 0 6 0,0 0-5 16,0 0-6-16,19 142-8 0,-15-119-8 0,5-2-1 16,-3 5 1-16,3-3-5 0,3 3 0 15,-1 1-10-15,2 1-7 0,1 0-8 0,3 2-7 16,-1 0-1-16,4-3 0 0,1 2-1 0,2-1 4 15,-1-3-1-15,0 2 1 0,1-3-1 0,-1-2-2 16,-2 1-5-16,-1 0-9 0,-1-3 0 16,-3 0-4-16,0-2 2 0,-1 0 5 0,0-1 1 15,-2-4 0-15,0 1 5 0,-4-5 3 0,-1-2 2 16,0 0 1-16,-3-4 1 0,-3 2 11 16,-1-5 23-16,0 0 26 0,0 0 24 0,0 0 10 15,0 0-6-15,0 0-14 0,0 0-16 0,0 0-18 16,0 0-13-16,0 0-11 0,0-2-16 0,0-2-15 15,0 1-17-15,0 0-15 0,0-2-3 0,0-1-3 16,0-2 5-16,0 1 12 0,0-3-2 0,0 3 3 16,2-2 0-16,-1 2-10 0,5-1-1 15,-1-1-8-15,-2 1 5 0,6-3 4 0,-2 3 0 16,1-4 7-16,5 1 2 0,0-2 6 0,2 1 6 16,3-2-2-16,3 1 4 0,-1-1-1 0,2 1 1 15,2-1 5-15,0 0-3 0,2 0-1 16,4 0 1-16,-2 1-6 0,0 1 2 0,0 1 0 15,0 0-2-15,-2 2 2 0,-2 2 0 0,-6 0 0 16,1 1 3-16,-1-1 0 0,-6 0 5 16,-2 4 1-16,-2 0 4 0,-3-1 8 0,-1 2 7 15,-4 2 20-15,2 0 29 0,-2 0 24 0,0 0 17 16,0 0-5-16,0 0-27 0,-3 0-32 0,-2-1-24 16,-2-2-17-16,-4 0-3 0,1 0 8 15,-2-1-8-15,0-1 0 0,-3 0-2 0,-2 1-10 16,2-1 6-16,-1 1 0 0,-5-1 0 0,2 0 3 15,-4-2 1-15,3 4 2 0,-2-2-4 0,1 0 2 16,1-2 3-16,-5 0 1 0,5-2 7 0,-2 2-3 16,0 0-5-16,-3-1-1 0,2-1 0 15,-3 1-2-15,0 0 4 0,0 2 4 0,0-1 1 16,3 1 2-16,-1 0 2 0,2 2-1 0,-1 0 0 16,5 1-4-16,-1 0 0 0,0 2-4 0,-1-1-1 15,1 2 2-15,3 0-2 0,-2 0-1 0,2 0-1 16,-1 0 0-16,4 2 0 0,2-1 1 15,-1 1 1-15,1-1 1 0,1-1 1 0,-1 2 0 16,6-2 3-16,-2 0-1 0,4 0 4 0,3 0 1 16,-1 0-4-16,1 0-10 0,0 0-17 15,0-2-26-15,0 1-28 0,1-2-5 0,6 0 11 16,0-3 26-16,1 2 36 0,3-2 11 0,3-1 5 16,1-3 2-16,2 1 2 0,1-1 4 0,7-1-1 15,1 1 2-15,0-6-4 0,0 3-6 16,-2 1 0-16,3 0-7 0,-1-1 1 0,2 3-2 15,-2 2-6-15,-2 2-3 0,-3 1-2 0,-2 2-2 16,-6 0 2-16,-3 2 6 0,-3-1 4 16,-3 0 10-16,-3 2 13 0,-1 0 19 0,0 0 13 15,0 0 4-15,-5 0-17 0,-3 2-19 0,-5 1-22 16,0 0-15-16,-6 2 0 0,-3 0 0 0,-6 1 6 16,1 1 5-16,-4 1 4 0,-3 1 5 15,1-1 2-15,-3-1 5 0,-2 0-4 0,4 0 0 0,-2-1-2 16,4 0-2-16,0-3 2 0,6 0 0 15,3-1-1-15,3-2-2 0,2 0 2 0,4 1-1 16,5-1-3-16,-1 0 1 0,7 0-5 0,2 0-6 16,1 0-18-16,0 0-21 0,0 0-32 0,1-1-12 15,5 1 19-15,1-2 30 0,1 2 39 16,4-2 29-16,2-1 10 0,2 2 1 0,5-2-5 16,2 0-4-16,4-3-9 0,0 4-8 0,5 0-1 15,-1 0-3-15,1 2-4 0,-1 0-2 16,-2 2-12-16,-3 5-17 0,0 0-22 0,-5 3-30 15,0 2-19-15,-2-1-25 0,-4-1-42 0,-1 3-61 16,-2-3-91-16,-2 2-42 0,-6-4 52 16,1-2-157-16</inkml:trace>
  <inkml:trace contextRef="#ctx0" brushRef="#br0" timeOffset="4807">455 1595 881 0,'0'0'200'16,"0"0"-253"-16,0 0-18 0,0 0-30 15,0 0-60-15,0 0 16 0,0 0 19 0,0 0 41 16,0 0 61-16,0 0 21 0,0 0 8 0,0 0 20 16,0 0 39-16,0 0 21 0,-3 35 21 15,7-24 9-15,1 3-14 0,-3-2-14 0,4 6-11 16,1-1-21-16,-5 3-18 0,5-3-9 0,-1 3-11 16,2 0-2-16,-3 0-2 0,3-1-3 15,-2-3-3-15,1-2-2 0,-2-1-2 0,2-3 1 16,-2-1-1-16,-2-3-2 0,1-3-1 0,-1 0-2 15,1-3-3-15,-4 0 6 0,1 0 15 0,-1 0 17 16,2 0 23-16,-2 0 9 0,0-3-5 0,0-2-14 16,3-2-26-16,-3-5-15 0,0-1-17 0,0-2-9 15,0-3-10-15,0 0-3 0,0-2-3 0,0 0-12 16,-3 1-11-16,-1-1-8 0,-4 3 24 16,-1-2 13-16,1 4 34 0,-4 0 17 0,0 0-8 15,2 3 15-15,-2-1 3 0,2 3 14 0,-1 0 25 16,6 5 3-16,-2 2 5 0,4 0-11 15,-1 3-16-15,3 0-20 0,-1 0-20 0,2 0-34 16,0 0-32-16,0 0-18 0,0 1 20 0,2 6 31 16,0 3 44-16,3 2 31 0,0 3-5 0,2 4-2 15,0-1-14-15,0 4-7 0,2 0-4 16,1-1-3-16,-2 0-3 0,4-1 4 0,-4-1-2 16,1-4-4-16,0-3-4 0,-3-3-1 0,3-2-7 15,-6-2 0-15,2-4 5 0,-1 1-1 16,-2-2 14-16,-1 0 12 0,0 0 11 0,2-3 18 15,0-3 8-15,1-3-7 0,-1-3-22 0,4-5-37 16,-2-4-30-16,2-1-18 0,0 0-10 0,0-4 1 16,-1 0 2-16,3 2 3 0,-4-1-4 0,2 2 11 15,-3 2 2-15,-3 2 18 0,2-1 20 16,-3 4 5-16,0 2 14 0,0 1 3 0,0 4 6 16,0 3 0-16,0 1 9 0,-1 4 5 0,-1 1-1 15,2 0 2-15,0 0-11 0,-1 0-20 16,-2 1-12-16,2 5-11 0,-2 2 0 0,-1 3 14 0,3 4 7 15,-3 1 12-15,-2 4 1 0,2 2 0 16,-1-1 2-16,-1-1-7 0,3 0 1 0,-2-2-3 16,-1-3-4-16,5-3 1 0,-3-1-1 0,1-2 0 15,2-3 0-15,-2-1-4 0,3-1-5 16,-1-2-5-16,1-1-14 0,0-1-10 0,0 0-22 16,0 0-13-16,0 0-4 0,5 0-5 0,1-3 8 15,-2 0-4-15,7-1-9 0,-3-3-9 0,4 0-14 16,0-1-11-16,2-1 6 0,1 1 17 15,2 2 20-15,-2 1 21 0,0 0 16 0,0 3 5 16,2 1 12-16,1-1 13 0,-3 2 10 0,4 0 10 16,-1 0 10-16,2 0-2 0,2 5-2 0,-1 1-6 15,1 0-5-15,-3 4 3 0,1-1 0 0,-3 2-2 16,-1-2-2-16,-2 1-5 0,-5-1-1 0,2-3-1 16,-7 0 0-16,2-4 2 0,-2 2 12 15,-4-3 37-15,0 1 43 0,0-2 42 0,0 1 26 16,0-1-16-16,0 0-35 0,0 2-30 0,-4-2-28 15,1 0-19-15,-2 0-9 0,-1 0-19 0,-1 0-11 16,0 0-7-16,-1 0 1 0,-4 0 5 16,-2 0-5-16,1 0 3 0,-1 0 0 0,-2 0 0 15,-4 0 2-15,3 0-1 0,-2 0-4 0,-1 0-2 16,3 0-8-16,-4-2-12 0,2 2-28 16,-1-3-32-16,1 0-20 0,-2-1-3 0,1 0 6 15,2-4-1-15,-1-3-11 0,2 0-19 0,4-1-11 16,-2 0 17-16,0-2 18 0,4 1 29 15,-3-2 27-15,2 1 18 0,-2 0 27 0,3 0 12 16,4 3 12-16,-1 0 4 0,4 2 9 0,1 1 27 16,2 0-8-16,1 1-14 0,0 1-18 0,1 2-31 15,6-2 10-15,1 3 18 0,3 0 20 16,-1 2 12-16,1 1 7 0,1 0 6 0,-2 0 1 0,1 0 3 16,-2 4-2-16,2 2-3 0,-3 1-2 0,0 3 3 15,-1-1-4-15,-1 1 9 0,-1-1-1 16,-2 2 0-16,1 0 0 0,-4 1-12 0,0 1 2 15,0-2-1-15,0 4 4 0,-1-4 10 0,-6-1-1 16,1 0 4-16,-2-2 0 0,1-2-9 16,-2 0-4-16,1-1-8 0,-1-1-12 0,-2 0-6 15,2-3-11-15,-1-1-8 0,1 0-4 0,-5 0-5 16,3 0-5-16,-1-3-1 0,1-2 2 0,-1 1 1 16,-1-4 2-16,1 0 0 0,3-2 0 15,-4-2-9-15,1 1 8 0,2-2-3 0,-2 0 1 16,1 1 14-16,2 0-2 0,-4 1 7 0,7 2 2 15,-1 2 3-15,1 2 6 0,1 1 4 16,3 2-3-16,2 2-10 0,0 0-13 0,0 0-17 16,0 0-7-16,-1 0-6 0,1 0-1 0,0 0 4 15,0 0 5-15,0 2 9 0,0-1 9 0,0 1 0 16,0-1 3-16,0 2-3 0,0 0 1 0,0 2 0 16,0 3 0-16,0 0 3 0,3 3-8 15,2 1 6-15,1-1 1 0,1 1-2 0,-1 0 4 16,5-2-6-16,-1 0-8 0,2 0-10 0,-2-2 0 15,2 1-7-15,0-3-5 0,2 1-4 0,1-3-8 16,1-1-7-16,-1 0-6 0,3-1-3 0,-3-2-11 16,0 0-1-16,0 0-9 0,-3 0-11 15,1 0-11-15,-2-5-3 0,-3 2 9 0,-1 0 22 16,-2 0 28-16,-2 0 35 0,-2 0 28 0,2 1 36 16,-3-1 23-16,0 0 4 0,0 0-15 15,-6-1-19-15,0-3-25 0,-1 3-12 0,-1-2 2 16,-3-2-7-16,-2 3-1 0,0-3-1 0,-2-1-9 15,-3 3 3-15,-1-4 3 0,-2 3 3 0,0-4 4 16,-4 0 10-16,0 0 2 0,-5-2 13 16,2 1 11-16,-1-2 2 0,-1 0-2 0,3 1-4 15,3 1-3-15,1 2-3 0,8 3-1 0,3 3-8 16,5-1-23-16,2 4-57 0,5-1-76 16,0 2-25-16,4 0 16 0,3 4 62 0,5 6 86 15,2 0 38-15,1 4 11 0,4 1-2 0,0 2-3 16,0 0-1-16,3 1-3 0,-2 0-2 0,1 0-3 15,1 1-4-15,-2 1-3 0,-1-1-6 0,0 1-1 16,0 1-9-16,-2-2-2 0,1 1 0 0,-2-1-4 16,-2-2-5-16,1-3 2 0,-6-3-12 15,2-2-2-15,-7-1-2 0,2-3-5 16,-5-2 3-16,2 1-2 0,-3-4-2 0,0 2-2 0,0-2 1 16,0 0 0-16,0 0-2 0,0 0-13 0,-3 0-29 15,0 0-49-15,-2 0-57 0,2 0-30 16,-4-2 7-16,2-5 46 0,-3-3 61 0,2 4 2 15,1 0-18-15</inkml:trace>
  <inkml:trace contextRef="#ctx0" brushRef="#br0" timeOffset="5298">209 1511 547 0,'0'0'223'15,"0"0"-33"-15,0 0 10 0,0 0-30 0,0 0-39 16,0 0-29-16,0 0-41 0,0 0-28 0,0 0-20 15,0 0-20-15,0 0-20 0,0 0-13 0,0 0-7 16,-58-25 8-16,58 25 7 0,2 0 4 16,-2 0 18-16,3 0 16 0,2 0 27 0,2 2 19 15,6 0 1-15,-1 2-14 0,2 0-21 0,1 1-9 16,0 1-5-16,5 0 0 0,3-1 4 0,-1 2-2 16,4-3 2-16,1 2 0 0,-1-3-5 0,2 2 6 15,-1-3-3-15,2-2 1 0,2 0 3 16,2 0 0-16,1 0-2 0,0-2 3 0,4-4 5 15,-1-2-4-15,1 1 4 0,-1 0-6 0,0-1 1 16,0 0-4-16,0 1-4 0,-3 1 0 0,-1-1-3 16,0 0 3-16,-6 2 1 0,-4 0 1 15,-4 1 1-15,0-1 0 0,-1 1-4 0,-4 2 3 16,-5 0-3-16,-2 2 0 0,0-2 2 0,-3 2 0 16,-3 0 5-16,-1 0 12 0,0 0 16 15,0 0 16-15,0 0 11 0,0 0-1 0,0 0-15 16,0 2-15-16,-4 0-12 0,2-2-12 0,-3 2-7 15,4 1-9-15,-4 0-13 0,-1 0-9 0,2 0-8 16,-3 0-4-16,2 0-3 0,-1-1-5 0,1-1 1 16,1 1-5-16,-2 2 0 0,1-1-2 15,-1-1-5-15,4 1-8 0,-4 0-11 0,1 0-6 16,-1 2 3-16,4-1 15 0,-4 2 13 16,1 1 13-16,2-1 1 0,-4 2-15 0,2 1-25 15,2-1-39-15,-3 0-40 0,1-1-26 0,2 1 3 16,-4 0 38-16,3-2 44 0,3-2-97 0</inkml:trace>
  <inkml:trace contextRef="#ctx0" brushRef="#br0" timeOffset="6064">476 1437 264 0,'0'0'38'0,"0"0"-37"0,0 0 12 16,0 0 2-16,0 0 5 0,0 0-3 0,0 0 5 15,0 0 34-15,0 0 22 0,0 0 31 16,0 0 14-16,0 0-24 0,0 0-12 0,0 0-25 16,-126-23-31-16,126 23-20 0,5 0 0 15,-2 0 17-15,8 0 24 0,-3 0 19 0,6 0 2 16,0 4-12-16,2-1-4 0,0 0-6 0,3 0 2 16,1-2 7-16,3 2-3 0,0-1-5 0,2-1-6 15,3-1-13-15,0 0-3 0,0 0-2 16,1 0-5-16,1 0-1 0,-3-3 2 0,1-1-5 15,-1-2 1-15,0 0-3 0,-1-1-5 0,1 1 0 16,-2 0-2-16,-2 2-2 0,-2-3-4 0,2 3 0 16,-8 1-4-16,0-1 0 0,-1 1 3 15,-2 2-2-15,-4-1-1 0,-2 1 1 0,-1 1-1 16,0 0 2-16,-3 0 7 0,-2 0 13 0,0 0 15 16,0 0 16-16,0 0 7 0,0 0-4 0,0 1-17 15,-2 1-12-15,2-2-16 0,-2 1-7 0,2-1-5 16,-2 0-14-16,2 2-2 0,0-2-9 0,-1 1-3 15,1 3-3-15,0-3-8 0,0 1-8 16,0-1-4-16,0-1-2 0,0 0 4 16,0 0 5-16,0 0 6 0,0 0 6 0,0 0-3 15,0 0 3-15,0 0 2 0,0 0 5 0,0 0 13 16,0 0 5-16,0 0 5 0,0 0 3 0,0 0 0 16,0 0 5-16,0 0 1 0,0 0 0 0,0 2-1 15,0-1 4-15,-4 2 6 0,3 2 9 0,-1 1 8 16,-2 2 1-16,-1 3 1 0,0 1-3 15,-1 1 0-15,-1 4 1 0,-4 6-4 0,3-2-4 16,-5 3 11-16,1 2-8 0,1 0-3 0,-2 1-4 16,-4 2-20-16,2 2 3 0,2 2 1 0,-4 0 2 15,2-1 5-15,0-1 2 0,1-2 0 16,-1-5 4-16,2-2-2 0,0-4 2 0,1-3-1 16,4-1-4-16,1-4-3 0,0-2-6 0,2-2-9 15,4-3-13-15,-2-1-26 0,3-2-37 0,0 0-47 16,0 0-65-16,0 0-55 0,3-3-50 15,1-2-55-15,0 0 46 0,-2 2-245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1:57.46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fitToCurve" value="1"/>
    </inkml:brush>
  </inkml:definitions>
  <inkml:trace contextRef="#ctx0" brushRef="#br0">109 0 2905 0,'0'0'-13'0,"0"0"-14"16,0 0 4-16,0 0-25 0,0 0-8 15,0 0-5-15,0 0-5 0,0 0 20 0,0 0 9 16,0 0 13-16,0 0-5 0,0 0-8 0,14 185-6 16,-10-146 3-16,0-1 9 0,-3 3 12 15,-1 3 12-15,0-1 10 0,-7 3 3 0,-1 0 2 16,-3 1 3-16,-1-1 0 0,0-1 3 0,-2-2 1 16,2-4 1-16,-2-2 5 0,3-7 4 0,0-5 5 15,4-7 3-15,1-5-1 0,0-4-5 0,6-3-9 16,-1-4-11-16,1 0-13 0,0-1-11 15,1 1-2-15,3 1-1 0,4 0 1 0,-1 1 1 16,4-1-2-16,3 1-3 0,1-3 5 0,4-1 3 16,0 0 7-16,4 0 6 0,3 0 0 0,0-4 3 15,4-2-1-15,0 2 0 0,2-2 6 0,-1 1-1 16,-4 2 1-16,5 1 1 0,-5 1-4 16,0 1 0-16,-1 0 0 0,-1 0 0 0,-3 1 3 15,-3 4 0-15,-1 2 7 0,-2 0 6 0,-1 3 5 16,-3 0 4-16,-1 1-2 15,-1 0-6-15,-2 0-7 0,-4-1-3 0,1-1-2 0,-2-2-2 16,1 3-1-16,-4 0-4 0,2-6-10 0,-2 2-8 16,1 0-19-16,-1-2-30 0,0-2-55 0,0-2-97 15,0 0-170-15,0 0-175 0,0 0 39 16,0-2-144-16</inkml:trace>
  <inkml:trace contextRef="#ctx0" brushRef="#br0" timeOffset="494">962 275 2988 0,'0'0'26'0,"0"0"-39"0,0 0-6 0,0 0-5 15,0 0-5-15,0 0 4 0,0 0-1 0,0 0-2 16,0 0-1-16,0 0-3 0,9 166-6 0,-1-134-2 15,-1 1 6-15,-1 2 6 0,-2 4 14 16,-2 0 10-16,-1 4 7 0,-1-1 6 0,0-1 1 16,0-2-2-16,0-2 0 0,0-8 0 0,0-5 1 15,0-4 3-15,3-6 0 0,2-2-1 0,4-3-1 16,0-2 1-16,5 1-3 0,4-2 1 16,-1-1-4-16,7-4-1 0,-1-1-1 0,5-1-6 15,2-8 3-15,2-2-2 0,-2-3 2 0,4-2 4 16,-3-2-2-16,2-4 0 0,-3 1-1 0,0-2-1 15,-1-1 0-15,-3-2 0 0,0 3 0 0,-4-3 0 16,-5 2-1-16,-2-2 1 0,-2-1 1 16,-4-1 0-16,-5 1 4 0,-2 1 3 0,-2-1 2 15,-2 3 5-15,-6-1 0 0,-7 0 2 0,0-3-2 16,-4 2-3-16,-4-1-2 0,-2 1-3 0,-1 1 0 16,2 1-2-16,-2 6-2 0,0 1 1 15,3 3 0-15,-1 4-2 0,5 3 0 16,4 4-3-16,3 2-3 0,4 1-4 0,4 0-11 0,2 0-17 15,2 0-27-15,0 0-13 0,6 4 2 0,3 7 13 16,5 3 16-16,2 1-3 0,5 2-40 16,1-2-61-16,2 3-71 0,1-2-110 0,5-1-130 15,-3-2-7-15,-4-1 60 0,-6-7 46 0</inkml:trace>
  <inkml:trace contextRef="#ctx0" brushRef="#br0" timeOffset="1134">1858 344 2190 0,'0'0'184'16,"0"0"-103"-16,0 0-42 0,0 0-21 0,0 0-10 15,0 0 2-15,0 0-4 0,0 0-2 0,0 0-2 16,0 0-3-16,0 0 1 0,0 0-3 16,30 165-1-16,-23-137 2 0,-4 4 0 0,2-2 2 15,-2 2 0-15,-3-1 0 0,0-2 2 0,0 1-2 16,0-1 2-16,-3-4 2 0,-2-2-1 15,2 0 5-15,-3-9 0 0,1-5 6 0,4-2 5 0,-1-4 1 16,0-3 4-16,2 0-5 0,0 0-10 0,0 0-11 16,0-3-18-16,0-3-19 0,0-4-8 15,0-4-8-15,0-6 6 0,0-3 3 0,0-2 10 16,0-6 12-16,0-2 4 0,0-4 16 0,2-1 2 16,0 0 2-16,-2-1 4 0,1 2 0 15,-1 2-1-15,1 2 3 0,-1 2-1 0,0 5-1 16,0 4 4-16,3 5 1 0,0 6 6 0,-2 3-1 15,2 7-4-15,0 1 0 0,1 0 4 16,0 0 5-16,5 4 12 0,0 4-3 0,4 4 1 16,2 1-5-16,3 3-10 0,1 2-1 0,-1-2-8 15,5 2-6-15,-2-3-1 0,0-1-7 0,4-1-4 16,1-6-3-16,-3-4-4 0,3-2 4 0,-1-1-1 16,-3-1-3-16,2-9 4 0,-3-3-1 15,0-4 3-15,-1-3 1 0,0-4 0 0,-1-1-2 16,2-5-1-16,-5 0 1 0,2-1 4 0,-3 1 3 15,0 3 6-15,-4 1 5 0,-2 3 1 0,1 3-1 16,-7 4 4-16,2 2 2 0,-1 3 4 0,-4 4 11 16,0 3 2-16,0 3 6 0,0 1-1 15,0 0-10-15,0 0-2 0,0 0-7 0,0 3-7 16,0 3 3-16,0 5-8 0,0 7 1 0,0 7 7 16,0 6 5-16,0 9 5 0,0 7 2 0,0 6-3 15,0 6-6-15,0 3-2 0,2 5-2 16,-1 4-5-16,2 2-2 0,2-4-1 0,-1-4-5 15,0-8 2-15,2-11 0 0,-2-10 1 0,-1-9 1 16,2-9-2-16,0-6 0 0,1-5-5 16,-2-2-2-16,0-2-7 0,3-3-7 0,-2 0-6 15,4-2-19-15,-1-8-39 0,3-2-90 0,2-6-155 16,1-7-211-16,-4 5-2 0,-4 7-243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1:56.49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fitToCurve" value="1"/>
    </inkml:brush>
  </inkml:definitions>
  <inkml:trace contextRef="#ctx0" brushRef="#br0">51 15 1178 0,'0'0'42'0,"0"0"34"16,0 0 79-16,0 0 22 0,0 0-5 0,0 0-50 15,0 0-72-15,0 0-51 0,0 0-36 0,0 0 2 16,0 0 11-16,0 0 24 0,-51-15 22 16,66 46 1-16,2 6-2 0,4 8-5 0,-1 5-2 15,5 7-3-15,1 8-4 0,3 6-1 0,0 12 2 16,4 3 5-16,-3 7-1 0,-2 7 2 16,1 5-3-16,0 4-4 0,2 6-1 0,-4-5-2 15,1 2 2-15,-2-5 1 0,-5-1 1 16,4-7 0-16,-2 1 5 0,-4-9 0 0,2-7-2 0,-3-8 1 15,-3-8-7-15,1-10-1 0,-2-10 1 0,-3-8 1 16,-1-9 2-16,1-12 6 0,-4-5 10 0,-1-8 4 16,-4-5 0-16,1-1-4 0,4 0-6 15,-2-4 0-15,6-8 2 0,0-7 8 0,3-9 0 16,0-14 0-16,1-12-1 0,0-15-10 0,1-11-6 16,4-12-6-16,0-8-6 0,3-9-2 15,1-5 0-15,-2-5-4 0,1-3-1 0,2 0-1 16,-4-4-3-16,0 4-2 0,0 4 1 0,-3 7 5 15,-2 6-3-15,3 9 2 0,-3 6 0 0,1 14-6 16,-2 8 4-16,1 13-2 0,1 12-3 0,-4 9-1 16,-2 11-11-16,-1 9-13 0,1 6-7 0,-4 6-7 15,1 2-6-15,3 6-3 0,-2 6-4 16,-2 5-19-16,4 6-35 0,-4 4-77 0,1 5-146 16,-4 5-77-16,2-7 17 0,-5-10 35 0</inkml:trace>
  <inkml:trace contextRef="#ctx0" brushRef="#br0" timeOffset="450">1510 2275 2883 0,'0'0'-30'0,"0"0"-15"0,0 0-3 0,0 0-43 15,0 0 15-15,0 0 16 0,0 0 16 0,0 0 38 16,0 0-10-16,0 0-5 0,0 0-15 0,0 0-20 16,0 0-10-16,160-184-9 0,-135 146-2 15,-6-1 11-15,1-3 12 0,-5 2 9 0,-2-2 8 0,-7 5-2 16,0 0-5-16,-6 4-5 0,0-2-2 15,-11 3 8-15,-3 1 10 0,-6 0 24 0,-3 6 21 16,-5-1 15-16,-6 3 15 0,3 4 3 16,-5 2 13-16,2 5 17 0,-1 2 10 0,-1 6-3 0,2 4-16 15,-2 0-14-15,8 1-14 0,-1 8-7 16,3 4-3-16,3 3-8 0,5 1-6 0,-1 6-3 16,5 4-3-16,6 8-1 0,0 2 1 0,5 5 4 15,3 6-1-15,0 2-4 0,11 1-4 16,3 1-9-16,2-3-11 0,6-5-12 0,0-8-22 15,3-5-30-15,7-9-47 0,0-5-67 0,5-6-134 16,-1-5-156-16,-4-3 26 0,-14-3-169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0:14.87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4317 0 1405 0,'0'0'-128'15,"0"0"-72"-15,0 0 59 0,0 0 77 0,0 0 44 16,0 0-1-16,-172 176-16 0,131-129-6 0,-5 5 2 15,-2 1 14-15,-5 2 19 0,-7 5 8 0,-3 3 8 16,-8 4 8-16,-2 5 6 0,-7 2 15 16,-3 7 7-16,-7 6 3 0,-2 3 9 0,-5 6 1 15,-1 6 2-15,-6 6 3 0,-3 7-10 0,1 11-14 16,-6 5-10-16,-5 6-12 0,-4 7-6 16,0 2-7-16,-1 9-3 0,-1 0-5 0,3 1-3 15,2 5 3-15,-3 0 0 0,5-1 5 0,0-3 3 16,0-4-1-16,7 0-4 0,2-9 0 15,8-6-1-15,0-6 2 0,12-3-1 0,-2-10-3 16,7-4 1-16,2-6-1 0,6-3-1 0,0-6 0 16,7-3-5-16,2-8-7 0,8-4-4 0,1-7-7 15,5-6-9-15,6-7-9 0,5-4-11 16,5-8-5-16,8-6-5 0,2-6-19 0,9-7-11 16,3-8-4-16,4-7 12 0,6-7 19 0,2-6-303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1:59.57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fitToCurve" value="1"/>
    </inkml:brush>
  </inkml:definitions>
  <inkml:trace contextRef="#ctx0" brushRef="#br0">0 561 593 0,'0'0'285'0,"0"0"-26"0,0 0-60 15,0 0-44-15,0 0-30 0,0 0-39 0,0 0-22 16,0 0-15-16,0 0-4 0,0 0 0 16,0 0-14-16,0 0-12 0,0 0-9 0,0 0-6 0,66 23 0 15,-57-21-1-15,1-2 1 0,1 1 0 16,1-1 0-16,-1 0 0 0,-1 0-1 0,-1 0 2 16,2 0 1-16,1-3-2 0,-1 0-2 0,-4-1-2 15,3 1-4-15,1-2 1 0,-3 0 0 0,-1 1-2 16,-3 1 7-16,1-1-9 0,-1 2-2 15,-4-1 1-15,2 2-7 0,-2-1 18 0,0 2 7 16,0-1 14-16,0-1 13 0,0 0-4 0,-2 0-10 16,1 0-11-16,-4-1-24 0,-1 0 8 15,3 1 9-15,-5 2 2 0,5-1 16 0,-2 1-9 16,-1-2-1-16,4 2 1 0,-1-1 1 0,0 1 4 16,2 0 1-16,1 0 0 0,0 0-2 0,0 0-7 15,0-2-6-15,0 2-7 0,0 0-8 16,0 0-5-16,1 0-6 0,2 0-3 0,-2 0 3 15,1 0 8-15,0 0 9 0,3 0 10 0,0 3 2 16,-2-1 0-16,4 1 0 0,-2-2-2 0,3 2 0 16,-1-3-4-16,3 0-4 0,-5 0-1 15,5 0 2-15,1 0 1 0,0-3 4 0,1-3 5 16,1-2 2-16,1-4-3 0,4-2 0 0,-3-1-5 16,0-3-1-16,4 0-1 0,-1-2 1 0,-2-1 3 15,2 0-3-15,1-2 2 0,-4-2-2 0,-1 3-1 16,-1-1 2-16,1-2 0 0,-6 2 2 0,-1 0-5 15,-2-2-6-15,0 1-3 0,-5 0-7 16,-3 3 3-16,-5 0 12 0,-5 2 2 0,0-1 1 16,-4 3-3-16,-6 3-11 0,0 2 9 15,-2 3 6-15,-2 3 12 0,0 4 11 0,-1 2-2 16,-2 0 0-16,3 7-1 0,0 3-5 0,-1 6-1 16,5 4-3-16,-1 4-2 0,2 2 0 0,3 6-1 15,1 4 2-15,4 3 1 0,2 3 1 16,7 4 0-16,-1 3-2 0,6 3-2 0,0 1-2 15,6-4-2-15,4 0 0 0,7-8-2 0,-1-5-1 16,7-3 1-16,1-4 2 0,2-5-1 0,2-4 4 16,4-3-2-16,-2-2 0 0,5-5-1 0,-1-3-3 15,0-3-1-15,2-2 0 0,-1-1 0 16,0-1 1-16,-5 0 0 0,-3-1-4 0,-1-4 0 16,0 1-2-16,-4-2 0 0,-3 2 2 0,-1 0 0 15,-1 0 0-15,-4 2 0 0,-4-1 0 0,1 2 0 16,-6-1-1-16,3 2-2 0,-5 0-4 0,-2 0-7 15,0 0-9-15,0 0-18 0,0 0-22 16,0 0-31-16,2 0-44 0,-1 0-50 0,0 2-107 16,6 1-182-16,-4-2-7 0,-2 1-281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2:00.85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fitToCurve" value="1"/>
    </inkml:brush>
  </inkml:definitions>
  <inkml:trace contextRef="#ctx0" brushRef="#br0">231 1426 560 0,'0'0'151'0,"0"0"-135"0,0 0 37 16,0 0 35-16,0 0 29 0,0 0 17 0,0 0-6 15,0 0-9-15,0 0-3 0,0 0-3 0,0 0-3 16,0 0-7-16,0 0-6 0,0 0-9 0,57 59-14 15,-49-56-8-15,-4 0-11 0,4 1-9 16,-3 0-8-16,4-3-10 0,-2 3-6 0,3-3-8 16,2-1-4-16,0 2-2 0,2-2-2 0,1 0 0 15,-2 0 0-15,4-6 0 0,2 0-1 16,-4-2-1-16,-1-2-2 0,-1 2-2 0,1-4-4 16,-3-1-1-16,-3 1-3 0,3-2-1 0,-4 0 0 15,-3 1 0-15,-3 0 0 0,-1-1-2 0,0 2-7 16,0-2-8-16,-11-1-11 0,-1 1-4 0,-3 0 0 15,-1 2 4-15,-9 0 3 0,-2 3 0 16,-2 3 6-16,-6 2 9 0,2 4 18 0,-5 0 24 16,3 1 23-16,0 8 15 0,-1 1 13 0,5 4 0 15,-3 3-7-15,4 0-9 0,4-1-14 16,4 1-10-16,3-2-6 0,5 1-7 0,3-4-5 0,7 1-8 16,3-1-9-16,1 1-4 0,0 1-7 15,5 1-3-15,8-1 3 0,2-1 2 0,5-2 1 16,-1 2 3-16,6-4 0 0,2-1-3 0,-1-2-1 15,3-4 0-15,4-2 1 0,-3 0 1 16,0-5 4-16,4-4 0 0,-3 0 0 0,-1 0 3 16,3-3-3-16,-4 2 2 0,-3 2 1 0,-6-2-1 15,3 1 5-15,-6 3-1 0,-2 0 1 0,-3 1 2 16,0 2 0-16,-2 0 3 0,-5 2 3 16,5-2 1-16,-7 1 2 0,5 0 1 0,-4-1-2 15,3 0 0-15,-3 2-2 0,0-2-2 0,4 0 2 16,-2-2-2-16,3 0 0 0,-3-3 1 0,4-3 1 15,4-3-3-15,1-2-1 0,4-4-5 16,-1-4 0-16,3-4-3 0,-1-2 0 0,6-5 0 16,0-2-2-16,0-3 1 0,0-1-4 0,0-6-2 15,-2-1-9-15,-1-6-7 0,2 0-10 16,0-5-8-16,-2-2-7 0,-5-3-4 0,-1-3-1 0,2 0-2 16,-6-2 14-16,-5 1 10 0,0 0 9 15,-6-1 9-15,-2 6 10 0,0 5 17 0,-6 7 18 16,-4 8 19-16,0 12 4 0,-3 7-2 0,2 7-5 15,6 6-5-15,-5 4-6 0,8 7-11 0,-1 0-11 16,2 0-17-16,-1 0-13 0,2 7-1 16,-4 9 2-16,4 6 9 0,-1 13 11 0,-1 5 2 15,2 16 2-15,0 7-2 0,0 9 3 0,0 12 1 16,0 8 0-16,3 4-3 0,4 8-6 16,-3 7-1-16,4 4-3 0,-4 6 1 0,4 1 0 15,-2 0 2-15,-3 2-4 0,3-4 1 0,-1-3-1 16,1-3-3-16,0-8 1 0,-2-4 1 0,3-4 0 15,-3-8 1-15,-1-3 1 0,2-8 0 16,-4-10 1-16,-1-11 1 0,0-13 0 0,0-11 5 16,0-10 4-16,-2-11 10 0,-4-4 13 0,4-6 4 15,-4-3-7-15,-2 0-19 0,-6-3-32 0,-4-10-15 16,-6-4-12-16,-3-6-14 0,-8-8 0 16,4-5-8-16,-7-4 3 0,-2-4 17 0,-1-4 2 15,-1 0 29-15,-2-2 22 0,-1 2 33 0,4 5 21 16,6 0-3-16,-1 3 2 0,5 6-11 0,3 3 11 15,7 7 7-15,4 5 3 0,5 8-2 0,4 4-12 16,6 3-15-16,2 2-23 0,0 2-14 16,7 0-5-16,3-3 2 0,10 0 10 0,5 2 14 15,5-4 6-15,7 0 4 0,5 1-1 0,3-4-6 16,10-1-5-16,5-3-8 0,-1 2-4 0,5-4-2 16,0-2-4-16,-3-2-1 0,4 0-1 15,-1-2-3-15,-6-1-1 0,2-1 0 0,-5 3-1 16,-7-1-2-16,0 2 2 0,-9 2-2 0,-9 3-1 15,-2 4 2-15,-7 1 1 0,-7 4 1 16,-7 1 1-16,-2 3 1 0,-3 0-1 0,-2 0-6 16,0 0-10-16,0 0-9 0,-2 1-12 0,-3 2-10 15,4 0-28-15,-4 2-63 0,-1 3-100 0,3-1-187 16,-1 2-144-16,1-3 60 0,-2-1-133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2:03.14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fitToCurve" value="1"/>
    </inkml:brush>
  </inkml:definitions>
  <inkml:trace contextRef="#ctx0" brushRef="#br0">504 621 552 0,'0'0'-124'16,"0"0"15"-16,0 0 20 0,0 0 30 0,0 0 25 0,0 0 12 15,0 0 17-15,0 0 16 0,0 0 35 16,0 0 63-16,0 0 68 0,0 0 58 0,0 0 32 15,-27-24-10-15,27 24-30 0,0 0-33 0,0 0-45 16,0 0-47-16,0-1-42 0,0 1-38 0,4-4-20 16,2 0-7-16,-1-2-2 0,6-2 7 15,0-3 0-15,3 0 0 0,1-4 3 16,0 0 0-16,5-4-2 0,-2 0-1 0,-3 1 1 0,4-3-3 16,-3-1-1-16,-2 1 2 0,-2 3-3 0,-5-2-5 15,0 3-4-15,-4 1-9 0,-2-1-6 16,-1 4 6-16,-1-3 7 0,-9 4 4 0,-2 1 1 15,-3 2-2-15,-2 1-2 0,-6 1 3 0,0 5 12 16,-4 2 4-16,-3 0 1 0,1 8 4 0,-2 3-2 16,-4 5 1-16,3 7 5 0,-4 0-1 15,1 6 0-15,2 3-1 0,2 4 1 0,-1 4 3 16,5 1 2-16,6 3-1 0,0 2-6 0,7 1-6 16,0 2-6-16,10-2-5 0,0-1-4 15,4-4-4-15,3-4-7 0,8-4 1 0,8-4 3 16,5-1 1-16,5-2 9 0,2-3-1 0,8 1 1 15,2-2 3-15,-2-1 1 0,2 2 3 0,2-2 2 16,2 1-1-16,-4-1-4 0,0 0 1 0,-5 1-2 16,1-1 1-16,-1 1 3 0,-6 3 0 15,-6 1 0-15,-3 3 2 0,-3-1 2 0,-10 1 2 16,-3 3 6-16,-5-1 10 0,0-2 8 0,-13 0 19 16,-9-5 23-16,-1 0 12 0,-9-4 16 0,-1-1-3 15,-10 1-16-15,-5-1-17 0,-4 1-11 16,-3-6-6-16,-1 3 5 0,3-5 5 0,0-3-7 15,2-4-4-15,6-1-14 0,4-3-14 0,4-2-4 16,2 0-10-16,6-7-5 0,5 0-2 0,7-4-6 16,2-3-7-16,4-1-17 0,6 0-18 15,2-5-7-15,3 0-6 0,8-3 10 0,6-1 18 16,11-2 4-16,2-1 13 0,3 0 5 0,8-1 0 16,3-3 7-16,7 0 2 0,2-3 2 15,6 0 2-15,0-3-7 0,2 1-5 0,6-1-8 16,-3-2-8-16,2-1-10 15,0-3-6-15,-4-3 1 0,-2 1 6 0,-4 0 5 0,-2-2 8 0,-5 1 7 16,-2-3 0-16,-6 1 14 0,-5-4 6 0,-2 0 3 16,-5-1 6-16,-2-4-3 0,-4 1 6 0,-5-6 10 15,-3-1-1-15,-6 4 12 0,-6 1-2 16,0 7 6-16,0 2 20 0,-4 10 4 0,-6 6 7 16,2 7 3-16,1 10-10 0,-1 5-7 0,2 4-6 15,0 4-14-15,2 1-9 0,4 2-12 0,0 0-12 16,0 0-9-16,0 2-15 0,0 5 6 15,0 10 7-15,0 9 11 0,0 10 13 0,0 13 5 16,0 9 1-16,2 8-1 0,2 6-7 0,0 8-4 16,-1 3-6-16,5 5-3 0,-4 3 0 0,1 2 0 15,0 3 1-15,-1-2-2 0,0-1 0 16,0-6-4-16,0-5 1 0,1-9-3 0,0-12 4 16,-2-12-1-16,-1-15 2 0,3-12 3 0,-3-10-3 15,1-7 0-15,0-2-3 0,-2-3-5 16,2 0-2-16,2 0-2 0,-1 0-5 15,5-5-4-15,0-3-13 0,3-5-18 0,3-6-15 0,3-7-14 16,0-4-2-16,5-7 2 0,-5-2 6 0,5-1 11 16,-5 2 8-16,2 3 17 0,-2 5 16 0,-3 4 15 15,-1 6 17-15,-2 9 7 0,-2 1 5 16,-6 7 3-16,0 2 5 0,0 1 13 0,-1 0 21 16,-1 6 28-16,2 3 15 0,5 4 2 15,-1 6-13-15,-1 2-22 0,5 4-18 0,0 6-17 16,1 3-11-16,0 4-10 0,1 2-5 0,-2-1-4 15,-1-1-6-15,-1-6-4 0,-1-6-5 0,5-6-7 16,-2-4-2-16,0-4-3 0,1-4-1 0,0-2-2 16,2-4-5-16,0-2-4 0,2 0-5 0,2-7-10 15,-1-3-15-15,4-4-15 0,-3-2-14 16,5-3-6-16,2-2-2 0,-3-1-4 0,1 1 11 16,-3 0 16-16,0-1 20 0,-2 4 26 15,-3 3 13-15,-1 3 14 0,-4 4 13 0,2 4 14 0,-4 1 26 16,-3 3 23-16,2 0 27 0,-4 0 16 15,0 1 15-15,3 5-12 0,-2 2-10 0,4-1-14 16,-1 5-26-16,0-1-11 0,6 2-18 0,-2 3-13 16,0-2-14-16,2 1-5 0,1-2-1 0,-2 0-6 15,1-2 3-15,0-2-3 0,1 0 0 16,0-1 2-16,3-4-6 0,-3 1 1 0,1-4 1 16,0-1-1-16,1 0 7 0,0 0-4 0,1-1-2 15,0-7-2-15,1 0-7 0,0-2 5 16,-4-2-3-16,4-4 0 0,-2 2 0 0,-1-5-8 15,-2-2 1-15,-3-1-6 0,1 1-13 0,-2 0-3 16,-6 1-14-16,-2-1-9 0,-2 0-6 0,-4 0-10 16,-5 2-4-16,-9-1 8 0,-2 4 32 0,-4 2 24 15,-4 3 33-15,-1 5 15 0,-2 2 1 16,-5 4 7-16,2 5 4 0,-4 6 0 16,1 4-1-16,-1 3-8 0,5 1-9 0,3 3-7 0,2 3-4 15,5-2-6-15,5 3-5 0,3-2-2 0,6 0-8 16,2-2-5-16,4 1-2 0,3-5-8 15,3-3-1-15,7-2 2 0,2-2-1 0,3-2 1 16,4-3 3-16,3-1-1 0,4-3 1 0,1-2 2 16,5 0 0-16,0-3 4 0,1-4 0 0,3-2 3 15,-4 0 2-15,3 1-2 0,-4-1 2 16,-4 3 2-16,1 2-1 0,-3 1 7 0,-1 2 2 16,-5 1 6-16,1 0 10 0,-2 0 12 0,-4 6 18 15,-3-1 12-15,2 1 7 0,2 3-1 0,-4 1-9 16,2 0-11-16,-1 1-12 0,1 0-15 15,0 0-6-15,0-1-5 0,2 0 0 0,0 0 0 16,2-1-1-16,-2-1 0 0,4-2 4 0,0-3-6 16,0-2-1-16,2-1-1 0,2 0-4 0,1-4 4 15,2-6-1-15,2 0-1 0,-1-6 1 0,2 0-2 16,2-4 0-16,-2-3 2 0,4-5-3 16,-3 0 0-16,1-4-1 0,2-3-1 0,-2-2 0 15,-2-2-5-15,0-4-4 0,-2-1-4 0,-3-4-6 16,-2-4-7-16,-4-6-6 0,-3-2-8 0,-3-4-5 15,-4-5-4-15,-3-1 18 0,-4-3 8 16,-1-2 7-16,-6 1 14 0,-3-2-7 0,-7 0 8 16,-1 4 8-16,-3 9 1 0,-6 6 1 0,0 4 1 15,0 10 8-15,3 7 6 0,-2 10 9 16,5 8-3-16,5 6-9 0,-2 5-12 0,6 4-12 16,-1 3-7-16,5 0-5 0,0 8-3 15,0 9 1-15,1 7 6 0,-1 11 7 0,0 10 9 16,3 9 3-16,1 10 0 0,3 10 1 0,0 12-5 15,3 10 4-15,2 4-2 0,4 6-2 0,0 6 0 16,1-2-3-16,2 2-1 0,2-5 1 0,-1-6-2 16,4-8-2-16,2-13 0 0,0-10-1 0,3-14 2 15,1-9 1-15,0-10 4 0,4-8 6 0,1-5 2 16,2-4 4-16,3-6-3 0,-1-5-7 0,4-4 1 16,3-5-4-16,2 0-5 0,-1-10 0 15,2-3-8-15,2-9-4 0,-2 1 1 0,1-8-4 16,-1 0 3-16,-4-3 3 0,0 0 2 0,-2-1 3 15,-3-2-4-15,-6-3-5 0,-4-2-4 0,-6 0-8 16,-6 1 0-16,-5 1 0 0,-6 3 4 16,0 3 13-16,-1 3 6 0,-10 3 10 0,-3 5 15 15,-5 5 2-15,-1 2 11 0,-2 5 2 0,-3 6-8 16,0 3 1-16,-1 1-6 0,1 10 0 16,-2 3 3-16,1 5-3 0,0 4 1 0,4 5 2 15,3 2 5-15,1 2 5 0,6 4 10 0,2 4 3 16,6 1-3-16,3 2-3 0,1-3-10 15,5 0-5-15,9-2-6 0,2-3-1 0,9 0-2 16,2-3-1-16,7-3-1 0,3-2-6 0,4-1-2 16,0-4-4-16,4-5-4 0,-3-1-1 0,5-2-4 15,-3-4 1-15,1-3-3 0,-3-1-3 0,0-2-6 16,-5-2-7-16,1-2-5 0,-8 0-9 16,2 0-6-16,-6 0-15 0,-4 0-22 0,-3 0-40 15,-1 0-73-15,-5 0-153 0,-5-2-299 16,-1 2-841-16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2:30.60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fitToCurve" value="1"/>
    </inkml:brush>
  </inkml:definitions>
  <inkml:trace contextRef="#ctx0" brushRef="#br0">16528 4706 1338 0,'0'0'-122'0,"0"0"-23"16,0 0 30-16,0 0 67 0,0 0 81 0,0 0 4 15,0 0-4-15,0 0 10 0,26 176 11 0,-21-134 8 16,3 3 9-16,-1 6 2 0,0 2-3 15,-3 3-5-15,3 1-9 0,-4 2-6 0,-2 1-6 16,5 1-3-16,-5 1-14 0,0 0-12 0,1-2-5 16,-2-4-6-16,1-2 3 0,0-12-1 0,-1-7-4 15,2-10 3-15,0-8-3 0,1-6 2 16,-1-6 16-16,-2-3 21 0,0-1 37 0,0-1 22 16,0 0-1-16,0 0 9 0,0 0-30 0,0-8-37 15,-5-3-34-15,1-6-53 0,3-3-29 16,-3-5-9-16,-3-4 1 0,4-3-4 0,-1-4-9 15,-4-2-4-15,3-2-6 0,-5-4 14 0,-2 0 27 16,1-2 23-16,-3 1 24 0,-1-3 17 0,2 3 5 16,-4-2 4-16,2-2 8 0,-3 2 8 15,2 0 15-15,1 0 28 0,0 1 30 0,3 7 38 16,-1 2 34-16,7 5 11 0,-1 6-12 0,4 5-23 16,2 4-40-16,1 4-33 0,0 2-32 0,8 0-31 15,5 0-11-15,7 1-3 0,4-3 1 0,8-1 7 16,3 1 0-16,7 3-2 0,3 0 3 15,9 4-2-15,3-1 0 0,3 3 1 0,0 1-4 16,3 3-1-16,-2 0 0 0,-3 1-1 0,-5 7 0 16,-5 1-1-16,-4 3 1 0,-8 0-2 0,-3 0 1 15,-7 2 3-15,-8-2-4 0,-4 1-1 16,-4-3 3-16,-7-1 0 0,-3-1 11 0,0-2 13 16,-4 3 12-16,-11 0 10 0,-7 2-4 0,-8 1-10 15,-7 1-8-15,-4 3-7 0,-5-3 5 0,-5-2 4 16,0 0 1-16,-3-3 4 0,1-2-1 15,4-2 0-15,2-1 0 0,5-3-3 16,4 0-3-16,6 0-3 0,7 0-5 0,4-3-3 0,7-1-7 16,8 2-8-16,0-2-17 0,6 0-38 0,0-2-56 15,12-1-66-15,6-3-49 0,5-5-66 16,13 0-129-16,2 0-102 0,-7 3 39 0,-7 4-266 0</inkml:trace>
  <inkml:trace contextRef="#ctx0" brushRef="#br0" timeOffset="424">17617 4630 2538 0,'0'0'81'0,"0"0"-18"15,0 0-14-15,0 0-32 0,0 0-25 0,0 0-9 16,0 0-17-16,0 0 2 0,0 0 11 16,0 0 17-16,0 0 24 0,0 0 7 0,0 0-2 15,0 0-4-15,-34 71-6 0,26-50 0 0,5 1 0 16,1-3-6-16,0 0-2 0,2-2-5 15,0-2-2-15,3-3 3 0,4-1-4 0,1-2 5 16,3 0 2-16,0-2 1 0,3-1 3 16,-1-1-2-16,5-3 0 0,-2-2 1 0,8 0-3 0,-1-2 1 15,1-4-5-15,2-2-2 0,2-1-1 16,-2-1-5-16,1-2-2 0,-1-1-1 0,-3 0 0 16,-1-3 2-16,-4 2 4 0,-5 1 1 0,-2-2 2 15,-3 0-2-15,-1-2-2 0,-4-2-1 0,-3-1-2 16,3-2 4-16,-3 1 3 0,0 0 8 15,-3-2 2-15,-4 0-1 0,-1 0-1 0,-2 1-1 16,2-2 4-16,-3 4-2 0,-1 1 2 0,0 2-2 16,2 1-3-16,1 2 2 0,-1 1-2 15,2 2-2-15,2-2 0 0,2 4-3 0,-3 2-1 16,6 1-1-16,-2 2-5 0,2 2-2 0,1 1-12 0,0 1-20 16,0 0-29-16,0 0-55 0,0 0-41 15,1 0-13-15,3 3-25 0,5 5-46 0,-4 3-94 16,5-4-110-16,-6 1-590 0</inkml:trace>
  <inkml:trace contextRef="#ctx0" brushRef="#br0" timeOffset="936">18282 3673 2503 0,'0'0'5'0,"0"0"12"0,0 0-8 0,0 0-43 16,0 0-49-16,0 0-2 0,0 0 9 0,0 0 45 15,0 0 50-15,0 0 3 0,0 0 3 16,0 0 3-16,0 0 3 0,56 167 5 0,-47-118 4 0,-4 4-1 16,1 7-4-16,0 2-5 0,-2 5-8 15,-2 4-7-15,-2 4-1 0,0 4-4 0,0 3-4 16,0-2 1-16,0-1-3 0,0-5-4 0,0-7 3 15,0-6-4-15,1-12-1 0,5-9 2 0,-1-12-2 16,3-9 2-16,-1-6 6 0,0-6 5 16,-2-2 5-16,5-2 5 0,-2-3-1 0,0 0 0 15,2 0-3-15,4-6-4 0,1-5-4 0,6-4-6 16,1-2-8-16,1-6-7 0,8-1-5 16,-3-3-8-16,0-2-2 0,0 0-1 0,-5 2-1 15,-2-1 1-15,-5 4 3 0,-1 0 9 0,-1 4 7 16,-6 1 13-16,-1 5 7 0,-2 4 6 0,0 4 5 15,-3 2-2-15,0 2-5 0,-2 2-7 16,1 0-7-16,-1 0-4 0,0 0-4 0,3 3 10 16,-2 5 12-16,0 2 10 0,1 5 7 0,-1 5-4 15,2 2-6-15,0 2-5 0,1 0-4 0,-2 2-3 16,4-3-4-16,1 0-3 0,0-3-1 0,3-4-4 16,0-2 2-16,4-2 0 0,1-1-2 15,1-4-2-15,5-1-10 0,-1-3-13 16,3-3-32-16,3 0-57 0,2 0-103 15,0-6-198-15,-5 0-165 0,-8 2-761 0</inkml:trace>
  <inkml:trace contextRef="#ctx0" brushRef="#br0" timeOffset="1117">18758 4241 2833 0,'0'0'37'0,"0"0"4"15,0 0-10-15,0 0-25 0,0 0-16 16,0 0-30-16,0 0-33 0,0 0-29 0,0 0 0 16,0 0 4-16,0 0-11 0,0 0-27 0,0 0-71 15,0 0-116-15,30-66-142 0,-14 74 18 0,-6-3-389 16</inkml:trace>
  <inkml:trace contextRef="#ctx0" brushRef="#br0" timeOffset="1855">19189 4381 2775 0,'0'0'3'15,"0"0"-11"-15,0 0-17 0,0 0-27 0,0 0 6 16,0 0 18-16,0 0 19 0,0 0 26 0,0 0 1 16,0 0-3-16,0 0 0 0,0 0 0 15,168-14 1-15,-145 11 1 0,-1 0 0 0,4 0-7 16,-1 0-1-16,1 3-6 0,1 0-3 0,-1 0 0 15,0 0-3-15,-4 0-1 0,1 3 1 0,-7 3-2 16,1 0 4-16,-7 2-2 0,0-2 0 16,-2 0 0-16,-2 1 0 0,-6 2 2 0,0 2-1 15,0 3 5-15,-7 6 2 0,-10 3 3 0,-3 8 0 16,-6 4-1-16,-8 2-4 0,-3 6-2 0,-3-2-1 16,1 4-2-16,1-4 1 0,3-3 0 15,7-6 2-15,6-6 1 0,4-7-1 0,9-6-1 16,3-3 0-16,2-4-2 0,4-2 1 0,0 0 4 15,1 1 4-15,5 1 5 0,5 2 1 0,-2-2 0 16,5 1-4-16,2-1 0 0,5 0-5 0,1-1 0 16,4-1 0-16,5-1-4 0,3-1 1 15,0-1-5-15,2-1-2 0,2 2-2 0,-4-2-6 16,-1 0-3-16,-3 0-3 0,-3 0-4 0,-1 0-6 16,-5-2-8-16,-3-1-7 0,-9 0 1 0,-2-1 9 15,-3-1-1-15,-4-1-20 0,0-6-27 16,-4 1-23-16,-4-2-5 0,-5-3 16 0,-3-4 22 15,-4 3 13-15,-6 0 9 0,-2-3 12 0,-2 1 14 16,-1 1 14-16,-2 0 17 0,3 0 18 16,0 1 19-16,5 3 20 0,4 3 15 0,7 1 11 15,3 4 3-15,6 2-2 0,2 1-14 0,3 3-24 16,0 0-33-16,1 0-44 0,3 0-12 0,6 0 3 16,1 0 15-16,2 3 28 0,4-2 8 15,5 2-1-15,5-1-1 0,2 1-4 0,3-2-5 16,3 1-2-16,3-2-4 0,-1 0 0 0,2 0 2 15,2-5-2-15,-1 1 3 0,-2-4 1 16,-5 0-1-16,-4 1 5 0,-6-3 5 0,-1 3 7 0,-7 1 7 16,-2 1 6-16,-5 0 6 0,-2 4 4 0,-3 0 0 15,-1 1-2-15,0 0-7 0,-2 0-11 16,0 0-6-16,0 0-12 0,0 0-3 0,1 4 2 16,0 4 5-16,4 2 9 0,0 4 3 0,2 2 1 15,0 5-7-15,1 1-4 0,3 4-3 0,0 1-4 16,1-3-1-16,2 3-1 0,3-4-4 15,-2-2-5-15,5-3-3 0,0-5-11 0,1-1-8 16,0-5-21-16,4-2-39 0,-3-5-61 16,1 0-115-16,-1 0-235 0,-7-5-84 15,-3 2-592-15</inkml:trace>
  <inkml:trace contextRef="#ctx0" brushRef="#br0" timeOffset="2028">20022 4194 2805 0,'0'0'41'0,"0"0"-5"0,0 0-3 0,0 0-34 15,0 0-36-15,0 0-33 0,0 0-7 0,0 0 11 16,0 0 18-16,0 0 7 0,0 0-25 16,0 0-44-16,0 0-75 0,0 0-149 0,98 22-203 15,-88-11-806-15</inkml:trace>
  <inkml:trace contextRef="#ctx0" brushRef="#br0" timeOffset="2508">20657 4848 3069 0,'0'0'-3'16,"0"0"-24"-16,0 0-12 0,0 0 6 0,0 0 13 15,0 0 28-15,0 0 4 0,0 0-1 16,0 0-4-16,0 0-1 0,165 13 1 0,-148-13 5 15,-1 0 6-15,0-6 1 0,-2-1 3 0,1-1-7 16,1-3-5-16,-1 0-7 0,0-2-7 0,0-3-4 16,2 2-3-16,-4 0-6 0,-3-1-8 0,0-1-7 15,-6-1-8-15,-3 0-1 0,-1-2 3 16,-1-2 3-16,-9 1 2 0,-6 0 3 0,-1 1 3 16,-9 2 5-16,-1 2 7 0,-7 7 6 0,0 1 3 15,-6 6 5-15,1 1 1 0,3 1 0 0,3 7 2 16,5 3 1-16,2 0 1 0,3 2 1 15,7 1-1-15,4 2 3 0,4 1 3 0,3 2 0 16,3 1 3-16,2-2 1 0,3 3 0 0,8-1 5 16,5-2 1-16,6 1 0 0,5-2 1 0,1 0-4 15,7-1-1-15,3-4 0 0,3-1-5 16,2-1-1-16,0-1-2 0,-2-1-6 0,-1-1 3 16,-6-1-1-16,0 1-2 0,-4-3 5 0,-1 1-2 15,-6-1 3-15,0 1 1 0,-6 0-5 0,-2-1 5 16,-2-1-1-16,0 3 2 0,-2-2-4 15,-3 1 0-15,0-2-3 0,2 2-3 0,-5-1 2 16,5 1-2-16,1 1 0 0,-3-2-2 0,1 1 4 16,4 1-9-16,-3-1-6 0,1-1-11 15,2 0-11-15,0 0-18 0,4-2-22 0,-1 2-30 16,3-4-42-16,2 0-71 0,-1 0-111 0,2-4-209 16,-4 1-6-16,-7-2-405 0</inkml:trace>
  <inkml:trace contextRef="#ctx0" brushRef="#br0" timeOffset="3705">16146 3625 1579 0,'0'0'54'0,"0"0"-13"16,0 0 0-16,0 0-23 0,0 0-33 0,0 0 2 16,0 0 8-16,0 0 24 0,0 0 27 0,0 0 10 15,0 0-1-15,0 0-10 0,-107 136-6 16,85-101-11-16,4 1-6 0,-3 0 0 0,3 0 0 16,-3 2-5-16,5-1-4 0,2-3-8 0,2-6-6 15,7-5-7-15,-2-6-4 0,5-5-2 0,2-5-2 16,0-2 2-16,0-2-2 0,0-3-2 0,0 0-2 15,3 0-4-15,5-3-5 0,2-6-28 16,5-2-44-16,3-5-35 0,8-3-25 0,1-4 7 16,2-2 24-16,3-3 30 0,-2 1 36 0,-2 0 32 15,-2 1 46-15,-2 0 51 0,-5 2 37 0,3 1 58 16,-5 3 35-16,-4 4 13 0,-1 2 6 0,-6 6-29 16,2 2-40-16,-5 4-38 0,-3 1-46 15,1 1-34-15,-1 0-19 0,2 5 6 0,3 4 17 16,-2 6 18-16,-1 4 12 0,0 7-5 0,-1 7-20 15,-1 6-16-15,0 6-18 0,-1 9-25 16,-3 7-49-16,-6 5-132 0,5-14-401 0,-2-15-912 0</inkml:trace>
  <inkml:trace contextRef="#ctx0" brushRef="#br0" timeOffset="2797">21267 3368 2610 0,'0'0'-12'0,"0"0"-45"0,0 0-36 0,0 0 2 16,0 0 17-16,0 0 42 0,0 0 39 0,0 0-8 15,0 0 0-15,30 162 2 0,-24-121-3 16,-1 1 8-16,-3-2-6 0,2-1 0 0,-2-5-1 16,3 0-6-16,-3-4 6 0,6-4-11 0,-3-1-7 15,1-4-23-15,1-3-56 0,0-3-86 0,0-2-155 16,0-4-118-16,-2-3 32 0,-2-3-251 0</inkml:trace>
  <inkml:trace contextRef="#ctx0" brushRef="#br0" timeOffset="2972">21603 3482 2634 0,'0'0'78'0,"0"0"-20"0,0 0-37 16,0 0-54-16,0 0 2 0,0 0 7 0,0 0 15 15,0 0 26-15,0 0-6 0,0 0-2 16,0 0-3-16,0 0-5 0,21 164-1 0,-21-127-24 16,-2 0-69-16,-3 6-162 0,3-11-379 0,1-11-888 0</inkml:trace>
  <inkml:trace contextRef="#ctx0" brushRef="#br0" timeOffset="-1376">13964 3754 1869 0,'0'0'60'0,"0"0"17"0,0 0 3 15,0 0-26-15,0 0-36 0,0 0-38 0,0 0-31 16,0 0-18-16,0 0 13 0,0 0 28 0,0 0 32 16,0 0 36-16,0 0-1 0,0 0-2 15,-6 76-5-15,3-42-2 0,3 6 5 0,0 7-6 16,0 6 2-16,0 6-15 0,6 3 0 0,-1 8-1 15,5 3-6-15,-1 2-1 0,0 5-4 0,3-4-4 16,0-5-3-16,2-4-2 0,1-8-4 16,3-11-1-16,-3-9-2 0,-2-7 1 0,1-7 4 15,-2-7 2-15,-5-6 4 0,3-3 4 0,-8-3-1 16,0-4 3-16,-1-1 4 0,-1-1 7 16,0 0 13-16,0 3 5 0,-3-3-3 0,-1 0-8 15,-5 0-14-15,-6 2-10 0,-9 0-8 0,-2 1-7 16,-6 0 2-16,-8 1 1 0,-8-1 7 15,2 2 10-15,-6 0 2 0,-3 1 3 0,-1-1 1 16,2 3 2-16,-1-1 5 0,3 3 5 0,5-1 2 16,6 0 2-16,5 0-4 0,5-1-3 0,7 0-5 15,5-1-10-15,7 0-3 0,4-1-9 0,4 1-6 16,4 0 0-16,0 2 1 0,7 2 8 0,1 1 7 16,4 2 3-16,9-2 3 0,-2 0-1 0,8 0 1 15,8-6 1-15,4-4-5 0,4-2-5 16,8 0-4-16,5-11-5 0,3-2-1 0,7-4-4 15,1-1-5-15,2-4 2 0,3 1-4 0,-6-3 0 16,-6 1 1-16,-4 2-2 0,-4-2 7 16,-3 3 3-16,-7 0 5 0,-4 2 7 0,-6 1 3 15,-5 1 7-15,-1 2 4 0,-10 2 8 0,-3 0 12 16,-2 5 10-16,-7 4 10 0,1 0 5 0,-5 2-3 16,1 1-3-16,-1 0-7 0,0 0-5 15,0 0-13-15,0 0-12 0,0 0-10 0,0 1-10 16,0 2-2-16,2 1 4 0,-1 5 2 0,2 0 6 15,4 5 8-15,-2 1 2 0,5 3 1 0,1 0-2 16,2 1-7-16,2-3-2 0,2 2-2 16,3-3 0-16,1-1-1 0,3-3-8 0,1-2-7 15,1-3-20-15,1-1-37 0,-1-5-62 16,0 0-106-16,-3 0-187 0,-1-2-156 0,-10-1-750 0</inkml:trace>
  <inkml:trace contextRef="#ctx0" brushRef="#br0" timeOffset="-1198">14581 4423 1858 0,'0'0'1119'0,"0"0"-1056"0,0 0 8 16,0 0-17-16,0 0-25 0,0 0-11 0,0 0-21 16,0 0-22-16,0 0-29 0,0 0-18 15,0 0-5-15,0 0-4 0,0 0-11 0,-30-129-44 16,50 129-105-16,6 2-228 0,-3 4-137 0,-9-2-750 0</inkml:trace>
  <inkml:trace contextRef="#ctx0" brushRef="#br0" timeOffset="-10865">4277 321 1559 0,'0'0'-117'0,"0"0"-19"16,0 0 17-16,0 0 58 0,0 0 65 0,0 0 3 16,0 0-1-16,0 0 2 0,183 7-2 15,-138-7 1-15,2 0-3 0,3 0 4 0,5 0 2 16,1 0 4-16,5-5-1 0,1-1 2 0,3 2-2 16,5-2-3-16,5 1 6 0,-1 1 3 15,5-1 6-15,5 2 0 0,1 0-1 0,0 0-4 16,8 1-6-16,-1 2 1 0,4-1-3 0,6 1 0 15,-1 0 0-15,9-3-2 0,3 3 0 16,-1 0-3-16,7-3 2 0,0 0 4 0,2 0-2 16,1-4 1-16,6 1 2 0,0-1-1 0,6-3 2 15,1 3 3-15,2-6 1 0,1 0-2 0,0 1-1 16,-2-2 6-16,8 0 3 0,-5 0 5 0,4-2 5 16,-1 3 1-16,-1-3-1 0,-2 2 3 15,0 3 2-15,-2-3 0 0,0 3 0 0,-2 1-3 16,-1-1 1-16,-2 3 4 0,-5 0-7 0,-1 2-4 15,-5 2-10-15,-1 0-14 0,-5 2 0 0,-2-1 1 16,-3 2 13-16,-5 1 4 0,-4 0-8 16,-7 0-4-16,-5 0-16 0,-6 0-5 0,-7 0 4 15,-5 0-2-15,-6 1-7 0,-7 2-14 0,-6-3-22 16,-8 2-52-16,-4-2-75 0,-10 1-126 0,-4-1-161 16,-9 0 16-16,-7 0-226 0</inkml:trace>
  <inkml:trace contextRef="#ctx0" brushRef="#br0" timeOffset="-10151">7439 404 1109 0,'0'0'94'16,"0"0"-65"-16,0 0 5 0,0 0-3 0,0 0-19 15,0 0-24-15,0 0-29 0,0 0-33 0,0 0-14 16,0 0 17-16,0 0 31 0,0 0 36 16,0 0 28-16,0 0 4 0,-17 47 0 0,21-24 9 15,3 5 12-15,-2 3 9 0,2 6-3 0,-2 7-5 16,4 5-2-16,-4 2 3 0,1 6 14 0,0 9 4 16,1 6-1-16,1 7-14 0,1 9-10 15,-4 5-12-15,5 7-10 0,-5 2 1 0,2 6-9 0,-2 2 1 16,-1 0 1-16,1 5-3 0,-3 0 2 15,1-1-1-15,0-1 1 0,1-2 0 0,-1-5-3 16,-1-3-1-16,-2-3-2 0,4-8-5 0,0-7 2 16,-2-6 1-16,1-6-3 0,-2-4 5 15,0-4-8-15,3-5 6 0,0-6-3 16,-2-5 0-16,1-6 4 0,-2-6-3 0,2-4 2 0,-1-5 1 16,-2-5-3-16,0-3 2 0,2-5-4 0,-2-4-2 15,0-2 2-15,0-6-8 0,0 0-5 16,0-2-8-16,0-1-15 0,0 0-9 0,0 0-15 15,0 0-13-15,0 0-16 0,0-4-58 0,0-2-96 16,-2-3-111-16,-4-5-4 0,0-3 69 0,-3-3 111 16,-2-1 129-16,4 0 16 0,-1 3-48 15,2 9 78-15</inkml:trace>
  <inkml:trace contextRef="#ctx0" brushRef="#br0" timeOffset="-9849">7450 3225 16 0,'0'0'66'0,"0"0"-47"16,0 0-7-16,0 0 2 0,0 0 10 0,0 0 26 15,0 0 41-15,0 0 36 0,0 0 19 0,0 0-1 16,0 0-11-16,0 0-10 0,0 0 1 0,0 0 0 15,-125 87 0-15,130-59-8 0,5 6-7 16,1 3-10-16,4 5-20 0,4 5-13 0,3 3-13 16,2 3-11-16,1-1-3 0,2 1-7 0,3-2-7 15,0-5-5-15,-2-1-7 0,0-6-4 16,-2 0-2-16,0-7-3 0,-1-7 1 0,-3-3-3 16,-2-8-2-16,-5-3 6 0,-1-6 9 0,-2-2 15 15,-4-3 11-15,-2 0 10 0,-5 0 13 16,3-2 6-16,0-4 6 0,-1-3-1 0,0-7-13 15,3-6-13-15,0-7-17 0,-1-6-14 0,4-5-8 16,2-3-5-16,-1-4-1 0,3-4 0 0,0 0 3 16,4-1 3-16,-1-2 0 0,6 1-2 15,1 5-3-15,5 2-4 0,2 4-3 0,1 3-2 16,0 5-4-16,5 5-3 0,-3 2-7 0,1 5-14 16,-3 4-24-16,2 2-55 0,-3 6-93 0,0 1-177 15,-8 7-219-15,-7 0-742 0</inkml:trace>
  <inkml:trace contextRef="#ctx0" brushRef="#br0" timeOffset="-7946">580 4597 187 0,'0'0'14'0,"0"0"-3"0,0 0 6 0,0 0 11 16,0 0 15-16,-6 178-2 0,6-131 7 15,0 1-3-15,0 4-6 0,3 3 14 0,-2 2 4 16,1 2 7-16,-1 1 3 0,0-1-9 0,3-1-13 16,-2-5-17-16,2-4-15 0,-3-10-1 0,3-6-2 15,-1-8 2-15,-2-8 10 0,3-6 6 16,-4-5 32-16,0-3 53 0,2-3 35 0,-2 0 12 15,0 0-6-15,1 0-31 0,-1 0-23 0,0 0-10 16,0-3-32-16,0-5-41 0,3-4-30 16,0-7-17-16,1-2 1 0,-2-6 14 0,5-2 8 15,-1-1-1-15,2-1 3 0,0-2-1 0,2-1-3 16,-1 0-6-16,2-3-2 0,1-1-5 0,4 1 3 16,-1-2 0-16,2 2 1 0,2-1 3 0,2 5-4 15,-1 2-1-15,1 4-5 0,2 6 0 0,2 2 7 16,-2 4 5-16,3 5 9 0,0 2 8 0,0 4 3 15,0 4 5-15,0 0 9 0,-5 6 8 16,3 7 14-16,-1 4 10 0,-1 3 5 0,-2 7 1 16,-1 3-9-16,0 7-9 0,-4 6-7 15,3 3-8-15,-3 3-4 0,-1 1-3 0,-1 4-2 16,-2-1-2-16,-2-1-2 0,2-3-3 0,-6-5-6 16,3-7-2-16,-4-8-6 0,4-5-1 0,-5-12 3 15,-1-5 2-15,-1-3 11 0,2-4 16 16,-2 0 14-16,-1 0 12 0,1 0 0 0,-1 0-11 15,3 0-12-15,0-3-16 0,0-4-13 0,6-5-4 16,1-6-5-16,3-7-2 0,5-5 0 0,1-7-3 16,3-1 1-16,0-3-2 0,2 0-3 0,0 0-4 15,0 3-7-15,2-3-2 0,-4 5-1 16,3-1 5-16,-2 2 7 0,1 5 9 0,1 1 7 16,-3 8 2-16,-2 4-1 0,1 6 1 0,-2 3 1 15,-1 5 1-15,-1 2 5 0,1 1 3 0,-3 3 8 16,-1 8 8-16,-2 4 6 0,2 3 4 15,-1 6-1-15,1 4-4 0,0 2-3 0,-2 4-5 16,0 5-1-16,-3 2-5 0,-3 5-1 0,1 0-3 16,-1-4-6-16,-5-2 0 0,2-6-3 0,1-5-2 15,0-4 1-15,-1-7-2 0,-1-4 2 0,3-4-1 16,-1-2 0-16,-2-2 0 0,-2-3-2 16,3 0 0-16,1-1-1 0,0-1 0 0,-1-1 1 15,2 0 1-15,2 0 0 0,4 0-2 0,0-3-2 16,6-6-6-16,0-4-8 0,6-5-9 15,1-4-11-15,4-3-10 0,1-4-4 0,0-1-9 16,1-3-8-16,4 0-1 0,-4-3-4 0,-3 0 12 16,1 1 15-16,-4 3 18 0,-3 1 16 15,-4 2 9-15,-2 7 6 16,-2 2 3-16,-5 5-1 0,0 1-5 16,-2 5-3-16,0 0-11 0,-4 5-15 0,0 2-16 0,1 2-23 0,-3 0-21 0,2 0-18 15,-2 0-21-15,0 0-3 0,0 0-14 0,0 4-1 16,0 4 6-16,0-1 1 0,0 3 21 0,0 0 20 15,-2 1 22-15,-1 0 27 0,1-2 21 16,-1 0 19-16,-1-2 11 0,3 1 5 0,-2-2 3 16,1 0 1-16,1 0 4 0,1 0 0 0,0-3 0 15,0 2 3-15,0 0-1 0,0-1-1 0,0-1-1 16,0 0-6-16,0-1-4 0,0-2-3 16,0 2-3-16,0-2-4 0,0 0-7 15,0 0-6-15,0 0 0 0,0 0-5 0,0 1-4 0,0-1 1 16,0 0-4-16,0 0 6 0,0 0 8 0,0 0-15 15,0 0-121-15</inkml:trace>
  <inkml:trace contextRef="#ctx0" brushRef="#br0" timeOffset="-7683">2472 4974 335 0,'0'0'128'0,"0"0"2"15,0 0 19-15,0 0-23 0,0 0-37 0,0 0-24 16,0 0-33-16,0 0-22 0,0 0 11 15,0 0 45-15,0 0 35 0,0 0 20 0,0 0 2 16,0 0-25-16,3 80-15 0,-1-59-1 0,-2 2-15 16,3 0-27-16,-3 2-19 0,2 0-4 0,-1 1-2 15,0 3 13-15,-1 1 18 0,2-1-7 0,-1-2 2 16,3-2-9-16,-1-5-18 0,0-3-5 0,-2-4-3 16,4-2-2-16,0-2-3 0,-1-3-3 15,-3 0-3-15,4-1-5 0,1-2-4 0,-3 0-10 16,5-2-11-16,-4 1-17 0,3-2-27 0,0 0-54 15,2 0-101-15,-2 0-126 0,3-3-32 16,-5 1-407-16</inkml:trace>
  <inkml:trace contextRef="#ctx0" brushRef="#br0" timeOffset="-7483">2237 4448 2744 0,'0'0'7'0,"0"0"15"16,0 0-18-16,0 0-41 0,0 0-65 0,0 0-47 15,0 0 6-15,0 0 28 0,0 0 49 0,0 0-3 16,0 0-66-16,0 0-89 0,0 0-101 0,0 0-70 16,127 12 36-16,-113 1 84 0,-3-2-108 0</inkml:trace>
  <inkml:trace contextRef="#ctx0" brushRef="#br0" timeOffset="-6445">3246 5073 2496 0,'0'0'1'15,"0"0"-20"-15,0 0-41 0,0 0-39 0,0 0-20 16,0 0 32-16,0 0 31 0,0 0 49 0,0 0 41 15,0 0 0-15,0 0-3 0,0 0-3 16,0 0-3-16,0 0-3 0,94-52-1 0,-87 41-5 16,3-2-5-16,-1-1-4 0,-2 3-7 0,3-1 0 15,-3 3-1-15,-1-1-1 0,-3 3 4 0,-1 2-1 16,0 1 7-16,-2 3 9 0,0 1 7 0,0-2-12 16,-5-1-12-16,1 0-23 0,-6 0-20 0,-4 1 5 15,1 2 5-15,-4 0 9 0,-4 8 14 16,-5 4 7-16,-2 3 3 0,0 3 4 0,-1 2 0 15,0 1 0-15,2-2 3 0,2-3 0 0,4-2 6 16,4-3-1-16,5-2-3 0,4-2-6 0,1-1-11 16,6 2-13-16,-1 0-9 0,2 2-15 15,0 0 3-15,3 0 8 0,8 3 6 0,1-2 9 16,4 3 2-16,2-2-1 0,7 1 2 0,2 0 2 16,7-3 5-16,-1 1-2 0,5 0 0 15,0-1 2-15,2 0-6 0,-2 2 4 16,-4 0 3-16,5 1 0 0,-7 0 3 0,1 1-7 0,-4-1-20 15,-5 3-5-15,0-1 7 0,-5 1 13 16,-4 1 23-16,-3 2 9 0,0-2-2 0,-9-4 3 16,3 0 7-16,-6 0 15 0,-4-4 20 0,-3 0 23 15,-6 0 15-15,-6 1-3 0,-3-3-12 0,-5 2-19 16,-8-3-9-16,2 0 3 0,-5-3 3 0,-1-1-1 16,0-2 6-16,-2 0-3 0,1-2-2 0,2-6 5 15,4 1-13-15,-2-2-12 0,6 2-16 16,2-3-11-16,3 3-6 0,2-1-3 0,8 0-1 15,1 2 0-15,2 2-2 0,5 0-1 0,2 1-3 16,3 2-6-16,2 1-14 0,0-2-26 0,0 2-39 16,3 0-25-16,5 0 15 0,0 0 26 15,6 0 43-15,5 3 32 0,3 0-2 0,7 1-2 16,2-1-1-16,9-3-5 0,1 0-5 16,5 0-20-16,2-5-28 15,2-6-29-15,-3 0-34 0,3-3-35 0,-1-1-17 16,-3-1 15-16,-4-1 33 0,-3 0 51 0,0-2 45 0,-11 1 20 0,-2-1 18 15,-3 3 16-15,-6 1 21 0,-3 1 27 0,-5 2 30 16,-5-1 31-16,-1 4 4 0,-3 1-1 16,0-1-16-16,0-1-26 0,0 1-14 0,-1 0-19 15,-1 1-9-15,-1 4-13 0,1 1-1 0,-2 1-1 16,2 0-11-16,2 2-9 0,-1 0-17 16,1 0-16-16,0 0-10 0,0 0-20 0,0 4-4 0,0 2 16 15,0 4 18-15,0 4 30 0,0 2 5 16,0 4-3-16,0-1-7 0,3 1-11 0,3 0 8 15,0-3 3-15,5 3 0 0,-2-6 5 16,5 1-2-16,0 0-1 0,1-3 1 0,0 1-4 16,4-3 5-16,1 0-2 0,-2-1-1 0,5-1 7 0,2-4-6 15,-1-1 0-15,-2-3-1 0,3 0-6 16,1 0 4-16,0-3-1 0,0-1 0 0,-2-4 3 16,-3-1-5-16,2-1-1 0,-1 0 0 0,-7-1-3 15,-1-1 11-15,-8 2 5 0,4-3 10 16,-7 0 4-16,-2-3-8 0,-1-2-6 0,0-1-6 15,-3-4-9-15,-4-1 4 0,-3-2-5 0,-6 3-2 16,-4-4 9-16,1 2-5 0,-4 1 5 0,-2 1 0 16,1 0-5-16,2 0 5 0,-3 3 1 15,1-1 2-15,4 2-4 0,-1 2-1 0,6 3-3 16,1 2-3-16,2 1 0 0,2 5-2 0,6-1-3 16,1 5-11-16,2 1-33 0,1 1-49 15,0 0-89-15,1 0-6 0,5 0 9 0,6 3-5 16,0 4-23-16,3 2-84 0,-2-1-89 15,-4-4-485-15</inkml:trace>
  <inkml:trace contextRef="#ctx0" brushRef="#br0" timeOffset="-5186">4552 4845 1639 0,'0'0'-34'0,"0"0"11"0,0 0-13 16,0 0-7-16,0 0 0 0,0 0-10 15,0 0-13-15,0 0-7 0,0 0 0 0,0 0 9 16,0 0 9-16,0 0 14 0,0 0 10 0,0 0-1 16,-70 46-8-16,71-38-14 0,9 3-8 15,-2-3-5-15,10-2 5 0,0 1-5 0,1-3-16 16,5-1-9-16,2-1-4 0,2-2 21 0,-3 0 32 16,1 0 21-16,0-2 14 0,-4-1 5 0,-3-1 1 15,-2 2 2-15,-2-2-1 0,2 3 2 16,-8 1 1-16,2 0-1 0,-3-2 1 0,-4 2 2 0,-3 0 0 15,-1 0 11-15,0 0 30 0,0 0 41 16,0 0 37-16,-5 2 3 0,-3 2-24 16,-5 5-34-16,0 2-30 0,-1 1 1 0,-1 5 19 0,-1 0 22 15,-1 2 30-15,-3 1 19 0,2 1-2 16,-3 0-14-16,6 2-24 0,2 2-18 0,-1-1-23 16,5 0-12-16,3 1-11 0,2-2-15 0,0 0-4 15,4 0-2-15,0-3-3 0,9-3-3 0,2-2-3 16,3-3-3-16,2 0-2 0,5-5-6 15,-2-1-3-15,7-5-14 0,0-1-39 0,3 0-40 16,6-4-66-16,-2-5-77 0,5-2-22 0,0 0 21 16,-5-3 65-16,5 3 89 0,-9-2 61 15,2 1 28-15,-9 0 9 0,1 3 4 0,-7-1 6 16,-3 3 5-16,-1 2 20 0,-7 3 46 0,1 0 77 16,-4 2 74-16,-2 0 51 0,1 0 2 0,-1 0-46 15,0 0-62-15,0 0-66 0,1 0-51 0,-1 2-37 16,0 0-7-16,2 3 11 0,-1 2 24 15,6 3 17-15,-4 0-2 0,5 3-15 0,-3 0-20 16,5 1-13-16,1-1-6 0,-3 0-2 0,6-3-2 16,-1 2-1-16,2-4 1 0,3 1 2 0,-1-2 1 15,-1-3 2-15,7-1 2 0,-4-2 3 0,6-1 0 16,-1 0-5-16,2-2-7 0,0-4-9 16,0-4-7-16,0 1-6 0,-4-1-4 0,3-3-5 15,-4 1-7-15,-3-3-3 0,-1 0-6 16,-5 0-8-16,0-4-5 0,-5 1-17 0,-6-1-26 15,-1-3-31-15,-1 1-19 0,-10-1-6 0,-4 1 29 16,-7 0 59-16,-1 2 52 0,-4 3 73 0,-2 2 50 16,-1 2 29-16,-1 4 14 0,-4 4-16 0,4 1-24 15,-4 3-33-15,6 0-20 0,-1 3-7 16,-2 5-4-16,11 2-3 0,-3 4-10 0,3 1-8 16,5 0-7-16,8 2 4 0,0 1 1 0,5 0 1 15,2 2 4-15,1 2 3 0,4 0 2 0,7-1 8 16,4 2-6-16,3-1 2 0,6-2-6 0,2-4-9 15,4-1 0-15,6 0-5 0,-3-7 3 16,3 1 1-16,1-4-3 0,0 0-4 0,-4-4-2 16,1-1-4-16,-4 2 4 0,-1-2 4 0,-2 0 6 15,-1 0 5-15,-1 0 2 0,-5 0 3 0,5 0-3 16,-3 0-6-16,-3-2-5 0,5 2-10 0,-2 0-8 16,-3 0-5-16,4 0-14 0,-5 2-38 15,3 2-79-15,-4 0-147 0,-2 4-267 0,-2 0-472 16,-9-4 369-16</inkml:trace>
  <inkml:trace contextRef="#ctx0" brushRef="#br0" timeOffset="-4173">7572 4852 1436 0,'0'0'208'0,"0"0"-161"16,0 0-5-16,0 0-38 0,0 0-39 0,0 0 3 15,0 0 16-15,0 0 27 0,0 0 32 0,0 0 4 16,0 0-10-16,0 0-7 0,0 0-3 0,63 16 6 15,-55-13 5-15,1 1 0 0,0-3 1 16,-4 2-6-16,5-1-8 0,-2-2-4 0,1 0-9 16,2 0 2-16,3 0-4 0,0-2-4 0,1-2-1 15,1-4-10-15,2-1-5 0,-3-3-8 0,-1 0-10 16,-2 0-7-16,-3-2-6 0,0 1-2 0,-5 3 4 16,-3-1 2-16,-1 2 7 0,0 0 5 15,-5 2-4-15,-5-1-3 0,-2 3-3 0,-5 1-1 16,1 2 11-16,-6 2 14 0,0 0 10 0,-2 2 8 15,-1 5 4-15,-1 3-1 0,3 2-2 16,0 1 0-16,-2 2 1 0,1 4-1 0,-1-1 1 16,5 1-2-16,-1 0-1 0,5 2-4 0,2-5-1 15,2 5 0-15,1-3-5 0,7 2 3 0,-2 1-1 16,6-5-1-16,0 4 0 0,0-3 0 16,10-1 0-16,1-3 2 0,2 1 4 0,2-2 6 15,7 0 5-15,-3-3 2 0,7 1-2 0,2-1-4 16,-1-2-1-16,4 1 1 0,1-1 3 0,-1 1-1 15,1 4 0-15,2 0-1 0,-2 2-3 16,4 5 0-16,-2 0-3 0,-1 5-2 0,1 2 1 16,-1 4-1-16,-2 3-1 0,1 4 6 0,-4 6 5 15,-2 3-1-15,0 4-4 0,-5 3-8 16,-1 3-11-16,-6 2 1 0,-3 2 1 0,-6 1 2 0,-1 1 1 16,-4-3-1-16,0-6-2 0,-4-5 3 15,-1-11 4-15,-5-8 12 0,-2-7 25 0,-2-8 39 16,-2-3 32-16,-6-3 22 0,-1-3-1 0,-6-2-22 15,-2-2-18-15,-8-1-19 0,4 0-7 0,-3-4-7 16,-2-7-2-16,-1-3-5 0,1 0-9 16,1-7 0-16,2 1-1 0,-1-3-4 0,5-2 1 15,-2-3-9-15,0-2-12 0,4-4 0 0,1 1-6 16,3 1 5-16,3 0 3 0,5 2-5 16,2 1-5-16,3 1-11 0,6 3-11 0,0 1-10 15,6 0-10-15,2 4-12 0,0-3-7 0,14-1-8 16,4 2-2-16,5-3 0 0,12 0-13 0,4-1-21 15,6 2-38-15,5 1-63 0,6 3-114 16,1 0-160-16,-9 7 1 0,-18 3-440 0</inkml:trace>
  <inkml:trace contextRef="#ctx0" brushRef="#br0" timeOffset="-3342">8483 4885 2584 0,'0'0'6'0,"0"0"21"16,0 0-13-16,0 0-2 0,0 0-2 16,0 0-5-16,0 0-1 0,0 0-6 0,0 0-11 15,0 0-11-15,0 0-17 0,0 0-5 0,0 0-4 16,0 0-2-16,-55-47 1 0,61 47 13 0,3 0 11 16,3-1 17-16,5-1 10 0,7-1-3 15,2 2-3-15,3-1-4 0,1 2-3 0,0 0-6 16,0 0-5-16,-1 0-4 0,-2 0-4 0,-2 2 3 15,-5 2 5-15,-4 3 3 0,-2-1 6 16,-3 2 6-16,-4 3 9 0,-2 0 15 0,-5 4 17 16,0 2 10-16,0 2 0 0,0 3-4 0,0 2-8 15,-5 2-4-15,-5 0 5 0,2 1 1 0,0-1-2 16,-3-2-7-16,3-2-7 0,1-4-7 0,3-3-2 16,0-5-3-16,2 0-2 0,2-1-2 0,0-3-5 15,0 0-2-15,0-1-5 0,3-1-3 16,5-1-2-16,2 1-3 0,-1-4-1 0,5 0 1 15,5 0 1-15,0-5-1 0,5-3 0 0,2-6-1 16,1 1 3-16,0-1 6 0,2-1 7 0,-5 1 3 16,0 2 4-16,-4 1 0 0,-1 4 4 15,-2 1 3-15,-5 2 2 0,-1 1 5 0,-6 2 2 16,1 1 3-16,-2 0 6 0,-3 0 7 0,3 1 11 16,-4 2 1-16,3 2-3 0,1 1-1 15,0 3-7-15,2 1-4 0,1 3-3 0,-2 0-9 16,2 0-6-16,0-1-4 0,1-1-3 0,-1 0-3 15,2-4 0-15,1 1 0 0,-1 0 0 0,1-4 0 16,2 0 2-16,2-2 0 0,2-2 1 16,3 0 1-16,2-2-1 0,5-6-1 0,1-2-2 15,6-3-5-15,-2-4-2 0,3-2-3 0,1-1-5 16,1 0-2-16,-4-2-3 0,-1 1-1 0,-8 1 1 16,-1 0-6-16,-5 2-3 0,-5-4-4 15,-8 6-3-15,0-4 5 0,-4 3-5 0,0-2 1 16,-8 4 2-16,-4 0 7 0,-6 2 11 0,-5 4 14 15,-3 4 7-15,-2 4 6 0,-4 1 4 0,-2 0-4 16,-2 9 1-16,0 2-1 0,2 3 0 0,4 3 0 16,0-1 0-16,4 2-4 0,6-1 1 15,3 1-3-15,4-4-3 0,5 4-2 0,2-3-4 16,6 1-4-16,0-1-1 0,0 1 1 0,11 0 4 16,3 0 2-16,2-3 0 0,6-1-1 0,3 0 2 15,3-2 4-15,4-1 1 0,2-2-2 16,4-3 1-16,0-2-4 0,5-2 1 0,-5 0 0 15,1 0-3-15,0 0-2 0,-3 0 1 0,-3 0 2 16,0 0-1-16,-4 0 1 0,-3 0-2 16,-6 0-1-16,1 0 1 0,-5 1-2 0,-2 2 3 15,-2-1-2-15,-4 1-1 0,0-1 1 0,1 1-2 16,-3 0-2-16,4 1-7 0,-2-2-17 0,0 2-31 16,3-2-42-16,-3 2-52 0,3-3-80 15,3-1-123-15,0 0-109 0,-2 0 38 0,-4 0-307 0</inkml:trace>
  <inkml:trace contextRef="#ctx0" brushRef="#br0" timeOffset="-2394">10736 3956 2891 0,'0'0'-28'0,"0"0"-8"0,0 0-69 16,0 0-24-16,0 0 25 0,0 0 24 0,0 0 60 16,0 0 25-16,0 0 1 0,0 0 1 15,0 0 2-15,0 0 1 0,73 186 5 0,-62-145 6 16,-5 3 4-16,3 6 6 0,-5 3-4 0,5 10-5 16,-7 2-2-16,4 7-7 0,1 1-5 0,-5 0-6 15,7-2-8-15,-4-3-5 0,6-2-4 16,0-9-5-16,-2-6-3 0,5-7 1 0,-2-9-2 15,1-10 7-15,-4-5 5 0,2-7 6 0,-7-4 2 16,2-3 4-16,-2-3 0 0,-4-3 4 16,0 2 8-16,0-2 6 0,0 0 0 0,-2 0-16 15,-3 0-31-15,-3-3-41 0,-3-5-33 0,-4 0-24 16,-7 0-7-16,-3-2 10 0,-6-1 18 0,-5 2 30 16,-7 0 34-16,-1 2 25 0,-6-1 20 0,0 0 18 15,3 2 25-15,-4 0 36 0,7 0 38 0,5 3 19 16,6 1-6-16,6 1-27 0,6 1-41 15,6 0-34-15,6 0-25 0,6 3-20 0,3 3-11 16,0 2 8-16,1 2 14 0,10 4 12 0,-1 1 13 16,5 3-1-16,4-2-3 0,6 1 0 0,5-4 4 15,5 0-2-15,6-3 0 0,1-3-3 16,8-4-6-16,1-3-4 0,4 0-5 0,1 0-6 16,-1-4-12-16,-2-4-10 0,-3 2-8 15,-3-3-8-15,-1 1-1 0,-5 0 8 0,-7-2 7 16,-1 0 11-16,-7 6 11 0,-5-2 3 0,-5 0 6 15,-4 3 3-15,-2 2 5 0,-6-1 7 0,0 2 5 16,-4 0 18-16,0 0 12 0,0 0 6 0,0 0-3 16,0 0-17-16,0 0-18 0,0 0-10 15,0 2-9-15,4 2 2 0,-1 2 5 0,0 1-1 16,2 2 5-16,2 2-3 0,2-1-2 0,0 0 2 16,0 1-5-16,3-2 3 0,2 0 1 0,4 1-2 15,-2-3 3-15,2-1 0 0,2 1-2 0,2-3 1 16,4-2-1-16,0-1 0 0,1-1-1 0,2 0-4 15,0-3-4-15,2-4-4 0,-1 0-2 16,0-3 0-16,2-1 3 0,-4-1-1 0,2-2 0 16,-4-1-1-16,-7 0 0 0,-1-4 1 0,-4 1-6 15,-6 0-5-15,-1-2-6 0,-3-3-4 16,-4 0 2-16,-4-1 5 0,-7 0 1 16,-7-1 4-16,-2 3 0 0,-6-1 5 0,-3 5 8 0,-6 1 3 15,2 5 4-15,-5 1 7 0,-1 5-4 0,1 3 4 16,1 3-3-16,2 0-5 0,-3 5 1 15,5 6-4-15,4-1 2 0,5 3-1 0,2 3-3 16,8-2 0-16,0 2-3 0,9 1-3 0,1 1 2 16,4 0 4-16,0 1 2 0,8-1 5 15,2 0 2-15,3-1 1 0,6 0-1 0,2-2-1 16,2-2 2-16,7-1 1 0,1-1 2 0,2-2 2 16,4-2-3-16,-3-4-5 0,0 1-2 0,3-2-4 15,-3-1 4-15,1-1 3 0,-1 2 2 0,-3-2 6 16,-4 1-5-16,-3 1 0 0,-4-1 2 0,2 3-4 15,-6-3 5-15,-2 1-1 0,0-2-5 16,-2 1 2-16,-4-1-8 16,0 2-3-16,0-1-6 0,-3 1-28 0,-4-2-47 0,-1 1-90 0,0 0-162 15,0-1-264-15,0 2-884 0</inkml:trace>
  <inkml:trace contextRef="#ctx0" brushRef="#br0" timeOffset="5683">4220 7317 1111 0,'0'0'366'0,"0"0"-199"15,0 0 52-15,0 0-23 0,0 0-41 16,0 0-41-16,0 0-47 0,0 0-25 0,0 0-9 16,0 0-10-16,0 0-12 0,0 0-11 0,0 0-10 15,0 0-12-15,-74-61-13 0,74 61-8 16,3 2 8-16,-2 4 14 0,7 1 19 0,-2 5 16 15,5 4 1-15,0 2-3 0,1 5-2 0,-4 2-4 16,4 5 1-16,1 0-4 0,-1 2-2 0,0-2 0 16,1-1-1-16,-4-2 1 0,-2-6-1 15,4-6 0-15,-6-2 0 0,5-2 1 0,-2-4-2 16,-2 0 3-16,2-1-1 0,-3-3 3 0,6 0 2 16,0 0 1-16,-3-3 5 0,5 0-2 0,-1 0 1 15,1 0 0-15,2-4-5 0,3-4 1 0,-3-3-1 16,2-3-2-16,-2 0 3 0,-2 0 1 0,0 0 3 15,-2-3 9-15,-7-2 4 0,2 1 7 16,-4-3 0-16,-2-2-7 0,0 0-3 0,0 1-5 16,-10-3-1-16,5 2 2 0,-5 1-1 15,-1 1 1-15,-1 0-1 0,0 0-2 0,-1 5-1 16,4-1-5-16,-2 5-4 0,1 1-3 0,4 2-5 16,-3 3 0-16,5 2-5 0,-1 0-8 0,2 2-16 15,3 1-28-15,0 1-48 0,0 0-67 0,0 1 2 16,3 6 13-16,5 4-7 0,-3 2-69 15,6 2-158-15,0-2-23 0,-7-4-423 0</inkml:trace>
  <inkml:trace contextRef="#ctx0" brushRef="#br0" timeOffset="4894">1873 6675 1834 0,'0'0'-146'0,"0"0"15"0,0 0 9 0,0 0 47 16,0 0 41-16,0 0 29 0,0 0 13 15,0 0 8-15,-21 155 10 0,21-123 10 0,1 4 6 0,2 1 7 16,5-1-5-16,-4 3-9 0,3 0-1 15,0 1-14-15,3 0-4 0,-2 5 0 0,-1-1-4 16,4 0 0-16,-5 2-3 0,4-4-8 16,-2-1-2-16,-1-2-9 0,0-5-4 0,-2-2-1 15,2-1-11-15,-1-7 7 0,-4-5-1 0,2-5-4 16,1-3 4-16,-4-5-3 0,-1-3 22 0,0-1 36 16,0-2 25-16,0 0 29 0,-6 0-13 15,1-2-32-15,-6-4-20 0,2-3-25 0,-5-1-2 16,-4 0 3-16,0-2-1 0,-3 0 0 0,-1-1 2 15,0-3 1-15,-4 4 3 0,-1 0-1 0,-1 1 1 16,0 4-2-16,-4 1 0 0,2 1 9 16,6 3 6-16,-5 2 3 0,8 0-1 0,-2 3-10 15,4 5-8-15,4 1-6 0,1 2-4 0,2 2 3 16,4 6 6-16,1-1 5 0,2 2 10 16,5 2 5-16,0 1 5 0,0 0-2 0,2 1-5 15,11-3 2-15,0 1 2 0,6-3 8 0,3-2 3 16,4 0-3-16,3-1-6 0,6-5-7 0,0-1 0 15,-1-4-2-15,5-3-7 0,1-3-3 0,1 0 3 16,0-6-3-16,2-5 2 0,5-6 0 16,-4-1-12-16,2-3 0 0,-1-2-3 0,-4 0 0 15,-4-1 2-15,-4 0 3 0,-2 1 3 0,-5 1 3 16,-4 2 1-16,-5-1 5 0,-4 4 8 0,-3-2 8 16,-3 4 4-16,-2 1 2 0,-4 0 7 0,-1 5 10 15,0 1 11-15,0 3 3 0,0 3-11 16,0 0-19-16,0 2-21 0,0 0-12 0,0 0-12 15,0 0-10-15,0 0-4 0,0 6 7 0,2 3 9 16,3 4 10-16,1 2 8 0,-2 3-3 16,5 4-5-16,2-3 0 0,0 1 0 0,4-1-1 15,2-1 0-15,-2-2-3 0,4 0-3 0,0-2-5 16,-1-3-18-16,5 0-23 0,-5-3-48 0,4-2-84 16,-5-2-126-16,4-2-199 0,-8-2-1 0,-6 0-403 15</inkml:trace>
  <inkml:trace contextRef="#ctx0" brushRef="#br0" timeOffset="5060">2350 7052 2872 0,'0'0'30'0,"0"0"-4"0,0 0-33 0,0 0-67 15,0 0-85-15,0 0-4 0,0 0 8 0,0 0 9 16,0 0-22-16,0 0-125 0,0 0-164 15,0 0-5-15,0 0-382 0</inkml:trace>
  <inkml:trace contextRef="#ctx0" brushRef="#br0" timeOffset="6604">4774 7264 2497 0,'0'0'30'0,"0"0"-14"16,0 0-23-16,0 0-25 0,0 0-24 0,0 0-33 16,0 0-18-16,0 0 27 0,0 0 43 0,0 0 44 15,0 0 36-15,0 0-1 0,0 0 5 0,0 0 6 16,4 56 2-16,0-39-3 0,7 2-10 16,-1 4-12-16,-3 0-11 0,4 1-6 0,2-1-3 15,0 0-6-15,-1-3-2 0,0-4-2 0,-1 0-2 16,-4-7 4-16,2-3-2 0,-5-2 4 15,5-2 2-15,-7-2-1 0,0 2 2 0,1-2 0 16,2 0 3-16,-2 0 5 0,-1 0 3 0,5-5 1 16,-1-4-4-16,5-2-8 0,-5-6-6 0,4 1-3 15,1-2-1-15,-1-2-1 0,-4 0-1 16,4 2-1-16,-5 0 1 0,5 1 4 0,-6 0 1 16,4 4 0-16,-4 2 0 0,5 3-6 0,-5 0-3 15,-2 4-4-15,7 2-6 0,-7 1 4 0,8 1 3 16,-6 0 6-16,7 0 6 0,-2 5 4 15,0 2 3-15,2 4 4 0,2 0 1 16,-1 3 2-16,1 2 1 0,-1-1-3 0,2 2-2 0,-1-1-4 16,1 1-3-16,0-1 1 0,1 0-4 0,-2-2 4 15,1-4 0-15,0 1-3 0,-1-4 4 0,0 3-4 16,0-5-2-16,1-4-4 0,0 0-7 0,2-1-15 16,4 0-26-16,-2-7-50 0,3-4-76 15,-2-1-77-15,5-3-83 0,-5-2-68 0,5 0 13 16,-1 0 71-16,-5 0 108 0,-3 4 119 0,-2 1 68 15,-2 0 26-15,0 3 18 0,-5 2 38 16,0 1 76-16,-1 5 65 0,-5-1 28 0,1 2-9 16,0 0-60-16,-1 0-61 0,6 0 5 0,-4 2 25 15,1 2 22-15,4 3 24 0,-2 0-25 16,5 2-42-16,-3 1-30 0,4-1-23 0,2 1-16 16,0 3-7-16,-1-1-2 0,0-2-4 0,1 2-4 15,2-2 5-15,0-1 7 0,1-3 7 0,6-1 7 16,-3 0-1-16,6-2-3 15,2-1-9-15,2-2-8 0,5 0-8 0,-3-8-9 0,5-2 0 16,-2-2-1-16,3-3-4 0,1 0-1 0,1 1-3 16,-6-1-3-16,1 0 1 0,-5 0 1 0,-4 0 3 15,-6 1 4-15,0 0-1 0,-7 3 1 0,-5-1-4 16,-4-1-11-16,-3 1-25 0,0 0-24 0,-9-1-15 16,-4 0 0-16,-9 1 21 0,-3 1 25 15,-3 2 18-15,-2 3 13 0,-7 3 10 0,-3 3 3 16,1 0 6-16,-1 8 5 0,5 2 1 0,-2 3 3 15,0 0 0-15,7-1 2 0,4 0 0 0,1 0-6 16,12-1-6-16,0 0-8 16,9-1-7-16,1 1 5 0,3 1 5 0,0 2-3 15,5 0 2-15,4-2-4 0,5 0-3 0,1 1 4 0,4-3 1 16,5 1 0-16,4-3 5 0,3 0 2 16,5-2 1-16,1 0 0 0,1-1-3 0,3-2-4 15,-4 2-5-15,-1-2-3 0,1 1-2 0,-7 1 0 16,-4-1 0-16,-1-1 2 0,-7 2-2 0,1-2 2 15,-4 0 5-15,-2-2 4 0,2 2 2 16,-1 2-2-16,1 0-6 0,0 1-8 0,6 1-9 16,-4 1-17-16,4 1-39 0,-2 0-79 0,0 1-126 15,-3-2-273-15,-7-2-900 0</inkml:trace>
  <inkml:trace contextRef="#ctx0" brushRef="#br0" timeOffset="7507">8266 6494 1301 0,'0'0'409'0,"0"0"-243"16,0 0 49-16,0 0-34 0,0 0-37 0,0 0-32 16,0 0-41-16,0 0-14 0,0 0-9 15,0 0-17-15,0 0-19 0,0 0-25 0,0 0-22 16,0 0-19-16,-141-126 13 0,148 136 26 0,1 7 28 15,4 8 26-15,6 6-3 0,0 9-17 0,1 6-10 16,3 5-5-16,1 9-2 0,-1 4 0 16,1 6 1-16,-1 6 1 31,-3 10-4-31,3 0 0 0,-6 6-2 0,-1 2-4 0,-1 4 3 0,-2-1 1 0,-1 2-1 0,-4 0-2 0,1-6-2 0,-4-5-8 16,-2-7-4-16,-1-8-10 0,-1-10 4 15,0-11 5-15,0-10 5 0,-6-10 13 0,1-5 3 16,-3-11 6-16,-3-4 9 0,-1-3 5 0,-5-1-1 15,-2-2-5-15,-6-3-11 0,0-1-4 0,-1-2-8 16,-3-2-3-16,-4-7 1 0,2-7-1 16,-2-1 4-16,-3-9 2 0,2 0 1 0,2-4 3 15,2-1 4-15,1 0 1 0,4 1 12 0,2 0-4 16,4 1 4-16,3 1 1 0,2 3-6 16,6 1 3-16,1 2-4 0,4 4-9 0,3 1-8 15,0 2-11-15,4 0-2 0,6 0 1 0,6-3 4 16,3 0 8-16,3 2 2 0,1 1 2 0,7-1 2 15,3 1-1-15,1 3 2 0,3-2 1 0,3 2-2 16,-1 1 3-16,1-1-1 0,-2 1 0 16,-2 2 2-16,2-2-1 0,-4 3 0 0,-1-1 2 0,-6-1-3 15,0 3 3-15,-3 1-1 0,-5 2 2 16,-1 2 2-16,-6 0 3 0,-3 2 4 0,0 0 3 16,-1 0 3-16,0 0 2 0,-1 0-1 0,0 4 3 15,2 0-2-15,2 0-3 0,0 2-3 16,-1 1-5-16,3-1-2 0,1 0 3 15,4-1-2-15,-2-2 3 0,5-2 0 16,-1 0-1-16,0-1 0 0,2 0 0 0,2 0 0 0,-4-5 1 16,2-5 2-16,0-1 1 0,0 0-2 0,-6-7-2 15,2 1 0-15,-3 1-4 0,-2-2-1 0,0-2 0 16,-2 2-4-16,-6-1 1 0,-1 0-1 0,-4 0-4 16,0-1-3-16,-4 3-3 0,-7-2-8 15,-3 1-2-15,-6-2 1 0,-5 2-2 0,-3 0 8 16,-8 1 4-16,3 4 5 0,-5 3 2 0,0 4 4 15,0 3 1-15,2 3-3 0,5 0 1 0,2 2-3 16,6 2-1-16,3 3 0 0,4 0-6 0,7 0-5 16,2 2-9-16,3 4-4 0,4 2 1 0,0 4 3 15,10 7 3-15,2-3-11 0,8 4-16 16,4 0-38-16,7-1-81 0,9-4-184 0,-8-5-257 16,-10-6-872-16</inkml:trace>
  <inkml:trace contextRef="#ctx0" brushRef="#br0" timeOffset="8538">8951 6991 2552 0,'0'0'4'0,"0"0"-36"0,0 0-14 16,0 0-5-16,0 0 17 0,0 0 39 0,0 0 1 15,0 0 0-15,191-26 3 0,-148 26-2 0,-3 0-1 16,0 2-1-16,0 2 1 0,1 2 2 15,-6 1 0-15,2 0-1 0,-4 1-2 0,0 0-1 16,-3-1-1-16,-3 1-3 0,-4 3-2 0,-2-3 1 16,-5 5 0-16,-2-1 1 0,-5 0 3 0,-3 2 1 15,-1 0 2-15,-4 0 5 0,-1 2 10 16,0 2 9-16,-6 4 4 0,-3 1 0 0,-4 5-10 16,-2 3-9-16,-3-1-5 0,3 1-5 0,-3-2-3 15,3 1 0-15,2-2-2 0,3-6 0 16,5-3 0-16,0-5-2 0,4-3-2 0,1-5 1 15,0-1-2-15,0-2 2 0,6 0 3 0,-1-1 1 16,3-1 4-16,2-1 5 0,3 0 2 16,5-6 1-16,3-5-2 0,2-5-4 0,3-1-5 0,2-5-3 15,3 2-3-15,-1-4 0 0,0-1-4 16,-2 3-1-16,-2 1 0 0,-4-1 3 0,-1 2 4 16,-5 3 3-16,-2-2 4 0,-5 1 3 0,-3 2 3 15,-1 3 7-15,-2 3 6 0,-3 3 6 0,0 4 9 16,0 2 0-16,0 1-5 0,0 0-10 0,0 0-14 15,0 0-9-15,0 0-10 0,0 0-8 16,0 1 1-16,1 8 8 0,2 1 8 0,-2 4 9 16,3 4 2-16,3 3-4 0,-3 0-1 0,6 0 0 15,-1 1-2-15,4-1 1 0,2-1-1 16,2-1-1-16,5-3-1 0,-1-1 0 0,3-3 0 16,4-3-2-16,-1-2 2 0,-1-2-3 0,1-3-1 15,1-2 1-15,-3 0 0 0,3-8 2 0,-2-2 1 16,-3-4-2-16,2-1-1 0,-5-2-3 15,0 0-3-15,0 0-2 0,-7 1-1 0,1 0-1 16,-5 0 3-16,-2 1-1 0,1-3-1 0,-6-1 1 16,-2 1 0-16,0 0 4 0,0 1 6 0,-4 0 3 15,-2 3 3-15,2 4 3 0,-3 0 1 16,2 4 3-16,1 4 2 0,2 0-4 0,1 2-4 16,1 0-11-16,0 0-13 0,0 0-11 0,0 4 4 15,3 4 13-15,1 4 11 0,-3 5 12 16,5 2 2-16,1 0-4 0,-1 3-2 0,4-1 4 15,4 0-6-15,3-1-3 0,2-2 0 0,1-1-5 16,1-2 2-16,4-3-3 0,-3-2 0 0,1-2 1 16,2-2-7-16,1-3 1 0,0-3-1 0,1 0-1 15,0-6 4-15,-1-5-7 0,1 0-4 0,-2-1-3 16,-3-2-6-16,-2 1 5 0,-3-2-1 16,-1 1-6-16,-5 1 3 0,0-2 0 0,-4-1 9 15,-2 1 13-15,-5 0 6 0,2 2 5 0,-2 1 7 16,0 1 1-16,0 2 13 0,-2 1 6 15,-2 3 3-15,3 2 2 0,1 2-11 0,0 1-12 16,0 0-13-16,0 0-16 0,0 0-9 0,0 1-3 16,0 5 7-16,0 2 13 0,1 3 7 0,3 3 5 15,-1 2-2-15,7 1-5 0,-2 1 3 0,1 0-1 16,5 1-3-16,2-4 0 0,1 0-4 16,0-1-7-16,5 0-13 0,-1-4-29 0,3 1-43 15,2-4-63-15,0-1-101 0,-1-2-188 0,-6-2-116 16,-7 0-705-16</inkml:trace>
  <inkml:trace contextRef="#ctx0" brushRef="#br0" timeOffset="9054">11554 7244 2798 0,'0'0'-2'0,"0"0"-53"0,0 0-11 16,0 0 12-16,0 0 33 0,0 0 41 0,0 0 3 15,0 0 5-15,0 0 1 0,0 0-4 16,0 0-4-16,0 0-5 0,158 61 5 0,-140-58 1 16,-1-1 1-16,0-2-1 0,2 0-6 0,0 0-4 15,0 0-3-15,3 0-3 0,-2-5-1 16,0-1-3-16,0-2-4 0,-1 0-3 0,-5 1-2 16,0-3-3-16,-6 2-1 0,-3-4-5 0,-5-2-8 15,0 0-9-15,-5-2-4 0,-5-3-10 0,-8 2-5 16,-2-3-2-16,-5 2-1 0,-5 0 8 15,-2 0 10-15,-5 2 14 0,-7-2 11 0,-2 6 14 16,3 0 11-16,-3 5 7 0,-1 2 5 0,5 4-1 16,-2 1 1-16,3 0-1 0,6 4 1 0,2 4 5 15,7 0-2-15,7 1 0 0,5 4-5 0,6 0-4 16,3 0 0-16,3 4-3 0,2 0 1 0,0 2 2 16,10 1-2-16,5 1-2 0,1-1 4 15,9 1 0-15,2-3 1 0,2 1 1 0,6-4-6 16,2 0-1-16,0-2-7 0,3-2-4 0,-1-1-1 15,-2-1-3-15,-1-3-1 0,-2-1 3 0,-4-2 1 16,0 0 0-16,-7-1-1 0,0 0 0 16,-8-1 0-16,-1-1-1 0,-2 1 3 0,-5 1 0 15,0 0 1-15,-4-2 0 0,2 0-1 0,1 1-1 16,-5 1 0-16,4-1-2 0,2 2 0 16,-1 1 0-16,2-1 0 0,1 1 0 0,-2 2-2 15,4 0-3-15,2 3-9 0,0-3-12 0,6 1-26 16,2-2-53-16,1 0-109 0,4 2-248 15,-6-5-177-15,-6 2-805 0</inkml:trace>
  <inkml:trace contextRef="#ctx0" brushRef="#br0" timeOffset="9690">12051 6921 1641 0,'0'0'181'0,"0"0"38"0,0 0-36 15,0 0-59-15,0 0-41 0,0 0-40 0,0 0-27 16,0 0-5-16,0 0-4 0,0 0 4 0,0 0 10 16,0 0-1-16,0 0 3 0,0 0-3 15,155-56-9-15,-122 55 0 0,1 1-4 0,6 0-3 16,-1 0 3-16,2 3-5 0,2 3-1 0,-2 0 0 15,-2 0-8-15,-1 3 6 0,-2-2-2 0,-6 1-2 16,-3 0 4-16,-6-2-4 0,-4 0-3 16,-4-1 1-16,-8-1-11 0,-1-1-1 0,-2 2-2 15,-2 0 8-15,0 1 19 0,-8 4 6 0,-6 4 6 16,-5 2-3-16,-3 6-10 0,-4 0 0 0,-4 4-2 16,0 2-2-16,-3-3-1 0,3 1 0 15,-4 1 2-15,4-2 2 0,0 0 2 0,0 1-1 16,7-4-2-16,-1 1-2 0,11-3 0 0,-1-3-3 15,10-4 0-15,0-2-1 0,4-1 3 0,0 1 4 16,7 1 6-16,4 1 2 0,4 1 0 16,1-1 0-16,10 1 2 0,1-4-3 0,6 1-2 15,1-3-2-15,6-4-2 0,1-1 0 0,-2 0-4 16,2-3-2-16,2 0-5 0,-4 0-5 0,1 0-11 16,-3-3-6-16,-7-1-6 0,-3-1-2 15,-4 0 2-15,-6 0-3 0,-6 1-4 0,-9 1-5 16,0-2-10-16,-2 1-70 0,0-2-118 0,-6-1-125 15,-6-3-119-15,-2-2 56 0,2 5 120 0,1 1-86 16</inkml:trace>
  <inkml:trace contextRef="#ctx0" brushRef="#br0" timeOffset="10012">12523 7235 287 0,'0'0'296'0,"0"0"34"16,0 0 67-16,0 0-26 0,0 0-57 0,0 0-63 16,0 0-65-16,0 0-65 0,0 0-72 0,0 0-50 15,0 0-18-15,0 0 7 0,0 0 26 16,0 0 23-16,-37-63 11 0,62 63-6 0,2 2-9 15,2 2-7-15,8-2-10 0,-3 1-4 0,5 2-4 16,1-1-3-16,-1-1 0 0,1 0 1 16,0 1-1-16,-8-4-3 0,1 0 0 0,-4 0-2 15,-2 0 0-15,-2-4 2 0,-3-1 1 0,-2 3 1 16,-5-1 1-16,-3-2 0 0,1 2 0 0,-6 2-1 16,-3 0 0-16,-3 1-1 0,-1 0 1 15,0 0 0-15,0 0-2 0,0 0 1 0,0 0-6 16,0 0-5-16,0 0-5 0,0 2-2 0,0 4 10 15,0 3 2-15,0 5 9 0,1 4 3 0,2 2-3 16,5 2 0-16,-4 3-2 0,6 1-3 0,-2-1 0 16,2 0 0-16,2 0-1 0,2-4 1 0,1-3-2 15,1-1-2-15,0-4-6 0,-1-2-10 16,0-3-23-16,0-2-45 0,-1-2-82 0,0-3-166 16,-2-1-275-16,-5 0-863 0</inkml:trace>
  <inkml:trace contextRef="#ctx0" brushRef="#br0" timeOffset="10214">12825 6768 3011 0,'0'0'106'0,"0"0"-34"15,0 0-18-15,0 0-44 0,0 0-36 0,0 0-8 16,0 0-4-16,0 0 15 0,0 0 10 0,0 0-6 15,0 0-15-15,0 0-19 0,0 0-20 0,172-81-32 16,-149 89-43-16,-2 3-76 0,0 5-140 0,-6-6-223 16,-4 0-856-16</inkml:trace>
  <inkml:trace contextRef="#ctx0" brushRef="#br0" timeOffset="11382">13749 7286 1711 0,'0'0'-34'0,"0"0"61"15,0 0 47-15,0 0 0 0,0 0-9 16,0 0-12-16,0 0-9 0,144 161 22 0,-127-142 24 16,-4-7 26-16,0-1 15 0,-2-6-1 0,-7 0-5 15,3-2-15-15,-4-1-8 0,0-1-19 16,-3-1-22-16,5 2-17 0,2-1-11 0,2 1-6 15,5-2-9-15,2 0-1 0,2 0-6 0,7-5-5 16,-2-4-4-16,2-1-5 0,-5-2-3 16,5-4-2-16,-4 1-3 0,-1-2 1 0,-4 2-2 15,3 0-5-15,-5 0 3 0,-6-1-6 0,1 1 2 0,-3 0-1 16,-2-1-9-16,-4-1-8 0,0 1-13 16,-8-1-11-16,-4 3 1 0,-3-2 2 0,-6 1 8 15,-8 1 12-15,-2 2 8 0,-9 3 14 0,-1 3 9 16,-4 5 6-16,-4 1 7 0,-1 0 5 0,6 9 4 15,0-1 2-15,5 3-2 0,0 3-1 16,11-2-1-16,3 2-3 0,6 2-1 0,1-2-4 16,12 1-3-16,-3 2 1 0,8 2 0 0,1 0 2 15,0 1 2-15,11 1-2 0,1-1 0 16,5 0-2-16,6-2-1 0,4-1-1 0,3-3 1 16,3-3-3-16,4-5-3 0,2-1-7 0,4-2-8 15,3-1-4-15,-4-2-8 0,1-3-3 16,-4-5 0-16,-3-4 4 0,-5 0 10 15,-2-3 10-15,-3-2 9 0,-2 0 7 16,-6 0 2-16,1-1 3 0,-5 2 7 0,-7-1 3 0,1 2 10 0,-4-2 0 16,-4 2-1-16,0-2-1 0,0 0-8 15,0 1-2-15,0-1 0 0,-3 1-3 0,1 3 2 16,-4 0-1-16,5 3-3 0,1 3 0 0,0 1-4 16,0 3-6-16,0 2-7 0,0-1-14 0,1 2-2 15,7-2 1-15,-2 0 4 0,3-1 11 0,5 3 4 16,0 0 0-16,2 0 2 0,5 0-1 0,-5 5 3 15,6 1 0-15,-4 0 2 0,-2 3 4 16,3 1 1-16,-4 1 0 0,-1 2 1 0,-2 0-2 16,0 0-3-16,-2-1 2 0,1 1-1 0,-2-1-3 15,-3 0 1-15,3 0-2 0,-5-2-1 0,6-1-1 16,-6 0 1-16,4 0 0 0,-4-1-3 16,6-1 3-16,0-1-5 0,-4 1 1 0,7-3 0 15,-1 1 0-15,2-2-1 0,1-2-3 0,6 1-3 16,-1-2-9-16,4 0-2 0,1-5-3 15,-1-1-4-15,-2-5-1 0,3 0-1 0,-2-1-2 16,-4 1 2-16,3-4 3 0,-6 1 4 0,-1-2 6 16,0 1 3-16,-2 2 9 0,-2 1 2 0,-1-1 5 15,-4 2 4-15,1 4-1 0,-5 1 6 16,0 2 2-16,-2 2 1 0,0 2 1 0,0 0-8 16,0 0-3-16,1 0-4 0,-1 0-4 0,0 0 2 15,2 0-2-15,2 3 8 0,-2 2 7 16,2 2 7-16,3 2 6 0,0 0-2 0,4 4-3 15,4 1 0-15,-1 2-4 0,6 1-3 0,-1-1-2 0,6 3-7 16,1-3 0-16,1-2-1 0,3 0 0 16,4-2 2-16,-1-2 0 0,7-3 0 0,1-1 0 15,0-4-3-15,5-2-3 0,-2 0-2 0,1 0-3 16,7-5 2-16,-2-1-1 0,1-3-3 16,-3-1-3-16,1 1-7 0,-6-3-5 15,1-1-5-15,1 2-8 0,-11-3-3 16,0 0-4-16,-8 2-4 0,-7-2 1 0,-8 0-7 0,-8 0-17 0,-3-3-18 15,-4-1-10-15,-12 1 5 0,-9-1 26 16,-8 0 30-16,1 2 26 0,-7 1 24 0,0 1 17 16,0 5 13-16,4 2 10 0,-1 2 2 0,1 4-3 15,6 1-2-15,5 0-8 0,6 4-5 16,3 5-5-16,4 0-7 0,4 2-3 0,0 3-6 16,7 2-1-16,0 1 3 0,9 2 2 0,4 0 3 15,6-1 3-15,7 2-3 0,8-2 2 0,7 0-6 16,6-2-3-16,6-2-6 0,6-1-6 0,4-4-2 15,1 0-3-15,1-3-2 0,1-1-1 16,1-4-1-16,-3 1 0 0,-1-2 0 0,1 0-3 16,-5-2-3-16,1-1-1 0,-4 2-8 0,-4 1-8 15,-7 0-16-15,-4 0-21 0,-3 1-25 16,-11 4-43-16,-5 3-59 0,-8-1-115 0,-10 4-212 16,-4-1-70-16,0-5-585 0</inkml:trace>
  <inkml:trace contextRef="#ctx0" brushRef="#br0" timeOffset="12245">700 8430 1303 0,'0'0'76'0,"0"0"-87"16,0 0 10-16,0 0 10 0,0 0 13 0,0 0 21 16,0 0 16-16,0 0 18 0,0 0 3 15,0 0 3-15,0 0 18 0,0 0 23 0,0 0 25 16,0 0 4-16,72-78-23 0,-77 81-45 0,-2 0-41 16,-4 4-26-16,-4 6-17 0,-4 6-6 15,-3 5 3-15,-5 6 2 0,-5 3 0 0,-2 6 1 16,-3 2 0-16,-2 2 0 0,-2 0 2 0,-3 2-1 15,2 0 3-15,-2 4 0 0,2 1 2 16,1 3 3-16,0 5-3 0,1 4 0 0,0 4-1 16,6 4 0-16,2 1 3 0,4 4 0 15,4 1-1-15,9 2-1 0,6-4-3 0,5-2 0 0,4-4-2 16,11-1-3-16,10-4 1 0,6-2-2 0,7-6 1 16,6-5-4-16,2-7-1 0,5-3 2 0,-1-7 0 15,2-7 6-15,0 1-1 0,-2-7-3 16,-2-4 3-16,-7-3-3 0,1-3 4 0,-5-2 2 15,-6-3-2-15,-4-2 1 0,-4-2 3 0,-4-1 0 16,-5 0 1-16,-3 0-1 0,-5 0 1 16,-2 0 6-16,0 0-2 0,0 0-3 0,0 0-14 15,0 0-31-15,-2 0-65 0,-3-1-149 0,1-5-310 16,0 4-38-16,0 0-539 0</inkml:trace>
  <inkml:trace contextRef="#ctx0" brushRef="#br0" timeOffset="12657">887 9738 2938 0,'0'0'-50'16,"0"0"-46"-16,0 0-21 0,0 0 24 15,0 0 49-15,0 0 57 0,0 0 13 0,0 0-11 16,0 0-5-16,0 0-3 0,0 0 3 0,0 0 9 15,0 0 4-15,101 8 4 0,-89-8-3 0,2-7-7 16,2 1-4-16,3-3-5 0,2-3-3 0,1-2-3 16,1-1-5-16,-1-3-1 0,-2 1 1 0,-1-1 0 15,-1-1 1-15,-7 2 4 0,-4 0 1 16,-3 0 7-16,-4 1-4 0,0 3-7 0,-7 0-7 16,-5 1-8-16,-2 2 1 0,0-1 5 0,-5 4 2 15,-1 0 2-15,-1 4-2 0,-1 2 3 16,-2 1 8-16,-1 1 1 0,1 7 4 0,1 1 1 15,2 2-3-15,5-2 3 0,3-2-2 0,8 2-5 16,2-3-1-16,3 0-5 0,0 5 4 0,0 5 13 16,3 7 11-16,4 2 6 0,4 4-5 15,2 2-13-15,2-1-5 0,6-2-7 0,1-2-1 16,5-4-3-16,3-2-7 0,3-3 1 0,-2-3-9 16,6-3-14-16,3-2-32 0,-1 1-76 15,1-3-143-15,-1-1-272 0,-10-2-44 0,-10 0-518 0</inkml:trace>
  <inkml:trace contextRef="#ctx0" brushRef="#br0" timeOffset="12931">1683 9845 2627 0,'0'0'127'0,"0"0"-89"0,0 0-27 0,0 0-2 16,0 0 3-16,0 0 7 0,0 0 0 0,0 0 1 16,0 0-2-16,0 0-5 0,0 0-5 0,0 0-9 15,0 0-10-15,0 0-1 0,8 13-8 16,-5-7-24-16,4 0-52 0,-2 2-94 0,7 2-178 15,-5-3-261-15,-1-3-850 0</inkml:trace>
  <inkml:trace contextRef="#ctx0" brushRef="#br0" timeOffset="13499">2310 9710 2918 0,'0'0'21'16,"0"0"-29"-16,0 0-34 0,0 0-12 0,0 0 15 16,0 0 22-16,0 0 13 0,0 0 16 0,0 0 0 15,0 0-2-15,0 0 2 0,0 0 0 16,0 0 1-16,0 0 5 0,47-4-2 0,-33-1-1 16,4-3-4-16,-3 0-10 0,1-1-6 0,2-4-12 15,0 0-5-15,-3-1-6 0,-2-1-15 16,-2-2 6-16,-1-1 9 0,-3 1 9 0,-5 2 17 15,-2-1-9-15,0 3-7 0,-2-2-12 0,-5 1-7 16,-3-1 11-16,-3 1-3 0,-5 2 6 0,0 1 6 16,0 2 0-16,-5 5 11 0,3 1 9 15,-2 3 4-15,-3 0 6 0,5 9-2 0,-2 2 1 16,3 2-1-16,0 2-4 0,4 0 2 0,1 2-1 16,7 2-1-16,0-2-3 0,7 5 2 15,0 1 8-15,0 2-2 0,4 3 0 0,6 1-5 0,4-2-14 16,1 1 5-16,4-1 0 0,0-4 3 0,-1 4 6 15,5-2-3-15,-3-3-1 0,1 3 0 16,2-2-6-16,-4-3 5 0,3 0 0 0,-6 0 3 16,6-4 2-16,-4 4 0 0,-2-1 2 0,5 2 1 15,-5 1-4-15,-2-4 1 0,-3 0-1 0,-3-1 2 16,0 0 7-16,-5-1-4 0,1-1 5 16,-1 1 2-16,-3-3 4 0,0 1 13 15,-7 0 5-15,-3 1 4 0,-3 2-1 0,-6-1-7 0,-3 4-4 16,-4-5-7-16,-4 2 0 0,0-3-1 15,1-2-3-15,-2-3 2 0,-2-3-3 0,3-1-6 16,-2 0-1-16,4-5-5 0,-1 0 0 0,6 0-1 16,2 0-8-16,5 0-2 0,2 0-15 15,3-3-19-15,9 1-23 0,-2-1-44 0,4 0-56 16,0 0-139-16,4-3-169 0,0 1-180 0,3 0-762 0</inkml:trace>
  <inkml:trace contextRef="#ctx0" brushRef="#br0" timeOffset="13699">2901 9864 3111 0,'0'0'15'0,"0"0"-9"16,0 0-22-16,0 0-18 0,0 0-2 16,0 0 9-16,0 0 6 0,0 0 18 0,0 0 10 15,0 0-1-15,0 0 2 0,0 0-5 0,0 0-7 16,0 0-6-16,23 88-40 0,-18-74-63 15,6 0-118-15,-1-4-306 0,-6-2-806 0</inkml:trace>
  <inkml:trace contextRef="#ctx0" brushRef="#br0" timeOffset="14290">4405 9666 2634 0,'0'0'119'15,"0"0"-3"-15,0 0-50 0,0 0-26 16,0 0-22-16,0 0-25 0,0 0-22 0,0 0-17 16,0 0 2-16,0 0 10 0,0 0 15 0,0 0 19 15,0 0 3-15,0 0 1 0,21 20 0 0,-6-17-2 16,1 0 5-16,6 0-4 0,-1-3-4 16,3 0-5-16,4 0-12 0,-2-8-11 0,-2 0-14 15,-3-5-25-15,2 1-11 0,-7-4-4 0,-2 1 2 16,-5-1 15-16,0 0 4 0,-8-1 0 0,-1 0-6 15,-8 0-1-15,-6 2 4 0,-2 0 9 16,-7 1 15-16,-3 2 13 0,-2 1 12 0,-2 0 11 16,-5 4 13-16,2 1 14 0,-5 5 20 0,6 1 13 15,-3 0 6-15,6 6 4 0,2 2-6 0,2 4-2 16,2 1 3-16,7 2-13 0,1 4-8 0,2-2-8 16,2 3-14-16,9 2 0 0,2-1-2 0,0 0 0 15,13 0 6-15,1-1 2 0,2 2 6 16,6-3 0-16,3 0-4 0,1-4-3 15,2-1-6-15,2-4-1 0,-1-3 0 16,4 0 0-16,-3-4-2 0,-1-2 0 0,-3-1-3 0,0 0 1 16,-2 0-3-16,-3 0 4 0,2 0 1 0,-5-1-3 15,2-2 0-15,-4 3-5 0,-2-2-4 0,0 2 2 16,-1 0-1-16,1 0 0 0,0 0-1 16,1 0-1-16,4 2 0 0,0 4-1 0,3-2-6 15,-2 1-14-15,6 1-41 0,3-1-83 0,4 1-161 16,-13-2-312-16,-1-1-872 0</inkml:trace>
  <inkml:trace contextRef="#ctx0" brushRef="#br0" timeOffset="15332">5128 9312 1979 0,'0'0'22'0,"0"0"34"0,0 0 24 16,0 0 10-16,0 0-9 0,0 0-45 15,0 0-47-15,0 0-21 0,0 0 3 0,0 0 25 16,0 0 21-16,0 0 17 0,0 0 8 0,0 0 1 16,31-12-4-16,-5 15-8 0,6 0-5 15,-2 1-8-15,1-1-6 0,3 0-4 0,-2 1-5 16,-4 0-3-16,1 1 1 0,-3-2-3 0,-2 1 0 15,-3-1 0-15,-6 0 0 0,-7-1 1 16,2-1-1-16,-9 1-3 0,0-1 2 0,-1-1-4 16,0 2 1-16,0 1 0 0,0 0 10 0,-2 5 8 15,-8 4 4-15,2 5 4 0,-6 5-8 0,-1 3-4 16,-4 2-2-16,4 1-2 0,1 2 3 0,2 0 4 16,0 1 2-16,5 0-2 0,0 0-3 15,6-2-7-15,1-2-1 0,3-2-1 0,6-4 2 16,3-3 4-16,1-1 2 0,3-5 0 0,-1-1 7 15,7-2 2-15,-4-3 4 0,6-4 4 0,2-2 1 16,3-2 3-16,1-9 0 0,7-2-6 0,0-4-1 16,-3-2-8-16,5-4-6 0,2 2-2 15,-1-3-3-15,-2 0 0 0,0 1 1 0,-6-2-1 16,1 2 0-16,-6-2 1 0,-2 0-2 0,-5 3 1 16,-6 0 0-16,-2 3 0 0,-4-1 3 0,-7 2-1 15,-1 0-7-15,-4 1-6 0,-4 2-7 16,-5 1-2-16,-4 5 3 0,-3 3 5 0,3 3 1 15,-5 3 2-15,3 0 2 0,-3 7 4 0,3 5 2 16,-2 3 5-16,3 6 3 0,-3 5 1 16,6-3 1-16,2 3-2 0,2-1-3 0,7-3-2 15,1 1-1-15,3 1 6 0,0-2 3 0,3 2-1 16,8-1 2-16,1 2-5 0,3-4-1 16,1-3 2-16,6-2-5 0,-1-1 2 0,3-4-3 15,2-5-5-15,0-2 6 0,3 0-4 0,-1-4 0 16,6 0 1-16,-1-4-7 0,5-4-3 0,1-2-6 15,-2-2-8-15,-5-2-5 0,2 0-8 0,-5-1-8 16,-3-2-2-16,-7 2 1 0,3 0 7 0,-7-3 12 16,-3 3 10-16,-5 0 9 0,1 1 3 15,-5-3 5-15,-3 1 2 0,0 1 0 16,-3 2 7-16,-6 1 4 0,5 1 3 0,-4 3 6 0,3 3 1 16,1 3 0-16,2 0-1 0,-1 0-9 0,3 2-6 15,0 0-14-15,0 0-12 0,0 5 8 16,0 3 8-16,0 4 12 0,0 2 11 0,5 3-4 15,-1 3-3-15,-1 0-2 0,7 1 0 0,-1 1-1 16,-1-2 0-16,5-2-3 0,-1 0-3 0,2-3 0 16,-1-1-4-16,5 0 3 0,0-4-1 15,-2-3-3-15,1 2 4 0,5-5-4 0,-3-1-4 16,4-2 1-16,-3-1-9 0,2 0-6 0,3-4-10 16,-2-3-11-16,0-6-6 0,0 0-5 15,2-3 2-15,-2-2 0 0,-4 2 3 0,-4-3 7 16,-1 0 4-16,-3 3 9 0,-2 0 10 0,-4-1 5 15,-5 2 10-15,0-1 9 0,0 2 11 16,0 5 14-16,0 2 13 0,-3 1 10 0,0 5 8 16,0-2-9-16,1 3-16 0,2 0-17 0,0 0-23 15,0 0-2-15,0 9 12 0,-2 1 8 0,1 3 15 16,1 4 3-16,-1 2-8 0,1-1-5 0,0 1-9 16,0-2-2-16,6 2-2 0,3-1-3 15,3-2 2-15,1 3-2 0,2-4-1 0,1 1-4 16,4-4-3-16,-2-1-3 0,4-5-7 0,-2 1-12 15,5-4-16-15,-1 1-38 0,1-4-45 0,1 0-73 16,1 0-134-16,-1 0-221 0,-7-4-15 0,-5 4-504 0</inkml:trace>
  <inkml:trace contextRef="#ctx0" brushRef="#br0" timeOffset="16357">7321 9674 1860 0,'0'0'218'0,"0"0"-97"15,0 0-88-15,0 0-17 0,0 0 19 16,0 0 17-16,0 0 20 0,0 0 18 0,0 0-14 15,0 0-15-15,0 0-11 0,0 0-10 0,0 0 1 16,0 0-5-16,103 78-4 0,-85-72-4 16,4-1-8-16,1-2-3 0,3-3-6 0,2 0-4 0,0 0 2 15,1 0-8-15,0-7-1 0,-4 0-5 0,6-2-8 16,-7-2-5-16,2-2-4 0,-3-2-2 16,-5 1 2-16,-4 0 0 0,-2-2-1 0,-7 2-3 15,1-1-11-15,-6-2-8 0,0 0-14 16,-11-2-4-16,-3-2-2 0,-8 1 5 0,-1 0 13 15,-8 2 16-15,-2 1 16 0,-5 2 14 0,-2 0 10 16,-1 4 3-16,-2 2 4 0,-2 8-1 0,1 1 4 16,6 4 3-16,2 7 2 0,1 2 4 0,7 2 1 15,4 1-3-15,6 0-3 0,4 3-6 16,3 0-1-16,7 3-4 0,4-1 0 0,0 2 0 16,6-2-3-16,10 1 0 0,2-1-4 0,1-3 1 15,6-1 1-15,1-2-1 0,4-1 3 16,0-3 1-16,4-2-2 0,-2-1 0 0,4-4-2 15,-6 0-4-15,4-2 0 0,-5 1 0 0,-3-3 2 16,-4 0 2-16,-1 0-1 0,-3 0 4 0,1-3 0 16,-2-1-2-16,-4 1 2 0,2 2-2 15,-2-1 4-15,0 2 4 0,-2 0 0 0,0 0-1 16,-3 0-5-16,2 0-5 0,2 0-2 0,1 0-2 16,-1 3 3-16,3 0 0 0,0 1 0 0,3-1 0 15,1 0 0-15,-2-3-2 0,7 4-1 0,-2-4 4 16,2 0-5-16,1 0 2 0,5-1-1 0,0-8-3 15,0 1 1-15,-2-4-5 0,1 0-1 16,-3-3-2-16,1-1-3 0,-3-1 2 0,-7 0 1 16,0-2-2-16,-5-1 0 0,-4 1-11 0,-2-2-7 15,-6-1-7-15,0-2-2 0,-3 1 3 16,-11-3 7-16,-1 2 7 0,-7 0 10 0,1-1 9 16,-5 3 31-16,0 1 8 0,0 6 6 0,1 2 5 15,3 4-20-15,5 2-7 0,3 4-5 0,4 2-15 16,5 1-14-16,4 0-19 0,1 0-21 15,0 1 5-15,0 5 7 0,2 5 17 0,2 0 17 16,6-1-1-16,1 3 4 0,4-3 1 0,4 2 6 16,3-1 0-16,5-2 1 0,-1-3 1 0,4-1-4 15,2-2 2-15,-4-1-6 0,2-2 2 16,-2 0-1-16,-1 0-2 0,0-2 2 16,-4 1-3-16,-3 1 0 15,-5 0 1-15,-2 0 0 0,-3 0 1 0,-2 0 0 0,-4 1 0 0,-3 4 7 16,-1 0 12-16,0 3 11 0,0 3 14 0,0 2-1 15,0 4-10-15,-4 3-4 0,-3 4-15 0,2 4-1 16,-2-1-3-16,2 0-5 0,-2-1 5 0,4-3-3 16,0-5-3-16,3-1 3 0,0-3-5 0,0 0 1 15,6-4 4-15,1 0-6 0,1 0 8 16,-1-1-2-16,5-3-1 0,0 0 4 0,3-3-4 16,2-3 1-16,2 0-3 0,3-1-6 0,1-9-6 15,3 0-7-15,0-3-7 0,1-1 1 0,2-4-2 16,-1 3-1-16,-3-1 5 0,-2-2-2 0,-4 1 10 15,0-1 7-15,-4 1 6 0,-2 0 9 16,-8 2 3-16,3 1 6 0,-5 1 11 0,-1 0 10 16,-2 2 20-16,0 3 18 0,-3 3 12 0,-3 1 0 15,2 1-12-15,3 1-22 0,-2 2-20 16,2 0-22-16,-2 0-10 0,2 2-3 0,-1 3-3 16,0 4 6-16,-3 5 5 0,0 2 0 0,4 1 4 15,1 2-4-15,0 1 0 0,0 0 1 0,9 3-5 16,4-3 0-16,2 2-1 0,2-4-1 0,4-1 3 15,1-1-3-15,4-6 2 0,0 3-4 0,2-5-7 16,4-2-12-16,-2-1-14 0,2-2-26 16,3-3-33-16,-4 0-54 15,0-2-99-15,-2-2-206 0,-9-2-177 0,-6 2-778 0</inkml:trace>
  <inkml:trace contextRef="#ctx0" brushRef="#br0" timeOffset="16534">8809 9116 2811 0,'0'0'73'15,"0"0"-5"-15,0 0-29 0,0 0-49 0,0 0-39 16,0 0-8-16,0 0-3 0,0 0 15 16,0 0 21-16,0 0-12 0,0 0-19 0,0 0-44 15,0 0-98-15,0 0-187 0,143 9-198 0,-130 2-811 0</inkml:trace>
  <inkml:trace contextRef="#ctx0" brushRef="#br0" timeOffset="16995">9496 9704 2287 0,'0'0'453'15,"0"0"-488"-15,0 0 18 0,0 0 11 0,0 0 45 16,0 0 0-16,0 0-18 0,0 0-7 0,0 0-10 15,175 5 1-15,-149-7 2 0,-2-2-4 16,-2-3 5-16,-2 1-1 0,0 1-2 0,-1-3 2 16,-6-1-4-16,2 0-3 0,0 0 0 0,-2-1-8 15,-2-2 3-15,-5 0-3 0,-1-1-8 0,-5-3-3 16,0-1-12-16,-7-1-5 0,-4 0 1 16,-7 0 1-16,-4-1 8 0,-4 3 8 0,-5 0 7 15,-2 5 14-15,-1 0 2 0,-2 2 7 0,1 3 7 16,-2 4-6-16,3 2 5 0,-2 5 1 15,4 5 3-15,-3 1 6 16,10 2-2-16,3 0-8 0,5 0-8 0,8 0-6 0,2 0-4 0,7 3-2 16,0-2 0-16,3 2 0 0,8-1 4 0,4 1 4 15,5-3 3-15,3-3 2 0,6 0-1 0,0-1 0 16,2-2-3-16,2 0 0 0,1-1 0 16,-1-2-2-16,1-1 0 0,0 2 0 0,-1-2-2 15,-6 2 3-15,0-2 0 0,-3 0 3 0,-5 1 6 16,0-3 11-16,-6 2 12 0,0-1 3 0,-4 1-5 15,2-2-9-15,0 4-17 0,-3-2-5 0,1 2-4 16,1-1-3-16,-1 1 2 0,-1 1 0 16,3 2-4-16,-2-1 1 0,4 3-5 0,-1-1-14 15,2-1-16-15,1 2-41 0,2 2-65 0,4 0-123 16,-6-3-300-16,-3-3-779 0</inkml:trace>
  <inkml:trace contextRef="#ctx0" brushRef="#br0" timeOffset="17171">10516 9978 2446 0,'0'0'1'0,"0"0"1"0,0 0-1 16,0 0 3-16,0 0-1 0,-83 169 0 0,68-130-4 15,-7 4-8-15,1 1-33 0,-2 2-91 16,-3 0-198-16,6-12-234 0,6-11-814 0</inkml:trace>
  <inkml:trace contextRef="#ctx0" brushRef="#br0" timeOffset="19024">11646 9376 218 0,'0'0'25'0,"0"0"38"0,0 0 42 16,159-79 47-16,-125 62 36 0,-5 0-3 0,-3 3-6 15,-7 1-18-15,-2 3-24 0,-3 0-6 16,-6 3-6-16,-2 1 6 0,-2 1 10 0,-4 2-3 16,0 0-17-16,0-1-35 0,-6 2-37 0,0-3-25 15,-7 1-15-15,0 0-8 0,-1 2-3 0,-7 2-2 16,0 0-5-16,-4 0 0 0,-4 2 1 15,-3 6 1-15,-1 3 6 0,0 0 0 16,-1 1 4-16,5-1-3 0,2-1 0 0,4-1 0 16,6-2-1-16,4 2-3 0,3-3-9 0,7-2-15 15,2 1-15-15,1-1 2 0,0 2 7 0,4 2 17 16,7 1 17-16,4 1 1 0,7 2 5 0,1 1-2 16,6 1-1-16,2-1 1 0,9 2-6 15,-2 2 2-15,3 2 0 0,1 0 1 0,5 0-1 16,1-2 1-16,-2 2-1 0,2 1-1 0,-6 0 0 15,-2-2-1-15,-3 4 0 0,-9-1 1 0,-3-2 1 16,-9-2 0-16,-2-1-1 0,-5-2 3 16,-6-1 5-16,-2-4 15 0,-1-3 14 0,-1-2 26 0,-8 0 16 15,-5 1-4-15,-2 0-10 0,-9 1-24 16,-4-2-21-16,-1 1-5 0,-7-2-1 0,-1-1 0 16,-1-1 1-16,0-1-2 0,1 0-1 0,3 0-2 15,2-3-4-15,1-3 1 0,5 0-3 0,5 0-3 16,2-1-2-16,6 1-7 0,2 1-14 15,6 0-19-15,4 1-44 0,2-1-83 0,5 0-67 16,7-1-63-16,6-1-26 0,8-3 34 0,1 3 43 16,10-2 58-16,0 1 60 0,4 0 50 0,5 3 37 15,1-1 28-15,1 1 18 0,1 1 15 16,-5 0 33-16,2 4 46 0,-4 0 52 0,2 0 50 16,-6 0 23-16,-4 2-12 0,2 4-22 0,-7 2-27 15,-4-1-14-15,-1 2-13 0,-7 2-14 16,0-3-17-16,1 4-23 0,-1-2-13 0,-2 0-16 15,-1 0-8-15,0-3-10 0,-1 2-3 0,0-2-2 16,-2-1-10-16,1-2 0 0,-4 1-4 16,3-2-8-16,1-1 4 0,1-2 0 0,0 0 5 15,1-2 9-15,1-4-5 0,0-3-4 0,3-4-6 16,-2 0-10-16,-1-2 0 0,-3-2-2 0,2-1-2 16,-6 1 3-16,0-1-8 0,-5 0-3 0,0 1-4 15,-3-2-6-15,0 2-1 0,-7-2-3 0,-5 3 1 16,-2 0 2-16,-2 2 1 0,-6-1 7 15,0 3 3-15,-3 1 1 0,-5 5 9 0,0 3-1 16,0 3 4-16,0 0 8 0,-4 8-5 0,5 3 6 16,2 1 1-16,4 0-5 0,4 0 4 0,4 0-5 15,2-1 1-15,4 0 1 0,6 0-3 16,3 2 2-16,0-1-2 0,2 1-1 16,8 1 6-16,4 0-1 0,1-1 3 15,3-1-2-15,5-4-5 0,4 0 1 0,2-2-2 0,7-1 5 0,-1-2 0 16,1-2-3-16,2-1 3 0,1 0-1 15,-2 0 1-15,-3-1-1 0,1-1-1 0,-5-1 3 16,-3 2-2-16,0-1 1 0,-4 2 2 0,-5 0-3 16,0 0-1-16,-4 0 0 0,-3 3-4 15,1 0 1-15,-1 0-2 0,1 0 0 0,0 2 2 16,1-1-1-16,-1 0 1 0,-1 0 0 0,2-1-2 16,1 0 2-16,2-3-2 0,0 0-3 0,0 0 0 15,0-4-8-15,6-6-4 0,-4-3-7 0,5-4-11 16,-2-4-6-16,0-4-4 0,3-3-6 15,-5 0-1-15,3-5-3 0,-6-4-11 0,2-4-4 0,-2 1-8 16,-5-5 3-16,-1 1 14 0,-1-1 12 16,-5-4 18-16,3-1 16 0,-6-2 14 15,-1 0 16-15,0 2 24 0,0 2 16 0,-2 2 12 16,-6 6 8-16,2 3-5 0,-2 8-9 0,-2 7-7 16,6 7-9-16,0 4-11 0,1 6-6 0,1 1-19 15,2 4-24-15,0 0-39 0,0 0-11 0,0 10 18 16,0 6 29-16,5 5 44 0,-2 9 16 15,0 4-3-15,2 7-1 0,2 5-9 0,2 2-3 16,1 7-5-16,-2 2-7 0,4 2 2 0,-1 3-6 16,2 1 0-16,-2 0-4 0,4 1-3 0,0-3 1 15,-2-6-2-15,1-11 1 0,1-5 2 16,-3-9 2-16,2-9 3 0,-6-3 0 0,0-8-2 16,0-3-1-16,-3-4 2 0,-4-2 6 0,2-1 9 15,2 0 4-15,1-1 3 0,3-5-6 0,2-4-12 16,3-2-6-16,1 0-9 0,1-2-8 15,-1 0-6-15,7 0-11 0,-4-2-5 0,6 2-7 16,1 0 2-16,1 1 3 0,1 3 6 0,2-1 6 16,1 3 6-16,-3 2 3 0,1 1 3 0,-3 4 2 15,1 1-2-15,-1 0 0 0,-5 5-2 16,4 2 3-16,-2 3 3 0,-5 5 2 0,2-1 2 0,0 2 2 16,-2 1 0-16,-3 1 3 0,-1-2 2 15,-1 0-4-15,-2-2 2 0,-6-1-3 0,-1-4 4 16,1-1 7-16,-4-2 9 0,0-1 13 0,-7-1 12 15,-5-1-3-15,-3 1-7 0,-3-1-11 16,-4 2-14-16,-5-3-3 16,0 1-2-16,-3-3-3 0,-5 0 1 0,5 0 0 0,-5 0-1 15,5-3 0-15,0-2-3 0,1 0-3 0,6 1-7 16,5-1-11-16,2 1-9 0,6 1-17 0,2 0-25 16,7 0-36-16,1 0-68 0,0-2-200 0,4-1-216 15,5 0 26-15,-6 2-375 0</inkml:trace>
  <inkml:trace contextRef="#ctx0" brushRef="#br0" timeOffset="19690">14340 8782 2490 0,'0'0'88'0,"0"0"-2"0,0 0-29 15,0 0-42-15,0 0-30 0,0 0-33 0,0 0-8 16,0 0 15-16,0 0 23 0,0 0 31 0,0 0 13 15,0 0 0-15,0 0-2 0,0 0 2 0,4 148-2 16,5-105 0-16,0 4-5 0,-2 5-1 16,4 4-4-16,3 3-4 0,-2 2-4 0,0 1-4 15,2 0-2-15,0-5 0 0,-2-7 0 0,0-8-1 16,2-9 1-16,-3-9-4 0,-3-4 2 16,3-7 0-16,0-3 6 0,-6-6-1 0,3-1 4 15,-2-1 3-15,2-2 3 0,-2 0 0 0,4 0-1 16,3-5-7-16,0-1-11 0,4-3-3 15,5-1-9-15,-5-1-7 0,7-1-5 16,-1 1-4-16,-4-1-4 0,5 0-1 0,0 4 4 0,-5 1 5 16,5 1 8-16,1 1 9 0,0 0 4 0,-2 4 2 15,1 1-1-15,2 0-2 0,0 1 0 0,-1 6 0 16,-6 3 3-16,3-1 3 0,-7 2 1 0,-2 2 4 16,1 0 1-16,-3-1 2 0,-7 0 3 0,3 0 6 15,-6-1 5-15,-1-2 8 0,0-1 5 16,0 2 7-16,-8-2 5 0,3 1 3 0,-8-1-1 15,-2-1-5-15,-5 0-10 0,1 1-9 16,-7 0-4-16,0-2-6 0,-3-2 1 16,2-1-2-16,0-1-3 0,2-2 1 0,0 1-3 15,9-1-1-15,2 0-2 0,2 0-1 0,4 0-2 0,5-1-2 16,2-1-11-16,1-1-16 0,0 2-31 0,3-2-30 16,9-5-16-16,1-1-2 0,9-6 20 15,4 0 18-15,6-4 2 0,3 1-8 0,5 0-11 16,2 2 2-16,-1 0 15 0,1 2 27 0,-2 0 24 15,-3 2 21-15,-6 4 21 0,-3-2 30 16,-4 4 30-16,-6 1 22 0,-4 3 12 0,-4 0-9 16,0 2-22-16,-7 0-23 0,-2 0-23 0,-1 0-15 15,0 0-1-15,1 2 9 0,1 4 7 0,3 2 5 16,-3 2-5-16,0 0-11 0,0 4-10 0,0 0-8 16,4 0-5-16,-3-2-3 0,-1 0 1 0,5 0-2 15,-3-3 0-15,0 2-1 0,6-3-4 16,0 4-7-16,-2-5-16 0,10 1-34 0,-2-3-58 15,2-1-114-15,3-2-235 0,-4-2-136 0,-5 1-700 16</inkml:trace>
  <inkml:trace contextRef="#ctx0" brushRef="#br0" timeOffset="19880">15259 9034 2784 0,'0'0'114'0,"0"0"-8"0,0 0-29 16,0 0-38-16,0 0-38 0,0 0-36 16,0 0-29-16,0 0-5 0,0 0 11 0,0 0 20 15,0 0 3-15,0 0-25 0,0 0-44 0,0 0-70 16,89 5-108-16,-64 17-222 0,-3-3-58 0,-9-8-574 16</inkml:trace>
  <inkml:trace contextRef="#ctx0" brushRef="#br0" timeOffset="20290">15804 9538 1519 0,'0'0'203'0,"0"0"-112"0,0 0 17 15,0 0 20-15,0 0-9 0,0 0-28 16,0 0-24-16,0 0-12 0,0 0-10 0,0 0-11 16,0 0-8-16,0 0 0 0,0 0 3 0,157 106 1 15,-142-102 3-15,-1-4-5 0,2 0-5 16,3 0-7-16,0 0-6 0,2-6-1 0,-2 0-3 15,4-2-2-15,-4-1-3 0,2-2-1 0,-5 0 0 16,-2-2 4-16,-2-1 1 0,-6-1-2 16,0-2-4-16,-6 0-12 0,0-2-5 0,-9-1-7 15,-5 0-2-15,-2 1 6 0,-7-3 1 0,-5 2 9 16,0 2 7-16,-9 4 4 0,3 1 7 0,-6 5 4 16,1 2 3-16,-1 5 1 0,3 1-1 15,8 0-3-15,2 3-1 0,5 6-1 0,6 2-2 16,4 3 0-16,6 1-4 0,-2 2 0 0,8 2-2 15,0 0 2-15,0-2 6 0,11 2 4 0,4-2 10 16,1-1 1-16,9 0 4 0,2-2 0 0,2-1-4 16,8-3-1-16,0 1-6 0,-3-1-3 15,4-3-1-15,-1-1-4 0,-3 0-2 0,-1 0-2 16,-5-1-3-16,0-1 2 0,2-1-1 0,-4 2-2 16,0-2-2-16,-1 1-11 0,-1 0-22 0,-5 5-43 15,1-2-70-15,-3 4-135 0,-5 0-296 0,-5-3-490 16,-2 0 332-16</inkml:trace>
  <inkml:trace contextRef="#ctx0" brushRef="#br0" timeOffset="29816">17410 9184 2721 0,'0'0'-39'0,"0"0"10"15,0 0 4-15,0 0-36 0,0 0-20 0,0 0-12 16,0 0-6-16,0 0 16 0,0 0 12 16,0 0 15-16,0 0 25 0,168-160 17 0,-157 154 13 15,0 3 19-15,-10 0 16 0,-1 3 16 0,0 0 12 16,0 0-6-16,-1 0-22 0,-6 0-28 16,0 0-20-16,-5 2-9 0,-2 2 1 0,-4 5 8 15,-5 4 6-15,-1 3 2 0,-4 3 6 0,-2 0 2 16,-3 3 2-16,2 1 1 0,-4-1 2 0,2-1 3 15,-3 1 1-15,6-2 0 0,2-2-1 16,2 1-4-16,8-3-4 0,0 1 0 0,4-2-5 16,5-2-3-16,1 1 0 0,6 0-5 0,2 1 2 15,0 0-2-15,10 0 0 0,4 4 1 0,2-4-2 16,4 0-2-16,4 0 3 0,3-3-2 0,3 1 4 16,3-1 5-16,1 2-1 0,-1 0 1 15,-3-1-1-15,0 2-1 0,1 0 2 0,-4 4-1 16,-3-2 0-16,-2 2 0 0,-5-1-2 15,-4 2 3-15,-5-1 1 0,-7-2 4 0,-1 0 12 16,-1 0 11-16,-10-1 14 0,-4 0 8 0,-3-2 2 16,-5 1 5-16,-2-3 2 0,-2-3 6 0,0-1 6 15,-3-2-6-15,-6-3-3 0,5 0-5 0,-8-3-9 16,3 0-5-16,4 0-9 0,-1-6-8 0,2 0-1 16,4 0-9-16,1-2-3 0,7 1 0 15,1-1-6-15,4-1-5 0,6 3-11 0,0-1-23 16,6 1-32-16,2-1-58 0,2 0-74 0,12-4-89 15,7-1-127-15,5-1-126 0,-4 3 61 16,-4 2-211-16</inkml:trace>
  <inkml:trace contextRef="#ctx0" brushRef="#br0" timeOffset="30357">18028 9428 2804 0,'0'0'26'0,"0"0"-68"0,0 0 2 0,0 0-12 16,0 0-19-16,0 0 2 0,0 0-3 0,0 0 17 16,0 0 20-16,0 0 23 0,0 0 23 15,0 0 14-15,0 0 12 0,-50-42-6 0,50 36-20 16,4-2-20-16,1-3-23 0,2 0-9 0,2-1-7 16,0 1-18-16,1 2-26 0,-1 0-36 15,-2 2-32-15,-2 0 2 0,-3 2 32 0,-2 3 46 16,0 0 32-16,-3 2 16 0,-8 0 12 0,-2 0 10 15,-5 0 30-15,-4 8 27 0,1 3 16 0,-4 0 11 16,-3 6 9-16,1 3 2 0,0 3 0 16,1 2 0-16,0 6-3 0,4-2-3 0,3 3-8 15,1 2-11-15,4-1-14 0,5 2-13 0,2-2-10 16,4-1-8-16,3-2-7 0,3-2-4 0,8-6-1 16,4-2 3-16,4-6 6 0,6-3 0 15,3-5 4-15,5-5-3 0,4-1-7 0,0 0-2 16,4-10-8-16,-2 0-1 0,2-4-6 0,0-4 0 15,2-1-1-15,-7-3 1 0,1 2 1 0,-1-3 0 16,-6 3 3-16,-4-2 3 0,-6 3 2 0,-2 1 6 16,-4 1 4-16,-8-1 6 0,0 6 8 15,-5-1 3-15,-1 4 3 0,0 0-3 16,-5 3-1-16,-1 3 1 0,2 0-5 0,-4 3-6 16,3 0-4-16,-4 0-10 0,4 8-2 0,-5 2 3 0,2 6-1 15,0 1 6-15,0 3 2 0,2 3 1 16,1 2 4-16,2-1 0 0,3 0-5 0,0 1-1 15,0-5-5-15,10 2-2 0,2-4 2 0,3-2-1 16,4-3 1-16,3-2-4 0,3-4-12 16,-2-1-18-16,7-4-25 0,1-2-46 0,3 0-90 15,-1-6-158-15,-8 0-232 0,-9 0-766 0</inkml:trace>
  <inkml:trace contextRef="#ctx0" brushRef="#br0" timeOffset="30519">18299 9024 2729 0,'0'0'-9'0,"0"0"-14"0,0 0-12 0,0 0-71 16,0 0-34-16,0 0 8 0,0 0-20 0,0 0-37 16,0 0-108-16,0 0-170 0,0 0 0 0,0 0-245 0</inkml:trace>
  <inkml:trace contextRef="#ctx0" brushRef="#br0" timeOffset="30924">18906 9893 2865 0,'0'0'-66'0,"0"0"-15"0,0 0 10 15,0 0 18-15,0 0 52 0,0 0 18 0,0 0 5 16,0 0 2-16,0 0-4 0,0 0 5 0,167-31 6 16,-155 22 7-16,-1-2 9 0,2 1-2 15,-1-2-9-15,0-2-6 0,2-1-16 0,-3 0-4 16,1-2-5-16,0 1-6 0,-2-1 2 0,-2-2-2 16,-1 1-1-16,-4 0-1 0,-2-3-4 0,-1 1-2 15,-3 0-6-15,-8-1-4 0,-2 1-2 0,-4 1-2 16,-3 3 2-16,-5 3 3 0,-1 2 1 15,-1 2 4-15,-2 4 3 0,-1 2 7 0,0 3 7 16,1 0 6-16,-1 2 6 0,2 4-1 0,2 3 4 16,4-1 0-16,1 4-2 0,5-1-3 0,2 3-9 15,5 3-3-15,2 0-1 0,3 1-1 16,4-2 1-16,0 3-7 0,8-4 2 0,6 1-1 16,2-4-6-16,6-2 5 0,4-2-14 15,5-2-12-15,2-3-22 0,3-3-44 0,3 0-64 16,1-3-113-16,2-7-220 0,-8 3-102 0,-10 2-536 0</inkml:trace>
  <inkml:trace contextRef="#ctx0" brushRef="#br0" timeOffset="32112">19402 8663 2536 0,'0'0'16'0,"0"0"-33"0,0 0-19 0,0 0-13 16,0 0 4-16,0 0 46 0,0 0 23 0,0 0 15 16,0 0 4-16,0 0-5 0,0 0 3 0,45 190 2 15,-41-142-7-15,2 1 1 0,1 4-6 16,-2-1-5-16,-2 3 0 0,2 2-14 0,-1 5-7 16,-1 1 0-16,1 1-10 0,-1 1 4 0,1-4 0 15,-1-3-3-15,2-9 1 0,1-7-6 0,3-8-4 16,-2-10 1-16,4-7 0 0,1-7 3 15,-4-3 8-15,2-6 2 0,1-1 5 0,1 0 2 16,2-3-6-16,1-8-3 0,3-3-10 0,2-5-5 16,3-4-5-16,2-4-8 0,2-3-8 15,0-4-1-15,1-2-3 0,-2-6-1 0,1-2 2 16,-2-4-4-16,-4-4 1 0,1 0 0 0,-3-3-3 16,1-1 10-16,-5-3 7 0,0 0 16 0,0 0 15 15,-4 1 9-15,-2 3 8 0,-1 2 6 0,-2 2 7 16,-2 7 15-16,0 7 7 0,-4 9 9 0,0 8 9 15,0 6-9-15,0 6-4 0,0 5-15 16,0 3-26-16,0 0-15 0,0 0-11 0,0 10 9 16,0 5 24-16,-1 9 10 0,-5 6 11 15,-1 10-7-15,2 7-13 0,-2 7 0 0,2 5-10 16,-2 6 2-16,4 6 0 0,-1 1-7 0,1 4 0 16,0 2-7-16,3-2-2 0,0-1 0 0,0-6-4 15,3-8 2-15,4-9 0 0,0-12-5 0,2-5 3 16,4-10-2-16,0-5-2 0,1-6 6 15,-2-2-2-15,1-4 1 0,-1-4-1 0,-4 0-4 16,0-4 1-16,0 0-4 0,2-4-3 0,-2-5-2 16,-1-6-9-16,0-4-10 0,0-2-9 0,-2-3-6 15,-5-2 0-15,0-3 2 0,-1-1 5 16,-10-4 8-16,-3 1 2 0,-1-4 9 0,-4 1 8 16,-1-4 3-16,-4 1 7 0,2 1 4 0,1 1 6 15,-3 3 7-15,8 4 9 0,-2 3 12 0,5 4 12 16,3 5 8-16,3 3 5 0,2 4-3 15,3 2-10-15,2 3-8 0,0 1-12 0,6-1-10 16,3 2-4-16,5-3-5 0,5-1 2 0,3 2 4 16,4 0-2-16,5 3 0 0,4 0-4 0,4-1-5 15,1 3-1-15,2-1-3 0,-1 2 1 0,1 0-3 16,1 0-8-16,-6 0-5 0,1 0-11 0,-4 0-11 16,-3 0-11-16,-3 0-18 0,-5 0-14 15,-4 3-26-15,-1 2-35 0,-9 0-59 0,-1 1-85 16,-5 5-87-16,-3 0-94 0,-4 4 21 0,-5 3 102 15,-8 1 122-15,-2 3 146 0,-1 2 60 16,-4 1 11-16,0 3 3 0,-2 2 3 0,3 1 6 16,1 4 5-16,3 1 18 0,1 1 67 0,6-3 93 15,2 1 81-15,3-2 46 0,3-3-2 16,3-1-38-16,1-2-40 0,0-3-26 0,5-2-30 16,1-2-32-16,2-4-20 0,4-1-23 0,-1-1-15 15,4-1-11-15,1-1-18 0,6-2-8 0,2-2-13 16,0-2-14-16,5 0-6 0,-1-2-5 15,4-1-5-15,-3-3 1 0,1 0-4 0,1 0 2 16,2-4-2-16,-7-5-2 0,1-1 4 0,0 0-2 16,-5-2 3-16,-4 0 1 0,-2-1-4 0,-3 0 1 15,-3-1-2-15,-7-1-4 0,-3 0-5 0,0-3-8 16,-7 1-4-16,-6-2-1 0,-2 2-1 0,-6-2 6 16,-2 2 3-16,-2 0-1 0,0 4 8 15,-6 2 0-15,1 3 3 0,2 4 11 0,-4 3-8 16,4 1 3-16,2 0 3 0,0 5-9 0,5 3 8 15,2 2-2-15,4-1-6 0,3-1 1 16,5 5-4-16,2 0-3 16,2 1 4-16,3 3-2 0,0-2 1 0,3 2 0 0,5-3-1 0,4 2 0 15,2 0 3-15,5-3 1 0,0-1 3 0,7 0 2 16,-3-1-3-16,7-3-2 0,-1-1-2 16,-2 0 1-16,6-1 0 0,-2 0 2 0,-2-1 1 15,-2 0-1-15,-1-1-1 0,2 0 1 0,-4 2-3 16,-2-3 4-16,-2 1-1 0,1-1-1 0,-2 1 0 15,-3-1 0-15,4-2-2 0,-1 1-2 16,1-1-8-16,1-1-9 0,0 0-20 0,0 2-21 16,2-2-20-16,-1 0-29 0,-3 0-36 0,3 0-66 15,-3-2-118-15,0-2-214 0,-4-1-27 0,-7 3-363 16</inkml:trace>
  <inkml:trace contextRef="#ctx0" brushRef="#br0" timeOffset="32508">20991 8047 1983 0,'0'0'608'16,"0"0"-600"-16,0 0 6 0,0 0-6 0,0 0-47 16,0 0 2-16,0 0 4 0,0 0 20 0,0 0 36 15,0 0 3-15,0 0 8 0,156 80 1 0,-105-40 6 16,-1 6 0-16,5 3-8 0,3 8-4 0,-2 2-4 16,6 4-2-16,-5 0-1 0,-3 3-3 0,-3 0 1 15,-6 4 0-15,-4 1 0 0,-4 2-3 16,-7 0-4-16,-6 1-3 0,-8 1 6 0,-7 3-3 15,-7 3 2-15,-4 0-2 0,-15 6-3 0,-6-1-1 16,-16 1-3-16,-3 0-1 0,-10 0 1 0,-8-1-4 16,-6-6-2-16,-6-1-1 0,0-4-1 15,-6-9 4-15,-1-10 0 0,2-8 0 0,-1-5-16 16,3-4-40-16,3-5-79 0,2-1-156 0,21-8-424 16,14-10-867-16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2:04.26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fitToCurve" value="1"/>
    </inkml:brush>
  </inkml:definitions>
  <inkml:trace contextRef="#ctx0" brushRef="#br0">0 2730 2203 0,'0'0'26'16,"0"0"-48"-16,0 0-9 0,0 0-20 0,0 0-10 15,0 0 16-15,0 0 14 0,0 0 23 0,0 0 32 16,0 0 5-16,0 0 4 0,0 0 2 16,93 26-5-16,-67-22 1 0,5 3-5 0,3-1-7 15,6 0-4-15,3 1-4 0,7-1-3 0,1 2 2 16,4-1-6-16,1 1 0 0,0-1 0 0,7-1-4 16,-4 1 2-16,5-2-2 0,-1-4 0 15,-3 1-1-15,2-2-3 0,-3 0 3 0,3 0-1 16,-5-2 0-16,-4-3 5 0,0 2-2 0,-6-2 2 15,-1 1-1-15,-5 1-1 0,-4 0 0 0,-4 0 0 16,-6 1-1-16,-2 1 1 0,-9 1-1 16,-2 0 1-16,-3 0 2 0,-4 0 0 0,-5 0 1 0,0 0 4 15,-2 0 5-15,0 0 7 0,0 0 3 16,-2 1-5-16,0 1-6 0,-5-1-13 0,1 3-19 16,-3 0-22-16,-1-1-48 0,3 2-63 0,-2-1-101 15,-1 0-189-15,6-3-35 0,1 1-414 0</inkml:trace>
  <inkml:trace contextRef="#ctx0" brushRef="#br0" timeOffset="351">1838 2508 2867 0,'0'0'-17'0,"0"0"-48"0,0 0-26 15,0 0-21-15,0 0 1 0,0 0 26 0,0 0 23 16,0 0 27-16,0 0 20 0,0 0 10 0,0 0 4 16,0 0 2-16,0 0-2 0,185 123-1 15,-148-110 1-15,-4-2 1 0,4 1 3 0,-2 1 3 16,-2-1-1-16,4 0 0 0,-4 1-6 0,2-1-3 16,-5-1 0-16,-1 0-3 0,-3 0 4 0,-4 0-3 15,-7-2 3-15,-6-1 1 0,-6-2 6 0,-3 0 14 16,0 1 21-16,-11 4 17 0,-5 2 9 15,-9 3-2-15,-5 2-14 0,-7 0-9 0,-2 2-7 16,-2-1-3-16,1 0-6 0,-1 0-7 0,0 0-6 16,3-1-7-16,5-3-5 0,0 1-6 0,8-2-11 15,5-2-12-15,5 1-24 0,4-4-50 16,9 1-95-16,2-1-122 0,4 0-162 0,7-2-55 16,-2-4-414-16</inkml:trace>
  <inkml:trace contextRef="#ctx0" brushRef="#br0" timeOffset="1006">4234 1272 2275 0,'0'0'-17'0,"0"0"7"0,0 0 36 0,0 0 20 16,0 0-2-16,0 0-13 0,0 0-14 0,0 0 0 15,0 0-1-15,0 0-9 0,0 0-16 0,0 0-20 16,0 0-7-16,0 0 9 0,-67-121 16 15,75 129 21-15,2 6 17 0,4 7 7 0,3 8 5 16,2 10-2-16,5 7-4 0,0 12-6 0,3 9-7 16,4 11-5-16,-3 9-2 0,2 11 0 15,-2 10-2-15,-3 7 0 0,3 4-1 0,-4 4-4 16,0 0-1-16,-5-1 0 0,4-5 0 0,-4-2-1 16,4-9 0-16,-1-3 1 0,-1-7-3 0,0-4 2 15,-1-9-2-15,3-10 0 0,-3-12-1 0,1-13 0 16,-5-12 2-16,3-8 5 0,-4-12 9 15,2-3 8-15,-2-5 7 0,-2-3 0 16,1-2-1-16,0-3-6 0,-2 0-1 0,0-3 0 0,2-7 0 16,-1-3 0-16,3-7-4 0,5-9-7 0,-2-9-8 15,7-10-5-15,0-8-4 0,2-6-1 0,-1-6-3 16,3-9 1-16,3-9-2 0,1-7-1 16,4-9-6-16,2-8-5 0,1-6-2 15,5-7 5-15,-4-7 10 0,1-4 9 0,-2-4 7 0,0-3-4 16,2-2 4-16,-4 1 2 0,3 5 7 15,-4 4 12-15,-1 6 5 0,-4 2 3 0,-2 15-4 16,-2 11-6-16,-3 13-8 0,0 18-6 0,-7 17-3 16,1 15-6-16,-9 16-7 0,-1 7-12 0,-3 10-11 15,-3 3-7-15,0 0-6 0,4 9 4 16,-1 5 3-16,1 4 6 0,-2 7 2 0,-1 4 2 16,-2 10 0-16,-3 5-11 0,0 8-28 0,-3 7-46 15,-9 5-101-15,-2 6-224 0,2-17-204 0,1-16-728 16</inkml:trace>
  <inkml:trace contextRef="#ctx0" brushRef="#br0" timeOffset="1903">6095 3065 1565 0,'0'0'204'0,"0"0"-48"0,0 0-20 16,0 0-35-16,0 0-34 0,0 0-21 16,0 0-26-16,0 0-17 0,0 0-17 0,0 0-13 15,0 0-1-15,0 0 7 0,0 0 11 0,0 0 12 16,22-23 0-16,-17 20 0 0,4-1 1 16,-1 2-4-16,0-3 0 0,4 2 0 0,-2-2-2 15,1 3 0-15,-2-3-3 0,0 2 2 0,-1-2-1 16,-4 4 1-16,-3 0 3 0,2 1 2 15,-3 0 3-15,0 0 7 0,-3 0-7 0,-5 0-2 0,-2-2-6 16,-2 2-6-16,-4 0 7 0,-5 0 3 16,-1 2 6-16,-1 2 6 0,-4 2 3 0,-5 1 3 15,4 1 1-15,-5 1-1 0,2 0 1 0,-1 0 0 16,5 2 0-16,4-3-2 0,1 1-4 0,7-3-2 16,3 0-8-16,3 0-6 0,7-1-7 15,0-1-13-15,2 2-3 0,0 2-2 16,0 4 10-16,4 3 8 0,9 2 2 0,0 2 7 0,5 3-3 15,4 1 1-15,2-1 5 0,5 1-3 0,3 0 1 16,2 0-1-16,1 1-2 0,1-1-1 16,2 0 0-16,0 0 1 0,-2 4 1 0,-1-1 0 15,2 1-2-15,-4 1-3 0,-6 1 0 0,-1-4-1 16,-5 5 1-16,-8-4 0 0,-3-2 1 0,-5-1 3 16,-3-3 7-16,-2-3 10 0,-5-1 15 15,-5 2 10-15,-5-4 11 0,-6 1 6 0,-4-2 5 16,-3 0 1-16,-6 0-3 0,-5-5-1 0,0 0-5 15,-2-1-5-15,-3 0-1 0,-1-4-3 16,-1-2-2-16,-1-1 4 0,4 0-4 0,2-3 0 16,0-5 0-16,5-1-10 0,2 1-3 0,3-4-7 15,2 1-8-15,3 1-3 0,6 0-4 0,3 0-4 16,5 3 2-16,2 1-9 0,6 1-7 16,3 2-16-16,1 0-32 0,0 0-27 0,5 0-15 15,6-2-2-15,4 1 9 0,6-3 1 0,5 4-22 16,5-3-45-16,3 2-73 0,4 1-131 0,2-1-162 15,-4 1 26-15,-16 3-156 0</inkml:trace>
  <inkml:trace contextRef="#ctx0" brushRef="#br0" timeOffset="2640">6705 3028 2734 0,'0'0'-12'15,"0"0"-44"-15,0 0-16 0,0 0-45 0,0 0 15 16,0 0 36-16,0 0 26 0,0 0 50 0,0 0 11 16,0 0 5-16,0 0 7 0,0 0-3 15,0 0 7-15,0 0 2 0,85 172-2 0,-77-131 0 16,-1 0-9-16,0 0-9 0,-2 3-2 0,-2-1-4 15,1 6-4-15,-2-2-2 0,-2 3-5 16,0-4-2-16,0-4-2 0,0-7-7 0,0-10 7 0,0-11 2 16,0-6 3-16,0-7 6 0,0 2 7 15,0-3 5-15,0 0 1 0,0 0-4 0,0 0-9 16,0 0-10-16,0-4-3 0,0-2-5 0,0-4-2 16,0-6-3-16,0-4-2 0,0-4 3 0,0 0 5 15,0-4 9-15,0 1 0 0,0 1 9 16,0 0-5-16,0 3 1 0,-2 3 2 0,-2 4 2 15,3 2 6-15,-1 5 7 0,2 3 1 0,0 3 1 16,0 1-7-16,0 2-7 0,0 0-4 16,0 0-7-16,0 0-1 0,0 0-7 0,2 0-5 15,2 0 1-15,-1 2 1 0,3 1 5 0,5 0 7 16,3 2 0-16,1-2 0 0,6 0 1 0,-1-2-2 16,6-1-2-16,3 0-5 0,3-7-4 15,0-6-7-15,2-3-9 0,0-2-10 0,4-4-9 16,-2-2-4-16,2 0 1 0,-2-4 14 0,-1 1 9 15,-4-2 13-15,-3 0 6 0,-4 2 4 16,-6 1 3-16,0 1 3 0,-6 2 3 0,-5 3 5 0,-2 0 5 16,-2 1 4-16,-3 3 5 0,0 2 4 15,0 4 7-15,-1 0 6 0,-5 6 4 0,5 1 1 16,-3 1-8-16,2 1-11 0,1 1-15 0,1 0-11 16,0 0-10-16,0 4 1 0,0 8 11 0,0 8 11 15,0 9 12-15,0 8 3 0,0 8-3 0,0 10-6 16,0 6-4-16,0 4-2 0,0 7-2 15,1 2-3-15,4 4-1 0,-4 1-2 0,0-5-7 16,3-4 3-16,-1-6-2 0,1-8 4 0,-2-10 6 16,3-8 0-16,-2-11 6 0,2-6 3 15,-2-5 2-15,1-4 1 0,-1-2-2 0,1-3-5 16,-4-3-4-16,1-1-4 0,-1-3-3 0,2 0-5 16,-2 0-4-16,0 0-11 0,2 0-15 15,0 0-22-15,-1 0-31 0,0-3-40 0,4-4-77 16,0-3-229-16,-2 0-261 0,1 2-833 0</inkml:trace>
  <inkml:trace contextRef="#ctx0" brushRef="#br0" timeOffset="61414">5711 178 820 0,'0'0'287'0,"0"0"-261"15,0 0 14-15,0 0 6 0,0 0-18 0,0 0-10 16,0 0-16-16,0 0-4 0,0 0-1 16,0 0 6-16,0 0 5 0,0 0 2 0,-148-118 10 0,135 109 13 15,-2-1 28-15,0 3 22 0,-1-1 18 16,1 2 7-16,-4 0-13 0,-2 1-13 0,1 2-17 15,-2 1-16-15,-1 2-9 0,0 0-12 16,-3 0-3-16,-2 0-2 0,0 2-1 0,-2 3 0 16,-2 1 4-16,2 0-4 0,-5 3-1 0,2-3-4 15,-4 4-4-15,-1-1 1 0,-5 0-1 0,0 2-1 16,-5 0 0-16,1 2-5 0,-3-1 4 0,-3 3 1 16,-5 1-4-16,-2 4 4 0,2 0-8 15,-7 3 1-15,0 4 0 0,-2 1-3 0,-1 3 5 16,-1 3 2-16,0 2 7 0,-1 3 8 0,-2 1 4 15,3 3 2-15,1 4 0 0,0 1-4 16,1 3-4-16,1 6-1 0,0 2-4 0,-1 2-1 16,4 3-3-16,1 2-5 0,0 1-3 0,3 5-3 15,0-1 1-15,7 4-1 0,2 2 1 0,1 2 1 16,6 4-3-16,4 0 1 0,-1 1-1 16,9 3-1-16,2 0 0 0,3 1-1 0,4 0-1 15,6 1 0-15,2 3 1 0,3-1 0 16,6 2 3-16,1-2 0 0,4 0 0 15,8 1 2-15,4 1 2 0,6 1 3 0,8-2 6 0,8 4-3 0,2-1 0 16,11-1 1-16,4 1-5 0,3-3 2 0,7-2-3 16,3-5-1-16,5 0 6 0,6-6 1 15,5-1 2-15,2-4 5 0,4-4-8 0,5-6 2 16,2-6-2-16,4-4-4 0,4-2 3 0,1-2-5 16,8-3 1-16,2-4 1 0,-2-4-4 15,1-4 3-15,5-5-3 0,-2-3 0 0,3-4 1 16,0-3 1-16,-1-1 1 0,1-5 0 0,2-2 5 15,-1-4 0-15,-6-4 1 0,4-1 2 0,-6-3-3 16,2 0 1-16,-2-1-1 0,-1-7-1 16,-5-4 0-16,-1-7-2 0,-2-4-4 0,-2-5-5 15,-4-7-8-15,1-9-3 0,-2-11 0 0,2-9-2 16,-1-11 3-16,2-6-1 0,-3-6-2 0,-2-4 1 16,-1-7 1-16,-2-1-1 0,-4-5-2 0,-6-5-11 15,-5 0-6-15,-7-3-8 0,-6 4-3 16,-8-4 0-16,-9 2-5 0,-7 0-5 0,-11 2 1 15,-11 0-1-15,-8 0 15 0,-7 0 11 0,-14 0 16 16,-12 4 12-16,-14-2-3 0,-7 4 3 0,-15 1-1 16,-7-1 3-16,-9-2 12 0,-8 3-4 0,-13-3-2 15,-4 0 2-15,-9-3-3 0,-9-3 8 16,0-1 2-16,-7 1-3 16,1 3 6-16,-3 2-1 0,-1 7 4 0,0 8 8 0,-3 7-4 0,-1 10-5 15,-2 10-9-15,-2 10-11 0,2 11-8 16,-1 8-8-16,-2 12-8 0,3 13-13 0,1 9-23 15,2 6-46-15,3 18-88 0,9 13-192 0,29-6-228 16,37-6-747-16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7:16.993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F6630D"/>
      <inkml:brushProperty name="fitToCurve" value="1"/>
    </inkml:brush>
  </inkml:definitions>
  <inkml:trace contextRef="#ctx0" brushRef="#br0">8384 0 2560 0,'0'0'-78'16,"0"0"69"-16,0 0 26 0,0 0-9 16,0 0-7-16,0 0-9 0,0 0-23 0,0 0-36 0,0 0-28 15,0 0-12-15,0 0 8 0,0 0 36 0,-117-8 24 16,110 46 13-16,-2 11 2 0,-2 4 3 16,4 8 4-16,-5 6 7 0,1 6 7 0,-3 9 6 15,0 6 2-15,2 11 8 0,-2 6 4 0,1 6 3 16,-1 7 4-16,0 9 2 0,-1 8 4 0,0 5 0 15,2 9-1-15,-2 6 1 0,1 11-4 16,-1 4-1-16,4 6-2 0,-1 6-4 0,0 7-3 16,1 3-6-16,2 4 1 0,4 10-4 0,2 3 1 15,3 8 5-15,0 8-3 0,0 7-1 16,6 6-1-16,3 10-1 0,1 7-4 0,-3 6 0 16,4 1-4-16,-2 4-5 0,-2 2 2 0,4-3-8 15,3-3 7-15,-2-4-2 0,2-2 2 0,-2-5 5 16,0-3-5-16,0 0 2 0,-2-2-4 15,-1 2 1-15,2-1 5 0,-4-1 1 0,0 0 16 16,3-2-1-16,-5-2 3 0,3-4 2 0,-4-4-9 16,5-1 9-16,-5-6-5 0,-3-4-2 15,4-1-6-15,1-4 1 0,-3-2-5 0,-1-2 2 0,4-6 1 16,-3-2-4-16,-1-2 10 0,-2-9-7 16,0-4 1-16,0-5 2 0,-1-4-3 0,-3-6 3 15,-3-4 0-15,4-5-4 0,1-6-8 0,0-4-7 16,2-4 7-16,0-2 2 0,0-6 4 0,0-7 6 15,0-9-7-15,4-4-2 0,0-10-3 16,6-6 7-16,0-8-5 0,-4-4 4 0,7-5 3 16,-1-7-10-16,2-6-2 0,1-7-11 0,6-7-10 15,-1-3-13-15,6-4-20 0,-1-7-39 0,4-6-58 16,4-6-93-16,-3-8-179 0,0-8-34 16,-4-9 28-16,-11-6-25 0</inkml:trace>
  <inkml:trace contextRef="#ctx0" brushRef="#br1" timeOffset="23753">1093 4859 1949 0,'0'0'63'0,"0"0"22"15,0 0 10-15,0 0-26 0,0 0-16 0,0 0-50 16,0 0-68-16,0 0-62 0,0 0-6 0,0 0 13 16,0 0 41-16,0 0 51 0,-4-56 0 15,8 72 1-15,-3 4 2 0,3 5 14 0,-4 7 17 16,0 10 12-16,0 6 10 0,-6 7-1 0,-5 7 0 15,1 8 4-15,-5 6-5 0,0 8-4 0,0 6-12 16,1 6-8-16,1 6 0 16,-1 1 1-16,2-1 1 0,0-4-4 0,5-4 1 15,-1-8-4-15,6-9-5 16,2-16 3-16,0-12-2 0,2-11-1 0,3-12 5 0,3-10-4 0,2-7 12 16,-5-3 20-16,5-4 19 0,-1-2 15 0,0 0 7 15,1-2-1-15,5-4-10 0,5-2-11 0,0-1-11 16,5-4-17-16,2-1-9 0,3 1-2 0,7-1-4 15,0 2 0-15,0 0 2 0,-2 0-5 0,5 2-1 16,-3 3-5-16,-2-1-3 0,1 5 0 16,0 2-2-16,-6 1-5 0,2 0-4 0,-5 4-8 15,-1 2-12-15,-3 2 0 0,-2 0-4 0,-5-1-13 16,-1 1-23-16,-4-1-43 0,-3 1-80 0,2-1-115 16,-1 1-22-16,-4-2 40 0,-1-2-284 0</inkml:trace>
  <inkml:trace contextRef="#ctx0" brushRef="#br1" timeOffset="24200">1938 6134 2333 0,'0'0'378'0,"0"0"-453"0,0 0-5 15,0 0 6-15,0 0 22 0,0 0 52 0,0 0 2 16,0 0-4-16,0 0-1 0,0 0 0 16,156 105-7-16,-123-93 0 0,2-1-4 0,-2-5-2 15,1-1 5-15,-3-5 5 0,-2 0 7 0,1-3 8 16,0-7 4-16,-5 0 2 0,1-4 1 0,0-2-2 16,-3 0-2-16,3-1-4 0,-3-6 0 15,-4 0-1-15,4 1-4 0,-6 0 1 0,3-5-3 16,-6 3-4-16,-7 0-8 0,1-3-14 0,-8 1-21 15,0-1-33-15,-10 1-29 0,-3 1-29 0,-9 0-16 16,-5 4 6-16,-6 2 8 0,-5 2 31 16,-5 3 36-16,-5 2 33 0,-2 4 41 0,-6 3 23 15,-1 4 15-15,1 1 19 0,2 2 9 0,2 8 12 16,9 4 8-16,3 3-17 0,2 4-23 0,9 0-20 16,3 7-20-16,9 2-3 0,0 4-4 15,9 2-1-15,5 0-1 0,3 1-4 0,2-1 0 16,10-2-4-16,6-4-2 0,6-2 7 0,6-5 1 15,7-5 1-15,4-5-9 0,3-3-12 0,9-6-27 16,4-4-55-16,5 0-89 0,2-6-149 16,-18-2-8-16,-11 2-456 0</inkml:trace>
  <inkml:trace contextRef="#ctx0" brushRef="#br1" timeOffset="24896">3082 5849 2664 0,'0'0'-17'0,"0"0"-47"0,0 0-29 0,0 0 9 16,0 0 33-16,0 0 29 0,0 0 6 0,0 0-20 15,0 0-31-15,157 14-35 0,-128-24-28 16,3 0 1-16,-5 0 31 0,-3-5 42 0,-2 1 44 15,-4 0 35-15,-4 1 20 0,-3 0 17 0,-3 2 9 16,-5 3 1-16,-2 2-5 0,-1 1-14 16,0 2-30-16,-4-1-34 0,-4 1-41 0,-3 1-34 15,-3 0-9-15,-2 2-2 0,-3 4 16 0,-7 5 18 16,-6 5 10-16,-3 6 12 0,-5 2 9 0,-5 5 10 16,0 3 15-16,0 3 9 0,-3 2 19 15,6 0 16-15,4 0 16 0,2-2 14 0,5 2-2 16,3 0-7-16,7 0-13 0,1 1-13 0,8 3-9 15,8-2-8-15,1 0-6 0,3-2-1 0,6-1-3 16,6-6-2-16,4-2 5 0,9-3 4 16,2-4 3-16,1-4 2 0,4-4 4 0,3-1 0 15,3-6 2-15,3-1 4 0,0-3-1 0,0 0 2 16,0 0-2-16,1-7-6 0,-4-1 3 0,-1-3-6 16,-3 0 1-16,-1-3 3 0,-3 1-8 0,-4 0 2 15,-3-1-5-15,-5 3 3 0,0 1 4 0,-9 1 9 16,1 0 15-16,-8 1 3 0,-2 0-8 15,0 1-25-15,-9-3-29 0,-5 0-17 0,-2-1-3 16,-3 1 10-16,-4-1 16 0,-3 2 6 0,-3 1 7 16,-2 2 9-16,1 0 5 0,-1 3 8 15,3 1 9-15,0 2 2 0,3 0 3 0,3 0 4 16,4 0 1-16,6 0 2 0,2 0-5 0,7 0-7 16,3 0-14-16,0 0-25 0,3 0-24 15,7 2 2-15,1 0 11 0,4 1 28 0,4 0 25 16,5-2-2-16,5 2 4 0,4-1-7 0,5-1-4 15,2-1-4-15,2 0-9 0,2 0 0 0,1-3-2 16,1-3 1-16,-2 2-4 0,-5-3-1 0,2 1-2 16,-4 2-3-16,-7-3 3 0,2 2-4 15,-6 0 3-15,-3 1-2 0,-7 1-4 0,-2 1-1 16,-5 2-6-16,-3 0-9 0,-3 0-7 0,-3 0-25 16,0 0-49-16,0 0-88 0,-6 2-41 0,-2 5-136 15,-2 0-119-15,4-1-698 0</inkml:trace>
  <inkml:trace contextRef="#ctx0" brushRef="#br1" timeOffset="26195">985 3197 1213 0,'0'0'137'0,"0"0"-32"0,0 0-8 16,0 0-24-16,0 0-35 0,0 0-30 16,0 0-34-16,0 0-11 0,0 0-8 0,0 0 6 15,0 0 13-15,0 0 13 0,0 0 14 0,0 0 5 16,23-42 1-16,-20 41 5 0,0-2-1 15,5 1-3-15,-4-1-1 0,6 0-6 0,-5 0 3 16,6 0-2-16,-1-2 2 0,-1 0 5 0,-1 1-4 16,3 0 3-16,-3-2 3 0,-1 1 3 0,-3 1 15 15,2 0 8-15,-5 0 18 0,-1 1 12 0,0 0-13 16,0 1-19-16,-7-1-41 0,2 2-34 0,-6 0-16 16,-3-1-1-16,1 0 16 0,-6 2 11 15,-3 0 19-15,-4 6 11 0,0 2-1 0,-3 3 8 16,-1 1-1-16,-5 1-1 0,3 4 7 0,-3 1 0 15,2 1-1-15,0-2 3 0,6 0 3 16,1-2 2-16,7 1 0 0,-3-2-4 0,7-1-5 16,4-2-7-16,4-2-5 0,0-1-7 0,6 0-8 15,1-1-3-15,0-1 2 0,7 2 10 0,0 1 16 16,5-1 9-16,4 1 10 0,6 1 4 16,3-1 3-16,2 0-5 0,3 1-10 0,8-3-8 15,1 3-6-15,3-2-1 0,0 3 4 0,5 1-1 16,-1 2-5-16,3 1 4 0,-2 2-6 15,2 2-2-15,-4 1 2 0,3 3-6 0,-6 1 2 16,-2 4 3-16,-2 1-1 0,-5 4 1 0,-3 1 0 16,1 2 0-16,-9 1 0 0,2 0-1 0,-6 2 2 15,-1-2 0-15,-9 2 0 0,0-3 2 0,-7-1 2 16,-1-2 3-16,-2-4 12 0,-9-2 7 0,-4-4 11 16,-7-1 5-16,-1-2 2 0,-2-3 5 15,-8-3-1-15,3 0 6 0,-7-3 1 0,3-2-4 16,-7 0-4-16,-4-3-10 15,3-2-6-15,-2 2-3 0,-1-2-3 0,1-2-4 0,2-2-3 0,3 0-4 16,-2 0 0-16,1-2 0 0,2-4 0 16,2 0-4-16,-1-2 0 0,0-4-5 0,7 0 1 15,3-4 11-15,0 2 4 0,4-2 8 0,1-1 2 16,3 1-9-16,5-3-5 0,2 2-7 16,-1 0-9-16,7-3-5 0,-3 4-6 0,7-4-7 15,2 4-11-15,0-1-15 0,0 2-19 16,5 0-14-16,7 0-3 0,9 1 3 0,-2 0 3 0,8 1-4 15,2 0-20-15,7 3-39 0,0 3-59 0,4 2-70 16,4 0-110-16,1 4 17 0,-8-1 61 16,-13 2-208-16</inkml:trace>
  <inkml:trace contextRef="#ctx0" brushRef="#br1" timeOffset="26675">2002 4071 927 0,'0'0'-18'0,"0"0"-48"0,0 0 41 15,0 0 26-15,0 0 44 0,0 0 2 0,0 0-14 16,0 0-5-16,0 0-4 0,0 0 6 0,0 0 12 16,0 0 18-16,0 0 29 0,0 0 20 15,73 88 21-15,-61-86-4 0,-1 1-12 0,1-2 0 16,1-1-27-16,0 0-6 0,2 0-11 0,0 0-24 15,0 0-4-15,2-3-7 0,2-2 1 0,-1-1-3 16,-1-1-4-16,1-1 0 0,0 0-9 16,-3-2-1-16,-2-1-2 0,2 2 1 0,-4-4 2 15,2 0 1-15,-5 1 1 0,-3-2-1 0,-3-3-5 16,0 0-9-16,-2-2-11 0,-2-2-9 0,-5-2-9 16,-5 2-8-16,-6-1-8 0,-1-2-6 0,-7 1-4 15,-2 2 1-15,-6-1 3 0,-3 3 13 16,-6-1 9-16,-2 0 13 0,-2 2 10 0,0 1 4 15,0 4 5-15,-1 1 5 0,3 3 6 0,0 5 1 16,6 2-1-16,4 2-6 0,5 0-8 0,4 8-6 16,3 3-8-16,3 3-3 0,2 2 0 15,4 3-5-15,8 2 4 0,-1 4 2 0,5-1 1 16,2 3 7-16,3 2 2 0,9 1 3 0,6-2 5 16,3 0 1-16,5 2 1 0,2-4-2 15,9-4 0-15,3-2-3 0,3-3-7 0,1-3-15 16,8-3-23-16,0-2-44 0,1-1-88 0,2-3-162 15,-1-1-116-15,-13-4-184 0,-13 0 125 0</inkml:trace>
  <inkml:trace contextRef="#ctx0" brushRef="#br1" timeOffset="27331">2610 3733 2476 0,'0'0'218'0,"0"0"-258"0,0 0-21 16,0 0 9-16,0 0 17 0,0 0 19 15,0 0 4-15,0 0-8 0,-40 173-14 0,40-134-21 16,0 1-17-16,0 1-13 0,-1 1 7 0,-2-3 17 16,-2-2 20-16,1-4 21 0,0-4 11 0,0-5 5 15,-1-7 5-15,4-7 2 0,1-4 0 16,0-2 14-16,0-3 18 0,0-1 24 0,0 0 3 15,0 0 3-15,0-1-20 0,4-6-45 0,2-3-42 16,-2-3-41-16,4-4-20 0,-3-3 13 16,5-3 26-16,-2-3 27 0,0 0 20 0,-2-1 14 15,1 0 11-15,-2-2 8 0,-1 3 3 0,-1 0 1 16,-3 1 3-16,0 3-5 0,0 1 1 0,0 2 4 16,0 4 2-16,0 4 8 0,0 4 2 15,0 1-3-15,0 5-11 0,0-1-26 0,0 2-40 16,0 0-60-16,0 0-4 0,3 6 33 0,1 3 46 15,3 3 64-15,-1 6 20 0,4 1-10 0,2 4-7 16,2 4-3-16,1 3-6 0,5 0-7 0,0 3-5 16,5-3-5-16,3-3-2 0,-1-1 1 0,5-4-1 15,2-3 0-15,1-2 0 0,-2-5 3 16,5-3 2-16,-4-1 4 0,2-6 3 0,1-2 4 16,-3 0 6-16,-1 0 1 0,-3-6-1 0,-2 2 1 15,-3-6-3-15,-1 2 4 0,-3-3-1 16,-2 2 3-16,-4-2 3 0,0 0 3 0,-4-2 6 15,-1 0-2-15,-5 0 1 0,-1-2-5 0,-4 0-8 16,0-3-7-16,0 0-9 0,-7-5-11 0,-4 2-7 16,-4-4-3-16,-4-1-6 0,-3 1 2 15,-2-1 6-15,-5 0 4 0,-1 2 2 0,-4-1 0 16,1 1 1-16,-1 2-1 0,1 1 5 0,2 1 5 16,1 3-2-16,8 1 1 0,3 7-4 15,5 0-5-15,2 3 0 0,6 1-5 0,2 4-2 16,3-1-10-16,1 0-29 0,0 2-25 0,0 0-42 15,5 0 2-15,1 0 25 0,3 5 24 0,4 1 34 16,2 3-4-16,4 1-23 0,4 0-52 16,6-1-101-16,2 2-179 0,-5-5-88 0,-7-1-624 0</inkml:trace>
  <inkml:trace contextRef="#ctx0" brushRef="#br1" timeOffset="27726">3947 3630 1787 0,'0'0'39'15,"0"0"-7"-15,0 0-8 0,0 0-9 16,0 0-11-16,0 0-15 0,0 0-10 0,0 0-1 15,0 0 1-15,0 0 0 0,0 0-4 0,0 0 19 16,0 0 27-16,0 0 25 0,-10 17 23 16,10-6-8-16,0 3-9 0,2 4-7 0,-2 4-4 15,4 5 1-15,0 5-6 0,-1 4-9 0,-1 7-6 0,1 4-4 16,2 5-3-16,-2 1-3 0,1-1-3 16,-2-4 2-16,0-6-2 0,4-10-4 0,-2-7-3 15,1-5-5-15,-1-7-1 0,1-4 4 16,-4-3 1-16,3-2 6 0,-3-3 7 0,-1 1 7 0,2-2 3 15,-2 0 10-15,0 0 14 0,0 0 0 16,0 0-6-16,0 0-16 0,0 0-26 0,0 0-29 16,0-2-39-16,-3-1-53 0,-1 1-52 0,3-3-60 15,-5-1-113-15,1 2-95 0,2 0 39 16,0 1-328-16</inkml:trace>
  <inkml:trace contextRef="#ctx0" brushRef="#br1" timeOffset="28287">4822 3816 2142 0,'0'0'88'0,"0"0"-57"0,0 0-28 0,0 0-15 15,0 0-7-15,0 0 12 0,0 0-4 16,0 0 3-16,0 0 2 0,0 0-2 0,0 0 5 16,0 0 3-16,0 0 4 0,152-63 10 0,-150 57 6 15,4-1 12-15,-5 0 7 0,-1-2-1 0,0 3 1 16,0 0-11-16,0 0-10 0,0 1-9 16,0 2-17-16,-5 0-15 0,1 0-19 0,-6-1-17 15,-1 3-5-15,-7 1-3 0,-1 0 12 0,-4 5 12 16,-4 3 11-16,-6 2 14 0,-4 2 4 15,0 2 7-15,-1 1 11 0,0 2-2 0,1 1 7 16,0 2 2-16,3 0-5 0,1 1 3 0,3 4-2 16,1-1-1-16,3 2-1 0,3 0 1 0,6 1 1 15,3 0 0-15,3-1 1 0,3-2 2 0,8-1-1 16,0 0 3-16,0 0 4 0,9-2 7 16,5 1 6-16,2-3 4 0,8 1 5 0,3-2-5 15,3-1 1-15,5-4 2 0,4-1-2 0,-1-1 0 16,7-5-4-16,0 0-3 0,4-2 0 15,2-4 0-15,-1 0-5 0,1 0-7 0,-5-2-8 16,-2-3 1-16,0-1 4 0,-5 2 5 0,-3-2 8 16,-2-1-1-16,-3 1 0 0,-6 2-3 0,-1 1-10 15,-5 0-2-15,1 2-6 0,-10-2-3 16,1 3 4-16,-4 0-6 0,0 0-3 0,-3 0-3 16,-2 0-9-16,-1 0-7 0,-1 0-8 0,0 4-14 15,0-1-13-15,0 0-27 0,0 1-30 0,-1 2-46 16,-4 1-110-16,-3 0-180 0,1-1-25 0,2-1-505 0</inkml:trace>
  <inkml:trace contextRef="#ctx0" brushRef="#br1" timeOffset="29231">339 2336 765 0,'0'0'60'15,"0"0"-15"-15,0 0 22 0,0 0 36 16,0 0-8-16,0 0-22 0,0 0-42 0,0 0-19 16,0 0-9-16,0 0-16 0,0 0-25 0,0 0 1 15,-118-119-46-15,118 119 22 0,-3 3 45 0,0 3 21 16,-4 3 64-16,4 3 3 0,-1 2-12 15,-2 5-15-15,3 1-8 0,0 5 4 0,2 7 0 16,-5 7 5-16,5 7 0 0,1 9-7 0,0 7 12 16,0 10-9-16,0 11-2 0,0 10-5 0,0 9-17 15,-1 7 6-15,-1 7-6 0,1 4-1 0,1 5-2 16,0 7-10-16,0 4 1 0,1 8 4 0,5-1-1 16,3 1 9-16,2 2-1 0,0 0 0 15,-1 0-4-15,2 2-1 0,0 0 0 0,0 0-2 16,1-7-2-16,-1-1-2 0,-2-4-1 0,-4-2-1 15,4-1 1-15,-5-2-3 0,4-4 5 16,-7-4 1-16,5-7-2 0,-4 0 5 0,1-6-9 16,-4-5-1-16,3-5 1 0,-3-4-3 0,0-5 1 15,0-3 2-15,0-6-1 0,0-7 0 0,0-5 2 16,0-8 2-16,-3-3 3 0,3-7-1 16,-1-3 1-16,-1-5-1 0,2-10 1 0,-1-2-3 15,1-12 3-15,-1-4-1 0,1-7 12 0,0-6 35 16,0-3 23-16,0 0 12 0,0 0 2 15,0 0-22-15,0 0-17 0,1 0-6 0,0-2-10 0,2-1-17 16,-2-3-13-16,5 0-12 0,-2-5-5 16,0 4 3-16,7-3 1 0,3 0 3 0,2 0 1 15,7-1 1-15,5 2 4 0,4 1 4 0,7 2-5 16,8 1 6-16,7 5-4 0,3 0 0 0,10 0 6 16,9 0-4-16,4 0 1 0,3 0-3 0,7 5-2 15,1 1 1-15,8 0-1 0,0-1 1 16,8-1 1-16,2 0 0 0,10-1 6 0,1-3 1 15,11 0 1-15,2 0 0 0,3-5-2 0,2 0-3 16,5 1 0-16,-1-1 2 0,2 2-7 16,3 3 4-16,5 0-5 0,-1 0 4 0,1 0 11 15,0 3-3-15,2 5 11 0,0 0-9 0,-5 2-4 16,3 1 0-16,-8 0 0 0,-2 1 3 16,-5 1-3-16,-7-2-2 0,-5 1-6 0,-5-3 2 15,-9 1 2-15,-3-3 1 0,-3-2-1 0,-12-1 0 16,-11-2 1-16,-7 0 2 0,-8-2 1 0,-9 0-2 15,-4 0 0-15,-11 0-5 0,-6-2-4 16,-8-1 4-16,-6 1-4 0,-8 1 0 0,-7 1-2 16,-2-2-10-16,-6 2-2 0,0 0-13 0,0-1-18 15,-6-5-57-15,-6-2-128 0,-7-9-309 16,4 2-99-16,1 1-630 0</inkml:trace>
  <inkml:trace contextRef="#ctx0" brushRef="#br1" timeOffset="29989">540 2399 2569 0,'0'0'-27'0,"0"0"24"0,-115-158 19 0,93 117 4 16,10 12-4-16,7 9-9 0,5 4-27 15,12 4-18-15,13 0-11 0,11-1 3 0,11 0 20 16,16-1 15-16,8-2 6 0,9-3 1 0,12-2 3 16,9 1 1-16,7 0 2 0,6 2 4 0,15 1-3 15,3 3 3-15,6 0 1 0,3 4-1 0,6 3 1 16,6 2-1-16,-1 2-1 0,7 3-1 15,3 0-2-15,0 0 3 0,3 0-1 0,5 3 2 16,3-1 1-16,2 0-3 0,1-2-2 0,4 1 0 16,0-1-2-16,1 0 1 0,2 0 2 15,-6 0-1-15,-1-1-2 0,-4-6 2 0,-4 1-1 16,-5 0 1-16,-6-3 3 0,-4-2 0 0,-9 0-1 16,-7-2 0-16,-9-3 3 0,-5 3 1 0,-7-3 5 15,-7 3 4-15,-5-3 2 0,-12 6 0 16,-6 1 1-16,-8 1 0 0,-9 3-3 0,-9 3-2 15,-2 2-7-15,-12 0-5 0,-1 0 0 0,-7 6-4 16,-3 2-2-16,-8 1-1 0,-3 2-4 16,-2 6-1-16,-1 0-1 0,-2 5-3 0,0 0 0 15,-4 7 2-15,0 5 0 0,-1 5 4 0,-2 7 3 16,0 9 0-16,-5 4 2 0,-1 6 2 0,-5 8-1 16,-1 8 2-16,0 12 1 0,-6 7-2 0,0 12 2 15,-1 6 0-15,0 8 0 0,0 4 1 16,0 9 6-16,0 0-1 0,1 6-1 0,3 5 0 15,-1 2-6-15,0 2 1 0,4 0 1 0,0 1 1 16,0 0 0-16,1 1 5 0,6-2 2 0,-4 4 1 16,1-3 1-16,4-2-4 0,-4-6-4 0,3-2 3 15,-3-3-3-15,-1-3 7 16,1-6-1-16,1-7-4 0,-3-7-3 16,-1-7-9-16,-1-6 4 0,0-10 1 0,0-2-1 0,0-4 5 0,0-6 0 15,0-5 3-15,1-3 6 0,2-5 3 16,1-5 5-16,-1-7 0 0,4-5-3 0,0-5 1 15,-1-4-6-15,3-3 0 0,1-4-1 0,-1-6-7 16,-1-6 1-16,3-3-1 0,-3-7-1 0,-3 1 2 16,2-9-5-16,0-1-2 0,-6-4-8 15,2-2-11-15,0-1-13 0,-2 0-26 0,-1 0-27 16,4-1-41-16,-2-5-114 0,0 2-307 0,3-1-758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37:17.738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F6630D"/>
      <inkml:brushProperty name="fitToCurve" value="1"/>
    </inkml:brush>
  </inkml:definitions>
  <inkml:trace contextRef="#ctx0" brushRef="#br0">5793 527 2178 0,'0'0'-17'0,"0"0"6"15,0 0 35-15,-19-168 26 0,13 141 11 16,3 6-2-16,1 7-14 0,-2 4-13 0,1 6-12 16,1 4-20-16,2 0-21 0,0 0-21 0,0 0-30 15,0 8-5-15,0 9 21 0,-2 12 27 0,-1 16 38 16,-5 17 13-16,-2 15-9 0,-2 18-7 0,0 16-4 15,-2 11 2-15,-1 15 1 0,-1 12 1 16,-1 10 4-16,2 14 4 0,0 5 2 0,-3 15 0 0,1 10 0 16,2 8 0-16,1 11 0 0,-1 12 1 15,1 8-5-15,2 13 1 0,0 10-3 0,5 13-2 16,0 12 3-16,0 10-4 0,2 7 3 0,3 5-3 16,1 0-2-16,1 2-2 0,0 0-4 15,0 0-1-15,7 1 2 0,1 0-4 0,6 0 0 16,1 0-1-16,3-3-3 0,1-6 6 0,-2-5-3 15,1-8 4-15,0-2 6 0,-3-9 2 16,-1-3-1-16,-1-7 7 0,-2-6 2 0,-3-2 3 16,-1-3 8-16,1-4-7 0,-2-6-3 0,-6-3-9 15,0-5 2-15,0-5 0 0,-2-6-2 0,-8-7 4 16,-3-4-9-16,0-4-11 0,-2-3 2 16,0-4 6-16,-3-3-1 0,-1-5 10 0,2-5-1 15,0-2-7-15,3-1 5 0,3-6-1 0,0-1-2 16,4-4 3-16,2-9 0 0,3-3 3 0,2-7 4 15,0-7 0-15,0-10 0 0,4-5-3 0,5-9-5 16,-1-7-2-16,0-5-4 0,4-7 1 16,1-9-4-16,-1-9-3 0,2-8 4 0,1-13-9 15,-2-10-9-15,2-10-14 0,-1-12-32 0,0-10-46 16,-1-15-119-16,1-13-152 0,-2-10-148 16,0-9 29-16,-6 0-200 0</inkml:trace>
  <inkml:trace contextRef="#ctx0" brushRef="#br1" timeOffset="2672">1995 1039 461 0,'0'0'-3'0,"0"0"10"0,0 0-5 16,0 0-17-16,0 0-28 0,0 0-9 0,0 0 1 16,0 0 11-16,0 0 22 0,0 0 8 0,0 0 3 15,0 0 0-15,-2-19-8 0,2 19-61 16,0 0-57-16</inkml:trace>
  <inkml:trace contextRef="#ctx0" brushRef="#br1" timeOffset="4399">257 565 434 0,'0'0'116'0,"0"0"-80"16,0 0 42-16,0 0 16 0,0 0-11 0,0 0-15 16,0 0-38-16,0 0-26 0,0 0-5 0,0 0-2 15,0 0-1-15,0 0-1 0,0 0 3 0,0 0-4 16,-49-132-9-16,48 130-5 0,-3 2-10 0,-3 0-3 15,3 0 2-15,0 0 0 0,-5 2 7 0,5 3 7 16,-5 3 5-16,5 1 3 0,-5 2 2 16,4 3 8-16,-3 1 4 0,2 3 2 0,-2 2 2 15,3 3-7-15,-4-1-1 0,7 4-2 0,-6 0 1 16,5 1 1-16,-1 2 6 0,-2 0 8 16,4 1 3-16,0 1 6 0,2 2 3 0,0 1 0 15,0 4 5-15,-1 1 1 0,1 2-5 0,-2 4 3 16,1 2-4-16,1 2 1 0,-1 1 1 0,-3 3 1 15,2 4-1-15,1 3 5 0,-2-1 3 0,0 0-1 16,-2 5-1-16,2 1-3 0,-1 4-5 16,1 1 5-16,-3 3 1 0,3 2-5 0,-3-1-3 15,2 4-2-15,3-2-2 0,-2 0 4 0,2 4-1 16,1-2-2-16,0 2 0 0,0-1-1 16,0 3 1-16,0 4 4 0,0-1-3 0,3 2-2 15,-1 0-4-15,5 1-2 0,-1 1-2 0,3 1 2 16,-2 0-1-16,4-1-1 0,0-2-1 0,1 0-4 15,0 1 3-15,2 0 0 0,0 2-2 16,-1 1-2-16,1 1 2 0,0-2-3 0,-1 2 1 16,0 1 3-16,-2-2-3 0,-3 1 2 0,3 4 1 15,-2-1 0-15,-3-2 2 0,2 0-3 0,-3 2 4 16,2-1 4-16,-1 2 0 0,-4 0-1 0,5 0-3 16,-4-2-2-16,0 2-2 0,2-1 3 15,-4 3 1-15,2 1-2 0,0-2 1 0,-2 2-2 16,1 0-3-16,3 0 1 0,-4-1-1 0,2 3-3 15,-1-1 4-15,4-4 0 0,-4 1-1 0,0-1 1 16,0 0-1-16,-1-2-2 0,1 3 6 16,0-1-2-16,1 1-2 0,-2-1-1 0,1 0-4 15,-1 0 5-15,0 0-3 0,1-2 0 0,-1 0 0 16,2 1-5-16,0-3 4 0,-3 3 2 0,1-2-1 16,-1 3 8-16,0-3-5 0,0 1-4 15,0-2 1-15,-1 0-5 0,-5 0 2 0,3-1 5 16,2 4-5-16,-2-3 7 0,-1 3-3 0,-1-3 1 15,2 0 3-15,-6 0-4 0,6 0 6 16,-5 2-1-16,4-3 4 0,-2 0 7 0,-1 2-1 16,3-1 4-16,-3 0 1 0,5 1-4 0,-3 0 0 15,1-1-1-15,0 0 4 0,4 0-2 0,-1 0-1 16,1-2-2-16,0 2-7 0,0-1-2 0,0-1 0 16,1 0-3-16,3 0-1 0,-1-1 0 15,0-2-2-15,-2 2-1 0,1-3 1 0,-1 0-1 16,0-3 2-16,-1-1 0 0,3-2-1 0,-3 1 1 15,0 0-2-15,0-1-1 0,-3-1 0 0,1 1-1 16,-3-3-2-16,-1 2 4 0,0-2 2 0,-3-1-1 16,3-1-1-16,-3-2 1 0,-2 3-3 15,4-3 4-15,-4 2 0 0,0-1 1 0,-1 2 3 16,2-4-3-16,1-2 1 0,-1 3-1 0,-1 1-1 16,6-2 3-16,-5 1-6 0,7-4 1 15,-2 0 0-15,2-2-4 0,2-2-1 0,1 0-1 16,0-1-1-16,0 4 3 0,0-5 0 0,7 0-1 15,-3-4 2-15,-2 0-1 0,8-1 1 0,-6 0 1 16,6-1-7-16,-5-2 3 0,3-1-4 16,-1 0-1-16,1-1 7 0,1-4-2 0,-3 1 5 15,4-6 0-15,0 1-1 0,-4-2-2 0,5-3-1 16,-1 0 2-16,-3-4-3 0,4-1 3 0,-2-3 3 16,-1-3-3-16,3-3 0 0,0-2 0 15,0-1-3-15,-1 0 4 0,-1-1-2 0,3-3 1 0,-1 4 2 16,2-4-2-16,-2 0 2 0,-2-1 0 15,3-2 0-15,-1 2-4 0,0-3 1 0,-2-2 1 16,-1 0-3-16,0-3 5 0,-3-1 1 0,2 2 0 16,-3-4 1-16,-1 3-1 0,4-4-2 15,-3 0-1-15,-1 0 0 0,1-1 1 0,0-3 1 16,-1 2 3-16,-1 0 2 0,5-1 2 0,-3 0 1 16,0 0 3-16,6 0 2 0,-1 0 11 0,4 0 3 15,0 0 2-15,4 0-1 0,2-3-7 16,5 0-9-16,4 0-6 0,3-2 0 0,5-5-1 15,3 1 4-15,6-3 1 0,5-1-2 0,3-1-2 16,1-1-5-16,9-1-1 0,0-1-2 16,8-1 0-16,1 0 2 0,6 0 0 0,4 0 0 15,3 1-1-15,2 2-2 0,1 1-2 0,2-1 1 16,4 3-2-16,0 0 2 0,3 1 0 0,3 3 1 16,-2 1 1-16,4 1 0 0,-1 1-1 15,2 2 3-15,-3 0-2 0,-1 0 1 0,-2 2 1 16,-3 3-3-16,-1 2 2 0,0 1 0 0,-1 3-1 15,-4 1 5-15,1 1-3 0,-4 1 1 0,-3 2 2 16,-3-1-5-16,-3 1 4 0,-3 2 1 0,-5 1-3 16,-2-1 4-16,-4-1-5 0,-4-1-3 0,-4-1 2 15,-2-1-5-15,-7-1 8 0,0-1-2 16,-4-3-3-16,-2-1-4 0,-5-4-23 0,0-2-26 16,-6-2-36-16,-2-2-50 0,-1-8-45 0,-5-7-96 15,1-7-186-15,-7 5-115 0,-6 4-569 0</inkml:trace>
  <inkml:trace contextRef="#ctx0" brushRef="#br1" timeOffset="5783">421 715 2615 0,'0'0'49'0,"0"0"-127"0,0 0 18 15,0 0 14-15,0 0 16 0,0 0-2 0,0 0-6 16,0 0-7-16,0 0 12 0,0 0 10 0,169-117 6 15,-128 108 7-15,4-1 1 0,6 2 3 0,2-4 2 16,5-1-2-16,0 0 4 0,5-1 3 16,4-1 0-16,1 1 3 0,7 2 0 0,-2 2-2 15,5 2 1-15,-1 1-4 0,3 3 2 0,-1 2 1 16,-4 1-2-16,4 1 6 0,2 0-4 0,1 0 0 16,1 0 1-16,1 0-3 0,1 0 5 0,1-2 0 15,2-1 0-15,-1 0 3 0,-1-4-2 16,-4 1 1-16,0 0-1 0,-4-3-1 0,-3-1 2 15,-3 1 4-15,-4-2 1 0,-3 1 5 16,-7 1-3-16,-2-1 0 0,-7 3 0 0,-6 0-3 0,-1 1 4 16,-8 3-4-16,-4-1 0 0,-5 1 0 15,-6 3-5-15,-4 0-1 0,-4 0-5 0,-4 0-6 16,-3 0-2-16,-1 0-4 0,-3 0-3 0,0 2-3 16,0-1 0-16,0-1 3 0,0 4 5 15,-3-1 12-15,-3 4 9 0,-2 3 4 0,-3 6 2 16,-4 2-6-16,0 4-9 0,-1 3-4 0,-3 4-3 15,1 3 1-15,0 5 0 0,0 9 1 16,3 0-1-16,-2 7 0 16,3 7-4-16,3 2 3 0,0 5 1 0,4 6 1 0,0 5 4 0,3 6 0 15,3 3 1-15,1 8-1 0,0 2 1 0,0 5 2 16,5 4-1-16,2 7 1 0,3 7-3 0,2 4 2 16,2 11 0-16,4 3 1 0,-1 5 4 15,1 7 1-15,3 9 0 0,-1 2 0 0,1 7-2 16,-4 4-2-16,2 5-2 0,-2 1 1 0,-2 3 2 15,-2 4-3-15,1 1 1 0,-2 3 5 0,1 0 6 16,-1 5 13-16,0-1 6 0,1 0 4 0,-3 1 5 16,1 1-1-16,-1-2 1 0,1 2 1 15,-4-2-7-15,2-2-2 0,-1 3-7 0,1-4-2 16,-3 0-8-16,1-3 0 0,0 4-4 0,-3-8 0 16,2 1 1-16,-2 0-4 0,-2-2 5 15,1-5-4-15,-3 0-3 0,0-4 6 0,0-6-11 16,0-3 2-16,0 0 3 0,-3-5-5 0,2 0 6 15,-2-2 0-15,-1-4-2 0,3-1 0 0,1-3 0 16,0-3 0-16,1-1 1 0,5-1-1 16,-1-6-3-16,3-2-1 0,-1-6 0 0,1 1 0 15,2-4 2-15,-2-1-2 0,0-5 4 0,-1 0-5 16,3-3 0-16,-1-5 0 0,1-4-3 0,-1 0 4 16,1-3-1-16,-3 0 1 0,4 1 2 0,-4-4-2 15,-1-1 2-15,3-4-1 0,-4-3-1 16,-2-2 0-16,1 0 0 0,-1-3-1 0,-1 0 0 15,0 0-1-15,-1 0 0 0,-1 0-3 0,0-3 1 16,0 0 0-16,0-1 3 0,0-3-2 0,0 3 3 16,0-3 0-16,1 2 0 0,2 0 5 0,-1 4-1 15,0 2-1-15,1-1 5 0,-3-2-3 16,1-1 0-16,-1-5-4 0,0 0-3 16,0-3 0-16,0-3 1 0,0-3-2 0,0-2 3 0,0-4-3 15,0 0-1-15,0 0 3 0,0-2-4 16,2-1 3-16,-1-6 5 0,3-5-1 0,-1 0 3 15,0-1-2-15,-1-3-6 0,2 1-3 0,-2 2 0 16,1-3 0-16,-1-4 5 0,-2-1-3 0,2-3 4 16,-2-4-6-16,1-5-4 0,-1-5 2 15,0-5-11-15,0-8-2 0,0-3-5 0,0-6-30 16,0-5-54-16,0-3-12 0,0-16-33 0,-5-19-22 16,-5-19-39-1,-1-27-96-15,2 11-225 16,0 17-934-16</inkml:trace>
  <inkml:trace contextRef="#ctx0" brushRef="#br1" timeOffset="6657">269 1806 963 0,'0'0'204'0,"0"0"-189"0,0 0 39 0,0 0 22 16,0 0 15-16,0 0-8 0,0 0-13 0,0 0-10 15,0 0-6-15,0 0-2 0,0 0-14 0,0 0-14 16,-50-113-1-16,58 107-7 0,-1 0 3 15,5-1 4-15,2 1-3 0,1 2 5 0,5 1-6 16,0 0-5-16,5 3-1 0,4 0-9 0,7 0 1 16,2 0-1-16,3 4-5 0,3 2 2 0,5 0-3 15,1 2 0-15,6-1 3 16,3-3-3-16,4-1-1 0,1-3 0 0,6 0-1 0,3-3 4 16,4-5 1-16,5-1 2 0,1-2 0 0,6-1 0 15,1-2-1-15,3 2-1 0,-2-3-2 16,2 3 2-16,-1 1 1 0,-2 0 1 0,-3 2 4 15,0 2-4-15,-5 1 1 0,-1 0-2 0,-5 0-1 16,-1 3 0-16,-6 0-1 0,-2 1 1 0,-6 2-2 16,-5 0 0-16,-4 0-2 0,-7 0 0 0,-1 0-3 15,-7 2-2-15,-6 1-2 0,-5 0-2 0,-3 0-3 16,-2 2-3-16,-5 0-8 0,-4 1-15 16,-4 0-7-16,1 2-19 0,-5 0-16 15,-3-1-19-15,0 3-53 0,2-3-90 0,-3 3-72 16,0-2 23-16,0-4-242 0</inkml:trace>
  <inkml:trace contextRef="#ctx0" brushRef="#br1" timeOffset="7114">552 3977 2135 0,'0'0'-72'0,"0"0"29"0,0 0-3 15,0 0 6-15,0 0 42 0,0 0 3 0,0 0-2 16,0 0-5-16,0 0-5 0,0 0-2 16,159 86-2-16,-127-78 1 0,5-3 4 0,3-1 4 15,2-1 2-15,0-3 5 0,9 0 1 0,1 0 5 16,2 0 4-16,5 0 2 0,7-6 1 16,1 2 2-16,5 1-4 0,3-1 0 0,4 1-4 15,0 0-3-15,2 0-2 0,1 2-5 0,0-1 0 16,0 1-2-16,1-1-2 0,2 1 2 15,-2 0-2-15,0-1-1 0,-1 2 1 0,-1 0-2 16,-1 0 2-16,-2 0 1 0,-4-1-2 0,-3 1 3 16,-6 0-3-16,-4-2-9 0,-3 1-8 0,-2-1-21 15,-7-1-41-15,-1 0-70 0,-5-2-109 0,-4-2-123 16,-12 0-3-16,-10 3-305 0</inkml:trace>
  <inkml:trace contextRef="#ctx0" brushRef="#br1" timeOffset="7780">1578 2497 3073 0,'0'0'-47'16,"0"0"-17"-16,0 0-15 0,0 0-13 0,0 0 8 15,0 0 21-15,0 0 8 0,0 0-18 16,162-57-37-16,-117 49-52 0,-1-3-50 0,-2 0-34 16,-1 1 8-16,-1-3 44 0,-5 0 74 0,-7-3 82 15,-8 5 73-15,-9 0 64 0,-2 2 49 0,-9 3 22 16,0 1-16-16,-9 1-43 0,-5 0-46 0,-2 1-27 15,-7-1-1-15,-2 3 2 0,-5 1-2 0,1 0-8 16,-5 5-4-16,0 2-4 0,-4 3-5 16,-2 4-7-16,1 1-8 0,-2 2-2 15,1 3-2-15,1 4-3 0,2 2 4 0,1 1-3 0,1-2 3 16,6 2 0-16,2-3 2 0,2-1-2 0,6-1-3 16,3 1-1-16,6-6-3 0,2 2 0 15,6-2 2-15,2 0 6 0,9-3 6 0,2 3 7 16,6 0 4-16,2 3-1 0,10-1 0 0,1 3-4 15,2 1-1-15,2 0-1 0,5-1-3 0,5 3 1 16,0-2-2-16,2 3-3 0,2-1 0 16,-3 0-4-16,1-2-4 0,-2 2 0 0,-2 0 1 15,-2-3 1-15,-2 1 3 0,-6-2 3 0,-8-1-2 16,-1-4 2-16,-8 0-2 0,-4-4 1 16,-7-3 1-16,-4-1 11 0,0 0 27 0,-1-2 28 15,-11 1 19-15,-2 0 6 0,-5 1-16 0,-7 1-22 16,-8 1-18-16,0 0-12 0,-8 1-5 15,-4 0-4-15,1-1 0 0,-4 0 0 0,0 0 2 16,3-3 2-16,2-2 3 0,0-2 2 0,6-1 0 16,1-2-1-16,0 0-2 0,9 0-3 0,-1-2-2 15,0-4-5-15,6 0-3 0,3 0-5 0,2-2-9 16,6 2-12-16,5 1-13 0,0-2-13 0,6 3-19 16,1 1-28-16,0-2-65 0,8 2-45 15,5 0-51-15,6 3-86 0,7 0-125 0,-1 0-9 16,-9 0-455-16</inkml:trace>
  <inkml:trace contextRef="#ctx0" brushRef="#br1" timeOffset="8437">110 12253 2684 0,'0'0'37'15,"0"0"2"-15,0 0 17 0,0 0-11 0,0 0-13 16,0 0-10-16,0 0-15 0,0 0-35 0,0 0-17 16,0 0 6-16,0 0 2 0,0 0 21 0,0 0 7 15,0 0-8-15,86-37-2 0,-26 44-1 16,7 1-1-16,4 0 3 0,8-2-6 15,3 0 1-15,4 0 2 0,5-1-2 0,6 1 2 0,4-4 5 16,4 0 3-16,3 1 7 0,3-2 6 0,6 1 2 16,2 0 0-16,1 0 0 0,-2-1-2 0,3 1 0 15,-2-2 1-15,3 1 0 0,-5-1-2 16,3 2 1-16,-4-2 2 0,-4 0-1 0,-1 0 2 16,-7 0-1-16,-5 0-3 0,-2 0-4 0,-8 0-2 15,-2 0 2-15,-6 2 0 0,-5 3-2 16,-5-1-21-16,-8 3-43 0,-5 2-59 0,-9 1-81 15,-8 1-92-15,-4 2-109 0,-9 0-26 0,-9-3 70 16,-5-2-162-16</inkml:trace>
  <inkml:trace contextRef="#ctx0" brushRef="#br1" timeOffset="8810">485 13848 3017 0,'0'0'-24'0,"0"0"9"0,0 0 7 15,176-36 2-15,-107 33 3 0,7 3 1 0,6 0-3 16,3-2-1-16,9 2-3 0,7-1-1 0,-1 0 3 16,6-1-4-16,2 1 0 0,-3-2-4 15,0 0-2-15,0 2 2 0,-4 1 4 0,2 0 3 16,-5 0 1-16,0 3 7 0,-1 1-3 0,-5 3 2 16,-3 2 1-16,-5 1-5 0,-4-1 1 0,-5 0 1 15,-6 2-5-15,-3 1 2 0,-3-2-5 0,-5 4-13 16,-3 0-23-16,-3 1-43 0,-6-1-62 15,-2-2-80-15,-7 0-136 0,-2-1-165 0,-11-4 28 16,-9-1-330-16</inkml:trace>
  <inkml:trace contextRef="#ctx0" brushRef="#br1" timeOffset="9518">1509 12587 3071 0,'0'0'-49'0,"0"0"7"15,0 0-20-15,0 0-6 0,0 0 16 0,0 0 26 16,0 0 22-16,0 0-4 0,37 167-11 0,-25-113-10 16,1 5-12-16,-1 5-11 0,-1-1-11 0,-3 1-16 15,2-2-16-15,-6-6-19 0,0-7-5 0,0-4 8 16,-3-10 23-16,1-9 31 0,-2-10 26 16,0-7 31-16,0-4 43 0,0-5 47 0,0 0 27 15,0-2-26-15,0-9-53 0,0-2-66 0,0-7-50 16,0-4 2-16,2-6 12 0,3-1 21 0,1-1 12 15,1-3 8-15,1 0-4 0,2-1-1 16,-2-1 0-16,2-2-2 0,3-1 8 0,2 1 6 16,5-1 9-16,-3 5 8 0,0 1 8 0,4 6 3 15,-3 2-1-15,5 1 3 0,-1 5-3 16,0 1-2-16,5 1 2 0,1 1-2 0,5 4 1 16,-3 0 2-16,0 3-7 0,4 4-1 0,-3 1-2 15,1 3-6-15,-4 2 3 0,2 0-5 0,-4 7 0 16,-5 3 1-16,-1 1 0 0,-3 1 6 15,-7 1 7-15,-4 3 11 0,1-1 10 0,-7 1 9 16,0 1 1-16,-8 2 3 0,-6 1-7 0,-2 0 2 16,-6 0-6-16,-6 2-8 0,1 1 1 15,-6 1-9-15,-4-1-4 0,-1 0-1 0,-3-3-7 0,2-1 2 16,-1-2 3-16,5-2-3 0,3-1 2 16,2-2 0-16,4-3-2 0,3 0 0 0,7-3-1 15,3-1-2-15,5-2 2 0,4-2 2 0,4-1 4 16,0 3-6-16,3-3-1 0,6 3 11 0,5 4 18 15,8 2 16-15,4 3 12 0,4 2-3 16,8 2-7-16,4 1-2 0,5 3-5 0,6 1-10 16,3 0-9-16,5 2-8 0,1 0-6 0,-2 3-2 15,4-3-1-15,-5-2-3 0,-3 0-2 0,-3-1-4 16,-4-2-5-16,-1-1-14 0,-6-3-21 16,-3-2-31-16,-7-4-54 0,-2-2-85 0,-2-5-152 15,-11-1-191-15,-7 0-771 0</inkml:trace>
  <inkml:trace contextRef="#ctx0" brushRef="#br1" timeOffset="10716">3355 2745 1197 0,'0'0'84'0,"0"0"-11"0,0 0-12 16,0 0-12-16,0 0-8 0,0 0-18 0,0 0-12 15,0 0 1-15,0 0-1 0,0 0 1 0,0 0 2 16,0 0 4-16,-11-23 18 0,11 23 28 16,0 0 38-16,0 0 32 0,0 0 18 0,0 0-8 15,0 0-25-15,0 0-32 0,0 0-31 0,0 0-23 16,0 0-17-16,0 0-10 0,0 0-7 0,0 0-4 16,0 0-3-16,0 0-1 0,0 0 0 0,0 0 1 15,0 0-2-15,0 0 0 0,0 0 2 16,0 0 4-16,2 0 11 0,-1 2 8 0,5 1 5 15,0-2 0-15,0 3-7 0,1-3-3 0,-2 1-1 16,3-1 0-16,2 1-3 0,-2 1-1 16,3 0-3-16,1 1-1 0,1 1 0 0,0 0-1 15,2 1 1-15,2-2 0 0,-2 2 1 0,2 0-1 16,1 0 1-16,0 2 0 0,2-1 2 0,2 3 0 16,2-3 1-16,3 3-1 0,-1-1 0 15,1 1-1-15,2 0 1 0,2 1 1 0,-1 2-3 16,2-3 1-16,2 3 0 0,-1 0 0 0,1 2 3 15,0 0-2-15,4 2 0 0,-2 0 1 0,-1-1 1 16,2 1 1-16,-2 1 1 0,1-2 0 16,2 2 2-16,2-1-1 0,-1 1 0 0,2 0 5 15,0 1-4-15,-1 1 0 0,1-1 3 0,-2 1-4 16,1 2 1-16,1-2 1 0,1 1-5 0,1-2 4 16,-1 0-1-16,-1 1 1 0,0 2 3 0,3 0 0 15,-3-3 5-15,0 2-2 0,-2 1 0 16,2-2 0-16,-1-1-4 0,-1 2 4 0,-2-1-2 15,1 1-2-15,-1-1-2 0,1 0-4 0,2 0 1 16,-2-1 2-16,-2 1-3 0,-1-2 1 0,1 1-1 16,-6-1-3-16,1-3 1 0,-3 1 0 15,-4-1 0-15,1-2 5 0,1 2-1 0,-6 0 3 16,1-1 3-16,-1 2-2 0,-2-4 1 0,-4 0-4 16,-1-2-1-16,-2 0-1 0,-7-4-4 15,3-2-2-15,-4-1 1 0,-2-1-4 0,0-1 3 16,-1-1 4-16,0 1 1 0,0-1 8 0,0 0-1 15,0 0-2-15,-1 0-6 0,0 0-10 0,-2 0-9 16,2 0-19-16,-3 0-24 0,1 0-37 0,-7-1-63 16,5 1-99-16,-7 0-197 0,2 0-192 15,7 0-839-15</inkml:trace>
  <inkml:trace contextRef="#ctx0" brushRef="#br1" timeOffset="12769">5612 3942 536 0,'0'0'98'0,"0"0"-52"0,0 0-35 16,0 0 15-16,0 0 30 0,0 0 22 0,0 0 22 16,0 0 3-16,0 0-7 0,0 0-8 15,0 0-18-15,0 0-15 0,0 0-5 0,0 0 3 16,70 39 6-16,-62-37 9 0,0-2 7 0,3 0 3 16,-2 0-4-16,0 0-3 0,2 0-8 0,0-5-8 15,-1 0-6-15,-2-1-6 0,1-4-2 0,-5 1-1 16,3-3-6-16,-1 0-2 0,-4-2-8 15,3 1-7-15,-1-4-4 0,-4 1-5 0,0 1 0 16,0-2-1-16,-4-1-3 0,-3 2 0 0,0-1-4 16,-1 1 0-16,-5 1 3 0,0 2-2 0,-4 1 2 15,-3 1-2-15,2 3-9 0,-5 1 1 16,2 2-1-16,0 3-1 0,-1 2 9 0,3 0-2 16,-2 0-1-16,2 8 4 0,5 0-2 0,-1 1 3 15,2 3 0-15,0 1-1 0,4 0 2 0,5 1 2 16,0 4 0-16,1-1 5 0,3 2 0 15,0 4 4-15,5-2 0 0,1 4 0 0,5-3-1 16,1 0 0-16,2-3 0 0,2 0 1 0,3-4 5 16,-1-1-5-16,0-2 1 0,-1-4-1 15,3-2 0-15,-5-1 5 0,-2-4 5 0,1-1 5 16,-3 0 3-16,0-3 2 0,-7-3 0 0,1-4-3 16,-1 0-11-16,-4-5-7 0,0-1-11 0,0 0-3 15,-9-3-1-15,1-1-4 0,-2 1-5 0,-2 2-4 16,-5 0-5-16,2 2 3 0,0 1-2 15,-1 2 0-15,1 4 0 0,0 0-5 0,3 2 3 16,-1 3-1-16,4 0 3 0,3 3 2 0,0 0-5 16,4 0-6-16,-1 0-1 0,3 1-5 0,0 7 8 15,0 1 11-15,3 1 3 0,3 6 9 16,-1-1 3-16,5 2-1 0,-1 0 4 0,2-1-4 16,0-1 1-16,1-1-1 0,2-2 1 0,0-1 4 15,-1-3 1-15,1-1 1 0,-2-3 1 0,-1-1-7 16,1-1-1-16,-5-1-1 0,0-1-1 0,-4 0 7 15,1 0 8-15,-3 0 2 0,-1-1 4 16,0-2-4-16,0-3-6 0,0 0-2 0,0-2-3 16,-1-1 0-16,-5 2 2 0,5 1 2 0,-4-1 1 15,-1 1 2-15,3 0 0 0,-1 1-2 16,-1 2-2-16,2 0-6 0,0 2 3 0,-1-1-1 16,0 1 4-16,3-2 5 0,0 3-1 0,1 0 1 15,0 0-3-15,0 0-4 0,0 0-3 0,0 0-5 16,0 0-1-16,0 0 1 0,0 0-2 15,0 0 1-15,0 0-1 0,0 0-1 0,0 0 0 16,0 0 1-16,0 0 5 0,0 4 3 0,0-1 2 16,0 2 1-16,0 1-2 0,0 2-1 15,1-1 0-15,-1 3-1 0,1 0 0 0,-1 3 3 0,2-2 0 16,-2 2 0-16,2 3-1 0,-2 0-2 16,0-1-1-16,0 1 2 0,0 1 0 0,0 1-1 15,0 2 1-15,0 0 0 0,0 6 0 0,-2-2 0 16,0 2 1-16,1 0 0 0,0 1-1 0,1 2-1 15,-2 2-1-15,-1-1 0 0,1 2 0 16,-1 2 1-16,2-1 2 0,-1 3 0 0,1-3-1 16,-1 1 1-16,0-1 0 0,0 0-1 0,2-3 7 15,0-1 1-15,0 5-1 0,0-3 4 0,0 0-4 16,2 4 1-16,0-2 0 0,1 2-5 16,-1 1-1-16,-1 1-3 0,3 1 2 0,0 2 1 15,-2 1-1-15,2 2 1 0,0 0-1 0,0 1-1 16,-3 0 2-16,2 2-1 0,1 0 1 15,0-1-2-15,-3 1 1 0,1-1 0 0,-1-2-2 16,3 0 2-16,-1-4-2 0,1 1 2 0,-3-2 2 16,2 0-2-16,1 0 4 0,2 0-5 0,-4-1 2 15,5 2-1-15,-1-1-4 0,-1 2 3 16,1-1 3-16,-4 2 3 0,1 2 4 0,4 1-5 16,-4 0-1-16,-3 0-4 0,2 0-2 0,3 2 3 15,-4-1 0-15,3 4-1 0,-3 1 2 0,-1 0-1 16,0 1-1-16,0 0 2 0,0-1-2 15,0 1-3-15,0-2 2 0,0-2 1 0,0 0 0 16,0-2 5-16,-2 0-3 0,-2-1 1 0,-1-1-3 16,3 2-1-16,-1-3 4 0,-4-2-2 0,3-1 5 15,3-3 1-15,-5-2-5 0,2 1 2 0,3-1 2 16,-2 1-2-16,0 1 7 0,2 2 0 16,1 2-2-16,-1 2 2 0,-2 1-6 0,1 0 1 15,2 0-2-15,-1 0-1 0,1 1 1 0,0 0-2 16,0 0 0-16,0 0 1 0,0-1-2 0,0 1 0 15,0 1 0-15,0-2-1 0,0 1 2 16,0-1-2-16,0-1 1 0,0 0 1 0,-1-1 0 16,-1 0 0-16,-2-2 3 0,0 1-3 0,1-2 1 15,2 2 1-15,-4-1 1 0,1 1 2 16,1-3 2-16,-3 0 3 0,2 1-3 0,0-1 0 16,3 0-4-16,-3 2-1 0,0-1 1 0,1 0 1 15,2 0 0-15,-1 2 0 0,-1-2-1 0,2 2-1 16,0 1 0-16,1-1-3 0,0-1 0 0,0-1 1 15,0-2-2-15,0 0 1 0,0-3 2 0,0 3-5 16,0-3 4-16,0 7 6 0,0-3 1 16,0 5 4-16,0-3-4 0,0 3-8 0,0-3-2 15,0-2-2-15,-3 1 2 0,0-4 1 0,2 4 1 16,-3-3 2-16,-2 0-1 0,4 0-1 0,-1-2 2 16,-1 2-5-16,-2-1 4 0,5 1 1 15,-2 1-1-15,-2-1 3 0,1 1-4 0,2-1 0 16,0-3 1-16,-3 4-3 0,3-3 2 0,-1 0-1 15,2 1 2-15,1-1 2 0,0 1-1 16,-2-1 0-16,2 1-2 0,0-3-3 0,0 0 2 16,0 1-2-16,0-2 2 0,0 0 1 0,0 0-1 15,0-1 1-15,0-2-2 0,0 2-1 0,0-2 3 16,0-1 0-16,0 0 1 0,-1-2-1 16,-2 1-3-16,3-4 2 0,-1-1-2 0,1 0 3 15,0 0 4-15,0 0 1 0,0 3 1 0,0 0-1 16,0 0-1-16,0 1 1 0,0-2-2 15,0-1 3-15,0-2-2 0,0-2-1 0,0-3-2 0,0-2-3 16,0-4-1-16,0-1 0 0,0-1 1 16,0-3 1-16,0 0-1 0,0-3 1 0,0 2-1 15,0-2-4-15,0 0-1 0,0 0-5 0,0 0-9 16,0 0-12-16,0 0-19 0,0-3-26 0,1-2-30 16,3-2-37-16,0-5-79 0,7-6-225 0,-4 1-253 15,0 3-838-15</inkml:trace>
  <inkml:trace contextRef="#ctx0" brushRef="#br1" timeOffset="13906">5379 11306 291 0,'0'0'85'0,"0"0"-81"0,0 0-1 0,0 0-3 16,0 0 2-16,0 0 1 0,0 0 1 0,0 0 3 16,0 0 5-16,0 0 7 0,0 0 18 0,0 0 13 15,41 128 20-15,-32-119 30 0,0-5 25 16,-1 2 31-16,3-3 15 0,1-2-7 0,-2-1-21 15,2 0-22-15,0 0-20 0,3 0-14 0,2-1-11 16,-2-4-7-16,0-2-11 0,4-3-10 0,0 0-5 16,-3-3-14-16,5 0 2 0,-2-1-2 15,1-2-1-15,-1-1 9 0,1 3-3 0,-5-3 1 16,1 2 2-16,-5-3-3 0,0 1 5 0,-3-1 2 16,0-1 0-16,-1 1 9 0,-1 0-6 15,-1 1-1-15,-4 0-4 0,-1 1-13 0,0 1-3 16,-2-1-9-16,-8 1-12 0,0 1 2 0,0 3-8 15,-4 0-6-15,-4 3 3 0,2 2-6 0,-6 2 6 16,1 2 4-16,-3 2 0 0,-1 0 8 0,3 5-4 16,-1 2 0-16,-1 4 2 0,5 0-7 0,-2 2 5 15,6 1 1-15,1-1-2 0,3 3 6 16,5-2-4-16,0 0-1 0,5 0 1 0,1 1-5 16,0-1 5-16,0-1 1 0,7 0 2 0,-1-3 3 15,5 1 0-15,-1-3-3 0,2-1 3 0,2 0 0 16,2-4 1-16,-1 0 2 0,-1-3 0 15,1 0-2-15,3 0 0 0,-3 0-3 0,-2-5-2 16,1-1 1-16,-2-2 1 0,-1-1 1 0,-1-2-1 16,1 1-1-16,-7 0-1 0,0-3-2 15,-3 0-2-15,-1 0-4 0,0-1-8 0,-7 2-5 16,-1 1-4-16,-4 0-1 0,-4 2 7 0,-1-1 5 16,1 3 5-16,-6 1 4 0,3 3 1 0,-4 1 3 15,1 2 1-15,1 0-2 0,-1 5 2 16,6 2-3-16,0 2 0 0,2 1 0 0,3-1-3 15,2 3-2-15,4 0-3 0,4 0-2 0,1 0 1 16,0 2 3-16,6 1-1 0,3-2 6 0,5 0-1 16,2-2-1-16,3-1-1 0,0 0-6 15,6-4-5-15,-2 0-11 0,3-3-15 0,0 0-19 0,0-3-27 16,-3 0-27-16,0 0-26 0,-6 0-28 16,-2-2-21-16,-4-1-24 0,0 0-6 0,-10 0-3 15,0 0-3-15,-1-1 5 0,0 0 38 0,-2 1 39 16,-2 0-283-16</inkml:trace>
  <inkml:trace contextRef="#ctx0" brushRef="#br1" timeOffset="14517">5662 11265 1219 0,'0'0'265'16,"0"0"-157"-16,0 0-97 0,0 0-26 0,0 0 1 16,0 0 0-16,0 0-2 0,0 0 1 0,0 0 2 15,0 0 23-15,0 0 25 0,0 0 28 0,0 0 27 16,0 0 7-16,-29 25-6 0,22-19-11 16,-1 0-15-16,-4 1-17 0,3 1-13 0,1 1-9 15,-4 0-8-15,1 1-6 0,1 0-4 0,0 1-2 16,-1 1 3-16,-2 3 5 0,-3-1 7 0,1 1 6 15,-4 4 7-15,2-2 6 0,-4 2-9 16,1 2-3-16,-4 1-14 0,-3 0-9 0,1 5 1 16,-3-2-3-16,-7 3-1 0,5 3-1 0,-7 1 2 15,-2 3 1-15,-2 0 1 0,0 3-1 16,-8 2-1-16,1 2-2 0,0 1 2 0,-3 0 0 16,2-1-3-16,-1 1 3 0,-1-3-2 0,3 1 1 15,-4-1 2-15,1 3-3 0,-1 1 1 0,1 0 0 16,-3 2-2-16,-1-1 4 0,-1 1 3 15,0 0 0-15,-1-3 4 0,4 2-2 0,0-4-1 16,4 3-2-16,-1-5-2 0,3 0 0 0,6 0-1 16,-2-1 2-16,4-3-3 0,0 2 1 0,4-4-2 15,0-1 0-15,3-2 1 0,3-2-2 0,1-4 2 16,4-2 1-16,1-2-3 0,3-1 2 16,4-4 1-16,0-1 1 0,4-4 3 0,0-1 3 15,4-4 5-15,2-1 4 0,1-2 6 16,4-1 6-16,2-1 6 0,0 0 2 0,0 0-3 15,0 0-6-15,0 0-8 0,0 0-9 0,0 0-5 0,0 0-12 16,0-3-15-16,0 0-7 0,0-3-8 16,0 2 0-16,1-3 0 0,0 3-12 0,1-2-17 15,2 2-35-15,-1-2-44 0,1 1-56 16,1-1-81-16,2 1-126 0,-1 1-35 0,-4 1-597 16</inkml:trace>
  <inkml:trace contextRef="#ctx0" brushRef="#br1" timeOffset="16116">3250 2540 956 0,'0'0'62'15,"0"0"28"-15,0 0 10 0,0 0-7 0,0 0-15 16,0 0-35-16,0 0-25 0,0 0-9 16,0 0-13-16,0 0-8 0,0 0-5 0,0 0 12 15,-53-4 23-15,56 4 19 0,1 4 13 0,3-3 2 16,-2 2 1-16,2 0 2 0,0 0 8 0,2 0 1 16,2 0 0-16,0 2 0 0,4 1-14 15,0 3-9-15,4-5-12 0,2 5-1 0,1 0 1 16,4 0-2-16,0 3-4 0,2 0-9 0,4 2-3 15,0 3 9-15,3 1 4 0,3 1-1 0,-1 0-2 16,4 4-13-16,4 0-5 0,0 2-2 16,-3 3 1-16,6-1 0 0,0 5 2 0,2-1-1 0,3 0 1 15,1 1 0-15,-4 1-3 0,3 0-1 16,1 3 1-16,0-1 1 0,1 1 4 0,-2 1 2 16,3 1 2-16,-4-4 3 0,0 1 7 0,1-4 4 15,2 3 9-15,-2 0 5 0,0-3-2 16,1 2-2-16,0 0-4 0,-1-1 3 0,2-1-5 15,-2 1-1-15,-1-2-2 0,-1-3-11 0,1-1-2 16,-1-2 2-16,3-1-4 0,-2-2 2 0,-6 0 0 16,2-3-3-16,-6 1 3 0,-1-4 0 15,-1-1-1-15,-6 1 7 0,-1-3-2 0,-1 2-1 16,-3-2 2-16,-2 0-6 0,-5 1 1 0,1-3-1 16,-6-1-3-16,-2 0 4 0,0 0-4 0,-6 0 1 15,4-2 4-15,-6 0-6 0,-1-2 4 16,-3-3-1-16,1 0-5 0,-1 0 8 0,-3-2-3 15,1 2 1-15,-1-2 5 0,0 0 3 0,0 0 9 16,0 0 3-16,0 0-1 0,0 0-7 0,-1 0-8 16,-2 0-8-16,2 0-15 0,-5 0-27 15,1-6-27-15,-3 0-38 0,-6-2-49 0,0-1-59 16,-6-1-131-16,2 2-262 0,6 2-874 0</inkml:trace>
  <inkml:trace contextRef="#ctx0" brushRef="#br1" timeOffset="16885">3354 2593 1145 0,'0'0'161'16,"0"0"-56"-16,0 0 37 0,0 0 5 0,0 0-10 16,0 0-34-16,0 0-34 0,0 0-29 0,0 0-19 15,0 0-21-15,0 0-21 0,0 0-5 16,0 0 0-16,-48-52 4 0,48 52 14 0,0 0 7 15,0 0 5-15,0 0 8 0,4 0 3 0,-3 0 13 16,5 4 10-16,1 1 4 0,4 1 1 0,1 3-7 16,4 3-4-16,1-4 0 0,3 4-4 0,3 2-1 15,2-2-2-15,4 6-2 0,2-1 3 16,4 1-1-16,1 0-5 0,4 1-1 0,1 2-7 16,-1-1-4-16,3 2-2 0,3 1-4 0,-1 2 4 15,3-1 1-15,4 2 1 0,-2 1 5 0,4-1 2 16,0 3 3-16,4 2 0 0,-2-1 0 0,2 2 2 15,2 1 0-15,-1 2-1 0,-1 3-2 16,0 0-5-16,0 0-1 0,-2 0 0 0,-2-2 1 16,2 3 2-16,0-1 2 0,0 1 4 0,-1 2-2 15,1-1-1-15,-2-1-2 0,0-1-4 16,-4-4 0-16,3 1 8 0,1-3-1 0,-2-3 1 16,-3 0 1-16,-2-3-6 0,-1-1 1 0,-7-1-2 15,1-2-1-15,-6-3 3 0,0 0-3 0,-5-4 1 16,1-1 0-16,-7-4-1 0,2-1 5 15,-8-1-2-15,0-2 0 0,-4-2 2 0,-5-2-3 16,-1 0 1-16,-4-2 5 0,-2 0-2 0,-1 2 10 16,0-2 6-16,0 0 1 0,0 0-2 15,-1 0-11-15,-2 0-8 0,1 0-12 0,-3 0-21 16,1 0-21-16,-5-4-30 0,-1 3-41 0,-2 0-56 16,-4 1-102-16,-1 0-221 0,4 2-161 0,0 2-842 0</inkml:trace>
  <inkml:trace contextRef="#ctx0" brushRef="#br1" timeOffset="18198">5633 3877 1148 0,'0'0'16'0,"0"0"-5"16,0 0 16-16,0 0 17 0,0 0 7 16,0 0-1-16,0 0-5 0,0 0 6 0,0 0 8 15,0 0 5-15,0 0 3 0,0 0-2 0,-52-59 4 16,52 55 1-16,0 0 12 0,0 2 7 15,0 0 0-15,3 0 2 0,-3 2-18 0,0 0-21 16,0 0-22-16,0 0-25 0,0 0-13 0,0 0-18 16,0 0-21-16,1 0 8 0,2 3 11 15,0 3 18-15,-1 3 25 0,4 4 4 0,-1 4 4 16,-2 5 0-16,1 3-1 0,-3 6 1 0,4 4-5 16,-5 4-1-16,0 8-2 0,0 4-9 0,0 3 1 15,0 3-2-15,-2 5-1 0,-1 2 1 16,1 1 2-16,-1 5 2 0,2-1 0 0,-1 7 8 15,2-2-1-15,0 2 1 0,0 0 0 0,0 0-5 16,0 2 2-16,0 1 3 0,0 2 3 0,3-4 2 16,1 2-5-16,0 0 2 0,-1 2 3 0,2 2 1 15,1 5 2-15,-3 2-6 0,2 2-5 16,2 4-2-16,-4-1-2 0,3 1 0 0,0 0 1 16,-1-3-2-16,2-1-1 0,-3-4-3 15,4-2-2-15,-3-4 2 0,3-3 0 0,-4-5 1 16,3-2 7-16,-2-3 0 0,2-3 6 0,0-2 1 0,0-4 0 15,-1-6 0-15,4-2-9 0,-5-2 1 16,5-1 5-16,-3 1 1 0,0 2 5 0,-3 1-5 16,4-2-7-16,-5 1-1 0,2 1-3 0,-2-3 1 15,1 0 0-15,-3-1 0 0,1-2-1 16,-2 2 1-16,0 0 7 0,0-1-4 0,-2 1 1 16,0-2 0-16,-4-1-6 0,1-2 5 0,-1-2-2 15,1 1 2-15,2-2-3 0,-2-3 1 16,-1-2 0-16,3 0 0 0,1-3 3 0,-5 2-1 15,4 0 2-15,2 2-5 0,-2-1-1 0,-1 1-5 16,1-3 1-16,2 1 1 0,1-1 4 0,0 1 1 16,0 2-2-16,0-1-1 0,0 3-5 15,0-3 2-15,1 0 0 0,2 2 1 0,1 0 1 16,-3 1-4-16,1-2-1 0,-1-1 0 0,0-2 1 16,-1-1 3-16,2 1 0 0,-2 1 0 0,0 3 3 15,0 0 0-15,0 2-2 0,0-1 3 0,0 1-2 16,-2 0 0-16,0 0-1 0,-1 0-1 0,-4-1 0 15,3 1 1-15,1 0 0 0,-5-4 0 16,5 1 3-16,-1-3 1 0,-1 1-1 0,2 1 0 16,2 1-3-16,-1 1 1 0,0-3 0 0,0 0 0 15,1-3-1-15,-2 0 2 0,3-2 0 0,0 0 0 16,0 0 1-16,-1-1-4 0,1 1 0 16,0 0 1-16,-2 1 1 0,2 2 2 0,0 1-1 15,-1 1-1-15,0 1-1 0,-2 0-1 0,2 3 0 16,-3-1 0-16,2 0-1 0,1 1 1 15,-5 0-4-15,2-2 1 0,2-1 2 0,-1 0-2 16,-3-3 7-16,2 4-4 0,2-1 1 0,-3 4 2 16,3 1-4-16,-1 1 2 0,0 1-1 15,3 1-4-15,-1-3 2 0,-1-1 1 0,0-4-2 0,0-2 2 16,1-4 0-16,1-1-2 0,-3-2 1 16,3-1 0-16,0 0-3 0,0-6 0 0,0-3 2 15,0-4 0-15,0-3 3 0,0-4-3 0,0-2-5 16,0-3-5-16,0-1-10 0,3 0-5 0,-2 0-15 15,-1 0-17-15,2-2-16 0,0-3-41 0,1-5-54 16,4-7-144-16,-1 0-446 0,-2 1-855 0</inkml:trace>
  <inkml:trace contextRef="#ctx0" brushRef="#br1" timeOffset="19142">5472 11264 404 0,'0'0'-7'0,"0"0"4"15,0 0 1-15,0 0-1 0,0 0 3 16,0 0-1-16,0 0 1 0,0 0 1 0,0 0-1 15,0 0 9-15,0 0 14 0,0 0 54 0,45 57 72 16,-45-57 44-16,0 0 14 0,0 0-40 16,0 0-64-16,0 0-41 0,0 0-24 0,0 0-8 15,0 2 7-15,0-2 6 0,0 0 9 0,0 2 10 16,0-2 2-16,0 0 3 0,0 0-3 0,0 1-16 16,0 1-11-16,-3-1-8 0,2 5 0 15,-2 0 4-15,-2 2 2 0,-4 3-3 0,0 3-1 16,-2 2 2-16,-3 2 8 0,-4 2 1 0,-1 2 3 15,-2 1-6-15,-7 2-6 0,1 3-6 0,-7 2-4 16,-4 5 3-16,-2 1-1 0,-5 6-2 16,0 1 3-16,-7 4 1 0,-1 6 2 0,-3 1 0 15,-7 4-4-15,1 2-2 0,0 0-4 0,-7 1 3 16,0 0 1-16,-2 1-1 0,-2 0-3 0,1 3-5 16,-3 0-3-16,3 0-1 0,-2-1 1 0,4-3 2 15,1-1 0-15,4-4-1 0,1-5 4 16,8-1 1-16,2-2 3 0,0-3 3 0,2-2-1 15,6-6-6-15,2-1-1 0,6-6-7 16,5-4-3-16,6-5 3 16,8-5-1-16,2-3 4 0,7-4 0 0,1-6 4 0,7 0 3 0,2-3 3 15,0 0-1-15,0 0-3 0,2 0-11 0,1-3-21 16,4-3-25-16,0-5-30 0,4-3-31 0,2-3-40 16,6-5-53-16,2-1-91 0,5-2-217 0,-6 5-33 15,-6 6-673-15</inkml:trace>
  <inkml:trace contextRef="#ctx0" brushRef="#br1" timeOffset="20648">4257 2660 1196 0,'0'0'156'0,"0"0"34"16,0 0-25-16,0 0-56 0,0 0-54 0,0 0-57 15,0 0-46-15,0 0-25 0,0 0 5 0,0 0 16 16,0 0 22-16,0 0 26 0,-7-23 5 16,8 26 2-16,0 0 4 0,2-1 12 0,-3 1 9 15,2 0 3-15,-2-2 13 0,0 4 5 0,0 0 9 16,0 1 12-16,1 1-8 0,-1 3-14 16,3-2-17-16,-2 4-18 0,2 1-9 0,1 1 2 15,1 1-4-15,-2 2 3 0,5 0 0 0,2 3 1 16,-1 3 4-16,4 1-3 0,-1 4 4 0,3 0 0 15,-1 4-1-15,1-1 2 0,1 4-3 0,-1-1-1 16,3 3 1-16,-3 0-1 0,1-1-2 16,2 1 0-16,0-2-2 0,-3-5-1 0,1-2 0 15,2-4 3-15,-3-1 0 0,-1-2-3 0,-2-3 1 16,0-3-1-16,-4 0 0 0,0-5 2 0,-2 1 1 16,-1-2 2-16,1-1 5 0,-6-2 3 15,1-2 4-15,-1 2 3 0,2-5 3 0,-2 2 1 16,0 0 2-16,0 1-1 0,0-1 6 0,0 1 3 15,-3 1 2-15,-1 1 2 0,-3 1-8 16,0 0-8-16,-1 2-7 0,-6 0-6 0,2 4-2 0,-3 0-2 16,1 0-2-16,-3 1 1 0,0 0-2 15,-2 2-3-15,4-2-1 0,-3 3-3 0,3-1-2 16,-2 2 3-16,1-1-2 0,3-3-2 0,-1 5-10 16,1-1-25-16,-1 2-37 0,0 0-78 15,1 5-138-15,0-6-232 0,6-5-912 0</inkml:trace>
  <inkml:trace contextRef="#ctx0" brushRef="#br1" timeOffset="21799">4610 11586 527 0,'0'0'137'0,"0"0"32"0,0 0 7 0,0 0-7 16,0 0-25-16,0 0-35 0,0 0-40 15,0 0-48-15,0 0-21 0,0 0-6 0,0 0-4 16,0 0 4-16,-7-15 1 0,7 15-1 0,-2 2 21 16,0 2 21-16,1 4 15 0,-3 3 11 15,0 2-10-15,-2 5-7 0,-1 4-4 0,-1 4-6 16,-3 2-1-16,0 4-6 0,0 3-8 0,-1 2-5 15,-1 2-5-15,-1 4-4 0,-3 1-1 0,4 2 6 16,-4 1 8-16,2-2 9 0,-2 3 5 0,-2-1 6 16,2 1 6-16,-2 1-10 0,1-2-11 0,3-1-8 15,2-7-15-15,2-2 1 0,3-7 2 16,1-4-2-16,1-3 1 0,4-7-3 0,0-3 0 16,-1-4 0-16,3-3-3 0,0-3 4 0,0-1 1 15,6-1 15-15,-1 2 16 0,8 0 11 16,-2 2 11-16,5 1-1 0,0-1-12 0,8 2 0 15,0-4-4-15,2 3-3 0,5-2 1 0,-1-1-10 16,3 2-8-16,0-2-6 0,1 3-5 16,-2-2 1-16,2 1-4 0,-3 2 2 0,-4 2-2 15,1-1-3-15,-6-2 2 0,-3 0-4 0,-4-2-2 16,-3 0 5-16,-1 1-2 0,-4-1 0 0,-3 0 1 16,0-1-4-16,-3-2-1 0,-1-1-4 0,2 2 0 15,-2-2-6-15,0 0-15 0,0 0-36 0,0 0-54 16,0 0-91-16,0 0-143 0,0 0-168 15,0 0-834-15</inkml:trace>
  <inkml:trace contextRef="#ctx0" brushRef="#br1" timeOffset="31090">6168 7304 1048 0,'0'0'95'16,"0"0"-26"-16,0 0-8 0,0 0-35 16,0 0-32-16,0 0 1 0,0 0 1 0,0 0 17 15,0 0 11-15,0 0 3 0,0 0 4 0,0 0 4 16,-11-5 7-16,11 5 6 0,0-1 1 0,2 1-4 16,2 0 0-16,1-1 5 0,3 1 5 0,3 0 4 15,7-2-4-15,0 2-9 0,6-2-9 0,4 0-5 16,-1-1-1-16,6-2-2 0,2 0 1 15,2 1-2-15,3-2 0 0,2-2-2 16,0 2-2-16,9 0-3 16,-2-3 1-16,4 5-5 0,1-2-3 0,3 2 2 0,0 0-7 0,3-1 6 15,2 1-4-15,5-1 2 0,-2 1-2 0,2 0-2 16,1 1 3-16,1 0-3 0,0 0 0 0,5 0 3 16,-3-2-1-16,1 3 4 0,2-3 6 0,-3 0-3 15,7 1 7-15,-2-3-4 0,0 1-1 16,3-1 6-16,0 0 0 0,4-3 4 0,2 1-2 15,-3 0-6-15,1-2-2 0,-1 1-5 0,-1-1 2 16,2 1 0-16,3-1 0 0,-4 2-1 0,0 0-1 16,-2 1-4-16,-2 2-3 0,-3 0-6 15,0 1 3-15,-5 2-1 0,-3 0 0 0,-4-1 5 16,-5 2-2-16,-3 0 1 0,-2-1 3 0,-2 2-5 16,-7 1 2-16,3 0 0 0,-6 0 1 15,-3-1 1-15,-5 1-5 0,-4 0 0 0,-3 0-4 16,-6 0-1-16,-5 0 2 0,-4 0-3 0,-5 0-2 15,-5 0-3-15,-1 0-3 0,0 0-2 0,0 0-8 16,-1 0-16-16,-5 0-15 0,-3 0-46 0,-6 1-76 16,-7 5-108-16,-3 0-214 0,6 0-71 0,4-1-570 15</inkml:trace>
  <inkml:trace contextRef="#ctx0" brushRef="#br1" timeOffset="31890">10908 6447 1735 0,'0'0'114'0,"0"0"-18"15,0 0 4-15,0 0-20 0,0 0-27 0,0 0-15 16,0 0-28-16,0 0-8 0,0 0-4 15,0 0-7-15,0 0-8 0,0 0-7 0,0 0-9 16,0 0 12-16,-18-39 26 0,18 50 22 0,0 6 27 16,1 4 2-16,2 8-8 0,4 4-9 0,0 8-3 15,1 7-2-15,1 3-6 0,1 5-3 16,4 4-9-16,-1 4-5 0,6 1 0 0,-2 0 0 16,-1 2-5-16,6-4-1 0,-3-7-1 0,2-8-3 15,-1-8-1-15,6-7 0 0,-3-10 0 0,-1-4 5 16,-3-8 3-16,-2-1 9 0,-5-5 7 0,-3-4 8 15,-5 1 5-15,2-2 9 0,-3 0 2 16,-2 0 7-16,0 0 8 0,1-5-6 0,-1-6-12 16,3-4-14-16,3-6-19 0,-3-5-9 0,7-5 0 15,0-2-4-15,0-3 5 0,0-5 0 0,3-5 2 16,2-3 6-16,0-2-3 0,2-6 1 16,4 1-3-16,1-2-1 0,2-1 7 0,1-1 0 15,4-2-1-15,1 2 5 0,-1 0-4 0,3 4-1 16,-2 4 4-16,-2 5-9 0,-2 7 6 15,1 6 0-15,-2 6-1 0,-2 7 3 0,-3 1-10 16,-2 5-3-16,-3 4-5 0,-2 1-3 0,-5 6 4 16,-2 1-5-16,-1 0 1 0,-5 3-1 0,-1 0-8 15,0 0 0-15,0 0-7 0,0 0-14 0,0 0-8 16,0 6-8-16,0 2-12 0,0 4-21 16,0 4-39-16,-1 5-73 0,-5 2-142 0,2-3-257 15,0-7-590-15</inkml:trace>
  <inkml:trace contextRef="#ctx0" brushRef="#br1" timeOffset="33130">5805 3963 138 0,'0'0'35'0,"0"0"-21"0,0 0-6 0,0 0-2 15,0 0-1-15,0 0 0 0,0 0-2 0,0 0 2 16,0 0-1-16,0 0 0 0,0 0 2 0,0 0 0 16,0 0 2-16,0 0 2 0,-49 0 3 15,49 0 9-15,0 0 17 0,0 0 19 0,0 0 15 16,0 0 14-16,0 0 9 0,0 0 8 0,0 0-2 15,0 0-5-15,0 0-13 0,0 0-14 0,0 0-6 16,0 0-9-16,0 0-7 0,0 0-10 0,0 0-16 16,0 0-12-16,0 0-17 0,0 0-25 15,0 0-36-15,0 0-49 0,0 0-46 0,0 0 10 16,0 4 1-16,0-1 10 0,3 1 41 0,-2 0-13 16,-1-1-176-16</inkml:trace>
  <inkml:trace contextRef="#ctx0" brushRef="#br1" timeOffset="33617">5611 3971 196 0,'0'0'37'0,"0"0"-32"15,0 0-1-15,0 0-2 0,0 0 2 0,0 0 1 16,0 0 3-16,0 0 1 0,0 0 6 0,0 0 5 16,0 0 6-16,0 0 5 0,0 0 3 15,0 0 7-15,-20-18 0 0,20 18-3 0,0 0-4 0,0 0-8 16,0 0-1-16,0 0 2 0,0 0 12 15,0 0 18-15,0 0 24 0,-2 0 4 0,2 0-15 16,-1 0-17-16,-2-2-29 0,2-1-9 0,-2 2 2 16,2 1-6-16,1 0-8 0,0 0-25 0,0 0-49 15,0 0-78-15,0 0-45 0,0 0 10 16,0 0 43-16,0 1 37 0,0 2-114 0</inkml:trace>
  <inkml:trace contextRef="#ctx0" brushRef="#br1" timeOffset="35162">6339 3837 281 0,'0'0'48'0,"0"0"29"16,0 0 26-16,0 0 19 0,0 0 9 0,0 0 5 15,0 0 11-15,0 0-4 0,0 0-6 16,0 0-16-16,0 0-36 0,0 0-14 0,0 0-5 16,0 0 0-16,-52-82 6 0,41 77 1 0,-1 3-9 15,-1-3-14-15,4 2-11 0,-3-2-11 16,2 2-10-16,-2 2-4 0,-1-3-3 0,1 3 2 16,-1 1 0-16,0-1-2 0,0-1 0 0,-1 1-3 15,0-1-2-15,-1 2 1 0,2 0-2 16,-1 0 1-16,0 0-2 0,1 0-3 0,-2 0-1 15,-2 2-2-15,-1 1 0 0,1 1 0 0,0 2 0 16,-4 2 1-16,3 1-1 0,-7 0-1 0,-1 1 4 16,2 3 0-16,0-2 0 0,0 2 1 15,1 0 0-15,-5 1 0 0,2 2 2 0,-2-2 3 0,-4 2-2 16,2 0 1-16,0-2-1 0,3 2 0 16,0-1 4-16,-1 0-2 0,1 1-1 0,0-2-1 15,-3 5-5-15,1-1 1 0,-2 2 0 0,2 1 5 16,-4 1 2-16,2 3-2 0,2 1 0 0,0 0-7 15,3-1-2-15,1-3 3 0,0 1-2 16,4 1-1-16,0 0 1 0,0 2 0 0,1 0 0 16,-4 1 2-16,3 4 0 0,-1 0-2 0,-3 0 2 15,2 6 2-15,-3 1 2 0,-1 0-1 0,-1 1 1 16,-2 3 0-16,3-1 7 0,-2 1 6 16,2-2-1-16,-2 5-6 0,-2 0-3 0,0-2-3 15,1 3 2-15,-1 1 5 0,3 3-2 0,-4 2 1 16,4-2-4-16,0 0-3 0,1-1 0 15,1 0-1-15,3 1 3 0,-2 0 1 0,1 2-2 16,1-1-2-16,-2 3-2 0,3 1 1 0,0 1 4 16,-1 1 0-16,3 3 4 0,-1-2-5 15,2 3 4-15,-1-2-5 0,3 4 0 0,-2 0 3 16,1 0-3-16,2-1 2 0,-3 1 2 0,0-2-5 16,4 5 4-16,-3 0-2 0,4-1 1 0,1 2 3 15,0 3-4-15,4-1 1 0,-2 3 0 0,3 2 1 16,-1 1 1-16,3 4 3 0,-1-1 0 0,0-1 0 15,1 1-5-15,2-2-1 0,2-2-2 16,0 1-2-16,0-1-1 0,2 1 2 0,0-1 0 16,0-2 6-16,4 5-4 0,-2-2 0 0,2 1 0 15,2 1-3-15,1-1 3 0,-2 2 0 16,1 1-2-16,2 0 2 0,0 2-2 0,0 4 1 16,3 2 1-16,-1 4-1 0,3 5 0 0,4 3 0 15,1-1-2-15,-1 1 2 0,4 0-3 0,-1-1 2 16,5-2 0-16,-2 4-1 0,3-8-1 0,1-2-2 15,2-7 0-15,1-4 1 0,3-3 1 16,0-4 1-16,-3-5 0 0,1 2 2 0,2-5 0 16,-5-2 3-16,5 2 1 0,-3-2 1 0,3 0-1 15,1 0 1-15,3 1 1 0,0 0 2 0,1 0 4 16,2 2 2-16,1-1-5 0,0-1-1 16,1-1-1-16,4-1-2 0,2-2 5 0,3 0-1 15,-2 1-2-15,3 1-3 0,2 0 0 16,1 1 0-16,2-2-1 0,3-1 5 0,-1-6-3 15,-2-5-2-15,4-3 3 0,0-8-1 0,3-4 6 16,-1-5 3-16,0-5-1 0,2-4 3 0,1-6 0 16,2-5 4-16,0-6 3 0,3-2-1 0,3 0-1 15,0-11-4-15,0-1 0 0,3-7-2 0,-3-1-3 16,3-4 1-16,1-3-5 0,-5-4 0 0,4-1-4 16,1-3-3-16,-6-1 1 0,6-2-2 15,0-3 4-15,-6-1-1 0,3-1 1 0,-4-3-4 16,-3 0 2-16,-1 1-1 0,-1-3 0 0,-2 1 3 15,-4 1-4-15,3-5 4 0,-7-1-1 16,0 0-4-16,0-2 2 0,-4 1-1 0,-2-2-2 16,1-2 6-16,-6-5-3 0,1 0 4 0,-4-2 0 15,1-4-2-15,-5-1 1 0,-7-4 1 0,4-1 1 16,-7-5 0-16,-2-5 0 0,-1-6 1 0,-5-1 0 16,2-4 3-16,-4-4-1 0,-3-4-2 15,0-1 1-15,3-4-2 0,-6 0-2 0,-2-3 0 16,0-2-7-16,3-1 0 0,-4-4-1 0,-1-3-2 15,2 2 2-15,1-4 0 0,-6 0-2 16,6-1-1-16,-4-3-2 16,-3 0 1-16,-1-2-3 0,-2 1 7 0,-1-1 3 15,0 1 1-15,-1 1 4 0,-6 1-5 0,-5-1-3 0,-7-4 0 0,2-1 0 16,-9-2 9-16,-1 2-2 0,-3 0-2 0,-7-4-4 16,-4-1-7-16,-1-4 4 0,-9-2 0 15,-2 0 3-15,-1-2 1 0,-8 3-1 0,2 1 1 16,-6 1-4-16,1 0 3 0,-5 5 0 0,2 6-2 15,-6 6 3-15,-2 6-2 0,-3 9 0 0,-3 8 3 16,-7 8 1-16,0 10-1 0,-5 5-2 16,-6 11-5-16,-2 10-4 0,-5 9-1 0,-6 10-4 15,-3 9-3-15,-10 13-1 0,-6 13-3 0,-5 3 0 16,-10 20-2-16,-2 12 0 0,-9 12-3 16,-5 14-11-16,-5 14-16 0,-7 12-28 0,-6 14-50 15,-6 15-91-15,-2 17-198 0,47-32-190 16,45-26-853-16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0:36.316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3839 2148 0,'0'0'-2'0,"0"0"11"16,0 0 15-16,0 0-4 0,0 0-1 15,0 0-17-15,0 0-32 0,0 0-35 0,0 0 2 16,0 0 10-16,0 0 23 0,0 0 32 0,-7 39-1 16,38-33-3-16,2-2 1 0,7 0 1 0,5-1-4 15,1 0 3-15,2-1 4 0,4-2 2 0,1 1 5 16,6-1 1-16,-2 0 3 0,3 0 2 15,3 0 9-15,4 0 1 0,3 0-1 0,2 0-4 16,0 3-6-16,9-1 21 0,5 2 5 0,4 0-7 16,4 2-5-16,3-1-26 0,3 2-5 0,1-1 5 15,4 2-2-15,6 1 1 0,3 0-2 16,4-3 1-16,5 2 4 0,2-1-2 0,0-1-1 16,6 0 2-16,-2-1-4 0,3 0 2 0,1-2-2 15,3-2-2-15,3 2 2 0,-1-1-2 16,2-2-1-16,1 1 0 0,2 1 0 0,-3 0 1 15,4 0 4-15,3 2-1 0,-1-1 2 0,-3 0-3 16,2 0 2-16,4 0-1 0,1 0 1 16,0-1 0-16,2 3 1 0,-2-2 1 0,4 0 1 15,-1 2 1-15,3-2 0 0,-2-2 1 0,4 2-3 16,1 0 0-16,-5-1-2 0,4 1 0 0,2-1 1 16,0-1 2-16,1 2 2 0,-1-1-1 0,0-1-1 15,-5 1-1-15,4-1-1 0,0 2-1 16,2-1 0-16,1 2 0 0,-3-2 0 0,1 0 2 15,1 1-2-15,0 0-1 0,0 0 3 0,3 0-3 16,-1 0 4-16,-2-1-2 0,3 1 1 0,-2 0 0 16,3 0-2-16,-2-1 2 0,-1 0-1 0,1 0 0 15,-2-1 2-15,3 0 2 0,0 1 1 16,2-2 6-16,2 0-1 0,4 0-1 0,-2 0-3 16,2 0-4-16,-2-2-3 0,5 0 1 0,-1-3 0 15,2 0 2-15,1 0-1 0,1-2 0 0,1 0-1 16,1 1-2-16,0-2 1 0,-1 2 1 15,5 0 0-15,-2-1 2 0,-1 1-1 0,1 0-3 16,1 0 1-16,1 1-2 0,2 0-1 0,-4 0 2 16,3-1-3-16,-2 2 2 0,-2-1-1 15,3-1-1-15,0 1 3 0,-4 1 1 0,5 1-2 16,-5-1 4-16,4 0-2 0,1 1 0 0,-4 0-1 16,5 1-1-16,-2 1 2 0,2-1 0 0,-3 2 0 15,4-1 0-15,0-1-2 0,-4 1 1 0,-3-1 0 16,3 1-1-16,-4-3 2 0,3 3-2 15,-3-1-1-15,-5 1 2 0,1-1-4 0,-4 2 2 16,-3 0 3-16,-2 0-3 0,-7 0 3 0,-1 0 0 16,-3 0-1-16,-8 0 3 0,-4 3 2 0,-2 2-4 15,-7 0 0-15,-6 1 0 0,-2 0-4 0,-6 1 6 16,-5 0-1-16,-3-1 3 0,-9 2 0 16,-3-2-2-16,-11 1-3 0,-5 1-1 0,-8 0 0 15,-10 0-1-15,-4 1 3 0,-10-1-1 0,-7 0-3 16,-11-1-2-16,-7 1-2 0,-8-2-6 15,-5-1-10-15,-10-1-24 0,-4 0-41 0,0-1-54 16,-11 5-82-16,-13 3-228 0,3-2-126 0,3-2-462 0</inkml:trace>
  <inkml:trace contextRef="#ctx0" brushRef="#br0" timeOffset="2501">8664 4061 403 0,'0'0'32'0,"0"0"-39"0,0 0 12 16,0 0 5-16,0 0 5 0,0 0-8 0,0 0-4 16,0 0 1-16,0 0 5 0,0 0 10 0,0 0 9 15,0 0 5-15,-30-20 0 0,30 20-3 16,0 0 0-16,0 0 4 0,0 0 13 0,0 0 9 15,0 0 7-15,0 0-2 0,0 0-10 0,0 0-13 16,0 0-18-16,0 0-12 0,0 1-10 0,0 1 8 16,1 6 34-16,0 3 40 0,3 3 18 15,2 3-3-15,-2 2-28 0,0 1-37 0,1 0-15 16,0 1-6-16,3-3-4 0,-4 0-2 0,5 0-1 16,-3-3-3-16,3-3-3 0,1-1 1 0,-3-3 1 15,5-1 2-15,-1-1 3 0,1-1 0 0,-2-3-1 16,2-2-7-16,-1 0 1 0,3 0 4 15,2-8 4-15,1-3 11 0,-2 0-1 0,0-4-2 16,1-2-1-16,-1-2-2 0,4 1-1 0,-4-1-2 16,0-2-1-16,-3 4 1 0,-1-2 0 0,-4 2 1 15,-3-1 2-15,-1 1 4 0,-3 2-4 16,0 0 0-16,0 1-3 0,-8 1-2 0,-4 0 5 16,-1 1 5-16,-2 1 8 0,0 4 7 0,-1 0 10 15,-5 4 6-15,6 1-3 0,-2 2-8 0,-5 0-11 16,5 6-11-16,-3 3-4 0,2 3-3 15,-1 2 1-15,-2 4-1 0,5 1-1 0,-3 3 7 16,0 4 6-16,2 2 5 0,1 3 6 0,0 2-6 16,2-2-4-16,2 3-2 0,4-4-4 15,-1-2 0-15,7-2-3 0,2-5-7 0,0-3 0 16,1-4-5-16,9-2 2 0,2-4 8 0,2-2-1 16,3-3 4-16,1-2-1 0,4-1-7 0,2-1-2 15,1-8-2-15,-2-4-4 0,5-3-3 0,0-3-8 16,-3 0-6-16,2-4-7 0,-4-1-7 15,2 2 2-15,-3-2-3 0,-4 1 7 0,-5 3 11 16,-3-2 4-16,-5 1 14 0,-5 5 11 0,0 0 7 16,-1 2 15-16,-11 0-2 0,-1 2 2 0,-2 1 3 15,-1 2 0-15,-3 2 12 0,1 4 6 0,0 2 0 16,-1 1-2-16,1 0-18 0,3 7-13 16,-1 1-6-16,2 3-6 0,1 3 0 0,2 0-1 15,0 3-2-15,5 2-4 0,1 4-1 0,3 0-2 16,2 2-4-16,0 2-6 0,11 0-8 0,2-3-10 15,3 0-16-15,10-2-29 0,3-6-43 16,9-3-74-16,3-7-148 0,-4-5-138 0,-13-1-516 0</inkml:trace>
  <inkml:trace contextRef="#ctx0" brushRef="#br0" timeOffset="3708">11848 4185 402 0,'0'0'155'0,"0"0"-3"15,0 0-3-15,0 0-18 0,0 0-12 16,0 0-31-16,0 0-30 0,0 0-12 0,0 0-10 16,0 0-3-16,0 0 4 0,0 0-5 0,0 0-4 15,0 0-4-15,-79-25-5 0,79 25-4 0,-2 0-3 16,2 0-7-16,-1 0-4 0,1 2 1 0,0 1-6 15,0 2 3-15,0 2 4 0,0 2 2 16,0 1 9-16,0 3 2 0,0-1-1 0,0 1 4 16,5-2-6-16,-1 2 0 0,3-3 0 0,3-1 0 15,-2 0-3-15,0-1 0 0,3-2 1 0,3-1-3 16,-5-2 1-16,4-2-2 0,0-1 1 0,0 0 1 16,-3 0 8-16,1-3 7 0,0-3 1 15,-1-3 7-15,-1-1 1 0,0-1 2 0,-1-1 0 16,-3-3-3-16,1 1 3 0,-4-2-2 0,1 1-3 15,-3 0 1-15,0 0-11 0,-4 1-8 16,-4-1-5-16,-3 2-9 0,-1-3 1 0,-3 3-3 16,0 0 0-16,-9-1 3 0,3 4-2 0,-5 0 5 15,1 3 7-15,-1 1 0 0,0 2 8 0,-1 2-1 16,0 2-4-16,2 0 1 0,2 5-7 16,0 2 1-16,1 3-4 0,3 4-4 0,0 2 0 15,2 1-1-15,3 2 0 0,5 1 4 0,2 3 3 16,0 0-2-16,6 1-2 0,1 2-1 0,0-2-7 15,5 0-3-15,4-1 1 0,1-3-2 0,5-2 0 16,3-2 3-16,0-5-1 0,2 0 0 16,4-5 4-16,-2-2-1 0,-1-4 2 0,4 0 4 15,1-2 0-15,0-6 2 0,1-3 1 0,-1 0-2 16,-1-4-5-16,-1 1-3 0,-2-3-4 0,-3 0-2 16,-4 0 2-16,-2-1 3 0,-5 1 6 0,-1 1 6 15,-5 0 1-15,-2-1 2 0,0 3-1 16,-5-2-1-16,-2 3 5 0,-7 0 5 0,1 3 7 15,-1 0 6-15,-4 3 3 0,-1 3 1 0,3 1-1 16,-2 3-1-16,2 0-2 0,2 0-7 16,3 2-3-16,1 5-5 0,0 0-5 0,3 5-1 15,0 3 1-15,4 7 3 0,0 2 1 0,2 5 0 16,1 3-5-16,0-1-6 0,6 4-6 16,3-5-6-16,3-1-7 0,3-5-16 0,2-3-23 15,5-4-38-15,4-4-57 0,1-7-108 0,4-6-199 16,-7 0-46-16,-9 0-352 0</inkml:trace>
  <inkml:trace contextRef="#ctx0" brushRef="#br0" timeOffset="4881">8829 2776 115 0,'0'0'19'0,"0"0"28"15,0 0 45-15,0 0 14 0,0 0 2 0,0 0-15 0,0 0-30 16,0 0 6-16,0 0 7 0,0 0-2 15,0 0-7-15,0 0-23 0,0 0-17 0,-36-20-16 16,36 20-1-16,0 2 13 0,-1 7 32 0,-3 6 26 16,0 5 13-16,0 7 3 0,-5 3-19 0,4 6-13 15,-5 5-5-15,0 5-12 0,-1 4-6 16,0 3-10-16,-3 2-9 0,-1 1-7 0,-3 2-3 16,3 0-5-16,2-2 1 0,-2 2-4 0,1-5-3 15,0-5 0-15,1-6-1 0,0-8-1 16,2-6 1-16,6-9 0 0,-3-7 7 0,8-7 17 15,-2-2 19-15,2-3 17 0,0 0 2 0,0-4-22 16,0-6-37-16,2-6-33 0,5-8-26 0,-1-8-10 16,5-6 2-16,3-7 11 0,1-6 13 15,3-2 15-15,2-5 11 0,-2-1 6 0,4-1 3 16,-4 3 1-16,2-2-2 0,-2 2-4 0,-3 1-4 16,1 1 0-16,-5 5 3 0,1 4 2 0,-1 5 8 15,-4 6 7-15,0 5 5 0,-3 7 10 0,2 8 15 16,-4 2 8-16,-2 8 10 0,2 3 1 15,-2 2-13-15,0 0-19 0,0 0-19 0,0 0-19 16,1 6 8-16,-1 6 19 0,5 3 17 0,1 9 18 16,-2 4-5-16,6 7-12 0,-1 7-7 15,-1 8-10-15,5 6-4 0,-1 2-4 0,2 7-4 16,1 1-1-16,1 0-2 0,0 0-2 0,-1 1-2 16,0-7 0-16,-1-4 0 0,-2-7-1 0,1-8 2 15,-1-5-2-15,-5-7 4 0,5-5 7 0,-7-5 2 16,1-3 2-16,-3-5 2 0,-2-1-2 15,-1-7 12-15,0 1 12 0,0-4 14 0,0 2 14 16,0-2 0-16,0 0-3 0,-1 0-17 0,-5 0-17 16,-3 0-15-16,-6 0-7 0,1-6-2 15,-5 3 2-15,0-4 0 0,-4 1 1 0,-2-2 2 16,-2-1 0-16,-3-2 4 0,2 0 2 0,-2 0 0 16,0-1 2-16,-3 1-3 0,5 2-2 0,-1 1-3 15,2 0-5-15,2 0 3 0,6 2-1 0,0 2-4 16,5 0 2-16,8 1-11 0,-3 2-8 15,8 1-24-15,1-2-58 0,0 2-95 0,1 0-41 16,10 0-42-16,3 0-61 0,6 3-68 0,-2 0 25 16,-4 1-167-16</inkml:trace>
  <inkml:trace contextRef="#ctx0" brushRef="#br0" timeOffset="5505">11607 2754 1717 0,'0'0'10'0,"0"0"-2"0,0 0 7 16,0 0-2-16,0 0-19 0,0 0-27 15,0 0-23-15,0 0-23 0,0 0 0 0,0 0 17 16,0 0 26-16,0 0 42 0,0 0 28 0,0 0 16 16,-54 65 3-16,54-30-8 0,0 3-4 0,1 8-5 15,-1 1-3-15,0 3-5 0,0 2-3 0,0-1-5 16,3 1-9-16,-2-3-3 0,1-2-5 16,-1-1-4-16,2-3 1 0,-2-6-4 0,1-7-1 15,0-8 0-15,0-7-3 0,-1-7 2 0,-1-5 10 16,0-2 14-16,1-1 17 0,-1 0 3 15,0 0 5-15,0 0-28 0,0-7-59 0,0-6-95 0,0-4-140 16,-1-5-157-16,0-5 11 0,-1 5 48 16,2 7 148-16</inkml:trace>
  <inkml:trace contextRef="#ctx0" brushRef="#br0" timeOffset="6144">11456 2834 1560 0,'0'0'656'0,"0"0"-654"16,0 0-9-16,0 0-44 0,0 0-73 0,0 0-15 15,0 0 14-15,0 0 29 0,0 0 73 0,0 0 25 16,0 0 2-16,0 0 2 0,0 0-5 0,124 12 1 16,-99-5 1-16,1-3-2 0,-3 2 2 15,3-1 0-15,-4-1-1 0,2 0 3 0,1 2-3 16,-3-2 2-16,-2 1-3 0,1-1-4 0,-2 1 3 15,0 0 0-15,-3-2 0 0,1 0 4 0,-6 1-5 16,-2 0 1-16,-2-1 1 0,-6-1 2 16,-1 1 12-16,0-2 16 0,0 1 19 0,0 3 20 15,-1-1-1-15,-6 6-7 0,-2 0-16 0,-2 3-20 16,-7 3-7-16,-1 0-8 0,-2 3-4 0,-1-1-1 16,-1 1-7-16,3 0 1 0,-1-1-1 15,2-2 4-15,4-2-3 0,1-4 0 0,5-1 0 16,2-3-4-16,2-2-1 0,3 0-11 0,2-1-18 15,0-3-18-15,0 1-6 0,3 2 4 16,4 0 15-16,4 0 13 0,0 1 5 0,5-1 6 16,0-2 1-16,5 1 4 0,2-1 4 0,3 1-1 15,-1-1 2-15,1 2 1 0,1-1 1 0,-1 0 1 16,-2 4 3-16,-2 0 1 0,0 1 0 16,-3 2 1-16,0-1 0 0,-4 4 1 0,-1 0 2 15,-3 2 6-15,-3 0 7 0,0 2 13 0,-4 5 6 16,-1 1 1-16,0-1 1 0,-3 6-4 0,0 2 3 15,-6 1-2-15,-2 1-3 0,-3 2-5 16,-2 1-7-16,-2-2-2 0,-4-2 2 0,-1-1 2 16,0-3 7-16,-2-3 7 0,-4-3 6 0,0-3 4 15,-2-2-1-15,-2-5 1 0,-1-1-2 0,4-3-7 16,-3-1-1-16,0-4-8 0,0-1-5 0,0 0 1 16,3 0-7-16,-5-6-3 0,4-3-6 15,-2 0-6-15,2-3 0 0,1-2-1 0,4-1 2 16,0-3-3-16,1 2-2 0,3-4-12 0,2 3-16 15,1-2-10-15,5 2-6 0,-1 1-4 0,5 2-12 16,0 1-29-16,1 3-50 0,5 1-64 16,1 0-101-16,0 3-139 0,1 0-36 0,5 2 63 15,-3 2-2-15</inkml:trace>
  <inkml:trace contextRef="#ctx0" brushRef="#br0" timeOffset="8802">10396 1656 778 0,'0'0'194'0,"0"0"-189"16,0 0 7-16,0 0-5 0,0 0-15 16,0 0-13-16,0 0-2 0,0 0 8 0,0 0 20 15,0 0 18-15,0 0 9 0,0 0 5 0,0 0 7 16,0 0 6-16,-12-16-4 0,12 16-7 0,0-1-6 15,0-1 3-15,0 2 11 0,0 0 4 0,0 0-2 16,0 0-17-16,0 0-19 0,0 0-13 0,0 0-8 16,0 0 2-16,0 0 5 0,0 3 14 15,0 2 24-15,1 4 15 0,2 2 11 0,-1 3-1 16,0 0-19-16,0 2-12 0,0-2-12 0,1-1-12 16,1 0-3-16,0-4-6 0,0-1-3 15,0-2-1-15,1-4-5 0,-4 1 3 0,3-3 3 16,1 2-1-16,-2-2 6 0,-1 0 0 0,2 0 6 15,1 0 5-15,-2 0 2 0,-2 0 4 0,2-5 3 16,1-2-4-16,-1-1 1 0,0-1-7 16,-2-2-7-16,3 1 3 0,0-3-8 0,-3 3 6 15,-1 0-2-15,0-1-1 0,0 2 6 0,0-1 3 16,0 3 7-16,-1 1 7 0,-3-1 0 16,3 4 8-16,-2 2-1 0,3-1-1 0,-1 1 2 15,1 1-13-15,0 0-5 0,0 0-10 0,0 0-10 16,0 0-7-16,0 0-9 0,0 0-6 0,0 0-7 15,0 1 11-15,0 4 11 0,0 3 14 0,0 2 12 16,0 1-3-16,0 0-7 0,1 1-6 16,-1-3-10-16,4 0-2 0,0-1-7 0,0-2 0 15,0-2-3-15,3 1-9 0,-1-1-12 0,2-2-32 16,0 1-71-16,3-1-132 0,0-2-127 0,0 0 11 16,-6 0-103-16</inkml:trace>
  <inkml:trace contextRef="#ctx0" brushRef="#br0" timeOffset="7044">8743 2017 80 0,'0'0'13'0,"0"0"22"0,0 0 40 0,0 0 25 16,0 0 8-16,0 0-13 0,0 0-29 0,0 0-13 16,0 0 1-16,0 0-2 0,0 0 1 0,0 0 0 15,0 0 2-15,-56-104 10 0,56 104-6 16,0 0-7-16,0 0-14 0,0 0-14 0,0 0-14 16,0 0-12-16,0 5 5 0,-2 3 23 0,2 7 30 15,0 4 26-15,-1 7-1 0,-2 1-19 16,1 5-23-16,0 3-17 0,1 0-7 0,0 3-7 15,-2 0-4-15,-1 1-4 0,1 0 0 0,0-3-4 16,2-1-4-16,-1-6 0 0,1-5-5 0,1-6-4 16,0-5-10-16,0-4-20 0,0-4-24 15,0-2-25-15,0-3-27 0,3 0-57 0,-2 0-56 16,5-8-14-16,-2 2-74 0,-1 1 192 0</inkml:trace>
  <inkml:trace contextRef="#ctx0" brushRef="#br0" timeOffset="7708">8662 1809 108 0,'0'0'24'0,"0"0"-6"0,0 0-4 0,0 0-3 16,0 0-3-16,0 0 6 0,0 0 20 0,0 0 29 15,0 0 27-15,0 0 15 0,0 0 1 16,0 0-3-16,0 0-1 0,0 0-3 0,14-10-7 15,-13 6-16-15,3 3-24 0,2-1-20 0,-3 1-13 16,5-2-8-16,-1 0-3 0,3 1-1 0,1-1-3 16,2 0 1-16,-1 2-1 0,3-2 0 0,0 2 1 15,1-1-1-15,2 1-1 0,1-1 0 0,2 1 1 16,1-1 1-16,1 2 1 0,3-2 0 16,1 2 2-16,0-1 0 0,3-1 0 0,-1 2 1 15,7-1 1-15,-5 1 1 0,3-2 0 0,-1 2-2 16,5-1-4-16,-1-1 0 0,0 1 5 15,2-1 3-15,1-1 4 0,-2 0 2 0,2 0-6 16,-1-2 0-16,1 1 1 0,0-1 1 0,-2-1 4 16,2 1 0-16,-5 2-1 0,1-1 0 0,0 1-2 15,-4 0 0-15,2-1-2 0,-4 2-1 16,-1-2-1-16,1 2-3 0,-3-2 0 0,-1 3 0 16,-3 0 0-16,-4-1 4 0,0 2-2 0,-5 0 3 15,-3-3 0-15,-6 3 0 0,4 0 0 16,-5 0 1-16,-3 0 12 0,-1 0 22 0,0 0 30 15,0 0 25-15,0 0 8 0,0 0-6 0,0 0-19 16,0 0-18-16,0 0-17 0,-1 0-13 0,-1 0-13 16,0 0-12-16,-2 0-8 0,-1 0-10 15,1 0-5-15,-1 0-4 0,-1 0-3 0,0 0-4 16,-1 0-9-16,0 0-9 0,1 0-13 0,1 0-27 16,-2 0-19-16,3 0-40 0,-3 0-44 0,3 0-60 15,1 0-78-15,-1 0-65 0,2 0 28 16,-1 3 82-16,3-3 28 0</inkml:trace>
  <inkml:trace contextRef="#ctx0" brushRef="#br0" timeOffset="8217">10099 1438 120 0,'0'0'20'0,"0"0"-28"0,0 0 7 0,0 0 3 15,0 0-1-15,0 0-1 0,0 0-1 0,0 0 12 16,0 0 16-16,0 0 29 0,0 0 33 0,0 0 47 15,0 0 37-15,0 0 24 0,17-83 3 16,-17 83-26-16,0 0-28 0,0 0-41 0,0 0-33 16,0 0-33-16,0 0-30 0,0 3-19 0,0 1 4 15,0 7 29-15,0 4 31 0,0 5 28 0,0 6 5 16,0 1-19-16,-1 3-17 0,-2 4-13 16,2 1-13-16,-2 2-6 0,-1 5-7 0,1-1-1 15,-1 2 4-15,0 1-5 0,-3-2 2 0,3 2-4 16,-1-1-3-16,1 2 2 0,0-5-2 15,1 0-1-15,-1-7-1 0,1-4-2 0,2-5 0 16,1-5-1-16,0-5 0 0,0-4 0 0,0-4 1 16,0 1 1-16,0-5 2 0,0 2-1 0,0-4 1 15,0 1 0-15,0-1-3 0,0 0 1 0,0 0-2 16,0 0-2-16,0 0-3 0,0 0-7 0,0 0-10 16,0 0-13-16,0 0-18 0,0 0-21 15,0 0-25-15,0 0-40 0,0-1-51 0,1-3-67 16,-1-1-98-16,4 1 17 0,-1-1-194 0</inkml:trace>
  <inkml:trace contextRef="#ctx0" brushRef="#br0" timeOffset="9513">10665 1666 907 0,'0'0'132'0,"0"0"-64"16,0 0-27-16,0 0-16 0,0 0-12 0,0 0 0 16,0 0 1-16,0 0 13 0,0 0 11 15,0 0 3-15,0 0-5 0,0 0-9 0,0 0-3 16,0 0-3-16,41-21 3 0,-28 18 6 0,-3 0 1 15,3 0-2-15,0 0-2 0,4 0-1 0,-2-2-2 16,4 1-1-16,1 1-2 0,2 0-2 0,3 1-4 16,1 1-3-16,1-1-3 0,0 1-4 15,2-1 1-15,0 1-1 0,1-2-2 0,-2 0 2 16,4 0 0-16,1 1 1 0,-3-2 3 0,4 2-6 16,0 0 0-16,3-4-2 0,2 3-5 15,-4-1 5-15,-3 2 0 0,1-1-2 0,-3 1 4 16,-1 1-4-16,-2-2 1 15,2 1-1-15,-6 1-1 0,0 1 3 0,-1 0 0 0,-6 0 0 0,4 0 3 16,-5 1-3-16,0 1 1 0,-4-1 0 16,-1 1 5-16,-1-1 3 0,-3 2 3 0,0-1 4 15,-1 0 0-15,-2-2-1 0,1 0-1 0,-4 1-4 16,0-1 3-16,0 0 6 0,0 0 9 16,0 0 9-16,0 0 4 0,0 0-4 0,0 2-4 0,0-2-6 15,0 0-8-15,0 0-4 0,0 0-5 16,0 0-5-16,0 0-1 0,0 0-3 0,0 1-1 15,0-1-3-15,0 0-1 0,0 0-1 0,0 0-4 16,0 0-2-16,0 2 4 0,0 1 1 0,3 3 8 16,1 0 4-16,-1 2-1 0,1 2 0 0,-1 2-1 15,3 3 2-15,-1 5 1 0,1 3 7 16,1 4 1-16,0 7 0 0,0 2-1 0,-2 7-4 16,2 4 1-16,-3 7 0 0,2 2-1 15,-2 3 1-15,0 3-4 16,0 0 0-16,1 1-3 0,-5-1-3 0,3 2-2 0,1-3-2 0,-2-2 2 15,-1-4-7-15,3-3-8 0,-4-6-23 0,3-8-45 16,1-5-70-16,3-10-110 0,-2-6-188 16,-1-9-46-16,0-3-327 0</inkml:trace>
  <inkml:trace contextRef="#ctx0" brushRef="#br0" timeOffset="12010">8826 4360 227 0,'0'0'11'0,"0"0"-6"0,0 0 1 16,0 0-2-16,0 0 0 0,0 0-1 15,0 0-2-15,0 0 1 0,0 0 0 0,0 0 0 16,0 0 1-16,0 0 3 0,10-28 1 0,-10 28 2 15,0 0-1-15,0 0-1 0,0 0-3 16,0 0-6-16,0 0 2 0,0 2 2 0,0 1 5 16,1 1 3-16,-1 2-1 0,0 1-2 0,0 1-3 15,1 0 0-15,2 1-2 0,-2 0-1 0,2-1-3 16,-1 0-3-16,0-1 2 0,0 0 0 16,-1-2 5-16,3 1 3 0,0-1-2 0,-1 2 4 15,-2 1 14-15,3 1 3 0,2 1 9 0,-2-1 1 16,3 2-14-16,-2-1 0 0,-2 0 3 15,5 1-7-15,-5 0-3 0,5 0-6 0,-4-2-8 16,-1 0 0-16,4 0 2 0,-3 1 3 0,-1-2-1 16,3 0 3-16,-1 1 0 0,-3-2 0 0,5 3 1 15,-4-1-1-15,0 0 0 0,3 0-1 0,-2 0 0 16,-1 0 1-16,1 0 1 0,2 1 0 16,-4-1 1-16,4-1-1 0,-1 0 0 0,-1 2 0 15,5-3 1-15,-5 0 4 16,4 1 3-16,-3 0 2 0,4 1 3 0,-4-1 0 0,5 1 0 0,-5-2 2 15,6 3-1-15,-1-3-4 0,-2 2 0 0,1 0-4 16,2 0-2-16,0 0 2 0,-1 1-2 16,2-1-2-16,-1 0 2 0,1 0-5 0,2 1 1 15,-2 1 2-15,2 0-5 0,-1 0 5 0,1-1 1 16,1-2 1-16,4 0 8 0,-2 2-6 16,0-3 1-16,4 3 1 0,-3-4-1 0,1 0 4 15,1 0 0-15,1-1-2 0,1 1 3 0,-1-2 1 16,-1 1 1-16,3-2 0 0,-3 0-4 0,1 0 1 15,2-1 1-15,-4-1-2 0,7 2 1 16,-1-3 0-16,-1 0 1 0,2 2 0 0,-1-2 0 16,2 0 0-16,2 0-2 0,-2 0-3 0,2 0-3 15,-1-2-4-15,1-1-1 0,2 2-2 0,1-1-3 16,-1 1 0-16,1 1 0 0,0 0 1 16,-2 0 0-16,5 0 2 0,-5-2-1 0,0 2 2 15,1-1-2-15,2-1 1 0,-3 1 1 0,4-3-1 16,-1 3 1-16,1-1 2 0,-1-1-2 15,1 0-2-15,-1 2 1 0,-2-2-2 0,3 0 0 16,-1 1 1-16,1-1-1 0,3 0 4 0,-2-3-1 16,2 1 1-16,1-1 1 0,-3 0-1 0,1 0 1 15,0 0 0-15,-3 0-1 0,2-2 7 0,-1-1 2 16,3-1 5-16,-1-1 1 0,-3-3-1 0,-2 2 3 16,-1 0 2-16,-3-2 2 0,-1 2 2 15,-1-2 2-15,-3 0-1 0,-1 1 3 0,0 1-1 16,-2 0-3-16,-1-1 2 0,-2 1-4 0,2 0-1 15,-3 0-2-15,-1 2-5 0,-2-3-1 16,0 1-2-16,-2 1 3 0,1 2-2 0,-2 0-1 16,-2 0 0-16,0-1-5 0,-2 0 1 0,2 3-1 15,-1-3-2-15,-1 2-2 0,2 2-1 0,-2-1-4 16,0-1-1-16,-1 1 0 0,1-2-3 16,-1 3-1-16,0 0-1 0,2 0 0 0,1 0-1 15,-5 1-2-15,5 2-3 0,-1-2 0 0,-1 2-3 16,-1 0-3-16,-1 0-6 0,0 2-15 0,-1 1-22 15,-2 0-33-15,2 0-24 0,-2 0-26 0,0 0-15 16,0 3-17-16,0 3-34 0,-7 1-51 16,-4 4 8-16,4-3 10 0,-1-2-117 0</inkml:trace>
  <inkml:trace contextRef="#ctx0" brushRef="#br0" timeOffset="13339">8797 4277 247 0,'0'0'21'16,"0"0"-21"-16,0 0 0 0,0 0-2 0,0 0 1 16,0 0-1-16,0 0 2 0,0 0-1 0,0 0 1 15,0 0 1-15,0 0 0 0,0 0 3 16,0 0 0-16,-147-15 3 0,140 17 10 0,-2 0 13 15,2-2 22-15,3 0 18 0,0 0 8 0,-1 0-4 16,4 0-18-16,1 0-20 0,0 0-22 16,0 0-17-16,0 0-16 0,0 1-10 0,0-1 1 15,0 0 2-15,0 3 18 0,0-1 21 0,0 3 12 16,0 1 8-16,0 2-7 0,-3 1-9 0,3 0-6 16,-1 2-4-16,1 1-3 0,0-1-1 15,0 1-2-15,0 0 4 0,0 0 5 0,0 2 7 16,0-2 3-16,0 1 4 0,0 1-1 0,0 2 0 15,0 0 5-15,0 1 8 0,0 1 8 0,0 0 5 16,0 2-7-16,0 1-10 0,0-1-13 0,0 1-11 16,1 1-3-16,2 0-1 0,1-3 2 15,-1 3-2-15,0-3 3 0,-2 1-1 0,6 0-2 16,-2-2 3-16,2 2 0 0,-1-1 3 0,-1 0 1 16,3 1 2-16,-2-2 0 0,2 0 4 0,-3 0 2 15,4-1-1-15,-4 1-4 0,3-1-3 0,0-3 0 16,-2 4 1-16,2-3 3 0,-3-1-2 15,4 1-4-15,-5 0-1 0,5 0-4 0,-5-2-1 16,5 2 1-16,-4-1 1 0,3-1 1 0,-2 1 3 16,1-1 4-16,-1 1 0 0,1-1 2 15,0 1 3-15,1 1 0 0,-1-2 0 0,4 4-2 16,-1-2 0-16,-1 0-2 0,-1 0 5 0,5 0-1 16,-2 2-3-16,1-3-2 0,0 1-5 0,-1 0-1 15,1 0 0-15,-1 1 1 0,3-2 1 16,-2 2-2-16,2-2 3 0,-2-1-1 0,2 3-1 15,-1-2-1-15,1-1-4 0,-2 0 3 0,1 0 1 16,-4-1 2-16,1 0 1 0,-1-3 3 16,1 2 5-16,-2-1 6 0,3-2 4 0,1 3-2 15,1-1 1-15,0 1-1 0,1 2 1 0,0-4 1 16,1 3-3-16,1-4-1 0,0 4-3 0,2-4-2 16,-2 1-3-16,5 1 3 0,-3-1 2 0,4-1-1 15,-3-1 4-15,1 0-4 0,-1 0-5 16,4-3 4-16,-1 2-3 0,2 0-3 0,-3 1 2 15,-1-1-1-15,4 1 1 0,-1-2 4 0,-1 1-3 16,1-3-2-16,5 2-2 0,-2-2-3 0,1-2 3 16,0 2 0-16,3 1-4 0,0-1-1 0,0-1-4 15,-1 1 0-15,0 0 3 0,1 0-2 16,1-1 1-16,-1 1-3 0,2-2 1 0,2 1 2 16,-4-1-2-16,5-1 5 0,-3 2-1 0,2-2-1 15,-3 0 0-15,3 0 1 0,0-2 0 16,-1-1 3-16,3-1 1 0,-1-1-2 0,-3-1-1 15,5 2 0-15,-5-4-2 0,2 1-2 0,-1-1 2 16,0-3-1-16,1 3 1 0,0-2 1 0,0-1-3 16,1 2 1-16,-3-1-4 0,2 1 2 15,-1-2 2-15,0 0-2 0,-3 0 2 0,1-1-1 16,2 1-1-16,0 0 1 0,-3-1-4 0,4-1 6 16,-2-1-1-16,-1 1 1 0,-2-2 5 0,-2 0-4 15,0 1-1-15,1-1 2 0,-4-1-3 16,-1 1 4-16,2-1 1 0,-3-1 1 15,1 0 4-15,-3 1 0 0,2-3-1 16,-3 2-2-16,-2-3-7 0,2 2 2 0,-1-1 0 0,-5-1 1 0,1 1 3 16,0-2-4-16,-2 2-1 0,-1-3-4 0,0 1 0 15,0 1 8-15,-3 1 1 0,4-3 3 16,-4 0 1-16,1 2-9 0,1-2-2 0,-1-1-1 16,-1 0-3-16,3-1 2 0,-3 0 0 0,3-2 0 15,-2 0 0-15,4-1-1 0,-1 0 0 0,-1-2 0 16,1 3-1-16,1 0 1 0,-1 3 0 15,0-1-1-15,-2 5 3 0,1 0-2 0,0 2 0 16,-2 0 3-16,-2 2-3 0,1 0 2 16,-2 0-1-16,0 0-3 0,1 1 1 0,-4 0 1 15,2 0 5-15,-3 4 7 0,1 1 5 0,-3 3-3 16,0-1-3-16,0 3-5 0,0 1-11 0,0 1-5 16,0 1-12-16,-3 1-15 0,3 0-21 0,-2 0-31 15,0 0-7-15,-4 7-21 0,-1 7-51 0,-4 6-124 16,2 0-252-16,-1-7-880 0</inkml:trace>
  <inkml:trace contextRef="#ctx0" brushRef="#br1" timeOffset="19063">758 2017 482 0,'0'0'200'0,"0"0"-106"0,0 0 50 0,0 0 1 16,0 0-43-16,0 0-78 0,0 0-102 0,0 0-24 15,0 0 10-15,0 0 38 0,0 0 51 0,0 0 3 16,-11 11 1-16,14 6-1 0,-1 3 5 15,0-2 8-15,0 6 6 0,-2 2 13 0,2 4 12 16,-2 7 6-16,0 4 10 0,0 6 3 0,0 7-3 16,0 3-2-16,-4 7-8 0,0 4-7 15,-5 6-7-15,5 1-5 0,-3 8-7 0,2-1-5 16,-2 1-8-16,3 1-4 0,1-2-1 0,1-3-4 0,-3-3 1 16,5-3-2-16,0-4 17 0,0-6-4 15,0-6-3-15,0-5-3 0,0-10-17 0,0-5 4 16,0-9 4-16,0-6 2 0,0-7-3 0,5-4-2 15,-3-5-2-15,1-3-1 0,-3-3 9 16,0 2 7-16,3-2 13 0,-3 0 12 0,0 0 5 16,0 0 2-16,0 0-11 0,0 0-8 0,1 0-11 15,-1 0-21-15,0-2-14 0,0-2-19 0,0-3-23 16,-1 1-24-16,-2 0-41 0,3-2-51 16,-3 2-92-16,2 0-30 0,0 2 44 0,1 0-84 0</inkml:trace>
  <inkml:trace contextRef="#ctx0" brushRef="#br1" timeOffset="20815">795 1308 19 0,'0'0'57'0,"0"0"-39"15,0 0-2-15,0 0-3 0,0 0-5 0,0 0-6 16,0 0-1-16,0 0-1 0,0 0 0 16,0 0 4-16,0 0 2 0,0 0 7 0,0 0 7 15,0 0 7-15,2-2 6 0,-2 2 9 0,0 0 11 16,0 0 18-16,0 0 18 0,0 0 16 0,0-1-12 15,0-1-23-15,0 1-29 0,0-4-26 0,0 2-2 16,0-2 13-16,-2 1 11 0,2-1 11 0,-2 1 6 16,-1-1-7-16,2 0-3 0,-3 0-8 15,3 1-3-15,-2 1 1 0,2-1-4 0,-1-1 2 16,-1 2-2-16,-1 0 3 0,3 0 7 0,-2 0 2 16,2 0 0-16,1 2-2 0,-1-2-3 15,1 1-3-15,0 2-5 0,0-1-3 0,0 1-7 16,0-2-11-16,0 2-12 0,1-1-9 0,3-3-3 15,3 2 2-15,1-2 7 0,2 1 3 0,6-1 4 16,3 0-1-16,3 0 2 0,1 1 1 0,7-2-1 16,3 2 1-16,2 0-1 0,4-1 0 15,3 3-1-15,4-2 0 0,5 0 0 0,1 1-2 16,5-1-3-16,1 0-1 0,0-2-3 0,6 1-1 16,-1-3 2-16,4 1 0 0,1-1 0 0,3-1 1 15,5-1 1-15,-3 0 3 0,6-1-2 0,2 2 4 16,0-1-3-16,0-1 0 0,4 1 2 15,3 2-1-15,-5-2 2 0,3 3 1 0,1 0-2 16,2 1 2-16,0-1-1 0,5 0 1 0,3-1 1 16,1 1-2-16,1 1 2 0,4-1 0 15,-2 1-1-15,2 0 3 0,2 2-4 0,-3 0 0 16,5 0 0-16,1 0-1 0,2 0 3 0,1-2 0 16,1 2-1-16,4 0 3 0,-4-2-2 0,5 2 1 15,3 0 2-15,-1 0-3 0,3 1 1 16,-1-1 2-16,2 0 1 0,3 0 3 15,1 1 3-15,-3 2 1 0,4 0 2 0,-1 0-2 0,4 0 2 16,-1 0 2-16,-1 3 4 0,2 2 6 0,-2-1-4 16,-2 2 3-16,4 0-6 0,2 2-2 15,-5 1 0-15,3 0-2 0,2 0 1 0,-1 2-1 16,-1-2 0-16,-2 0-3 0,4 0-2 0,0-3 0 16,-1 0-3-16,1 0 0 0,-6-3-1 0,4 2 0 15,-7-2 1-15,6-1-3 0,-6 1 2 0,4-2 1 16,-2-1 1-16,-6 0 2 0,-1 0 0 15,-4 0-5-15,-5 0 1 0,-2 0 0 0,-5-1 2 16,-2-1 7-16,-4-1-1 0,-5 2 1 0,-6-1 2 16,-1 0-1-16,-8 1 7 0,-5-1-2 0,-4 2-4 15,-6 0 1-15,-4 0-12 0,-3 0-1 16,-7 0 0-16,-2 3-5 0,-6 1 2 0,-6-1-1 16,-3 1-1-16,-5 1 1 0,-4-2-2 0,0 2-2 15,-4-2-1-15,-5 0-1 0,-2 1-3 16,2 0 0-16,-7-2-3 0,1 0 2 0,-3 0-4 15,0 0 0-15,-2-1-6 0,-2 1-3 0,0-2 3 16,0 0 3-16,0 1 5 0,0-1 5 0,0 0 1 16,0 0 0-16,0 0-1 0,0 0 0 15,0 0 0-15,0 0-1 0,0 0-8 0,0 0-19 16,0 0-32-16,0 0-42 0,0 0-68 0,0 0-103 16,0 0-89-16,0 0 29 0,0 0 70 0,1 0 13 15</inkml:trace>
  <inkml:trace contextRef="#ctx0" brushRef="#br1" timeOffset="21276">11668 0 1344 0,'0'0'-18'0,"0"0"38"0,0 0-6 16,0 0-30-16,0 0-48 0,0 0-40 0,0 0-17 15,0 0 20-15,0 0 40 0,0 0 32 0,0 0 12 16,0 0 9-16,0 0 2 0,-96 108 7 15,88-80 6-15,-3 8 7 0,3-2 5 0,-1 8 7 16,-1 2 3-16,1 4 7 0,-2 4 2 0,2 4-2 16,-2 2-6-16,3 2-6 0,0 0-3 0,-3 3-5 15,2-1-3-15,-1 2-4 0,0-4-6 16,-1-1-2-16,4-6-2 0,0-7-1 0,5-5 0 16,-1-10-1-16,2-6 1 0,1-5 1 0,0-5-2 15,0-5 3-15,0-2 1 0,0-4 0 0,0-1 11 16,0-3 19-16,0 2 20 0,0-2 21 15,0 0-5-15,0 0-8 0,0 0 5 0,0 0-12 16,0 0-2-16,0 0-13 0,0 0-45 0,0-2-43 16,-2-1-52-16,2-1-73 0,0-2-105 0,0 0-46 15,0 3 35-15,0 1-109 0</inkml:trace>
  <inkml:trace contextRef="#ctx0" brushRef="#br1" timeOffset="21796">11907 726 355 0,'0'0'127'0,"0"0"-98"0,0 0-14 0,0 0-47 16,0 0-13-16,0 0 7 0,0 0 14 0,0 0 25 15,0 0 3-15,0 0-4 0,0 0-1 0,0 0 0 16,0 0 3-16,128-3 2 0,-104 2 1 16,1-4 5-16,4 1 3 0,-1 0 1 0,0-1 0 15,4 0-2-15,1 1-1 0,1 1-1 0,0 0 0 16,5-1-3-16,-2 2-1 0,4-2-3 15,-2 3-1-15,5-1-2 0,-2 2 0 0,2 0 2 16,4 0-2-16,-3 0 1 0,1 0-1 0,1 0 1 16,0 0 1-16,0 0 2 0,2 0-1 15,-3 0 1-15,4-1 0 0,-7-1-2 0,2 2 1 0,2-1-1 16,-5-1-1-16,4 2 0 0,-2 0-1 0,-2 0 0 16,-2 0 0-16,1 0 0 0,-1 0 2 15,-2 0 1-15,-5 0-2 0,3 0 0 0,-8 0-4 16,-1 0-2-16,-2 0 2 0,-8 0 0 0,1 2-1 15,-6-1 0-15,-3 1-1 0,-3-1-8 0,-1 1-6 16,-5-2-3-16,0 1-2 0,0-1 4 16,-5 2 8-16,-1 0 0 0,-3 0-17 15,-3 2-18-15,-3 0-18 0,-4 1-1 0,0 1 15 16,4-3 12-16,5 0-65 0</inkml:trace>
  <inkml:trace contextRef="#ctx0" brushRef="#br1" timeOffset="22687">11927 495 107 0,'0'0'12'0,"0"0"15"16,0 0 30-16,0 0 21 0,0 0 11 0,0 0-9 15,0 0-17-15,0 0-17 0,0 0-10 0,0 0-8 16,0 0-15-16,0 0-6 0,0 0-5 0,0 0-6 16,22-51 10-16,-18 57 13 0,3 3 10 15,0 2 11-15,-2 4-2 0,2 3-6 0,0 3-6 16,0 4 0-16,-1 3-4 0,1 5-5 15,-3 1-4-15,3 3-5 0,-3 2-3 0,-1 3-2 16,1 0-4-16,-4-1-8 0,1-1-8 0,-1-4-9 0,0-4-9 16,0-4-6-16,0-7 7 0,3-6 4 15,-3-6 12-15,0-5 29 0,0-2 53 0,0-1 66 16,0-1 23-16,0 0 35 0,0 0-30 0,0 0-51 16,-3-1-23-16,1-3-45 0,-2-2-19 0,1-2-12 15,-1 1-2-15,1-1-9 0,-1-3-9 16,1 0-14-16,3-1-21 0,0-2-20 15,0-2-16-15,0-1-7 0,0-1 6 16,0-2 18-16,4 0 23 0,2-2 14 0,-2-1 17 0,-1 0 16 16,1 2 8-16,-3 1 15 0,0 1 12 0,-1 4 12 15,3 4 22-15,-3 1 12 0,0 4 1 0,0 3-17 16,0 1-33-16,0 2-36 0,0 0-39 16,0 0-35-16,0 0-30 0,0 0 10 0,0 5 33 15,0 1 41-15,1 5 40 0,-1-1 11 0,0 2-4 16,0 2-8-16,0 1-3 0,0-2-8 15,0-1-1-15,2-1-2 0,-2-1-1 0,0-1 0 16,0-1 1-16,0-4-1 0,0 1 0 0,1-3 2 0,-1-1 5 16,0-1 9-16,0 0 15 0,0 0 12 15,0 0 9-15,0 0 5 0,0 0-1 16,0 0-4-16,0 0-5 0,3 0-13 0,-2-3-31 0,1-3-30 16,-1-2-20-16,3-4-15 0,-2-1 14 15,2-1 16-15,-2-1 12 0,0-1 10 0,2 1 2 16,-4-1 7-16,0 2 2 0,0-2 6 0,0 3 4 15,0 1 8-15,0 1 1 0,-4 2-1 0,0 2 0 16,-2 2-3-16,2 0-1 0,1 2-6 0,-1 3-15 16,3 0-27-16,1 0-46 0,-2 0-3 15,2 6 2-15,-1 4 19 0,-2 4 39 0,1 5 4 16,-1 2 0-16,2 4-13 0,1-1-40 0,1 2-78 16,8-2-141-16,1-4-19 0,-3-8-271 0</inkml:trace>
  <inkml:trace contextRef="#ctx0" brushRef="#br1" timeOffset="23874">13469 729 1352 0,'0'0'73'0,"0"0"-59"0,0 0-12 0,0 0-11 16,0 0 6-16,0 0 6 0,0 0-9 15,0 0 0-15,173-4-7 0,-131 10-2 0,2 0 0 16,8 0-4-16,3-1 1 0,6-2 1 0,-2 0 2 16,5-1 6-16,-3-2 5 0,2 2 5 0,3-2 6 15,-2 0 2-15,-1 0 2 0,-1 0 3 0,4 0 8 16,0 0 11-16,0 0 10 0,4 0 8 15,2 0-1-15,2 0-5 0,4 1-4 0,-2 2-6 16,1 1-3-16,3 1-8 0,1 1-6 0,5 0-2 16,-1 2-8-16,-1-3-2 0,8 4-2 0,1 1-4 15,1-3 0-15,3 3-1 0,3-3 0 16,-2 2 1-16,-1-1-1 0,4 0-1 0,-1-1 0 16,2-1 0-16,-1-2 1 0,5 1 1 0,2 0 1 15,6 0 1-15,-2-3 1 0,-2 3-1 16,5-2-1-16,-4 2 2 0,6-4-1 0,-4 2 0 15,6 0 1-15,1 0-1 0,2 0 0 0,1 2 0 16,0 0-2-16,-1-1-2 0,-3 0 0 0,1 3 0 16,2 0-2-16,-2 1 3 0,2 1-3 15,-2 0-1-15,-3-1 3 0,3 1-1 0,-2-1-2 16,-4-1 2-16,3 1-3 0,0-1 0 0,-1-1 1 16,0 0-1-16,-1 0 1 0,-2 1 1 0,2-3 2 15,-5 1-1-15,0-1 1 0,0 3 0 16,-3-3 0-16,1 1 1 0,-3 0 0 0,-3-3 1 15,-4 2-2-15,-1-1 0 0,-2 2 0 0,-5-2 0 16,-3 0 4-16,1 2-1 0,-5-2 0 0,-3 1 0 16,0 1 0-16,-8 0 0 0,3-1 1 0,-7 1 0 15,-1-1 0-15,-4 1-3 0,-3 0-1 0,2-1 1 16,-4 2 0-16,-3 0 1 0,0 0 0 16,-2 2 0-16,-1-2 0 0,-5 0 2 0,0 0 0 15,-2 0 1-15,-7 1 1 0,0-1-2 0,-1 1 2 16,-8-1-2-16,0-2 1 0,-3 2 2 15,-2 1-1-15,-6-3 0 0,1 2 0 0,-1 0-2 16,-5-1 0-16,-3-3-1 0,0 4 1 0,-4-3-1 16,-2 0 1-16,1-2 0 0,-1 2 0 15,-3-1 1-15,-1-1-2 0,1 1-1 0,-1-2 1 16,0 1-1-16,0-1 1 0,0 0 0 0,0 0 0 16,0 2 2-16,0-2 3 0,0 0 5 0,0 0 5 15,-1 0 0-15,1 0 0 0,-1 0-8 16,-2 2 1-16,2-1 0 0,-4 2-1 0,4 0 5 0,0 0-7 15,-5 2-4-15,4 1 0 0,-4 1-2 16,2 2-1-16,-2 2 2 0,4 1-1 0,-5 4 1 16,0 2 3-16,4 1-2 0,-5 7 0 15,4-1-1-15,-1 3-1 0,-2 6 1 16,0 2 1-16,0 6 1 0,2 6-1 0,-2 4 1 0,1 6 0 16,0 4 2-16,3 6-1 0,-3 5 1 0,2 6 1 15,3 2 0-15,1 6 3 0,0 3 2 0,0 6 5 16,0 2 3-16,4 3 3 0,1 3 3 15,0 0-5-15,0 0-2 0,0 0-4 0,1-2-3 16,-3-3-4-16,1-2-1 0,-3 1 0 0,1-7-2 16,-2-4 1-16,1-6-3 0,-1-3-1 0,0-7 3 15,0-3 0-15,0-6-1 0,0-4 1 16,0-10-2-16,0-4 3 0,0-8-1 0,0-5 2 16,0-2 0-16,0-11 1 0,3 0 0 0,-3-8 0 15,0-3 1-15,0-3 2 0,0-3 11 0,0 0 11 16,0-1 13-16,-3 0 2 0,-1 0-18 0,-7-6-29 15,-3-1-45-15,-2-5-64 0,-9-2-82 16,-2-3-128-16,-10 1-191 0,7 0 10 0,10 7-211 0</inkml:trace>
  <inkml:trace contextRef="#ctx0" brushRef="#br1" timeOffset="26204">617 4241 1269 0,'0'0'20'0,"0"0"23"0,0 0 28 0,0 0-8 15,0 0-17-15,0 0-56 0,0 0-84 0,0 0-71 16,0 0 2-16,0 0 32 0,0 0 52 0,0 0 60 16,3-20 3-16,2 29-1 0,1 4 1 15,-4 0 11-15,3 2 11 0,-1 1 5 0,-3 5 6 16,-1 1 2-16,0 0 4 0,0 5 1 0,0 1 1 16,0 2-5-16,-1 4-1 0,-2-2 0 15,2 7-1-15,1 0 3 0,0 3 2 0,0 0-2 16,0 2-2-16,0 0-9 0,0 0-4 0,1 4-2 15,3-3 2-15,-1 4 7 0,1-2 4 0,-1 0 1 16,2-1-1-16,0-4-3 0,2 0 2 16,0 3 9-16,1-3 6 0,-1 0 3 0,1-2-2 15,-2 3-7-15,2-1-5 0,0 0 0 0,0 0 4 16,2 3 1-16,0-1-2 0,-4 1-2 0,4 1-6 16,-1 2 1-16,1 0 1 0,0 2 1 0,3 1-3 15,0 2-2-15,3 0-3 0,-2 0 1 0,1-1 3 16,0 2-1-16,4 1 8 0,-2 0-4 15,5 1-3-15,-1-1-4 0,3 0-4 0,-2 0-3 16,3-1 1-16,-1-2-1 0,2-4-1 0,2 0 2 16,2-1 1-16,-2-2 3 0,4-1 5 15,1 2 7-15,-5-2 4 0,2 0 3 0,0-2 0 16,-2 3-3-16,0-1-10 0,2 3 15 0,-1 0-6 16,1 2 0-16,0 1 4 0,-3 2-14 0,2 1 2 15,1 0-4-15,-3 2-2 0,2-1-3 16,-2 3 2-16,1 2 12 0,-2 1 3 0,1 2-5 15,2 0-3-15,1 0-8 0,0 1 3 0,2-2 5 16,1 1-1-16,1-1-3 0,-1 0-7 16,3 1-1-16,0 1 3 0,1 0 3 0,2-2-1 15,2 0 1-15,-2-1-7 0,1 0-2 0,-1-2 0 16,1 0-2-16,1-1 4 0,-1 0 0 0,0-1 2 16,1-1 1-16,2-1-4 0,0 0 2 0,0-1 0 15,2 1-2-15,-4 0 5 0,2 0-5 0,3-2 1 16,0 2 2-16,2 0-6 0,-2-1 4 15,2 2-1-15,-2 2 1 0,5-1 5 0,-3 0-1 16,0 0-4-16,2 1-17 0,-4-3 11 0,4 1 11 16,-3-1 9-16,1 2 24 0,4-2-13 15,0-1-12-15,-3-2-2 0,0 0-5 0,3-2-2 16,0-2 3-16,1-1-3 0,-2-1 0 0,1-2-2 16,0 1-3-16,-1-3-1 0,3 2 2 0,-1-2 2 15,0 1 4-15,0 0 1 0,1 0 3 16,-2-1-1-16,0 0-5 0,-2-3 1 0,1 0-4 15,0-2-2-15,3 2 3 0,0-1 2 0,0 0 2 16,0 0 7-16,4 1 12 0,0-2-3 0,-2 2-3 16,2-1-5-16,3-3-13 0,-2 2 0 15,5-3 2-15,-1 2-1 0,-3-4-2 0,4 5 4 16,0-5-3-16,2 0 3 0,1 0 8 0,0-1-4 16,1-1 1-16,1-2-8 0,1 0-6 0,-2 1 5 15,6-3 0-15,-2 1 6 0,4 0-3 0,-4-2-2 16,3 1-2-16,-3-2 0 0,5-2 3 15,-5 5-2-15,5-2 0 0,0-3-1 0,-3 4-1 16,5-2-1-16,1 0 2 0,0-1 1 16,1 0 0-16,1-2 2 0,0 0 0 15,-2 0-2-15,2-1 0 0,-1-2 2 0,1-1-1 0,-2 0-1 0,6-3 1 16,-3-1 1-16,1-1 3 0,6-2-2 16,-1 2 4-16,-1-3 2 0,5 0 0 0,-1 1 1 15,2-3-3-15,0-1-5 0,0-1-3 0,1-3 3 16,1-1 1-16,0 0 0 0,6 0 1 15,0 0-2-15,1 0 2 0,1-5-3 0,0 0-1 16,-3-1 0-16,4 0-2 0,2-2 2 0,0 1 1 16,1 0 1-16,2-2 0 0,0-2 0 15,3-1-1-15,-3-2 1 0,-1 1-6 16,3-1 4-16,0-2 0 0,0 1 1 0,4-2 3 0,-1-1-2 16,1-4 0-16,-2 0-1 0,4-1-2 0,-2-1 0 15,-1 0-1-15,3-3 1 0,-2 1 2 16,2-2-2-16,-1-1 0 0,2-1-1 0,0-2-2 15,-3-2 1-15,1-1 1 0,1-1-2 0,1 1 3 16,-3-1-1-16,0-1 0 0,1 1 0 0,-5-3-2 16,4 2-1-16,-5-5-2 0,5 1 2 0,-6 0 3 15,4 0 0-15,-1 0 1 0,-4 1 0 0,0-1-3 16,-1-2 2-16,0 1-3 0,-3-2 0 16,2 0 2-16,-2-2-2 0,-3-1 0 0,1-2 1 15,1-4 1-15,-6 1 1 0,3-5 3 0,-5 0-2 16,-2 0-2-16,-1 0-1 0,-2 0 2 0,-1-1-2 15,2 2 3-15,2-1 4 0,-1 0 0 16,-2 0 0-16,-1 0 1 16,-2 0-6-16,2 1 0 0,0 0-1 0,-3-1 1 0,5 0 0 0,-1-2 1 15,2-2-1-15,-3 0-1 0,5 0 1 16,3-3 1-16,-4 1 1 0,-1-1 2 0,-4 0-2 16,2-2 1-16,1 1-1 0,-6 0-1 0,5-1 4 15,-1 0-3-15,-4-2 5 0,4-2 1 16,-2 2-2-16,-1 1 3 0,-4-2-4 0,2 2 0 15,0 1-1-15,-2-3-4 0,-1 2 2 0,5-2 1 16,-2 0 0-16,-2-1 1 0,6 2-3 0,-3 0-2 16,-1 0 1-16,-1 0-1 0,1-2-2 15,-3-1-2-15,-1 2 3 0,-1-1-1 0,-1 2 2 0,-1 0 4 16,0 0-5-16,-4 0 1 0,4-2 1 16,-2-1 3-16,-2 3-3 0,1-2 4 0,-4 0-1 15,0 1-2-15,0-1 5 0,-2 0-1 0,0 0 2 16,-2 1 5-16,0 3-1 0,-2-1 0 0,-2 2-5 15,2 2 0-15,2-1-3 0,-4 2 1 16,1-2 1-16,-1 2-3 0,1-3 0 0,-1 3-1 16,-1 0 0-16,-1-1-1 0,0 1-1 0,-2 0 2 15,1-2 0-15,-2 3 0 0,-4 2-1 0,-1 0 0 16,-3 1 1-16,0-2-2 0,-2 4 1 16,-4 1 3-16,-1-1-2 0,-3 3 4 0,-5-2 2 15,0 1-1-15,-3 1 0 0,0 3 1 0,-4-1-1 16,0 0 1-16,-1 3-1 0,-2 1-3 15,1 1 0-15,-5 2-2 0,0 1 2 0,-2 1-9 16,0 2-3-16,-4 0-8 0,0 3 0 0,2 0 7 16,-4 5 3-16,-2 4 7 0,0 2-5 0,-3 4-5 15,-2 3-10-15,-5 2-10 0,0 0-14 0,-1 5-12 16,0-1-17-16,0 4-29 0,-2 1-43 0,-5 0-81 16,-4 2-114-16,-3 3-185 0,5 1-30 15,-2 2-329-15</inkml:trace>
  <inkml:trace contextRef="#ctx0" brushRef="#br1" timeOffset="28116">805 3704 731 0,'0'0'75'0,"0"0"-1"0,0 0 51 16,0 0 11-16,0 0-10 0,0 0-39 15,-162-37-60-15,139 46-23 0,1 1-16 0,1 7-5 16,0 1-1-16,0 3-4 0,-1 3 3 0,5 4-1 16,-4 3 1-16,2 5 8 0,0 3 4 0,0 6 5 15,-2 3 4-15,2 2-3 0,0 4 5 0,-1 2 2 16,3 3 0-16,-2 3 3 0,1 4-6 15,5 2-1-15,-1 3 1 0,0 3-1 0,1 2 4 16,4 1-1-16,1 3 3 0,-1 0 0 0,5 2-3 16,-2 1 2-16,5-1-4 0,1-2-2 0,0 6 1 15,0-5 2-15,0 1 4 0,5 2 6 0,1 1 3 16,2 3-1-16,-3-3 3 0,8 5 9 16,-4 0 2-16,1 1 15 0,1 1 1 15,0-1-7-15,1 4 4 0,2 1-6 16,-1 2 5-16,4-2 9 15,-1 5 6-15,3 1 6 0,-1 0 1 0,1 7-3 0,-1 2-6 0,1 0-6 0,3 4-9 16,1 0-2-16,-1 2-7 0,2 2-1 0,1 1 15 16,-1 2 11-16,4 1 3 0,-1 0-8 15,2-1-17-15,-1-2-20 0,2-3-7 0,5-5-3 16,0 0 0-16,2-5-1 0,3 0 1 0,5-2 3 16,-2-4 2-16,4 1 5 0,3-2 1 0,1 3-4 15,2 1 0-15,2-3-3 0,2 2 0 0,-2 0-1 16,-1-3-1-16,4 2 0 0,-2 0-4 15,2-1 3-15,-2 1 2 0,4 0 1 0,-1 1 4 16,3 1 2-16,-1-1 0 0,3 1-2 0,3-2-7 16,0-2-2-16,1-1-1 0,0 0-1 15,2-2 18-15,1 0-5 16,2-2 0-16,-4-4 0 0,4-3-19 0,0-3 4 0,1-2-1 0,1-5 3 16,4 1 8-16,0-1-6 0,2-4 4 0,1-1 2 15,0 1-6-15,3-3 9 0,-2-2 0 0,1 3-4 16,1-3 1-16,3 1-3 0,-5-3-1 0,4-2-1 15,1-1-1-15,3 0 2 0,-2-1 0 16,0 2 1-16,2-3-3 0,-2 0-1 0,0 0-2 16,1-1 1-16,-3-2 3 0,3-2-2 0,2-2 0 15,-4 2-1-15,3-1 2 0,1 1-1 16,1-2 2-16,1-4 0 0,-1 0-1 0,0-1 1 16,0 0 0-16,0-1-1 0,0-1 1 0,2-2-1 15,1 0 0-15,-1-1 4 0,1-2-1 0,5 1 3 16,-1-1-2-16,-3-3 1 0,4 1-2 0,-3-1-1 15,4-4-1-15,-3 1 2 0,7-2-1 16,-1 1 0-16,2-2 5 0,-1-2-2 0,1-2 3 16,1-1-2-16,0-3 2 0,1 0-4 0,2-3-1 15,3-4 1-15,-2 0-1 0,4-2-2 0,-2-3 3 16,2 0-2-16,-3 0-1 0,4-2 1 16,1 1-4-16,2-3 1 0,0 0 1 0,3-3 1 15,3 2 1-15,-2-3-2 0,3-3 0 0,-1-2 1 16,5-1-2-16,1 0 1 0,2 0-1 0,0-4-1 15,2-2 2-15,1-1-3 0,1-2-2 16,1 1 1-16,-1-3-2 0,1 0 4 0,2-1 2 16,-1-2 1-16,1 0 1 0,1 1-1 0,0-1-2 15,-3-2 0-15,3 0-2 0,2-1 2 0,-2 0 1 16,-2-2-1-16,1-1 0 0,-3-1 0 16,0-2-2-16,-2-1 4 0,4-2-1 0,-7-1 1 15,3-1 2-15,-3 1-6 0,1 0 3 0,0-2-1 16,-1 2-2-16,0-4 3 0,-3-1-2 15,1-1 1-15,0-1-5 0,2-2-3 0,-2-1 1 16,1-1-1-16,-1-2 7 0,3-2 4 0,0-2-2 16,-2-3-3-16,1 0 0 0,-2-4-2 0,-3 0-1 15,3-1 4-15,3-2-1 0,-4 0 4 0,-3-5-2 16,1 0-5-16,-4-4 0 0,-1 0-1 16,4-3 1-16,-4 2 10 0,1-5-7 0,-1 0 4 15,3-3 2-15,-5-2-10 0,-4-2 7 0,3-2-5 16,-2-3 0-16,1 1 3 0,-1-4-1 0,-5-1 1 15,4-1 0-15,-6 1 0 0,-3 1 1 0,-3-3 0 16,-1-1 0-16,-6-2 0 0,-1-2 1 16,3-1-1-16,-6 1 0 0,-1-2 3 0,-4-1 1 15,2 0-2-15,-5-4 1 16,0 2-3-16,-4-1 4 0,0 1 1 0,-1-2-1 0,-1-3 3 16,1-1-5-16,-1-5 3 0,1-1-2 0,-3-3 1 15,-1-1-2-15,-4-3-1 0,3-3 0 0,-5 2 0 16,-1-1-3-16,-3-1 6 0,-2 0 0 15,0 3-1-15,-4 1 4 0,0 3-3 0,-2 2-1 16,0 0 2-16,-5 2-2 0,0-3 2 0,-4 5 2 16,-1-1-4-16,-1 2 4 0,-1 1-6 0,-2-1 3 15,-3 3-1-15,0 0 4 0,2 0 5 0,-2-2 0 16,3-5 4-16,2 0-6 0,-5-5-4 0,3 3 1 16,-2 0-6-16,2 0 7 0,-2 1-1 15,4 1-4-15,-1-2-1 0,1 1-4 0,-2 1-1 16,-4-2 4-16,1 3-2 15,2 0 0-15,-3-3 2 0,1 4-3 0,-1 1 0 0,-2 3 3 16,0 1-8-16,-5 2 0 0,1-1 2 0,-2 2-1 16,0 3 6-16,0 2-4 0,-5-2-4 0,1 6 1 15,-3-2 0-15,-1 9 3 0,-5 1 5 0,-1 5-4 16,-2 1 2-16,-4 6 5 0,1 2-4 0,-1 5 0 16,0 4-2-16,-2 3-6 0,-2 2 5 15,-2 7-2-15,3 4-2 0,-8 3-4 0,2 2-10 16,-1 3-15-16,1 1-19 0,-2 4-27 0,-2 2-28 15,0 4-46-15,0 3-97 0,0 5-319 16,0 7-1037-16</inkml:trace>
  <inkml:trace contextRef="#ctx0" brushRef="#br0" timeOffset="108593">6958 4341 1587 0,'0'0'85'0,"0"0"-1"0,0 0 18 15,0 0 9-15,0 0-4 0,0 0-23 0,0 0-55 16,0 0-67-16,0 0-74 0,0 0-10 15,0 0 18-15,0 0 43 0,-46-109 64 0,51 132 7 16,-1 5-1-16,6 6-7 0,-2 5-3 0,-1 6 0 16,4 5-4-16,0 4 0 0,0 10 3 0,-2 8 1 15,3 4 1-15,1 9 4 0,-1 5 0 16,2 4-1-16,-2 5 1 0,2 2 1 16,-1 6-4-16,1 2 3 15,0 6-1-15,-1 5-1 0,0 3 2 0,-1 6-1 0,0 5-1 0,-1 1 2 0,-3 7 2 16,3 3-5-16,-1 7-1 0,-5 0-1 15,3 3 0-15,-4 0 5 0,3 2-1 0,-4 2-2 16,1 2 1-16,-2 1 0 0,4 0 5 0,-2-2 4 16,-1-3 4-16,5-1 2 0,-4-2 3 15,5-4 4-15,-4-1 13 0,5 0 3 0,-1-1 3 16,-2-1-3-16,7-1-8 0,-3 0-1 0,2 0-5 16,1-4-3-16,1-4-3 0,-1 1-3 15,2-3-2-15,4 0-2 0,-3-1-4 16,-2-2-4-16,4-1-3 0,-4-2 0 0,0-5-2 0,-3-5 0 0,1-3 3 15,-7-4-2-15,4-7-1 0,-6-2 2 16,3-8-2-16,-4-6 4 0,-2-4-1 0,-1-9-1 16,0-5 2-16,0-4 11 0,0-7-2 15,0-2 3-15,-1-7-3 0,-2-7-11 0,-4-6 0 16,4-6 0-16,-1-7 1 0,-1-8-2 0,2-5-3 16,3-5 0-16,-1-6 1 0,-1-2-3 0,1 0-3 15,1 0-20-15,0 0-35 0,0-6-45 0,0-6-209 16,0 1-222-16,0 2-752 0</inkml:trace>
  <inkml:trace contextRef="#ctx0" brushRef="#br0" timeOffset="109582">7227 13256 564 0,'0'0'79'0,"0"0"28"0,0 0 9 15,0 0-23-15,0 0-39 0,0 0-63 0,0 0-55 16,0 0 1-16,0 0 25 0,0 0 47 16,0 0 61-16,-39 57 11 0,51-27 0 0,3 3 10 15,4 9-1-15,0 2 4 0,3 2 13 0,-2 6-14 16,6 2-19-16,0 2-14 0,2 4-20 15,-2-2-10-15,1 0-1 0,0-2-2 0,-4 0-1 16,-3 0-2-16,1-1-3 0,-4-5-2 0,-2-1-5 16,0-5-1-16,3-3-1 0,-5-3 3 0,-1-5-1 15,-3-2 4-15,2-5 1 0,0-3 1 16,-3-6 6-16,-1-3-7 0,-3-3 0 0,4-3-2 16,-5-5-2-16,-2 0 10 0,4-3 6 0,-3 0 5 15,-1 0 7-15,-1 0-4 0,1-2 1 0,2-2 1 16,0-4 4-16,6-3 7 0,1-4 2 15,2-10-11-15,3-4-9 0,3-12-17 0,4-5-7 16,1-10-3-16,2-7-8 0,6-5 4 0,1-6-3 16,-2-2 2-16,8 0 2 0,-1 0-8 0,-2 0-5 15,1 2-13-15,-1 4-12 0,-3 6 1 16,-4 6-5-16,2 10-11 0,-6 7-23 0,-1 9-52 16,-7 8-66-16,-1 7-71 0,-4 4-99 0,0 6-75 15,-7 4 42-15,3 1 62 0,-4 2 35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1:57.5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0 2330 0,'0'0'586'0,"0"0"-661"0,0 0-9 0,0 0 10 0,0 0 34 16,0 0 51-16,0 0 4 0,20 201-7 16,-11-134-5-16,3 6-1 0,-1 9-3 0,-2 3-1 15,0 5-2-15,1 1-3 0,-5 5-1 0,1-3 2 16,-3-2 1-16,-2-4 1 0,-1-7-1 0,2-5 1 15,-1-13 2-15,6-7-2 0,-1-15 3 16,4-7-1-16,3-9 3 0,-1-5 6 0,2-5 3 16,-2-3 5-16,2-2-3 0,-3-3-2 0,-2-3-3 15,3-2-12-15,1-1-19 0,0 0-30 16,1-2-48-16,4-9-64 0,-1-3-95 0,0-3-129 16,3-5-134-16,1-2 30 0,-5-3 103 0,1 8 131 15,-9 4 242-15</inkml:trace>
  <inkml:trace contextRef="#ctx0" brushRef="#br0" timeOffset="156">494 1180 503 0,'0'0'312'0,"0"0"-12"0,0 0-94 0,0 0-42 16,0 0-9-16,0 0-6 0,0 0-4 0,0 0-10 16,0 0-13-16,0 0-14 0,0 0-16 0,0 0-17 15,0 0-20-15,0 0-15 0,157 126-9 16,-142-104-11-16,2-4-4 0,-1 1-6 0,-2-3-6 16,2-1-2-16,3-1-4 0,-4-3-7 0,2-1-12 15,-4-4-18-15,1 1-36 0,0-7-51 0,-1 0-83 16,1 0-135-16,-1-10-212 0,-2 1 20 0,-4 2-191 15</inkml:trace>
  <inkml:trace contextRef="#ctx0" brushRef="#br0" timeOffset="322">527 603 2987 0,'0'0'25'0,"0"0"-9"0,0 0-12 16,0 0-17-16,0 0-37 0,0 0-82 0,0 0-146 16,0 0-264-16,0 0-291 0,0 0-351 0</inkml:trace>
  <inkml:trace contextRef="#ctx0" brushRef="#br0" timeOffset="486">293 230 2386 0,'0'0'48'0,"0"0"-28"0,0 0-32 16,0 0-4-16,0 0 18 0,0 0 5 0,179-21-5 15,-120 18-12-15,4 2-34 0,8-3-65 0,3 2-110 16,1 2-142-16,1-3-168 0,-14 3 28 16,-23-1-163-16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1:5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539 245 961 0,'0'0'-6'15,"0"0"4"-15,0 0 26 0,0 0 14 0,0 0 5 16,0 0-5-16,0 0 0 0,0 0 9 0,0 0 10 15,0 0 5-15,0 0-4 0,0 0 2 0,0 0 5 16,0 0 9-16,-45-46 9 0,47 46-5 16,-2 0-19-16,0 3-21 0,0 1-15 0,1 2 13 15,3 8 30-15,3 5 21 0,-2 7 8 0,6 7-12 16,-4 8-27-16,3 9-13 0,1 7-12 0,-6 3-11 16,5 8-6-16,-8 5-8 0,5 1-5 15,-4 5-5-15,-3-4-9 0,0-1-13 0,0 0-17 16,0-7-23-16,0-6-15 0,-2-8-7 0,0-8 6 15,-2-12 10-15,2-10 4 0,2-8-2 16,0-7-24-16,0-3-62 0,0-2-84 0,0-3-107 16,-1 0-18-16,1 0 64 0,0 0 41 0</inkml:trace>
  <inkml:trace contextRef="#ctx0" brushRef="#br0" timeOffset="289">0 1473 2160 0,'0'0'155'0,"0"0"-61"0,0 0-21 16,0 0-35-16,0 0-17 0,0 0-28 15,0 0-37-15,0 0 4 0,0 0 11 0,0 0 30 16,0 0 35-16,0 0 3 0,0 0 0 16,0 0-10-16,179-15-3 0,-137 11-3 0,6-1-1 15,-3 0 0-15,4 1 0 0,-4-1-5 0,4 2-6 16,-4 1-3-16,3 1-4 0,-6 1-1 0,-2 0 1 15,-3 0 0-15,-4 1-1 0,-5 3-2 0,0 0-3 16,-4-2-6-16,-7 1-5 0,-4-2-4 16,-2 1-7-16,-3-1-4 0,-5-1-5 0,-1 0-6 15,-2 0-10-15,0 0-19 0,-3 0-38 0,-7 0-57 16,3-4-127-16,-6-7-239 0,2 2-5 0,1 3-298 16</inkml:trace>
  <inkml:trace contextRef="#ctx0" brushRef="#br0" timeOffset="594">42 59 2658 0,'0'0'21'0,"0"0"-13"0,0 0-18 0,0 0-32 15,0 0 0-15,0 0 13 0,0 0 22 16,0 0 36-16,0 0 10 0,0 0-3 0,189 6-9 15,-136 2-11-15,3-1-7 0,7 2-1 0,-2 1-3 16,5-1 1-16,-1-1-1 0,2-2 1 16,-1 0-3-16,-1-4-2 0,-6 0 0 0,1 1-5 15,-7-2 2-15,-5-1-2 16,-3 2-1-16,-9-2 1 0,-2 0-3 0,-7 0 0 0,-8 0-3 0,-1 0-7 16,-10 0-8-16,0 0-13 0,-6 1-17 15,-2 1-18-15,0 1-31 0,-4 2-1 0,-5 4-13 16,-3 2-35-16,-4 5-42 0,-8 4-124 0,0 3-139 15,8-2 23-15,2-7-175 0</inkml:trace>
  <inkml:trace contextRef="#ctx0" brushRef="#br0" timeOffset="1062">1105 1145 2011 0,'0'0'4'0,"0"0"0"16,0 0-8-16,0 0-2 0,0 0 13 15,0 0 8-15,0 0 4 0,0 0-1 0,0 0-4 16,0 0-7-16,0 0-3 0,0 0-3 0,0 0-1 16,0 0 3-16,53 164-2 0,-53-150 4 15,0-3-1-15,0 2 3 0,0-2 2 0,-2-2 3 16,0-2 3-16,-4-2 2 0,5-3 0 0,1 1-1 15,0-3-2-15,0 0-1 0,0 0 1 0,0 0 0 16,0-3-7-16,5 1-12 0,1-3-12 0,2-4-6 16,-1-2-7-16,6-5-2 0,2-4-3 15,6-4-4-15,-3-2 5 0,6-1 9 0,-1-2 9 16,-2 0 5-16,4 6 0 0,-4 0-2 16,-2 5-12-16,-2 4 0 0,2 5 1 0,-5 5 5 15,-2 2 11-15,-4 2 10 0,3 0 15 0,-1 5 14 0,-4 4 13 16,5 3 13-16,2 3 1 0,-2 1 4 15,0 5 0-15,1 0-8 0,-3 5-10 0,4-3-13 16,-1 1-11-16,0-1-3 0,1-2-1 16,-1 2-2-16,0-4-1 0,-1 1-8 15,-1-3-5-15,0-1-3 0,3-6-5 0,0 0 1 0,1-2 3 16,1-3 1-16,0-2 2 0,3-3-19 0,-3 0-34 16,0 0-49-16,1-3-86 0,-2-5-124 0,4-3-182 15,-7 1-3-15,-2 6-221 0</inkml:trace>
  <inkml:trace contextRef="#ctx0" brushRef="#br0" timeOffset="1412">1871 1002 2471 0,'0'0'78'0,"0"0"-115"16,0 0-10-16,0 0 7 0,0 0 23 15,0 0 31-15,0 0 1 0,0 0-9 0,0 0-7 16,114 183-4-16,-93-149-3 0,3-4-3 0,1 0-3 16,-2-3 1-16,-2-2-6 0,2-5 7 0,-7 0 4 15,-2-7 1-15,-1-3 10 0,-3-3 3 16,-6-3 5-16,3-4 13 0,-6 0 9 0,1 0 3 16,-2-6-3-16,0-8-14 0,0-6-13 0,0-3-2 15,2-4 1-15,0-3-1 0,2 2 0 0,1-2-3 16,-2-4-6-16,5 1-7 0,-2-1-2 15,2 1-9-15,-1-4-5 0,4 2-6 0,-2-3-11 16,1-1-11-16,1-1-9 0,1 3-12 0,0-2 3 16,3 4 6-16,2 5 3 0,-1 5-2 15,-1 8-41-15,0 4-58 0,-3 7-75 0,2 3-47 16,-3 3-85-16,-4 2 54 0,2 2 81 0,-6 3 70 0</inkml:trace>
  <inkml:trace contextRef="#ctx0" brushRef="#br0" timeOffset="1818">2586 1336 1473 0,'0'0'141'0,"0"0"0"0,0 0 15 0,0 0-13 16,0 0-14-16,0 0-33 0,0 0-35 0,0 0-23 15,180 37-12-15,-143-46-2 0,1-4-4 0,5-2-8 16,-1-3-6-16,2-3-7 0,1-4-10 15,0-2-3-15,-1-2-2 0,-4-2 6 0,-1 3 0 16,-8-1 1-16,2 4 3 0,-13-2 3 0,2 4 6 16,-8 4 7-16,-6 0 6 0,-1 4 4 0,-6 0-7 15,-1 3-6-15,0-1-8 0,0 5-5 16,-5-1 6-16,-3 1 0 0,-1 3 4 0,1 2-4 16,-4 3-7-16,1 0-6 0,-3 2-2 0,1 7-3 15,-1 3 4-15,-1 5 7 0,1 3 6 16,2 1 7-16,0 3 4 0,6 1 3 0,-2 4 2 0,7-1 3 15,1 3 1-15,0 1 3 0,1-2-4 16,7 2-1-16,5-3-4 0,2-2-7 0,2-1-4 16,5-3-9-16,1-3 3 0,2-3-2 0,8-4-1 15,-2-5 0-15,2-5-10 0,4-1-13 0,2-2-24 16,1-2-24-16,1-7-24 0,0-3-42 16,-1-4-56-16,1-1-86 0,-2-3-137 15,-1 0-31-15,-9 3 68 0,-11 4 55 0</inkml:trace>
  <inkml:trace contextRef="#ctx0" brushRef="#br0" timeOffset="2261">3934 957 1690 0,'0'0'242'0,"0"0"-101"0,0 0-76 0,0 0-44 15,0 0-39-15,0 0 4 0,0 0-1 0,0 0 14 16,0 0 34-16,0 0-11 0,0 0-1 15,0 0-6-15,0 0-7 0,168-20-2 0,-141 12-2 16,0 2 0-16,-2 0-1 0,-2 1-4 0,-1 2-1 16,-4 2-6-16,-1 1-2 0,-3 0 1 0,0 2 2 15,-3 5 9-15,1 1 4 0,-3 4 6 0,0 1 7 16,0 2 2-16,1 3 7 0,-6 4 3 16,1 0-5-16,1 6 0 0,-3 0-7 0,-1 1-6 15,2 4-4-15,-1-4-7 0,0-2 2 0,-2-2-4 16,6-4 0-16,-2-5 3 0,1 0-5 0,2-1 1 15,-2-3 0-15,2-1-2 0,-3 0 2 16,2-5 0-16,-1 2 0 0,-1-2 1 0,-2-1 2 16,-2-2 1-16,-1-1 4 0,0-1 8 0,0 1 11 15,0-2 10-15,0 1 5 0,-4 1 7 16,-3-1-3-16,-4 5-8 0,-2-2-7 0,-7 5-12 16,-3 1-5-16,-3 0-2 0,-5 0-2 0,-3 0 0 15,-2 3-5-15,-3-1-1 0,-4 2-2 0,-3 0-1 16,2-1-1-16,1 0-1 0,2 0-1 15,5-4-2-15,5-1-12 0,3-2-13 0,7-5-14 16,5-1-22-16,6 0-23 0,5-4-60 0,5-9-99 16,0-5-135-16,13-5-154 0,5-7 26 0,-2 5 104 15,-5 9 140-15</inkml:trace>
  <inkml:trace contextRef="#ctx0" brushRef="#br0" timeOffset="2730">4746 0 1786 0,'0'0'717'0,"0"0"-668"0,0 0 12 0,0 0 0 0,0 0-13 16,0 0-23-16,0 0-27 0,0 0-34 16,0 0-24-16,0 0-11 0,0 0 14 0,0 0 22 15,0 0 25-15,0 0 19 0,-1 68-1 0,9-31-4 16,-1 5 5-16,2 8 3 0,0 7 1 0,-3 7 8 15,1 4-4-15,0 6-2 0,-2 6-4 16,0 3-9-16,-1-1 1 0,-3 0-1 31,3-1-1-31,-1-5-1 0,0-7-3 0,-1-7-1 0,4-11 0 0,-1-6 1 0,1-14-2 0,3-5-4 0,-1-9-1 16,1-5-4-16,2-4 4 0,-2-4 10 0,2-2 1 16,1-2 3-16,3 0 0 0,0-8-9 15,5-2-13-15,1-7-19 0,3-3-25 0,2-7-19 16,1 1-5-16,0-5 1 0,0 3 6 0,1-3 15 15,-4 3 15-15,-2 3 16 0,0 5 18 16,-4 3 15-16,-3 7 13 0,-2 2 10 0,0 3 10 0,-5 5 9 16,3 0 10-16,-2 1 6 0,2 8 5 15,3 1 2-15,1 3-3 0,3 2-4 0,-1 2-6 16,3 2-9-16,0 3-12 0,1 1-9 0,2-1-9 16,0 1-6-16,-3-1-3 0,4-4-6 15,-8-3-8-15,3 0-7 0,-2-3-13 0,0-4-21 16,2-4-26-16,1-2-35 0,-4-2-48 0,0 0-94 15,-1-6-187-15,-5-2-80 0,-1 2-381 0</inkml:trace>
  <inkml:trace contextRef="#ctx0" brushRef="#br0" timeOffset="2900">5148 556 2937 0,'0'0'69'0,"0"0"-60"0,0 0-6 16,0 0-18-16,0 0-46 0,0 0-101 15,0 0-181-15,0 0-316 0,0 0-58 0,0 0-344 0</inkml:trace>
  <inkml:trace contextRef="#ctx0" brushRef="#br0" timeOffset="3123">4769 132 2638 0,'0'0'216'0,"0"0"-191"0,0 0-15 16,0 0-27-16,0 0-17 0,0 0 5 0,0 0 5 16,0 0 15-16,0 0 14 0,160-29-5 15,-105 25-5-15,9-3-14 0,3 1-39 0,2-1-38 16,2-1-63-16,2 3-86 0,-5 1-127 0,2 1-180 15,-21 1 12 1,-18 2-195-16</inkml:trace>
  <inkml:trace contextRef="#ctx0" brushRef="#br0" timeOffset="3630">6079 1179 1648 0,'0'0'408'16,"0"0"-343"-16,0 0 10 0,0 0-10 0,0 0 5 16,0 0-3-16,0 0-13 0,0 0-10 15,0 0-17-15,0 0-16 0,164-11-17 0,-133-6-19 16,2-4-22-16,0-3-13 0,-5 2-4 0,-5-2 8 16,-2 0 9-16,-5 3 15 0,-6 2 16 15,-3 0 12-15,-7 1 15 0,0 3 6 0,-7 0 4 16,-3 1-2-16,-3 1-4 0,-5 2-5 0,3 0-7 15,-6 5-6-15,1 2-4 0,-1 2-2 0,1 2-6 16,-5 5-5-16,4 5 0 16,-3 4 1-16,1 6 4 0,-1 1 2 0,2 2-1 0,1 7 5 15,2 2 1-15,4 1 1 0,1 6 2 0,4-2-4 16,1 3-3-16,5 3 0 0,3-3 3 0,1 2 5 16,4-1-4-16,4-2-1 0,2 1-7 0,3 1-6 15,4-2 4-15,-1-2 2 0,2 1 4 16,1-1 1-16,1 2-6 0,1 2-1 0,-1 1 3 15,0-2 2-15,-1 4 9 0,-3-2 1 0,2-2 2 16,-3 3 5-16,-2 0-4 0,0-1 2 0,-4-1 1 16,1 0-1-16,-6-2 8 0,-1-3 3 15,-3-4 6-15,0-4 12 0,-6-5 16 0,-2-3 23 16,-4-5 20-16,-5-1 14 0,1-4 0 0,-9 0-12 16,-1-1-16-16,-2 0-20 0,-5-3-14 15,-4-1-12-15,-1-2-6 0,-3-1-9 16,-4-2-6-16,3 0-3 0,-3-7-8 15,5 0 0-15,3-4-3 0,3 0-9 0,3-2-10 0,3-4-24 0,4-4-35 16,3-4-47-16,5-3-60 0,5-8-51 0,5-3-112 16,6-6-159-16,0 11 41 0,3 10-183 0</inkml:trace>
  <inkml:trace contextRef="#ctx0" brushRef="#br0" timeOffset="4103">6879 1269 2722 0,'0'0'48'0,"0"0"-55"0,0 0-23 0,0 0-2 16,0 0 10-16,0 0 6 0,0 0 11 0,0 0-8 16,0 0-13-16,0 0-22 0,0 0-23 0,0 0-18 15,161 14-8-15,-139-28 6 0,-2 0 9 16,0-6 6-16,-3-5 10 0,-3 0 22 0,-5 2 18 15,1-2 28-15,-5 2 18 0,-3 1 0 0,-2 0 1 16,-2 1-14-16,-7 1-5 0,1 2-7 0,-5 1 1 16,-2 0 4-16,-2 3 1 0,-1 3 3 15,-5 2 0-15,-2 1 2 0,2 5 7 0,-3 3 7 16,0 0 2-16,1 3 2 0,1 8-1 0,-1 0-3 16,3 6 4-16,2 3 8 0,2 1-1 0,3 2-7 15,6-1-9-15,0 1-13 0,7-2 1 0,2 0 5 16,2-1 3-16,9 1 6 0,2-4-4 15,2 1 2-15,5-1 1 0,1-3-4 0,5-3 5 16,1-1-3-16,2-3-5 0,1-2-2 0,1-1-2 16,-1-2-1-16,-3-1 5 0,1 2 0 15,-2-3 3-15,-5 2 5 0,3-1 0 0,-4 2 2 0,-3 1-1 16,0-1 1-16,1 3 0 0,-2 0-1 16,1 2-4-16,2 1-1 0,-1 0-7 0,1 1-1 15,1 1-3-15,-3 0-6 0,5 2-9 0,-6-3-11 16,3 3-27-16,2-2-43 0,-5-1-70 15,3-4-109-15,0-4-169 0,2-2-106 0,-5 0 49 16,-6-6 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0:15.31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4334 0 1769 0,'0'0'-88'0,"0"0"3"15,0 0 11-15,0 0 51 0,0 0 36 0,0 0 6 16,0 0-4-16,-162 181-8 0,124-134 1 16,-5 3-2-16,-2 3 2 0,-3 6 1 0,-2 1-1 15,-6 6 0-15,-6 4-1 0,0 7 4 0,-8 5 6 16,-2 7-1-16,-6 4-2 0,-6 8-5 0,0 6-8 15,-8 2-1-15,-3 5 1 0,-6 5 2 0,-2 3 0 16,-5 7 3-16,-4 6-1 0,-1 5-1 16,-7 4-1-16,-3 5-3 0,-7 6 2 0,-5 0 0 15,0 6 2-15,0-1-1 0,0 4-5 0,1-5 7 16,3 1-2-16,0-2 2 0,6-2 0 0,1-2-2 16,7-5-5-16,5-3-2 0,8-3 3 15,7-8-1-15,7-3 0 0,7-7-4 0,6-5-1 16,9-4-6-16,2-10-5 0,12-5-9 0,2-10-19 15,10-6-27-15,3-8-41 0,11-5-65 0,3-5-60 16,9-6-9-16,1-8 38 0,5-17 69 16,7-11-257-16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1:51.9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34 1279 2235 0,'0'0'52'0,"0"0"-95"0,0 0-17 16,0 0-9-16,0 0 20 0,0 0 47 15,0 0 6-15,0 0 1 0,0 0-2 0,0 0 1 16,157 73 7-16,-126-67-10 0,3-1-4 0,-2-3-2 16,2-2-5-16,-4 0 7 0,-1-5 1 0,-1-3-1 15,-2-1 7-15,-1-2 3 0,-2 1 1 0,-7-3 4 16,-2-1 0-16,-3 2-3 0,-6-1 5 15,-1-2-4-15,-4-2-1 0,0-2-2 0,-2-1-3 16,-5-2 2-16,-5 1 1 0,-3 0-1 0,-6 1-3 16,3-2-3-16,-6 4-3 0,-2 2 0 0,-1-1-4 15,-2 3 8-15,0 0-3 0,-5 5 4 16,4 3 7-16,-3 2-4 0,2 4 2 0,1 0 1 16,2 9-3-16,0 1 0 0,3 4 1 15,2 2 0-15,5-1 0 0,5 0-3 0,0 2-2 0,5 1-1 16,3 0 0-16,2 0 2 0,3 2-2 15,0 0-1-15,3-2-4 0,8 2-1 0,2-4-8 16,2-2-5-16,6-3-7 0,2-3-20 0,7-7-40 16,4-1-70-16,3-7-92 0,0-12-163 15,-7 4-51-15,-11 2-293 0</inkml:trace>
  <inkml:trace contextRef="#ctx0" brushRef="#br0" timeOffset="555">651 0 1817 0,'0'0'1014'0,"0"0"-1029"0,0 0-26 0,0 0-16 16,0 0-2-16,0 0 18 0,0 0 26 0,0 0 14 15,-15 176 7-15,23-112-5 0,2 7-3 0,1 6 0 16,1 9-2-16,3 4 2 0,1 6 0 15,1 5-1-15,-4 0 3 0,1 5-8 0,-2 0 6 16,-1-3-1-16,-1-1-1 0,1 0 11 0,-5-2-5 16,1-2 0-16,-4-1 1 0,1-7-2 0,0-7-1 15,-2-5 0-15,-2-6 0 0,0-7-2 16,0-7 3-16,0-7 3 0,0-5 0 0,-3-8 3 16,-5-6 1-16,2-6 1 0,-3-7 5 0,-2-5-1 15,1-2 3-15,-4-4-4 0,-2-4-11 16,0-2-16-16,-5-2-27 0,-2-2-24 0,-4-8-15 15,-3-4-4-15,-3-5 7 0,1-3 5 0,-4-6 5 16,-1 0 4-16,0-4 11 0,3-1 22 0,-3-3 24 16,7 2 23-16,3 0 44 0,1 2 16 0,2 3 9 15,8 3 6-15,2 4-20 0,6 2-6 16,3 5-4-16,3 2-9 0,2 2-16 0,2 1-17 16,6 1-11-16,4-3-5 0,7 0 3 0,6-2 2 15,4 0 7-15,5-1 5 0,5 0 1 0,6 0 3 16,2-1-3-16,5 0-6 0,0-1-5 0,2 0-2 15,-2 2-3-15,0 0-2 0,-2-1 0 16,-2 3-4-16,-1 0-4 0,-4 0-2 0,-3 2-10 16,-9 2-12-16,5 2-14 0,-7-1-20 0,-5 3-16 15,-5 1-6-15,2 2-12 0,-8 1-12 16,-4 1-14-16,0 0-49 0,-5 0-50 0,2 0-80 16,-4 3-105-16,0 1-7 0,-1-1 73 0,0 0 92 15,-1-1 196-15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1:47.8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659 252 2650 0,'0'0'172'16,"0"0"-203"-16,0 0-7 0,0 0 12 0,0 0-15 15,0 0-24-15,0 0-24 0,0 0-29 0,0 0-3 16,0 0 30-16,0 0 36 0,0 0 37 16,0 0 23-16,-1 76-2 0,19-35 2 0,-2 8-3 15,7 6 0-15,-5 7 2 0,4 8 0 0,-4 4 3 16,2 6-2-16,-4 3 1 0,-1 1-4 0,-1 0 0 15,-3-2-1-15,-3-4-3 0,0-1 1 16,-5-9-1-16,4-4-4 0,-6-9-3 0,-1-8-4 16,0-8-8-16,0-12 2 0,0-9 1 0,0-9 1 15,0-5-7-15,-1-4-33 0,0 0-102 0,-6-8-193 16,5-2-153-16,1 3-467 0</inkml:trace>
  <inkml:trace contextRef="#ctx0" brushRef="#br0" timeOffset="481">360 105 2539 0,'0'0'-7'0,"0"0"-28"16,0 0-22-16,0 0-42 0,0 0 17 15,0 0 25-15,0 0 30 0,0 0 44 0,0 0-5 16,0 0-1-16,193 36-7 0,-140-19-1 0,6 3-3 15,6 4-2-15,5 3-1 0,4 7-3 16,-2 2 3-16,4 6-3 0,-3 5 3 0,2 4 0 16,-4 3-7-16,-3 5 0 0,-2 3-2 0,-3 2-3 15,-5 2 8-15,-6 5 1 0,-5-2 1 0,-6-4 1 16,-6-4-1-16,-9-7 6 0,-4-1 9 16,-8-8 8-16,-9-3 18 0,-1-1 14 0,-4-3 11 15,-4-3 12-15,-11 0-3 0,-6 0-4 0,-9 1-7 16,-1 1-9-16,-9 0-4 0,-3-1-9 0,-8 1-3 15,-3-2-6-15,-6-2-5 0,-1-1-6 0,-4-1-5 16,-3-3-3-16,-3 0-2 0,-4-4 0 16,4-4 1-16,-5-4 1 0,4-2 2 15,-4-8 3-15,6-6 0 0,-2 0-1 0,2-10-3 16,9-6-3-16,-2-1-4 0,1-6-2 0,9-4-5 0,4-2-3 16,1-1-5-16,6-3-1 0,1 0 0 0,8-1 5 15,2 4 0-15,9 2-4 0,1 5-7 16,9 4-6-16,7 2-8 0,2 3-12 0,3 3-16 15,0 1-23-15,7 0-9 0,8-1-7 0,9-1-15 16,4 1-28-16,11-1-67 0,5 2-88 16,8 4-117-16,8 0-45 0,-15 3 71 0,-15 0 30 15</inkml:trace>
  <inkml:trace contextRef="#ctx0" brushRef="#br0" timeOffset="1855">2073 1565 1280 0,'0'0'119'0,"0"0"13"16,0 0 20-16,0 0-20 0,0 0-20 15,0 0-18-15,0 0-25 0,0 0-17 0,0 0-26 16,0 0-26-16,0 0-26 0,0 0-32 0,0 0-6 16,0 0 11-16,-66-17 18 0,77 19 31 0,1 1 12 15,3 1-1-15,0 2-1 0,7-1 1 16,-3 1 0-16,6-2 1 0,-1 1 1 0,4-2 3 15,-1-2-2-15,3-1 2 0,4 0 1 0,-1-1-5 16,1-7-1-16,-1 0-9 0,1-3-10 16,-3-3-17-16,-2-1-15 0,-3-1-10 0,1 0-10 15,-5-1 0-15,-3-1 8 0,-5 1 11 0,1-1 16 16,-6 1 13-16,-3 0 2 0,-5 2 0 0,-1 1-4 16,-2 0-7-16,-9 3-8 0,0-1 2 0,-10 1 5 15,3 0 9-15,-6 3 19 0,-3 2 7 0,-3 0 5 16,-5 5-1-16,1 1-1 0,-3 0 0 15,-1 7 6-15,0 3 14 0,4 2 11 0,0 5 15 16,2 0 2-16,1 5-2 0,1 2-1 0,5 1-9 16,5 0-7-16,1 2-8 0,5-1-13 0,4-1-5 15,4 1-2-15,4 1-2 0,2-1 0 16,6-3-5-16,6 0-2 0,3-4 2 0,7 0 1 16,1-2 7-16,4-5 0 0,3-4-3 0,2-3-1 15,3-3-4-15,5-2-3 0,4-7-4 16,2-9-12-16,-1-4-14 0,3-6-23 0,-3-1-18 15,1-3-7-15,1-3-1 0,-1-1 8 0,-2-2 1 16,-4 2-1-16,-8-1-2 0,2 2 5 0,-6 0 10 16,-6 5 14-16,-2-1 17 0,-6 4 15 15,-3 2 15-15,-3 4 14 0,-7 0 15 0,1 6 13 16,-2 2 14-16,0 5 15 0,-2 2 21 0,-2 1 1 16,0 3 3-16,0 0-16 0,0 0-36 15,1 1-19-15,-1 7-27 0,0 4-10 0,0 4 7 16,1 9 16-16,-1 3 14 0,1 8 10 0,1 3-6 15,2 7-8-15,0 5-10 0,0 4-6 0,0 6-2 16,0 2-1-16,0 7 0 0,2-1-4 0,1 4-1 16,1 2-1-16,0-4-2 0,-1-1-1 15,1-3 0-15,-3-6-1 0,2-7 0 0,-2-11 2 16,1-6 0-16,1-12 2 0,1-5 0 0,-2-7-5 16,0-4-1-16,-1-6 0 0,2-1 4 0,-3-2 5 15,1 0 1-15,-1 0-2 0,2-2-13 0,0-3-4 16,1-2-6-16,0-7-13 0,1-6-12 15,3-7-22-15,-2-7-18 0,2-5 2 0,0-7-1 16,2-4 7-16,0-3 5 0,-3-4-13 0,3-3-20 16,-5-4-13-16,0-5-9 0,1 0 2 15,-2-1 23-15,-2 1 34 0,3 4 40 0,2 7 53 16,-2 8 59-16,4 9 46 0,-2 10 14 0,2 8-17 16,0 8-43-16,4 3-45 0,-1 5-27 0,3-1-10 15,5 2-2-15,3 1 5 0,2 2 1 0,2 3-1 16,3 0 0-16,2 0-4 0,4 3-2 15,-1 5 2-15,1 1 1 0,3 2-2 0,-3 0-1 16,-3 3-8-16,-3 2-3 0,0-1-5 0,-5 0 6 16,-5 2 6-16,-1-2 6 0,-6-1 7 0,-5-2 8 15,-3-1 15-15,-4-3 28 0,0 2 33 16,-2-1 18-16,-9 0 0 0,-3-1-13 0,-5 4-29 16,-6 0-17-16,-3-1-18 0,-4 0-14 0,-5-1-4 15,-2-1-9-15,-2 0 1 0,-1 3-2 0,1-6 0 16,0 4 1-16,4-4-2 0,0-2-4 15,5-1-3-15,2-1-5 0,4-2-11 0,5 0-16 16,4 0-28-16,4 0-43 0,4-6-57 0,4-3-83 16,4-1-100-16,1-8-104 0,4-3 35 0,4 3 95 15,-3 4 144-15</inkml:trace>
  <inkml:trace contextRef="#ctx0" brushRef="#br0" timeOffset="2367">3857 0 2188 0,'0'0'193'0,"0"0"-241"0,0 0 2 16,0 0 14-16,0 0 32 0,0 0 14 16,3 178 0-16,0-115-8 0,1 4-3 0,0 9-4 15,0 9-12-15,1 1-6 0,-1 10-14 0,-1-1-19 16,-3 4-16-16,0-2-11 0,0-1 6 0,0-3 14 15,-7-5 20-15,1-5 19 0,-1-7 12 16,0-11 8-16,-3-10 4 0,3-11 5 0,3-11 8 16,-1-12 13-16,5-7 16 0,0-8 19 0,0-6 8 15,0 0-1-15,0 0-15 0,0 0-22 16,1-3-17-16,5-3-7 0,-1-5-5 0,3-4-11 16,2-4-9-16,4-7-15 0,2-3-13 0,0-6-1 15,4-3-3-15,0-4-3 0,-1 0-8 0,3-3-6 16,-2-2-8-16,1-5 1 0,1 5 7 15,-2-5 3-15,-3 0 9 0,2-3 8 0,0-1 11 16,-4-1 9-16,4-1 11 0,0 1 11 0,-1 7 16 16,1 7 22-16,-1 9 15 0,-3 6 8 0,-3 7-6 15,-2 7-14-15,-5 7-15 0,1 3-14 16,-2 2-11-16,-3 2-13 0,0 0 2 0,1 0 4 16,2 4 10-16,-1 3 6 0,1 0 1 0,-3 3-9 15,0 4-10-15,3-2-14 0,-4 1-24 0,0 0-17 16,0 1-16-16,0-2-1 0,-4-1 14 0,2 0 15 15,-5-4 17-15,1 1 10 0,1-2 0 0,-2 0-7 16,2-1-22-16,-2-2-22 0,3 0-26 16,0 0-39-16,-3-2-49 0,4 1-31 0,-2-2 6 15,0 1 47-15,1 0 92 0,2 0 76 0,-1-1 0 16</inkml:trace>
  <inkml:trace contextRef="#ctx0" brushRef="#br0" timeOffset="3200">4197 117 1410 0,'0'0'576'0,"0"0"-548"0,0 0 3 0,0 0 2 15,0 0-19-15,0 0-20 0,0 0-40 0,0 0-50 16,0 0-46-16,0 0 22 0,0 0 34 0,0 0 51 15,0 0 62-15,0 0 16 0,14 62 15 0,-2-28 12 16,0 5 16-16,-2 7-17 0,1 6-11 0,-3 4-11 16,2 5-15-16,-1 4 6 0,-2 5-4 15,0 4-7-15,-2 4-8 0,-3 2-6 0,-1 1-2 16,-1 0-4-16,0-3-2 0,-1-1-2 0,-6-6 0 16,0-4 2-16,0-10 2 0,0-12 4 15,2-8 7-15,-1-11 3 0,4-9 6 0,2-8 4 16,0-5 4-16,0-4 3 0,0 0-3 0,0 0-2 15,0 0-8-15,0 0-7 0,0-3-10 0,0-3-14 16,2-3-3-16,4-5-7 0,1-4-3 16,4-8-4-16,0-4-7 0,2-3-6 0,4-4 4 15,-2-1 6-15,4 0 6 0,-3-2 9 0,0 5 1 16,1 1 4-16,-2 6-1 0,3 1 0 0,-1 5-2 16,-3 4-1-16,2 1 1 0,-1 5 3 15,2 3 3-15,-4 1 3 0,3 4 4 0,-1 2 5 16,1 2 5-16,-1 0 3 0,0 2 2 15,3 7 3-15,-3 0-2 0,1 2 5 0,-1 4 0 0,-1 1-2 16,-1 4 1-16,2 3-3 0,-1 3-1 0,-2 0-2 16,1 1-4-16,-5 1-2 0,-1 0-1 15,0 3 1-15,-2-3 0 0,-4 2 0 0,1-3 1 16,-2-3-4-16,0 1-2 0,0-4-2 0,0-1-1 16,-3 1-3-16,-2-4 1 0,-2 0-1 15,1-4-5-15,-1-1-1 0,3-3-5 0,-5 0-11 16,2-1-12-16,-1-2-21 0,0-1-28 0,-2-1-41 15,-1 0-74-15,-1-3-131 0,-2-1-204 0,3 0 5 16,4 0-161-16</inkml:trace>
  <inkml:trace contextRef="#ctx0" brushRef="#br0" timeOffset="3449">3546 710 2874 0,'0'0'12'16,"0"0"-3"-16,0 0-16 0,0 0-31 0,0 0-13 16,0 0 7-16,0 0 10 0,0 0 23 0,0 0 16 15,0 0-4-15,0 0-3 0,169-6-2 16,-129 6-22-16,-1-2-28 0,1-1-42 0,-3 2-64 15,1-2-66-15,-4 1-101 0,0 1-169 0,-9 1-36 16,-10 0-261-16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1:58.7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321 396 2644 0,'0'0'220'0,"0"0"-177"0,0 0-5 15,0 0-11-15,0 0-8 0,0 0-1 0,0 0-15 16,0 0-8-16,0 0-14 0,0 0-13 16,0 0-11-16,0 0-9 0,161-146 0 0,-148 124 9 15,-3-1 8-15,-7 2 6 0,-3-1 4 0,-4 1 6 16,-10 0 2-16,-8 0 4 0,-3 0 4 0,-2-1 4 16,-3 4 8-16,-7 3 5 0,5 5 7 15,-5 4 1-15,-2 2-3 0,8 4-4 0,-3 0-10 16,4 10-8-16,3 3 1 15,1 5 1-15,0 3 1 0,7 4 5 0,-1 2 0 16,7 4-2-16,5-2-1 0,1-1-5 0,7 2-1 0,0-7-3 16,9-1-1-16,4-4 6 0,3-2 2 0,6-4 3 15,-2-5 5-15,8-2-3 0,2-5 0 0,4 0-9 16,3-6-9-16,2-6-6 0,2-4-8 0,0-4 1 16,-1 0 6-16,-2-3 5 0,-5-2 10 15,0 0 8-15,-2 3 6 0,-4-1 9 0,-2 3 1 16,-6 1 4-16,3 2 3 0,-7 2-3 0,0-1 3 15,-3 2-2-15,0 3 3 0,-5 0 2 0,3 2 6 16,-6 2 7-16,3 2 2 0,-5 3-5 0,0 2-10 16,-1 0-12-16,2 0-11 0,1 2 1 15,-1 1 2-15,1 5 4 0,4-1 9 16,2 5 1-16,-4 1 2 0,7 4-2 0,-1 3-2 16,0 0-4-16,1 1-2 0,-1 1-3 0,2-1-3 15,-1-1 1-15,1-1-2 0,1-3-2 0,0 0 0 16,0-5-5-16,-1-3 0 0,1-2-1 0,1-4-2 15,2-2 2-15,-1 0-3 0,0-7-6 0,5-3-4 16,-5-4-7-16,8-1-1 0,-3-2-2 16,-3 0 3-16,3 1 6 0,-6-1 3 0,-2 1 7 15,-2 1 3-15,-1 2-3 0,-4 1-5 0,2 1-1 16,-4 2 3-16,1 3 14 0,-3 1 13 0,-3 3 10 16,1 0 5-16,-1 2-3 0,0 0-9 15,0 0-8-15,2 4-9 0,3 1 5 0,-1 2 14 16,0 2 11-16,6 4 9 0,0 3 1 0,-2 2-5 15,5 5-6-15,1 2-5 0,4 0-4 16,-2 1-7-16,1-1-3 0,-1-3-2 0,6 1-4 0,-3-3 0 16,4-1-1-16,0-3 2 0,2-1-1 15,-3-3-1-15,2-1-4 0,4-3-4 0,-2-4-6 16,-2 0-9-16,2-4-20 0,1 0-43 0,-1 0-81 16,2 0-177-16,-9 0-354 0,-5-4-836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1:59.2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724 211 2458 0,'0'0'33'0,"0"0"-20"15,0 0-6-15,0 0-16 0,0 0-30 0,0 0-28 16,0 0 1-16,0 0 27 0,0 0 37 0,0 0 37 16,0 0 5-16,0 0-6 0,21 163 2 0,-15-109 4 15,0 11 1-15,2 4-6 0,-5 4-10 16,6 4-8-16,-6 4-6 0,4 1-2 0,-4-1-2 15,1-4-5-15,0-2-4 0,1-10-1 0,-1-6-1 16,6-9-2-16,-3-10-1 0,2-6-3 0,1-10-3 16,-5-7 0-16,5-5-2 0,-6-3 2 15,3-5 6-15,-4-2 0 0,-2-2-1 0,0 0-24 16,-1 0-35-16,0-4-48 0,0-5-118 0,0-8-320 16,0 3-45-16,0 2-317 0</inkml:trace>
  <inkml:trace contextRef="#ctx0" brushRef="#br0" timeOffset="421">11 247 2512 0,'0'0'273'0,"0"0"-228"16,0 0 3-16,0 0-17 0,0 0-31 0,0 0-13 15,0 0-11-15,0 0 6 0,0 0 14 16,183-104 4-16,-112 104-1 0,6 0 3 0,9 4-6 15,1 8 1-15,3 5-1 0,5 6-3 0,-1 4 3 16,-3 8-4-16,-1 3-7 0,-4 6-7 0,0 7-5 16,-6 2 3-16,-4 3 2 0,-8 4 5 15,-1 4-2-15,-9 1 0 0,-5 1 3 0,-4 3 3 16,-8 2 2-16,-3-1 3 0,-9 2 1 0,-3-4-3 16,-8 1 0-16,-9-6-4 0,-6-3-2 15,-3-6 4-15,-8-3 4 0,-10-7 8 0,-4-3 11 0,-8-7 11 16,-5-5 10-16,-11-4 6 0,-4-4 5 15,-11-3 4-15,-6-2 3 0,-4-3 4 0,-10-7-3 16,-5-2-10-16,-4-1-8 0,-4-3-11 0,-1 0-5 16,-1-5-2-16,-1-3 0 0,9-4 1 15,-1-2 0-15,9 0-3 0,3-3-1 0,6-2-6 0,11 1-4 16,2-2-4-16,11-1-5 0,5 0-4 16,6-5-8-16,9 5-8 0,7-1-14 0,6 4-14 15,8-1-26-15,6 5-38 0,6-3-44 0,13 0-40 16,10 0-3-16,9 0-48 0,7 4-120 15,12 1-105-15,-12 4 11 0,-15 5-110 0</inkml:trace>
  <inkml:trace contextRef="#ctx0" brushRef="#br0" timeOffset="854">2684 1335 2444 0,'0'0'582'0,"0"0"-586"0,0 0 2 0,0 0 1 0,0 0 4 16,0 0 6-16,0 0-7 0,0 0 2 0,0 0-4 15,0 0-10-15,180 138-6 0,-145-129-16 16,-2-1-8-16,4-5-1 0,-4-3 2 0,-2-3 10 16,-1-10 10-16,-3-2 12 0,1-3 8 0,-2-5 3 15,0-1 2-15,-5-3 1 0,3-2-2 0,-1-2 2 16,-3 1 1-16,1-1-4 0,-2-2-4 0,-4-2-17 15,-1-4-18-15,-6-3-21 0,-3-3-14 16,-5-3-11-16,-1-2-7 0,-14-1-5 0,-7-4-2 16,-8 3 15-16,-7 1 30 0,-8 1 27 15,-8-1 27-15,-7 6 19 0,-10 2 6 0,-2 4 16 16,-5 6 2-16,-2 6 2 0,-3 7-2 0,2 8-1 16,0 8 5-16,4 4 8 0,5 6-5 0,7 11-11 15,4 6-10-15,8 7-13 0,5 8-2 0,6 6 3 16,9 7-3-16,4 7-2 0,8 0-3 0,10 3-7 15,6 3-1-15,7-2-2 0,12-1-4 16,11-1-3-16,9-6-4 0,10-3-4 0,10-4-4 16,11-8-14-16,6-5-19 0,11-9-31 0,3-4-58 15,6-5-80-15,2-7-146 0,4-6-233 0,-25-3 31 16,-25 0-159-16</inkml:trace>
  <inkml:trace contextRef="#ctx0" brushRef="#br0" timeOffset="1411">4177 243 3084 0,'0'0'33'0,"0"0"-76"0,0 0-16 16,0 0 5-16,0 0 21 0,0 0 25 15,-24 171 11-15,24-101-1 0,0 6-15 0,0 5-11 16,5 5-10-16,1 2-8 0,-5 3 0 0,0-3 3 16,-1 0 2-16,2-6 2 0,-2-4 5 0,3-10 7 15,-1-8 6-15,2-12 8 0,5-8 8 0,1-5 7 16,0-10 5-16,2-3 5 0,1-4 1 0,-4-3-2 16,2-2-1-16,-3-4-3 0,0-3-7 15,-3-1-4-15,-4-5-14 0,-1 0-16 0,0 0-19 16,-1 0-22-16,-8 0-1 0,-7-5-14 0,-2-1-25 15,-10 0-2-15,-7-2-1 0,-4 2 31 16,-5 0 50-16,-2 3 38 0,-3 0 28 0,-3 0 24 16,0 3 18-16,3 0 15 0,2 3-2 0,2 3-21 15,3 3-13-15,5 0-5 0,3 0-8 0,8 1 4 16,5-3-7-16,6 0-14 0,7-2-6 16,3-2-7-16,3-2-6 0,2 1-5 0,2 1 8 15,3 2 13-15,5-1 12 0,2 2 15 0,3-1 0 16,7 1-4-16,2-4-3 0,9 2-5 0,5-2-6 15,8-2-5-15,3 0-12 0,4 0-5 16,7-3-4-16,0-2-4 0,3 1 2 0,2 2-1 16,1-2-1-16,-5 2-2 0,1 0 3 0,-3 2-5 15,-8 0-2-15,0 0-1 0,-10 0-6 16,-1 0 3-16,-8 0-1 0,-6 0 0 0,-4 0 2 16,-8 0-6-16,-3 0-10 0,-10 0-11 0,-1 0-18 15,0 0-15-15,-5 0-5 0,-8-4-19 0,-6-1-48 16,-3-1-86-16,-6 0-178 0,3 0-187 0,9 3-564 0</inkml:trace>
  <inkml:trace contextRef="#ctx0" brushRef="#br0" timeOffset="1648">4016 23 2965 0,'0'0'24'0,"0"0"2"0,0 0 2 16,0 0 0-16,197-33-5 0,-138 38-11 0,3 9-5 15,8 0-5-15,0 3-3 0,3 2-4 0,1-1-10 16,-6-1-18-16,1-2-17 0,-5-1-24 16,-7-4-27-16,-5-1-22 0,-7-2-30 0,-11 0-42 15,-8-4-69-15,-11 0-125 0,-8-1-172 0,-4-2 44 16,-3 0-117-16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2:02.8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651 0 1875 0,'0'0'398'16,"0"0"-397"-16,0 0-2 0,0 0-1 15,0 0-6-15,0 0-24 0,0 0-33 0,0 0-45 16,0 0-19-16,0 0 11 0,0 0 33 0,0 0 45 15,-78 2 27-15,81 23 10 0,0 4-2 16,1 4 1-16,-3 4 2 0,2 2 3 0,1 7 0 16,0 4 3-16,-2 5 5 0,3 6 5 0,2 3 7 15,0 5-2-15,1 2 3 0,0 5 4 0,0 7 3 16,3 3 6-16,0 6-2 0,-5 7-7 16,3 3-4-16,-2 4-2 0,0 4-1 0,0 1 4 15,-2 3-2-15,-1 1 11 0,4 4-1 0,-5 0-3 16,4 1-1-16,-2 0-12 0,-2 0-1 0,3-3 3 15,-2-2 1-15,-3-2-1 0,2 0 2 0,1-2 1 16,-3 1 0-16,2 0 3 0,0-2-1 0,-3 2 2 16,1-3-1-16,0 0-3 0,2 1-3 15,-1-4-3-15,-1 1 3 0,2 2 2 0,-2 1 6 16,0 3 7-16,-1 4 4 0,0 2 3 0,0 7 1 16,0 1-2-16,-1 8-1 0,0 2-9 15,-3 5-7-15,2 1-9 0,-2 4 0 0,3 2 1 16,-1 0-2-16,-3 0 0 0,-1 2-6 0,4 1-5 15,-8-1-3-15,3-2-5 0,-2 0 3 0,-3 4 1 16,-2 1 2-16,-3 1 2 0,-4 2-2 16,-1 2-2-16,-1-2 1 0,-3-3-1 0,-4 3 2 15,-2-1-2-15,1 0 1 0,-2-1 1 0,-1 0 2 16,-3-1-2-16,1-4 0 0,1-1 0 16,2-1 1-16,0-2 0 0,6 1 3 0,0-2 0 15,1-1-1-15,4 0 1 0,2 0 1 0,0-1 0 16,3-2-1-16,3-2-3 0,4-3 0 0,1-1-2 15,2-4-1-15,4 0 4 0,2-4-3 0,1 2 3 16,0-6-2-16,0-3-4 0,1-3 0 0,6-1-5 16,0-5-2-16,0-5 3 0,1-4-7 15,2-7 3-15,-5-4-2 0,3-5 3 0,-2-7-2 16,3 0-3-16,-2-4 3 0,0-6-4 0,1-7 8 16,-2-6-5-16,0-4-3 0,1-6-7 0,-4-7-10 15,5-3-7-15,-5-5-27 0,2-7-28 16,2-5-38-16,-4-7-81 0,4-8-105 0,1-4-90 15,3-9-59-15,0-3 78 0,-7 0 90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2:03.6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287 0 2399 0,'0'0'173'0,"0"0"-175"0,0 0-21 16,0 0-29-16,0 0-36 0,0 0 11 0,0 0 19 15,0 0 23-15,0 0 35 0,0 0-2 0,0 0-4 16,-32 190 1-16,29-120-1 0,3 9 1 16,0 13 4-16,-1 8-2 0,1 11 3 0,-3 6 1 15,2 9-3-15,0 8-2 0,-2 9 1 0,-4 10 2 16,6 7-1-16,-2 6 1 0,-1 5 3 0,-3 6-2 16,6 3-2-16,-2-1 2 0,0 3-8 0,-2-2 5 15,3-3 2-15,2-1 6 0,0-1 4 16,0 0 5-16,0-1 4 0,0 4 10 0,2-2 4 15,5 3 3-15,-2 2 2 0,3 3-8 0,-2-2-11 16,2 1-4-16,-3 2-8 0,3-2-1 16,-2-1 3-16,3-1-6 0,-4-2 3 0,1-1-5 15,-3-3-1-15,-1-2-2 0,-1-5 0 0,-1-2 1 16,0-5 2-16,0-1-1 0,0-4 2 0,-3-4-1 16,-4 0 2-16,2-1 3 0,-6-4 5 0,4-1-1 15,-4 0 4-15,-1-1 4 0,-2-1 6 16,-1-2 6-16,0 2-1 0,-1-3-1 0,-1 0-2 15,4 0 1-15,-1-4 1 0,0 1-1 0,1-1 2 16,1 0-1-16,3 0-5 0,-2-3 0 16,0-2-11-16,3 3-2 0,0-5-1 0,-1-3-5 15,3-2 3-15,-2-3-1 0,4-1-1 0,-3-5 2 16,4-4-1-16,2-1-3 0,-2-6-1 0,2-3-2 16,-2-1 0-1,0-7 3-15,3 2-3 0,0-1 3 0,0-2-4 0,0 0-2 0,6-2 3 16,-2-3-5-16,0-2 7 0,3-4 2 0,-3 0-3 15,1-1 2-15,2-4-2 0,-4-2-1 0,4-7 1 16,-3-1-1-16,1-7 0 0,2 1 0 0,-3-3 2 16,6 0-7-16,-3-4 7 0,1-3-1 0,-3-7-3 15,2-7 4-15,-4-2-11 0,4-10-6 16,-5-4-10-16,1-4-13 0,-3-4-14 0,1-6-27 16,2-2-48-16,-1-5-97 0,-2 0-150 0,0-8-236 15,2-3 7-15,-2 2-80 0</inkml:trace>
  <inkml:trace contextRef="#ctx0" brushRef="#br0" timeOffset="1758">655 5888 2209 0,'0'0'78'16,"0"0"-35"-16,0 0-41 0,0 0-12 0,0 0-5 16,0 0-18-16,0 0-19 0,0 0-27 0,0 0-28 15,0 0-17-15,0 0 2 0,0 0 28 0,-13-17 37 16,13 17 35-16,0 0 33 0,0 0 21 15,0 0 32-15,0 0 29 0,0 0 14 0,2 0-4 16,-2 0-23-16,0 0-26 0,0 0-23 0,2 0-17 16,-2 0-12-16,1 0-14 0,-1 0-10 0,1 0-6 15,1 0 0-15,-1 0 20 0,3 0 16 0,2 0 16 16,-4 0 6-16,2 0-10 0,2 0-2 16,-2 0-7-16,0 0-1 0,0-1 0 0,-1 1 1 15,0 0-3-15,-3 0-3 0,0 0-4 0,0-2-6 16,0 2-3-16,0 0-7 0,0 0-5 0,0 0-4 15,-2 0-6-15,0 0 0 0,0 0-5 16,-2 0 6-16,0 0 11 0,3 0 6 0,-2 0 10 16,-3 0 4-16,1 0-4 0,1 2 6 0,-4-1-3 15,5-1 5-15,0 2 3 0,-1-2-2 16,1 0 3-16,3 2-5 0,0-2-4 0,0 0-1 16,0 0-4-16,0 0-2 0,0 0-2 0,0 0-6 15,0 0 2-15,0 0-2 0,0 0 2 0,0 0 7 16,0 0 2-16,0 0 7 0,0 0 4 15,0 0 1-15,0 0 9 0,0 0 5 0,0 0 10 16,0 0 11-16,0 0 8 0,0 0 4 0,0 0 1 16,0 0 3-16,0 0 4 0,0 0 3 0,0 0 0 15,3 0-7-15,-1 0-10 0,0 0-8 0,0 0-7 16,0 0-6-16,0-2-7 0,3-1-11 0,3 0-6 16,3-3-3-16,2 0-3 0,2-1 5 15,1 1-3-15,6-1 0 0,2 0 1 0,4-1-3 16,-1 0-1-16,3 1 0 0,0-1-1 0,6 2 1 15,-1-2-2-15,5 2 4 0,3 0-2 16,1 0 1-16,4 0 2 0,1-2-4 0,4 2 4 16,2-1 0-16,5-1 0 0,0 0 2 0,3 1-5 15,0-1 1-15,2-1 0 0,4 1-1 0,0 1-1 16,2 0-4-16,2 0 0 0,2 1 1 16,4 0-2-16,1 0 5 0,2 0-1 0,3 0-1 15,2 0 2-15,1 1 0 0,0 0 0 0,1 2 3 16,3 0-3-16,1 0 0 0,-2 0 1 15,2 0-3-15,4 1 4 0,-2 2-2 0,2-2 2 16,3 2 4-16,-2-1-4 0,2 0 2 0,1-1-3 16,3 0-2-16,2 0 4 0,2-1 0 0,3 0 2 15,-1 0 2-15,8 0-3 0,-6 0 1 0,5 0-2 16,2-2-5-16,-3 2 1 0,4 0-1 0,2-1 3 16,-1-1 6-16,4 2-3 0,-1 0 3 15,-3 0-4-15,2 0 0 0,4 0-1 0,-4 0-2 16,3 0 3-16,1 0 0 0,-2 0 1 0,-2 2 0 15,1-1-2-15,1 1-3 0,-2 1 1 16,0-2 0-16,-1 0 1 0,8 1 4 0,-4 1-2 16,2-2 0-16,-2 1-1 0,3-1 0 0,-3 1 0 15,5-1 0-15,-1 1 1 0,-3-2-1 0,7 1 3 16,-3 0-1-16,-4-2 1 0,4 2-1 16,1-4-1-16,-1 2 1 0,0 1 1 0,0-2-1 15,3 2 2-15,-1 0-2 0,-4 0 1 0,-2 0 2 16,5 1-4-16,-3-1 2 0,-2 2-2 0,2-2-3 15,-4 1 6-15,1 0-4 0,-1 2 2 16,0 0-1-16,-2-3-1 0,1 1 5 0,0-1-1 16,-2 0 4-16,-2 0-2 0,-3 0-1 0,2 1 2 15,-2 1 1-15,1-1 1 0,-2 1 1 0,3-2-2 16,-5 0-7-16,1 1 6 0,0-1 0 16,-2-2 3-16,0 1 6 0,1 1-3 0,-1 0-1 15,-2-1-3-15,1-2-2 0,-3 2-4 0,-1-1 1 16,-2-1-1-16,-2 1 1 0,-3 1 0 15,-3-2 2-15,1 0 3 0,-5 0-5 0,-1 1 1 0,-3 1-4 16,-4-1 3-16,-1 2 0 0,-8-1 2 16,0 1-4-16,-7-2-1 0,-4 2-3 0,-1 0 0 15,-8 0 2-15,0 1 0 0,-8 1 3 0,-2-2 1 16,-3 3 1-16,-8-2-2 0,0 2-2 0,-5 0-1 16,-3-2 2-16,-6 2-1 0,-3 0 0 15,-6 0 0-15,-5 0-1 0,1 0 6 0,-7 0-3 16,-2 0 1-16,0 0 5 0,0 0-1 0,0 0 8 15,0 0 2-15,0 0 0 0,0 0-1 16,-1 0-7-16,-2 0-1 0,1 0-3 0,-3 0-2 16,4 0-1-16,0-2-5 0,1 2-2 0,-3-1-1 15,-5-1-7-15,4-1-2 0,-7 1-14 0,-1-2-16 16,-3 1-11-16,1-2-16 0,-5 1-15 0,0 1-21 16,2-1-30-16,-3 1-42 0,1-1-69 15,2-1-126-15,-1 1-148 0,5 0 27 0,5 3-142 0</inkml:trace>
  <inkml:trace contextRef="#ctx0" brushRef="#br0" timeOffset="2136">14790 4711 2286 0,'0'0'294'16,"0"0"-230"-16,0 0 0 0,0 0-8 0,0 0-32 15,0 0-23-15,0 0-33 0,0 0-2 0,0 0 7 16,0 0 12-16,0 0 15 0,0 0-4 16,0 0-4-16,174-2-3 0,-135 17-2 0,4 3-4 15,2-3 1-15,0 1 3 0,-3-1 0 0,2 1 4 16,2 2 1-16,-4-2 0 0,1 0 1 16,-4 2 0-16,0 2-2 0,-1 0 1 0,-5 1 5 15,5 2 1-15,-5 2 7 0,-1 0 0 0,-3 6-1 16,-2-2 1-16,-2 1-2 0,-9 5 3 0,-1 0-1 15,-4 1 7-15,-8 2 5 0,-3 1 2 0,-1 0 2 16,-13 4 0-16,-2 0-5 0,-10-1 4 0,-7 0 0 16,-7 0-1-16,-5-2 4 0,-1-2-8 15,-6 0-1-15,-3-4-1 0,1-2-6 0,-4-5 3 16,4-1-3-16,0-5-1 0,5-1-1 0,0-2-14 16,7-6-23-16,1-1-47 0,4-3-72 0,6-3-101 15,5-4-205-15,8-1-163 0,8 0-603 0</inkml:trace>
  <inkml:trace contextRef="#ctx0" brushRef="#br0" timeOffset="3729">15171 6446 2460 0,'0'0'-9'0,"0"0"-2"0,0 0-18 0,0 0-35 16,0 0-13-16,0 0-14 0,0 0 18 16,0 0 42-16,0 0 36 0,0 0 31 0,0 0 0 15,0 0-6-15,7 29-3 0,5-24 5 0,3 1 5 16,4-1 5-16,7-4 0 0,8 1-6 15,6-2-8-15,4 0-8 0,6 0-8 0,2 0-5 16,-1-2-4-16,2-1-7 0,-1 0-2 0,-3 0-2 16,-3 0 0-16,-2 3 2 0,-7 0 2 0,-3 0-3 15,-8 0-1-15,-1 0-6 0,-9 1-3 0,-2 2-3 16,-6 2-2-16,-4 1 9 0,-4 2 12 0,0 1 14 16,-3 3 15-16,-10 3 8 0,-8 5-3 15,-6 6-4-15,-5 4-6 0,-9 8-9 0,-8 2-3 16,-3 6-2-16,-2 2-2 0,-2 3 5 0,0 2 1 15,0 4 1-15,0-2 4 0,3 1-4 0,2-2 6 16,2 0-1-16,7-2-4 0,2-2 1 16,7-3-5-16,2-2-3 0,8-5 2 0,3-5-2 15,5-6 2-15,6-6 0 0,6-4-3 0,2 0 3 16,1-2 2-16,1-1 3 0,11-2 8 0,2 2 1 16,1-3-1-16,10 1 0 0,2 0-3 15,6-4-5-15,2-2-1 0,8 0-3 0,4-3-1 16,-2 0-2-16,5-4 0 0,-4-1-5 0,3 0-3 15,-4 0-2-15,3 0-1 0,-6-1-2 16,-1-4 0-16,-2-1 0 0,-9-1-3 0,-4 1-3 16,-3 0-9-16,-8 1-14 0,-7 0-10 0,-3 2-18 15,-5 2-10-15,0-1-36 0,-2-1-40 16,-9-2-69-16,-4 1-118 0,-6-2-185 0,5 3-5 16,4 0-308-16</inkml:trace>
  <inkml:trace contextRef="#ctx0" brushRef="#br0" timeOffset="3983">14695 7208 3067 0,'0'0'32'15,"0"0"-25"-15,0 0-1 0,0 0-5 0,0 0 0 16,177-42 8-16,-111 39-2 0,10-1 2 0,1 1-3 15,6 0 0-15,-3 2-2 0,1-1 0 0,-5 1 0 16,0 1-1-16,-7-2 1 0,1 1-1 16,-7 0 0-16,-5-1-3 0,-8 0-5 0,-10 2-12 15,-5 0-17-15,-12 0-23 0,-4 0-33 0,-8 4-46 16,-8 0-50-16,-3 0-70 0,-10 4-183 0,0-2-185 16,1 0-708-16</inkml:trace>
  <inkml:trace contextRef="#ctx0" brushRef="#br0" timeOffset="7385">942 1825 149 0,'0'0'34'0,"0"0"-29"0,0 0 4 0,0 0-2 16,0 0 0-16,0 0 0 0,0 0-1 0,-45-164 9 15,41 144 15-15,2-1 30 0,1 3 49 0,0-1 41 16,-2-1 23-16,0 2 2 0,2 1-13 0,-2 2-2 16,3 2-6-16,0 1-6 0,0 5-19 15,0 1-33-15,-1 2-26 0,1 2-33 16,0 2-32-16,0 0-36 0,0 0-44 0,0 0-29 0,0 0-19 15,0 5 39-15,0 5 68 0,0 0 48 16,1 9 34-16,-1 7-17 0,3 3-31 0,-2 6-10 16,2 6-1-16,-3 3-1 0,1 7-1 0,-1 3-2 15,2 7-2-15,-1 4 2 0,0 3 2 0,3 2-2 16,1-1 0-16,0-2-2 0,1-8-3 16,2-6-5-16,3-7-3 0,0-7 1 0,-2-9 1 15,1-7 5-15,-1-2 3 0,-2-6 3 0,0-1-2 16,-4-5 4-16,1-4 1 0,-3-3 7 15,-1-1 29-15,0 1 13 0,0-2 44 0,0 0 37 16,0 0 4-16,0-2-11 0,-5-1-50 0,1-5-52 16,-6-3-32-16,0-1-14 0,-3 0 2 0,-4-2-1 15,1-2-1-15,-5 3 8 0,0-1 3 16,-3 1 5-16,-2-1 1 0,3 3-3 0,-3 0-1 0,3 4 2 16,-1 0-2-16,0 2-1 0,5 4-7 15,1-1-8-15,2 2-7 0,5 0-11 0,-1 3-6 16,4 5-3-16,-2 3 2 0,3 2 16 0,0 4 12 15,2 4 16-15,1 2 15 0,0 2 4 16,4 5 2-16,0 0-1 0,0 0-4 0,4-1 3 16,3 0-1-16,-3-1 1 0,7-4-1 0,-2-2-1 15,0-2 1-15,1-1-1 0,3-6 3 0,-1 0-2 16,-1-3 0-16,0-3 0 0,-3 1 2 16,4-4 5-16,1-2 4 0,0 0 4 0,2-2 0 15,4 0 0-15,1-4-5 0,3-3 0 0,-1-2-7 16,4-3-5-16,1-2-4 0,0-1-8 0,5-2-2 15,-4 0-6-15,1-1-1 0,-2 0 1 16,-2 1-3-16,-1 2 7 0,-5 1 2 0,-1 2-1 16,-1 2 5-16,-8 1-1 0,1 3-1 0,-5 1 1 15,-1 2 0-15,-2 1-2 0,-2 2-5 16,0 0-8-16,0 0-4 0,0 0-5 0,0 0-3 16,0 0-1-16,0 4 4 0,0 0 15 0,1 4 14 15,0-1 14-15,3 3 1 0,1 0-9 0,-1 0-9 16,1 2-3-16,2-4 0 0,0 1 3 0,1 1 3 15,4-1 2-15,-1-2 3 0,1-1 2 0,2-2 1 16,1 0 0-16,2-3 1 0,6-1 3 16,1 0 0-16,1 0 4 0,2-6 1 0,3-3-5 15,0-1-3-15,2-4-2 0,2-3-7 0,-1 0 1 16,1-2-3-16,-4-1-1 0,0 0 1 0,-3-1-3 16,-1 0 0-16,-4-1 0 0,-6 4-2 15,-1 1 0-15,-6 1-2 0,-4 2-5 0,-5 0-6 16,0 3-14-16,-3-1-13 0,-8 2-8 0,-4 0-6 15,-1 2 6-15,-6 2 5 0,-4 3 2 16,-4 3 1-16,0 0 2 0,-4 3 7 0,-2 8 8 16,0 0 8-16,0 3 5 0,2 3 2 0,3-1 3 15,3 3 1-15,5-4 0 0,5-1-2 0,6-4-9 16,5-1-2-16,6 3 6 0,1-6 20 16,1 1 19-16,6 2 11 0,3 0-1 0,6 0-13 15,2-2-4-15,1-1 2 0,5-2 3 0,4-3 6 16,0-1-3-16,8 0-7 0,-2 0-3 0,1-6-8 15,0 0-5-15,0 0 3 0,-1 0-3 16,-2 0 0-16,-4 0-1 0,-2 2-2 0,-3 3-3 16,-5 0 0-16,-4 1-5 0,1 0-3 0,-7 0 1 15,0 0-1-15,0 4 5 0,1 1 1 0,-4 0 2 16,3-1 2-16,-2 2 0 0,3-1 1 0,0-1-1 16,-1 0 2-16,0 0 0 0,0 0 0 15,2-2 3-15,-1 1-1 0,1-1 6 0,2-2 1 16,2 0 6-16,-1 0 6 0,5-5-2 0,0-5 0 15,4-2-8-15,1-3-7 0,3-1-3 0,1-6-4 16,1-1-5-16,3-2-4 0,-2-3-7 16,1-1-1-16,-2-2-10 0,2-5-7 0,-2 2-6 15,-2-6-18-15,-2-1-8 0,-2-2-11 0,-3-2-8 16,-1-4-6-16,-4-1-8 0,-5-3-1 16,-1 0 7-16,-2-3 21 0,-5 4 33 0,-1 2 26 15,0 2 19-15,-3 4 10 0,-5 4 6 0,-1 4 7 16,-1 7 12-16,3 5 11 0,-2 6 9 0,2 7 7 15,3 5-5-15,4 4-30 0,-3 2-45 0,3 0-63 16,-1 4 7-16,-1 11 37 0,-2 5 45 16,1 5 55-16,-1 7-7 0,0 4-18 0,0 6-6 15,3 6-4-15,-2 2-3 0,2 10-6 0,1 5-10 16,0 5-2-16,0 2-2 0,4 1 3 0,5-3-1 16,4-7-6-16,2-7-6 0,2-8-3 0,5-10 1 15,-1-5 4-15,2-6 3 0,2-7 3 16,-2-3 5-16,-1-3 5 0,2-3 7 0,-1-6 1 15,2-3 2-15,0-2 6 0,-2 0-1 0,1-7 2 16,4-6-6-16,-5 0-9 0,0-4-8 16,0-2-9-16,2-5-7 0,-2 1 0 0,-2-6-5 15,2-2-3-15,-7-1-1 0,2-1-3 0,-4-4-7 16,-2-1-3-16,-3-2 0 0,0-2-5 0,-4-4 1 16,-1-1-1-16,-4-3 3 0,0-1 6 15,-4 0 11-15,-4 2 9 0,-6 2 5 0,1 2 5 16,-5 7-3-16,1 3 3 0,4 6 3 0,-1 8-1 15,0 5 4-15,8 7-4 0,0 4-15 16,5 5-36-16,-2 0-43 0,3 7 2 0,-1 6 28 0,-2 10 42 16,-2 7 46-16,-1 10 7 0,1 4-10 15,2 9-5-15,-3 6-2 0,5 10-7 0,0 4-6 16,1 3-3-16,1 0-6 0,7-3-2 0,6-6 4 16,5-9-3-16,4-10 3 0,6-7 2 0,1-7 1 15,1-5 1-15,2-3 0 0,-3-6 2 0,2-4 1 16,-4-2 0-16,1-5 1 0,1-4-1 15,-1-4 2-15,2-1-1 0,-4 0-2 0,2-9-7 16,-3-4-2-16,0-3-7 0,-4-1-5 0,-2-2-2 16,-2-3-6-16,-3 2 5 0,-4 1 3 15,-3-1 8-15,-2 0 7 0,-4 2 2 0,1 2 0 16,-3-1 1-16,0 3-3 0,-3 0 7 0,1 5 6 16,-4 1 4-16,5 4 5 0,-3 0-7 15,2 4-14-15,1 0-24 0,-2 0-19 0,3 7 0 16,-1 0 13-16,-1 6 20 0,1 2 18 0,-3 2 1 15,3 2-8-15,1 3-3 0,0-3-5 0,0 1 2 16,5-2 2-16,2-2-2 0,2-3 5 16,2 0-1-16,3-1 3 0,2-3 4 0,2-1-2 15,1-6 5-15,3 0 1 0,0-2-1 0,3 0 0 16,1-8-6-16,-1-2-5 0,0-4-5 0,1 2-5 16,-1-3-5-16,-5-1-3 0,1 2-5 0,-4-4 0 15,-3 3-7-15,-5 1-2 0,-2-1-1 16,-1 1-8-16,-5 0-2 0,-1-2-8 0,-1 1-8 15,-10-1-8-15,-3 0 0 0,-6 3 8 0,-6 0 7 16,-3 4 16-16,-5 1 14 0,-6 5 8 0,1 3 10 16,-2 0 0-16,1 10 7 0,1 2 1 0,3 2 0 15,7 3 4-15,3 0 0 0,6-2 3 16,6 1 4-16,8-1 1 0,1-2 10 0,5 1 6 16,2 2 7-16,7-3 7 0,2 3-5 0,6-2-2 15,3-1 0-15,3-1-4 0,7 0 1 16,3-1-5-16,3-1-5 0,3-3-3 0,4-3-5 15,0 1-6-15,0-4-2 0,-4 0-10 0,2 1 1 16,-5-2-1-16,1 2 0 0,-7-2 2 16,1 0-3-16,-4 0 1 0,-2 0-5 0,-3 0-1 15,-7 0-1-15,0 3-4 0,-3 2-1 0,-1 1-1 16,-3-1-3-16,-1 3 1 0,3 0-3 0,-5 1-4 16,5 2-5-16,-2 0-17 0,0 0-38 0,3 3-58 15,3 0-103-15,-1 0-147 0,-5-4-152 16,-1-4-689-16</inkml:trace>
  <inkml:trace contextRef="#ctx0" brushRef="#br0" timeOffset="8031">5197 2068 1992 0,'0'0'35'0,"0"0"-51"0,0 0-6 16,0 0 0-16,0 0 17 0,0 0 33 0,0 0 23 16,0 0 13-16,0 0 12 0,0 0 6 0,-74 183 1 15,73-138-1-15,-2 7-15 0,-1 4-14 0,0 7-14 16,1 3-9-16,3 4-7 0,0 2-7 15,0 1-2-15,0 1-7 0,0-4-3 0,1-3-4 16,6-9-5-16,1-8-7 0,3-11-1 0,3-8 4 16,-2-8 6-16,-1-7 6 0,-5-7 6 0,2-4-2 15,-6-3 10-15,-2-1 12 0,0-1 20 16,0 0 10-16,0 0 11 0,0-4-10 16,0-6-34-16,0-6-20 0,0-7-23 0,0-5-8 0,0-6 13 15,-1 0 5-15,-3-3-1 0,-1-2 3 0,-1-2-3 16,-4-1 0-16,2-2 0 0,0-2-4 15,-3 1 0-15,2-4-1 0,3-1-2 0,-3-4 5 16,6-4 1-16,0-1 3 0,3 2 3 0,0 3-3 16,6 6 2-16,5 5 2 0,2 5-2 0,4 6-2 15,6 5-4-15,3 5-7 0,2 4 3 16,7 5 3-16,-1 4 2 0,5 1 4 16,1 5-2-16,-2 3-4 0,0 0 2 0,-1 6-1 0,-1 3 3 15,-1 3 0-15,-5 2 0 0,-2 1 1 0,-3 2-2 16,-1 1 2-16,-8 0-3 0,-2 4 0 15,-3-1 1-15,-7-1-3 0,-3 0-3 0,-1-4 2 16,-1-1 3-16,-10 2 16 0,-3-2 18 0,-4 2 6 16,-8-1 3-16,-4-1-8 0,-5-3-11 0,-5-1-1 15,-1-4-3-15,0-1 1 0,-2-3-2 0,-2-2-1 16,1 1 0-16,2-2-2 0,2 0 0 16,3-2-3-16,7-2-3 0,3-2-4 0,8 1-11 15,4 0-20-15,6 0-41 0,1 2-56 0,7-2-108 16,1 0-214-1,0 3-119-15,1-2-627 0</inkml:trace>
  <inkml:trace contextRef="#ctx0" brushRef="#br0" timeOffset="9643">5937 2319 2519 0,'0'0'-18'0,"0"0"-52"0,0 0-2 0,0 0 22 15,0 0 41-15,0 0 39 0,0 0-5 16,0 0-4-16,0 0-1 0,0 0-1 0,0 0 3 16,0 0 3-16,0 0 9 0,0 0 6 15,53 78 8-15,-45-77 0 0,3-1-6 0,3 0-6 16,6 0-8-16,-2-6-10 0,8-2-10 0,0-1-12 16,3-3-10-16,-1 0-9 0,1 0-6 0,1 0 0 15,-4-4 2-15,-4 3 0 0,0-2 6 0,-9 0 3 16,-3-1-3-16,-5 1-5 0,-3 0-13 0,-2-1-10 15,-3-1-5-15,-8 0-3 0,-5 1 5 0,-6-1 3 16,-6 7 3-16,-6 1 13 0,-3 5 5 16,-4 2 13-16,-2 2 13 0,-2 5 4 0,1 8 11 15,-4-1 2-15,7 6 4 0,4-2 2 16,5 2-4-16,6 0-1 0,8-1-2 0,4-2-3 16,5-1 0-16,7 0-3 0,2-3-12 0,0 4-1 15,7-4 1-15,3 2 17 0,5 1 20 0,5-2 8 16,2-1 6-16,3 0-9 0,5-2-9 15,4-2-4-15,1-1-8 0,4-4-4 0,-3-2-3 16,3 0-6-16,-1 0-1 0,-1-2-1 0,-5-1-2 16,3 0 2-16,-8-1-1 0,-8 1-1 0,2 2 0 15,-8-1 0-15,-6 2 0 0,1 0 0 16,-5 0 0-16,-2 0 4 0,-1 0 3 0,0 0 3 16,0 0 1-16,0 0-6 0,0 0-4 0,0 0-5 15,2 0 2-15,3 2 3 0,-1 2 5 0,0-4 4 16,5 4 3-16,-1-1 3 0,3-2 4 0,2 1 5 15,6-2-1-15,-1 0-2 0,7-3-2 16,1-4-9-16,1-3-4 0,3-1-4 0,1 2-6 16,4-6 1-16,-7 0 1 0,4-2 0 0,-2 0 5 15,-8 1 0-15,1 0 0 0,-1-3-2 0,-7 0-3 16,-2 0-3-16,-6-1-2 0,-1-2-4 16,-6 1-6-16,0-1-5 0,-10 0 0 0,-4 2 1 15,-1 2 6-15,-7 0 8 0,3 1 4 0,-4 2 7 16,-1 3 6-16,2 1 0 0,0 4 4 0,1 1-4 15,2 4-4-15,6 1-5 0,4 1-7 16,3 0-6-16,4 0-9 0,2 0-9 0,0 0-7 16,2 0-4-16,0 0 12 0,8 1 21 0,-2 2 18 15,3 0 19-15,5-1 1 0,5-1-3 0,6-1-2 16,0 0-9-16,10 0-6 0,2-3-6 16,0-1-5-16,2-1 0 0,0 1-1 0,-4-1-1 15,-2-1 0-15,1 0-1 0,-7 4 2 0,-3 0-1 16,-7-1 0-16,1 2-3 0,-5 1-4 0,-5 0-6 15,-5 0-7-15,-2 0-3 0,-3 4 1 0,0 0 10 16,0 3 9-16,-4 4 8 0,-7 1 3 0,-1 3-2 16,-3 2-3-16,-2 3 1 0,-5 0-1 15,5 2 0-15,-5 0 1 0,5-1-1 0,1 0-3 16,4-4 0-16,1 0-1 0,8-2-3 0,0-1 4 16,3-1 2-16,0 2 0 0,0-1 3 15,4-2-1-15,6 1 0 0,-2-3 3 0,3-1 5 16,3-2 5-16,4 0 4 0,1-2 1 0,0-3-1 15,4 0-4-15,4-2-2 0,1 0-2 0,7-3-3 16,-3-4 1-16,6-2-6 0,-1-1-1 16,-5-1 0-16,5-1-4 0,-8-1 1 0,1 0 0 15,-4 1-2-15,-2-1 2 0,-3 1-1 0,-5-2-1 16,-3 2 4-16,-7-2-2 0,1-2 0 16,-5 3-5-16,-2-2-7 0,0 1-3 0,-9 2 0 15,1-1-1-15,-4 4 3 0,-2 1-3 0,1 3-2 16,-6 1-1-16,4 4-2 0,0 0 5 0,-3 4 8 15,-1 5 7-15,2 1 7 0,2 3 6 16,2 4 2-16,0 0 2 0,2 1 2 0,7 0-2 0,-3 0 6 16,6 0 0-16,1 1 0 0,0-1 3 15,8-2-3-15,0 0 0 0,3-1 0 0,7-3-2 16,0 0 3-16,2-2 0 0,2-3-1 0,6-1-2 16,-1-3-3-16,7-2 1 0,-1-1-2 0,5 0-4 15,0-7 2-15,0-1-6 0,-3 0 1 16,3-5 0-16,-1 0-1 0,-5-4 0 0,3 0-1 15,-5-3-1-15,-3-1 1 0,0 0-1 0,-4-2 1 16,-5 0 2-16,1-3-3 0,-4-1 0 16,-6-2-9-16,0-2-5 0,-8-2-3 0,1 0-3 15,-2-3 3-15,0-1 1 0,-3-3 0 0,-8-1 3 16,4 0 0-16,-5-2 1 0,-2 1 3 0,1-1-1 16,-2 1 0-16,-3 0 4 0,3 5 0 15,1 3 1-15,2 4-1 0,0 7 0 0,4 5-2 16,-1 8-2-16,5 4-10 0,3 3-17 0,0 3-33 15,1 0-16-15,-5 6 15 0,4 5 25 16,0 6 41-16,-5 7 24 0,-2 5 2 0,4 8-4 0,-4 3 2 16,4 5 1-16,0 3-3 0,-1 2 0 15,5 3-7-15,0-2-3 0,5-1-1 0,1-2-1 16,5-5 2-16,3-3-1 0,2-2 1 0,-1-4 0 16,6-3 2-16,-3-2-4 0,2-3 3 0,-1-3-1 15,4-3-1-15,-3-2 1 0,4-2-1 0,1-3 3 16,1-3 0-16,2 0-1 0,1-3 0 15,1-2-2-15,4-4-1 0,-2-1-1 0,3 0-2 16,-4-3 0-16,2-4-1 0,-4-3-2 0,-5-2 0 16,-3 0 0-16,-1-1-1 0,-3-1 3 15,-5-1 0-15,-5-2 1 0,2 0-2 0,-7-1-9 16,-1-2-7-16,-1 0-10 0,-1 1-9 0,-6 0 2 16,-5-2-1-16,-2 3 3 0,-6 1 5 15,3 2 0-15,-6 4 5 0,4 4-2 0,-3 4-2 16,2 3 4-16,-4 0 1 0,1 6 7 0,7 5 10 15,-1 2 6-15,4 2 3 0,2 2 3 0,1 1 7 16,8 1 8-16,0-2 3 0,2 3 1 0,0 2-9 16,4-1-2-16,9-1 1 0,0 1 0 15,4-1 5-15,6 0-7 0,1-2-3 0,6 0-3 16,-1 0-3-16,7-5-2 0,-4-1-3 0,5-3-1 16,4 0-10-16,-1-5-3 0,-1-1-12 0,1-1-18 15,-2-1-29-15,-1-1-55 0,-4 0-77 16,-4 0-155-16,-5 2-293 0,-10-2-855 0</inkml:trace>
  <inkml:trace contextRef="#ctx0" brushRef="#br0" timeOffset="10207">7634 1726 1905 0,'0'0'115'16,"0"0"-67"-16,0 0 6 0,0 0-41 15,0 0-39-15,0 0-12 0,0 0 12 0,0 0 67 16,0 0 48-16,0 0 22 0,0 0-4 0,176-68-16 16,-128 62-17-16,-2-2-11 0,5 0-13 0,2 1-12 15,-1 1-6-15,1-1-9 0,-2 3-8 0,-5-1-4 16,1 2-6-16,-11 1-2 0,1-1-1 15,-9 0-3-15,-2 3-1 0,-10 0-7 0,-2 0-13 16,-3 0-14-16,-9 0-25 0,2 0-28 0,-4 0-41 16,-4 0-10-16,-1 0 4 0,-6 7-43 0,-3 0-106 15,1-1-181-15,7 1-778 0</inkml:trace>
  <inkml:trace contextRef="#ctx0" brushRef="#br0" timeOffset="12149">10022 1413 557 0,'0'0'79'0,"0"0"34"0,0 0 24 0,0 0-24 15,0 0-45-15,0 0-46 0,0 0-28 0,0 0-10 16,0 0 1-16,0 0 5 0,0 0 7 0,0 0 15 16,0 0 19-16,0 0 11 0,30 12 7 15,-24 5 6-15,-4 5 0 0,1 4-7 0,5 4 3 16,-4 3-5-16,0 2-1 0,3 3-2 0,-4 6-9 15,4 2-10-15,-3 2-6 0,-1 3-4 0,3 0-4 16,-1-3-2-16,0-1-3 16,2-8-3-16,0-6-3 15,1-4 0-15,0-8-4 0,-2-4 3 0,-4-3 2 0,1-5 2 0,0-3 7 0,-3-3 15 16,0-2 35-16,0 1 32 0,-3-2 19 0,-2 0-13 16,-6 0-34-16,-3 0-33 0,-1 0-23 15,-7 0-6-15,-1 0 0 0,-4 0 1 0,-3-2 1 16,-1 1 2-16,1-2 1 0,-1 2-1 0,-3-1 2 15,2-1-2-15,-2 3 1 0,6 0-1 16,-1 0-3-16,4 0 2 0,4 0-2 0,3 3-2 16,4 0 2-16,2 1-5 0,8-1-3 0,1 2-6 15,2 1 4-15,1 0 14 0,0 4 17 16,4-1 16-16,3 4 6 0,2 0-1 0,5-2-1 0,6 3 5 16,2-2 2-16,10-1 5 0,0 1-6 0,8-5-7 15,4-4-9-15,8 0-11 0,1-3-3 16,8 0 0-16,-1-7-6 0,4-5-1 0,-1 0-3 15,-3-3-4-15,-2-1-1 0,-4 2-4 0,-5-3-1 16,1 1-7-16,-11 0-2 0,-6 2 0 16,-7-2-4-16,-1 0 5 0,-9 2 3 0,-4 2-1 15,-2-2 2-15,-8 1-6 0,-2-2-10 0,0 1 1 16,-4-1-1-16,-7-1 8 0,-1 3 4 16,-3 1-1-16,-1 1-4 0,-5 2-5 15,2 3-1-15,-5 4-2 0,-2 2-1 0,-2 0 8 0,2 3 3 16,-1 7 7-16,4 0 2 0,5 3 1 0,2 1 2 15,2 2 4-15,5 1 2 0,3-1 8 0,5 3 3 16,1-1 2-16,4 0 1 0,5 2 0 16,5-2 1-16,6 0 9 0,4-3 2 0,4-2 4 15,7-4-2-15,1-5-5 0,8 0-6 0,4-4-9 16,2 0 0-16,5-4-5 0,2-6-3 16,3-3 3-16,2-6-10 0,1-1 2 0,-2-1-2 15,1-2-6-15,-5-1 0 0,0-1-2 0,-3-5-1 16,-7 1 3-16,-4-1 4 0,-5-3 3 0,-7 2-1 15,-3-2-4-15,-5-3 5 0,-5 1 0 0,-5-1 5 16,-5-4 4-16,-6-1-3 0,-2-2-4 0,-7 0-8 16,-7-4 0-16,-6 2-2 0,-3 2-2 15,-5-1 7-15,-2 5-1 0,2 2 0 0,-4 4 1 16,-1 7-2-16,5 5-1 0,-2 6 0 0,2 6-9 16,2 5-5-16,0 4-5 0,2 2-2 15,-2 12 10-15,3 8 10 0,2 6 10 0,1 4 10 16,2 8-2-16,4 3 4 0,3 8 3 0,9 0-1 15,2 4 6-15,1 0-1 0,13-3-2 0,10-4 3 16,5 0-2-16,7-6 2 0,3-1-2 0,5-1-1 16,1-7-4-16,0-1-2 0,0-3 0 15,1-5-6-15,2-1 1 0,-3-3 0 0,0-5-4 16,-2 0 1-16,-4-3-5 0,1-1-4 16,-5-2-7-16,-1-3-11 15,-5-1-24-15,0-2-35 0,-7 0-37 0,-6-1-53 0,-2 1-74 16,-3-2-117-16,-9 2-151 0,-2 0 16 0,0 0 61 0,-1 0 29 0</inkml:trace>
  <inkml:trace contextRef="#ctx0" brushRef="#br0" timeOffset="12827">12459 1953 1300 0,'0'0'373'0,"0"0"-352"15,0 0 13-15,0 0 16 0,0 0-1 0,0 0 30 16,0 0-2-16,-121 170-3 0,115-124-6 0,4 0-17 15,2 4-18-15,0-2 4 0,2 2 4 16,5 0-6-16,3 1-1 0,2-5-2 16,2-3-6-16,3-3 5 0,0-7-1 0,1-2-1 15,2-4-3-15,-1-4-7 0,2-1-2 0,-2-5-3 16,-6 0-2-16,1-5-1 0,-4-2-2 0,-4-6 2 16,0-1 2-16,-3-1 11 0,-3-2 18 0,0 0 20 15,0 0 18-15,-3-2-13 0,-3-5-33 0,1-6-30 16,-5-3-26-16,1-5-6 0,-7-2 9 15,1-3 3-15,-7-1 2 0,-2-3 4 0,-1-2 3 16,-4-2 1-16,-4-5 5 0,2-3 0 0,-1 1 2 16,-1-2 2-16,6 3-1 0,0-3 2 15,4 0-4-15,6 0-2 0,4 1-2 0,2 2-2 16,9 3-2-16,2 1-3 0,9 2-10 0,8 1-6 16,6 5 2-16,8 0-1 0,5 5 10 0,8 3 4 15,4 6 3-15,5 1 1 0,4 3 4 0,5 3 1 16,-1 4-2-16,2 3 1 0,4 0-2 15,-5 5-1-15,2 4-1 0,-7 5-1 0,-1 2-2 16,-5 3 1-16,-5 1-2 0,-8 6 2 0,-8-2-4 16,-7 2-5-16,-8-2 2 0,-8 0 2 15,-7 1 5-15,0-2 9 0,-12-3 8 0,-7 2 8 0,-10-4 4 16,-6 1 2-16,-12-5-3 0,-5 0-3 16,-4-3 0-16,-4-3 1 0,-4-2 1 0,3-5 0 15,-2-1-3-15,4 0 1 0,5-1 1 0,3-4-4 16,6-3-1-16,3-1-1 0,8 0-5 15,4 0-5-15,6 0-6 0,7 2-23 0,6-1-29 16,5 0-67-16,6 0-143 0,4-2-238 0,11-2-79 16,0 2 39-16,-4 3-69 15</inkml:trace>
  <inkml:trace contextRef="#ctx0" brushRef="#br0" timeOffset="13213">13407 2032 1834 0,'0'0'3'16,"0"0"5"-16,0 0 17 0,0 0 9 0,0 0 23 15,0 0 3-15,0 0 15 0,0 0 8 0,0 0-6 16,0 0-4-16,0 0-11 0,0 0-6 16,0 0 2-16,0 0 3 0,-38 74 7 0,49-72-5 15,0 0-4-15,2-2-8 0,5 0-14 0,7 0-6 16,1-4-10-16,4-2-10 0,5-4-3 0,1-1-4 15,0 0-3-15,3-2 2 0,-1-2-6 16,-5 2 5-16,-3 0-4 0,-4-3 0 0,-6 2 5 16,-2 0-6-16,-9-2 10 0,2 2-1 0,-9-2-8 15,-2 0-1-15,0 2-16 0,-14-3-9 16,-1 1 0-16,-7 0-3 0,-5 2 9 0,-3 5 4 16,-8 2 5-16,-5 4 5 0,0 3 6 0,-5 0 9 15,4 3 5-15,-1 6 4 0,4-1-3 0,6 4-6 16,3-2-3-16,10 0-2 0,5 1-4 15,7-2-6-15,2 2-3 0,6 1-2 0,2 0 1 16,2 3 3-16,7-1 5 0,4 2 0 0,2-3-2 16,7-1-5-16,4-1-26 0,6-4-44 0,7 0-89 15,1-3-147-15,6-2-213 0,-8-1-44 0,-12 1-455 16</inkml:trace>
  <inkml:trace contextRef="#ctx0" brushRef="#br0" timeOffset="13687">13766 1685 2052 0,'0'0'59'0,"0"0"1"16,0 0 28-16,0 0 3 0,0 0 7 16,0 0-1-16,0 0-34 0,0 0-18 0,0 0-23 15,0 0-11-15,0 0 0 0,0 0 8 0,0 0 4 16,0 0 1-16,44-35-1 0,-17 34-8 15,6-1-4-15,2 2-5 0,6-1-2 0,4 1 1 16,0-2-3-16,-4 2 0 0,0 0 2 0,-1 0-3 16,-6 0 0-16,-2 0 1 0,-7 0-3 0,-7 0 1 15,0 0-2-15,-10 0-4 0,2 3-2 0,-9 0-8 16,-1 0-3-16,0 2 2 0,-4 1 5 16,-4 3 10-16,-6 3 5 0,-5 2 2 0,-4 3 1 15,-7 7-4-15,-4 1 1 0,-2 5-1 0,-6 2-2 16,-1 4 0-16,3 1-2 0,-1 0 2 0,2-1-2 15,9-5 4-15,4-2-2 0,11-6-2 0,4-5-3 16,6-1-3-16,5-2 3 0,0-2 3 16,4 0 8-16,3-2 0 0,2 2 3 0,5-3-1 15,2 0 1-15,5 1 4 0,2-2 0 0,4-1 2 16,5-3 1-16,2-2-5 0,4 0 0 16,-1-3-6-16,3 0-2 0,-1 0 0 0,1 0-1 15,-1 0 0-15,-4 0-3 0,-1 0-1 0,-6-1-4 16,-2-1-4-16,0 1-5 0,-8-1-11 0,-2 1-26 15,-5 0-29-15,-2 1-46 0,-4 0-62 16,-2 0-96-16,-3 0-142 0,0 0-71 0,0 0 25 16,-3 0-220-16</inkml:trace>
  <inkml:trace contextRef="#ctx0" brushRef="#br0" timeOffset="13911">13808 1954 1982 0,'0'0'370'0,"0"0"-351"15,0 0-12-15,0 0 2 0,0 0 0 0,0 0 32 16,0 0 7-16,170-33-12 0,-136 29-10 0,0 3-13 16,-3-1-10-16,-2 1 1 0,1-1-1 15,-3 2-2-15,-2 0-2 0,1-1-15 0,-1-1-30 16,0 2-63-16,3-1-103 0,-1-1-165 0,-8 1-177 15,-6 1-702-15</inkml:trace>
  <inkml:trace contextRef="#ctx0" brushRef="#br0" timeOffset="14379">14161 1607 2164 0,'0'0'109'0,"0"0"-29"0,0 0-15 16,0 0-33-16,0 0-28 0,0 0 11 0,0 0 9 16,0 0 24-16,0 0 3 0,0 0-10 15,155-36-12-15,-125 36-9 0,7 0-1 0,-4 0-2 16,5 0-5-16,2 2-4 0,-1 1-5 16,1 1-2-16,0 0 0 0,-2 2-1 0,-5 0-1 15,-1 1 0-15,-3 0 0 0,-7-1-4 0,-3 2-2 16,-5-2-4-16,-6 0-7 0,-1 2-3 0,-7-2-4 15,0 2 3-15,0 3 8 0,-11 0 12 0,-3 6 8 16,-4 1 1-16,-8 6-3 0,-6 1-4 16,-7 4-2-16,-3 3 1 0,-4 1-1 0,-1 7-1 15,0-4-1-15,0 1-2 0,2-1 8 0,8-3-1 16,6-5 2-16,6-5 2 0,10-4-8 16,7-6-3-16,7-3 4 0,1 0 6 0,0-1 12 15,5 2 13-15,1-2 3 0,6 1 0 0,1 0-4 16,7 0-3-16,0-1 2 0,6 0 8 0,1-3 6 15,7-1-2-15,2-4-4 0,8-1-13 0,2 0-10 16,2 0-3-16,1 0-4 0,2-1-2 0,-4-2-1 16,0 0-1-16,-5 0-2 0,0 0-3 15,-3-2-3-15,-1 2-3 0,-9 0-7 0,-3-1-9 16,-7 1-13-16,-6 0-15 0,-5 1-17 0,-2-1-16 16,-6 2-29-16,0-2-39 0,-4-1-125 0,-6 1-211 15,1-1-69-15,-1 2-533 0</inkml:trace>
  <inkml:trace contextRef="#ctx0" brushRef="#br0" timeOffset="14927">14424 2033 1368 0,'0'0'661'0,"0"0"-567"15,0 0 5-15,0 0-4 0,0 0-14 0,0 0 14 16,0 0-22-16,163-44-24 0,-135 44-19 16,4 0-19-16,-4 0-5 0,0 0-4 0,0 1-1 15,0 4 0-15,-1 0-3 0,0-1 0 0,2 1-2 16,1 1-10-16,2 0-7 0,0 0-12 0,2 0-15 16,-1 1-6-16,-4 2-5 0,0-1 0 0,-4 1 13 15,0-1 6-15,-6 0 11 0,0 0 5 16,-4 1-1-16,-1-2 5 0,-3 1 1 0,-2-2 9 15,-2 0 11-15,3 1 9 0,-6-1 16 0,3 2 15 16,0-2 10-16,-2 0 7 0,2-1-1 0,-2 0 0 16,1-2 0-16,-3 1 2 0,2-1 5 15,2-1 3-15,-3-1-1 0,4-1 0 0,-2 2-7 16,4-2-9-16,3 0-9 0,2 0-13 0,7-6-9 16,-3 0-7-16,5-3-5 0,1-1-2 0,-2 0-4 15,2-1 0-15,-1-2 0 0,1 0-4 16,-1 1 0-16,-3-2-4 0,-1 0-1 0,-5 0 0 15,-1 0-3-15,-3-1-4 0,-4-1-11 0,-3-2-12 16,-4 0-9-16,0-2-10 0,-11 0-2 16,-4-1-1-16,-8 3 5 0,-3 0 8 0,-4-1 10 15,-8 8 9-15,-2-1 9 0,-2 7 5 0,-8 2 8 16,1 3 5-16,2 0 6 0,-4 7 10 0,7 3 6 16,5 1 6-16,7 5 1 0,2-1 0 0,10 0-4 15,5 1-8-15,4 1-6 0,5 2-5 0,6-1-2 16,0 1 3-16,7 1 1 0,7 3-1 15,5-1-1-15,7 0-17 0,5 3-49 0,5-1-91 16,8 0-234-16,-12-5-251 0,-7-7-833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6:04.44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94 10 157 0,'0'0'0'0,"0"0"2"0,0 0 1 16,0 0-3-16,0 0 0 0,0 0-2 0,0 0 1 16,0 0 3-16,0 0 3 0,0 0 3 15,0 0 3-15,0 0-2 0,-70 0-4 0,70 0-4 16,0 0-4-16,0 0-2 0,0 0-4 0,0 2 2 15,0-1 3-15,0 4 2 0,0 1 7 16,0 1 2-16,2 5-2 0,-1 2 0 0,2 1-4 16,2 4-1-16,-2 0 1 0,-2 1 1 0,2 3 5 0,-1 0 1 15,2 2 0-15,-3 1 4 0,-1 1 2 16,1 1 4-16,-1 2 8 0,0-3 0 0,0 6 5 16,0 1 7-16,0 2 2 0,-1 2 1 0,0-2 0 15,-5 3-1-15,3-3-1 0,1 3-5 0,-1-3-3 16,-2 0-6-16,3 2-3 0,-1 0 2 15,-2-1 4-15,1 2 4 0,3-1 2 0,-2-1-1 16,0 0-2-16,-2 0 1 0,3 2-1 16,1 0-1-16,1 0-2 0,0 0-5 0,0 1-3 15,0-1-6-15,0 3-1 0,0 0-5 0,1 1-4 16,3 1-2-16,2 0-4 0,-2 0 2 0,4 0 5 16,-4 0-5-16,4-2-4 0,-4 3-3 0,6-4 0 15,-6 2 4-15,4-4 7 0,-2-1-1 16,-4-2 0-16,4 1 3 0,-2-1 1 0,-3 0 2 15,1-2-3-15,2 2 0 0,-1-3 3 0,-3-1 0 16,0-1 1-16,0-1-2 0,0-1-3 0,0-4 2 16,0 3-2-16,0 1 2 0,-3-3-3 0,0 1-3 15,2 1 0-15,-1-1-1 0,2 0 0 16,-1 0 1-16,0-2-1 0,-1 1 1 0,1-2-1 16,-2-2 1-16,0 3-1 0,3-3 2 0,-1-2-1 15,1 2 0-15,-1-3 0 0,1 1-2 0,0 0 0 16,0 2 3-16,0 1 1 0,0-1 3 15,0 2 0-15,0 1-2 0,0-1-3 0,0 1 4 16,0 1 1-16,0-1 1 0,0 1-1 0,-2 2-2 16,2-3-2-16,-1 3-1 0,1-2 2 0,-1 1 1 15,1 0-1-15,-2 1 3 0,2-1 0 16,-4 0-1-16,4-1 2 0,0 1 1 0,0 0 1 16,0-2 4-16,0 1 2 0,0 2 2 0,0 0-1 15,0 1-3-15,0 0-3 0,0-2 1 16,0 1-6-16,0-3 1 0,0 0-6 0,4 2 3 15,-2-6 3-15,-1-1 1 0,0 0 3 0,1 0-6 16,-2-1 1-16,2 1 1 0,1 2 2 0,0-1 4 16,-2 0-1-16,-1 1-1 0,2 0-1 15,-2 0-4-15,1-1 0 0,-1 0 0 0,1 1 0 16,-1-3 4-16,0 3-3 0,0-2-2 0,0 0-1 16,2-1 1-16,-2-1 5 0,0 0 1 0,0-2-2 15,0-2 0-15,0-4 0 0,-2-3-7 0,2-1-8 16,0-2-17-16,-1-3-44 0,1-1-92 0,0-1-145 15,0-3-27-15,0 0-345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6:05.91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355 125 144 0,'0'0'116'0,"0"0"-96"16,0 0-13-16,0 0 0 0,0 0-5 15,0 0 0-15,0 0 1 0,0 0-2 0,0 0 3 16,0 0 3-16,0 0 4 0,0 0 1 0,-20-77 6 0,17 68 6 16,-2 5 9-16,-2-2 15 0,4-1 26 15,-1 1 21-15,-1 1 22 0,3 2 8 16,-1 0-6-16,1 0-17 0,-1 1-22 0,0 2-39 15,3 0-47-15,-1 0-52 0,1 0-65 0,0 0-33 16,0 0 26-16,0 5 38 0,0 1 60 0,0 5 42 16,0 2-1-16,0 0-3 0,-1 4-3 0,-1-1 1 15,1 2-3-15,-2 2 4 0,-2 1-2 16,2 4 0-16,2-1 3 0,-8 3 2 0,5 4 9 16,-5 2 2-16,3 2 4 0,-5 3 1 0,3 0-5 15,-1 4 2-15,-2-2-2 0,0 2-5 0,4 0-1 16,-3 2-6-16,1 2-6 0,3-1 4 15,-3 1 0-15,1 1 7 0,1 2 10 0,-3-2-1 16,3 2-1-16,-2-1-5 0,-2 1-11 0,5-3 4 16,-5 1 6-16,6-2 7 0,-3 1 0 0,-3-2-4 15,5-2-2-15,-2 0-9 0,3-4 5 16,-3-2-4-16,3-1-12 0,-3 2 9 0,6-1-5 16,-3 1 3-16,-1-1 7 0,3 2-9 0,2 0 2 15,-2 0-1-15,0 0-1 0,0 0 2 0,3-2-3 16,0 1-3-16,0-2 3 0,0-1-4 0,0-3 6 15,0 0 0-15,0 0-2 0,6-5 6 16,-5 2-4-16,2-2-1 0,-2 0 3 0,2 1-4 16,2 0 4-16,-2 2-5 0,-1-1-2 0,0 0 1 15,4 2-1-15,-5-6 4 0,2-2 2 0,-2 0-3 16,-1-4 0-16,0-2-1 0,0-2 1 16,0-3 4-16,0 0 6 0,0-3 5 0,-1 0 5 15,-2-4 0-15,2 2-1 0,-5-3 1 0,5 1-2 16,0-2 0-16,1 1-1 0,-2-2-2 15,2-1-3-15,-1 0-2 0,1 2-5 0,0-2-4 16,0 0-2-16,0 0-2 0,0 0-1 0,0 0 1 16,0 0 5-16,0 0 3 0,0 0 7 0,0 0 3 15,0 0 5-15,0 0 2 0,0 0 4 16,0 0 3-16,0 0 1 0,0 0 0 0,0 0-5 16,0 0-9-16,0 0-19 0,0 0-26 0,0 0-37 15,0 0-67-15,0 0-89 0,1-2-46 16,1 1 23-16,-1 0-248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6:07.18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113 209 196 0,'0'0'38'0,"0"0"-26"0,0 0 6 0,0 0 18 16,0 0 30-16,0 0 40 0,0 0 39 0,0 0 24 15,12-157 6-15,-12 144-7 0,0 1-15 0,-2 3-17 16,-2 1-25-16,1 4-25 0,2 1-22 16,-1 0-26-16,1 3-27 0,-1 0-28 0,2 0-29 15,0 0-36-15,0 0-29 0,0 0 16 0,-1 4 26 16,-2 4 45-16,-1 4 45 0,2 3 7 0,-5 5-1 16,0 3-4-16,-3 3-5 0,6 4-9 15,-3 4-2-15,3 3-2 0,-1 5-1 0,-2 0 3 16,3 6 2-16,-2 1 2 0,1 6 0 0,0 3 0 15,-2 3-3-15,4-2-5 0,0 2 1 0,-1-2 0 16,0 2-1-16,3 0 1 0,-2 0 2 0,2-2-6 16,-2 2 1-16,3 0-2 0,0 0-2 0,0 1 4 15,0 2-2-15,0-1 4 0,3 1-1 16,-1 2-3-16,1-3 2 0,-2 2-3 0,5-5 0 16,-1 0 3-16,1-1 0 0,1-2 3 0,2 0-1 15,-2-1-3-15,3 0-1 0,-4 3 0 0,4-6 1 16,-2 3 1-16,-2-4 2 0,2-1-1 15,-3-2-2-15,3 0 3 0,-3-2-1 0,0-3 1 16,-1-3 0-16,0-5-1 0,-2-4 2 0,0-4-1 16,2-3 3-16,-2-2 4 0,-2-1 10 15,0-3 9-15,0-4 10 0,0-1 6 0,0-3-2 16,0 0-4-16,0-3-5 0,0-1 13 0,0-1 11 16,-4-2 5-16,2-1 2 0,0 0-19 15,2 2-17-15,0-2-9 0,-2-1-9 0,1 1-2 16,-1 0-3-16,1-1 0 0,1 0-2 0,0 0 0 15,0 0 2-15,0-2 2 0,0 0 4 0,0 0 4 16,0 0 5-16,-1 0 4 0,1 0 3 0,0 0-9 16,-3 1-7-16,3-1-7 0,-1 1-8 0,-2 2 3 15,2 1-3-15,-4 0 1 0,0 4-2 16,0 1 2-16,-2 1 0 0,0 1 0 0,-3 1 2 16,4 0 0-16,-3 1 0 0,1-1-1 0,3 1-5 15,1 0-7-15,-2 0-25 0,3-1-48 0,3 1-76 16,0-1-116-16,3-1-177 0,3-3-4 15,-4-2-348-15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7:46.71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3340 520 1044 0,'0'0'636'0,"0"0"-664"0,0 0-10 0,0 0 4 15,0 0-43-15,0 0-18 0,0 0-47 0,0 0-27 16,0 0 31-16,0 0 38 0,0 0 53 0,0 0 44 16,-98-107 12-16,90 98 0 0,-5 2 4 0,1-4 3 15,-1 2 9-15,-3-4 7 0,1 2 3 16,-4-3 15-16,-2 0 6 0,-4 0 3 0,-2-4 6 16,-2 2-15-16,-1-1-8 0,-4-1-8 0,2-1-11 15,-3 0-5-15,1 0-8 0,-5-2-9 16,-3 3-6-16,-4 0-4 15,2 1-1-15,-6-1 4 0,2 5 4 16,-6-2 4-16,-4 3 7 0,2 2-1 0,-8-1-1 0,2 3-1 0,-5 4 1 0,-5-1 3 16,1 3 1-16,-10 2 8 0,2 0 12 15,-1 2 5-15,-2 6 1 0,1 1 6 0,1 3-3 16,-1 1-4-16,0 4 9 0,2 2 6 0,3 2-3 16,2 1-1-16,-2 4-14 0,5 4-10 15,1 0-7-15,-1 0-1 0,7 3 9 0,1 0-1 16,1 0 5-16,5 2 9 0,3 2-4 0,2 0 4 15,1 2 4-15,3 2-5 0,2 2 4 0,1 2-3 16,4 4-4-16,0 2 1 0,1 4-4 16,2 3 0-16,3 4-5 0,0 5-3 0,1 4-6 15,3 4-2-15,4 2-2 0,2 2 1 0,9 2 0 16,1 1-4-16,2 2-1 0,8 3 1 0,5 1-5 16,0 0 1-16,5 1-5 0,10-3-3 0,10-1 4 15,4-1 1-15,7-2 4 0,7-2 1 0,7-4-7 16,5-6 3-16,4-6-3 0,9-7 2 15,10-3 8-15,4-6-4 0,11-1 2 0,6-8 6 16,9-4-1-16,5-5 0 0,8-5-2 16,0-5-5-16,2-5-2 0,5-5 1 0,-2-5-6 0,5-4-4 15,1-1 0-15,0-6-1 0,4-8 2 16,-2-2 0-16,-6-4-6 0,3-4-2 0,-6-2-2 16,0-3 2-16,-3-3 4 0,-8-1-2 0,2-2 1 15,-8-3 3-15,-8-2 2 0,-2-1 6 16,-10 0 0-16,-6-3-4 0,-3 0 4 0,-5 0 0 15,-12-2 3-15,0 0 5 0,-9 0-1 0,-8 0 0 16,-4-1 2-16,-4-2-5 0,-10 0 0 0,-8-2-5 16,-4-5-4-16,-8-4-5 0,-7-5-7 15,0-7-1-15,-13-6 3 0,-9-6-1 16,-8-4 9-16,-4-4 3 0,-13-2 3 0,-5-1 8 0,-5-3 2 16,-7-1-1-16,-7 3 0 0,-8 2 3 0,-9 0-5 15,-6 1-1-15,-10 3-3 0,-5 5-8 0,-11 2-3 16,-7 5-3-16,0 6-9 0,-8 8-8 0,-6 10-12 15,0 10-26-15,-7 11-39 0,-8 18-102 16,-4 15-231-16,40 0-111 0,39 8-561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0:15.72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4378 0 1187 0,'0'0'13'0,"0"0"0"0,0 0-10 0,-167 220 9 15,108-138 4-15,-4 2-1 0,-5 10-1 0,-6 2-6 16,-5 7-2-16,-3 3 2 0,-5 3 1 16,-5 3-2-16,-4 1-1 0,-5 0-2 0,-1 2-1 15,-7 2 3-15,0 0 8 0,-3 4 6 0,-3 0 3 16,-1 0 6-16,-3 4 3 0,-4 2 3 0,-3 5 0 16,-2 1 4-16,-3 4 1 0,1 4-5 15,1 1 3-15,-1 3-2 0,-3 1-6 0,4-2-1 16,-1 4-7-16,-2-1-11 0,7-4-5 0,5-2-7 15,3-6-5-15,9-2-4 0,4-4-6 0,7-7-16 16,6-6-1-16,7-9-3 0,7-8-1 16,8-8 6-16,13-11-22 0,3-10-40 0,13-11-65 15,12-11-81-15,6-9-29 0,14-11 33 0,1-9 15 16,6-10-116-16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3:58.2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1430 1004 2376 0,'0'0'17'15,"0"0"-12"-15,0 0 10 0,0 0-9 0,0 0-11 16,0 0-18-16,0 0-23 0,0 0-25 0,0 0-29 16,0 0-13-16,0 0 21 0,0 0 35 0,-53-45 36 15,63 51 29-15,0 3 2 0,0 5 6 16,3 4 8-16,2 5 2 0,4 5 2 0,-2 8-7 16,3 8-5-16,1 4-2 0,3 8 0 15,2 4-2-15,0 4 0 0,3 1-4 0,0 2-5 16,5 0 1-16,-2 0-7 15,3-4-1-15,-4-3-2 0,-1-7-7 0,-3-9-2 0,-2-9-5 0,-2-8 1 16,-7-13 2-16,-2-5 1 0,0-7 14 0,-6-2 20 16,-3-2 23-16,-2-10 20 0,4-4 7 0,-3-9-9 15,-3-10-13-15,6-10-14 0,-4-7-14 16,0-8-5-16,4-2-4 0,-2-3 0 0,3 0-2 16,-2-1-2-16,5-2-3 0,0-2-1 0,1-1-3 15,-1-4-1-15,0 4-2 0,2-1-1 0,4 4-4 16,-1 6-3-16,-1 6-2 0,0 10-5 15,0 5-4-15,2 12-10 0,2 7-23 0,-4 7-41 16,1 6-56-16,-2 4-75 0,1 3-106 0,1 2-102 16,1 5 17-16,-7 4 67 0,-1-3 187 0</inkml:trace>
  <inkml:trace contextRef="#ctx0" brushRef="#br0" timeOffset="754">2465 1891 2350 0,'0'0'-28'0,"0"0"4"0,0 0-6 0,0 0-40 16,0 0 5-16,0 0 8 0,0 0 21 16,0 0 28-16,0 0-1 0,0 0-7 15,0 0-2-15,0 0-4 0,187-111-13 0,-153 70-13 0,-1-2-19 16,-2-1-8-16,-1 0 0 0,-7 0 7 0,-3 5 12 15,-7 2 15-15,-5 5 20 0,-4 5 16 16,-4 2 18-16,-4 6 6 0,-5 4-2 0,-6 3 0 16,-6 2 5-16,4 4 8 0,-7 3 15 0,-2 3 7 15,5 0 7-15,-1 8 1 0,-1 3-7 16,5 2-8-16,-1 3-18 0,1 7-6 16,4 3-6-16,2 4-3 0,2 7-1 0,5 3-4 0,-2 7-2 15,7 0-2-15,0 2-4 0,7 0-1 0,2 2-8 16,5-6-7-16,1-3-8 0,3-5-9 15,5-11-8-15,0-6-2 0,2-7 1 0,5-6 7 16,0-7 11-16,0 0 9 0,4-7 12 0,-2-9 3 16,3-5 2-16,-4-6-3 0,6-5-5 0,-5-1-7 15,3-6-10-15,-3 2-10 0,2-3-5 0,-6 2 2 16,0 1 6-16,-4 3 5 0,-5 1 3 16,1 0 3-16,-5 6 3 0,-9 2 10 0,3 2 11 15,-7 4 14-15,-2 3 22 0,0 6 22 0,0 2 18 16,0 3 19-16,-1 5 3 0,-2 0-15 15,-1 0-25-15,0 4-28 0,0 3-28 0,-4 5-10 16,4 7 1-16,-2 5 1 0,2 7 2 0,0 5 1 16,3 10-3-16,-2-2 1 0,3 6-1 0,0 2-3 15,3-3-1-15,1 1-9 0,1-8-7 0,2-4-7 16,0-8-1-16,1-8 1 0,-2-7 5 16,0-5 8-16,0-2 5 0,1-4 5 0,-3-1-3 15,3-1 4-15,-2-2 4 0,-4 0 6 0,6 0 11 16,-5-3 7-16,0-2 11 0,0-2 5 15,-2 0 2-15,0-4-5 0,0-3-9 0,0-3-9 16,0-3-9-16,-2 1-1 0,-2-1-3 0,-3-1 2 16,3 1 2-16,-3 1 3 0,3 2 4 0,0-2-2 15,-1 1-4-15,1 3-2 0,1 0-4 0,2 2-3 16,-1 3-5-16,2 2-8 0,0 0-3 0,0 1-4 16,6 0 4-16,2 1 5 0,3-2 3 15,2 0 6-15,7 1 1 0,0 0-1 0,2 3 1 16,5-2 0-16,1 1-1 0,-3 1 0 0,6 2-5 15,-3 0-4-15,2 2-10 0,-2-3-17 0,-1 3-28 16,-1 0-46-16,-4 0-72 0,1 3-114 16,-4-1-106-16,1 2-4 0,-7 0 73 0,-2-1 149 0</inkml:trace>
  <inkml:trace contextRef="#ctx0" brushRef="#br0" timeOffset="1389">3765 550 1043 0,'0'0'540'0,"0"0"-538"0,0 0-11 0,0 0 18 15,0 0 5-15,0 0 5 0,0 176-4 16,0-119-9-16,1 7 1 0,6 7 0 0,-2 10-3 16,-1 2-1-16,3 7-3 0,-3 2-3 0,0 3 2 15,1-4-1-15,-5-2 1 0,0-6 2 0,0-9 0 16,0-6 0-16,0-12 0 0,0-9 2 16,0-9-1-16,0-13 2 0,0-8 2 0,0-8 0 15,0-4 1-15,0-5-4 0,1 0 4 0,2 0 2 16,2-5-1-16,2-1 4 0,4-5-8 0,1-4-8 15,2-3-14-15,1-5-16 0,1-3-19 0,2 0-11 16,0-1 1-16,-1 0 13 0,0 4 18 16,-2 2 15-16,0 4 12 0,-1 5 5 0,-2 4 6 15,-3 3 7-15,0 5 5 0,-3 0 18 0,0 0 19 16,-2 3 19-16,0 5 20 0,3 3 7 0,-3 3-6 16,4 0-14-16,-2 4-24 0,2 0-13 0,-3 2-10 15,6-2-6-15,-1 2-2 0,-2-1-14 16,2 0-8-16,-1-2-3 0,1-4-7 0,-1 0-4 15,5-3-5-15,-2-3-7 0,0 1-6 0,-1-3-7 16,2-4-20-16,-2 1-25 0,1-2-30 16,0-2-56-16,2-6-90 0,-1-4-123 0,2-2-33 15,-4 0 26-15,-4 3 179 0</inkml:trace>
  <inkml:trace contextRef="#ctx0" brushRef="#br0" timeOffset="1533">4099 1390 1818 0,'0'0'75'16,"0"0"-5"-16,0 0-1 0,0 0-30 0,0 0-25 15,0 0-31-15,0 0-50 0,0 0-80 0,0 0-146 16,0 0-183-16,0 0 0 0,0 0-133 0</inkml:trace>
  <inkml:trace contextRef="#ctx0" brushRef="#br0" timeOffset="1759">3720 902 2045 0,'0'0'147'0,"0"0"-88"0,0 0 21 0,0 0 13 16,0 0-18-16,0 0-32 0,0 0-46 0,0 0-47 16,0 0-1-16,0 0 6 0,0 0 16 15,0 0 30-15,0 0-4 0,83-60-2 0,-39 51-6 16,7-4-15-16,3 3-35 0,2-3-60 0,1 1-77 15,3 4-113-15,-1 1-143 0,-3 1-27 16,-12 5-32-16,-16 1 332 0</inkml:trace>
  <inkml:trace contextRef="#ctx0" brushRef="#br0" timeOffset="2538">4744 1552 2148 0,'0'0'126'0,"0"0"-102"16,0 0-14-16,0 0-11 0,0 0-30 0,0 0-18 16,0 0-1-16,0 0 1 0,0 0 17 15,0 0 4-15,0 0-24 0,0 0-37 0,0 0-31 16,0 0-28-16,138-69-8 0,-123 50 21 0,-2-1 29 16,-2 3 41-16,-4 1 41 0,-4 5 36 0,-3 0 29 15,0 3 10-15,-8 4-7 0,-3 0-8 16,-3 2-16-16,-1 2 4 0,0 0 9 0,-4 3 2 15,0 4 12-15,-2 6 5 0,-1 0 4 0,-1 4 15 16,3 3 6-16,-4 2 2 0,1 4-4 16,3 5-13-16,-1 2-13 0,5 6-16 0,0-2-12 15,3 2-11-15,2 0-6 0,6-2-3 0,2-1-6 16,3-2-10-16,0-4-11 0,4-4-11 0,7-3-7 16,4-3-8-16,3-4-10 0,1-4-6 0,3-3-5 15,4-6-7-15,-2-3-7 0,4 0-3 0,0-3-5 16,0-6-2-16,-2-3 6 0,1-3 0 15,0 0 23-15,-1-1 17 0,-3 3 18 0,-2 0 23 16,1 3 8-16,-6 3 19 0,-1 4 19 0,-1 0 26 16,-3 3 32-16,-2 0 30 0,-2 3 19 15,3 0 2-15,-3 4-7 0,-1 0-21 0,1-1-24 16,1 2-9-16,1 1-12 0,-1-1-10 0,1 0-3 16,2 1-16-16,0-1-17 0,1-1-10 0,2-1-5 15,0-2-5-15,-2-1-4 0,2-1 0 16,1-2-1-16,2 0 0 0,-2 0 2 0,5-8-1 15,0-2-3-15,-1-2-1 0,2-3-5 0,-4-2-1 16,1 3-1-16,0-3-6 0,-4 2-2 0,-3-3-4 16,-2 1-10-16,-2 2 1 0,-6 0-4 15,-1 0-6-15,0 1-8 0,-4 0-7 0,-7 2-6 16,-2-1 5-16,-7 3 11 0,0 1 24 0,-5 5 22 16,-1 1 24-16,-1 3 20 0,0 0-1 0,0 6 5 15,-1 3-4-15,2 1-9 0,0 4 4 16,3 1-9-16,3 2-10 0,-1 0-3 0,3-2-15 15,6 0-7-15,5-3-10 0,3 0-21 0,4-1-8 16,0-2-3-16,3 1-1 0,5-2 13 0,3 1 2 16,3-1 3-16,2-2-5 0,3 0-12 0,-1-3-1 15,2-3 1-15,1 0 6 0,-1 0 20 16,1 0 8-16,1-3 5 0,-2-1 7 16,1 4-1-16,1 0 7 0,-2 0 5 0,-5 0 6 0,1 0 15 15,1 3 6-15,-5 3 18 0,2 0 15 0,-5 0 5 16,4 0 5-16,-1 0-8 0,-3 2-12 15,2-2-4-15,-2 1-11 0,1 1-10 0,4 0-6 16,-4-2-17-16,2 1-5 0,0-2-4 0,1 1-4 16,0-4 3-16,1 2-8 0,-3-2-4 15,2-1-11-15,4-1-26 0,-2-1-35 0,3-7-47 16,-1-4-71-16,5-7-146 0,-1-4-161 0,-5 1-144 16,-5 7 312-16</inkml:trace>
  <inkml:trace contextRef="#ctx0" brushRef="#br0" timeOffset="2827">5704 453 2821 0,'0'0'-5'0,"0"0"-17"15,0 0-17-15,0 0-21 0,0 0 6 0,0 0 18 16,0 0 19-16,0 0 18 0,0 0 2 15,38 205-1-15,-26-145-5 0,2 6 0 0,-5 7 0 16,1 5-7-16,-3 5 8 0,-6 4 1 0,-1 2-2 16,0 1 9-16,-1-3-6 0,-6-2 1 0,0-4 1 15,-2-5 2-15,2-6 0 16,0-9-1-16,3-8-1 0,0-9 0 0,0-12-2 0,1-8 2 16,3-10-5-16,0-7-16 0,0-5-21 0,1-2-22 15,9 0-24-15,-2 0-42 0,6-2-84 16,2-5-170-16,-1-2-185 0,-5 3-529 0</inkml:trace>
  <inkml:trace contextRef="#ctx0" brushRef="#br0" timeOffset="3808">7425 1371 1527 0,'0'0'21'16,"0"0"21"-16,0 0 22 0,0 0-12 0,0 0-19 15,0 0-34-15,0 0-42 0,0 0-28 0,0 0-12 16,0 0 18-16,0 0 32 0,0 0 37 0,0 0 26 16,0 0 2-16,0 62-1 0,7-30-3 15,3 2-2-15,-5 4 0 0,6 3-9 0,-4 1-4 16,0 1-1-16,1-1-5 0,-1 0-3 0,0-3-1 15,0-5-8-15,-2-7-2 0,2-7-2 16,-4-4 3-16,3-6 2 0,-3-4 3 0,-2-3 7 16,1-2 14-16,-2-1 24 0,0 0 26 0,1 0 16 15,-1-3-2-15,0-4-19 0,0-4-29 0,0-6-27 16,0-3-13-16,0-4-3 0,-1-3 1 0,-1-2 3 16,2 1 6-16,-2 2 0 0,0 3 0 0,-2 0 5 15,0 1-7-15,3-1-3 0,-2 2 2 16,-1 1-2-16,0-1 3 0,3 4 0 0,1 4 1 15,0 1-9-15,0 1-6 0,0 2-6 0,6-1-5 16,1 3 4-16,5-3 5 0,1 4 7 16,5-1 7-16,3 1 3 0,4 0 0 0,0 1-1 15,5 4 1-15,-2-1-4 0,1 2 2 0,6 0 0 16,-3 0-4-16,3 5-8 0,-2 1-18 0,4-1-39 16,-2 1-63-16,0 1-129 0,0 0-161 15,-10-2-11-15,-8 0-164 0</inkml:trace>
  <inkml:trace contextRef="#ctx0" brushRef="#br0" timeOffset="4207">8063 1724 2081 0,'0'0'196'0,"0"0"-181"15,0 0-15-15,0 0-24 0,0 0-31 0,0 0 8 16,0 0 13-16,0 0 14 0,0 0 27 0,0 0-2 15,0 0-3-15,0 0 4 0,0 0-3 0,146-17 2 16,-119 6 3-16,1 1-8 0,-1-2 2 16,-1-1-3-16,1 0 0 0,-2 0 4 0,-2-4-4 15,-2 4 2-15,2-2-6 0,-7 1-5 0,1 0-3 16,-4 1-2-16,-2 3-4 0,0 2-3 0,-8-1-1 16,0 0-2-16,-3 3 4 0,0-1-2 0,-3 1-3 15,-5-2-5-15,-3 4 2 0,-6-1 7 16,0 2 7-16,0 3 15 0,-6 0 6 0,4 2 14 15,-4 5 10-15,-3 4 4 0,4 1 7 0,0 5-3 16,-3 1-5-16,9 0-6 0,-2 2-5 16,5 0-1-16,4-2 1 0,3 0 2 0,3 2 4 15,3 2-3-15,0-1-2 0,9 3-8 0,1-1-12 16,4-1-8-16,5 0-4 0,-1-2 3 0,5-2 4 16,4-3-5-16,0-3-4 0,5-3-13 15,2-2-12-15,3-6-19 0,0-1-48 0,6-4-75 16,1-6-138-16,0-7-157 0,-7 4 17 0,-14 3-127 0</inkml:trace>
  <inkml:trace contextRef="#ctx0" brushRef="#br0" timeOffset="4572">8811 1512 2449 0,'0'0'14'0,"0"0"-12"0,0 0-21 0,0 0-47 16,0 0-38-16,0 0 2 0,0 0 13 15,0 0 39-15,0 0 35 0,0 0 0 0,0 0-11 16,0 0 0-16,0 0 2 0,157 111 7 0,-122-99 9 16,-5 2 3-16,2-2 6 0,-2 1 3 15,-1-1-4-15,-3 0 6 0,1 0-7 0,-1 2 2 16,-3-1-1-16,-5 0-2 0,-4-1-2 0,-2-3-4 15,-5 1 0-15,-2-2 6 0,-5 0 18 0,0-1 9 16,-11 3 24-16,-4 0 13 0,-6 3-6 16,-7 0 5-16,-2 2-18 0,-2 2-7 0,-8 0 6 15,-2 0 0-15,-3-1 7 0,2-1-8 0,0-1-10 16,2-2-11-16,2-1-10 0,4-2-5 0,6 0-5 16,5-3-8-16,7-2-8 0,2 0-21 15,4-4-40-15,8 0-87 0,3 0-224 0,0-8-196 0,3 2-236 16,5 0 440-16</inkml:trace>
  <inkml:trace contextRef="#ctx0" brushRef="#br0" timeOffset="4972">9677 1707 2218 0,'0'0'613'0,"0"0"-627"0,0 0-8 15,0 0-21-15,0 0 9 0,0 0 4 0,0 0 11 16,0 0 10-16,0 0-8 0,0 0-5 0,0 0-16 16,0 0-11-16,0 0-9 0,134 44-3 15,-116-51 11-15,-9-2 18 0,2 1 15 0,0-3 13 16,-8-1 9-16,4-1 1 0,-6 2 2 0,-1-3-5 16,0-1-4-16,-1 1-8 0,-8-1-7 0,-2 1-6 15,3-1-5-15,-5 0-13 0,-7-2-29 0,1 1-6 16,-4 2 5-16,-4 2 22 0,-5 2 38 15,-3 4 34-15,-5 3 17 0,1 3 19 0,-4 0 27 16,1 3 8-16,2 6 8 0,4 2 0 0,4 3-14 16,5-2-20-16,2 0-16 0,5 2-21 15,6-2-16-15,7 0-8 0,-1 1-7 16,7 0-4-16,1 5 0 0,3 0-3 0,7 2-3 0,4 1-3 16,7-1-2-16,-1-3-8 0,7-2-7 0,6-4-5 15,0-5-6-15,8-2-9 0,7-4-10 0,-2-8-17 16,6-6-35-16,0-8-47 0,0-4-72 15,1-4-155-15,0-2-130 0,-13 6-236 0,-14 10 529 0</inkml:trace>
  <inkml:trace contextRef="#ctx0" brushRef="#br0" timeOffset="5617">9957 417 2073 0,'0'0'698'0,"0"0"-716"16,0 0-15-16,0 0-18 0,0 0-6 0,0 0 14 15,0 0 17-15,0 0 19 0,0 0 7 0,12 169-1 16,5-116 3-16,2 7-2 0,-3 4 1 16,-1 4 0-16,0 7-1 0,-1 2 3 0,-2 2 0 15,-2 4 0-15,-4-1 0 0,3 0-1 0,-5-2 1 16,3-3 1-16,-5-4-1 0,1-3 1 15,0-8 2-15,4-11-2 0,-5-11-1 0,5-13-5 16,-1-9 0-16,2-7-1 0,-1-5 1 0,2-3 1 16,-3-1-4-16,5-2 0 0,0 0-4 0,1-5-4 15,1-4-6-15,2-6-15 0,2-5-26 16,3-4-30-16,-1-7-24 0,5-1-23 0,-5-1 4 16,3 1 12-16,-6 0 23 0,0 1 34 0,2 5 27 15,-10 6 22-15,3 6 17 0,-8 3 7 0,2 7 12 16,-3 2 24-16,-1 2 34 0,-1 0 31 0,0 0 15 15,0 0-9-15,0 2-23 0,0-1-22 16,0 5-2-16,2 2 5 0,-1 4 0 0,0 3-3 16,2 2-18-16,4 4-21 0,-4 2-11 0,3-1-8 15,0 0-6-15,-2-2-1 0,6-2-5 16,-1 0 1-16,-1-3-2 0,5-1-5 0,0-3-2 16,1 0-4-16,4-4-1 0,-3-2-1 0,0-4-4 15,1-1 1-15,0 0-10 0,5-4-11 0,-3-5-6 16,5-4-17-16,-4-2-12 0,6-2-12 0,-5-2-16 15,-1-1-12-15,2-2 2 0,-4 2 4 16,-2 1 10-16,-2 2 22 0,-2 0 24 0,-7 7 28 16,3 2 31-16,-6 3 32 0,0 4 31 0,-1 1 32 15,0 0 21-15,0 0 1 0,0 0-18 16,2 2-30-16,0 4-13 0,0 3 7 0,6 2 6 16,-3 6 7-16,6 0-14 0,0 5-20 0,3-2-18 15,1 4-11-15,0-2-7 0,8-2-8 0,-4 0-10 16,6-4-4-16,1 1-7 0,0-6-6 15,1-3-7-15,2-4-14 0,5-4-21 0,-1 0-38 16,-3-7-69-16,5-6-116 0,-5-4-255 0,-5 1-51 16,-10 6-349-16</inkml:trace>
  <inkml:trace contextRef="#ctx0" brushRef="#br0" timeOffset="6208">11313 462 2804 0,'0'0'-10'0,"0"0"-29"0,0 0-38 15,0 0 1-15,0 0 20 0,0 0 26 0,0 0 29 16,0 0 5-16,0 0-2 0,61 180 3 16,-46-123 1-16,-1 7-2 0,-2 6 0 0,-5 7-2 15,3 7 1-15,-9 1 1 0,-1 2 0 0,0 1 2 16,0-3-2-16,-5-3 2 0,-4-4 1 0,4-8-3 15,-2-10 1-15,4-11-4 0,2-11-1 16,0-10 2-16,1-10 0 0,0-6 7 0,1-3 3 16,2-3 2-16,-1 0-1 0,7-3-9 0,-5 0-5 15,4-1-6-15,-3-2-10 0,6 0-10 0,0 0-11 16,1-2-10-16,4-7-8 0,1-6-16 0,8-6-16 16,-1-7-23-16,2-1-9 0,2-4 12 15,-1 2 24-15,-1 3 38 0,-7 3 29 0,3 5 18 16,-6 7 12-16,-3 5 10 0,-3 4 13 0,-4 4 24 15,2 0 24-15,-4 0 24 0,0 4 15 16,2 2-4-16,-2 2-8 0,4-1-18 0,-4 3-21 16,6 2-16-16,-3-1-16 0,3 1-9 0,1 1-7 15,0 2-9-15,2-5-8 0,-2 3-4 0,-1 0-4 16,3-3-1-16,0 0-4 0,0 0-7 0,-1-3-4 16,0-2-10-16,-1-2-11 0,-4-1-8 15,4-2-14-15,-1 0-19 0,-2 0-23 0,0-8-49 16,0-1-79-16,-1-4-191 0,0 2-141 0,-3 2-504 0</inkml:trace>
  <inkml:trace contextRef="#ctx0" brushRef="#br0" timeOffset="6487">11538 1109 1832 0,'0'0'-22'0,"0"0"-9"0,0 0 16 0,0 0-8 16,0 0 8-16,0 0 5 0,-164-123-6 16,149 109 12-16,2 2 1 0,0 0 18 0,2 0 25 15,0 3 19-15,6 1 40 0,-2 3 20 0,4 0 7 16,1 2 8-16,0 0-7 0,2 2-13 0,0-1-22 16,0 0-26-16,0 0-38 0,3-1-36 15,3-3-16-15,6-5-9 0,10-1 6 0,4-4 7 16,6-3 1-16,11-2-2 0,9 0-9 0,9-2-24 15,2 0-45-15,4 2-82 0,5 2-126 0,-1 2-211 16,0 3-24-16,-19 5 37 0,-15 4 181 0</inkml:trace>
  <inkml:trace contextRef="#ctx0" brushRef="#br0" timeOffset="6854">12374 1234 1573 0,'0'0'537'15,"0"0"-492"-15,0 0 42 0,0 0 7 0,0 0-6 16,0 0-21-16,30 173-27 0,-21-141-19 16,5 1-15-16,5 0 0 0,-1-3-3 0,1 0 1 15,3 0 0-15,-3-5-4 0,3-4-5 0,-3-2 0 16,0-4 0-16,-3-4 0 0,-1-3 1 0,2-3 2 16,-4-2 2-16,0-1 3 0,-2-2 2 15,1 0 0-15,-1 0 1 0,0-3-1 0,-2-4-1 16,1-1-3-16,1-3-7 0,-2-1-3 0,-3-3-6 15,2-1-8-15,-5-1-11 0,-2-3-10 0,-1-3-16 16,-1 0-18-16,-10 2-7 0,-4-2-10 0,-6 3 6 16,0 1 26-16,-5 5 31 0,-7 1 35 15,1 6 23-15,-3 2 14 0,1 4 10 0,0 1 6 16,2 1 5-16,5 8-4 0,1 4-18 16,10 1-18-16,1 2-14 0,5 2-12 0,5 2-4 0,2 4-3 15,3 4 0-15,3 1-4 0,5-2-7 0,5-3-15 16,7-2-29-16,-1-4-44 0,8-5-54 15,3-2-101-15,4-5-98 0,0-4-75 0,-6-2 50 16,-8 0 0-16</inkml:trace>
  <inkml:trace contextRef="#ctx0" brushRef="#br0" timeOffset="7281">13037 1453 1995 0,'0'0'212'0,"0"0"-82"0,0 0-81 0,0 0-35 15,0 0-5-15,0 0 3 0,0 0 8 0,0 0 4 16,0 0-5-16,0 0-4 0,0 0-8 0,0 0-4 16,111 165-2-16,-99-142 3 0,-1 1-2 15,-4-5-1-15,1-1 1 0,-2-1-4 0,0-3 2 16,-1-2 1-16,-3-1-2 0,5-2 1 0,-3-3-1 16,-2-2-3-16,3-2-4 0,1 1-10 0,-4-2-5 15,8-1-5-15,-2 0-7 0,4 0-9 0,6-7-31 16,1-3-42-16,6-7-57 0,2 1-79 15,2-7-87-15,5 3-90 0,-1-2 13 0,4 1 91 16,-3 1 117-16,-2 2 194 0,-2 3 15 0,-2 2 0 16,-2 3 0-16,-4 5 12 0,-5 3 134 0,-2 2 109 15,-1 0 77-15,0 2 31 0,-3 4-24 16,-1 3-57-16,0 0-41 0,2 4-36 0,1-1-46 16,-2 1-37-16,5 2-29 0,-1 1-19 0,1 1-16 15,1 0-13-15,-1 2-15 0,2-1-13 16,1-1-7-16,0 0-6 0,0-2-3 0,0-3-1 15,2 0-3-15,-2-3-4 0,3 1 2 0,-3-3 2 16,4-3 3-16,-2 0 1 0,2-2-3 16,0-2-2-16,2 0-2 0,-2 0-4 0,3 0-13 15,0-4-24-15,1-2-46 0,2-3-72 0,1 0-116 16,-2 0-202-16,-7 1-126 0,-6 2-439 0</inkml:trace>
  <inkml:trace contextRef="#ctx0" brushRef="#br0" timeOffset="25203">12841 3240 92 0,'0'0'53'16,"0"0"37"-16,0 0 55 0,0 0 32 0,0 0 24 16,0 0-3-16,0 0-22 0,0 0-22 0,0 0-34 15,0 0-33-15,0 0-32 0,0 0-22 0,49-101-16 16,-45 100-13-16,-1-1-3 0,4 2-1 0,-2 0 3 16,2 0 13-16,0 3 14 0,1 4 9 15,0 2 3-15,2 3-9 0,1 2-14 0,-1 3-6 16,1 2-3-16,-1 5-2 0,2 7-1 0,1 4 1 15,-1 5-2-15,-3 5 1 0,1 5-1 0,-1 7 0 16,1 3 0-16,-2 4-1 0,2 3-1 16,-1 3 0-16,-2 4 10 0,3 2-1 0,-2 3 0 15,-3 2 0-15,4 3-9 0,-4-2 3 0,3-1-1 16,-2 1 2-16,1 2-1 0,-2 0 7 0,3 2 7 16,-2 6 6-16,2 0 4 0,-3 4 2 0,3 0-5 15,-2 3 1-15,2 4-4 0,-2-1-8 16,3 2 1-16,-2 1-2 0,1 1 0 0,-1 1-1 15,1-2-4-15,0-2-1 0,-1 3-2 0,4-7 1 16,-1-1-4-16,-2-2-2 0,1-4 2 16,1 0 3-16,0-1-2 0,-1-4 3 0,3 0 0 15,-1-4 7-15,0 2 1 0,0-2 8 0,0-5-1 16,0 1 0-16,3-1 9 0,-3-1-6 16,0-1-3-16,-3 2-3 0,1-2-5 0,4 1-1 15,-2-1 1-15,-3 3-2 0,1-2 2 0,-1 0 2 16,-3 1-2-16,4 1 0 0,-5-1-3 0,2 2-2 15,0 1 1-15,-1 1-7 0,1-1 4 0,-1-1-3 16,-3-1 1-16,4-1 3 0,-4 1-4 16,0 0 1-16,-1 0 0 0,3 0-3 0,-1 3 1 0,0-2 1 15,-2 5-2-15,2-2-1 0,-3 1-1 16,3-1-4-16,-3 0 4 0,0 0-1 0,0-4 2 16,0 1 0-16,0 1 1 0,-3-2 0 0,1 2 0 15,1-2 1-15,-3-2 2 0,0 4 1 16,0-3 3-16,0 1 2 0,-2 0 3 0,4 3 4 15,-1 3-2-15,0 0-4 0,0 2-4 0,1-2-6 16,-1-2 2-16,1-1 1 0,0-1 1 0,-2 1 0 16,2 1 0-16,1-1 0 0,-2 0 1 15,3 2-2-15,0-2 1 0,0 0-2 0,0 2-1 16,0-4-1-16,0 2-2 0,0 2 4 0,0-1-1 16,0 3-1-16,-1-3-1 0,1 3-3 15,0-1 2-15,0 2 0 0,0-1-1 0,0 2 2 16,0 2-2-16,0-5-1 0,-2 0 1 0,1-3-3 15,-3 1 2-15,3-2 0 0,-2 1 0 0,2 2-2 16,-1-3 1-16,-1 2 2 0,-1 1-3 0,0 1 4 16,2-1-1-16,-3 0-1 0,-1-2 1 15,2-1-1-15,-3-2 1 0,1-1 1 0,1-2 0 16,-1-1 0-16,2-2-3 0,-1 1 1 0,1-1-2 16,2 4-2-16,1-1 5 0,0-1-2 0,-1 0 4 15,2 0 3-15,0-1-6 0,0-2-4 0,0 2 0 16,0-1-3-16,3-1 1 0,0-2 8 15,-1-2-1-15,1 2 4 0,1 0-3 0,-1 1-6 16,2 3-2-16,1-3-3 0,-2 0 3 0,3-4 5 16,-3-4 2-16,-3-3-2 0,1-2 4 15,2 0-3-15,1-1 0 0,-1 0 4 0,3-1-7 16,-1 0 2-16,-1-1 3 0,2 2-4 0,-6-4 6 16,3-3-1-16,-4-1-4 0,2-4 4 0,-2-3-3 15,0-2 1-15,0-3 4 0,2-4-5 16,-2-2-2-16,2-4 4 0,-1-1-5 0,0-2 3 15,1-4 1-15,1 0-3 0,-1-2-1 0,1 0 1 16,0-1 4-16,0-1-2 0,-3 1 1 16,4-1 0-16,-2 2-7 0,0-6 12 0,0 5 1 15,0-4-3-15,-1 0 7 0,-1 0-9 0,0-3-2 16,0-3 4-16,0 0-3 0,0-1 4 0,0 1-4 16,0-4 1-16,3 0-2 0,-3-2 2 0,0 1-1 15,0-1 1-15,0-1 3 0,0 2-4 16,0-2 2-16,0 0 0 0,0 0-4 0,0 0 5 15,0 1-3-15,0-1-1 0,0 0 2 0,0 0-10 16,0 2 3-16,0 3-1 0,0 1-4 0,0 3 10 16,-3 2-11-16,3-1 4 0,0 0-7 0,0 4-13 15,0 1-8-15,0-1-13 0,0 3-12 16,3-1 0-16,-2 1-3 0,3-1-2 0,-1-2 0 16,0-1-5-16,0 0-11 0,1 0-2 0,-3-1-15 15,0-1-14-15,2-2-36 0,-3 2-71 16,4-3-189-16,-2-2-126 0,0-1-319 0</inkml:trace>
  <inkml:trace contextRef="#ctx0" brushRef="#br0" timeOffset="9433">7212 3171 1373 0,'0'0'255'0,"0"0"-273"16,0 0 27-16,0 0 13 0,0 0-2 0,0 0-20 15,0 0-41-15,0 0-41 0,0 0-38 0,0 0-21 16,0 0 5-16,0 0 26 0,-21-61 42 0,21 61 33 16,0 2 21-16,0 1 14 0,0 4 9 15,0-2 14-15,0 4 13 0,0 1 11 0,0 6 6 16,0 3 2-16,0 2-1 0,0 3-3 0,0 7-5 16,0 0-2-16,0 8-7 0,1 2-5 0,0 9-4 15,2 5-8-15,0 4-1 0,1 7-5 0,-3 4-3 16,5 5-4-16,1 6-4 0,-3 5-2 15,4 1-1-15,-4 5 2 0,4 4-1 0,-2 1-1 16,3 1 4-16,-3 3-4 0,3 0-1 16,-2 5 0-16,0 3-5 0,0 0 2 0,-1 1 3 15,1 1-1-15,1 2 1 0,3-1 1 0,-2 1-2 16,0 1 5-16,3 0-1 0,1 4 1 0,-1 1 4 16,2 4-2-16,-1 2 2 0,2-1 3 15,2 3 1-15,0-1 1 0,0 1-1 0,-2 2-1 16,4-4 4-16,0 3-6 0,-3 0-3 0,4 0 1 15,-1-2 0-15,-4 0 4 0,4 0 7 0,-1-1 2 16,-5 2-1-16,1-5 2 0,-3 2 5 16,-4-1 0-16,2-1 2 0,-5 3 4 0,5-3-1 15,-8 1 2-15,2 1 3 0,-3 0 4 0,0 1 9 16,0-2 6-16,-2-3 2 0,1 1 0 0,-5-3-14 16,0 0-8-16,3 1-2 0,-5-2-3 0,5 2 4 15,0 0 3-15,-2 3-2 0,1 0-3 0,2-2 0 16,1 1-2-16,0-1-2 0,-2 0-1 15,3 3-3-15,0-3-1 0,0 2 0 0,4-4-1 16,0 2-5-16,4-2 0 0,-2-1-7 16,5 2-3-16,-5-1-1 0,4 1-4 0,0-1 0 15,2-2-1-15,-4-4 1 0,2 1-1 0,0 1 0 16,1-1 0-16,-1 2 1 0,-3-1 0 0,4-1 1 16,-7-2 0-16,4-3-2 0,-4 3-2 0,-1-4 4 15,4 2-2-15,-5 0 2 0,0 3 0 16,2-2-1-16,-3 3 0 0,3-2 1 0,-4-3-3 15,0-3 3-15,0-1 0 0,0-2-2 0,0 2 4 16,0-3-3-16,0-2 2 0,-1 1 0 0,-2-2-2 16,2-2 6-16,-2-3-3 0,2-2-2 15,-1-4 3-15,2-2-7 0,-1-2 4 0,0-2 0 16,-1-1 0-16,0-7 3 0,2 0-1 0,0-3-3 16,0 0 2-16,0 0-4 0,2 2 2 15,1-2 3-15,1 0-8 0,3-3 0 0,-2-1 1 16,5 2-8-16,-2-4 10 0,0 4-5 0,3-1 0 15,0 1 1-15,-4 1-4 0,4-4 1 0,3-3 0 16,-2-1-6-16,0-3 1 0,0-3-7 0,2-5-4 16,0-5-12-16,-1-2-15 0,4-5-13 0,-4-4-16 15,7-5-14-15,-3-5-10 0,0-3-28 16,-4-2-28-16,4-5-27 0,2-2-57 0,-3-5-38 16,1-4-72-16,5-3-16 0,-6 0 63 0,-2-8 158 15,-8 3 149-15</inkml:trace>
  <inkml:trace contextRef="#ctx0" brushRef="#br0" timeOffset="10900">1199 4044 1063 0,'0'0'371'0,"0"0"-365"0,0 0-112 0,0 0-81 16,0 0-70-16,0 0-5 0,0 0 52 16,0 0 77-16,0 0 82 0,0 0 56 0,0 0 13 15,0 0-11-15,60-2 23 0,-46-1 7 0,4 2 10 16,-2-4 22-16,2 3-8 0,5-3 17 0,0 1 8 15,3 1 6-15,3-2-3 0,2 0-22 0,3 1-20 16,0-1-18-16,6 1-14 0,5-1 0 16,3-1-2-16,4 0-3 0,2 0-3 0,1-2-2 15,6 2-3-15,-1-1 3 0,5 1 3 0,2-2 4 16,1-1 8-16,1 3 6 0,7-1 6 0,-3-2 3 16,6 3 3-16,2 0-3 0,4 0 1 15,2 1 4-15,3 1 2 0,0-2 4 0,0 2-3 16,5-1-9-16,-1 0-6 0,4 1-5 0,2-1-5 15,0 2 1-15,3-2-4 0,2 1-2 0,3-1 2 16,-1 1-2-16,-1 0 4 0,2 0 0 16,-1 2 2-16,-1-4 0 0,-1 2-2 0,5 1-1 15,-3-1-4-15,3 1 2 0,-1 0 5 0,-1 0 2 16,-2 1 1-16,-1 0-5 0,-2-1-6 16,2 0-3-16,-4 3 2 0,-1-3 4 0,1 2 1 15,-4 1 1-15,0 0-4 0,-3 0-3 0,-4 0 0 16,-1 0-1-16,-1 0 6 0,-6 0 11 15,2 4-3-15,-2-2-2 0,-2 2-8 0,-1-2-8 0,-1 0 2 16,-3 2-2-16,-2-2 3 0,-4 1-3 0,-2-2 1 16,0 2-5-16,-3 0 1 0,-6-2 0 15,-1 2-1-15,-4-1 4 0,-5-1 0 0,-4 2-2 16,-5-3 1-16,-3 4 0 0,-7-2-3 0,-8 0 1 16,-2 3 1-16,-6-4 0 0,-2 1 0 0,-7-1 10 15,-3 1 26-15,-1-1 38 0,0 1 30 16,0-1 15-16,-1-1-10 0,-2 2-36 0,-7 0-31 15,1-1-24-15,-3 1-21 0,-5 1-6 0,1 0-6 16,-2 1-6-16,-5 1-9 0,0 3-9 16,-1-1-12-16,1 2-16 0,-3 0-21 0,-1 3-36 15,1-2-58-15,0 2-115 0,2 0-229 0,7-3-18 16,5-3-222-16</inkml:trace>
  <inkml:trace contextRef="#ctx0" brushRef="#br0" timeOffset="12456">1243 7168 2126 0,'0'0'44'15,"0"0"-17"-15,0 0-1 0,0 0-23 16,0 0-46-16,0 0-56 0,0 0-17 0,0 0 13 16,0 0 33-16,0 0 56 0,0 0 18 0,0 0-1 15,0 0-3-15,0 0 1 0,105 15-2 16,-76-15 0-16,1 0 3 0,5 0-2 0,3 0 6 15,1-2 1-15,2-1 0 0,1-1 3 0,2-2-1 16,5 4 5-16,0-2 1 0,3 0-1 0,4 1-2 16,2 2-5-16,-2-1 3 0,7 2 0 0,-1 0 3 15,3 0-2-15,3 0 0 0,2 2 1 0,4 2 4 16,0 0 3-16,3 0 7 0,9 1 8 0,-2-1 8 16,0-1-12-16,5 2-6 0,-3-3-3 15,7 1-15-15,-2-2 8 0,2-1 2 0,3 2-7 16,-1-2 4-16,4 0-1 0,2 0-3 0,3 0 0 15,-5 0-3-15,5 0 3 0,-2 1 2 16,1 1-3-16,3-2 1 0,1 0-2 0,1 1-3 16,0-1 0-1,2 0 0-15,-1 0-3 0,5 0 2 0,-5 0 0 0,-1-3 0 0,3 2-1 16,-5-4-1-16,3 2 1 0,-1-2-1 0,0-1 2 16,0 2 0-16,-2-2-2 0,2 2 2 0,-3-2-2 15,-4 2-1-15,-1 1 0 0,-2 0 3 0,1-1 2 16,-5 1-3-16,-3 2 1 0,-3 1-2 15,-6 0 1-15,-3 0 1 0,-5 0 0 0,-5 0 3 16,-3 0-3-16,-7 0 1 0,-5 4 0 0,-6 1-2 16,-2 1 2-16,-6 0 0 0,-5 1-1 0,-3-1 3 15,-6 1 1-15,-7-2 1 0,-1 1-3 0,-2 0 0 16,-6-1-2-16,-4-1 2 0,1 1-2 16,-1-3-1-16,-5 1-4 0,-1 2-13 0,1-2-17 15,-1 2-46-15,0 1-86 0,0 0-211 0,0 0-203 16,-1 0-620-16</inkml:trace>
  <inkml:trace contextRef="#ctx0" brushRef="#br0" timeOffset="14017">1495 8642 1074 0,'0'0'121'0,"0"0"-121"15,0 0 18-15,0 0 13 0,0 0-10 0,0 0-9 16,0 0-29-16,0 0-35 0,0 0-26 15,0 0-6-15,0 0 5 0,0 0 22 0,-9-45 20 16,14 42 8-16,-3 0 12 0,0 1 12 0,-2 2 16 16,2 0 14-16,-2 0 9 0,0 0 5 0,0 0-7 15,0-1-10-15,0 1-6 0,0-3-19 16,0 3-12-16,0-3-6 0,0 0-4 0,0 0 10 16,0-1 13-16,-2 1 4 0,1 0 3 0,0-1 7 15,-1 0-1-15,-2-1 1 0,3 1 7 16,-1-2-4-16,2 2 7 0,-1-2 5 0,0 2-3 15,-2-2 8-15,2 1 4 0,-5 0 5 0,5 1 14 16,1 1 11-16,0-2 10 0,-2 2 6 0,2-2-1 16,0 5-7-16,0 0-8 0,0 0-15 0,0 0-17 15,0 0-13-15,0 0-17 0,0 0-5 0,0 0-9 16,0 0-2-16,0 0-3 0,0 0 6 0,2 0 9 16,-1-2 9-16,6 2 10 0,-2-2 5 15,2 2 0-15,-1-1 4 0,2-1 0 0,-1 1-4 16,4-1 0-16,0 1-4 0,1-2-5 0,0 1 0 15,2-1-4-15,1 0-3 0,0 0-3 16,0 1 1-16,1-1-3 0,3 0-1 0,0 0 0 16,1 2 0-16,0-2 0 0,2 1-2 0,-2 1 2 15,5 1-2-15,1-3 0 0,-2 3 0 16,0 0-2-16,-1 0 2 0,1 0 0 0,4 0 3 16,-2 3 1-16,1-2-2 0,2 1 2 0,4 1 0 15,-2-2-1-15,2 2 1 0,2-1 3 0,2-1 0 16,3-1 5-16,-1 0 3 0,4 0-2 15,0 0-2-15,5 0-5 0,-2 0 4 0,6-3-4 16,0 0 0-16,4-1 2 0,-1 1-4 0,-1-1 1 16,8-1 0-16,-3 3 0 0,-1-3 0 0,4 2 0 15,2-2 0-15,0 1-2 0,0-1 0 0,3-1-3 16,0 2 0-16,1-2 2 0,3 0 0 16,-1 1 0-16,2-2 0 0,4 1-2 0,0-2 1 15,-2 0-2-15,2 1 0 0,-1-2 5 0,2 1 4 16,1-1 1-16,1 0-1 0,0 1-2 0,-1-4-5 15,1 3 5-15,2 0 0 0,-2-1-1 0,0 3-3 16,-1 1-2-16,-2 0-1 0,1 0-4 16,-4 1 1-16,-2 1 1 0,-1 1-1 0,-2 0 4 15,-1 1 1-15,-1 2 0 0,-1-1-1 0,-1 1 0 16,1 0 1-16,-4 0-2 0,1 0 0 16,-2 0 2-16,1 0-1 0,-4 0 1 0,-1 1 1 15,-1 1-3-15,1-1 2 0,-5 2 1 0,0-1 0 16,1-1-2-16,-7 1-1 0,3 1-1 15,-6-2 0-15,1 1 0 0,1 1 2 0,-6-1 1 0,-1-1 0 16,1 1 2-16,-8-1-1 0,3 1 0 16,-2-1 1-16,-2 1 0 0,-3 0 1 15,1-2-2-15,-1 1-1 0,-3-1 0 0,-1 0 0 0,1 1 0 16,-6-1 2-16,0 0-3 0,-2 0 1 0,0 0 1 16,-4 2 0-16,0-2 2 0,-1 0-1 15,1 1 1-15,-3-1 0 0,0 0-1 0,2 0-1 16,-2 0 1-16,-1 0-1 0,1 0-1 0,-1 0-1 15,4 0-2-15,-5 0 1 0,3 0 1 0,2 0 0 16,-3 0-1-16,1 0-1 0,2 1-7 16,2 1-10-16,-1 1-17 0,-1 3-46 0,2 0-90 15,2 3-249-15,-5-1-164 0,-3-3-368 0</inkml:trace>
  <inkml:trace contextRef="#ctx0" brushRef="#br0" timeOffset="15609">7002 8407 271 0,'0'0'83'0,"0"0"-91"0,0 0-5 15,0 0-5-15,0 0-5 0,0 0 16 0,0 0 5 16,0 0 9-16,0 0 11 0,0 0 5 15,0 0 5-15,0 0 10 0,0-20 8 0,0 17 8 16,0-1 8-16,-3 1 21 0,-1-2 25 0,-1 2 24 16,3-2 6-16,-3 2-10 0,0-1-18 15,2 2-28-15,-3-2-15 0,1 2-14 0,2 0-19 0,-2 2-6 16,-1 0-11-16,4 0-8 0,-4 0-4 16,2 0-7-16,1 0-1 0,-2 0-8 0,-1 3-1 15,4 2 3-15,-5 1 0 0,1-1 8 0,4-1 5 16,-3 0 3-16,1-1 9 0,3-3 6 15,1 1 10-15,0-1 11 0,0 0 5 0,0 0 2 16,0 0-3-16,0 0-3 0,0 0-7 0,0 0-12 16,0 0-10-16,0 0-11 0,0 0-8 15,1 0-3-15,2 0-2 0,-2 0-4 0,4-1 11 16,-3 1 9-16,5 0 11 0,0-2 8 0,4 1-3 16,-2-1-3-16,5 0-6 0,4 2 5 0,-3-1-6 15,4-1-2-15,0 1 3 0,-1 1-9 0,4 0 1 16,-6 0 0-16,5 0-6 0,-2 0 3 15,1 1-2-15,-1 2 0 0,-2 1 4 0,0 0-2 16,-3 1-1-16,2-1 0 0,-1 3-3 0,-1-3 2 16,1 1 1-16,-1-1 0 0,-1 0 2 15,0 0-1-15,0-2 1 0,-2 0 3 0,0-1-1 0,2 1 5 16,-4-2 2-16,2 0 1 0,1 0 5 16,-1 0-4-16,-1 0-2 0,1 0-3 0,0-2-1 15,0 1 4-15,-3-1-2 0,0-2 1 0,0 1 0 16,-5 2-6-16,0-1 1 0,1 2-2 0,-4 0-1 15,1 0 6-15,-1 0 4 0,0 0 11 16,0 0 7-16,0 0 6 0,0 0 4 0,0 0-2 16,0 0-3-16,0 0 0 0,0 0-4 0,0 0 0 15,0 0-4-15,-1 0-6 0,1 0-6 16,0 0-12-16,0 0-1 0,0 0-4 0,0 0-4 16,0 0 0-16,0 0-10 0,0 0-6 0,0 0-7 15,0 0-12-15,1 0-9 0,3 0 8 0,-1-3 9 16,6 2 12-16,-2 1 12 0,6-2-8 0,0 1-13 15,8-1-24-15,-4-1-43 0,9 2-85 16,0-3-187-16,-5 3-177 0,-6-1-607 0</inkml:trace>
  <inkml:trace contextRef="#ctx0" brushRef="#br0" timeOffset="16971">1334 11900 0 0,'0'0'61'0,"0"0"-47"0,0 0 4 16,0 0 16-16,0 0 21 0,0 0 22 0,0 0 12 16,0 0 9-16,0 0 0 0,0 0 4 0,0 0-1 15,0 0-12-15,68-13-12 0,-54 10-22 16,3-2-10-16,4 0-8 0,3 1 2 0,-4-2 1 16,6 1-3-16,3-1 2 0,3 1-8 0,0 1-1 15,3 1 0-15,-2-1 0 0,8 1 5 0,-1 0 1 16,7 2 3-16,0-2-2 0,5 3-1 0,0 0-5 15,1 0-2-15,3-2-4 0,1 2-1 16,7-1-1-16,3-2 1 0,2 3-3 0,2-2-3 16,5 1-5-16,3-2-6 0,3 2-3 0,3-2 1 15,4-1-3-15,-1 0 2 0,2-2-2 0,5 0 0 16,-1-1 1-16,4 0-3 0,1-1 2 0,3 0-2 16,0 2 0-16,2-1 1 0,4 1-1 15,-2 2-1-15,1-2 3 0,1 1-2 0,-2 0 5 16,1 1-1-16,1 1-1 0,0-1 2 0,-1 1 1 15,1 2-1-15,0-1 2 0,-4 2 4 0,-2-1 1 16,-1-1 3-16,-1 1 5 0,1-1-1 16,-3-2-2-16,-1 4 1 0,-1-3-7 0,1-1 15 15,-3 3 0-15,-1-3-6 0,-6 3 1 0,1-2-17 16,-5 2 3-16,-2 1-5 0,-4 0-1 16,-3 0-4-16,-7 0-7 0,-1 0 0 0,-9 0-3 15,-2 1-8-15,-3 1-9 0,-9-1-14 0,-3 2-17 16,-3-1-19-16,-10 0-40 0,0 2-57 0,-2-2-87 15,-5 4-98-15,-6-3 28 0,-4 0-152 0</inkml:trace>
  <inkml:trace contextRef="#ctx0" brushRef="#br0" timeOffset="18251">1254 12636 515 0,'0'0'138'0,"0"0"-94"0,0 0 9 16,0 0-7-16,0 0-18 0,0 0-10 0,0 0-21 16,0 0 5-16,0 0 17 0,0 0 27 15,0 0 34-15,0 0 23 0,-11-15 10 0,23 9 2 16,3-3-3-16,6 0-6 0,-2-1-10 0,5 1-17 16,2-1-29-16,1 1-20 0,2-1-15 0,7 0-11 15,-4 0-3-15,5 3-2 0,0 1-4 0,-3 1 1 16,6 3-1-16,-2 1-1 0,0 1-1 15,2 0-1-15,0 0-1 0,0 1-1 0,3 4 1 16,-2 0 4-16,1 1 3 0,-1-2 2 0,0 1 0 16,5-2 0-16,-2 2-1 0,3-2 1 15,0 1-1-15,3-2 2 0,0 0-2 0,-1 1 1 0,6-2-2 16,-1-1 2-16,4 2 0 0,5-2-2 16,-2 0 3-16,-1 0-3 0,6 0 2 0,1 0 0 15,-1 0-1-15,1 0-1 0,2-3-1 0,-2 0 1 16,4-1 1-16,1-3 1 0,-1 2-2 15,5-1 2-15,0-2 0 0,0 2 1 0,3-2-1 16,3 1 0-16,-1-2-1 0,-1 2 2 0,5 1 1 16,0-2 2-16,-2 1-2 0,0-1-3 0,0 0-8 15,3 0 4-15,-1-1 3 0,1 1-2 16,1 1 9-16,0 0-6 0,1 1-1 0,-3-2-2 16,1 2-1-16,-3 1-1 0,2-1 0 0,-5 1 3 15,1 1 0-15,0 1 2 0,-1-1-1 16,-2 0 0-16,0 2 1 0,-2-1 0 0,1 2 2 15,-4-1 0-15,1 2 0 0,-6 0-2 0,-1 0-1 16,0 0 4-16,-4 0-2 0,-1 0 2 0,2 0 1 16,-3 0 0-16,1 2-1 0,0-2-1 15,-3 0-2-15,3 0 1 0,-4 0-1 0,2 0 2 16,-2 0-1-16,-4 0-2 0,0 0 2 0,-5 0-2 16,-1 0 2-16,1 0-2 0,-6 0 3 0,2 0 2 15,0-2-3-15,-4-1 5 0,2 1-4 0,-1-3-1 16,6 1 1-16,-4 1 0 0,3-2 0 0,0 3 0 15,1-4-2-15,-2 6-2 0,-2-3-3 16,2 3-3-16,-4 0-14 0,-3 0-36 0,-7 3-82 16,0 5-159-16,-13-2-69 0,-5 0-417 0</inkml:trace>
  <inkml:trace contextRef="#ctx0" brushRef="#br0" timeOffset="19205">1513 13629 182 0,'0'0'58'0,"0"0"54"0,0 0 63 0,0 0 25 16,0 0 12-16,0 0-16 0,0 0-32 0,0 0-14 15,0 0-12-15,0 0-10 0,0 0-19 0,0 0-20 16,154-91-27-16,-150 88-26 0,2 1-15 15,1-1-6-15,-5 3-1 0,7 0-2 0,-4 0 1 16,5 0-2-16,1 0-1 0,-2 0 3 0,5 0-2 16,-1 0 4-16,7 5 3 0,-3-4 1 15,8 2 1-15,1 1-6 0,3-3-4 0,-2 1 0 16,7-1-3-16,-3-1-1 0,6 0 0 0,-1 0 0 16,5 0 7-16,2 0 0 0,2-3-3 0,5-2 1 15,-1-1-10-15,0-1 0 0,4 0 0 0,3 1-2 16,4-1 2-16,-1-1 0 0,7-1 0 0,-2 1-1 15,3 0-1-15,2-2 2 0,1 1-1 16,5 0 1-16,-3 1 0 0,5 1 0 0,-2 0-2 16,1 1-1-16,2 0-5 0,0 2 2 0,-1 0 0 15,0-1-1-15,3 1 2 0,0 2 0 16,1-2 0-16,-1 3-6 0,-1 0-6 16,1-1 0-16,0 2 3 0,1-3 10 0,1 2 8 0,0-2 0 15,-2 1-4-15,5-1 0 0,-1 0 1 0,0 0 0 16,0 0-1-16,0-2-1 0,-2 1 0 0,-2-1-1 15,-1-1 3-15,2 1-2 0,-3-1 1 16,2 1 0-16,-3-1-2 0,-2-1 3 0,3 3-1 16,0-2-2-16,-6 0 1 0,4 2-2 0,-6 1 4 15,2 0-2-15,-3 1 0 0,-4 0 2 16,-1 0-4-16,1 2 2 0,-1 0 0 0,-3 0 2 16,1 0-1-16,-6 0-1 0,2 0-1 0,0 2 1 15,-4 0 0-15,1 2-2 0,-3-2 1 0,-3 4 2 16,-1-3-1-16,0 1 2 0,-3 1-1 0,-3-2-2 15,0 1-1-15,1 1 2 0,-5 0 0 16,0-1 1-16,0 0 2 0,-4-1-3 0,-1 2 1 16,1-2-2-16,-1 0-1 0,-3 0 1 15,3 0 0-15,-2 0 1 0,1 0-2 16,2 0 0-16,-3-1-1 0,6 1-1 0,-3-1-3 0,3-1-4 16,4 1-9-16,3-1-16 0,1 1-35 0,-1 1-52 15,3 1-113-15,-3 2-215 0,-10-2-55 16,-12 0-264-16</inkml:trace>
  <inkml:trace contextRef="#ctx0" brushRef="#br0" timeOffset="20142">1794 16192 1592 0,'0'0'15'0,"0"0"7"0,0 0-27 0,0 0-27 0,0 0 0 16,0 0-3-16,0 0 18 0,0 0 40 0,0 0 23 15,0 0 28-15,0 0 0 0,0 0-12 16,39 0 5-16,-24 0-13 0,4 0 9 0,0 0 0 15,5 0-16-15,4 0-6 0,0 1-19 0,8 1-12 16,1 1-3-16,4 0-1 0,5-1-1 0,5 1 1 16,-1 1-3-16,6 1 0 0,0-2-1 15,2 1 0-15,4-3 8 0,5-1 4 0,6 0-2 0,4-1 4 16,3-4-7-16,3-3-5 0,-1 2 0 16,5-1 0-16,-1-1-2 0,6 0 3 0,-1 0-2 15,3-1-4-15,5 1 3 0,0-2-6 16,4 1 5-16,7-1 0 0,-2 1 0 0,0 0 1 15,3 0-3-15,-1-1 1 0,2 1 0 0,2 1-2 16,0-1 3-16,1 2-3 0,0-2 1 0,2 3 2 16,-3 3-1-16,0-2 1 0,0 3-2 0,-2 0-2 15,-1-1 2-15,-1 2-1 0,-1-1 3 16,-1 0 1-16,-2 1-7 0,-1 0 8 0,-3 1-1 16,-4 0-2-16,-4 0 6 0,-4 0-11 0,-1 0 3 15,0 1 2-15,-6 4-3 0,-2-1 7 0,-2 0-3 16,-6 2 0-16,-3 2 2 0,-3 1-2 15,-1-2 1-15,-6 2 2 0,-4 1-3 0,-5-3 3 16,1 3-3-16,-7-1-2 0,-1 0 1 0,-3 1-2 16,-4-1 0-16,0 2-5 0,-4 0-23 0,-5 1-67 15,1 2-142-15,-11-5-263 0,-5-1-901 0</inkml:trace>
  <inkml:trace contextRef="#ctx0" brushRef="#br0" timeOffset="88202">6123 4267 225 0,'0'0'9'0,"0"0"-5"16,0 0 1-16,0 0-4 0,0 0-3 0,0 0 1 15,0 0-2-15,0 0 1 0,0 0 2 0,0 0-1 16,0 0 1-16,0 0 0 0,-8 19 0 0,8-16-1 15,0 0 2-15,0 0-1 0,0-1 2 0,0-1-1 16,0 0 2-16,0-1 0 0,0 0-1 0,0 2 1 16,0-2 0-16,0 2 0 0,0-1-1 15,0 2 2-15,0 0-1 0,1 4 0 0,-1-1 1 16,0 0 2-16,0 2 4 0,1 3 6 0,2 3 9 16,0 2 7-16,-2 1 8 0,3 4-5 0,-2 4 1 15,-2 4 4-15,0 6 1 0,0 5 11 16,0 4-3-16,0 5-5 0,-7 10-4 0,0 8-7 15,0 4-4-15,0 8-2 0,-4 5-11 0,2 3-6 16,-2 0-3-16,1 3-9 0,-1 3 2 16,3 2 0-16,1 0-2 0,-2 2 4 0,1 4 2 15,-1 0-1-15,4-2 3 0,-3 0-1 0,4-6-4 16,-2-3 0-16,4-5 1 0,0-5 0 0,1-3 5 16,1-5-2-16,-3-1-1 0,3-6 0 15,0-6-7-15,0-4 5 0,0-6-4 0,0-2 2 16,0-6-1-16,0-4-2 0,0-6 1 0,0-3 2 15,3-5 2-15,-2-6 2 0,1-4-1 16,-1-6 1-16,0-4 9 0,-1-1 38 0,0 0 45 16,3-2 56-16,-3 0 37 0,0 0-7 0,0 0-20 0,0-4-67 15,0-3-66-15,0-5-40 0,0-2-35 16,0-6 10-16,0-3 15 0,-3-3 6 0,1-1 5 16,0-2 0-16,-3 2-7 0,-2-3-7 0,0 0 0 15,-1 4 4-15,-4-2 4 0,-1 0 10 16,-2 1 1-16,2 1-12 0,-5 0 6 0,-1 2 2 15,2 0 2-15,-2-1 6 0,-1 5-4 0,1 3 1 16,0 0 3-16,2 3 0 0,2 4 2 0,0 1-5 16,4 1 1-16,2 3-1 0,5 2-1 15,-2 2-21-15,5-1-39 0,1 2-79 0,0 0-80 16,0 0 15-16,0 6 47 0,0 5 86 0,4 4 96 16,0 3 16-16,4 7-1 0,-1 2-2 15,4 5 1-15,1 3-3 0,2 0 3 0,1 3-3 16,-2 0-8-16,2 0-1 0,3 0-8 0,-1-1-6 15,0 0 0-15,2-4-4 0,1-3 2 0,-3-4 11 16,4-3 3-16,-3-7 9 0,1-4 9 0,0-4 7 16,-4-4 12-16,4-2 13 0,-3-2 19 0,1-2 18 15,-2-8 3-15,-2-6-9 0,1-1-23 16,-2-8-30-16,1-3-16 0,-2 2-18 0,-1-4-11 16,0 0-10-16,1-2-28 0,-2 1-21 0,1 0-51 15,0-1-74-15,1 0-103 0,-5 0-56 0,1 7 47 16,-4 9-237-16</inkml:trace>
  <inkml:trace contextRef="#ctx0" brushRef="#br0" timeOffset="88711">6056 4303 587 0,'0'0'125'0,"0"0"-84"0,0 0 15 0,0 0 22 15,0 0 2-15,0 0-7 0,0 0-17 0,0 0-37 16,0 0-62-16,0 0-66 0,0 0-46 15,0 0 15-15,0 0 54 0,0 0 60 0,-44-50 50 16,41 60 11-16,-3 4 1 0,-1 1 5 0,-3 5 1 16,1 2 2-16,-4 1 5 0,0 7-4 0,-2-1-8 15,-3 5-13-15,2 1-9 0,2 0-6 16,0-3 1-16,2-3-1 0,5-3 4 16,0-6-4-16,6-4-2 0,-2-4-1 0,2-4-6 15,1-3 39-15,0-5 71 0,0 0 14 0,1-3 6 16,5-9-39-16,2-3-74 0,3-7-15 0,2-4-10 15,5-4 0-15,-3-4 3 0,6-1 0 0,-2-3 6 16,-1 1 3-16,1 0 0 0,-2 0 3 0,-2 2 3 16,-1 4 1-16,-3 1 8 0,-1 2 8 15,-5 4 10-15,1 5 10 0,-4 2 7 0,-2 7 1 16,3 0-5-16,-3 6-29 0,0 4-94 0,1 0-83 16,1 1-9-16,6 10 14 0,3 3 76 15,7 6 77-15,3 4 1 0,9 6 5 0,10 6-7 0,8 1-59 16,12 6-159-16,-12-11-30 0,-11-9-470 0</inkml:trace>
  <inkml:trace contextRef="#ctx0" brushRef="#br0" timeOffset="28958">16844 2804 158 0,'0'0'12'0,"0"0"-12"0,0 0-3 0,0 0-2 0,0 0 0 16,0 0-1-16,0 0 3 0,0 0 1 15,0 0 0-15,0 0 5 0,0 0 0 0,0 0 4 16,-5 3 3-16,5-3 0 0,0 0 7 0,-2 0 10 15,1 0 15-15,1 0 10 0,-3 1 0 0,3-1-10 16,0 0-21-16,0 0-25 0,0 0-18 0,0 0-6 16,0 2-11-16,0-1 16 0,0 1 14 15,0 1 5-15,0 1 12 0,0 0-3 0,0-1-5 16,0 0-2-16,0 2 1 0,0-3 4 0,3 1 4 16,0-2 8-16,2 1 14 0,-2 1 8 15,7-2 13-15,-4 2 0 0,4-1-7 0,4-1-2 16,2-1-9-16,0 2-1 0,3-2 0 0,5 0-11 15,-1 2-4-15,3-2-3 0,2 0-6 0,5 1 5 16,-3-1-2-16,7 0-2 0,0 0-2 16,-1 0-1-16,0 2 3 0,4-1 4 0,2 1 9 15,3 0 9-15,2-1 6 0,5 0 2 0,-3 1-6 16,3 1-3-16,1 0-8 0,0 0-1 16,2 0 0-16,2 2-1 0,1-3 1 0,-1 2 0 15,4-1-2-15,-2 0-4 0,5-1-2 0,2-1-1 16,1-1 2-16,1 0 0 0,0 0 3 0,0 0 3 15,6 0 5-15,-4 0 6 0,-1-3 4 0,1 0 2 16,4-2 2-16,-3 1-3 0,-1-1-2 0,5 1 0 16,-4 0-1-16,1 2-2 0,2-2-4 15,-3 3-3-15,5 1-4 0,-2 0-4 0,1 0-3 16,3 0-3-16,-3 0-2 0,0 0-1 0,3 3-3 16,-4-1 5-16,2 0-1 0,2 0 0 0,-4 0 3 15,5-1-3-15,-1 2 1 0,2-2-1 16,1 1 0-16,-1 0 1 0,1-1 2 0,-3 0 5 15,1-1 3-15,0 2 1 0,-4-2 1 0,4 0-1 16,1 0-4-16,-3 0 2 0,3 0-1 16,-1 0 0-16,1 2 5 0,-5-2-5 0,5 1 0 15,-2-1-1-15,-2 2-6 0,-4-2 0 0,1 1-1 16,-2 1-5-16,-2-2 4 0,0 2-2 0,-1-2 1 16,0 1 1-16,-1 0-3 0,0 0 2 15,0-1-3-15,0 2 2 0,0-2 1 0,-2 2-2 16,-1-1 0-16,-1-1-1 0,0 0-3 0,-2 2 3 15,-2-2-1-15,3 0 0 0,-4 0 4 16,2 0-5-16,1 0 1 0,-1 0 0 0,1 0-3 0,-1 0 4 16,2 0-1-16,-5-3 0 0,3 1 3 15,-4 0-3-15,0 0 0 0,4-1 1 0,-4 1-2 16,1-1-1-16,-1 0 0 0,0 1-4 0,-1 1 2 16,1-2 3-16,0 1 0 0,-1 0 1 0,-1-1 1 15,3 1 1-15,-3-1 0 0,2 0-1 16,-2 0 0-16,-2 0 1 0,1 0 1 0,-2 0 0 15,-2-1-3-15,-1 1 1 0,-3 2-1 0,-3-1-1 16,-1 1-1-16,-1 1 0 0,-2 0 1 0,-2 0 0 16,-1 0-1-16,2 0 1 0,-6 0 0 15,-1 0-1-15,-2 0-1 0,-5 0 0 0,-4 0-2 16,0 1 1-16,-5-1 0 0,-2 2-2 0,-4-2-4 16,-2 1-5-16,-5-1-9 0,-1 0-13 0,0 0-23 15,0 0-40-15,-7 0-53 0,-1 0-85 16,-6 0-121-16,-6 3-19 0,6 1 47 0,1-3-108 0</inkml:trace>
  <inkml:trace contextRef="#ctx0" brushRef="#br0" timeOffset="29840">24907 2580 540 0,'0'0'123'0,"0"0"58"0,0 0 27 0,0 0-33 16,0 0-36-16,0 0-50 0,0 0-45 0,0 0-28 15,0 0-24-15,0 0-20 0,0 0-8 16,0 0-5-16,0 0-1 0,0 0 18 0,-20-54 15 16,21 57 18-16,3 3 18 0,0 0-2 0,2 1-1 15,2 3 0-15,1 1-5 0,4 2 1 0,2-1-3 16,0 1-2-16,2 1 2 0,5 2-3 16,3 0 1-16,-1-1-1 0,5 1-2 0,0 0-2 15,1-1-3-15,1 1-5 0,2-2 1 0,0-2-4 16,0 4 1-16,-3-3 0 0,-3 1-4 15,-1 0 3-15,-6-2-1 0,1 3-1 0,-3-3 3 16,-5 1-4-16,0 1 0 0,-5-2-1 0,-1-1-1 16,-5 3 3-16,1 0 3 0,-3 1 0 0,0 2 11 15,-5-1 4-15,-8 4 10 0,-2 0 8 16,-2 3-4-16,-7 0 0 0,-3 0-11 0,-4-2-5 16,-4-1-2-16,4-4-1 0,-3 0 2 0,4-1-2 15,-2-2-3-15,4-1-5 0,2-4-10 0,0 3-16 16,4-2-40-16,-1 2-78 0,6 1-142 15,4-4-104-15,5-2-495 0</inkml:trace>
  <inkml:trace contextRef="#ctx0" brushRef="#br0" timeOffset="32092">16978 3063 302 0,'0'0'83'0,"0"0"25"0,0 0 3 15,0 0-51-15,0 0-94 0,0 0-38 0,0 0-17 16,0 0 20-16,0 0 56 0,0 0 12 16,0 0 6-16,0 0 1 0,-37 72 1 0,34-52-2 15,1 0 3-15,-4 3 1 0,1-1 8 0,2 4 18 16,-2 3 15-16,-1 3 17 0,-1 4 4 16,0 4-8-16,2 7 2 0,-2 2-11 0,0 5-8 15,2 5-9-15,2 1-13 0,-2 4-9 0,3 4 3 16,0 4-3-16,0 2-5 0,1 2 1 0,1 3-12 15,0 2 8-15,0 0 0 0,0-1 2 16,0 1 2-16,0 0-4 0,0 3 4 0,3 1 9 0,1 2-1 16,0 0 2-16,-3 0-7 0,3-2-8 15,3 2 0-15,-4-3 7 0,0 3 4 0,-1 3 10 16,1 1 7-16,0 2 8 0,-2 3 0 0,0 1-9 16,-1 2-6-16,0 1-9 0,0 2-5 0,2-2 6 15,-2-1-3-15,0 2-1 0,0 1 3 16,0-1-6-16,-2 4 1 0,0 1-6 0,-2-3-1 15,-2 2 4-15,3-1-2 0,-2-2-2 0,1 2-3 16,1-6-3-16,2 0 3 0,-1-2 5 0,0-2 2 16,0 2 8-16,2-3-2 0,0 1 0 15,-2-2 2-15,2-3-8 0,0-1 5 0,0 0-2 16,0 2-2-16,0-2 1 0,0 4-2 0,0-3 1 16,2 1-1-16,2-2-5 0,-1 0 0 15,-1 1-1-15,-1-4 1 0,0-1 3 0,2-2 0 16,-3-5 3-16,0 0-1 0,0-2 0 15,0-2-2-15,-3-3-1 0,2 0 0 0,-2 0 0 16,2-1-1-16,-1-2-3 0,0 1 1 0,2-1-1 0,0-4-2 16,-2 0 4-16,2 0 13 0,-2-4 5 15,-1 1 6-15,2 3-1 0,1-4-4 0,0 1-1 16,0 0-1-16,0 2-2 0,0 1-8 0,1 2 0 16,4 0 1-16,1 1-5 0,-3-2 3 0,2-2-5 15,0 0-3-15,0 2 5 0,0 3-6 0,0 1 0 16,1 2-1-16,-1-3-6 0,-3 1 7 15,-2-4 0-15,0 2-2 0,0 0 5 0,-7 0-3 16,1 0 0-16,-2 4 1 0,1-1-6 16,-5 1 5-16,1-1 1 0,-1-3 3 0,-3 1 6 15,0-1-4-15,1 0 0 0,-1-1-2 0,-1-1-2 16,2 0 0-16,1-2-2 0,2 4 0 0,0 1 0 16,0 2 0-16,3 0-1 0,-1-1 3 0,3-3 1 15,-1-2-2-15,-3-1 0 0,6 2-2 16,-5 0 1-16,6 0-2 0,-4 1-1 15,1 1 0-15,4 0 1 0,-4-3 0 0,-1 1 2 0,3-2 0 16,-4 2-1-16,3 0 3 0,-3-1-1 0,2-1-3 16,-2 0 5-16,2-1-6 0,0 0 1 15,1-2 2-15,0 3-9 0,1-4 5 0,3 3-1 16,-1-1 1-16,2 2 1 0,-3-4-3 0,3-1 4 16,0 2-1-16,0-1 1 0,0 3 5 0,0 0-5 15,3-2-1-15,0 2 1 0,2 0-4 0,2 0 3 16,-1 0 2-16,1-4 1 0,-3 1 1 15,4-4-4-15,-5 2-1 0,2-2-1 0,0 0 1 16,-2 0 2-16,3-3 1 0,-1 0-1 0,-1 3 0 16,2-1-3-16,-1 0 2 0,1-3 0 0,-1-6 1 15,-2 0 2-15,0-3-3 0,2 0 1 16,-1-1 0-16,-1-1 0 0,2 1 2 0,1-2 0 16,-4 1 0-16,3-2 1 0,0 3 0 0,-1-3-3 15,2 4 13-15,-1-1-6 0,2-1 2 16,-2-3 1-16,-1 0-9 0,2-3 1 0,-1 3 0 15,1-4-2-15,-1 6 2 0,-2-5-2 0,2 2-4 16,-2 0 6-16,1-2-5 0,-2 3-1 0,0-3 4 16,1-2-3-16,-2-3 6 0,1-2-1 15,-2 2-1-15,0-1 0 0,3-1-4 0,-3 0 2 16,0-5-1-16,0 3 0 0,0-2 4 0,0-2-4 16,0 0 4-16,0 0-3 0,0-1-3 0,0-1 5 15,0-2-3-15,0 3 2 0,0-1 8 0,-3-1-9 16,1-2 6-16,2 3-3 0,-1-1-8 15,-2 0 7-15,2 1-9 0,0-2 2 0,-1 1-1 16,-2-3-1-16,1 0 0 0,-1-2-3 0,2-2 0 16,-2-1 1-16,1-1 0 0,-1 0 2 0,2-4 4 15,-3 2 0-15,2-4 1 0,-2 0-1 16,2 1-3-16,-4-2-2 0,3-1-8 0,-3 0-10 16,0 0-13-16,-4-2-19 0,3-4-11 0,-1-3-11 15,-4-1 5-15,0-1 11 0,-1-3 12 0,-2-2 14 16,-1-4 3-16,-2-2 4 0,0-2 8 15,-3-5 13-15,-2 2 10 0,-2-3 6 0,0-4-1 16,-2 1 2-16,3-2 2 0,0 2 9 0,-1 0 11 16,4 3 13-16,-1 1 16 0,5 3 20 15,-1 3 10-15,0 2 0 0,5 6-5 0,-1 1-17 16,2 4-13-16,2 3-6 0,-2 3-7 0,7-2-2 16,-1 2 1-16,4 3-5 0,0-1-2 0,2 1-10 15,1 1-13-15,0 0-12 0,0 0-15 0,0 0-11 16,0 0-7-16,0 0 5 0,5 0 16 15,1 1 14-15,2 6 17 0,3 0 6 0,3 3-1 16,1 5 4-16,0 0-1 0,5 4 1 0,-1 1-1 16,3 3-2-16,0-1-4 0,3 0-3 0,2 3-3 15,0 2-7-15,5-3 4 0,-1 4-1 0,-1-2-1 16,3 1-1-16,-2 0 2 0,-2 1-1 16,0-3 0-16,-2 0-4 0,0 1 0 0,0-4 0 15,2 1 2-15,-4 1 2 0,-1-4-2 0,2 2 4 16,-1-2 0-16,-2-2 3 0,-2-2 0 15,2-2-2-15,-7-2 1 0,3-1 4 0,-4 1-5 16,2-4 5-16,-4 1 3 0,-2-3-4 0,3-2 6 16,-2-1-1-16,0-1-2 0,-3-1 4 0,2 2-1 15,-3-3 6-15,-1 0 0 0,-1 0-4 16,1 0 3-16,0-6-3 0,0 2-1 0,0-4 2 16,0 0-4-16,5-2-5 0,-1-8-5 0,2-5-9 15,4-5-13-15,2-8-12 0,1-3-26 0,8-7-30 16,-1-4-54-16,0-4-123 0,6-6-232 0,-7 14-169 15,-8 14-545-15</inkml:trace>
  <inkml:trace contextRef="#ctx0" brushRef="#br0" timeOffset="77763">20535 2888 0 0,'0'0'17'0,"0"0"4"0,0 0-15 0,0 0-1 15,0 0-1-15,0 0 1 0,0 0-1 16,0 0 0-16,0 0-1 0,0 0 0 0,0 0 0 16,0 0 1-16,-4-7-1 0,3 6 1 0,1-1-2 15,-5 1 2-15,4-1-1 0,0 2 3 16,-1-2 1-16,2 1 2 0,0 0 2 0,-1-1-1 15,1 2 1-15,-1-2 2 0,1 2-2 0,-2 0-1 16,2 0-3-16,-1 0-1 0,1 0-4 16,0 0-1-16,0-1-3 0,-4 1-1 0,4 0 1 15,0 0-2-15,0 0 0 0,-2-1 0 0,2 1-1 16,0 0-2-16,0 0-3 0,-1 0-2 0,1 0-1 16,0 0 1-16,0 0 3 0,0 0-1 0,0 0 2 15,-1 0 1-15,-1 0 1 0,1 0 2 0,0 0 1 16,-1 0 1-16,-2 0 3 0,4 0-1 15,-1 0 3-15,-1 0 0 0,2 0 0 0,0 0 2 16,-1 0 1-16,0 0 1 0,1 0 3 0,-2 0 3 16,2 0 3-16,-1 0 4 0,1 0 4 0,-1 0 7 15,1 0 11-15,-5 0 11 0,5 0 6 16,-1 0-3-16,1 0-7 0,-1 0-12 0,1 0-8 16,0 0-8-16,0 0-6 0,0 0 1 0,0 0 3 15,0 0 5-15,0 0 14 0,0 0 8 0,0 0 7 16,0 0 5-16,0 0-4 0,0 0-1 15,0 0-6-15,0 0-9 0,0 0-7 0,0 0-16 16,0 1-9-16,0-1-7 0,0 0-10 0,0 1 6 16,0 1 4-16,0 1 10 0,0 2 9 15,0-1 1-15,-2 3-1 0,1 0-2 0,0 0-1 16,-2 1 3-16,-1 0 0 0,1 2 0 0,3-1 7 16,-3 0 4-16,2 4 7 0,0-1 7 0,-3 0 6 15,2 3 3-15,1 0-2 0,1 4-3 0,-2-1-12 16,2 1-11-16,0 0-2 0,0-1-2 0,-1-4-1 15,0-1 2-15,1-1-3 0,-2 1-1 16,2-4 1-16,0 0-1 0,0 0 2 0,-1-3 3 16,1 1 1-16,0-2 1 0,-4 1-3 0,4-1-4 15,0 1 0-15,0 0-2 0,0 0 0 0,-1 0 3 16,1 0-1-16,-2 2-2 0,2 0-1 16,-1-1-2-16,1 3-2 0,-2-3-1 0,2 5-1 15,-1-4-1-15,1 1-2 0,0-1 1 0,-1-1-1 16,1-1 1-16,0 0-2 0,0-3 0 15,0 1 0-15,0-3-1 0,0 1 3 0,0-2 1 16,0 0 0-16,0 0 3 0,0 0-1 0,0 0 0 16,0 0 2-16,0 0 2 0,0 0 2 0,0 0 1 15,0 0 2-15,0 0 0 0,0 0-2 16,0 0-2-16,-2 0-2 0,2 0-3 0,0 0-1 16,0 0-4-16,0 0-2 0,0 0-3 0,0 0-2 15,0 0 2-15,0 0-3 0,0 0 0 0,0 0-1 16,0 0-3-16,0 0-1 0,0 3 1 0,-4 1 1 15,4 0 3-15,-1 2 3 0,-1 1-1 16,2 3 2-16,-1-1-1 0,0 4 0 0,-1-1-1 16,1 0-1-16,0-2 1 0,-3 1 0 0,4 1 0 15,0-5 2-15,0-1 0 0,-2 1 1 0,2-2 1 16,0-2-2-16,0 0 0 0,0-1 0 16,0-1 2-16,0 1 1 0,0-2 0 0,-1 1 0 15,1-1-1-15,0 0 3 0,0 0 1 0,0 0-1 16,0 0 2-16,0 0-2 0,0 0 0 0,0 0 0 15,0 0 0-15,0 0 1 0,0 0 1 16,0 0 1-16,0 0 1 0,0 0-2 0,0 0 1 16,0 0-3-16,0 0-1 0,0 0 1 0,0 0 1 15,0 0 1-15,0 0 4 0,0 0 3 16,0 0 1-16,0 0 1 0,0 0 0 0,0 0 2 16,0 0 0-16,0 0 3 0,0 0 0 0,0 0-3 15,0 0 0-15,0 0-2 0,0 0-3 0,0 0 0 16,0 0-3-16,0 0-1 0,0 0-3 15,0 0 0-15,0 0 1 0,0 0-2 0,0 0 1 16,0 0-2-16,0 0-4 0,0 0 2 0,0 0-1 16,0 0-1-16,0 0 4 0,0 0-4 0,0 0 0 15,0 0 1-15,0 0-3 0,0 0 3 0,0 0 0 16,0 0 0-16,0 0 0 0,0 0-2 0,0 0 1 16,0 0 0-16,0 0-2 0,-2 0 2 15,2 0 0-15,0 0 1 0,0 0 2 0,0 0-3 16,0 0 2-16,0 0 0 0,0 0-2 0,0 0 2 15,0 0-1-15,0 0 1 0,0 0 3 0,0 0-2 16,0 0 0-16,0 0 1 0,-1 0-4 16,1 0 2-16,0 0 0 0,0 0 0 0,0 0 3 15,0 0-2-15,0 0 0 0,0 0 1 0,0 0-4 16,-1 0 3-16,1 0-1 0,0 0-1 16,0 0 3-16,0 0-3 0,-2 0 3 0,2 0 5 15,-1 0-9-15,-4 0 1 0,2-1-3 0,-1-1-3 16,-3 2 5-16,6-1 1 0,-2-1-1 15,0 2 1-15,-2-2-1 0,2 1 1 0,2 1 0 16,-2-2-1-16,-3 2 1 0,4-1-1 0,0 1 0 16,-1-2 1-16,1 2-1 0,-4-1 0 0,5 1 1 15,-3 0 0-15,1-2-3 0,-2 2 2 0,2-1 0 16,-1 1 0-16,-3 0 0 0,4 0 0 16,-2 0-1-16,-2-2 0 0,3 2-1 0,-3 0 2 15,4 0 1-15,-1 0-2 0,-3 0 1 0,5 0-1 16,0 0 0-16,0 0 1 0,-5 0-4 0,5 0 4 15,0-1 0-15,-1 1 2 0,-3 0 2 16,4 0-2-16,0 0 0 0,-2 0-1 0,-3-3-2 16,5 3 2-16,-2 0 1 0,-2 0-2 0,3 0 6 15,-1 0-4-15,-3-2 0 0,5 2 0 0,-1-1-4 16,-4 1 2-16,4 0 0 0,1-3 1 0,-2 3 1 16,-2-1 0-16,3 1 0 0,-1-1-1 15,-2 1 0-15,3-2-2 0,-1 2 1 0,-3 0 3 16,3 0-1-16,0 0 1 0,-3-3-1 0,3 3 0 15,-3-3-2-15,3 2 0 0,0-1 0 16,-3 2 0-16,4-1 6 0,-1 1-5 0,-3 0 0 16,5-2 0-16,-3 2-6 0,0-1 6 0,2 1 0 15,-1 0-1-15,-3-2 2 0,5 2-1 0,-3-2-1 16,-1 2 2-16,4-1 0 0,-2 1 0 16,-3-2-1-16,5 2 0 0,-1-1 0 0,-4 1 1 15,4 0 0-15,-1-2 0 0,-3 2 2 0,5 0-3 16,-1-1-1-16,-1 1 0 0,-3 0 0 0,4-2 1 15,-1 2 2-15,-3 0 1 0,5-1 1 0,-7 1 0 16,5-2-4-16,0 2 1 0,-4-1 1 16,4 1 2-16,-4 0 0 0,5-2 0 0,-5 1 0 15,4 1-4-15,-2-2-1 0,-1 2 1 0,3-1-1 16,-2 1 2-16,3 0 1 0,-1 0-1 0,-3-3 1 16,4 3-2-16,-2 0 0 0,-2 0-1 15,4-1 0-15,-1 1 0 0,-3 0 2 0,2 0-1 16,-3 0 1-16,3 0 0 0,-3 0-3 0,4 0 3 15,-4 0-2-15,5 0 1 0,-2 0 1 0,-2 0-3 16,3 0 3-16,-3 0-2 0,3 0 3 16,0 0 0-16,-3 0-2 0,4 0 1 0,-2 0-2 15,-2 0 0-15,4 0 3 0,-5 0-3 0,5 0 1 16,-1 0 1-16,-4 0-1 0,4 0-1 0,-2 0 1 16,1 0-1-16,1 0 1 0,-3 0 0 15,3 0-2-15,0 0 1 0,-3 0-1 0,4 0 1 16,-1 0 1-16,-3 0-1 0,5 0 2 0,-1 0-2 15,-4 0 0-15,6 0 2 0,-3 0-4 16,1 0 2-16,-4 0 0 0,6 0-2 0,-3 0 4 16,-2 0-2-16,3 0 0 0,1 0 1 0,-5 0-3 15,4 0 1-15,2 0 2 0,-2 0-2 0,0 0 1 16,-2 0-1-16,4 0 0 0,-2 1 1 0,0-1-2 16,-2 0 2-16,3 3 0 0,1-3-1 15,-3 0 1-15,1 0-3 0,-2 1 1 0,2 1 1 16,0-1-1-16,-4 2 0 0,5-1 0 0,-4 1 1 15,-2 0-1-15,5 0 0 0,-5 0 0 0,4 0-2 16,-4 0-1-16,4 3 1 0,-2 0 0 16,-2 1 2-16,2-1 2 0,-2 1 0 0,-1 1-1 15,3 1-1-15,-3-3-1 0,2 4 2 0,-1 0 3 16,-2-1-1-16,5 0 2 0,-6 0-4 0,5 2 2 16,-5-2-1-16,0 1-3 0,2-1 3 15,2 1-1-15,-4 2 0 0,6-3 2 0,-4 2-2 16,0-2 2-16,5 1-1 0,-6 2-1 0,5 1 2 15,-5 1-2-15,-1-1 1 0,6 3-1 0,-5-2 0 16,5 2-2-16,-5 1 1 0,5 1 2 0,-3 0 0 16,2 0 1-16,-2 1 0 0,4-3-1 0,-4 3 0 15,4-1 0-15,-3 0-3 0,3-1 1 16,1 1 2-16,-4 0 0 0,3 0 2 0,0 1 0 16,-3 1-1-16,4-3-1 0,1 2 1 0,-5-4-2 15,4 4 1-15,2-6 0 0,-1 2-2 16,0-1 2-16,-1 0 2 0,-1-1-2 15,2 3 0-15,1-3 2 0,0 2-3 0,-1 1 1 0,1 1 0 16,-2 0-1-16,0 0-1 0,2 2 2 0,0-1 0 16,-1 3 1-16,1-3 0 0,1 4-1 15,-1-3 0-15,-1 2 0 0,-2-1 0 0,3 0 2 16,1 0-3-16,-2 0 2 0,2-1-2 0,-1 0 0 16,1-1 3-16,0-1-1 0,0-1 2 0,0 0-1 15,0 0-3-15,0 0 2 0,0 0 1 16,0 1-1-16,0 2-1 0,0-1 0 0,0 3-3 15,0-2 3-15,0 2-1 0,0 0 0 0,0 0-1 16,1 1 2-16,-1 0 0 0,2 2 1 16,-1 1 1-16,-1 1-1 0,4-1-1 0,-2 2-1 15,-1 2-1-15,0-3 1 0,1 2 1 0,-2-3 0 16,0-1 1-16,1 0-1 0,0-2-1 0,2-3 1 16,0 2-2-16,-2-5 2 0,1 4-1 0,-1-3 0 15,0 0 3-15,-1 0-3 0,2-2 2 0,-1 2 0 16,2-2-2-16,0 3 3 0,-2 2-2 15,0 0-2-15,2 1 4 0,-3 2-3 0,1 0 2 16,4 1-2-16,-3-1-2 0,1 2 4 0,0 0-1 16,-2 1 2-16,5 2 0 0,-4-1-1 0,0 0-1 15,-1-1 0-15,0-2-1 0,1-2 0 16,-2-2 2-16,1-4-1 0,-1 0 2 0,4-3-2 16,-4-1 2-16,0 2-2 0,2-2 1 0,-2 1-1 15,0 0 1-15,1 0 0 0,-1 1 1 16,0 0-3-16,0 1 2 0,0 0-1 0,0 2-1 15,0 0 1-15,0 1 0 0,0 2 1 0,0 1 0 16,0 1-1-16,0 3 1 0,0-2-1 0,0 1-2 16,0 3 1-16,0-2 1 0,-1 0-2 15,1-1 4-15,-2-2-2 0,2-1 1 0,0 0 0 16,-4-4-3-16,3 0 4 0,1-1-2 0,-2-1 0 16,2 2 2-16,-1-2-2 0,1-1 1 0,0 2-1 15,-1 0 1-15,1-4 1 0,-2 2-1 16,1-3 1-16,1 0-1 0,-1 1 0 0,-4 1 1 15,5-1-2-15,-1 2 0 0,1-1 2 0,-1 1-1 16,1 1 1-16,0 2 2 0,0 0-4 0,-2 2 1 16,2-1-2-16,-1-1-1 0,0 0 4 0,-1-2-2 15,2 0 4-15,-2-1-1 0,-1 1-4 16,3-1 1-16,-2-1 1 0,2 1-2 0,-1 1 3 16,1-1-1-16,0 2 0 0,0 1-1 0,-1-3 0 15,1 3 0-15,0 0-1 0,0-2 2 0,0 1 1 16,0-2-1-16,0 2 1 0,0-3 0 15,0 0-4-15,0-1 2 0,0 0 0 0,0 0 0 16,0 0 2-16,0-1-2 0,0 1 1 0,0 0-6 16,0-2 5-16,0 3 0 0,0-1 1 15,0-3 5-15,0 0-5 0,0-1 1 0,0-2 0 16,0-1-5-16,0-1 2 0,0 0 1 0,0 2 0 16,0-1 2-16,0 1-1 0,0 0 0 0,0 1-1 15,0-1-1-15,0 1 5 0,0 1-4 0,0-2-1 16,1 0 4-16,-1 0-8 0,0 1 6 15,1-2-1-15,-1 3-1 0,2 1 2 0,-2 3 0 16,3-3 2-16,-3 2 1 0,2-2-4 0,-2 2 3 16,2-2-5-16,-2 0 0 0,1-2 3 0,-1 3-1 15,0 0 2-15,1 0 1 0,-1 0-4 0,2 1 1 16,-2-1 0-16,0-1-2 0,0 1 3 16,0-3-1-16,1 1 1 0,-1 1 2 0,0 0-3 15,0-1 2-15,0 0-2 0,1 0 0 0,-1 1 2 16,0-1-2-16,0 0 2 0,0-2 1 15,0 1-1-15,5-3 0 0,-5 2 0 0,0 0-1 16,0 0-1-16,0 0 1 0,0 2 1 0,0 0-2 16,1 1 2-16,-1 1-2 0,0-1 1 0,0 0 3 15,0-1-4-15,1-1 2 0,-1-3 0 16,0-1-4-16,0 2 3 0,0-2-5 0,0 2 5 16,2-2 2-16,-2 1-2 0,0 0 5 0,0 1-3 15,0-3-3-15,0 2 0 0,0-2 0 0,0 0 1 16,0-1 0-16,0 1-1 0,0-1 2 15,0 2-1-15,0-1-2 0,0 1 1 0,0 0 0 16,0 0-1-16,0-1 3 0,0 1 0 0,0 0-2 16,0-1 0-16,0 1-3 0,0-2 2 0,1 2 2 15,-1-1 1-15,0 2 0 0,0-2 0 0,0 0-2 16,0 1-1-16,0-1-1 0,0-2 2 16,0 1-1-16,0 1 4 0,0-2-1 0,0 1-2 15,0 1 2-15,0-2-4 0,0 1 1 0,0-1 2 16,0 0-1-16,0 2 2 0,0-2 0 0,0 0-1 15,0 0 0-15,0 0-1 0,0 2-2 16,0-2 2-16,0 0 1 0,0 0 1 0,0 0 0 16,0 1-1-16,0-1 0 0,0 2-1 0,0-1 1 15,0 1-1-15,0-1-1 0,0 1 2 16,0-2-2-16,0 1 4 0,0-1-2 0,0 0-3 16,0 2 4-16,0-2-4 0,0 0 2 0,0 1 2 15,0-1-4-15,0 0 4 0,0 0-2 0,0 0 0 16,0 0 2-16,0 0-4 0,0 0 2 15,0 0 2-15,0 0-4 0,0 0 2 0,0 0 0 16,0 0-2-16,0 0 4 0,0 0-2 0,0 0 0 16,0 0-1-16,0 0 0 0,0 0 1 0,0 2-1 15,0-1 1-15,0 1 1 0,0 0-1 0,0 1 1 16,0-1-2-16,0-1 0 0,0 0 1 16,0 1 0-16,0 0 1 0,0-1 0 0,1-1-2 15,-1 1 1-15,0 1-1 0,0-1 0 0,0 1 2 16,0-1-1-16,0 1 1 0,0-1 0 0,0 1 0 15,0 0-2-15,0-1-1 0,0 0 2 16,0-1-1-16,0 2 2 0,0-2-1 0,0 0 1 16,0 0-1-16,0 0 0 0,0 2-1 0,0-1 0 15,0 1 1-15,0-1-1 0,0 0 3 0,0 1-3 16,0-2 1-16,0 2 0 0,0-1 0 16,0 2 0-16,2-1-1 0,-2-1 3 0,0 0-3 15,0 1 0-15,0-1 1 0,0-1-1 0,0 2 1 16,1 1 0-16,-1-2 1 0,0-1-1 15,0 2 2-15,0-2-2 0,0 0-2 0,4 0 2 16,-4 2-3-16,0-2 6 0,0 0-4 0,0 0 2 16,2 0 1-16,-2 0-7 0,0 0 5 0,0 0-1 15,0 0-2-15,0 0 3 0,0 0-3 0,0 0 2 16,0 0-1-16,0 0 0 0,0 0 2 16,0 0-2-16,0 0 2 0,0 0 0 0,1 0-2 15,-1 0 2-15,0 0-2 0,0 0 1 0,0 0-1 16,0 0 3-16,0 0-2 0,0 0 3 0,0 0 0 15,0 0-2-15,0 0 0 0,0 0-3 16,0 0-1-16,0 0 3 0,1 0-1 0,-1 0 0 16,0 0 5-16,0 0-6 0,0 0 1 0,0 0 2 15,0 0-2-15,0 0 1 0,0 0 1 0,0 0 0 16,2 0 0-16,-2 0 0 0,0 0-4 0,0 0 4 16,0 0-4-16,0 0 3 0,0 0 3 15,0 0-3-15,0 0 0 0,0 0 0 0,0 0-2 16,0 0 0-16,0 0 0 0,0 0 3 0,2 0 4 15,0 1-2-15,3-1 0 0,-2 1-2 16,-2-1 1-16,2 2-1 0,3 0-1 0,-4-1 4 16,1-1-5-16,0 2 2 0,2-2 1 0,-2 1-1 15,0-1 1-15,-1 2-1 0,5 0 2 0,-3-2-2 16,-2 1 0-16,4 1 3 0,-3-2-2 0,0 1-1 16,4 1 0-16,-3-2-3 0,-1 1 2 15,5-1 1-15,-4 2-2 0,-3-1 2 0,6-1 0 16,-3 2-1-16,-2-2 0 0,3 1 1 0,-1 1-1 15,0-1 1-15,-1-1-1 0,2 2 1 0,-1 0-1 16,-1-1 1-16,4-1 0 0,-3 2 2 0,-1 0 0 16,2-2-1-16,-1 1-1 0,-1 0-2 15,4-1 0-15,-3 0 3 0,-1 2-2 0,1-2 3 16,1 0 0-16,-2 2-2 0,-2-2 2 0,4 0-2 16,0 0-2-16,-2 0 2 0,-2 0-2 15,5 2 2-15,-4-2 2 0,1 0-2 0,-2 1 0 16,2-1 0-16,4 0-3 0,-4 0 2 0,-2 2 2 15,2-2-2-15,2 0 3 0,-1 1-1 0,-2-1-2 16,0 2 2-16,4-2-1 0,-3 0 1 16,-2 1-1-16,2-1 0 0,2 2 0 0,-1-2 0 15,-2 1-2-15,0-1 3 0,4 2-3 0,-2-2 3 16,-3 1-1-16,6-1-1 0,-3 2 3 16,-1-1-2-16,0-1-1 0,2 0 1 0,-1 2-2 15,-2-2 1-15,4 0 1 0,-3 2 0 0,-1 0 1 16,-1-2 0-16,2 1-1 0,-1-1 0 0,2 1-2 15,-1-1 2-15,-1 0-2 0,-2 2 1 0,2-2 2 16,1 2-3-16,0-2 4 0,-3 1-2 16,1 0 0-16,0-1 1 0,1 0-2 0,-1 2 1 15,-1-2-1-15,3 2 1 0,1-1-1 0,-3-1 2 16,1 1 0-16,1 1-1 0,-2-2 1 0,-1 0-4 16,0 1 1-16,1-1 2 0,1 0-1 15,-2 2 2-15,4-2 1 0,-3 2-1 0,0-1-1 16,1-1-4-16,-1 1 2 0,1-1 1 0,-2 2 1 15,1-2 4-15,0 0-2 0,3 2-1 0,-4-2-1 16,2 0 0-16,-1 0-3 0,0 1 3 16,1-1 0-16,-2 1-3 0,1 3 6 0,2-3-3 15,1 1 0-15,-3-1 2 0,1-1-5 0,-1 2 3 16,0 0 0-16,1-1 0 0,-1 1 3 0,5 1-4 16,-5-2 1-16,2-1 1 0,-2 2-1 15,0-2 2-15,1 1-2 0,2 0 1 0,-3-1-2 16,1 1-1-16,-1 1 3 0,-1-2-2 0,1 2-1 15,1-2 3-15,-2 1-2 0,0-1-1 16,1 1 4-16,1 1-2 0,2-2 2 0,-4 0-2 16,1 2 0-16,0-2-1 0,1 1 0 0,0 1 1 15,-2-1 0-15,2 1 0 0,-2-2 0 0,1 2 0 16,3-2 2-16,-2 1-3 0,-2-1 1 16,1 2 0-16,0-1-2 0,1 1 3 0,-1-2-1 15,0 1-2-15,1-1 4 0,2 2-2 0,-3-1 1 16,1 1-1-16,0-1-2 0,-2 1 3 0,2-2-1 15,-1 1 0-15,-1 1 3 0,1-2-4 0,4 1 1 16,-5-1 0-16,1 2-2 0,0-2 3 0,1 2 0 16,-1-1-1-16,-1 1 1 0,1-1-1 15,3 3 3-15,1-3-3 0,-3 2-2 0,0-1 0 16,-1 0-1-16,5 0 3 0,-4 0 3 0,1 1-3 16,-2-2 2-16,1 0-2 0,-1 1-3 15,3 0 3-15,-2-1-2 0,-2 0 2 0,1 1 3 16,0-1-1-16,1 1-2 0,-1 0 0 0,-1-1-2 15,0-1-1-15,1 1 3 0,1-1 1 0,2 2 0 16,-1 0 0-16,-2 0-2 0,0 0 0 16,1 0 0-16,-2-1-1 0,2 1 3 0,2-1 0 15,-1 0 2-15,-1 3-2 0,-1-3 0 0,0 0-1 16,1 3-3-16,-1-3 2 0,4 0 0 16,-3 1 1-16,1 0 1 0,-3-2 0 0,1 2 0 15,0 1-2-15,5-2 2 0,-5 2-3 0,2-1 4 16,-2 1-1-16,1-2 0 0,3 2 1 0,-4-1-2 15,2 0 0-15,-1-1 0 0,-1 1-4 0,-1-1 5 16,1-1 0-16,-1 2-3 0,2-2 5 16,-2 1-4-16,4-1 1 0,-3 2 1 0,0 0-2 15,1-2 1-15,-1 1 2 0,1-1-3 0,-2 1 1 16,0-1-1-16,1 2-1 0,0 0 2 0,5-2-1 16,-5 2 1-16,0-1 1 0,2 1-3 0,-3-1 2 15,2-1 0-15,3 2-2 0,-4 1 4 16,2-2-1-16,-1 1 0 0,0 0-1 0,4 1 0 15,-4-2 0-15,0 2 0 0,-1-1 1 0,1 1-2 16,-1-1 1-16,4-1-2 0,-3 2 2 16,-1 0-2-16,0-1 0 0,1 0 2 0,-2 2-2 15,1-3 0-15,5 2 1 0,-4-1 1 0,0 0-1 16,-1 0 3-16,0 2-3 0,1-3 0 0,-1-1 2 16,3 2 0-16,-2-2-2 0,-1 1 2 15,-1 1-4-15,1 1-2 0,1-2 4 0,-1 1 0 16,-1-1 1-16,1 1 3 0,1-1-1 0,2 0-2 15,-1 0 2-15,-2 3-2 0,0-3-1 0,1 0-2 16,-2 1 3-16,0-2-1 0,0 2 2 0,0-2 0 16,1 1-2-16,-1 0 3 0,2 2-2 15,-2-2 1-15,4-1 0 0,-4 2-1 0,1-1 0 16,0-1 0-16,-1 2-2 0,2-1 3 0,-1 1-1 16,-1-1 1-16,0 1 1 0,1-1-3 0,-1 1 0 15,2-1 1-15,-2 1-1 0,0 0 2 16,1-2 0-16,-1 1-1 0,0 1 0 0,4-1-3 15,-4 1 4-15,0-2-1 0,2 1-1 0,-2-1 3 16,0 2-2-16,0-2 0 0,0 0 2 0,0 1-3 16,1-1 3-16,-1 0-2 0,0 0 0 15,0 2 1-15,0-2-1 0,0 0 0 0,0 2-4 16,0-2 1-16,0 1 1 0,0-1 1 0,0 0 4 16,0 0-2-16,0 0 1 0,0 0-1 15,0 1-2-15,0 1 0 0,0-2-2 0,0 2-1 16,0-2 4-16,0 0 1 0,0 1 1 0,0-1 3 15,0 2-3-15,0-1-3 0,0 1 0 0,0-1 1 16,0-1-3-16,0 2 2 0,0-1 3 16,0 0-3-16,0 1 4 0,1-2-2 0,-1 2-4 15,0-1 3-15,0 0 0 0,0 1-1 0,0 1 2 16,0-1-1-16,0-1-1 0,0 2 2 0,0-1 0 16,0-1 0-16,0 1-2 0,0-1 1 0,0-1 0 15,0 2-1-15,0-1 1 0,0 2 0 16,0-2 0-16,0 3-1 0,0-3 1 0,0 0-1 15,0-1 2-15,-1 2-1 0,1 0 0 0,0-2 2 16,-1 1-2-16,1 0 1 0,-2 2 0 0,2-2-2 16,0 1 5-16,0-1-4 0,0 1 1 15,-4-1 3-15,4 1-4 0,0 1 1 0,-1-2 0 16,1 1-3-16,-2-1 2 0,2-1 1 0,-1 2 2 16,1-2 1-16,0 2-2 0,-1-1 0 0,-1-1 1 15,2 2-3-15,-1-1 1 0,1 1 2 16,-1-1-1-16,-3 1 2 0,2-1 1 0,1 1-2 15,1 0 0-15,-2-1-2 0,1 0 0 0,-2 1 2 16,2-1 0-16,-3 2 0 0,1-2 0 16,3 1 0-16,-3-2 1 0,2 1-3 0,0 1-1 15,-5-1 1-15,5 1-2 0,-1 0 2 0,1-1-1 16,-2 1 0-16,2-1 2 0,-4 1 0 0,3-2 1 16,1 0-1-16,1 1 1 0,0-1 0 0,0 0-3 15,0 2 4-15,-2-2-4 0,2 0 2 0,-1 0 0 16,0 1 0-16,1 1-1 0,-2-2-1 15,1 1 3-15,-3 1-5 0,3-2 5 0,-1 2-1 16,2-2-1-16,-1 0 2 0,-1 1-3 0,2-1 0 16,-1 0 2-16,1 2-2 0,-1-2 1 0,-3 0 1 15,4 0-3-15,-2 0 1 0,1 0 0 16,0 1-1-16,-1 1 2 0,-1-2-3 0,2 1 2 16,-4-1 2-16,3 2-3 0,-2 2-5 0,-5-2-3 15,3 2-2-15,-3 0 1 0,-4 0 7 16,6 1 4-16,-2-1 1 0,-2 1-3 0,5-1 3 15,-2-2-2-15,-3 2 0 0,6-2 3 0,-5 2-3 16,4-2 0-16,-4 2 2 0,-1 1 0 0,1-1-1 16,4 0-1-16,-4 0 2 0,-1-2-2 15,6 1 0-15,-5 0 3 0,6-2-1 0,-6 2 2 16,5 1-2-16,-5-3-2 0,5 1 1 0,-3-1-4 16,2 2 3-16,0-1 0 0,0 2 0 0,-1-4 0 15,3 2 4-15,0-1-4 0,-1 0 0 0,3 1 0 16,-1-2-3-16,1 2 4 0,-4-2 0 15,4 2 1-15,0-2-2 0,1 0 1 0,-2 2-1 16,0-2-1-16,-1 0 3 0,3 0-5 0,0 1 4 16,-2-1 1-16,-3 0-1 0,2 2 4 0,3-2-5 15,-2 0 0-15,-2 0 0 0,2 0 0 0,2 0 2 16,-1 0 0-16,0 0-2 0,-4 0 1 16,3 0-1-16,2 0 0 0,-2 0 1 0,2 0-1 15,-5 0 0-15,4 0 0 0,0 0 1 0,-2 0-1 16,-1 0-1-16,2 0 0 0,0 0-1 15,1 0 1-15,-5 0 0 0,5 0 1 0,-2 0-1 16,-4 0 1-16,7 0 2 0,-3 0-1 0,-3 0 5 16,4 0-6-16,0 0-2 0,1 0 1 15,-4 0-4-15,5 0 5 0,-2 0 2 0,0 0-5 16,-2 0 3-16,3 0 0 0,1 0 1 0,0 0 0 16,-1 0 0-16,0 0-2 0,-1 0-1 0,0 0 4 15,2 0-4-15,-1 0 1 0,2 0 2 0,-1 0-1 16,0 0 0-16,-1 0 0 0,-3 0 0 0,4 0-2 15,-2 0 4-15,1 0-2 0,1 0 0 16,0 0-2-16,-5 0 0 0,4 0-3 0,0 0 6 16,1 0-1-16,-1 0 2 0,0 0 1 0,-2 0-4 15,2 0-1-15,1 0 0 0,-1 0 0 0,1 0 1 16,-2 1 1-16,-2-1 0 0,2 2-2 16,3-1 2-16,-3-1-3 0,1 2-1 0,-4 0 4 15,4-1-1-15,0 1 1 0,-1-1 2 0,2-1-2 16,-4 2-1-16,3-2 0 0,1 1-2 0,1-1 3 15,0 0-2-15,-1 2 0 0,1-2 3 16,-2 1-2-16,1-1-1 0,-6 1 0 0,6 3-1 16,-1-3 0-16,1 0 0 0,-2 2 1 0,2 0 1 15,-5-3-3-15,5 4 3 0,0-2-1 16,-1 1-1-16,-1 0 3 0,2 0-2 0,-4 0 0 16,3 0 4-16,1 2-2 0,-2-2 1 0,-1 0 1 15,1 1-3-15,1 0 1 0,2-2 0 0,-3 4-2 16,2-3 5-16,-4 2-2 0,3-2 0 0,-1 1 2 15,3-1-3-15,-3 1-1 0,2 0 2 16,0-2-3-16,-2 1 3 0,3 0-1 0,-3 1-1 16,3-4 3-16,0 3-4 0,-1-2-2 0,1 2 2 15,0 0-3-15,0-3 4 0,0 4-1 0,0-2 1 16,0 1 1-16,0 0-3 0,0-2 2 16,0 3-2-16,0-1 0 0,0-1 4 0,0 0-1 15,0 1 0-15,0 0 1 0,0-3-3 0,0 4 1 16,0-2-1-16,0 2 1 0,0-1 4 0,0 0-4 15,0 1 2-15,0-1 1 0,0 0-4 16,0-2 3-16,0 2-2 0,0 0 1 0,0 0 1 16,0 1-2-16,0-1 3 0,0 0-2 0,0 0-3 15,0 0 4-15,0 1-2 0,0-2 2 0,0 3 2 16,0 0-3-16,0 0 0 0,0-1-1 16,0 1-2-16,0-1 4 0,0 2-1 0,0-2 2 15,0 0 1-15,0 2-1 0,0-1-3 0,0 0-1 16,0-1-2-16,0-1 4 0,0 2 0 0,0-2 2 15,0 2 2-15,0-1-4 0,0 0 1 16,0 1-3-16,1-1-1 0,-1-1 2 0,0 2 1 16,3-1 1-16,-3 1 2 0,0 0-3 0,3-1 0 15,-3 1-3-15,0 0 3 0,0-2 1 0,1 1-2 16,-1 1 4-16,1-2-4 0,-1 1 0 16,2 1 0-16,-2-2-3 0,0 1 6 0,1 1-3 15,-1-2 4-15,0 1-1 0,0 1-4 0,0 0 3 16,0-1-2-16,0 1-1 0,1-2 4 0,-1 1-2 15,0-1 3-15,0 2 0 0,0-2-4 0,2 2 1 16,-2-1-2-16,0-1 2 0,0 2 2 16,0-3 0-16,2 3-2 0,-2-2 0 0,0 2-2 15,3-1 3-15,-3 1 1 0,0-1-3 0,2 0 2 16,-2 0-1-16,0 2-1 0,1-1 3 16,-1 3-4-16,1-1 2 0,1 2-1 0,-2-1 2 15,0-1 3-15,0 1-2 0,0-2-2 0,1 0 0 16,-1 0-5-16,0 0 5 0,0 0-1 0,0 1 4 15,1-1 1-15,-1 0-2 0,0 0 2 16,3-1-6-16,-3 1-3 0,0-2 4 0,0 0 0 16,3 1 4-16,-3-1 1 0,0 1-4 0,1 0 0 15,-1-1-2-15,0 1 0 0,2 1 3 0,-2 0-2 16,0 0 2-16,1 0 0 0,-1 1-2 0,0-2 3 16,1 1-3-16,-1-1 1 0,0-1 1 15,0 1-1-15,0 1 3 0,2 0-2 0,-2 0 0 16,0 1-1-16,1-3-2 0,-1 2 2 0,0 0 0 15,4 1-1-15,-4 0 3 0,0-1-1 0,0 1-2 16,1-1 2-16,-1 1-4 0,0-1 4 0,2 1-1 16,-2-1-1-16,1 0 4 0,-1-1-2 15,0 1 0-15,2 0-1 0,-2-1-2 0,0-1 2 16,0 0-1-16,0 0 2 0,0-1 1 0,1 1-3 16,-1 1 2-16,0-2-2 0,0 0 2 15,0 2 1-15,1-2-1 0,-1 0 1 0,0 0-2 16,0 2-2-16,2-2 2 0,-2 1 0 0,0-1 0 15,0 2 2-15,0-1-1 0,0-2-1 16,0 3 0-16,0-2-1 0,4-1 1 0,-4 1-1 16,0 2 3-16,0-1-1 0,0 2-1 0,1-2 1 15,-1-1-2-15,0 2-1 0,1-1 3 0,-1 1-1 16,2-1 2-16,-2 0-1 0,0 0-1 0,1 0 0 16,-1 1-1-16,0 0 2 0,0 1 0 15,0-2-1-15,0 2 2 0,0 0-1 0,0 2 0 16,0-2 1-16,0 0-3 0,0 0 2 15,0 1 2-15,0-3-3 0,0 2 2 0,0 0 0 16,0-1-4-16,0 1 3 0,0-1-2 0,0 0 0 0,0 1 5 16,0 0-4-16,0 0 2 0,0 2 0 15,0-2-6-15,0 0 5 0,0 0-2 0,0 1-1 16,0-1 4-16,0 0-1 0,0 1 0 0,0-1 1 16,0 2-4-16,0-2 2 0,0 0-1 0,0 0 0 15,0 0 5-15,0 2-4 0,0-1 1 16,0 1 0-16,0 0-3 0,0 0 3 0,0 0-1 15,0 0-1-15,0 1 3 0,0-1-3 0,0-1 1 16,-1 1 2-16,1 0-2 0,0 1 0 16,-2-2 0-16,2 2-1 0,0-1 2 0,-1-1-1 15,1 0 0-15,0 0 2 0,-1 1-1 0,1-2-2 16,0 2 2-16,-4-2-1 0,4 0-2 0,0-1 3 16,-2 1-1-16,2 2 1 0,0-2 3 15,0 2-6-15,-1-2 2 0,1 0 0 0,0-2-3 16,0 2 4-16,0 1-2 0,0-1 1 0,0 0 0 15,-1-1 0-15,1 0 0 0,0 2-1 16,0-3 0-16,0 1 1 0,0 1 0 0,0 0 1 0,0 2 2 16,0 0-3-16,0-1 1 0,0-1-1 15,0 0-2-15,0 1 2 0,0-5-1 0,0 2 1 16,0 0 0-16,0-1 0 0,0 1 0 0,0 0 2 16,0 2-4-16,0 0 2 0,0 0 0 0,0 0-1 15,0 0 4-15,0 0-4 0,0-1 1 16,0 1 3-16,0 0-5 0,0-1 3 0,0 2-1 15,0-1-1-15,0 0 3 0,-2 2 0 0,2-2-1 16,0-1 0-16,0 3-3 0,0 0 2 0,0 0 0 16,0-2 0-16,-1-1-1 0,1 2 2 15,0-1-2-15,0 1 2 0,0-1 0 0,-2 1-1 16,2-3 2-16,0 2-2 0,-1 1-1 0,1-1 2 16,0 1-1-16,0-3 2 0,0 5-1 15,0-2 0-15,0 0 0 0,-4 0-2 0,4 2 0 16,0-2 0-16,0-1-1 0,0 1 2 0,0-1 0 15,0 0 0-15,0 0 1 0,0 0 0 0,0 1-1 16,0-1 1-16,0 2-2 0,0 0 2 0,0-2-2 16,0 1 1-16,0-2 2 0,0 1-2 15,0-1 1-15,0 1-1 0,0 0-1 0,0 0 1 16,0 1 0-16,0-1 0 0,0 0 1 0,0 2-2 16,0-2 0-16,0 2 1 0,0 0-1 0,0 2 3 15,0-4-2-15,0 4 0 0,0-2 2 0,0 0 0 16,0-2 2-16,0 2-7 0,0-1-2 15,0 1 1-15,0-2-2 0,0 2 6 0,0-4 1 16,0 3 2-16,0-1 1 0,0-2-3 0,-1 2-1 16,1-2 0-16,0 2-1 0,0 1 0 15,0-3 0-15,0 2 1 0,0 0 1 0,0 1 0 16,0-1 0-16,0 1-2 0,0 0 0 0,0 0 1 16,0-1 1-16,-2 1-1 0,2 1 0 0,0-2 1 15,0 2 0-15,0-2-1 0,0 2 5 16,0-1-6-16,0 3 1 0,0-3 1 0,0 0-5 15,0 2 6-15,0-1-1 0,0 1-1 0,0-1 5 16,0 1-5-16,-1-1 2 0,1 1-1 16,0-1-3-16,0-1 3 0,0 0-1 0,0 1-2 15,0 0 8-15,0-1-6 0,-1-1 0 0,1 1 1 16,0-1-5-16,0 0 5 0,0 0-1 0,0 0 0 16,0 0 2-16,0 0-4 0,0 0 3 0,0 0 0 15,0 0-4-15,-2 0 4 0,2 0 1 0,0 1-2 16,0-1 4-16,0 0-4 0,0 0-1 0,0 2 0 15,0-3-1-15,0 3 2 0,0-1 1 16,0 0 1-16,-1 0 1 0,1-1-3 0,0 2 0 16,-3-2-2-16,3 0-2 0,0 1 5 0,0-1 0 15,0-2 1-15,0 0 2 0,0 1-4 16,-3 1 1-16,3-1-1 0,0-1-2 0,0 1 2 16,-1 1 0-16,1-2 1 0,0 2-2 0,0-2 4 15,0 0-2-15,-1 1-2 0,1-1 4 16,0 0-3-16,0-2-1 0,0 3 3 0,0-2-3 15,0 2 1-15,0-1 0 0,0 0 0 0,0 1 0 16,0-2 0-16,0 2 0 0,0 1 0 0,0-3 0 16,0 0 0-16,0 2 0 0,0-2 0 15,0 1 2-15,0-1-2 0,0 2 0 0,0-2-1 16,0 1 0-16,0 0 1 0,-2-1 0 0,2 0-1 16,0 1 3-16,0-1-1 0,0 0-1 0,0 1 1 15,0 0-2-15,0 0 1 0,0 0 0 0,0-2 0 16,0 3 0-16,0-2 0 0,-1 0 0 15,1 0-1-15,0 0 1 0,0 0 0 0,0 0 1 16,0 0-1-16,0-1 1 0,0 1-1 0,0 0 1 16,0 0-1-16,0 0-2 0,0 0 2 0,0 0 0 15,0 0 0-15,0-1 1 0,0 3 0 0,0-2-1 16,0 2 0-16,0-2 0 0,0 0 2 16,0 2-3-16,0-2 2 0,0 0 1 0,0 0-3 15,0-1 3-15,0 1-3 0,0-2 0 0,0-1 1 16,0 2-2-16,0 0 1 0,0 0 1 15,0 0-2-15,0 0 0 0,0-1 0 0,0 0 2 16,0 1 0-16,0-2-1 0,0 3 2 0,0-1-3 16,0-1 1-16,0 0 1 0,0 1-2 15,0 0 1-15,0-2 0 0,0 1 0 0,0 0 0 16,0 3 0-16,0-3 0 0,0 2 1 0,0-1-1 16,1-1 0-16,-1 1 0 0,0-1 0 0,2 0 1 15,-2 3-2-15,0-3 2 0,0 1-2 0,1-1 1 16,-1 0-1-16,1-1 0 0,2 2 1 0,-3 1-1 15,3-2 0-15,-3 3 1 0,1-3 0 0,-1 1 1 16,2-1 0-16,-2 1 0 0,0 0 0 16,1 1 0-16,-1-2 1 0,1 2-2 0,-1 0 1 15,2-1 0-15,-1 1 0 0,3 0 0 16,-3 0 1-16,1 0-1 0,1 2 0 0,-3-2 2 16,2 2-3-16,0-3 2 0,3 2-4 0,-4-2 1 15,2 1 2-15,-3 0-1 0,3 0 2 0,4 0 0 16,-4-1-2-16,-2 1 2 0,2 0-1 15,2-1-3-15,-2 0 3 0,-2 2-1 0,1-1 1 16,0-2 1-16,4 2 1 0,-4 0-1 0,1 0 0 16,0-1-1-16,2 0 0 0,-3 2 0 0,0-2 0 15,0 1 3-15,1 0-3 0,3-2 2 16,-3 1-2-16,-1 1 3 0,0-2 0 0,5 1-3 16,-4 1 0-16,0-2-6 0,3 3 6 0,-3-3 0 15,0 1 0-15,1 0 0 0,1 1 0 16,-2-1-1-16,0 1 0 0,4-2 0 0,-5 1 1 15,1-1 1-15,4 1 3 0,-3-2 3 0,-3 1-4 16,6 1 0-16,-3 1-4 0,-1-2 2 0,4 1-1 16,-3 0 0-16,-1-1 1 0,4 1-1 0,-3-1 1 15,-2 1-1-15,5-1 1 0,-3 1 0 0,0-2-1 16,5 1 0-16,-5 1 0 0,4 0 0 16,-4-1 0-16,4 0 0 0,-4-1 0 0,4 2 0 15,-2-2-2-15,-1 2 0 0,2-2 0 0,-3 1 0 16,4 1 1-16,-3-2 2 0,3 0-1 0,-3 0 3 15,3 0-3-15,-3 0-1 0,4 1 1 16,-5 0-2-16,6-1 1 0,-6 0 2 0,4 2-1 16,-4-2 3-16,4 2-2 0,-2-1-2 0,1-1 1 15,-2 1-3-15,-2-1 3 0,5 2 2 0,-4-2-2 16,3 0 2-16,-3 0-2 0,-1 2-1 16,4-2 2-16,-3 1-5 0,0-1 4 0,3 1 2 15,-3-1-2-15,-2 0 4 0,5 2-5 0,-3 0 0 16,-2 0-1-16,5-2 2 0,-3 1 0 0,-3 1 2 15,6-2-2-15,-4 0-3 0,-1 0 3 16,1 0-1-16,2 2 1 0,-2-2-2 0,0 2 2 16,1-2 1-16,3 0 0 0,-4 0 4 15,-1 0-3-15,5 1-3 0,-3 2 0 0,-1-1 0 0,4-1 1 16,-3-1 2-16,-1 2-2 0,3-2 2 0,-1 1-2 16,-4-1 0-16,6 1-1 0,-5-1 0 15,1 2 1-15,-1-2 0 0,-1 2 1 0,4-1-6 16,-2-1 6-16,-1 1-2 0,-1-1 1 0,2 2 4 15,1-2-4-15,-2 2-2 0,0-2 2 0,-1 1-7 16,-1 0 5-16,2-1 2 0,-1 3-2 16,4-3 6-16,-3 1-4 0,0-1 0 0,0 0 0 15,1 2-6-15,2-2 6 0,-4 1 0 0,2 1-1 16,-2-1 8-16,2 1-6 0,3-2-2 16,-4 1 1-16,1 1-6 0,0-2 7 0,2 1 0 15,-2 1-1-15,0-1 4 0,0-1-4 0,2 2-2 16,-2 1 2-16,-2-1-6 0,2-1 6 0,-2 1 1 15,5-1-1-15,-5-1 5 0,0 2-3 16,1-2-2-16,-1 1 0 0,0 1-4 0,4 0 4 16,-4-1 0-16,0 0 2 0,-1-1 3 0,2 2-4 15,-1 0 0-15,0-2-1 0,-1 1-4 0,2 1 6 16,-1-1-2-16,-1-1 1 0,4 2 4 0,-4-2-6 16,2 2 4-16,-1-1-3 0,0 1-4 15,-1 0 4-15,2-1 1 0,-1 1 1 0,-1-1 1 16,1 1-1-16,1-1-2 0,2 3 0 15,-4-3 0-15,1 2 1 0,1-1 1 0,-2-1 1 0,1 2 0 16,-1 0-1-16,1 0 1 0,-1 0-2 16,0 0 2-16,2 0-1 0,-2 0-1 0,0 2 0 15,1-2-2-15,0 0 1 0,4 2 0 0,-4-2 1 16,-1 2 1-16,1-1-2 0,-1-1 1 0,2 3 1 16,-2 0-4-16,1 0 5 0,-1 0-2 15,0 0 0-15,1-1 3 0,-1 1-3 0,0-1 1 16,0 2-1-16,0-2-1 0,0-1 2 0,2 0-2 15,-2 2 1-15,0-3 1 0,0 2-2 16,1 0 0-16,-1-1 1 0,4 2-1 0,-4 1 0 16,2-1 4-16,-2 0-2 0,0-2 1 0,0 3-2 15,0-3 0-15,0 1-1 0,0 0-1 0,0-1 3 16,0 1 0-16,0 0 0 0,0 0 1 0,0-1-3 16,0 1 0-16,0-1 0 0,0 0-1 15,0 0 2-15,0 1 0 0,0-1 1 0,0 0 0 16,0 2-1-16,0-2-1 0,-2-1-3 0,2 0 4 15,0 0 1-15,-4 0 1 0,4 1 1 0,0-1-3 16,-1 0 1-16,1-1-3 0,-2 0 1 0,2 2 1 16,0-2 3-16,0 2-2 0,-1-1 0 15,0 0-2-15,1 1-2 0,-2-1 2 0,1 0 0 16,0 0 2-16,1 0-1 0,-5 1 0 0,5 1 0 16,-1 0-1-16,0-1 0 0,1 2 0 0,-2-4 0 15,1 3 2-15,0-2-3 0,-1 0 2 16,2 0-1-16,-1 1 0 0,-3-1 2 0,4 1 0 15,-2-1-2-15,1 0 1 0,1 2-2 0,0-3 0 16,-1 2 2-16,-1-2-3 0,1 2 2 16,1-1 2-16,-1-1-3 0,1 1 4 0,-2 0-3 15,-2 0-3-15,4 0 3 0,-1 0-2 0,1 0 2 16,-2 0 1-16,2 0-1 0,0 1 1 16,-1-1 0-16,0 1-3 0,-1-1 3 0,1 0-3 15,1 0 2-15,-1 0 2 0,1 0-2 0,-5 0 2 16,5 0-1-16,-1 2-3 0,1-2 2 0,-1 0-2 15,1 1 1-15,0-2 1 0,-2 2 0 0,1 0 2 16,0-1 1-16,1 0-2 0,-2 1-1 0,-2-1-2 16,3 0 2-16,1 1 0 0,-2-1 0 15,2 0 2-15,-1 0-3 0,1 0 1 0,0-1 0 16,-1 0-2-16,-1 2 4 0,1-1-2 0,0 0 2 16,-3 0-2-16,4-1 0 0,-2 1-1 0,2 0 0 15,-1-1 2-15,1 1-2 0,0-2 4 16,0 2-2-16,0-1-1 0,-2 1 0 0,2-1-2 15,0-1 1-15,0 1 1 0,0-2-1 0,0 1-1 16,0-1 2-16,0 0-2 0,0 2 3 0,0-2-3 16,0 0-1-16,0 1 0 0,0-1-3 15,0 0 5-15,0 2 0 0,0-2 0 0,0 0 2 16,0 1-3-16,0-1-1 0,0 0 0 0,0 3 0 16,0-3 3-16,0 0-3 0,0 0 2 15,0 0-2-15,0 0-2 0,0 2 2 0,0-2 0 16,0 1-1-16,0-1 3 0,0 3 0 0,0-1 1 15,2 0 3-15,-2 2-3 0,1-2 2 0,1 2-1 16,2-3-10-16,-3 1 9 0,-1-1-4 0,1 1 1 16,1-1 8-16,-2 2-9 0,1-3 4 15,-1 0 0-15,1 2-3 0,1-2 4 0,-1 4-3 16,3-4 1-16,-2 4-5 0,-1-4 4 0,0 3 1 16,1-3-1-16,-2 1 5 0,1-1-4 0,0 2-1 15,5 1 1-15,-5 0-2 0,2-2 2 0,-2-1 3 16,-1 2-3-16,2-2 4 0,-1 1-3 15,3 1 0-15,-2-1 1 0,-1 1-3 0,-1 0 2 16,1-2-1-16,1 0 0 0,-1 1 2 0,-1-1-1 16,0 2 0-16,1-1 1 0,-1 1-2 15,2-1 1-15,2-1 2 0,-3 2-2 0,-1-2 2 16,2 0 0-16,-2 1-4 0,1 1 2 0,-1-1 0 16,0 1 0-16,1-2 1 0,-1 0-2 0,0 0 2 15,2 0-1-15,-2 1 0 0,0-1 1 16,0 0-2-16,0 2 2 0,0-2-1 0,0 0 1 15,0 2 1-15,0-2-1 0,0 0 0 0,0 1 3 16,0-1-4-16,0 2 2 0,0-1 0 16,0 1-1-16,0-1 1 0,0 2 0 0,0 0 0 15,0-2 1-15,0 2-1 0,0 0-1 0,0 2-1 16,0-1 1-16,0 1-2 0,0 0 3 0,0-1 1 16,0 2-1-16,0-4 4 0,0 3-5 0,0-2 1 15,0 1-2-15,0 1 0 0,0-2 1 0,0 2 2 16,0-2-1-16,0 1 2 0,0-1-3 15,-2 0-2-15,1 1 2 0,0-1-4 16,1 2 3-16,-2-4 3 0,2 3-2 0,-1-1 2 0,-3 0-3 16,4 0-2-16,-2 0 2 0,2 1-1 0,-1-1 1 15,1 1 3-15,0-1-2 0,0 0 1 16,-1 1-2-16,-1-2-1 0,1-1 0 0,1 2 0 16,-1 1 2-16,1-2 0 0,-2-1 1 0,2 0 0 15,-4 1-2-15,4 1-2 0,0 0 1 16,-1 0 1-16,1-1 0 0,0 1 2 0,-2 3-3 15,2-4 5-15,-2 2-4 0,0-2 0 0,1 2 0 16,0-2-2-16,-4 3 3 0,5-2-1 0,-1 0 1 16,0 2 1-16,1-2-2 0,-2 0 0 15,1 0 0-15,1 1-1 0,-1 0 2 0,1-3-2 16,-2 2 1-16,2 0 0 0,-4-1 0 0,4-1 1 16,-1 2-1-16,1-1 1 0,0-1-1 0,0-1 0 15,-2 3-1-15,2-3-3 0,0 0 2 0,0 1 1 16,-1 1 0-16,1 1 5 0,0-2-3 15,0 2-2-15,0 1 1 0,-1-1-2 16,-1 0 3-16,1 1-1 0,0 2 1 0,1-2-1 16,-4-1 0-16,4 2 1 0,-2-1 0 0,1-1-1 0,1 1 0 15,0 1 1-15,0 0-1 0,-2-2 2 0,1 0-2 16,0 1 0-16,-1-1 0 0,1 1-2 16,-3 1 2-16,2-1 1 0,1 1-1 0,1 0 3 15,-1-1-1-15,1-1-1 0,-2 2 0 0,1-2-2 16,0 0 2-16,-1 2 0 0,-2-1 0 15,3 0 0-15,1 0-1 0,-2 0 0 16,2 0-1-16,0-1 1 0,-1 1 0 0,0 0 0 0,1 1 1 16,-2 0 1-16,1 0-1 0,0-1-1 15,1-1 0-15,-4 1 0 0,4-2 0 0,-2 1 0 16,2 0 0-16,-1 0 0 0,1 0 0 0,0 0 0 16,0-1 0-16,0 1 0 0,0-2 0 0,-2 3 0 15,2-3 0-15,0 2-1 0,0-1-1 0,0 1 3 16,-1-2-1-16,1 2 2 0,0-1 0 0,0-1-2 15,0 1-1-15,0 0 0 0,0-2 1 16,0 0 1-16,0 2-1 0,0-1 1 0,0 1-2 16,0 1 0-16,0-1 1 0,0 1-2 15,-1 0 3-15,1 0-1 0,0 0-1 0,0 0 3 16,0 0-2-16,0 1 0 0,0-2 0 0,-2 2 0 16,2-2 0-16,0 2 0 0,0-2 1 0,0 0 1 15,0 1-2-15,0 0 1 0,0-2-2 0,0 3-1 16,0-3 1-16,0 2 3 0,0 0-1 0,0 0-1 15,0 0 2-15,0-1-4 0,0 0 2 16,0 1-1-16,0-1-1 0,0 1 4 0,0 0-2 16,0-1 1-16,0 0-2 0,0 0-1 0,0 0 2 15,0-1 0-15,0-1 0 0,0 2 1 16,0-1 0-16,0 2 0 0,0-1 1 0,0 0-2 16,0-1-1-16,0 1 1 0,0 1-3 0,0-2 3 15,0 1 0-15,0 1 0 0,0-2 3 0,0 1-2 16,0 1-1-16,0-2 0 0,0 1 0 15,0 0-2-15,0-1 2 0,0 1 1 0,0 1-2 16,0-2 2-16,0 1-1 0,0 0 1 0,0-1-4 16,0 0 2-16,0 1 1 0,0-1-1 0,0 3 5 15,0-3-3-15,0 1-2 0,0 0 2 16,0 1-2-16,0-1 1 0,0 1 1 0,0 0-2 0,0-2 2 16,0 3 0-16,0-2 0 0,0 0 0 15,0 0 0-15,0-1-1 0,0 0 0 0,0 1-1 16,0-1-2-16,0 1 3 0,0 0 0 0,0-1 1 15,0 0 2-15,0 1-4 0,0 1 1 16,0-2-1-16,0 3-2 0,0-1 2 0,0-1 2 16,0-1 1-16,0 1 1 0,0-1-3 0,0 1-2 15,0 1 1-15,0-2-3 0,0 1 5 0,0-1 0 16,0 1 0-16,0-1 1 0,0 1-2 16,0-1-1-16,0 1 0 0,0 0-3 0,0-1 4 15,0-1 1-15,2 1 0 0,-2-1 3 0,0 1-4 16,0 1 0-16,0-1-2 0,0 1-2 15,0 0 4-15,0-1 0 0,0-1 0 0,0 2 5 16,0-1-6-16,0 1 0 0,0-1 0 0,0 1-6 16,0-1 7-16,0 1 2 0,0-1-2 0,0 2 5 15,1 1-5-15,-1-3-2 0,0 3 4 0,1-2-5 16,-1 0 4-16,0 1 0 0,0-2-2 16,2-1 5-16,-2 2-5 0,0 0 0 0,0-2 0 15,0 1-3-15,0 2 4 0,0-2 0 0,1-1 0 16,-1 2 2-16,0-2-3 0,2 2 1 0,-2-1 0 15,0-1-2-15,4 1 3 0,-4 1-1 0,0-2 0 16,0 2 0-16,0-2 0 0,0 0 0 16,1 1-1-16,-1-1 1 0,0 1 1 0,1 1-1 15,-1 0 1-15,0-1 0 0,0 1-1 0,0 0 0 16,0-1 1-16,0-1 1 0,2 2-4 16,-2-1 2-16,0-1 0 0,0 1-1 0,1 0 2 15,-1 1 1-15,0-2-2 0,0 0 2 0,0 0-2 16,1 2-1-16,-1 1 0 0,0-2 1 0,0 0 0 15,0 1 2-15,0 0-2 0,2-2 1 16,-2 1-1-16,1 0-1 0,-1 1 3 0,0 0-2 16,4-1 2-16,-4-1-1 0,0 2-2 0,0-2 3 15,2 1-2-15,-2 1 0 0,0 1 2 0,1-1-2 16,-1-1 0-16,0 1 0 0,0-2 0 0,1 1 1 16,-1-1-2-16,0 2 1 0,2 1 2 15,-2-2-1-15,0 1 1 0,0-2-2 0,1 0 0 16,-1 0-1-16,0 0 0 0,0 1 1 0,0 1 2 15,0-2-2-15,0 2 0 0,0-2 1 0,0 0-2 16,0 0 2-16,0 0 0 0,0 1-1 16,0-1 0-16,1 2 0 0,-1-2 0 0,0 0 0 15,2 1 0-15,-2-1 2 0,0 0-2 0,0 2 0 16,0-2 0-16,0 0-2 0,4 1 1 0,-4-1 1 16,0 0-1-16,0 0 1 0,0 2 0 15,0-2-2-15,1 0 1 0,-1 2 0 0,0-2 0 16,0 0 0-16,2 1 0 0,-2-1 1 0,0 1 0 15,0-1 0-15,1 0 2 0,-1 2-2 16,0-2 1-16,1 2-2 0,-1-2 0 0,2 1-1 16,-2 0 1-16,0 1 2 0,1-2 0 0,1 2 0 15,-2-2 0-15,4 1 0 0,-3 1-1 0,0 0 0 16,1-1 0-16,-1 1 2 0,0 0 0 16,1-1-1-16,3 1 0 0,-3-1-1 0,-1 3 0 15,0-3 2-15,1 0-1 0,-2 1 1 0,2-2-1 16,3 2-1-16,-4-2 0 0,0 1-2 0,1-1 2 15,-1 1 2-15,0 1-2 0,-1-2 1 0,2 2 0 16,-1-2-2-16,3 0 1 0,-2 1-1 0,-1-1 2 16,0 0-1-16,-1 0 2 0,2 0-1 15,-1 2 0-15,-1-2-1 0,0 0 0 0,0 0 0 16,1 0 0-16,5 0 0 0,-5 1 2 0,1-1-2 16,-1 0 0-16,0 0 2 0,1 0-2 15,-2 0 1-15,2 0 1 0,3 0-1 0,-3 0 0 16,1 0-1-16,-2 0 0 0,2 0-1 0,3 0 1 15,-4 0 0-15,1 0 1 0,4 0 1 0,-3 0-1 16,0 0-2-16,4-1 1 0,-4-2-2 16,6 1 1-16,-6 0 2 0,6 1 0 0,-5 0 0 15,5-3 0-15,-2 2-2 0,-3 0 1 0,5-1 2 16,-5 0-2-16,5 1 0 0,-5 0 1 0,3 1-2 16,-2 0 3-16,3 0-2 0,0-2 2 15,-4 1-3-15,5-1 0 0,-5 2 2 0,6-1-2 16,-3 0 1-16,-1 1 1 0,1-2 0 0,-2 1 1 15,2-1-1-15,-3 2-2 0,4-1 1 0,-4 1 1 16,3-1 0-16,-2 0-1 0,2 1-2 0,-4-2 2 16,4 1 0-16,-2-1 0 0,2 2 2 15,-3 1-2-15,3-2 1 0,-2 1 0 0,2-1 0 16,-4 1-1-16,6-1-1 0,-6 0 1 0,4 1 0 16,-2 1-1-16,2-2 3 0,-3 2-2 15,-2-1 0-15,4-1 1 0,-3 2-2 0,-1 0 3 16,3 0-2-16,-2 0 0 0,-1-2 0 0,4 2 0 15,-4 0 2-15,1 0 0 0,3 0-1 0,-5 0 1 16,3 0-3-16,4-1 1 0,-6 1-1 16,4 0-1-16,-3 0 2 0,3 0 0 0,-3 0 3 15,0 0-3-15,3-1 1 0,-2 1 0 0,2 0-2 16,-2 0 2-16,4 0 0 0,-4 0 1 0,3 0-1 16,-2 0 0-16,3 0-1 0,-3 0 1 15,5 0 0-15,-3 0 1 0,-1 0 2 0,4 0-3 16,-2 0 0-16,-2 0 0 0,4 0-2 0,-2 1 1 15,-2-1-1-15,4 1 1 0,-1-1 3 0,-3 2-2 16,3 0 0-16,3-1 2 0,-2 1-3 0,0 1 2 16,-5-1-1-16,7-1-2 0,-2 1 3 0,0 1-2 15,-3-2 1-15,4 2 1 0,0-1-2 16,1-1 0-16,-1 1 1 0,0-1-1 0,-1 1 1 16,-1 0 1-16,1-1-1 0,1 1 0 0,-1-2-2 15,-2 1 0-15,-2 1-1 0,5 1 0 0,1-1 3 16,-2-1-1-16,1 0 3 0,0 1 1 15,-2 0-4-15,2-1 0 0,0 0 0 0,1 1-3 16,-1 0 4-16,0-1 0 0,-1 1 0 0,-3-1 1 16,3 0 0-16,2 0-1 0,-2 1 0 15,1 0-3-15,-1-1 1 0,-3 1 3 0,4-2-4 16,1 1 6-16,-3 1-3 0,3 0 0 0,-4-1 1 16,2 0-5-16,0-1 2 0,1 0 1 15,1 2-1-15,-2-2 4 0,1 2-1 0,-1-1-2 16,0-1 1-16,0 1-2 0,2-1 1 0,0 2 0 15,-1-2-2-15,0 2 2 0,2-2 1 0,0 1-1 16,-1-1 1-16,1 2-1 0,-1-2 1 0,0 0 0 16,0 0-1-16,0 1 0 0,-1-1 0 0,2 1-1 15,-2-1 2-15,2 2 3 0,-1-2-5 16,1 0 1-16,0 2-3 0,-2-2 1 0,-1 0 4 16,2 0-2-16,-2 1 3 0,3-1-1 15,0 1-4-15,1-1 2 0,-4 2 0 0,2-2-2 16,1 2 3-16,4-2-1 0,-5 0 1 0,2 1 3 15,0-1-4-15,0 0 0 0,0 0-1 0,-1 0-2 16,1 0 2-16,4 0 1 0,-4 0 0 0,0 0 3 16,0 0-2-16,0 0-1 0,-1 0 0 0,-2 0-3 15,3 0 3-15,2-1 1 0,-1-1-2 16,-1 2 6-16,0-2-5 0,-1 2-2 0,-2-1 0 16,0 1-5-16,1 0 4 0,-5-1 1 0,4 1-1 15,-1 0 4-15,0-2-1 0,0 2-1 16,-3 0 2-16,4 0-3 0,2 0 5 0,-2 0 0 15,2 0 0-15,-3 0 3 0,1 0-5 0,-1 0 0 16,-3 0-1-16,5 0-2 0,-3 0 2 0,0 2 0 16,0-2-1-16,-1 0 2 0,2 1-2 15,-1-1 1-15,-4 0 0 0,7 1-3 0,-4-1 4 16,1 0 0-16,-2 2-1 0,4-2 2 0,-2 0-2 16,-1 0 0-16,1 2 0 0,2-1-1 0,1-1 1 15,-3 1 0-15,3-1-1 0,-1 0 2 0,-4 2-2 16,5-2 1-16,-3 0 1 0,1 0-2 15,-2 0 2-15,0 2-1 0,2-2-1 0,0 0 2 16,-4 2-3-16,4-2 3 0,0 0 1 0,-3 0-2 16,0 0 0-16,3 1 0 0,-4 1 0 0,2-1-2 15,1 1 2-15,-2-2 1 0,0 0-1 16,2 1 1-16,-2-1-1 0,2 2 0 0,-2 1 0 16,-1-2-1-16,2 1 1 0,-2-2 0 0,1 1 0 15,0-1 1-15,-1 2-1 0,1 0 0 0,-2-1 2 16,2 1-3-16,-4-1 2 0,6 1-1 15,-5-2 1-15,5 0 0 0,-6 2-1 16,7 0 0-16,-3-1 0 0,-1 1 0 0,1-1 0 0,0-1 1 16,0 2-2-16,-1-2 1 0,0 1 0 0,1 1 0 15,-2-1 0-15,-1 1 0 0,3-1 0 16,-2 1 2-16,-1-2-2 0,-1 1 1 0,5-1-2 16,-4 2-1-16,-1-1 0 0,0-1 0 0,0 2 0 15,-2-2-1-15,4 0 3 0,0 2-1 0,1-2 0 16,-2 0 1-16,1 1 0 0,1-1-2 0,-2 0 2 15,0 2-2-15,1-2 2 0,1 0 1 0,-3 1-2 16,1-1 3-16,2 0-1 0,-4 0 0 16,5 0-1-16,-4 2 0 0,2-2-1 0,-1 0 0 15,-1 1-1-15,4-1 3 0,-4 2 0 0,2-2-3 16,1 1 4-16,-2 1-2 0,2-2-1 16,-3 2 4-16,4-1-3 0,-4 0 1 0,5 1-1 15,-4-2-1-15,2 2 0 0,-2-2 0 0,1 1 1 16,1-1 0-16,-2 2 0 0,2-2 1 15,-3 1-1-15,3-1-3 0,-2 1 2 0,1 1-1 16,1-2 2-16,-5 2 4 0,7-1-3 0,-5 0 0 16,2-1-2-16,0 2 0 0,-2 0 0 0,1-2 0 15,0 1 1-15,-1 2 3 0,0-1-3 16,0 0 0-16,-1-1-1 0,3 1-3 0,-1-1 5 16,-3 2-1-16,5-2 2 0,-3 2 1 0,-1 0-3 15,4-1 1-15,-3 0 0 0,0 2 0 0,1-2-1 16,-1 4 1-16,1-3 0 0,0 1 0 15,-2-1 0-15,-1 2 0 0,5-1-1 0,-3 1 1 16,-1 0 0-16,1-1 1 0,2 1 0 0,-2 1-2 16,0 0 2-16,1 0-2 0,-2 0-1 0,3 0 2 15,-1 2-1-15,-2-2 2 0,4 1-2 0,-3 0 2 16,-2 0-1-16,3 1-1 0,0-2 0 0,-2 2 1 16,1-3 0-16,0 3 2 0,-3-2-2 15,2 2 1-15,0 1-1 0,-1-1-2 0,0 1-2 16,2-1 2-16,-3 2 0 0,1-1 2 0,-2 1 2 15,1 3-2-15,-1-1-2 0,0 0 0 16,0 1-2-16,0 0 0 0,0-1 1 0,-4 3 0 16,0 1-1-16,-2 0 2 0,1 1-2 0,-2-1 0 15,0 1 1-15,-1 0 0 0,0-1 0 16,1 1 2-16,-3-1 1 0,4 1-2 0,-3-2 3 16,1 0-4-16,0 1 0 0,-2 0 1 0,6-2-3 15,-5 4 4-15,5-3-2 0,-2 2 2 0,-1 1 0 16,1 0-4-16,0 1 1 0,-1 0-2 15,2 1-2-15,-1 0 2 0,-2-2-1 0,3 2 2 16,-3 2 1-16,-1-3-3 0,3 0 0 0,-4 4 0 16,3 0-2-16,-2 0 4 0,-2 0 0 0,4 1 1 15,-3-1 3-15,-1 3-3 0,2-1 0 16,1-1 1-16,-2-1-2 0,1 4 2 0,2-4 3 0,-3 1-2 16,3 0 7-16,-2 1-5 0,1-1-4 15,-1 0 5-15,1 2-9 0,1-2 3 0,1 2 2 16,1-1-4-16,0-1 4 0,1 0-1 0,1-1 1 15,-2 1 4-15,1-3-8 0,4 1 3 16,-3-1 1-16,1 2-7 0,2-2 10 16,-1 1-8-16,0 0-1 0,1 1 8 0,0 2-7 0,0-2 5 15,0-3 4-15,0 1-6 0,0-4 6 0,0 2-1 16,0-2-2-16,0 1 5 0,0-3-7 16,0 2 0-16,0 1 0 0,0 0-7 0,0 1 6 15,1-1-1-15,2-3 3 0,-2 0 5 0,1-1-3 16,0 0-2-16,0 1-1 0,2 0-2 0,-2 0 2 15,1 0 2-15,1-1-1 0,0 0 3 16,1 1-2-16,-4-3 0 0,2 0 2 0,1 0-5 16,-2 1 3-16,0-2 0 0,-1-2-2 0,1 0 1 15,3-1-2-15,-4 2 0 0,1-1 2 16,-1 0-1-16,0 0 5 0,1 0-3 16,1 1 2-16,1-1-1 0,-2 2-3 0,1-1 3 0,-2 2-1 15,2 0-1-15,1 2 6 0,-1 0-5 0,-2-4 2 16,2 2-1-16,-3 0-4 0,4-2 5 0,0 2-1 15,-1-1 2-15,-2-2 3 0,-1 1-6 0,5 1 2 16,-4-2-3-16,2 2-1 0,-2-4 5 16,0 3-3-16,1-4 3 0,-2 1 5 15,1-1-9-15,-1 1 3 0,0-1-3 0,0 1-4 0,0 0 9 16,1 0-3-16,-1-1 2 0,0 1 0 0,0-1-3 16,0 2 3-16,0-2-3 0,0 0 3 15,0 1 0-15,0 0-4 0,0-1 3 0,0 0-4 16,0 1 3-16,0 0 0 0,0-1 0 0,0 0 3 15,3 0 0-15,-3 2-4 0,0-2 2 16,0 2-5-16,0-2 2 0,3 4 4 0,-3-1-2 16,0 0 4-16,1 0-2 0,-1 1-2 0,2-3 2 15,-2 1-5-15,0-1 4 0,1 2 1 0,-1-1-3 16,0 1 5-16,0-1-2 0,0-1-4 0,0 1 2 16,0-2-2-16,0 2 0 0,1-2 2 15,-1 2 0-15,0-3 3 0,2 1-3 0,-2 2-1 16,0-1 0-16,0-1-2 0,0-2 4 0,0 2-1 15,0-2 0-15,0 1 1 0,2 0-2 0,-2-1 1 16,2 1-4-16,-2 0 1 0,3-1 1 16,-3 0 2-16,0 1 1 0,1-1 3 0,-1-1-6 15,1 0 1-15,-1 0 0 0,2 0-4 0,-2 1 5 16,0 0 0-16,0-1 2 0,1 0 1 0,-1 0 0 16,0 0-5-16,1 0 1 0,-1-2 1 15,0 2 3-15,0-1 1 0,0 0-3 0,0 2-1 16,0-2 0-16,0 0 0 0,0 1 0 0,0-2-5 15,0 2 4-15,0-1-1 0,0 1 2 16,0-2 0-16,0 2-4 0,0-1-1 0,0 0-1 16,0-2 5-16,0 1-7 0,0-1 4 0,-1 1 0 15,1-1-5-15,-1 2 5 0,1-2-3 0,-2 2 0 16,1-2 4-16,0 1-6 0,-4 2 2 16,3-1 3-16,0 0-7 0,0 0 6 0,-1 1-2 15,-3-1-1-15,5 0 5 0,-2 0-5 0,-2 1 3 16,-1 0 1-16,4 0-2 0,-4 0 4 15,2 1-1-15,0-1-1 0,-1-2-2 0,0 1 3 0,1 1 3 16,-1 0 0-16,1 0 2 0,0 0 2 16,-2 0-5-16,2-1 0 0,0 1 1 0,-1 0-4 0,1-2 2 15,1 0-1-15,0 2-2 0,-1-1 3 16,0 1-2-16,2 0 1 0,0-2 2 0,-2 2-3 16,0-1 0-16,2 1-4 0,1-1-1 0,-1 1 2 15,0-2 1-15,-2 3 4 0,1-3 0 16,2 0-1-16,-2 1-1 0,0 0-1 0,0-1 1 15,-1 0 2-15,3 2-2 0,-2-1 2 0,0 0-2 16,-2-1-1-16,4 0 0 0,-1 1-1 16,0 0-2-16,-1-2 3 0,-3 0-3 0,5 1 3 15,-2-1-1-15,0 1 2 0,-1 1-1 0,2-2 0 16,0 2-4-16,1-2 1 0,-2 1-2 0,-1-1 1 16,0 2 3-16,3-1-5 0,-3-1 4 15,-2 2-4-15,2 0-2 0,0-2 3 0,-3 1-3 16,4-1 6-16,-1 2 1 0,-3-2-1 0,3 1-5 15,0-1-2-15,-3 0-2 0,3 2 0 0,-4-2 4 16,5 1 3-16,-3-1 2 0,0 2 3 0,2-1 2 16,-4 0-1-16,4 0 0 0,-2 1-1 0,1 1 0 15,-3-2 0-15,2 1 3 16,1 0-3-16,-2-1 2 0,1 1 1 0,0-1 0 0,1 1 3 16,0 0-2-16,1-1 2 0,-2-1-4 0,0 0 1 15,3 0-3-15,-1 2 2 0,0-2-4 0,0 0 0 16,1 1 0-16,-1-1-2 0,-3 0 3 15,6 0 1-15,-4 0 1 0,-1 0 3 0,4 0-4 16,-2 0 1-16,-1 0 1 0,1 0-1 0,1 0 4 16,0 0-2-16,-1 0 0 0,0 0 2 15,1 0-5-15,0 0 1 0,-2 0 0 0,2 2-2 16,1-2 3-16,-1 0-4 0,-4 0-1 0,4 0 0 16,1 1-3-16,-5-1 4 0,5 2 1 15,-2-2-1-15,-1 1 4 0,1-1 0 0,1 0 1 16,-2 0 3-16,-1 0-5 0,3 0 6 0,-2 2-2 15,1-2 0-15,0 0 4 0,-2 0-4 0,1 0 4 16,1 0-2-16,-3 0-1 0,3 0 3 0,0 0-6 16,-3 0 0-16,3 0 1 0,-4 0-5 0,5 0 5 15,-4 0-2-15,1 0-1 0,1 0 0 16,-2 1-1-16,0-1 1 0,-1 0 0 16,0 0-1-16,1 0 2 0,-4 0 0 0,3 2 1 15,0-1 2-15,-2 1 1 0,-2-1 0 0,4 1 1 0,-3 0 0 16,1 1 3-16,-2 0 1 0,5 0 2 15,-4 0 0-15,0 1-3 0,0-2-4 0,3-1-5 16,-1 1-1-16,-2 0 3 0,1 0 1 0,1 2 7 16,-1-2 2-16,-1 1-5 0,2-1-2 0,-1 0-4 15,0-1 3-15,-2 0 0 0,3-1 1 16,-1 2 2-16,-1 0-2 0,-1-1 2 16,1 0 0-16,-3-1 0 0,2 2 1 0,1-2-2 0,-1 2-3 15,1-2 0-15,-1 0-4 0,-2 1 4 16,2-1-1-16,-2 0-1 0,0 0 2 0,1 0-3 15,-2 0-3-15,1-1 2 0,-2-3-2 0,-1 3 3 16,4-2 5-16,-1-1-1 0,2 0-3 16,-3 1 3-16,1 1-5 0,-1-2 2 0,-1 2 5 0,-5 0-3 15,6-1 3-15,-3 1 0 0,1 0-3 16,-3 0 0-16,3 0-2 0,-4 2-1 0,3-1 3 16,-3 0-3-16,3 1 0 0,-4-2 1 0,3 0-3 15,-4 2 0-15,5-1 2 0,-5 1-1 16,1 0 3-16,1-1 2 0,-3 1-2 0,2 0 2 0,-1 0-4 15,0 0 5-15,-3 0 1 0,1 0-3 16,5 0 5-16,-4 0-3 0,0 0 0 0,3 0 1 16,-1 0-2-16,-1 0 3 0,3 1-2 0,-2 0-1 15,1 1 0-15,-2-2-3 0,0 2 0 16,5-2 2-16,-5 0-3 0,5 1 3 0,-4-1-1 16,5 0-2-16,-5 1 3 0,4-1-1 15,-2 0-1-15,3 0 2 0,2 0-5 0,-1 0 7 0,-5 0 1 16,6 0 0-16,-2 0 3 0,0 0-4 15,-3 0 1-15,5 0 0 0,-2 0-4 0,-2 2 2 16,4-2 3-16,0 0-4 0,1 0 4 0,1 0-4 16,-1 0-3-16,0 0 3 0,1 0-1 15,1 0 1-15,-2 0-1 0,2 0 0 0,-2 0-1 16,2 0-1-16,-2 0 1 0,2 0 3 0,-1 0-6 16,0 0 10-16,3 0-4 0,-2 0 0 15,0 0 0-15,-2 0-3 0,2 0 4 0,-2 0-2 16,2 0 0-16,-2 0 0 0,-1 0-2 0,1 0 1 0,-1 0 0 15,-2 0-2-15,3 0 2 0,0 2 0 16,1-2 0-16,-1 1 3 0,0 2-4 0,-1-2 2 16,2 3 0-16,-1-3-1 0,0 0 2 15,1 1-1-15,-1 0 0 0,2-1 0 0,-2 2 2 16,0 0-2-16,1-1-3 0,-2 0-2 0,1 0 2 16,1 0 0-16,0-2 9 0,1 1 1 0,-2-1-4 15,2 1 4-15,0 1-9 0,4-2 2 0,-5 2 1 16,2-2 0-16,0 0 4 0,0 1-2 15,5-1-3-15,-4 0 2 0,-1 0-1 0,6 0-5 16,-5 0 5-16,5 0-5 0,-4 0 2 0,5 0 2 16,-4 0-3-16,5 0 2 0,-1 0-4 0,-1 0 1 15,2 0 4-15,0 0 0 0,1 0 5 16,-5 0-1-16,6 0-5 0,-2 0-4 0,0 0 1 16,-2 0 3-16,3 0 3 0,-1 0 4 0,2 0-2 15,-2 0-4-15,-2 0-1 0,4 0 0 0,-1 0 1 16,1 0 0-16,-2 0 0 0,2 0 3 15,-5 0-3-15,5 0 0 0,0 0 1 0,-2 0-3 16,1 0 1-16,-3 0 2 0,2 0-1 0,3 0 2 16,-2 0-1-16,-1 0-4 0,-3 0-1 0,4 0-5 15,-3 0 6-15,-1 0-4 0,3 0 5 16,-1 0 6-16,-4 0-6 0,4 0 6 0,-5 0-3 0,4 0-4 16,-5 0 4-16,5 0-2 0,-3 0 2 15,-3 0 4-15,5 0-4 0,-3 0 2 0,3 0-2 16,-3 0-3-16,-1 0 2 0,3 0 1 0,-2 0 2 15,-2 0-3-15,5 0 2 0,-5 0-1 16,2 0-1-16,3 0 1 0,-3 2 3 0,3-2-4 16,-3 0 1-16,5 0 2 0,-6 0-4 0,6 1 2 15,-5-1 0-15,4 0-1 0,-3 1 3 16,4-1-4-16,-5 0-1 0,5 0 4 0,-5 0-3 16,4 0 1-16,-3 0 1 0,4 2-3 0,-5-2 2 15,5 0 2-15,-3 0-3 0,2 0 0 0,1 0 1 16,-4 0-1-16,5 0 6 0,-1 2-2 15,-3-2 3-15,4 0 2 0,-1 1-6 0,-1-1 3 16,3 1 1-16,0 1 1 0,-1 0 6 0,-3-1-2 16,5 1 3-16,0-2-2 0,1 1-3 0,0-1-3 15,0 2-4-15,0-2 0 0,0 0 0 0,0 0 1 16,0 2-5-16,0-2-1 0,0 0-2 0,0 0-3 16,0 0 4-16,0 1 0 0,0-1 4 15,0 2 4-15,0-1 0 0,0 2 3 0,0 0-3 16,0 2 1-16,0-1 3 0,0 1-2 0,1 2 3 15,-1-2 0-15,1 1-2 0,-1 0 0 0,0 2-4 16,5-2-1-16,-5 0 0 0,1 2-2 16,-1-2 4-16,0 1 2 0,0 1-2 15,0 0 5-15,0-3-3 0,0 3-2 0,0-1 2 0,0 1-3 16,0 1 4-16,0 1 3 0,0 1 2 16,0-1 3-16,0 1-5 0,-1-1-2 0,1 1 1 15,-5 0-1-15,5 1 3 0,0-2 1 0,0 3-1 16,0-3 1-16,0 0 1 0,0 3-4 15,0-2-2-15,0 0-5 0,0 1-2 0,0 0 9 16,0-2-2-16,0 1 0 0,0 1 0 0,0-1-7 16,0-1 0-16,0 1 2 0,0 0-2 0,0-1 0 15,0 1 2-15,0 0 1 0,-1 1-1 16,1 3 2-16,0-3 1 0,-1-1-5 0,1-1 2 16,0 1-2-16,0-2 1 0,0 0 1 0,0 0-1 15,0-1 1-15,0 1 0 0,0-1-2 0,0-1 2 16,0 1 1-16,0 1 0 0,0 3 1 0,0 0-1 15,0 2 0-15,0 2 0 0,0-3 0 0,1 0 1 16,0 0-3-16,-1 1 3 0,0-2 0 16,5 1 0-16,-5 1 0 0,1 0-1 0,-1 1 1 15,0 0-3-15,1 1 0 0,-1 1 1 0,0 3-3 16,2 0 6-16,-2-1 1 0,0 4-2 0,0-1 2 16,0 1-5-16,0 2 0 0,0 1 2 15,0-1 2-15,-2-1-4 0,1-3 1 0,0 1-4 16,-4-1-5-16,4 2 5 0,0-2-3 0,1 1 3 15,-2-2-4-15,1 3 0 0,-2-4-3 16,1 2-12-16,-1-2-12 0,1 3-26 0,1 0-35 16,1-2-52-16,-1 2-103 0,-1-1-292 0,1-5-129 15,1-7-350-15</inkml:trace>
  <inkml:trace contextRef="#ctx0" brushRef="#br0" timeOffset="90438">19717 4356 318 0,'0'0'32'0,"0"0"-21"16,0 0 0-16,0 0 3 0,0 0 6 0,0 0 10 16,0 0 10-16,0 0 10 0,0 0 7 15,0 0-8-15,0 0-23 0,0 0-18 0,49-143-38 16,-49 143-11-16,0 0 3 0,0 0 11 0,0 0 31 16,-2 5 24-16,-4-1 20 0,3 1-2 15,-1-2-9-15,-1 0-7 0,2 0 3 0,2-3 33 16,1 2 47-16,-2-2 41 0,2 0 4 0,0 0-32 15,-1 0-43-15,0 0-40 0,-4 0-14 16,4-4 0-16,0 3 1 0,1-2-2 0,-2 1 1 0,2 1-1 16,0-1-4-16,0 1-3 0,0 1-10 0,0 0-10 15,0 0-17-15,0 0-15 0,0 0-14 16,0 0-5-16,0 0-2 0,0 0 15 0,0 0 4 16,0 0 15-16,0 1 19 0,0 2 11 0,0 2 18 15,0 2-2-15,-1 0-7 0,0 0-10 0,-2 2-8 16,-1 2 1-16,2 1-2 0,1 1-2 15,1 5 2-15,-1-1-1 0,1 0 1 0,0 5 2 16,0-1 0-16,0 1 2 0,0 3-1 0,0 0-1 16,0 2-2-16,1 0-2 0,0 2 1 15,1 0 1-15,2 3-2 0,-4 1 2 16,0 4-2-16,1 4 2 0,-1 2 4 0,0 3-2 0,0 5 0 16,0 4-1-16,-1 4-1 0,-6 5 3 0,6 2-2 15,-3 3 2-15,-3 4-3 0,4 1-1 16,-1 4 3-16,-3 2 3 0,6 2 4 0,-1-2-3 15,2 0-3-15,0-1-3 0,0-4 0 0,2-4 1 16,5-4 0-16,-1-8-2 0,4-7 0 0,-3-3 2 16,2-4-1-16,4-3 2 0,-4-2-1 0,-3-1 0 15,5 0 0-15,-6 1-1 0,3-1-2 16,-4 1 3-16,3 1-4 0,-3 0 7 0,-2 2-3 16,-1 3-1-16,-1-2 5 0,0 2-6 0,0 0 2 15,0 3 3-15,-3 0-5 0,1-1 3 0,-5 2 0 16,4-2-2-16,-1-4 4 0,-3-2-2 15,4-4 0 1,1-2-1-16,0 0 2 0,1-7-6 0,1-4 1 0,0-3-1 0,0-4-3 0,0-2 5 16,0-6-1-16,3-3 3 0,-2-1-4 0,0-1 4 15,-1-1 0-15,2-2-2 0,-1 2 1 16,3-2 0-16,-4 1-2 0,2 0 0 0,-1 0-2 16,0 2-4-16,-1-2 3 0,2 2-5 0,-1-1-1 15,-1 2 0-15,1 1-4 0,1-2 0 16,-2 3 1-16,0-1-4 0,4 1-3 0,-4 1-9 15,0-1-5-15,0 0 1 0,0-1 2 0,0-1-1 16,0-1-5-16,0-2-7 0,0-1 13 0,0-2 24 16,0 0 30-16,-4 0 35 0,1 0-16 15,0 0-19-15,-5-5-15 0,3 2-31 0,-6-3 14 16,2 0-2-16,-1-4 0 0,-3 1 25 0,1-1 4 16,-2-1-10-16,1-2 2 0,-1 3-27 15,-1-3-22-15,1 0 11 0,-3 3 1 0,3-3 8 16,0 4 13-16,6 0 3 0,-1 4 4 0,-1 1 0 15,7 1 0-15,-1 2-15 0,3 1-54 0,-3 0-37 16,4 4-2-16,-2 4 16 0,1 4 58 0,1 5 37 16,-1 4 14-16,-1 5 4 0,2 3-2 0,0 1 0 15,0 5-6-15,0 2-1 0,0 0 3 16,3 2 0-16,7-3 3 0,-5 1-1 0,6-4-3 16,0-3-1-16,1-1-2 0,0-5-1 15,-3-1 3-15,3-1 3 0,0-8 3 0,0 0 14 0,-2-4 15 16,1-4 19-16,-4-3 12 0,4-3 14 15,-2 0 28-15,-1-2-4 0,5-8-3 0,0-6-23 16,7-3-44-16,-1-8-20 0,-2-3-13 0,7 0-6 16,-1-5 0-16,-4 0-6 0,3-2-3 15,-6 1-1-15,1 0-8 0,2 1-4 0,-4 0-14 16,-2 5-13-16,0-1-28 0,0 5-50 0,0 0-71 16,-1 3-109-16,2 2-87 0,-1-1 38 0,-5 9 62 15,2 4-164-15</inkml:trace>
  <inkml:trace contextRef="#ctx0" brushRef="#br0" timeOffset="91130">19891 4135 256 0,'0'0'40'16,"0"0"-1"-16,0 0-5 0,0 0-14 0,0 0-13 15,0 0 4-15,0 0-1 0,0 0 8 0,0 0 19 16,0 0 25-16,0 0 23 0,0 0 14 0,-2-161 6 15,-9 155-28-15,0 3-26 0,-2 1-23 16,-1 2-19-16,-2 3 5 0,-4 8 4 0,-4 4 4 16,-2 5 7-16,-3 6-3 0,-5 3 4 0,1 8-1 15,-5 0-5-15,-3 5-1 0,-3 2-3 16,-3 5-1-16,2-1 1 0,-3 2 0 0,7-3-1 16,1-4-1-16,13-8-7 0,11-9-3 0,3-9-8 15,5-7 7-15,5-5 64 0,3-3 79 0,0-2 46 16,0 0-2-16,0-8-60 0,7-3-81 15,-1-4-47-15,5-5-7 0,2-5-3 0,4-5-1 16,3-4 4-16,2 0-1 0,8-5 2 0,0-1-1 16,-1 0 1-16,-2 1 1 0,0 1 1 0,-3 0 0 15,-5-1 1-15,1 1 3 0,-5 3-1 0,-1 4 3 16,-5 2-2-16,0 5-1 0,-1 4-1 0,-4 6 0 16,-1 2-2-16,-2 6-2 0,3 1-19 15,-3 5-51-15,-1 0-61 0,2 0-10 0,-1 5 19 16,2 5 57-16,4 2 63 0,0 4 12 0,3 5 1 15,4 3-2-15,2 5 0 0,9 4 5 0,4 3 4 16,8 1-3-16,5 2-10 0,7 1-55 16,6 7-136-16,-13-11-137 0,-13-10-842 0</inkml:trace>
  <inkml:trace contextRef="#ctx0" brushRef="#br0" timeOffset="92816">7674 7991 521 0,'0'0'20'0,"0"0"-24"0,0 0-14 16,0 0-11-16,0 0-1 0,0 0 8 0,0 0 15 16,0 0 7-16,0 0 0 0,0 0 1 15,0 0 2-15,0 0 2 0,29-4 3 0,-21 6 7 16,-4 0 13-16,5 0 13 0,-3 1 13 16,5-2 3-16,2 1-4 0,3-2-11 0,3 0-9 0,1 2-8 15,5-2-6-15,1 0-4 0,0 0-5 16,2 0-4-16,0 2-2 0,3-1-3 0,3 1 1 15,-2-1 0-15,4 1 1 0,-4 1 3 0,5 0-3 16,0-2 2-16,-3 2-2 0,3-1 0 16,3 1 2-16,3-1-1 0,6 1-1 0,-4 0 2 15,6 1-4-15,2 0 1 0,1 1 1 0,5-1-2 16,3-1 5-16,3 1 1 0,2 0 0 0,1-2 6 16,6 1-5-16,1-2 1 0,4 1-1 0,3 0-4 15,6-2 2-15,-2 1-1 0,5-1-1 16,2 0 4-16,4 0-5 0,-1 0-1 0,5 0 1 15,-3-1-4-15,0-4 4 0,5 2 0 0,0 0 1 16,0-2 1-16,9 0-2 0,-3 1 0 16,3 1 1-16,-1-1-1 0,5 1 3 0,-4 0-2 15,5 1 2-15,0-1 2 0,2 2 5 0,4 1 6 16,-1-2 2-16,1 2-2 0,-1 0-3 0,5 0-5 16,-2 0-1-16,-1 0 0 0,6 0-1 0,1 0 0 15,1 0-1-15,1 0 2 0,-2 0-2 0,1 0-1 16,-2 0 0-16,-3 0-4 0,5 0 1 15,-1 0 0-15,-2 0-1 0,2 0 2 0,-3 0-5 16,-2 0 1-16,-1 0-1 0,2-1-2 0,0-1 6 16,2-1-2-16,-4 1 3 0,-2 1 3 15,0 1-3-15,-4-2 3 0,0 1 0 0,-5 1-1 16,0 0 2-16,0 0 0 0,0-2-1 0,-6 2 2 16,-2 0-2-16,-3-1 0 0,-4-1 0 15,-2 1-4-15,-3-1 2 0,1 1 1 0,-1-1 1 16,-3 0 2-16,1 0-2 0,-8 1-2 0,1-2-2 15,-6 1-2-15,-4 1 2 0,-1 1-2 0,-3-1 2 16,-3 1 3-16,-5 0-4 0,-1-2 1 0,-2 2-1 16,-2 0-3-16,-3 0 1 0,-2 0-1 15,-2 0 2-15,-7 0-2 0,-4 3-1 0,0 0 0 16,-6 0-3-16,-1 0-2 0,-4 1 2 0,-2 0-3 16,-2-1 2-16,-1 2 3 0,-6-2 2 0,0 0 4 15,-5 0-3-15,-3 0-2 0,1-1 1 16,-2-1-3-16,-5 1 4 0,-1-2 0 0,1 0 4 15,-1 0 8-15,-3 0 23 0,0 0 41 0,0 0 33 16,0 0 23-16,0 0 7 0,0 0-44 0,0 0-45 16,0-2-36-16,-4-1-37 0,1-1 0 15,0 0-2-15,2 0-2 0,-2 1-4 0,-1 0-1 16,1 0-15-16,1 0-16 0,2 1-35 0,-3 0-44 16,2 0-75-16,-2 2-56 0,2 0 12 0,1 0 50 15,-3 0 85-15,3 0-373 0</inkml:trace>
  <inkml:trace contextRef="#ctx0" brushRef="#br0" timeOffset="93172">18050 7844 945 0,'0'0'137'0,"0"0"-82"0,0 0-41 0,0 0-86 16,0 0-18-16,0 0 6 0,0 0 32 0,0 0 54 0,0 0 0 15,0 0 8-15,0 0 13 0,0 0 16 16,0 0-3-16,0 0-4 0,-52 69-3 0,52-59-3 16,0 5 13-16,5-2-1 0,4 2 0 15,4-1-4-15,2 1-3 0,7 0 3 0,1 1 1 16,3-2-2-16,4 0-2 0,0 0-6 0,0-2-7 16,6 0-6-16,-6 1-7 0,3-3 4 0,0 0-3 15,-3 0 4-15,1-1 5 0,0 0 2 0,-2-1 9 16,0 1-1-16,-3 0-5 0,-2 1-7 15,-7 1-9-15,0 1-8 0,-6-1 0 0,-1 1 2 16,-6 1 3-16,-4 1 10 0,0-2 20 0,-3 5 16 16,-10 3 14-16,-4-3-2 0,-7 2-10 15,-6 0-5-15,-6-1-10 0,-4 2-2 0,0-2-13 16,-3 0-27-16,1 2-61 0,-3 2-95 0,-2 2-168 16,17-6-32-16,7-3-647 0</inkml:trace>
  <inkml:trace contextRef="#ctx0" brushRef="#br0" timeOffset="96008">7272 12295 266 0,'0'0'44'0,"0"0"-23"16,0 0-8-16,0 0-6 0,0 0-1 16,0 0-2-16,0 0 0 0,0 0 1 0,0 0-2 15,0 0 2-15,0 0-2 0,0 0 1 0,20-50 3 16,-18 46-3-16,-2 2-2 0,0 0 2 15,2 0-2-15,-2 0 1 0,0 2 1 0,0 0-3 16,0 0-2-16,1 0-4 0,-1 0-2 0,0 0 1 16,1 2 2-16,1 2 4 0,3 1 2 0,1 1 1 15,1 2 1-15,-1 1-2 0,5 1 0 0,0-1 1 16,2-1 0-16,3 1 2 0,0-1-1 16,2-2 1-16,5 0 3 0,0 0 2 0,1-1 8 15,0-2 9-15,6 0 3 0,2 0 4 0,-1-2-4 16,6-1-3-16,3 2 0 0,1-2-2 0,-1 0-1 15,4 1-3-15,4-1-7 0,-3 1-2 0,6 1-5 16,0 1 0-16,3 1 0 0,-1-1 1 16,3 1-3-16,1 1 0 0,6-1 2 0,1 0-2 15,0-1 2-15,7 2 2 0,0 0-3 0,6-1 3 16,2 1 1-16,2 0 2 0,1-2 4 16,0 0 6-16,1 0 7 0,6-3 1 0,-2 0-5 15,4 0-5-15,4 0-6 0,-1 0-2 0,3 0 5 16,4 0 1-16,-3 0 2 0,6 0 1 0,0 0 0 15,-3 0 1-15,5 0-1 0,3 0 5 16,8 0-3-16,-4-2-2 0,6 1-7 0,1-2-9 16,0 0-5-16,2 1 0 0,-2 0 5 0,3 2-1 15,5 0 3-15,-2 0 3 0,7 0-1 0,-2 0 1 16,2 0-1-16,-1 0-3 0,-3 0 0 16,4 0-1-16,3-1 2 0,0-2-1 0,3 0-1 15,-2-2 1-15,-3 2-3 0,0-2 2 0,-1 1 2 16,1-1 2-16,1-1 6 0,2 0-2 0,-2 0 0 15,-1-1-1-15,0 1-5 0,-2 0 4 0,-1-1 1 16,-1 3 3-16,3 2 2 0,-5-2-4 0,-1 1-2 16,-3 1-3-16,-4 2-1 0,-1 0-1 15,1 0 1-15,-5 0 1 0,1 0-1 0,-3 0 0 16,-2 0 0-16,-6 0-4 0,-4 0 1 0,3 0 0 16,-4 0 1-16,-4 0-1 0,1 0-1 15,-2 0 1-15,-3 0-2 0,-3 0 0 0,-3 0 0 16,-2 2-1-16,-5-1-5 0,-4 1 2 0,-1 2-1 15,-1-4 1-15,-4 3 3 0,0 0 0 16,-2-3 1-16,0 2-1 0,0 0 0 0,-3-2-1 16,-1 2-2-16,1-1 1 0,-4 0 0 0,-1 1 1 15,-3-2 1-15,-3 3-1 0,0-3-1 0,-5 1 1 16,0-1-2-16,2 2 2 0,-6-1 0 0,1-1 0 16,-1 2 2-16,-3-1-2 0,-2 0 0 0,0 1-1 15,-2-1 0-15,2-1 1 0,2 2 0 16,-3-1 2-16,1 2 1 0,-3-3-2 0,-4 0-1 15,-1 0 3-15,1 0 1 0,-5 0 4 0,0 0-1 16,-5 0 0-16,0 0-1 0,0 0-2 16,-4 0-3-16,-3 0-3 0,0 0-1 0,-3 0 0 15,0 0-1-15,-1 0 0 0,-1 0-4 0,-5 0-4 16,3 0-2-16,-4 0-4 0,-2 0-4 0,1 0-5 16,-1 0-2-16,-2 0-1 0,3 0 6 0,-3 0 7 15,0 0 6-15,0 0 10 0,0 0 7 16,0 0 1-16,0 0-2 0,0 0-8 0,0 0-16 15,0 0-15-15,0 0-20 0,1 0-21 0,-1 0-22 16,2 0-19-16,-1 0-8 0,0 0-12 16,1 0 15-16,5 0 25 0,-5-3 22 0,0 2-380 0</inkml:trace>
  <inkml:trace contextRef="#ctx0" brushRef="#br0" timeOffset="96339">18860 12033 574 0,'0'0'102'0,"0"0"-28"16,0 0-91-16,0 0-32 0,0 0-8 15,0 0 23-15,0 0 41 0,0 0-2 0,0 0-2 16,0 0 0-16,0 0 1 0,0 0 4 0,0 0 5 16,73 112 7-16,-52-100 11 0,5 0 10 0,7-1 5 15,-2 0 3-15,0-1-6 0,6 0-6 16,-1 1-8-16,-5 0-4 0,5-3 0 0,-5 4 2 15,-1-3 11-15,4-1 10 0,-4 2-4 0,-1-2 3 16,-2-1-1-16,-2 1-9 0,-6 0-3 0,-3-2-16 16,-8 1-23-16,3 0-18 0,-9-1 1 15,-1 1 11-15,-1-1 26 0,-3 3 32 0,-8 1 15 16,-4 0 0-16,-9 5-11 0,-6 2-10 0,-11 4-11 16,-7 4-3-16,-2 2-6 0,-8 3-12 15,1 5-38-15,0 1-76 16,-1 1-101-16,2 7-85 0,14-10 19 0,15-11-450 0</inkml:trace>
  <inkml:trace contextRef="#ctx0" brushRef="#br0" timeOffset="98323">7980 14974 404 0,'0'0'8'15,"0"0"-4"-15,0 0-5 0,0 0-6 16,0 0 1-16,0 0 6 0,0 0 3 0,0 0 3 16,0 0-1-16,0 0 0 0,0 0 2 0,0 0-2 15,147-4 1-15,-117 1-2 0,6 0-4 0,-3 0 2 16,5 0-2-16,3 2 1 0,5-3-1 0,2 3 0 15,4-2 1-15,2 1-1 0,2-1 1 16,10 2-1-16,1-4 2 0,4 2 1 0,5-1 3 16,5 0 4-16,1 1 2 0,8 0 5 0,3 0 2 15,5 1 0-15,7 0 0 0,5-1-3 0,4 2 9 16,5-2 9-16,5 1 4 0,2 1 1 16,6-2-5-16,4 2-11 0,7 1-2 0,4 0-1 15,4 0-3-15,0 0 4 0,8 0 0 0,-1 0 0 16,4 1-6-16,4 5-4 0,6 0-3 0,0-1-3 15,0 1-1-15,3 0 2 0,1-3-4 16,1 2 2-16,6-3-1 0,-3-1 0 0,5 1 1 16,-4-2-1-16,4 0 0 0,2 1 1 15,0-1-1-15,-2 2-2 0,-2 1-1 0,0 0 1 0,0 0 2 16,-1 0 0-16,2 0 3 0,-5 2-2 16,3-1 0-16,-3 3 2 0,-2-1-3 0,2 1-1 15,-1 0 1-15,-4 0 0 0,2-1 0 0,-3 0 3 16,-1-2-3-16,-3 2 1 0,-3-1-1 0,1 0 1 15,-6-1-3-15,-1-1 2 0,-3 0 0 16,-3-1-6-16,-6-1 5 0,1 1 2 0,-2 0 1 16,-2-1 9-16,-6 1 3 0,2-2 3 0,-8 1 5 15,-4-1 0-15,1 0-1 0,-8 2-3 16,1-2 1-16,4 1-2 0,-11-1-1 0,2 0-2 16,-8 2-8-16,-3-2 0 0,-2 0-1 0,-1 0-2 15,-7 0 2-15,0 0-1 0,-3 0-1 0,-1 0-1 16,-3 0 1-16,-7 0-2 0,-4-2 2 0,-4 1 1 15,-5-1-2-15,-3 2 1 0,-3-1-1 0,-5-1-2 16,-3 2 1-16,-2-1-1 0,-2 1-1 16,-1 0 0-16,-6 0-3 0,3 0 1 0,-6 0-2 15,-4 0 1-15,-4 0 1 0,1 1-1 16,-7 1 2-16,1 1-2 0,-6-2-1 16,-4 2 0-16,3 0-1 0,-6-1 1 0,0 0 3 0,-3 1 0 15,4-1 3-15,-2-1 0 0,-6 1-4 0,2-2 4 16,0 0-3-16,-4 1 3 0,0-1 6 0,-3 0 5 15,3 0 12-15,-3 0 6 0,1 0 2 16,1 0 0-16,-2-3-12 0,4 0-9 0,-4-1-5 16,4 0-8-16,-4-1-2 0,-1 2-5 0,4 0-12 15,-4 0-8-15,-1 0-19 0,6 0-14 16,-2 1-12-16,1 2-14 0,-2-1-10 0,6 1-16 0,-5-2-17 16,3 2-11-16,1-1 5 0,-5 1 26 15,5-2 37-15,-5 2 27 0,2-1 22 0,-4 1-397 0</inkml:trace>
  <inkml:trace contextRef="#ctx0" brushRef="#br0" timeOffset="98613">21832 14756 1043 0,'0'0'85'0,"0"0"-94"16,0 0-14-16,0 0-13 0,0 0-18 0,0 0 50 15,0 0-1-15,0 0-1 0,0 0 3 16,0 0 2-16,0 0 0 0,0 0 3 0,167 171 1 16,-136-151 6-16,2-1 9 0,1-4 8 0,3-3 8 15,4-1 9-15,5-2 7 0,-2-2 4 0,-4 0-1 16,-4 3-2-16,-4-1-3 0,-5 1-5 16,-2-1-10-16,-5 1-14 0,-1-1-24 0,-6 2-22 15,-8 0 4-15,-5-1 9 0,0 3 18 0,-18 3 26 16,-13 2 10-16,-15 5 1 0,-23 6-1 15,-15 1-15-15,-22 12-15 0,-12 8-40 0,-15 9-85 16,-14 14-119-16,35-16-58 0,30-14-630 0</inkml:trace>
  <inkml:trace contextRef="#ctx0" brushRef="#br0" timeOffset="102916">4817 11191 519 0,'0'0'66'0,"0"0"-35"16,0 0 7-16,0 0-4 0,-181-91-3 0,143 77-8 15,-3 0-11-15,-2 1 2 0,-4-2 0 0,-3 0 10 16,-3-4-2-16,-4 1 2 0,-3 0 1 0,-3-2 7 16,-7-1 25-16,2-1 14 0,-6 0 1 15,0 0-7-15,-5 2-22 0,-3 1-17 0,-5 2 3 16,1 2-7-16,-4 1-4 0,-3 3-4 0,-3 4-6 15,-2 4-2-15,-4 2-2 0,-1 1-1 0,-5 1-4 16,-4 6 0-16,2 4-3 0,-6 3 1 0,1 4-2 16,-4 4 1-16,1 3 2 0,-5 4-1 15,0 1 2-15,-7 5 1 0,4-1 4 0,-2 3 5 16,2-1 6-16,4 4 11 0,0 0 4 0,3 7 3 16,3-1 7-16,7 5-7 0,1 1-2 15,12 5-5-15,5 1-12 16,10 2-9-16,10 2 6 0,5 3 1 0,3 5 2 0,9 0 4 0,9 4-13 15,6 2-3-15,2 0-5 0,10 2 3 0,2-1-1 16,9 4 0-16,2 1 0 0,10 1-3 16,4-1 6-16,1 0-3 0,13-1-1 0,5-2 3 15,7 1-1-15,8-3 1 0,6-2 2 0,5-4 2 16,9-2 5-16,11-1 4 0,4 1 4 0,12-2 3 16,2 1-2-16,11-1-1 0,10 0-1 15,5-2-6-15,10-3-5 0,5-2-1 0,7-5 3 16,5 1-1-16,10-4 6 0,3-5 0 0,6-5-2 15,5-4 2-15,4-5-2 0,1-2-2 16,8-6 0-16,2 1 1 0,10-9-1 0,0 0 3 16,5-6-1-16,5-3-2 0,6-7-2 0,7-1 2 15,0-3 1-15,4-6-4 0,2-6 3 16,4-2-2-16,-1-5-2 0,1-1 0 0,-1-5-7 0,2-2 0 16,-5-5 2-16,2-5 0 0,-6-3 3 0,-4-4 0 15,-2-5 0-15,-5-1 1 0,-5 0 2 16,-6-1 1-16,-6-3 2 0,-9-2 0 0,-9 1 3 15,-4-2 2-15,-12 0 0 0,-11-1 5 0,-5 0 2 16,-14 1 4-16,-10-4 6 0,-12 0 1 16,-10-5 1-16,-12-4 0 0,-14 0 0 15,-15-3 2-15,-15-2-1 16,-11-1 0-16,-12-1-14 0,-7 0-8 0,-15-2-8 0,-13-2-11 0,-13 2 3 0,-11-2-1 16,-13-1-3-16,-16-5-9 0,-11-1-12 15,-11-3-1-15,-13-1-2 0,-14 6 13 0,-10 0 10 16,-17 5-2-16,-7 5 8 0,-18 1-1 0,-8 5 1 15,-12 2 7-15,-12 4 1 0,-7 5 4 0,-11 3 3 16,-6 8 1-16,-8 8-1 0,-6 10-4 0,-6 10-6 16,-5 10-2-16,-6 13-4 0,-8 10-1 15,-7 19-2-15,-1 16-5 0,-9 14-10 0,-5 17-35 16,-5 19-74-16,-6 15-155 0,72-20-141 0,80-25-912 0</inkml:trace>
  <inkml:trace contextRef="#ctx0" brushRef="#br0" timeOffset="104964">20198 11284 228 0,'0'0'20'0,"0"0"-12"0,0 0 3 0,0 0 2 16,0 0 5-16,0 0 9 0,0 0 13 0,0 0 17 16,0 0 35-16,0 0 28 0,0 0 14 0,-105-156 12 15,91 140-12-15,2 1-8 0,-2 0 1 16,0-4-5-16,-1 4-3 0,-2-4-16 0,-3-1-15 16,3 3-19-16,-1 2-22 0,-3 0-15 0,2 3-16 15,-2-1-11-15,-5 3-12 0,-2 3-13 0,-3 3-9 16,-7 4-3-16,-2 0 5 0,-2 4 9 0,-6 6 8 15,3 2 6-15,-6 2 4 0,1 3 4 16,1 2 0-16,-5 1 2 0,-4 4 1 0,2 1 1 16,-2 2 14-16,-3 2 0 0,4 2 1 0,-2 5 1 15,-1 0-15-15,4 4 1 0,-2 2-3 16,-2 4-2-16,3 1-4 0,-3 5-2 0,0 1 0 16,7 3 0-16,-1 2-4 0,4 1 5 0,6 1 1 15,3-2 0-15,4 5 6 0,7 0-3 16,4 2 1-16,7 2 0 0,3 4-2 0,8 4 0 15,4 1 1-15,4 6 0 0,6-2-1 0,13 3 2 16,5-4 2-16,7-3 3 0,6-2 3 0,9-5-1 16,2-6 1-16,5-3-1 0,7-11 3 0,1-6 0 15,4-4 2-15,5-7 0 0,3-3 3 0,0-6 3 16,3-2 1-16,4-5 4 0,0-3 1 0,2-3-2 16,1-4 0-16,5-1-3 0,-5-5-3 15,-2 0 1-15,-2-2-1 0,-6-5 1 0,4-5 0 16,-7-5 1-16,-4-4 1 0,1-7 0 0,-4-4 5 15,-4-4-1-15,1-6 0 0,-5-8-2 16,-1-5-4-16,-1-11-1 0,-1-4-3 0,-5-6-2 16,-5-4 5-16,-4-4 2 0,-9-1 5 0,-6-2 2 15,-6-2-5-15,-9 1-4 0,-8 1-7 0,-2 0-5 16,-15 0 0-16,-5 0-7 0,-14 0-6 16,-6 5-7-16,-13 3-9 0,-9 8-11 0,-8 7-11 15,-14 13-14-15,-8 9-20 0,-9 15-28 0,-16 16-56 16,-12 12-128-16,-13 26-228 0,34-2 2 0,33-2-490 15</inkml:trace>
  <inkml:trace contextRef="#ctx0" brushRef="#br0" timeOffset="109894">20072 7195 370 0,'0'0'17'0,"0"0"16"0,0 0 15 16,0 0 4-16,0 0-1 0,0 0-5 0,0 0 6 15,0 0 23-15,0 0 23 0,0 0 10 16,0 0 1-16,0 0-12 0,-34-131-28 0,30 119-3 16,-4 0-9-16,2-2-8 0,-2 1 14 0,1-1-16 15,-2-2-17-15,-2 3-12 0,0 1-20 16,-3 0-20-16,-1 2-14 0,0 4-11 0,-4-3 3 16,-6 4 2-16,-2 2 9 0,-6 3 10 0,-1 0 3 15,-4 0 12-15,-3 5 7 0,-1 1 1 0,-3 3 3 16,1 2-2-16,0 3 3 0,-4 0 2 0,1 0 2 15,-5 3 0-15,-4 0 2 0,0 2-1 16,-3 1 0-16,2 2 5 0,-6-1-5 0,4 5 2 16,-4-2 3-16,5 1-3 0,-4 3 3 0,5-2-3 15,-5 7-4-15,6-3-2 0,-1 2-5 0,1 2 0 16,-3 5-1-16,5 0 0 0,-1 6 1 0,3 1 0 16,6 7-2-16,-2 1-1 0,4 4 0 15,5 5 2-15,1 4 0 0,5 4 4 0,-3 0-2 16,9 1-1-16,0-1 1 0,9-1 0 0,2 0 3 15,6 0-1-15,3 1 3 0,7-1 0 0,4 2 0 16,9-4 4-16,7-1-4 0,5-2 3 16,3 0 2-16,9-3 4 0,0-3 5 0,4-3-4 15,3-5-2-15,2-6-10 0,5-3 1 0,3-2 9 16,1-5 2-16,8-4 11 0,-3-5 0 16,5-4-3-16,2-4 6 0,4-5-1 0,2-6 5 15,-2-4 0-15,5-3-2 0,3 0 0 0,2-9-9 16,1-5-1-16,2-1-3 0,6-1-5 0,-4-4 3 15,6-2 0-15,-5-2 1 0,-1-1 1 16,3-3-5-16,-3-3 2 0,-3 0-3 0,3-3-1 16,-4-2 4-16,-2-4 1 0,-8-2 3 0,-1-6 4 15,-5 0-3-15,-2-5-3 0,-12 0 6 0,-7-3-6 16,-6-1 1-16,-5 1-1 0,-6-5-8 0,-9-1 1 16,0 0-5-16,-11-4-2 0,-1-3-1 15,-6-4-1-15,-1-4 0 0,-1-5-2 16,-10-4 0-16,-3-7-4 0,-8 4-1 0,-3-3-3 15,-5 3-7-15,-10 4 4 0,-5 2-13 0,-11 4-11 0,-15 6-8 16,-10 9-15-16,-14 5-3 0,-15 12 1 16,-15 12 2-16,-23 14-7 0,-22 15-62 0,-21 12-170 15,35 8-51-15,47 2-729 0</inkml:trace>
  <inkml:trace contextRef="#ctx0" brushRef="#br0" timeOffset="114776">3452 5574 1111 0,'0'0'87'0,"0"0"10"0,0 0 15 0,0 0-30 16,0 0-29-16,0 0-46 0,0 0-62 0,0 0-5 15,0 0 10-15,0 0 24 0,0 0 26 16,0 0 8-16,19-23-3 0,-7 21-4 0,3-3 2 16,2-3-2-16,1 1 3 0,-2-3 6 0,-1-2 1 15,-1-2 4-15,2-3-2 0,-1 1 0 0,-1-2 0 16,2-4-3-16,-2-1 4 0,-1-1-3 0,1-5 0 16,0 3-1-16,-5-1-3 0,1-2 0 15,1 2 3-15,-4-3-1 0,-1 3 4 0,-2 1 6 16,-1-1 5-16,1 3 10 0,-4 2 2 0,0 2-5 15,0 3-4-15,0 1-12 0,-4 5 0 0,1 0 1 16,1 3-1-16,-1 4 5 0,0 2-12 16,1 1-28-16,2 1-42 0,0 0-70 0,0 0-22 15,0 4 27-15,0 5 45 0,0 5 72 0,2 4 31 16,1 7-1-16,0 1 0 0,-1 7-3 0,4 2 4 16,-2 3 1-16,1 3-6 0,2 4-2 15,-1 5-11-15,1 6 0 0,-1 0 0 0,1 1-3 16,0 2 4-16,-1 1-4 0,-2-2-5 0,4-3-9 15,-4-4-9-15,1-5-7 0,1-7-2 16,-2-3 2-16,0-10 3 0,0-4 0 0,-1-4 3 16,0-3 9-16,-3-5 3 0,0-4 7 0,0-2 11 15,0 1 14-15,0-2 12 0,-6 0 7 0,-3 0-13 16,-4 1-23-16,0 1-22 0,-5-1-21 0,-4 4-21 16,0-2-18-16,-1 2-15 0,-3 1-2 15,-5-1 10-15,2 0 27 0,-1 0 29 0,0-2 23 16,1 2 23-16,-2-2 26 0,4 0 30 0,3 0 9 15,1-1-5-15,3-1-11 0,2 1-13 16,6-2 6-16,2 2 14 0,6-4-2 0,1 1-17 16,3 0-28-16,0-2-39 0,2 1 5 0,3 1 16 15,5 2 34-15,2 0 38 0,6 2 4 0,3-1 3 16,5-2-15-16,3 0 4 0,4-2 14 0,1-1-12 16,4 0 5-16,0 0-13 0,3 0-25 15,3 0-8-15,-3 0-10 0,3-3 0 0,-5 2-7 16,-2-1-2-16,-4 1-8 0,0 1-9 0,-6 0-1 15,-2 0-2-15,-5 0-4 0,1 1-4 0,-6 4-6 16,-2 1-9-16,-2 2-8 0,-3-1-17 16,-1 3-13-16,-1 0-27 0,-1 3-34 0,-2 2-56 15,-3 4-88-15,0 4-146 0,0-4 23 0,0-5-221 0</inkml:trace>
  <inkml:trace contextRef="#ctx0" brushRef="#br0" timeOffset="116164">2944 14977 797 0,'0'0'99'0,"0"0"23"0,0 0 3 16,0 0-19-16,0 0-2 0,0 0 0 0,0 0-8 15,0 0-16-15,0 0-25 0,0 0-17 0,0 0-27 16,0 0-16-16,-42-78-18 0,42 78-16 0,0 0-15 15,0 0-25-15,0 0-1 0,1 0 18 16,3 0 23-16,7 0 30 0,3 0 14 0,1 0-2 16,4 0-2-16,3 0 0 0,2 0-2 0,2 1 1 15,2 0 2-15,0 2-4 0,0-2 3 16,3 2-2-16,-1 0-2 0,-3 0 0 0,-1 1-2 16,-3 1 0-16,-1-1-4 0,-3 0-6 0,-1 3-8 15,-3-1-5-15,-1 0-2 0,-2 2 7 0,-2 0 11 16,-2 0 3-16,-1-1 0 0,-3 1-8 15,-3-3-11-15,-1 3 6 0,0 1 11 0,-1 1 18 16,-10 2 18-16,1 4 4 0,-6 4-4 0,-2 3-9 16,-5 1-9-16,-2 5 0 0,-5 0 1 15,3 2 4-15,-3-1-5 0,1-1 0 0,2 0-5 16,1-5-3-16,3 0 1 0,1-2-7 0,4-4 0 16,2 1-9-16,2 0-3 0,3 2 8 0,-1-1-4 15,7 1 3-15,-2 1 0 0,5 0 2 16,2 1 3-16,0 2 5 0,4-2 2 0,6 0-5 0,1 0-1 15,4 0 3-15,0-3 8 0,7 2 2 16,0-3 8-16,2 0 5 0,6-3-3 0,3-2 9 16,-3-1 6-16,7-2 12 0,-3-2 8 15,3-3-1-15,-2-1 2 0,1-4-2 0,-1-1 3 0,1 0 5 16,-5 0-3-16,1-1 4 0,-2-4 2 16,-7 2-7-16,-1-1 2 0,-4 1-4 0,-3 0-2 15,-3 1-1-15,-2 0-13 0,-1-1-7 0,-5 2-3 16,-4 1 7-16,0 0 14 0,0 0 1 15,0 0-1-15,0 0-10 0,0 0-6 0,0 0-2 16,0 0-8-16,0 0-9 0,-1 0-22 0,-1 0-27 16,1 1-33-16,-3 3-15 0,0-1-38 0,0 4-62 15,-3 5-82-15,-1 5-160 0,0-4 5 16,5-2-423-16</inkml:trace>
  <inkml:trace contextRef="#ctx0" brushRef="#br0" timeOffset="118899">4061 9255 394 0,'0'0'14'15,"0"0"-2"-15,0 0-4 0,0 0-3 0,0 0 1 16,0 0-6-16,0 0 3 0,0 0 1 0,0 0 4 16,0 0 12-16,0 0 20 0,0 0 9 15,-10-4 9-15,10 4 4 0,0 0-5 16,0-2 5-16,0 2 0 0,0 0-5 0,0-1-8 15,0 1-3-15,0-1-8 0,5-1-35 0,0-1-14 16,5-1-11-16,2-3 0 0,3 1 32 0,1-1 8 16,7-3 8-16,-1 3-2 0,3-3 0 0,-1 3-2 15,4 1-7-15,-2 0 0 0,-2 2-8 0,-3 1-8 16,3 1-1-16,-3 2-6 0,1 0 1 16,0 0 5-16,-1 2-6 0,-2 1-2 0,-2 1-2 15,-1 2-3-15,1 0-2 0,-5 0-2 0,-3 2-7 16,1-2-5-16,-2 1 7 0,-4-3 5 15,-2-1 2-15,0 0 6 0,-2 0-1 0,0-2 10 16,0-1 21-16,0 2 17 0,0-2 15 0,0 0 8 16,0 0-3-16,-2 1-10 0,-2-1-12 0,-3 2-18 15,3-1-5-15,-3 1-1 0,1-1 8 0,2-1 10 16,0 2 10-16,1-2 10 0,3 0 4 0,-2 0-1 16,2 0-7-16,0 0-17 0,0 0-8 15,0 0-11-15,0 0-5 0,0 0 1 0,0 0-5 16,0 0-6-16,0 0-4 0,0 0-10 0,-2 0-3 15,2 0-6-15,0 0-4 0,0 0-7 0,-1 0-15 16,1 0-29-16,0 0-42 0,-1 0-41 16,-3 0-21-16,1 0 19 0,0 0 45 15,-1 0 53-15,-1 2 37 0,2-2-367 0</inkml:trace>
  <inkml:trace contextRef="#ctx0" brushRef="#br0" timeOffset="119628">4120 9264 428 0,'0'0'0'0,"0"0"-2"0,0 0-5 0,0 0-2 16,0 0 3-16,0 0-1 0,0 0 6 0,0 0 1 15,0 0 0-15,0 0 2 0,0 0 2 16,0 0 3-16,0 0 4 0,0 0 5 0,75 20 11 16,-49-20 12-16,4 0 8 0,-2 0 1 0,8-4-5 15,1 1-8-15,-2 0-9 0,4 1-11 0,-3 0-5 16,0 1-7-16,-5 1-1 0,-1 0-1 16,-2 0 2-16,-5 5 5 0,-3 1 3 0,1 0 0 15,-5 3 1-15,-1 0-3 0,-2 2-1 0,-1 1-3 16,-5 4 2-16,-3 0 3 0,-2 4 8 0,-2 1 4 15,-2 3 7-15,-12 4 9 0,-4 2 22 0,-6 5-2 16,-8 1-5-16,-2 4-9 0,-5-1-29 0,-2 0 10 16,-6-3-2-16,1 1-5 0,-3-3 4 15,1 0-5-15,-3-2 5 0,-2-3 1 16,7-1-5-16,-2-6-5 0,6-2-2 0,3-5 3 0,9-3 4 16,3-1 12-16,4-3 3 0,5-2-1 0,3 0-5 15,4-2-15-15,2 0-16 0,6-2-17 16,1 0-20-16,2-1-2 0,0 2 13 0,5 2 22 15,5 2 30-15,3 3 15 0,6-1 9 0,1-1 1 16,9 4-1-16,5-1-10 0,10 0-1 16,1 0 13-16,11-2 2 0,0 0-6 0,4-1-9 15,0-2-22-15,1-1-10 0,-2-1-7 0,0 0 0 16,-6 2 1-16,-2-3 2 0,-1-3 11 16,-6 2 0-16,-3-2 1 0,-2 0 1 0,-6 0-3 15,-5 0 3-15,-8 0-4 0,-1 0-5 0,-5 0-3 16,-3 0-8-16,-4 0-11 0,-5 0-9 0,0 3-11 15,-2 2-1-15,0-1 6 0,-2 5 11 0,-3 1 15 16,-6 3 1-16,-3 4-32 0,-9 3-92 0,0 4-171 16,2-2-27-16,5-9-553 0</inkml:trace>
  <inkml:trace contextRef="#ctx0" brushRef="#br0" timeOffset="120895">2569 14970 1225 0,'0'0'34'0,"0"0"75"0,0 0-9 0,0 0-24 16,0 0 1-16,0 0-28 0,0 0-30 0,0 0-23 15,0 0-24-15,0 0-3 0,0 0 12 0,0 0 17 16,-10-106 13-16,22 95 6 0,-1 0 8 15,0 0 8-15,-1-3 7 0,-2 0 9 0,4-1 8 16,-2 3-2-16,-1-2-2 0,1 0-8 0,1-1-11 16,-2 3-3-16,-2-1 1 0,4 2 1 0,-4 3-4 15,1-1-5-15,0 2-11 0,-2 0-11 0,2 2-2 16,-1 0 0-16,4 0-3 0,0 0-1 16,1 3-2-16,0-2-1 0,2 1-2 0,1 1 2 15,1 2-1-15,2 0 2 0,1 0 0 16,-1 0 1-16,2 4 0 0,-1 1 1 0,1-1 2 15,0 0-2-15,2 3 0 0,-3-1-2 0,-1 1-2 16,1 3 4-16,-1-2-2 0,-2 1-3 0,2 0 1 16,-3 1 1-16,-2-1-2 0,0 2 2 0,-4-2-8 15,1 1-5-15,-1 1 1 0,-4-1-1 16,3 1 4-16,-6 4 8 0,0-1 5 0,-2 2 1 16,0-2 2-16,0 0 0 0,0 2 8 0,-8-3 10 15,-2 3 9-15,-2-3 2 0,-2 0-6 16,-1 0-7-16,-5-1 5 0,3-1 0 0,-6-2 6 15,3 0 1-15,-5 0-3 0,0-1-8 0,-1-1-2 16,-1-1-2-16,1-2-1 0,7 1 4 0,-3-2 1 16,7 1 0-16,2-4 1 0,2 0 1 0,5 3-1 15,2-3-1-15,1 0-5 0,3 0-11 16,0 0-13-16,0 0-16 0,0 0-13 0,6 0-10 16,-2 0 11-16,3 0 17 0,2 0 18 0,4 1 16 15,2 1-2-15,5 1-2 0,-1 0-2 0,7 1-2 16,0 1-1-16,1 0-1 0,1 2-3 0,3 0 1 15,2 2-3-15,-2 2-1 0,5 3 0 16,-6 1-2-16,5 2 2 0,-3 1-9 0,-1 0 5 16,1 4 2-16,-4-1 0 0,0 2 10 0,-4 1-3 15,-1 1-3-15,-1 2 1 0,-4 0-5 0,-2 2-2 16,-5 2 0-16,-3 2-2 0,-3-1 6 16,-5 2 1-16,0-1 3 0,-5 0 4 0,-7-3 3 15,1-2-2-15,-5-2 5 0,-2-2 9 0,-5-4 14 16,1-2 16-16,-4-1 10 0,-1-1 5 0,-2-5-9 15,-1 1-10-15,-1-2-4 0,-4-3-1 16,5-2 10-16,0-1 0 0,-1-4-3 0,1 0-6 16,3 0-13-16,-1 0-3 0,1-6-5 0,1 3-3 15,3-1-1-15,0-2-2 0,-2-1-4 0,2 3 4 16,4-2-5-16,-2 1-1 0,4 2-1 16,-1 0-6-16,3 1 2 0,2-1 0 0,4-1-1 15,1 1 5-15,1 2-4 0,0-1 0 0,4 1-1 16,1 1-4-16,0-2 3 0,0 2-2 0,2-1-7 15,0 1-7-15,0-2-21 0,0 2-28 0,0 0-36 16,2-1-47-16,1 1-48 0,0 0-8 16,2 0-2-16,5 0-36 0,1 0-56 0,2 6-54 15,0 0 33-15,-5-1-358 0</inkml:trace>
  <inkml:trace contextRef="#ctx0" brushRef="#br0" timeOffset="121864">2529 14703 1074 0,'0'0'123'0,"0"0"28"0,0 0 13 0,0 0-48 16,0 0-18-16,0 0-24 0,0 0-39 0,0 0-31 15,0 0-44-15,0 0-28 0,0 0-12 0,0 0 12 16,0 0 31-16,0 0 31 0,-34-59 23 0,42 61 13 16,4 2 1-16,3-2-2 0,3 2-2 15,5-1-3-15,3 1-3 0,2 2 2 0,-1-2-4 16,7 3-2-16,-1 1-4 0,2-3-6 0,-2 1-5 15,5 0-2-15,-5 2 1 0,-2 1-2 0,-2-1 1 16,-3 1 1-16,-1-1-5 0,-6 1-2 0,3 0-3 16,-7-2-2-16,-2 4-2 0,0-1-1 15,-5 1 4-15,0-1 0 0,-3 0 1 0,0 1 7 16,-4-1-3-16,-1-1 8 0,0 2 15 0,-6-2 14 16,0 4 13-16,-5-1 9 0,-4 0-6 0,-6 2-12 15,-1 2-9-15,-4 0-8 0,-2 2-4 16,-6-2-4-16,4 3 1 0,-6-3-4 0,2 0-2 15,-3 1 3-15,7-4-5 0,1 2 5 0,2-3 1 16,4 1-2-16,2-4 4 0,4-1-3 16,3-1 0-16,2-1 3 0,-1-3-4 0,8 1 4 15,-1-4-3-15,4 2 3 0,0-2 7 0,2 0-2 16,0 0-2-16,0 0-10 0,0 0-16 16,6 0-4-16,1 0 3 0,1 0 5 0,3-2 12 15,6-2 4-15,1 1-3 0,8-1-2 0,1 1-3 16,6 0 0-16,3 0-1 0,3 3-1 0,5 0 1 15,-2 0-5-15,3 6 1 0,-2 1-4 16,-2 6-4-16,0 4-1 0,-2 5-8 0,2 3 3 16,-1 4-4-16,-3 7 3 0,-2 3 8 0,-1 4 1 15,-2 4 9-15,0 7 1 0,-3-1-2 0,-2 4-1 16,-1-1 1-16,-4 2-2 0,-1-4 5 0,-3-5-1 16,-1-3 4-16,-6-9 0 0,0-9-6 0,-4-4 3 15,-3-7-6-15,-4-4 3 0,0-2 5 16,0-5 12-16,0-1 28 0,-1-2 30 0,-9 0 19 15,-4 0-2-15,-3 0-18 0,-8 0-27 0,-5 1-20 16,-4-1-8-16,-6 0-1 0,-1 0-1 0,-4-3-2 16,-7 0 3-16,2 0-3 0,-6 0-3 15,1-5 4-15,1-1-3 0,-4 0-1 0,0-4 3 16,0 2-4-16,1-1 4 0,2-2-2 16,5 0 1-16,2-1 1 15,3 1-1-15,4 1 1 0,3 0-3 0,8 4-7 0,4-1-1 0,1 1-4 16,10 2-7-16,3 1-11 0,5 3-36 0,0 0-87 15,7 0-117-15,0 4-153 0,0 8-97 0,13 5 60 16,-4-1 42-16,-3-4-72 0</inkml:trace>
  <inkml:trace contextRef="#ctx0" brushRef="#br0" timeOffset="134553">19392 5751 1628 0,'0'0'-73'0,"0"0"-1"0,0 0 6 15,0 0 18-15,0 0 36 0,0 0 6 0,0 0 3 16,0 0 10-16,0 0-1 0,152-34 6 0,-120 25 5 16,1-2 1-16,3 1 11 0,3-3 5 0,1 0 6 15,4 0 7-15,-1 1-2 0,6 0 1 16,5 0-7-16,2 0 0 0,7 0 7 0,3-1-6 16,7 0-7-16,5-3-10 0,4 3-15 0,4-1-1 15,6-1-2-15,8-2-1 0,-2-1 1 0,8 3-4 16,0-3 0-16,6-1 4 0,4 1-3 15,3 0 2-15,-2 0 1 0,8-2-2 0,-1 1 0 16,-3 2-1-16,1-2 2 0,1 1 1 0,-2-1 0 16,4 3 4-16,0 1-1 0,-3-1 2 0,-1 1 4 15,1 1 3-15,-1 1 7 0,1-2 8 16,2 1 4-16,-1-4 4 0,4 4 1 0,-4-2 1 16,1 0 2-16,0-2 1 0,2 1 0 0,-3 0-6 15,0-1-2-15,0 0-3 0,1 0-1 16,-4-2-3-16,-4 1 2 0,-1-3-4 0,-6 0-2 15,-1 2-2-15,-3-2-2 0,-5 1 0 0,-3-1-6 16,-6 4-1-16,-5 0-6 0,-8 0-5 0,-6 2 0 16,-8 2-6-16,-8 3-5 0,-8 2-4 15,-8 3-7-15,-7 2-10 0,-13 4-14 0,-6 0-36 16,-10 0-39-16,-4 10-30 0,-14 3-81 0,-12 8-183 16,6-4-102-16,1-5-439 0</inkml:trace>
  <inkml:trace contextRef="#ctx0" brushRef="#br0" timeOffset="135326">19945 5487 881 0,'0'0'223'0,"0"0"-349"0,0 0 0 0,0 0 40 16,0 0 32-16,0 0 41 0,0 0 14 0,0 0 8 16,0 0 5-16,0 0 12 0,0 0 12 0,0 0 13 15,0 0 21-15,0 0 37 0,119-109 61 0,-119 109 33 16,-4 2-12-16,-7 1-43 0,-3 1-70 16,-2 3-40-16,-7 4-3 0,-3 1 1 0,-3 4 3 15,-6 5-1-15,0 1-4 0,-6 3 1 0,-5 3-5 16,0 4 1-16,-6 1-2 0,-3 3-2 15,-4 1 1-15,3 0-3 0,2 3 2 0,-4-1 2 16,-2-2 1-16,6-2 1 0,6-1-2 0,-1-5-1 16,9-2-4-16,5-4-4 0,3-2 0 0,6-3-4 15,10-6-4-15,4-3-2 0,2-3-10 16,9-4-15-16,1 0-27 0,1-1 4 0,10 1 5 16,3 3 9-16,6-1 29 0,-1 1-8 0,7-2 0 15,0 0 0-15,1 0-2 0,3-2 4 0,5 3 0 16,-4-2-2-16,6-1 5 0,-6 0-4 15,6 0 2-15,-7 0 1 0,-1 1-2 0,-3 0 5 16,-2 1-5-16,0 0 0 0,-8 1 1 0,0-1-3 16,-2 2 0-16,-2-2 1 0,-1 0-1 0,0 1 1 15,-3-3-3-15,-1-1-8 0,-3 0-10 0,4 0-15 16,-3-1-11-16,3-7-10 0,-3-5-17 16,5-2-27-16,-1-9-41 0,0-5-43 0,1-4-19 15,3-6 11-15,-1 2 42 0,-1-3 58 0,-3 2 47 16,2 0 37-16,-2 2 18 0,-4 0 10 0,-3 3 9 15,1 4 5-15,-2 6 31 0,0 5 40 16,-2 5 41-16,0 5 40 0,-7 5 3 0,7 1-22 16,-1 2-33-16,0 0-36 0,-1 0-29 0,3 0-19 15,1 0-14-15,0 8-9 0,0 4 3 16,0 4 0-16,0 8 0 0,8 3-6 0,-4 5-10 16,7 5-6-16,1 2-8 0,2 1-10 0,2 0-25 15,6 2-63-15,-3-3-143 0,2-6-279 0,-9-16-897 16</inkml:trace>
  <inkml:trace contextRef="#ctx0" brushRef="#br0" timeOffset="136468">26215 4354 1919 0,'0'0'386'16,"0"0"-376"-16,0 0-37 0,0 0-32 0,0 0-47 16,0 0 10-16,0 0 18 0,0 0 36 0,0 0 47 15,0 0 16-15,0 0 8 0,0 0-3 0,22 102 0 16,-15-71-6-16,0 3-2 0,-2 5 4 0,2 3 1 16,-2 3 5-16,-2 4 2 0,1 2-6 15,-2 0-3-15,-1 1-8 0,2 0-7 0,-2-2-1 16,-1-1-5-16,0-5 3 0,1-4-3 0,-1-7-1 15,0-10 4-15,2-9-3 0,-2-7 6 16,0-4 12-16,0-3 5 0,0 0 10 0,0 0 6 16,0 0-11-16,0-6-26 0,0-5-47 0,0-5-57 15,0-8-43-15,-2-1-20 0,1-6 11 16,1-2 18-16,-1 0 10 0,-2-1-10 0,2-1-31 16,1-2-46-16,0 1-54 0,0-4 1 0,0 1 45 15,0-2 69-15,0-3 83 0,0 2 55 0,1-3 14 16,3 1 0-16,-3 0 0 0,5 2 0 15,1 3 0-15,-2 4 0 0,3 6 23 0,5 6 19 16,-4 6 30-16,4 3 21 0,-1 5 18 0,2 1 0 16,1 3-2-16,2 4-2 0,0 0 4 0,5 1-2 15,-5 0 5-15,8 4 5 0,-1 3-4 0,0 3-6 16,2 1-16-16,0 1-20 0,-3 2-16 0,1 3-14 16,-3 2-2-16,-2-1-3 0,-4 2-6 15,-1-3-2-15,-1 4-4 0,-2 1 0 0,-7-2 4 16,2 1 3-16,-6 1 6 0,0 0 3 0,-2-3-2 15,-4 1 2-15,-7-1-4 0,0 0-6 0,-7 0-3 16,-1 0-3-16,-5-1-4 0,-4 1 0 16,-5 0-1-16,4-4 2 0,-3-1 3 0,3 0 1 15,2-3 1-15,2-4-6 0,2 0-2 0,9-2 1 16,-1-2 1-16,8-2 3 0,-1-1-1 16,7 2-9-16,2-2-15 0,1 0-19 0,0 0-24 15,1 0-8-15,2 3 11 0,7 3 19 0,-4 4 23 16,5 0 14-16,2 3 1 0,4 4-1 0,3 2-1 15,0 0 0-15,2 5 0 0,2-2 1 0,0 1 1 16,0 0-1-16,1-2-2 0,-2 3-4 16,3-2 2-16,-6-2 0 0,1-3-2 0,-6-1 3 15,-1-4-6-15,-2-1 1 0,-4-4 0 0,-1 0-4 16,0-4 4-16,-2 0-2 0,-3-2-2 16,-2-1 6-16,1 3-3 0,-1-3-4 0,0 0-7 15,0 0-16-15,0 0-19 0,0 0-34 0,0 0-65 16,3 0-74-16,-1-3-101 0,3-1-197 0,-4 1 0 15,2 0-251-15</inkml:trace>
  <inkml:trace contextRef="#ctx0" brushRef="#br0" timeOffset="136714">27161 4857 2816 0,'0'0'89'0,"0"0"-96"16,0 0-14-16,0 0-1 0,0 0 3 0,0 0 8 16,0 0 8-16,0 0 1 0,-20 153 0 0,20-131 2 15,0 0-4-15,0-3 0 0,0-1 2 0,0-6-2 16,0 3 5-16,1-6 1 0,-1 0-2 0,2-3 3 16,-2-1-7-16,2-2-7 0,1-1-17 0,0-1-31 15,0 1-32-15,3-1-49 0,1-1-90 16,7 0-177-16,-5 0-199 0,-4 0-628 0</inkml:trace>
  <inkml:trace contextRef="#ctx0" brushRef="#br0" timeOffset="136894">27153 4468 2870 0,'0'0'-25'0,"0"0"-12"0,0 0-14 16,0 0-66-16,0 0-109 0,0 0-115 16,0 0-46-16,0 0 19 0,0 0 1 0,0 0 39 15,0 0 49-15,0 0-65 0</inkml:trace>
  <inkml:trace contextRef="#ctx0" brushRef="#br0" timeOffset="137401">27678 4949 2647 0,'0'0'-5'0,"0"0"-26"0,0 0-17 0,0 0-48 16,0 0-29-16,0 0 5 0,0 0-3 0,0 0 42 15,0 0 29-15,0 0 21 0,0 0 17 16,0 0 7-16,0 0 4 0,0 0 6 0,142-139 6 15,-136 132 17-15,-6 2 15 0,0 2 3 0,0 2-16 16,-4-2-30-16,-7 3-27 0,-1-2-6 16,-2 2 21-16,-1 0 30 0,-4 0 28 0,0 5 21 15,3 2 5-15,-3 1 0 0,0 1-6 0,-2 2-14 16,2 1-8-16,3 0-11 0,-2 0-13 0,0 2-4 16,4-2-8-16,2 2-5 0,5-2-3 15,-1 1-7-15,5-3-7 0,3 0-5 0,0 0-6 16,2 0-3-16,5 1 0 0,2 1-2 0,3 2-1 15,3 1-7-15,2 0-7 0,2-1-15 0,-3 1-9 16,6-2-3-16,-3 0 5 0,6-2 15 0,-2 1 13 16,0 1 10-16,-1 0 5 0,3-1 0 0,-5 2 2 15,-1-1-2-15,-4 2-1 0,-1-2 0 16,-3-1-2-16,-6 0 6 0,4-3 9 0,-8 0 17 16,-1-2 25-16,0 0 27 0,-5 0 17 0,-5-1 16 15,-4 2 3-15,-1 0-8 0,-7 0-8 16,2 1-12-16,-5-2-4 0,-3 0 4 0,0-1 4 15,0-1 6-15,-2-3-3 0,4 2-10 0,1-2-7 16,-1-2-15-16,4 0-16 0,1 0-11 16,4 0-14-16,5 0-10 0,0-6-22 0,7 4-42 15,0-4-78-15,2 0-206 0,3 0-260 0,0 0-750 0</inkml:trace>
  <inkml:trace contextRef="#ctx0" brushRef="#br0" timeOffset="137825">28243 5201 1728 0,'0'0'893'0,"0"0"-906"0,0 0-17 15,0 0 3-15,0 0-7 0,0 0 8 0,0 0-4 16,0 0-9-16,0 0 0 0,0 0 15 15,0 0 22-15,0 0 19 0,0 0 13 0,0 0-4 16,-32 30-4-16,38-37-3 0,5 0-5 0,0-2-4 16,1-4-4-16,2 1-5 0,1-2-3 15,0 0-4-15,0-2-1 0,0-1-2 0,-2 2 4 16,0-1 2-16,-1-2 3 0,-4 2 4 0,-2 1 0 16,-5-1 2-16,-1 2 1 0,0-2-1 0,-5 3-1 15,-8-3-2-15,-2 2-2 16,-4 2 3-16,0 2 7 0,-6 3 9 0,0 0 10 0,-1 4 7 15,-2 3 1-15,1 0-2 0,0 2-4 0,-1 6-5 16,1 2-4-16,2 0-3 0,8 2-7 0,-2-1-4 16,6 1-5-16,4 2-4 0,1 0-2 15,6 2-3-15,2 3-3 0,0-1 0 0,2 1-3 16,8 1-5-16,3-4-5 0,2-1-11 0,8-1-13 16,4-2-18-16,3-3-24 0,7-3-43 0,0-6-71 15,5 0-110-15,1-6-184 0,-10-3-46 0,-10 1-293 16</inkml:trace>
  <inkml:trace contextRef="#ctx0" brushRef="#br0" timeOffset="138203">28520 4016 2283 0,'0'0'-4'0,"0"0"-50"16,0 0-24-16,0 0-23 0,0 0 14 0,0 0 42 15,0 0 29-15,0 0 40 0,0 0 5 16,0 0 2-16,0 0 3 0,31 156-1 0,-22-120-3 16,-5 8-1-16,1 3 0 0,1 5 2 0,-4 7 4 15,-2 3 4-15,0 5 0 0,2 4-4 16,-2 4-10-16,0 4-9 0,0 0-2 0,0 0-3 0,0 1 3 15,0-3 1-15,0-1-1 0,0-8-3 16,0-6-4-16,0-10-2 0,1-5-3 0,2-12 0 16,1-11 2-16,-1-7-2 0,-2-5 1 0,2-6-3 15,2-1 1-15,-1-2 2 0,-2-3-5 16,3 0 0-16,1 0-7 0,-1 0-19 0,5-2-41 16,-4-6-75-16,4-3-98 0,1-3-177 15,0 2-137-15,-7 4-438 0</inkml:trace>
  <inkml:trace contextRef="#ctx0" brushRef="#br0" timeOffset="138580">29076 4123 2341 0,'0'0'-30'0,"0"0"-24"0,0 0-23 0,0 0-17 0,0 0 27 0,0 0 30 16,0 0 30-16,0 0 21 0,0 0 9 16,0 0 7-16,0 0 13 0,12 161 8 0,-6-116 1 15,-2 4-6-15,-3 4-8 0,2 9-4 0,-1 2 0 16,4 4-2-16,-1 5 2 0,2 5-10 0,-1-3-7 15,-1 4-6-15,2-3-4 0,-3-3-3 16,6-4-2-16,-4-6-3 0,3-6 0 0,-1-8-3 16,-3-8-2-16,5-9 1 0,-5-11-4 0,4-6-2 15,-5-4 4-15,2-6 5 0,-1-1 7 16,-3-2 8-16,2 0-2 0,0-1-3 0,-1-1-7 16,-1 0-9-16,3 0-15 0,0 0-28 0,0-5-52 15,4-2-88-15,1-2-150 0,-2-5-210 0,3 1 13 16,-6 4-119-16</inkml:trace>
  <inkml:trace contextRef="#ctx0" brushRef="#br0" timeOffset="138817">29536 5099 2530 0,'0'0'104'0,"0"0"-86"0,0 0-27 0,0 0-5 0,0 0-1 16,0 0 8-16,0 0 5 0,0 0 5 0,0 0-2 15,7 168 0-15,-4-144-1 0,5-1-1 16,-4-2 2-16,-1 1 1 0,2-6 3 0,-2 0 1 16,-1-3 2-16,0-2 1 0,-1-1-6 0,5-3 2 15,-5-1-2-15,0 0-6 0,2-2-6 0,-3 0-15 16,3-1-18-16,2-2-23 0,-1-1-34 16,-2 2-51-16,5-2-80 0,-5 0-132 0,1-5-183 15,0-3 24-15,2 4-80 0</inkml:trace>
  <inkml:trace contextRef="#ctx0" brushRef="#br0" timeOffset="139048">29453 4688 1444 0,'0'0'1053'0,"0"0"-1012"15,0 0-4-15,0 0 1 0,0 0-21 0,0 0-15 16,0 0-31-16,0 0-31 0,0 0-8 16,0 0 10-16,0 0 18 0,0 0 15 0,0 0-1 15,0 0-33-15,52-41-49 0,-40 41-58 0,0 0-97 16,0 0-151-16,-2 0-81 0,-3 0-11 16,-4 0 191-16</inkml:trace>
  <inkml:trace contextRef="#ctx0" brushRef="#br0" timeOffset="139249">29196 4231 2887 0,'0'0'20'0,"0"0"-8"0,0 0-4 15,0 0-2-15,0 0 9 0,0 0 13 0,0 0 3 16,176-51 7-16,-114 46-12 0,-4 1-8 0,8-1-5 15,1 2-10-15,-2 1-6 0,-1 1-21 0,-5 1-38 16,-3 0-66-16,-5 5-143 0,-14 1-424 16,-18 0-901-16</inkml:trace>
  <inkml:trace contextRef="#ctx0" brushRef="#br0" timeOffset="140511">23422 14497 1499 0,'0'0'479'0,"0"0"-425"16,0 0 8-16,0 0-14 0,0 0-13 16,0 0 12-16,0 0 1 0,0 0-3 0,0 0-27 15,0 0-18-15,0 0-13 0,0 0-5 0,-29-80 14 16,40 60 7-16,2-4 5 0,1-2 8 0,2-5 3 15,2-1 5-15,3-5 2 0,-1-2 0 16,3-2 0-16,3-4-3 0,2-1 0 0,3-1-2 16,3-6-1-16,2-2 0 0,-1-6-2 0,3-3-1 15,2-6-2-15,8-4 1 0,-3-1 0 0,1-9 3 16,5 1 0-16,-1-5 0 0,2-2 0 16,3-3-3-16,1-4 1 0,1-2-4 0,5-4-2 15,-4-3 0-15,4 2-4 0,-4-3 3 0,5 1-7 16,0-2-1-16,0-5 0 0,2 1-5 0,2-5 5 15,2-5 1-15,0-4-1 0,5-6 4 0,0-2 0 16,4-3 0-16,-2-3 2 0,3-4-4 16,-1-7 2-16,-1 0 1 0,2-7 5 0,-3 0-4 15,1-5 3-15,-1 1 5 0,-1 0 0 16,2-1 10-16,-4 3 5 0,0 8-2 0,-1 4-2 0,1 7-10 16,-4 3-6-16,4 3-4 0,-1 6-4 15,0 3-1-15,3 4-1 0,0 4-2 0,3 0-3 16,0 5 0-16,5-2 0 0,-1 2 2 0,0 1 3 15,2 5-2-15,-1 5 0 0,-3 5-2 16,-3 4-1-16,-5 5 3 0,1 2-1 0,-6 3 2 16,-6 8-1-16,-1 2 0 0,-7 6 1 0,-5 7-2 15,-6 4 1-15,-3 6 0 0,-8 8-1 0,-8 3 6 16,0 7 0-16,-8 4-1 0,-2 4-1 16,-6 7 0-16,-1 5 3 0,-4 4-1 0,-2 3 0 15,0 4-8-15,0 1-13 0,0 0-15 0,0 0-10 16,0 0 1-16,0 0 4 0,-2 0 0 0,1 0-7 15,0 1-2-15,-3 8-1 0,-2 0 1 0,-1 5-5 16,0 5-38-16,-5 4-43 0,0 2-71 0,0 4-112 16,-3 7-179-16,2-11-15 0,6-5-368 0</inkml:trace>
  <inkml:trace contextRef="#ctx0" brushRef="#br0" timeOffset="141767">19785 10393 270 0,'0'0'59'0,"0"0"23"16,0 0 17-16,0 0-8 0,0 0-27 0,0 0-52 15,0 0-26-15,0 0 1 0,0 0 16 0,0 0 22 16,0 0 17-16,0 0 21 0,0 0 11 15,25-26 2-15,-14 23 0 0,0-1-10 0,-3-1-4 16,4 0 1-16,2-2 0 0,0-1 8 0,6-3 4 16,-2-1-9-16,6-1-14 0,1-2-18 0,4-1-16 15,1-2-3-15,4-1-4 0,0-1 0 16,6-3-3-16,1 3-3 0,5-3 0 0,-1 0-1 16,6-1-1-16,0 0 0 0,4-2-1 0,1-2 1 15,0 0-1-15,1-4-1 0,6-1 1 16,-1-1 0-16,0-2 4 0,4-1 0 0,2-2 6 15,5-3-3-15,-2-2 1 0,5-3 5 0,1-2 2 16,7-2 5-16,-1-3 9 0,2 0 6 0,4-3 6 16,-2-2 4-16,5-2 2 0,2-1 0 15,2-4-1-15,6-3-3 0,-2-1-4 0,5-5-5 16,4-1-3-16,2-1-4 0,-1-3-1 0,1 3 1 16,2-4-5-16,2-2 0 0,2 3-2 0,-1-2-6 15,4 0 1-15,2-2-3 0,0-1-1 0,2-3 1 16,-1-3-2-16,1 1-1 0,6-1-2 0,-2 1-2 15,6-4 3-15,0 3-1 0,-3-1 1 16,3 0-1-16,-1-1-2 0,1 3 0 0,1-2-2 16,-1 2 0-16,-1 4-1 0,-5 4-2 0,-2 3 0 15,-5 5-1-15,-6 4-4 0,-2 3 1 16,-4 6-3-16,-2 7 2 0,-7 2 2 0,-6 5-1 16,-6 4 1-16,-4 2 1 0,-9 5-1 0,-7 2-6 15,-8 4 1-15,-4 2-2 0,-5 5 3 0,-10 5 3 16,-4 2 1-16,-7 2 2 0,-6 4-3 15,-6 2 1-15,-4 1-2 0,-3 3 0 0,-6 2-3 16,-2 1-3-16,-3 1-9 0,0 0-16 0,0 0-19 16,0 0-36-16,-3 0-86 0,-2 0-140 0,-1 0-209 15,1 0-750-15</inkml:trace>
  <inkml:trace contextRef="#ctx0" brushRef="#br0" timeOffset="143129">23191 14257 502 0,'0'0'-46'15,"0"0"31"-15,0 0 12 0,0 0-5 0,0 0 10 16,0 0 18-16,0 0 33 0,0 0 45 15,0 0 43-15,0 0 41 0,0 0 19 0,0 0 2 16,2-155-10-16,3 145-40 0,-1 3-42 0,-3 1-39 16,0 3-40-16,1-1-34 0,-1 4-26 15,6 0-14-15,-3 0 1 0,2 0 15 0,2 0 15 16,-1 4 6-16,1 1 1 0,0 2-1 0,-3 1 1 16,4 1 4-16,-4 1 5 0,2 3 7 0,-4 1 7 15,-1-1 2-15,0 5 1 0,0 1 0 0,-2 2 1 16,0 1-4-16,0 0-1 0,0 2-6 15,0 1-1-15,-2 2-1 16,-2 2 3-16,-3 1 4 0,3 2 3 0,-4 2 1 0,2 1 1 0,1 1-1 16,-4 0 3-16,3 1 0 0,0-2 0 0,1 1-1 15,-2-2-6-15,4-3-1 0,-1-4-7 0,0-4-1 16,1-6 0-16,3-5-6 0,0-5 1 16,0-4 4-16,0-3 1 0,0 2 8 0,0-2 5 15,0 0 2-15,0 0 5 0,0 0-1 0,0 0-1 16,0 0-1-16,3 0-8 0,-2 0-2 15,5-2-2-15,-2 1 1 0,7-4 2 0,1 2-2 16,2-3-5-16,2-1-4 0,6 1-3 0,-2 0 0 16,5-1-1-16,2 1-1 0,-1 0 1 0,4 0-1 15,2 0-1-15,-2 1 1 0,0 1 0 16,4-1-1-16,-3 1 2 0,1-1-1 0,-2 2 1 16,-3-2 2-16,-4 2-1 0,-1 0 0 0,-3 0 1 15,-2 2-3-15,-8-1 1 0,1 2-1 0,-6-1-1 16,0 1-1-16,-3 0-3 0,-1 0 1 0,0 0-3 15,0 0-6-15,0 0-12 0,-1 0-30 16,-3 0-57-16,0 0-116 0,-4 1-212 0,2 2-97 16,2 0-524-16</inkml:trace>
  <inkml:trace contextRef="#ctx0" brushRef="#br0" timeOffset="144249">20173 10004 699 0,'0'0'102'0,"0"0"11"0,0 0 12 0,0 0-29 16,0 0-36-16,0 0-34 0,0 0-30 0,0 0-19 15,0 0-3-15,0 0 18 0,0 0 21 16,0 0 34-16,-14 4 26 0,4 7-4 0,-4 4 0 16,-2 1-1-16,-2 5-9 0,-5 0-5 0,-3 3-7 15,-2 2-8-15,0-2 3 0,-2 2 4 0,-5 0 3 16,7-2 0-16,-4 2-2 0,-2-3-5 15,6 0-10-15,0 0-3 0,1-3-3 0,2-3-2 16,6 0-1-16,-1-4-8 0,5 2-8 0,1-4-5 16,2-1-5-16,2 1 0 0,8-2 0 0,-1-2-1 15,1-1 0-15,2 1 0 0,0-1 1 16,0-2 6-16,2 2 7 0,1 1 6 0,6-1 14 16,2 0 7-16,0 0 8 0,7-1 1 0,-1-2-9 15,8 0-9-15,0-2-7 0,3-1-5 0,1 0 1 16,-2 0-4-16,2 0-2 0,0 0-1 0,1-1-5 15,-7-2 2-15,3 1-1 0,-2 1-1 0,-3-2 5 16,-3-1 0-16,-3 3 2 0,-3-2 4 16,-1 1-4-16,-6 1 3 0,3-1-2 0,-5 2-3 15,-1 0-1-15,-2 0 0 0,0 0 6 0,0 0 7 16,0 0 5-16,0 0 0 0,0 0-5 16,0 0-7-16,0 0-6 0,0 0-4 0,0 0-1 15,0 0-2-15,0-1 0 0,0 1 1 0,0-3-8 16,-2 3-9-16,1-3-11 0,-2-2-13 0,-2 0-8 15,2-2-7-15,2-1-2 0,-4-1-3 16,0-3-9-16,2 0-19 0,-1-3-16 0,-3-2-15 16,3-2 4-16,-4-3 20 0,4-1 28 0,-6 0 22 15,4-1 21-15,-4 0 17 0,-2 0 12 16,4 3 15-16,-3 2 21 0,0 0 25 0,0 4 23 16,4 3 28-16,-1 2 6 0,4 4-4 0,-3 4-15 0,5-2-35 15,1 4-29-15,1 0-44 0,0 0-31 16,0 2-7-16,0 5 11 0,1 7 21 0,1 5 18 15,5 5 1-15,-2 5-6 0,5 6-2 0,1 3-7 16,4 8-48-16,4 4-147 0,1-9-327 16,-6-12-935-16</inkml:trace>
  <inkml:trace contextRef="#ctx0" brushRef="#br0" timeOffset="151227">23520 3018 109 0,'0'0'28'0,"0"0"1"0,0 0 16 15,0 0 9-15,0 0 7 0,0 0-11 0,0 0-15 16,0 0-12-16,0 0 9 0,0 0-1 16,0 0-1-16,0 0-1 0,-33 70-23 0,32-44-5 15,-1 0-7-15,1 5-4 0,-2 1-9 0,2 2-12 16,0 0-12-16,-2-1-17 0,3 0-11 0,-2 2-2 15,2-7 9-15,0-10-122 0</inkml:trace>
  <inkml:trace contextRef="#ctx0" brushRef="#br0" timeOffset="151827">23269 3252 211 0,'0'0'79'0,"0"0"64"0,0 0 28 16,0 0 5-16,0 0-12 0,0 0-31 16,0 0 5-16,0 0-2 0,0 0-21 0,0 0-44 15,0 0-68-15,0 0-85 0,0 0-46 0,0 0 16 16,-50-24 33-16,55 33 61 0,1 2 34 0,-2 7-10 16,6 0-6-16,0 5-18 0,-4 4-42 15,5 0-89-15,0 5-90 0,-5-5 1 0,2-10-201 0</inkml:trace>
  <inkml:trace contextRef="#ctx0" brushRef="#br0" timeOffset="152080">23352 4042 1356 0,'0'0'-80'0,"0"0"-38"0,0 0-1 0,0 0 14 16,0 0 9-16,0 0-6 0,0 0-23 0,0 0-24 15,0 0 16-15,0 0 35 0,0 0 34 16,0 0 33-16,0 162 16 0,3-150 5 0,1-1 4 0,-2 2 2 16,-2-1 2-16,0 0 3 0,0 2 0 15,-2 0-1-15,-2 1 3 0,0 1-1 0,-3-2 0 16,3 2 1-16,-2 1-2 0,-1 0-1 16,6 1 0-16,-2 0-3 0,2 2 2 0,1 0-2 15,0 1 1-15,0 1-2 0,0 1-1 16,1-6-21-16,1-4-42 0</inkml:trace>
  <inkml:trace contextRef="#ctx0" brushRef="#br0" timeOffset="152249">23352 4914 30 0,'0'0'100'0,"0"0"-16"0,0 0 42 0,0 0 27 16,0 0 3-16,0 0-35 0,-56 157-36 16,48-136-32-16,4 2-32 0,-2-2-11 0,2-1-11 15,4-1-5-15,0 1-2 0,0-4-8 0,0 4-18 16,0-3-29-16,8 3-47 0,-2 0-57 0,3-1-2 15,-2 3 24-15,3 1 45 0,-5-8 49 16,1-5-18-16</inkml:trace>
  <inkml:trace contextRef="#ctx0" brushRef="#br0" timeOffset="152356">23376 5671 0 0,'0'0'116'0,"0"0"-13"0,0 0 63 0,0 0 42 16,0 0 26-16,0 0-30 0,-54 154-49 0,46-135-44 15,2-3-55-15,-1 3-38 0,5-5-29 16,0 3-20-16,2-2-19 0,2 0-36 0,3 1-51 15,5 3-93-15,2-2-37 0,-2-3 29 0,-5-3-83 0</inkml:trace>
  <inkml:trace contextRef="#ctx0" brushRef="#br0" timeOffset="152521">23378 6469 970 0,'0'0'390'16,"0"0"-269"-16,0 0-33 0,0 0-51 0,0 0-32 15,0 0-9-15,0 0-15 0,-104 174-20 0,103-152-34 16,1-2-34-16,0 0-47 0,1 0-51 0,7 0-41 16,-2-1-12-16,5 4 46 0,0 2 69 0,-5-7 70 15,0-4-5-15</inkml:trace>
  <inkml:trace contextRef="#ctx0" brushRef="#br0" timeOffset="153347">23288 7414 269 0,'0'0'226'0,"0"0"38"0,0 0-14 15,0 0-64-15,-96 175-45 0,78-140-20 0,1-1-20 16,3-1-42-16,0-1-30 0,5-2-22 0,-1 1-6 16,3-3-13-16,3-2-4 0,3 1-6 15,1 2-12-15,0-3-12 0,0 2-28 0,4 0-13 16,3 3-69-16,-3 2-7 0,4-1 12 0,-4 1-6 16,0-3 60-16,0 1 16 0,-2-3-1 0,-1 2 1 15,-1 0 23-15,0 1 15 0,0-1 19 16,-1 2 34-16,-7-1 2 0,2 2 7 0,-3 1 7 15,-4 0 9-15,1 2 12 0,-2-2 10 0,1 0 8 16,-1 0 5-16,-1-1-7 0,0 2-8 0,0 0-14 16,0 0-15-16,1-3-4 0,1 0-10 15,2-1-6-15,1-1-3 0,5-1-10 0,1 2-19 16,1-1-3-16,3 2-2 0,0-1 6 0,5 2 11 16,1-2-11-16,3 1-29 0,0-1-35 0,1 2 4 15,3-1 0-15,-1 2 18 0,-2-1 28 0,-4-2-1 16,4-4 9-16,-3 0 14 0,-2-2 3 15,-2 3 12-15,-2-2 15 0,2 1 22 0,-3 1 22 16,0 2 34-16,0 0 32 0,-3-1 35 0,-1 6 12 16,-5 1-19-16,3 2-32 0,-2 0-46 0,0 4-23 15,1 0-29-15,3 1-16 0,0 3-7 16,4 1-4-16,0 2 4 0,0-3-2 0,0-3-23 16,4 0-62-16,0-3-10 0,2 1 3 0,0-2 5 15,-3 0 26-15,5-3-45 0,-4-1-52 16,0 0 7-16,1-2 37 0,-4-3 55 0,0-2 61 15,-1-2 10-15,0-2 7 0,-2-1 17 0,-5 2 38 16,3-3 0-16,-5 2 34 0,4 1 56 0,-5 0 0 16,2 2 14-16,0-3-27 0,-2 1-73 15,5 0-36-15,-3 0-22 0,4 1-14 0,1-3-5 16,0 2-5-16,3-1-1 0,0 2-2 0,0 3-6 16,0-1-47-16,6 6-5 0,-2-4 0 0,4 2-4 15,-3 2 19-15,4-2-107 0,-4 2-33 0,5-3 12 16,-6 0 34-16,4-3 118 0,-4-1 38 0,-3-4 1 15,5 0-5-15,-3 0 14 0,-1 2 22 16,-2-2 23-16,2-1 64 0,-2 3 28 0,0-2 8 16,-3 2 21-16,-4 2-55 0,2 3-7 15,-2 0 21-15,0 2-26 0,-4-3 18 0,6-2-40 16,-4 1-56-16,3-3-25 0,-1 0-30 0,4 1-2 16,2-4-3-16,-1 3-12 0,2-1 4 0,0 0-17 15,0 2-20-15,0 2-14 0,0 0-67 0,0-1 4 16,0 0 30-16,0-5 38 0,0 0 83 15,0-4 34-15,-4 0 10 0,0 1 14 0,3-1-17 16,-2 0-2-16,0 2 25 0,-2-2 4 0,4 2 30 16,-2 0 10-16,-3 4-20 0,2-3-23 0,1 5-1 15,-3 0 21-15,0 1 16 0,1 1 25 16,-3 0-12-16,-1 2-45 0,1-1-24 0,-1-1-20 16,2 1-10-16,-1-3-1 0,1-2-16 0,1 1-13 15,4-5-11-15,0 1-15 0,2-3-16 16,0-1-28-16,3 1-44 0,4-3-81 0,5-1-173 0,-2-3-144 15,-2-5-517-15</inkml:trace>
  <inkml:trace contextRef="#ctx0" brushRef="#br0" timeOffset="155433">23495 2373 124 0,'0'0'40'0,"0"0"-18"0,0 0 16 0,0 0 10 16,0 0-5-16,0 0-14 0,0 0-15 15,0 0-7-15,0 0 7 0,0 0 14 0,0 0 17 16,0 0 9-16,0-32 8 0,0 29 13 0,0-2 16 16,0 1 17-16,-2-1 10 0,0 1-5 0,-1-1-19 15,1-1-9-15,-1 1-9 0,-1-1-7 16,0 2-4-16,0 0-15 0,0-1-7 0,1 0-9 15,-4 2-6-15,-1 0-8 0,4 0-7 0,-6 2-7 16,3-1-3-16,-2 1-1 0,-2 1-4 16,-3 0-1-16,2 0-2 0,-2 0-3 0,1 4 2 15,-2 2 2-15,-2 2 0 0,-1 1 5 0,1 1 2 16,-1 1 1-16,-3 3 0 0,1 1-3 0,-2 2-2 16,3 1 2-16,-3 0 5 0,4 2 7 0,-1 2 3 15,0-2 8-15,1 3 6 0,-2 1 2 0,5-1 10 16,-1 2 1-16,1 3-2 0,-5-3 1 15,5 5-8-15,0-2-7 0,0 2-7 0,2 1-5 16,-1 0-2-16,3 3-1 0,-1-1-1 0,2 1-3 16,2-2 0-16,0-2-2 0,1 1-1 0,0-3 2 15,3 0 4-15,-1 1 4 0,1 0 4 16,4 0 6-16,-2-1-3 0,2 0-4 0,0-2 0 16,0 0-6-16,0-3 1 0,3-2 0 0,4 2-4 15,-2-4 3-15,5 3-4 0,-2-2 0 16,4 0 1-16,-1-2 0 0,3 3 1 0,2-3-3 15,3 2 2-15,-1-1 0 0,7 1 0 0,-2-1 2 16,0-2 2-16,3-3-4 0,1 0-1 0,1-2-2 16,3-2-4-16,-2-3 2 0,1-2 3 15,0-3 0-15,0 2 1 0,-6-4 0 0,2 0-3 16,-2 0 1-16,-3 0 1 0,0-1 2 0,-2-4 3 16,-1-1 1-16,-3 0 0 0,3-2 0 0,-2-1 1 15,-1 0-1-15,0-2 0 0,-3 2-1 0,1 0 0 16,-1-2 0-16,-3 1 1 0,1 0 4 15,0-5-1-15,-4 3 2 0,3-1-2 0,-3-3-3 16,4 1-3-16,-2-2 0 0,0-1-4 0,1 0-1 16,-1-3-1-16,-1-1-3 0,2 0 0 0,-2 0-2 15,1 1-2-15,-1-2-1 0,1-1-1 0,0-1 1 16,-2-1-3-16,2 2 3 0,-3 0 0 16,2 2-1-16,-3 1 2 0,-1 2 0 0,1-1-4 15,0-2 3-15,0 1-7 0,-2 0-3 0,0-4 2 16,0 3-3-16,-2-2 7 0,3-1 5 15,-3 1 2-15,0-1-1 0,0 3-1 0,0-3-4 16,-3 4 7-16,-1-2-2 0,-2 3 5 0,-2-1 0 16,-1 1-4-16,-1 0 6 0,-2 0-4 15,-1 3 1-15,-2-2 1 0,0 2 1 16,-2 2 0-16,-1 1 2 0,0 2 1 0,-2-1-1 0,2 1 0 16,-3-1 3-16,1 2-4 0,-2 2-1 0,3-1-2 15,-3 1 0-15,-1 1-1 0,2 1 2 0,-2 1 5 16,0-1-3-16,1 4 0 0,-1 0-1 0,-2 2-4 15,1 1 0-15,1 0-2 0,-3 6-4 16,1 4-3-16,0 0-5 0,1 4-5 0,3 2-3 16,0 4-1-16,1 3-1 0,0 2 1 0,2 4 1 15,0 4 2-15,1-2 0 0,3 3-3 16,2 0-17-16,5 2-34 0,0 0-63 16,4 0-101-16,3-1-193 0,0-5-97 0,0-14-491 0</inkml:trace>
  <inkml:trace contextRef="#ctx0" brushRef="#br0" timeOffset="156302">23234 2817 0 0,'0'0'21'0,"0"0"-34"0,0 0 5 16,0 0 8-16,0 0 0 0,0 0 0 0,0 0 0 15,0 0 0-15,0 0 0 0,0 0 0 16,0 0 0-16,0 0 28 0,0 0-3 0,0 0-6 16,134-138 17-16,-134 136 55 0,0 0 73 0,0 2 51 15,0 0 19-15,0 0-29 0,0 0-49 0,0 0-36 16,-1 0-21-16,0 0-31 0,-2 0-33 16,-1 0-39-16,-2 5-29 0,1 3-2 0,-5 2 10 15,-1 4 25-15,-2 7 20 0,-2-1 4 0,-6 6 4 16,-1 5-2-16,-2 2-3 0,-4 1 6 0,0 1 12 15,-1 2 9-15,2 0 8 0,-1 1 4 16,3-2-7-16,0 1-9 0,2-2-9 16,1-2-9-16,3-5-7 0,4-4-5 0,1-6-8 0,3-5-4 15,7-1-9-15,1-6-11 0,1-3-20 0,2-1-29 16,0-2-22-16,4 0 22 0,1 0 21 16,5-4 32-16,2 0 21 0,3-5-25 0,1-3-27 15,8-4-22-15,0-6-7 0,1-3 5 0,6-4 19 16,1-3 19-16,4 0 15 0,-1 1 5 0,0 5 2 15,1-2-1-15,-5 5 0 0,-4 4 3 0,1 2 2 16,-8 5 4-16,-4 0 2 0,-5 6 1 16,-5 4 5-16,-2 0 23 0,-4 2 50 0,0 0 55 15,0 2 45-15,-1 2 2 0,-5 0-37 0,-5 6-51 16,2 1-40-16,-4 3-19 0,-4 2-1 16,0 4 1-16,-3 4-1 0,-3 4-5 0,-3 2-5 15,-4 4-5-15,1 0-2 0,-1 2-3 0,3-2-2 16,1-1-3-16,5 2-5 0,1-7-3 0,2-2-4 15,4-2-4-15,3-5-7 0,3-3-10 16,4-3-16-16,4-6-25 0,0-1-23 0,1-4-8 16,12-2 0-16,0 0-1 0,6-2-7 0,3-7-27 15,6-5-38-15,3-5-26 0,4-2-5 0,2-2 25 16,0-3 46-16,-3-1 57 0,3 2 46 0,-7 1 27 16,2 0 16-16,-6 7 15 0,-3 3 12 15,-5 3 13-15,-6 7 10 0,-3 1-2 0,-4 3 19 16,-3 0 48-16,-2 4 54 0,0 4 46 0,-7 3-1 15,-2 4-47-15,-1 3-59 0,-6 5-53 0,-2 3-35 16,-1 4-15-16,-4 2-10 0,-2 3-7 0,-2 1-1 16,-2 1-24-16,1 1-42 0,-2-3-57 15,0-5-89-15,4-1-137 0,4-12-181 16,7-4-382-16,5-7 639 0</inkml:trace>
  <inkml:trace contextRef="#ctx0" brushRef="#br0" timeOffset="156978">23247 1453 25 0,'0'0'17'15,"0"0"-20"-15,0 0-15 0,0 0-3 0</inkml:trace>
  <inkml:trace contextRef="#ctx0" brushRef="#br0" timeOffset="159395">22965 1371 25 0,'0'0'26'0,"0"0"-21"16,0 0-3-16,0 0 1 0,0 0-1 15,0 0-1-15,0 0 3 0,0 0-3 0,0 0 0 16,0 0 0-16,0 0-2 0,0 0 3 0,0 0 2 15,0 0 0-15,-4-43 2 0,4 36 0 0,0 0 1 16,2 0 6-16,-2 0 8 0,0-1 25 16,0 0 21-16,0 2 26 0,0-2 21 0,-2 2 8 15,0 0 9-15,-1 0 2 0,2 1-10 0,-2 2-3 16,3-1-7-16,-2 2-15 0,2 0-12 16,-1 0-19-16,1 2-28 0,0 0-15 0,0 0-17 15,0 0-14-15,0 0-11 0,0 0-7 0,0 0-3 16,0 0-7-16,0 0-4 0,0 2 0 0,0 0 11 15,0 0 27-15,0 2 26 0,0 1 16 0,0 1 7 16,0 1-12-16,0 0-15 0,0-1-6 16,1 0-8-16,1 0-2 0,-2-1 0 0,3-2 1 15,-3-1 1-15,0-1 4 0,1-1 8 0,-1 2 16 16,0-2 16-16,0 0 12 0,0 0 2 16,0 0-9-16,0 0-12 0,0 0-13 0,0 0-14 15,0 0-10-15,0 0-13 0,0 0-11 0,0 0-15 16,0 1-12-16,0 1 19 0,3 4 20 0,-3 0 26 15,1 6 26-15,0 3-2 0,1 2-4 0,-1 4-4 16,0 2-1-16,-1 4-4 0,0 3-5 0,0 1-5 16,3 1-9-16,-1 0-2 0,-2 3-2 15,2-3-2-15,0-2-1 0,-1-1 2 0,-1-3-3 16,1-5 1-16,1-4-2 0,-1-3-3 0,-1-6 3 16,3-4-1-16,-3 0 2 0,1-2 8 15,-1-2 6-15,0 0 16 0,3 0 15 0,-3 0 9 16,0 0 5-16,0 0-2 0,0 0-4 0,0 0-2 15,0 0-8-15,0-2-5 0,0 1-8 16,0-2-10-16,0-1-14 0,0-1-14 0,0-4-9 16,0 0-5-16,0-4 4 0,0 0 2 0,0-4 0 15,0-1-2-15,1-2-1 0,1-5-2 0,0-1-3 16,3-5-1-16,0-5-1 0,-1 3 2 0,3-3-1 16,-2-1 2-16,1 1 1 0,-1 1 0 0,-1 0 4 15,3 5 8-15,-3 1 5 0,-1 2 0 16,1 6 2-16,2 0-4 0,-4 5-4 0,0 4-1 15,0 5-7-15,0 4-12 0,-2 2-16 0,3 1-25 16,-3 0-26-16,1 0 8 0,0 4 31 0,2 2 41 16,2 1 45-16,2 3 12 0,-1 1-9 15,3 1-9-15,1 2-11 0,-2 0-4 0,2-1-7 16,1 0-2-16,-1-2-3 0,0-2-2 0,1 1 3 16,0-4 2-16,0-2 6 0,0-2 4 0,1-1 6 15,-2-1 5-15,0 0 2 0,3-1-2 16,0-5-2-16,1-3-3 0,0-3-4 0,-2 2-5 15,0-3-6-15,1-3-2 0,-1 0-2 0,-1-3 1 16,0-1 4-16,-2 1 2 0,4-1 3 16,-4 2 3-16,-1-1 0 0,-1 2 1 0,-1 1 3 15,-1 2-2-15,-2 2 5 0,0 1 0 0,-3 4 1 16,0 1 0-16,2 3-3 0,-2 1-8 0,0 2-13 16,0 0-16-16,0 0-17 0,0 0-22 15,0 0-19-15,0 3-3 0,0 3 26 0,2 5 38 16,2 4 36-16,-2 7 23 0,1 2-7 0,4 6-8 15,-3 5-9-15,-1 3-5 0,5 3-2 0,-4 4-3 16,0 0-1-16,2 3 3 0,-4 1-4 0,3 0-1 16,-3-2 0-16,2-3-5 0,0-6 3 15,-1-6-1-15,-1-4 1 0,2-6 2 0,-2-3-3 16,0-3 2-16,-1-3-1 0,2-4 0 0,-2-1 3 16,2-5-1-16,-3 1 2 0,1-4 2 0,-1 0 4 15,0 0 6-15,0 0 4 0,0 0 3 16,0 0 3-16,0 0-3 0,2 0-3 0,-2 0-4 15,0 0-11-15,0-2-8 0,0 0-13 0,0 0-11 16,1 2-14-16,-1-3-20 0,0 0-27 0,1 0-67 16,1-2-77-16,2-2-112 0,1-4-175 15,-1 2 31-15,0 3-262 0</inkml:trace>
  <inkml:trace contextRef="#ctx0" brushRef="#br0" timeOffset="163819">23684 1978 207 0,'0'0'88'0,"0"0"-44"0,0 0-11 16,0 0-5-16,0 0-22 0,0 0-4 15,0 0-10-15,0 0-9 0,0 0-20 0,0 0-14 16,0 0 5-16,0 0 11 0,0 0 21 0,0 0 15 15,8-17 1-15,0 15 0 0,0-2 2 0,0-1 1 16,1-1 2-16,-4 0-2 0,5 0 4 0,-4 0-4 16,4-2 2-16,-2 3 5 0,0-2 1 15,-1 1 9-15,0 0 2 0,0 2 5 0,-3-1 9 16,3 2 11-16,-3 0 7 0,-1 1 1 0,-3 2-7 16,4-1-13-16,0 1-4 0,0 0-1 0,-3 0 3 15,6 0 8-15,-3 0 3 0,0 0 1 0,3 1-1 16,-3 2-5-16,2 0-5 0,2 4 1 15,0-1 2-15,-2 0 1 0,2 2-4 0,-3-1 3 16,3 2-6-16,-2 0-2 0,-2 0 2 0,1 0-8 16,1-1 3-16,-6 0-4 0,3 1 4 0,-1-3 0 15,0 0 3-15,-2-3 5 0,0 3 8 16,0-2 16-16,0 2 9 0,0 1 9 0,-4-1 3 16,-2 0-8-16,1 0-10 0,-2 2-9 0,0-1-12 15,-2 1-2-15,0-2-3 0,1 0-6 16,0-2-1-16,0-1-3 0,2 0-3 0,2-1 0 15,3-1-1-15,-2-1-4 0,3 0-6 0,0 0-15 16,0 0-17-16,0 0-21 0,0 0-27 0,0 0-19 16,3 0-25-16,0 0 14 0,-1 0 29 15,2 0 29-15,3 0 40 0,0 3 3 0,3-1-3 16,1 2-2-16,1-2-2 0,0 3-2 0,2-1 0 16,1 2-4-16,0 4-3 0,0-1-2 0,0 0 3 15,1 3 8-15,1 0 8 0,-4 3 4 0,1-2 2 16,-2-1-4-16,-1 2-3 0,0-5-6 0,-3-1-1 15,-2 0 3-15,1-2 9 0,-3 0 6 16,-4-1 12-16,2-2 13 0,-2 0 12 0,0-1 23 16,0-1 18-16,0 2 13 0,-4 0 0 0,-4 0-18 15,0 3-20-15,-4 1-19 0,-3-1-10 16,-5-1-3-16,1 1 0 0,-5-1 4 0,-2 0 3 16,1-2 5-16,-2 0-3 0,-2 0-4 0,1-3 3 15,0 0-2-15,0 0-3 0,0 0 2 0,4-3-11 16,-1-2-10-16,6 3-2 0,0-2-11 15,1-1-1-15,4 2-2 0,2 0-2 0,4 0-3 16,3 1-12-16,2 0-18 0,3 1-29 0,0 0-38 16,0-3-59-16,1 3-49 0,5 0-4 15,2-3-9-15,5 2-29 0,2-1-116 0,-1 0-113 16,-3 2-506-16</inkml:trace>
  <inkml:trace contextRef="#ctx0" brushRef="#br0" timeOffset="165309">19395 735 75 0,'0'0'28'0,"0"0"-23"0,0 0-3 0,0 0 4 16,0 0-1-16,0 0-1 0,0 0 0 0,0 0-3 15,0 0 0-15,0 0 1 0,0 0 1 0,0 0-2 16,-29-153 2-16,31 143-1 0,-1 0 2 15,3 2 3-15,0-2 0 0,0 2-1 0,-2 1-1 16,4 0-4-16,-2 3-3 0,1 1-2 0,3-2 0 16,-5 2 1-16,5 0-1 0,-4 1-2 15,0 1 4-15,4 1-2 0,-5 0 0 0,4 0 1 16,-3 0-4-16,-2 3 2 0,5 0-1 0,-4 2-3 16,0-2-9-16,-3 0-73 0</inkml:trace>
  <inkml:trace contextRef="#ctx0" brushRef="#br0" timeOffset="166083">19535 555 135 0,'0'0'33'0,"0"0"-33"0,0 0 1 16,0 0 7-16,0 0 0 0,0 0 3 0,0 0 5 16,0 0 12-16,0 0 8 0,0 0 3 0,0 0 1 15,0 0-8-15,0 0-1 0,0 0-4 16,-43 168-3-16,43-151-2 0,0 0-3 0,0 0-6 16,0 0-2-16,0 0-2 0,5-2-4 0,-3 1 0 15,0-1-1-15,0-3-2 0,0 0 1 16,4-1 0-16,-5 0 0 0,2-2-1 0,-3 1-1 15,3 0 0-15,-1-3 2 0,1 3 2 0,-1-2 1 16,-1-1-1-16,0 1-2 0,1-1-3 0,-2 0-3 16,1-1 0-16,0 1-3 0,3-1 2 0,-2 0 0 15,-1-2 1-15,1 2-1 0,-1 0 3 0,0 0 0 16,-1 0 1-16,0 2 0 0,2-2 2 16,-1 1 1-16,3 3 0 0,-2-1-1 15,-1 1 1-15,2 2-1 0,-2 1 3 0,0 2 2 0,5 1 2 16,-5 2 4-16,2 1 1 0,-2 3 3 0,2-1-5 15,2 0-2-15,-2 2-3 0,-1-2-5 16,-1 2 3-16,0 0-1 0,3 2-1 0,-1-2 2 16,-2 1-2-16,1 1-1 0,-1 1-1 0,-1 0 2 15,2-1-4-15,-2 2 4 0,0 0 3 16,0 0-3-16,0 0-3 0,0-1-12 0,0 2-9 16,0-1-6-16,0-1-7 0,0 2-5 0,0-3-13 15,0 0-13-15,0-2-9 0,0-3-10 0,0 0 17 16,1-1 17-16,0-2 17 0,2-2 22 15,1-3 1-15,-1 0 5 0,-2-1 2 0,2-1 0 16,2-3 1-16,-2 0 0 0,0-1-1 16,0 1 1-16,2-3 2 0,-2-1 0 0,0 3 0 0,-3-2 0 15,1 1 1-15,0-2 2 0,3 0 2 16,-4 2 8-16,0-2 27 0,2 0 36 0,-2 1 33 16,0 2 17-16,0 2-19 0,0 1-14 0,0 2-2 15,0 1-8-15,0-2 1 0,0 3-11 0,0-1-23 16,0 3-5-16,-2 1-3 0,-3-2-6 0,4 6-3 15,-1-4-5-15,1 4-5 0,-2-4-1 16,2 1-5-16,-5 0-10 0,5-1-2 0,1 0-2 16,0-2 1-16,-1 3 4 0,1-1-2 0,0 1-1 15,0 0-6-15,0 3-3 0,0 1-39 0,0 0-4 16,0-2-4-16,1 2-33 0,2-1-1 16,2-1-50-16,-2-2-55 0,0 0 4 0,-3-2 17 15,2 1 43-15,2-2 58 0,-2-1 26 0,-1 1 20 16,0-5 3-16,-1-2-61 0</inkml:trace>
  <inkml:trace contextRef="#ctx0" brushRef="#br0" timeOffset="166421">19596 2466 45 0,'0'0'16'0,"0"0"-17"16,0 0-2-16,0 0-7 0,0 0-8 0,0 0 3 16,0 0 6-16,0 0 14 0,8-169 11 0,-7 143 0 15,0-3-4-15,-1 1-6 0,0-5-4 0,0-2 0 16,0 1-4-16,0-3-1 0,0 11-10 0,0 6-33 16</inkml:trace>
  <inkml:trace contextRef="#ctx0" brushRef="#br0" timeOffset="166943">19567 989 226 0,'0'0'42'0,"0"0"19"16,0 0 32-16,0 0 7 0,0 0-18 0,0 0-35 16,0 0-47-16,0 0-14 0,0 0-10 15,0 0-3-15,0 0 12 0,-12-161 6 0,13 153 14 16,-1 1 24-16,0 2 22 0,0 1 25 0,1 0 25 15,-1 4 6-15,0-3-2 0,0 3-24 16,0 0-34-16,0 0-35 0,0 0-42 0,0 0-29 16,0 0-25-16,0 0-15 0,2 0 15 0,-2 0 38 15,4 3 53-15,-1 3 45 0,-2 0 25 0,0 1 5 16,2 1-7-16,-2 2-6 0,5 4-8 0,-3 1-7 16,-2 2-6-16,-1 3 3 0,0 4 1 15,0 3 1-15,0 2-1 0,0 3-9 0,0 3-6 16,0 4-7-16,0 4-1 0,-3 4 3 0,0 4 5 15,-3 3 7-15,2 4 4 0,-3 3-1 16,3 4 3-16,0 6 2 0,-5 3-2 0,5 2-9 0,-3 2-15 16,5 3-12-16,-2 0-5 0,-1-1 2 15,1-1 0-15,3-1 2 0,0-3-2 0,-1-9-1 16,2-3-12-16,0-8-2 0,0-7 9 0,0-8-2 16,0-5 11-16,0-8-1 0,2-4-8 0,-1-6-2 15,0-2 3-15,3-4-1 0,1-2 1 16,-4-1 1-16,0-2-2 0,1-3 1 0,-2-2-2 15,0 1-1-15,1-2 0 0,-1 0 3 0,0 0 6 16,1 0 4-16,-1 0 5 0,0 0-2 16,0 0-7-16,0 0-7 0,0 0-10 0,0 0-6 15,0 0-6-15,0-2-7 0,0 1-7 0,0-1-12 16,0-3-37-16,0-2-35 0,0-3-62 0,0-8-60 16,0-3-78-16,0-4-61 0,0-7 38 15,-1 7 65-15,1 9-10 0</inkml:trace>
  <inkml:trace contextRef="#ctx0" brushRef="#br0" timeOffset="167293">19357 264 0 0,'0'0'24'0,"0"0"-8"15,0 0-7-15,0 0-3 0,0 0 7 0,0 0-2 16,0 0 0-16,0 0-2 0,0 0-6 0,0 0-3 16,0 0 1-16,0 0-1 0,-164-50-2 15,153 45 4-15,3 2-5 0,-2 0-15 0,1 1-64 16,4 1 82-16</inkml:trace>
  <inkml:trace contextRef="#ctx0" brushRef="#br0" timeOffset="168143">18749 52 119 0,'0'0'38'15,"0"0"-18"-15,0 0 28 0,0 0 34 0,0 0 19 16,0 0 15-16,0 0 8 0,0 0-8 0,0 0-12 16,0 0-27-16,0 0-39 0,0 0-52 0,0 0-9 15,0 0 17-15,-91-40 13 0,89 50 38 16,2 4 15-16,0 5 2 0,0 1 2 0,-1 3-4 16,-1 4-9-16,1 1-10 0,0 3-5 0,-5 2 1 15,5 1 0-15,-1 0 6 0,2 1 10 16,-1 1-5-16,0-3-2 0,-1 0-6 0,0 1-12 15,0-4-2-15,0 0 0 0,0 2-6 0,1-6-5 16,1-2 0-16,0-1-2 0,0-3-1 0,0-5-1 16,0-1-2-16,0-4-1 0,0-6-1 0,0 0 9 15,0-2 21-15,0-2 30 0,0 0 30 16,0 0 20-16,0 0-2 0,0 0-11 0,1 0-19 16,-1-6-32-16,2 2-27 0,-2-6-30 15,2-4-15-15,2-1 1 0,-1-5 3 0,0-1 9 16,4-4 3-16,-3-1 1 0,0-2-2 0,3-1 0 15,-3-1-7-15,1 1-11 0,1-3-14 0,-2-3-5 16,4 1 0-16,-5-2 8 0,4 0 10 0,-2 0 7 16,-1 3 7-16,3 3 3 0,-3 7 1 15,2 3 1-15,-1 7-3 0,-2 6-11 0,-3 3-27 16,0 4-41-16,1 0-20 0,0 0 25 0,2 8 45 16,3 1 56-16,-2 5 40 0,4 3-6 0,-3 3-11 15,5 2-13-15,-2 3-14 0,2 0-6 16,2 1-3-16,0-4 2 0,2-2 1 0,1 0 1 15,0-5-3-15,4-2-6 0,-4-3-6 0,-1-4 0 16,-1 0 3-16,1-3 7 0,0-3 7 0,1 0 0 16,-2-3 0-16,2-6-2 0,0-2-5 0,5-3-5 15,-4-2-4-15,-1-4-4 0,0 0 1 0,4-2 2 16,-5-4 1-16,1 3 4 0,-3-4 1 16,-1 4 1-16,-1-2 2 0,-1 4 1 0,-3 0 1 15,2-1-1-15,-7 4 2 0,2 0 4 16,-3 4 3-16,0 2 7 0,0 2 4 0,0 6 2 15,0 1-6-15,0 3-18 0,0 0-29 0,0 0-41 16,0 0-36-16,0 3 12 0,0 3 33 0,-2 4 45 16,1 6 45-16,1 2 7 0,-3 8-6 15,-3 4-8-15,1 6-6 0,1 5-4 0,-4 4-4 16,3 4 0-16,-3 1-2 0,-1 0-1 0,1-1 3 16,-1-2-2-16,4-4-1 0,-1-3-4 0,3-7-3 15,3-3-6-15,0-3 2 0,0-2 2 0,0-2-1 16,1-5 6-16,5-2-2 0,-4-2-1 0,1-3-5 15,0 0-8-15,4-1-21 0,-3-3-26 16,-1-1-28-16,5-2-32 0,-3-1-21 0,6 0-43 16,-1 0-71-16,2-3-86 0,0 0-15 0,-5 0 46 15,1 0-64-15</inkml:trace>
  <inkml:trace contextRef="#ctx0" brushRef="#br0" timeOffset="168884">19582 618 1154 0,'0'0'348'16,"0"0"-295"-16,0 0 4 0,0 0-18 0,0 0-48 15,0 0-26-15,0 0-23 0,0 0-13 16,0 0 11-16,0 0 24 0,0 0 29 0,0 0 31 16,0 0 17-16,0 0 5 0,24-9 5 0,-19 5 1 15,1-1-2-15,0-3-9 0,1 1-14 0,0-3-15 16,2 0-11-16,-2-1-9 0,4-1-6 0,0-1-3 16,-2-3 1-16,0 1 1 0,0-1 7 15,-1 0 5-15,-1 2 8 0,-4-1 6 0,2 3 6 16,-3 0 10-16,-1 3 4 0,-1 1 7 0,0 2 6 15,0 2 0-15,0 2 1 0,0 2-5 16,0 0-12-16,0 0-20 0,0 0-24 0,-1 0-28 16,1 0-25-16,0 0 2 0,0 5 18 0,0 2 26 15,0 3 33-15,-2 0 3 0,2 3-2 0,0 4-4 16,0-1-2-16,0 2-1 0,0-2-1 16,0 3-3-16,0-1-3 0,0-1 1 0,0 1-3 15,3 0 2-15,-2 2 4 0,2-1-1 0,4 0 5 16,-3-1 1-16,-3 2-2 0,6-3 0 0,-3 1 1 15,-2-2-1-15,0 0-2 0,4-2 3 16,-5-3-2-16,1-1 2 0,-2-3 0 0,1-1 2 16,-1 3 6-16,0-5 4 0,0-1 5 0,0 0 5 15,0-3 5-15,0 1 6 0,-3-1 4 16,1 2-3-16,-4-1-8 0,2 2-10 0,-4-1-7 16,4 1-1-16,-6-2 0 0,3 1 2 0,-1-2-2 15,-3 0 4-15,4 2 0 0,-4-2 1 0,0 0 4 16,5 0 1-16,-4 0-1 0,1 0 0 0,3-4-6 15,-1 3-4-15,5 0-3 0,-1 1 0 0,1-2-1 16,2 2-4-16,0 0-11 0,0-2-20 16,0 2-28-16,0-1-27 0,0 1-31 0,2 0-31 15,-1 0 29-15,2 0 34 0,4 0 43 0,-3 0 52 16,7 0 1-16,-3 0-3 0,0 1 0 16,4 1-2-16,-1 1-4 0,0-2 4 0,-3 1-3 15,3 0 2-15,2-1 2 0,-2 1-3 0,-5-1-2 16,5 2-3-16,-2-1-8 0,-4 1-6 0,2 0-16 15,-2 0-17-15,-1 0-25 0,3 0-30 16,-3-1-32-16,5 3-53 0,-4-2-64 0,5 2-48 16,0-1 28-16,-4 0 46 0,2-3 11 0</inkml:trace>
  <inkml:trace contextRef="#ctx0" brushRef="#br0" timeOffset="169214">20050 955 1571 0,'0'0'-86'15,"0"0"-7"-15,0 0 26 0,0 0 35 16,0 0 79-16,0 0 25 0,0 0-13 0,0 0-10 16,0 0-6-16,0 0 3 0,0 0-8 0,0 0 9 15,0 0 9-15,29 176-3 0,-41-149 12 0,-2 4-5 16,-4 4-12-16,-5-2-5 0,-4 2-8 0,-2 1-5 16,-1 1-5-16,-4-1-13 0,4 1-17 15,-2-4-36-15,1-2-44 0,4-4-64 0,3-4-102 16,5-5-99-16,7-4-67 0,5-6-406 0</inkml:trace>
  <inkml:trace contextRef="#ctx0" brushRef="#br0" timeOffset="170045">20428 173 2201 0,'0'0'15'16,"0"0"-46"-16,0 0-65 0,0 0-104 0,0 0-17 15,0 0 33-15,0 0 74 0,0 0 111 0,0 0 27 16,0 0 15-16,0 0 1 0,0 0 0 0,0 0-3 16,25 187-8-16,-24-146-2 0,-1 4-2 15,0-1-5-15,0 5-1 0,-4-2 0 0,-2 0-2 16,3-6 0-16,-1-4-3 0,-2-10-3 0,5-5-5 16,-1-8-4-16,2-5-2 0,0-4 4 0,0-2 13 15,0-3 19-15,0 2 4 0,0-2 36 16,0 0 18-16,0 0 0 0,0 0 8 0,0 0-38 15,0-2-31-15,0-2-24 0,0 0-24 0,0-5-19 16,3-4-10-16,4-1 3 0,-4-4 7 0,6-1 19 16,-5-3 5-16,6-2 1 0,-5-4 1 15,5 1-2-15,-6-4-8 0,4 3-4 0,-4-4-14 16,3 2-13-16,-3-2 0 0,-1-1-4 0,-2 3 14 16,-1 1 16-16,2 2 9 0,-2 1 14 0,0 6 7 15,0 5 13-15,0 3 8 0,0 5 4 16,0 4-6-16,0 3-30 0,0 0-41 0,0 0-59 15,0 0-19-15,0 6 29 0,0 2 43 0,4 3 57 16,-1 4 26-16,-1 2-7 0,1 4-8 0,5-1-5 16,-4 1-2-16,6-1-2 0,-1-3-4 15,-2-1-7-15,6-3-6 0,-1-3-8 0,0-3-8 16,2-1-5-16,1-5-4 0,0-1 0 0,-1 0 1 16,1-7 3-16,0-3-3 0,2-2 3 0,-2-3 2 15,-1-1 4-15,1-3 11 0,-3-1 6 0,1 0 8 16,-2 0 8-16,-5 1 1 0,3 2 10 15,-5 2 6-15,-3-2 11 0,-1 2 13 0,0 0 4 16,0 0 1-16,0 2 3 0,0 1 3 0,-3 4 7 16,1 1 7-16,-4 4-5 0,5 2-21 15,1 1-30-15,0 0-44 0,0 0-61 0,0 3-24 16,0 5 24-16,0 3 36 0,0 6 57 0,1 4 32 16,3 6-9-16,-4 3-9 0,0 3-10 0,0 3-9 15,0 6 1-15,0 0 3 0,-5 5-1 16,2 2 4-16,-1 0-4 0,-3-2 0 0,6-2-1 15,-1-7 0-15,1-3-4 0,1-5-10 0,0-7-3 16,0-4 2-16,0-4 1 0,3-2 9 0,-3-4 1 16,1-2 0-16,0-1-1 0,4 0-7 15,-4-1-29-15,0-1-45 0,2 1-58 0,0-2-66 16,4 1-89-16,-2 0-126 0,-2-2 28 0,2-1-246 0</inkml:trace>
  <inkml:trace contextRef="#ctx0" brushRef="#br0" timeOffset="170514">21052 758 2133 0,'0'0'-31'0,"0"0"-56"0,0 0-68 16,0 0-1-16,0 0 35 0,0 0 56 0,0 0 71 15,0 0 1-15,0 0 0 0,0 0 1 0,0 0-1 16,0 0-2-16,0 0-2 0,0 0-5 0,112 56 1 16,-101-50-2-16,-4-1-1 0,4 1 6 15,0 0 0-15,-5 0 2 0,4 1 7 0,-3-1-3 16,-1 1 5-16,-5 0 3 0,3 1 0 0,-1 1 12 16,-3-1 19-16,0 1 20 0,-6 2 19 0,1 1 6 15,-6 3-21-15,-1 3-11 0,-3 1 6 0,-2 0-9 16,-3-1 9-16,1 1-1 0,-3 1-21 0,3 0-11 15,-3 0 0-15,6 0-4 0,1-1-5 16,1-2 0-16,4-1-14 0,-1-2-10 0,9-2-7 16,-1-1-3-16,2 1-3 0,1-1-2 0,0 0 2 15,4-3 1-15,0 1 4 0,5 0 4 16,2 1 1-16,2-3 4 0,0 1 5 0,4 0 0 16,-2-1 2-16,5 1 0 0,-1-3 0 0,3 3 1 15,-4-2 2-15,5 0-1 0,-5 0 0 0,4-1-4 16,-5 1-2-16,0-1 1 0,1 0-1 15,-3-1 2-15,0 1-2 0,-3-3-1 0,0 3-2 16,0-2-5-16,-3 0-8 0,2 1-23 0,-2 0-61 16,-3 0-89-16,3 3-178 0,-6-1-214 0,2-1-701 15</inkml:trace>
  <inkml:trace contextRef="#ctx0" brushRef="#br0" timeOffset="179566">23981 12708 261 0,'0'0'4'0,"0"0"1"0,0 0 1 15,0 0-2-15,0 0 1 0,0 0-1 0,0 0-1 16,0 0 1-16,0 0 1 0,0 0 1 15,0 0 5-15,0 0 8 0,-46-46 8 0,42 43 9 0,1-2 20 16,-2 2 15-16,2 1 1 0,-3-3 0 16,4 2-14-16,-5 0-14 0,3 0-8 0,-2 0-7 15,1 1-8-15,1-1-6 0,-4 1-1 0,2 2-4 16,-2-1 1-16,0-1 11 0,0 2 0 0,-1-1-1 16,-2 1-7-16,1 0-8 0,-3-2 0 15,1 2 5-15,0 0 7 0,-3-1 0 0,0 1 15 16,-6-2 1-16,5-1-4 0,-3 2-3 15,-2-1-14-15,-1-1-1 0,0 2 6 0,-1-1 9 16,-1 0 8-16,0 1-6 0,3-2-7 0,-4 2-9 16,-1-1-10-16,3 0 4 0,-6 2 3 0,5 0-2 15,-2 0-4-15,-2 0 2 0,1 0-1 0,-2 0 1 16,1 2 3-16,-1 2 0 0,-1 1 2 0,-1-1 1 16,1 3 2-16,-1-1 0 0,1 0 2 15,-2 0 1-15,0 0 3 0,0 0 5 0,1 1 4 16,1 0 3-16,0 0 2 0,3 1-1 0,0 0-1 15,1-2 0-15,1 1-5 0,-1 2-4 0,0 1-6 16,2 1-5-16,-4-2-1 0,3 2-1 16,4 2 1-16,-1-1 0 0,-2 1-1 0,5-2 1 15,-3 1-2-15,1 2 2 0,-1 1-2 0,2 1-3 16,-1 0 1-16,-2 1-2 0,4 3 1 0,-6-1 0 16,1 1-1-16,-3-2-1 0,1 2 0 15,-3 0 1-15,0 0 3 0,1 1 2 0,-1 0 1 16,-2 2 0-16,2 0-2 0,-3 1-2 0,-3 2 2 15,4 0 1-15,-5 1 5 0,5 0-2 0,-3-1 0 16,5 0 0-16,2 0-7 0,-1 0 2 16,2-2-5-16,2 3-2 0,2-3 3 0,-3 5-3 15,1-2 4-15,-1 2-1 0,6 1-2 0,-3-1 2 16,4 0-1-16,2-1-1 0,-3-2 3 16,5 1-3-16,-1 0 1 0,0-1 0 0,0 0-1 15,3 0 2-15,0 1-1 0,-1 0-1 0,1 0 2 16,0 2-2-16,-1 1 5 0,3-4-1 0,-1 4 7 15,0-1 1-15,-3 1-6 0,2 4 1 0,-2 0-7 16,0 3-2-16,1 4 4 0,-1 0-1 16,0 3 1-16,1 2 1 0,1 1-5 0,-1 0 1 0,1 3 0 15,-2-1 10-15,3-1 1 0,5 1-5 16,-4-2 0-16,0-3-9 0,6-3 2 0,0-1 1 16,-1-2-1-16,3-3-2 0,1-5 0 0,1 1 1 15,0-6 1-15,0 2 2 0,0-1-1 16,1-3 1-16,5 2 0 0,-3 1-2 0,-1-1 3 15,1 5-1-15,4-1-2 0,-3 2 4 0,0 3-2 16,6-1 3-16,-2 6-1 0,-1-2-4 16,4 5 1-16,0 0-1 0,-1 4 0 0,-1 1 5 15,3 0 0-15,-1 0 1 0,1 2 1 0,-1-2-5 16,0 0 0-16,-1-1-1 0,2-2 0 0,1-3-1 16,1-2 2-16,0-5-1 0,1 1-1 15,3-2-1-15,-2 1 1 0,0 0 3 0,-1 0 0 16,4-1 3-16,-1 3-3 0,-1 0-2 0,0-1 2 15,2 1-6-15,-2-1 3 0,3 4 2 0,-2-1 0 16,3-1 5-16,0 2-1 0,1 0-1 0,-1-1 1 16,3 1-3-16,1 0 3 0,-1-3 0 15,4 2-2-15,-1-2 3 0,2 0-6 0,-1 1 0 16,4-3 1-16,-1-2-4 0,1-3 6 0,-4-3-2 16,6-2 0-16,-2-1 1 0,3 0-4 0,-2-3 4 15,7-3 1-15,-3 2-4 0,1-1 5 0,-3-2-1 16,2 2 2-16,-1-6 5 0,-1 1-3 15,1-2-1-15,-1-3 2 16,1-2 3-16,1 0 0 0,-1-1 3 0,1-1-2 0,2-1-7 0,-4-1 3 16,5-2 0-16,-2 0-2 0,1 0 3 15,2 0-1-15,2-2-2 0,0-4 3 0,4 0 2 16,-2-2-1-16,4-2 1 0,-1-3-2 0,2 0-5 16,1-1 0-16,-3-2 1 0,-2 3 1 15,-2-1 1-15,0 2 2 0,-4-2-3 0,0 1-3 16,0-1 3-16,-1 1 0 0,1-3 0 0,-5 1-2 15,2 0-1-15,-4-2 3 0,7 1 2 0,-5-4 2 16,1 2 2-16,0-4 0 0,0-1-4 16,-2-1 2-16,2 0-3 0,-5-1 1 15,3 2-1-15,0 1-1 0,2-1 0 0,-1-3-3 0,1 2 2 16,-2-2 1-16,0-2 2 0,-1 0 3 0,0-4-1 16,-1-2-6-16,-2 1 4 0,2-2-1 0,-5 0 0 15,2-1 6-15,-2-1-4 0,2 0-1 0,-2-1 0 16,-2-1-4-16,1 0 2 0,-2-2-3 15,1-4-2-15,-1-1-2 0,1-5-3 0,1-4 1 16,1-4 2-16,1-6 1 0,0-5 2 0,-1-2-4 16,1-4 1-16,-1 0-1 0,-2-1-1 0,-3-2 9 15,1 3 0-15,-7-2-1 0,-1 2 3 16,-3-2-10-16,-1-2 1 0,-4-3 2 0,-1-4-3 16,-5-3 3-16,-1 1 0 0,0-5 1 0,-8 0 3 15,-2-5-2-15,-2-1-8 0,-2-5 1 16,-2-2 1-16,-5-4 1 0,0-3 4 0,-4-3-1 15,-2-1-4-15,-6-3 1 0,2 3 1 0,-1 4-2 16,-3 3 0-16,-2 4 0 0,-1 2 13 0,-5 5-9 16,-3 8-6-16,-6 6-2 0,-4 8-19 0,-4 12 4 15,-7 8-5-15,-7 12 0 0,-5 14-5 16,-7 12 0-16,-4 14 0 0,-6 9-8 0,-2 20-24 16,-3 16-48-16,0 15-78 0,-4 16-131 0,28-12-206 15,25-15-884-15</inkml:trace>
  <inkml:trace contextRef="#ctx0" brushRef="#br0" timeOffset="195311">23084 13378 72 0,'0'0'65'0,"0"0"-53"0,0 0-8 0,0 0-2 16,0 0 2-16,0 0-1 0,0 0-2 0,0 0 2 16,0 0-3-16,0 0 0 0,0 0 2 15,0 0-2-15,18-27 3 0,-18 27 0 0,0 0 0 16,0-2 4-16,0 0-2 0,0 1 2 16,0-1-1-16,0-1-1 0,0 0 2 0,0 2 1 15,0-2 1-15,0 0 5 0,0 2 1 0,0-1 2 0,0 1-4 16,0 1-5-16,0 0-8 0,0 0-7 15,0 0-3-15,0 0 0 0,0 0 3 0,1 0 6 16,3 0 4-16,1 0 2 0,-1 0-1 0,1 0-2 16,-1 0 0-16,2 0 0 0,-1 0 0 15,-1 3 0-15,0-1 2 0,2 3 3 0,-3-2 1 16,-2 1 5-16,3 3 7 0,0-1 1 0,-3 0 11 16,-1 3 8-16,0 0 4 0,0 2 8 0,0 1 4 15,-1 2-1-15,-7 2-4 0,4 1-1 16,-6 2-5-16,3 0-5 0,-2 4-1 0,-3 1-5 15,-1 0-6-15,1-1-6 0,1 2-1 0,-1-2 1 16,1-2 1-16,0 0 2 0,0-2-1 0,-1-3-7 16,6-4-7-16,-1-3-7 0,6-3-5 15,0-3-7-15,1-1-5 0,0-1-6 0,0-1-13 16,0 0 11-16,2 0 20 0,5 0 17 0,1 0 24 16,2-3-2-16,4-4-14 0,1-3-7 15,1-2-5-15,6-2-5 0,0-5-2 16,1-1-1-16,0-3 0 0,3 2 0 0,-1-2 3 0,-3 3 2 15,-1 1 0-15,0 4 3 0,-5-1 0 0,-2 7 0 16,-3 0 1-16,-6 4 0 0,-1 2-2 0,1 2-1 16,-5 1 0-16,0 0 2 0,0 0 11 0,0 0 14 15,0 0 6-15,0 0 3 0,0 0-10 16,-2 0-7-16,-2 6 2 0,-3 3 5 0,-2 3 6 16,-5 8-4-16,-1 1-11 0,-3 2-6 0,-2 3-5 15,1 0-3-15,-2 1-1 0,2-1-3 16,0 0-2-16,3-2-1 0,1-2-2 0,1-1 2 15,0-1-2-15,3-2-2 0,-1-1 0 0,7-3-2 16,-4-6 2-16,7 0-4 0,0-4-1 0,1-2 0 16,1 0-4-16,0-2-3 0,0 0-2 15,0 0-8-15,0 0-6 0,0 0-5 0,1 0 10 16,2 0 16-16,5-2 15 0,-1-3 13 0,5-1-6 16,2-4-7-16,6-1-6 0,0-7-3 0,4 1 0 15,2-4-1-15,0 3-1 0,1 0 2 16,1-1-2-16,-7 4 2 0,1 3 1 0,-5 2-5 0,-6 3 0 15,-2 3-5-15,-5 2-9 0,-4 2 3 16,0 0 1-16,0 0 14 0,0 2 24 0,0 4 15 16,-2 5 8-16,-7 2-5 0,1 5-18 15,-4 4-8-15,-6 5-2 16,-2 6 1-16,-6 6 1 0,-3 5-2 0,-4 1-2 0,2 4-5 0,-2-1-2 16,-2 2-1-16,0 3-2 0,1 0 0 0,0 0 3 15,1 0-3-15,2-3 1 0,1-3 1 0,4-4-2 16,4-7 0-16,6-7-1 0,1-7 1 15,8-8-5-15,4-5 3 0,2-7-3 0,1-2-6 16,0 0-5-16,1 0 6 0,3-1 6 0,9-5 8 16,0-2 10-16,2-3-10 0,8-7-2 0,2 0-3 15,4-5-5-15,1-3 1 0,4 1-5 16,0-3-2-16,2-2 0 0,-1 1-4 0,1 0-1 16,-2 3 3-16,-2 1 0 0,-2 5 2 0,-2 1 1 15,-5 5-1-15,-4 2 0 0,-7 5-5 0,-2 4-13 16,-7 3-4-16,-3 0 4 0,0 0 14 15,0 1 34-15,-4 7 17 0,-5 1 12 0,0 6-3 16,-8 4-16-16,0 3-8 0,0 6-7 0,-7 2-1 16,2 3-1-16,0 1-1 0,-3 1-3 0,0 0 0 15,1 1 3-15,1 1 4 0,-1 1-2 0,-2 0 6 16,1 0-4-16,0 0-1 0,5-3 1 16,-1-1-8-16,5-4-2 0,2-2-3 0,4-6-4 15,0-3 3-15,4-8-4 0,4-3-8 0,2-2-6 16,0-3-8-16,0-1 4 0,2-2 8 15,5 0 8-15,2 0 8 0,4 0-1 0,1-2-2 16,4-4-1-16,2-3-4 0,3-1-3 0,3-3-3 16,2-2-5-16,-1 1 2 0,0-3-1 0,-1 2-1 15,0 4 0-15,-6 1-6 0,4 4-1 16,-8 1 0-16,-2 4-5 0,-3 1 4 0,-5 0 2 16,-1 0 10-16,-4 8 19 0,-1 1 17 0,0 3 13 15,-6 5 4-15,-3 5-9 0,-3 6-10 0,-2 2-8 16,-5 5-4-16,-2 3 5 0,-3 5-2 0,-2-1-1 15,-1 6-1-15,-3 0-9 0,-2 1 2 16,1 3-3-16,1-4 4 0,0 1 4 0,0-6-6 16,2 0 0-16,2-3-1 0,6-5-3 0,1-3 8 15,8-7-8-15,1-2 2 0,3-3-7 0,3-4-10 16,4-2 2-16,0-4-9 0,0-1 3 0,9-1 0 16,-1-2 2-16,3-3 5 0,5 0 1 15,3-2-2-15,2-1-2 0,2 0-11 0,1-6-2 16,2-1 4-16,2-3 1 0,-1 1 9 0,-1-1 2 15,1 2 2-15,-2 2-1 0,-3 2-1 16,0 2 0-16,-6 2-1 0,0 0 3 0,-2 0 5 16,-5 6 3-16,2 3 8 0,-4 1 6 0,0 6 3 15,-4 1 5-15,0 4 8 0,-3 2 9 16,0 5 7-16,-3 3-1 0,-3 4-4 0,-3 6-8 16,-4 3-8-16,-2 2-3 0,0 1-4 0,0-2-9 15,0 0-1-15,-2-1 0 0,0-3 0 0,4-3 4 16,-1-3 0-16,2-5 3 0,-2-4 1 0,4-5-5 15,5-6-1-15,1-4-8 0,0-5-7 16,4-1-5-16,0-2-9 0,0-1 0 0,5-1 4 16,2 1 3-16,3-2 9 0,3 0-2 0,1 0-3 15,6-8-6-15,1-1-7 0,4-5-10 0,2-1-8 16,4-1-2-16,3-2 2 0,0 0 11 0,1 1 8 16,-3 1 7-16,-2 4 3 0,-2 1-2 15,-9 5 4-15,1 2-2 0,-6 2 3 0,-4 2 2 16,-4 0 3-16,-3 0 13 0,0 0 22 0,-3 2 44 15,-3 4 31-15,-5 1 3 0,-2 5-10 0,-5 5-38 16,-5 2-24-16,-2 4-4 0,-3 4-8 16,-6 0-3-16,0 3 2 0,-5 0-8 0,1 1-3 15,-1-3-1-15,2-2-4 0,3-1 1 0,3-3-5 16,2-3-5-16,7-2-11 0,4-4-35 16,6-2-101-16,5-3-216 0,4-2-188 0,0-3-639 0</inkml:trace>
  <inkml:trace contextRef="#ctx0" brushRef="#br0" timeOffset="196870">19402 9029 315 0,'0'0'10'0,"0"0"6"0,0 0 4 0,0 0 5 16,0 0 2-16,0 0 10 0,0 0 21 0,0 0 22 16,0 0 37-16,0 0 19 0,60-162 11 15,-60 155 2-15,0 1-17 0,0 3-16 0,0 2-25 16,0 1-32-16,0 0-30 0,0 0-29 0,0 0-24 16,0 0-13-16,0 0-6 0,0 1 23 15,-3 7 31-15,-8 3 17 0,-3 3 16 0,-3 5-8 16,-8 5-18-16,-2 3 0 0,-3 2-2 0,-4 4-3 15,4-2 2-15,-6 0 3 0,6-1-1 0,-1-3-1 16,-2-2-1-16,7-6 0 0,5-2 10 0,0-5 9 16,6-2 9-16,2-4 0 0,2-2-2 15,7-1-9-15,2 0-10 0,0-3-6 0,2 2-4 16,0-2-3-16,0 0-5 0,0 0-16 0,3 0-12 16,2-5-1-16,8-2 5 0,4-4 12 0,4-3 10 15,6-3-2-15,3-3-2 0,7-4-2 0,0-3-3 16,3 1-1-16,-1 0 1 0,1 2 2 15,-2-2 1-15,-4 3 3 0,-1 2 2 0,-10 2 1 16,-1 5 1-16,-7 3 2 0,-5 3 2 0,-5 4 2 16,-5 2 3-16,1 2 1 0,-1 0-1 0,0 0-4 15,0 0-4-15,0 2-5 0,-2 2 2 16,-8 6 5-16,-2 5 7 0,-5 7 10 0,-7 7 2 16,-5 2 2-16,-4 7-4 0,-6 3-4 0,-8 4-3 15,4 4-4-15,0 3-3 0,-4 3-1 16,3 2 0-16,2 3-4 15,-1 0 0-15,4 4-3 16,2-3 0-16,7-1 1 0,2-4-2 0,5-4 0 0,10-10-3 0,2-8-8 0,8-7-8 16,3-9-4-16,4-4 9 0,8-5 13 0,5-5 9 15,2 0 2-15,3-4-4 0,6 0-12 0,4-6-4 16,6-5-9-16,3-3-9 0,1-1-8 0,2-3-8 16,2 3-4-16,-2-1 0 0,-3 1 2 0,-1 3 5 15,-1 1 6-15,-9 3 5 0,-4 5 4 0,-5 1-3 16,-10 2-7-16,-3 0-5 0,-7 0 2 15,0 0 21-15,-1 2 39 0,0 6 35 0,-5 3 26 16,-6 6 4-16,-5 4-17 0,-7 6-21 0,-5 8-13 16,-2 6-14-16,-7 5-5 0,2 4-3 0,-8 2 6 15,2 6 8-15,-2 4-1 0,-2 2 1 16,-3 4-16-16,6 4-9 0,-1-1-2 0,5-1-1 16,1-3 2-16,9-4 3 0,4-9-3 0,8-7-5 15,4-9-6-15,10-11-11 0,2-5 0 0,0-7 5 16,13-4 9-16,2-3 10 0,5-2 2 15,-1-2-5-15,7-3-13 0,1-1-9 0,2 0-9 16,8-3-10-16,0-2-6 0,-2-1-3 0,5-2 2 16,-2 0 8-16,0 2 7 0,-6 0 9 0,-5 0 3 15,-2 3 2-15,-8 2 0 0,-6 1-5 16,-2 0 5-16,-7 0 15 0,-2 0 43 0,0 0 49 16,-1 2 30-16,-9 4 9 0,-1 4-24 0,-5 5-38 15,-2 4-25-15,-6 6-21 0,-4 2-7 0,0 2-1 16,-5 5-5-16,0-1-2 0,-1-1-12 15,3 2-14-15,2-1-32 0,4-3-62 0,8-1-87 16,0 0-145-16,6-9-86 0,3-7-577 0</inkml:trace>
  <inkml:trace contextRef="#ctx0" brushRef="#br0" timeOffset="198378">19396 4485 242 0,'0'0'31'0,"0"0"-15"0,0 0 21 0,0 0 25 0,0 0 41 16,0 0 38-16,52-158 23 0,-49 141 4 0,2 2-8 16,-3 3-19-16,-2 3-22 0,1 1-11 15,-1 3-21-15,0 1-20 0,0 1-9 0,0 2-12 16,0 1-16-16,0 0-10 0,0 0-19 0,0 0-13 16,-1 0-14-16,-1 0-28 0,-3 0 0 15,2 3 8-15,-8 4 13 0,-2 2 28 0,-2 5 10 16,-3 1-4-16,-5 4 3 0,-3 0 1 0,1 1-2 15,0 1 4-15,1-1 0 0,-1-2 5 0,1 0 1 16,-1-2 1-16,7-4 3 0,-3-1 1 16,6-1 5-16,1-2-1 0,0-2-1 0,5 0-7 15,5-3-8-15,1 0-6 0,1-3-7 0,2 1-3 16,0-1-11-16,0 0-10 0,0 0 2 0,2 0 11 16,2 0 19-16,7 0 18 0,1 0 2 0,5-4-7 15,6-4-10-15,3-1-5 0,1 1 0 16,3-3-1-16,-1 2 2 0,-1-1-1 0,0 3-2 15,0-1 1-15,-6 3-3 0,-5 2-2 0,-4 2 1 16,-2 1-6-16,-1 0 0 0,-8 0-1 16,-2 1 3-16,0 5 14 0,0 1 9 0,-2 3 9 15,-9 6 6-15,-1 2 0 0,-5 6 2 0,-6 5-4 16,-6 4-4-16,-1 9-4 0,-7 4-4 0,-5 7-3 16,-7 10 0-16,-4 3-2 0,-2 2-3 0,-1 4-1 15,1 4-1-15,1-5 3 0,1 0-2 16,2-4 0-16,10-5-3 0,6-5-5 0,9-11-2 15,9-11-5-15,13-8-4 0,4-7-3 0,0-6 4 16,10-5 9-16,3-3 7 0,5-4 9 0,5 1 1 16,3-3-3-16,3 0-2 0,4 0-7 15,5-7-3-15,3 0-4 0,7-2-6 16,-2-2-1-16,6-1-2 0,1-1 0 0,0 2 0 0,-1 1-1 16,-7 1 4-16,2 3 1 0,-6 2-1 0,-10 2 0 15,-5 2-7-15,-3 0-7 0,-9 3-4 16,-7 5-1-16,-2 1 13 0,-5 2 20 0,0 5 21 15,-11 4 19-15,-4 3 2 0,-8 4-3 0,-3 8-8 16,-11 6-9-16,2 8 0 0,-10 5-2 0,0 8 1 16,-7 5-3-16,-1 5-6 0,-1 1-2 0,7-3-8 15,-1-8-3-15,7-5 0 0,7-10-3 16,9-9 0-16,5-8 1 0,6-7-3 0,6-5 1 16,2-4-5-16,6-4-5 0,0 0 1 0,0-3-3 15,3 1 6-15,8-4 5 0,0 3 6 0,4-3 2 16,4 0-2-16,4-3-6 0,5-1-11 15,7 0-11-15,3 0-4 0,6-1-6 0,0-6 3 16,6 3 2-16,-1-1-4 0,-4 0 9 16,-4 5 2-16,0 0-2 0,-5 0 0 0,-8 3-6 15,-4 7-4-15,-8 2 8 0,-4 3 12 0,-8 3 17 16,-4 4 29-16,-1 7 24 0,-13 2 15 0,-9 9 4 16,-3 7 0-16,-6 4-14 0,-7 9-9 0,-3 6-9 15,-6 2-14-15,3 2-4 0,-4-5-5 16,7-6-7-16,2-7-3 0,10-12-1 0,4-7-4 15,8-6 1-15,6-1 0 0,2-9-7 0,8-4 1 16,0-1-7-16,2-2-1 0,0 1 0 0,0-1 0 16,6 3 4-16,5-1-4 0,4 0-2 0,4 0-10 15,5 0-16-15,11-3-22 0,-3-1-16 16,8-4-2-16,0 0 5 0,0-1 21 0,-1 0 19 16,-2 0 9-16,-7 1 10 0,-6 3 0 0,-6-1 8 15,-4 5 12-15,-6 0 36 0,-8 3 62 0,0 3 33 16,-10 4 15-16,-5 3-8 0,-8 8-28 0,-4 4-30 15,-5 7-20-15,-6 4-28 0,-3 5-25 16,-1 3-25-16,1 1-79 0,3 3-175 0,10-15-268 16,11-15-892-16</inkml:trace>
  <inkml:trace contextRef="#ctx0" brushRef="#br0" timeOffset="212481">826 7997 635 0,'0'0'206'16,"0"0"-60"-16,0 0 15 0,0 0-23 0,0 0-24 16,0 0-3-16,0 0-19 0,0 0-33 15,0 0-34-15,0 0-16 0,0 0-4 0,0 0 6 16,-17 9 14-16,21-6 14 0,0 1 0 0,4 1-11 16,-4-2-2-16,6 2 1 0,-2-2 1 15,-1 2 6-15,3-4 0 0,1 0-11 0,-2 1-6 16,3-2-2-16,2 0 0 0,3 0-1 0,-3-2 1 15,1-2 1-15,-1-2-1 0,1-4-2 0,0 1 4 16,-2-2-1-16,2-1 1 0,-1-2 3 0,0-1-10 16,-1 0-7-16,0 0-3 0,-1-2-11 0,-1 0-2 15,-6 1 0-15,5-2-2 0,-6 1 3 16,1-2-4-16,-3 2-2 0,-2-2-6 0,0-1-5 16,-2 1 2-16,-6-1 4 0,-4-1-1 0,0 1 3 15,-2 0 4-15,-2 2 2 0,-8 1 3 16,3 3 3-16,-7 0-3 0,-3 5 2 0,1 1 13 15,-6 7 18-15,3 1 13 0,-5 0 6 0,-1 5-3 16,0 7-7-16,0 3 0 0,5 5 0 0,-3 2 4 16,4 1 0-16,-1 6-4 0,5-2 0 0,2 1-2 15,2 3-5-15,6-1-3 0,0 2-4 16,5 1-5-16,4-1-4 0,4 0-4 0,2 0-2 16,4-1-2-16,0-3-2 0,3-2-4 0,4-3-4 15,5-4 1-15,2-5 2 0,5-1 5 0,-2-4 7 16,7-1-1-16,0-5 4 0,-1-2 0 15,9-1 3-15,-2-3 3 0,0-6-6 0,7-5-10 16,0-5-11-16,-3-1-9 0,4-5 3 0,-1-2-3 16,-6-2 1-16,3 0-1 0,-5 2-1 0,-3 1 9 15,-6 5 7-15,2 1 5 0,-7 4 5 16,-2 0 2-16,-8 8 5 0,3 4 16 0,-6 3 31 16,-2 1 23-16,0 0 16 0,0 0 0 0,0 1-22 15,0 0-25-15,0 1-15 0,0 1-18 0,0 1-9 16,0 2-1-16,0 6-1 0,0 2 5 15,0 9 8-15,0 7 9 0,0 4 0 0,0 4-5 16,1 0-8-16,6-3-9 0,-3-5-3 0,5-2 1 16,0-3 2-16,8-6 3 0,0 1 0 0,2-3 2 15,7-2-2-15,3-3-3 0,5-1 1 16,-3-3-7-16,6-3 1 0,0-2 2 0,-3-1-4 16,4-2 1-16,0-2-1 0,-1-4-6 0,-4 0-1 15,-2-1-4-15,0-2-12 0,-6-1-11 0,-4 3-28 16,2-2-32-16,-5-1-33 0,1 1-55 0,-4 2-83 15,-3-3-162-15,-6 3-133 0,1 3-493 0</inkml:trace>
  <inkml:trace contextRef="#ctx0" brushRef="#br0" timeOffset="215675">135 12113 157 0,'0'0'9'0,"0"0"1"16,0 0 2-16,0 0 1 0,0 0 4 16,0 0 1-16,0 0 2 0,0 0 7 0,0 0 8 15,0 0 23-15,0 0 35 0,-26-169 25 0,26 154 22 16,0 1 1-16,0 3-5 0,0 2-5 15,0 4-16-15,0 0-10 0,0 1-14 0,0 3-23 16,0 1-20-16,0 0-23 0,0 0-30 0,0 0-20 16,0 0-21-16,0 0-18 0,0 0-14 0,0 0 17 15,2 5 37-15,-2 3 43 0,1 2 38 16,2 4 6-16,-2 7-7 0,5 2-19 0,-4 6-16 16,3 0-7-16,1 5-9 0,0 5 0 0,-2 1 23 15,5 5 8-15,-4 5-2 0,4 1-3 0,-5 2-25 16,6-4-15-16,-6-3 7 0,5-5-1 0,0-6 1 15,-4-6 1-15,3-7-8 0,-4-6-1 16,0-3 0-16,2-3 1 0,-3-4 8 0,-2-2 4 16,0-2 3-16,-1 0 6 0,2-2 12 0,-2 0 23 15,0 0 21-15,0 0 10 0,0 0-2 0,0 0-11 16,0 0-9-16,0 0-6 0,0 0-5 16,0 0-6-16,0-2-7 0,1 0-6 0,-1-1-12 15,0-1-19-15,6-5-19 0,-4-2-5 0,1-2-1 16,5 0 11-16,-2-3 10 0,3 0-5 0,2 2 0 15,-3 1-1-15,3-1-6 0,2 3 2 16,2-1-3-16,0 0-2 0,-2 3 4 0,5 0 2 16,-2 2 2-16,1 1 5 0,-1 0-2 0,6 1-5 15,-3 3-1-15,4 2-1 0,-1 0-1 16,-3 2-2-16,3 4 2 0,-4 2-2 0,-2 2 7 16,3 0 5-16,-4 3 7 0,0 0 5 0,-2 0 1 15,-2 1 1-15,-4-1 1 0,1 0 4 0,-4 1 3 16,-1 0 6-16,1 1 7 0,-4-1 4 0,0-1 4 15,0 3 4-15,-6-2-3 0,2-2-3 16,-5 0 12-16,2 1 1 0,-6-3 5 0,0 2 4 16,-2-1-13-16,-6 0-6 0,3-2-1 0,-5-1-5 15,-1 0-1-15,-1-1-1 0,2-2 0 0,-3-1 1 16,1-2 1-16,-1 0 6 0,0-2 2 0,2 0 3 16,-1 0-2-16,2-4-10 0,-1-2-4 15,0 1-7-15,1-1 0 0,5-2 1 0,-1 1-7 16,0-1 2-16,4-1-4 0,0 1-4 0,3-1 2 15,0 1-5-15,5 0-2 0,-1 3 5 16,3-1-8-16,-1 1-2 0,4 1-4 0,2 1-13 16,-1-1-12-16,1 3-27 0,0-1-44 0,1 1-24 15,3-2-20-15,6 0-24 0,4 1-37 0,1 1-56 16,6-1-90-16,0 2-33 0,-1 0 69 16,-7 0-145-16</inkml:trace>
  <inkml:trace contextRef="#ctx0" brushRef="#br0" timeOffset="216321">758 13011 180 0,'0'0'56'15,"0"0"23"-15,0 0 47 0,0 0 13 0,0 0-22 16,0 0-25-16,0 0-39 0,0 0-6 16,0 0 23-16,0 0 4 0,0 0 1 0,0 0-9 15,0 0-13-15,0 0-2 0,18-49-5 0,-14 47-2 16,-1 0-4-16,-2 1-2 0,0-1-3 0,-1-1-4 15,0 2 2-15,2 0 6 0,-1-1 6 16,-1-1 4-16,0 1 4 0,0 1-1 0,0-3-1 16,0 3-5-16,0-2-9 0,-3 1-14 0,1 1-18 15,-5 1-17-15,3 0-9 0,-6 0-10 0,3 0-3 16,-4 0 7-16,-1 6 0 0,-3 2 7 0,0 2 8 16,-1 2 2-16,-5 4 9 0,5 1 7 15,-6 1 3-15,3 1-1 0,-4 4-1 0,-1 2-1 16,5-1 3-16,-3 2 5 0,5-2 2 0,-1 0 2 15,0 1 4-15,5-4-1 0,4-1-8 16,0-4-4-16,5 1-11 0,-2-1-7 0,6-1 2 0,0 2 1 16,0-1 2-16,10 1 8 0,-2 0 7 15,0-3 0-15,4 2 1 0,2-3 0 0,1 1-4 16,4-1 5-16,-1-1 4 0,0-3 3 0,5 0 3 16,-1-3-2-16,-3 0-3 0,4-3 1 15,-4 0 1-15,3-1 3 0,-6-2 0 0,5 0-2 16,-3 0 4-16,-3 0 1 0,-2 0 8 0,1-2 6 15,-2 0 1-15,2-1 0 0,-4 0 0 16,-4 0-2-16,4 0 0 0,-7 0 2 0,3 2 2 16,-4-2-7-16,-1 2 2 0,1-1 4 0,-2 2-1 15,0-1 8-15,0 1-7 0,0 0-15 0,0 0-9 16,0-2-12-16,0 2-17 0,0 0-20 0,-2 0-39 16,1 0-59-16,1 0-138 0,0 0-115 15,1 0-168-15,2 0-11 0,0 2-303 0</inkml:trace>
  <inkml:trace contextRef="#ctx0" brushRef="#br0" timeOffset="245644">19972 8218 0 0,'0'0'0'16,"0"0"0"-16,0 0 0 0,0 0 0 16,0 0 0-16,0 0 0 0,0 0 0 0,0 0 0 15,0 0 0-15,0 0 7 0,0 0 18 0,0 0-9 16,48-62-7-16,-48 56-2 0,2-2-2 16,-2 2 3-16,0-2-3 0,0-1 8 0,0 1 5 15,0-3 11-15,-2 0 21 0,-3 1 13 0,3-1 26 16,1 0 11-16,1 0 0 0,-1 1-6 0,1-2-22 15,-2 1-9-15,1 1 1 0,0 0 6 16,1 1 14-16,-2 0 8 0,2 2-1 0,0 0-7 16,0 3-12-16,0 0-20 0,0 1-20 0,0 1-25 15,0 2-20-15,0 0-22 0,0 0-15 16,0 0-4-16,0 0-5 0,0 0 1 0,0 0 31 0,0 2 24 16,2 1 29-16,0 3 25 0,1 1-5 15,4 3-6-15,-3 3-6 0,-1 2-5 0,4 3-4 16,-2 2 0-16,-1 1 0 0,4 3 6 0,-2 1 3 15,2 1 2-15,0 3 1 0,-1 0-3 0,1 3-1 16,-2 0 2-16,2-1-4 0,-3 2-3 16,2-3-7-16,-3-1-6 0,-2-2-1 0,2-3-1 15,0-2 0-15,-2-4 0 0,0-4-2 0,-1-3-3 16,-1-3 0-16,0-3-2 0,0-2 4 0,0-3 8 16,0 0 10-16,0 0 14 0,0 0 16 15,0 0 9-15,2-2 6 0,-2-2-14 0,0-4-27 16,0-4-26-16,0-1-26 0,0-6-5 0,-2-2 5 15,2-2 3-15,-1-3 7 0,-1-1 0 16,1 0 1-16,0-4 0 0,-5 0-3 0,5 0-7 16,-2-3-1-16,0-2-15 0,-2-1-6 0,2-3 0 15,1 1 0-15,-1 0 11 0,1 0 13 0,-2 5 13 16,3 3 10-16,1 4 11 0,0 4 4 0,0 6 8 16,0 5 7-16,0 3-1 0,0 6-8 0,0 1-19 15,0 2-19-15,0 0-16 0,0 0-3 16,0 3 20-16,0 3 18 0,1 4 19 0,5 3 18 15,-3 6-9-15,-1 1-2 0,1 5-9 0,1 6-7 16,-1 2 0-16,-3 5-4 0,0 3-1 16,0 4 0-16,0-2-3 0,-2 3 2 0,-6 0 5 15,4 1 0-15,-4-1 2 0,1-4 0 0,-1-3-5 16,-3-5 0-16,4-5 1 0,-2-5 11 0,-1-6 8 16,5-5 8-16,-4-3 3 0,7-6-6 15,0 0 4-15,1-2-1 0,1-2-1 0,0 0-4 16,0 0-9-16,0-3-10 0,0-4-19 0,1-2-12 15,1-6-10-15,5-7-6 0,-3-1 5 0,1-7 7 16,6-1 0-16,1-4 3 0,1-3 0 16,0 0 0-16,1-2 3 0,-2 0 3 0,0 1 8 15,-5 2 0-15,3 3 3 0,-2 3 2 0,-3 3-2 16,2 6 5-16,-4 5-1 0,0 6 0 16,-3 7 1-16,0 4-7 0,0 0 3 0,0 0 1 15,0 1 3-15,0 2 5 0,0 2 0 0,-2 3 1 16,1 4-1-16,0 4-1 0,-1 7 0 0,-2 6-3 15,3 2-5-15,-1 7-2 0,2 1 1 0,0 2-5 16,0 2-1-16,2 1-7 0,5-3-16 16,-2-1-34-16,6-6-86 0,1-1-182 0,-1-11-297 15,-4-10-860-15</inkml:trace>
  <inkml:trace contextRef="#ctx0" brushRef="#br0" timeOffset="283871">2270 7172 1243 0,'0'0'114'0,"0"0"-35"16,0 0-7-16,0 0-27 0,0 0-41 0,0 0-41 15,0 0-43-15,0 0-11 0,0 0 2 16,0 0 16-16,0 0 23 0,0 0 10 0,-24 38 10 15,20-20 7-15,-3 7 8 0,0 2 3 0,-4 3 5 16,-3 5 10-16,-1 1-1 0,-1 0 1 0,-6 5 1 16,3-2 0-16,-4 4 1 0,-3-1 1 0,0 3 2 15,1 0 1-15,1 0 0 0,-1 1 0 16,-1 1-1-16,0-4-1 0,0-2-5 0,2-3-1 16,-1-3 0-16,9-3-1 0,-1-6 0 0,4-5-2 15,2-6 0-15,1-5-2 0,7-4-4 16,1-3-8-16,2-3-27 0,0 0-36 0,0 0-36 15,2-5-31-15,3-3-7 0,6-5-5 0,-1-3 23 16,0 4 34-16,-5 4-28 0</inkml:trace>
  <inkml:trace contextRef="#ctx0" brushRef="#br0" timeOffset="284235">2429 7357 1568 0,'0'0'-6'0,"0"0"-10"0,0 0 1 0,0 0-29 16,0 0-11-16,0 0-23 0,0 0-9 0,0 0 6 15,0 0 8-15,0 0 13 0,0 0 3 0,0 0 7 16,0 0 6-16,0 0 12 0,-67 125 15 0,56-105 16 15,3 1 19-15,-3 2 17 0,-3 1 16 16,-2 4 10-16,-2-1 6 0,1 5 1 0,-6 1-4 16,3 2-2-16,-5 3-2 0,1 2-8 0,-4 0-11 15,1 2-8-15,-2 4-7 0,2-4-8 0,1 0-2 16,0-3-3-16,2-2-7 0,0-4-1 16,7-4-2-16,0-4-4 0,4-4-3 0,3-5-11 15,6-5-18-15,4-5-31 0,0-3-22 0,4-3-3 16,7 0-2-16,3-3-12 0,2-9-68 15,6-5-74-15,0-6-4 0,-2 6 35 0,-6 2 28 0</inkml:trace>
  <inkml:trace contextRef="#ctx0" brushRef="#br0" timeOffset="284553">2859 7411 0 0,'0'0'31'0,"0"0"-18"16,0 0-1-16,0 0 3 0,0 0 17 15,0 0 18-15,0 0 27 0,158-110 22 0,-151 106 5 16,0 4 4-16,-3 0-6 0,-4 0 15 0,0 7 27 16,0 2 4-16,0 4 6 0,0 3-28 0,-3 4-37 15,-6 4-20-15,-1 4-22 0,-1 2-15 0,-4 4-5 16,-3 1-8-16,2 6-3 0,-7 1-2 16,-2 2-3-16,-4 2 5 0,1 1 3 0,-4 0 1 15,-3 2 6-15,3-2-8 0,-3 2 3 0,2-3 3 16,-2-1-5-16,5-3 3 0,-2-1-3 0,2-4-8 15,6-3-2-15,2-7-5 0,1-4-1 16,6-7-3-16,8-6-10 0,1-5-13 0,6-5-47 16,0 0-74-16,6 0-19 0,3-7-8 0,4-4 10 15,8-5-11-15,1-8-65 0,2-2-19 16,6-7 29-16,3-4 82 0,4-2 90 0,-10 7 12 16,-9 11 33-16</inkml:trace>
  <inkml:trace contextRef="#ctx0" brushRef="#br0" timeOffset="285962">3384 7389 56 0,'0'0'36'0,"0"0"25"0,0 0 29 16,0 0 28-16,0 0 12 0,170-92-9 0,-153 90-21 15,-2 2-29-15,-1 0-21 0,-2 2-13 0,-2 8-4 16,-5 1 6-16,2 5 6 0,-4-1 4 0,-3 6 4 16,0 2-2-16,-1 3-4 0,-9 5-3 15,-4 2-4-15,-1 3-1 0,-2 7-2 0,-7 0 2 16,-1 3-3-16,-6 4 3 0,-3 2 5 0,2 2 0 15,-7 1 4-15,1 2-4 0,0-1-7 16,4-2-8-16,-2-2-8 0,-2-2-4 0,8-4-1 16,0-6 1-16,4-4-3 0,3-9-2 0,8-4-6 15,4-9-2-15,5-6-7 0,4-6-17 0,2-2-18 16,4-1-2-16,8-9 2 0,6-7 7 16,5-8-10-16,4-5-38 0,3-7-44 0,10-3-24 15,0-5-11-15,2-2-2 0,7-5 23 0,3 0 13 16,0-4 34-16,1 0 39 0,3 0 23 0,-4-2 27 15,4 5 9-15,-1 1 12 0,-2 2 17 0,-3 4 15 16,2 5 13-16,-4 4 10 0,-2 0-4 16,-1 10-8-16,-2 1-13 0,-2 2-11 0,-3 7-7 15,-3 0-2-15,1 3-2 0,-5 5-4 0,-1 3-4 16,-5 4-4-16,-3 2-1 0,1 4 3 0,-7 6 3 16,-2 4 7-16,0 1 9 0,-3 1 17 15,-5 6 11-15,-4 2 8 0,-2 3-6 0,-3 6-8 16,-9 2-10-16,-2 2-4 0,-2 6-5 0,-3 3-11 15,-5 2-2-15,-1 2-4 0,-1 4 2 0,-2 0 0 16,1-1-7-16,0 1-4 0,-2-1-6 16,3-3-3-16,0-4-1 0,0-4-1 0,7-5 1 15,-1-8 1-15,6-5 0 0,6-8-2 16,2-6-3-16,6-5-9 0,0-5-21 0,0 0-2 16,8-2 2-16,5-4 9 0,2-4 19 0,4-7-6 15,7-3-12-15,1-6-17 0,7-9-20 0,3-4-13 16,4-6-18-16,6-5-5 0,3-3 0 0,5-3 6 15,1-4 14-15,0 0 7 0,2 1 15 0,1-1 19 16,-2 5 23-16,-1 4 26 0,0 5 16 16,-2 5 15-16,-5 6-1 0,-6 4-2 0,-2 7-7 15,-2 7-7-15,-4 4-3 0,-3 4-7 0,-5 4 0 16,-1 5 1-16,-6 0 0 0,-2 3 7 0,-4 7 6 16,1 2 0-16,-2 1 2 0,-4 2 2 0,-3 5 7 15,0 2-3-15,-3 2 4 16,-3 3 7-16,0 5-1 0,-5 2 13 0,-5 5-3 0,-3 5-10 15,-3 2-9-15,-6 3-15 0,3 1-9 0,-3 1-5 16,-4-2-8-16,4-2-2 0,2-2 0 16,-2 0-6-16,3-6-1 0,4-4-1 0,1-7-4 15,5-9 0-15,5-5-6 0,1-6-16 0,3-5-21 16,0-3-2-16,9 0 9 0,2 0 16 0,7-8 22 16,4-6-4-16,5-5-19 0,5-8-25 15,6-9-27-15,3-5-20 0,5-7-12 0,3-4 5 16,6-4 10-16,4-3 15 0,1-2 18 0,5 0 15 15,-3 1 16-15,-1 3 15 0,2 2 12 16,-3 5 10-16,0 4 10 0,-2 5 8 0,-5 5 0 16,-3 7 0-16,-5 4-6 0,0 8-1 0,-8 2-5 15,0 9-2-15,-8 3 2 0,-3 3 0 0,-3 5 2 16,-4 7 15-16,-1 3 3 0,-6 3-2 0,-4 5 6 16,1 2-10-16,-5-1 4 0,-4 5 10 15,0 1 22-15,-6 3 13 0,-5 6-2 16,-4 2-2-16,-4 5-22 0,0-1-13 0,-4 3-4 0,-2 0-10 15,-1-2-4-15,2-1-3 0,-2-2-3 0,1-5 0 16,3-6-7-16,5-6 1 0,3-8-1 0,4-5-1 16,5-4 2-16,1-7-6 0,4-2-22 15,0 0-35-15,7-5-13 0,4-4-1 0,4-7 19 16,4-7 27-16,5-6 5 0,6-7-13 0,4-6-6 16,5-6 8-16,3-1 6 0,4-4 13 15,5 1 8-15,4 1 1 0,1-3 2 0,1 4 1 16,2 0 1-16,-3 1 4 0,-2 4-2 0,1 2 4 15,-2 5-1-15,-2 6-2 0,-6 4 2 0,-3 7-2 16,-5 7 1-16,0 4-1 0,-10 7 0 16,0 3 0-16,-9 0 0 0,3 7 3 0,-8 6 6 15,-3 2 11-15,-3 6 14 0,-2 3 11 0,-4 5 13 16,-1 4-2-16,-1 4-8 0,-10 3-5 16,-3 4-8-16,-2 1-1 0,-4 5 5 15,-6 0-6-15,-2 4-6 0,1 0-5 0,-3-1-9 0,1-2 0 16,3-3-5-16,3-6 4 0,0-7-4 0,7-6-3 15,3-8-1-15,2-5-9 0,9-9-9 0,2-4-26 16,0-3-17-16,6 0 9 0,8-9 9 0,5-6 18 16,3-5 6-16,5-8-18 0,6-6-15 15,3-5-5-15,6-7 3 0,0 0 8 0,2-1 15 16,5 0 15-16,-4 2 5 0,3 0 8 0,-3 6 4 16,0 3-1-16,-3 6 7 0,-3 5 6 0,-7 6 3 15,-3 5 0-15,-4 5-2 0,-10 6-4 16,0 3 2-16,-4 3 9 0,-5 8 15 0,0 4 23 15,-5 5 7-15,-1 5-1 0,0 6-9 0,-2 4-16 16,-9 4-1-16,-3 7 6 0,-5 2-3 0,-2 6-2 16,-3 0-8-16,-3 3-8 15,-2-1-3-15,0-3-3 0,-1-3-2 16,3-2-2-16,1-6-4 0,4-4-9 0,6-8-1 0,2-5-6 0,3-3-9 16,7-3-6-16,4-7-25 0,0 0-37 15,7-4-39-15,9-2-59 0,5-4-101 0,7-2-199 16,-2-3-31-16,-9-2-242 0</inkml:trace>
  <inkml:trace contextRef="#ctx0" brushRef="#br0" timeOffset="287686">20568 7674 696 0,'0'0'38'0,"0"0"-1"0,0 0 24 16,0 0 6-16,0 0-2 0,0 0-9 0,0 0-11 16,0 0-2-16,0 0 16 0,0 0 21 0,0 0 3 15,0 0-11-15,0-143-40 0,0 133-18 0,-2 1-13 16,1-3-21-16,-4 1 19 0,3 0 33 16,-1 0 19-16,1 0 33 0,-5 3 6 0,6 2-25 15,-2 0-30-15,-4-1-21 0,4 1-15 0,-1 0-19 16,-4 1-2-16,2-2-7 0,-4-3-50 15,-3 1 0-15,0-3 11 0,-4 0 19 0,-5-1 49 16,2 0 8-16,-5-1 6 0,-2-1 6 0,-2-1 10 16,-5 1 5-16,1-1 0 0,-2 0-8 0,-5 0-9 15,-2 2-12-15,-4 2-7 0,-4 4-2 16,-3 2-3-16,-3 5-6 0,-4 1 1 0,1 0-3 16,-3 6 1-16,-4 4 0 0,2 3-2 0,-6 2 4 15,1 4-1-15,-1 0-1 0,-5 2 6 16,2 1 3-16,-3 1 5 0,4-1 10 0,-6 2 7 15,7 1 5-15,-3 1 1 0,4 1-1 0,5 1-5 16,5 2-5-16,-2 1 2 0,8 0-3 0,1 3 0 16,1 2-3-16,7 4-5 0,-3 1-5 15,5 3-2-15,5 1-1 0,7 3 2 0,1-1 2 16,4 1 0-16,3 1 0 0,6 1-2 0,4-1-1 16,2 4 2-16,8-4-2 0,3 2-1 0,0-2 14 15,3 0-5-15,5-2 3 0,7 3-1 0,0-3-15 16,1 1 6-16,7-1-3 0,-1-2 1 0,3 0 4 15,5-2 2-15,3-1 1 0,-2-3 5 16,6 0-2-16,3 1 0 0,-1-4 3 0,1 1-3 16,-1 0-1-16,4-2 1 0,-2 0 0 0,5-1 4 15,2-1 6-15,2 0-2 0,2-3-1 0,4-1-1 16,0-1-4-16,0-5 4 0,8-2-1 16,-1-2 4-16,-1-3-1 0,2-5 2 0,3-1 1 15,0-5-1-15,0-5-1 0,1 0-4 0,4-3-1 16,1-9-2-16,-2-1 0 0,5-4-3 15,-4-2-3-15,5-4 0 0,-5-3-1 0,1-4 4 16,-5-4-1-16,-3-4 0 0,-6-1 1 0,3-2 0 16,-6-4 1-16,-5 2 2 0,-4-5-3 0,1-1 6 15,-6-2-1-15,-2-2 0 0,-6-4 5 16,3-2-5-16,-9-2 6 0,4-3 4 0,-12 0 5 16,2-4 4-16,-7-1 2 0,-4 0 7 0,-6-8-6 15,-3 0 3-15,-2-2-7 0,-2-3-4 0,-9-1-5 16,-4-1-4-16,-5 3-6 0,-7 1-2 0,-9 2 5 15,-6 7-10-15,-9 2 10 0,-6 8-4 0,-10 4-11 16,-9 6-2-16,-9 8-10 0,-11 9-9 16,-10 9-1-16,-12 11 3 0,-6 11-2 0,-7 8 2 15,-7 18-4-15,-8 14-3 0,-8 8-14 0,-5 13-34 16,-7 7-59-16,2 9-101 0,-7 11-173 16,50-19 7-16,39-18-530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48:59.4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  <inkml:brush xml:id="br1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6209 1134 0,'0'0'181'15,"0"0"-144"-15,0 0 5 0,0 0-28 16,0 0-20-16,0 0-15 0,0 0-15 0,0 0 16 15,0 0 1-15,0 0 3 0,0 0-1 0,174-66 2 16,-133 64-2-16,2 2-5 0,2-2 1 0,1 2 1 16,1-2 8-16,0 2 5 0,3-3 2 15,1 3 6-15,-1 0 0 0,4 0 8 0,0 0-1 16,4 3 3-16,-1 1 4 0,6 0 2 0,1 1 3 16,5-1-2-1,4 1-10-15,3 0 5 0,6 1 0 0,0-2 2 0,3 2 10 0,1-1-11 0,3 0-5 16,3-2-2-16,3 1-1 0,-1-1 2 15,6 1 5-15,1-1-1 0,1-3-1 0,3 0-1 16,3 0-2-16,0 0-2 0,0 0-2 0,1 0-2 16,3 0 0-16,-1-4-1 0,5 0 5 0,-2-1 2 15,2-1-1-15,2 0 4 0,-1 0-2 0,-2-2 2 16,2-1 0-16,-3 1-1 0,2 0 2 16,-2-2 0-16,1 1 2 0,-4 0 0 0,-1 2-3 15,-2-1 1-15,-4 2 3 0,-2 1 1 0,-5 2 1 16,-1 1-4-16,-2 2-6 0,-2 0-3 15,-2 0-1-15,-7 7-2 0,-1-1-7 0,-3 1-6 16,-1 3-8-16,-6 0-16 0,1 0-21 0,-4 1-28 16,-3 3-44-16,-6-2-52 0,1 4-81 15,-3 0-38-15,-16-5 39 0,-15-2-55 0</inkml:trace>
  <inkml:trace contextRef="#ctx0" brushRef="#br0" timeOffset="825">164 8873 2382 0,'0'0'-11'15,"0"0"12"-15,0 0-47 0,0 0-28 16,0 0 14-16,0 0 6 0,0 0 49 0,0 0 3 16,154-18-2-16,-107 16-3 0,3 2-17 0,6 0-15 15,4-2-12-15,-1-1-7 0,7 0 7 0,1-2 16 16,0-1 16-16,-1 2 6 0,3-3 7 15,0 1 3-15,0 0-1 0,0 1 3 0,2 2 5 16,2 0-2-16,-4 2 10 0,4-1 11 0,-2 2 4 16,0 0 9-16,5 0-9 0,2 0-3 0,3 0-9 15,3 0-6-15,1 3 1 0,5 0-6 0,1 1-3 16,2 2 3-16,1-2-2 0,5 1 0 0,-5-2 0 16,2 2-1-16,-1-1 3 0,3-1-2 15,-1 2-1-15,0-1 2 0,-2 1-1 16,2-1 7-16,1 0 7 0,-1 0-2 0,-2-1 4 15,0 0 4-15,-3-2 2 0,3 2 11 0,-1-1-2 16,1 1-2-16,0 0 5 0,-2 0-6 0,1 2 4 16,-1-1 2-16,-2 2-9 0,1-3 0 0,3 1-7 15,-1-1-7-15,2 1-2 0,1-2-2 0,3 1 2 16,1-2-3-16,0 1-1 0,0-1-2 16,-2 3-3-16,1-1 4 0,-4-1-4 0,-2 3-2 15,1 1-11-15,-2 1-37 0,-1 1-47 0,-2 3-109 16,-3 1-220-16,-18-3-154 0,-23-1-581 15</inkml:trace>
  <inkml:trace contextRef="#ctx0" brushRef="#br1" timeOffset="-44673">8436 1258 212 0,'0'0'-35'0,"0"0"4"16,0 0 15-16,0 0 15 0,0 0 2 0,0 0 0 16,0 0-2-16,0 0 1 0,-45 188-1 0,44-146 2 15,-2 2-1-15,-4 2 1 0,4 2 0 16,2 3-2-16,-3 3 0 0,-2 4-2 0,4-1 0 16,-4 4 2-16,-1 1 1 0,2-2-1 15,-3 2 3-15,4-6-4 16,-5 2 1-16,5 0 3 0,0-2-5 15,-3-1 4-15,3-1 1 0,-3 0 0 0,3-1 3 0,0-1-4 0,-4-2 2 0,5-4-1 16,-2 0 0-16,1 0 2 0,0-3 1 0,-2 0-2 16,2-2 3-16,1-1-3 0,1-3-1 0,-4 0-1 15,3-1-1-15,2 1 2 0,-2-1-2 0,1 1 0 16,-4 1 0-16,5-1 0 0,1-2-2 16,-2 4 2-16,2-3-3 0,0 3 2 0,0-2-2 15,0 2 2-15,0-1 1 0,0 1-1 0,0-3 2 16,0 1 0-16,0-2-3 0,0-1 2 15,0 0-2-15,0-2 0 0,0 2 0 0,0-4 2 16,0 2 0-16,0-3 0 0,-1 1 1 0,1-2 1 16,-1 0 1-16,-1-1 3 0,2-3-3 0,-2 2 3 15,2-3-2-15,-3 1 3 0,3-2 4 16,0 0 2-16,0-2 2 0,0-2 3 0,0 0 1 16,0-1 0-16,0 0-3 0,0 1-1 0,0-2 1 15,0 4-1-15,0-4 0 0,0 1-1 0,0-1-7 16,0 2 1-16,0-1-3 0,3 1-1 0,-3-2 1 15,2 1-5-15,0 2 2 0,-1-1-3 16,0 2 0-16,1-2 1 0,1 0-1 16,2 1 1-16,-2-2 0 0,-1 0-1 0,1 0 0 15,3 2 1-15,-2-2 0 0,1 0-1 16,1 0 0-16,-2 2-3 0,3-1 0 0,-3 1 3 0,-2-2-3 16,5-1 4-16,-4-1 0 0,0 0-1 0,-2-1 1 15,0-1 2-15,2 1 1 0,0 0 0 0,-2 2 1 16,-1-1 0-16,0 0-4 0,0 1-2 0,0 1 2 15,0 1-2-15,0-2 4 0,0 3 2 16,0-1-4-16,0 1 3 0,0 0-4 0,-1 0-3 16,1 3 2-16,0-3 0 0,-3-1 1 0,0-2 3 15,2-1-2-15,1 0-1 0,-1-2 1 16,1 1-2-16,0-1 3 0,0 1-1 0,0 0 0 16,0-1 1-16,0 2-1 0,0-2 0 0,0 1 0 15,0 1-1-15,0-1 3 0,0 0-1 16,0 0 0-16,0 2-1 0,1-1-1 0,0 2 1 0,-1 0 2 15,3-1 1-15,-3 1-1 0,0 0 0 16,0-3-3-16,0 1 1 0,0-2 1 0,0 1-1 16,0-1 2-16,0 0-2 0,0 1 1 0,-3-4 0 15,2 2-1-15,0 0 0 0,1 2 2 0,-2-2 1 16,1 2-1-16,-2-2 1 0,1 1-4 0,-1 0 1 16,1-1 2-16,1 2 2 0,0-3 4 15,-2 1-3-15,-1-1-1 0,0-1-1 0,2 3-3 16,0-2 2-16,-1 0-2 0,0 0 0 0,-1 0 0 15,4 0 1-15,-1 1 2 0,-1 1-3 16,1-3-1-16,0 3 2 0,1-1-3 0,-2-2 2 16,2 1 0-16,0-2-4 0,0 0 2 0,0 0-1 15,0-1 1-15,0 0 3 0,0-2-1 0,0 1-1 16,0 0 0-16,3-4-1 0,-2 4 4 16,1-1-1-16,-1-2 1 0,0 2 3 0,5 1-4 15,-3-1 5-15,-1-2-2 0,0 3-1 0,2-3 0 16,0 2-1-16,-1 0 1 0,-1 0 1 15,3-3-1-15,0 3 2 0,-2-1-3 0,-1-1-1 16,5 2 1-16,-4 0-2 0,0-2 3 0,4 2 0 16,-3-2-1-16,-2 2 2 0,5-1 0 0,-3 1 1 15,-1-1-1-15,5-1 1 0,-4 1-1 0,3 0-2 16,-1 0 3-16,-1 0-1 0,2-1-2 0,-3 1 2 16,6-1-2-16,-2 1 2 0,-3 0-1 15,3-1-1-15,-1 1-1 0,1 0-3 0,-2 0 4 16,3-1-1-16,-3 0 0 0,3 1-1 0,1-1 0 15,-4 0-1-15,3 3 2 0,-3-3 1 16,3 2 0-16,-2-1-1 0,1-1-2 0,0 1 1 16,-2 0-3-16,5-1 4 0,-3 2 2 0,0-1 0 15,3 0 0-15,0-1-1 0,-4-1-2 0,4 0 0 16,1 2 0-16,-2-3 0 0,-1 3-2 16,1-2 0-16,2 2 2 0,-1-1 0 0,0 1 2 15,-3-1 0-15,3 2 1 0,3 0-1 0,-4-2-2 16,3 0 2-16,-2 3-1 0,0-3 1 0,-2 2 1 15,3-1 1-15,2 1 1 0,-2-2-1 16,1 2 1-16,-1-1-4 0,0-1 3 0,1 1 0 16,0 0 1-16,1-2-3 0,0 1-1 0,-1 2-1 15,1-1-3-15,-1 2 0 0,1-1 1 0,1 0 0 16,0-2 1-16,0 2 1 0,2-2-2 16,-2 2 2-16,2 0 0 0,-2 0 1 0,0 2 0 15,3-2 1-15,1-1 0 0,-1 1-2 0,-3-1 1 16,5-1 0-16,-3 1 1 0,-2-2 0 0,5 1-2 15,-3 0-1-15,-1 0 0 0,2-2-1 0,1 3 1 16,-3 1 1-16,-1-1-1 0,2-1-2 16,1 3 2-16,-3-2-3 0,0 1 2 0,1-1-1 15,-2 1 1-15,2 0 1 0,0 2-2 0,-1-1 2 16,0 0 0-16,-1-1 1 0,0 1 3 0,-1 1-2 16,2-2 0-16,-1 0-2 0,1 2-2 15,1-2 3-15,0 0-1 0,0 0 2 0,0 2 2 16,1-2 1-16,-1 2-1 0,2-2-1 0,-2 0-2 15,1 1 1-15,3-1 2 0,-4 0 1 16,1 1 1-16,3-3-1 0,-2 2-3 0,-2 0 2 16,5 1-2-16,-3 0-1 0,-1-3 2 0,3 2-3 15,-3 0 1-15,4 1-1 0,-2-1 1 0,0 0 2 16,1 0 1-16,0 0 1 0,0-2-5 0,-2 2 4 16,1-1-2-16,0 2-2 0,-1-3 6 15,0 2-4-15,-1-2 0 0,1 2 2 0,0-2-2 16,0 3 2-16,-1-1 1 0,2-1 0 0,-2 1 2 15,-2 0 0-15,3 1-2 0,-2-3 3 0,0 2-3 16,-1 0 2-16,-1-1 0 0,2 0-3 16,-5 0 0-16,3 1-2 0,0-1-1 0,-3 0 1 15,1 1 0-15,0-1 2 0,-2 2 5 0,-2-1 3 16,3-2-4-16,-3 2 0 0,0 1-2 0,0-3-1 16,1 2-4-16,-1-2 4 0,1 2-1 0,0 1-3 15,-3-1 8-15,-2 0-5 0,5 0 1 16,-4 2 4-16,-1-2-3 0,2 1 2 0,-4 0 0 15,0 0 2-15,2 0 2 0,0 2 0 0,-3-2-2 16,1 3 2-16,2 0-4 0,-4 0-1 16,1 1 0-16,1-2-7 0,0 1 3 0,0-1-3 15,-1 1 0-15,2-1 2 0,-1-1-1 0,0 2-1 16,2 0 1-16,-3-1-6 0,2 1 0 16,-2-1 5-16,2 2 2 0,-3-2 8 0,1 2-1 0,-1-2-4 15,2 2 3-15,-2-1-5 0,0 1 3 16,0 1 0-16,0 3-1 0,0-1 6 0,0 0-1 15,0-1 0-15,0-1-4 0,-3 2 0 0,3-2-1 16,-4 2 4-16,0 0 0 0,0-1-1 16,0 1-2-16,0 0 2 0,-3 1 5 0,3-1-5 0,-4-2 4 15,2-1 2-15,-2 0 0 0,0 0 8 16,-2-2 0-16,1 2-4 0,-2-2-3 0,0 3-1 16,0-5 5-16,-2 4-3 0,0-2-1 0,-2 2-1 15,-3-2-6-15,0 2 2 0,2-2-3 16,-5 2 0-16,4-1 1 0,-2 2-2 0,-2 1 3 15,-1 0 1-15,2-3-1 0,-2 3 1 0,0 1-3 16,-1-1 2-16,1 1-2 0,0 0 1 0,0-2 0 16,0 2-1-16,1-2 0 0,-3 1 0 15,3 0 3-15,-1 0-2 0,-1 0 1 0,-2 0 1 16,3-1-4-16,-2 1 0 0,0-1 2 0,2-1-2 16,2-2 1-16,-2 2 1 0,3-2-4 15,0-1-2-15,1 0 1 0,-1 1 0 0,0-1 0 16,1-1 5-16,0 1-3 0,1 0-1 0,-1-1-1 15,2 2-4-15,-2-3 1 0,0 2 1 0,2-1 5 16,-1 0 0-16,-1-1 1 0,2 0 0 16,1 0-1-16,0 0-1 0,0-1 2 0,3-1-1 15,-2 1 2-15,-1-2-1 0,1 2 1 0,-1-2-2 16,-1 1-3-16,2-2 1 0,-2 2-3 0,2 0 0 16,1-1 2-16,-1 2-2 0,0 0 1 0,1-1-1 15,-1 2-1-15,-1 1-1 0,0-1-1 0,0 0 0 16,-3 0 2-16,2 0 0 0,2 2 0 15,-1-1-3-15,0 1 4 0,-1-1-1 0,-1 1 1 16,0-2 4-16,2 2-3 0,-2-1 2 0,-1 1 1 16,1 0-2-16,0 0 2 0,0-2-1 15,-4 2 1-15,2 2 2 0,-1-3 0 0,2 0-3 16,-1 2 1-16,1 1-2 0,0-1-2 0,-2-1 1 16,5 0 0-16,-3 0 2 0,0 1-3 0,0-1 2 15,5-1 2-15,-2 1 5 0,0-2 8 16,0 2-3-16,-3-1-2 0,2 1-7 0,1-1-5 15,-2 3 2-15,1-3 0 0,-5 2 1 0,6-1 4 16,-2 0 0-16,-3-1 4 0,5 1 0 16,0 0 3-16,0-1 0 0,2 0-1 0,-1 1 1 0,0-2 2 15,2 2-9-15,-2-2 1 0,1 2-1 16,0-1-5-16,0 0 6 0,1 0-7 0,-2 1-4 16,0-1 0-16,1 0 1 0,-1 1 2 0,2 1 2 15,-2-1 0-15,0 1-1 0,1-1 0 0,-1 1 0 16,-1 0-2-16,1-1 3 0,1 1 0 15,-1-2-2-15,2 2 2 0,-1 1-2 16,1-1 0-16,0 0 1 0,2 2-2 0,1-3-1 16,-1 3 0-16,-2-2-4 0,5 2-1 0,-2 1 1 0,-1-2-3 15,3 3 3-15,-1-2 0 0,0 4-2 16,1-1 1-16,-3-1-3 0,6 1 1 0,-4 2 0 16,4-2-1-16,-1 1 2 0,-2 1-1 0,4 1-2 15,-2-3 3-15,0 3-2 0,3-1 0 16,-1 0 5-16,-1 1 0 0,0 1 1 0,2 0-2 15,1 1-6-15,-2-1 4 0,2-2-2 0,1 1 2 16,0-1 3-16,0 1-4 0,0-4-2 0,0 1-5 16,0-4-6-16,0 3-2 0,0-4-1 15,3 1 4-15,-1 0 5 0,1-1 6 0,4 0 3 16,-4 1 1-16,-1 1-1 0,5 1 2 0,-3-1 2 16,-2 1 1-16,5 1 2 0,-3 0 0 0,-2 3 1 15,5-2-2-15,-3 5 0 0,-1-1-1 16,0 3-2-16,2 3-3 0,-2-2-12 0,0 2-4 0,-3 2-10 15,4-2-7-15,0 0-5 0,-3 2-15 16,1 1-5-16,-1-4 5 0,-1 3 10 0,0-1 18 16,0 0 14-16,0 3 9 0,0 0 5 0,0-1 1 15,1 0 4-15,-1 1 1 0,0-1 1 16,0 2 0-16,0 1-4 0,0 1-1 16,-1 0 3-16,0 0 1 0,-2 3 4 15,-4-1-2-15,4 1-1 0,-1-2-1 0,-4 4-2 0,4 0 0 0,-3 2-2 16,3-1 2-16,-1 4 0 0,-2-2 2 15,1 3 1-15,-2-5-2 0,5 2-3 0,1-3 0 16,-4 1 1-16,3-3 0 0,3 3-2 0,0-2 0 16,0 0 1-16,0 0-1 0,0 0 3 15,0-1-2-15,3 2-3 0,3-3 1 0,-4 2 1 16,1-1-3-16,3 0 5 0,-1 3-1 0,-2-1-1 16,4 3 5-16,-3-2-2 0,-2 2 2 0,1 0 2 15,4 4 0-15,-4-1 2 0,-2 6-3 16,2-1-1-16,1 1 1 0,-1 3-5 0,-2-2 4 0,0 3 1 15,-1 2 2-15,0-1 0 0,0 0 1 0,0 1-1 16,-1 2 0-16,-2 0-1 0,-2 1 1 16,2-1 2-16,-1 5 2 0,1-1 1 0,-4 1 0 15,6 1-4-15,-3 3-1 0,-2 3 3 0,4-1 0 16,2 2 2-16,-3 0 4 0,2 1-7 16,-1 3 2-16,-3 0-3 0,3-2-4 15,1-1 3-15,0 0-3 0,-1-2 0 16,1 1 4-16,0 1-5 0,1-1 1 0,-3 2 0 0,0-1-4 15,2-2 2-15,-1 0 0 0,1 3 3 0,0-2 0 16,-1 1-1-16,1 0 3 0,-2-1-3 0,0-3 0 16,3-2 0-16,0-2-2 0,0 0 2 0,0 0 2 15,0-1-4-15,0 2 5 0,0 0 1 16,0-3-3-16,3-1 5 0,0 0-5 0,-2-5-1 16,1 4 2-16,-1-3-2 0,0 1 3 0,-1 0-1 15,0-3 3-15,2-4 1 0,-1 0 1 16,2-3-1-16,-3-1-4 0,0 3 1 15,0 2-3-15,0-2 3 0,0 1 0 0,-3 0-6 0,0-1 2 16,2 0 4-16,-3 0 6 0,-3 1 6 0,2-2-4 16,-4 0-4-16,5 2-8 0,-2 0 3 0,3-2 5 15,-3 9-1-15,0-6 1 0,4 2-1 0,-2-2 2 16,0-3 0-16,-2-1-2 0,5 0-12 0,-2-1-6 16,-1 1 3-16,2-2 2 0,0-2 2 15,1-2-9-15,1-4-23 0,0-1-3 0,0 0-6 16,0-4-10-16,0-4-24 0,0-1-80 0,0-3-85 15,0-2-8-15,0-7 36 0,0-5 123 0</inkml:trace>
  <inkml:trace contextRef="#ctx0" brushRef="#br1" timeOffset="-42509">10834 829 0 0,'0'0'0'0,"0"0"0"0,0 0 0 15,0 0 0-15,0 0 0 0,0 0 0 0,0 0 0 16,0 0 1-16,-37 176 1 0,35-147-1 0,-2 5 1 16,0 1 2-16,-1 6 0 0,-1 2-1 0,0 3 1 15,0 4-3-15,-2 3 2 0,2 0-1 16,0 3 0-16,0 2 1 0,-1-2-1 0,2 0 2 16,1-2-2-16,-2-3 2 0,5 0-1 0,-3 1 4 15,2-2 4-15,0 1 5 0,-2 0 0 16,2-3 5-16,0-1 5 0,-1 2 7 0,-1-2 15 15,1 0-1-15,-1 0-1 0,1 0 1 0,-1 2-3 16,-1 0 6-16,3 1 0 0,-1 1 2 0,-2 1-11 16,1 1-15-16,0 0-6 0,-2 1-12 15,2-1-1-15,0 3 1 0,-1 0 1 0,1 3-4 16,1 0-1-16,0 0-3 0,0 0-2 0,2 1 1 16,1 1-5-16,0-2 3 0,0 0 2 0,0-1 0 15,1 4 2-15,5-2 1 0,-3-1-3 16,-1-2 3-16,4-1-1 0,-5-2-1 0,2-2 3 15,1 1 4-15,-4-3 2 0,1-1 4 0,1-1 2 16,0 0-3-16,-2 0 0 0,0 0-3 0,0 0-1 16,0 0 0-16,0 0 1 0,0-1 1 15,0 1-4-15,0 2 1 0,0-2 2 0,0 1 2 16,0-2 1-16,0 0 2 0,0 0 1 0,0 2-4 16,0-1-1-16,0 2-5 0,0-3-5 0,3 1-1 15,0-2 0-15,0-2-1 0,2 1 0 0,-1 0 3 16,0 0-2-16,2-2 1 0,-3-1 2 15,-1-1-4-15,1 0 5 0,-2 0-2 0,1 2 1 16,0 0 0-16,0-1-5 0,-1 0 1 0,1 0 2 16,0-5 0-16,-2 0 3 0,2-2-1 0,-1 0 1 15,2 0 5-15,-2-2-2 0,0 3 3 16,-1 0-2-16,2-1-4 0,2 1 0 0,-3 1-3 16,3-2 1-16,-2 0 1 0,0 1-2 0,0 1-2 15,1-1-3-15,-2 4 2 0,3-1 3 0,-1 1 4 16,-2-2 2-16,0 2-4 0,-1-3-2 15,0 2 1-15,0-3 1 0,0 2 2 0,0-3 2 16,0 2 0-16,0-2-1 0,0-3 3 0,-1-1 2 16,0 0 0-16,-1-2 1 0,1 1-1 0,1-1-1 15,-3 2-5-15,2-1 0 0,0 0 6 16,1 0 2-16,-6 1 2 0,3-3 0 0,-1-1-10 16,3-3-3-16,-3 0 1 0,1 1-2 0,-2-1 4 15,3 1 3-15,-2 0 1 0,1 1 2 0,-1-1-5 16,0-1-1-16,3 3 5 0,-2-1 4 15,2 1 12-15,-3-2-3 0,0 2 1 0,2 0-6 16,1 0-3-16,-2 1 1 0,0 0-4 0,2-1 5 16,0 0-9-16,1 1-1 0,0-1 0 0,-3 0 0 15,2 3 10-15,-1-4 5 0,-1-1-1 16,1 0 6-16,-1-1 4 0,3 1 5 0,-3 0 0 16,1 2-12-16,-1 1-3 0,0-1-7 0,0-1 7 15,1-2 2-15,-1-2-5 0,0-2-3 0,-1-3-8 16,1 2-1-16,1-2 0 0,-1-4-1 0,-1 0 1 15,0-5 0-15,4 0-2 0,-3-4-2 16,2 0-9-16,-1-3-15 0,2-1-36 0,0 0-63 16,-3-3-79-16,3-8-161 0,-1-5-35 0,0-1-22 15,-2 5 201-15</inkml:trace>
  <inkml:trace contextRef="#ctx0" brushRef="#br1" timeOffset="-41644">8385 992 957 0,'0'0'-77'15,"0"0"-46"-15,0 0 0 0,0 0 39 0,0 0 55 16,0 0 29-16,0 0 7 0,0 0 1 16,0 0 4-16,0 0 0 0,171-23 5 0,-138 15 11 15,-2-1 16-15,6-1 14 0,0 0 18 0,-3 0 6 16,4 2 6-16,-1-1 1 0,2 2-5 16,0 1-11-16,2 1-21 0,0 2-13 0,3 0-15 15,-2 0-5-15,3 1 1 0,2-1-5 0,-4 2-2 16,6 1-2-16,-1-2 1 0,1 2 4 0,5 0-1 15,-2 0 5-15,-1 0 0 0,4 0 1 16,0 0 7-16,1 0-4 0,-2 0-4 0,6 0-3 16,-2 0-6-16,-2 0 1 0,2 0-1 0,0 0-3 15,-2 0 1-15,-3 0 1 0,-3 0 3 16,1 0 2-16,-3 0-1 0,-3-1-3 16,-3-1-4-16,-4 1-6 0,-2-1 0 0,-7 2 0 0,-2-2 2 0,-4 2 0 15,-4-1-1-15,-5 1-2 0,-3 0-2 16,-4 0-1-16,-5 0 2 0,-2 0 3 0,0 0 0 15,0 0-9-15,0 0-21 0,-5 0-36 0,-1 0-80 16,-3 0-111-16,-3 0-116 0,2 1 1 16,2 1-106-16</inkml:trace>
  <inkml:trace contextRef="#ctx0" brushRef="#br1" timeOffset="-41271">10121 479 1933 0,'0'0'40'0,"0"0"-136"0,0 0-60 16,0 0 7-16,0 0 43 0,0 0 61 0,0 0 59 16,0 0 6-16,0 0-2 0,0 0-1 0,0 0-2 15,176 101-10-15,-142-89-5 0,-1-1-3 16,1-2-1-16,-4-1 0 0,0-1 0 0,-1 0 0 15,-5-1 1-15,4 1 1 0,-5-1 2 0,-4 0 0 16,-4 2-3-16,-1 2 1 0,-5-3 3 0,0 2 3 16,-5-1 9-16,-2 1 18 0,-2 1 29 15,0 0 30-15,-11 4 18 0,-2 2 0 0,-5 1-18 16,-7 5-24-16,-3 1-19 0,-4 3-10 0,-4 1-3 16,-5 2-3-16,-3 1-3 0,-3 2-5 0,0-2-8 15,-1-1-6-15,-1-3 0 0,2-1-1 16,4-3-3-16,2 0 1 0,0-2-8 0,4-4-11 15,0-2-13-15,8-2-32 0,3-5-48 0,9 0-70 16,2-4-123-16,4-3-188 0,4 0 10 16,4 0-183-16</inkml:trace>
  <inkml:trace contextRef="#ctx0" brushRef="#br1" timeOffset="-40651">8654 624 1287 0,'0'0'346'0,"0"0"-327"0,0 0-6 16,0 0-7-16,0 0 4 0,0 0-6 0,0 0-9 15,0 0-8-15,0 0 1 0,0 0 3 0,0 0 2 16,0 0 2-16,-155 132 0 0,140-108 2 0,-3 4 0 16,-4 0 6-16,-4 0 8 0,-1 3 2 0,1-1 2 15,-1-1-2-15,1-2-7 0,5-1 4 16,-1-3 0-16,3-2 1 0,2-2 0 0,3-5-5 16,6-1-2-16,0-3-5 0,3-2-2 0,4-3-8 15,-2-2-9-15,3-3-11 0,0 1-10 0,0-1-5 16,0 0 0-16,0 0 5 0,3 0 20 15,0 0 23-15,0 0 22 0,5 0 14 0,-3 0 0 16,7 0-3-16,1 0-5 0,0 0-2 0,2-1-5 16,2 1-6-16,3-2-3 0,-2 2-3 15,4 0-3-15,-4 0-2 0,5 0 0 0,-4 3-6 16,1 0 0-16,-2 2 0 0,-1 0-3 0,-2 0 3 16,1-2 0-16,-5 3-2 0,3-1 1 0,-4-1 3 15,3 2 0-15,-1-4 1 0,-1 2 1 16,-1-2-5-16,-4 0 3 0,1-1 0 0,-1-1-6 15,-5 0 0-15,3 0-9 0,-4 0-29 0,3 0-48 16,-3 0-72-16,0-5-141 0,1-3-88 16,-1-2 21-16,0 4-14 0</inkml:trace>
  <inkml:trace contextRef="#ctx0" brushRef="#br1" timeOffset="-40466">8581 676 1756 0,'0'0'60'0,"0"0"-121"0,0 0-11 16,0 0 18-16,0 0 49 0,0 0 33 0,0 0-8 15,0 0-10-15,0 0-3 0,0 0-5 16,58 174-6-16,-51-146-15 0,0-2-33 0,-1-2-87 16,-1-4-126-16,-1 1-115 0,-1-7 9 0,-2-6-90 0</inkml:trace>
  <inkml:trace contextRef="#ctx0" brushRef="#br1" timeOffset="-38931">9303 435 116 0,'0'0'54'0,"0"0"8"15,0 0 16-15,0 0 16 0,0 0 0 0,0 0-13 16,0 0-19-16,0 0-11 0,0 0 3 16,0 0 3-16,0 0-5 0,0 0-9 0,0 0-18 15,0 0-14-15,-8-9-7 0,11 3-2 0,-1 1 6 16,1-1 9-16,1-1 3 0,2 1 0 0,-2 0-4 15,5 0-4-15,-3-2-5 0,5-2-3 0,0 3-1 16,1-2-4-16,2-2-1 0,-1 2 0 16,2-2 1-16,2 1 3 0,-1-2 2 0,2 0 1 15,-1 0-3-15,4-1 3 0,1-2 4 0,2 3 5 16,2 0 9-16,0 0 3 0,2 1 1 16,0 2-3-16,1 0-7 0,1-1-2 0,3 2-4 15,-2 2-2-15,3 0 0 0,-1 0-4 0,7 4 0 16,-1-3-3-16,1 2 2 0,2 0 1 0,0 2 0 15,1 1 2-15,3 0-1 0,-2 0 2 16,6 0-2-16,-2 0 1 0,1 0-4 0,2 1 3 16,-3 4 5-16,1 1 4 0,4 0 7 0,0 3-1 15,1-2-4-15,0 3-1 0,2 2-3 0,-3-1 3 16,3 1 0-16,3 2 2 0,1 0 6 16,-4 2-3-16,3 0-3 0,0 3-1 0,-3-1-6 0,1 0-3 15,2 2-1-15,-2-2-3 0,-2 1 3 16,3-4 5-16,0 4 5 0,-1-2 8 15,-1 3 3-15,1-4 4 0,-2 4 2 0,0 0 4 16,-2 2 6-16,0-3 1 0,-1 3 5 0,-1-1 0 16,-1-1-11-16,-2 2-5 0,0 0-7 0,1 2-6 15,-3-3 4-15,5 1-2 0,-8-1-2 0,7-1 1 16,-5-1-1-16,5 0 1 0,-3-1 0 0,0-1 0 16,3-2-1-16,-4-1-3 0,2-2-3 15,0-1-4-15,1-2 0 0,-4-5 1 0,0-1 0 16,0 0 1-16,-4-3 2 0,-2 0-4 0,1 0 0 15,-4-6-1-15,-2-1-3 0,0-1 5 16,-4 0 0-16,-3 1 2 0,-1-1 0 0,-7-1-4 16,2 2 1-16,-6 1-7 0,-2-2 3 0,-2 2-3 15,-4-2-2-15,3 1-1 0,-2 0-7 0,-1-2-2 16,2 0-9-16,-3-2-7 0,3 0-16 16,-5 1-9-16,2 1-9 0,-2 0-17 0,-3 1 0 0,-1 1-14 15,0 0-22-15,0 1-34 0,0-1-71 16,-1 2-83-16,-3 2-92 0,-2 0 9 0,4 1 77 15,0 2 69-15</inkml:trace>
  <inkml:trace contextRef="#ctx0" brushRef="#br1" timeOffset="-38251">14268 464 1182 0,'0'0'46'0,"0"0"-42"16,0 0-23-16,0 0-36 0,0 0-34 0,0 0 2 15,0 0 9-15,0 0 35 0,0 0 50 16,0 0 20-16,0 0 6 0,0 0 7 0,0 0 3 16,0 0 0-16,-70 152 5 0,51-121 15 0,-1 4 13 15,-2 0 4-15,-4 4 2 0,-3 5-5 16,-4 4-14-16,1 3-5 0,-5 2-11 0,-3 3-13 15,-1 6-5-15,-3-2-8 0,-1 3-7 0,-2 0-1 16,-1 1 10-16,1-2 3 0,-3 0 3 0,5-4-3 16,-6-4-10-16,9-6 0 0,2-7 8 15,2-7 11-15,8-8 15 0,3-6 8 0,4-5 8 16,6-5 3-16,4-2-9 0,3-3-6 0,7-3-9 16,2 0-13-16,1-2-11 0,0 0-17 0,0 0-32 15,1 0-34-15,5-2-11 0,1 0 10 16,6-3 26-16,6 1 35 0,3-4 16 0,7-1 1 15,6-1-2-15,5-1 0 0,4 0-2 0,9 0 1 16,1 0-1-16,8 0-2 0,2 0-2 0,0 2-6 16,5 1-1-16,-3 2-3 0,0 3 0 0,0 2 2 15,-4 1 0-15,-4 0-1 0,-4 0 0 16,0 1-3-16,-5 3-2 0,-4 4 3 0,-6 0 0 16,1 1 2-16,-6 0 2 0,-1 1-1 0,-4 1 1 15,-5 0 1-15,-3 0 2 0,-4-2-2 0,-3 0 0 16,-7-2-2-16,2-1 0 0,-6-3 0 15,1 1-2-15,-1-2 2 0,-3-2 1 0,0 0 4 16,0 0-7-16,0 0-13 0,-6 0-28 0,2-1-69 16,0-4-86-16,-5-2-154 0,-2-3-147 15,3 1 47-15,1 1-88 0</inkml:trace>
  <inkml:trace contextRef="#ctx0" brushRef="#br1" timeOffset="-37919">14176 527 2588 0,'0'0'-11'0,"0"0"-78"15,0 0 1-15,0 0 18 0,0 0 45 0,0 0 43 16,0 0-4-16,86 176-10 0,-61-129-2 0,1 5 1 15,0 4-3-15,-2 5 2 0,2 1 0 16,-2 5-2-16,-3 0 2 0,1 1 2 0,-4-1 6 16,-4-3 6-16,-1-3 9 0,0-6 5 15,-1-5 2-15,-4-6 3 0,0-6-2 16,3-6 1-16,-4-4-3 0,0-7-1 0,2-1 0 16,-3-6-4-16,2 0 1 0,-4-5-4 0,-1 1-4 0,1-6-1 15,0 1-7-15,-3-2-3 0,1-1-1 16,-2-1-6-16,0-1 0 0,0 0-3 0,0 0-10 15,0 0-18-15,0 0-43 0,0 0-101 0,0-1-272 16,0-1-976-16</inkml:trace>
  <inkml:trace contextRef="#ctx0" brushRef="#br0" timeOffset="3850">12184 6008 207 0,'0'0'76'0,"0"0"27"0,0 0 27 16,0 0 10-16,0 0-7 0,0 0-21 15,0 0-22-15,0 0-10 0,0 0 7 0,0 0 5 16,0 0-11-16,0 0-19 0,-5 0-28 0,3 0-20 16,0 0-8-16,-3 0-4 0,1 0-4 0,2 0-7 15,-5 0-6-15,1 4-5 0,1-1-1 16,-1 0-1-16,4 0 1 0,-4 4-6 0,4-2-3 16,2 1-1-16,-3-1-1 0,3-2 3 0,0 0 13 15,0 0 16-15,4-1 18 0,1 0 20 0,-1 1 8 16,6-2 8-16,-2 2 6 0,2-1-1 15,6-2-4-15,1 2-6 0,0-2-12 0,5 0-9 16,3 0-4-16,1 0-9 0,2 1-4 0,4-1 3 16,-2 0 2-16,4 0 1 0,3 0-2 0,0 0-8 15,2 0-4-15,4 0-1 0,2-1 1 16,1 1 1-16,2-2-1 0,0 2 1 0,4 0-1 16,1 0-1-16,0 0 1 0,3 0-3 0,1 0 1 15,2 0 2-15,-3 0 1 0,5 0 2 16,1 0 1-16,3-2-3 0,2-1-2 0,0 0 1 0,2 1-3 15,4-3 2-15,1-1 0 0,0 2 0 16,1-4 3-16,3 2-2 0,-3-2 0 0,0 0 0 16,1-1-3-16,-3 2-1 0,2 0 1 0,-4 0 0 15,4 1 2-15,-4 0 0 0,3 2 0 0,-1-1-2 16,4 4 0-16,-5-3 0 0,6 3-1 16,-6 1-1-16,5 0 3 0,-3 0-2 0,1 0-1 15,-3 0 2-15,3 3-3 0,-2 0 2 0,2 0 1 16,0 0 0-16,-3 2 3 0,6-4-1 15,-4 2 0-15,4-1-3 0,-1-2 1 0,-4 1 0 16,2-1 1-16,-6 0-1 0,1 0 1 0,2 0-2 16,-3 0-1-16,-1 0 2 0,-1-1-1 0,-2-1 2 15,2 2-1-15,-5-3 2 0,2 2-2 16,2-1 3-16,-8 2 1 0,6 0 2 0,-4 0 0 16,-4 0-3-16,-1 0-2 0,0 0-1 0,-5 0-1 15,-3 2 1-15,0 2-2 0,-4-1-1 0,-4 0 1 16,0 1-2-16,-7 1-3 0,-2 0-10 15,-4-1-26-15,-2 2-38 0,-8 0-57 0,-4 0-57 16,-4 1-69-16,-6 2-32 0,-2 3 16 0,-8-1 58 16,3-4-63-16</inkml:trace>
  <inkml:trace contextRef="#ctx0" brushRef="#br0" timeOffset="4914">11757 13963 2266 0,'0'0'15'0,"0"0"82"0,0 0-36 15,0 0-6-15,0 0-6 0,0 0-21 0,0 0-39 16,0 0-36-16,0 0-12 0,0 0-6 0,0 0 18 16,0 0 18-16,0 0 5 0,0 0 4 15,102-108-3-15,-66 108 4 0,1 0 3 0,2 0 1 16,6 1 7-16,-1 4 5 0,6-2 1 0,1 3 3 15,6-3 1-15,-1 2 3 0,4 0 0 16,5-2 1-16,1 1 3 0,4 2-1 0,2 1 2 16,8-3 4-16,0 2 0 0,3 0 0 0,8-2-2 15,-1 2 1-15,4 1-2 0,4-1 0 0,1 0-6 16,4-2-2-16,0 3-1 0,3 0-4 0,2-1 4 16,0 2-1-16,3 1-2 0,-2-2 1 15,-1 2 1-15,1 2-5 0,-1 0 2 0,4 0-3 16,0 1-1-16,-2 0 5 0,0 0-1 0,0 0 2 15,-2 0 2-15,-1 1 0 0,-4-1 3 0,2 0-3 16,-1 0 0-16,-4 0 0 0,4 0-2 0,-6 1 6 16,4-3 1-16,-5 0 3 0,-1 0 5 15,-2 0-3-15,0-2-3 0,-1 0 4 0,0 2-3 16,-1-2 3-16,-6 1 2 0,4 1-4 0,-2-1 0 16,-2 1-4-16,3 1 0 0,-7-1-1 15,-1 1-8-15,-3 0 6 0,-5 0-3 0,-2-2 1 16,3 2 4-16,-6-2-4 0,-2 1 0 0,-2-1-1 15,-4 2-2-15,1-2 4 0,-6-1 0 0,-3 1-1 16,-6-2 3-16,-5-1-3 0,-4 0 0 16,-7-1 2-16,-1-2-4 0,-4 1 5 0,-10-2 3 15,-3-2-1-15,-3 0 5 0,-6 0-9 0,-3 0-11 16,0 0-14-16,-1 0-34 0,-9-2-78 16,-2-2-178-16,4 2-276 0,0 1-839 15</inkml:trace>
  <inkml:trace contextRef="#ctx0" brushRef="#br1" timeOffset="15516">20165 0 126 0,'0'0'18'15,"0"0"-8"-15,0 0 0 0,0 0-7 0,0 0-9 16,0 0-1-16,0 0 4 0,0 0 5 0,0 0 8 15,0 0 4-15,0 0-1 0,0 0-4 0,0-5-4 16,0 5-2-16,0 0-1 0,0 0 4 16,0 0 1-16,0 0 1 0,0 0-1 0,0 0-7 15,0 0 1-15,0 0 3 0,0 1 3 0,3 3 7 16,-2 1-1-16,-1 0-2 0,0 2 0 0,3 1-2 16,-3 2-1-16,0 3 0 0,0 0 0 15,0 1 2-15,0 1 2 0,-4 2 2 0,1 0 3 16,0 3 3-16,-1 2 2 0,0 4-1 0,0 3-2 15,0 3-4-15,-4 1-5 0,4 5-2 0,-2 0-2 16,1 5 8-16,-2 4-1 0,1-1-1 16,1 7-3-16,-2 0-6 0,4 0 1 0,1 0-2 15,0 0-1-15,2-2-1 0,0-1 0 0,0 0-1 16,0-4 1-16,2-2 0 0,0-1-4 0,1-4 1 16,4 2 1-16,-3-1 1 0,-1-2 3 0,4 1 1 15,-3 0 2-15,0-2 4 0,-1-1 5 16,2-3 3-16,-2 2 1 0,1-2-2 0,1 1-3 15,-1-1-6-15,1 1 2 0,1-2-3 0,-3 1 1 16,5 1-3-16,-2-3 0 0,1 3 1 16,-3-1-3-16,1 1 0 0,2 1 0 0,-2 1 3 15,-2 3-1-15,1 3 2 0,0-1 3 0,-4 0-1 16,4 0-3-16,-2-1 4 0,2-1-6 0,-3-1 0 16,1-2 1-16,-1 1-4 0,2-2 6 15,2-3-1-15,-2-1 0 0,0-1 3 0,4-3-2 16,-5 3 10-16,2 1 5 0,5 4-5 0,-5-5 1 15,0 6-9-15,0-6 2 0,-1-1-1 0,-1-1 2 16,1 0 9-16,-2-2-2 0,1 1 6 16,0 3-1-16,-2 0-5 0,2 1-3 0,-1 1-2 15,1 1 1-15,-2 0-1 0,0-2 4 0,1 1 0 16,-1 1 5-16,0-3 1 0,0 0-1 0,0 0 3 16,0-2-5-16,0 0 5 0,0-1 6 0,-1-3 4 15,-1-1-4-15,1-2-7 0,-1 0-9 16,0-1-7-16,0-1-2 0,1 0 3 0,1 1-3 15,0 0 0-15,-3 0-2 0,3 1 1 0,-1-1-2 16,1 1 1-16,-1 2-1 0,1-1 3 16,0 2 0-16,-2-1 1 0,2-1 4 0,-1-2 1 0,-2 0 3 15,2-3-3-15,-1 0-3 0,2-1 2 16,-2-2-3-16,0-1 1 0,1 0-2 0,0 0-2 16,-1-2-2-16,-1 2 0 0,2 0 2 0,-2-1-2 15,3 0 3-15,0 0 0 0,0 0 2 16,-1 0 0-16,-2 4 1 0,2-1 1 0,0 0 1 15,-2 5 0-15,1-1-4 0,0 0 1 0,2 0-1 16,-2 0 1-16,0-1 2 0,0-3 0 0,-2 2-4 16,3-2-1-16,-2 0 0 0,3 1-1 15,0 0 1-15,-1 1-2 0,-1-2 1 0,1 2-1 16,0-2-1-16,-2 1 2 0,3 0 0 0,-2 1 1 16,1-1 0-16,-2 0-1 0,3 1 0 15,-1-1-1-15,1-1-1 0,0 2 1 0,0 2-2 16,0-2 7-16,0 2 2 0,0 1 1 0,-1-1 0 15,1-4-2-15,-2 2-6 0,2 2 4 0,0-1-1 16,-1 3 0-16,1-1 1 0,0 0 0 0,0-2 1 16,0-1-2-16,0-3-2 0,0 2-2 0,0-2-3 15,0 0 4-15,0 1 3 0,0-1-2 16,0-1 1-16,0 1-2 0,0-2-1 0,1 0 3 16,-1 1 3-16,2-2 0 0,-2 0 0 0,0 3 0 15,0-2 1-15,0 3-1 0,0 0-1 0,0 0 0 16,0 1-1-16,1-1 0 0,-1 1-3 15,1-1 1-15,-1 4-2 0,0-2 2 0,3 0-1 16,-2 1-1-16,1-2 2 0,1 1-2 0,-2 2-1 16,0-3 0-16,1 1-3 0,-2 1 2 15,1 2 0-15,-1-1 0 0,0 0 5 0,3-2-2 16,-2-2-3-16,2-1 3 0,-2-2-5 0,2 0 3 16,-2 0 2-16,1-1-1 0,-2-1 0 0,2 0-1 15,0 0-2-15,1-1 0 0,-1 2 5 16,1-1-1-16,-2 1-1 0,3 0 1 0,-1-2-3 15,0 2 1-15,0-2 1 0,-1 2 1 0,0-1-4 16,2-1 3-16,-1 2 0 0,-2-1-1 0,3 1 3 16,-4 0-3-16,3 0 1 0,1-1 1 15,-3-1-5-15,2 0 4 0,0 0-2 0,-2 1 0 16,3-3 4-16,-1 2-5 0,0 1 0 0,-3-1 0 16,4-1-2-16,0 1 1 0,-1 1 3 0,-1-1-1 15,1-1 3-15,1 1-5 0,-1-1 0 0,1 1 0 16,-1-2 1-16,2 2 3 0,-1-1 0 15,-1-1-1-15,2 2 2 0,-2-1-3 0,0 1 0 16,1-1 3-16,0 1-5 0,-1 0 4 0,-1 0-1 16,1 0-1-16,0-1 2 0,2 1-2 15,-2 0 1-15,1 0 2 0,0 1 1 0,0-3-1 16,1 2 3-16,0 1-6 0,-1-2 3 0,0 3-2 16,2-2-1-16,-2-1 4 0,0 0-2 0,1-1 1 15,2 2-1-15,-4-3-1 0,2 1-2 16,-2 1 1-16,3-2 0 0,-1 3 3 0,-2-5 1 15,4 5 1-15,-2 0 0 0,-1-1-2 0,3 1 1 16,-2-2 0-16,1 1-1 0,-1-1 0 0,1 1-2 16,1 0-1-16,-1-1-1 0,1 2 2 15,0-2 0-15,0 3 2 0,1-3-1 0,0 2 0 16,0-2 1-16,-1-1 1 0,3 0 0 0,-2 0 0 16,0 0-2-16,0 0 0 0,1 1 1 0,-1-3-3 15,4 1 2-15,0 2 0 0,2-1 0 0,0-3 1 16,1 3 3-16,0-1-2 0,0-1 1 15,0 2 1-15,1-3-4 0,-2 2 1 0,1 0 1 16,0-2-2-16,3 3 2 0,-5-3-1 0,2 0 0 16,3 2-4-16,-3-2 2 0,0 1 0 0,0 1-1 15,1-2 2-15,-2 1 0 0,4-1 0 16,-2 1 1-16,1 1-2 0,-1-2 1 0,2 0-1 16,0 2-1-16,-1-2 2 0,2 2-2 0,-1-2 1 15,0 0-2-15,0 1 0 0,-1-1 0 0,0 0-1 16,-2 2 2-16,0-1 0 0,1 0 0 15,-1 0 1-15,0 2-2 0,3-1 0 0,-3 0 0 16,4 2-1-16,-2-1 2 0,0 0 2 0,1 0 1 16,0 0-1-16,1 0-1 0,0 0-1 15,0 1 0-15,-2-1 1 0,0-2 0 0,2 3 2 16,-2-2-1-16,2 0 0 0,0 1 1 0,0-2-2 16,-1 1 2-16,1-1-1 0,4 2 0 0,-5-4 0 15,5 3-1-15,-2-2 2 0,-1 0-4 0,1 0 4 16,-2 2-1-16,0-4-1 0,-1 2 3 0,-1 0-4 15,0 0 1-15,0 2-1 0,1-2-1 16,-3 0 3-16,2-1-2 0,2 0 1 0,-1 1-2 16,-3 0-1-16,4 0 1 0,-3 0-1 0,2 2 3 15,0-2 0-15,-1 0 1 0,1 0-1 0,1 0-1 16,0 0 0-16,-1 0 0 0,1 0 0 16,0 0 1-16,2 0 0 0,-2-1-2 0,1 2 1 15,1-2-1-15,3 2 1 0,0-3 4 0,0-1-2 16,2 1 1-16,-1-1 1 0,1 0-2 15,0 0 2-15,0 0-2 0,1 0 1 0,-1 2 1 16,-4-2-3-16,4 0 0 0,-3 0 1 0,1 2-1 16,2-2 0-16,0 0 1 0,-3 1-3 0,3-1 1 15,-4 1-1-15,1 1 0 0,-1-1 3 16,-1 1-2-16,2 0-1 0,-5-1 2 0,4 0-2 16,-6 2 0-16,3-1-1 0,0 1 1 0,-2 0 1 15,2 0 2-15,1 0-2 0,-2 0-1 0,1 0 0 16,-1 0-1-16,1-1 0 0,0 0 1 0,-3 2 1 15,6-2-1-15,-5 2 3 0,3-1-2 16,-1-2 0-16,0 3 1 0,2-1-3 0,-6 0 0 16,4 0 0-16,1 0 1 0,-3 0 5 0,5-2-3 15,-5 2-1-15,3 1-1 0,-1-1-3 0,1-1 5 16,-1 1-2-16,2-1 2 0,-1 1 0 0,-1 0-1 16,2-2 1-16,-2 2 0 0,1-1-2 15,-2-1 0-15,4 2 0 0,-1-1 0 0,0 0 3 16,3 1-1-16,-5-2-1 0,5 1 1 0,1 0-1 15,-6-1 0-15,4 0 0 0,-4 1 0 16,0 0 0-16,-1-1 0 0,0 0 0 0,1-1 0 16,-3 2-2-16,2-1 2 0,0 1 0 0,-2 0 0 15,-1-1 2-15,4 0-1 0,-1 1-2 16,-1 0 2-16,0-1-4 0,2-1 1 0,-2 1-1 16,-2-1 0-16,3 2 4 0,-1 0 0 0,-2-1 0 15,0 1-1-15,0-1-1 0,3 1 0 0,-4-2-1 16,-1 2 1-16,1-1 1 0,-2-1-1 15,2 2 1-15,0-1 0 0,-1 1-1 0,1-1 0 16,0 0 3-16,1 1-4 0,0-1 2 0,0 0 0 16,0 3-2-16,-2-3 4 0,2 0-2 0,-1 1 2 15,2-2-2-15,0 2-2 0,-3 1 2 0,1-2 0 16,1 2 2-16,-2-1-2 0,1 0 1 16,-3-1-2-16,1 2-3 0,-1-1 2 0,0-1 0 15,1 2 1-15,1-1 2 0,-1 1 0 0,0-2 2 16,-1 3-2-16,2-1 0 0,0-2-1 0,0 3-1 15,-3-2 2-15,4 0 0 0,0 1 0 0,-1-2 1 16,1 3-3-16,1-3-1 0,-1 2 3 16,-3 0-4-16,2 0 4 0,0 0 0 0,-1-2-2 15,2 3 3-15,-2-2 0 0,1 2-2 0,3 0-1 16,-3-1 0-16,-1-1 1 0,1 0 2 16,0 2-1-16,-2-3-4 0,0 2 2 0,-4 0 0 15,4 0 1-15,0 0 2 0,-4-1-2 0,4 1-2 16,0 0 2-16,0 0 2 0,-2 0-2 15,-1 0 2-15,5-1 0 0,-4 1-3 0,1 0 2 16,-1-1-1-16,4 1 0 0,-3-1 2 0,-1 0-2 16,0 1 0-16,2 0 1 0,-1 0-2 0,-4 0 1 15,4 0-1-15,0 0 1 0,-4 0 0 0,4 0 0 16,-2 0-1-16,0 0 2 0,1 1-1 0,-3-2-1 16,4 2 3-16,-6-1-2 0,6-1 0 15,-8 3 1-15,7-2 0 0,-5 0 0 0,4 2 3 16,-3-2-2-16,3 2 0 0,-2-2-1 0,3 1-2 15,-4-1 1-15,4-1 3 0,-5 3-3 16,6-2 2-16,-5 0 0 0,3 2-4 0,-3-2 2 16,4 2-3-16,-5-2 2 0,4 1 2 0,-3-1 2 15,3 1-1-15,-3-1 2 0,1 1-3 0,0 1 1 16,0 0-1-16,-1-2 1 0,-1 1 3 0,5 0-3 16,-5 1 3-16,5-1-3 0,-5 1-1 15,6 0 2-15,-5-1-3 0,5 1 1 0,-5-1 2 16,5 0-3-16,-2 1 2 0,-2-1 0 0,2 0-2 15,-3 1 3-15,4-1-3 0,-4-1 0 0,0 2 1 16,1 0-2-16,-2-1 1 0,4 1 0 16,-4-1 0-16,3-1 4 0,-1 1-3 0,-4-1 0 15,5 2 0-15,-3 0-3 0,2-1 2 0,-1 1 1 16,-1-1-1-16,3 1 2 0,-3-2-1 0,-2 2 0 16,3-3 2-16,0 3-4 0,-2 0 2 15,0 0 1-15,4-1 0 0,-3 0 2 0,-1 2-2 16,2-1 0-16,-2-1 1 0,-1 3-2 0,3-1 3 15,0 0-1-15,-2 0 0 0,2 2 2 0,1 0-3 16,-4-1 0-16,4 1-1 0,-1-1-2 0,-2 2 3 16,3-1 0-16,0-1-1 0,-3 2 2 15,5-1-3-15,-4 0-1 0,5 1 2 16,-5 0-3-16,4 1 4 0,-3 1-2 0,5 0 0 0,-5 0 0 16,4-1-4-16,-5 0 5 0,4-1-2 15,-4 1 2-15,-1-3 2 0,3 3-2 0,-3-1 0 16,0 0 0-16,4 0-3 0,-3 2 3 0,-3 0 0 15,5-3 0-15,-1 3 2 0,-2 1-1 0,2 1-2 16,1-1 1-16,-3 0-2 0,2 2-1 16,0-3 4-16,-2 3 0 0,4 0 1 0,-3 1-1 15,-1-2-4-15,4-2 1 0,-3 3-4 0,-1-3 5 16,3 1 1-16,-3 0 1 0,0-1 2 0,2 1-3 16,1-5-1-16,-2 3-1 0,3 0-1 0,-3 0 3 15,-2-3-1-15,5 2 2 0,-4-1-2 16,0 1-1-16,0-1 1 0,3 1-2 0,-3-2 3 15,0 1 0-15,4 3 0 0,-3-4 0 0,-3 3-1 16,6-1 0-16,-4 0-1 0,-1-1 0 16,4 2 2-16,-2 0-1 0,0 1 1 0,-1 1 1 0,5 1-1 15,-4-1 0-15,3 0 0 0,-3 0-2 16,-1-1 3-16,4-1-1 0,-3 2-1 0,-3 1 2 16,6-1-1-16,-4 0 0 0,-1 0-1 0,1 2 0 15,2 0 0-15,-2 1 0 0,0-2 3 16,0 2-1-16,2-1-2 0,-1 0 2 0,-2 0-3 15,0 0 2-15,4 0-1 0,-5 2 1 0,2-3 1 16,-2 3-2-16,1-2 3 0,-1-1-1 16,4 1-1-16,-3-2 0 0,-1 1 4 0,1 0-5 15,-1 1 2-15,-1 1-1 0,1 0-3 0,1 2 4 16,2 0-1-16,-3-3 3 0,0 0-3 0,1 0 1 16,-2 0 2-16,1-1-4 0,-1 1 3 15,2 1 1-15,-2 0-1 0,0 2 2 0,0 0-1 16,0 1-2-16,0 0 2 0,0-1-2 0,0 1 1 15,0-1 0-15,0-2-3 0,0-1 2 0,0 0-3 16,0-2 2-16,0 2-1 0,-2-3-1 0,1 1 4 16,-1 1 0-16,1 1 0 0,0 1 2 0,-5-2-4 15,5 2-2-15,0 0 2 0,-1 1-1 16,1 1-1-16,1 3 1 0,-2-1 0 0,1 1 2 16,1-1 1-16,-4-2-1 0,3-1-1 0,-1 4-2 15,2-2 1-15,-1 0 3 0,0 0-2 0,-1 4 4 16,1-2-2-16,-2 0 1 0,0 5 0 15,2-4-1-15,1 2 1 0,-1 0 3 0,1 0-1 16,0 4-1-16,0-3-1 0,0 2-3 0,0-1 2 16,0-3-1-16,0 0 0 0,0-1 1 15,0-1-1-15,0 1 0 0,0-1 2 0,0 1-3 16,0-4 0-16,0 2 2 0,0 0-3 0,0 1 2 16,0 1 0-16,0 0 0 0,0 1 0 15,0 2-1-15,0-2-1 0,0 2-3 0,0-3 1 16,1-2 4-16,-1-2 0 0,1 2 1 0,-1-6 0 15,0 1-3-15,0 1 2 0,0-1 2 0,0 1-2 16,0 0 2-16,0 2-2 0,0-2-3 0,0 2 3 16,0-2-3-16,0 0 1 0,0-1 2 15,0-1-3-15,0 2 3 0,0 0-2 0,0-2-1 16,0 3 3-16,0 0-2 0,0 4 0 0,0 0 3 16,0 1 1-16,0-2 1 0,0 0-1 0,0-1-3 15,0 1-1-15,0-2-2 0,0 2 3 0,0-2-1 16,0 1 1-16,0-2 3 0,0 3-5 15,0-1 1-15,0 1 0 0,0 0-2 0,0-1 3 16,0 1 0-16,0 2 1 0,0-3 2 0,0 2-1 16,0 3 1-16,3 0-1 0,0 2 0 0,-2 0 2 15,1-2-3-15,-1-4 0 0,-1 0 0 16,1 1-2-16,-1-1 0 0,0-1 0 0,0 2-1 16,0-1 2-16,0 1-1 0,0-1 1 0,0 1 1 15,0 1-1-15,2 0 0 0,-1 4-2 16,3-1 2-16,-1 1-1 0,-2 3 0 0,2-3 4 15,-3-2-4-15,0-1 2 0,0-1 0 0,0 1-1 16,0 0 3-16,0 0 0 0,0-1 0 0,0 0 0 16,-1 1-6-16,-2 0 1 0,1 0 2 15,-3 0-3-15,2 3 6 0,2-1-5 0,0 3 0 16,-1-2 1-16,1 3-1 0,-5-3 4 0,5 1 1 16,0-1-2-16,-2-2 3 0,0 2-3 0,-2-2-1 15,2-1 1-15,2 0-3 0,-2-1 2 0,-3 1-1 16,5-1 1-16,-2 1 1 0,3 0-1 0,-2 2 0 15,0 4 0-15,1 1-1 0,1 0 0 16,0 1 2-16,0-2-1 0,0 0 1 0,0-2 2 16,0-2-2-16,0 1-1 0,0-1 0 0,-4 0 1 15,4 1 0-15,0-1 1 0,-2-1 2 16,1 2-3-16,1-1 0 0,0-3-2 0,0-2-1 16,0 1 4-16,0 0-2 0,0-1 0 0,-1 2 1 15,1 0-4-15,0 0 0 0,0 0 1 0,0-1 1 16,0-1 5-16,-2 0-3 0,2-2 1 15,-1 0-3-15,0 1 2 0,1-3 0 0,-6 1-3 16,5-2 2-16,-1 0-2 0,2-2 1 0,0 1 0 16,-1 2 0-16,1-2 1 0,-1 1-1 0,-1-2-1 15,1 2 2-15,0 0-3 0,-4 0 3 0,4 0 2 16,0 2-2-16,1 0 4 0,-2 0-4 16,0 1-1-16,0-3 3 0,-1 2-3 0,-1-1 2 15,3 0 0-15,0 1 0 0,-2-2 2 0,-1 0-1 16,0 2-1-16,2-3 1 0,1 0-1 15,-2-2 2-15,-2 5-2 0,2-1 1 0,2 0 0 16,-2 5 0-16,0 1-2 0,-2 4-2 0,3-1-8 16,2 1 10-16,-1-3 2 0,0-4 2 0,-2 1 6 15,2-5-11-15,-5 3 2 0,5-1-2 0,-1-1 0 16,0 0 2-16,-2-2 0 0,-1 3-1 16,3-2 1-16,-1-1-1 0,-1 1 0 0,0-1 1 15,1 1-1-15,0 0 0 0,-1 0 0 0,0-2 1 16,3 0-1-16,-2 0 0 0,0-1-1 15,-2-1 1-15,4 1 0 0,-1 0-1 0,-1 1-1 16,1-1 0-16,-2-1-2 0,2 2 3 0,1-3 1 16,1 0-2-16,0-1 2 0,-1 0-2 0,-1-1 0 15,1 3 0-15,-1-2 1 0,1 2-1 16,1-1 1-16,-4 0 0 0,3 0 0 0,-1 0 0 16,2 2-1-16,0-2 1 0,0 0-2 0,-1 2 3 15,1-2 0-15,-2 0 0 0,1 1 0 0,0-1-1 16,1 0 0-16,-3 0 0 0,3 1 1 15,-3 1-8-15,3 3 3 0,0-2 1 0,0 0 2 16,-1 0 6-16,1-1-1 0,0-1-1 0,-1 1-3 16,1-2 0-16,0 0 0 0,-2 1 0 0,2-1 0 15,-1-1 0-15,1-1 0 0,-2 2 0 0,2-1 1 16,-1 0-2-16,1 1 1 0,0-1 0 0,0 2-2 16,0-3 2-16,0 1 2 0,0 0-4 15,0-3 5-15,-3 3-3 0,3-4-1 0,0 2 2 16,0 1-4-16,0-1 2 0,0 0 2 0,0 0-1 15,0 1 2-15,0 3-2 0,0-2 0 16,0-2-1-16,0 1 1 0,-2-2 1 0,2 0-1 16,0 2 1-16,0-1 0 0,0 0 0 0,0 1-2 15,0 3 1-15,0-1-4 0,0 0 4 16,-2 0 2-16,2 0-2 0,0 0 3 0,0 0-3 16,0 0-1-16,0 1 1 0,-1-1 1 0,1 0 0 15,0 0 1-15,0 0-1 0,0 0 2 0,-1 0-1 16,1 0-2-16,-2-1 3 0,1 1-3 0,1-3 2 15,-2 2 2-15,2-2-3 0,-2 0 1 0,2 0-1 16,-3-2-1-16,2 3-1 0,1-1 0 16,-2-2 1-16,2 2 0 0,0 1 1 0,-1-1 1 15,0 1-2-15,1 0 0 0,-2-1 0 0,2-1-1 16,-1 1 1-16,-3 0 1 0,4 1-1 0,-2-1 0 16,2 0 1-16,0 0 0 0,-1 0-2 15,1 0 2-15,0 2-3 0,0-3 2 0,0 1 0 16,-1-2 0-16,1 2 0 0,0-2 2 0,-2 1-2 15,2-1 2-15,-1 1-2 0,-1-2 2 0,2 2 0 16,-1-2-1-16,-3 0 2 0,4 0-1 16,-1 2-3-16,-1-2-3 0,2 3-18 0,-2-2-23 15,0 4-27-15,-2 0-38 0,1-1-47 0,2 2-154 16,1-1-208-16,0-1-76 0,0-4-401 0</inkml:trace>
  <inkml:trace contextRef="#ctx0" brushRef="#br1" timeOffset="17899">25389 13993 126 0,'0'0'34'16,"0"0"5"-16,0 0-3 0,0 0-23 15,0 0-34-15,0 0-9 0,0 0-3 0,0 0 13 16,0 0 23-16,0 0 1 0,0 0 0 0,0 0 4 16,23-11 4-16,-20 11 22 0,-3 0 31 15,2-2 31-15,-1 2 21 0,-1 0-10 0,0 0-20 16,0 0-30-16,0 0-27 0,0 0-9 0,0 0-14 15,0 0-11-15,0 0 0 0,0 0-8 0,0 2 5 16,0 1 38-16,-1 3 34 0,-1 1 29 0,-2 4 9 16,-4 2-23-16,2 3-25 0,-3 1-20 0,-3 2-3 15,-1 5-4-15,1-2-1 0,-3 2 9 16,0 2 3-16,0 1-4 0,-1 0-1 0,-5-1-12 16,6 2-7-16,-1-4 0 0,1 0-7 0,-2-4 3 15,4 0 1-15,-1-2-2 0,0-1 8 0,2-2 0 16,-2-1 1-16,3-2 1 0,1 2-3 15,-1-4 0-15,-2 3 3 0,1-3 3 0,0 0 2 16,-2-1-2-16,-1 1-1 0,0-1-5 0,-3 0 2 16,-2 0 3-16,2 2 2 0,-5 0 6 0,4 1 4 15,-3-1-1-15,-3 0 0 0,5 0-11 16,-3 2-7-16,-2-1-7 0,2 3-3 0,0-1-1 16,-3 1-1-16,-2 0 1 0,2 0-4 0,-1-1 2 15,0 1 1-15,0-1 0 0,-4-1 8 16,1 3 0-16,2-2-1 0,0 1 3 0,1-2-3 15,1 2 2-15,-2 1 0 0,0-1-1 0,0 2 2 16,-2-1-3-16,2 0 2 0,1 0-3 0,1-2-2 16,-1 2 0-16,3-3-1 0,-2 0 1 0,2 0 2 15,-1-1-1-15,-1 0 2 0,3 1-2 16,-3-2 0-16,-1 1 1 0,2-1-2 0,-1 1 1 16,2 1 2-16,-2-2 1 0,1-1 3 0,2 0 0 15,1 1-1-15,-1-1-1 0,3 1-3 0,-1 0-3 16,3 0-1-16,-5 0-3 0,4-1 1 15,-1 0 1-15,-1 1-1 0,1 0 0 0,-4-2-2 16,4 2 0-16,-3-2 2 0,2 0-3 0,2 1 1 16,-1 0 1-16,-1 0-3 0,2 1 4 0,-2 1-4 15,1 1 0-15,0-2 3 0,-4 1-2 16,2 1 2-16,1-1 1 0,-1 0-1 0,1-1 4 16,-1 0 2-16,5-1-1 0,-4-1 2 0,2 2-3 15,0-2-1-15,0 0 1 0,2 0-3 0,-2 2 3 16,0-1 0-16,0 0-5 0,-1 2 4 15,2 0-5-15,-5 0 1 0,2 1 3 0,1 0-1 16,-4-3 0-16,7 3-1 0,-4-2-2 0,2 4-1 16,-1-1 1-16,1-1 1 0,-2-1 4 15,1 0 0-15,-1 1-6 0,2-3 0 16,0-1-2-16,-2 1 0 0,2 2 6 0,0-2-2 0,3 2 1 16,-5 1 0-16,1-1-2 0,1 2-1 0,-2-1 0 15,2-1-1-15,-3 3 3 0,2 1 0 0,1-1 1 16,-6 2 3-16,5 1-3 0,-2 0 0 0,-3-1 0 15,5 1-3-15,-2-1 3 0,1-2 1 16,1 2-2-16,-3-2 2 0,1 3 0 16,-1-3 0-16,-2 2 0 0,0 0-1 0,2 0 0 0,-1 0 1 15,0 2 1-15,-2-1 2 0,1 2-2 0,0-2 1 16,2-1-2-16,-2 0 0 0,2-3 0 16,2-1-1-16,1-1 1 0,-3 0 0 0,2 1-3 15,1-1 3-15,1 2-3 0,1-2 1 0,-1 1 0 16,1-1-1-16,-1 2 2 0,1-2-2 15,-4 3 0-15,2 0 1 0,-1 0-2 0,0 0 3 16,-1 0 0-16,-3 0 2 0,2 2-3 0,-6 1-1 16,5 0 3-16,-4 1-4 0,2 1 1 0,2-1 3 15,1 1-4-15,-3-2 3 0,2 1 2 16,1 0-4-16,0-1-3 0,1 1 0 0,2 1-6 16,-2-3 5-16,1 2 3 0,1-1 2 0,1 2 2 15,-2-1-5-15,4 3 2 0,-3-2-3 0,4 1 1 16,-2 0 4-16,2 2-1 0,1-1 3 15,-3-2-3-15,5 2 1 0,-5 0-1 0,3-3-2 16,0-1 4-16,1 2-1 0,0-3-2 0,2-2 0 16,0 2-1-16,0-3-2 0,2 2 4 0,-1 1-4 15,2 1 5-15,-1-1-1 0,0 1-3 0,-1-2 2 16,3 2-3-16,-3-2 0 0,2 1 3 16,1-2-1-16,-2 2 5 0,2-1-3 0,0 0-1 15,1-1 1-15,-4 0-2 0,4-1 2 0,-1 0 0 16,0 1 1-16,1 0 0 0,-4 2-1 0,1 0-1 15,1 0 0-15,-1-1-3 0,-1 1 3 16,2 0-1-16,-3 1 2 0,1 0 1 0,-2 2-4 16,0 0 2-16,2 1-2 0,-3 0-2 0,0 3 6 15,-2 1-4-15,0-3 1 0,-2 1-1 16,3 0-2-16,0-2 3 0,0 1 0 0,1-1 0 16,3-1 0-16,-1-2 4 0,4 0-4 0,-2-2 0 15,2 0 0-15,0-1-2 0,-2 0 0 0,5 2 5 16,-3 0 3-16,-2 0-6 0,3-1 2 15,-1 0-6-15,0-3 1 0,2 1 3 0,-2 0-4 16,1 0 8-16,1 4-7 0,-4 1 2 0,2-2 4 16,0 4-8-16,-2 0 5 0,0 3-1 0,2-3-2 15,-1 0 8-15,1-1-3 0,1-3 1 0,0 0-3 16,1-1-4-16,1-4-1 0,-1-1 2 0,5-1 2 16,-2-2 3-16,-1 0-1 0,2 1 1 15,2 2-3-15,-5 1 0 0,4-1 0 0,-2 2-2 16,1-1 2-16,0-1 1 0,1 2-1 0,1-4 2 15,0 2-3-15,-3 1-2 0,3 2 5 0,-1 2-5 16,1-1 2-16,0 3 2 0,0 2-6 16,0 0 4-16,0 1-2 0,0 0 0 0,0-1 5 15,1 0-4-15,2-4 1 0,0-1 1 0,-1 1 0 16,1-5 0-16,0 2-2 0,0-4 0 16,-3-2-3-16,1 3 7 0,0-4 0 0,2-2 2 15,-2 2 0-15,-1-2-4 0,2 0 2 0,-2-1-2 16,1-1-3-16,0 1 4 0,-1 0-2 0,0-2 7 15,3 3-4-15,-3-3-4 0,2 1 2 16,-2 1 1-16,0 0 0 0,1-1 5 0,-1 2-2 16,3-3-1-16,-2 0-3 0,0 1 2 0,1 0-9 15,-1 0-9-15,2 0-25 0,1 1-48 0,-1 0-41 16,1 0-65-16,7-1-127 0,2-2-214 0,0 0 9 16,-5 0-38-16</inkml:trace>
  <inkml:trace contextRef="#ctx0" brushRef="#br1" timeOffset="21227">20852 8419 291 0,'0'0'5'16,"0"0"-11"-16,0 0 5 0,0 0-3 0,0 0-1 16,0 0 4-16,0 0 0 0,0 0 3 0,0 0 5 15,0 0 4-15,0 0 10 0,0 0 16 0,-158 33 16 16,147-30 10-16,-2-1 8 0,1-1-6 15,0 1-9-15,1-1-14 0,-3 4-21 0,6-1-14 16,0 2-15-16,0 1-2 0,2 0-1 0,1 1-2 16,2-2 5-16,0 1-2 0,3-1 7 15,0-3 9-15,0 2 11 0,3-2 21 0,5 2 13 0,0-2 11 16,3 0 5-16,4 0-2 0,4-2-1 0,3 1 3 16,6-2-7-16,4 0-4 0,1 0-7 15,5 0-17-15,-1 0-1 0,3 0-9 0,-1 0-2 16,4-3 1-16,0 0-5 0,4 0-1 0,1 1-3 15,-2-1-1-15,2 0 0 0,4 0 2 0,-2 0 0 16,5 0 1-16,2-1 1 0,-1 1 4 16,3-2 6-16,0 2 6 0,1 0 5 0,1 1-1 15,1-1-6-15,-4 2-4 0,2 1-10 0,-2 0-1 16,-1 0-2-16,-1 0-2 0,1 1 0 16,-2 2-8-16,-2 2-2 0,1 0 0 0,-4-1-2 15,1 2 4-15,2 1 2 0,-4 0-1 0,3-1 3 16,-3 0 1-16,3-2-1 0,-3 1 1 0,2-2-1 15,-4 0-1-15,0 0-2 0,-1-2 2 0,-2 3-1 16,2-3 3-16,1-1 0 0,-2 1-2 16,1-1 1-16,-3 0-2 0,-2 2 0 0,1 0 0 15,2 0-1-15,1-1 1 0,-2 2 2 0,2-1 0 16,2 1 1-16,-5-2-2 0,5 4-4 0,-1-2 0 16,-2 2-2-16,1 1 3 0,-3-1 0 0,-1 0-1 15,-1-1 1-15,-5 2-2 0,1 1-2 16,2-1 2-16,-4-1 1 0,0 1 1 0,4-2 3 15,-5 1 0-15,4-1 2 0,1-1-2 0,-4 1 0 16,2 0 1-16,1-3-3 0,0 2 4 16,1-1-4-16,-3-1 2 0,5 1 4 0,-6-1-3 15,0-1 2-15,2 2-1 0,-6-2-5 0,0 0 2 16,1 0 0-16,1 0-2 0,-4 0 4 0,1 0 0 16,0 0 3-16,-1 0 2 0,2-2 1 15,-5 2 0-15,1 0 1 0,-2 0-3 0,2 0 0 16,-1 0-2-16,2 0-1 0,-1 0 1 0,-1 0-1 15,1 0 1-15,0 0-2 0,-3 0 1 16,1 0 0-16,1 0 2 0,0 0-1 0,-5 0-1 16,1 0-1-16,-4 0-1 0,4 0-1 0,-5 0 0 15,3 0-1-15,-1 0 2 0,-3-1-1 0,0 1-1 16,-1 0 2-16,-1 0-3 0,1 0 1 0,-2 0 1 16,-1-2-2-16,0 2 2 0,-4 0-2 15,4-1 2-15,-1 1 1 0,-5 0-1 0,3 0 0 16,-2 0-1-16,-4 0-3 0,4 0-3 0,-3 0-10 15,-2 0-17-15,0 0-30 0,-1 0-51 0,0 0-55 16,0 0-71-16,0 0-90 0,2 0-61 0,-2 1 39 16,0 2-222-16</inkml:trace>
  <inkml:trace contextRef="#ctx0" brushRef="#br1" timeOffset="21720">25137 8427 1513 0,'0'0'42'15,"0"0"-36"-15,0 0-43 0,0 0-32 0,0 0-9 16,0 0 35-16,0 0 32 0,0 0 15 0,0 0 1 16,0 0 5-16,0 0 3 0,0 0 7 0,0 0 8 15,113 41 8-15,-103-33 8 0,-1-1 1 16,3 0-1-16,2 2-7 0,0-1-8 0,-1 2-6 16,2-2-6-16,5 1-4 0,-5-1-2 15,0 1-3-15,0 0-3 0,-2-1-5 0,0 0-3 16,-1-2-3-16,-1 0 2 0,-4 0 4 0,3 0 2 15,-1 3 5-15,-4-2-1 0,6 1 1 0,-5-2-1 16,4 2-1-16,-4-1-1 0,1 1-2 16,-3 1 0-16,3-2-3 0,-5 1 2 0,1 0 2 15,-2-1-2-15,5 2 4 0,-5-1 3 0,-1 1 1 16,2-1 5-16,-2 1 3 0,0 0-1 0,0 0 2 16,0 0-5-16,-2-1 1 0,1 1 1 15,-6-3 4-15,4 1 10 0,-3-1 14 0,-3 1 8 16,-3 1 2-16,-3-1-4 0,-7 0-12 0,-4 0-21 15,-4 5-17-15,-8-1-32 0,-3 1-59 0,-3 3-105 16,-6-2-168-16,12 0-107 0,10-6-541 0</inkml:trace>
  <inkml:trace contextRef="#ctx0" brushRef="#br1" timeOffset="22501">20627 8264 1197 0,'0'0'-26'0,"0"0"-23"0,0 0-23 16,0 0-56-16,0 0 12 0,0 0 48 0,0 0 42 15,0 0 74-15,0 0 13 0,0 0 4 16,0 0 5-16,0 0 5 0,0 0 13 0,0 0 4 15,8 7 4-15,-8-5-5 0,0-1-14 0,3 1-15 16,-2 0-18-16,2 1-14 0,-3 0-10 0,0 2 1 16,0-2 3-16,0 3 18 0,-7 2 12 15,-3 1 4-15,-5 3 1 0,-7 2-18 0,-2 3-13 16,-3-1-3-16,-5 3-6 0,1-2 2 0,-2 0-2 16,-1-3-2-16,1 2-2 0,-1-5-3 0,4 2-2 15,0-1-1-15,3-1-2 0,2 0 0 0,4-3-5 16,1 2-3-16,5-1-4 0,3-3-9 0,3 2-6 15,5-2-12-15,3-2-5 0,1 2 4 16,0 1 9-16,4-3 18 0,7 2 15 0,1-1 10 16,6 0 8-16,1-2 1 0,7-1-1 15,8-1-2-15,0-1-6 0,9 0-4 16,2-3-2-16,1-1-6 0,3 0-3 0,1 1-3 0,-4 0 0 16,-2 0-1-16,-1 1 2 0,-3 2-4 0,-5 0 2 15,-6 3-4-15,-4 3-3 0,-6 0 1 0,-4 1-3 16,-4 1 3-16,-3 0 6 0,-1 1 0 15,-2-1 5-15,-3 1 3 0,0-1 0 0,-2-1 5 16,0 2-2-16,0 0-1 0,0 0-8 0,0 0-21 16,0 2-47-16,0 1-113 0,0 2-196 0,0-5-92 15,0-2-596-15</inkml:trace>
  <inkml:trace contextRef="#ctx0" brushRef="#br1" timeOffset="23773">8660 7105 331 0,'0'0'126'0,"0"0"-89"15,0 0-9-15,0 0-24 0,0 0-10 0,0 0 1 16,0 0-7-16,0 0 7 0,0 0 4 16,0 0 7-16,0 0 13 0,0 0 10 0,-40 0 26 15,38 1 21-15,-5 2 17 0,1-1 10 0,2-1-11 16,-4 1-12-16,7-1-8 0,-2 1-18 0,0-2-15 16,0 2-14-16,1-1-26 0,0 1-10 15,2-2-4-15,0 1 1 0,-1-1 4 0,0 2 6 16,1-2 5-16,-2 1 4 0,1-1 3 0,1 0 8 15,-1 2 1-15,1-2 9 0,0 0 6 16,0 0 0-16,0 0 0 0,0 0-10 0,0 0-10 16,0 0-6-16,0 0-8 0,0 0 0 0,0 0-2 15,0 0-3-15,0 0-1 0,0 0-4 0,0 0-5 16,0 0-1-16,0 0 0 0,0 0 1 16,1 0 5-16,2 0 8 0,-1 0 42 0,2 1 27 15,2 1 30-15,2 1 13 0,2-1-22 0,2 1-1 16,6-2-29-16,1 2-12 0,-1 0-17 0,6-1-17 15,-1-1 4-15,1 1-1 0,2-1-2 0,1 0-1 16,0 1-2-16,3-2 0 0,-2 1 2 0,0 1 0 16,2 1 1-16,2-2-3 0,0 1 0 15,0 1-5-15,3-2 7 0,-5 3 3 0,4-3-5 16,-3 2 7-16,-1-1-10 0,4-1-1 0,-2 2-1 16,3 0 4-16,-3 0-3 0,3 0-1 15,-3 1-1-15,2 0-3 0,-1-1 0 0,-4 2 1 16,5 1 0-16,-4-1 0 0,-1 1-1 0,2-2 0 15,1-1 3-15,-1 4 4 0,0-2-2 0,1 1 0 16,-2-1-3-16,-2-1-1 0,1 1 0 16,-4 0 2-16,1-1-2 0,0-1 1 0,-2 0 0 15,-2 0 1-15,0-1 0 0,1 0 2 0,-2 1 3 16,-1-2 2-16,-4-1 1 0,5 0-1 16,-3 0 5-16,-3 0-1 0,2 0 2 0,3 0 5 15,-4-4-3-15,2 2 0 0,1 0-6 0,-3-2-3 16,-1-1-4-16,-1 2-1 0,1 0 1 0,-4-2 1 15,1 2 1-15,-5 2-2 0,0-2-1 0,-3 1-3 16,-3 2-5-16,2 0-10 0,-3 0-13 0,0 0-11 16,0 0-14-16,0 0-11 0,0 0-14 15,-3 0-25-15,2-1-35 0,-2 1-41 0,3 0-42 16,-3 0-28-16,1 0-20 0,-7 0 16 0,8 0 62 16,-2 1-203-16</inkml:trace>
  <inkml:trace contextRef="#ctx0" brushRef="#br1" timeOffset="24173">10259 7086 1282 0,'0'0'49'0,"0"0"11"0,0 0-37 15,0 0-47-15,0 0-52 0,0 0-37 16,0 0-6-16,0 0 36 0,0 0 43 0,0 0 33 15,0 0 31-15,0 0 15 0,0 0 20 0,0 0 14 16,15 11 5-16,-7-5-6 0,-1-1-16 0,4 1-13 16,0 0-16-16,0-1-10 0,1 1-8 0,-1-1-5 15,-2 1-2-15,1-2-6 0,1 2 1 16,-2-2-3-16,-2 1 0 0,0-1 0 0,-1 1-4 16,-4 0 1-16,1 1-3 0,1-2 7 0,-2 0 3 15,-1 2 8-15,0 0 6 0,-1 0 1 16,0 2 10-16,0-1 8 0,0 1 16 0,-1-1 12 15,-6 2 4-15,2 0-2 0,-4-1-10 0,1 0 4 16,-3-2 11-16,-1 1 2 0,-2 0 3 0,-2 3-14 16,-5-3-18-16,2 2-10 0,-5 1-4 15,2-3-3-15,-1 1-2 0,1-2-5 0,-1 2-4 16,4-4-7-16,2 1-2 0,1 0-8 0,2-1-10 16,5 1-21-16,-1-1-45 0,2 0-85 0,2 2-103 15,1 1-124-15,1-3-26 0,1-1-430 0</inkml:trace>
  <inkml:trace contextRef="#ctx0" brushRef="#br1" timeOffset="24901">8624 7019 653 0,'0'0'25'0,"0"0"-24"0,0 0-45 0,0 0-26 16,0 0 11-16,0 0 18 0,0 0 42 0,0 0 59 16,0 0 44-16,0 0 28 0,0 0-5 0,0 0-18 15,0 0-12-15,0 0-6 0,-94 76-6 16,70-60-5-16,-2 1-10 0,-7 0-10 0,4 0-11 16,-4 3-11-16,-1 0-5 0,2 0-8 0,-4 1-5 15,6-1-1-15,-4-2-4 0,5-2-1 16,3 0-1-16,3-2 3 0,0-1 2 0,0 0 1 15,-1-2-3-15,7-2-3 0,0-2-7 0,4-1-4 16,4-2-3-16,7-1-8 0,0-3-13 0,2 2-17 16,0-2-9-16,2 2 8 0,0-1 27 0,7 2 29 15,-4 0 21-15,7 2 4 0,2-1-7 16,0 3-5-16,6-4-4 0,-2 4-2 0,2 0-5 16,2-3 1-16,1 2-8 0,-1 0 2 0,2-1-3 15,0-1-2-15,-2 0 2 0,-3 0-1 0,3 0-1 16,-4-2-3-16,-2 1 5 0,3-2-1 15,-4-1 4-15,-1 2 7 0,0-2 7 0,-1 0 5 16,-2 0 3-16,-3 0 3 0,3-3-2 0,-1-2 3 16,-6 2 3-16,4-2-1 0,-2 1 1 0,-2-2-8 15,0 0-10-15,-2-1-7 0,1-1-13 16,-3-1-6-16,2-2-4 0,-2-1-2 0,0-1 1 16,2 0 0-16,-2-2 2 0,0 0 1 15,0-1-2-15,-2 0 5 0,-1 2-1 0,-1-2 2 0,-4 2 4 16,5-2-1-16,-7 2 2 0,6 1 1 0,-4 1-1 15,4 3 1-15,0 1 2 0,-2 4-3 16,5 2-12-16,1 2-31 0,0 0-54 0,0 0-64 16,0 5 12-16,0 4 35 0,0 5 58 0,0 5 67 15,0 5 0-15,0 7-7 0,-1 5-4 0,1 7-3 16,0 3-14-16,1 4-103 0,3-11-229 16,0-13-625-16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12:49.73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584 70 1816 0,'0'0'-46'0,"0"0"-100"0,0 0-1 15,0 0 25-15,0 0 73 0,0 0 55 0,0 0-2 16,0 0 4-16,22 186 4 0,-14-131 8 0,-4 4 8 15,5 8 9-15,-7 3 12 0,1 7-3 16,1 4 2-16,-4 3-7 0,0-1-9 0,0 1 0 16,0-6-4-16,0-2-3 0,0-6-6 0,1-5-7 15,2-5-3-15,1-6-9 0,3-5 1 16,-1-5-6-16,2-8 2 0,-3-7 3 0,3-6-2 16,-2-6 2-16,-3-7-3 0,2-3 15 0,-4-4 27 15,1-2 16-15,-2-1 20 0,0 0-2 0,0-1-49 16,-2-7-55-16,-4-4-80 0,3-5-99 15,-1-1-124-15,-4-7-68 0,6 7 29 0,-1 4-194 0</inkml:trace>
  <inkml:trace contextRef="#ctx0" brushRef="#br0" timeOffset="305">0 95 2289 0,'0'0'49'0,"0"0"32"15,0 0 6-15,0 0-15 0,0 0-20 0,0 0-40 16,0 0-50-16,0 0-14 0,0 0 5 16,0 0 22-16,0 0 34 0,0 0 8 0,0 0 0 15,0 0 0-15,184-95 1 0,-133 95 2 0,3 0 1 16,2 0-4-16,0 2-4 0,7-2-2 16,-4 2-5-16,2-1-2 0,-2 2-1 0,-4 0-1 15,-1 0-2-15,-1 0 1 0,-2 0 0 0,-7 1-3 16,-5-1 2-16,-1 1-2 0,-9 1-3 15,-3-1 3-15,-5-1-2 0,-6 1-2 0,-7-1 1 16,-1-2-6-16,-5-1-1 0,-2 2-1 0,0-2-2 16,0 0 2-16,0 0-9 0,0 0-13 0,-1 0-27 15,1 0-51-15,-1 0-75 0,-2 0-125 0,-3 2-170 16,4 1 24-16,0-1-433 0</inkml:trace>
  <inkml:trace contextRef="#ctx0" brushRef="#br0" timeOffset="4822">1410 1340 938 0,'0'0'233'16,"0"0"-219"-16,0 0-14 0,0 0-20 0,0 0-24 15,0 0-7-15,0 0 5 0,0 0 18 0,0 0 23 16,0 0 16-16,0 0 13 0,0 0 30 0,45-68 27 16,-45 66-12-16,0-2-8 0,0 3-22 15,0-4-22-15,0-1 11 0,0 0-3 0,0 0-5 16,0-2-7-16,0 0-10 0,2-4 0 15,2 1-4-15,-3-3 1 0,6-2 4 0,-2-4-3 0,1-1 8 16,1-1 5-16,-3-3 5 0,4-1 12 0,-5-1 1 16,-1 1 5-16,3-2 15 0,-5 1 7 15,0 0 17-15,0 1 13 0,0 0-2 0,-7 3-6 16,4 3-9-16,-2 3-16 0,-1 3-12 0,5 1-6 16,-3 4-9-16,-2 2-3 0,5 1-3 0,-1 1-5 15,1 3-1-15,1 1-6 0,0-1-5 16,0 2-6-16,0 0-9 0,0 0-7 0,0 0-9 15,0 0-6-15,0 0-15 0,0 0-17 0,0 5 17 16,0 2 27-16,1 6 29 0,1 2 28 16,2 6-8-16,1 3-12 0,-2 6-11 0,7 1 2 15,-5 3-3-15,6 0 0 0,-1 3 0 0,-4 3-4 16,7 1 2-16,-2 4-2 0,1-3 1 0,-1 2-1 16,-3-3 0-16,3-3 2 0,1-3-1 15,-1-3 3-15,-3-5-4 0,1-4 2 0,-4-4-1 16,3-5-1-16,-5-3 4 0,4-3-4 0,-6-4 5 15,1-2 17-15,-2-2 23 0,0 1 22 16,0-1 3-16,0 0 2 0,0 0 0 0,0 0-18 16,0-4-10-16,-2-2-19 0,-1-1-22 0,-2-3-3 15,2-3 0-15,0 0 0 0,1-2 0 0,-4-2 1 16,5-3 1-16,1 0 1 0,-1-4-3 0,-1-2 0 16,2 0-6-16,0-2-3 0,0-3-6 0,0 1 5 15,2 1-3-15,3 0 2 0,3 2 2 16,3 2-5-16,3 4 1 0,1 5-3 0,0 2-5 15,3 2 5-15,1 4-2 0,-2 2 4 0,4 3 4 16,-2 3-1-16,-4 0 3 0,6 1 2 0,-5 8 0 16,-1 2 5-16,-1 3-2 0,-2 2 2 15,2 2 0-15,-2 5-2 0,-3 2 6 0,-2 3-1 16,4 3 2-16,-5 2 3 0,0 1-6 0,-1-3 1 16,1 0 0-16,-3-3-6 0,0-4 1 15,4-6-2-15,-3-3-1 0,-2-4 4 0,5-2 1 16,-4-2 0-16,0-3 0 0,-2-1 1 0,2-3 1 15,1 1 1-15,-3-1 3 0,2 0 5 16,3 0 2-16,2 0 2 0,3-2-1 0,2-4-8 16,4-4-6-16,5 0-8 0,-3-3-4 0,7-2-1 0,-3 0-4 15,-4-2 1-15,4-1-2 0,-6 1 2 16,2 2 11-16,-6 0 2 0,-2 4 6 0,-1 1 4 16,-1 2-1-16,-6 3 3 0,3 2-4 0,-4 3-1 15,-2 0-3-15,2 0-9 0,-2 0 3 16,1 0 3-16,0 3 7 0,2 4 5 15,4 3-1-15,-3 3 1 0,1 0-6 0,2 2 1 0,0 2-1 16,1 1-3-16,0-2 1 0,-1 1-6 0,4 0 1 16,-1-3 0-16,-1 1 1 0,1-1 1 15,4-2 0-15,-2 0-4 0,0-1-6 0,0-1-12 16,1-3-30-16,0-1-52 0,4 0-65 0,-2-1-94 16,1-4-178-16,-5 1-77 0,0-1-619 0</inkml:trace>
  <inkml:trace contextRef="#ctx0" brushRef="#br0" timeOffset="5047">2321 774 2714 0,'0'0'32'0,"0"0"5"0,0 0-2 0,0 0-16 0,0 0-14 16,0 0-27-16,0 0-36 0,0 0-22 15,0 0 5-15,0 0 14 0,0 0 14 0,0 0 11 16,0 0-12-16,0 0-7 0,-19-84-1 0,24 94-13 16,4 2-41-16,0 4-88 0,1 1-153 15,3 5-107-15,0-5-202 0,-5-5 202 0</inkml:trace>
  <inkml:trace contextRef="#ctx0" brushRef="#br0" timeOffset="5463">2856 1200 1898 0,'0'0'373'0,"0"0"-360"15,0 0-18-15,0 0-2 0,0 0 3 0,0 0 18 16,0 0-4-16,0 0-2 0,0 0 1 0,0 0-3 16,155-3-3-16,-131-1 2 0,-1-2 1 0,-1 0 6 15,-3-2 8-15,-2-1 1 0,-2 0 1 0,-3-2-1 16,-1 1-4-16,-2 2 2 0,-3-2 0 15,1 4-3-15,-4-2 1 0,-2 2-5 0,-1 0-7 16,0-1-9-16,-1 1-19 0,-8 0-13 0,0 0-12 16,-5 1 0-16,-6 4 10 0,-1 1 9 0,-8 0 11 15,-2 6 7-15,1 3 4 0,-3 5 4 16,2 1 2-16,2 2 0 0,0 3-1 0,4 3 4 16,0 0 0-16,3 0 0 0,4 2 1 0,5 0-5 15,6-2 1-15,1-1 3 0,6-1 5 0,0-1 2 16,10-3 7-16,1-1 5 0,3 0 5 15,3-2 6-15,5-3-3 0,4 0-3 0,3-3-2 16,2-2-7-16,7-2-4 0,2-4-2 0,2 0-8 16,3-6-5-16,3-2-10 0,-5-2-14 15,2 0-15-15,-3-3-20 0,-4 0-26 0,0 0-26 16,-2-1-44-16,-3-1-92 0,-2-1-140 0,-2-2-40 16,-9 2 39-16,-6 5-157 15</inkml:trace>
  <inkml:trace contextRef="#ctx0" brushRef="#br0" timeOffset="6012">3426 352 2200 0,'0'0'121'0,"0"0"-1"16,0 0-31-16,0 0-80 0,0 0-77 16,0 0-15-16,0 0 0 0,0 0 32 0,0 0 58 15,0 0-3-15,0 0 5 0,0 0 4 0,0 0 0 16,0 0 2-16,61 181 5 0,-49-135-1 0,1 6 3 15,-2 3-3-15,0 4-8 0,1 0-4 16,-3-2-1-16,5-4 0 0,0-5 3 0,3-8-5 16,1-4 1-16,-1-4 2 0,-2-5-1 0,-2-4 5 15,0-5-4-15,-3-3-2 0,-1-2 0 16,-3-4-2-16,0-1 7 0,1-4 1 0,-5-2 2 16,1 2 0-16,-1-3-3 0,-2-1-4 0,1 2 0 15,-1-2-3-15,0 0-2 0,0 0 2 16,0 0-3-16,0 0 0 0,0 0 0 0,0 0-3 15,0 0 1-15,0 0-1 0,3 0-3 0,-2 0-4 16,2 0-9-16,1-2 0 0,3-1 4 0,4-2 0 16,4-3 5-16,2-3-8 0,5-1-11 15,0-3-7-15,4 2-9 0,-4-1 1 0,2 1 3 16,-2 3 8-16,0 0 13 0,-1 1 11 0,-2 3 8 0,-2 0 9 16,-1 3 4-16,-1 0 5 0,-3 0-2 15,0 3-1-15,0 0-6 0,-3 3-4 0,-3 1 0 16,1 4 3-16,-4 0 4 0,0 2 8 0,-2 1 8 15,-1 5 5-15,0-2 4 0,0 5-4 16,0 1-7-16,0 1-7 0,0 0-4 0,-1 0-5 16,-2 1 2-16,0-1 0 0,2 0-1 0,-3-1 0 15,4-2-4-15,0-8-2 0,0 3-2 0,0-4-1 16,0-3 0-16,3-1 0 0,-1-2-1 16,0 0 2-16,-1-2 2 0,2-1 5 0,-3 0 3 15,0 0 2-15,0 0-2 0,1 0-2 0,-1 0-4 16,1 0-2-16,2-1-16 0,1-2-28 15,0-3-31-15,3 3-45 0,-3-4-57 0,2 1-110 16,-2 0-193-16,-1 0-13 0,-3 4-478 0</inkml:trace>
  <inkml:trace contextRef="#ctx0" brushRef="#br0" timeOffset="7495">3566 1338 285 0,'0'0'88'0,"0"0"26"0,0 0 40 0,0 0 4 16,0 0-6-16,0 0-7 0,0 0-50 0,0 0-28 15,0 0-20-15,0 0-9 0,0 0 33 0,0 0 31 16,0 0 17-16,17-57 5 0,-13 54-22 15,1 0-22-15,-1 0-25 0,0 0-24 16,1 0-9-16,1 2-7 0,1 1 4 0,1 0 5 0,2 0 1 16,-1 4 3-16,2 2-3 0,0 1-4 15,2 4-5-15,0 0-3 0,5 1-1 0,-2 2 6 16,5 1 6-16,3 0 0 0,1-1 9 0,2 3-4 16,9 0-1-16,-1 0-3 0,5 2-6 15,5-2-1-15,3-1-3 0,-2 1 2 0,2-4-1 16,-2 1-3-16,1-1-3 0,-6-1-1 0,0-1-2 15,-2-2 0-15,-3-1-2 0,-3 0-2 0,-2-2 4 16,-5 0-1-16,-4-1 5 0,-2-2-1 0,-5 0-3 16,-4-2 2-16,-4 1-1 0,-1-2-1 15,-6 0 5-15,0 0 6 0,0 2 7 0,0-2 6 16,0 0-1-16,-5 0-7 0,4 0-13 0,-4 0-15 16,-4 0-13-16,0 0-14 0,-1 0-12 0,-2 0-7 15,0 0-13-15,-3 0-7 0,1-2-16 0,0 0-28 16,1 2-52-16,2-1-80 0,1 1-118 15,5-2-93-15,-1 2 24 0,4-1-189 0</inkml:trace>
  <inkml:trace contextRef="#ctx0" brushRef="#br0" timeOffset="8520">4758 1173 163 0,'0'0'124'0,"0"0"-48"0,0 0 34 16,0 0 10-16,0 0-8 0,0 0-20 0,0 0-26 16,0 0-3-16,0 0-4 0,0 0-7 15,0 0-5-15,0 0-10 0,0 0-4 0,0 0 2 16,37-29 6-16,-31 31 7 0,-1 5 8 0,1 1 7 16,2 1 5-16,-3 4 5 0,2 0-6 0,1 3-5 15,-1 4-16-15,0 3-16 0,-2 0-7 0,4 1-6 16,-4 2 0-16,0 1 0 0,0-1-2 0,-1-1-2 15,-2-1-3-15,4 0-1 0,-2-7 1 16,-1 0 2-16,2-5 3 0,1-3 1 0,-4-3-1 16,2-3 4-16,-2 0 5 0,-1-3 11 0,-1 2 21 15,2-2 10-15,-2 0 8 0,0 0 3 0,0 0-7 16,2 0-8-16,-2 0-8 0,0-2-18 16,3-2-16-16,1-3-16 0,0 0-8 0,0-2-2 15,3-3 4-15,-1 0 2 0,-1-1-2 0,-1 1-1 16,2-2-3-16,0 1-2 0,0-1-3 15,1 1 1-15,0 0 2 0,1 1 3 0,-1 1 3 16,2 2 1-16,-5 1 3 0,3 2-5 0,-3 2-3 16,3 1-5-16,-2 2-5 0,0 1-1 0,1 0 5 15,0 0 5-15,2 1 5 0,-1 6 4 16,2-1 0-16,1 2 3 0,0 4-1 0,-1-2 0 16,3 2-1-16,2 2-3 0,-2 0 4 0,2 0 0 15,0 2 1-15,1-3 3 0,0 3-1 0,2-4 1 16,3-1 1-16,-4-1-2 0,3-3-1 0,0 1 0 15,2-2-1-15,-1-1 2 0,2-1-1 16,-2-2 0-16,4 0-1 0,2-1 0 0,-5-1-2 16,4 0-1-16,-3 0-1 0,-2-1-5 0,1-4 1 15,-1 0 2-15,1-2 0 0,1-1 5 16,-2-1-6-16,3 0 0 0,-6-3-2 0,0 0 1 16,-2-1-1-16,-1 0 1 0,-3-1-3 0,-3 1-4 15,-1-3-8-15,-1-2-7 0,-6-1 0 0,0 0-5 16,0-1-3-16,-5 2 2 0,-4-1-4 0,-2 3 1 15,-3 2 7-15,-1 1-3 0,-2 3 1 16,-1 4 3-16,-1 0 1 0,-2 5 5 0,2 1 2 16,4 0 3-16,-1 0 4 0,5 7-4 0,0-1 7 15,3 7 1-15,2-1 3 0,1 3 6 16,-1 5 2-16,5-2 5 0,1 4 9 0,0-2 5 16,1 0 7-16,9 0 5 0,-2-1-3 0,6-2 1 15,1 3-4-15,5-6-5 0,5 0-1 0,1-2-4 16,2-2-6-16,5-1-8 0,0-2-13 15,1-3-22-15,0-1-36 0,4 0-50 0,-2-3-82 16,-2 0-119-16,3 0-134 0,-13 0 31 16,-6 0-281-16</inkml:trace>
  <inkml:trace contextRef="#ctx0" brushRef="#br0" timeOffset="8940">5918 1093 1589 0,'0'0'44'0,"0"0"-27"15,0 0-25-15,0 0-45 0,0 0-6 0,0 0 12 16,0 0 30-16,0 0 60 0,0 0 21 16,0 0 13-16,0 0 3 0,0 0 5 0,0 0 8 15,0 0 5-15,99-6-1 0,-81 12-17 0,1 1-19 16,3 3-20-16,0 0-18 0,2 2-7 15,2 2-8-15,2-1-3 0,-2 3-1 0,1-2-2 16,0 0 0-16,-1 2 0 0,1-3 1 0,-2 1-1 16,-3 2 1-16,-2-3-1 0,1 1 2 0,-2-1-2 15,-3 0-2-15,2 0 0 0,-4-3-4 0,-2 3 2 16,-2-3-6-16,-1 1 2 0,-5-2-7 16,0 1-2-16,-2-1-2 0,-2-1-3 0,0 0 7 15,0 0 14-15,-7-1 18 0,-1 1 13 0,-9 1 3 16,0-3-7-16,-9 1-10 0,-2-1-10 0,-4-2-3 15,-1 1-3-15,-5-2-2 0,3 0-1 0,0-3-2 16,3 0 2-16,4 0-3 0,2 0-7 16,4 0-14-16,2 0-32 0,2 0-62 0,6 0-85 15,3 0-122-15,2 0-158 0,6 2 43 16,1-2-296-16</inkml:trace>
  <inkml:trace contextRef="#ctx0" brushRef="#br0" timeOffset="9830">6554 1106 1243 0,'0'0'196'0,"0"0"12"0,0 0-16 0,0 0-54 16,0 0-40-16,0 0-63 0,0 0-51 0,0 0-21 15,0 0 7-15,0 0 21 0,0 0 29 0,0 0 26 16,0 0 8-16,0 0 0 0,71-6-4 0,-45 14-2 16,5 0-12-16,2 3-8 0,4 2-10 15,4 2-8-15,-2 0-4 0,4 4-5 0,0-2 1 16,2 3 0-16,-4 2-1 0,-5-1-2 0,-3 0 1 16,-5 1-2-16,-4-2 0 0,-7 0-1 0,-2-1 1 15,-2-1 1-15,-2-1-1 0,-9 1 3 0,2-1 4 16,-4-1 6-16,0 3 8 0,-5-1 7 15,-9 2 11-15,-2 0 1 0,-9 2 0 0,-5-1-4 16,-7-1-12-16,-4 0-2 0,-4-4 1 16,-2-3-1-16,3-4 1 0,-4-3-1 15,4-1-3-15,-2-2-6 0,0-2-4 0,2-1-5 0,2 2-3 16,5-2-4-16,4 1-11 0,7-1-35 0,7 3-65 16,4-1-139-16,5-1-278 0,8 2-70 15,0-3-568-15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11:54.3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  <inkml:brush xml:id="br1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4024 619 3065 0,'0'0'-7'0,"0"0"3"16,0 0-6-16,0 0-6 0,0 0 2 0,0 0 0 15,0 0 4-15,0 0 5 0,0 0 3 0,0 0 3 16,186-58-3-16,-151 56-6 0,1 0-14 15,-2 2-26-15,-1 0-40 0,-2 0-62 0,-4 2-97 16,-3 6-173-16,-7-2-213 0,-4-1-733 0</inkml:trace>
  <inkml:trace contextRef="#ctx0" brushRef="#br0" timeOffset="-424">3995 826 2610 0,'0'0'-65'0,"0"0"-2"0,0 0 8 15,0 0-13-15,0 0 27 0,0 0 17 0,0 0 5 16,-49 161 14-16,49-129 4 0,0 1 1 0,0 1 2 16,0 1 2-16,4 2 2 0,2-1 2 15,-1 3-1-15,3-2 0 0,2 1-4 0,1-3 0 16,3-5-3-16,-1 0-2 0,2-5-3 0,4-4-1 16,1-3-1-16,1-3 8 0,4-2 1 15,2-4 4-15,2-1 4 0,2-4 0 0,3-1 2 16,1 0-1-16,-3-3-6 0,3 0-2 0,-3 0-2 15,2 0 2-15,-1-3 4 0,1-2-1 0,-4 1 3 16,2 1-3-16,-4 0 2 0,-2-2-1 0,-2 3-1 16,-5-2 1-16,-2 0-2 0,-2 2-1 0,-2 1-1 15,-2-1 2-15,-3 2-2 0,-3 0-2 16,1 0-2-16,-5 0-2 0,-1 0-6 0,0 0-16 16,0 0-39-16,0 0-49 0,-1 0-86 0,-5 0-226 15,1-2-44-15,2 2-425 0</inkml:trace>
  <inkml:trace contextRef="#ctx0" brushRef="#br0" timeOffset="-200">4193 1128 2088 0,'0'0'865'0,"0"0"-902"0,0 0-18 15,0 0-27-15,0 0-1 0,0 0 20 0,0 0 29 16,0 0 23-16,0 0 5 0,0 0 0 0,0 0-1 16,159-24-8-16,-132 16-18 0,-2 1-21 0,1-2-30 15,-2 1-30-15,-3 1-54 0,1-3-82 0,-5 0-159 16,-4 6-81-16,-5-2-462 0</inkml:trace>
  <inkml:trace contextRef="#ctx0" brushRef="#br0" timeOffset="-2633">1058 344 1499 0,'0'0'21'0,"0"0"4"0,0 0-11 0,0 0-23 16,0 0-26-16,0 0 3 0,0 0 8 0,0 0 23 15,0 0 29-15,0 0 10 0,0 0 4 0,0 0 1 16,-9 91 6-16,9-65 2 0,0 4 3 0,0 7 2 15,0 3 0-15,0 10 2 0,-3 3-2 16,0 3-3-16,-2 9-7 0,2 0-9 0,-1 0-13 16,-3 2-8-16,5-1-7 0,-1 1-4 0,-3-1 3 15,2-3-3-15,1-1 0 0,1-8 0 16,0-3-5-16,-2-8-1 0,3-11 0 0,1-7-7 16,0-7 1-16,0-8-3 0,0-6 1 15,0 0 2-15,0-4 1 0,0 0 1 0,0 0-7 0,0 0-11 16,0 0-18-16,0 0-30 0,0-5-49 15,0-3-100-15,1-8-150 0,5-3-50 0,-5 0 42 16,0 5-115-16</inkml:trace>
  <inkml:trace contextRef="#ctx0" brushRef="#br0" timeOffset="-2205">438 297 1650 0,'0'0'581'0,"0"0"-580"0,0 0-6 0,0 0-7 0,0 0-43 16,0 0-48-16,0 0-36 0,0 0 8 16,0 0 56-16,0 0 65 0,0 0 65 0,0 0 19 15,0 0 5-15,0 0-5 0,74-69-8 0,-46 62-6 16,6 0-2-16,0 0-8 0,5-1-6 0,9 2-2 15,-3 1-6-15,8 0-3 0,3 0-5 16,5 1-5-16,-3-1-6 0,6 0-4 0,-2 1-2 16,1-1-1-16,4 2-2 0,-3-1-1 15,0-1-2-15,-5-1-3 0,2 1 1 16,-2 2-2-16,-5 0 1 0,0 2 3 0,-5 1-5 16,-5-2 2-16,-5 2-2 0,-2 0 0 0,-7 0 1 0,-3 0-1 15,-6 0 1-15,-3 2 0 0,-6-1-1 0,-5 0 2 16,0-1 0-16,-6 2 5 0,-1-2 6 15,0 2 6-15,0-2 5 0,0 1 5 0,0-1-3 16,-3 0-3-16,-2 1-12 0,2-1-14 0,-5 0-16 16,-2 2-20-16,-2 1-22 0,-3 2-34 0,-6 0-48 15,4 1-61-15,-5 1-98 0,4 4-130 0,-4 1-39 16,7-3 65-16,6-1-88 0</inkml:trace>
  <inkml:trace contextRef="#ctx0" brushRef="#br0" timeOffset="-1257">1651 817 2192 0,'0'0'-43'0,"0"0"-21"0,0 0-8 15,0 0 2-15,0 0 34 0,0 0 35 0,0 0 5 16,0 0 0-16,0 0 0 0,12 173 3 15,-9-140 2-15,-2 4 3 0,6-1-2 0,-4 1-2 16,0-2-3-16,-2-2-1 0,2-1 1 0,-1-6 1 16,0-3 0-16,-1-3-1 0,2-4 1 0,-2-2 0 15,1-2 1-15,0-4 0 0,1-3 2 0,-2-2-5 16,1 0 0-16,-1-1-1 0,1-1-4 16,-2 0 1-16,0 1-3 0,1-2 0 0,-1 0 1 15,0 0 1-15,0 0-1 0,0 0 2 0,0 0 2 16,0 0 1-16,0 0 2 0,1 0 3 15,-1 0 3-15,0 0 4 0,0-4 0 0,3-2-4 16,0-6-1-16,-2 0-7 0,1-2 0 0,-1 0 2 16,0-5-3-16,1 1 1 0,-2-2 0 0,1-1-1 15,2 0 0-15,-3-1 2 0,2 1-2 0,-2-3 0 16,0 2-2-16,2-2-5 0,1-3 1 0,-2 0-2 16,7-1-4-16,-2 1 4 0,4-1-2 15,1 3-1-15,3-2 6 0,0 3-2 16,3 0 4-16,4 1-1 0,-1 1 4 15,6-1 2-15,0 3 1 0,2 1 0 0,-1 2-1 16,0 2-3-16,1 2 0 0,-1 2 0 0,3 1-2 0,0 3 2 16,-1 4-2-16,-2 3-1 0,0 0 3 0,-2 3-2 15,-2 7 3-15,0 0 2 0,-2 3 2 0,-2 3 2 16,-4 2 0-16,1 1-1 0,-2 1 1 16,-2-3-1-16,-2 2 1 0,-2-4-1 0,-3-1 1 15,-1-3 0-15,1-3-3 0,-4 0 4 0,0-4 1 16,-1 1-1-16,2-4 8 0,-2-1 3 15,0 2 7-15,0-2 4 0,0 0-4 0,0 2-5 0,0-2-7 16,0 0-7-16,0 0-4 0,0 1-1 16,-2 2-2-16,0 2 3 0,-3 2-2 0,0 0-1 15,-2 5 0-15,-1-1-5 0,-2 0 5 0,-3 3-3 16,0 0 2-16,-2 1-2 0,2 0-2 0,-1-3 3 16,1 0-3-16,-1-2 5 0,2-4-1 15,-2 1-1-15,0-4 2 0,-1 0-1 0,2 1 1 16,-2-3-1-16,0 1 1 0,1-2 1 0,0 0-2 15,2 0 1-15,0 0 2 0,1-5-7 0,-2 2 4 16,8-2-2-16,-3 1-3 0,2-2 6 16,0 1-1-16,4 3 1 0,-1-2 2 0,3 2-7 15,0 2-1-15,0 0-9 0,0 0-11 0,0 0-12 16,0 0-11-16,3 0 10 0,1 0 15 0,2 6 19 16,-1 1 23-16,7 3-1 0,1 4 2 15,0 3 1-15,1 4-7 0,4 2 1 0,1 1-2 16,-1 5 0-16,2 2-3 0,-1-1-2 0,4 2-6 15,-3-3-2-15,3-1 0 0,0-3 1 16,0-4 2-16,-1-2-3 0,-3-3 0 0,-1-4 0 16,-2-2 0-16,-2-4 2 0,-2 0 1 0,1-3 1 0,-5-2 1 15,0 1 2-15,-1-2-1 0,-3 0 1 16,-1 2 1-16,-3-2 2 0,0 0 1 0,0 0 2 16,0 0 2-16,0 0-3 0,0 0-3 0,0 0-5 15,0 0-8-15,0 0-9 0,0 0-25 16,-2-2-42-16,0-4-53 0,-1-2-58 0,-4-1-82 15,6-2-101-15,-4-1-64 0,1-3 52 0,2 3-22 16,0 5 286-16</inkml:trace>
  <inkml:trace contextRef="#ctx0" brushRef="#br0" timeOffset="-797">2794 841 2132 0,'0'0'-8'16,"0"0"-57"-16,0 0-11 0,0 0 7 16,0 0 38-16,0 0 45 0,0 0 19 0,0 0 3 15,0 0 1-15,0 0-1 0,49 164-4 0,-44-134 0 16,5 6-2-16,-3-2-4 0,1 2-4 0,-3 1-3 16,2 2-5-16,0-2-1 0,1-1-5 0,2-3-4 15,-1-4-2-15,4-5-6 0,3-4 3 0,1-4-1 16,0-3 1-16,6-5 8 0,2-2 1 15,1-3-1-15,3-3 2 0,1 0-3 0,1-3-1 16,5-7-1-16,-1-2-2 0,-2-6-5 0,5-1 1 16,-5-4-4-16,1-4 2 0,-3 1-1 15,-3-4-8-15,0 1-2 0,-3 1-6 0,-6 0-12 16,-2 0-6-16,-7-2-15 16,-4 1-5-16,1-1-4 0,-7 1 2 0,0 0 16 0,-11 2 6 15,-1-1-2-15,-5 2 21 0,-2-2 14 0,-3 3 19 16,-2 2 28-16,-1-1 5 0,0 5 2 0,1 0 11 15,-1 3 9-15,2 1 7 0,0 2-9 0,0 3-12 16,4 2-15-16,2 0-17 0,1 4-6 16,6 1-8-16,1-1-9 0,3 3-1 0,2 1-11 15,1-2-19-15,3 2-30 0,0 0-54 0,0 0-29 16,9 0 10-16,-1 2 20 0,5 3 14 0,5 2-44 16,1 1-136-16,9 0-81 0,-8-2 21 15,-5-2-115-15</inkml:trace>
  <inkml:trace contextRef="#ctx0" brushRef="#br0" timeOffset="813">1465 2214 1912 0,'0'0'174'0,"0"0"-81"0,0 0-41 0,0 0-31 16,0 0-28-16,0 0-12 0,0 0-7 0,0 0 4 15,0 0 11-15,0 0 5 0,0 0 2 0,0 0-7 16,0 0-10-16,0 0-1 0,-125-6-2 16,103 12 7-16,-4 1 10 0,4 0 9 0,-4 3 7 15,-1-1 7-15,-1 1 3 0,4-1 5 0,-1 0-1 16,1 0 1-16,6 1-4 0,-3-2-3 15,6 1-1-15,2 0-5 0,-1-1-2 0,3 0-1 16,7-2-2-16,-3-1-3 0,3-2-5 0,4 0-12 16,0 0-5-16,0 0-5 0,2 1 4 0,6 4 8 15,0 1 5-15,2 3 5 0,5 0 1 16,4 0 0-16,0 4 0 0,7-2-1 0,2 2 2 16,8 1-1-16,1 1 0 0,-2 4 1 0,6-2-2 15,2 3 0-15,-1 3-4 0,-1 1-2 0,0 3-6 16,0 2-7-16,-2-4-9 0,-4 3-11 0,1-3-13 15,-7-3-13-15,-3-2-1 0,-6-4 8 0,-5 0 13 16,-5-6 22-16,-4 0 21 0,-6-4 26 16,0-1 34-16,-9 1 29 0,-4-2 18 0,-4 2 1 15,-7 0-13-15,-4-1-18 0,-4 1-11 0,-8 0-10 16,-1 0-5-16,-7-1-2 0,3 0-6 0,-4-3-1 16,-4 1-5-16,0-1-4 0,1-1 1 15,-3-2-5-15,7-2-1 0,-2 0-4 0,1 0-3 16,5-1 1-16,0-6-2 0,3-2-2 0,3 1 0 15,4-3-3-15,7 0 0 0,6 2-3 16,2 0-7-16,11-1-5 0,0 4-9 0,5 0-18 16,3 1-31-16,0 0-29 0,4-2-19 0,10-3 5 15,9 0 21-15,4 0 17 0,9-3-4 0,6 0-36 16,3 3-53-16,8 1-84 0,3 0-121 0,6 0-54 16,-19 3-44-16,-11 1 65 0</inkml:trace>
  <inkml:trace contextRef="#ctx0" brushRef="#br0" timeOffset="1071">1987 2533 2794 0,'0'0'85'0,"0"0"-107"15,0 0-26-15,0 0-37 0,0 0-23 0,0 0 14 16,0 0 17-16,0 0 40 0,0 0 26 0,0 0 12 15,-18 175 4-15,24-139 0 0,3-2 0 0,-1 6 0 16,2-1-1-16,1 6-1 0,0-1 0 16,-2 2-1-16,-1-1 0 0,5-3-2 0,-2-4-2 15,-3-8-4-15,1-5-14 0,4-6-12 0,-2-8-13 16,0-5-14-16,0-4-16 0,-2-2-36 16,3-4-65-16,-1-10-115 0,2-7-166 0,-5 3 17 15,-1 5-278-15</inkml:trace>
  <inkml:trace contextRef="#ctx0" brushRef="#br0" timeOffset="1373">1916 2194 2890 0,'0'0'4'16,"0"0"-34"-16,0 0-36 0,0 0-7 0,0 0 12 15,0 0 27-15,0 0 32 0,0 0 6 0,0 0-2 16,0 0 9-16,175 63-1 0,-140-60 2 16,6-2-2-16,0-1-3 0,1 0 1 0,1 0-1 15,-1 0-1-15,-2 0 1 0,-1-4-3 0,1-2-2 16,-5 1 3-16,1-1-7 0,-5 0 1 0,-1 0-3 16,-5 0-3-16,-1 3-2 0,-3 0-6 15,-3 1-10-15,-5 1-14 0,0 1-26 0,-1 0-29 16,-4 0-33-16,-2 3-40 0,-5 2-26 0,2 2-30 15,-3 3-46-15,0 4-65 0,0 1-38 16,-3-2 51-16,2-5-135 0</inkml:trace>
  <inkml:trace contextRef="#ctx0" brushRef="#br0" timeOffset="2375">3107 2410 2299 0,'0'0'-4'16,"0"0"-34"-16,0 0-10 0,0 0-38 0,0 0-3 15,0 0 19-15,0 0 18 0,0 0 41 0,0 0 20 16,0 0 6-16,0 0 2 0,-28 178 1 16,32-143 1-16,-1 7 7 0,0-3 0 0,1 4-4 15,0 0-2-15,-1 1-6 0,-1 1-6 0,1-5-4 16,1-4-4-16,-1-9-3 0,0-7-2 0,1-7-9 16,0-5-5-16,-3-5 0 0,2-1 7 0,-2-2 18 15,-1 0 14-15,2 0 15 0,-2 0 13 0,0 0-5 16,0-8-13-16,0-3-22 0,0-6-24 15,0-5-9-15,0-5-1 0,0-4 7 0,0-1 12 16,0-1-5-16,0 0-4 0,0-4-7 0,-4 1-22 16,-2-1 2-16,-1-1 3 0,-1-3 8 0,0 3 12 15,-4 1 6-15,1 1-11 0,-2 1-1 16,1 2 14-16,5 3 17 0,-1 3 23 0,4 5 9 16,0 3 9-16,3 5-7 0,1 2-7 0,0 4-10 15,0-1-24-15,5 3-9 0,1-1-4 16,7 1 4-16,4-2 7 0,4 2 7 0,4 0 7 15,4 3 5-15,2 0 6 0,5 0 1 0,2 3-4 16,0 0-4-16,-1 0-9 0,0 4-3 0,2 4-2 16,1 3-1-16,-3-1 0 0,-6 4 1 15,-1 2-4-15,-4 1-3 0,-3 2-4 0,-6 0-8 16,-6 2-11-16,-6 3-2 0,-5 0 1 0,0 5 7 16,-11 1 11-16,-9 3 6 0,-8 3 7 0,-2 0 4 15,-6-3 9-15,-5 1 11 0,-4-4 16 16,-1-5 20-16,3-3 16 0,0 0 12 0,1-6-3 15,3 1-11-15,2-1-16 0,5-3-15 0,5-1-13 16,5-3-9-16,6 1-10 0,5-4-5 0,7-3-10 16,2 0-20-16,2 0-19 0,3 1-3 0,8 6 5 15,4 2 19-15,6 3 19 0,6 3 6 16,6 3 1-16,6-3-3 0,5 2-1 16,5-1-2-16,2-2-8 0,3-4-3 0,5-4-1 0,-2-2-6 15,1-2 2-15,-1-3-6 0,-4-2-14 0,-4 0-10 16,-1 0-20-16,-6 0-19 0,-2 0-25 15,-9-5-41-15,-2 2-67 0,-4-2-98 0,-9 2-67 16,-2-1 42-16,-3 1 24 0,-4 0 141 0</inkml:trace>
  <inkml:trace contextRef="#ctx0" brushRef="#br0" timeOffset="3003">4218 2384 2691 0,'0'0'-12'0,"0"0"-44"15,0 0 13-15,0 0 15 0,0 0 19 0,25 158 5 16,-23-104-3-16,0-2 1 0,-2 4-3 16,0-5 0-16,-2 1 0 0,-9 1 3 15,2 2 3-15,-3 2 1 0,-3-3 5 0,-2-2-5 0,1-5 0 16,2-7-1-16,-2-8-2 0,5-11 0 0,0-7 4 15,5-9 4-15,4-3 6 0,2-2-5 16,0-7-37-16,0-11-55 0,2-6-73 0,5-14-54 16,6-7-46-16,3-7-8 0,2-4 36 0,2-4 42 15,3 0 78-15,2-2 53 0,1-1 11 16,0-3-41-16,-2-2-44 0,0 0-14 0,-1-1 11 16,1 4 52-16,0 6 49 0,-1 8 41 0,0 9 59 15,-4 10 75-15,-2 12 49 0,-7 8 9 0,-1 6-21 16,-4 4-30-16,-1 2-35 0,-1 0-11 15,0 4-4-15,2 6 4 0,1 4 32 0,0 2 22 16,1 7 10-16,4 4-26 0,1 5-35 0,2 7-34 16,0 0-30-16,2 6-14 0,-2 1-11 0,2 7-7 15,3 1 1-15,0 2-4 0,2 3-2 16,-2 0 0-16,3-3-2 0,-2 0 0 0,2-2-2 16,1-2 0-16,-1-3-2 0,0-7 0 0,0-4-1 15,-2-6 1-15,-2-4-3 0,1-7-1 0,-1-3 2 16,-3-6-3-16,-1-4 0 0,-2-2-1 0,-4-5 2 15,-4 1 4-15,-2-2 11 0,-2 0 19 16,0 0 18-16,0-2 1 0,-7-5-11 0,-7-5-12 16,-5-4-14-16,-4 0 4 0,-7-2 7 0,-6-1 1 15,-7 4-2-15,-5 0-3 0,-5 1-1 0,-5 4 3 16,-2 3 3-16,-5 0 6 0,2 2 2 16,0 4 2-16,3 1-6 0,3 0-6 0,3 1-3 15,2 5-9-15,7 1-2 0,6 0-10 0,9 2-10 16,4 1-14-16,9-3-19 0,5 1-29 15,7-1-46-15,5-1-48 0,1 0-13 0,15 2-8 16,5 0-45-16,8-1-114 0,-4-2-77 0,-5-2-458 0</inkml:trace>
  <inkml:trace contextRef="#ctx0" brushRef="#br0" timeOffset="3395">5248 2384 1034 0,'0'0'102'0,"0"0"22"16,0 0 38-16,0 0-23 0,0 0-45 0,0 0-48 16,0 0-47-16,0 0-3 0,0 0 21 0,0 0 34 15,0 0 20-15,0 0 8 0,0 0-9 0,45 72-20 16,-30-37-6-16,2 3-6 0,0 5-8 16,1 3-3-16,-3 4-4 0,0 0-5 0,0-1-2 15,-5 4-7-15,1-3 2 0,-5-2-6 0,1-2-5 16,-6-5-2-16,0-7-1 0,-1-8-1 15,0-7-3-15,0-5-1 16,0-6-1-16,0-6-2 0,0-2-8 0,0 0-20 0,0 0-55 0,0-6-100 16,0-6-192-16,2-5-105 0,-2 2 40 0,0 5-86 0</inkml:trace>
  <inkml:trace contextRef="#ctx0" brushRef="#br0" timeOffset="3657">5054 2287 2485 0,'0'0'49'0,"0"0"-5"0,0 0-10 0,0 0-36 15,0 0-35-15,0 0-44 0,0 0 4 0,0 0 24 16,0 0 47-16,0 0 49 0,0 0 6 16,0 0-10-16,0 0-15 0,189-29-10 0,-139 25-11 15,1 1-2-15,4-1 2 0,0 0-5 0,1 1 6 16,1-3-1-16,-2 0-8 0,-2 2 7 15,-4 1-4-15,0-2-4 0,-8 2-1 0,-5 1-14 16,-5 1-12-16,-5 1-23 31,-8 0-34-31,0 0-35 0,-8 1-51 0,0 4-47 0,-3 1-74 0,-3 0-101 0,-4 6 2 0,0-5 61 0,0 0-34 0</inkml:trace>
  <inkml:trace contextRef="#ctx0" brushRef="#br0" timeOffset="3911">6024 2255 2258 0,'0'0'50'0,"0"0"-73"0,0 0 8 0,0 0 8 16,0 0 10-16,0 0 4 0,26 178 1 15,-19-129 0-15,-1 2 3 0,1 1-3 0,-5 1-1 16,5 2 3-16,-1-2-4 0,-5-4 4 0,3 1-2 15,-3-6-3-15,1-3 1 0,-2-5-2 16,2-8 0-16,0-3-4 0,-1-7-2 0,-1-3-3 16,3-6-12-16,1-1-13 0,1-4-36 0,-2-2-75 0,7-2-124 15,-2 0-228-15,-1 0-20 0,0-5-323 0</inkml:trace>
  <inkml:trace contextRef="#ctx0" brushRef="#br0" timeOffset="5281">7345 2260 2039 0,'0'0'41'16,"0"0"-12"-16,0 0-13 0,0 0-16 0,0 0-16 15,0 0-22-15,0 0-14 0,0 0 2 0,0 0-2 16,0 0 14-16,0 0 8 0,0 0-9 15,0 0-2-15,-45-53-23 0,38 50-35 0,-4 3-13 16,1 0-12-16,-5 0 26 0,-2 6 38 0,-5 5 28 16,-4 2 24-16,-3 4 3 0,-2 3 5 15,-3 1 6-15,0 4 8 0,-1 1 11 16,3 2 7-16,-1 2 6 0,1 1 12 0,4 2 13 16,0 5 14-16,1 1 9 0,1 1-6 0,6 0-10 0,-1 1-17 15,8-2-14-15,2 0-6 0,8-2-7 16,3 3-5-16,5-1-4 0,10 0-5 0,6-2 0 15,2 0-1-15,4-3-5 0,3-6-3 0,5-4-1 16,3-4 0-16,3-4 4 0,3-6 0 0,1-2-6 16,1-7-4-16,0-1-4 0,2 0 1 15,-3-9 0-15,-1-1 3 0,0-4-7 0,-5-2-8 16,-2 2-17-16,-3-2-17 0,-6-1-20 0,-8 2-7 16,-2 0 8-16,-6 0 14 0,-5 0 18 0,-7-1 28 15,0 1 3-15,-11 1 5 0,-5 0 16 0,-9 0 1 16,-2 0 25-16,-3-1 18 0,-9 1 6 15,0 1-5-15,-2 1 2 0,-1 1 2 0,2 1 4 16,0 3 8-16,2 2 1 0,7 2-1 0,-1 1-7 16,8 2-9-16,5 0-12 0,5 0-15 0,6 0-8 15,2 0-17-15,5 0-23 0,1 0-37 16,0 0-23-16,10 0 5 0,-1 1 14 16,6 0 35-16,4 1 25 0,9-2 2 0,-1 0 2 15,8-8 1-15,2-3-2 16,7 0-2-16,0-5-3 0,3-5-2 0,3-2-4 0,1-2-5 0,3-5-12 15,-1 1-18-15,0-1-20 0,-2-2-16 0,-6 0-9 16,0 0 3-16,-7 2 8 0,-2 3 15 0,-8-1 13 16,-5 3 12-16,-6-2 15 0,-5 4 13 15,-5 0 19-15,-4 0 18 0,-3 3 14 0,-7 3 20 16,-3 2 10-16,-2 1 9 0,-2 4 9 0,1 3-6 16,-4 1-9-16,4 5-13 0,2 1-22 15,-2 0-17-15,3 0-9 0,-1 7-11 0,-2 4-1 0,1 3 3 16,0 4 2-16,2 8 2 0,2 2 2 15,-2 6 3-15,8 6 0 0,-4 5 0 0,3 4-2 16,3 7-2-16,0 2-3 0,0 0-3 0,6 1-2 16,-1-2-4-16,5-6 1 0,-2-4-1 0,2-4 0 15,2-5 1-15,-1-8-5 0,-3-7-3 0,0-7-7 16,2-3-1-16,-6-7 5 0,4-2 6 16,-4-2 7-16,-2 0 7 0,-1-2 2 0,-1 0 5 15,0 0 4-15,0 0 2 0,0 0-1 16,0-5-7-16,0-3-16 0,0-4-22 0,0-4-27 15,0-4-15-15,0-5-4 0,-3-2-2 0,2 0 11 16,-5-2-3-16,0 2-5 0,-4-3-10 0,3 3-19 16,-4 1-30-16,-1-4-53 0,1 2-26 15,4-2-6-15,-4 0 3 0,2 0 49 0,3-1 43 16,-1 2 38-16,5 3 49 0,0 0 21 0,2 2 12 16,0 0 2-16,0-1 2 0,2 2 12 0,0 1 11 15,8 0 29-15,0 2 39 0,-4 2 30 0,5 2 23 16,2 2 6-16,-2 2-19 0,1-1-16 15,-1 4-27-15,1-1-15 0,2 4-3 0,-1 2-2 16,4-3 4-16,-2 4-5 0,1 2-10 0,-1 1-4 16,6 0-7-16,-2 0-3 0,0 3-9 0,1 3-9 15,0 0-7-15,0 0-6 0,-4 4-1 0,2-1-5 16,-1 2-5-16,-4 0 2 0,-3 1 1 16,-2 1 4-16,-5 1 7 0,2 2 0 0,-5 0 2 15,0 1 1-15,0 1-7 0,-9 0 3 0,-4 5-1 16,0-1-1-16,-5 2 2 0,-4 2-5 0,3 0-2 15,-3-1-2-15,0 1-4 0,3 2 3 16,3-4-2-16,-2-1-1 0,8 0 4 0,1-2-9 16,2-3 3-16,3 2-6 0,4-1-5 0,0 0 8 15,3 1 0-15,5 1 2 0,5 1 3 16,3 0-4-16,4 0-2 0,-2-3-2 0,6-2-6 16,2-1 4-16,0-2-1 0,3-1-1 0,0-3 5 15,-2 0-3-15,0-4 0 0,0 0 0 16,-2-4-2-16,-4 3-1 0,-2-2-3 0,-4-2-4 15,-2 2-5-15,0-1-10 0,-2 0-18 0,-6-2-21 16,2 2-34-16,-3-2-44 0,-3 0-57 0,-1 0-66 16,0 0-68-16,0 0-39 0,0 0 63 15,-2 0-69-15</inkml:trace>
  <inkml:trace contextRef="#ctx0" brushRef="#br0" timeOffset="5925">8705 2198 2511 0,'0'0'27'0,"0"0"-86"0,0 0-7 0,0 0-3 16,0 0 25-16,0 0 28 0,0 0 10 0,-38 167 9 15,28-126-3-15,-4 3 4 0,1 2 2 0,-6 3-1 16,2 4 8-16,-1 0-2 0,-3 0-1 15,3 0 2-15,-4-1-5 0,3-1 3 0,-3 1-2 16,4 0-4-16,-2-5-1 0,5-6-1 0,3-5-2 16,5-5-2-16,-1-10-3 0,5-8-4 0,1-5-1 15,2-6-3-15,0-2-2 0,0 0-3 0,0-8 0 16,5-4-4-16,3-6-18 0,0-5-25 16,10-7-32-16,-2-5-16 0,2-4 3 0,5-4 8 15,0-3 9-15,-2-1-31 0,3-3-53 0,1-2-71 16,-1-4-64-16,-2-3 20 0,3-2 70 0,-3 2 94 15,-5 3 90-15,3 7 42 0,-4 9 34 0,-4 10 75 16,-4 8 96-16,1 10 57 0,-7 7 6 16,-2 4-54-16,0 1-85 0,0 0-62 0,0 0-40 15,2 4-13-15,2 4 11 0,0 4 28 0,0 4 30 16,6 5 13-16,-4 4 0 0,5 5-17 16,3 9-22-16,-2 2-18 0,3 5-19 0,0 4-9 15,4 0-6-15,-1 2-3 0,-1-4-8 0,3 1 0 16,-2-2 0-16,4-2-3 0,-3-2-2 0,4-1 1 15,-4-5-6-15,4-3 0 0,-1-4 0 16,-4-3-4-16,-3-5 8 0,-1-4-4 0,-2-4 3 16,-3-5 4-16,-5-3 0 0,-2-4 15 0,-2-1 10 15,0-1 12-15,0 0 15 0,-3 0-8 0,-8-3-2 16,-2-4-12-16,-5-3-16 0,-7-1 2 16,-3-2-6-16,-9 1 1 0,0 1 4 15,-1 1 2-15,-6 3 9 0,0 0 18 0,-6 2 10 0,2 2 6 16,-3 2-6-16,1-1-7 0,3 2-7 0,5 0-6 15,7 0-4-15,5 0-13 0,1 2-8 0,8 2-12 16,6-1-17-16,4 0-24 0,5 3-43 0,6-4-51 16,0 3-31-16,5 1-12 0,9 2-20 15,2-1-70-15,10 1-127 0,-5-4 5 16,-6-2-240-16</inkml:trace>
  <inkml:trace contextRef="#ctx0" brushRef="#br0" timeOffset="6208">9265 2269 2670 0,'0'0'11'0,"0"0"-80"15,0 0-37-15,0 0-22 0,0 0 5 0,0 0 55 16,0 0 38-16,0 0 22 0,0 0 13 0,30 187 3 15,-19-143 2-15,-2 1 0 0,-2 3-3 0,4 0 0 16,-2 2 0-16,-3-1-1 0,5-3 2 16,-3-4-2-16,-2 0-2 0,2-8 0 0,-3-3-2 15,-2-4-1-15,5-9 0 0,-5 0-2 16,0-8 1-16,1-1-2 0,-3-5 0 0,-1-2 0 0,0 0-3 16,0-2-9-16,0 0-30 0,0 0-56 0,0-2-127 15,-5-6-258-15,2 1-20 0,1 1-343 0</inkml:trace>
  <inkml:trace contextRef="#ctx0" brushRef="#br0" timeOffset="6527">9209 2158 2263 0,'0'0'-11'0,"0"0"-38"0,0 0-10 15,0 0-1-15,0 0 22 0,0 0 24 16,0 0 12-16,0 0 8 0,185-38 4 0,-150 38 1 16,0 0-2-16,-4 6 2 0,4 2 3 0,-8 3-1 15,-1 0-1-15,-7 3-3 0,3 4-3 0,-7-2-1 16,-3 2 3-16,-5 1 3 0,1 1 0 0,-7-1 2 16,-1 0 1-16,0 2-2 0,-9-2 0 0,-1 1-1 15,-7-1 0-15,-1 1 1 0,-7-2-2 16,-2 1-3-16,0-4 2 0,-5 1 1 0,-2-3 2 15,3-3 1-15,-5 0 1 0,6-3-7 0,-1 1-7 16,-1-3-12-16,6-2-26 0,6 0-44 0,-1-3-62 16,8 0-76-16,5 0-117 0,-1 0-125 15,7 0 34-15,0 0-182 0</inkml:trace>
  <inkml:trace contextRef="#ctx0" brushRef="#br0" timeOffset="7575">9830 2393 2656 0,'0'0'248'16,"0"0"-251"-16,0 0-39 0,0 0-42 0,0 0-29 15,0 0 11-15,0 0 33 0,0 0 37 16,0 0 26-16,0 0 7 0,53 168-1 0,-41-131 2 15,-1 3 0-15,0-1-2 0,-2-3 1 0,1 1 0 16,0-3 0-16,-3 0 1 0,1-2-2 0,-4-5 1 16,3-4-2-16,-3-5 2 0,-3-4 0 15,1-7-2-15,-1-2 2 0,-1-3 3 0,0-2 1 16,0 0 2-16,0 0-10 0,0 0-31 0,-1-8-57 16,-1-3-101-16,-3-4-108 0,-3-4-73 0,4-2-6 15,-6-4 79-15,5 2 109 0,-5 0 115 16,-1 0 86-16,4 3 51 0,-4 4 27 0,0 1 11 15,1 1-1-15,3 3 22 0,-1 3 26 0,3 4 26 16,3 1 12-16,-2 3-27 0,4 0-30 0,0 0-43 16,0 0-39-16,0 0-30 0,5 0-9 0,-1 1 9 15,-1 4 24-15,6 1 24 0,2 2 9 16,-2-1-7-16,8 1-12 0,-2-2-12 0,3 0-10 16,5 1-8-16,-2-4-5 0,3-1-7 0,2-2-6 15,0 0-2-15,2-6-5 0,-2-4-1 0,1-2-10 16,-3-4-14-16,0-2-14 0,-4 0-14 15,2-3-10-15,-4-2 1 0,2 0 4 0,-3 0 7 16,-5-1 17-16,-5 1 13 0,1 2 19 0,-5-1 10 16,-3 2 9-16,0 1 6 0,0-2 1 15,-10 5 12-15,5-2 15 0,-6 1 5 0,4 2 7 16,-1 3 1-16,-2 1-6 0,6 4 6 0,1 1-3 16,1 4-8-16,-3 2-12 0,5 0-25 0,0 0-19 15,0 0-20-15,0 2-6 0,0 10 10 16,6 3 21-16,-2 8 24 0,-1 7 14 0,5 10-2 15,-4 4-9-15,6 7-9 0,-5 6-8 0,7 1-3 16,-2 1-2-16,1 0-1 0,1-1-1 0,-2-2-1 16,2-3 0-16,0-4-1 0,2-6 1 0,-3-9 0 15,0-5-2-15,-4-8-1 0,3-6-1 0,-1-5-3 16,-4-3-2-16,2-2-8 0,-3-2-11 16,-1-3-20-16,4 0-49 0,-2-4-85 0,5-9-177 15,-6 3-242-15,4 3-719 0</inkml:trace>
  <inkml:trace contextRef="#ctx0" brushRef="#br0" timeOffset="8245">10885 2255 2863 0,'0'0'19'15,"0"0"-74"-15,0 0-43 0,0 0-36 0,0 0 6 16,0 0 40-16,0 0 36 0,0 0 39 0,0 0-2 16,0 0-1-16,0 0 2 0,0 0-5 0,0 0-9 15,0 0-11-15,112-6-9 0,-101 1-5 16,-5 1 3-16,3-2 7 0,-6 3 0 0,3 0-3 16,-4-1-2-16,-2 2 0 0,0 2 2 0,0-1 5 15,0 1 7-15,-5 0 12 0,-2 0 12 0,-3 0 21 16,2 0 20-16,-3 0 20 0,-2 3 13 0,0 4 6 15,0 0-2-15,-1 4-9 0,-1 1-6 16,1 5-10-16,-5 2-8 0,4 4-6 0,-1 0-9 16,-1 7-5-16,2 1-2 0,-4 4-6 0,6 5-3 15,-1 1 1-15,0 1-3 0,1 1 0 0,-1-2 0 16,0 0-1-16,2-3 0 0,5-3 0 16,-2-5 0-16,5-2-1 0,-2-6 0 0,6-5-2 15,0-2 4-15,2-5 3 0,6-1 10 0,1 0 5 16,-1-3 1-16,3 1-3 0,0-2-8 15,0-2-5-15,-3-1-5 0,3-1-5 0,0 0-3 16,0-1-3-16,-1 0-2 0,-2 0-7 0,3 0-2 16,-2 0-5-16,-2 0 0 0,0 0 1 0,0 0 0 15,-4 0 2-15,2 0 6 0,-4 0 6 0,1 4 9 16,-1-1 11-16,-1 0 5 0,2 0 4 16,-2 2 1-16,0-2-1 0,0 1-1 0,0 1-1 15,0-2-3-15,0 1 0 0,0-3-3 0,0 0 5 16,0 1-1-16,0-2 2 0,0 2 6 0,0-2-7 15,0 0 0-15,0 0 2 0,0 0-3 0,0 0 6 16,0 0 1-16,0 0-1 0,0 0 3 16,0 0-5-16,0 0-4 0,0 0 0 0,0 0-8 15,0 0 1-15,0 0-2 0,0 0-4 0,0 0 3 16,0 0-3-16,0 0 0 0,0 0-2 16,0 0-4-16,0 0 3 0,0 0-1 0,0 0 0 15,0 0 1-15,0 0-8 0,0 0-3 0,0 1-7 16,0 0-10-16,0 1-16 0,-3 0-29 0,-1-1-49 15,-3 0-61-15,1 1-120 0,-2-1-181 16,4-1 12-16,1 1-213 0</inkml:trace>
  <inkml:trace contextRef="#ctx0" brushRef="#br0" timeOffset="8632">10513 2410 1433 0,'0'0'119'0,"0"0"-56"0,0 0-36 16,0 0-17-16,0 0-5 0,0 0 8 0,0 0 8 15,0 0 10-15,0 0 2 0,0 0 2 16,0 0-2-16,0 0-10 0,0 0-7 0,0 0-10 16,-6-17-7-16,6 20 8 0,0 4 12 0,0 2 17 15,2 5 14-15,-1 1 0 0,0 4-10 0,2 4-10 16,-3 3-12-16,1 3-5 0,-1 2-2 16,2-1-1-16,-2 0-1 0,0 2-3 0,0-3-1 15,0 0-1-15,0-1-2 0,0-4 2 0,-2-3-4 16,2-3-2-16,0-1-3 0,0-4-5 0,0 0-5 15,0-3-18-15,7-1-43 0,-1-5-72 16,2 0-132-16,-3-1-181 0,5-3-6 0,-6 2-217 0</inkml:trace>
  <inkml:trace contextRef="#ctx0" brushRef="#br0" timeOffset="9088">10836 3036 2170 0,'0'0'115'0,"0"0"-28"0,0 0-35 16,0 0-29-16,0 0 6 0,0 0 3 0,0 0 0 15,0 0 1-15,0 0-5 0,0 0-5 0,0 0-3 16,0 0-6-16,0 0-3 0,0 0 1 16,41-11-3-16,-26 11 4 0,7 3-3 0,-4 0 0 15,5 0-3-15,0-1-5 0,-1 1-3 0,3-3-1 16,1 1-4-16,0-1 2 0,0 0-5 0,-2 0-6 16,-3 0-14-16,3 0-27 0,-2-1-48 15,-6-1-75-15,-1-1-177 0,-4 1-269 0,-7 2-721 0</inkml:trace>
  <inkml:trace contextRef="#ctx0" brushRef="#br0" timeOffset="9738">2011 4033 1327 0,'0'0'20'0,"0"0"45"0,0 0 63 15,0 0 4-15,0 0-11 0,0 0-25 16,-155-76-32-16,148 75-5 0,0 1-1 0,6 0-8 15,1 0-27-15,0 0-40 0,0 0-32 0,1 7 2 16,7 8 18-16,1 8 27 0,1 9 20 16,4 7-4-16,2 8-7 0,2 5-3 0,-1 5-2 15,-2 2-4-15,1 6-5 0,-1 2-6 0,1 0-7 16,-2 3-8-16,-2-4-6 0,-3-4-11 0,0-5-11 16,-3-5-16-16,-1-12-8 0,-5-8 2 0,0-13 16 15,0-6 31-15,-1-9 22 0,-8-4 13 16,1 0-7-16,-1-9-49 0,-5-5-92 0,-1-5-133 15,-5-7-46-15,7 4 30 0,6 5-126 0</inkml:trace>
  <inkml:trace contextRef="#ctx0" brushRef="#br0" timeOffset="9992">1045 4136 2458 0,'0'0'83'0,"0"0"-2"0,0 0-23 15,0 0-64-15,0 0-54 0,0 0 4 0,0 0 16 16,0 0 32-16,0 0 39 0,0 0-2 0,0 0-4 16,188-49-4-16,-131 38-1 0,9 1-1 15,2 0-6-15,9-2-4 0,-1 4-4 0,5-1-1 16,-3 2-2-16,-1 0 0 0,0 2 0 0,-7 2-3 16,-6 3-2-16,-7 0-3 0,-4 0-5 15,-6 2-7-15,-4 2-16 0,-6 2-16 0,-4 1-28 0,-4 3-33 16,-6-3-36-16,-7 2-41 0,-1 1-64 15,-2-4-79-15,-4 3-67 0,-3-3 18 0,1-1 85 16,-5-2-94-16</inkml:trace>
  <inkml:trace contextRef="#ctx0" brushRef="#br0" timeOffset="10600">2442 3974 2296 0,'0'0'63'0,"0"0"-90"15,0 0-2-15,0 0-9 0,0 0 9 0,0 0 33 16,0 0 0-16,0 0 0 0,0 0 0 0,0 0-2 16,122 175 2-16,-107-142-1 0,2 1 1 0,-2 2 2 15,-3 3-3-15,-2 2 4 0,-1 1-1 16,-2-3-2-16,-1 0 2 0,-4-2-3 0,0-7-1 16,-2-7 3-16,1-5-1 0,-1-9 12 0,0-5 11 15,0-2 12-15,0-2 7 0,0 0 1 0,0 0-6 16,0-2-8-16,0-4-17 0,0-2-17 15,0-6-16-15,0-3-9 0,-3-1 11 0,1-1 4 16,0 4 9-16,-1-1 5 0,3 2-1 0,0 5 2 16,0 1-5-16,0 3-9 0,0 4-12 15,0-1-16-15,0 2-7 0,0 0 5 0,6 0 9 16,-2 0 15-16,7 0 10 0,-1 0 2 0,3 0 4 16,1 0-2-16,2 0 1 0,1 0 1 15,4 0-2-15,-3-4-1 0,7 0-1 0,-2-4-8 0,-3-3-8 16,6-1-9-16,-4-2-8 0,-3-1-5 0,3 0 1 15,-5-5-6-15,-2-1-8 0,2-1-9 16,-3-1 1-16,0 1 10 0,-3-3 17 0,-3 2 18 16,-3 0 18-16,-1 3 11 0,-2 1 13 0,-2 5 13 15,0 1 7-15,-2 4 7 0,-4 0 4 16,3 3 5-16,-1 1 5 0,0 1 4 0,1 4-5 16,3 0-15-16,-1 0-21 0,1 0-21 0,0 0-16 15,0 0-6-15,0 4 10 0,0 4 8 0,1 6 15 16,2 7 11-16,2 5-4 0,1 6 0 15,2 4-5-15,-3 5-8 0,6 3-2 0,0 5-3 16,1 0-4-16,-1 4 1 0,2 0-4 0,-1-3 2 16,-1-1-1-16,-2-8-1 0,-2-8 2 0,-1-5-1 15,-2-7 0-15,0-5 1 0,-3-8 1 0,2-2 2 16,-2-3 6-16,-1-3 5 0,2 0 3 0,-2 0-4 16,0 0-9-16,0 0-18 0,0 0-23 15,1 0-27-15,-1 0-34 0,1-3-42 0,3-3-55 16,3-2-121-16,-1-5-148 0,1 4 14 0,-3 2-338 0</inkml:trace>
  <inkml:trace contextRef="#ctx0" brushRef="#br0" timeOffset="10857">3539 4017 2716 0,'0'0'-2'0,"0"0"-59"16,0 0-5-16,0 0-4 0,0 0 20 0,0 0 45 16,0 0 3-16,0 0 3 0,44 184-1 0,-37-143 2 15,1-5 0-15,0 3 2 0,0-2 1 0,-1 3-3 16,0 0 0-16,-1 3 2 0,-1-1-3 16,-1 2 2-16,2-4-1 0,-2-2-2 0,0-5-1 15,1-3-8-15,-1-5-16 0,0-3-39 0,2-1-68 16,-1-6-72-16,1-4-125 0,-1 0-131 0,1-5 10 15,1-3-44-15,-3-1 174 0</inkml:trace>
  <inkml:trace contextRef="#ctx0" brushRef="#br0" timeOffset="11261">4533 4222 2295 0,'0'0'213'15,"0"0"-267"-15,0 0-52 0,0 0-91 0,0 0-79 16,0 0 7-16,0 0 44 0,0 0 106 16,0 0 99-16,0 0 51 0,0 0 10 0,0 0-10 15,0 0-36-15,0 0-45 0,-30-86-27 0,14 86-15 16,-3 0 25-16,-6 6 39 0,1 4 29 0,-2 3 28 15,-2 1 11-15,-2 2 9 0,2 4 3 0,-1 1 2 16,-2 1 5-16,2 5-2 0,2-1 4 0,-2 1 5 16,4 3 3-16,2-4 2 0,7 3-3 15,-2 0-7-15,6 2-11 0,2-2-9 0,6 1-2 16,4 1-2-16,0-1-1 0,4-1-5 0,6-2-7 16,6-1-7-16,-1-1-4 0,6-5-5 15,3 0-3-15,2-3-2 0,4-2-2 0,2-3 2 16,3-5-2-16,2-2-3 0,0-5-4 0,4 0-11 15,0-11-14-15,3-2-42 0,-1-5-53 0,1-4-79 16,-2-1-115-16,-1-4-74 0,-1-2 41 16,-9 7 50-16,-10 5 61 0</inkml:trace>
  <inkml:trace contextRef="#ctx0" brushRef="#br0" timeOffset="11589">4929 4060 1446 0,'0'0'119'0,"0"0"-86"15,0 0-37-15,0 0-5 0,0 0 18 0,0 0 14 16,0 0 9-16,0 0 2 0,-20 190-4 16,20-146-1-16,1 2-4 0,2 5-1 0,0 4 1 15,1 2-4-15,0 6-1 0,-1-4-6 0,-1 2-7 16,1-3-1-16,1-4-5 0,-2-5-2 0,-1-8-1 16,2-8-2-16,-3-12 4 0,0-7 4 0,1-8 16 15,-1-5 29-15,0-1 18 0,0 0 12 16,0 0-3-16,0-3-35 0,0-6-44 0,0-6-84 15,1-8-61-15,5-7-33 0,1-6 6 0,0-3 51 16,2-2 39-16,5-4 27 0,-1 2 4 16,5-1 4-16,1 1 9 0,2-1 9 0,1 4 14 15,2 4 7-15,3 4-2 0,-1 3-2 0,2 6-5 16,-1 3-1-16,-1 2-3 0,1 6-1 16,1-3-2-16,-2 4-8 0,-3 4-5 0,1-1-15 15,0 3-29-15,0 4-51 0,1-2-41 0,-5 3 8 16,-5 0-18-16,-7 0 63 0</inkml:trace>
  <inkml:trace contextRef="#ctx0" brushRef="#br0" timeOffset="11845">5010 4629 2411 0,'0'0'9'0,"0"0"-72"0,0 0-3 0,0 0 6 16,0 0 57-16,0 0 4 0,0 0-1 15,0 0 6-15,0 0-2 0,168 153 0 0,-139-134 1 16,1 0-3-16,-2-1-1 0,0 2-1 0,-2-4-4 16,-1 3 0-16,-1-2-3 0,0-1-3 15,-3-3-13-15,1-3-42 0,-3 1-70 0,-4-3-104 16,1-3-170-16,-6 0-58 0,-3-4-421 0</inkml:trace>
  <inkml:trace contextRef="#ctx0" brushRef="#br0" timeOffset="12427">5803 4338 2738 0,'0'0'-8'0,"0"0"-62"0,0 0-4 16,0 0 2-16,0 0 34 0,0 0 28 0,0 156 8 15,0-116 1-15,2-1 1 0,2-2-3 16,-2-2 1-16,3-1 1 0,-4 1-1 0,0-2 3 16,3 1-2-16,-2-3-2 0,0-3 0 0,-2-8-2 15,2-7-6-15,-2-7 2 0,0-4 3 16,0-2 3-16,0 0 7 0,0 0-22 0,1-8-35 15,-1-4-97-15,0-4-112 0,0-9-82 0,2-1-3 16,2-7 86-16,1 0 108 0,-2-1 114 16,0 2 35-16,1 0 21 0,0 2 16 0,-1 3 11 15,-3 5 32-15,2 2 17 0,1 9 4 0,0 4-17 16,-1 4-41-16,0 3-24 0,2 0-6 0,4 3 22 16,-1 6 59-16,2 3 49 0,5 5 23 0,1-1-2 15,4 3-31-15,-1 3-40 0,3 0-27 0,-1 3-17 16,5 2-10-16,1-1-8 0,1 1-4 15,1-1-6-15,1-2-4 0,3-1 0 0,0-5-4 16,-3-3 0-16,4-4 3 0,-2-6-3 0,-1-4 0 16,-1-1-1-16,4-5 1 0,-2-5 0 0,-2-3 0 15,2-6-2-15,-2-2-6 0,-2-4-3 16,0-2 0-16,-2-3-2 0,-2-2-3 0,0-3-2 16,-5-2-3-16,3 0-3 0,-10-2-7 0,-3 1-11 15,-3-2-6-15,-5 3-13 0,0-2-7 0,-7 0 9 16,-6 1 5-16,-2 3 12 0,-8 0 16 15,-1 4 2-15,1 3 11 0,-6 3 13 0,5 5 10 16,-2 6 1-16,1 1-7 0,4 6-7 0,1 2-16 16,5 4-19-16,2 1-34 0,2 0-37 15,-1 7-32-15,5 2-43 0,1 1-43 0,5 1-78 16,1 2-40-16,0 0 48 0,4-3-76 0,-1-4 311 0</inkml:trace>
  <inkml:trace contextRef="#ctx0" brushRef="#br0" timeOffset="12718">6976 4109 1538 0,'0'0'274'15,"0"0"-211"-15,0 0 1 0,0 0 6 0,0 0-13 0,0 0-1 16,0 0-13-16,6 179-15 0,-12-144-4 16,2 3-8-16,1 0-1 0,-3 3 0 0,0-1-2 15,-2 3 2-15,1 0-1 0,0-3-2 0,2-2 2 16,-1-3-1-16,4 0 6 0,2-4 5 15,0-1-1-15,1-5 7 0,6 0-6 0,5-3-1 16,0 0 4-16,2-4-4 0,1-1 2 0,4-2 1 16,3-2-8-16,4-3 2 0,1 0-3 0,2-2-4 15,6-4 2-15,-3 0-7 0,5-3-2 16,-3-1-8-16,1 0-4 0,4-6-3 0,-4-3-8 16,-1 0-7-16,4-2-16 0,-6 1-24 0,2-3-25 15,-5 3-34-15,-3-3-61 0,-5 2-104 0,-1 3-171 16,-7 0-44-16,-6 4-374 0</inkml:trace>
  <inkml:trace contextRef="#ctx0" brushRef="#br0" timeOffset="12944">6699 4629 2612 0,'0'0'-19'0,"0"0"-44"0,0 0-19 16,0 0-7-16,0 0 26 0,0 0 23 0,0 0 20 16,191-48 14-16,-149 37 5 0,-1 0 1 0,3-5-1 15,0 4-11-15,-3 1-30 0,-2 1-61 16,-3 2-86-16,-3-1-135 0,-6 2-145 0,-11 1 29 16,-3 3-209-16</inkml:trace>
  <inkml:trace contextRef="#ctx0" brushRef="#br0" timeOffset="13148">6819 4162 2679 0,'0'0'-7'0,"0"0"-54"0,0 0-12 16,0 0-20-16,0 0 17 0,0 0 28 0,189-29 17 15,-143 19 22-15,6 0-1 0,0-4-3 0,2 2-21 16,-2 0-31-16,0 0-58 0,-1 1-102 16,-2 2-165-16,0 2-86 0,-18 1 23 0,-6 3-39 0</inkml:trace>
  <inkml:trace contextRef="#ctx0" brushRef="#br0" timeOffset="13591">7480 4086 2269 0,'0'0'53'0,"0"0"-63"0,0 0-20 16,0 0-6-16,0 0 6 0,0 0 19 16,0 0 7-16,0 0 6 0,0 0 2 0,0 0-1 15,0 0-1-15,0 0-3 0,0 0-1 0,0 0 2 16,-115 132 5-16,133-118-1 0,-2 2 1 15,9-3 2-15,-2 1-4 0,7-1 6 0,0 0-3 0,6-2-4 16,-3 0-4-16,6-2-1 0,-1 3 0 16,3 0-1-16,0 2 8 0,-1 3-6 0,1 0 2 15,-1 2 2-15,-2 1-6 0,-3 1 4 0,-2 2-1 16,-4 2 1-16,-1 0-2 0,-3 1 3 0,0-3 2 16,-8 0 0-16,1-2 1 0,-4 0-3 15,-6 0 4-15,0 1 6 0,-5 1 6 0,-2 0 8 16,-1-2 5-16,0-3 11 0,-4-3 6 0,-4-1 6 15,-2-2 3-15,-2 0-6 0,-4 1-5 16,-1 0-11-16,-2-2-10 0,-4 1-7 0,-2-2-8 16,-2 1-1-1,1 0-4-15,0 0-2 0,-3-2-1 0,4 0 0 0,0-2 1 16,2 1-2-16,2-3 2 0,-2-1-6 0,7 0-9 0,1-1-17 0,2-1-21 16,2-2-28-16,7 0-40 0,3 0-58 15,1 0-112-15,0-5-231 0,0 1-21 0,1 0-367 0</inkml:trace>
  <inkml:trace contextRef="#ctx0" brushRef="#br0" timeOffset="14126">8421 4174 2356 0,'0'0'18'16,"0"0"-141"-16,0 0-57 0,0 0-11 16,0 0 55-16,0 0 94 0,0 0 54 0,0 0 29 15,0 0-1-15,0 0-4 0,0 0-10 0,0 0-11 16,0 0-8-16,0 0-4 0,142-138 5 16,-138 130 10-16,-3 3 15 0,-1 4 13 0,0-1-2 15,-1 2-6-15,-9-3-30 0,2 3-16 0,-5 0-6 16,-7 0 2-16,1 3 22 0,-7 0 17 0,-1 4 20 15,-4 1 14-15,1 4 5 0,0-2-6 16,2 2-13-16,1 0-13 0,2 0-11 0,9 1-9 16,4-5-3-16,1 1-4 0,8-2-7 0,0-1-5 15,3 1-11-15,0 1-4 0,3 0 3 16,4 6 4-16,2-1 9 0,8 3 7 0,3 1 0 16,5 3 3-16,1-4-4 0,4 1-1 0,-1 0 0 15,5-1 1-15,-2-1 1 0,-2 0-1 0,5-2 0 16,-5 4-2-16,-2-1 0 0,2 5 1 0,-2-2 0 15,0 3-1-15,-6 2 1 0,1-1-3 0,-6 1 3 16,-4 1 5-16,-2 0 2 0,-1-2 7 16,-7 0 6-16,-3 0 7 0,0 1 7 0,-13 2 1 15,0 0 5-15,-6 3 2 0,-7 0-1 0,-7 4 4 16,0 1-14-16,-5 1-4 0,-3 0 4 0,-1-3-3 16,-5-3 14-16,3-3 3 0,-6-2-9 15,2-3-5-15,-4-1-15 0,2 0-9 0,-4-3-7 16,5 2-9-16,2-1-3 0,-3-1-13 0,8-3-20 15,2-2-30-15,5 0-51 0,5-4-64 0,9-5-98 16,1-2-235-16,10-1-94 0,5 0-512 0</inkml:trace>
  <inkml:trace contextRef="#ctx0" brushRef="#br0" timeOffset="20582">306 0 529 0,'0'0'46'0,"0"0"-13"16,0 0-35-16,0 0-54 0,0 0-9 0,0 0 5 15,0 0 29-15,0 0 41 0,0 0 2 0,0 0-6 16,0 0-4-16,0 0-4 0,0 0-3 0,0 0 1 16,56 185 2-16,-45-149 1 0,-4 0 4 15,4 2 0-15,-2 1 3 0,-3 3 5 0,2 1 7 16,-4 4 5-16,3 1 5 0,-4 5 4 0,-1 2-2 15,0 1 1-15,-2 2-1 0,0 4-1 0,0 3 1 16,0 1 2-16,0 7 4 0,-2 3 1 16,2 4-1-16,0 3 0 0,0 5-3 0,0 5-4 15,0 3-2-15,3 0 0 0,4 1 3 0,-2 2 4 16,6 1-8-16,0 3-8 0,1 2-3 0,2-1-1 16,2 2 1-16,2-1-12 0,7 0 4 15,1-2-7-15,0 0 2 0,1-5 15 0,0-1-5 16,-1-2-2-16,-1-2-3 0,-5-2-2 0,2-2-2 15,-5-5 1-15,0-2-1 0,0-3 1 0,-5-4 0 16,-2-5 0-16,0-3-1 0,3-4-1 0,-4 0 1 16,-2 1 1-16,4-5 4 0,-1 0-2 0,-4-1 1 15,5-1 0-15,2-3-3 0,-1-1 3 16,0-1-3-16,2 0 1 0,0-2 1 16,-1-3-2-16,-1 0 2 0,1-1 0 0,-1-3 1 0,-5-4 0 15,5-2 0-15,-4-1-1 0,-1-2 0 16,3-3-1-16,-6 0 2 0,5-1 1 0,-5-1-1 15,5-1-1-15,-7-1 1 0,1-2 3 0,3 2-1 16,-5-5 1-16,-1 0 2 0,0-4-2 16,0-1 3-16,0-4-2 0,0-1-6 0,0-1 1 15,0-3-2-15,0-4 0 0,0-1 2 0,0-1 6 16,0-2 6-16,0 0-4 0,1 0-13 0,2 0-13 16,-2-6-35-16,8-3-58 0,-5-5-78 15,5-5-104-15,-2-5-3 0,3 3-33 0,-8 7 56 0</inkml:trace>
  <inkml:trace contextRef="#ctx0" brushRef="#br0" timeOffset="21733">589 251 325 0,'0'0'37'15,"0"0"46"-15,0 0 70 0,0 0 37 0,0 0-2 16,0 0-40-16,0 0-57 0,0 0-39 0,0 0-33 16,0 0-32-16,0 0-20 0,0 0-1 0,0 0 13 15,-15-43 27-15,31 40 11 0,3 0 7 16,7-3 1-16,5 0 4 0,1-1 0 0,5-2-2 15,4 1-4-15,1-1-6 0,2 1-5 0,8 2-3 16,0-2-2-16,1 2-2 0,1 0 0 0,2 0-2 16,-2 1-1-16,2 1-1 0,-3-1-2 15,0 4-1-15,-1-2 1 0,-4 3-1 0,-5 0 0 16,-3 0-1-16,-4 0 1 0,-4 0-1 0,-4 2 0 16,-5-1 0-16,-4 2 0 0,-5-1 1 15,-2-1 2-15,-4 0 2 0,-4-1 5 0,-1 2 7 16,-3-2 9-16,0 1 7 0,0-1-2 0,0 0-6 15,0 2-14-15,0-2-17 0,0 0-16 0,0 2-9 16,0 0 10-16,0 3 12 0,0 1 18 0,0 2 10 16,1 1-6-16,5 2-4 0,-3 0-3 15,-1 1-3-15,0 1 0 0,2 2 2 0,1 1-1 16,-2-1 1-16,2 2 0 0,1-2-1 0,-2 3 0 16,3-1-1-16,-3 0 0 0,1-1 3 15,2 4 1-15,-3 0 5 0,4 1 5 0,-2 2 4 16,3 1 5-16,-2 4-3 0,1 2 10 0,3 5 3 15,-4 3-5-15,3 5-4 0,-2 1-9 0,-3 2-11 16,4 7 3-16,-4 4 1 0,3 5 1 0,-2 7 0 16,1 4 1-16,-2 7-2 0,3 7 1 0,-2 5-1 15,3 5-2-15,-3 4 1 0,5 2-1 16,-2 2-4-16,-2-2 4 0,5 2-3 0,-1 1 3 16,0 1 0-16,-3 0-1 0,3-3-1 0,2 0-1 15,0-4-1-15,4-1 0 0,-2-3 1 0,2-7 0 16,-2-2 0-16,0-2 0 0,-1-3-1 15,0-1 1-15,-1 0-1 0,0 0-1 0,0 0 4 16,0 0-1-16,-2 0 2 0,-3-1-2 0,1-1 0 16,1 0 4-16,-2 0 0 0,0 3 2 15,0-2-1-15,-1 2-3 0,4-2-1 16,0 0-1-16,-1 1 3 0,2-2 3 0,2 1-1 16,2 0 0-16,-1-4 0 0,0 0-1 0,0-3-2 0,0-1-1 15,3 1-2-15,0-4 1 0,-2 0 0 0,0-2 4 16,5-2-2-16,-3-2 1 0,1-4-4 0,1-2 0 15,-3 0 0-15,2-5-1 0,-4-2 3 16,-2-4-1-16,-3-3-1 0,-2-3 2 0,2 0 0 16,-6-4 2-16,-2 0 2 0,-2-2-3 0,0-7 0 15,0-1-1-15,0-3 1 0,-2-3 3 0,-1-2 1 16,-1-3 0-16,-2-4 1 0,5 0-1 16,0-5-1-16,-2-1 1 0,2-2-7 0,-2 0 3 15,2 1-2-15,1-4 1 0,0 2 1 0,0-2-3 16,0 0 0-16,0 0-1 0,0 0-1 15,0 0 3-15,0 0 0 0,0 0 1 0,0 0 0 16,0 0 0-16,0 0 0 0,0 0 1 0,0 0 1 16,-3 0 4-16,1 0 7 0,1 0 1 15,-3 0-4-15,-4 0-6 0,-5 0-10 0,0 0-3 16,-2 0 4-16,-7 0-4 0,-1 0 4 0,-5 4-3 16,-4 3-3-16,-2 4 2 0,-9 1 2 0,-3 4 0 15,-7 1 1-15,-5 6 0 0,-6-1-4 0,-3 3-1 16,-4 5-5-16,-5-1-15 0,-4 1-56 15,4 2-135-15,19-8-284 0,17-10-904 0</inkml:trace>
  <inkml:trace contextRef="#ctx0" brushRef="#br1" timeOffset="54576">178 7448 877 0,'0'0'103'0,"0"0"-52"16,0 0-12-16,0 0-46 0,0 0-81 0,0 0-30 16,0 0-2-16,0 0 35 0,0 0 69 15,0 0 25-15,0 0 10 0,0 0 17 0,-3 38 19 16,0-16 11-16,-5 2 5 0,3 5-4 0,-5 4-6 15,-1 8-11-15,3 3-1 0,-3 10-8 16,-1 2-4-16,-2 6 1 0,-1 5-14 0,1 3-3 16,-1 3-8-16,2 0-3 0,2 0-5 0,0-5-7 15,1-2-1-15,8-8-4 0,0-10-1 0,2-6 2 16,0-11-1-16,4-8 2 0,4-6 6 0,-5-8 6 16,4-5 40-16,-4-3 58 0,-2-1 60 0,0-1-3 15,1-9-43-15,5-7-52 0,-2-6-60 0,5-7 0 16,-3-3 5-16,3-6-4 0,4-3-4 15,-3 0-3-15,1-6-4 0,-1 3 2 0,-3-1-1 16,2-3-1-16,-5 1 7 0,2-1-2 0,-4 0 3 16,-3-1 7-16,0 1-2 0,0 1 3 15,0 1 6-15,-3 2-1 0,-4 6 1 0,5 2 3 16,0 11 2-16,0 4 6 0,0 7 7 0,1 7 2 16,-3 3-22-16,4 4-45 0,0 1-68 0,0 0-3 15,5 8 31-15,-1 2 35 0,6 6 59 16,-5 4-5-16,5 2-19 0,-1 6-3 0,-2-2-3 15,6 5 1-15,-2 1-3 0,-1-2 3 0,0-2-3 16,6-3 0-16,-2-5 6 0,0-3-2 0,1-1 6 16,-2-6 1-16,1 0 1 0,-2-4 3 15,-4-3 4-15,3-1 6 0,3-2 11 0,-2 0 3 16,2-1 0-16,0-7-2 0,2-1-11 16,6-1-4-16,-4-4-5 0,4-3-5 0,1-2-1 0,-3-3-3 15,5-2-2-15,1-2-1 0,0-1 3 0,1-3-3 16,-2 2 3-16,-4-1-2 0,3-2 1 15,-3 4 3-15,-3 3 0 0,-3-1 4 0,-1 6 3 16,-2 2 0-16,-2 3 0 0,-6 3-5 0,4 5-3 16,-7 2-8-16,1 4-19 0,-1 0-39 0,-1 0-25 15,1 3 10-15,2 4 30 0,4 6 40 16,-3 5 32-16,3 4 0 0,-3 8-5 0,-1 5 2 16,0 10-4-16,2 6-5 0,-5 7-2 0,1 5-2 15,-1 6 1-15,0 4 0 0,2 1-6 16,-1-2 2-16,2-3 0 0,6-6-4 0,1-6 1 15,1-7-1-15,4-9-5 0,0-5 6 0,0-6-1 16,0-5 2-16,-1-4 4 0,-3-6-2 0,-1-2 1 16,-3-3 1-16,1-4-1 0,-3-2 3 15,-4-1 8-15,0-3 12 0,1 0 12 0,-2 0 4 16,0 0-2-16,0 0-15 0,0 0-29 0,0 0-37 16,0 0-73-16,0 0-109 0,0-3-161 15,0 0-92-15,-2 0 14 0,1 0-201 0</inkml:trace>
  <inkml:trace contextRef="#ctx0" brushRef="#br1" timeOffset="56739">1325 8666 905 0,'0'0'-6'15,"0"0"23"-15,0 0 9 0,0 0-7 16,0 0 7-16,0 0 0 0,0 0 22 0,0 0 30 16,0 0 29-16,0 0 15 0,0 0-7 0,0 0-8 15,0 0-17-15,0 0-15 0,-17-13-22 0,23 13 12 16,-2 0 15-16,8 0 16 0,2 0 15 0,8 1-22 16,1-1-24-16,7 0-25 0,1-1-15 15,6-6-10-15,5 1-2 0,1-4-7 0,7-1-2 16,-2-1-3-16,1-2-5 0,-1 0 3 0,-3 0-1 15,-3-2 2-15,-2 3 1 0,-2-3-1 0,-5 4 1 16,-3-1 1-16,-8 2-1 0,-2-1 2 0,-6 1 2 16,-6 0 4-16,-1-1 1 0,-6 0-6 15,-1 0-10-15,0 0-11 0,-10 0-10 0,0-1-2 16,-6 4-2-16,-2 1 0 0,-7 2 2 0,-1 3 2 16,-2 3 4-16,-4 0 7 0,-2 6 4 15,1 5 8-15,-1 3 1 0,1 1 5 0,-1 2 4 16,7 0-1-16,0-1 0 0,5 0-1 0,4-1-1 15,4 0 0-15,2 0-1 0,7 0-2 0,2 0 5 16,0 1 0-16,3 1 3 0,3-3 4 16,2 2 1-16,6-1 3 0,3 1 5 0,2-4-1 15,6-1 1-15,1 2 2 0,7-5-2 0,0 2 0 16,5-4-3-16,1-1-7 0,8-4-3 16,3-1-5-16,-1 0-6 0,2-1-1 0,-2-4-9 15,1 1-6-15,-4-2-10 0,-2 0-18 0,-1 0-18 16,0 1-26-16,-5-1-31 0,-2 0-32 0,-3-1-36 15,-6 1-29-15,0 1-27 0,-8-3-23 0,-2 2 26 16,-2 0 53-16,-4-2 68 0,-4 2 76 16,-2 0 40-16,-1 0 37 0,-1 1 42 0,0 1 43 15,0 0 56-15,-3 1 36 0,1 1 15 0,-1 0-5 16,-3 1-32-16,5 1-37 0,1 0-47 0,0 0-42 16,0 0-33-16,0 0-27 0,0 0-15 0,0 0 3 15,0 1 9-15,0 4 10 0,0 1 15 16,1 0 0-16,6 3 0 0,-1-3 3 0,2 2 8 15,1-2 10-15,4-2 6 0,2 2 2 0,4-2-2 16,-1-1-6-16,6-3-10 0,2 0-7 16,0 0-10-16,3 0-9 0,-1-7-1 0,5 1-6 15,-3-1-1-15,-1-3 1 0,-1 0-2 0,0-2 2 16,-4 1 0-16,-2 1 1 0,-3-1 1 0,-4 0-1 16,-2 1 1-16,-4-3-2 0,-6 1-3 15,-3 1-6-15,0-4-8 0,-7 0-11 0,-4 1-7 16,-7-1 0-16,-2 1 0 0,-6 1 2 0,-3 4 4 15,-6 3 7-15,-2 3 4 0,-3 3 8 0,-3 0 6 16,2 9 4-16,1 2 4 0,7 0 0 16,-1 2 0-16,10-2-3 0,5 0-6 0,5 0-4 15,3 0-4-15,5 0 1 0,2-2 2 0,2 1 0 16,2-1 0-16,0 0 3 0,2 1 0 0,5-1 7 16,3-1 9-16,3 1 4 0,4-3 8 0,3-2-2 15,4 0-2-15,3-3-3 0,0 1-5 0,3 0-1 16,0-2-5-16,0 0 0 0,-1 0 1 15,-2 0-4-15,-2 0 1 0,-2 0-1 0,-4 0-2 16,-4 0 4-16,-1 1-1 0,-2-1 1 0,-1 1 1 16,-6-1-2-16,2 2-1 0,-3-2-2 15,1 2-2-15,-1-1 1 0,0 0 0 0,-3 2 3 16,3-2 1-16,0 1 0 0,0 1 1 0,2 0-1 16,2 0-2-16,2 0 3 0,2 0 0 15,2 2-2-15,1-2-2 0,1 1-11 0,2 0-20 16,4-3-38-16,1 2-53 0,3-1-81 0,2-2-84 15,1 0-81-15,2 0 24 0,-9 0-331 0,-7 0 669 0</inkml:trace>
  <inkml:trace contextRef="#ctx0" brushRef="#br1" timeOffset="57127">3328 8261 2162 0,'0'0'24'16,"0"0"-3"-16,0 0-24 0,0 0-79 0,0 0-24 16,0 0-4-16,0 0 21 0,0 0 67 0,0 0 23 15,0 0 0-15,0 0-1 0,0 0 1 16,0 0 6-16,78 25 7 0,-65-17 10 0,5-1 7 16,1-1-1-16,3 2-1 0,5 3-8 0,2-2-8 15,-2 1-5-15,2 1-6 0,-2 1-2 16,-1-1-2-16,-3 1 0 0,-1 0-4 0,-4 2 1 15,-2-4-1-15,-5 3-2 0,4-3 3 0,-8 3-4 16,0-1 0-16,-4 0 3 0,-3 1 3 16,0 1 6-16,-3 1 7 0,-11 4 3 0,-1-1-1 15,-7 0-2-15,-2 0-1 0,-6-1-5 0,-2-1 1 16,1-5 1-16,-5 0 1 0,5-3 3 0,0-4 4 16,2-3 1-16,3 1 4 0,0-2 3 0,7 0 0 15,3-2 1-15,2 0-3 0,3-3-12 0,3 1-16 16,4-1-26-16,4 0-40 0,0 0-80 15,1-3-104-15,9-1-80 0,5 0-39 0,2-4 58 16,5 1 103-16,-5 1 55 0,-4 3-48 0</inkml:trace>
  <inkml:trace contextRef="#ctx0" brushRef="#br1" timeOffset="57556">3982 8264 1687 0,'0'0'180'0,"0"0"-57"15,0 0-50-15,0 0-92 0,0 0-33 0,0 0-9 16,0 0 8-16,0 0 46 0,0 0 11 0,0 0 1 16,0 0 1-16,0 0-1 0,0 0 4 15,-32 129 5-15,32-111 6 0,0 0 4 0,0-3 4 16,9 1 4-16,-1-3 3 0,3 0 6 0,1-2 1 16,2 1-1-16,2-1-8 0,3-2-4 15,2-1 0-15,3-1-3 0,1-1 4 0,1 0-5 0,1-5-7 16,2 1-3-16,-2-2-8 0,2 0 2 15,-1-2 2-15,2-3 0 0,-1-1-1 0,0 2-2 16,-3-2-4-16,-2-1-1 0,-3 0 0 0,-1 1 4 16,-3-2 3-16,-4 0 10 0,-2 1 6 0,-4 0 1 15,0-3-3-15,-3-2-8 0,-3-2-3 0,-1-3-2 16,0 0-3-16,0-3 3 0,-5 0-6 16,-3-2-4-16,-5 3 1 0,0-4-2 0,-1 2 4 15,2 1 4-15,-2-1-1 0,2-1 2 0,1 3 3 16,-1-2-2-16,1 1-1 0,1 0-2 15,-2 1 0-15,4 5 1 0,1-2-2 0,1 5 2 16,1 1-6-16,4 3-5 0,-2 2 2 0,3 0-9 16,0 3-6-16,0 1-20 0,0 1-41 0,0 0-56 15,4 0-26-15,3 0-20 0,1 3-25 16,1 3-30-16,5 2-117 0,-3 1-50 0,-1-1 32 16,-4-2-184-16</inkml:trace>
  <inkml:trace contextRef="#ctx0" brushRef="#br1" timeOffset="58004">4768 8154 1945 0,'0'0'-89'0,"0"0"-26"0,0 0-3 15,0 0 33-15,0 0 56 0,0 0 28 0,0 0 2 16,0 0-2-16,0 0 0 0,0 0 2 0,19 164-1 15,-16-141 5-15,1-2 3 0,-2 0 7 16,-1-2 10-16,3-3 6 0,-1-1 8 0,1-1 1 16,-1-3-2-16,2 1-5 0,1-1-6 0,-4-1 2 15,5-1-5-15,-3-1-1 0,0 0-3 16,0-4-5-16,-1 1 4 0,0-3 1 0,-3-2 10 16,1 0 20-16,-1 0 25 0,0 0 21 0,0 0 10 15,0 0-22-15,0 0-5 0,0 0-5 0,0 0-22 16,0-2-5-16,0-3-27 0,0-2-22 15,0-4 1-15,0 1 0 0,0-2 4 0,0-2-1 16,0-4 2-16,0 2-2 0,0-4-3 0,0-1 1 16,2 0-3-16,3-1 2 0,0 1-2 15,2 0-3-15,0 1 0 0,5 1-3 16,-2 2-2-16,4 0-2 0,-1 3 2 0,4 0-2 0,-2 3 0 0,0 1 0 16,4 1-4-16,0 2 0 0,1 2-1 15,1 2-4-15,1 3 4 0,-2 0-4 0,5 0-4 16,-3 0-7-16,-2 0-13 0,3 3-14 0,-2 3-21 15,-3 0-28-15,-1 2-42 0,1-2-61 0,-4 2-89 16,-1 0-89-16,-4-2 40 0,-3-3-313 0</inkml:trace>
  <inkml:trace contextRef="#ctx0" brushRef="#br1" timeOffset="58476">5331 8425 1444 0,'0'0'74'0,"0"0"-185"0,0 0 14 0,0 0 91 0,0 0 27 16,0 0 7-16,0 0-9 0,0 0 4 15,165 15 5-15,-140-15 15 0,-5-3 27 0,-1-2 35 16,0-2 18-16,-1-2 4 0,0-2-21 0,1-1-30 15,0-1-27-15,-3 3-19 0,5-3-8 0,-3 2-9 16,-3 2-2-16,-2-2-3 0,1-1-1 16,-2 1 4-16,-6 1 2 0,-1-2-3 0,-3 2-7 15,-2 0-19-15,-2-1-27 0,-9 0-19 0,-1 0-12 16,-3 2 0-16,-4 1 16 0,-3 2 16 0,-4 2 17 16,-1 2 12-16,1 2 11 0,0 0 6 15,3 0 3-15,2 5 6 0,2 2-3 0,1 2-1 16,3 2-3-16,2 2-2 0,0 2 4 0,5 1-1 15,1 2 7-15,2-2 6 0,4 4 17 16,1-1 15-16,0 0 6 0,8 1 5 0,3 0-5 16,2-2-4-16,2-2 3 0,6-1-3 0,1 1-7 15,2-2-7-15,5-3-10 0,2 1-8 0,3-2-7 16,2-1-6-16,1-3-3 0,1-2-5 0,4 0-4 16,1-4-4-16,3 0-14 0,2-4-22 15,0 0-42-15,2-3-51 0,-6 0-60 0,2-2-78 16,-1 0-106-16,-4-1-53 0,-12 1 47 15,-7 2-196-15</inkml:trace>
  <inkml:trace contextRef="#ctx0" brushRef="#br1" timeOffset="58959">6459 7381 2200 0,'0'0'13'15,"0"0"-1"-15,0 0-38 0,0 0-99 0,0 0-4 16,0 0-1-16,0 0 31 0,0 0 96 16,0 0-6-16,0 0 12 0,0 0 20 0,0 0 19 15,0 0 20-15,0 0 10 0,53 163 12 0,-52-126-8 16,1 4-11-16,-2 4-13 0,0 9-26 0,0 3-13 16,1 2-2-16,2 4-4 0,2-2 1 15,1-3 1-15,5-4-2 0,2-4 0 0,1-4 1 16,1-5-2-16,3-3 1 0,-1-5-1 0,-2-4-1 15,0 1 3-15,2-8 0 0,-1-1 3 0,-2-2 0 16,-5-4-3-16,1-5 0 0,-7 0-4 0,1-6 2 16,-4-3 3-16,0 1 10 0,0-2 11 15,-7 0-1-15,-5 0-9 0,-9 0-14 16,-5-2-13-16,-6 1-10 0,-7-2-4 0,-4 0-1 16,-1-1 0-16,-4-1 12 0,4-1 8 0,3 0 6 0,5 0 4 15,7 1-4-15,3 1-3 0,7 2-4 16,2 2-2-16,5 0-5 0,4 0-4 0,3 4-6 15,0 2-2-15,5 1 7 0,0 0 10 0,3 4 15 16,5 3 15-16,5 0 14 0,2-1 12 16,8 3 8-16,6-3-1 0,1 1-14 0,9-2-8 15,6 0-12-15,3 0-6 0,0 1-4 0,1-4-9 16,0 1-6-16,-4-1-5 0,3-1-8 0,-6-4-9 16,-1 0-13-16,2-3-23 0,-7 1-31 15,-5-1-48-15,-6 2-79 0,-3 0-177 0,-8 1-120 16,-10-3-679-16</inkml:trace>
  <inkml:trace contextRef="#ctx0" brushRef="#br1" timeOffset="66420">1984 6809 934 0,'0'0'112'0,"0"0"10"0,0 0 5 15,0 0-17-15,0 0-27 0,0 0-16 0,0 0-11 16,0 0 13-16,0 0 11 0,0 0 10 0,0 0-4 16,0 0-7-16,-44-68-4 0,44 67-9 15,0-1-9-15,0 2-14 0,0 0-17 0,0 0-21 16,0 0-18-16,1 0-12 0,7 0 3 0,2 0 9 15,5 0 16-15,6 0 17 0,4 0 4 0,4 0 5 16,8 0-3-16,4 0-1 0,4-1-1 16,8-2-3-16,7-2 1 0,5-1-2 0,0 0 1 15,3 0 1-15,6-2-4 0,-2 1-3 0,5 1-5 16,-1-1-5-16,-1 1 1 0,1 2-3 0,-7 1 2 16,1 0 1-16,-6 0-2 0,-5 0-2 0,-3 2 0 15,-7 1-4-15,-7 0 4 0,-4 0-2 0,-5 0 1 16,-5 0 0-16,-8 0-1 0,-5 0 1 15,-5 0-1-15,-1 1-3 0,-6 0 3 0,-2-1-4 16,-1 2 0-16,0-2-2 0,-1 2-12 0,-3-2-13 16,-4 1-11-16,-1 0-30 0,-2 4-56 0,-6 3-82 15,-6 2-162-15,-3 1-132 0,4-1-27 16,7-4-94-16</inkml:trace>
  <inkml:trace contextRef="#ctx0" brushRef="#br1" timeOffset="66769">2039 7224 2725 0,'0'0'-26'0,"0"0"-4"16,0 0-50-16,0 0-20 0,0 0 13 0,0 0 35 15,0 0 49-15,0 0 31 0,0 0 10 0,0 0 14 16,0 0 4-16,0 0-6 0,177 4-2 15,-139-4-4-15,5-5-6 0,5 0-3 0,-2-2-5 16,5 4-6-16,0-3-3 0,4 0-4 16,2 1-5-16,5-1-4 0,-2 2-6 0,1-2-2 15,-2 4 1-15,3-2-2 0,-4 3 4 0,-3-2-3 16,-2 0 0-16,-4 2 2 0,-5-2-2 0,-3 1 0 16,-6 1 0-16,-5-1 1 0,-4 1-4 0,-5-1 3 15,-3 2-1-15,-9-2-2 0,-1 2-2 0,-6 0 1 16,0 0-3-16,-2 0-4 0,0 0-4 15,0 0-16-15,-2 0-20 0,-2 0-34 0,-6 0-51 16,1 0-109-16,-5 0-162 0,4 0-160 16,1 0-718-16</inkml:trace>
  <inkml:trace contextRef="#ctx0" brushRef="#br1" timeOffset="67042">2948 6358 2584 0,'0'0'-50'16,"0"0"-52"-16,0 0-19 0,0 0-3 16,0 0 42-16,0 0 67 0,0 0 20 0,0 0 9 15,0 0 11-15,-12 163 11 0,4-124 10 0,2 6 8 16,-5 3 4-16,-4 6 2 0,-3 7-3 15,-1 6-9-15,-5 3-11 0,-1 5-5 0,-1 1-14 16,-4 3-4-16,3 0-4 0,0-2-10 0,-2-5 8 16,3-3-7-16,0-10-2 0,7-8-10 0,-2-8-26 15,11-11-36-15,1-6-68 0,5-7-168 16,0-8-255-16,4-3-868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3:52.4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55 0 1340 0,'0'0'-13'0,"0"0"-6"16,0 0 5-16,0 0-37 0,0 0-88 0,0 0-54 16,0 0-4-16,0 0 39 0,0 0 93 15,0 0 56-15,0 0 7 0,0 0 2 0,-8 66 0 16,16-42 8-16,-4 5 12 0,4 1 26 16,-4 5 4-16,6 3-7 0,-5 8-10 0,3 3-17 0,-4 5 3 15,3 7 8-15,-4 6 7 0,-2 6-5 16,-1 3-2-16,0 1-8 0,0 2 1 0,-2 2-2 15,-7-2-4-15,4-1 2 0,-3-4-7 0,0-5 2 16,-1-6 0-16,-2-5 3 0,-1-7 3 0,3-7 0 16,0-9 3-16,0-7 3 0,1-5 1 0,2-9 4 15,3-6 11-15,2-4 24 0,1-4 11 16,0 0-1-16,0 0-19 0,0 0-34 0,0 0-30 16,4-3-9-16,4-1 1 0,-1-4 7 0,6-1 13 15,2-4 1-15,6 1-1 16,0 1-1-16,2-2 1 0,7 1 0 0,-1 1 3 0,4-1 3 15,-5 3 4-15,4 0 4 0,0 1 1 0,-3 4-1 16,0 0-3-16,2 2-5 0,-1 0-2 16,-1 2-4-16,-2 0-3 0,-1 2 2 0,-1 3 1 15,-2-2-1-15,-1 3 2 0,0 2-1 0,-5-2-2 16,-2 2 2-16,0 1-4 0,2-1-2 0,-4 1 2 16,4 0 1-16,-4 1 2 0,1-4 2 0,0 4-1 15,1-3-1-15,0 1 0 0,0 0 2 0,-2-2-4 16,5 0-1-16,-3-3-4 0,3 0-7 15,-2-1-6-15,4-2-9 0,-1 0 0 0,-3 0 2 16,5 0 7-16,-4-2 14 0,2-2 6 0,2-1 7 16,-2 2 0-16,1 0-4 15,1 1 3-15,2 1 9 0,-1 1 12 0,-2 0 11 0,2 0 1 16,2 1-2-16,-5 1 2 0,4 1 6 0,-1 0 11 16,2 0 5-16,-2 0-5 0,0 2-7 0,0-2-13 15,4-1-10-15,-2 2-3 0,2-4-6 0,0 0 2 16,2 0 3-16,-1 0 1 0,-1-8 4 15,0-1 0-15,0-3-6 0,-3-4 2 0,0-1-3 16,2 0-1-16,-6-4 0 16,1-1-8-16,-3-2-5 0,0-2-6 0,0-2-6 0,-6 1-4 15,-3 0 2-15,-3 1-3 0,-2-1 6 0,-3 1-1 16,-9-1-4-16,-6 1-10 0,-9-1-7 0,-3 1-4 16,-4 1-3-16,-8 3 14 0,-7 3 12 0,-5 3 9 15,-5 5 13-15,-2 1 15 0,-1 4 18 16,-4 3 18-16,4 3 11 0,-2 0-6 0,6 9-12 15,2 5-22-15,5 4-17 16,10 5-11-16,4 4-23 0,7 2 2 0,9 2-4 0,4 3 0 16,6 4 6-16,8 3 4 0,0 4 0 0,17-1-4 0,3-3 0 15,7-3-21-15,7-6-27 0,7-7-27 16,7-5-36-16,11-7-54 0,4-9-59 0,4-4-113 16,4-4-77-16,-17-9 54 0,-18 6-131 0</inkml:trace>
  <inkml:trace contextRef="#ctx0" brushRef="#br0" timeOffset="616">2249 1220 2322 0,'0'0'-10'16,"0"0"-31"-16,0 0 1 0,0 0 2 0,0 0 25 15,0 0 15-15,0 0 1 0,0 0 1 0,0 0 3 16,0 0 4-16,0 0 6 0,0 0 3 0,0 0 2 16,74 126 1-16,-52-132-4 0,2-6 5 0,2-1 1 15,1-2-4-15,1-3-2 0,-2-3-10 16,1-1-9-16,-1 1-10 0,-3-1-6 0,-2 1-7 16,-4 1 1-16,-3 2 2 0,-4-1 6 0,-4 0 8 15,-3 3 1-15,-3-3 7 0,0 3-8 0,-11 0-6 16,-2 1-3-16,-7 1-7 0,-3 4 5 15,-4 3 6-15,-5 2 3 0,-2 5 6 0,0 0 3 16,0 6 0-16,-4 7-1 0,5 6 1 0,-1 4 0 16,5 1-4-16,-1 4-2 0,6 2-4 0,3 1-7 15,2 2 1-15,5 0 2 0,3 0 4 16,6 3 5-16,5-4 2 0,0 4 1 0,5 0 3 16,9 0 1-16,5 0-1 0,3 1 0 0,4-4 5 15,4 0-2-15,4-2 1 0,3-2 3 0,3 0-4 16,5-5 2-16,-2 5-4 0,4-2 2 15,-2-1 0-15,1 0-3 0,-3 0-1 0,0-1-1 16,-2 0-1-16,-1 1 0 0,-5 1 0 0,-2 2 0 16,-7-1-3-16,-3 2-2 0,-5 3 2 0,-6-3-4 15,-8 0 5-15,-4 0 1 0,0-1 10 0,-13-2 16 16,-5 0 11-16,-12 1 9 0,-5-2-1 0,-9 1-4 16,-7 0-6-16,-7-4-3 0,-5 1-2 15,-4 1-3-15,-7-4 1 0,0 0 1 0,-5-2 1 16,0-3 1-16,0 0 1 0,1-4 1 15,2-3 2-15,2-2 0 0,4-2-2 0,5-4-7 0,6-1-7 16,4 0-8-16,10-1-5 0,7-4-4 16,7-2-3-16,9 1-4 0,7-3-17 0,7 0-35 15,6-2-45-15,4-4-30 0,14-2-34 0,11-5-50 16,10-3-63-16,11-3-165 0,-10 9-32 16,-8 4-390-16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3:54.0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568 335 2093 0,'0'0'-7'15,"0"0"-23"-15,0 0-32 0,0 0-44 0,0 0-81 16,0 0 19-16,0 0 23 0,0 0 48 0,0 0 91 16,0 0 9-16,0 0 15 0,0 0 10 15,0 0 6-15,0 0-2 0,94 95 2 0,-81-65-6 16,0 3-2-16,-2 7 2 0,0 3-4 0,-3 5 6 15,2 7-6-15,-5 2-4 0,4 5-5 0,-7 1-4 16,5 2-1-16,-4 1-4 0,-2-2-3 16,1-3-3-16,-2-1-1 0,0-6-1 0,1-9-1 15,-1-5-2-15,0-11-2 0,0-5 1 0,0-9 0 16,0-5 6-16,0-6 21 0,0-3 12 16,0-1 0-16,0 0-20 0,0 0-53 0,0-4-86 0,0-2-196 15,0-6-60-15,0 2 5 0,0 3-105 0</inkml:trace>
  <inkml:trace contextRef="#ctx0" brushRef="#br0" timeOffset="463">0 166 2549 0,'0'0'-7'0,"0"0"18"0,0 0 7 15,0 0-3-15,0 0-30 0,0 0-35 0,0 0-45 16,0 0-1-16,0 0 23 0,0 0 29 16,0 0 44-16,0 0 3 0,0 0 3 0,167-108 1 15,-102 104 0-15,2 3-1 0,10 1 2 0,-2 0 0 16,5 3-2-16,5 5 2 0,-4 4 1 0,2 2-1 16,-1 3-3-16,0 2-4 0,-2 4-2 0,-3 2-1 15,-5 3 0-15,-5-3 0 0,-1 3 0 16,-10-2-1-16,-5 1 0 0,-7 0-3 0,-7 0-3 15,-7-2-8-15,-7-4-7 0,-8 1-4 0,-5-3-2 16,-9-1 11-16,-1 2 24 0,-12-1 31 0,-6-2 21 16,-9 3 5-16,-10 0-11 0,-7 1-16 15,-8 3-11-15,-9-2-4 0,-5 3 1 0,-5-3 1 16,-1-1-2-16,-7-1 2 0,0-3 1 0,-2-4 3 16,2 0 1-16,0-4 0 0,6-1-3 0,1-2-2 15,9-3-3-15,0-2-2 0,7-1-3 16,5 0-5-16,3-4 0 0,12-1-3 15,2 1-2-15,14 0 0 0,2 1-4 0,11 0-11 0,2 2-31 16,5-1-56-16,0 1-59 0,9 1-15 16,6 0 19-16,10 0 34 0,3 0 6 0,12 1-47 15,2 2-76-15,9 0-91 0,2 2-37 0,3 1 61 16,-8 0 79-16,-18-1-50 0</inkml:trace>
  <inkml:trace contextRef="#ctx0" brushRef="#br0" timeOffset="841">1594 1414 2588 0,'0'0'45'0,"0"0"-70"16,0 0 7-16,0 0-8 0,0 0-13 0,0 0-1 16,0 0 5-16,0 0 9 0,0 0 20 0,0 0 15 15,0 0-7-15,0 0-15 0,0 0-18 16,0 0-4-16,131-10 4 0,-107-5 13 0,1-2 18 15,-6-3 10-15,4-1 5 0,-6-2 2 16,2 1 0-16,-4 0 0 0,-3 1-3 0,-6 0-2 0,3-3-6 16,-6 2-7-16,-3-4-3 0,0 0-7 15,-8-1-5-15,-3 1 0 0,-8 0 1 0,-1 3 11 16,-4-1 14-16,-6 4 8 0,-6 2 3 0,4 6 2 16,-7 3 3-16,0 4-1 0,-1 5 4 0,2 0-6 15,-2 5-8-15,3 5-2 0,6 1-6 16,1 4-10-16,3 0-6 0,4 1-7 0,1 1-4 15,7-1-2-15,6 3-1 0,3 0 0 0,3 4 4 16,3 1 6-16,0 2 1 0,9 0 4 0,5-4-7 16,5-2-14-16,7-4-17 0,3-2-24 0,9-5-44 15,3-4-62-15,3-5-98 0,9 0-157 16,-12-4 6-16,-10-2-379 0</inkml:trace>
  <inkml:trace contextRef="#ctx0" brushRef="#br0" timeOffset="1123">2083 0 1867 0,'0'0'828'0,"0"0"-920"0,0 0 0 15,0 0 0-15,0 0 36 0,0 0 37 16,0 0 12-16,-82 188 5 0,82-126 4 0,4 6 2 15,7 8-4-15,1 2-1 0,3 6 1 0,0 2-3 16,4 3 3-16,-1-2 0 16,-2-1 3-16,-1-1-5 0,-1-8 4 0,1-5-2 0,-3-9 0 15,0-8 0-15,2-13-3 0,-3-10-1 0,-1-10-1 0,-4-7-2 16,4-5 1-16,-6-4-1 0,3-5-8 16,-4-1-6-16,-1 0-18 0,-2-1-37 0,0-7-76 15,0-3-173-15,0 1-164 0,0 0-685 0</inkml:trace>
  <inkml:trace contextRef="#ctx0" brushRef="#br0" timeOffset="1319">1964 593 2271 0,'0'0'83'0,"0"0"-16"15,0 0-36-15,0 0-12 0,0 0 6 0,0 0 7 16,0 0-10-16,0 0-8 0,184-10-4 15,-140 11-6-15,2 1-5 0,3-1-8 0,5 1-25 16,-3-1-34-16,1 1-49 0,-7-1-70 0,2 2-93 16,-6 0-145-16,-7 4-54 0,-8-3-287 0,-7-2 554 15</inkml:trace>
  <inkml:trace contextRef="#ctx0" brushRef="#br0" timeOffset="2081">2607 1271 2870 0,'0'0'-22'0,"0"0"-8"0,0 0 0 16,0 0-1-16,0 0 23 0,0 0 6 16,0 0-8-16,0 0-18 0,188-11-21 0,-148-1-20 15,-1-4-14-15,1-1 3 0,-2-2 16 0,-5-2 23 16,-2-2 28-16,-7 0 20 0,-5 2 16 15,-11 1 4-15,0 1-1 0,-8 4-3 0,0 0-11 16,-8 2-16-16,0-1-14 0,-9-2-18 0,-2 3-10 16,-5 0-6-16,-4 2 2 0,0 0 3 0,-4 5 7 15,-2 2 8-15,3 2 14 0,-3 2 17 0,2 0 16 16,0 6 11-16,0 3 1 0,1 4 0 16,2 4-9-16,3 0-4 0,3 3-2 0,2-1-5 15,5 4-2-15,6 3 2 0,4 1 1 0,4 5 1 16,2 0 8-16,2-2 3 0,10 1 5 15,4-5 5-15,6-3-3 0,4-2 1 0,4-4-6 16,2-4-5-16,6-2-5 0,3-3-10 0,2-5-9 16,4-2-13-16,-2-1-16 0,5-4-20 0,-3-6-17 15,2 0-11-15,-5-3-9 0,-3-4 2 0,-4-3-2 16,-1 0 7-16,-6-1 17 0,-4-2 20 16,0-2 23-16,-8 2 22 0,0-2 16 0,-7 1 15 15,-3 1 17-15,-3 0 5 0,-1 2 11 0,-4 2 12 16,0 3 7-16,0 4 10 0,0 3 7 0,-4 2-4 15,3 6-17-15,1-1-26 0,0 2-37 16,0 0-31-16,0 0-20 0,0 3 6 0,0 5 22 16,4 6 26-16,0 4 29 0,4 4 5 0,-1 1-7 15,3 6-12-15,-2 2-13 0,2-1-8 16,2 2-2-16,0-3 1 0,-1-1-2 0,0-4-4 16,-1-3-1-16,0-4 1 0,1-5-2 0,2-3 4 15,-1-3 1-15,0-1 3 0,1-4 3 0,-3-1-2 16,0 0-8-16,4-3-8 0,-2-6-13 15,0-3-13-15,2-5-17 0,0-3-14 0,-1-1-16 16,1-1-7-16,0-3-7 0,-1-1 3 0,1 1 5 16,-3-1 15-16,-4 1 26 0,-2 1 20 0,-2 3 20 15,-2 4 11-15,-1 1 14 0,0 6 18 0,0 4 24 16,0 2 6-16,0 4-15 0,0 0-31 0,0 0-35 16,0 2 0-16,0 4 24 0,0 8 26 15,4 3 21-15,0 4 4 0,0 4-9 0,2 5-12 16,2 2-4-16,0 2-11 0,0 2-6 0,3-1-5 15,2-5-8-15,0-2-3 0,2-4-2 16,3-6-1-16,3-2-3 0,2-5-4 0,0-2-13 16,3-4-25-16,1-4-13 0,1-1-33 0,2 0-68 15,-2-7-124-15,2-3-215 0,-6 1 7 0,-9 1-320 0</inkml:trace>
  <inkml:trace contextRef="#ctx0" brushRef="#br0" timeOffset="2507">4189 751 2826 0,'0'0'16'0,"0"0"-10"0,0 0-21 16,0 0-43-16,0 0-6 0,0 0 8 0,0 0-4 15,0 0 14-15,0 0-26 0,0 0-29 16,174-11-18-16,-136 13-11 0,0 3 8 0,1-1 24 15,-3 1 27-15,0-2 33 0,-6 2 22 0,-3-2 4 16,-4 3-6-16,-5 0-15 0,-4 2-21 16,-3 1-16-16,-6 2-9 0,-2 0 12 0,-3 5 15 15,0 1 16-15,-10 3 13 0,-3 0 5 0,-8 5 2 16,-3 1 9-16,-5 2 3 0,-8 3 5 16,-1 2 4-16,-4 1 5 0,-1 1 6 0,0-2 4 15,2 0 15-15,1-5 15 0,3-2 11 16,6-3 24-16,3-4 8 0,7-2-4 0,4-1-3 0,8-5-22 15,3 1-19-15,5-2-5 0,1 0-1 16,0 1 6-16,9 1 8 0,2 2 0 0,8 2-1 16,3-1-10-16,7 0-3 0,2-2-1 0,6-2-8 15,4-3-9-15,0-2-13 0,6-1-10 0,-5-2-8 16,4-2-5-16,-1-1-13 0,-2 0-17 0,-2 0-24 16,-6 0-34-16,1-3-53 0,-8 0-82 0,-3 0-138 15,-5-2-66-15,-6 1 37 0,-6 2-119 16</inkml:trace>
  <inkml:trace contextRef="#ctx0" brushRef="#br0" timeOffset="2873">4446 1089 2400 0,'0'0'52'0,"0"0"-26"0,0 0-39 0,0 0-20 15,0 0-1-15,0 0 10 0,0 0 7 0,0 0 5 16,157-38 0-16,-121 36-8 0,3 1-12 0,1-2-9 16,-3 1-7-16,1-2 8 0,-3 1 12 15,0-3 13-15,-5 0 11 0,-2 0 8 0,-3 0 1 16,-3 1-2-16,-6 1-1 0,-2 1-2 0,-2 3 4 16,-1 0 2-16,-4 0 5 0,0 0 8 15,-2 4 5-15,2 4 10 0,-3 3 6 0,1 0 3 16,1 4-5-16,-1 2 1 0,-3 5-2 0,3 1 0 15,1 7 0-15,-5-1-2 0,4 4-8 0,0-1-5 16,-1 3-4-16,1-2-6 0,2 2-4 0,-4-2-1 16,4-5-3-16,-2-3 0 0,3-8 0 15,-1-2-3-15,4-4 5 0,-3-5-5 0,3-2 5 16,-1-2-4-16,2-2-17 0,2 0-15 16,-1-6-47-16,5-7-62 0,0-3-97 0,-1-6-139 0,3-5-160 15,-7 6 39-15,-5 5-246 0</inkml:trace>
  <inkml:trace contextRef="#ctx0" brushRef="#br0" timeOffset="3061">4984 380 2831 0,'0'0'50'15,"0"0"6"-15,0 0-12 0,0 0-25 0,0 0-17 0,0 0-23 16,0 0-40-16,0 0-61 0,0 0-44 15,0 0-19-15,0 0-35 0,0 0-43 0,0 0-66 16,0 0-96-16,62-6 0 0,-47 20 101 0,0 3 108 16,-7-3-29-16,1-3 245 0</inkml:trace>
  <inkml:trace contextRef="#ctx0" brushRef="#br0" timeOffset="3998">5465 1293 2088 0,'0'0'143'0,"0"0"-7"16,0 0-17-16,0 0-28 0,0 0 2 0,0 0-13 16,159 44-26-16,-126-40-16 0,0-1-16 15,4-3-10-15,1 0-3 0,3-6-3 0,0-4 0 16,-1-4-7-16,-1-2 1 0,-3-3-1 0,-5-2 2 16,-4 0 3-16,-5-4 0 0,-4-1 0 15,-4 2 0-15,-9-2-6 0,-2 1-1 0,-3 2-8 16,-1-1-13-16,-8-1-8 0,-8 1-12 0,-5-2-11 15,-4 0-4-15,-7 5-4 0,-5 1 2 0,-5 6 9 16,-4 3 8-16,-4 5 6 0,2 6 9 0,-4 0 4 16,-1 13 5-16,1 2 11 0,3 6 8 0,1 3 8 15,6 5 7-15,9 1 0 0,3-2-2 0,6 4-5 16,6 1-3-16,5 1-1 0,3-2 4 16,9-2 5-16,2-4 3 0,2-2 0 0,11-5 2 15,6-2-3-15,1-6-3 0,8 2-8 0,0-5-9 16,9-2-5-16,0-4-3 0,4-1 6 15,3-1-1-15,-3 0 3 0,1-2 0 0,-1-4 4 16,-1 2 4-16,-2-2 0 0,-4 1 2 0,-1 2 0 16,-5 1 1-16,-2 2 3 0,-4 0 1 15,-3 0 2-15,-1 0 3 0,-3 7 0 0,-1-1-5 16,-2 0 5-16,0 1 2 0,-4 0 4 0,2 1 4 16,0 1-5-16,-2-1 0 0,3 1 4 0,-3-1 1 15,0 0 3-15,3-3-5 0,-3 1-7 16,0 0 0-16,3-3 1 0,-1 1 6 0,2-4 3 15,2 0 0-15,4 0 1 0,-2-4-6 0,4-3-5 16,1-3-6-16,3-5-9 0,2-4-2 0,2-3-4 16,-1-3 2-16,0-4-4 0,2-2-1 0,1-7-3 15,-1-3-7-15,-1-3-3 0,1-3-6 0,-6-3-9 16,-1-2-3-16,0-4-2 0,-6 0-2 16,-3-5 3-16,-4-3 3 0,-2-4 3 0,-3-2 1 15,-4-2 10-15,0 2 8 0,-7 5 16 16,-4 4 14-1,-4 6 8-15,2 10 4 0,-5 6 1 0,2 6 5 0,-1 9-1 0,2 5-6 0,2 9-18 16,0 3-22-16,2 4-17 0,0 3-17 0,2 0-5 16,-3 7 7-16,-1 6 10 0,1 7 17 0,2 6 18 15,1 7 4-15,1 6 11 0,2 8 10 16,1 6 4-16,3 7-5 0,1 6-7 0,1 0-11 16,0 4-7-16,5 1 5 0,2-3-3 0,7 1-3 15,0-6 5-15,6-4 0 0,1-3 3 16,5-6 7-16,1-3-4 0,0-6 2 0,5-5 0 15,-2-6-1-15,1-6 8 0,2-2 4 0,1-7 3 16,-1-2 6-16,1-5-8 0,0-2-2 0,1-6-5 16,4 0-9-16,-4 0-1 0,-1-6-8 15,2-4-2-15,-8 0 1 0,1-3-6 0,-3-1 0 0,0-4-2 16,-5 1-6-16,-2-3 3 0,-6 0-2 16,-3-3 2-16,-6-1 7 0,-3 1 1 0,-1-1 4 15,-5 1 0-15,-6 0-3 0,-3 5 3 0,-2 1 3 16,1 5 10-16,-2 3 7 0,4 3 6 0,3 5 5 15,2 1 1-15,-1 0-4 0,6 0-5 16,1 0-9-16,2 1-2 0,0 5 10 0,0 6 17 16,0 1 19-16,5 6 10 0,5 5-1 0,4 1-10 15,1 2-11-15,10 3-8 0,2 2-9 16,7-1-6-16,2-4-10 0,5-2-8 0,2-5-11 16,2-3-22-16,-1 0-33 0,7-2-49 0,-6-1-84 15,5 0-178-15,-12-6-293 0,-14-2-851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3:59.3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660 344 1847 0,'0'0'685'0,"0"0"-679"0,0 0-6 16,0 0-25-16,0 0-60 0,0 0-78 0,0 0-4 16,0 0 29-16,0 0 60 0,0 0 81 0,0 0 14 15,0 0-8-15,89-48-16 0,-58 48-18 16,7-8-20-16,2-4-10 0,-1-5-2 0,2-4 9 16,0-3 15-16,0-3 10 0,-1 2 8 0,-5 1 1 15,-3 1-7-15,-6 2-7 0,-7 2 0 0,-1 3 11 16,-12 2 21-16,1 1 24 0,-7 3-13 15,-8 3-30-15,-10 1-28 0,-9 1-24 0,-8 3 10 16,-9 2 29-16,-9 3 30 0,-10 8 32 0,-4 5 19 16,-3 3 15-16,-8 5-1 0,5 4-3 0,-7 2-4 15,4 5-3-15,4 1-8 0,-1 4-11 0,9 0-8 16,4-1-15-16,5 2-10 0,5-1-4 16,9-2-9-16,3-1-5 0,10-4-8 0,11-4-12 15,6-5-2-15,9-3 3 0,2-4 16 0,14-2 20 16,9 0 15-16,7 0 13 0,10-3-4 15,4-1-7-15,9 2-6 0,10-1-8 0,5 0 2 16,4 1-4-16,9 3-1 0,5-1 0 0,0 2-1 16,1 2-2-16,-3 4-1 0,-4 2-5 15,-2 2-5-15,-7 2-7 0,-7 3-13 0,-7 3-4 0,-5 0-7 16,-9 4-2-16,-6 0 3 0,-10-3 0 16,-9-1 7-16,-6-4 9 0,-11-1 15 0,-1-7 32 15,-13-2 28-15,-12-5 26 0,-4 0 26 0,-10-2 1 16,-6-2-2-16,-9-1-8 0,-7 2-17 15,0-3-15-15,-6 0-12 0,-2-1-5 0,-3-2-6 0,2 1-7 16,3-2-6-16,1-1-6 0,4-2-8 16,5-2 2-16,6-1-4 0,6 0 1 0,6-1 6 15,9-7-10-15,2-1-15 0,6-2-27 0,9-3-53 16,7-2-71-16,5-5-86 0,4-2-97 16,14-6-96-16,13-1 33 0,13-4 87 0,-10 8-163 15,-8 8 481-15</inkml:trace>
  <inkml:trace contextRef="#ctx0" brushRef="#br0" timeOffset="505">1785 931 1207 0,'0'0'136'0,"0"0"11"16,0 0 31-16,0 0-43 0,38 210-21 16,-35-143-16-16,-2 7-29 0,2 7-18 0,2 5-18 15,0 4-15-15,-3 4-8 0,7 4-7 16,-4-1-2-16,6-3-4 0,-2-1-3 0,2-6-3 0,-2-5-5 15,1-11-2-15,0-10-2 0,-4-13-4 0,3-17 2 16,-5-11 1-16,3-8 5 0,-3-7 20 16,-3-5 25-16,-1 0 31 0,2 0 18 0,-2 0 4 15,0 0 6-15,0-8-35 0,0-2-23 0,1-6-26 16,-1-7-33-16,0-1 5 0,0-9 5 0,0-3 5 16,0-9 5-16,-1-2 0 0,-1-4 0 15,-2-5-7-15,-4-3 0 0,3-1 3 0,-3-6 5 16,-3-2 8-16,5-5 2 0,-3-3 0 0,4-6-7 15,3 0-2-15,2-2-3 0,0 3 2 16,5 2 6-16,10 6 4 0,7 6 3 0,3 10 0 16,3 8-2-16,4 8-7 0,6 7-3 0,2 7-3 15,2 7 0-15,7 5 2 0,3 6-2 0,-3 8-1 16,4 1-6-16,2 4-2 0,2 9 2 16,-5 4-3-16,4 4 0 0,-7 4 2 0,2 1 0 15,-9 2 1-15,-4 3-1 0,-2 0-3 0,-14-1-3 16,0 2-3-16,-11-3 3 0,-7 1 6 0,-4-4 13 15,0-3 24-15,-14-4 27 0,-2-3 26 0,-8-2 17 16,-3-1 0-16,-10-3-11 0,-1 0-19 0,-6-2-20 16,1-2-11-16,-1-4-6 0,3 0-4 15,3-2 0-15,1 0-8 0,7-2-10 0,2-5-13 16,5-1-25-16,6-3-36 0,1-1-56 0,6-2-88 16,1-5-122-16,9-1-154 0,0-4 4 15,6 5 91-15,-2 4-113 0</inkml:trace>
  <inkml:trace contextRef="#ctx0" brushRef="#br0" timeOffset="860">2955 1126 732 0,'0'0'280'0,"0"0"-16"0,0 0-70 0,0 0-42 16,0 0-22-16,0 0-6 0,160 148-34 16,-138-127-23-16,0 0-8 0,2-3-11 0,3-1 1 15,1-3-7-15,-2-2-5 0,1-1-5 0,0-4-4 16,-1-3 2-16,2-2-5 0,-2-2 1 0,1 0 10 15,-1-4-3-15,1-4 3 0,0-2-9 0,1-4-6 16,-1-5-6-16,3 1-2 0,0-2 2 16,-4-4-5-16,-5-1-2 0,0 2-1 0,-4-1-3 15,-5-3-2-15,-8 0-7 0,-1 1-4 0,-3 0-2 16,-8 0-6-16,-10-1 11 0,-5 1-7 0,-11 0-10 16,-6 4 6-16,-4 0-6 0,-8 4 15 0,1 3 16 15,-1 7 7-15,-4 5 7 0,5 3-1 16,2 5-3-16,1 7-2 0,7 4-3 0,8 4-4 15,5 4-6-15,3 0-3 0,3 4-6 0,9 2-5 16,7-2-2-16,6 1-3 0,0-1-4 16,7-3-10-16,12 0-12 0,0-5-12 0,10-4-11 15,6-2-7-15,6-7-20 0,5-2-38 0,9-5-60 16,6-4-98-16,3-6-136 0,4-5 10 0,-16 2 52 16,-19 4-38-16</inkml:trace>
  <inkml:trace contextRef="#ctx0" brushRef="#br0" timeOffset="1264">4101 840 2334 0,'0'0'72'0,"0"0"-28"0,0 0-40 0,0 0-30 16,0 0 6-16,0 0 10 0,0 0 7 0,0 0 4 16,0 0 1-16,0 0-1 0,0 0 0 15,-6 178-1-15,14-149-1 0,-1 0 1 0,6 0 1 16,-1 1-1-16,0-2-2 0,0 0 0 0,2-3-1 15,-2-4-5-15,1-6-5 0,-1-3-6 0,-1-2-5 16,3-6 0-16,2-1 1 0,2-3-4 0,1 0-9 16,4-4-24-16,3-6-26 0,5-2-30 15,2-3-31-15,0-3-13 0,2-3-4 0,0-4 5 16,0 0 6-16,2-3 3 0,-4-1 19 0,-1 2 37 16,-1-1 59-16,-6 4 80 0,-4 3 85 0,-1 5 65 15,-6 3 41-15,-4 5-9 0,-5 5-47 16,-5 3-51-16,0 0-44 0,0 0-36 0,0 2-3 15,0 4 12-15,0 1 17 0,4 6 16 0,0 2-3 16,0 3-19-16,0 3-21 0,3 2-13 0,0 4-8 16,1-2-13-16,3 1-4 0,0-1-1 15,0 0-5-15,3-5 1 0,2-5 1 0,1-3-4 16,2-4 0-16,2-4-6 0,4-2-19 0,2-2-12 16,3 0-17-16,2-11-19 0,2-3-32 0,4-3-67 15,0-7-109-15,1-1-184 0,-8 5-34 0,-10 4-435 16</inkml:trace>
  <inkml:trace contextRef="#ctx0" brushRef="#br0" timeOffset="1521">5574 142 2669 0,'0'0'-52'16,"0"0"-29"-16,0 0 4 0,0 0 20 0,0 0 35 15,0 0 33-15,0 0-2 0,14 158-1 0,-1-112-1 16,-2 8-1-16,6 2-1 0,-4 4 1 0,2 2-3 16,-1 5 1-16,-2 2-1 0,-1 1-1 15,-1 2-3-15,-1-2 3 0,0-1-1 0,-4 0 2 16,3-7 0-16,-1-6-10 0,0-9-8 0,2-9-13 16,1-10-18-16,0-9-4 0,0-6-9 0,-1-6-5 15,-1-2-12-15,-1-5-39 0,-3 0-62 16,-2-1-150-16,3-4-128 0,-5 0-578 0</inkml:trace>
  <inkml:trace contextRef="#ctx0" brushRef="#br0" timeOffset="1721">5321 651 2786 0,'0'0'86'0,"0"0"-63"16,0 0-18-16,0 0-14 0,0 0-2 15,0 0 12-15,0 0 2 0,203-9-1 0,-138 15-1 16,6-4-5-16,4 2-5 0,0-2-16 0,0 0-16 16,0-2-23-16,-2 0-24 0,-6 0-25 15,-3 0-43-15,-7 0-72 0,-6 3-125 0,-10 0-177 16,-13 0 40-16,-10 0-296 0</inkml:trace>
  <inkml:trace contextRef="#ctx0" brushRef="#br0" timeOffset="3211">6052 1199 2580 0,'0'0'11'0,"0"0"-47"0,0 0 13 16,0 0 3-16,0 0 20 0,0 0 6 0,0 0 0 15,168 59-9-15,-123-56-14 0,1-3-10 0,1 0-5 16,1-6 6-16,2-6 14 0,-1-3 14 15,-1-3 8-15,-6-4 8 0,-2-1 0 0,-2 2 0 16,-9 0-2-16,-3 1-6 0,-4 3-4 0,-3 3-10 16,-6 0-9-16,-4-2-8 0,-4 1-12 0,-5-3-14 15,0 0-17-15,-8-2-15 0,-8-3 1 16,-2 2 8-16,-8-2 19 0,-6 5 22 0,-3 2 16 16,-5 6 31-16,-3 3 24 0,-5 2 18 0,0 5 14 15,-1 0-6-15,2 0-7 0,2 10-12 0,3-1-13 16,4 4-9-16,5 3-8 0,3 1-10 15,5 0-5-15,6 2-5 0,6 0-1 0,5 3 4 16,2-1 4-16,6 1 5 0,0 0 4 0,11-1 4 16,3-2 4-16,6-2 2 0,5 0 1 0,6-5-8 15,6-1-5-15,4-3-7 0,1-6-11 0,5-2-7 16,3 0-13-16,1-5-10 0,-1-4-4 16,-1-2 0-16,1-1 3 0,-5-2 7 0,-3 1 12 15,0 1 7-15,-6 2 9 0,-3 1 3 0,-6 3 6 16,-5 1 7-16,-3 5 6 0,-4 0 9 0,-4 0 4 15,-3 6 3-15,2 4 2 0,-5 0 1 16,3 2 0-16,-1 2-1 0,1 3-12 0,0 1-6 16,-2 0-9-16,2 0-3 0,-3-1-5 0,4-1 1 15,-2-5 0-15,2 0-1 0,-3-3 6 16,3-2 2-16,3-2 5 0,2-3 1 0,1-1 0 16,0 0-5-16,8-3-10 0,1-7-6 0,3-3-9 15,4-4-8-15,-2-5-3 0,5-1-2 16,0-1-7-16,4-1-1 0,-3-2-8 0,-3 2-6 15,2-2 1-15,-2-1-6 0,-5 1 7 0,-5-1 1 16,-3 0 5-16,-4 1 16 0,-3 4 7 0,1 1 18 16,-6 5 20-16,-2 5 13 0,-2 6 12 0,-2 3-4 15,-1 3-16-15,1 0-28 0,-1 0-27 0,3 6 7 16,-1 5 22-16,3 4 24 0,0 6 26 16,2 3-3-16,0 6-14 0,1 1-2 15,3 3-12-15,-1 2-5 0,2-2-3 16,-1-3-6-16,1 0 5 0,5-5-1 0,2-5 2 0,-1-1 5 0,6-3-3 15,1-5 0-15,-1-3-2 0,5-5-1 0,0-2 0 16,-1-2-7-16,0-3-4 0,-1-7-11 16,2-4-13-16,-1-3-7 0,0-3-7 0,0-1-6 15,0 0-4-15,-1-1-6 0,-3 0 2 0,-2-1 5 16,2 1 6-16,-8-2 8 0,-2 2 6 16,-2-2 4-16,-4 1 11 0,-2 3 8 0,-1 0 11 15,-2 5 11-15,-1 3 16 0,0 2 16 0,-2 5 8 16,1 4 0-16,-1 1-17 0,0 0-23 15,0 0-19-15,0 1-12 0,0 5 10 0,0 5 16 16,2 4 16-16,2 5 11 0,1 2-2 0,-2 3-8 16,2 1-8-16,3 2-5 0,-1 0-5 0,1 0-2 15,5-3 0-15,-1-2 0 0,3-1 1 0,3-2 2 16,2-4 0-16,1-2-2 0,1-2-2 16,5-4-5-16,0-2-3 0,3-1-10 0,-1-4-2 15,2-1-3-15,-2 0-5 0,4 0 1 0,1-6-4 16,-1-2-5-16,1-1 2 0,3-3-3 15,-4-1 0-15,3-1 3 0,-1-3-1 0,-1-1 1 0,-4-1-3 16,2-1-8-16,-3-4-6 0,-2-1-4 16,-1-1-4-16,-2-1 9 0,-4-5 10 0,-6 3 12 15,-3-4 12-15,-7 3 6 0,-2 1 5 0,-2 1 4 16,-2 8 5-16,-4 1 0 0,-6 5-7 0,-2 2-7 16,-5 5-9-16,0 2-2 0,-5 5 12 15,0 0 13-15,1 3 9 0,-1 8 8 0,-2 1 0 16,0 3-2-16,1 5 1 0,6 1 1 0,-3 4 0 15,7 1 1-15,1 3-1 0,6 1-1 16,4 0-1-16,4 1-2 0,0-2 0 0,10 0-3 16,3-1-1-16,5-2 0 0,7 0-1 0,2-2-3 15,6-2-1-15,4-1-7 0,4-3-5 0,6-4-14 16,-2-3-13-16,6-2-10 0,-5-5-9 16,4-1-8-16,-4-3-8 0,0 0-12 0,-3-1-6 15,-2-5 7-15,-2-1 7 0,-2 0 15 0,-7-1 14 16,-2 2 13-16,-4 0 14 0,-9 0 10 0,-1 1 18 15,-3 4 15-15,-4-1 15 0,-1 2 10 0,-4 0-4 16,3 0-7-16,-1 0-10 0,-1 3-6 16,-2 2 0-16,8 1-2 0,-5 4-1 0,2 0-4 15,3 2-8-15,2 0-3 0,0 1-3 0,-2 3-1 16,2-1 0-16,3 1-2 0,2-2 2 0,2 2 1 16,-2-2 4-16,6-3-3 0,-3 2 3 15,7-2-5-15,-1-5 4 0,2 0 7 0,2 0-6 16,-1-6 1-16,6 0-2 0,1 0-13 0,3-7 0 15,1-1 0-15,1-3-9 0,1-1 5 16,-1-2 1-16,-2-1-2 0,-5-4 3 0,2 2-3 16,-6-3-1-16,-2-2-4 0,-4 0-6 0,-6-4 1 15,-5-5-5-15,-11 0-4 0,-1-3-1 0,-11 0-11 16,-6-1-2-16,-9 4 2 0,-6 2 5 16,-5 3 20-16,-4 4 14 0,-2 4 14 0,-5 4 8 15,3 5 1-15,-3 5 1 0,7 4-4 0,2 0-10 16,6 9-2-16,-1 5-7 0,5 3-2 0,3 3 1 15,1 6-3-15,8 1 0 0,2 3 1 16,4 0-6-16,8 3 0 0,3 1-3 0,3 3-5 16,9 2-11-16,4-1-34 0,8-1-59 0,2-1-103 15,2-2-246-15,-5-8-255 0,-6-12-821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05.4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0 150 2664 0,'0'0'147'0,"0"0"-40"0,0 0-34 0,0 0-32 16,0 0-18-16,0 0-16 0,0 0-9 0,0 0-3 15,0 0 0-15,0 0 5 0,0 0-6 0,168-86 2 16,-135 75 1-16,1 0 3 0,-3 1 4 15,-1 1-5-15,0 2-6 0,-4 0-6 0,-5 2-13 16,-1 4-7-16,-5 1-8 0,-3 0-15 0,-3 0-11 16,-3 0-20-16,-1 0-21 0,-3 1-21 0,2 4-22 15,-4-1-19-15,0 5-46 0,0-2-114 0,0 0-135 16,0-2-676-16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05.8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1032 2738 0,'0'0'15'0,"0"0"-80"0,0 0-28 0,0 0 15 16,0 0 34-16,0 0 34 0,0 0 19 0,0 0 2 16,0 0-6-16,0 0 0 0,45 183-3 0,-32-147 0 15,2 1 3-15,-1 0-1 0,1 0 5 16,-1 1-1-16,2-1-1 0,-2-1 2 0,-2 1-3 16,-2-6 0-16,1-6-1 0,-5-7-4 0,0-5 4 15,-3-7 10-15,-2-5 11 0,0-1 11 0,-1 0 19 16,0 0 4-16,3 0 4 0,-3-8-11 15,0-4-36-15,0-6-24 0,-3-4-23 0,1-5-3 0,-1-3 12 16,-3-2 11-16,0 0 7 0,0 0 5 16,-1 2-2-16,2 1 1 0,-3 2-2 0,2 1-2 15,-1 1 0-15,5 1 0 0,-3 3-1 0,4-2 0 16,1 7-6-16,0 0-3 0,1 2-10 16,8 2-5-16,3 1 2 0,6 2 3 0,2 0 12 15,6 0 8-15,0 5 5 0,3-1 2 0,5 1-3 16,3 1 0-16,1 1-1 0,3 1-2 0,-1 1-2 15,-1 0-4-15,1 0-4 0,-2 0-7 16,-3 0-20-16,-2 0-41 0,-1 0-56 0,-2 3-84 16,-7 0-123-16,0 1-158 0,-9 1 31 0,-6-2-338 0</inkml:trace>
  <inkml:trace contextRef="#ctx0" brushRef="#br0" timeOffset="410">939 1434 2469 0,'0'0'-8'0,"0"0"6"16,0 0 6-16,0 0 22 0,0 0 23 0,0 0 1 16,165 1-4-16,-129-1-7 0,3-8-11 15,-2-1-4-15,1-1-6 0,1-4-2 0,0-2 2 16,-5 2 1-16,-1-3 4 0,-4-1 2 0,-3 1-1 15,-4-1-2-15,-3 0-5 0,-3-1-3 16,-4 4-7-16,-1-3-5 0,-4 3-4 0,-3 1-11 16,-4-1-5-16,0 1-13 0,-8-2-16 0,-4 3-6 15,-5-2-12-15,-7 0 4 0,-3 1 7 0,-3 4 3 16,-9-1 15-16,4 5 13 0,-3 1 12 16,2 5 14-16,-1 0 10 0,7 3 1 0,4 7 6 15,3 0-3-15,5 3-4 0,5 3-6 0,2 2 1 16,4 4 2-16,4 3 6 0,3 4 4 0,1 6 6 15,12 2 2-15,2 1-4 0,5 3-4 0,6-1-10 16,0-4-3-16,4 0 1 0,6-5 1 16,-1-4-9-16,5-6-8 0,-2-6-16 0,6-4-20 15,-1-3-17-15,0-4-32 0,-2-4-59 0,0 0-88 16,0-3-121-16,-3-6-155 0,-11 1 46 0,-8 4-299 16</inkml:trace>
  <inkml:trace contextRef="#ctx0" brushRef="#br0" timeOffset="885">1884 1405 804 0,'0'0'442'15,"0"0"-5"-15,0 0-126 0,0 0-100 0,0 0-73 16,0 0-44-16,0 0-32 0,0 0-20 16,0 0-1-16,0 0-2 0,0 0 11 0,0 0 2 15,0 0-7-15,0 0-2 0,90 33-8 0,-71-25-5 16,4 1-4-16,-1 0-6 0,0-3 1 16,4-1 0-16,0-1 6 0,1-1-3 0,-1-1-2 15,2-2 2-15,-1-2-8 0,0-7-1 0,2-3-3 16,1-3-8-16,-3-2-6 0,0-1-6 0,-3-2-6 15,-1 1-7-15,-7-3-6 0,-1 2-5 0,-2 2-2 16,-4 0-3-16,-6 0-2 0,-3 1-4 16,0 0-6-16,-4-1-5 0,-10 1-7 0,-4 0-4 15,-3 3-7-15,-7 0-1 0,-6 2 7 0,3 4 4 16,-8 2 15-16,4 4 20 0,1 2 17 0,-2 0 12 16,2 6 8-16,0 4 0 0,5 5 2 0,1 3 3 15,2 2 1-15,5 4-6 0,4 2-1 16,3 3-4-16,6 3-2 0,1 4 3 0,7 4 0 15,0 2-3-15,0 4 3 0,11 3-2 0,1-1-1 16,3 3-2-16,0-3-2 0,2-4-5 16,4-1-1-16,-3-4 0 0,4-2 2 0,-4-3 5 15,4 0 0-15,-5 1 1 0,2 0 3 0,-2 1-1 16,-4 3 12-16,-2 0 4 0,-2 2 2 0,1 2 4 16,-5 0-2-16,1 4-5 0,-1-4 5 15,-5 3-1-15,0 0-5 0,0 0 2 0,0-2-3 16,0-1-2-16,0 0 3 0,0-2-5 0,0-3-4 15,0-6-3-15,0-7-7 0,0-7-5 16,0-7-4-16,0-7-3 0,0-4-8 0,0 0-15 0,0 0-9 16,2-6-48-16,5-6-110 0,-4-7-225 15,6-7-134-15,-5 6 14 0,1 3-115 0</inkml:trace>
  <inkml:trace contextRef="#ctx0" brushRef="#br0" timeOffset="1592">2311 1929 2207 0,'0'0'329'0,"0"0"-191"0,0 0-40 0,0 0-54 16,0 0-30-16,0 0-17 0,0 0-18 15,0 0-7-15,0 0-8 0,0 0-9 0,114-162-7 16,-79 134-15-16,-3-2-1 0,4-2 9 16,-3-3 8-16,1 1 18 0,-4-5 6 0,5 4 7 0,-8 1 4 15,-1 2-3-15,-7 1 11 0,-1 2 1 16,-3 5 6-16,-7 1 13 0,0 3 4 0,-4 6 9 15,-2 5 15-15,0 5 6 0,-2 2 1 0,0 2-13 16,0 0-24-16,0 0-12 0,0 2-19 0,-2 3 13 16,-1 6 21-16,1 6 15 0,0 6 21 15,-2 2-2-15,-1 3-6 0,4 3-9 0,1-4-10 16,0 0-4-16,0-4-5 0,1-5-8 16,6-4 3-16,-1-3 5 0,5-4 1 0,0-2 11 0,0-4-2 15,4-1-4-15,0 0-5 0,0-6-16 0,1-4-8 16,6-6-13-16,-4-3-15 0,6-3-12 15,-2-2-12-15,1-2-9 0,2-1-10 0,-2-2-7 16,-4 2 2-16,2-1 10 0,-6 2 21 0,-4 2 26 16,-6 1 19-16,-2 2 17 0,-3 4 6 0,0-1 2 15,0 4 8-15,-3 4 7 0,0 2 21 16,1 2 19-16,-4 6 5 0,5 0-5 0,-1 0-17 16,2 0-23-16,0 3-2 0,0 6 9 0,0 5 10 15,0 6 16-15,0 5-3 0,2 6-12 16,6-1-14-16,-3 2-19 0,6-1-1 0,3-2-1 15,0-4 2-15,-1-2 4 0,4-3-5 0,3-4 0 16,-3-3 0-16,4-4 1 0,-2-2 3 0,7-2-3 16,-1-3-5-16,-3-2-6 0,1 0-4 15,2-7-8-15,2-3-6 0,-1-3-8 0,-2-5-14 16,1 2-11-16,-4-4-3 0,2-1-4 0,-5 1 2 16,1-1 3-16,-6 1 2 0,0 0 7 15,-7 0 11-15,1 1 12 0,-5 0 10 0,-2 1 7 16,0 3 9-16,0 0 9 0,0 3 11 0,-2 4 16 15,2 3 9-15,-4 5-2 0,4 0-9 0,0 0-15 16,0 0-13-16,0 0-10 0,0 2-4 0,0 4 5 16,4 3 10-16,2 4 10 0,5 6 5 0,0 1-3 15,2 4-7-15,4 2-6 0,-1 0-2 0,4 1 1 16,0-1-6-16,1-3 0 0,-1-3 0 16,1-4-10-16,-3-4-8 0,4 0-9 0,-4-5-18 15,-3-2-13-15,1-3-9 0,3-2-41 16,-2 0-55-16,-4 0-111 0,2-7-258 0,-2 0-105 15,-5 1-646-15</inkml:trace>
  <inkml:trace contextRef="#ctx0" brushRef="#br0" timeOffset="1775">3458 623 3206 0,'0'0'49'0,"0"0"6"0,0 0-23 0,0 0-27 16,0 0-18-16,0 0-28 0,0 0-44 0,0 0-48 16,0 0-26-16,0 0-27 0,0 0-18 0,0 0-32 15,0 0-81-15,0 0-84 0,71-44-84 0,-62 50 68 16,0 0-253-16</inkml:trace>
  <inkml:trace contextRef="#ctx0" brushRef="#br0" timeOffset="2329">4309 1167 2690 0,'0'0'102'16,"0"0"-119"-16,0 0-3 0,0 0 0 0,0 0 11 16,164-36 9-16,-120 27-10 0,6-2-21 0,1-1-27 15,-5-3-16-15,3 0-1 0,-8-2 20 0,-9 0 34 16,-5 0 32-16,-4 1 26 0,-9 2 24 15,-5 4 15-15,-6-1 2 0,-3 5-14 0,0 0-32 16,-4-1-45-16,-7 3-38 0,-3-1-32 0,-5 4-9 16,-1 1 11-16,-8 0 20 0,-4 7 22 0,-3 4 26 15,-4 6 15-15,-2 1 11 0,0 2 11 0,0 1-2 16,4 1 3-16,2 2-5 0,6-2-5 16,4-2 3-16,8 0-10 0,0-3-2 0,8-2-6 15,5-3-7-15,4 0 2 0,0-1 8 16,11-2 4-16,6 1 3 0,6 0-2 0,5-4-6 15,3-2-6-15,10-1-3 0,1-1-3 0,8-2 3 16,0 0-3-16,-1 0-1 0,2 0 2 0,-2 2 0 16,-4 1 0-16,-3 0 3 0,-1 4-2 0,-4 0 0 15,-7 2 1-15,-2 3 0 0,-5 2-5 0,-3 0-3 16,-6 3-3-16,-6 2 4 0,-1-1 9 16,-6 0 8-16,-1 0 14 0,-2 2 5 0,-12-1 5 15,-7 0 9-15,-5-1 6 0,-2 0-2 0,-12-3-3 16,1 0-7-16,-6-2-8 0,-6-1-1 0,-1 1-3 15,-2-4 0-15,-1-2 3 0,0 0 4 16,3-1 10-16,9-3 3 0,2-1-1 0,5-2-3 16,8 0-14-16,3 0-2 0,7 0-5 0,6 0-1 15,2-2 8-15,9 0-3 0,1 1-20 0,0-4-33 16,3 1-57-16,8-3-52 0,9-3-29 16,2-1-3-16,11-4 25 0,2-3 19 0,12-1-11 15,1-4-41-15,10 0-69 0,0-2-99 16,3-4 5-16,-2 0 62 0,-2 0 84 0,-10 6-51 0,-19 8 245 15</inkml:trace>
  <inkml:trace contextRef="#ctx0" brushRef="#br0" timeOffset="2493">5197 1156 412 0,'0'0'328'16,"0"0"78"-16,0 0 25 0,0 0-124 0,0 0-117 15,0 0-79-15,0 0-35 0,0 0-4 0,0 0 12 16,0 0-4-16,0 0-10 0,0 0-19 16,0 0-16-16,0 0-9 0,124 139-9 0,-115-109-5 15,2 1-2-15,-4-2-3 0,5 0-3 0,-1-5 0 16,0-2-4-16,-3-7-5 0,3-2-7 15,3-5-9-15,-2-2-3 0,2-4-9 0,0-2-19 16,-1-2-32-16,4-6-62 0,3-5-120 0,-4-2-232 16,-2 1-36-16,-6 5-524 0</inkml:trace>
  <inkml:trace contextRef="#ctx0" brushRef="#br0" timeOffset="2681">5187 534 2813 0,'0'0'87'16,"0"0"-6"-16,0 0-30 0,0 0-40 0,0 0-34 15,0 0-38-15,0 0-72 0,0 0-60 0,0 0-26 16,0 0-25-16,0 0-3 0,0 0-14 0,0 0-44 16,0 0-19-16,78-39 15 0,-62 39 65 15,-2 0 77-15,-3 0-146 0</inkml:trace>
  <inkml:trace contextRef="#ctx0" brushRef="#br0" timeOffset="2970">5741 0 2244 0,'0'0'407'15,"0"0"-475"-15,0 0-35 0,0 0-8 0,0 0 55 16,0 0 37-16,0 0 37 0,0 0-1 0,0 0-4 15,28 200-2-15,-19-143 1 0,3 3-4 0,2 6 3 16,-3 6 8-16,1 2 0 0,-1 4 8 16,-4 2-3-16,4 1-6 0,-7 0 7 15,6-2-9 1,-5 1-3-16,2-8-2 0,-3-5-7 0,3-8 1 0,-2-8-1 0,2-8-4 0,-3-10-1 0,-1-7 0 16,1-9 1-16,0-5 2 0,-2-7 6 15,-1-3 8-15,-1-2-1 0,0 0-2 0,0 0-8 16,0 0-25-16,0 0-17 0,0 0-28 0,0-2-66 15,0-3-129-15,0-5-279 0,-3 2-29 0,2 2-438 16</inkml:trace>
  <inkml:trace contextRef="#ctx0" brushRef="#br0" timeOffset="3197">5672 730 2065 0,'0'0'851'0,"0"0"-794"0,0 0-8 0,0 0-45 16,0 0-21-16,0 0-3 0,0 0 2 16,0 0 8-16,0 0 8 0,0 0-3 0,194-21-4 15,-152 21-8-15,2 0-6 0,-3 0-2 0,-2-3 0 16,1 1-1-16,-5 1 1 0,-5-2-9 16,-1 1-18-16,-2 2-28 0,-4 0-46 0,-3 0-67 15,1 0-100-15,-4 2-126 0,-2 4-85 0,-4-2 61 16,-2-1-217-16</inkml:trace>
  <inkml:trace contextRef="#ctx0" brushRef="#br0" timeOffset="3594">6537 1454 1917 0,'0'0'130'0,"0"0"-13"0,0 0-24 15,0 0 13-15,0 0 4 0,0 0-33 0,0 0-31 16,171 97-20-16,-149-88 0 0,2-2 3 16,-4-2 6-16,-3-2 6 0,0-1-4 0,-2-2 1 15,-2 0 11-15,0 0 5 0,-2-5 6 0,-3-1-1 16,1-2-13-16,1-1-10 0,-2-1-18 0,0-4-5 16,2-3-7-16,-5 0-9 0,4-3 1 0,-5 0-6 15,-3-2-4-15,-1-2-2 0,0 0-10 0,-10-4-6 16,-3-1-12-16,-6 0-5 0,-7 0 4 15,-3 1 1-15,-8-1 6 0,-2 3 6 0,-4 2-6 16,-2 2 3-16,-4 7-3 0,-4 3 2 0,4 6 9 16,1 4 9-16,4 2 16 0,5 2 10 15,3 5 8-15,7 2 5 0,5 4-6 0,2 1-3 16,4 2-2-16,5 5-5 0,2 1 3 0,7 1 2 16,2 1 2-16,2-1 6 0,3 1 2 15,11 0 3-15,3-1 3 16,6 0-3-16,9-3-3 15,3 0-9-15,5-5-13 0,9-3-18 0,0-3-35 0,9-3-69 0,0-3-138 0,-13-1-349 0,-13-1-927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03.5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833 321 775 0,'0'0'2'0,"0"0"-30"0,0 0-7 0,0 0-28 16,0 0-10-16,0 0 3 0,0 0 4 0,0 0 35 15,0 0 44-15,0 0 36 0,0 0 26 16,0 0 20-16,-10 44 11 0,9-26 15 0,-2 4 6 16,-1 2-10-16,0 5-10 0,4 5-25 0,0 8-6 15,0 6-2-15,0 13-2 0,0 8 8 16,6 8-17-16,0 10-5 0,1 5-13 0,-2 6-14 16,3 2-5-16,-2 2-7 0,5-3-3 0,-4-3-3 15,2-5-8-15,2-7-2 0,-5-6-1 0,3-12-2 16,-5-10 2-16,3-8 1 0,-4-13-2 0,-2-12 3 15,-1-7 1-15,0-7 1 0,0-4 21 0,0-3 27 16,0-2 33-16,0 0 17 0,0 0-12 16,2 0-30-16,-2 0-47 0,0-4-58 0,0-4-97 15,0-2-121-15,-3-4-166 0,0-7-49 0,0 5 75 16,-1 6-199-16</inkml:trace>
  <inkml:trace contextRef="#ctx0" brushRef="#br0" timeOffset="524">0 269 2464 0,'0'0'33'0,"0"0"-24"0,0 0 8 0,0 0 3 15,0 0-5-15,0 0-10 0,0 0-19 0,0 0-27 16,0 0-14-16,0 0 6 0,0 0 14 0,0 0 20 15,0 0 17-15,19-167-1 0,33 150 0 16,9-2 0-16,-1 3 1 0,10 1 1 0,9 1 0 16,8 3 2-16,6 5-7 0,4 3-3 0,1 3-1 15,8 8-5-15,-1 7 5 0,0 5 1 0,-3 7-1 16,5 4 0-16,-2 3 1 0,-1 5 0 0,-6 3 1 16,-4 4 0-16,-2 3 1 0,-10-1 1 15,-7 3 0-15,-8-1-1 0,-10-4 0 0,-9 2-6 16,-9-2-2-16,-7-4-8 0,-10-4-6 0,-7-1 14 15,-9-6 18-15,-6 0 26 0,-1-3 32 0,-14-3 11 16,-8 3 4-16,-10-1-6 0,-9 2-16 16,-9 0-17-16,-12-3-15 0,-5 3-10 0,-10-2-5 15,-2-3-3-15,-5-2-4 0,-5 1 0 0,-1-6-2 16,2-1 3-16,-3-3 0 0,1-3-3 16,5-3 9-16,0-5-4 0,5-2 2 15,7 0 1-15,-2-2-6 0,8-7 2 0,1 0 0 0,3-2-1 16,9 0 4-16,10 1-3 0,7 0-2 0,8 2 3 15,8 2-6-15,8 0 2 0,9 4-9 0,1 1-24 16,4 1-37-16,4 0-22 0,4 0 6 0,11 0 16 16,0 0 34-16,8 3 6 0,10 4-23 15,3-1-31-15,4 1-38 0,9 0-52 16,3 0-77-16,7 2-100 0,-3 2-65 16,-11-2 55-16,-18-2-276 0</inkml:trace>
  <inkml:trace contextRef="#ctx0" brushRef="#br0" timeOffset="962">1896 1362 1628 0,'0'0'203'0,"0"0"-120"0,0 0-59 15,0 0-47-15,0 0-31 0,0 0-19 0,0 0-22 16,0 0 24-16,0 0 34 0,0 0 34 0,0 0 32 15,0 0-9-15,0 0 3 0,0 0 2 16,-19 96 7-16,23-70 16 0,3 4 9 0,1 3 5 16,0 4-2-16,-1 2-9 0,4 1-10 0,0 0-9 15,-3-1-9-15,2-2-5 0,1-5-6 0,-4-6-2 16,1-6 1-16,-3-9 0 0,-1-3 23 0,-2-4 40 16,-1-4 21-16,-1 0 37 0,0 0 13 15,0-4-37-15,0-4-25 0,0-4-46 0,-1-10-41 16,-5-1-9-16,1-3 0 0,1-1 3 0,-3-2 6 15,3-1 4-15,-3-1 1 0,1 2 3 0,1 0-2 16,-2 5-2-16,4 0 1 0,-2 2-3 0,1 3 1 16,2 2 1-16,2 3-5 0,0 2-7 15,0 3-16-15,6 1-15 0,4 2-1 0,6 0 7 16,4 0 19-16,5 1 16 0,2 1 9 16,3 1 2-16,6 2-2 0,-3-1-4 0,6 2 0 0,1 0-5 15,1 0 2-15,0 0 1 0,4 0-1 16,-3-2-1-16,-5 0-6 0,-2-1-15 0,1 0-27 15,-6 0-47-15,-1 2-62 0,-3-3-93 0,-3 1-120 16,-5 0-119-16,-5 1 46 0,-5 1-322 0</inkml:trace>
  <inkml:trace contextRef="#ctx0" brushRef="#br0" timeOffset="1496">2703 1652 1993 0,'0'0'14'0,"0"0"-20"0,0 0 49 0,0 0 19 16,0 0 15-16,0 0-3 0,157 48-14 0,-123-43-9 16,2-5-17-16,1 0-4 0,-2-2 1 0,1-7-1 15,3-5 8-15,-2-3-6 0,-1 0-4 16,-1-6-3-16,3 0-7 0,-1-4-3 0,-4 2-5 15,-2 1-5-15,-1-3-2 0,-2 5-8 0,-5-1-6 16,-3 2-5-16,0 1-9 0,-8 3-8 0,-5-1-6 16,-5 3-5-16,-2 1-14 0,-4 2-26 15,-11 2-26-15,-8 2-20 0,-4 3 5 0,-7 4 24 16,-6 1 36-16,-4 3 30 0,-5 8 17 0,1 6 22 16,-3 5 23-16,1 4 26 0,3 2 25 15,0 2 10-15,5 0-9 0,8 0-15 0,1 1-14 16,8 0-16-16,6 0-9 0,6-2-4 0,3 0-4 15,9-2 5-15,1-1 9 0,8-2 8 0,7 1 9 16,3-1-2-16,8 0-5 0,4-1-9 0,4 1-6 16,4-6 1-16,3-2-3 0,3-3-2 0,2-1-4 15,6-3-3-15,-2-2-4 0,4 0-2 16,0-3-3-16,0-3 0 0,-4 0 1 0,1-1 3 16,-6 0 0-16,-4-1-1 0,-2-2-3 0,-7-3 0 15,-5 2 0-15,-5-1 2 0,-4 2-1 0,-6 0 2 16,-4 0-2-16,-5 2-1 0,0-1-1 15,-3 2-6-15,0 0-1 0,0 0-1 0,0 0-4 16,0 0-4-16,-3 0-7 0,3 0-13 0,-2 0-13 16,2 0-19-16,-1 0-40 0,0 0-63 15,-1 0-98-15,0 0-148 0,0 0-108 0,2 0 59 16,0 0-260-16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0:16.12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fitToCurve" value="1"/>
    </inkml:brush>
  </inkml:definitions>
  <inkml:trace contextRef="#ctx0" brushRef="#br0">3418 0 1702 0,'0'0'15'16,"0"0"9"-16,-154 141-6 0,91-75 5 0,0 5 5 15,-2 4-4-15,-6 2-1 0,-2 4-7 0,-3 6-5 16,-1-2-4-16,-2 3 3 0,-1 1-5 0,-1 0-1 16,0 0 1-16,0 0-3 0,-3 1 2 0,1-3 1 15,-3 5-6-15,0-1-2 0,1 4 0 16,-2 1 0-16,-3 2 4 0,-2 2 3 0,-1 1-4 15,2 2 2-15,-2 2-1 0,-3 1 0 0,0 2 3 16,0 4-1-16,-5-3 2 0,3 1-1 0,1 0-2 16,0-2 3-16,4-4-2 0,3-2-1 15,6-5-2-15,5-7-4 0,3-5-4 0,9-9-4 16,10-9-6-16,5-9-16 0,9-8-22 0,9-13-46 16,10-14-95-16,9-10-141 0,8-9-19 0,5-4-470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10.2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75 139 3157 0,'0'0'77'0,"0"0"-52"0,0 0-22 0,0 0-7 0,0 0-11 16,0 0 8-16,0 0-12 0,0 0-9 16,0 0-21-16,0 0-52 0,0 0-57 0,0 0-75 15,0 0-128-15,0 0-291 0,10 141-841 0</inkml:trace>
  <inkml:trace contextRef="#ctx0" brushRef="#br0" timeOffset="1619">130 40 2681 0,'0'0'-19'0,"0"0"-26"0,0 0-36 0,0 0-31 16,0 0 38-16,0 0 24 0,0 0 18 16,0 0 28-16,0 0-22 0,0 0-25 0,0 0-20 15,0 0-9-15,0 0 13 0,0 0 26 0,87 86 34 16,-81-86 32-16,-2 0 33 0,-1 0 26 15,-1-1 15-15,-2-3-4 0,0-4-23 0,0 1-23 16,0-3-20-16,0 0-9 0,0-1-2 0,0 0-4 16,-2 0-1-16,-4 1-12 0,1 1-3 0,-1 0-5 15,-2 1-15-15,-4 1 1 0,1 1-6 0,-3 2-1 16,-2 4 10-16,1 0 8 0,-3 0 8 16,0 5 2-16,1 3 0 0,-1 1-2 0,0 0 4 15,2 2 4-15,5-1 3 0,0-1-3 0,5-1-4 16,4-2-4-16,0 0-5 0,2 0 5 0,0 2 6 15,2 2 13-15,5-3 10 0,1-1 2 0,3 0 4 16,2-1-5-16,2-3-7 0,0-2-2 16,7 0-10-16,-3 0-9 0,5-2-12 0,-4-6-10 15,2-1-7-15,-3-3-8 0,-3 1-2 0,-2 0 1 16,-6 0 0-16,-1 4 6 0,-6 2-2 0,-1 0-32 16,0 3-80-16,-8 1-102 0,-4 1-161 15,2 0-54-15,2 0-450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10.0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0 332 2994 0,'0'0'8'0,"0"0"-73"16,0 0-49-16,0 0-26 0,0 0 12 0,0 0-6 16,0 0-50-16,0 0-127 0,0 0-204 15,0 0 9-15,0 0-399 0</inkml:trace>
  <inkml:trace contextRef="#ctx0" brushRef="#br0" timeOffset="1367">288 89 2263 0,'0'0'-52'0,"0"0"46"0,0 0-3 0,0 0 3 15,0 0-13-15,0 0-30 0,0 0-44 16,0 0-45-16,0 0-23 0,0 0 7 0,0 0 21 15,0 0 54-15,-36-30 51 0,36 30 49 0,0 0 43 16,0 0 30-16,0 0 16 0,-1 0 8 16,1 0-16-16,-3 0-16 0,2 0-22 0,1 0-28 0,-1 0-14 15,1 0-20-15,0 3-4 0,0-3-11 0,-3 3 6 16,-1 0-2-16,-3 3 0 0,-5 2 5 16,-1 2-7-16,-2 3 6 0,-1-1 6 0,2-1 5 15,-2 0 3-15,1-3 4 0,3 0-1 0,1-1 4 16,2-4 10-16,5 0 14 0,2-3 16 0,2 0 7 15,0 0-1-15,0 0-9 0,0 0-33 16,0-4-26-16,0-5-20 0,0 1-10 0,0 0 18 16,0-6 11-16,1 2 6 0,0 1 2 0,2-3 4 15,0 2 5-15,0 1 8 0,-1 2 7 16,0 2 5-16,-2 2 1 0,0 3-3 0,0 2-12 16,0 0-19-16,0 0-23 0,0 0-21 0,0 0-14 15,0 0-13-15,0 0 13 0,0 2 14 0,0 0 3 16,-2 1 18-16,2 1 5 0,-1 2 7 15,0 1 14-15,-2 3 1 0,1 0-2 0,2 3-4 16,0-3-13-16,0 3-26 0,5-3-57 0,0 1-95 16,6 1-171-16,-4-2-45 0,0-3-463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12.9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4452 328 325 0,'0'0'20'16,"0"0"-24"-16,0 0-3 0,0 0 0 0,0 0 6 15,0 0-3-15,0 0 4 0,0 0 0 0,0 0 0 16,0 0 4-16,0 0-2 0,0 0 1 16,0 22 1-16,0-17-2 0,0-1 0 0,0-1 0 15,-3 2-1-15,2-2 2 0,1 0-4 0,-2 2 0 16,2-1 0-16,0 1-4 0,0-1 1 16,0 2-4-16,0-2-6 0,0-1-297 0</inkml:trace>
  <inkml:trace contextRef="#ctx0" brushRef="#br0" timeOffset="1283">3816 1577 1710 0,'0'0'17'16,"0"0"-132"-16,0 0-36 0,0 0 2 0,0 0 13 16,0 0 59-16,0 0 39 0,0 0 27 0,0 0 14 15,0 0 23-15,0 0 5 0,0 0 4 16,6 176 0-16,4-151-15 0,5 3-2 0,1 2 11 16,4 5 6-16,5 0 11 0,4 1-4 0,7 1-9 15,6-4 7-15,6-2-4 0,5-4 11 16,8-6 11-16,2-4 1 0,4-5 5 0,7-9-1 15,4-3-5-15,2-3-4 0,4-12-9 0,3-3-3 16,3-7 0-16,0-3-6 0,2-6 5 0,1-4 6 16,-7-5 1-16,2-4 1 0,-6-3-3 15,-1-2-6-15,-2-4 1 0,-7 2 4 0,-1-4 3 16,-4 0 0-16,-4-4-7 0,0 3-4 0,-8-6 0 16,-8 0-8-16,-3-1 5 0,-9-2-5 0,-3-4-8 15,-9-2-4-15,-5-5-9 0,-10-5-2 16,-8-4-3-16,-4 0-7 15,-11-2 5-15,-12 3-6 0,-6 4-2 0,-11 4-2 0,-2 9-17 0,-9 6-4 16,-9 8-9-16,-2 8 2 0,-2 10 3 0,-4 11-2 16,-3 8 1-16,0 10-3 0,-3 7-4 15,3 5-9-15,-5 15 1 0,1 9-4 0,3 12 4 0,-5 6 15 16,2 11 4-16,1 9 13 0,-1 8 6 16,-2 11 4-16,1 11 9 0,1 7 6 0,-2 10 17 15,3 8 13-15,0 3-2 0,5 6 3 0,-4 5-15 16,6 5-7-16,4 6 4 0,3 2-3 15,7 5 0-15,4 0-2 0,3-1-8 0,9-2 9 16,7 3-3-16,7-2 3 0,4 4 4 0,6 0-7 16,8 0 10-16,3-1 5 0,6 2 4 15,0 0 2-15,9 1-13 0,4-4-5 0,8-4-6 16,2-8 3-16,6-6 0 0,5-1-1 0,5-8-6 16,9-5 2-16,4-8 2 0,3-3 1 0,3-11 8 15,0-7-4-15,2-7-2 0,0-9-2 16,-3-5-4-16,-2-6-4 0,-3-6 2 0,-4-5 1 15,-5-5-1-15,-3-3 2 0,-2-2-5 0,-5-6 3 16,-5-4 0-16,-3-5-3 0,-6-5 1 0,-5-5-5 16,-6-6 0-16,-1-4 2 0,-6-5 1 0,-1-2 7 15,0 1 7-15,0-2 3 0,0 0-1 0,0 0-2 16,0 0 2-16,0 0 4 0,0 0-3 16,0 0-4-16,0 0-18 0,0 0-16 0,0-2-16 15,0-4-29-15,0-2-35 0,0-2-43 0,0-3-58 16,2-3-79-16,3-2-163 0,0 2-76 15,-3 6-602-15</inkml:trace>
  <inkml:trace contextRef="#ctx0" brushRef="#br0" timeOffset="2359">5667 3224 887 0,'0'0'224'0,"0"0"-23"0,0 0 16 0,0 0-36 16,0 0-54-16,0 0-52 0,0 0-68 0,0 0-54 16,0 0-55-16,0 0-21 0,0 0 37 0,0 0 51 15,0 0 71-15,0 0 42 0,-3 14 2 0,3 15-6 16,0 4-3-16,0 7-1 0,0 6-10 16,-4 3-10-16,-1 8-12 0,1 4-7 0,-4 3-1 15,3 5-7-15,0 1-5 0,0 0-7 16,3-3-2-16,2-6-3 0,-1-11 1 0,1-10-1 0,0-11-3 15,0-11-1-15,0-9 23 0,0-6 20 16,0-3 30-16,1 0 28 0,2 0-11 0,5-3-15 16,-1-6-24-16,7-3-25 0,3-5-12 0,2-5-7 15,6-3-7-15,-2-6-9 0,7-4-8 0,-1-3-14 16,0-2-1-16,-1-5-1 0,2 1 3 16,-2 0 7-16,-5 0 5 0,0 3 2 0,-7 0 5 15,-2 3 11-15,-3 4 2 0,-6 4 5 0,1 3 2 16,-5 5-1-16,-1 6 2 0,0 4-1 0,0 7-5 15,0 2-15-15,0 3-32 0,0 0-31 16,0 0-45-16,0 4 7 0,0 5 46 0,0 8 42 16,0 6 60-16,3 9 21 0,5 8-11 0,-4 5-5 15,6 10-7-15,-1 5-5 0,4 3-4 16,2 6-6-16,3-1-6 0,-2-1-4 0,3-5-6 16,1-8 2-16,1-7 0 0,-2-10 3 0,4-8 6 15,-4-7 2-15,5-5 7 0,-3-6 6 0,1-5 4 16,3-2 6-16,-1-3 0 0,0-1-7 15,-1 0-3-15,3-5-10 0,0-2-5 0,1-5-2 0,2 2-5 16,4-4-4-16,-3-2-2 0,-3 1-6 16,0 0-1-16,-1-2-7 0,-3 1 2 0,-4-3 2 15,1 1-2-15,-4-2 8 0,-6-6-2 0,-4 0 3 16,-2-2-2-16,-4-7-4 0,0-2 1 0,-5-6-1 16,-9-2 2-16,-5-1-1 0,-3-2-3 15,-5-1 0-15,-4 0-2 0,-2-2 6 0,-5 1 5 16,5 2 3-16,-3 4 5 0,2 4-2 0,3 4 4 15,5 7 5-15,5 7 5 0,1 4 9 16,8 8 1-16,5 4-3 0,0 3-8 0,6 1-21 16,1 2-23-16,0 0-23 0,4 0-17 0,4 0 22 15,7 5 24-15,8 3 26 0,6-1 27 0,8 1-7 16,6-2-1-16,9-1 3 0,10-5-10 16,7 0 6-16,5-2-6 0,8-7-5 0,5-2 2 15,1-2-9-15,3-4-1 0,2-1-2 0,-4-1-6 16,-3 0 5-16,-6-3 0 0,1 1-1 15,-9 1 4-15,-5 2-6 0,-7 2-2 0,-10 5 0 0,-9 2-6 16,-10 3 4-16,-8 1-2 0,-8 3-10 16,-9 2-12-16,0 0-30 0,-6 0-19 0,0 7-6 15,0 3 7-15,-9 5 0 0,-5 5-60 0,-4 6-180 16,-1-6-247-16,8-6-896 0</inkml:trace>
  <inkml:trace contextRef="#ctx0" brushRef="#br0" timeOffset="3492">136 6126 704 0,'0'0'162'0,"0"0"-158"0,0 0-26 0,0 0-43 16,0 0 16-16,0 0 80 0,0 0 6 0,0 0 2 15,0 0-5-15,0 0-6 0,31 189 2 0,-23-146-6 16,2 6-5-16,-3 4-1 0,2 4-8 16,-6 3-1-16,4 4 13 0,-4 3 4 0,-2 2 4 15,-1-1 1-15,0-6 0 16,-1-5-3-16,-6-10 3 0,-1-10-2 0,-2-8-1 0,3-9 28 0,-1-7 83 15,-3-9 30-15,1-4 23 0,1-1-6 0,-5-11-77 16,1-1-26-16,-2-4-37 0,0-4-26 16,4-3-8-16,-3-4-7 0,3-1 2 0,0-1 0 15,0-4 0-15,6 0 2 0,-5-2 3 0,6 2 8 16,-3-1 17-16,5 3-1 0,2 3-5 0,0-1-10 16,0 5-18-16,1 1-3 0,7 1-2 0,-2 4-5 15,5 2-5-15,-1 1-7 0,3 4-6 16,0 3-5-16,4 0 3 0,-2 1 4 0,7 2 11 15,-3 2 8-15,5-1 1 0,0 1-2 0,1 1 2 16,-3 0-1-16,4-1 2 0,-1 1 4 0,1 0-3 16,0 0 2-16,-2-1-5 0,0 1-16 15,-1-1-33-15,1 0-54 0,1 1-71 0,-1-1-80 16,0 2-94-16,-2 0-17 0,-3 0 61 16,-8 1-343-16</inkml:trace>
  <inkml:trace contextRef="#ctx0" brushRef="#br0" timeOffset="4412">552 6816 1872 0,'0'0'-112'15,"0"0"-47"-15,0 0 13 0,0 0 73 16,0 0 109-16,0 0 22 0,0 0 5 0,0 0 1 15,0 0-1-15,0 0 6 0,0 0 2 0,0 0 3 16,165 51 4-16,-147-51-2 0,-1-4 2 16,-2-3-8-16,6-6-16 0,-3-1-12 0,7 0-16 15,-2-5-9-15,0 0-3 0,0-2-5 0,1 0-3 16,-3 2-4-16,0-3-10 0,-6 1-3 0,-1 3-7 16,-5-2-3-16,-6 3 6 0,-3 0 1 0,0 1-3 15,-3 1-10-15,-8-1-13 0,-2 3-6 16,-5-1-7-16,-4 4 1 0,-3 2 3 0,2 2-2 15,-1 1 3-15,-2 5-8 0,0 0-6 0,3 6-1 16,-2 5 7-16,7 2 20 0,-1 4 19 16,4 2 15-16,0 4 10 0,7-1 6 0,0 4 0 15,4 3 4-15,4 1 5 0,0 4 1 0,5 0 7 16,9 5 7-16,2-3 4 0,5-2-3 0,3-4-16 16,2-4 12-16,5-3 3 0,5-4 16 0,2-4 13 15,5-5-15-15,-1-5-5 0,-1-3-12 16,0-2-3-16,0-3-3 0,1-7-6 0,-2-3-10 15,1-3-4-15,-3-2-5 0,-3-2 0 0,-6-2 4 16,-3 1 1-16,-6-1 0 0,0-3 0 0,-7 4-3 16,-3 0 11-16,-3 2 5 0,-5-1 5 15,-2 5-2-15,0-1-21 0,-4-1-9 0,-5 0-5 16,-5 2 0-16,2 0 9 0,-2 1 0 0,0 1-4 16,1 3-5-16,0 1 0 0,4 4 3 0,2 1 5 15,3 2-5-15,1 2-17 0,3 0-29 16,0 0-45-16,0 0-15 0,6 0 26 0,5 5 34 15,2 2 49-15,5 3 26 0,5 0-5 0,5 1-5 16,2-2 5-16,5 2 3 0,3-2-2 0,2-2-3 16,1 2-8-16,3 1-5 0,-3-3 2 15,-2 3-1-15,-2-1-1 0,-1 2-4 0,-5 0-7 16,-4 1 1-16,-5 5-5 0,-1-1 3 0,-6-1-3 16,-6 1-3-16,-1 3 1 0,-5-2-3 0,-3 0 8 15,0 2 7-15,-4-3 14 0,-8 3 17 16,-2-4 6-16,-4 1 7 0,-4-3 3 0,-2-2-2 15,-2-2 3-15,0-3 3 0,3-4-2 0,-2-2-1 16,2 0-1-16,4 0-3 0,-2-4-4 0,6-3 2 16,2-1-7-16,3-1-11 0,5 0-16 0,2-1-22 15,3-3-29-15,0-1-37 0,4-4-16 0,8-1-2 16,7-6 10-16,5-3 28 0,3-2 4 16,3 1 2-16,3-1 4 0,-3 3 2 0,7 2 14 15,-6 4 12-15,3 3 8 0,-4 2 10 0,-2 5 9 16,-5 0 11-16,-4 3 10 0,-3 3 6 15,-5 4 6-15,0 1-9 0,-4 0-4 0,1 0 1 16,-2 7 5-16,-1 3 8 0,1 0 7 0,0 4 2 16,1 2-4-16,0 1-2 0,-3 5-7 15,6 1-7-15,-2-1-8 0,0 4-4 0,3-4-5 16,0-4 1-16,0-2-1 0,1-3 5 0,2-2 3 16,2-4 0-16,1-1 8 0,-1-2-9 0,4 0-8 15,0-3-23-15,3-1-38 0,-1 0-38 0,1 0-63 16,3-5-109-16,1-2-122 0,-1-3-38 15,-7 0 4-15,-7 2-138 0</inkml:trace>
  <inkml:trace contextRef="#ctx0" brushRef="#br0" timeOffset="4585">2068 6188 2137 0,'0'0'117'0,"0"0"2"16,0 0-31-16,0 0-79 0,0 0-29 0,0 0-52 15,0 0-49-15,0 0 4 0,0 0 9 16,0 0 19-16,0 0 0 0,0 0-45 0,0 0-46 16,0 0-40-16,52 26-74 0,-24-13 21 0,-4-1 45 15,-8-5-297-15</inkml:trace>
  <inkml:trace contextRef="#ctx0" brushRef="#br0" timeOffset="4884">2674 6446 2104 0,'0'0'-88'0,"0"0"2"0,0 0 26 16,0 0 30-16,0 0 33 0,0 0 7 0,0 0 3 15,0 0-2-15,0 0 16 0,105 184-8 16,-76-151-9-16,-5-5-5 0,2-2-18 0,-1-3-3 16,-3-3 11-16,-2-3 2 0,-2-1 1 15,-4-4 4-15,-2-2-4 0,-4-2-2 0,-2-2-1 16,-4-1-3-16,1 0-7 0,-3-2-6 0,0 1 5 0,-3 2 23 15,-3 0 46-15,-8 1 24 0,-8 1 3 16,-4 4-16-16,-5-1-34 0,-5 0-16 0,-1 1-1 16,0-3-1-16,2 1 3 0,-2-3 1 0,4 1 0 15,3-3-3-15,3-2 1 0,2 0-2 0,5-3-5 16,5 0-14-16,4 0-20 0,4-3-45 16,4-5-90-16,3-1-188 0,3-5-106 0,9-3 30 15,1 3 34-15,-2 4 11 0</inkml:trace>
  <inkml:trace contextRef="#ctx0" brushRef="#br0" timeOffset="5289">3089 5946 1700 0,'0'0'447'0,"0"0"-407"0,0 0-49 0,0 0-79 15,0 0-18-15,0 0 30 0,0 0 34 0,0 0 46 16,0 0 1-16,0 0 2 0,-5 161 14 15,13-112-1-15,3 1 7 0,0 3 3 0,1 3-9 16,0 4 1-16,1 0 4 0,-4 2-2 0,3 0-1 16,1 1 3-16,-1-2-10 0,2-1-4 15,-3-5-2-15,0-10-7 0,1-9-5 0,-3-12-13 0,2-8-13 16,-2-8-3-16,-3-7 14 0,1-1 22 16,0 0 17-16,4-6-13 0,-2-3-41 0,5-2-61 15,3-2-55-15,-2-3-27 0,2 0-6 0,0-2 28 16,0-1 39-16,-2 1 42 0,-1 2 39 15,-2 3 23-15,-3 2 26 0,-4 5 31 0,1 4 40 16,-4 0 28-16,-2 2 3 0,0 0-26 0,0 0-42 16,0 4 10-16,2 4 18 0,0 4 19 0,0 2 22 15,3 3-25-15,-1 2-23 0,0 1-11 0,2 1-17 16,-2 1-11-16,1-3-11 0,2 0-9 16,3-5-2-16,-2-2 6 0,4-3 16 0,-1-3 3 15,3-2-7-15,2-2-30 0,-2-2-40 0,1 0-22 16,3 0-34-16,-1-3-60 0,2-4-93 0,5-4-149 15,-9 3-41-15,-3 2-531 0</inkml:trace>
  <inkml:trace contextRef="#ctx0" brushRef="#br0" timeOffset="5442">3614 6549 1830 0,'0'0'672'0,"0"0"-564"16,0 0-49-16,0 0-47 0,0 0-9 0,0 0-19 15,0 0-61-15,0 0-67 0,0 0-111 16,0 0-182-16,0 0-71 0,0 0 53 0,0 0 30 16,-97-110 58-16</inkml:trace>
  <inkml:trace contextRef="#ctx0" brushRef="#br0" timeOffset="5623">3011 6101 1979 0,'0'0'161'0,"0"0"-56"16,0 0-103-16,0 0-27 0,0 0 21 0,0 0 37 16,0 0 10-16,159 35-11 0,-99-28-15 15,3 0-8-15,4-3-8 0,1 1-27 16,0-2-49-16,-2-3-72 0,-2 0-109 0,-8 0-99 16,-2 0-70-16,-15 0 57 0,-13 0-333 0</inkml:trace>
  <inkml:trace contextRef="#ctx0" brushRef="#br0" timeOffset="5924">3847 6430 401 0,'0'0'52'0,"0"0"16"16,0 0 8-16,1 162-4 0,9-111-10 16,6 0-16-16,2-1-19 0,0 2 0 0,4-6 3 15,-3-6 0-15,3-9-8 0,-5-6 5 0,2-8 14 16,-3-7 34-16,-3-4 31 0,-2-5 33 0,-3-1 19 15,0 0-2-15,-1 0-12 0,-1-4-17 0,-1-2-25 16,1-1-22-16,-2-3-21 0,0 1-18 16,1-2-13-16,-1-1-11 0,-1-2-8 0,0 1 2 15,1-1 5-15,-1 0 1 0,-2 1 2 0,2 0-3 16,-3 1-4-16,0 2-1 0,1-1-4 0,2-1-4 16,1 1-2-16,1-3-6 0,0 2-5 0,3 2-6 15,-1 0-14-15,1-3-20 0,4 1-30 16,-1 0-40-16,1-2-31 0,2-1-44 0,0 0-66 15,2 0-88-15,-1-1 16 0,-3 5-134 0,-5 4 199 16</inkml:trace>
  <inkml:trace contextRef="#ctx0" brushRef="#br0" timeOffset="6115">4602 6622 1755 0,'0'0'205'0,"0"0"-210"16,0 0 40-16,0 0 32 0,0 0 30 0,0 0-22 15,0 0-37-15,0 0-13 0,52 177-13 0,-45-154-13 16,-2-5-2-16,1-7-1 0,-5-5 0 16,0-3 9-16,-1-1 15 0,2-2 17 0,-2 0 13 15,0 0-2-15,0 0-20 0,0 0-35 0,0-2-59 16,1 0-81-16,2 1-113 0,0-2-229 0,1 0-4 16,-4 2-525-16</inkml:trace>
  <inkml:trace contextRef="#ctx0" brushRef="#br0" timeOffset="6278">4475 6200 2784 0,'0'0'30'0,"0"0"13"16,0 0-23-16,0 0-39 0,0 0-79 0,0 0-75 15,0 0-62-15,0 0-117 0,0 0-80 16,0 0-33-16,0 0 52 0,0 0-277 0</inkml:trace>
  <inkml:trace contextRef="#ctx0" brushRef="#br0" timeOffset="6541">5161 5870 1974 0,'0'0'506'0,"0"0"-495"0,0 0-89 16,0 0-48-16,0 0 22 0,0 0 41 15,0 0 75-15,0 0 16 0,0 0-1 0,42 160-2 16,-33-113-7-16,2 5 5 0,-2 2 5 0,-1 4 2 16,1 3 9-16,-5 2-4 0,5 0-3 0,-7 1-6 15,1 0-6-15,3 2-2 0,-2-5-5 16,-2-1-1-16,4-2 1 0,-1-13-6 0,-2-6-3 16,4-15-10-16,-3-6-13 0,0-9-2 0,0-6-3 15,-1-3 16-15,-3 0 19 0,1 0-13 16,1-8-29-16,-2-1-86 0,2-5-121 0,2-3-117 15,2-3-123-15,-5 3 43 0,2 6-372 0</inkml:trace>
  <inkml:trace contextRef="#ctx0" brushRef="#br0" timeOffset="6700">5264 6441 2064 0,'0'0'396'0,"0"0"-260"16,0 0-51-16,0 0-63 0,0 0-33 0,0 0-6 15,0 0-6-15,0 0 4 0,0 0-6 0,163-14-30 16,-125 15-43-16,2 2-64 0,-2 2-94 0,-5-2-102 16,2 1-116-16,-13-1 50 0,-7 0-357 0</inkml:trace>
  <inkml:trace contextRef="#ctx0" brushRef="#br0" timeOffset="7135">5800 6975 2543 0,'0'0'161'0,"0"0"-198"0,0 0-6 15,0 0-3-15,0 0 9 0,0 0 20 0,0 0 27 16,0 0 5-16,0 0-4 0,159-4-3 0,-135-3-2 16,-3-4 2-16,1-1 2 0,-5-2 1 0,-1-2 9 15,-4 1 2-15,1-2 2 0,-7 1-2 0,0 1-13 16,-5-1-12-16,-1 2-12 0,0-2-13 15,-1 0-14-15,-9 0-12 0,-3-2-22 0,-4 1-21 16,-6 1-9-16,-4 0 7 0,-3 3 16 0,-4 2 24 16,-1 3 10-16,-3 4-2 0,4 3-2 0,0 1-5 15,7 1-8-15,1 6-3 0,7 2 3 0,4 2 11 16,2 1 26-16,5 4 18 0,3-1 21 16,1 3 23-16,4 2 19 0,0 0 20 0,9-2 4 15,3 1-1-15,3-1-9 0,3-1-5 0,5 1 3 16,2-4-7-16,1 0-2 0,3-2-7 15,-1-1 1-15,5-3 0 0,0-4-1 0,-5 0 0 16,4-4-11-16,-3 0-1 0,1 0-12 0,-3 0-3 16,-1-4-7-16,-3 0-8 0,-3-1 0 0,4 2-9 15,-8 0 0-15,2 0-2 0,2 0-3 16,-3 1-3-16,2 1-22 0,0 1-31 0,-3 0-29 16,3 0-32-16,1 0-39 0,0 0-87 0,1 1-138 15,-1 1-39-15,-4-1 32 0,-9-1-169 0</inkml:trace>
  <inkml:trace contextRef="#ctx0" brushRef="#br0" timeOffset="7324">5995 6214 3091 0,'0'0'35'0,"0"0"-46"0,0 0-30 15,0 0-7-15,0 0 0 0,0 0 27 16,0 0 1-16,206 21-60 0,-146-7-87 0,3 1-129 16,-6 0-216-16,-13-4-77 0,-14-5-704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21.1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266 123 548 0,'0'0'69'16,"0"0"-52"-16,0 0 37 0,0 0-21 15,0 0 2-15,0 0 1 0,0 0-5 0,0 0 3 16,53 159 1-16,-43-139-11 0,1-5 1 0,-2-2 1 15,-2-6 3-15,1-1 24 0,-4-3 33 0,-1-3 46 16,3 0 31-16,-4 0 2 0,1-1-14 16,3-5-37-16,-1-2-36 0,-1-1-28 0,3-5-28 15,-2-1-28-15,4-3-16 0,-4 0-12 0,-1-4-8 16,-2 1-4-16,-2-2-8 0,0 2-2 16,-9-1-4-16,-4 3 1 0,-1 1 2 0,-2-1-5 15,-5 1-6-15,-1 0-1 0,-5 3 0 0,0 1 16 16,-3 3 19-16,1 4 16 0,-1 2 17 0,1 3-7 15,2 2 0-15,1 5-3 0,1 7-1 16,4 6 8-16,1-1-6 0,5 4 7 0,2 2 0 16,2 0 3-16,8 0 11 0,2 2-2 0,1-1 3 15,0 1 14-15,7 0 3 0,4-1 3 0,5 0 4 16,3-3 1-16,-1-2 10 0,4-5 15 16,0-3 8-16,3-7 6 0,0-1-3 0,1-3-12 15,1 0-13-15,1-6-22 0,-4-3-14 0,1 0-5 16,1 0-3-16,-4-1 1 0,-1 1 1 0,-3 3-5 15,0 0-2-15,-3 4-7 0,-1 1-10 0,-5 1-8 16,2 0-2-16,-1 5 17 0,-1 2 14 16,1 2 14-16,2 2 7 0,0 3-8 0,-1 0-2 15,3 0-1-15,0 3-2 0,-1 0-7 0,1-2-6 16,-2-1-16-16,2-3-32 0,-2 2-58 0,2-4-98 16,1-3-141-16,-3-3 11 0,-2-1-438 0</inkml:trace>
  <inkml:trace contextRef="#ctx0" brushRef="#br0" timeOffset="846">911 184 2205 0,'0'0'-13'0,"0"0"-95"0,0 0-36 16,0 0 37-16,0 0 63 0,0 0 88 0,0 0 29 15,0 0-6-15,0 0-12 0,0 0-17 0,0 0-6 16,0 0-5-16,0 0 5 0,161-23 1 0,-145 13-3 16,2 0-1-16,-2 0-10 0,2-3-9 15,-2 1-10-15,1 0-15 0,-4-2-11 0,1 2 2 16,-6 0 2-16,-2 1 10 0,-4 4 7 0,1 0 5 16,-3 1-2-16,0 3-24 0,-8 0-51 15,-3 0-34-15,-3 3-23 0,-3 0 3 0,-4 0 25 16,-1 9 11-16,-1 3 9 0,-3 4 11 0,-1 2 15 15,2 3 21-15,-3 2 15 0,4 0 3 0,4 2 12 16,2-1 4-16,4 1 11 0,6 1 10 16,1 1 6-16,3 1 8 0,4-1 8 0,0 1 2 15,10-3 0-15,-1 1-6 0,8-3 10 0,3-3 5 16,2-5 4-16,5-1 16 0,5-4-7 16,2-4-14-16,3-4-20 0,1-2-52 0,3 0-69 15,3-2-43-15,-3-8-50 0,1-1-49 0,-2 1 14 0,-2-3 5 16,-4 2 54-16,-1-2 77 0,-6 2 40 15,-5 2 46-15,-2 2 16 0,-6 2 25 0,-3 1 43 16,-4 2 27-16,-4 0 11 0,-2 2-16 0,-1 0-42 16,0 0-29-16,0 0-19 0,0 0 12 0,0 4 21 15,3-1 14-15,-2 3 11 0,2-1-11 16,0 0-18-16,1 3-7 0,0-2-12 0,1-1-6 16,-2 0 3-16,1-2 13 0,0-3 32 0,0 0 31 15,3 0 12-15,0 0-2 0,4 0-17 16,-2-3-23-16,5-4-12 0,4 0-12 0,-3-3-14 15,3-1-10-15,-1-4-9 0,0 2-11 0,-2-4-4 16,0 1 4-16,-3-2 2 0,-1 3 1 16,-4-2-1-16,-5 3-8 0,0-2-5 0,-2 3-13 15,-3-1-12-15,-8 1-25 0,0 2-20 0,-7 0-14 16,-1 2 1-16,3 3 7 0,-7 3 3 0,2 2 10 16,1 1-1-16,-1 0 15 0,2 7 12 0,3 1 14 15,-3 2 10-15,4 3 3 0,2-2 5 16,2 3 4-16,3 0 7 0,4-1 6 0,3 1 7 15,1 3 7-15,0-2 11 0,4 3 9 0,5 1 6 16,2-1 1-16,3 3-3 0,2-1 0 0,2 1-7 16,1 0-1-16,2 1-9 0,-1 1-8 0,-1-1-3 15,2 1-6-15,-2-1-6 0,-4-1 3 16,0 1-8-16,-1 3 2 0,-3 0 2 0,-3 1 10 16,-3 4 8-16,1-2-7 0,-5 2-7 0,-1 0-10 15,0-2-3-15,-1 2 3 0,-6-1 9 0,0-1-4 16,-2 4 1-16,-1 0 7 0,2-1-1 15,-2 1 2-15,1-2-3 0,-2-3-7 0,4 0-3 16,-1-8 1-16,4-2-9 0,1-5-8 0,2-4-24 16,-2-2-36-16,3-5-55 0,0-1-17 15,0 0-26-15,4-3-83 0,3-4 40 0,0-1 0 16,-2 3-135-16</inkml:trace>
  <inkml:trace contextRef="#ctx0" brushRef="#br0" timeOffset="1376">1765 474 2362 0,'0'0'40'0,"0"0"-5"16,0 0-21-16,0 0-29 0,0 0-3 16,0 0 6-16,0 0-1 0,0 0 7 0,0 0 2 15,0 0 8-15,0 0 5 0,0 0-3 0,0 0 0 16,0 0-3-16,110-115-3 0,-91 101 1 15,-2-3-2-15,5 1 0 0,-3 0-7 0,5-2-11 16,-3 3-9-16,0-1-6 0,-1 3 5 0,-2-1 10 16,-1 2 12-16,-5 3 10 0,-5 1 4 0,-1 4 1 15,-4 1-5-15,-2 3-16 0,0 0-29 16,0 0-24-16,0 0-23 0,0 0-12 0,0 0-1 16,0 4 35-16,0 4 42 0,0 1 37 0,3 4 35 15,1 3 6-15,1 4-7 0,-1-1-7 16,3 5-2-16,-1-2-8 0,3 1-9 0,-1-5 0 15,0-2 10-15,3-3 3 0,-2-4 14 0,-1-3 8 16,3-3-13-16,-3-3 1 0,0 0-1 0,3 0-13 16,3 0-7-16,-2-6-24 0,2-2-30 0,2-2-29 15,4-3-30-15,1 2-31 0,2-3-31 0,0 0-27 16,1-1-20-16,-7 1 1 0,0 2 28 16,-4-2 50-16,0 3 52 0,-8 1 55 0,3 2 47 15,-6 1 49-15,-1 2 45 0,0 4 12 0,-1 1-12 16,0 0-32-16,0 0-37 0,0 0-18 0,0 0-6 15,0 0-10-15,0 3-15 0,0 1 16 16,0 1 22-16,3 3 16 0,0 1 16 0,1 3-16 16,-1 3-23-16,4-2-10 0,-1 1-3 0,5 0-8 15,-3-2-3-15,1-2 3 0,3-2-3 16,0-2-6-16,2 0-13 0,1-1-38 0,3-2-61 16,2 1-111-16,-1-3-178 0,-2-1-63 0,-5 0-577 0</inkml:trace>
  <inkml:trace contextRef="#ctx0" brushRef="#br0" timeOffset="1767">2938 272 2554 0,'0'0'45'0,"0"0"-61"16,0 0-44-16,0 0-8 0,0 0 34 16,0 0 34-16,0 0 14 0,0 0 14 0,0 0-7 15,0 0-6-15,0 0-4 0,0 0 4 0,0 0 7 16,81 31 6-16,-73-31 0 0,2 0-3 0,-2-1-13 15,0-5-20-15,3 0-22 0,-2-3-30 16,1 1-20-16,0 0-15 0,-2-2-5 0,-3 1 9 16,1 0 5-16,-5-1 10 0,-1 1-4 0,0 0-26 15,-7 1-16-15,-6-3-16 0,-1 1-13 0,-4 1 10 16,-2 2 4-16,-2 1 9 0,-3 2 28 16,1 3 33-16,-2 1 39 0,0 0 38 0,1 0 34 15,5 6 25-15,1 2 9 0,2 1 5 0,5 2-7 16,1-1-11-16,6 1-5 0,-1 2-12 15,2 0-7-15,4 2 15 0,0 2 29 0,4-1 26 16,4 4 8-16,3 0-3 0,3-2-24 0,1-1-14 16,0-2 6-16,4-1-8 0,1-2-7 0,6-3 0 15,2-2-10-15,4-3-6 0,1-3-3 0,-1-1-19 16,3 0-12-16,-5-1-18 0,4-5-15 0,-2 0-20 16,-2-2-29-16,4 3-38 0,-4 1-73 15,-3 2-129-15,5 1-150 0,-10 1-21 0,-9 0-468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23.4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230 0 2155 0,'0'0'-23'0,"0"0"-37"16,0 0-64-16,0 0-7 0,0 0 9 0,0 0 61 16,0 0 58-16,0 0 10 0,0 0 9 0,0 0 8 15,-26 174 7-15,35-123 10 0,1 3 11 0,4 5 0 16,1 3-13-16,1 2 4 0,0 0-9 0,4 2-7 15,0 1 5-15,-2 3-14 0,4 0-6 0,-6-1-2 16,2 3-4-16,-5-2 0 0,-3 0-3 0,0-3-1 16,-8-1-5-16,0-3-4 0,-2 0-11 15,0-7-5-15,-3-3-6 0,-7-7-24 0,-1-6 1 16,-2-4-12-16,-5-6-17 0,0-4-7 0,-6-5-39 16,-1-3-34-16,-2-4-30 0,-2-5-32 15,0-6 16-15,-5-3 21 0,4-8 78 16,3-5 96-16,0-4 45 0,2 1 48 0,3-4-63 15,3 0-34-15,4 0-4 0,1-3-3 0,3 2 62 16,9-1 30-16,2 5 16 0,0-2 5 0,8 1-11 16,6-1-14-16,5 2-27 0,7-2-11 0,2 0-3 15,9 3-10-15,3 1-2 0,1 0-6 0,1 1-9 16,0 0-4-16,3-2-11 0,2 4-28 16,-5-3-64-16,3-1-70 0,-1 1-14 0,-13 4 20 15,-9 2-168-15</inkml:trace>
  <inkml:trace contextRef="#ctx0" brushRef="#br0" timeOffset="339">807 928 2066 0,'0'0'5'0,"0"0"-104"0,0 0-32 0,0 0 45 16,0 0 77-16,0 0 56 0,0 0-4 0,0 0-6 15,0 0-13-15,0 0 7 0,0 0 29 16,0 0 31-16,0 0 20 0,93 90 1 0,-82-90-15 15,0 0-31-15,1-4-21 0,2-4-15 0,2 0-23 16,-1-3-16-16,2 0-27 0,-2-3-21 16,3-1-19-16,-5 1-10 0,1-3-1 0,-5 0-3 15,0-2 3-15,-7-1 4 0,-2-1-8 0,0 1-13 16,-4 0-21-16,-8-1-30 0,-6-1-31 16,-1 3 3-16,-7-3 30 0,-1 1 46 0,-2 0 55 15,-6 3 43-15,2 4 32 0,-4 2 32 0,6 4 37 16,-4 5 20-16,8 3-7 0,4 0-24 0,2 7-33 15,5 4-21-15,4 3-10 0,1 3-3 16,4 4 0-16,3 2-3 0,4 0 2 0,0 2 11 16,7 3 9-16,1-2 4 0,4-2-7 0,9-1-36 15,-2-5-62-15,8-4-102 0,9-5-134 0,-10-5 5 16,-10-2-361-16</inkml:trace>
  <inkml:trace contextRef="#ctx0" brushRef="#br0" timeOffset="1221">1261 564 2135 0,'0'0'13'0,"0"0"-21"0,0 0-12 16,0 0-25-16,0 0-2 0,0 0 12 15,0 0 6-15,0 0 12 0,0 0 10 0,0 0 14 16,0 0 23-16,0 0 16 0,0 0 15 0,0 0 1 15,15-19-13-15,4 14-15 0,7 1-17 0,1-3-8 16,6 4-5-16,-3 0-9 0,-3-1 2 16,2 1-6-16,-3 3-3 0,-4 0-2 0,-6 0-6 15,-2 0-6-15,-3 6-6 0,-6 0-7 0,3 3 0 16,-4 6 9-16,2-1 7 0,-2 6 13 16,-3 4 8-16,-1 4 4 0,0 4 3 0,-1 4 0 15,-9 3 0-15,2 0-3 0,0 1-2 0,-3-1 2 0,2-4-3 16,2-6 4-16,-3-3 1 0,7-8-5 15,1-6 4-15,2-5-3 0,0-4 14 0,0-3 16 16,0 0 3-16,4 0-12 0,3-3-25 0,4-3-41 16,6-2-22-16,2-3-14 0,5-3-14 15,0-3-1-15,3-1-4 0,2-3 3 0,0 0 6 16,-1-2 14-16,3 2-20 0,0 0 5 16,-6 2 14-16,-2 2 17 0,0 3 45 0,-5 3 34 0,1 0 25 15,-6 3 9-15,-4 4 16 0,0 0-1 16,-1 4-9-16,-3 0 4 0,-4 4-4 0,3 2 2 15,3 1 12-15,-4 5 3 0,2 0 27 0,2 6 24 16,-4 3-7-16,5 2-10 0,-4 0-35 16,-1 4-41-16,3-3-14 0,-3 0-6 0,5-1-7 15,-2-2 0-15,-2-3 1 0,5-4 2 0,0-2 8 16,-3-4 4-16,5-2 6 0,0-3 4 0,4-1-9 16,0-2-16-16,4 0-22 0,3-4-25 15,2-5-21-15,-4-1-21 0,3-3-19 0,2-1-16 0,-2-2-31 16,-4 0-3-16,3-2 5 0,-6 1 13 15,-1 0 31-15,-4 0 12 0,-4 2 14 0,0-1 21 16,-4 2 23-16,-3 5 26 0,0-1 33 0,0 4 27 16,-2 1 9-16,0 4 12 0,-4 0-4 0,3 1-7 15,1 0 4-15,-1 1 2 0,-4 5 2 16,4 2 13-16,-1 3 11 0,-4 1 3 0,5 6 2 16,1-1-7-16,0 2-6 0,-2 2-17 0,4 0-14 15,0 0-17-15,4-1-20 0,2-3 1 16,2 0-1-16,-3-3 3 0,8-3 9 0,-2-3-2 15,1-2-2-15,2-5-10 0,1-1-30 0,1 0-30 16,2 0-43-16,4-6-48 0,-1-2-51 0,0-3-77 16,5-2-61-16,-3-3-44 0,-4 2 25 15,3-3 93-15,-6-1 91 0,-2 0 103 0,-3 1 41 16,-7 0 14-16,3 2 6 0,-6 1 6 0,1 2 20 16,-2 2 43-16,0 3 70 0,0 2 69 15,0 3 40-15,-2 2-15 0,2 0-70 0,0 0-86 0,0 0-74 16,0 0-21-16,0 3 33 0,0 5 60 15,0 3 47-15,0 4 25 0,2 2-14 0,0 2-41 16,8 0-19-16,1 1-24 0,-2 0-12 0,9-2 0 16,-2-2-14-16,2-2-5 0,7-1-13 0,-2-3-24 15,-2-2-38-15,4-3-60 0,0-2-98 16,2-2-168-16,-5 1-105 0,-10-1-669 0</inkml:trace>
  <inkml:trace contextRef="#ctx0" brushRef="#br0" timeOffset="1678">3279 1012 2556 0,'0'0'8'0,"0"0"-59"0,0 0-21 16,0 0 14-16,0 0 68 0,0 0 18 0,0 0-3 16,0 0-1-16,0 0-1 0,0 0 1 0,172 41 8 15,-156-41-1-15,3 0 1 0,-2-6-2 0,-4 0-5 16,1 0-6-16,-2-2-9 0,1-1-12 15,-7 0-22-15,4 0-13 0,-6-2-10 0,2 0-3 16,-6-2 7-16,0-1 8 0,-6 0-2 0,-1 1-1 16,-6-3 1-16,-4 3-5 0,-2-2 6 0,-5 2 2 15,2 1-1-15,-4 1 3 0,0 2 5 16,-1 4 5-16,1 0 1 0,1 4 5 0,3 1-2 16,6 0 6-16,2 1 8 0,2 5 2 0,6 2 4 15,-2 2 2-15,4 2 2 0,3 4 14 0,1 0 6 16,0 4 6-16,0 1 5 0,5 2 4 15,6 2 6-15,0-3 8 0,3 1-7 0,1-1-11 16,0-4-7-16,1 0-4 16,5-4 12-16,-4-2 5 0,7-3-1 0,-7-3-9 0,6-3-16 0,-5-1-16 15,4-2-22-15,-4 0-26 0,2 0-20 16,-2 0-29-16,-3-2-18 0,0-1-17 0,4-2 0 16,-4 1 27-16,3-1 30 0,-2-1 30 0,6 2 19 15,-1-2-6-15,1 1-3 0,1 2 2 0,-4 0 6 16,5 0 8-16,0 1 10 0,0 1 3 15,-2 1 1-15,3-2-5 0,2 2-32 0,-1 0-79 16,3 0-133-16,3 0-72 0,-11 0-38 0,-6 0-144 0</inkml:trace>
  <inkml:trace contextRef="#ctx0" brushRef="#br0" timeOffset="2267">4142 556 1667 0,'0'0'544'0,"0"0"-633"0,0 0-49 15,0 0 0-15,0 0 41 0,0 0 71 0,0 0 55 16,0 0-9-16,0 0-3 0,0 0 6 16,0 0 8-16,0 0 8 0,0 0 1 0,0 0-5 15,166 29-10-15,-149-29-9 0,3 0-6 0,-2 0-8 16,-2 0-8-16,-3 0-12 0,0 0-17 15,-3 0-16-15,-6 0-19 0,-3 0-18 0,-1 0-14 16,0 0-16-16,0 0 8 0,-2 0 49 0,-8 1 32 16,2 5 36-16,-9 2 18 0,0 2-24 0,0 2-3 15,-6 4 0-15,4 2 5 0,-3 2 24 0,4 2 19 16,3 0 19-16,-1 3 7 0,6 0-7 16,2 2-9-16,3 6-14 0,1-2-13 0,1 1-3 15,3 0 0-15,3-1 6 0,5-5-1 0,3-5-3 16,0-6 4-16,0-4 10 0,0-5 12 0,1-2 11 15,1-2 1-15,0-2-10 0,0 0-5 0,0-2-13 16,0-4-1-16,1-2-5 0,-2-1-4 16,2-1-9-16,-2-3-9 0,2 3-6 0,-2-2-3 15,1 0 2-15,-5 3 0 0,1 1-1 0,-1 1-5 16,-2 3-4-16,3 1-3 0,-3 2-8 16,5-1 3-16,0 2 3 0,1 0 1 0,2 0 6 15,1 2 1-15,0 2-3 0,-2 0 4 0,2 3-2 16,-1-1 3-16,2 0 2 0,1 0 0 0,-2-1 0 15,1 1 0-15,-1-1 2 0,-1-1 3 16,0-1-3-16,-1 0 0 0,0-2-7 0,0 1-4 16,-3-2 0-16,-5 0-3 0,2 1-2 0,-4-1 1 15,-2 0-11-15,-1 0-14 0,0 0-30 0,0 2-38 16,0 1 2-16,-1 0 21 0,1 3 34 16,-2 0 42-16,1 4 1 0,0 0-26 0,1 1-47 15,-3-2-67-15,3 0-85 0,0-2-91 0,0 1 20 16,0-3 55-16,0-2-198 0</inkml:trace>
  <inkml:trace contextRef="#ctx0" brushRef="#br0" timeOffset="2472">4558 288 2644 0,'0'0'-3'0,"0"0"-8"0,0 0-41 0,0 0-73 16,0 0-50-16,0 0 0 0,0 0-10 0,0 0-1 15,0 0-21-15,0 0-64 0,0 0-54 0,0 0 49 16,0 0 63-16,62 49-227 0</inkml:trace>
  <inkml:trace contextRef="#ctx0" brushRef="#br0" timeOffset="2813">4912 996 932 0,'0'0'647'0,"0"0"-694"16,0 0 53-16,0 0 49 0,0 0 4 0,0 0 1 16,0 0-5-16,0 0 2 0,0 0 12 0,153 121 15 15,-134-121 11-15,-1 0 3 0,-3-6-11 16,2-2-16-16,3-3-21 0,-3-1-20 0,1-2-8 15,1 0-9-15,-2-2 0 0,0 0-6 0,0-1-3 16,-2 0 2-16,-3 1-4 0,-5-3 3 16,2 1-5-16,-6 1-8 0,-3-1-6 0,0 0-14 15,-9-1-9-15,-5 1-13 0,-4 2-14 0,0-2-3 16,-5 6 3-16,-1 2 2 0,-1 3 8 16,-1 3-2-16,-1 4-2 0,-2 0 1 0,5 6-2 15,0 5 8-15,2 1 8 0,5 4 13 0,2 0 19 16,2 2 8-16,4 4 11 0,2-2 5 0,3 1 2 15,4 1 0-15,0-2-1 0,4 0 5 0,6-4-1 16,3-2-15-16,8-3-52 0,-2-2-105 16,7-3-180-16,-4-3-39 0,-9-1-486 0</inkml:trace>
  <inkml:trace contextRef="#ctx0" brushRef="#br0" timeOffset="3309">5451 884 2518 0,'0'0'-36'0,"0"0"-4"0,0 0-34 0,0 0 30 16,0 0 57-16,0 0 6 0,0 0-6 15,0 0-4-15,0 0-4 0,0 0-3 0,0 0 0 16,0 0 5-16,0 0-4 0,0 0 2 0,70 160 2 16,-67-154-2-16,-2-3 1 0,2 0-2 15,-2 0-1-15,-1-2-10 0,1 2-7 0,1-1-10 16,-1-1-17-16,-1-1-11 0,0 1-12 0,0-1-11 15,0 2 0-15,2 0 9 0,0 1 6 0,2-1 17 16,-1 1 14-16,0 0 12 0,5 1 9 16,-3-1 6-16,2 2 2 0,-1 0 2 0,2-1 5 15,-1-1 3-15,4 2 7 0,-2-2 3 0,-1 0-7 16,3-1 0-16,2 0-4 0,0 0 2 16,1-2 3-16,1 0-1 0,4 0-5 0,-3 0-12 0,1-6-21 15,2 0-21-15,0-3-16 0,-3-1-12 16,2 0-14-16,-1-3-4 0,-2 1-6 0,-3 1 9 15,0-4 18-15,-2 4 31 0,-2-1 29 0,-3 0 25 16,0 2 30-16,-4 0 14 0,-1 2 14 0,0 0 13 16,0 4 2-16,0 1 3 0,-1 1-16 15,-2 2-34-15,3 0-39 0,0 0-29 0,0 0 3 16,0 3 34-16,0 2 48 0,0 2 45 0,0 5 19 16,3-1 3-16,2 3-11 0,3 3-17 0,3 0-12 15,3 2-11-15,4-1-12 0,2-1-7 16,3-2-13-16,5 0-7 0,-1-3-4 0,8-1-6 15,-1-3-6-15,3-3-13 0,4 0-30 0,2-5-46 16,-1 0-80-16,3-1-137 0,1-8-266 0,-11 1-165 16,-14 2-318-16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27.7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68 1445 1019 0,'0'0'72'0,"0"0"13"0,0 0-18 16,0 0-35-16,0 0-20 0,0 0-15 0,0 0-3 16,0 0 14-16,0 0 19 0,0 0 20 15,0 0 14-15,0 0 3 0,-68-43-4 0,68 43-13 16,0 0-11-16,0 0-7 0,0 0-12 0,1 0-12 15,7 0 36-15,0 0 33 0,10 2 26 16,1-1 25-16,13 1-24 0,3-2-23 0,13 0-13 0,6 0-16 16,8-2-7-16,9-5-8 0,3-4-8 15,6 0 0-15,9-2-1 0,0-3 0 0,5 3-2 16,7-3-3-16,4 1-4 0,4 0-1 0,6-1-4 16,5 0 0-16,0 1-1 0,3 1 0 15,3 2-2-15,-3 0-3 0,1 1 1 0,-1 0-5 16,-2 4-1-16,1 1 1 0,-5 2-1 0,-3-1 2 15,-6 3-1-15,-7 0 0 0,-6 2-2 0,-3 0 0 16,-8 0-1-16,-4 4 2 0,-7 1-1 0,-6-1 2 16,-8 0-1-16,-7 2-1 0,-10-1 0 15,-8-1-3-15,-6 1-6 0,-8 0-8 0,-6 0-15 16,-5 1-18-16,-6-2-17 0,-3 2-9 0,0 1 2 16,-8 1-9-16,-10 1-37 0,-4 4-99 15,-9-2-185-15,8-2-7 0,5-2-635 0</inkml:trace>
  <inkml:trace contextRef="#ctx0" brushRef="#br0" timeOffset="428">148 2173 1906 0,'0'0'494'16,"0"0"-524"-16,0 0 27 0,0 0-43 0,0 0-47 16,0 0 28-16,0 0 18 0,0 0 32 0,0 0 46 15,0 0-12-15,0 0-6 0,0 0-4 16,0 0 1-16,187-1 5 0,-136-4 8 0,-3-4 11 16,5-2 11-16,-1-1 10 0,2 0 4 0,5-2-1 15,0 4-11-15,6 0-11 0,6 1-9 16,2 2-6-16,7 0-6 0,9 1-1 0,3 2 0 15,6-2-3-15,4 2 1 0,2-3-2 0,3 1-5 16,-5 0-2-16,0 0-1 0,-1 0 1 16,-2 0 0-16,-5 0 2 0,-1 0-2 0,-6 2-2 15,-6 0 2-15,-5-1-2 0,-5 1 0 0,-4-3 1 16,-4 5-1-16,-4-2 2 0,-5 2-2 0,-3 2-1 16,-9 0 0-16,-6 0-3 0,-5 0-1 0,-10 0-5 15,-6 0-12-15,-7 2-20 0,-3 2-17 0,-5-2-11 16,0 5 3-16,-5-3 16 0,-5 2 19 15,-9 1 8-15,-1 2-29 0,-8-2-53 0,-3 1-89 16,1-2-144-16,-4-1-88 0,9-2 21 0,9-2-416 0</inkml:trace>
  <inkml:trace contextRef="#ctx0" brushRef="#br0" timeOffset="848">2183 0 2700 0,'0'0'-14'0,"0"0"-68"16,0 0-54-16,0 0 3 0,0 0 5 0,0 0 79 15,0 0 53-15,0 0-5 0,0 0-1 16,68 166-2-16,-60-113 0 0,-2 2-2 0,-5 7-3 15,-1 2-2-15,-3 3 1 0,-10 5 7 0,-6 1 15 16,-6 5 24-16,-4 7 17 0,-3 7 10 0,-5 10 4 16,-7 10-8-16,-2 12-6 0,-5 6-10 0,-5 8-8 15,-1 4-3-15,-2 2-4 0,-2 4-4 0,-6 7-2 16,0-2-6-16,-1 1-8 0,-5-3 0 16,1-6-4-16,-1-6 2 0,1-6-5 15,1-10 1-15,3-3 0 0,4-9 0 16,6-11 0-16,5-11 0 0,7-10-1 0,6-14 2 15,7-9-2-15,10-8 1 0,4-11-1 0,4-7-2 0,8-4 0 16,0-7-5-16,4-7-9 0,2-3-10 0,1-6-7 16,0 0-10-16,0-3-4 0,0 0 1 0,1 0-18 15,5-3-21-15,4-1-49 0,3-2-112 16,6-4-130-16,7 0-69 0,-4 0 45 0,-6 4-345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38.7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9 0 1835 0,'0'0'-88'16,"0"0"17"-16,0 0 110 0,0 0 25 0,-14 157 28 15,14-100 1-15,7 9-5 0,1 4-11 16,0 2-20-16,-1 5-9 0,1 2-12 0,-1 0-2 16,-2 1-4-16,1-1-9 0,-1-6-9 0,1-4-4 15,-1-7-1-15,3-7 0 0,1-9 4 0,-1-10 0 16,0-9-1-16,3-7 1 0,-1-7-3 0,-4-8-3 15,1-2-7-15,-3-3-7 0,0 0-19 0,-2 0-25 16,2-5-48-16,-3-5-144 0,2-2-238 0,-2 2-24 16,-1 2-510-16</inkml:trace>
  <inkml:trace contextRef="#ctx0" brushRef="#br0" timeOffset="178">3 614 2289 0,'0'0'162'0,"0"0"-10"16,0 0-34-16,0 0-72 0,0 0-30 0,0 0-8 16,0 0-11-16,186-112 0 0,-141 108-4 0,4 1-5 15,0 3-10-15,3 0-33 0,-4 0-46 0,-4 4-60 16,-2 2-100-16,-1 1-125 0,-4 1-132 16,-10-2 41-16,-9-1-308 0</inkml:trace>
  <inkml:trace contextRef="#ctx0" brushRef="#br0" timeOffset="616">551 1139 301 0,'0'0'64'15,"0"0"63"-15,0 0 75 0,0 0 51 0,0 0 33 16,0 0-14-16,0 0-35 0,0 0-35 0,0 0-37 16,0 0-23-16,0 0-32 0,0 0-27 15,0 0-30-15,133 89-24 0,-104-96-11 0,1-2-11 16,0 0-9-16,0-2-1 0,0 1-13 0,-2-3-2 15,-5 2-3-15,-3-1-7 0,-3 0 6 0,-8 2-4 16,-3-3-6-16,-5-1-14 0,-1 1-29 16,-8-2-20-16,-9-2-6 0,-7 2 2 0,-8 1 18 15,-4 2 19-15,-5 2 6 0,-4 4 14 0,-5 6 9 16,0 0 8-16,1 0 18 0,4 11 20 0,4 1 20 16,4 5 10-16,5 4 0 0,5 1 2 15,5 2-8-15,5 2 1 0,4 0 2 0,6 0-7 16,7-3 19-16,0-4 24 0,13-2 19 0,7-3 13 15,6-4-4-15,8 0-18 0,5-3-18 0,4-2-16 16,10-2-15-16,1-2-9 0,0-1-10 16,2 0-4-16,2-2-3 0,-2-5-1 0,1 0 4 15,-1-1-1-15,3 0 2 0,-5 2 1 0,1 2-5 16,-2 1 0-16,-2 3-3 0,-2 0-1 0,-4 0 1 16,-4 6-2-16,-4 1-3 0,-3 4-1 0,-4 0-6 15,-1 3 0-15,-2-1 1 0,-2 1-1 16,-2 1 0-16,0-3-6 0,-3-1-17 15,2-3-25-15,-3 0-37 0,-2-5-43 0,1 0-65 0,-3-3-98 16,-2 0-196-16,-3-3-32 0,-3 0-501 0</inkml:trace>
  <inkml:trace contextRef="#ctx0" brushRef="#br0" timeOffset="800">1184 483 3102 0,'0'0'100'0,"0"0"-10"0,0 0-46 0,0 0-42 16,0 0-8-16,0 0 5 0,190 25 1 0,-123-2 0 15,-2 1-2-15,1 2-8 0,-6-3-13 0,-4 3-24 16,-4-2-35-16,-6-4-54 0,-3-2-95 0,-5 0-200 16,-11-6-264-16,-8-4-848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29.9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1489 1208 683 0,'0'0'192'0,"0"0"21"0,0 0-47 0,0 0-79 16,0 0-49-16,0 0-26 0,0 0-1 16,0 0 15-16,0 0 11 0,0 0 5 0,0 0 2 15,0 0-1-15,-2-4-4 0,2 4-4 0,0 0-6 16,2 0 18-16,0 0 15 0,6 3 9 0,-3 1 5 15,6-2-19-15,2 0-13 0,0 1-8 16,2 0-6-16,8-1-4 0,-3-1-6 0,4 0-2 16,3-1 0-16,2 0-2 0,4 0 2 0,-2 0-2 15,1-1-5-15,6-5-1 0,2-1-3 0,6-2 0 16,-1 0 0-16,4-2 1 0,-1 0 0 16,4-2-1-16,0-2 0 0,0-3 2 0,0-1-1 15,1 0 1-15,-3-4-3 0,2-2-1 0,0-3 4 16,0-4 3-16,-3-3-2 0,-2-6 0 15,-5-2-5-15,3-3-5 0,-11-1-2 0,0-4-7 16,-8 0 1-16,-5-5-4 0,-8 2 1 0,-2-6 4 16,-9 1-5-16,-2 1 3 0,-6 1-2 0,-13 4-4 15,-2 3 0-15,-7 5-10 0,-8 5-13 0,-6 4-12 16,-7 5 0-16,-3 8 0 0,-3 4 4 16,-1 7 10-16,-2 4-1 0,-4 8 11 0,2 0 6 15,-1 11 9-15,3 6 13 0,4 2 17 0,0 7 9 16,1 6 0-16,1 3 3 0,-1 8-21 0,3 5 1 15,0 8 7-15,4 8-1 0,1 7 3 16,-2 10-4-16,7 7-5 0,1 12 2 0,4 6 3 16,1 8 10-16,5 7 8 0,2 8-3 0,1 3 1 15,1 7-8-15,7 8-9 0,-3 1 3 0,6 5-5 16,1-3 3-16,0 2 3 0,5 0-4 16,5 3 1-16,-1 0-6 0,5-1 1 0,0-2 6 15,5-5 5-15,7-3 4 0,3-9-1 0,4-2-1 16,3-9-6-16,4-6-2 0,0-9 0 0,1-12-3 15,0-11 1-15,1-4 0 0,-2-12-1 16,2-2 2-16,0-8-8 0,-2-8-6 0,-2-7 1 16,-6-6 1-16,1-9 4 0,-4-4 3 0,-4-9-3 15,-6-4-4-15,-1-6-2 0,2-4 3 0,-5-1 7 16,1-2 4-16,-2 0 0 0,0 0 3 16,0 0-1-16,0 0-15 0,0-5-25 0,0-2-55 15,0-2-52-15,-3-3-60 0,2 0-84 0,-5-1-123 16,3 0-97-16,3 4 57 0,0 3-323 0</inkml:trace>
  <inkml:trace contextRef="#ctx0" brushRef="#br0" timeOffset="1291">2523 4120 1194 0,'0'0'95'0,"0"0"20"16,0 0 11-16,0 0-27 0,0 0-52 0,0 0-56 15,0 0-91-15,0 0-16 0,0 0 29 0,0 0 59 16,0 0 74-16,0 0 22 0,1 9 13 16,10 20 0-16,-1 8 0 0,2 3 8 0,-4 8 2 15,6 4-10-15,0 4 0 0,3 3-8 0,-2 3-16 16,-1 1-8-16,1 0-11 0,-1-3-11 0,-2-3-5 16,2-6-6-16,-2-10-2 0,-4-9 1 15,3-11 0-15,-1-5 11 0,-5-10 22 0,2-5 14 16,-4-1 29-16,-2 0-2 0,6-6-22 0,-2-6-13 15,6-8-36-15,1-4-11 0,1-7-7 16,0 0-3-16,-3-6-3 0,2 0-4 0,1 0 2 16,-3-2-2-16,-1-3-3 0,-4 3 0 0,-1-1-5 15,3 1-2-15,-3 0 1 0,-2 2-2 0,4 0 5 16,-2 2 1-16,1 3-1 0,4 1 3 16,-1 4-4-16,-1 7-3 0,5 2-1 0,1 6-7 15,0 6-5-15,1 6-2 0,1 0 5 0,6 4 14 16,-4 12 15-16,0 7 15 0,3 6 9 0,-3 5 7 15,-1 9 5-15,4 3 0 0,-3 7 0 0,-2 3-9 16,1 4-3-16,2 3-5 0,-3 0-7 16,-3-1-1-16,-2-6-1 0,1-5-1 0,1-12 1 15,-2-9 0-15,-4-11 2 0,3-10 10 0,-5-5 8 16,3-4 19-16,-2 0 6 0,5-7-4 0,0-9-9 16,4-5-21-16,1-6-14 0,3-6-9 15,-2-4-9-15,6-1-3 0,-4-4-8 0,4 3-4 16,-2-2-4-16,1 2-4 0,1-1-2 0,-3-1-4 15,2 2-2-15,-1-1 1 0,0 1 5 0,-2 0 12 16,-3 3 8-16,1 1 6 0,-2 6 7 16,0 2 1-16,-2 8 1 0,-1 3 5 0,-3 6-6 15,-3 7-18-15,1 3-3 0,1 0-2 0,-3 11 17 16,5 3 29-16,1 7 19 0,-2 6 13 16,3 5-4-16,3 7-5 0,-1 5-4 0,2 3-8 15,4 6-1-15,-4 2-6 0,1 1-7 0,-1 0 1 16,-2-1-8-16,2-3-1 0,0-7-2 0,4-3-5 15,-1-8-1-15,-2-2-5 0,8-4-16 0,-2-6-33 16,-2 1-59-16,3 0-89 0,-2 1-198 16,-5-4-209-16,-8-8-850 0</inkml:trace>
  <inkml:trace contextRef="#ctx0" brushRef="#br0" timeOffset="2141">4833 3974 2086 0,'0'0'30'0,"0"0"2"0,0 0-12 0,0 0-20 16,0 0-20-16,0 0-21 0,0 0 0 0,0 0 11 16,0 0 15-16,0 0 21 0,0 0 8 15,0 0 2-15,0 0 0 0,0 0-1 0,159-133 0 16,-146 111-1-16,-2-3-2 0,-4-5-4 0,0 1-1 15,-3-5-7-15,-1-2 4 0,1-6-1 0,-4 1-3 16,0 0 5-16,-3 0 0 0,-4 2 2 16,-5 3 0-16,-3 1-4 0,-3 4-7 0,-5 0 2 15,0 4 4-15,0 4 10 0,2 5 2 0,-2 3-5 16,6 3-14-16,1 6-14 0,-2 5-13 0,2 1-2 16,2 6 4-16,-1 10 3 0,2 7 13 0,-1 7 14 15,2 10 4-15,4 6 12 0,2 12 7 0,3 10 4 16,3 8 6-16,0 10-2 0,9 5-2 15,3 5-3-15,4 3 1 0,1 1 2 0,0 4-4 16,5-1-3-16,-4 6-6 0,4 0-8 0,-4 0 3 16,-1-1-3-16,1-2 3 0,-2 0 3 0,-2-8-3 15,-3-4 0-15,-3-3-3 0,0-3-3 16,-5-2-1-16,1-5-3 0,-4-4 1 0,0-4-1 16,-4-4 4-16,-5-6 2 0,-2-4 1 0,-3-6 5 15,-7-8 0-15,4-4 0 0,-5-6 2 16,-4-3-1-16,1-3 3 0,-2-5 2 0,-3-1-1 15,0-3 4-15,-3-5-4 0,0-1 0 0,-3-5-2 16,1-1-5-16,-1-4 1 0,-1-4-4 16,4 0 1-16,2 0 4 0,-1-6-1 0,6-5 3 15,6-1 1-15,-1-3 0 0,6-1-1 0,2-2-2 16,2-3-4-16,4-2-7 0,0-1-7 0,6-4-9 16,1-4-10-16,0-1-5 0,5-4-13 0,5-2-11 15,5-4-13-15,4 1-16 0,0 0-19 16,3-1-25-16,4 7-51 0,0 2-66 0,1 6-113 15,2 9-77-15,-8 5 56 0,-4 7-313 0</inkml:trace>
  <inkml:trace contextRef="#ctx0" brushRef="#br0" timeOffset="2412">4534 5000 2560 0,'0'0'78'0,"0"0"-15"0,0 0 19 16,0 0-11-16,0 0-31 0,0 0-14 15,0 0-24-15,0 0 1 0,0 0 7 0,0 0 11 16,201-95 6-16,-141 94-1 0,4-3-5 0,3 4-5 16,0 0-9-16,0 0-2 0,0 0-2 0,-2 0-4 15,0 0 0-15,-7 5-9 16,4 0-24-16,-6 1-39 0,-4 1-70 0,-5 2-92 15,-6 2-161 1,-5 3-208-16,-12-5-122 0,-10-2-112 0</inkml:trace>
  <inkml:trace contextRef="#ctx0" brushRef="#br0" timeOffset="3232">569 6230 393 0,'0'0'8'16,"0"0"4"-16,0 0 8 0,0 0 10 15,0 0 11-15,0 0 10 0,0 0 9 0,0 0-2 16,0 0-15-16,0 0-20 0,0 0-23 0,0 0-7 16,-31-63 0-16,31 63 3 0,-2 0 3 0,2 0-5 15,0 0-3-15,0 0 6 0,0 5 7 0,0 2 8 16,0 2 1-16,0 1-1 0,0 0 2 16,0 4-2-16,0 1-5 0,0 2-52 0,0 0-50 15,2-4-70-15,-1-1-306 0</inkml:trace>
  <inkml:trace contextRef="#ctx0" brushRef="#br0" timeOffset="3639">348 6243 363 0,'0'0'11'0,"0"0"-8"0,0 0 1 0,0 0-2 0,0 0 0 16,0 0 1-16,0 0-3 0,0 0 1 15,0 0-2-15,0 0 0 0,0 0-2 0,0 0 2 16,0 0 1-16,52-15-1 0,-50 20 3 0,5 0-5 15,-3 0-5-15,-1-2-365 0</inkml:trace>
  <inkml:trace contextRef="#ctx0" brushRef="#br0" timeOffset="5626">0 6198 0 0,'0'0'366'0,"0"0"-353"0,0 0-4 16,0 0-2-16,0 0 0 0,0 0-2 0,0 0-1 15,0 0-2-15,0 0 0 0,0 0-2 0,0 0 2 16,0 0-2-16,0 0 0 0,0 0 1 0,6-75-1 16,-3 74 0-16,-3-1 1 0,0 1 1 0,0-1 3 15,0 0 2-15,0 1 8 0,0-1 14 16,0 1 17-16,0-1 20 0,0-1 16 0,0 2 5 16,0-2 3-16,0 3-12 0,0 0-7 0,0 0-11 15,0 0-15-15,0 0-12 0,0 0-17 16,0 0-20-16,0 0-16 0,0 0-9 0,0 0-8 15,0 0 6-15,0 3 20 0,0 0 20 0,0 4 25 16,0 3 12-16,0 0 3 0,0 4-6 0,0 1-9 16,0 0-9-16,0 2-7 0,0 0-6 15,2 0-3-15,-1-2 1 0,0 0 1 0,-1-3 6 16,0 0 2-16,0-6 18 0,0-4 48 0,0 0 49 16,2-2 44-16,-2 0 28 0,0 0-40 15,0-3-49-15,0-4-47 0,0-5-44 0,0 0-13 0,0-3-4 16,0 0-3-16,0 0-2 0,0 0-5 15,0-3-2-15,0 5-2 0,1-2-1 0,-1 3 2 16,3 1 1-16,-3 3 2 0,0 2 0 0,1 0-4 16,-1 3-3-16,3 0-4 0,-3 0-9 0,1 3-15 15,-1 0-27-15,2 0-36 0,-1 0 11 16,0 0 10-16,7 4 21 0,-3 2 37 0,3 2-3 16,-1 1 6-16,4 2 3 0,-1 1 3 0,3 1-4 15,0 3-3-15,1-1 6 0,1 0 7 0,0 2 9 16,-1-2 7-16,1 0 4 0,3 1 2 15,1-4 4-15,-2-1 7 0,7-2 0 0,-4-3 1 16,3 0 1-16,3-3 0 0,3-2 4 0,1-1-1 16,1 0 1-16,1 0-3 0,2-6 5 15,-4-3 0-15,0-1-6 0,4-6 0 0,-2 1-11 16,2-4 3-16,-6 2 0 0,0-2 2 0,-4 2-4 16,-6 1-6-16,-3-2-3 0,-1 4-4 15,-2 0 6-15,-4 1 0 0,-4 0 0 0,-2 1-5 16,-2 0-9-16,0 2-9 0,0 1-8 0,-6-2-8 15,-2 2-1-15,0-1 4 0,0 3 1 0,-3 0 0 16,1 1-4-16,3 3-3 0,-2-2 4 0,-2 2 5 16,5 0 11-16,-3 1 5 0,5-1 2 0,-3 2 6 15,3-1 1-15,2 1 1 0,1 1 6 0,0-2-2 16,1 2 4-16,0-2 1 0,0 2-5 16,0 0-4-16,0 0-4 0,0 0-5 0,0 0-2 15,0 0 0-15,0 0-2 0,0 0 1 0,0 0-3 16,0 0-2-16,0 0-7 0,0 0-9 15,0 0-10-15,0 0-14 0,0 0-12 0,0 0-7 16,0 0-10-16,0 0 20 0,0 4 20 0,0 0 19 16,0 1 23-16,0 2-1 0,0 0 1 0,0 4 0 15,0 3 2-15,1 1 2 0,0 4 7 16,1 1 7-16,0 5 19 0,5 3-1 0,-3 5-2 16,6 0-4-16,-3 3-16 0,4 3-4 0,-2 2-3 15,-2 2 4-15,3 1 2 0,2 2 7 0,-4 0 3 16,2-2 12-16,1-2-7 0,0-6-6 15,-3-4-3-15,0-7-19 0,-3-8-1 0,1-4-3 16,-3-6-4-16,-2-2 1 0,-1-2 0 0,1-2 2 16,-1-1 5-16,0 0 2 0,0 0 2 0,0 0 10 15,0 0 16-15,0 0 22 0,0 0 27 16,0 0 25-16,0 0 19 0,0-6-30 0,-1-4-44 16,-3-6-40-16,-6-5-37 0,1-3 4 0,-2-5 12 15,-2-1 5-15,-3-4 3 0,0-1 4 0,1-1 2 16,0-2 2-16,-3-2-2 0,-1 2 1 0,1 1 2 15,2 1-2-15,1 3 0 0,-2 0-4 16,5 2 0-16,5 5 5 0,0 2 2 0,3 9 5 16,3 2-5-16,1 4-6 0,0 1-15 0,9 1-16 15,4 4-10-15,4-4-1 0,9 3 8 16,3 1 13-16,7 0 9 0,3 2 4 0,2-1 0 16,3 2 1-16,6 0-2 0,0 0-7 0,0 0-25 15,2 3-45-15,-4 3-62 0,-3 0-88 0,-4 0-114 16,0 3-100-16,-10-3 49 0,-12-1-429 0</inkml:trace>
  <inkml:trace contextRef="#ctx0" brushRef="#br0" timeOffset="6593">1182 6774 1378 0,'0'0'405'15,"0"0"-462"-15,0 0-10 0,0 0 15 0,0 0 41 16,0 0 69-16,0 0 24 0,0 0 9 15,0 0 1-15,0 0 0 0,0 0-6 0,0 0-13 16,0 0-15-16,156 0-14 0,-133-19-11 0,6-3-9 16,-1-4 1-16,2 1-6 0,-1-5-8 0,2 0-2 15,2 0-12-15,-1-1-1 0,-1-1 0 0,-4 2 0 16,-5-1 5-16,-1 4 0 0,-6 0-1 0,-4 0-2 16,-6 2-7-16,-2 0 0 0,-3 2-1 15,0 1-6-15,-7 1-7 0,-5 2-10 0,-3 3-10 16,-6 2-4-16,2 3-14 0,-4 4-12 0,1 4-10 15,0 3-10-15,-4 0 10 0,2 10 19 0,-1 3 22 16,5 3 25-16,-2 5 12 0,3 2 0 16,-3 2 8-16,8 2 11 0,0 5 14 0,2 1 18 15,9 5 12-15,2 0 4 0,1 1 4 0,4-1-6 16,7-2-10-16,4-3 2 0,1-2-8 16,9-3 8-16,1-7 10 0,1 1-6 0,10-3 3 15,-3-7-5-15,11-5-12 0,-1-4-2 0,-2-3-10 16,6-1-7-16,-3-8-3 0,3-1-6 0,-3-6-6 15,-3-1-5-15,-1-1-6 16,-1-2-1-16,-6 1-4 16,-7-2 1-16,-6 3 1 0,-1 2-1 0,-7-1 4 0,-6 2-2 0,-1 0-2 0,-6 0 0 15,0 0-11-15,0 1-5 0,-8 1-3 16,-1 2-3-16,0 2 0 0,-2 1-10 0,-1 4-8 0,-1 2-3 16,-1 0-4-16,0 2 14 0,2 0 11 15,0 2 4-15,-1 4 6 0,8 0 1 0,-3 2-2 16,6 2 6-16,2-1 5 0,0 2 10 0,2 0 17 15,10 0 10-15,2 3 6 0,6-2 4 16,1-2-5-16,6 1-1 0,6-1-4 0,-1-4-7 16,7 0-1-16,0-1-8 0,2-2-4 15,-1-1 1-15,-1-2-6 0,-2 2 0 0,-5-1 0 0,-5 2-8 16,-4-1-2-16,-6 2-12 0,-6-1-5 0,-5 2-2 16,1 0-9-16,-5 1-4 0,-2 1-10 15,0 2-5-15,-2 2 16 0,-7 2 17 0,-1-1 19 16,-4 4 25-16,-2 1 6 0,-2 0 5 0,-5-3 3 15,0-1-7-15,2-4-3 0,-2-3 0 16,5-2 0-16,3-4 9 0,3 0 12 0,4 0 20 16,2-7 2-16,5-2-12 0,1 0-29 0,0-3-44 15,6-2-32-15,4 0-13 0,6-2 0 0,1-3 8 16,8-1 18-16,2 1 4 0,2 0 7 16,5 1 8-16,0 0-1 0,4 1 8 0,2 0 5 15,0 4 3-15,0 0 12 0,-3 3 0 0,-5 1 3 16,-4 5 4-16,-3 2-2 0,-3 2 3 0,-4 0-2 15,-6 2-5-15,2 6 1 0,-5 1-1 0,-2 1 3 16,4 1 4-16,-2 0-1 0,-3 3 0 16,3-1-4-16,-4-1-6 0,3-2-1 0,-3 1-3 15,3-2-1-15,-4 2 1 0,5-2-1 0,-5 0-5 16,5-1-21-16,-3 1-42 0,3 0-56 0,1-1-63 16,-3 0-136-16,2 0-159 0,-6-5-658 0</inkml:trace>
  <inkml:trace contextRef="#ctx0" brushRef="#br0" timeOffset="6784">2741 6146 2131 0,'0'0'278'0,"0"0"-258"0,0 0-17 15,0 0-27-15,0 0-19 0,0 0 1 0,0 0 9 16,0 0 5-16,0 0-14 0,0 0-14 0,0 0-35 15,0 0-43-15,0 0-27 0,73 114-51 0,-47-97-55 16,1-2-58-16,-6-4 31 0,-6-5-386 0</inkml:trace>
  <inkml:trace contextRef="#ctx0" brushRef="#br0" timeOffset="7059">3222 6426 1063 0,'0'0'91'0,"0"0"-143"0,0 0 46 0,0 0 61 15,0 0 0-15,0 0-7 0,0 0-10 0,0 0 12 16,0 0 5-16,0 0-5 0,93 164-2 0,-71-147 0 16,-3-2-1-16,3-2 5 0,-5 0 4 15,4-1-13-15,-3-1-9 0,-3-2-9 0,-2 0-12 16,0-2-9-16,-4 0-6 0,-3 0-4 0,-4-1-6 16,3 0-5-16,-4-1 2 0,-1-1 11 15,-1 3 27-15,-8-1 32 0,-3 3 24 0,-6 1 0 16,-5 3-16-16,-4-1-21 0,-5 1-17 0,-3-3-8 15,-3-3-2-15,3-1-5 16,0-1-2-16,-2-2-2 0,8 0-1 0,4-1-1 0,5-2-4 16,5 0-9-16,6-2-33 0,5-4-65 0,-2-3-145 15,6-2-200-15,0 0 14 0,0 2-454 0</inkml:trace>
  <inkml:trace contextRef="#ctx0" brushRef="#br0" timeOffset="7472">3486 5746 2279 0,'0'0'66'0,"0"0"-18"15,0 0-34-15,0 0-45 0,0 0 3 0,0 0 17 16,0 0 15-16,0 0 14 0,0 0 10 0,0 0 6 16,-47 187-2-16,47-141-3 0,4 4-3 0,0 2-4 15,0 4 3-15,5 3-2 0,-5 3-3 16,5 2-1-16,2 1-4 0,-3 0 0 0,6-1-4 31,5-2-3-31,-2-3-2 0,-1-3-4 0,4-5-1 0,0-9-1 0,1-7-9 0,-1-11-10 16,4-7-5-16,1-6-9 0,1-5-3 0,0-5-5 15,1-1-11-15,2-1-3 0,1-6-5 0,-4-4 5 16,1 0 12-16,0-2 8 0,-4-1 20 0,1 0 12 16,-5-2 6-16,-3 1 9 0,-2 3 0 0,-2 3 8 15,-1 2 12-15,-7 1 14 0,3 3 13 0,-4 3-3 16,-3-2-11-16,0 2-17 0,0 0-11 15,1 0 12-15,-1 3 10 0,3 3 4 0,2 2 0 16,-1 1-15-16,-2 2-10 0,4-3-5 16,0 3-3-16,-1-2-1 0,4-1 3 15,0 1 0-15,1-1 4 0,5 0-1 16,1-3-3-16,2 1-10 0,2 0-16 0,1-1-29 0,5-2-47 0,-3 2-59 16,2 0-100-16,-6 1-184 0,-2-2-120 0,-7-1-742 0</inkml:trace>
  <inkml:trace contextRef="#ctx0" brushRef="#br0" timeOffset="7638">3865 6511 2794 0,'0'0'19'0,"0"0"-5"15,0 0-11-15,0 0-58 0,0 0-106 0,0 0-71 16,0 0-67-16,0 0-84 0,0 0-48 15,0 0 32-15,0 0 64 0,0 0-200 0</inkml:trace>
  <inkml:trace contextRef="#ctx0" brushRef="#br0" timeOffset="7827">3202 6175 1819 0,'0'0'222'0,"0"0"-10"0,0 0-28 15,0 0-90-15,0 0-69 0,0 0-28 0,0 0-14 16,0 0 7-16,0 0 14 0,0 0-1 0,174 1-2 16,-114 11-3-16,7 2-21 0,8 3-53 15,-1 0-87-15,5 1-166 0,-23-4-196 0,-16-4-610 16</inkml:trace>
  <inkml:trace contextRef="#ctx0" brushRef="#br0" timeOffset="8143">4420 6661 1994 0,'0'0'18'0,"0"0"-57"15,0 0 26-15,0 0 18 0,0 0 14 0,0 0 5 16,0 0 0-16,0 0 4 0,0 0 2 16,46 166 0-16,-35-153 6 0,-4-3-5 0,5-1 9 15,-2-3 11-15,-2-1 2 0,1-1 6 16,4-2-9-16,0 1-14 0,2-2-8 0,3 1-9 15,3-2-11-15,-2 0-7 0,2 0-12 0,-1-4-1 16,1-2 0-16,0-2 3 0,-3-2 8 0,-2 1 0 16,3-1 3-16,-4-4 1 0,0 1-6 0,-2-3 4 15,-1-2 1-15,0 1-2 0,-4-1 12 16,3 0-5-16,-3-2-1 0,-1 2-1 0,0-2-9 16,-1-1 0-16,-2 2 2 0,1 2-5 0,-1-2-6 15,-2 3-18-15,4 3-34 0,-2-1-51 0,2 3-77 16,2 0-128-16,0 3-152 0,-1 2 31 15,1 3-408-15</inkml:trace>
  <inkml:trace contextRef="#ctx0" brushRef="#br0" timeOffset="8370">5607 6544 2508 0,'0'0'-13'0,"0"0"-20"15,0 0-27-15,0 0 16 0,0 0 49 16,0 0 19-16,0 0-1 0,0 0 1 0,0 0-2 16,0 0 4-16,0 0 1 0,0 0 0 0,0 0 1 15,0 0-4-15,28 153-6 0,-28-148-3 0,1 1-4 16,-1-1-3-16,2 1-3 0,-2-1-3 16,4-1-9-16,0 1-19 0,-2 0-23 0,4-1-29 15,1 1-35-15,0-2-46 0,2-1-89 0,2-2-142 16,-4 0-85-16,0 0-627 0</inkml:trace>
  <inkml:trace contextRef="#ctx0" brushRef="#br0" timeOffset="8553">5616 6070 2394 0,'0'0'38'0,"0"0"-21"0,0 0-8 16,0 0-36-16,0 0-48 0,0 0-34 0,0 0-35 15,0 0-31-15,0 0-36 0,0 0-72 0,0 0-87 16,0 0 30-16,0 0 73 0,8-14-190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40.5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53 672 127 0,'0'0'355'0,"0"0"-152"0,0 0 80 15,0 0 38-15,0 0-36 0,0 0-64 0,0 0-65 16,0 0-51-16,0 0-44 0,0 0-37 16,0 0-38-16,0 0-42 0,-53-139 6 0,55 147 19 15,4 3 28-15,2 6 41 0,4 4 12 0,2 2 2 16,0 4 1-16,-1 2-4 0,1 3-8 0,1 2-9 16,-1 3-7-16,-1 2-7 0,0 2-5 0,-1-2-1 15,-3-1-2-15,-2-4-3 0,3-8-1 16,-7-4-3-16,3-10-1 0,-4-3 10 0,-1-5 23 15,-1-4 25-15,1 0 30 0,-1 0 17 0,0 0-8 16,0-6-31-16,3-5-34 0,1-3-39 16,2-5-23-16,-2-3 0 0,5-4-3 0,0-1 6 15,-1-2 3-15,3 0 0 0,2-1 1 0,0 2-3 16,0 0-3-16,2 2-3 0,-1 1-1 0,2 1 3 16,3 1 6-16,-1 3 2 0,3 3 4 15,-2 4 3-15,1 3 2 0,1 4 5 0,-2 4 4 16,-1 2 1-16,-3 0 8 0,0 8 6 0,0 5 13 15,-2 4 11-15,1 3 1 0,-2 5 4 16,2 0-8-16,0 5-3 0,-1 2-2 0,0 2-10 16,-1 2 0-16,-1-1-3 0,-4-3-8 0,2-3 1 15,1-7-4-15,-6-3 0 0,3-8 4 0,-1-5-2 16,-4-2 8-16,5-3 7 0,-5-1 6 16,2 0 11-16,6-3-4 0,1-3-9 0,3-4-11 0,2-4-19 15,0-3-14-15,9-1-11 0,1-3-14 0,0-2 0 16,3-2-6-16,-2 3-5 0,0-3-6 15,0 0-8-15,-1 1 2 0,0 2 11 0,-2-1 15 16,-4 0 19-16,3 3 10 0,-2 0 7 16,-1 3 7-16,-3 3-2 0,2 5 7 0,-6 3-1 15,-2 5-3-15,-1 1 5 0,1 0 4 0,-2 8 13 16,-2 4 14-16,4 2 6 0,-1 5 6 0,-4 1-4 16,5 4-5-16,-1 3-3 0,-3 3-10 15,2 2-4-15,1 2-2 0,-5 1-6 0,5-1-1 16,-5-5-2-16,6-1-3 0,-3-5 1 15,-2-5-6-15,4-6 2 0,-6-3-1 0,5-3-2 0,-5 0 4 16,4-4-3-16,-3 2-8 0,5 0-6 16,-1-1-34-16,0 1-54 0,5 2-76 0,1 2-127 15,4 1-226-15,-7-1-83 0,-5-3-650 0</inkml:trace>
  <inkml:trace contextRef="#ctx0" brushRef="#br0" timeOffset="506">1977 980 1683 0,'0'0'36'0,"0"0"1"0,0 0 0 0,0 0 41 16,0 0 20-16,0 0-4 0,0 0-13 0,0 0-11 16,0 0-14-16,0 0-7 0,0 0-3 15,0 0-2-15,0 0 1 0,78 31-1 0,-78-31-8 0,1 0-5 16,-1 0-12-16,3 0-8 0,5 0-4 15,-4-4-12-15,7-1 1 0,-2-2-9 0,2 0-4 16,-2-1-8-16,3-3-3 0,0-1 2 0,0-3 1 16,-1-3 4-16,-5 1 3 0,3-3-2 0,-4-4 0 15,1 2 0-15,-4-5 17 16,-1 2-7-16,-1-1-7 0,0-1 0 0,-4 0-11 16,-4 0 13-16,-4 1 17 0,-1-1 14 0,0 2 2 0,-1 3 7 15,-2 0 1-15,-5 3-2 0,5 4 2 0,1 3-7 16,-2 3-3-16,4 3-8 0,2 3-8 15,0 1-7-15,5 2-6 0,-2 0-7 0,5 0-4 16,1 3-1-16,0 3-4 0,2 1-2 0,0 2-15 16,3 0-37-16,8 1-67 0,4 4-130 15,4-2-175-15,2-3 11 0,-8-3-399 0</inkml:trace>
  <inkml:trace contextRef="#ctx0" brushRef="#br0" timeOffset="1027">1625 693 684 0,'0'0'284'0,"0"0"-63"15,0 0 6-15,0 0-64 0,0 0-25 0,0 0-26 16,0 0-24-16,0 0-5 0,0 0-2 0,0 0 6 16,0 0-5-16,0 0-12 0,0 0-13 15,0 0-17-15,1-75-12 0,-1 75-16 0,0 0-8 16,0 0-6-16,0 0-9 0,0 0-2 0,0 0-3 16,0 1 9-16,3 2 11 0,3 3 12 0,-1 1 8 15,0 3-1-15,2 2 0 0,1 3-3 0,-1-2-3 16,4 6-2-16,0-2 0 0,-3 1-2 0,1 2 0 15,4-4-3-15,-2 3-4 0,0-2 3 16,-5-2-1-16,7 1 2 0,-4-4 1 0,-1 1-2 16,5-3 2-16,-1 1-3 0,2-2-2 0,-1 1-7 15,6-2-21-15,1 0-34 0,1 1-61 16,0-1-111-16,3 1-232 0,-2-3-96 16,-8-3-687-16</inkml:trace>
  <inkml:trace contextRef="#ctx0" brushRef="#br0" timeOffset="1688">2565 0 303 0,'0'0'69'0,"0"0"60"15,0 0 50-15,0 0 20 0,0 0-28 0,0 0-61 16,0 0-48-16,0 0-17 0,0 0 0 0,0 0 16 16,0 0 23-16,0 0 10 0,0 0 15 0,0 0 0 15,80 69-7-15,-75-42-6 0,5 5-11 0,0 4-10 16,-4 1-13-16,5 5-7 0,0 1-16 16,-2 1-7-16,0 3-7 0,1 3-12 0,1 3 1 15,2-2-2-15,-1 2-3 16,-4-2 2-16,4-2-5 15,-1-3-1-15,2-5-3 0,-2-2-6 0,-1-5-6 0,-3-7-10 0,1-5-8 0,-2-5-13 16,-3-9-1-16,1-3 19 0,-4-4 32 0,0-1 37 16,0 0 5-16,-4-1-19 0,-2-7-26 0,-5 0-23 15,-2-3-2-15,-4 2 3 0,-6-2 3 0,3 2-3 16,-12-1 5-16,3 1 0 0,-2 2 3 0,-6-2 1 16,4 3 0-16,-2 0 3 0,4 0-2 15,-2 3-1-15,5 0 0 0,4 1-4 0,6 2 3 16,2 0 8-16,3 0 3 0,3 0 3 15,4 5-1-15,-1 0-3 0,7 0 4 0,-1 1 5 16,1 5 10-16,0-1 10 0,1 3 10 0,7 3 5 16,-1 1 1-16,4 1 0 0,3 2-2 0,-1 1-5 15,1 1 0-15,3-2-9 0,3 2-5 16,-4-1-8-16,5-5-6 0,-2-1 6 0,-3-1-5 16,8-6 4-16,-3 0 1 0,1-4-8 0,6-4-7 15,3 0-25-15,0-5-46 0,5-4-65 0,-2 0-125 16,2-3-195-16,-9 3-118 0,-9 3-701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46.1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0 286 2167 0,'0'0'433'0,"0"0"-286"0,0 0-13 0,0 0-63 16,0 0-49-16,0 0-22 0,0 0-9 0,0 0 3 16,0 0 7-16,0 0 7 0,0 0 4 0,212-53 2 15,-143 53-2-15,5 6-1 0,15-2-1 16,5-2 1-16,6-1 4 0,13-1-5 0,8 0 0 15,9 0-1-15,9-3-2 0,10-5-1 0,10-1-4 16,3-4 1-16,10 1-3 0,8-2 7 0,9-3-2 16,12 1-1-16,7-1 1 0,10-3-3 15,7 2 1-15,7 5-1 0,8 1 0 0,6 2-1 16,5 3 0-16,3 1 3 0,4 3-6 0,0-1-3 16,6 1 2-16,-5 3-3 0,2 0 2 15,-3 0 2-15,-1 0 3 0,-6 0-1 0,-5 0-1 16,-7 0-2-16,-6 0 0 0,-11 0-2 0,-13 0 6 15,-13 0-1-15,-14 0-2 0,-12 0 2 0,-17 0-5 16,-11 2-1-16,-19 4-9 0,-16 2-14 16,-20-1-17-16,-15 3-37 0,-17-1-50 0,-17 2-73 0,-19-1-124 15,-13 0-203-15,-6 0-70 0,-3-6-510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19:40.002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F6630D"/>
      <inkml:brushProperty name="fitToCurve" value="1"/>
    </inkml:brush>
  </inkml:definitions>
  <inkml:trace contextRef="#ctx0" brushRef="#br0">184 408 1019 0,'0'0'-121'0,"0"0"2"0,0 0 9 0,0 0 12 0,0 0 51 16,0 0 26-16,0 0 12 0,0 0 6 15,0 0 12-15,-12 171 17 0,12-126 8 16,0 7 2-16,0 7-7 0,0 8-13 0,0 7-3 0,-3 10 0 16,-1 4 8-16,-3 10-1 0,2 8-2 15,-3 8 1-15,4 6-2 0,-6 9 0 0,6 7 0 16,-5 6 2-16,4 5 10 0,-6 8-2 0,6 3 1 15,-3 4 8-15,2 4-6 0,-2 5 14 0,4 1 11 16,-5 1 11-16,4 2 14 0,-3 2 9 16,4-4 12-16,-4 0 5 0,5 2 4 15,0 0-1-15,-1 0-10 0,0 4-5 16,3 1-15-16,1-1-21 0,0-1-13 0,-1-2-18 0,-1-1-10 0,1-6-1 16,1-3-1-16,0-5-1 0,0-4 2 0,0-3 1 15,1-2 4-15,2 3 4 0,5-6 5 16,-2-1-3-16,3 0 0 0,-2-2-6 0,4 0-1 15,1 0-3-15,2 0-5 0,-1 0 2 0,1 0-5 16,0-2-2-16,-2 0-4 0,2 1-4 0,-3 1 1 16,-6-3-2-16,5-4 0 0,-6-4 1 15,3-4-7-15,-3-2 3 0,-3-3-1 0,6 0-5 16,-3-3 2-16,0-1-2 0,4 1 1 0,-4-5 6 16,6-2 0-16,-5 0 2 0,5 1 3 0,1 0 0 15,0 0 0-15,-3 1 5 0,4-1-1 16,2 1-1-16,1 6-1 0,4-1-3 0,-3 4-1 15,-2 1-2-15,1 1 5 0,-3-3 2 0,-1-4-4 16,-5-6 1-16,2-3-2 0,-5-4 8 16,-1-3-1-16,-2 0-6 0,5 0 2 0,-4-2-11 15,2-2 4-15,-1-3 2 0,7-4-1 0,-5-2-3 16,4-3 4-16,-3-1 2 0,-1-3-2 0,5 3 3 16,-3-2 1-16,3 1-1 0,-1-1 2 0,-3-1-3 15,6-4 1-15,-1 2 2 0,-3-3-1 16,2-3 5-16,-3 1-4 0,2-1-4 0,-4 4 1 15,4-1-9-15,-4-1 5 0,-1-1 3 0,2-3-1 16,-2-2 8-16,-2-4-5 0,1-2-5 16,-2-3 2-16,0-4 1 0,0-5-3 0,1-2 0 15,-1-4-12-15,0-4-6 0,0-4-15 0,0-6-30 16,0-4-27-16,0-8-37 0,0-9-76 0,2-12-219 16,6-6 7-16,-3-21 36 0,3 1 81 0,-3 2 61 15</inkml:trace>
  <inkml:trace contextRef="#ctx0" brushRef="#br0" timeOffset="824">5989 1062 2168 0,'0'0'661'0,"0"0"-749"16,0 0 40-16,0 0 19 0,0 0-18 0,0 0-70 15,0 0-39-15,0 0-9 0,0 0 33 16,0 0 69-16,0 0 41 0,0 0 14 0,0 0 5 15,0 0 7-15,-14 176-1 0,25-114 2 0,0 8 14 16,1 12 15-16,-2 13 10 0,-2 10 12 16,2 12-4-16,-3 16-3 0,-1 13 2 0,3 15 0 15,-4 12-3-15,3 14-9 0,-2 12-10 0,0 15-8 16,1 10-7-16,-4 13-2 0,1 10-7 0,2 6 1 16,-6 8-9-16,1 1 0 0,-1 2 1 15,0-4-3-15,0-3 7 0,0-5 0 0,-1-5 1 0,-2-4 6 16,1-6 0-16,2-3 9 0,0-1 2 0,0-3 3 15,2 0 9-15,3-1-7 0,2 1 1 16,0-1-2-16,4-1-3 0,-3 0-1 0,4-1-5 16,1-5-4-16,0-3 0 0,-2-3-5 0,3-7 1 15,2-6-4-15,-2-4 0 0,0-8-1 16,-2-6-1-16,-3-3-1 0,4-5-7 0,0-3 3 16,5-2-2-16,-1-2 0 0,0-5 9 15,0-4-1-15,-1-4 4 0,-2-5 3 0,-1-8 0 16,-2-4-5-16,3-2 3 0,1-2-3 0,0-1-2 15,1-3 7-15,1 0 1 0,0-8-1 0,1-1 2 16,-3-4-11-16,2-4 2 0,-4-2-1 0,2-2-1 16,0-3 4-16,2-2-4 0,-2-4-2 0,0-8 1 15,3-4-2-15,-5-5 0 0,1-6 4 16,-2-3-2-16,-4 0 1 0,-1-3-3 0,1-2 0 16,-4-4 2-16,3-6-1 0,-4-3 2 0,1-6 0 15,-3-3-1-15,-1-5-2 0,0-4-6 0,0-6-3 16,0-1 1-16,0-8-5 0,0-4 1 0,0-2-2 15,0-5-11-15,0-4-5 0,0-3-19 16,0-2-32-16,0-3-81 0,0-2-69 0,7 0-69 16,4-8-85-16,3-5-24 0,-5 0 53 0,2 3-323 15</inkml:trace>
  <inkml:trace contextRef="#ctx0" brushRef="#br0" timeOffset="2302">6248 2279 1758 0,'0'0'-3'15,"0"0"6"-15,0 0 4 0,0 0 0 0,0 0-4 16,0 0-13-16,0 0-18 0,0 0-24 0,0 0-24 16,0 0-7-16,0 0 17 0,0 0 26 0,-13-19 32 15,22 16 19-15,1 2-3 0,3-2-5 16,1 0-3-16,2 1 0 0,1-1 1 0,2 2-2 16,-3-1 1-16,6 2 0 0,-1 0-2 15,1 0 4-15,3 0-1 0,3 0 0 0,2 0 3 0,3 0-2 16,1 0 0-16,5 0 2 0,1 0-1 15,4 0-1-15,2 0 2 0,-2-3-4 0,6-1 2 16,1 0 2-16,2-2 2 0,6 2-2 0,-2-4-2 16,7 2 2-16,3 0-4 0,1-2 2 15,5 1 0-15,1 1-3 0,3-2-2 0,1 2 3 16,1 0 1-16,3 0-2 0,4 0 2 0,0-2-2 16,5 3-1-16,1-2 3 0,3 3 0 0,0-1 3 15,3 1 0-15,2 0 1 0,-3 1 1 16,7 0-5-16,-6 0 5 0,7 2 1 0,2-1-3 15,1 0 5-15,0 1-5 0,2 0-2 0,3 1 5 16,-1-2-8-16,0 0 1 0,3-1 0 0,1 1-2 16,0-3 3-16,4 0 2 0,7-1 0 15,-4 1 5-15,0 0-3 0,0-3 0 0,4 2-1 16,0 0-2-16,1-2 2 0,1 2 0 0,3 0 1 16,1 0 5-16,-2-1-2 0,-3 1 3 0,3 0 3 15,2 2 0-15,0-2 2 0,1 2 0 0,0-1-4 16,1 0-4-16,-2 1-1 0,-4 1-2 0,1 0 2 15,3 0-1-15,-2 1 0 0,1 1-1 16,-4 1 0-16,5-1 0 0,-2 1-1 0,-3 0-2 16,2 0-1-16,0 0 1 0,-1 0 1 0,1 0-3 15,1 1 2-15,-5 0-4 0,4 1-1 16,-1-2 3-16,0 2 0 0,-2-2 3 0,4 0 1 16,-4 0-2-16,0 0 2 0,-3-2-1 0,3-2 0 15,1-1 3-15,3-2-1 0,-1 1 1 16,4-1 1-16,0-3 1 0,0 1-7 0,-2-1 2 15,-1 0-2-15,1-3-3 0,2 1 5 0,0 0 0 16,-4-1 0-16,-3 2 0 0,-2-1-1 0,-7 1-1 16,-1 0-2-16,-6 2 1 0,-3 1-1 15,-2 2 2-15,-3 1-1 0,-10 1-1 0,-9 1 2 16,-3 1-6-16,-5 2 2 0,-8 0 0 0,-5 0 0 16,-4 0 8-16,-6 0-6 0,-8 0 2 0,-4 4-2 15,-4-2-5-15,-4 3 3 0,-9-2-2 0,1 2-2 16,-6-3 1-16,-1 3-15 0,-7 0-19 0,-4-2-42 15,0 0-83-15,-6 0-119 0,-1 0-63 16,0-1 27-16,0-1-195 0</inkml:trace>
  <inkml:trace contextRef="#ctx0" brushRef="#br0" timeOffset="3208">19626 2133 2114 0,'0'0'201'16,"0"0"-348"-16,0 0 16 0,0 0 58 15,0 0 44-15,0 0 41 0,0 0-6 0,0 190-2 16,0-134-5-16,4 8-1 0,0 3 0 0,-2 6-1 16,1 8 3-16,4 3 0 0,-4 12 2 0,-2 5 2 15,0 6 1-15,-1 9 4 0,0 4 8 0,-1 8 5 16,-7 5 5-16,-2 2 4 0,-2 4-1 0,-3 7 1 15,-1 8 3-15,-2 4 5 0,3 8 6 16,-2 8 0-16,0 6 2 0,-1 8-6 0,3 4-10 16,-1 12 0-16,-5 3-8 0,5 5-4 0,-2 1-1 15,-3 2-2-15,5 2-3 0,1 2-1 0,0-4-5 16,1 1 0-16,3 2-2 0,-1-5-1 16,5 1 1-16,2-3-1 0,1-2-4 0,-3-4 0 15,4-2-6-15,2-3 0 0,0-4 3 0,-1 3 0 16,1 1 2-16,-2-2-1 0,-1 5-2 15,3-7 0-15,-3-6-1 0,-3-3 3 0,4-10 1 16,-1-7-3-16,-3-7 1 0,3-4 2 0,-4-5 0 16,4-2 4-16,-6-3 5 0,3-3 1 0,-2-5 1 15,-2-3 5-15,4-5 3 0,-5-4 0 16,-1 0 4-16,-2-3 2 0,0-4 3 0,-5-3 5 16,3-3 2-16,-4-7 2 0,3-4-3 0,-5-6-4 15,-1-1-3-15,1-5-4 0,-3-3-1 0,2-5-3 16,-2-4-2-16,0-10-1 0,4-7-2 0,0-8-5 15,-2-7-3-15,6-8-3 0,-3-7-1 16,6-10-7-16,3-6-9 0,4-9-17 0,1-4-42 16,4-5-70-16,3 0-72 0,0-8-104 0,0-12-165 15,3 3-84-15,2 2-562 0</inkml:trace>
  <inkml:trace contextRef="#ctx0" brushRef="#br0" timeOffset="4263">7434 14313 2830 0,'0'0'-57'15,"0"0"32"-15,0 0-31 0,0 0-22 0,0 0 2 16,0 0 8-16,0 0 26 0,0 0 12 0,0 0-8 16,173-52-9-16,-120 52-1 0,5 0 0 0,6 0 0 15,4 0-1-15,2 0 3 0,7 0 8 16,3 0 14-16,2 0 9 0,4 0 8 0,1 0 3 16,6 0 4-16,0 0 0 0,2-3 1 0,2 0-5 15,7 0 0-15,4-1 1 0,2-2 1 0,11 0 6 16,2 1 0-16,5-1-2 0,2-1 1 0,3 0-2 15,7 0-3-15,2-1 3 0,4 2-2 16,9 0 1-16,-2 0 0 0,6 0-3 16,1 1-5-16,1 2-3 0,2 0-1 15,7 3-1-15,-4 0 2 0,4 0 5 0,0 0 0 0,-2 0 2 0,7 0 3 16,-1 3-4-16,0 0 3 0,1 0-3 16,0-1 3-16,0 1 2 0,-1-2-1 0,4-1 4 15,-1 0-1-15,1 0-2 0,-1-1 1 0,1-4-1 16,2-1 5-16,-1 1-1 0,0 1-3 15,1-2 1-15,-4 2-4 0,3 1 1 0,-4 1 4 16,-2 2 0-16,-2 0 2 0,-3 0 0 0,4 0-3 16,-5 0 3-16,-2 0-4 0,-4 0 0 0,-1 0 3 15,-5 0 0-15,4 0 5 0,-6 0 3 16,-4 3 0-16,-3 2 3 0,-6-2 1 0,-5-1 5 16,-2 1 7-16,-6 2 3 0,0-1 3 0,-4-1-1 15,-7 2-7-15,-3-2 2 0,-6 0-8 0,-10 1 1 16,-3-3 3-16,-4 0-2 0,-10 1 8 0,-4-2-2 15,-7 0 3-15,-9 0 5 0,-5 0 1 0,-6 0 4 16,-13-3-2-16,-8 2-4 0,-9-3-1 16,-6 3-4-16,-4 1 0 0,-5-2 2 0,-4 2 3 15,0 0 1-15,0-1-3 0,-2 1-11 0,-5-3-19 16,0-2-19-16,-5-1-36 0,-7-2-57 16,-5 0-111-16,-6 0-260 0,6 3-144 15,3 2-703-15</inkml:trace>
  <inkml:trace contextRef="#ctx0" brushRef="#br1" timeOffset="16551">6536 7785 2354 0,'0'0'-2'15,"0"0"9"-15,0 0-20 0,0 0-37 0,0 0-50 16,0 0-43-16,0 0 4 0,0 0 35 15,0 0 54-15,0 0 55 0,0 0 8 0,0 0 0 16,52-28-2-16,-33 23-4 0,2 3-1 0,1-1-5 16,0 0 1-16,4 0-1 0,1-1-1 0,0 1 2 15,5 2-4-15,-1-1 2 0,4 1-2 16,4 1 5-16,2 0 1 0,4 0 2 0,0 0 3 16,5 0-2-16,5 0-1 0,5 0-1 0,1-2 0 15,6 0-2-15,3-2-1 0,5 0 1 16,0-3-2-16,3-1 1 0,9-1 1 0,-2-2 2 15,8-1 3-15,1-3 4 0,6 1 2 0,1-3 7 16,5-1 2-16,1 1 4 0,-1 0 5 0,2-2-6 16,-1 1 0-16,1 4 0 0,1 0-4 15,0 0-2-15,7 3-3 0,-4 0 0 0,-3 2-2 16,6-1-1-16,-4 3 5 0,-1-1-2 0,5 0-2 16,-2 1-1-16,5 1-4 0,-2-1-3 0,0-1 4 15,1 0 0-15,-1 1-2 0,-2-1 3 0,0-1-1 16,-2 1 4-16,-1-1-1 0,1 1 0 0,-3-3 1 15,-2 1-2-15,-8 0 1 0,-2 0 2 16,-5 1-1-16,-4 1 2 0,-6 2 2 0,-4 0 0 16,-7 2 2-16,-4 1 0 0,-8 0-3 0,-3 2-2 15,-7-1-4-15,-8 2-2 0,-3 0 0 16,-10 0-2-16,-4 0 1 0,-8 0 1 0,-2 0-5 16,-6 0 2-16,-4 0-5 0,-2 0 0 0,-1 0 4 15,-1 0 0-15,0 0 3 0,0 0-3 0,0 0-8 16,-3 0-17-16,1 0-27 0,-7 0-48 15,4 0-59-15,-6 0-90 0,-3-1-134 0,-1-3-107 16,5 3 28-16,-1 0-356 0</inkml:trace>
  <inkml:trace contextRef="#ctx0" brushRef="#br1" timeOffset="17184">12371 2284 2164 0,'0'0'15'15,"0"0"9"-15,0 0 17 0,0 0-7 0,0 0-26 0,0 0-44 16,0 0-48-16,0 0-35 0,0 0-20 16,0 0 1-16,0 0 5 0,0 0 24 0,0 0 50 15,0 0 47-15,-30-12 47 0,30 25 32 0,0 5 8 16,1 8 0-16,-1 6-3 0,0 11-6 16,0 4-7-16,0 11-3 0,0 5-2 0,2 12-3 15,0 9 1-15,1 11-2 0,5 8-5 0,-4 13 3 16,6 9-6-16,0 10-2 0,-4 9-1 0,5 9-1 15,-1 5-7-15,-5 8-1 0,8 4-4 16,-4 1-6-16,-3 3 0 0,5-3-2 0,-5 1 0 16,3-4-3-16,-4-7-2 0,2-3-2 0,-3-5-2 15,1-11 2-15,-2-7 0 0,-3-6 2 0,0-8 1 16,0-10 0-16,0-8 2 0,0-8 0 16,-4-8-1-16,-3-8-1 0,3-9 2 0,-3-7-3 15,5-8-2-15,-3-8-1 0,1-7-4 0,2-7-2 16,0-6-2-16,2-5-5 0,0-6-8 0,0-8-14 15,0-3-33-15,0-3-40 0,2-2-52 0,0-2-63 16,2-9-81-16,1-6-186 0,-3 0-8 16,4 5-510-16</inkml:trace>
  <inkml:trace contextRef="#ctx0" brushRef="#br1" timeOffset="17911">7937 2237 619 0,'0'0'149'0,"0"0"-40"15,0 0 40-15,0 0-3 0,0 0-36 0,0 0-32 16,0 0-38-16,0 0-2 0,0 0 10 15,0 0 8-15,-187 110-1 0,138-71-6 0,-7 8-10 16,-7 4-9-16,-4 5-7 0,-2 8-6 0,-8 6-5 16,0 4-3-16,-3 10-4 0,0 6-1 15,3 3 3-15,-2 9-1 0,3 4 4 0,5 4 1 0,-3 2-10 16,6 0-1-16,3-4-8 0,7-3-6 16,9-5-1-16,4-10-13 0,10-6-18 0,9-13-24 15,10-12-41-15,8-16-51 0,8-12-47 16,3-13-8-16,16-9 30 0,9-9 46 0,9-6 50 15,11-12 28-15,-11 2 10 0,-7 3-352 0</inkml:trace>
  <inkml:trace contextRef="#ctx0" brushRef="#br1" timeOffset="18210">9871 2225 1173 0,'0'0'-67'0,"0"0"19"0,0 0 150 16,0 0 22-16,0 0-24 0,-153 196-31 0,97-131-26 15,-14 6-14-15,-10 10-2 0,-13 8-10 16,-11 10-3-16,-6 6-1 0,-11 9-5 0,-4 6 4 16,-5 6-1-16,-5 9 0 0,-9 4 3 0,1 4-2 15,-8 5-1-15,-1 4 1 0,2 6-3 0,-3 0-3 16,5 0 1-16,4-2-3 0,4-7 8 0,9-4-2 15,11-12 0-15,12-12-3 0,14-8-4 16,15-18-7-16,12-16-2 0,15-13-10 0,15-16-26 16,11-14-47-16,14-11-83 0,12-13-63 0,11-11-30 15,15-3 19-15,-3-7 75 0,-4-1-338 0</inkml:trace>
  <inkml:trace contextRef="#ctx0" brushRef="#br1" timeOffset="18568">10948 2638 2387 0,'0'0'-135'0,"0"0"16"0,0 0 75 16,0 0 30-16,-187 164 23 0,130-105 10 15,-9 9-11-15,-10 10 0 0,-6 6-1 0,-8 9-1 16,-7 5 1-16,-8 7-1 0,-6 9-1 0,-4 3 3 0,-3 9-3 16,-9 5 2-16,0 9 1 0,-6 7-1 15,-5 8 2-15,-2 4-2 0,0 3 1 16,-2 4 1-16,6 2 0 0,-4-1-3 0,5 1-5 0,3-8 0 16,2-3-8-16,7-8 6 0,6-8-2 15,9-6-1-15,11-14 1 0,7-11-7 0,12-14-5 16,11-13-10-16,13-15-4 0,11-11-1 0,10-16-15 15,12-14-4-15,8-10-43 0,12-10-101 0,1-7-3 16,12-1-8-16,10-13-36 0,9-9 23 16,10-7 11-16,-9 4 11 0,-6 9-276 0</inkml:trace>
  <inkml:trace contextRef="#ctx0" brushRef="#br1" timeOffset="18914">11781 3521 2630 0,'0'0'-79'0,"0"0"-7"0,0 0 15 0,0 0 38 16,0 0 48-16,0 0-2 0,-161 170-8 15,109-112 2-15,-8 8 2 0,-7 6-1 0,-8 7 1 16,-8 8-4-16,-7 5-3 0,-6 7 1 0,-9 4-1 15,-4 6 0-15,-3 7 2 0,-7 7-4 0,-5 6-1 16,-7 6-3-16,-5 10-8 0,-7 4-5 0,-3 8-2 16,0-2-6-16,1 0 2 0,0-1-1 15,-1-5 3-15,3-4 3 0,6-9 4 0,5-10 9 16,10-11 4-16,12-9 2 0,9-15 4 0,15-10 1 16,9-14-2-16,18-13 0 0,9-12-5 15,17-12-13-15,13-14-28 0,9-10-65 16,11-6-123-16,9-9-97 0,13-14-88 0,12-9 44 0,15-11 118 15,-9 7 43-15,-11 8-101 0</inkml:trace>
  <inkml:trace contextRef="#ctx0" brushRef="#br1" timeOffset="19355">12133 5181 2303 0,'0'0'94'0,"0"0"-48"0,0 0 17 15,-206 139-20-15,138-86-8 0,-9 7-11 0,-2 3-15 16,-3 7-3-16,-4 5-2 0,-5 4-1 0,-5 5-1 16,-5 2-1-16,2 6-1 0,-5 1-3 0,-3 2-1 15,2 1-1-15,7-2 1 0,-1-1 4 16,8-5-9-16,4-4 7 0,13-6 0 0,7-9-2 15,11-5-3-15,8-5-20 0,10-10-23 0,19-5-31 16,7-5-35-16,12-9-38 0,2-8-35 16,22-3-37-16,7-9-31 0,10-6-45 0,11-4 1 15,11-8 47-15,5-12 69 0,10-9 89 0,5-7 56 16,10-7 2-16,5-7-35 0,9-3 13 16,3-5 29-16,8-2 39 0,0-1 48 0,4 1-4 0,-5 1-22 15,-2 3-18-15,0 2 0 0,-6 5 5 16,-2 6 24-16,-11 3 44 0,-1 4 42 0,-13 11 39 15,-7 7 18-15,-17 5 2 0,-7 10-14 0,-16 3-27 16,-11 5-25-16,-9 9-9 0,-10 7 20 0,-5 5 26 16,-16 7 15-16,-12 6-17 0,-10 9-50 0,-12 7-42 15,-9 7-37-15,-12 11-25 0,-3 4-39 16,-4 7-101-16,-1 4-245 0,21-20-157 0,18-23-804 16</inkml:trace>
  <inkml:trace contextRef="#ctx0" brushRef="#br0" timeOffset="47241">3737 8648 1134 0,'0'0'5'0,"0"0"26"15,0 0-14-15,0 0-29 0,0 0-67 0,0 0-41 16,0 0-1-16,0 0 22 0,0 0 68 16,0 0 36-16,0 0-2 0,0 0 2 0,7 0-5 15,-1 10 4-15,-2-1 7 0,-3 1 19 0,5 3 16 16,-4 2 2-16,1 1-1 0,-2 3-18 0,6 3-12 16,-3 0-3-16,2 3-9 0,1 3 0 0,-3 4 0 15,5 2 1-15,-1 3 4 0,1 5-2 16,3 2-3-16,0 2 0 0,2 0-1 15,1 4 0-15,-2 3-1 0,5-3-1 0,1 3-1 0,2-1 2 16,2-2-1-16,3 0 2 0,1 0 0 0,1 0 0 16,6 2 2-16,-1-2-2 0,5 2 2 0,0-2-3 15,4-1-1-15,1-2 0 0,6-3 2 16,0-1 1-16,3-4 3 0,2 0-1 0,4-5 4 16,-1 1-1-16,3-3-3 0,2 0-1 0,2 0-2 15,0 0 0-15,3-1 3 0,3-1 0 16,1 0 2-16,1-4 4 0,4-2 3 0,4-2 7 15,2-1 2-15,1 0 3 0,0-1-3 0,4 0-4 16,4-2-5-16,-1-1-4 0,1-2-1 16,3-2 0-16,3 1 0 0,2 0 8 15,0-1-8-15,2-3-1 0,0-2-1 0,-1 2-7 0,0-4 2 16,-5 0 2-16,6-3-1 0,-1 0 2 0,-3 0 7 16,5-3 2-16,-3 2 3 0,2-2 1 0,-3 0 1 15,2 0 4-15,-1-2 4 0,-3-2-3 16,-2-1-3-16,2-1 1 0,-2 0-1 0,0-2 1 15,2 0 6-15,-3-2-4 0,0 1 6 0,-2-3 7 16,-6 0 5-16,2-2 7 0,-4 0-1 0,-3-1-2 16,-4 0-1-16,-2-2-3 0,0 0-1 0,-3 1-5 15,-3-1-7-15,-3 0-7 0,-5-1-5 16,3 1-3-16,-8 1 0 0,-1-1-4 0,-3 0-1 16,-6 0-3-16,1 1 0 0,-5 0 0 0,-8 1-2 15,1 0 0-15,-5 3 0 0,-4-1 2 0,-6 5 2 16,-3 2-1-16,-4 0 0 0,-1 1 2 15,-9 2 3-15,-1 1 5 0,-1 2 7 0,0-1 1 16,0 1-7-16,-1-2-19 0,-1-1-17 0,-2 0-16 16,-4 0-12-16,3 0-2 0,-5 0-14 15,-1 1-26-15,-1 1-26 0,-3 1-37 0,0 0-33 16,1 0-22-16,-1 1-41 0,0 5-21 0,1 1 12 16,1-1 48-16,2-2-2 0,4 1-224 0</inkml:trace>
  <inkml:trace contextRef="#ctx0" brushRef="#br0" timeOffset="47583">9610 9973 1878 0,'0'0'26'0,"0"0"10"0,0 0-40 0,0 0-147 16,0 0-10-16,0 0 2 0,0 0 41 0,0 0 127 15,0 0 5-15,0 0-5 0,0 0-6 0,0 0 2 16,0 0-3-16,0 0 0 0,116 160-4 15,-98-141-3-15,5-2 5 0,2 0 5 0,2 0 7 16,3-2 7-16,-1 0-4 0,5-3-3 0,-3 0 0 16,-1 0-1-16,3-2-3 0,-4-1 8 0,-3 0 4 15,-2-1 10-15,-3 1 11 0,-1-2-2 16,-5 4-4-16,-4-3-5 0,-4-1-6 0,0 0-4 16,-5 0 8-16,-2 1 8 0,0-1 13 0,0 4 14 15,-2-1-2-15,-8 5-3 0,-2 3-11 16,-4 0-11-16,-5 4-1 0,1 3-7 0,-4-1-6 15,-2 0-9-15,2 1-11 0,3-4-10 0,-2 2-12 16,0-3-11-16,5 1-18 0,-1-3-38 0,3-1-53 16,2 0-43-16,6-2-46 0,0 0-52 15,-2 1 3-15,6-2 45 0,3-5-439 0</inkml:trace>
  <inkml:trace contextRef="#ctx0" brushRef="#br1" timeOffset="66044">6735 2801 615 0,'0'0'28'0,"0"0"-11"0,0 0 42 16,0 0 21-16,0 0 7 0,0 0-5 16,0 0-40-16,0 0-22 0,0 0-8 0,0 0-4 15,0 0 3-15,0 0-2 0,-56-67 1 0,56 65 1 16,-1 1-2-16,1 1 2 0,-2 0 0 15,2 0-1-15,0 0-3 0,0 0-7 0,0 0-15 16,0 0-12-16,-2 3 3 0,2 5 14 0,-2 5 21 16,1 5 15-16,0 7 2 0,-5 8-6 0,1 7-2 15,1 7 3-15,-6 8-7 0,3 5-1 16,-1 10-7-16,-2 6-9 0,5 8 6 0,-6 9-2 16,3 5 3-16,1 6 0 0,-5 9 5 0,4 7 5 15,-2 7 10-15,0 8 6 0,1 3 3 0,3 3 2 16,1 4 1-16,-1 0 2 0,5-2-4 0,0-1 7 15,1 1-1-15,0-2-1 0,0-2 11 16,0-4-13-16,0-3-8 0,0-4-4 0,0-5-15 16,1-6-2-16,2-6 1 0,2-6-3 0,1-6-1 15,-4-9-3-15,4-6-1 0,-1-10 0 0,-1-7 3 16,2-5-1-16,-2-6 0 0,2-5 2 16,-4-7-4-16,2-4 5 0,-2-7-5 0,0-4-6 15,3-4-7-15,-4-5-23 0,3-1-31 0,-4-6-40 16,1-3-48-16,2-2-49 0,0-5-46 0,0-3-11 15,1 0 37-15,-2-7 60 0,4 0 73 16,-2-1-262-16</inkml:trace>
  <inkml:trace contextRef="#ctx0" brushRef="#br1" timeOffset="66480">7274 2980 679 0,'0'0'3'15,"0"0"18"-15,0 0 45 0,14-158 34 0,-13 137 32 16,-1 11 10-16,2 6-47 0,-2 2-62 0,0 2-70 16,0 0-59-16,3 0-37 0,-2 0 33 15,3 6 50-15,-1 2 50 0,4 4 55 0,-1 5 5 16,4 4-6-16,-3 7 2 0,2 7 4 0,2 7 4 15,-3 11 2-15,1 10-4 0,-3 12-6 16,1 8-10-16,0 13-6 0,-1 9-7 0,-4 9-4 16,4 10-1-16,-2 8-7 0,-1 9 11 0,-1 6-5 15,5 5-6-15,-4 3-5 0,0 2-10 0,5 0 3 16,-4-1 1-16,3 0 7 0,-2 2-5 16,2-5-2-16,0 0-2 0,2-6 0 0,-2-5 5 15,3-1 0-15,-2-8 6 0,2-4-5 0,-1-5 4 16,3-9 3-16,-3-5-5 0,0-9 11 0,1-8-14 15,2-7-3-15,-2-7 3 0,2-9-4 0,0-7 6 16,-1-6 1-16,1-7-8 0,1-7-1 16,-1-7-7-16,2-6-5 0,-3-5-21 0,1-9-32 15,-3-5-33-15,2-6-32 0,2-5-29 0,2-6-34 16,1-14-83-16,2-11-15 0,-5 4 33 0,-4 4-297 16</inkml:trace>
  <inkml:trace contextRef="#ctx0" brushRef="#br1" timeOffset="66888">8548 2964 711 0,'0'0'171'16,"0"0"-184"-16,0 0 62 0,0 0 24 0,0 0-4 15,0 0-50-15,0 0-113 0,0 0-16 16,0 0 28-16,0 0 62 0,0 0 91 0,0 0 13 0,0 0-1 16,0 0-20-16,26 100-13 0,-23-51-6 15,3 10 3-15,-2 10 7 0,-2 9 2 0,0 10 1 16,-1 10-6-16,0 8-7 0,2 10-4 0,-3 8 1 16,0 13-3-16,3 7 7 0,-3 6-4 0,1 6-8 15,1 4-10-15,0 0-9 0,4 1 1 16,1 0 1-16,2 2 5 0,1-2 0 0,-1-4-1 15,5-2-3-15,0-3-4 0,1-7-7 0,4-5-4 16,-1-10-5-16,-2-7 3 0,4-7-5 0,-2-9-5 16,5-8-8-16,-4-7-12 0,5-8-4 15,-5-11-4-15,1-9-3 0,-2-7 2 0,1-7-7 16,-4-8-6-16,0-3-10 0,-1-9-12 0,-2-7-17 16,-1-6-28-16,-3-8-44 0,2-7-31 15,2-2-1-15,-2-3 31 0,-2-14 54 0,1 0 27 16,-4 3-229-16</inkml:trace>
  <inkml:trace contextRef="#ctx0" brushRef="#br1" timeOffset="67312">10202 2740 1892 0,'0'0'-62'0,"0"0"2"15,0 0-1-15,0 0-2 0,0 0-11 0,0 0 4 16,0 0 1-16,0 0 22 0,0 0 38 0,0 0 14 16,0 0 20-16,0 0 9 0,0 0 9 0,0 0 1 15,101 99 4-15,-96-38 0 0,-2 13 4 16,-3 16-4-16,0 15-16 0,0 14-4 0,-3 10-9 15,-1 10-2-15,-5 12-1 0,3 9 4 0,-2 9-1 16,3 4-6-16,-1 3 0 0,3 2-14 16,3-3 0-16,0-3 3 0,3-4-6 0,5-4 3 15,-2-8-8-15,3-10 1 0,2-9-2 0,0-10 2 16,-3-12 7-16,6-11 0 0,0-8 1 0,1-10 3 16,3-7-5-16,-5-9-6 0,2-10 3 15,-2-4-5-15,-1-10 2 0,-4-5 4 0,3-6-1 16,-2-4-1-16,-3-7-8 0,3-6-7 15,-4-2-24-15,0-7-37 0,-1-5-37 0,-2-2-43 0,-1-2-38 16,2 0-10-16,2-6-6 0,-1-9 28 0,-1 2 45 16,2 3-271-16</inkml:trace>
  <inkml:trace contextRef="#ctx0" brushRef="#br1" timeOffset="67739">11712 2495 1986 0,'0'0'434'0,"0"0"-615"15,0 0-54-15,0 0 22 0,0 0 98 0,0 0 93 16,0 0 79-16,0 0-12 0,0 0-21 0,62 178-6 15,-42-113-6-15,-2 12 1 0,2 11-1 0,-1 10 0 16,3 12-3-16,-3 10 2 0,2 11 0 0,-5 7-5 16,-1 5 5-16,-1 7-8 0,-3 5 4 0,-4 3 7 15,4 2-1-15,-5 1 3 0,0-1 1 16,-3-2 2-16,3-2-2 0,-1-4 0 0,0-5-4 16,2-6-8-16,-3-9 2 0,4-6-4 0,-2-7 4 15,3-7 4-15,-1-8 2 0,-1-7 3 0,3-3 0 16,-5-7-4-16,5-5-4 0,-6-9-1 15,5-5-1-15,-5-9 1 0,6-3-1 0,-6-6 3 16,4-4-5-16,-4-4 0 0,3-6 3 0,-1-4-3 16,-2-6 1-16,0-6-1 0,-1-5 0 15,-2-4 1-15,0-5-6 0,-1 0-3 0,0-5-11 16,0-1-26-16,0 0-30 0,0 0-64 0,2 0-99 16,0-1-128-16,1-1-39 0,-1-1-536 0</inkml:trace>
  <inkml:trace contextRef="#ctx0" brushRef="#br0" timeOffset="71838">19666 1914 1410 0,'0'0'173'0,"0"0"-88"0,0 0 45 16,0 0 19-16,0 0-27 0,0 0-38 0,0 0-61 15,0 0-45-15,0 0-43 0,0 0-38 0,0 0 8 16,0 0 20-16,11-26 37 0,4 26 42 16,1 0-2-16,9 0-1 0,1 0-2 0,2 0-3 15,6 0 2-15,1 0 2 0,4 0 1 0,4-1 0 16,4-1 0-16,-2-1 1 0,6 0-1 0,2 0-1 16,3 0-1-16,0 0 2 0,8 0 0 15,2 2 1-15,2-1 1 0,3 1-1 0,6-1 1 16,0 2-1-16,4 0-1 0,1 0 3 0,1 0 0 15,7 0 1-15,2 0 3 0,3 0-3 0,5 0 0 16,7 0 1-16,6-3 0 0,2 0-2 0,3-1 1 16,5-3-3-16,0 1-2 0,7-1 1 0,1-3 2 15,3 1 4-15,2 0 13 0,2-2 5 16,0 0 6-16,3 0 3 0,-1-2-5 0,2 3 0 16,2-1 0-16,-1 3-4 0,2 1-1 0,0 1-4 15,-1 2-6-15,0 1-3 0,-1 1-1 16,2 1-3-16,1 1 1 0,-3 0 1 0,3 0-3 15,-4 0 0-15,5 0 0 0,-1 0-1 0,0 0 0 16,0 0-1-16,0 0 1 0,1 0-5 0,1 0 1 16,-1-1-1-16,1-3 0 0,2 2 5 15,-3-1 1-15,0 2-4 0,0 1 1 0,-5 0-1 16,-1 0-3-16,-2 0 2 0,2 0 0 16,-8 0 1-16,0 1-1 0,-3 2-3 0,-3-2 1 15,-2 0-2-15,2 1 2 0,-4 0 3 0,-1-1-1 16,-1-1 1-16,-5 1-2 0,-3-1 0 0,-3 2 2 15,3-2-2-15,-4 0 2 0,-1 0 1 0,-1 0-2 16,-6 0 0-16,0 0-1 0,-4-2 2 0,-3 1 0 16,-3-2 0-16,-1 1 2 0,-5 0-5 0,-3-1 1 15,-1 0 1-15,-4 2-2 0,-4-2 2 16,-1 1 0-16,-5-1-1 0,-5 0 4 0,-2 2-2 16,-4-3 0-16,-4 3 0 0,-6-1-5 0,0 1 2 15,-5 1-1-15,-7-2 0 0,1 2 4 0,-5 0-4 16,-3 0 1-16,-2 0 0 15,-2 0 0-15,-4 2 1 0,-4-2-2 0,0 1 3 0,3-1 9 16,-9 2 8-16,3-1 5 0,1 1-3 0,-5 0-11 16,-3-1-9-16,-2 1-3 0,3-2-1 15,-6 1 2-15,1-1 2 0,-1 2 0 0,0-1 2 16,0-1-2-16,0 2 0 0,0-1-3 0,0 1 1 16,1-1 3-16,1 1 1 0,-1 2 0 0,5-2 1 15,-4 3-2-15,1 1 0 0,-2-1-1 0,6 3-1 16,-1 2 1-16,-4-2 0 0,8 1 2 15,-6 4-2-15,6-1 5 0,-5 0-5 0,6 0-2 16,-3 2 2-16,3 2-4 0,-3-2 7 0,5 5-2 16,2-1 1-16,0 2 2 0,5 3-4 0,-4-1 2 15,6 2 1-15,-4 1-4 0,1 0 0 16,0 5-1-16,-1-1 1 0,5 1 3 0,-2 2-2 16,1-1-2-16,2 4 2 0,-1 1-2 0,-2 3 2 15,3 2 0-15,0 2 1 0,2-1 0 16,-5 3-1-16,5-3 4 0,0 3-2 0,0 0-1 15,0 0-1-15,-1 6 0 0,-6-3-2 0,4 2-1 16,-4 1 1-16,0 0 0 0,-2 1 2 0,-2 2 5 16,1 3 3-16,1 4 2 0,-4 1 6 15,-1 3 0-15,-2 5-4 0,1 1 1 0,1 2-2 16,-1 3 0-16,-3 1 2 0,1 5-5 0,-4 2-3 16,1 3-3-16,-4 7 1 0,5 2-2 0,-4 2 1 15,0 7 3-15,-2 8 0 0,-1-1 3 16,0 10 7-16,0 1 7 0,-1 6-7 15,-5-1 2-15,-3 3-8 0,-1 1-8 0,-2-1 5 0,-2 0-2 16,-1 3 2-16,0 0-1 0,-3 2 2 0,-2 3-2 16,2-1-1-16,-4 5-1 0,6-1-4 15,-7 1 13-15,3 3-4 0,-3 1 4 0,-1 2 2 16,5 5-8-16,-5-4 4 0,8 2-1 0,0 0-2 16,-2 0 0-16,8 1-3 0,-1-1 1 15,2 1 1-15,3 1 0 0,-2-4-1 0,7 1-4 16,-1-4 1-16,2 2-4 0,0-1 3 0,0-4 3 15,3 1-1-15,0-2 1 0,4 1-3 0,-3-1-1 16,3 1 0-16,-5 1 2 0,1 1 3 16,-2-4 0-16,-1-1-1 0,0-3 3 0,0 0-6 0,0-2 0 15,-2-2 0-15,-8-3-1 0,3-4 1 16,-5 1 0-16,-2-8-1 0,1-3 5 0,-6-4-3 16,2-4 1-16,-1 1 4 0,-2-3 9 0,1-6-3 15,-4-2-1-15,3-6-4 0,-1-5-12 0,-3-6 5 16,7-6 1-16,-4-3-1 0,3-4 4 15,1-6-9-15,0 0-5 0,-3-7-4 0,6 1-12 16,-1-3-6-16,2-7-18 0,0-3-30 0,1-4-38 16,1-4-69-16,4-4-103 0,-1-4-159 15,-3-6-99-15,6-5 39 0,1-6-33 0</inkml:trace>
  <inkml:trace contextRef="#ctx0" brushRef="#br0" timeOffset="72643">18856 14342 2283 0,'0'0'-106'0,"0"0"38"0,0 0 60 0,0 0 11 15,0 0 9-15,0 0 1 0,191 40-7 16,-146-37 2-16,9 0-6 0,6-3 2 0,5 0 0 15,5-1 0-15,2-5 7 0,7-2-15 0,3 0-1 16,7-1-3 0,-3 1-3-16,6-1 9 0,-1 1 1 0,3-1-3 0,0 1 0 0,3 0 0 15,4 2 1-15,1 0 4 0,4 1-1 0,3 1 0 16,7 2 2-16,-4 2 0 0,6 0-1 0,2 0 3 16,3 2-5-16,6-1 3 0,4 1 1 0,3 1-4 15,4-2 5-15,6 1-2 0,1-1-3 16,4 1 4-16,6-2-3 0,1 2 1 0,3 1 3 15,2 0-3-15,2 1 1 0,4 2 1 0,0 1-1 16,2-1-3-16,0 1 3 0,-2 0 1 0,0 1 1 16,5 0 5-16,-4 1 3 0,4 0 4 0,-2-1 2 15,1-2 0-15,1 0-8 0,5-1-1 16,-1-4-2-16,3-1-3 0,3 0 3 0,-1 0-1 16,1-6-2-16,3-2 1 0,0 2 1 0,1-1 1 15,-1-1 4-15,0-1 5 0,-4 3 14 0,0-1 0 16,0 1 3-16,-6 2-7 0,-3 0-20 15,-5 2 0-15,-1 1-4 0,-8 1 1 0,-1 0 5 16,-9 0-1-16,-5 0-1 0,-8 1-1 0,-6 4-5 16,-7 0-3-16,-4 1 2 0,-4-1 1 15,-8 1 8-15,-10-1 2 0,-5-2 0 0,-9 0 0 16,-5 2-6-16,-4-2-4 0,-7 0-5 0,-8-2 1 16,0 2 0-16,-8-1-4 0,-5-2-20 0,-6 0-46 15,-6 0-80-15,-5-3-150 0,-4-6-243 0,-9 1-14 16,-5 0-279-16</inkml:trace>
  <inkml:trace contextRef="#ctx0" brushRef="#br0" timeOffset="73482">19259 6843 170 0,'0'0'85'0,"0"0"-77"0,0 0-3 0,0 0 1 15,0 0-4-15,0 0 1 0,0 0-3 16,0 0-2-16,0 0-2 0,0 0-49 0,0 0-167 0</inkml:trace>
  <inkml:trace contextRef="#ctx0" brushRef="#br1" timeOffset="75385">19611 7456 1816 0,'0'0'99'0,"0"0"-126"15,0 0 10-15,0 0-25 0,0 0-9 16,0 0 8-16,0 0-3 0,0 0 27 0,0 0 6 16,0 0 2-16,0 0 4 0,0 0 3 0,178-51 2 15,-140 47 1-15,3-2-2 0,1 0 2 0,6-1 1 16,-2 0 0-16,5-2 0 0,1 2 6 15,1-3 31-15,3 1 11 0,7-2 10 0,2 0-2 16,5 0-22-16,4-1 0 0,5 1-9 0,7-3 0 16,1 2-5-16,4-1-9 0,1 1 4 15,5 1-4-15,6-3-3 0,0 2 1 0,9-2-3 0,2 0-3 16,5 0 4-16,2 3-1 0,2-3 0 16,8 1 0-16,-1 0-1 0,2-2-1 0,5 4-2 15,-1-1-1-15,2-2-2 0,2 4-3 0,-1-1-1 16,-1 1-2-16,-4 0 1 0,-1 1 2 0,-2 2 3 15,-6 0 2-15,-1 3 0 0,-7 1-1 16,-2 0 2-16,-6 3-3 0,-2 0 2 0,-9 0 6 16,-4 0-2-16,-4 0 3 0,-6 0-2 0,-6 3-5 15,-9 0 2-15,-6 0 1 0,-7-2-1 0,-4 2 3 16,-8 1-2-16,-5-3-6 0,-7 1-14 16,-5 0-26-16,-8-2-35 0,-3 0-55 0,-3 0-68 15,-5 0-100-15,0 0-79 0,-2-2 40 0,-2-1-268 0</inkml:trace>
  <inkml:trace contextRef="#ctx0" brushRef="#br1" timeOffset="75901">24905 1712 2862 0,'0'0'-14'0,"0"0"3"0,0 0 20 15,-22-166 6-15,21 153-8 0,1 8-27 16,0 3-77-16,1 2-72 0,6 0-2 0,5 8 21 16,3 6 66-16,4 4 67 0,3 8 3 0,0 6 2 15,1 7-2-15,0 9-1 0,3 9-2 16,0 11 0-16,0 9 3 0,2 13 1 0,-7 10 5 16,-1 9 3-16,0 8 2 0,-5 10 2 0,1 6 3 15,-5 10-1-15,0 8 1 0,-4 7-2 0,0 6-1 16,-4 7 3-16,-1 2 0 0,-2 5 3 15,0 2 2-15,0 6 0 0,0 3 1 0,0-1 0 16,-2 4 1-16,0-2 1 0,0-2 0 0,0-3 2 16,0-6 3-16,2-6 7 0,-2-4 2 0,2-8 0 15,0-10 4-15,0-8-5 0,2-13 5 0,2-6 3 16,0-13-6-16,0-9 1 0,3-9-6 0,-2-9-4 16,1-9-2-16,-2-8-6 0,0-6-3 15,1-6-10-15,-2-8-11 0,1-8-27 0,-3-6-58 16,-1-10-103-16,0-4-179 0,0-9-123 0,0-5-656 0</inkml:trace>
  <inkml:trace contextRef="#ctx0" brushRef="#br1" timeOffset="76430">21446 2096 1894 0,'0'0'-72'0,"0"0"-18"0,0 0 0 0,0 0-13 16,0 0 21-16,0 0 33 0,0 0 22 0,0 0 35 16,-132 171 11-16,96-103-4 0,2 11-5 15,-11 10-2-15,0 8-3 0,-7 8 1 0,-2 11-2 16,-11 5 2-16,0 10 1 0,-6 1-3 16,-6 10-1-16,-4 1-5 0,-3 1-4 0,1 2-6 0,-6-1-18 15,7-7-25-15,2-4-39 0,2-8-40 16,8-9-28-16,6-7-18 0,7-13 11 0,6-12 25 15,10-12 38-15,11-14 43 0,7-16 29 0,15-14 15 16,8-17-18-16,0-10-56 0,4-2-43 0</inkml:trace>
  <inkml:trace contextRef="#ctx0" brushRef="#br1" timeOffset="76778">22838 2320 2266 0,'0'0'-26'0,"0"0"-98"16,0 0 27-16,0 0 50 0,0 0 36 0,0 0 40 15,0 0 2-15,-125 177 3 0,84-111-1 16,-8 15-4-16,-8 15-8 0,-9 9 2 0,-3 10-5 15,-10 11-1-15,-2 12 5 0,-5 8-10 0,-5 6 0 16,-4 4-2-16,-3 6-8 0,-6 8 3 0,0-1-1 16,-3 0-1-16,1-1 1 0,4-1 0 15,0-4-5-15,3-8 0 0,5-4-3 0,5-8-4 16,7-11 0-16,5-10-8 0,8-10-7 0,11-11-12 16,7-9-20-16,10-12-25 0,7-13-40 0,15-8-40 15,8-11-64-15,10-8-59 0,2-9-40 16,14-8 31-16,-1-9 75 0,-2-5-207 0</inkml:trace>
  <inkml:trace contextRef="#ctx0" brushRef="#br1" timeOffset="77099">23839 2956 2688 0,'0'0'-84'0,"0"0"-16"0,0 0-26 16,0 0 20-16,0 0 61 0,0 0 27 0,0 0 36 15,0 0 10-15,0 0-3 0,-39 200 0 16,17-128-4-16,-6 11-6 0,-6 12-2 0,-9 9-8 16,-9 9-3-16,-10 14-3 0,-5 7-4 0,-7 12 0 15,-5 6-1-15,-6 4-3 0,-1 6 0 16,-7 4-13-16,0 2-21 0,-1-1-22 0,-3 0-25 15,0-5-13-15,-1-5-4 0,1-10 6 0,3-8-8 16,8-8 19-16,4-12 21 0,5-11 23 0,11-14 35 16,8-10 7-16,8-12-2 0,9-12-12 15,11-11-23-15,9-12-69 0,13-12-100 0,8-8-62 16,8-10 15-16,6-4 61 0,-2-3-160 0</inkml:trace>
  <inkml:trace contextRef="#ctx0" brushRef="#br1" timeOffset="77380">25152 4066 2736 0,'0'0'23'0,"0"0"-123"15,0 0 25-15,0 0 29 0,0 0 30 0,0 0 30 16,-101 181 0-16,66-111-2 0,-5 9-3 15,-6 12-8-15,-8 9-2 0,-3 9 1 0,-4 5-6 16,-1 7-2-16,-5 4-10 0,0 4-15 0,-2 1-22 16,-1-2-19-16,2 2-18 0,1-2-7 15,3-4-7-15,-2-2 0 0,3-5-7 0,0-6-3 16,6-6 4-16,2-9 1 0,2-8 4 0,7-9-7 16,-1-10-23-16,11-6-46 0,3-11-41 0,5-2 4 15,11-18-34-15,6-12-29 0</inkml:trace>
  <inkml:trace contextRef="#ctx0" brushRef="#br1" timeOffset="78015">19988 3612 1737 0,'0'0'-5'0,"0"0"40"0,0 0 8 16,0 0-17-16,0 0-51 0,0 0-27 0,0 0 1 15,0 0 24-15,0 0 60 0,0 0 22 16,0 0-5-16,0 0-3 0,109 174-5 0,-62-129-7 16,2 9-1-16,11 3-7 0,5 6-4 0,8 5 2 15,6 5-2-15,4 5-4 0,10 6 0 16,3 4-7-16,6 3-2 0,3 8-2 0,3-2-3 15,4 7-1-15,6 2 1 0,2 4-2 0,3 1 0 16,0 2 0-16,1 2 1 0,3 0-1 0,-4 1-2 16,-2 1 3-16,-1 0-5 0,-2 2-1 0,-5-4-1 15,2 1-3-15,-7-4 5 0,-9-2-1 0,2-4 0 16,-8-5-4-16,-5-6-8 0,-8-8-11 16,1-6-23-16,-8-8-34 0,-4-11-45 15,-9-9-73-15,0-10-105 0,-10-13-74 0,-13-11 37 0,-14-10-291 16</inkml:trace>
  <inkml:trace contextRef="#ctx0" brushRef="#br1" timeOffset="78408">20364 2685 2972 0,'0'0'-67'0,"0"0"-9"0,0 0 9 16,0 0-3-16,0 0 23 0,157-58 42 0,-85 81-1 15,18 12 2-15,7 8 1 0,11 10 1 0,8 10 5 16,5 10-4-16,6 9 2 0,13 8-2 0,0 10-3 15,5 9 1-15,1 5-1 0,2 3-2 16,-1 5 2-16,-1 1-1 0,2 2 3 0,-4-1-1 16,0-4 2-16,-1-4 1 0,-4-5 0 0,-2-6 2 15,-5-4-2-15,1-11 3 0,-5-4 0 0,-4-9 0 16,-5-5 5-16,-7-7-5 0,-4-4 3 16,-5-6-4-16,-11-4 0 0,-6-2-1 0,-5-6-5 15,-10-6-17-15,-6-7-45 0,-6-6-77 0,-10-4-107 16,-9-7-166-16,-11-5-99 0,-10-5 38 15,-11-2-259-15</inkml:trace>
  <inkml:trace contextRef="#ctx0" brushRef="#br1" timeOffset="78678">22715 1814 2900 0,'0'0'-58'0,"0"0"7"15,0 0 6-15,0 0 13 0,186-26 23 0,-111 47 6 16,5 10 0-16,8 11 1 0,9 12 2 0,5 8 0 16,4 13-1-16,4 4 0 0,2 7-3 15,-2 5-4-15,-1 1-4 0,-1 1-7 0,-1-2-4 16,-6 2-11-16,-1-6-15 0,-4 0-25 0,-3-2-32 15,-5-2-49-15,-8-1-64 0,-3-2-108 16,-10 0-123-16,-18-18 40 0,-19-23-395 0</inkml:trace>
  <inkml:trace contextRef="#ctx0" brushRef="#br1" timeOffset="80049">479 8470 1230 0,'0'0'225'0,"0"0"-106"0,0 0-5 16,0 0-59-16,0 0-115 0,0 0-54 0,0 0-2 16,0 0 43-16,0 0 72 0,0 0 38 0,0 0-4 15,0 0-5-15,131-9 3 0,-90 10-7 0,4 0-3 16,7 1-3-16,2 0-6 0,9-1 1 15,-1-1 0-15,9 0-3 0,0 0-1 0,2 0-1 16,4 0-2-16,3 0 6 0,-1 0 6 0,3 0 1 16,2 0 5-16,6 0 2 0,3 3 1 15,1 0 9-15,1 0 1 0,9 0-1 0,3 1 0 16,-1-3-3-16,5 2 5 0,-1-1 5 0,7-2-2 16,1 0-4-16,4 0-7 0,3-2-6 0,4-2 0 15,-2-1-4-15,3 0-5 0,-1 1-5 16,1 1-3-16,1-2-1 0,-3 0 1 0,2 2-2 15,0-1 1-15,-7 1-2 0,-2 0-8 0,-2 0 10 16,-4 0-2-16,-2 0 2 0,-2 0 8 16,-3 0-7-16,-5 0 1 0,-3 1-1 0,-6 1-1 15,-5-1 12-15,-7 2-1 0,-4 0-3 0,-7 0 0 16,-4 0-14-16,-9 0 2 0,-3 2-1 0,-5 2-2 16,-10 2-1-16,-9 1-2 0,-5-1 3 0,-2 1-2 15,-11-1-4-15,0 0-2 0,-8-1-14 0,-2-2-7 16,-2-2 0-16,-1 1-1 0,0-1-3 15,-5 1-15-15,-2-1-66 0,-5 4-147 0,-6 3-177 16,1-2-399-16,8 1 333 0</inkml:trace>
  <inkml:trace contextRef="#ctx0" brushRef="#br1" timeOffset="91445">6701 1124 471 0,'0'0'176'0,"0"0"-176"0,0 0-22 16,0 0-32-16,0 0-27 0,0 0-3 0,0 0 20 15,0 0 25-15,0 0 33 0,0 0 16 0,0 0 3 16,0 0 7-16,25 0 4 0,-19 0 13 15,0 0 10-15,1 0 5 0,-1-2 9 0,1 1-5 16,0-1-5-16,1 2-3 0,1-1-11 0,0 1-3 16,3 0-5-16,1 0-2 0,0-2-3 15,2 2-6-15,2-1-1 0,6-1 3 0,-3 1 5 16,2-1-1-16,4 1-3 0,0 0-6 0,0-2-2 16,3 1 2-16,-1 1 6 0,5-1-1 0,3 2 0 15,1 0-5-15,4-2-7 0,0 2-4 16,5-1-3-16,0-1 5 0,2-1-2 0,1 2 0 0,3-2-1 15,1 0-4-15,3 1 1 0,2-1 2 16,0-2 1-16,0 2 3 0,5-1-1 0,-5 1 3 16,5 0 2-16,-1 0 5 0,-1 1 4 0,6 0 6 15,-1 2 6-15,0-4-1 0,3 2-3 0,0-2-21 16,4 1 10-16,0 0 9 0,1-1 1 16,3 2 21-16,3-2-10 0,1 0-2 0,5 0 3 15,-2-1-6-15,1 1-7 0,5-1-4 0,4 0-4 16,1 1 2-16,0-4-1 0,9 2-3 15,-4-2-4-15,5 1-5 0,1 1 0 0,1 0-4 16,1-2 3-16,1 2 7 0,0 0-7 0,6-2 0 16,-5 2 0-16,9 0-12 0,-3 0 5 0,-2 0 6 15,3 0-2-15,-2 1 1 0,2-1-2 16,-1 1-2-16,3 0-1 0,-3-1 0 0,3 1 0 16,4-1-1-16,-3 2-13 0,1-3 10 0,2 3 1 15,-1-2 5-15,2 1 17 0,0 0-9 0,2 2 1 16,2-1-6-16,-1-1 0 0,2 2-4 15,-5-2-4-15,7 2 7 0,-1 0-8 0,-1-1 15 16,3-1 0-16,1 1-2 0,1 0 5 0,0-1-11 16,0 1 1-16,1-1 4 0,0 0-3 0,2 1 2 15,-2 1 0-15,-3 1 0 0,4 0 1 0,-5 1 3 16,2 1 1-16,0-2-1 0,2 2 4 0,-1 0-1 16,0-1-3-16,-1 1-4 0,1 0 4 15,1-2 0-15,2 1 7 0,0-1 5 0,-2 1-4 16,1-2 4-16,1 0-4 0,-1 3-1 0,2-2 4 15,0 2-4-15,1-2-2 0,1 2 1 16,-4-2-8-16,-1 2 1 0,3 0-2 0,-2 0 0 16,3 0 1-16,-3 0-1 0,5 0 0 0,0 0 0 15,-3 0-1-15,5 0 3 0,-2 0-1 16,1-1-2-16,0 0 2 0,0-3-3 0,1 1 0 16,-4-3 1-16,5 1-1 0,-5-1-7 0,4 0 2 15,-1 0 1-15,-2 0 0 0,-1-2 10 0,1 0 2 16,-3 2-1-16,-2-2 0 0,2 3 2 0,-2-1 0 15,1 0 3-15,1-2 0 0,-3 2 0 0,-5 0 1 16,4-2-4-16,-2 0 0 0,-3 1-5 16,1-1-5-16,-4 1 1 0,0 0-3 0,-5 1 3 15,-3 2-2-15,-2 0 4 0,-5-1 0 0,2 1-5 16,-2 0 3-16,-5 2-4 0,0-2-1 0,-1 3 3 16,-5-2-1-16,1 1 1 0,-3 1 1 15,0-3-1-15,-1 3-1 0,-2-2 2 0,0 0-1 16,-1 1 3-16,-2-2 0 0,-1 1-1 0,-4-3-1 15,-1 2-5-15,-3-1 1 0,-1 0-1 0,-2-1-1 16,-3 0 5-16,1 1-1 0,-5-1 2 16,2 1 0-16,-6 0-3 0,-1 0 0 0,-3 0 0 15,-2-1-1-15,2 2 4 0,-7-3 0 0,2 3-3 16,-3-1-1-16,0 3 0 0,-2-1-3 16,0 2 4-16,-1-3-1 0,-3 3 2 0,1 1 0 15,0-1-1-15,2 1 2 0,-1-2-2 0,1 2 1 16,-4 0 0-16,-1-2-3 0,1 1 3 0,-5-1-2 15,3 1 2-15,-1-1-2 0,-4-1 3 0,2 1 0 16,-3-1-4-16,-5 0 2 0,1 2-3 16,1-2 0-16,-3 0 5 0,0-1 0 0,-2 1 1 15,1 0 1-15,-4 2-2 0,1-1-2 0,1-1 1 16,-3 2-2-16,-2-1 1 0,2 0 0 0,2 1 0 16,-1-1 1-16,0 2-1 0,-4 0 1 15,3 0-2-15,-2 0-1 0,-1-1 4 0,0 1-1 16,0 0 1-16,-4 0 1 0,2-1-1 0,-2 1 1 15,-1 0 1-15,-2 0-3 0,0 0 1 0,-1 0-2 16,-3 0 2-16,-2 0 0 0,1 0 0 16,-3 0 2-16,-4 0-1 0,1-2-1 0,-5 2 0 15,2 0-2-15,-4 0 2 0,2 0 3 0,-3 0 5 16,0 0 5-16,0 0 3 0,0 0 4 0,0 0 2 16,0 0-3-16,0 0 2 0,0 0-7 15,0 0 0-15,0 0 3 0,0 0-2 0,0 0 0 16,0 0-7-16,0 0-9 0,0 0-4 0,0 0-3 15,0 0-2-15,0 0 0 0,-3 0-4 16,3 0 0-16,0 0-4 0,0 0-5 0,0 0-1 16,0 0-5-16,0 0-2 0,0 0-4 0,0 0-2 15,0 0-4-15,0 0 2 0,0 0-2 0,0 0 3 16,0 0 2-16,0 0 7 0,4 0 12 0,-1 0 8 16,0 0 9-16,5 0 4 0,-2 0 0 0,3 0 2 15,2 0 1-15,3 0 0 0,-1 0 2 16,1 0-1-16,1 0-1 0,0 0-1 0,7 2-3 15,-2-2-1-15,6 1 0 0,2 0-2 0,-1 1 1 16,3-1-6-16,1 3 1 0,-2-3 2 0,0 2 0 16,-1-1 7-16,4-1-1 0,-2 2 0 15,0-1 5-15,-3-1-2 0,2 3 2 0,2-1 2 16,1 0-2-16,-4 0 1 0,2 1 0 0,5-1-3 16,-5 2-2-16,-2-2-1 0,4 2-2 15,2 1-2-15,-3-1 0 0,3 0 0 0,-2 1 0 16,5-1 1-16,-2-1 0 0,-2 0 2 0,4-2-5 15,-3 2 1-15,1-2 0 0,2 0-5 0,-4 0 4 16,3-2 1-16,-5 0 3 0,3 0 2 16,-5 0-1-16,-2 0 0 0,-2 0-4 0,-4 0 0 15,0-2 4-15,-5 0-3 0,-1 1 3 0,-2-2-2 16,-2 1 1-16,-6 1 2 0,-1 1 1 16,-1-1 4-16,-3 1 4 0,1 0 4 0,-1 0 3 0,0 0-1 15,0 0-2-15,0 0-4 0,0 0-8 16,0 0-4-16,0 0-12 0,0-2-8 0,0 2-10 15,-1 0-12-15,1 0-9 0,-2-2-12 0,1 2-17 16,0-3-64-16,-2 0-72 0,0-2-79 0,2-1-148 16,0 1 6-16,1-1 76 0,0 2-130 0</inkml:trace>
  <inkml:trace contextRef="#ctx0" brushRef="#br1" timeOffset="91876">29199 0 2387 0,'0'0'81'15,"0"0"-66"-15,0 0-9 0,0 0-46 0,0 0-47 16,0 0 8-16,0 0 10 0,0 0 39 0,0 0 36 15,0 0-2-15,0 0-2 0,172 15 2 0,-129-6-4 16,-2 0 1-16,1-1 1 0,4 0-2 0,-3-1 3 16,-1-1 1-16,6 0 0 0,-3-1 2 0,-3-1 1 15,6-1 5-15,-4 0 3 0,-2 0 2 16,4 2 10-16,-3-1 1 0,-1 0 3 0,-1 0 3 16,-1 2-6-16,-3 1-6 0,-5 0-2 0,-2 2 3 15,3 1-4-15,-6 0 4 0,-1 2-4 16,-5 0-5-16,2 1-2 0,-5 1-2 0,1-2 0 15,-5 6-1-15,-6-1 2 0,1 4 1 0,-6 1-1 16,1 1 0-16,-4 3 0 0,-4 1 2 0,-4 2 1 16,-6 0 5-16,-6 3-3 0,-6 0 0 15,-2 3-2-15,-4-1-3 0,-5-1-6 0,-3 2-9 16,-2-4-10-16,-6 2-12 0,3-1-15 0,-5-2-22 16,3-1-40-16,-3-2-73 0,-1-1-156 15,17-8-235-15,9-5-864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24: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228 29 1629 0,'0'0'495'0,"0"0"-360"0,0 0 9 16,0 0-31-16,0 0-63 0,0 0-39 0,0 0-43 16,0 0-35-16,0 0 10 0,0 0 19 15,0 0 27-15,0 0 28 0,0 0 5 0,19-1 4 16,-9 32 4-16,3 5 5 0,1 3 0 0,6 7-5 15,-2 4-4-15,4 8-3 0,1 5-7 0,0 3-1 16,5 4-6-16,-4 2-2 0,1 1-2 16,-3-5-5-16,-1-1 2 0,1-5-2 0,-4-3-2 15,-2-2 3-15,1-7-2 0,-3-5-7 0,-2-3 0 16,-3-6-12-16,0-4-2 0,-5-2 0 0,-3-5-3 16,-1-3 3-16,-1-1 0 0,-8-6 3 15,-1 3 4-15,-7-5 1 0,-3 1 3 0,-6 0 0 16,-4-3-3-16,-7-1-4 0,-4-1-2 0,-1-2 5 15,-6-1 2-15,4 0 5 0,-2-5 7 0,2-1 2 16,3 0 3-16,1 0 3 0,8-5 3 16,0-1 3-16,9 0 3 0,2-3 14 0,8 0 11 15,3-3 3-15,6-1-4 0,4-3-16 0,0-4-20 16,14-1-11-16,1-2-6 0,9-4-3 0,5-2 2 16,9-2 0-16,3-2 5 0,8 0 1 15,6-3-1-15,2 2-7 0,9 0-9 0,1 1-7 16,0 0-9-16,1 3-8 0,-1 7-13 0,-3 1-17 15,-7 3-20-15,1 6-25 0,-10 1-8 0,-6 3 9 16,-7 1 24-16,-6 2 35 0,-8 1 29 0,-5 4 15 16,-9 0-1-16,0 1-23 0,-7 0-1 15,0 1 35-15,0 4 57 0,-4 2 62 0,-1 2 37 16,1 2-10-16,0 0-18 0,0 0-7 0,4 3-12 16,-1 0-10-16,1-1-18 0,0-3-27 15,1-1-11-15,3 0-5 0,4-3 0 0,1 0 2 16,0-2-3-16,5-1-5 0,4 1-23 0,1-4-34 15,5 0-67-15,2 0-118 0,2-2-168 0,-8-1-146 16,-6 0-708-16</inkml:trace>
  <inkml:trace contextRef="#ctx0" brushRef="#br0" timeOffset="210">965 306 1978 0,'0'0'597'0,"0"0"-521"16,0 0 8-16,0 0-8 0,0 0-34 0,0 0-8 16,0 0-18-16,-91-155-30 0,99 152-32 15,0 0-24-15,3 0-16 0,1 1 9 0,3 1 2 16,2 1-14-16,2 0-17 0,-3 1-54 0,3 7-82 16,2 1-119-16,2 2-102 0,-7-1-26 15,-3-6-136-15</inkml:trace>
  <inkml:trace contextRef="#ctx0" brushRef="#br0" timeOffset="483">1438 0 2330 0,'0'0'11'0,"0"0"-45"0,0 0-10 15,0 0-13-15,0 0 24 0,0 0 55 0,0 0 8 16,0 0 5-16,0 0 7 0,0 0 15 15,53 175 4-15,-45-138 2 0,-4 9-2 0,0 0-8 16,-2 1-3-16,-2 2-5 0,2 1-8 16,-2 3-10-16,0 3-9 0,0-2-4 0,2-1-5 15,-2-4 0-15,0-4-2 0,1-4 1 0,0-7-2 16,2-5-2-16,-3-3 2 0,4-11-3 0,-1-4 1 16,0-5 0-16,-2-5 1 0,0 1 2 0,1-2-3 15,1 0-11-15,1 0-10 0,1 0-17 16,3 0-26-16,2 0-35 0,2 2-57 0,-1-2-86 15,3 0-154-15,-1 0-162 0,-4 0-761 0</inkml:trace>
  <inkml:trace contextRef="#ctx0" brushRef="#br0" timeOffset="918">1794 182 778 0,'0'0'177'0,"0"0"57"16,0 0 12-16,0 0-59 0,0 0-31 15,0 0-59-15,0 0-39 0,0 0-11 0,0 0-12 16,0 0-8-16,0 0-8 0,0 0-10 0,0 0 2 16,0 0 9-16,-23-75 3 0,34 83 12 15,1 5-4-15,2 5 5 0,-1 5 9 0,1 6-2 16,1 4 2-16,0 7-10 0,0 3-7 0,-1 0 0 16,3 6-7-16,-4 2 1 0,-1 0-3 0,-2 3-7 15,-1 0 1-15,-3-4-3 0,2-1-4 0,-4-4 1 16,-3-4-3-16,6-7 5 0,-4-3-4 15,0-5-1-15,-2-9 4 0,2-6-8 0,-2-4 13 16,2-6 14-16,-3-1-6 0,1 0 9 0,-1 0-3 16,0 0-32-16,0-8-30 0,0-3-60 0,0-2-79 15,-1-6-76-15,-3-1-106 0,-2-2-149 0,-2-1 43 16,1 7-77-16,2 4 252 0</inkml:trace>
  <inkml:trace contextRef="#ctx0" brushRef="#br0" timeOffset="1091">1782 436 838 0,'0'0'384'0,"0"0"31"16,0 0-73-16,0 0-78 0,0 0-73 0,0 0-61 16,0 0-49-16,0 0-29 0,0 0-15 0,0 0-14 15,0 0-4-15,177-144-2 0,-137 140-7 16,2-1-2-16,0 2-6 0,4 1-3 0,-3 1-3 16,2 1-12-16,-4 0-27 0,2 1-52 0,-4 5-85 15,-1 2-136-15,-5 4-223 0,-10-4-17 16,-9-2-507-16</inkml:trace>
  <inkml:trace contextRef="#ctx0" brushRef="#br0" timeOffset="1452">2189 728 1611 0,'0'0'733'0,"0"0"-681"15,0 0-23-15,0 0-38 0,0 0-24 16,0 0 22-16,0 0 16 0,0 0 6 0,0 0 6 16,0 0-6-16,0 0 0 0,161-33-5 0,-135 29-1 15,-3-2 4-15,0 1-5 0,2-3 1 0,1 2-4 16,-2-1-13-16,1 1-24 0,-1 0-33 16,-2 1-59-16,0 1-45 0,-3 1-30 0,-2 2-3 15,-8-1 43-15,-1 0 43 0,-4 2 25 0,-4 0-22 16,0 0 15-16,0 2 20 0,-5 2 37 15,-3 4 68-15,-5 3 11 0,1-1-1 0,-3 3 7 16,1 3 22-16,-2 1 22 0,1 0 25 0,1 2 7 16,2 0-16-16,1 0-22 0,2 2-32 0,3-1-16 15,2 1-10-15,4-2-7 0,0-1 6 0,0-4 3 16,7-4 8-16,2-2-6 0,4-4-28 16,5-2-52-16,1-2-81 0,2 0-86 0,5 0-117 15,-1 0 5-15,-3 0 59 0,-8-3-142 0</inkml:trace>
  <inkml:trace contextRef="#ctx0" brushRef="#br0" timeOffset="1904">2910 878 684 0,'0'0'337'16,"0"0"-31"-16,0 0-151 0,0 0-73 0,0 0 6 15,0 0 29-15,0 0 13 0,0 0-24 0,0 0-35 16,0 0-22-16,0 0-13 0,0 0-5 16,0 0 3-16,88 116 4 0,-75-107 9 0,0-3 6 15,1-2 8-15,4-2 0 0,-2-2-8 0,3 0-6 16,6-2-16-16,-2-6-10 0,2-1-12 0,0-3-12 15,0 1-11-15,1-2-16 0,-1 1-14 16,1-2-7-16,-5-1-5 0,0 1-2 0,-3-3-1 16,-5 1-7-16,-5 0-8 0,-2-2-19 0,-6 1-33 15,0 0-21-15,-10 0-12 0,-6-2 5 0,-6 1 35 16,-8 1 26-16,-3 2 24 0,1 2 26 0,-4 2 16 16,2 5 25-16,0 4 21 0,-2 2 16 15,3 0 20-15,1 2 17 0,-1 4 10 0,6 2 12 16,5 1-2-16,3 1-9 0,5 2-7 0,2 0-13 15,5 4-8-15,1-1-4 0,5 0-4 16,1 1 4-16,1 1 4 0,10 0 4 0,4 2 5 16,7-2-7-16,3-1 3 0,3-2-8 0,7-2-10 15,1-3-2-15,5-3-13 0,-1 0-6 0,1-3-5 16,0-1-8-16,-1 0 1 0,-1-1-1 0,-3-1-3 16,-5 2 3-16,-4 0-4 0,-3 0 3 15,-1 2 5-15,-3 1 0 0,-3-1 3 0,0 2-2 16,0 1-6-16,1 1-1 0,-3-1-4 15,2 2 3-15,-2 0-5 0,0 1-3 0,-2-1 5 16,-1-2-6-16,-4-1 0 0,3-2-7 0,-1 1-27 16,1-2-25-16,1-1-50 0,1-1-71 0,4-1-106 15,1 0-179-15,-5 0-31 0,-5 0-472 0</inkml:trace>
  <inkml:trace contextRef="#ctx0" brushRef="#br0" timeOffset="2433">3910 113 2502 0,'0'0'61'0,"0"0"-51"0,0 0-21 0,0 0-43 16,0 0-4-16,0 0 19 0,0 0 21 0,0 0 28 15,0 0 4-15,0 0 12 0,0 0 10 16,0 0 7-16,0 0 4 0,52 164-4 0,-49-129-4 15,0 2-3-15,-3 4-5 0,0 5-7 0,0 1-4 16,0 2-7-16,-4 1-5 0,2 3 2 16,-2-3-5-16,3-4 2 0,-1-3-1 0,2-4-3 15,0-5 3-15,0-4-6 0,3-5 4 0,3-5-1 16,5-5 7-16,-2 0 4 0,8-6 3 16,-2 2-2-16,4-3-4 0,1 0-7 0,3-2-6 15,3-2-4-15,2-1-4 0,4 0-5 0,1-3 0 16,0 0-4-16,-2 0-1 0,3 0-2 0,-3-6 3 15,-3-2 0-15,-2 0 3 0,-1-4 2 16,-5-1-2-16,1-4-7 0,-8-1-4 0,1-2-5 16,-2-4-5-16,-8 0-4 0,2-1 4 0,-6 1 4 15,0 1 4-15,-7 1 5 0,-5 1-3 0,-2 6-4 16,-2-1 1-16,-2 5 10 0,-3 3 16 0,1 4 17 16,1 2 18-16,2 0 2 0,2 2-5 0,2 0-5 15,0 7-10-15,1 0 0 0,5 4 2 16,1 3 4-16,1-1 9 0,4 1 4 0,1 1 5 15,1 0 5-15,9 1 2 0,4-2 2 0,2 3-3 16,3 0-4-16,7 0-7 0,0-2-9 0,3 2-4 16,5-4-6-16,0 0-8 15,4-2-7-15,2-2-16 0,-2-2-19 16,0-2-22-16,-1 0-40 0,-3-2-38 0,-4-2-62 0,-2-1-114 0,-4 0-185 16,-5-1-30-16,-9-1-483 0</inkml:trace>
  <inkml:trace contextRef="#ctx0" brushRef="#br0" timeOffset="2658">3783 281 2981 0,'0'0'75'15,"0"0"-11"-15,0 0-25 0,0 0-34 16,0 0-9-16,159-69 3 0,-103 69-2 0,3 6-1 15,3 1-4-15,-2 3-17 0,-1 0-18 0,-7 3-25 16,-6-1-37-16,-9-1-49 0,-7 6-72 16,-11-3-131-16,-4 5-224 0,-8-6-396 0,-5-4 369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0:35.38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609 1623 1067 0,'0'0'345'0,"0"0"-421"16,0 0 33-16,0 0 35 0,0 0-12 0,0 0-16 15,158 29-33-15,-127-26-26 0,2-2-33 16,1-1-6-16,-4-1 19 0,6-7 20 0,-6-3 39 16,4-1 28-16,-4-3 22 0,-1 2 11 0,-2-3 6 15,-4 2 5-15,-4-2 7 0,3 2 1 16,-5 1 4-16,-4-3 5 0,2-1 3 0,-1-2 10 15,0-5 5-15,-2-2-1 0,1-7 0 0,0-4-7 16,-1-6 2-16,2-6 8 0,-2-2 3 0,-1-4 9 16,-3-3 4-16,0-3-3 0,-6 2 1 15,-1-3-6-15,-1 0-7 0,-5-1-17 0,-9-3-19 16,-7 1-18-16,1 0-16 0,-7 1-25 0,-9-1-5 16,-3-1-6-16,-4 2 6 0,-9 2 39 0,-2 5 17 15,-5 6 18-15,-2 5 9 0,-5 7-11 0,0 8-8 16,0 8-12-16,4 9-15 0,-2 8-6 0,1 6-4 15,6 4 0-15,1 12 2 0,3 10-1 16,2 6 2-16,9 9 6 0,-1 6 18 0,4 7 24 16,2 9 27-16,4 8 28 0,2 6 6 0,9 7-15 15,0 4-17-15,8 3-27 0,10 5-11 16,3-2-4-16,1-1-3 0,9-4-6 16,12-6-3-16,5-6 0 0,4-8 4 0,7-10-2 15,2-10-1-15,5-12 8 0,5-10-12 0,0-11-6 0,10-6-14 16,-2-7-24-16,1-3-12 0,3-8-6 15,-2-7-22-15,2-4-34 0,-3-3-62 0,5-3-100 16,-6-4-85-16,-16 5 28 0,-14 7-45 16</inkml:trace>
  <inkml:trace contextRef="#ctx0" brushRef="#br0" timeOffset="583">1310 167 1823 0,'0'0'-205'0,"0"0"-10"0,0 0 92 0,0 0 113 0,0 0 34 16,0 0-4-16,75 172-23 0,-59-122-1 15,-1 2 3-15,0 3 3 0,2 2 0 0,0 7-2 16,-4-1-2-16,-3 6 3 0,-2-1-13 0,2 0 9 16,-6 1 12-16,-3-3-4 0,-1-2 12 0,0-4-8 15,0-8-10-15,0-6 2 0,-1-12 2 16,-1-8 5-16,1-11 22 0,0-7 31 0,1-7 21 16,0-1 9-16,0 0-13 0,0 0-33 0,0-6-40 15,0-5-22-15,0-3-22 0,4-6-16 16,1-3 4-16,3 3-5 0,2-3 8 0,0 3 10 15,5-1 9-15,0 3 10 0,2 1 5 0,7 2 6 16,1 3 4-16,4-1 1 0,1 4 2 16,4 3-5-16,-1 2-4 0,4 3-3 0,-3 1-2 0,3 1 2 15,-2 6 6-15,-2 4 7 0,4 4 10 16,-4 4 5-16,1 5 5 0,-5 5 2 0,-2 4-11 16,-2 4-3-16,-6 1-10 0,-6 1-3 15,-3 0 12-15,-6-6 8 0,-4-3 18 0,0-6 23 0,-5-4 30 16,-8-2 23-16,-3-4 8 0,-6-1-6 15,-3-3-14-15,-6-1-19 0,1-2-11 0,-7-2-12 16,2-2-14-16,-1-1-5 0,-1-2-7 0,2 0-11 16,2-8-10-16,0-1-8 0,2 0-6 0,5-1-4 15,3-3-9-15,4 1-13 0,1-2-16 16,3 0-24-16,2-2-14 0,5 2-19 0,4-2-18 16,3 2-10-16,1 0-20 0,5 1-21 0,9-1-9 15,6-1-14-15,4 1-23 0,6 2-30 0,2-1 22 16,-6 6 42-16,-9 0 78 0</inkml:trace>
  <inkml:trace contextRef="#ctx0" brushRef="#br0" timeOffset="770">2542 1348 1957 0,'0'0'451'0,"0"0"-435"0,0 0-3 16,0 0-12-16,0 0-9 0,0 0-14 0,0 0-27 0,0 0-27 15,0 0-52-15,-61 175-60 0,58-156-80 16,1 1-110-16,2-5-73 0,0-3 46 0,0-2 101 16,0-7 143-16,5-3 161 0,-4 0 0 0</inkml:trace>
  <inkml:trace contextRef="#ctx0" brushRef="#br0" timeOffset="929">2343 698 2677 0,'0'0'-23'0,"0"0"-22"0,0 0-12 16,0 0-52-16,0 0-134 0,0 0-267 0,0 0-108 16,0 0 48-16,0 0 68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0:38.22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2814 0,'0'0'62'0,"0"0"-105"16,0 0 6-16,0 0 6 0,0 0 9 0,0 0 1 16,67 173-47-16,-45-119-59 0,1 0-85 0,2 1-93 15,1-5-51-15,0-4-11 0,-5-9 76 0,-2-9 118 16,1-6 141-16,-4-8 128 0,-1-3 89 15,-5-1 49-15,-2-6 13 0,-1-1-16 0,-3-2-44 16,-3-1-36-16,0 0-40 0,1 0-34 0,1 0-22 16,-1-6-22-16,2-5-20 0,-1-4-16 0,3-3-23 15,-1-8-19-15,-1-1-21 0,4-6-9 16,-5 2 1-16,2-1 1 0,0-1 6 0,-4 1-1 16,-1 0-13-16,0 0-36 0,0 2-47 0,0-1-59 15,-1 3-38-15,-2-2 4 0,3 7 38 16,0-1 51-16,0 6 29 0,7 4 20 0,-1 3 17 15,0 5 38-15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0:38.46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2752 0,'0'0'52'16,"0"0"-57"-16,0 0 2 0,0 0-1 0,0 0 7 16,0 0-4-16,39 155-6 0,-29-113-18 0,-2 0-30 15,3-1-35-15,-3-3-30 0,-2-8-3 16,1-5 22-16,-2-9 39 0,-2-6 35 0,1-4 20 16,0-5 20-16,-3-1 8 0,1 0 1 0,-2-1-16 15,2-9-43-15,4-6-106 0,-1-7-214 0,-1 3-202 16,3 7-584-16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0:38.63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3225 0,'0'0'10'0,"0"0"-13"15,0 0-12-15,0 0-19 0,0 0-72 0,0 0-129 16,0 0-209-16,0 0-298 0,0 0 22 0,0 0-216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0:39.3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11 0 2038 0,'0'0'28'0,"0"0"14"0,0 0 3 16,0 0-17-16,0 0-41 0,0 0-46 0,0 0-46 15,0 0 5-15,0 0 33 0,0 0 31 16,0 0 33-16,0 0 8 0,0 0-1 0,0 0-1 16,-23 113 4-16,34-74 3 0,-1 7 0 0,-3 3 3 15,3 3 0-15,-3 5 0 0,0 3 1 0,-3 2-3 16,3 3-1-16,-3 5 8 0,-4 0-4 16,2 4-1-16,-1-4-2 0,-1-1-12 0,3-3 3 15,-1-7-1-15,1-5-2 0,0-8 3 0,4-10-3 16,-2-6 0-16,3-8 2 0,-1-7 1 0,4-5 14 15,1-4 13-15,2-5 10 0,2-1 4 0,5 0-6 16,-1 0-7-16,5-6-5 0,1-2-8 16,1 1-2-16,0-3-8 0,2 1-4 0,-2 3-2 15,5 1-2-15,-1-1-3 0,-1 3-2 0,-1-1-1 16,4 1-1-16,-5 3 0 0,0 0 0 16,-4 0 2-16,-5 0-2 0,3 0 2 0,-7 3-4 15,-1 1-2-15,-3-1-3 0,-3-2-1 0,3 1 2 16,-1 1 1-16,-2-2-7 0,0-1-28 0,0 0-45 15,-1 0-64-15,1 0-107 0,-2 0-138 16,3-1-22-16,-5-2 7 0,0 0 151 0</inkml:trace>
  <inkml:trace contextRef="#ctx0" brushRef="#br0" timeOffset="377">902 1131 2582 0,'0'0'21'0,"0"0"-24"16,0 0-14-16,0 0-3 0,0 0 9 16,0 0 10-16,0 0 0 0,0 0-2 0,0 0 0 15,0 0-1-15,161 28-3 0,-135-28-1 0,1 0 0 16,-1 0 3-16,-3-2 5 0,-1-2 3 0,-1-4 3 16,-2 1 0-16,-2-1 1 0,-2-1 0 15,-1-1 0-15,-3 0-1 0,-4 0 0 0,1 0-4 16,-4-3-2-16,-2 2-3 0,0-1-3 0,-2 0-4 15,0-2-7-15,-2 0-9 0,-8 1-5 16,-1-4 0-16,-5 1 0 0,-3 0 3 0,-3-1 4 16,-4 2 4-16,-4 0 9 0,1 2 7 0,-2 3 10 15,-3 0 6-15,2 4 4 0,1 4 4 0,-1 0-3 16,6 2 1-16,3 2-5 0,1 6-4 16,0 2-3-16,7 4-3 0,2 1 0 0,0 3 3 15,8 4 0-15,0 1-1 0,5 5-1 0,0 1-1 16,9-2-3-16,5 2-9 0,4-1-14 0,5-3-17 15,3 0-25-15,2-4-38 0,8-1-63 0,1-4-109 16,1-6-194-16,-7-3-34 0,-12-3-311 0</inkml:trace>
  <inkml:trace contextRef="#ctx0" brushRef="#br0" timeOffset="961">1828 1066 2250 0,'0'0'659'0,"0"0"-667"15,0 0-11-15,0 0-43 0,0 0-23 0,0 0-5 16,0 0-10-16,0 0-11 0,0 0-18 16,0 0-27-16,0 0-3 0,0 0 22 0,0 0 44 0,163-5 55 15,-141-10 50-15,-3-1 41 0,-1-1 22 16,-4-1 10-16,-2-1-3 0,-5 2-10 0,2 1-14 15,-3 1-18-15,-3-1-11 0,-1 3-18 0,-2-2-21 16,0 0-12-16,-2 2-6 0,-5 0-3 0,-4-1-1 16,-3 1-6-16,-1 5-7 0,-3 0 2 15,-3 4 17-15,-1 2 13 0,-1 2 15 0,-2 2 10 16,0 8 1-16,-1 4-1 0,3 1-1 0,1 5-4 16,1 1 4-16,4 2 0 0,3 4 0 0,4 2 6 15,5 3-3-15,4 0-2 0,1 1-2 16,4 0-5-16,7 3-3 0,4-3-2 0,4 0-4 15,3 0 3-15,3-4-6 0,-1-2 1 0,1 0 2 16,2-2-4-16,2-4 7 0,-5 3 1 16,6-2 1-16,-4-1 5 0,-1 0 0 0,0 0 1 15,-1 3 1-15,-2-2 1 0,-2 1 6 0,-3 1 2 16,-1 0 6-16,-4 4 4 0,-5-2 1 0,2 2 5 16,-7 1 2-16,-2 1 2 0,0 0 7 15,-7 0 0-15,-6 0 2 0,-5 0-3 0,-4-3-2 16,-2-4-2-16,-8-3-1 0,-1-4-2 0,-3-2-2 15,-5-4-3-15,-4-1-5 0,-5-5-4 0,-3-3-2 16,-2-1-1-16,1-1 3 0,2-10 6 0,1 1 7 16,5-4 1-16,1-2 1 0,4 0-5 15,4-4-5-15,2-1-8 0,5-2-17 0,4-2-16 16,2 2-19-16,9-2-13 0,3 0-15 0,8 2-16 16,3-2-23-16,1 0-37 0,5 1-42 0,12-1-58 15,7 1-106-15,13 2-94 0,-8 5-74 16,-6 9-357-16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0:37.52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1083 1876 0,'0'0'743'0,"0"0"-773"15,0 0 14-15,0 0 2 0,0 0 4 0,0 0 17 16,0 0-10-16,0 0-18 0,0 0-24 0,0 0-23 15,0 0-19-15,157 111-14 0,-131-110 6 16,-1-1 12-16,-1-4 19 0,-3-8 33 0,-1-2 19 16,-2-3 19-16,-1 0 9 0,-4-2 2 0,1-1 0 15,-5 0-5-15,2-1-5 0,-4 2-5 16,0-3-9-16,-4 1-6 0,-1-1-9 0,-2 1-9 16,0-2-8-16,-6 0-8 0,-5 3-6 0,-3 3-1 15,-1 1 7-15,-1 6 11 0,-5 2 20 0,-1 3 24 16,2 5 14-16,-5 0 14 0,6 6 8 15,-4 7 6-15,1 2 10 0,2 5 3 0,-1 2-2 16,5 3-3-16,1 4-9 0,2 1-9 0,4 7-7 16,5 2-12-16,2 3-4 0,2 6-5 0,3-1-2 15,9 0 1-15,2-3-7 0,5-4 0 16,3-6-4-16,4-6-11 0,1-4 1 0,3-5-5 0,3-7 2 16,-1-4 12-16,3-8-3 0,-1 0-3 15,4-13-6-15,1-5-11 0,0-4-4 0,2-9-12 16,-1-4-10-16,1-5-2 0,-2-5-4 0,1-7-3 15,-2-3 4-15,2-1 1 0,-5-1 6 0,-1-5 2 16,-2 1-5-16,-5-4-14 0,-4 0-26 16,-4-2-15-16,-5-3-18 0,-3-1-34 0,-6 1-4 15,-5 1-2-15,0 0 40 0,-5 6 70 0,-9 0 95 16,1 8 75-16,-5 4 47 0,-1 8 36 16,2 11 0-16,1 7 7 0,4 9-10 0,1 7-41 15,3 6-60-15,-1 3-70 0,7 0-38 0,-4 11-9 16,4 7 12-16,-3 8 23 0,4 11 8 15,0 9 4-15,1 11-1 0,0 9 4 0,1 8-4 16,5 7-3-16,2 9-4 0,3 6-8 0,-2 8-3 16,4 2-7-16,-1 1-3 0,-1-2-8 15,0-5-10-15,0-6-11 0,-2-13-5 0,1-14 1 0,-2-16 7 16,0-10 13-16,2-14 14 0,-1-8 10 0,-1-5 8 16,1-7 7-16,-4-3 6 0,2-4 4 15,-2 0 2-15,1-8-13 0,-3-4-17 0,-1-7-31 16,1-2-36-16,-2-5-37 0,1-3-26 0,0-1-10 15,-2-2 2-15,0 0 10 0,0 0 9 0,0 2 12 16,0-1 20-16,0 7 32 0,0 3 27 16,0 3 23-16,0 4 14 0,0 5-2 0,3 4-10 15,1 3-9-15,-2 2-9 0,3 0-1 0,2 0 7 16,0 0 6-16,1 1 6 0,4 0 5 0,-1-1 1 16,6 0-2-16,-1 0-4 0,3-6-9 15,0-5-16-15,3-2-11 0,-3-5-11 0,6-4-12 16,-2-4-6-16,3-5-19 0,0-6-9 0,1-4 7 15,0-5 11-15,2-2 28 0,0-5 12 16,-2 3-25-16,-2-6-33 0,-1 2-25 16,-3-5-1-16,-2 1 31 0,-6-1 79 0,-2 4 7 0,-4 0 0 15,-5 1 0-15,-2 2 0 0,0 6 36 0,-9 3 42 16,1 5 48-16,-1 8 49 0,0 8 50 16,0 4 22-16,1 9-12 0,2 6-54 0,2 3-77 15,0 0-72-15,1 3-45 0,-1 10-1 0,2 6 30 16,-1 8 44-16,1 13 28 0,2 9 6 0,0 7-9 15,5 9-14-15,1 8-10 0,5 7-12 0,3 9-13 16,0 9-11-16,2 1-13 0,-2 2-9 0,1 0-1 16,-2-2-11-16,2-6-9 0,-2-9-2 15,-1-9-4-15,0-16 4 0,0-12 11 0,2-11 7 16,0-9 11-16,1-9 10 0,0-6 10 16,1-6 7-16,-2-3-3 15,-3-3-10-15,1 0-17 0,0-5-25 0,1-6-23 0,-1-5-24 0,-1-4-38 16,1-6-64-16,0-4-36 0,2-4-46 0,-3-2-14 15,-1-2 48-15,0-3 65 0,-1 1 81 0,-4 3 80 16,2 4 60-16,0 5 40 0,-6 6 36 16,5 9 27-16,-5 3 4 0,0 6-22 0,2 2-23 15,-3 2-26-15,0 0-19 0,1 0 5 0,2 3 24 16,4 5 15-16,0 1 10 0,4 5-10 16,-2 1-31-16,4 6-26 0,-1 2-15 15,2 5-18-15,1-1-12 0,-2 3-7 0,1 1-11 0,0-4-2 16,1-1-4-16,-2-1-4 0,1-3-3 0,0-2-8 15,-1-3-8-15,1-2-13 0,-2-2-13 0,-1-3-14 16,-1-4-16-16,-1-3-22 0,-1-2-32 0,2-1-61 16,-3 0-122-16,0-4-204 0,-2-4 11 15,-2 3-157-15</inkml:trace>
  <inkml:trace contextRef="#ctx0" brushRef="#br0" timeOffset="180">1577 534 3163 0,'0'0'-26'0,"0"0"-9"0,0 0-6 0,0 0-35 16,0 0-77-16,0 0-167 0,0 0-317 15,0 0-92-15,0 0-417 0</inkml:trace>
  <inkml:trace contextRef="#ctx0" brushRef="#br0" timeOffset="356">1131 262 2723 0,'0'0'16'0,"0"0"-29"0,0 0-7 0,0 0-7 16,0 0 3-16,0 0 1 0,164-32-8 15,-106 30-23-15,9 2-43 0,2 0-85 0,6 0-146 16,0 0-250-16,-16 3-3 0,-20 0-200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0:41.19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665 641 2782 0,'0'0'-7'0,"0"0"-15"16,0 0 7-16,0 0 0 0,0 0-26 0,0 0-42 15,0 0-49-15,0 0-47 0,0 0-22 16,0 0 26-16,0 0 38 0,0 0 52 0,0 0 50 15,0 0 28-15,67-87 19 0,-50 76 8 0,0-1 7 16,-2-4 2-16,3-1 5 0,-1 0-4 0,-1 0-4 16,-1-2-2-16,-1-1-7 0,-1 1-4 15,0-2-4-15,-4-2-2 0,2-5-4 0,-4 1 0 16,-2-2 3-16,-3 0 3 0,-2 0 13 0,0 2 0 16,-7-2-5-16,-5 3-3 0,-3 2-16 0,-5 1-5 15,-4 3-6-15,-2 3-7 0,-4 5-11 0,-4 4-2 16,-3 5-4-16,-3 3-2 0,-3 3 3 0,-2 10 8 15,1 5 13-15,-5 5 17 0,4 3 13 16,0 3 9-16,2 4 1 0,1 5 3 0,6 1-1 16,2 4-3-16,7 3-6 0,1-1-6 0,10 1-6 15,3-2-3-15,9-2-1 0,4-4-2 16,14 1 2-16,6-3 4 0,12-1-1 0,2 0-1 16,7-1-6-16,8-2-9 0,0-2-4 0,7 1-2 15,3-4 3-15,1-1 2 0,1-2 10 16,5-2-3-16,-3 2 0 0,2-1 5 0,-2 1-6 15,1 3 6-15,-4 1-1 0,-1-1-4 0,-6 2-3 16,-6 1-4-16,-4 2-3 0,-8 2-4 0,-8 0 0 16,-4 3-4-16,-11-1 1 0,-7-2 7 15,-5-1 13-15,-7-4 26 0,-11 0 22 0,-9-6 20 16,-5 0 18-16,-11-6 13 0,-7-4 6 0,-6-3 0 16,-6-5-9-16,-7 0-14 0,0-2-12 0,-6-2-7 15,-1-1 2-15,1 0 2 0,0-3-6 0,3-5-7 16,2-2-11-16,3-5-10 0,3 0-1 15,8-5-3-15,3 1-3 0,4-6-3 0,6-1-3 16,8-1-10-16,5-4-11 0,8-1-15 0,7 2-10 16,7-1-11-16,5 3-13 0,3 0-9 0,11 1-12 15,10 0-4-15,6 1-1 0,11 1-1 0,6 3-6 16,8 0-14-16,5 4-26 0,7 0-52 16,2 6-96-16,2 0-126 0,-15 2-71 0,-15 4-363 0</inkml:trace>
  <inkml:trace contextRef="#ctx0" brushRef="#br0" timeOffset="518">1821 261 2144 0,'0'0'369'16,"0"0"-432"-16,0 0-26 0,0 0-26 0,0 0 15 16,0 0 41-16,0 0 29 0,0 0 24 0,0 0 2 15,0 0 0-15,53 197 2 0,-44-146 6 0,-2 7-2 16,4 5 6-16,-5 6 1 0,0 5 2 0,-4 4 6 15,-2 1-2-15,0 0 5 0,0 3-3 16,-3-4-2-16,-5-1 4 0,2-2-9 0,-3-7 1 16,5-6-7-16,-4-12-5 0,5-16 0 0,1-9-3 15,1-11 8-15,1-8 15 0,0-5 7 0,0-1 13 16,0 0 1-16,0-4-25 0,0-7-28 16,1-6-64-16,1-7-84 0,1-5-87 0,1-6-127 15,0-4-101-15,-3-3 44 0,-1 11 82 0,0 9 142 0</inkml:trace>
  <inkml:trace contextRef="#ctx0" brushRef="#br0" timeOffset="972">1281 127 2663 0,'0'0'34'16,"0"0"11"-16,0 0-2 0,0 0-16 0,0 0-32 15,0 0-31-15,0 0-15 0,0 0 1 16,0 0 25-16,169-93 17 0,-107 87 1 0,8 0-4 16,6 2-2-16,5-2-5 0,1 2 6 0,4 0 4 15,2 4 2-15,4 0 4 0,-8 0-4 16,4 0-3-16,-8 8 0 0,-3 1-4 0,-3 4 0 0,-6 4 4 16,-5 2-2-16,-6 4 1 0,-4-1 0 0,-8 1-5 15,-2 2 2-15,-8 0-2 0,-8 1 7 16,-1 0 0-16,-9 3 4 0,-5 0 3 0,-4 0-1 15,-6 4 6-15,-2-1 7 0,-11 1 7 0,-8 3 11 16,-9-1-2-16,-9 0-3 0,-5-2 0 16,-7-1-8-16,-6-7 5 0,-3-2 1 15,-4-4 1-15,-5-5 9 0,0-2 1 0,-4-2 4 0,-5-3 3 16,-2-2-5-16,3-2-6 0,-1-1-5 16,-1-2-5-16,6 0 2 0,4-2 0 0,3-4 1 15,8-2-3-15,3 2-3 0,9-2-4 0,3 0-4 16,4 2-5-16,10 0-3 0,2 0-3 0,10 1-3 15,3 0-10-15,8 2-11 0,3 1-25 16,1 2-35-16,0-1-50 0,2 1-69 0,9 0-34 16,4 0-5-16,3 1-12 0,9 5-14 0,7 3-61 15,2 1-55-15,5 3 53 0,-8-2-59 16,-9-5 392-16</inkml:trace>
  <inkml:trace contextRef="#ctx0" brushRef="#br0" timeOffset="1352">3165 859 3071 0,'0'0'76'0,"0"0"-58"0,0 0-18 0,0 0-25 16,0 0-40-16,0 0-34 0,0 0-42 0,0 0-13 16,0 0 11-16,0 0 0 0,0 0-32 15,0 0-97-15,0 0-117 0,11 96-120 0,-11-78 52 16,0-3 107-16,0-4 107 0</inkml:trace>
  <inkml:trace contextRef="#ctx0" brushRef="#br0" timeOffset="1523">3079 1403 2840 0,'0'0'23'0,"0"0"3"0,0 0-12 16,0 0-11-16,0 0 0 0,0 0-17 0,0 0-35 15,0 0-66-15,0 0-95 0,0 0-144 0,0 0-236 16,0 0-24-16,0 0-349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1:32.73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6572 2681 0,'0'0'20'16,"0"0"-34"-16,0 0-33 0,0 0-53 0,0 0 1 15,0 0 25-15,0 0 29 0,0 0 48 16,0 0 2-16,0 0 2 0,187-22 1 0,-137 18-2 16,-2 1 1-16,7 0 2 0,5 3 2 0,0 0 1 15,6 0 2-15,0 0 5 0,4 2 3 16,2 4 0-16,-1 0 0 0,0 3-10 0,5 4 2 15,-5-4-3-15,4 2-1 0,-4 0 2 0,4 0-6 16,-3 3-3-16,-2-2 0 0,-3 2 0 0,0-2-1 16,-2 0 3-16,-2-2-2 0,-4 1 1 15,-5-2 1-15,-2-1 0 0,-4-2 2 0,-7-1 0 16,-4-4 0-16,-3-1 1 0,-7 0-3 0,0 0 1 16,-5 0-2-16,-5 0-2 0,-4 0-1 0,-3 0-9 15,-6 0-8-15,-3 0-13 0,-1 0-13 16,0 0-7-16,0 0-15 0,0 0-29 0,-5 0-77 15,-6 0-211-15,1 0-190 0,5 0-640 0</inkml:trace>
  <inkml:trace contextRef="#ctx0" brushRef="#br0" timeOffset="1255">41 7553 3089 0,'0'0'4'0,"0"0"-72"15,0 0-32-15,0 0-48 0,0 0 14 0,0 0 49 16,0 0 33-16,0 0 46 0,0 0 8 15,0 0-1-15,188 52 2 0,-136-45-7 0,4 0-7 16,7-1-2-16,2-2-13 0,5 1 4 0,0 1 18 16,6-1 3-16,-1 1 16 0,2-4 3 0,2 1-7 15,-7-3 4-15,5 0 1 0,-8 0-1 0,4 0 2 16,-5 0 3-16,0-1 0 0,-2-1 2 0,-6 1-4 16,3 1-5-16,-6 0-4 0,-1 0-5 15,3 0 0-15,-5 0-3 0,-6 0-1 0,1 0-4 16,-6 1-14-16,-4 2-25 0,-2 0-49 0,-7 0-75 15,-1 3-112-15,-5-4-189 0,-9 2-95 16,-2-3-446-16</inkml:trace>
  <inkml:trace contextRef="#ctx0" brushRef="#br0" timeOffset="12919">485 6874 1870 0,'0'0'33'0,"0"0"-80"0,0 0-44 16,0 0-11-16,0 0 24 0,0 0 33 0,0 0 36 16,0 0 7-16,0 0 4 0,0 0 0 15,0 0 5-15,0 0 9 0,0 0 10 0,0 0 8 16,50 99-3-16,-50-76-8 0,-1 5 0 0,-7 1-5 15,2 4-1-15,-5-2 1 0,-3 1-3 16,-1-3-5-16,-1-2 10 0,-4-4 8 0,5-5 11 16,0-4 20-16,1-6 12 0,3-4 19 0,0-4 10 15,8 0-11-15,-1-1-42 0,-1-9-69 16,3 0-74-16,2-6-48 0,0-1-9 0,7-9 28 16,0 1 34-16,5-6 32 0,2 0 15 0,2-2 2 0,5 2 6 15,-5-1 6-15,7 3 5 0,-3 2 4 16,1 2 3-16,-1 5 2 0,0 2 3 0,-4 2 3 15,2 6 7-15,0 1 5 0,-3 5 15 0,-3 0 14 16,0 4 15-16,-5 0 13 0,4 0 8 0,-1 7 2 16,-3 0-2-16,2 6 0 0,-3 0-4 15,3 4-4-15,2 2-3 0,-4 3-2 0,3 3-7 16,2 3-7-16,-3 1-9 0,-2 1-12 0,4 2-10 16,-1 1-6-16,-4 0-5 0,5 0 1 15,-2-3 2-15,-4-5 1 0,3-4-2 0,-4-4 5 16,-2-7-4-16,0-2 1 0,-2-5 8 15,0-1 14-15,0-1 27 0,0-1 22 0,0 0 15 0,0 0 4 16,0 0-29-16,-1 0-17 0,-2 0-23 16,-5-3-26-16,3-1 5 0,-8-4-10 0,1-1-1 15,-2 0 4-15,-1 0 1 0,-2-2 4 0,-4 2 6 16,3-2-4-16,-5 1 1 0,6 2-1 0,-7-4-8 16,5 2-1-16,-1 2-6 0,1 0-4 0,-1 4 1 15,5-1 4-15,2 2 1 0,2 1 2 16,4 1-9-16,-1 1-14 0,5 0-24 0,0 0-30 15,2 0-28-15,1 0-21 0,0 3-10 0,0 1 2 16,0 4 0-16,4 1-10 0,-1 2-39 16,6 1-51-16,-3-2-70 0,5 0 9 0,0-3 65 15,-7-2 10-15</inkml:trace>
  <inkml:trace contextRef="#ctx0" brushRef="#br0" timeOffset="13559">992 6919 2562 0,'0'0'-42'0,"0"0"-102"0,0 0-8 16,0 0 35-16,0 0 55 0,0 0 48 0,0 0 1 15,0 0 1-15,0 0 5 0,0 0 4 16,0 0 1-16,44 155 3 0,-42-137 6 0,2-4 2 15,-4 2 6-15,0-2 2 0,0-1 1 16,0-3 1-16,0-1-3 0,-4-2-1 0,2-3 5 0,2-1 13 16,0-3 18-16,0 0 12 0,-1 0 3 15,1 0-12-15,0 0-15 0,-2-4-29 0,2-1-31 16,-2 0-23-16,-1-2-12 0,-1-1 6 0,1-1 15 16,2 1 15-16,-2-2-1 0,0 3-7 0,-2-3-9 15,4 0-19-15,-2-1-11 0,1 0-6 0,1-1-8 16,-2 0 7-16,3 0 4 0,0-2 10 15,0-1 18-15,0-1 4 0,6 0 13 0,-1 0 11 16,5 2 5-16,2-2 14 0,2 1 8 0,1 0 6 16,4 5 6-16,1 0 0 0,2 0 0 15,-1 2-6-15,2 2-9 0,0 0-6 0,-4 3-2 16,6-1 1-16,-6 3 5 0,4 1 4 0,-1 0 5 16,-3 0-2-16,-4 5-1 0,-1-1-1 0,-3 2-10 15,0 1-3-15,-7 2-6 0,3 0 0 16,-6 0 8-16,-1 3 11 0,0 0 17 0,-1 2 10 15,-8 1 0-15,-3 1-7 0,0 1-9 0,-3 2-12 16,-2-1-7-16,-6 0-5 0,4-3-9 16,-3-1 1-16,4-2 0 0,-3 0 4 0,4-2 4 0,-1-1 1 15,1-2-1-15,2 1-7 0,1-2-6 16,7-3-8-16,-1 0-3 0,4-2 1 0,4-1-11 16,0 0-39-16,0 0-21 0,4 0 6 0,7 0 24 15,0 2 51-15,0 1 37 0,0 1 10 0,6 1 6 16,0 1 8-16,-1 0-2 0,1 2-8 15,3 0-11-15,-2 2-18 0,-2 0-10 0,3 1-4 16,-2 0-2-16,-5-3 5 0,-1 2-2 0,-6-3-6 16,2-1-7-16,-4-2-6 0,-2-1-7 0,-1-1-16 15,0-2-38-15,0 1-48 0,0-1-106 16,0 0-120-16,0 0 6 0,0 0-68 0</inkml:trace>
  <inkml:trace contextRef="#ctx0" brushRef="#br0" timeOffset="14312">1614 6916 2275 0,'0'0'-144'16,"0"0"-38"-16,0 0 34 0,0 0 36 0,0 0 53 15,0 0-40-15,0 0-25 0,0 0 10 16,0 0 20-16,0 0 42 0,0 0 50 0,0 0 46 0,0 0 37 15,0 0 13-15,79-12-8 0,-83 5-8 16,-6 0-10-16,6 1-19 0,-5 0-32 0,3 2-37 16,-2-2-33-16,-3 4-35 0,4 0-19 0,-4 2-10 15,-1 0 3-15,-2 0 22 0,1 6 28 16,-2 4 26-16,-2 0 26 0,-3 4 17 0,5 1 20 16,-2 2 15-16,0 1 12 0,0 1 17 0,4-2 2 15,-1 5 1-15,7-1 12 0,-2 2 0 0,5 1-3 16,-2 2-7-16,5 3-16 0,1 0-14 15,0 2-12-15,5-1-6 0,1-1-10 0,2-4-6 16,-1-3-3-16,5-6 6 0,0-3 1 0,-1-6 11 16,1-2 9-16,-3-3 0 0,3-2 1 15,0 0-9-15,0-5-10 0,2-3-14 0,0-1-10 16,-1-3-11-16,0 0-13 0,-1-4-5 0,0 2-1 16,-1-2 3-16,-4 1 4 0,3-1-4 0,-8 3-11 15,5-3-4-15,-4 6 5 0,-3 0 13 0,0 0 15 16,0 1 5-16,-3 1-3 0,-4 1-1 0,-1-1 2 15,0 3 15-15,-2 2 16 0,6 0 17 16,-1 1 13-16,-1 0 6 0,5 2-3 0,0 0-13 16,1 0-16-16,0 0-23 0,0 0-19 0,0 0-16 15,0 0-10-15,1 0 8 0,0 0 18 0,2 0 27 16,5 0 25-16,-2 2 14 0,3 0 6 16,4-1-1-16,-1-1-10 0,4 0-11 0,-1 0-19 15,6-8-22-15,-2 1-23 0,1-4-20 0,-2-1-18 16,-1-2-1-16,3 0 5 0,-2 1 13 15,-5-1 13-15,1-1 9 0,0 1 13 0,-5 2 1 16,-2 1 12-16,1 4 8 0,-5-1 5 0,1 2 13 16,-1 2 10-16,-2 1 10 0,-1 1 10 0,0 2-5 15,0 0-25-15,-1 0-31 0,-2 0-29 16,0 2-1-16,2 2 13 0,0 5 25 0,-1-1 29 16,0 5 13-16,-1 2 13 0,0 2 3 0,2 3-1 15,-1 0-5-15,2 1-3 0,0 1-1 16,0 4-3-16,0-3 0 0,0 2-4 0,0 1-7 0,0 3-4 15,0-5-9-15,0 1-6 0,0-5-6 16,0 0-4-16,0-10 1 0,0-3 3 0,0-4 9 16,0-1 11-16,0-2-5 0,0 0-25 0,0 0-58 15,0 0-58-15,0-2-50 0,0-1-86 0,0-4-129 16,2 0-6-16,-1 1-176 0,-1 3 485 0</inkml:trace>
  <inkml:trace contextRef="#ctx0" brushRef="#br0" timeOffset="14688">2120 6962 2793 0,'0'0'-5'0,"0"0"-91"0,0 0 7 15,0 0 17-15,0 0 36 0,0 0 12 0,0 0 0 16,0 0 7-16,0 0 4 0,-26 157 2 15,21-138 8-15,-3 1 7 0,0-3 8 0,-1 0 10 16,0-1 2-16,2-3-3 0,0 0-6 0,3-2-6 16,0-1-6-16,3-1-2 0,1 1 0 0,0-3-3 15,0 0 1-15,4 1 5 0,0 0 2 0,4-1 3 16,-1 2 3-16,2-2 1 0,2 0 1 16,0 1-2-16,0 0-4 0,1-1-3 0,1 0-1 15,0 1 0-15,0-2 1 0,0 2-2 0,0-2-1 16,-2 2-1-16,-3-2-2 0,1 1 2 0,1 0-2 15,-5 0 1-15,3-1-1 0,-3-3-3 16,-1 1 2-16,-2-4-1 0,-2 0-1 0,0 0 0 16,0 0 0-16,0 0-7 0,0 2-7 0,0-2-16 15,0 0-35-15,-2 0-46 0,-1 0-68 0,2-2-122 16,-1-4-240-16,1 3 4 0,-2 0-229 0</inkml:trace>
  <inkml:trace contextRef="#ctx0" brushRef="#br0" timeOffset="15068">2432 6920 2334 0,'0'0'572'0,"0"0"-614"0,0 0-62 16,0 0-12-16,0 0 26 0,0 0 57 15,0 0 22-15,0 0 12 0,0 0-7 0,0 0-3 16,0 0 0-16,0 0 6 0,0 0 11 0,0 0 10 15,6 159 13-15,-19-138 5 0,2-1 1 16,0-1-6-16,-1 1-12 0,6 3-6 0,-2-5-7 16,3 4 2-16,0 1-2 0,1-2 1 0,3 0-2 15,1 2 5-15,0 0 6 0,0-2-1 0,0-1-3 16,3-2-2-16,5-3-5 0,-4-2 0 16,4-5 3-16,-4-2 0 0,6-3 1 0,-6 0 2 15,6-3-1-15,-6 2 0 0,7-1 0 0,-5 2-2 16,3-3-2-16,-1 0-2 0,-1 0-2 0,2 0-2 15,-5 0-2-15,6 0-3 0,-6 0-1 16,4 0-1-16,-4-3-6 0,2 3-4 0,-1 0-10 16,-2-1-13-16,-2 1-17 0,2 0-22 0,-3 0-26 15,0 0-22-15,0 0-23 0,0 0-31 16,0-2-58-16,0 2-111 0,0 0-129 0,0-3 46 0,0 2-118 16</inkml:trace>
  <inkml:trace contextRef="#ctx0" brushRef="#br0" timeOffset="15435">2774 6990 2931 0,'0'0'28'0,"0"0"-88"0,0 0-18 0,0 0 2 15,0 0 33-15,0 0 24 0,0 0 14 0,0 0 6 16,0 0-3-16,0 0-2 0,0 0 2 0,0 0 6 15,0 0 7-15,0 0 8 0,4 140 7 16,-8-128 0-16,-4 2-4 0,5-2-8 0,1 2-9 16,-2-4-5-16,1 3 1 0,3-3-2 0,0 0 1 15,0 0 1-15,0 0 3 0,5-1 4 0,1 0 0 16,-1 0 3-16,2 0 0 0,3-2-1 0,-3 3 0 16,3-4-1-16,1 0 2 0,-1 0-3 15,-1-1 2-15,4-2-2 0,-4 1-4 0,0-1 0 16,-1 0-1-16,1 0-3 0,-3-1 2 0,3 1-4 15,-5-1-5-15,5 1-4 0,-5-2-7 0,2 1-7 16,-3-2-9-16,0 1-11 0,-2-1-9 0,2 0-12 16,-3 0-12-16,1 0-15 0,-1 0-17 15,0 0-32-15,3 0-57 0,-3 0-89 0,2-1-166 16,-1-1-35-16,-1 1-316 0</inkml:trace>
  <inkml:trace contextRef="#ctx0" brushRef="#br0" timeOffset="15677">2669 7153 2418 0,'0'0'709'0,"0"0"-678"0,0 0-59 0,0 0-9 16,0 0-2-16,0 0 10 0,0 0 9 0,0 0 6 15,0 0-8-15,0 0-5 0,172-61-6 0,-148 51-6 16,-3-1-4-16,-3 2-15 0,-2 1-10 16,-2 3-16-16,-7 0-19 0,3 0-40 0,-6 2-84 15,0 2-135-15,0-2-198 0,-4 0 14 0,1 1-130 0</inkml:trace>
  <inkml:trace contextRef="#ctx0" brushRef="#br0" timeOffset="15836">2706 6784 3378 0,'0'0'66'15,"0"0"-21"-15,0 0-18 0,0 0-19 0,0 0-5 16,163-128-5-16,-112 110-10 0,5-1-20 0,2 2-40 16,-4 6-89-16,-3 5-214 0,-17 4-475 15,-12 2-836-15</inkml:trace>
  <inkml:trace contextRef="#ctx0" brushRef="#br0" timeOffset="-48468">1985 1625 2255 0,'0'0'0'0,"0"0"-28"16,0 0-12-16,0 0-50 0,0 0-21 0,0 0 9 16,0 0 18-16,0 0 55 0,0 0 31 0,0 0 5 15,0 0-3-15,0 0 1 0,108-43 0 0,-89 40 5 16,2-3 5-16,-4 5 2 0,5-2 6 0,-4 1 4 15,5 2-2-15,-2 0 1 0,1 0-6 16,5 0-4-16,-1 0-5 0,0 0-2 0,0 0 2 16,-2 0 1-16,-2 0 1 0,1-1 3 0,1-2 0 15,-7 0 2-15,1 0 3 0,-2-2 1 0,-3 3 2 16,-5-2 1-16,1 1-1 0,-4 2 3 16,0-1-3-16,-4 1 2 0,1 1-4 0,-2 0 0 15,0 0 2-15,0 0-3 0,0 0-2 0,0 0-4 16,-2 0-11-16,-2 0-7 0,2 0-14 0,0 0-15 15,-2 0-15-15,-4 1-22 0,5 1-14 16,-2 1-22-16,-4 2-40 0,3-1-61 0,0 2-111 16,1 1-119-16,1 1 46 0,0-3-159 0</inkml:trace>
  <inkml:trace contextRef="#ctx0" brushRef="#br0" timeOffset="-886">416 3883 2055 0,'0'0'55'0,"0"0"-80"16,0 0-30-16,0 0-24 0,0 0-20 0,0 0 32 16,0 0 19-16,0 0 27 0,0 0 22 0,0 0-2 15,0 0 1-15,0 0-2 0,176-23 0 0,-147 23 1 16,2 0 1-16,2 0 8 0,1-2 1 16,1-2 9-16,3 4-1 0,0-4 2 0,2 4 3 15,-1-3-2-15,2 2 3 0,1-1 1 0,2 2-2 16,4-3 4-16,-2 3 4 0,6 0 2 0,-1 0-5 15,1 0-1-15,0 0-6 0,-3 0-3 0,3 3 2 16,1-1-2-16,-4 2-4 0,0-2 0 16,-1 0-1-16,-2 2 0 0,1-2-3 0,-5 1 0 15,-1-2-3-15,-4-1-2 0,-7 0-2 0,-1 0-1 16,-2 0-2-16,-2 0-3 0,-8 0-4 0,1 0-7 16,-8-1-11-16,-2 1-24 0,-3 0-34 15,-2 0-41-15,-3 0-48 0,0 0-30 0,-3 0 1 16,-4 3-43-16,-5 3-67 0,1-1 33 0,6 0-182 0</inkml:trace>
  <inkml:trace contextRef="#ctx0" brushRef="#br0" timeOffset="-440">142 5026 2321 0,'0'0'-76'16,"0"0"-87"-16,0 0 9 0,0 0 18 0,0 0 56 16,0 0 74-16,0 0 11 0,0 0 11 15,0 0 7-15,0 0 10 0,0 0 1 0,179 38 0 16,-148-46-3-16,5-1 0 0,0-2 9 0,-1 2 7 15,4 0 4-15,1 0-3 0,2 0-1 0,6 2-3 16,-3 0-3-16,7 3-4 0,1 1-5 16,2 0-10-16,-1 3 2 0,2 0-2 0,6 0-4 15,-5 0 0-15,5 3-9 0,-4 3-1 0,4 2-5 16,-4-1 0-16,5 2-2 0,-5 2-3 16,-1-1 3-16,3 2-1 0,-4 2 0 0,-1-1 1 15,-1-1-2-15,-1-1 4 0,-2-1-1 0,-5-3 2 16,2 0 3-16,-4-3-3 0,-3-1 1 0,-2 0-2 15,0 0-3-15,-8-3 1 0,1 2-2 0,-8-2-2 16,-3 0 1-16,-6 0-5 0,-3 1-2 0,-7-1-13 16,1 1-21-16,-6 3-21 0,0-2-10 15,0 5-2-15,0 2-19 0,-8 1-64 0,1 6-188 16,-3-2-152-16,3-5-556 0</inkml:trace>
  <inkml:trace contextRef="#ctx0" brushRef="#br0" timeOffset="2577">480 4175 0 0,'0'0'12'0,"0"0"3"15,0 0-10-15,0 0-3 0,0 0-1 0,0 0 0 16,0 0-2-16,0 0 4 0,0 0-3 0,0 0 0 16,0 0 1-16,0 0-3 0,0 0 2 15,0 0 1-15,-16 3-2 0,16-3 2 0,0 0-1 16,0 0-3-16,0 0-9 0,0 0-11 16,0 0 23-16</inkml:trace>
  <inkml:trace contextRef="#ctx0" brushRef="#br0" timeOffset="4139">482 4095 950 0,'0'0'187'0,"0"0"-150"0,0 0-52 16,0 0-52-16,0 0-75 0,0 0-61 0,0 0-18 16,0 0 44-16,0 0 78 0,0 0 86 0,0 0 47 15,0 0 6-15,0 0 3 0,-22 66 7 0,15-47-8 16,-2 5-1-16,-2-1 4 0,4 2-9 0,-3 1-1 16,-1 2 1-16,3-2-9 0,-3 2-3 15,-1 1 2-15,-2-1-6 0,2-2 4 0,0-3-1 16,-1-5 6-16,8-6 13 0,-3-2 34 0,5-6 65 15,2-2 49-15,1-2 37 0,0 0-29 16,0-2-87-16,0-4-98 0,0-3-90 0,0-2-32 16,0 1 9-16,1-4 29 0,2 0 36 0,0 0 13 15,5-4 7-15,-4 2 7 0,5-1-3 0,-3 0-6 16,3 2 2-16,0 0-7 0,-4 0 2 16,5 0 7-16,-5 1 0 0,3 0 6 0,-4 2 1 15,5 1-3-15,-5 2 3 0,-2 3-2 0,4 2 7 16,-3 1 2-16,-1-1-6 0,-2 4-8 15,2 0-21-15,-1 0 1 0,4 0 9 0,0 0 14 0,-1 5 25 16,5 3 6-16,1 1 3 0,-2 3 7 16,6 1-5-16,5 3-2 0,-3 1-5 0,1 1-9 15,3 1-3-15,-2 3 6 0,5 1-7 0,-4-1-5 16,3 1-8-16,-3-3-13 0,2-1 3 0,-4-7 4 16,0 1 3-16,0-2 4 0,-3-4 8 0,-6-2 2 15,2-2 6-15,-7 1 3 0,-1-3 10 16,-2-1 30-16,0 1 30 0,0-1 26 0,-1 0 11 15,-3 2-29-15,-6-2-38 0,2 2-30 0,-6-1-25 16,-3 0 0-16,0 2 1 0,-2 0 6 16,-4 2 4-16,-2-1 3 0,-2 1 4 0,0-1 1 15,-2 1 5-15,-1 0 2 0,-1-1 5 0,2 1 6 16,2-4 1-16,-1 0-5 0,4 1-5 16,3-2-11-16,-1 0-3 0,6 0 1 0,1 0-7 15,4-2-1-15,2 0-12 0,6-2-13 0,1 1-19 16,2 1-46-16,0-3-76 0,0 2-108 0,2-3-76 15,7 0-19-15,4 0 39 0,2 0 106 16,1-2 89-16,-2 4 56 0,-2 1-11 0</inkml:trace>
  <inkml:trace contextRef="#ctx0" brushRef="#br0" timeOffset="4965">894 4249 1882 0,'0'0'196'0,"0"0"-247"0,0 0-49 16,0 0-16-16,0 0 8 0,0 0 54 0,0 0 35 16,0 0 25-16,0 0 5 0,0 0-8 15,0 0 0-15,0 0 1 0,0 0 0 0,0 0 9 16,17 144 5-16,-15-126 6 0,0 3 5 0,-1 0-5 15,2-1-2-15,-1-1-6 0,0-2-6 16,-2-5 1-16,1-1-2 0,-1-5 1 0,0-2 12 16,2-2 25-16,-2-2 34 0,0 0 29 0,1 0 12 15,-1 0-7-15,0 0-24 0,0 0-29 0,0-3-28 16,0 0-29-16,0-5-19 0,0-1-6 16,0 0 5-16,-3-4 7 0,2 3 3 0,-3-2 5 15,1 1-4-15,0-1 3 0,2 1-1 0,-2-2-1 16,-2-1-1-16,2 1-9 0,2-3-4 0,-2 1 0 15,2 0 4-15,-1 0 2 0,2 1 0 0,0 2-4 16,0 0-8-16,0-1-6 0,6 3-6 0,-2 0-5 16,5 1 1-16,4 3 4 0,-1 1 4 15,3-2 7-15,-1 3 9 0,1 1 2 0,2 0 2 16,1 3 3-16,-2-2-3 0,-1 2 2 0,3 0 0 16,-1 0-3-16,-2 0 4 0,-2 3-4 0,0 0-1 15,-5 0-3-15,1-1-1 0,-6 1-3 16,4 0-7-16,-6-1-3 0,-1-1-3 0,0 0-6 15,0-1 0-15,0 1 13 0,0 1 21 0,-1 1 32 16,-3 0 18-16,-2 2 9 0,-3 1-4 16,2 0-17-16,-4-1-9 0,-1 1-6 0,-2-2-6 15,2 2 2-15,-1-2 0 0,1 0-1 0,4-1-2 16,-4 0-3-16,1 2-3 0,0-3-5 16,5 0-1-16,-3 2-3 0,5-1 0 0,-3-1-8 15,4 0-4-15,0 1-4 0,1-2-5 0,-2 1 3 16,4-2 0-16,0 0 1 0,0 0-1 0,0 0-4 15,0 0-10-15,0 0-13 0,0 0 4 0,0 0 1 16,4 0 8-16,-3 0 12 0,-1 0 2 16,0 0 9-16,1 0 7 0,-1 0 8 0,0 0 3 15,2 0-1-15,-2 0 0 0,0 0-2 0,1 0 2 16,-1 0 0-16,0 0 6 0,2 2 6 0,0 0 6 16,4 3 3-16,-2-2 2 0,-1 3-4 0,5 0-1 15,-4 2-1-15,4 0-4 0,-2 1-2 16,3 0-2-16,-3 0-2 0,3 0-1 0,2 2 1 15,-3 0 4-15,2-1-1 0,2 1-2 0,-1 0-3 16,1-2-6-16,-1 1-1 0,-3-1 1 0,3 0-4 16,0 0 1-16,-5-1-2 0,2-2-1 15,-4-1 0-15,4-2-2 0,-5-2 1 0,-2-1-6 16,1 2-10-16,-1-2-9 0,-1 0-26 0,0 0-29 16,0 0-54-16,0 0-102 0,0 0-141 0,0 0 14 15,0 0 51-15,0 0 56 0</inkml:trace>
  <inkml:trace contextRef="#ctx0" brushRef="#br0" timeOffset="5854">1502 4353 1340 0,'0'0'56'0,"0"0"-105"0,0 0-29 0,0 0 4 16,0 0 39-16,0 0 38 0,0 0 12 0,0 0 0 15,0 0-8-15,0 0-13 0,0 0-8 16,0 0 6-16,0 0 12 0,67-57 19 0,-66 51 6 15,-1 0 1-15,0 0-10 0,0-1-12 0,0 1-10 16,0 2-7-16,-1-1-3 0,-2 1 1 0,-4 0-5 16,3 0-20-16,-6 1-17 0,4 0-24 15,-4 3-2-15,-2 0 4 0,0 0 11 0,-2 6 26 16,-3 2 16-16,2 1 22 0,-2 1 21 0,0 3 13 16,4-1 12-16,-1 0 7 0,4 1 3 0,1-2-5 15,-1 0-9-15,5 1-10 0,-2 0-11 0,6 1-4 16,-1-1 5-16,2 1 10 0,0 1 12 15,2 0 9-15,7-2 4 0,-2 0 4 0,4 1 14 16,1-4-2-16,2 2-3 0,0-2-9 0,-1 1-18 16,4-1-4-16,2-3-9 0,-4 0-3 15,0 0 1-15,0-3-6 0,-2 0 4 0,1 0-4 16,0-3-6-16,-2 2 0 0,0-2-5 0,-2 0-2 16,-5 0-3-16,5 0-3 0,-6 0 0 0,-3 0-2 15,1 0 1-15,-2 0 0 0,0 0 8 16,0 0 4-16,0 0 5 0,-2 0 3 0,1-2-32 15,-3-1-30-15,-4-1-20 0,2 0-20 0,-2-4 21 16,-3 1 17-16,4 0 10 0,-4-1 11 0,0 0 1 16,2 1 2-16,2 1 11 0,-4 0 8 0,7 0 9 15,-1 1 16-15,2 2 0 0,2 0-2 16,1 0-8-16,0 1-35 0,1-2-27 0,7-1-13 16,-2 1 7-16,4-2 30 0,1 0 25 0,2-2 14 15,2 2-4-15,0 0-5 0,1-1-5 0,5 0-5 16,-4-2-1-16,5 0-1 0,-3 1-3 15,5-1 0-15,-5 0-6 0,4 1-8 0,-7-2-4 16,3 1-8-16,-4 0 4 0,-2 0 6 0,-4-1 6 16,-1 1 18-16,2 0 6 0,-6 1 12 0,-1 2 8 15,0 0 4-15,-3 1 3 0,0 3-2 16,0-1-8-16,-3 0-7 0,0 1-12 0,0 1-3 16,-2-1-5-16,-1 2-11 0,4 0-7 0,-1 0-12 15,-4 2 1-15,6 3 6 0,-2 0 11 0,0 4 18 16,-2 0 12-16,3 2 15 0,1 3 9 15,1 1-1-15,0 2-1 0,0 1-1 0,0 2-3 16,0 3-6-16,1 1-7 0,2 1-9 0,4-1-4 16,-6-2-1-16,2-2 0 0,-2-5-2 0,2 0-1 15,0-7-3-15,-2-3 2 0,1-2 7 16,-2-2 6-16,1-1 8 0,-1 0 2 0,0 0-8 16,1 0-19-16,-1 0-32 0,0 0-51 0,0 0-56 15,0-1-66-15,2-2-82 0,-1 0-54 16,5-2 21-16,-4 1 63 0,0 1 20 0</inkml:trace>
  <inkml:trace contextRef="#ctx0" brushRef="#br0" timeOffset="6220">2070 4191 2125 0,'0'0'36'0,"0"0"-141"0,0 0-34 15,0 0 23-15,0 0 61 0,0 0 37 0,0 0 20 16,0 0 7-16,0 0 2 0,0 0-3 0,0 0 0 16,0 0-8-16,0 0 3 0,-37 166 2 0,31-148-3 15,1 0 4-15,-3 2-7 0,4 0 2 16,-4 1 5-16,3-1-3 0,3-1 3 0,-4 0-4 16,5-2-3-16,1-5 5 0,0-2 2 0,0-2 10 15,1-5 8-15,6 0 10 0,-3-2 5 0,2-1-4 16,2 2-3-16,1-2-10 0,1 2-7 0,0-2-3 15,3 0-4-15,1 0-1 0,2 0-1 0,1 0-2 16,-1 0-2-16,-1 0-2 0,-1 0-2 16,1 0-2-16,-3 0-3 0,0 0-1 15,-1 0-6-15,-5 0-9 0,0 1-3 0,-1 0-13 0,-4 2-7 16,0 1 2-16,-1-2-5 0,0 2 2 16,0-2-11-16,0 2-32 0,0-1-51 0,0-2-99 15,0 3-122-15,0-4 17 0,0 1 40 0,0-1 91 0</inkml:trace>
  <inkml:trace contextRef="#ctx0" brushRef="#br0" timeOffset="6591">2350 4189 1986 0,'0'0'12'0,"0"0"-111"0,0 0-29 0,0 0 35 15,0 0 41-15,0 0 38 0,0 0 10 0,0 0-1 16,0 0 5-16,0 0 4 0,-26 169-1 16,23-146 0-16,-1-1 1 0,-4 3 0 0,4-2 3 15,-3 2-1-15,3-2 2 0,0 1-2 0,-2-3-2 16,5-3-2-16,-1-5-1 0,2-2-1 16,0-5 5-16,0-3 9 0,0-3 8 0,2 2 12 15,-1-2 9-15,5 0-3 0,-2 0-4 0,0 0-6 16,5 0-7-16,-2 0-8 0,3-2-1 0,2 1-8 15,0-2-5-15,-1 1 0 0,2 0-6 0,-1 1 1 16,-4 0-1-16,4-1-5 0,1 2 3 16,-1 0 0-16,-3 0-5 0,1 0 1 0,-2 2-1 15,2 0-3-15,-5 0 3 0,5 1-3 0,-3 0-6 16,-2 1-18-16,-1-1-30 0,2-2-47 16,-1 2-54-16,-2-1-53 0,1-1-77 0,1 1-8 15,0-2 51-15,-4 0 68 0,4 0 57 0</inkml:trace>
  <inkml:trace contextRef="#ctx0" brushRef="#br0" timeOffset="6941">2669 4195 1967 0,'0'0'95'0,"0"0"-109"0,0 0-46 0,0 0-1 0,0 0 19 15,0 0 35-15,0 0 7 0,0 0 0 0,0 0-1 16,0 0 2-16,0 0 1 0,0 0-2 16,-24 174 2-16,21-151 0 0,-3-1 3 0,1 3 3 15,2-2-1-15,-2 0 4 0,1 1-3 0,2-1-1 16,1-4-2-16,0 0-6 0,1-6 1 0,0-2 6 16,4-3 5-16,3-4 11 0,-2 1 4 15,5-2-1-15,-2 0 1 0,1-1-5 0,5-1 0 16,0-1-2-16,-1 0-3 0,1 0-3 0,2 0-3 15,2 0-3-15,-3-1-3 0,0-1-4 16,-1 0-1-16,-1 2-3 0,0-1-3 0,-1 1-6 16,-4 0-8-16,0 0-17 0,-2 0-27 0,-1 0-28 15,-2 0-33-15,-2 1-38 0,-1 1-36 0,0 0-57 16,0-1-77-16,0-1 11 0,-1 2 42 16,0-2 47-16</inkml:trace>
  <inkml:trace contextRef="#ctx0" brushRef="#br0" timeOffset="7113">2605 4460 2448 0,'0'0'-50'0,"0"0"-34"0,0 0-7 15,0 0-12-15,0 0-12 0,0 0-103 0,0 0-146 16,0 0-115-16,0 0 56 0,0 0 82 0,157-11 161 0</inkml:trace>
  <inkml:trace contextRef="#ctx0" brushRef="#br0" timeOffset="7292">2676 4118 1587 0,'0'0'650'0,"0"0"-595"0,0 0-41 0,0 0-29 16,0 0-19-16,0 0 7 0,0 0-23 0,0 0-48 16,0 0-94-16,0 0-143 0,167-2-156 15,-155 10 37-15,-7-2-156 0</inkml:trace>
  <inkml:trace contextRef="#ctx0" brushRef="#br0" timeOffset="8171">788 5407 1537 0,'0'0'-78'0,"0"0"-36"0,0 0 9 16,0 0 28-16,0 0 39 0,0 0 28 0,0 0 4 15,0 0 8-15,0 0 3 0,-66 154 2 0,55-128 4 16,-2 0-3-16,-4 3 2 0,-2 0 1 0,1 2 1 16,2 2 3-16,-5-2 8 0,5 1-3 15,-2-4 1-15,5-4 2 0,-1-4-4 0,3-6 11 16,3-8 44-16,5-3 49 0,2-3-11 0,1-3-47 16,0-8-84-16,0-3-81 0,3-4-15 0,5-2 20 15,-1-4 36-15,3-4 19 0,3 0 6 0,-1-2-2 16,2 1-7-16,1-1 6 0,-2 3 12 15,1 3 13-15,0 2 13 0,-1 3-2 0,0 5 3 16,-1 1 2-16,-1 7-6 0,-6 1-2 0,5 2-1 16,-6 3 7-16,4 0 16 0,-5 1 23 0,1 6 23 15,3 1 18-15,-3 1 8 0,4 5 1 16,-4 1-2-16,4 4-9 0,-2 2-8 0,1 3-11 16,-1 5-14-16,3 1-12 0,-3 6-12 0,5 0-9 15,0-1-1-15,2 0-5 0,-5-3-15 16,4-5-2-16,-1-3-2 0,0-5-1 0,-6-5 12 15,2-7 2-15,-4-4 3 0,0 0 14 0,-3-3 24 16,1 2 27-16,-1-2 31 0,0 0 14 16,0 0-18-16,0-2-41 0,-1-4-38 0,-2-1-33 0,-2-3-8 15,-4 0 10-15,-3 0 3 0,1 0 0 0,-3 1 0 16,-1 1-3-16,0-1-1 0,-4 3-2 16,-3 0 3-16,-3 1 1 0,-1 2 2 0,0 0 1 15,0 2 1-15,0-1 2 0,3 2 2 0,-3 0 0 16,2 2 0-16,0 4-3 0,1 2 1 0,5-1-5 15,0 2-4-15,3 1-5 0,-1 0-15 16,9-1-9-16,-1 1-11 0,5 1-11 0,3-1-9 16,0 0-29-16,8 0-69 0,-1-1-100 0,5-2-132 15,3-1 26-15,-2-3-51 0,-3 0 325 0</inkml:trace>
  <inkml:trace contextRef="#ctx0" brushRef="#br0" timeOffset="8729">990 5596 1666 0,'0'0'467'0,"0"0"-571"0,0 0-25 0,0 0 31 16,0 0 46-16,0 0 50 0,0 0 7 0,0 0-3 15,0 0-1-15,12 168 2 0,-9-143 2 0,0 1 1 16,-3 0 0-16,0 0 4 0,0-2 1 15,-2-2-1-15,-2 0 3 0,-1-5 1 0,2-5 5 16,1-4 19-16,1-5 35 0,1-3 34 0,0 0 18 16,0 0-34-16,0-8-69 0,0-3-82 0,0-5-52 15,0-1 0-15,0-3 23 0,0-4 35 16,1-2 20-16,2-1 9 0,5-2 3 0,-3 0 5 16,4-1 5-16,-2 0 1 0,2 4-3 0,2-1 0 15,-4 1-8-15,4 4-16 0,1 0-9 0,2 1-9 16,0 4 2-16,-1 3 15 0,2 1 11 15,5 4 17-15,-4 1 15 0,0 4 12 0,-2 1 5 16,1 3 5-16,1 0-4 0,-2 0-4 0,1 7-2 16,-5 3-9-16,0 0-7 0,1 4-4 0,-4-1-2 15,-1 3 1-15,-5-1 6 0,-1 2 6 16,0 0 3-16,-3 2 6 0,-6 1 4 0,-2-2-1 16,3 0-3-16,-6 0-1 0,-4 1-8 0,3-1-6 15,0-2-1-15,0-2-6 0,-3 0 1 0,-2-2 5 16,5-4-2-16,-1 0 4 0,2-2 0 15,3-2-1-15,0-1-1 0,8 1-12 0,1-3-20 16,2 1-48-16,0-1-13 0,2 1 17 0,4 1 26 16,5-1 50-16,2 4 20 0,2 0-6 0,5 1 0 15,-4 0-1-15,2 2-7 0,2-1-3 16,-2 1-4-16,1-1-7 0,1 0-3 0,-3 2-13 16,2-3-16-16,-3 0-32 0,-3-1-37 0,-2-2-38 15,-5-1-52-15,4-1-36 0,-7-2 26 0,-1 0 44 16,1 0 63-16,0 0 40 0</inkml:trace>
  <inkml:trace contextRef="#ctx0" brushRef="#br0" timeOffset="9083">1483 5585 2218 0,'0'0'-66'0,"0"0"-61"0,0 0 43 0,0 0 51 16,0 0 40-16,0 0-2 0,0 0-3 0,0 163-1 16,0-133-2-16,-4-1 3 0,-1 1-1 0,-4-2 2 15,3 1 6-15,-3-2 3 0,1 1-2 0,1-4-2 16,-3-5-1-16,8-3 2 0,-1-5 3 0,3-7 11 16,0-1 13-16,0-3-5 0,0 0 15 15,4 0 0-15,4 0-8 0,2 0 0 0,-1 0-8 16,5-3-3-16,1 0-4 0,3-1-5 0,-1-1-6 15,0-1-5-15,5 1-5 0,-5-1 0 16,5 2-2-16,-4 0 1 0,4 1-2 0,-4 0-5 16,-2-1-5-16,0 1-6 0,1 0-8 0,-6 2-6 15,-2 1-8-15,1 0-8 0,-7 0-19 0,1 0-22 16,-2 0-31-16,-2 0-22 0,0 0-15 16,0 1-16-16,0 2-75 0,-6-1-121 0,1 1 11 15,-1-3-127-15</inkml:trace>
  <inkml:trace contextRef="#ctx0" brushRef="#br0" timeOffset="9282">1462 5777 2807 0,'0'0'-45'0,"0"0"-57"0,0 0-9 0,0 0-2 15,0 0 23-15,0 0-21 0,0 0-77 0,0 0-111 16,0 0-163-16,152 3-13 0,-133-8 68 16,-7 1 125-16,-5 1 160 0,0 1 122 0</inkml:trace>
  <inkml:trace contextRef="#ctx0" brushRef="#br0" timeOffset="9479">1480 5525 2712 0,'0'0'-28'0,"0"0"-34"0,0 0-14 0,0 0 7 0,0 0 46 16,0 0-16-16,0 0-45 0,0 0-94 15,161 13-137-15,-132-12-147 0,-2 3-50 0,-5-1 87 16,-4 0 122-16,-10-2 167 0</inkml:trace>
  <inkml:trace contextRef="#ctx0" brushRef="#br0" timeOffset="9957">1808 5559 48 0,'0'0'37'15,"0"0"44"-15,0 0 62 0,0 0 41 0,0 0 18 16,0 0-11-16,0 0-34 0,0 0-22 0,0 0-23 16,0 0-23-16,26 158-22 0,-24-130 3 15,-2 2 31-15,0 2-7 0,0 2-19 0,0-4-31 16,-5-2-52-16,-1-4-4 0,2-7 12 0,-3-4 16 15,6-5 31-15,-2-7 40 0,2 1 35 0,1-2 19 16,-1 0-32-16,-1-3-65 0,-3-5-59 16,3-2-44-16,0-3-4 0,-1 0 13 0,0-1 16 15,1-5 2-15,0 0 3 0,2-1 2 0,0-1 2 16,0 1 2-16,0 0 6 0,0 0-5 16,0 4 3-16,0 3 5 0,0-1 1 0,0 6 7 15,0 2-4-15,0 4-10 0,2-1-15 0,0 3 0 16,2 0 17-16,0 3 29 0,3 3 31 0,0 1 20 15,1 3 3-15,2 3-10 0,-1 4-7 0,4 0-8 16,0 5-14-16,1 1-4 0,0 1-10 0,-1 0-6 16,1-1-1-16,1-1-2 0,-1-6 1 15,3-2 0-15,-3-2 6 0,1-6 7 0,-1-1 6 16,-1-4 6-16,1-1 1 0,0 0 0 0,-2-5-5 16,0-2-7-16,-4-5-6 0,3 2-6 0,2-3-2 15,-4 0-4-15,-2-3-2 0,1 2 2 16,-4-3-8-16,3 2 1 0,-5-1 2 0,-1 0-1 15,-1-2 2-15,0 1-1 0,-1 1-7 0,-8-2-2 16,3 1-6-16,-4-2 2 0,-2 1-2 16,-1 3-1-16,-2-3 3 0,0 1-6 0,-1 2 0 15,0 2-9-15,1 2-6 0,1-1-7 0,3 5-7 16,3 4-20-16,-2-1-31 0,6 2-44 0,-1 2-91 16,2 0-146-16,2 3-14 0,1 2 48 15,0-1 10-15</inkml:trace>
  <inkml:trace contextRef="#ctx0" brushRef="#br0" timeOffset="10515">2322 5602 2393 0,'0'0'0'0,"0"0"-87"0,0 0 7 0,0 0 58 16,0 0 19-16,0 0 0 0,0 0-7 15,6 159-5-15,-6-132-5 0,0-1-2 0,-6 0-2 16,-2-2 8-16,-1-1 11 0,-5-5 13 0,0-3 18 16,2-2 15-16,0-7 9 0,1-2 9 15,3-1 0-15,2-2-6 0,2-1-6 0,0 0-22 16,1-4-37-16,2-4-33 0,1 0-33 0,0-2-3 16,0-2 10-16,0-3 21 0,0-2 20 15,0-3 9-15,4-1 8 0,0-2 0 0,0 0 1 16,2-1-3-16,0-2-6 0,-1 1-15 0,4 2-1 15,1 1-2-15,-3 2 6 0,5 5 18 0,-1 1 7 16,1 6 14-16,0 1 5 0,1 3 8 16,-2 4 9-16,-2 0 5 0,3 1 10 0,2 7 4 15,-2 2 0-15,1 2-2 0,0 2-9 0,1 3-8 16,0 0-7-16,-2 2-6 0,0 3-2 16,0 2 0-16,-2 0-2 0,-2 1-4 0,3-1-2 15,-4 1-5-15,0-3-3 0,-4 0 0 0,3-3 1 0,-3-5 0 16,0-4 0-16,-2-2 2 0,-1-3 0 15,0-2 2-15,0-3 8 0,0 3 12 0,0-3 15 16,0 0 9-16,-1 0-5 0,-5 1-17 0,-2-1-6 16,-3 0-7-16,2 0-2 0,-5-4 5 15,-4 1-8-15,2 0-8 0,-7-1 0 0,-1 0-1 16,0 1-1-16,-5 0 2 0,-2 3-4 0,-1 0 0 16,-4 0-2-16,3 0-2 0,-4 6 4 0,0 0 1 15,6 2 2-15,-1 1 0 0,8-1-11 16,3-1-9-16,5 1-14 0,3 0-19 0,4-1-24 15,6 0-54-15,2 1-66 0,1-2-84 0,0 0-101 16,9-1-43-16,-3-2 68 0,-1-3-59 0</inkml:trace>
  <inkml:trace contextRef="#ctx0" brushRef="#br0" timeOffset="11099">2565 5639 2576 0,'0'0'3'0,"0"0"-57"0,0 0-2 0,0 0 43 16,0 0 4-16,0 0-4 0,0 0-8 0,17 168-10 16,-10-146 1-16,-5-1 4 0,3-3 9 0,-3 1 7 15,-2-3 7-15,0-4 7 0,0-1 4 0,0-4 4 16,0 0 11-16,-2-6 11 0,2-1 10 15,0 0 6-15,0 0-11 0,0 0-25 0,0-1-46 16,0-6-36-16,0 0-32 0,0-4-11 0,0-1 24 16,0-3 17-16,0-2 25 0,2-1 21 15,0-1-7-15,0-1 4 0,0-2-5 0,-1 1-18 16,3-2 0-16,2 0-10 0,-2 0-5 0,5 3 9 16,-1 1 8-16,2 2 4 0,4 2 8 15,-1 3 12-15,6 2 10 0,-2 2 11 0,-1 3 11 16,2 2 7-16,1 3-2 0,-3 0 7 0,6 0 4 15,-5 6 4-15,-1 2 11 0,0 0 4 0,0 2-1 16,-3 4-3-16,-3-2-9 0,2 2-4 0,-4-2-9 16,-4 1-2-16,-2 2-1 0,-2-3 4 0,0-1 15 15,-2 3 8-15,-5-3 9 0,-1 0 5 16,-4 0-6-16,-3-2-6 0,0 1-8 0,-6-1-9 16,4-1-6-16,-4-2-1 0,3 1-2 0,1-2-1 15,-1 1 3-15,4-1 4 0,5-2 2 0,1-1 3 16,3 0-2-16,4-2-10 0,1 3-9 15,0-3-15-15,1 3 6 0,4 0 10 0,3 3 8 16,-3 2 17-16,6 1-7 0,0-1-5 16,3 1-8-16,-1-2-4 0,4 3-7 15,-2-3-1-15,3 0-4 0,-1-1-8 0,-2 1-9 0,-1-1-21 16,-2-3-17-16,1 1-20 0,-4-2-28 0,1 1-34 16,-2-1-54-16,-3-2-55 0,2 0-83 0,-3 0-77 15,-1 0 45-15,1 0 69 0,0-4 90 16</inkml:trace>
  <inkml:trace contextRef="#ctx0" brushRef="#br0" timeOffset="11345">3129 5589 2508 0,'0'0'-24'0,"0"0"-51"0,0 0 17 0,0 0 43 0,0 0 22 16,0 0-7-16,0 0-8 0,0 0-1 0,17 161-2 15,-17-134-2-15,0 0 6 0,-6-2 3 16,-2-1 2-16,1-1 6 0,-2-6-1 0,5-1 1 16,-2-8 3-16,2-4 8 0,4-2 15 0,0-2 2 15,0 0-21-15,0 0-40 0,3-3-61 16,2-4-58-16,-1-3-39 0,6 0-19 0,-2-3-13 16,2 0-33-16,3-4-86 0,0 1-2 0,-1-1 46 15,-3 3 52-15,-3 5 192 0</inkml:trace>
  <inkml:trace contextRef="#ctx0" brushRef="#br0" timeOffset="11648">3379 5622 2088 0,'0'0'215'0,"0"0"-180"0,0 0-59 16,0 0 1-16,0 0 13 0,0 0 14 0,0 0-2 15,0 0-2-15,0 0-3 0,0 0-3 0,0 0 2 16,0 0 4-16,0 158 4 0,0-144 3 15,0-1-2-15,0 0 0 0,0 1 0 0,0-1-3 16,0 0 3-16,0-2 0 0,0 0-3 0,0-3-3 16,3-1-2-16,-2-1-2 0,3-4 2 0,2 2 0 15,-2-2-2-15,3 0-1 0,-2-2-3 0,4 4 1 16,-3-3 3-16,5 1 4 0,-1 1 3 16,-1-2 1-16,1 1 1 0,2-1-3 0,1 2-1 15,-3 0-3-15,0-3-8 0,-2 4-9 0,3-1-11 16,-3 0-12-16,0 0-8 0,2 0-14 15,-3 0-17-15,-2-2-22 0,-1 2-48 0,-2-3-58 16,2 2-92-16,0-2-89 0,-3 0 41 0,1 0 64 16,-2 0 112-16</inkml:trace>
  <inkml:trace contextRef="#ctx0" brushRef="#br0" timeOffset="11870">3299 5764 3063 0,'0'0'42'0,"0"0"-69"0,0 0-16 16,0 0-23-16,0 0-23 0,0 0-9 0,0 0-26 16,0 0-15-16,0 0-35 0,0 0-24 15,0 0-16-15,154-89-8 0,-143 79 19 0,0 2-9 16,-8-1-23-16,3 0-62 0,-4-1-1 0,-2 4 17 15,0 0 96-15</inkml:trace>
  <inkml:trace contextRef="#ctx0" brushRef="#br0" timeOffset="12022">3389 5410 2743 0,'0'0'136'16,"0"0"-128"-16,0 0-45 0,0 0-8 15,0 0 3-15,0 0-2 0,0 0-59 0,0 0-81 16,0 0-144-16,0 0-151 0,0 0-95 0,0 0 67 16,0 0-37-16</inkml:trace>
  <inkml:trace contextRef="#ctx0" brushRef="#br0" timeOffset="-46122">4197 1157 362 0,'0'0'5'0,"0"0"-80"15,0 0 16-15,0 0 50 0,0 0 28 0,0 0 4 16,0 0-3-16,0 0 7 0,0 0 12 0,0 0 20 16,0 0 23-16,0 0 24 0,0 0 25 15,0 0 22-15,29 160 4 0,-24-136-23 0,3 2-38 16,1 4-33-16,0 1-20 0,-2 4-2 0,0 1 4 16,1 4 3-16,-1-2-16 0,0-2-11 0,-2-2-14 15,2-8-20-15,-3-6-13 0,2-2-14 0,-2-9-17 16,0-1-22-16,-4-5-11 0,3-3-1 0,-3 0-3 15,0-3-90-15,0-4-82 0,0 3-364 0</inkml:trace>
  <inkml:trace contextRef="#ctx0" brushRef="#br0" timeOffset="-45916">3950 718 2926 0,'0'0'0'0,"0"0"-19"0,0 0-9 15,0 0-53-15,0 0-70 0,0 0-12 16,0 0 1-16,0 0 6 0,0 0-13 0,0 0-73 16,0 0-108-16,0 0-87 0,0 0 50 0,0 0 89 15,102 4 15-15</inkml:trace>
  <inkml:trace contextRef="#ctx0" brushRef="#br0" timeOffset="-45451">4683 1344 1603 0,'0'0'788'0,"0"0"-890"0,0 0-8 0,0 0 28 16,0 0 41-16,0 0 29 0,0 0-4 0,0 0-11 16,7 178-17-16,-7-146-14 0,3-4 1 0,-3-7 8 15,1-3 16-15,1-7 21 0,-1-4 19 16,-1-4 24-16,3-1 20 0,-3-2 22 0,0 0 14 16,0 0-7-16,1 0-13 0,2 0-24 0,1 0-19 15,1-2-12-15,3-1-4 0,2-1 0 0,2-4-7 16,2 0-12-16,4-2-11 0,-2 0-9 0,1-3-9 15,2-1-3-15,-3 1 0 0,2-3 5 16,-5 0 8-16,4 3 2 0,-1-3 7 0,-2 1-2 16,1-1 4-16,0 2-2 0,-1-2 0 0,1 1 6 15,-2 3-2-15,2-1 13 0,-1 6 4 0,-3 0 2 16,0 4 8-16,-3 1 3 0,0 1 5 0,0 1 12 16,-1 0 9-16,0 0 13 0,1 3 10 15,2 4-1-15,-1 3 0 0,1 1-8 16,1 3-14-16,0 1-9 0,0 2-15 0,1-1-9 0,0 1-3 15,2 0-3-15,-1-1 0 0,1-4 0 0,0 2-3 16,-1-3-1-16,0-3-10 0,-2-2-10 16,1-2-16-16,-1-2-28 0,1-2-46 0,-2 0-90 15,1 0-149-15,0-8-132 0,-2 4-267 0,-2-1 506 0</inkml:trace>
  <inkml:trace contextRef="#ctx0" brushRef="#br0" timeOffset="-44757">5812 529 2656 0,'0'0'-56'0,"0"0"-66"0,0 0-8 0,0 0 3 16,0 0 50-16,0 0 58 0,0 0 8 0,0 0-4 15,0 0 1-15,0 0 1 0,0 0 4 16,78 160 8-16,-71-124 10 0,0 6 6 0,-2 6 8 16,1 5 6-16,-1 6 0 0,-1 3 0 0,2 0-5 15,-1 3-10-15,4-1-3 0,-3-1-5 0,7-4-5 16,-1-6-1-16,2-9-6 0,-1-8-2 0,0-7-1 16,-3-9-6-1,1-6 7-15,-4-5 5 16,0-4 9-16,-1-2 11 0,-6-3 7 0,0 1 4 0,0-1 0 0,0 0 6 0,0 0-7 0,-2-4-24 15,-6-4-40-15,0-3-53 0,-5-1-49 0,0-2-32 16,-6 1-19-16,0 0 6 0,-7 0 15 16,-2 1 30-16,-4-1 45 0,-1 1 30 0,-4 3 24 15,0 2 23-15,2-1 20 0,-4 4 25 0,7 1 50 16,-1 3 30-16,5 0 16 0,4 1-10 16,6 7-28-16,5 1-26 0,0 1-16 0,8 4-8 15,3 3-7-15,2 3 4 0,2-1 5 0,6 0 10 16,10 3 9-16,2-1 5 0,7-2 5 0,6-2-4 15,1-6-7-15,6 1-12 0,2-6-10 0,7-3-10 16,-1-3-8-16,1 0-6 0,5-8-6 0,-5-1-6 16,1-5-7-16,-2 0-7 0,-4-2-5 15,0-2-7-15,-4-1-5 0,-1 0 1 0,-5 1-3 16,-1-1 3-16,-5-1 2 0,-2 2 0 0,-4-1 3 16,-1 0 6-16,-4 2 10 0,-3-1 10 15,0 4 8-15,-8 1 11 0,1 3 12 0,-4 0 8 16,0 2 4-16,-2 4 0 0,0 2-10 0,-1 1-13 15,0 1-11-15,0 0-13 0,0 0-7 0,0 0 0 16,0 6 27-16,5 1 37 0,-3 6 22 16,8 2 13-16,-5 3-18 0,6 1-27 0,2 2-13 15,0 1-12-15,1 1-6 0,2 2-4 0,2-2-5 16,1-1-2-16,-4-1-2 0,4-3-4 16,0-5-5-16,-2-1-6 0,2-6-11 0,0-1-10 15,0-4-18-15,0-1-26 0,-2 0-42 0,2-8-71 16,0-3-139-16,-6 3-194 0,-2 2-520 15</inkml:trace>
  <inkml:trace contextRef="#ctx0" brushRef="#br0" timeOffset="-44588">6512 674 2987 0,'0'0'4'0,"0"0"-3"0,0 0-19 16,0 0-60-16,0 0-122 0,0 0-111 16,0 0-70-16,0 0-98 0,0 0-48 0,0 0 102 15,0 0-148-15</inkml:trace>
  <inkml:trace contextRef="#ctx0" brushRef="#br0" timeOffset="-44237">7015 1168 1917 0,'0'0'652'16,"0"0"-701"-16,0 0 19 0,0 0 7 0,0 0 32 16,0 0-2-16,0 0-10 0,81 190-11 0,-62-152-34 15,-3-1-29-15,4-7-24 0,-1-4-6 16,-4-6 31-16,0-7 33 0,-4-4 37 0,-3-4 34 15,-4-1 33-15,-3-4 36 0,-1 0 20 0,2 0 11 16,-2 0-7-16,1 0-25 0,-1-8-37 0,3 0-34 16,1-4-31-16,-1-5-15 0,-2-3 9 15,4 1 3-15,0-2 9 0,-3 2 0 0,1-3-2 16,1 1-1-16,2 0-2 0,-5-1 2 0,2-1 3 16,1 2-2-16,0-3-7 0,-1-1-11 15,-1 3-16-15,7-1-15 0,-4 0-11 0,6 6-8 16,1 0-7-16,2 3-5 0,0 4-22 0,2 4-34 15,4 2-71-15,-3 3-95 0,-1 1-130 0,2 0 3 16,-4 4 68-16,-6-1 76 0</inkml:trace>
  <inkml:trace contextRef="#ctx0" brushRef="#br0" timeOffset="-44004">7734 1326 2664 0,'0'0'-16'0,"0"0"-51"0,0 0 0 0,0 0 7 15,0 0 55-15,0 0-2 0,0 0-15 16,53 164-20-16,-45-134-20 0,-1 0-11 0,0-8 5 16,-2 0 16-16,-2-9 23 0,4-2 17 0,-6-5 18 15,2-5 25-15,-3-1 18 0,1 0 10 16,1 0-16-16,2-7-81 0,1-5-159 0,-1-6-331 15,4 2-55-15,-3 3-341 0</inkml:trace>
  <inkml:trace contextRef="#ctx0" brushRef="#br0" timeOffset="-43836">7482 686 1407 0,'0'0'-541'15,"0"0"-325"-15</inkml:trace>
  <inkml:trace contextRef="#ctx0" brushRef="#br0" timeOffset="-43551">6137 432 3563 0,'0'0'-6'0,"0"0"-10"0,0 0 2 0,0 0-30 16,0 0-102-16,0 0-115 0,0 0-164 16,0 0-353-16,0 0-833 0</inkml:trace>
  <inkml:trace contextRef="#ctx0" brushRef="#br0" timeOffset="-39115">15149 219 1885 0,'0'0'565'0,"0"0"-582"0,0 0-25 16,0 0-51-16,0 0-15 0,0 0 30 0,0 0 21 15,0 0 36-15,0 0 21 0,0 0-1 0,0 0 2 16,0 0 1-16,24 179 0 0,-22-137 3 0,4 4 2 16,-1 5 3-16,1 5 1 0,-2 3-3 0,0 3 2 15,-3 4-2-15,1 1-2 0,0 3-2 16,-2-4-2-16,0-3-1 0,0-4-2 0,0-7-10 16,0-6 1-16,-2-8-6 0,2-11 2 0,0-8 5 15,0-7 5-15,0-6 14 0,0-5 15 16,0-1 13-16,0 0 3 0,0 0-21 0,0 0-40 15,0-4-81-15,4-4-153 0,-2-2-205 0,4-3-45 16,-2 3 18-16,-1 2 131 0</inkml:trace>
  <inkml:trace contextRef="#ctx0" brushRef="#br0" timeOffset="-42589">8747 0 2370 0,'0'0'-52'0,"0"0"-172"16,0 0-10-16,0 0 19 0,0 0 90 0,0 0 106 16,0 0 25-16,0 0-2 0,0 0 2 0,0 0 1 15,97 191 2-15,-78-144 7 0,3 3 5 0,-5 6 10 16,3 1 5-16,-1 6 7 0,-4 2 2 16,-2 4 1-16,0 2-3 0,-2 1-7 15,-6-1-9-15,3 0-10 0,-5 1-7 16,1-7-4-16,0-6-2 0,-2-3-1 0,-1-10-2 0,-1-7 0 0,0-11 1 15,0-8 0-15,0-9 6 0,0-4 23 16,0-6 8-16,0 0 19 0,-1-1 13 0,-6 0-12 0,3 0 2 16,-7 0-22-16,-2 0-25 0,-2-1-16 15,-4 0-15-15,-3-4-6 0,-2 1 1 0,1-2-3 16,1 0 6-16,-3 0 5 0,-1-2 7 0,3 0 5 16,3-1 0-16,-4 1 1 0,5-1 2 15,-3-1-3-15,7 3-1 0,-1 1 1 0,4 2 1 16,1-1 8-16,1 3 9 0,7 0 4 0,2 2 2 15,1 0-9-15,0 0-12 0,0 0-16 0,0 0-7 16,3 5 11-16,5 5 18 0,-1 1 19 16,4 6 15-16,2 1-5 0,2 4-8 0,6 1-6 15,-3 1-12-15,4-2-2 16,-2 2-1-16,5-4 0 0,2-4 1 0,-1-2-5 0,1-5-8 0,0-5-6 16,2 0-5-16,-2-4-4 0,3-2-3 15,-1-7-11-15,-2-4-6 0,-5-4-9 0,3 0-12 16,1-4-2-16,-3 2 1 0,-5-2 6 0,-2 0 12 15,-2-1 5-15,-2 3 9 0,-1 2 3 0,-1 0 6 16,-6 2 15-16,3 2 12 0,-5 3 13 0,0 2 15 16,-2 3 19-16,0 2 8 0,0 2 2 15,0 1-11-15,0 0-29 0,0 0-26 16,0 0-17-16,0 1-2 0,0 5 15 0,0 2 23 0,0 4 17 16,1 5 8-16,2 2 1 0,2 1-4 0,1 2-4 15,2 3-7-15,-3-3-8 0,6 0-5 16,2-3-4-16,-4-2 1 0,6-3 2 0,-5-4-7 15,3-1 1-15,5-1-7 0,-3-3-12 0,0-2-6 16,0-2-20-16,2-1-24 0,2 0-49 16,-3-3-81-16,0-1-138 0,-2-4-173 0,-2 2 35 15,-2 1-157-15</inkml:trace>
  <inkml:trace contextRef="#ctx0" brushRef="#br0" timeOffset="-42304">9480 1066 2415 0,'0'0'-42'0,"0"0"-78"0,0 0 15 0,0 0 48 15,0 0 28-15,0 0 6 0,0 0-8 0,48 164-6 16,-32-132 8-16,1 0 9 0,-1 0 5 15,4-3 12-15,-3-4 8 0,-2-5 11 0,4-4 19 16,-4-6 18-16,1-1 15 0,-1-3 8 0,0-1-5 16,5-1-13-16,-4-4-13 0,0 0-15 15,6 0-10-15,-4-5-16 0,5-3-17 0,-4-1-26 16,3 0-42-16,-4-3-53 0,2-1-95 0,-3 1-148 16,-5 3-129-16,-8 3-470 0</inkml:trace>
  <inkml:trace contextRef="#ctx0" brushRef="#br0" timeOffset="-41710">10174 1347 1420 0,'0'0'160'0,"0"0"-105"0,0 0 14 16,0 0 2-16,0 0 7 0,0 0-7 0,0 0-28 16,0 0-22-16,0 0-13 0,162-15-8 0,-144 6-6 15,2-2-8-15,-2-2 2 0,-4 0 4 16,-1-5 5-16,0 3 4 0,-4-1-3 0,-5 0-15 15,1 0-21-15,-1-1-33 0,-4 0-36 0,0 0-35 16,-9-1-36-16,-3-1-19 0,-2 3-11 16,-2 0 4-16,-7 2 6 0,2 2 30 0,-6-1 42 0,-4 4 39 15,1 3 52-15,-3 1 45 0,0 4 49 16,4 1 62-16,2 0 54 0,1 3 24 0,7 5 1 16,0-1-30-16,5 2-33 0,3 3-25 0,6-2-16 15,1 4-4-15,-2 0 4 0,6 1-2 0,0 4-1 16,9-1-9-16,1 0-8 0,4 2-4 15,1-3-9-15,3 0-4 0,4-2-11 0,-3-2-10 16,5-2-8-16,1 0-4 0,-5-1-2 0,4-3 0 16,0-1 2-16,-5-2-2 0,3-1-5 0,-5-2-2 15,3 1-1-15,-4 0-4 0,0 1 3 16,-3-1 1-16,4 0 1 0,0 0 3 0,-2 1 1 16,2 0 0-16,-2 0-2 0,1 1 1 0,5 1-1 15,-4 1-2-15,7 0-7 0,-7 1-3 16,7-3-2-16,-7 2-1 0,6 0 1 0,-5-1-3 15,4 0-2-15,-6 0-3 0,6 0-7 0,-4-1-7 16,3-1-19-16,-2-1-26 0,1-1-35 0,1 1-60 16,-1-2-86-16,-1 0-123 0,4 0-171 15,-6-3 38-15,-6 1-180 0</inkml:trace>
  <inkml:trace contextRef="#ctx0" brushRef="#br0" timeOffset="-40887">10783 765 2585 0,'0'0'-1'0,"0"0"-47"16,0 0-21-16,0 0-4 0,0 0 15 0,0 0 29 16,0 0 0-16,0 0-11 0,181-8-24 0,-149 12-30 15,5-1-14-15,-7 0 9 0,2-2 30 16,-2 1 36-16,-4-2 23 0,-7 1 14 0,2-1 5 15,-7 0-5-15,-6 2 2 0,1-2-7 0,-7 1-10 16,0 1-17-16,-2-1-23 0,0 3-4 0,0 1 12 16,0 3 24-16,-4 2 28 0,-7 4 11 0,-1 4-3 15,-3 2 0-15,-4 3-6 0,-4 3-2 16,-2 2-1-16,-2 2 1 0,0 0 9 16,2 2 14-16,5 2 13 15,-2-3 5-15,5 1-7 0,4-2-8 0,2-2-12 0,1-3-9 0,7-4 4 0,3-4 4 16,0-1 8-16,3-4 9 0,8 1 3 0,0-3 4 15,1 1-2-15,2-4-2 0,1 1-1 16,1 0-9-16,5-4-9 0,-2-1-6 0,4-1-8 16,-4-2-7-16,4 0-2 0,-1 0-10 0,-4 0-5 15,-2 0-7-15,4-4-11 0,-11 1-4 16,2 1-12-16,-1-2-7 0,-8 2-3 0,0 0-4 16,-2 2 1-16,0-3-1 0,-3 0-72 0,-7-2-60 15,4-1-68-15,-7-1-37 0,0-1 40 0,-2 1 47 16,-6-3 69-16,5 1 47 0,-6 0 42 15,4-3 27-15,-5 0 13 0,5 0 10 0,2-2 13 16,1 2 42-16,3-1 89 0,3 3 104 0,7 2 65 16,2 2-1-16,0-1-82 0,1 1-110 0,9 0-69 15,3-1-24-15,4 1 12 0,2 0 25 0,4 1 11 16,4 3-5-16,1-2-13 0,0 1-16 16,5 2-10-16,-2 1-9 0,-1 0-4 0,2 0-4 15,-4 0-5-15,-2 0-3 0,0 0-1 16,-7 1-2-16,3 2 3 0,-4 2 3 0,-3 1 8 0,-3 0 11 15,1 2 9-15,-4 0 8 0,-2 2 8 16,1 0 4-16,-4 3 3 0,5 2-2 0,-5 0-5 16,-2 1-10-16,4 1-10 0,-2 2-8 0,-1-2-8 15,3 1-3-15,-1-1-4 0,-3-2-1 0,5-2-1 16,-3-1-2-16,0-2-4 0,5-2-6 16,-4-2-5-16,5-2-5 0,-1 1-3 0,1-3-7 15,1-2-14-15,1 0-25 0,2 0-45 0,5-7-71 16,-3 0-128-16,2-5-195 0,-5 1 17 15,0 3-196-15</inkml:trace>
  <inkml:trace contextRef="#ctx0" brushRef="#br0" timeOffset="-40716">11601 579 3003 0,'0'0'23'0,"0"0"-32"15,0 0-16-15,0 0-25 0,0 0-102 0,0 0-125 16,0 0-81-16,0 0-60 0,0 0-96 16,0 0 62-16,0 0 78 0,0 0-23 0</inkml:trace>
  <inkml:trace contextRef="#ctx0" brushRef="#br0" timeOffset="-40344">12010 1197 1248 0,'0'0'541'0,"0"0"-311"0,0 0 9 16,0 0-91-16,0 0-26 0,0 0-28 0,0 0-37 15,154 65-24-15,-129-59-15 0,1-1-9 0,0-2-4 16,-1 0-2-16,-2-3 1 0,0 0-2 16,-3 0 3-16,0-2 0 0,-3-2 0 0,0-2 4 15,-2-2 1-15,0 2 1 0,-3-4-2 0,-2 1-5 16,-2-1-4-16,1-1-10 0,-5 1-10 0,1-3-15 15,-5-2-23-15,0-2-27 0,-5 0-34 0,-8-5-23 16,-4 1-11-16,-7-2 12 0,-5 2 29 16,-5 1 28-16,0 3 36 0,-4 4 29 0,-1 2 34 15,0 5 24-15,5 4 13 0,-3 2-2 0,0 2-12 16,6 7-9-16,-1 3-10 0,5 2-1 0,4 1-3 16,2 2 0-16,7 3 4 0,5 0 4 15,5 2 12-15,2 1 4 0,2-1 0 0,0 2-1 16,9-3-4-16,-1 1-4 0,8-5-5 0,5 2-12 15,3-6-14-15,4 0-18 0,2-4-22 0,-2-3-33 16,8-5-46-16,-5-1-65 0,3 0-97 16,-2-7-146-16,-1-2-26 0,-9 0 12 0,-8 4 118 0</inkml:trace>
  <inkml:trace contextRef="#ctx0" brushRef="#br0" timeOffset="-39738">12446 1028 1724 0,'0'0'849'0,"0"0"-792"0,0 0-36 0,0 0-52 0,0 0-8 16,0 0 10-16,0 0 13 0,0 0 7 15,0 0-3-15,0 0-3 0,0 0-4 0,0 0 2 16,0 0 6-16,0 0 8 0,160 153 12 0,-158-136 7 16,4 2 9-16,-5-4 3 0,0 0-4 0,-1-1-2 15,2-2-9-15,-2-1-5 0,1-2-4 16,1-1-4-16,-2-4-4 0,4-2-9 0,-2 0-11 15,0-2-9-15,0 0-5 0,1 0 1 0,5-2 2 16,-2-2-11-16,6-3-16 0,2-2-23 16,1-5-25-16,5-1-5 0,-2-4 7 0,0 3 10 15,1-2 16-15,-3 1 15 0,-1 0 17 0,-1 4 27 16,0 2 30-16,-2 3 28 0,0 2 24 0,-1 3 16 16,-4 3 7-16,1 0 4 0,-2 0 9 0,2 0 10 15,-1 5 8-15,1 4 3 0,4 1-19 16,-1 2-22-16,3 3-18 0,-1 2-21 0,2 3-8 15,0-1-5-15,-1 3-3 0,4 0 1 0,1-2-5 16,-1 1-2-16,-1-4 1 0,4-1-3 16,1-2 4-16,-3-3 1 0,5-3-3 0,0-2-1 0,-4-1-2 15,5-4-3-15,-1-1-2 0,2 0-9 16,0-3-4-16,-1-4-5 0,3-3-10 0,0-1-8 16,-4-3-8-16,1-2-5 0,-2 0 0 0,-5-1-6 15,-2-1-9-15,-5 0-19 0,-1-1-27 16,-6-2-31-16,-1 0-28 0,-3-2-27 0,-9 0-8 15,-4 1 14-15,-5-2 31 0,-5 2 47 0,-5 4 64 16,0 3 57-16,-4 2 52 0,1 7 39 0,4 2 23 16,-1 4 17-16,2 0 9 0,7 0 3 15,2 6-5-15,3 0-24 0,4 2-21 0,3 1-21 16,5 2-12-16,0 0 4 0,2 4-2 0,2 4-1 16,7 2-8-16,2 0-13 0,7 4-6 15,2-1-10-15,8 0-11 0,3-1-5 0,5 1-12 16,5-4-10-16,2-2-14 0,2-1-22 0,2-4-33 15,-1-6-48-15,1-1-70 0,2-3-132 0,0-3-216 16,-14 0-101-16,-9 0-478 0</inkml:trace>
  <inkml:trace contextRef="#ctx0" brushRef="#br0" timeOffset="-38882">15659 1051 2737 0,'0'0'14'0,"0"0"-71"0,0 0-27 0,0 0 8 16,0 0 36-16,0 0 41 0,0 0-1 15,0 0-2-15,0 0-2 0,0 0-3 0,41 162 3 16,-33-143-3-16,-4-3 1 0,1-2 2 0,-1-2-1 16,-2-4 5-16,1-2 0 0,-1-2 2 0,0-4 0 15,-2 0-18-15,1 0-22 0,0 0-42 0,3 0-67 16,-2 0-63-16,2-2-109 0,3-2-186 15,-4 0 27-15,1 1-189 0</inkml:trace>
  <inkml:trace contextRef="#ctx0" brushRef="#br0" timeOffset="-38715">15592 561 2279 0,'0'0'673'0,"0"0"-709"16,0 0-19-16,0 0-83 0,0 0-127 0,0 0-89 16,0 0-92-16,0 0-107 0,0 0 100 0,0 0-199 0</inkml:trace>
  <inkml:trace contextRef="#ctx0" brushRef="#br0" timeOffset="-38359">16038 902 1913 0,'0'0'30'0,"0"0"0"16,0 0 2-16,0 0-3 0,0 0-8 0,48 192-11 16,-36-148-10-16,2 1-7 0,1 0-12 15,-1-5-10-15,1-5-10 0,-2-6-3 0,4-6 14 16,-5-6 16-16,2-7 24 0,-6-2 27 0,3-4 20 15,-7-1 19-15,1-3 13 0,-1 0 6 16,-1 0-6-16,0-1-12 0,5-5-23 0,0-4-21 16,0-1-22-16,6-4-11 0,0-6-5 0,4 0-6 15,-2-3 3-15,2-2 2 0,-3-2 6 0,0 3 7 16,1-1 0-16,-1 0 0 0,-1-1-4 16,-1 1-7-16,1-1 5 0,0 1-3 0,-2 1-3 15,2 2 4-15,-3 1-6 0,0 4-6 0,-1 1-7 16,1 3-13-16,-2 4-11 0,-1 1-16 0,0-1-20 15,-3 6-43-15,2 1-65 0,-1 3-94 16,-4 0-114-16,4 0-67 0,-2 4 68 0,-3-1-81 0</inkml:trace>
  <inkml:trace contextRef="#ctx0" brushRef="#br0" timeOffset="-37285">16698 1223 2666 0,'0'0'52'16,"0"0"-99"-16,0 0 9 0,0 0 6 0,0 0 17 15,0 0 22-15,0 0-3 0,0 0-3 0,0 0 2 16,0 0-7-16,154 51-2 0,-129-51 4 16,1-3 0-16,-6-3 10 0,1-3 9 0,-5 0 7 15,3-2 3-15,-3-1-4 0,-1 0-5 0,0-2-8 16,-2-1-10-16,0 0 0 0,0 1-8 0,-1-2-8 15,-4 0-6-15,0 1-14 0,-5-2-7 0,0 1-8 16,-3 0-11-16,0-3-3 0,-8 2-2 16,-5 1 2-16,-2 5 10 0,-5-1 6 0,2 4 8 15,-5 5 7-15,1 1 8 0,-3 2 12 16,2 5 13-16,-1 5 10 0,5 3 11 0,-3 3 5 16,7 4 2-16,1 4 1 0,6-1-3 0,2 6 4 15,5 2-2-15,1 0 2 0,1 2 1 0,10-4-2 16,4 1 6-16,3-2 2 0,7-6 2 0,3-4-1 15,6-5-6-15,-1-3-5 0,5-4 1 0,2-4-1 16,2-2 0-16,3-2 0 0,2-9-9 0,-1-2-7 16,3-4-4-16,2-4-9 0,-3-4-5 15,0-1-5-15,-1-2-5 0,0-2-1 0,-4-3 0 16,1 0 1-16,-4-2 5 0,-5 0 4 0,-3-2 2 16,-5 1 0-16,-7-2-9 0,0-5 0 15,-7-1-10-15,-5-2-8 0,-1 0-13 0,-7-2-5 16,0 1 1-16,-7-1 13 0,-5 0 20 0,-2 0 7 15,-2 0 17-15,-6 3-1 0,-1 1 11 16,-2 3 7-16,-3 4-2 0,3 2 8 0,-1 8-1 16,3 4-6-16,5 8 0 0,1 6-15 0,4 3-9 15,2 3-7-15,2 3-9 0,-1 3 2 0,6 6 5 16,-3 8 8-16,2 6 15 0,3 7 10 0,1 8 13 16,1 6 6-16,0 6 1 0,3 7-3 15,6 5-12-15,1 5-9 0,6 1-3 0,2 3-6 16,3-1-1-16,0-1 1 0,4-4-3 0,2-8-1 15,1-7-2-15,-1-10 0 0,2-5 3 0,3-7 3 16,-3-5 3-16,0-5 5 0,3-4 0 0,1-7 5 16,-3-2-1-16,3-5-2 0,0 0 0 15,-3-6-8-15,4-6-6 0,-4-2-5 0,0-3-9 16,3-2-5-16,-4-3-1 0,-1 0-1 0,0-3 5 16,-3-1 0-16,0 0 2 0,-7-1-1 15,-2-3-6-15,-2-4-5 0,-3-4-8 0,-3-3-7 16,-4-5-8-16,-4 0-8 0,0-5-3 0,-11 1 0 15,-1-2 6-15,-5-4 14 0,-2 4 14 0,-5 1 9 16,-2 0 11-16,0 4 8 0,-1 5 5 16,1 4 0-16,1 8 3 0,6 5-7 0,-2 7-6 15,8 8-11-15,-1 6-18 0,7 2-9 0,-1 2-1 16,0 9 7-16,1 7 28 0,0 5 13 0,2 8 14 16,2 8 11-16,2 2-3 0,1 8 6 0,0 3 1 15,4 6-6-15,8 6-8 0,0 2-9 16,2 1-9-16,1 0-3 0,4-1-2 0,0-4-3 15,3-6-1-15,1-8-3 0,3-7-2 0,2-5 1 16,0-7 1-16,1-4 6 0,1-3 0 16,-5-7 4-16,-2 0 4 0,1-7 3 0,-2-2 4 15,-3-2-4-15,3-2-8 0,-4 0-8 0,1-5-12 16,0-2-5-16,-2-4-5 0,3-2-6 0,-4 2-3 16,-1-4-7-16,0 1 4 0,-1 1 11 15,-2 0 9-15,-2 2 20 0,-5 3 14 0,2 2 13 16,-4 3 11-16,-2 1-7 0,-1 2-8 0,0 0-13 15,0 0-18-15,2 2 6 0,-1 6 18 0,6 4 20 16,-3 2 19-16,6 5-8 0,-5 0-15 16,6 2-16-16,-2 2-14 0,0-2 2 0,2 0-1 15,1 1 0-15,2-4 1 0,-1-1-11 0,1-4-8 16,1-2-9-16,7-3-16 0,-5-4-10 0,7-2-21 16,-2-2-34-16,-1-2-58 0,4-7-138 0,-2-3-256 15,-6-1-326-15,-7 7 377 0</inkml:trace>
  <inkml:trace contextRef="#ctx0" brushRef="#br0" timeOffset="-37129">18597 390 3342 0,'0'0'-4'0,"0"0"2"16,0 0-26-16,0 0-100 0,0 0-212 15,0 0-434-15,0 0-894 0</inkml:trace>
  <inkml:trace contextRef="#ctx0" brushRef="#br0" timeOffset="-36412">19987 962 2602 0,'0'0'-12'0,"0"0"-42"15,0 0-33-15,0 0-47 0,0 0 21 0,0 0 33 16,0 0 35-16,0 0 45 0,0 0 7 16,0 0 5-16,0 0 1 0,0 0 1 0,105 153-2 15,-90-114 2-15,-1 3 7 0,0 3 5 0,-2 4 4 16,-3 4 0-16,8 1-1 0,-9 3-1 0,4 1-5 16,-1 1-3-16,-5-3-11 0,3-2 0 15,-1-6-4-15,-3-4-3 0,-3-7 1 0,1-10-2 16,2-4 3-16,-3-9 3 0,-1-8 13 0,1-3 21 15,-2-3 15-15,0 0 11 0,0 0-2 0,0 0-6 16,0 0-14-16,-2-8-16 0,-1-3-21 0,-5-4-30 16,4-3-22-16,-4-2-15 0,2-3-9 0,-2 2-8 15,4-2-2-15,0 0-16 0,-3 0-18 16,5 0-20-16,-1-2-22 0,-4-1-21 0,6-1-37 16,-2 1-42-16,2-2-63 0,-2 0-25 0,3 0 60 15,-4 6 73-15,4 10 53 0</inkml:trace>
  <inkml:trace contextRef="#ctx0" brushRef="#br0" timeOffset="-33395">20208 1148 12 0,'0'0'299'0,"0"0"-75"0,0 0 38 16,0 0-3-16,0 0-51 0,0 0-35 15,0 0-28-15,0 0-27 0,0 0-25 0,0 0-28 16,0 0-26-16,0 0-18 0,0 0-11 0,0 0-4 16,52-139 3-16,-38 134 1 0,1-1 5 15,7 0 1-15,2 1 3 0,4 2 2 0,2 0-3 16,5 1 2-16,1 2 0 0,5 0 1 0,5 6-1 15,-1 2-5-15,3 2-5 0,-2-2-7 0,2 4-3 16,-1-1 0-16,2 1-2 0,-4 1-1 0,1-2 4 16,-6-2-5-16,-6 2 0 0,-7 0 1 15,-1-2-7-15,-11 0 2 0,-3-3-5 0,-2 1-9 16,-7-3 3-16,-3 1 14 0,0-1 29 0,-6 1 33 16,-6 0 16-16,-7 1-3 0,-2 1-20 0,-11 0-22 15,-1 1-15-15,-7 0-6 0,-3-1-1 0,-5 0-2 16,1-1 1-16,-2 0-1 0,0-3-1 15,5 0 0-15,1 0-2 0,2-1 1 0,2-2 0 16,3 0 2-16,7 0-2 0,6 0-4 0,5-4-7 16,6 1-7-16,5 2-9 0,0-2-5 0,7-1-14 15,1 0-64-15,10-2-36 0,4-1-15 16,10-3 20-16,4 1 72 0,7 0 50 0,7-1 29 16,0 2 6-16,9-1 1 0,2 3 1 0,0-1-5 15,2 3-8-15,6 1-3 0,-4 1-9 16,4-1 2-16,-4 2 0 0,3-1 1 0,-5 2 6 15,-2-2-2-15,-3 1 1 0,-5 0 5 0,-5-1-1 16,-1-1 12-16,-5 0 7 0,-3-2 9 16,-6 1 11-16,-2 0-1 0,-8-2 1 0,0 3 2 15,-4-2-10-15,-1-1 3 0,-7 0-8 0,1-4-9 16,-3 1-9-16,-2-2-22 0,0-2-14 0,-4-1-1 16,-3-1-2-16,-4 0 7 0,1 0 2 0,-5-1 1 15,-1 1 10-15,-1 2 0 0,-4-1 2 0,1 0 0 16,-3 3-6-16,1 1 1 0,2 3 2 15,-2 0-4-15,6 3 1 0,2 2-3 0,0 2-2 16,6 0 4-16,1 6 5 0,3 3 10 0,-1 3 9 16,5 3 11-16,0 4 11 0,1 5 6 0,9-1 8 15,2 3 4-15,3 1-4 0,6 1-6 16,-1 0-10-16,6-3-7 0,4 1-6 31,3-2-5-31,0-5-4 0,3-3-5 0,1-4-5 0,-3-2-3 0,3-5-3 0,-7-1-1 0,4-4-2 0,-3 0 1 16,-4-2-5-16,-1-5 2 0,-3-3-2 15,-4-1 0-15,-1-1 0 0,-5 1 0 0,-2-2 2 16,-1-1 2-16,-6-1 2 0,3 0-6 0,-7-1-3 16,0-1-9-16,0 1-3 0,-10-1 1 0,2 0 1 15,-6 1 2-15,-2-1-1 0,0 1 2 16,-5-3 5-16,-1 2 3 0,-1 3 9 0,3-3 6 16,-2 3 10-16,5 2 13 0,4 2 9 0,3 1 4 15,5 4-1-15,-1 2-6 0,6 0-12 0,0 3-10 16,0 0-23-16,7 0-25 0,0 0-5 15,7 0 4-15,6 0 15 0,5 0 19 0,2 0 6 16,3-2-1-16,1 0-2 0,8 0 2 0,-2-2 0 16,1 4-2-16,-4-4 0 0,3 2-3 0,-4 1-1 15,-1-1 1-15,-3 2 1 0,-2-1 0 0,-3 1 2 16,-5 0 0-16,-6 0-2 0,0 0-4 16,-5 0-8-16,-5 1-5 0,-2 2 8 0,-1 5 17 15,0 0 23-15,0 2 16 0,-3 6 1 0,-5 0-7 16,4 4-10-16,-6 5-8 0,1 0-5 15,-1 4-4-15,1-1-2 0,0 3-3 0,3 0 0 16,2-4-3-16,1-3-2 0,3-4-1 0,0-5 2 16,4-1 8-16,3-5 9 0,5-1 9 0,0 0 6 15,2-4-1-15,0-3-1 0,3 1-5 16,2-2-8-16,-1 0-6 0,7-5-9 0,-2-2-6 16,3-4-5-16,-1 0-5 0,0-3-2 0,0 0-1 15,0-3-2-15,1 0 4 0,-7 0 4 0,0 2 3 16,-3-1 2-16,-2-1-3 0,-3 0-1 0,-2 0-2 15,-2-1-3-15,-3 0 6 0,-1-1-2 16,-2 2 2-16,-1 3 7 0,0-1 4 0,-1 4 13 16,-5 3 6-16,5 3-6 0,0 2-15 0,1 3-20 15,0 0-10-15,0 0-5 0,0 2 12 0,0 5 18 16,0 3 16-16,0 5 15 0,0 1 2 16,0 4-3-16,0 0-7 0,0 0-3 15,1 1-3-15,7-1 0 0,-2-3 2 0,6 0 3 0,0-3 0 16,1 1 1-16,0-5-4 0,1 1-1 0,0-4-7 15,-1-2-5-15,2-4-7 0,0 1-9 16,4-2-5-16,-2 0-8 0,1-5-5 0,-2-1-5 16,2-3-9-16,-3-3-10 0,0-1-8 0,0 0 2 15,-3 0 5-15,-1-3 7 0,-3 1 7 16,0-1 0-16,-2 2 1 0,-2-5 2 0,-1 2 0 16,-3-2 9-16,0-1 9 0,0-3 14 0,-2 3 18 15,0 2 20-15,-3 2 28 0,3 4 28 0,0 4 13 16,1 3-5-16,1 5-31 0,0 0-37 0,0 0-34 15,0 0-19-15,0 6 9 0,3 5 19 16,1 2 25-16,3 6 17 0,-1-1-2 0,3 5-8 16,0-1-8-16,1 0-9 0,-1 1-6 15,4 0-4-15,-1-4-2 0,0 1 0 0,2-2 0 16,0-5-1-16,-1-3-1 0,2-1-2 0,-1-3-1 0,-1-2-2 16,1-3-2-16,3-1-8 0,-2 0-8 15,2 0-7-15,1-6-11 0,0 0-8 0,1-4-5 16,0 2-1-16,0-4 9 0,0 1 16 0,-2-1 11 15,0-1 8-15,-2 1 3 0,-2 0-3 0,-1 0 0 16,-1 1 3-16,0 3 4 0,-2-2 13 16,1 2 14-16,-2 2 14 0,0 3 10 0,-1 0 2 15,3 3 1-15,-1 0-3 0,2 2 1 0,0 4 1 16,1 3-2-16,2 4-4 0,2 0-5 16,1 4-5-16,-1 0-8 0,5 2-5 0,-2-1-6 15,3 1-7-15,0-2 1 0,1 0-4 0,0 0 1 16,0-1-2-16,2-2 3 0,2-5 0 15,0 1 1-15,1-4 2 0,2-3-5 0,-2-2-1 16,0-1-2-16,0 0-6 0,1-1-1 0,1-5-7 16,-1-2-7-16,1-1-6 0,-3-1-2 0,0-2-1 15,1-2 1-15,-4 0 2 0,0-1-2 0,-3 2-5 16,-3-4-5-16,-3 0-10 0,-4-2-20 16,-4-2-22-16,-4-1-27 0,-3-5-14 0,0 0 9 15,-10-3 14-15,-4 1 30 0,-5-1 29 0,-1 5 29 16,-5 2 31-16,3 5 34 0,-1 5 22 0,4 3 8 15,0 6-7-15,1 1-16 0,2 3-17 16,2 0-12-16,2 10-5 0,1 1 6 0,3 5 8 16,2 4 14-16,2 3 9 0,1 3 4 0,3 1-5 15,0 3-6-15,6 1-9 0,2-1-4 0,4 0-5 16,6-3-6-16,1 0 2 0,3-4-4 0,4-2 0 16,1-1-2-16,2-3-7 0,1-3-5 15,1-4-6-15,2-1-7 0,-3-3-9 0,-1-1-11 16,-2-4-17-16,-1-1-16 0,2 0-12 0,-5-3-6 15,1-4 2-15,1-3 2 0,-3 0 8 16,-3-2 7-16,-3 0 10 0,-1-1 12 0,-2 2 10 16,-4-1 9-16,-1-1 8 0,-2 3 10 0,-1-1 18 15,-2 3 19-15,0 2 18 0,1 2 14 0,-3 2 3 16,-1 2 0-16,0 0-10 0,2 0-12 16,-2 0-16-16,0 0-12 0,2 0-10 0,0 0-5 15,0 5 10-15,4 1 5 0,1 1 6 0,4 5 1 16,-2-2-10-16,2 1-2 0,1 4-2 0,2-2-8 15,-3 1 1-15,5-2-2 0,1 1-2 0,0-5 3 16,5 0-5-16,-1-1-1 0,1-2-2 0,1-4-4 16,0-1 0-16,0 0-1 0,5 0-2 15,-7-6-2-15,4 0-6 0,-5-3-3 0,1 1-3 16,-2-2-5-16,-4-2 4 0,-1 1-2 0,-2-1-2 16,-4-1-6-16,-2 0-13 0,-6-2-21 15,0-2-19-15,0 0-17 0,-13-3 1 0,0 0 14 16,-5-2 18-16,-5-1 23 0,-3 2 11 0,-3 0 14 15,-1 4 14-15,-5 3 11 0,3 3 19 0,1 5 11 16,-1 3 4-16,5 3 0 0,7 0-9 16,0 6-6-16,7 1-6 0,6 3-4 0,0 4 7 15,3 2 3-15,4 3 3 0,0-4 4 0,0 6-2 16,3-4-3-16,5 2 0 0,3-2-4 0,3 2-4 16,3-2 1-16,4-2-1 0,2 0-1 15,4 0 0-15,-3-2-2 0,1-3-2 0,1-1-3 16,0-1-3-16,-4 0-3 0,0-4-5 0,-3 2 1 15,0-5 0-15,-4 2 0 0,-1-3 2 0,-2 2 1 16,-2-2-1-16,-2 1 0 0,0 1 2 0,-1-2-1 16,0 2 3-16,-2-1 1 0,2 1 0 15,-1-1 0-15,2 1-3 0,0 1-2 16,3 1-1-16,1 1 1 0,-1 2 2 0,3-3-1 0,2 2 3 16,-2 0 1-16,2-1-2 0,2 1 2 0,-2-2 0 15,1-1-3-15,-1 1 2 0,3-4-1 16,0 0-4-16,-2 0 3 0,6 0-6 0,-3-7-3 15,2-1-3-15,3-2-5 0,1-3-4 0,-3-3-5 16,3-4-5-16,-4-2-6 0,2-3-12 16,-2-3-10-16,-3-3-14 0,-1-3-17 0,-3-4-20 15,-5-6-29-15,-1-6-41 0,-7-2-26 0,-2-7-8 16,0-1 13-16,0-3 46 0,-9 0 51 0,3-2 55 16,-7-3 80-16,5 3 75 0,-1-1 79 15,-1 5 44-15,0 8-15 0,2 6-30 0,0 12-60 16,3 9-47-16,-1 9-33 0,3 8-41 0,2 6-38 15,1 3-37-15,0 2-5 0,0 8 22 16,0 7 33-16,0 7 36 0,0 9 17 0,0 7 7 16,1 8 1-16,5 5 2 0,2 1-6 0,0 5-9 15,5 4-7-15,-1 0-9 0,1 3-4 0,0-5-5 16,0 1-1-16,-2-4 0 0,2-5-1 0,-1-9 0 16,-1-4-6-16,-2-8 1 0,0-6 1 0,1-6 5 15,0-6 7-15,-3-1 8 0,2-7 4 16,-4-1 5-16,-1-2 0 0,0-3-2 0,-3 1-6 15,-1-1-11-15,0 0-7 0,0 0-7 0,1 0-12 16,-1 0-7-16,5-1-10 0,-3-4-7 0,4-1 0 16,-1 0-4-16,2-1 0 0,0-2-4 15,1 1-5-15,4-5-9 0,1 1-18 0,2-3-16 16,0 0-18-16,7-1-17 0,1 0-4 0,3-1 19 16,2 3 33-16,5 2 43 0,0 4 43 15,2 2 28-15,4 6 18 0,-4 0 8 0,1 3 8 16,2 7-1-16,-4 2 2 0,-1 3-1 0,0 2-8 15,-5 1-7-15,0 0-6 0,-7 3-9 0,3 0-2 16,-9-1-5-16,0 2-1 0,-4-1 2 16,-5-1 1-16,-2 0 2 0,-4-2-1 0,0 2 0 0,-8-3 1 15,-1-1-1-15,-6-1-4 0,-4-2-3 16,-5-3-6-16,1-2-1 0,-4-4-3 0,-5-2-1 16,-2-2 0-16,-1-2-4 0,-5-5-1 0,-1-3-3 15,2-3-2-15,-1-2-1 0,6 1 3 0,3-1 3 16,5 0 5-16,8 0 0 0,1 1-4 15,7 1-9-15,0 3-14 0,7 0-26 0,3-1-27 16,0 0-29-16,8 0-26 0,6 1-7 0,5-1 7 16,7 2 24-16,7 2 32 0,4 2 30 15,6 1 22-15,5 2 11 0,4 0 7 0,0 2 3 16,1 0-1-16,-1 0 1 0,0 0 3 0,-3 2-1 16,-1 1 1-16,-3-2 5 0,-4 1 9 0,-7 0 15 15,-2-1 15-15,-5 1 9 0,-5-1 7 16,-3 2 0-16,-4 0 2 0,-3 1-4 0,0-2-12 15,-3 2-10-15,-3 2-13 0,0 2-8 0,-1 3-2 16,-2 1-2-16,1 2-1 0,-1 1-4 0,0 2-2 16,-2 1-4-16,0 0-4 0,1 1 1 0,2-3-3 15,-1-1-1-15,2-1 1 0,-2-1 0 16,2-3-1-16,2-1 1 0,0-1-3 0,0-3-5 16,4 0-2-16,0 0-15 0,-1-4-17 0,4-1-31 15,0 0-50-15,2-1-76 0,-1-5-144 0,-1-2-238 16,-3 1-9-16,-6 2-238 0</inkml:trace>
  <inkml:trace contextRef="#ctx0" brushRef="#br0" timeOffset="-33180">26264 570 3169 0,'0'0'38'0,"0"0"-14"0,0 0-12 15,0 0-44-15,0 0-82 0,0 0-80 0,0 0-66 16,0 0-57-16,0 0-61 0,0 0-23 0,0 0-9 16,0 0 57-16,157-34 112 0,-143 37 82 0,-2-2 57 15,-2 1 14-15,-4-2 12 0,1 0-42 0</inkml:trace>
  <inkml:trace contextRef="#ctx0" brushRef="#br0" timeOffset="-32763">26899 59 3028 0,'0'0'18'0,"0"0"-61"0,0 0-31 16,0 0-4-16,0 0 5 0,0 0 37 0,0 0 13 15,0 0 2-15,0 0 4 0,87 198-1 0,-73-146 10 16,0-1 7-16,-1 5 7 0,1 1 7 15,-2 2 8-15,-1 2 1 0,-4 4 2 0,3 2-4 16,-5 2-4-16,0-1-4 0,-2 2-5 0,0-6-3 16,2-6 2-16,1-7-5 0,3-4-2 0,1-8-3 15,4-7-3-15,-1-7 3 0,2-5 2 16,3-6 1-16,-4-3 4 0,-1-5-1 0,1-3-1 16,-3-2-2-16,-2-1-11 0,0 0-2 0,2-5-9 15,-3-3-12-15,0-3 1 0,2-3-9 16,-5 0-8-16,3-1-3 0,-2-1-11 0,2-1 5 15,-1-1 11-15,0-1 17 0,-1 5 27 0,3 0 20 16,-4 3 22-16,2 5 12 0,-3 1-5 0,4 4-5 16,-2 1-7-16,4 0-4 0,3 0 12 0,-1 6 3 15,0 1 1-15,2 4-4 0,1 2-15 0,-1 0-3 16,-1 0-9-16,2 3-3 0,0 1-2 16,3-2-5-16,0 0-1 0,-3 0-3 0,1 0-5 15,2-2-5-15,-2-1-13 0,-1-3-27 0,-2-2-45 16,-1-1-76-16,-2-2-154 0,-2-4-306 0,-5 0-842 15</inkml:trace>
  <inkml:trace contextRef="#ctx0" brushRef="#br0" timeOffset="-32604">27500 593 3554 0,'0'0'25'0,"0"0"-13"0,0 0-20 16,0 0-59-16,0 0-124 0,0 0-164 0,0 0-327 16,0 0-996-16</inkml:trace>
  <inkml:trace contextRef="#ctx0" brushRef="#br0" timeOffset="-31379">4148 2824 1154 0,'0'0'64'0,"0"0"-159"15,0 0-32-15,0 0-23 0,0 0 2 0,0 0 60 16,0 0 37-16,0 0 62 0,0 0 61 0,0 0 41 16,0 0 5-16,0 0-13 0,3 40-2 15,-3-25-5-15,1 4 3 0,-1 4-2 0,0 3-14 16,1 3-14-16,-1 3-13 0,3 3-12 0,-1 2-12 16,-1 5-11-16,0 2-11 0,-1 0-5 0,2-3 1 15,0-5-1-15,1-5 2 0,1-9 4 16,0-6 3-16,5-7 7 0,-3-3 14 0,3-3 13 15,-3-1 15-15,4-2 5 0,1 0-8 0,0-5-14 16,2-2-20-16,2-4-20 0,0-1-17 16,3-2-20-16,1-2-18 0,2-3-11 0,-1-1-16 15,1-1-5-15,1 0-5 0,-3-1 1 0,0 3 9 16,-1-1 10-16,-2 2 15 0,0 1 17 0,1 2 15 16,-4 0 14-16,-3 3 13 0,1 0 8 0,-3 5 6 15,-1 2 7-15,-2 3 3 0,1 0 9 0,-2 2 14 16,1 0 15-16,1 0 16 0,1 6 2 15,0 2-8-15,1 3-11 0,3 2-18 0,-2 3-13 16,3 1 1-16,2 2-6 0,3 2-12 16,-7-2-3-16,3-2-16 0,-1 0-4 0,0-3 1 15,-1-3 0-15,2-2-2 0,-1-3 0 0,0-2-2 16,0-2-2-16,-1-2-6 0,2 0-10 0,0 0-14 16,1-8-24-16,2 0-32 0,1-5-30 0,0-1-30 15,0-2-23-15,3-3-14 0,-1 1 4 16,1 0 27-16,-1-2 44 0,-6 3 54 0,1 1 45 15,0 1 31-15,-5 1 28 0,-2 3 28 0,0 3 25 16,-3 2 29-16,-1 4 20 0,-3 0 0 0,2 2-10 16,-2 0-29-16,0 0-35 0,0 0-25 15,0 0-9-15,3 4 23 0,1 4 22 0,4 3 11 0,3 2-2 16,0 4-30-16,3 3-28 0,2 0-10 16,1 1-7-16,0-1-8 0,0 1-5 0,3-3-6 15,-1-1-9-15,2-3-19 0,-1-3-17 0,1-3-20 16,-2-2-29-16,0-1-35 0,-1-3-80 0,-5-2-144 15,-2 0-139-15,-5 0-529 0</inkml:trace>
  <inkml:trace contextRef="#ctx0" brushRef="#br0" timeOffset="-31157">4253 2347 3300 0,'0'0'-38'15,"0"0"-31"-15,0 0-68 0,0 0-70 0,0 0-32 16,0 0-95-16,0 0-84 0,0 0-164 0,0 0-694 0</inkml:trace>
  <inkml:trace contextRef="#ctx0" brushRef="#br0" timeOffset="-30051">6087 2836 2340 0,'0'0'32'0,"0"0"-68"0,0 0-17 16,0 0-36-16,0 0-12 0,0 0 24 0,0 0 13 16,0 0 42-16,0 0 33 0,0 0 2 0,0 0-3 15,0 0-7-15,0 0 7 0,0 0 10 16,75 14 10-16,-60-4 0 0,6 4 1 0,0 3-3 16,5 2-8-16,6 3-7 0,-2 2-5 0,1 2-5 15,2-2-4-15,-3 3 0 0,1-2-4 0,-5-1-1 16,0-2 1-16,-4-3-1 0,-4-4 5 0,-4-2 1 15,-6-5 0-15,-3-3 1 0,-3-1 14 16,-2-3 17-16,0 0 9 0,-5 1 19 0,-3 0 8 16,-4 0-15-16,-3 2-10 0,-7 1-19 0,-4 1-21 15,-5-1-2-15,-2 1 4 0,-4-2 2 0,-1 1 5 16,2-1 4-16,4-1 1 0,-1-3 5 16,7 0 1-16,4 0 3 0,7 0 3 15,4 0-5-15,8 0 0 0,1 0-5 0,2 0-16 0,0 0-23 16,4 0-30-16,4 0 1 0,4 0 16 0,7 0 25 15,3-2 29-15,5 2 1 0,6-4-5 16,7 2-4-16,1-4 0 0,5-2-8 0,1 0 1 16,2-4-6-16,0 0-7 0,2-1-1 0,-1-1-11 15,-5-3-8-15,0-1-13 0,-1 0-4 16,-9 0-1-16,-1-1 1 0,-5 1 7 0,-2 2-2 16,-2-3 5-16,-10 2 3 0,-1 1 1 0,-3 1-3 15,-9 1 0-15,0 0-14 0,-2 3-19 0,-3-1-19 16,-8 2-11-16,-4-2 3 0,0 3 15 15,-5-3 22-15,-5 5 19 0,3-1 15 16,-4 1 18-16,2 2 15 0,2 3 8 0,0 2 8 0,3 0 0 16,1 1-5-16,4 5-6 0,5 1-4 0,2 2 0 15,2 2 12-15,3 3 10 0,2 4 14 0,0 0 10 16,6 6 1-16,3 3-3 0,5 1-7 0,4 5-12 16,-2-1-6-16,9-3-10 0,-1 1-1 15,1-5-3-15,5-1-12 0,-2-8-8 0,2 0-14 16,5-8-10-16,-5-1-10 0,0-3-15 0,1-4-26 15,-4 0-19-15,-1-2-32 0,-4-4-44 0,1 0-48 16,-5-2-61-16,0-4-39 0,0 2 26 16,-5-2 72-16,0 0 89 0,-4-2 80 0,-1 3 40 15,1-2 11-15,-5 1 3 0,1-1 8 0,-1 4 18 16,-1 0 48-16,-3 3 103 0,0 2 83 16,1 2 46-16,-1 2-9 0,0 0-67 0,2 0-59 15,-2 0-43-15,1 0-28 0,2 0-28 0,-2 0-5 16,5 3 14-16,0 4 10 0,3 2 7 0,3 1-17 15,2 2-26-15,1 0-15 0,2 3-11 16,2-3-5-16,-2 2-7 0,5-2-6 0,-6-1 0 16,5-2 2-16,-1-3 4 0,3-1 1 0,-4-3 1 15,5-2-3-15,-3 0-5 0,1-8-6 16,3-2-11-16,-2 0-2 0,-5-2-9 0,2-4-7 16,-1 3-4-16,-4-4-9 0,0 0-5 0,-1 0-7 15,-3 1-6-15,0 0-14 0,-7-1-13 0,-3 0-31 16,-1 0-38-16,0 0-25 0,-6 1 7 0,-7-1 27 15,-2 0 35-15,-7 2 33 0,3 2 13 0,-5 0 21 16,-2 3 31-16,0 3 39 0,1 1 29 16,6 4 16-16,-1 2-5 0,5 0-21 0,4 5-15 15,4 3-9-15,-3 3 3 0,8 2 13 0,-2 1 7 16,4 3 8-16,0 3 11 0,0 4 1 0,5 1 0 16,-1 7-7-16,6-1-14 0,2 4-7 15,0 3-10-15,0 0-7 0,2 3-5 0,1 2-8 16,-1 1 2-16,-2 2 1 0,0 0-1 0,-2 1 9 15,-2 1-4-15,2-3-4 0,-5 0 0 16,1-3-5-16,-1 0 2 0,-2-3 3 0,1-2-2 16,0 2 0-16,-4-5-4 0,1-3-3 15,-1-3 0-15,0-8-10 0,0-3-16 0,0-4-31 0,0-7-41 16,2-3-31-16,-2-3-23 0,0 0-5 0,0-2-94 16,0-2-169-16,0-1-560 0</inkml:trace>
  <inkml:trace contextRef="#ctx0" brushRef="#br0" timeOffset="-28903">7612 3270 2898 0,'0'0'20'0,"0"0"-45"0,0 0-58 15,0 0-13-15,0 0 22 0,0 0 16 0,0 0 26 16,0 0-15-16,0 0-34 0,0 0-28 0,156-62-25 15,-133 45-2-15,2-2 20 0,-1-2 19 0,-3 1 34 16,-1-1 20-16,-3 0 5 0,0 0-10 16,1 2-24-16,-3-1-21 0,-1 2 4 0,-1 1 24 15,-2 1 34-15,-4 4 36 0,1 1 26 0,-5 2 18 16,1 1 29-16,-4 3 26 0,0 4 19 16,0 1 7-16,0 0-15 0,0 0-26 0,0 0-26 0,0 0-23 15,0 0-17-15,0 3-4 0,0 2 20 16,4 5 21-16,0 3 22 0,2 2 10 0,1 6-18 15,-1-1-24-15,3-1-20 0,2 0-17 0,-3-3-2 16,1 0-3-16,4-4 4 0,0-1 3 16,1-4 2-16,1-1 1 0,4-3-4 0,-3-2-5 15,-1-1-9-15,5 0-9 0,-1-4-9 0,-3-2-15 16,3-3-15-16,0-2-12 0,-2 1-17 0,0-3-10 16,1 0-12-16,-4 1-10 15,-2-1 8-15,-2 2 15 0,-2-2 26 0,0 1 31 16,-4 1 20-16,-1-2 17 0,-2 3 14 0,2 0 11 0,0-1 12 15,-3 4 13-15,1-1 9 0,-1 3 11 0,0 4-7 16,0 1-11-16,1 0-21 0,-1 0-24 16,0 0-9-16,2 0-10 0,-1 3 14 0,5 1 22 15,0 5 15-15,5 1 14 0,0 2-10 0,3 1-17 16,0 3-10-16,1-3-10 0,1 2-5 0,-1-2-2 16,7-1-3-16,-3-3 0 0,4-1 0 15,-2-3-1-15,1 0-2 0,1-5 0 0,-4 0-4 16,4 0-3-16,-2-5-3 0,-1 0-6 0,3-5-3 15,-5 1-7-15,4-1-7 0,-4-2-7 16,1-2-11-16,0 0-9 0,-4 0-4 0,-1 0-4 16,-1 0-1-16,-2-2-6 0,-7 3-21 0,3-1-35 15,-6-2-56-15,-1 2-78 0,-1-1-70 0,-10-3-23 16,-3 2 47-16,-7 0 95 0,1-3 101 0,-4 7 78 16,-2 1 31-16,-1 5 27 0,1 3 59 0,2 3 66 15,5 0 53-15,0 6 25 0,1 5-15 0,6 0-27 16,5 5-16-16,-2 0-5 0,7 3 6 15,2 1-13-15,0 1-16 0,2 2-22 16,9 2-38-16,1-3-24 0,2 2-17 0,2-1-13 16,2-2-2-16,5-2 1 0,2-2-3 0,-1-4 2 15,2-1-5-15,1-4-6 0,1-2-4 0,-1-3-6 16,2-1-8-16,-1-2-10 0,0 0-18 0,-2-5-25 16,-2-2-36-16,-5-3-38 0,5 1-32 15,-7-3-24-15,4 0-16 0,-5 0 7 0,-2 0 11 16,-2-2 33-16,0 2 49 0,-6-2 42 0,2 0 45 15,-5 2 24-15,-2-2 19 0,1 1 20 0,-2 1 13 16,0-1 27-16,-2 2 32 0,-1 3 47 16,2 0 43-16,0 4 22 0,-1 1-10 0,1 3-44 0,1 0-57 15,0 0-54-15,0 0-39 0,0 0-23 16,0 3 4-16,3 3 25 0,1 5 23 0,5 0 19 16,-2 3-1-16,4 3-22 0,1-1-13 0,2 3-9 15,0-1-7-15,-1-1-1 0,2 0-7 16,0-3-3-16,3-1 0 0,-1-2 0 0,-2-2 0 15,0-1 2-15,-2-3 1 0,2-2 0 0,3-1-4 16,-3-2-3-16,0 0-9 0,0-2-13 0,0-6-12 16,1 1-14-16,4-3-15 0,-4-3-16 0,-1 2-15 15,0-3-6-15,0-2 5 0,-3 1 11 16,-1-2 16-16,-3 1 13 0,-3-1 4 0,-4 0 3 16,0 0 6-16,-1 2 6 0,0-3 15 0,0 3 27 15,0 1 34-15,0 3 33 0,0 4 25 16,0 2 12-16,0 3-14 0,0 2-21 0,0 0-25 15,0 0-26-15,0 0-17 0,2 2 3 0,6 6 22 16,-3 1 16-16,6 3 14 0,1 0-5 0,2 4-20 16,1-1-12-16,2 1-14 0,3 2 0 0,-2-2-4 15,2-1-4-15,-2-1 2 0,4-2-5 16,-3-1-2-16,1-2 0 0,-2-3-6 0,0 0-1 16,1-1-9-16,-1-2-17 0,-5-3-23 0,4 0-62 15,-3 0-80-15,-1 0-149 0,-2-1-318 0,-3-1-842 16</inkml:trace>
  <inkml:trace contextRef="#ctx0" brushRef="#br0" timeOffset="-28408">9999 2454 2815 0,'0'0'88'0,"0"0"-140"16,0 0-30-16,0 0-32 0,0 0 17 0,0 0 23 15,0 0 27-15,0 0 34 0,0 0 6 16,0 0 0-16,0 0 5 0,0 0 3 0,0 0 9 16,160 21 5-16,-141-21 1 0,5 1 3 0,0-1-4 15,-4 1-7-15,6-1-1 0,0 2-8 16,-1 1-2-16,-2 0 3 0,-1 0-6 0,1 0 3 15,-7 2-1-15,3-2-4 0,-9 1 3 0,1-1-7 0,-2 2-6 16,-6-2-7-16,-2-1-10 0,-1 3 2 16,0 3 12-16,0 1 15 0,-2 3 18 0,-9 4 3 15,-2 3-5-15,-2 3-5 0,-2 2-7 0,-6 3 0 16,-3 3-1-16,0 2 2 0,0 5 2 16,0 0-1-16,4 2 5 0,0-2 2 0,7-1 1 15,3-4 5-15,2-4 1 0,7-5 4 0,2-4 8 16,1-4 11-16,3-4 15 0,8 1 9 15,1-1-1-15,3-1-7 0,1 1-8 0,8-4-10 16,2 1-7-16,1-3-6 0,0-1-10 0,3-2-7 16,3-1-5-16,-2-1-4 0,-2 0-1 15,0 0-4-15,-2-4-3 0,-2-1-4 0,-4 1-5 16,-4-3-3-16,-3 2-7 0,-1 1-7 0,-3 0-15 16,-6-1-29-16,3 2-48 0,-6 0-71 0,-1-1-153 15,0 0-221-15,-1 2-18 0,-5-2-114 0</inkml:trace>
  <inkml:trace contextRef="#ctx0" brushRef="#br0" timeOffset="-28194">10150 2835 3054 0,'0'0'27'0,"0"0"-36"0,0 0-30 0,0 0-6 15,0 0 14-15,0 0 13 0,0 0 1 16,0 0 4-16,186-35-13 0,-157 28-13 0,1 1-13 16,1 2-11-16,-9-1-9 0,3 2-12 0,-9 2-31 15,3 1-78-15,-4 0-148 0,-1 0-222 16,-3 0 8-16,-6 0-251 0</inkml:trace>
  <inkml:trace contextRef="#ctx0" brushRef="#br0" timeOffset="-27754">10708 2920 2019 0,'0'0'831'0,"0"0"-816"0,0 0-19 15,0 0-17-15,0 0 10 0,0 0 16 0,0 0 2 16,0 0-4-16,0 0-1 0,153 16-1 0,-129-16-2 16,-5-1 5-16,3-5 1 15,-6 0 6-15,1 0 2 0,-4-2-2 0,0-1 4 16,-1-1-6-16,0-3-4 0,1 1-4 0,-2-2-15 0,-1 0-11 15,-3 0-11-15,1 0-9 0,-5-2-8 0,-1 0-14 16,-2-1-16-16,-5 1-18 0,-5 2-13 16,-5-3-1-16,-7 2 7 0,1 1 12 0,-5 2 17 15,-6 3 18-15,1 1 20 0,-1 5 21 0,-2 2 19 16,6 1 13-16,2 3 8 0,2 5 10 16,7 0 13-16,2 4 7 0,3 3 4 0,1 1-1 15,6 1-6-15,-1 1 10 0,6 3 16 0,0 1 15 16,8 2 8-16,2-3 3 0,5 0-5 0,3 1-12 15,4-1-10-15,2-3-11 0,-1 0-9 16,5 1 0-16,3-4-5 0,-1 0-5 0,-1-1-7 16,-1-2-8-16,1-2-7 0,0-2-3 0,1 0-6 15,0-1 3-15,-1 1-1 0,-2-3-1 16,0 1 3-16,0-3-4 0,1-1-3 0,-2 0-1 0,0 0-5 16,-2-2 0-16,-3 0-1 0,1 1-6 15,-1-1-1-15,-3 0-14 0,1 1-17 16,0-1-23-16,-2 0-34 0,-4 2-57 0,2 1-81 0,-1 0-188 15,-3 0-282-15,-3-1-819 0</inkml:trace>
  <inkml:trace contextRef="#ctx0" brushRef="#br0" timeOffset="-26389">13514 2622 2272 0,'0'0'-152'0,"0"0"-178"0,0 0-26 15,0 0 48-15,0 0 141 0,0 0 148 0,0 0 34 16,0 0 21-16,0 0 24 0,0 0 23 16,0 0 17-16,0 0 17 0,109-67 3 0,-105 54 9 15,-4 0-7-15,0 0-12 0,0 2-3 0,-1-2-21 16,-6 0-15-16,-3 4-22 0,1-1-17 0,-4 1-8 15,2 3-6-15,-1 0-7 0,-3 2-12 16,-1 2-16-16,-1 2-1 0,-2 0 1 0,-1 0 9 16,-2 9 11-16,0 2 4 0,-3 1 6 0,2 2 9 15,4 3 6-15,-1 0 6 0,3-1 3 16,4 4 10-16,-1 0-1 0,3 2-2 0,3 2-8 16,4 1-13-16,1 0-4 0,3 1-2 0,0 1 2 15,5-4 1-15,5 2-3 0,4-2-1 16,2-2-3-16,5-2-5 0,-1-6-3 0,3-3-2 15,5-3-2-15,3-2-4 0,0-5-7 0,1 0-7 0,3-4-8 16,-3-5-4-16,2-3 0 0,-1-2-1 16,-3 3 6-16,-2-3 6 0,-2 0 10 0,-3 5 4 15,1 0 8-15,-8 2 1 0,-2 3 1 0,-5 1 1 16,-5 3-2-16,0 0 2 0,-1 0 3 0,-1 0 12 16,0 4 11-16,2 4 9 0,2 1 6 15,-1 2-6-15,3 4-5 0,1 0-9 16,0 2-11-16,2 0-1 0,0 0-5 0,-1-2-2 15,-1-4-4-15,2 2-3 0,-3-6 0 0,0 1 5 16,5-3 5-16,-2-2 10 0,2-3 1 0,1 0 0 16,1 0-1-16,0-3-9 0,4-3-3 0,0-4-6 15,0 0-7-15,0-1-7 0,-1-2-7 0,0-3-7 16,-2 1 0-16,-2 0-5 0,-4-1-7 16,-2-3-4-16,-4 1-5 0,-4-1-4 0,0 2-11 15,-3-4-6-15,-8 2 0 0,-5-3 6 0,-6 4 15 16,0-1 15-16,-5 3 12 0,-2 1 16 0,-2 5 17 15,1 4 9-15,0 1 12 0,1 5-3 16,-1 0-7-16,4 7-2 0,1 4-5 0,1 3-1 16,1 2 3-16,5 1-3 0,3 3 6 0,4 2-5 15,1 0 0-15,8 0 3 0,2 3-3 0,0-2 2 16,7 3 1-16,5-5-4 0,6-1-2 16,-1-3 1-16,5-5 2 0,0-2-3 0,3-2-1 15,1-5-5-15,-1-3-9 0,4 0-2 0,0-2-9 16,1-5 0-16,1-1-4 0,-2-4-3 0,-2 0-1 15,-1-2 1-15,-3 0 4 0,-1 1 4 0,-5 1 7 16,0-1 0-16,-4 0 2 0,-4 2-2 16,2 0-4-16,-5 1 1 0,-1 0-1 0,-2 2 2 15,0-1 0-15,1 0 2 0,-3-1 5 0,0 3-3 16,1 3 2-16,-2 0 0 0,0 2-2 16,0 2-1-16,0 0-6 0,0 0-2 0,0 0 1 15,0 0-8-15,2 2 9 0,1 3 15 0,1 2 10 16,2 2 17-16,-2 4 4 0,3-1-11 0,1 1-6 15,0 1-11-15,-1 0-3 0,0 0-2 16,1 1-2-16,-1-3 2 0,2-3 0 0,-1 0-1 16,-1-3 7-16,1-3-7 0,1 0 1 0,2-2-2 15,0 1-7-15,1-2 0 0,4 0-7 0,-1-6-5 16,4-3-2-16,2-1-14 0,-2-4-11 16,3-1-13-16,1-4-17 0,2 2-9 0,-1-1 1 15,2 2 2-15,-4-3 18 0,4 1 13 0,-6 0 13 16,1 0 16-16,-2 3 7 0,-1-1 12 0,-2 2 10 15,-5 5 4-15,-1 1 9 0,-4 4-1 0,-4 3 1 16,-1 1 2-16,-1 0 3 0,0 0 18 0,3 5 27 16,-2 5 14-16,5 2 6 0,-4 3-11 15,5 5-24-15,-1 1-15 0,2 3-13 16,-1-1-7-16,1 3-9 0,1 2-6 0,0-1-2 16,0-3-2-16,2-1-4 0,-3-3-1 0,2-1-4 15,-1-5-12-15,0-2-17 0,2 0-29 0,1-5-42 16,0 1-67-16,-1-4-154 0,0-2-323 0,-6-1-847 0</inkml:trace>
  <inkml:trace contextRef="#ctx0" brushRef="#br0" timeOffset="-25477">15817 2662 1526 0,'0'0'494'0,"0"0"-329"16,0 0-106-16,0 0-42 0,0 0 0 0,0 0 13 15,0 0 16-15,0 0 10 0,0 0-5 0,0 0-8 16,0 0-8-16,0 0-12 0,0 0-1 16,0 0 0-16,142 95-1 0,-120-89 1 0,1-3-4 15,0-1-4-15,1-2 0 0,-3 0-6 0,0-4-2 16,-2-2-7-16,0-3 0 0,-3 1-3 16,1 0-4-16,-3-1-1 0,-5-1-6 0,-1 0-5 15,-2 1-1-15,-2-2-12 0,-4 0-12 0,0 0-21 16,-7-2-23-16,-4-1-3 0,-4 1 5 0,-3-1 18 15,-4 1 24-15,-3 0 20 0,-4 3 14 0,-4 0 11 16,-1 3 11-16,0 2 11 0,-2 4 5 0,6 1 2 16,2 0 1-16,0 4-2 0,2 4 5 0,3 2-1 15,7-2-4-15,2 3-3 0,5-2-6 16,4 0 0-16,5 1 6 0,0 3 9 0,2 1 8 16,9 2 0-16,-2-2-2 0,6 2-7 0,3 1-4 15,4-1 0-15,2-2 0 0,0-3 1 16,3 0-1-16,4-2-6 0,2-3-4 0,-3-1-7 15,3-2-3-15,-2-2-2 0,-3-1-1 0,-2 0 1 16,-2 0-1-16,-5 0 1 0,3 0 1 0,-7-1-1 16,2-1 2-16,-4 2-1 0,-2-1 0 15,1 1 0-15,-3 0-2 0,-1 0-1 0,1 0-1 16,-2 0-1-16,1 0 2 0,3 0-2 0,-2 0 1 16,0 3 0-16,2-2 1 0,3 1 0 15,-2-1 2-15,0-1 0 0,-1 2 2 0,3-2 1 16,-2 0-1-16,2 0 1 0,2-3-2 0,1-3 2 15,2-2-5-15,1-3-1 0,2-2-2 0,3-2-2 16,-4-4-2-16,5 0 0 0,2-4-7 0,-2-3-5 16,-2-2-7-16,-1-2-7 0,1-3-9 15,-1-3-9-15,-4-1-5 0,-3-3-1 0,-3-2 0 16,-5-1-6-16,0-1-6 0,-7-1-7 0,-1-3-7 16,-1 3 11-16,-10-1 13 0,-1 3 23 0,-2 4 14 15,-2 5 17-15,-7 0 13 0,2 5 2 0,-2 2 1 16,-2 7-2-16,1 4-7 0,2 3-9 15,1 6-9-15,-2 6-6 0,5 1-1 0,-2 4 7 16,1 7 12-16,2 5 12 0,-3 6 9 0,5 4 9 16,1 5 12-16,5 6 8 0,2 2-2 15,1 8 0-15,6 2-2 0,0 10-3 0,7-2-2 16,6 3 0-16,2-1-8 0,4-3-8 0,2-4-4 16,5-7-5-16,2-3 4 0,3-6 3 0,-1-5 1 15,3-4-1-15,1-6-3 0,-1-3-1 16,1-2-3-16,-1-4-3 0,0-2-4 0,-2-4-10 15,-2-3-2-15,1-3-9 0,2 0-17 0,1-3-22 16,0-4-45-16,-2-3-76 0,-2-1-143 0,-10 2-306 16,-5 2-856-16</inkml:trace>
  <inkml:trace contextRef="#ctx0" brushRef="#br0" timeOffset="-24830">17147 1768 1969 0,'0'0'52'0,"0"0"-59"16,0 0-28-16,0 0-8 0,0 0 9 0,0 0 27 15,0 0 21-15,0 0 24 0,0 0 22 0,0 0 26 16,0 0 12-16,0 0 5 0,0 0-2 0,0 0-16 16,106 189-14-16,-96-147-16 0,-3 5-12 15,2 2-7-15,-2 7-3 0,0 4-4 0,0 0-3 16,0 3-5-16,0 4-5 0,-1-2-5 0,0-1-5 16,1-4-3-16,-3-7-2 0,7-8 0 15,-2-8 0-15,-2-10 0 0,5-7 3 0,1-5 8 16,-1-2 5-16,0-6 5 0,1-2 0 0,-4-3-4 0,1-2-8 15,1 0 0-15,-1 0-5 0,-1-5-4 16,-1 1 5-16,1-2-8 0,-4-2 1 0,3 1 0 16,-4 3-6-16,1-2 3 0,-1 1-1 0,-1 0-3 15,-2 2 4-15,1-1-10 0,2 1-5 16,0-2-5-16,-1 0-9 0,-1 0 4 0,5-1 0 16,-1-2-2-16,2-1 8 0,-3-3-6 0,6-1 2 15,-4 0 5-15,1 0-6 0,2-4 4 0,-5 1 0 16,5-1-4-16,-6 3 9 0,3-2 5 15,-4 3 3-15,-2 2 8 0,-1 0-2 0,0 3-1 16,0 2-1-16,-1 2-6 0,-2-1 0 0,-4 4-12 16,4-1-6-16,-1 2 3 0,-5 0 5 15,3 0 14-15,-1 2 17 0,-4 4 5 0,5 3 11 16,-4 0-1-16,3 6 3 0,0-2 4 0,5 1-1 16,-2 2 8-16,4-1 0 0,0 2-2 0,2 0 3 15,4 1 0-15,6 0-3 0,2-1 2 0,2 0-9 16,5-3-8-16,-2 0-1 0,5 0-11 15,1-3 1-15,1-4-3 0,1 1-5 0,0-2-3 16,1-4-11-16,-1-2-16 0,0 0-26 0,1-2-28 16,-2-6-32-16,0-4-42 0,-5 0-67 0,0-3-115 15,-2-1-187-15,-8 3 9 0,-2 4-262 0</inkml:trace>
  <inkml:trace contextRef="#ctx0" brushRef="#br0" timeOffset="-24620">17118 2001 3058 0,'0'0'27'0,"0"0"-17"16,0 0-28-16,0 0-11 0,0 0 1 0,0 0 6 15,194-44 0-15,-138 46-4 0,4 1-9 0,6 0-19 16,-2 2-21-16,-4 1-25 0,3 1-44 15,-7-1-70-15,-6 3-103 0,-6 2-187 0,-8-1-46 16,-19-6-407-16</inkml:trace>
  <inkml:trace contextRef="#ctx0" brushRef="#br0" timeOffset="-23000">17843 2381 2854 0,'0'0'90'0,"0"0"-133"16,0 0-39-16,0 0-8 0,0 0 3 0,0 0 29 16,0 0 8-16,0 0-6 0,0 0 0 0,175 12 13 15,-142-15 18-15,-2-4 18 0,-2 4 20 16,-4-2 16-16,-8 3 11 0,2-1 5 0,-5 3-3 16,-2 0-13-16,-1 0-10 0,0 3-10 0,0 4-4 15,0 2 3-15,0 3 1 0,-3 4 3 0,3 0 3 16,-4 4 1-16,-2 0 1 0,-2 3-1 15,-3 2-3-15,0 1 0 0,0 2-3 0,0-2-1 16,-1-1-2-16,-2-3 3 0,2-3-4 0,1-5-1 16,0-2 3-16,0-4-2 0,0-4 4 0,4-1 4 15,-2 0-2-15,7-1 3 0,-2-1-5 0,3-1-5 16,4 0-5-16,1 0-11 0,4-7-9 0,0-2-7 16,0-2-10-16,2-3 2 0,1-1-4 15,-3-1 2-15,-3-2 5 0,5 2-4 16,-5-2-1-16,-2 0-2 0,-1-2-3 0,-2 0 3 0,-5 1 2 15,2 0 10-15,-7 1 15 0,2 2 17 0,-3 4 23 16,3 4 15-16,-3 3 9 0,0 3 1 16,0 2-14-16,0 0-15 0,3 0-16 0,-3 0-13 15,1 2 7-15,0 3 17 0,2 6 16 0,0 3 14 16,4 0 0-16,-3 4-11 0,4 0-11 16,-3 3-10-16,5 1-6 0,-5 1-4 0,6-1-1 15,-1-1-3-15,-3 0 3 0,4-3-2 0,0-3-3 16,-3-2 1-16,0-5 0 0,4-2-2 0,-2-3 2 15,-3-1-2-15,4-2-6 0,1 0-5 16,0 0-17-16,2-2-20 0,1-3-22 0,0-3-27 16,3-3-24-16,1 2-24 0,-3-3-22 0,-1 0-20 15,4-2-21-15,-5 0-17 0,-3 0-9 0,-3 0-2 16,2 0 30-16,-6 0 49 0,-2 0 70 0,4 0 99 16,-3 5 122-16,-2 1 100 0,-1 2 55 15,1 5-12-15,-1 0-70 0,2 1-78 0,-1 0-53 16,3 1 8-16,-1 5 23 0,1 3 20 0,4 2 7 15,-2 3-30-15,3 2-31 0,2 0-21 16,-4 0-18-16,5 3 1 0,-1 1-5 0,0-1-7 16,-3-2-7-16,4-2-13 0,-1 0-4 0,3-3-3 15,-2-1 0-15,1-1 0 0,0-3-2 0,1-3-4 16,0-1-4-16,-1-1-11 0,1-2-14 0,0 0-13 16,1 0-15-16,2-7-21 0,1 1-15 15,-3 1-21-15,0-3-12 0,-3 1-2 0,-1-1 6 16,-4 0 25-16,3 3 33 0,-3-1 35 0,-2 0 35 15,-2 3 25-15,-1 0 15 0,4 3 15 16,-5-1 6-16,2 1 3 0,-2 0 12 0,-1 0 6 16,3 0 12-16,3 0 6 0,-4 1-5 0,1 2-10 15,4 0-17-15,-2 3-14 0,4-4-11 0,-4 2-9 16,5 0-2-16,-4-1-2 0,5 0-2 16,-1-2 3-16,-3 3-1 0,2-4-2 0,2 0 0 15,-3 0-6-15,2 0-4 0,2-2-2 0,1-4-7 16,-1-1-3-16,0-1-4 0,0-3-8 0,1-1-2 15,-1 2-5-15,-4-4-6 0,3 1-3 0,-1 1-12 16,-5-2-18-16,-4 0-19 0,1-2-34 16,-2-1-27-16,-3-1-25 0,-9-2-13 0,-3 1 7 15,-4-1 20-15,-6 0 37 0,-1 0 36 0,-4 4 39 16,-3 2 42-16,3 5 34 0,-1 3 20 0,-3 4 15 16,2 2 9-16,0 0 6 0,3 6 10 15,4 5-3-15,8 1-11 0,2 3-16 0,4 3-13 16,2 4 0-16,5 1-3 0,3 1-3 0,1 0-5 15,1 1-8-15,9-2-2 0,1-2-4 0,4-1-4 16,1-1-3-16,7-4-5 0,-2 0-2 16,5-3-8-16,0-4-1 0,0 0-7 0,0-3-10 15,1-2-6-15,-2-2-13 0,-1-1-8 0,-1 0-9 16,-1 0-5-16,1-3 0 0,-3-2 0 16,0-1 7-16,-4 0 9 0,-1 1 3 0,-2-1 14 15,-1 0 8-15,-2-1 10 0,-4 1 12 0,5 1 7 16,-2 2 6-16,-4 1 6 0,-1 2 1 0,3 0-2 15,-3 0 1-15,-1 0 3 0,4 0 7 0,-3 5 5 16,4 3 1-16,-3-1-4 0,5 4-11 0,-1 1-1 16,-2 1-6-16,3-1-6 0,-3 1-1 15,2 1-6-15,1 0-3 0,-5-2 1 0,6 2-4 16,-1-3 2-16,-3-2 1 0,3-2-2 0,0-1 3 16,-3-2-4-16,5 0-4 0,-2-4-3 0,1 0-7 15,-2 0-10-15,3-2-9 0,1-4-16 16,0-3-10-16,2-2-21 0,-1-2-16 0,4-4-4 15,-5 0 2-15,0 0 11 0,-4 3 6 0,2-4 1 16,-1 3-4-16,-5-2-11 0,2-1-11 16,-3 0-12-16,-2 0-1 0,-1-4 2 0,0 2 31 15,-1 3 50-15,0 0 66 0,0 3 69 0,0 5 40 16,0 4 12-16,0 2-25 0,0 3-46 0,0 0-41 16,0 0-36-16,0 0-13 0,6 6 17 15,-4 3 30-15,1 5 23 0,5 2 15 0,-4 3-8 16,5 2-20-16,-4 2-11 0,6 3-14 0,-5-3-9 15,3 1-7-15,2 1-4 0,-4-4-4 0,2-1-3 16,1-1 0-16,-5-5-2 0,5-4 0 0,-5 0-1 16,4-6-2-16,-4 0-3 0,3-4-1 0,-2 0-11 15,3 0-15-15,2-5-25 0,0-4-40 16,3-5-49-16,1 0-39 0,0-4-27 16,-1 1 2-16,-1 0 25 0,-1 0 11 0,-2-2 7 15,-3 2-5-15,0 1-4 0,-5 1 8 0,1 0 12 16,-2-1 48-16,1 1 68 0,-1 3 123 0,-1 1 132 15,4 5 82-15,-4 2 31 0,0 1-45 0,2 3-74 16,-2 0-62-16,0 0-53 0,0 0-34 16,1 4 2-16,0 4 19 0,1 0 16 0,1 5 10 15,2 1-12-15,-2 2-29 0,-1 3-18 0,3-1-12 16,4 0-11-16,-2 2-7 0,0-3-3 0,1-1-4 16,-3-1-1-16,6-1 0 0,-5-2-6 15,3 0-3-15,1-5-4 0,-3-1-8 0,4-2-12 16,-2-1-26-16,2-1-46 0,-1-2-80 0,3 0-157 15,0 0-299-15,-4-2-765 0</inkml:trace>
  <inkml:trace contextRef="#ctx0" brushRef="#br0" timeOffset="-22395">20685 2284 2811 0,'0'0'91'0,"0"0"-68"15,0 0-30-15,0 0-13 0,0 0-10 16,0 0 8-16,0 0 3 0,0 0 8 0,0 0 2 16,153 18-1-16,-126-7 1 0,-1-2 0 0,0 0 2 15,-3 0 6-15,-5 1-2 0,-2-3 2 16,2 0-2-16,-4 2-3 0,-5-3-1 0,2 1-8 15,0-1-6-15,-3 0-13 0,-2 2-22 0,-5-4-13 16,0 3-15-16,-1 0 3 0,-1-1 22 0,-6 3 19 16,-10 2 26-16,0 2 8 0,-9 1 6 15,-1 3 1-15,-6 2-2 0,-2 3 5 16,-2 1 2-16,3 1 3 0,-2 1 4 0,9-1 1 0,1-1-1 16,7-1 2-16,5 0-3 0,5-2 2 0,4-4 6 15,0-1 3-15,5-3 18 0,0 1 10 0,10-3 4 16,2 1 5-16,4 1-11 0,9-4-12 0,2 0-7 15,3-4-14-15,7-1-6 0,0-2-6 16,-2-1-6-16,4 0-3 0,0 0-7 0,-2-4-4 16,-6-2-7-16,4 0-3 0,-5 0 2 0,-3 0-1 15,-2-2 2-15,-6 2 4 0,0 1 1 16,-11 1 2-16,2-1-3 0,-8 1-11 0,-2-3-17 16,0 0-34-16,-4-1-19 0,-8-2-14 0,-6-1-9 15,-5 1 13-15,-6-1-2 0,-6 1-17 0,-5-3-30 16,-2 1-14-16,-3 2 21 0,-3-3 51 15,4 1 73-15,2 1 79 0,5 2 55 0,7 1 31 16,5 2 8-16,9 2-21 0,7 2-22 0,3 0-1 16,6 2-3-16,0 0-6 0,0 0-28 15,7 0-30-15,4 0-18 0,2 0-2 0,4 2 13 16,7 2 5-16,5-2-5 0,1 0-8 16,7 1-13-16,1-2-8 0,3 2-14 0,0-1-30 0,0-1-63 15,1-1-88-15,-1 0-114 0,2 0-152 0,-8 0 11 16,-7 0 82-16,-11-1 60 0</inkml:trace>
  <inkml:trace contextRef="#ctx0" brushRef="#br0" timeOffset="-22018">21482 2573 0 0,'0'0'91'0,"0"0"47"0,0 0 48 16,0 0 28-16,0 0-20 0,0 0-46 16,0 0-34-16,0 0-25 0,0 0-18 0,0 0-12 15,0 0-7-15,0 0-2 0,161 51-3 0,-148-51-4 16,0 0-8-16,1-4-10 0,0-2-8 15,1-1-10-15,1-5-2 0,-5 2-7 0,1-2-10 16,-1 0-3-16,-3-2-2 0,-5 0 5 0,-2 2 7 16,-1-1-5-16,-1 1-10 0,-8-2-8 0,-2 2-11 15,-3-2 8-15,-1 1 10 0,-4 0 7 16,-3 3 8-16,-3-1 4 0,1 2 4 0,-5 1 17 16,2 2 16-16,0 1 17 0,-1 4 12 0,2 1-6 15,2 0-4-15,0 1 3 0,0 7 6 0,2 3 14 16,6 1 6-16,2 3 10 0,2 3 6 0,4 3 8 15,2 4 3-15,6 0-4 0,0 6-12 16,0-3-14-16,8 5-11 0,5-3-15 0,2 0-7 16,2 3-7-16,5-4-6 0,4 1-3 0,-1-3-3 15,5 1-2-15,0-6-5 0,0-2-5 16,3-3-2-16,-3-2-5 0,-2-4-4 0,1-2-5 0,0-3-7 16,1-1-12-16,1-4-14 0,-2 1-28 15,-2-2-40-15,2 0-54 0,-3 0-87 0,0-3-158 16,-7 1-225-16,-8-1-730 0</inkml:trace>
  <inkml:trace contextRef="#ctx0" brushRef="#br0" timeOffset="-21049">23592 1860 1749 0,'0'0'-224'0,"0"0"-10"15,0 0 37-15,0 0 64 0,0 0 157 0,0 0 23 16,0 0 16-16,0 0 30 0,0 0 22 0,0 0 16 15,0 178 4-15,4-142-32 0,-1 5-23 0,-1 5-17 16,0 4-15-16,0 3-1 0,-2 3-6 16,2 1-8-16,-2 2-13 0,0-1-5 0,0 0-7 15,0-3-1-15,-4-5-4 0,4-4-3 0,-2-8-2 16,2-5-1-16,0-6 1 0,2-9-1 0,2-6 2 16,0-4 4-16,-1-7 11 0,-2 1 18 15,0-2 20-15,-1 0 21 0,0 0-7 0,0 0-2 16,-2 0-31-16,-1-6-40 0,-5-1-27 0,1-6-27 15,-4 2-8-15,-3-5 13 0,-3 2 11 16,-3 0 14-16,-3 1 5 0,-3 1 2 0,0 1 7 16,-2 0 3-16,-2 4 10 0,1 1 10 0,0 2 8 15,1 4 8-15,2 0 3 0,1 0-1 0,5 2 1 16,2 4-4-16,6 2-3 0,1-1 0 16,5 4-2-16,4 2 7 0,2 3 8 0,0 2 12 15,5 3 11-15,7-3 0 0,3 2-2 0,6-1-7 16,5-2-5-16,2-3-1 0,7-3-9 15,3-3-5-15,11-2-8 16,-1-5-9-16,6-1-3 0,4-1-7 0,-1-7-12 0,3-1-11 0,0-3-14 16,-4-1-7-16,0-3-3 0,-5 1-2 0,-8 0 3 15,-6-2 1-15,-5 1 4 0,-9 0 14 0,-3 2 6 16,-9 2 21-16,-3 2 15 0,-5 1 7 0,-3-1 7 16,0 3-5-16,0 1 2 0,-5 0 10 15,-1 2 5-15,3 0 6 0,1 2-7 0,0 2-13 16,2 0-11-16,0 0-17 0,0 0-10 0,0 0 3 15,0 7 8-15,0 2 16 0,0 3 12 0,4 0 1 16,-1 3-2-16,3 0-7 0,1 2 0 16,2-1-5-16,2 0-5 0,3-2-3 0,-1-2-12 15,5-2-13-15,-3-2-16 0,4-2-26 0,0-1-33 16,0-5-55-16,1 0-85 0,-3-3-163 16,-2-3-147-16,-5 1-546 0</inkml:trace>
  <inkml:trace contextRef="#ctx0" brushRef="#br0" timeOffset="-20884">24126 2170 2943 0,'0'0'24'16,"0"0"-19"-16,0 0-14 0,0 0-43 0,0 0-67 15,0 0-41-15,0 0-33 0,0 0-33 16,0 0-49-16,0 0-95 0,0 0-133 0,0 0 49 15,0 0-157-15</inkml:trace>
  <inkml:trace contextRef="#ctx0" brushRef="#br0" timeOffset="-7144">25416 2506 0 0,'0'0'13'0,"0"0"4"16,0 0 12-16,0 0 22 0,0 0 21 16,0 0 13-16,0 0 0 0,0 0-7 0,0 0-6 15,0 0-2-15,0 0 0 0,0 0 4 0,-4-12 0 16,4 12 10-16,0 0 5 0,0 0-3 0,0 2 8 16,0 4 3-16,0 1 0 0,3 3-2 15,-2 6-25-15,0 4-21 0,4 3-16 0,-3 4-12 16,2 5-5-16,-1 3-3 0,1 4-4 0,0 2 1 15,0 7-3-15,2-4-5 0,-2 1-1 16,0-5-4 0,-3-1-2-16,3-2 1 0,-2-4 0 0,-1-3 0 0,-1-2 2 0,0-5 2 0,2-4-2 15,-2-3 4-15,0-6-1 0,0-4 3 0,0-1 7 16,0-4 7-16,0 1 8 0,0-2-1 0,0 0-14 16,0 0-28-16,2 0-48 0,-2 0-65 0,2 0-78 15,-2-2-82-15,1 0-32 0,3-2 23 16,-1 2 74-16,1-3 92 0,-4 4 85 0</inkml:trace>
  <inkml:trace contextRef="#ctx0" brushRef="#br0" timeOffset="-6731">25174 2413 2032 0,'0'0'67'0,"0"0"-28"0,0 0 4 0,0 0-8 15,0 0-14-15,0 0-27 0,0 0-48 0,0 0-53 16,0 0-19-16,0 0 17 0,0 0 35 0,0 0 51 16,0 0 24-16,0 0 10 0,138-103 11 15,-94 103 11-15,-2 0 12 0,3 1 2 0,0 7-4 16,0 1-10-16,-1 6-16 0,0 1-10 0,0 4-11 16,-2 2-1-16,-1 4-2 0,-2 1-3 0,-4 2 3 15,-3 2-9-15,-4-1 2 0,-8 1-5 16,2-4 2-16,-11 0-3 0,-4-4-4 0,-3-2 6 15,-4-1 12-15,-3-2 23 0,-6-1 24 0,-9-1 16 16,-3-2 9-16,-2 0-2 0,-7-3-3 0,-4-3-5 16,-2 0-4-16,-5-7-8 0,-4-1-5 15,3 0-4-15,-6-6-3 0,2-4 2 0,-2 1-1 16,-1-3 2-16,1-1 0 0,4 2-5 0,1-3-3 16,3 0-3-16,5 0-7 0,3-1-1 15,5 3-5-15,4 3-5 0,4-1-4 0,5 4-10 16,6 1-14-16,2 2-19 0,6 0-51 0,0 1-85 15,6 2-87-15,3 0-51 0,6 0-28 0,6 0-11 16,5 5-3-16,4 1 49 0,-8-1 68 0,-5-2 97 16</inkml:trace>
  <inkml:trace contextRef="#ctx0" brushRef="#br0" timeOffset="-5542">26020 2718 2655 0,'0'0'27'0,"0"0"-134"16,0 0-69-16,0 0-8 0,0 0-8 0,0 0 44 16,0 0 14-16,0 0-5 0,0 0 14 0,0 0 35 15,0 0 52-15,0 0 34 0,173 37 32 16,-144-44 31-16,1-2 22 0,0 0 8 0,-3-2-7 15,-1 0-20-15,0 0-28 0,-3-1-16 0,3 2-11 16,-5-2-4-16,-1 0-3 0,1 1-4 0,-4-1-4 16,-2-1-7-16,-2 1-4 0,-2 0-6 15,-9-1-6-15,0 0-7 0,-2-2-15 0,-2 0-8 16,-10 1-1-16,-2 1 0 0,-8-1 13 0,-2 3 12 16,-3 4 17-16,-5 2 25 0,2 3 27 15,-4 2 23-15,1 0 21 16,0 4 10-16,2 5-4 0,2 1-5 0,3 4-15 0,3 2-13 0,4 1-12 0,1 3-8 15,5 2-3-15,5 0 3 0,5 3 5 16,3 1 0-16,0 1-1 0,8 0-2 0,6-1-2 16,2 0-3-16,3-2 3 0,6-1 0 15,2-5-2-15,2-4 0 0,5-3-10 0,0-5-7 16,4-3-7-16,2-3-14 0,1 0-4 0,0-5-5 16,0-3-4-16,-2-2 2 0,0-2-3 0,-4-3 0 15,-2-1-4-15,0 0-2 0,-2-1 3 0,-8 0 9 16,-2 2 10-16,-4 0 14 0,-6 0 4 15,-1 1 1-15,-7-2-1 0,-2 3-10 16,-1-4-1-16,-3 1-3 0,-8-1 1 0,-2-1 3 0,-2 2-3 16,-3-3 0-16,-5 2 1 0,2 1 6 15,-1 3 11-15,-2 3 8 0,5 2 9 0,0 2 7 16,5 3-2-16,2 1-7 0,2 1-12 0,3 1-18 16,2 0-15-16,2 0-17 0,3 0-8 0,0 0 2 15,0 3 22-15,7 1 22 0,1 4 12 16,0 0 13-16,6-1-21 0,4 1-12 0,2-1-7 15,3-1-14-15,5-1 4 0,0-2 1 0,1-2-1 16,4-1 1-16,-2 0 0 0,-2 0 5 0,-2 0 4 16,-1 0 3-16,-4 0 7 0,-3 0 0 0,-4 0 4 15,-3 0 7-15,-1 2 0 0,-8 4 5 0,2 0 7 16,-3 2 5-16,1 3 13 0,-3 1 10 16,0 2-4-16,0 5-2 0,0 1-12 0,-7 3-11 15,4-1-5-15,-1 2-9 0,-3-2-3 0,4-3-4 16,1-2 0-16,-2-1-3 0,-1-2-1 15,5-4 2-15,0-2-2 0,0-3 3 0,0-4 4 16,0-1 3-16,3 0 6 0,0 0 7 0,2 0 2 16,1 0 0-16,2-5-7 0,3 0-13 0,1-5-13 15,3-1-12-15,2-2-8 0,6-1-5 16,-4-2-4-16,4 0 1 0,-4 1-8 0,2-2-12 16,-8 0-9-16,2 2-7 0,-2-3 5 0,-4 1 16 15,-5 0 22-15,-1 0 21 0,0 0 22 0,-3 4 27 16,0 3 32-16,0 4 22 0,0 1 11 15,-3 5-16-15,3 0-36 0,-1 0-38 0,1 0-33 16,0 3-4-16,0 5 12 0,0 6 23 0,0 1 25 16,0 5-1-16,0 2-7 0,1 1-8 0,2 1-9 15,1 1-5-15,-1-2 2 0,-1-2-5 0,7-5 3 16,-4 0 3-16,5-3 3 0,-2-2 5 16,0-1 0-16,4-3 1 0,-1-3-6 0,2 1-7 15,-3-3-8-15,7-2-10 0,-2 0-8 0,0-2-9 16,0-5-7-16,4-2-7 0,-1-2-6 0,-3-2-4 15,1 1 1-15,1 0 4 0,-2-2 6 16,-3 2 4-16,-3-1 2 0,2 0 2 0,-4-1 2 16,-1 1 2-16,-5-2 7 0,-1 1 4 0,0-1 6 15,0-1 9-15,-3 5 13 0,-2-1 13 16,-1 1 19-16,2 5 17 0,0 1 11 0,0 3 0 16,4 2-18-16,0 0-29 0,0 0-33 0,0 0-21 15,0 4 8-15,0 5 27 0,1 2 32 0,4 2 18 16,-1 3 0-16,0 3-13 0,4 0-15 15,-4-2-7-15,7 2-4 0,-2-3 2 0,1 0 2 16,1-3 5-16,1-1 0 0,2-3 0 0,0 1 0 16,-1-3-2-16,1-1-5 0,0 0-4 0,1-4-2 15,-2 2-6-15,1-4-3 0,0 0-5 0,-4 0-12 16,3 0-11-16,-4 0-27 0,-3 0-30 16,2-4-60-16,-3 3-92 0,4 1-159 0,-5 0-155 15,-3 0-484-15</inkml:trace>
  <inkml:trace contextRef="#ctx0" brushRef="#br0" timeOffset="-5020">27752 2605 1496 0,'0'0'249'0,"0"0"-179"0,0 0-50 16,0 0-12-16,0 0-8 0,0 0 11 0,0 0 4 15,0 0 13-15,0 0 18 0,0 0 16 16,0 0 17-16,0 0 10 0,0 0-10 0,0 0-8 16,30 56-3-16,-21-44-3 0,-5 3-5 0,5 1-10 15,-5 0-17-15,6 2-15 0,-3-2-8 0,1 2-3 16,1-1-3-16,-2 0-6 0,4-4-11 16,-3-2-22-16,-1-4-28 0,4 0-29 0,-4-5-32 15,1 2-33-15,2-3-59 0,-5-1-85 0,5 0-185 16,-6 0 3-16,3 0-183 0</inkml:trace>
  <inkml:trace contextRef="#ctx0" brushRef="#br0" timeOffset="-4590">28741 1509 2576 0,'0'0'-148'0,"0"0"-113"0,0 0 32 15,0 0 47-15,0 0 104 0,0 0 87 0,0 0-3 16,-7 172 4-16,4-124 4 0,-8 5 19 0,2 5 17 15,-8 8 17-15,0 2 11 0,-8 8-13 0,-4 6-11 16,-5 7-9-16,-3 6-2 0,-2 6 5 0,-2 1 6 16,-7 5-7-16,2 1-11 0,-6 2-4 15,-3-4-12-15,-1-3 0 0,2-2-3 0,-6-2 1 16,4-5 5-16,-6-3-1 0,6-3 7 0,0-4 2 16,3-3-3-16,1-4-2 0,8-4-5 0,1-6-7 15,7-5-4-15,5-8-3 0,3-4 0 16,8-8-3-16,5-5-5 0,4-7-4 0,3-3-14 15,2-10-16-15,5-4-23 0,1-5-41 0,0-5-39 16,0-3-29-16,0 0-8 0,3-7 6 16,5-3-22-16,1-6-123 0,8-4-124 0,-6 0 6 15,-3 7 7-15</inkml:trace>
  <inkml:trace contextRef="#ctx0" brushRef="#br0" timeOffset="-4267">28836 2518 2643 0,'0'0'17'0,"0"0"-158"16,0 0-37-16,0 0 16 0,0 0 25 0,0 0 66 15,0 0 29-15,0 0 13 0,0 0 11 0,-13 170 10 16,13-139 13-16,0-1 6 0,0 2 12 0,0 1 10 16,0-5 16-16,1-2 12 0,1-2 2 15,-2-3-3-15,1-1-13 0,6-3-14 0,-5-3-11 16,3-4-3-16,4-2 5 0,-1-2-2 0,2-1-6 16,2-4-12-16,2-1-23 0,-2 0-24 15,2-6-36-15,-1-4-67 0,2-2-117 0,5-6-170 16,-4-1-91-16,-2 3-80 0,-9 6 349 0</inkml:trace>
  <inkml:trace contextRef="#ctx0" brushRef="#br0" timeOffset="-4081">28891 2022 2937 0,'0'0'5'0,"0"0"-21"0,0 0-5 0,0 0-24 16,0 0-56-16,0 0-105 0,0 0-131 0,0 0-97 16,0 0-111-16,0 0 24 0,0 0 127 15,0 0 93-15,0 0 280 0</inkml:trace>
  <inkml:trace contextRef="#ctx0" brushRef="#br0" timeOffset="-3457">29224 2541 2756 0,'0'0'164'0,"0"0"-209"0,0 0-12 0,0 0 27 16,0 0 14-16,0 0 9 0,0 0 3 0,13 173-8 15,-8-130-8-15,0 0-4 0,2-4-15 16,2-4-12-16,-5-8 1 0,0-5 9 0,4-9 19 15,-5-3 29-15,-2-8 19 0,0 0 15 0,1-2 15 16,2 0 2-16,-3 0-4 0,2-2-17 0,1-5-22 16,7-3-21-16,1-4-21 0,3-5-11 0,7-3-7 15,-3-2-5-15,6-1-6 0,-3-2-1 16,-2-4-2-16,-2 3-3 0,0 1 10 0,-2 1 6 16,-1 3 12-16,-3 0 20 0,1 1 13 0,-4 5 27 15,-3 5 21-15,-4 3 17 0,4 5 8 16,-6 1-9-16,0 3-17 0,0 0-25 0,0 0-22 15,0 0-13-15,0 7 6 0,0 2 18 0,0 3 25 16,1 5 6-16,1 3-4 0,-1 2-9 0,-1 1-16 16,1 3 1-16,-1 2-3 0,2-3-6 15,-1 0 1-15,4 0-2 0,-2-9 0 0,0-2 1 16,5-4-1-16,-2-4 0 0,0-1 4 0,1-2 0 16,0-3 4-16,-1 0-1 0,3 0-5 0,-3 0-6 15,6-3-9-15,1-5-10 0,1-3-8 0,7 0-9 16,-4-3-4-16,0-2 1 0,5-3 0 0,-5 1 8 15,-2 0 4-15,3 2 2 0,-4 0 2 16,-5-1 3-16,2 1 11 0,-3 1 9 0,-2 3 11 16,1 0 14-16,-3 4 10 0,-3 4 8 15,1 2 6-15,-1 2-3 0,-1 0-10 0,0 0-14 16,0 0-15-16,0 0-6 0,4 6 4 0,-1 2 10 16,1 4 12-16,-1 2 3 0,5 1-1 0,-4 3-4 15,4 1-8-15,-2 0-2 0,4-1-2 0,0 1-6 16,-3 1-1-16,4-5-1 0,2-3 0 15,0-2 3-15,-1-2 0 0,0-2-2 0,1-1-6 16,0-2-14-16,0-2-15 0,-1-1-20 0,-3 0-28 16,4 0-48-16,-1 0-70 0,0 0-149 0,1-1-286 15,-5-1 1-15,-3 1-195 0</inkml:trace>
  <inkml:trace contextRef="#ctx0" brushRef="#br0" timeOffset="-2731">30284 2494 2617 0,'0'0'17'16,"0"0"-65"-16,0 0-19 0,0 0-9 0,0 0 24 16,0 0 32-16,0 0 25 0,0 0 12 0,0 0 7 15,0 0 7-15,52 167 3 0,-45-125 3 16,-1 4 0-16,0 6-7 0,-5 3-4 0,2 2-8 16,-3 2-6-16,0 3-3 0,0 0 0 0,0 4-1 15,-1 0 3-15,-2 2-3 0,-1 0-1 0,-4-4-4 16,5-2-5-16,-5-6 1 0,5-4 0 0,0-6 3 15,0-7 2-15,-2-4-3 0,4-9 0 16,1-6-2-16,0-6-2 0,0-8 7 0,0-3 5 16,0-2 8-16,0-1 0 0,0 0-5 0,0 0-11 15,0-3-12-15,0-3-19 0,0-3-24 0,0-7-33 16,1-4-35-16,4-3-32 0,0-5-9 16,-3-3-2-16,5-5-7 0,-3-4-3 0,-1-4-24 15,-2-4-24-15,3-4 3 0,-4-4 26 16,0-2 45-16,0-4 60 0,-5 0 45 0,1-4 18 0,-6-1 2 15,3-1-10-15,1-2-1 0,0-2 18 16,1-1 67-16,3 2 67 0,2 1 54 0,0 5 39 16,9 2 3-16,-4 8 16 0,5 8 11 0,0 9-1 15,-3 9-23-15,4 8-49 0,-1 6-58 0,1 4-46 16,-3 4-43-16,6 2-27 0,5 4-9 16,-2 1-6-16,5 1 7 0,1 9 3 0,9 4 3 15,-1 3 4-15,3 4-4 0,1 3 2 0,3 2 0 16,-3 5-2-16,-1 2 4 0,1 2-3 0,-5 2 1 15,-3 0 1-15,-1-1-5 0,-7-1 2 16,0-4 0-16,-4-1-1 0,-5-4 6 0,-4-4 5 16,-3-2 15-16,1-5 13 0,-4-2 12 0,0-2 24 15,-8-6 18-15,-4 0 15 0,0-3 11 0,-8 0-14 16,-3-2-18-16,-4 0-22 0,-4 0-19 0,-6-2-10 16,-4-3-6-16,-3-4 2 0,-4-3 0 15,-1-1 1-15,3-1 0 0,-4 0-5 0,5 2 0 16,-2-2-4-16,10 3-6 0,-1 3-3 15,2 1-12-15,9 2-17 0,1 3-26 0,7 2-52 16,-2 0-78-16,8 0-170 0,7 6-397 0,-2-4-813 0</inkml:trace>
  <inkml:trace contextRef="#ctx0" brushRef="#br0" timeOffset="22671">6752 5151 1763 0,'0'0'349'0,"0"0"-358"0,0 0 16 0,0 0-12 16,0 0-37-16,0 0-26 0,0 0 7 0,0 0 18 15,0 0 40-15,0 0 47 0,0 0 11 0,0 0-2 16,22-16-1-16,-9 18-7 0,1 0-9 0,4 2-2 16,-2-2-1-16,1-1 1 0,4 1-4 15,1 1 0-15,1-2 2 0,2 2-3 0,1-1-3 16,1-1-5-16,-1 0-9 0,2-1-5 0,-2 2 0 16,-2-2-2-16,-3 1-2 0,2-1 1 15,-3 1-3-15,-1-1 0 0,-1 2-1 0,0-2-1 16,-6 0 2-16,-2 2 0 0,-1-2 0 0,-2 0-1 15,-1 1-2-15,-5-1-1 0,0 0-2 0,-1 0-8 16,0 0-7-16,0 0-19 0,0 1-28 0,-1 2-41 16,-2-2-34-16,-4 1-55 0,3 5-121 15,-5-1-150-15,5-1 14 0,-3 0-194 0</inkml:trace>
  <inkml:trace contextRef="#ctx0" brushRef="#br0" timeOffset="24273">8496 4606 1939 0,'0'0'4'0,"0"0"-6"0,0 0-20 0,0 0-51 16,0 0-43-16,0 0 11 0,0 0 18 0,0 0 51 15,0 0 55-15,0 0 4 0,0 0-6 0,0 0-4 16,0 0-4-16,-10 167 3 0,10-125 9 0,0 4 9 15,-1 3 7-15,-1 3 1 0,1 2 1 16,-2 6-6-16,2 1-8 0,-2 3-5 0,2-1-9 16,1 3-3-16,0-5 2 0,0-2-8 0,0-7-1 15,0-11-6-15,4-11-8 0,1-10 4 0,-2-8-2 16,0-5 20-16,-1-6 32 0,1-1 23 16,-3 0 40-16,2 0-5 0,-2-9-31 0,0-6-28 15,0-4-44-15,1-5-17 0,-1-3 5 0,1-6 3 16,-1 0 6-16,0-3 5 0,0-2-4 0,0 1 5 15,0-1 2-15,0 2 3 0,0 1-2 16,-1-2 2-16,-2 2-5 0,-2-1-4 0,2 0-1 16,0 3-1-16,-2 0 11 0,-1 3 6 0,5 0 9 15,0 7 4-15,-1 7-3 0,2 3 3 0,0 7-7 16,0 4-14-16,0 0-18 0,0 2-24 16,0 0-15-16,4 2 27 0,6 4 30 0,2 5 20 15,5-1 18-15,-1 3-17 0,7 3-17 0,-1-2-6 16,0 1 0-16,4-2 0 0,-3-2-1 15,3-2 2-15,-4-4 3 0,4-4-2 0,0-1 2 16,1-3-2-16,0-7-5 0,1-5 0 0,-1-4 0 16,-1-2-2-16,1-5 3 0,-2 0 2 0,1-3-2 15,-4-1 4-15,-5 1-1 0,-2 0 2 16,-2 2 3-16,-4 4 4 0,-5 1 6 0,-1 8 6 16,0 0-1-16,-1 1-2 0,-2 7-2 0,0 2-8 15,0 1-7-15,0 3-11 0,0 0-13 0,0 0-16 16,0 0-19-16,0 3 12 0,-2 6 16 0,-2 10 21 15,2 4 36-15,-2 10-5 0,-3 6-6 0,6 8-1 16,0 6-11-16,1 4 3 0,0 10 2 16,1 1-5-16,7 7-2 0,-1 1-3 0,4 0-1 15,3-3 0-15,-2-6-5 0,3-11-4 0,0-9-7 16,1-10-3-16,3-11 6 0,-4-7 4 16,-1-5 10-16,-3-5 10 0,-6-4 6 0,2-2 10 15,-3-3 7-15,-4 0 6 0,0 0 5 0,2 0-2 16,-2 0-12-16,4-3-11 0,0-4-15 0,-1-2-24 15,-1-3-18-15,5 1-26 0,-3 0-47 16,-1 0-52-16,4-1-88 0,-4 4-132 0,-2-1-97 16,-1 1 38-16,1 3-69 0</inkml:trace>
  <inkml:trace contextRef="#ctx0" brushRef="#br0" timeOffset="24550">9653 5187 2681 0,'0'0'66'16,"0"0"-176"-16,0 0-1 0,0 0 2 0,0 0 42 16,0 0 60-16,0 0 7 0,0 0 3 15,0 0-1-15,29 178 0 0,-22-153 0 0,-3 0 0 16,-1-3 4-16,2-4-1 0,-2-3-1 0,0-5 1 15,-2-4-3-15,2-1-2 0,1-3-1 0,-3 1-2 16,1-2-2-16,-1 1-5 0,0-2-18 16,2 3-47-16,4-2-83 0,-3-1-140 0,0 0-200 15,3 0-8-15,-4 0-288 0</inkml:trace>
  <inkml:trace contextRef="#ctx0" brushRef="#br0" timeOffset="24726">9464 4768 3010 0,'0'0'-9'0,"0"0"13"0,0 0-17 16,0 0-46-16,0 0-87 0,0 0-89 0,0 0-6 16,0 0 26-16,0 0 34 0,0 0-1 0,0 0-106 15,0 0-120-15,0 0 5 0,0 0 71 16,99 5 30-16</inkml:trace>
  <inkml:trace contextRef="#ctx0" brushRef="#br0" timeOffset="25280">10163 5240 2703 0,'0'0'-37'0,"0"0"-44"16,0 0-35-16,0 0 4 0,0 0 42 0,0 0 42 15,0 0 30-15,0 0-4 0,0 0-5 0,0 0-2 16,0 0-5-16,0 0 6 0,158-5 4 0,-144-3 8 16,-3 0 15-16,-4-1 6 0,2 1 2 0,-3 1 0 15,0-1-9-15,-1 0-7 0,-3 2-5 16,4 1-4-16,-4 2 3 0,0 0 4 0,-2 2 5 16,0-1 0-16,0 2-10 0,-3-1-27 0,-6 0-12 15,3-1-8-15,-5 2 4 0,-1 0 19 16,-3 0 9-16,0 7 11 0,-4 0 0 0,2 5-2 15,1 0-2-15,-5 0-6 0,6 2-1 16,3 0-2-16,5-1 1 0,-2-1-3 0,6-2-7 0,2 0 0 16,1 0-7-16,0-1 4 0,4 1 6 15,4 0 13-15,-1 1 2 0,5 0 1 0,2 1-8 16,2-2-15-16,2 3-5 0,0 0-9 0,-2-3 0 16,3 3 4-16,-1-2 3 0,-3 1 9 15,-1 1 4-15,1 1 4 0,-2-1-2 0,-1 3-1 16,-1-2 1-16,-7 2 5 0,5-1 8 0,-7 0 4 15,-2 0 2-15,0 0 2 0,0-1 3 16,-4-3 8-16,-5-2 14 0,-1-3 22 0,2-2 21 0,-4-2 13 16,-3-2 3-16,-6 0-8 0,5 0-15 15,-7-3-5-15,4-4-1 0,-5-3-2 0,1 0 1 16,3-3-1-16,-2 0-2 0,4-1 0 16,-2 0-4-16,4 1-9 0,1-1-10 0,2-1-12 0,1 5-10 15,1 0-11-15,5 2-11 0,3 2-9 0,-2 2-10 16,5 3-16-16,0-2-33 0,0 3-50 15,4 0-46-15,2 0-7 0,3 0 28 0,5 0 36 16,2 0 11-16,2-1-53 0,5 1-99 0,4-3-103 16,1 0 20-16,-4 0 50 0,-9 0 80 0</inkml:trace>
  <inkml:trace contextRef="#ctx0" brushRef="#br0" timeOffset="25634">10617 5292 1002 0,'0'0'547'0,"0"0"-246"16,0 0-102-16,0 0-115 0,0 0-38 0,0 0-22 15,0 0-18-15,0 0-10 0,0 0 0 0,0 0 10 16,0 0 4-16,0 0 10 0,0 0-5 16,0 0-2-16,3 99 2 0,-1-73-1 0,-1 0 2 15,4-3-2-15,-2 0-5 0,0-4-2 0,4-4-4 16,-2-2-3-16,-1-5 5 0,4 0 7 0,-2-2 9 16,3 0 9-16,1-1 2 0,-3-2-2 0,4 0-7 15,1-2-6-15,-1-1-5 0,1 0-5 0,2 0-1 16,2 0-1-16,-1-3-6 0,7-3 2 15,-4 0-4-15,4-2-5 0,-3 1 1 0,4-2-8 16,-5 1 1-16,4-1 1 0,-5-2-1 0,-3 1 3 16,0 1-4-16,-2-1-1 0,-2 0 3 0,-6 0-4 15,-2-3-2-15,4-1-2 0,-6-1-5 16,0 0 3-16,0-3 3 0,0 0 3 0,-8-1 8 16,-3 1 4-16,3-1 11 0,-5 6 10 0,1-1 0 15,0 4-3-15,-2-1-9 0,3 2-10 16,-1 1-7-16,5 3-3 0,0 2-15 0,3 0-19 15,3 3-41-15,-1 0-84 0,2 0-183 0,0 0-134 16,0 0 30-16,0 0-156 0</inkml:trace>
  <inkml:trace contextRef="#ctx0" brushRef="#br0" timeOffset="27094">11071 5259 2088 0,'0'0'-124'16,"0"0"-194"-16,0 0-40 0,0 0 27 16,0 0 108-16,0 0 164 0,0 0 44 0,0 0 11 15,0 0 6-15,0 0 14 0,0 0 9 0,0 0 8 16,0 0 10-16,0 0-1 0,112-4-6 15,-100 3-8-15,2-1-15 0,1 2-9 0,-2-1-5 16,2 1-10-16,0 0-3 0,3 0-7 0,-4 0-6 16,-1 3-4-16,-6 0-9 0,4-1-1 15,-7 3 11-15,3-1 15 0,-4-1 28 0,-2 4 39 16,1-1 38-16,-2 2 38 0,1 3 20 0,-1 3 1 16,0 2-23-16,0 2-27 0,0 2-29 0,0 3-24 15,0-2-15-15,0-1-4 0,0 0-12 0,0-4-3 16,0-2-4-16,4-2-10 0,-3-3 3 0,2 1-2 15,0-4 5-15,-2 0 5 0,6-1 4 16,-3-1 5-16,4-2 2 0,-2 3 0 0,2-3-4 16,-1 1-3-16,4-2-3 0,-2-1-5 0,4 2-6 15,-4-2-1-15,6 0-5 0,-1 0-3 16,2 0 1-16,-2 0-3 0,1-2 2 0,-3 1 0 16,0-1 3-16,-1 2 2 0,-1-1 0 0,1 1 2 15,-2-2-1-15,-2 2 2 0,4 0 4 0,-1 0 0 16,-3-1 2-16,2 1 2 0,1 0-1 0,-3-2-1 15,2 2-1-15,1 0 2 0,-4-2 1 16,4 1 0-16,-5 1 5 0,4-1-1 0,-5 1 5 16,5-1 1-16,-5 1 1 0,5-2 4 0,-5 2 0 15,5 0-4-15,-5 0 2 0,6 0-7 16,-5 0-2-16,6 0 2 0,-1 0-3 0,-3 0 1 16,4 0 0-16,1 0-6 0,0 0 2 0,2 0 0 15,0 2 3-15,-1-2 5 0,1 0-3 16,1 0 5-16,-1-2 0 0,3-1-1 0,0-3 1 15,-2 0 1-15,1 0-4 0,-2-4 0 0,-1 0-1 16,1 2-4-16,0-4 2 0,-3 1-5 0,0-1 3 16,-6 0 1-16,3-2-2 0,-5 2-4 0,-3-3-11 15,0 2-28-15,-3-4-12 0,-6 3-11 0,-4-3 8 16,0 2 18-16,-2 0 11 0,-6 1 11 0,1 2 3 16,-4 3 8-16,-3 2 7 0,3 2 5 15,-1 4 8-15,3 1-1 0,-1 0 0 0,5 3-1 16,3 4-3-16,2-1-4 0,2 1-8 0,1 3-3 15,7-1-1-15,1 0 2 0,2 3 6 16,0-2 4-16,2 1 3 0,5 1 1 0,3 1-2 16,2-3 0-16,2 2-3 0,-1-1 0 0,2-2-1 15,6 0-4-15,-3-1 0 0,1-1-1 0,0 0-2 16,-3-1 1-16,2 1-5 0,-2-3 1 16,-5 1 0-16,0-1-1 0,0 0 3 0,-3 0-1 15,-2 1 0-15,5-1 3 0,-5 2-2 0,3-4 1 16,-1 0 1-16,-3 4-1 0,4-3 4 15,-4-2 1-15,3 2-1 0,-2 0 1 0,3-1-1 16,-3 0-1-16,5-2 0 0,-2 0-2 0,1 0 2 16,1 0 0-16,4 0 0 0,-2-5-2 15,4-1-4-15,-1-3-4 0,0-1-6 0,-1 0-5 0,5-2-2 16,-4 0 1-16,-2-2 5 0,-1-1 6 0,-2-2 1 16,-4 3 0-16,3-1-3 0,-6 0-7 0,1-2-4 15,-3-1-8-15,-2-2-6 0,0 0-2 16,-7 1 5-16,1 0 1 0,-3 1 9 0,-4 0 13 15,1 3 14-15,4 1 24 0,-3 2 14 0,0 2 9 16,3 3 7-16,2 3 3 0,2 1 5 16,2 1-5-16,2 2-15 0,0 0-27 0,0-1-31 15,0 1-32-15,2 0-22 0,2 0-4 0,2 0 16 16,2 0 22-16,4 0 21 0,3 0 12 16,0 0-4-16,7 0-2 0,-4 0 1 0,8 0-5 15,-3 0 2-15,2 0 2 0,-5 0-3 0,5 0-1 16,-6 0-2-16,0-3-1 0,-4 3 2 0,-1 0 2 15,-3 0-1-15,-7 0-1 0,1 0-6 16,-1 0-2-16,-4 0 0 0,0 0 0 0,0 0 9 16,0 0 14-16,0 7 14 0,-4 1 15 0,-1 1-1 15,-1 3-7-15,-3 5-8 0,-4-1-12 16,1 3 0-16,3 0-1 0,0-1-1 0,0 1 3 0,3-1 2 16,-1-2 0-16,6 1 5 0,1-1-1 0,0-1-2 15,1 0 2-15,9-1-3 0,-3-1 0 16,2 0-2-16,5-1-2 0,0-1 0 0,3-1 1 15,1-3 0-15,-1-2 1 0,2-2-1 0,3-1 1 16,1-2-3-16,1 0-4 0,1-7-4 0,2 0-4 16,2-2-2-16,0-3-1 0,-2 0-2 15,-1-2 3-15,0-1 0 0,-6 0-1 0,2 1-2 16,-4-1-3-16,0-1-4 0,-5 1 5 0,-3-3 2 16,-1 3 2-16,-6 0 2 0,-3-1-2 15,0 1-9-15,-5 0-7 0,-9-2 1 0,-2 2 7 16,-3 0 19-16,-3 2 29 0,1 5 27 0,-2 0 19 15,5 4 12-15,-1 2 0 0,3 2-18 16,5 0-17-16,1 0-16 0,2 6-21 0,5 0 3 16,1 1 1-16,2 6 4 0,0 2 13 0,1 2 2 15,4 4 4-15,8 2-5 0,0 1-9 0,9 2-7 16,1 1-11-16,9-1-6 0,-1-3-7 0,7 0-8 16,2-3-7-16,2 0-21 0,6-4-35 15,0-1-71-15,5-3-144 0,-10-2-380 0,-16-4-890 0</inkml:trace>
  <inkml:trace contextRef="#ctx0" brushRef="#br0" timeOffset="28478">14508 4256 1824 0,'0'0'21'0,"0"0"32"15,0 0 2-15,0 0-10 0,0 0-29 0,0 0-51 16,0 0-51-16,0 0-28 0,0 0 27 15,0 0 62-15,0 0 65 0,0 0 40 0,0 0-7 16,-13 45-31-16,15-3-29 0,2 7-7 0,-4 5 3 16,2 9-4-16,3 7 4 0,-4 5-2 0,0 5 1 15,3 3-1-15,-4-1-7 0,6 3 0 16,-3-3-5-16,2-2-3 0,2-1-4 0,0-9-4 16,0-5-14-16,-1-10-7 0,7-14-9 0,-4-11-8 15,4-10 9-15,2-10 21 0,0-9 33 16,1-1 32-16,-1-6 17 0,4-8-10 0,0-3-26 15,0-2-31-15,2-2-42 0,3-4-54 0,1 1-64 16,2 0-43-16,-1-1-33 0,0 2 9 0,0-1 32 16,-3 3 39-16,2 2 48 0,-5 4 45 0,-1 3 36 15,-5 5 28-15,-3 4 17 0,-5 1 5 16,-2 2 34-16,-3 0 72 0,-1 6 83 0,0 3 59 16,0 1 10-16,0 1-46 0,0 1-67 15,0 1-47-15,0-1-29 0,0 0-17 0,0 0-9 0,0 3-9 16,1-1-13-16,3 1-14 0,-1-1-8 15,3-1-2-15,-1-2 2 0,3 1 4 0,-1-2 0 16,4-3 2-16,-3 1 5 0,5-3-2 0,-1-1 0 16,1-2 4-16,2-2-5 0,2 0 0 0,-1 0-4 15,3-5-4-15,2-3-5 0,-3 1-1 0,5-4-5 16,-3-1-2-16,1-3-2 0,1 0-8 16,-2-2-1-16,3-2-3 0,-6 2-8 0,0-3-6 15,-2 0-19-15,-5 0-10 0,-2-2-5 0,-8-3-5 16,0 0 2-16,-9-1-2 0,-6 0 6 15,-3 1 22-15,-5 1 21 0,-5-1 32 0,1 5 29 16,-4 2 16-16,-1 4 27 0,2 6 15 0,0 2-7 16,1 4-8-16,2 2-32 0,1 6-28 0,3 7-16 15,-2 6-9-15,6 4-3 0,0 5-1 16,6 1 0-16,3 4-1 0,3-2-5 0,6 3-2 16,1-3-5-16,7-1-9 0,6-3-2 0,8-1-27 15,6-5-62-15,7-3-130 0,-5-5-241 16,-10-6-760-16</inkml:trace>
  <inkml:trace contextRef="#ctx0" brushRef="#br0" timeOffset="29060">16518 5129 1416 0,'0'0'235'0,"0"0"-284"15,0 0-11-15,0 0 24 0,0 0 51 0,0 0 72 16,0 0 42-16,0 0 19 0,0 0-15 16,0 0-35-16,0 0-40 0,0 0-24 0,0 0 3 15,0 0-2-15,12-3-2 0,-3-4-6 0,1-4-23 16,2 0-4-16,2-1-1 0,4-1-9 15,-2 0 7-15,-1 0 1 0,0 0 3 0,-1 1 10 16,-3 3 3-16,-5 0 12 0,0 0 10 0,-6 3-1 16,0-2-9-16,-6 1-18 0,-3-1-18 0,-5 0-4 15,-4 1 2-15,-2 2 9 0,-5 1 5 0,-2 4 1 16,-2 0 4-16,-3 0-4 0,-2 6 0 0,-5 4 1 16,4 1-2-16,1 0 1 0,0 1 0 15,2 0-4-15,8 0 2 0,6-3 1 0,4-2-6 16,3-1-8-16,10 0-18 0,1 0-7 0,0-2 6 15,5 4 13-15,5 3 20 0,5-1 9 16,4 0-2-16,6 1-2 0,3 0-4 0,5 0-1 16,5-3-3-16,3 4 0 0,0-3-1 0,0-1 0 15,1 2-1-15,2 0-2 0,0 3-3 0,-3 2-3 16,-4 0-3-16,-3 3-2 0,-3 2-1 16,-6 1-9-16,-5 4-17 0,-5 0-5 0,-6 1-8 15,-5-1 7-15,-3-4 16 0,-1-4 13 0,-5-3 18 16,-5-4 26-16,-4-2 25 0,-6-3 12 15,1-4 6-15,-7-1-7 0,-2 0-13 16,-3 0-12-16,0 0-13 0,2-5-7 0,0 2-5 0,2-4-7 16,1 2-2-16,6-1-6 0,0 0-10 0,7 0-21 15,-1-2-47-15,5 0-77 0,4-2-165 16,4 0-212-16,1 0-5 0,0 3-172 0</inkml:trace>
  <inkml:trace contextRef="#ctx0" brushRef="#br0" timeOffset="30157">16995 5062 2732 0,'0'0'25'0,"0"0"-69"0,0 0-15 0,0 0 15 16,0 0 30-16,0 0 14 0,3 173-3 16,4-133 1-16,0 4 2 0,4 4 0 0,-6 0 4 15,5 3-1-15,-6 3 3 0,3 2 2 0,-5 5-1 16,1 1 3-16,3 3 1 0,-2 0-4 15,-3-3 1-15,2 0-5 16,2-6-4-16,1-5-3 0,-4-10-6 0,7-10-3 0,-7-12-7 0,4-7 1 16,-2-7 16-16,-3-4 19 0,-1-1 35 0,0 0 19 15,0-1-14-15,0-9-20 0,-4-5-30 0,0-4-20 16,1-4 4-16,-2-5 4 0,-1 1 6 0,4-3 1 16,-5 0-2-16,1-4-4 0,0-1-7 15,-1 0-11-15,0-3-3 0,0-2-7 0,3 0-1 16,0-3 4-16,0-1-6 0,2-2 1 0,2 2-1 15,0 0-1-15,13 0 7 0,0 5 1 0,4-1 4 16,7 2 3-16,2 4-3 0,2 3 0 16,6 3-1-16,1 4 5 0,5 5 10 0,2 4 2 15,2 5 5-15,0 2 2 0,-3 3-4 0,-3 4 1 16,-4 1 0-16,1 0-2 0,-5 1 3 0,-1 6 0 16,0 0 3-16,-7 2 3 15,-2-2-2-15,-2 3 4 0,-6-3-6 0,-4 1 2 0,-1-2 0 16,-5 0 5-16,-2-1 13 0,0-1 12 0,0 1 23 15,-5 0 7-15,-5-1 0 0,-4 1-7 16,-4-1-22-16,-2 0-8 0,-5-2-15 0,-1 1-4 16,-3-3 0-16,1 0-4 0,0 0 3 0,1 0 3 15,1 0 0-15,0-3 2 0,6 1 3 0,2-2-1 16,6 1 2-16,5 0 2 0,0 2-2 0,6-1-2 16,1 1-18-16,0 1-27 0,5 0-20 0,2-2-5 15,5 2 14-15,2 0 25 0,2 0 21 16,8 0 8-16,3 0 1 0,2 0 0 0,6 0-1 15,2 0-3-15,7-1 0 0,-1-2 0 16,2-2-2-16,2-1 1 0,-4-3-3 0,3 1-1 0,-3-1-2 16,-3-2 1-16,-3-1 2 0,-3 0-2 15,-1-3 3-15,-6 1 3 0,-3-1-5 0,0 1 3 16,-8 2-2-16,-4 0 0 0,-1 1 2 0,-8 1-2 16,-3 0-12-16,0-1-13 0,0 1-14 15,-5-2-2-15,-6 1 5 0,-3 1 11 0,-5 0 3 16,-2 3 6-16,-2 2 7 0,0 2-4 0,1 3 6 15,-2 0 1-15,-1 8 1 0,6 3 11 0,-2 1 4 16,6 3 4-16,6 3 4 0,2 2-2 16,1 4 1-16,6 3 2 0,0 4-3 0,7 1 1 15,7-3-4-15,0 0-4 0,9-5-2 0,0-3-3 16,7-4-1-16,1-5 4 0,6-5 0 0,2-4 0 16,-5 0 0-16,3-3-8 0,1-3 0 15,-3-4-4-15,1-3-5 0,-1-3-4 0,-5 0-5 16,-1-2-6-16,-3 1-9 0,-1 0-13 0,-9 1-16 15,-1-1-2-15,-4 0 3 0,-2 2 8 16,-6-1 2-16,-3 0-6 0,0 1-7 0,-3 0 2 0,-6-3 13 16,-5 4 21-16,1-2 22 0,-2 3 17 0,-5 0 15 15,1 0 14-15,3 3 12 0,-3 2 14 16,2 0 3-16,4 4-8 0,6-1-14 0,-1 2-14 16,5-1-13-16,2 1-10 0,1 0-23 0,0 0-31 15,4 0 7-15,7 4 5 0,1 3 21 16,2 2 29-16,2 0-6 0,3 0 0 0,3 2-4 15,4 0-1-15,3 0 1 0,2-1-3 0,3 2 5 16,2-1-2-16,-5-1-5 0,5 3-4 0,-8-3-8 16,0 0-3-16,-4 1 0 0,-6 0-4 15,1-3 6-15,-8 1 5 0,0-3 0 0,-3 0 2 16,-5-1 1-16,-3-1 2 0,0 1 13 0,-2-1 18 16,-7 3 8-16,-5-1 3 0,-4 1-8 15,-3 0-11-15,-7-1-6 0,1 2-2 0,-4-2 0 16,-4 0-1-16,5 1-3 0,0-4-3 0,2 1-4 15,6-2-2-15,3-1-2 0,8-1-6 16,1 0-7-16,7 0-17 0,3 0-57 0,0-7-128 16,5 0-210-16,8-5-108 0,0 3 44 0,-7 3-78 0</inkml:trace>
  <inkml:trace contextRef="#ctx0" brushRef="#br0" timeOffset="30484">18807 4965 2377 0,'0'0'34'0,"0"0"-37"16,0 0-38-16,0 0-8 0,0 0 12 15,0 0 14-15,0 0 15 0,0 0 9 0,0 0 4 16,0 0 5-16,0 0-4 0,0 0 3 0,0 0 2 16,0 0 4-16,56 116 8 0,-34-109-1 0,-3 0-2 15,5 0-3-15,-4 0-8 0,5 0-5 16,-1 0-3-16,1 2-4 0,-6-2 1 0,3 2-1 15,-6-2-7-15,-2 0 1 0,-2 0-2 0,-4-1 0 16,-4 3 8-16,-2-3 4 0,-2 2 11 16,0 2 14-16,-4 3 8 0,-7 1 6 0,-4 0-11 15,-9 2-9-15,-2 3-10 0,-2 0-6 0,-6 0 4 16,-3 0-2-16,-1-3 5 0,-1-3 1 0,8-4-1 16,4-1 4-16,3-5-3 0,9 1 0 0,6-4-4 15,3 1-16-15,4-1-29 0,2 0-64 0,0 0-125 16,2-4-305-16,2 2-72 0,-2 0-513 0</inkml:trace>
  <inkml:trace contextRef="#ctx0" brushRef="#br0" timeOffset="31389">19313 5327 2761 0,'0'0'35'0,"0"0"-74"16,0 0-30-16,0 0 6 0,0 0 37 0,0 0 24 15,0 0 6-15,0 0-1 0,0 0-5 0,0 0 4 16,0 0 3-16,0 0 3 0,0 0 9 0,0 0 4 16,91 46 3-16,-80-46-4 0,3-6-4 0,1-1-11 15,5-2-5-15,-3 0-6 0,-1-2-2 16,6-1 3-16,-6 0-2 0,-1-1 1 0,-1 0-2 16,-2 0 4-16,-1-3 3 0,-7-1-1 0,3 0 2 15,-7-3-5-15,0 0 0 0,0-1 4 0,-10-1 5 16,-2 3 3-16,-2-2 2 0,1 6 4 0,-4-1 2 15,-4 4 0-15,4 2-2 0,-6 5-7 16,2 4-6-16,-2 1-6 0,-3 0 1 0,0 7 1 16,2 6 1-16,3 1 4 0,-1 2 2 0,7 3-2 15,2 2 1-15,1 1-4 0,7-2-4 16,5 2 1-16,0 0 3 0,3-1 0 0,11-2-5 16,-1 0 1-16,7-2-3 0,0-4-3 0,3-1-1 15,-2-3-6-15,5-3-11 0,0-1-15 0,0-5-8 16,1 0-18-16,-3 0-13 0,1-5-11 15,-4-1-5-15,2-5 5 0,-6 3 4 0,3-4 16 16,-5 1 11-16,-2-1 17 0,-2-1 21 0,-5-1 15 16,0 2 11-16,-4-1-2 0,-2-1-13 0,-2-1-4 15,-6 0 1-15,-3 0 13 0,3-3 36 16,-4 5 23-16,0-2 22 0,-1 3 12 0,1-1 0 16,1 3 11-16,0 1 2 0,7 1-2 0,1 4-8 15,2-1-22-15,1 2-18 0,0-2-32 16,0 2-35-16,5-3-25 0,8 0-13 0,0-1 9 15,2-3 15-15,7 3 10 0,-1 1-3 0,5 0-9 0,0 1-11 16,0 1-16-16,1 1-8 0,-1 0 10 16,1 0 16-16,2 0 22 0,-2 1 20 0,-1 0 2 15,-1 1 4-15,-4 1 1 0,-6 0 4 0,-2 0 5 16,-6 0 0-16,-1 1 5 0,-4 4 16 16,-2 0 21-16,0 3 24 0,-2 1 8 0,-6 1-12 15,-3 2-21-15,3 2-22 0,-3 3-12 0,-1-1-9 16,-2 4-4-16,1 3 1 0,-1 1-2 15,0 1 2-15,3-1 2 0,5-1-4 0,-1-2-6 16,5-3 1-16,2-3 1 0,2-1 3 0,6-2 5 16,0 1 3-16,4-3-2 0,3 2-3 0,3-3-1 15,0-1-4-15,0-4-2 0,4 1-1 16,-3-3-2-16,4-2-3 0,-1 0 0 0,-2 0-4 16,5-7-2-16,-2 0-5 0,2-2-1 0,-5-1-2 15,3-3-2-15,-4 3-2 0,2-3-3 0,-5-1 0 16,-2 2 4-16,-2-2-6 0,-4-2-2 0,-4-1-3 15,-2-1-7-15,-2-1 10 0,-3 2 9 16,-8-2 8-16,-1 2 20 0,-3 4 10 0,1 2 13 16,-1 3 13-16,2 3 7 0,0 0 7 0,1 4 0 15,2 1-4-15,5 0-10 0,-2 0-17 16,6 0-7-16,1 1-12 0,0 4-7 0,0 1 6 0,0 5 0 16,0 6 9-16,1 6 8 0,6 2-1 15,-2 2-5-15,8 1-6 0,2-2-4 0,8-1-6 16,1 0-2-16,7-4-7 0,3 0-11 0,1-3-21 15,6-2-30-15,4-3-50 0,-2-3-78 16,0-2-174-16,-5-3-318 0,-14-4-829 0</inkml:trace>
  <inkml:trace contextRef="#ctx0" brushRef="#br0" timeOffset="32509">21979 4092 2130 0,'0'0'27'16,"0"0"1"-16,0 0 1 0,0 0-22 0,0 0-38 15,0 0-51-15,0 0-49 0,0 0 19 0,0 0 56 16,0 0 71-16,0 0 58 0,0 0-3 0,0 0-18 16,0 0-19-16,40 84-4 0,-31-46-1 15,0 5 1-15,0 8-8 0,2 4-6 0,-1 5-2 16,-4 6-5-16,5 3 2 0,-2 3-6 0,-4 3 0 15,-2-1-3-15,0 0-4 0,-1-4 2 0,-2-7-4 16,0-6-6-16,0-8-5 0,0-9-6 16,0-10 0-16,0-10 4 0,2-7 5 0,0-7 13 15,0-3 16-15,-2-3 19 0,0 0 10 0,0 0 9 16,0 0 4-16,-2 0-32 0,-4-6-19 0,0-4-28 16,-6 0-23-16,-1-3 11 0,0 2 11 15,-4-4 2-15,-3 2 2 0,-3-1-9 0,-5 1-9 16,-6 2-3-16,3-1 0 0,-7 3 8 0,-1 1 9 15,0 1 10-15,1 2 9 0,6 4 5 16,2 1 4-16,3 0 4 0,4 1 0 0,2 7 1 16,3-1-2-16,5 4-2 0,5 2 2 0,2 3 5 15,5 1 9-15,1 3 7 0,1 0 2 0,11 2 3 16,3 2-6-16,6-1 1 0,3 0-6 0,6-3-3 16,3 0 2-16,8-5-5 0,10 0 2 15,2-6-4-15,4-3-5 0,8-3-1 0,1-3-2 16,3-2-2-16,-1-7 0 0,-1-3-5 0,-3-4-2 15,-2 0 0-15,-4 0-2 0,-5-3 1 0,-5-1 1 16,-3 1-3-16,-9-3-1 0,-6 2-3 0,-7 1-3 16,-4-1-5-16,-5 2-10 0,-6-2-5 15,-1 1-8-15,-7-1-4 0,0-2-1 0,-10 2-1 16,-1 0 1-16,-5 0 10 0,0 3 10 0,-5-1 11 16,1 7 10-16,-4 0 8 0,-2 5 2 15,5 4 0-15,-3 2 1 0,1 0-1 0,5 8 3 16,2 5 7-16,-3 1 6 0,8 5 9 0,1 2 9 15,2 4 7-15,4 0 4 0,4 1-5 0,0 2-8 16,6 0-8-16,6-1-4 0,2-4 2 16,3 0 3-16,5-3 1 0,4-3-2 0,1-4-1 15,3-4-3-15,5-1 0 0,-4-5-4 0,6-1-3 16,0-2-3-16,0 0-5 0,0-6-2 0,3-4-5 16,-3-2-3-16,-3-1-2 0,-1-1-2 15,-3-1-2-15,-2-3-3 0,-2 4 0 0,-3-2-5 16,-6-1-2-16,0-2 2 0,-3 2-3 0,-5 1 0 15,1 1-2-15,-6-1 1 0,-4 1 2 0,0 1 5 16,0 3 7-16,0 0 5 0,-3 3 3 0,0 4-1 16,-1 1-1-16,0 1-6 0,4 2-3 0,0 0-5 15,-1 5-1-15,-2 4 12 0,2 3 7 16,-3 5 11-16,1 2 0 0,3 4-1 0,0 2-3 16,0-1-4-16,4 2 1 0,4 0-3 0,3-2-4 15,3-1 0-15,2-2-2 0,6-6-3 16,0-1 1-16,1-5-6 0,4-1-17 15,2-4-32-15,-2-1-50 0,2-3-110 0,-2 0-224 16,-6-3-158-16,-8-1-640 0</inkml:trace>
  <inkml:trace contextRef="#ctx0" brushRef="#br0" timeOffset="32679">23076 4572 2849 0,'0'0'37'0,"0"0"-7"16,0 0-13-16,0 0-39 0,0 0-40 0,0 0-54 16,0 0-22-16,0 0-16 0,0 0-21 0,0 0-23 15,0 0-115-15,0 0-169 0,0 0 1 16,97-21-311-16</inkml:trace>
  <inkml:trace contextRef="#ctx0" brushRef="#br0" timeOffset="34346">23932 4232 877 0,'0'0'93'15,"0"0"-98"-15,0 0-40 0,0 0-59 16,0 0-32-16,0 0 33 0,0 0 35 0,0 0 57 16,0 0 36-16,0 0 21 0,0 0 21 0,0 0 15 15,0 0 7-15,0 0-4 0,5 158-8 0,-2-120-2 16,0 5-4-16,-1 1 16 0,1 6-6 0,-1 4-10 16,-1 3-4-16,-1 7-28 0,0 1-2 15,0-1-7-15,0 0-9 0,0-1-1 0,0-3-5 16,-1-2-4-16,-2-7-6 0,1-4-6 0,2-15 1 15,0-7-4-15,0-10 2 0,0-8 25 16,0-4 47-16,0-2 29 0,0-1 41 0,0 0 3 16,2-3-46-16,-1-3-28 0,2-5-46 0,2-1-29 15,2-2-11-15,0 0-13 0,1-3-25 0,7 0-31 16,-1-3-46-16,0 1-47 0,5 2-26 16,0-2-3-16,1 1 33 0,-1 1 47 15,3 2 52-15,-1 1 38 0,1 4 25 0,-3 0 21 0,-6 4 20 16,-2 3 9-16,-1 1 9 0,-3 2 8 0,-2 0 17 15,-1 5 34-15,-1 5 30 0,2-1 17 16,-2 5 0-16,0-1-20 0,0 5-20 0,-1 1-20 16,1 1-28-16,0 3-21 0,2 0-17 0,-3-1-11 15,3-1-2-15,-1-3-3 0,-1-1 0 0,2-2-5 16,-2-2-1-16,1-3-4 0,0-2-2 16,2 0-5-16,-2-3-15 0,3-2-29 0,-3 0-47 15,1-3-85-15,3 0-159 0,-2 0-132 0,-1 0-569 0</inkml:trace>
  <inkml:trace contextRef="#ctx0" brushRef="#br0" timeOffset="34543">24269 4635 2321 0,'0'0'57'0,"0"0"8"0,0 0 2 16,0 0-34-16,0 0-27 0,0 0-32 0,0 0-45 15,0 0-44-15,0 0 2 0,0 0 16 0,0 0 21 16,0 0 30-16,0 0-22 0,0 0-52 16,40-23-106-16,-32 41-140 0,4 0-50 0,-5-4 21 15,-3-3-19-15</inkml:trace>
  <inkml:trace contextRef="#ctx0" brushRef="#br0" timeOffset="34894">24518 4781 1777 0,'0'0'30'16,"0"0"-85"-16,0 0 28 0,0 0 45 0,0 0 8 0,0 0 2 16,0 0-3-16,45 173 10 0,-36-141 5 15,1 2 12-15,-1-2 4 0,-2 2-6 0,0 0-3 16,0 0-9-16,0-3-6 0,-2-3-1 0,3-6-3 16,-2-2-2-16,1-4-2 0,-1-4-1 15,0-3 0-15,1-3-2 0,-5-1 1 0,3-2 0 16,-3 0 1-16,2-1 7 0,-4-2 13 0,0 0 8 15,0 0 10-15,0 0-3 0,0 0-4 0,0 0-9 16,3-4-14-16,1-2-7 0,-1-3-12 16,2-3-3-16,2-3-5 0,0 2-2 0,1-4-1 15,2-2 1-15,-2-1 4 0,4-3-3 0,-1-1-1 16,3-2 0-16,0 0-1 0,3-2-2 0,1 0 1 16,0-3 3-16,-2 3-5 0,3 0 1 15,-4 3-4-15,0 1-5 0,-1 5 3 0,-3 3-4 16,-3 4-6-16,-1 6-9 0,-4 1-25 0,-1 2-49 15,-2 3-70-15,0 0-75 0,0 0-38 0,0 3-24 16,0 4-56-16,0 3-31 0,0-2 45 0,-2-2-168 16</inkml:trace>
  <inkml:trace contextRef="#ctx0" brushRef="#br0" timeOffset="35117">25101 5219 2682 0,'0'0'6'16,"0"0"-45"-16,0 0 0 0,0 0 8 0,0 0 31 15,0 0 9-15,0 0 1 0,0 0 4 0,0 0 6 16,0 0 3-16,0 0 3 0,0 0-4 0,0 0-6 16,0 0-5-16,13 109-3 0,-11-107-1 15,-2 1-3-15,1-2-2 0,-1 2-7 0,3 1-21 16,-2 0-53-16,2 2-93 0,2 0-171 0,-1-4-282 15,-2 0-849-15</inkml:trace>
  <inkml:trace contextRef="#ctx0" brushRef="#br0" timeOffset="36454">26140 5062 588 0,'0'0'321'16,"0"0"-72"-16,0 0-19 0,0 0-22 0,0 0-32 15,0 0-7-15,0 0-40 0,0 0-29 16,0 0-37-16,0 0-27 0,0 0-13 0,0 0-12 16,0 0-5-16,-3-12 10 0,8 12 9 0,5 0 15 15,0 3 15-15,5 0-5 0,2 2-6 0,8-2-12 16,0 0-10-16,6 0-7 0,3 0-2 15,6-3 0-15,2 2-5 0,4-2 2 0,5 0-2 16,-2 0-2-16,4 0 1 0,1 0-2 0,2 0-3 16,1 0 4-16,-1 0-2 0,0 0 1 0,1 0 1 15,2 0-4-15,-2 3 2 0,1 0-1 16,0 0 1-16,-2-1 2 0,-1 0 0 0,1 1 2 16,1 0 2-16,-2-2 0 0,1 1-1 0,-6 0-2 15,1-1 2-15,-1 1-1 0,-3-1 0 16,-1 1 3-16,-3-1-3 0,-4 1 0 0,-1-1 4 15,-6-1 0-15,2 2 5 0,-4-1 1 0,-4 1-1 16,-1-2-2-16,-6 2-6 0,1-2-2 0,-6 0-3 16,-5 0 0-16,0 1 1 0,-4-1-3 0,-1 0 0 15,-2 2 0-15,-2-2-2 0,0 0 6 16,0 0 5-16,0 0 0 0,0 0 6 0,0 0-6 16,0 0-7-16,0 0-1 0,0 0-1 0,-2 0-1 15,2 0 2-15,0 0 0 0,-1 0-3 16,1 0 0-16,0 0-6 0,0 0-3 0,0-2-3 15,-3-3-14-15,3 1-19 0,0-4-10 0,0-1-6 16,0-1 5-16,0-4 12 0,3 0 2 0,0-2-6 16,-1-1-2-16,-2-2-7 0,3 2 4 0,0-2 6 15,-3-1 5-15,0-1 9 0,0 0 6 16,0-1 3-16,-4-1 11 0,1 2 6 0,-1-2 7 16,-3 2 11-16,6 1 9 0,-2 1 12 0,-1 3 11 15,0 3 5-15,2 1 4 0,1 5 2 0,1 2 1 16,0 2 1-16,0 0-6 0,0 1-3 15,0 2-21-15,0 0-13 0,0 0-17 0,0 0-22 16,0 0 0-16,1 3 2 0,3 3 10 0,2 4 16 16,-2 4 8-16,6 4 3 0,-2 4-2 15,0-1-4-15,4 3 1 0,-1 2-1 0,-1 1 1 16,2 1 1-16,2 3-3 0,-5 0-1 0,2 1-1 16,-4-2-4-16,0-3 4 0,-2 0-2 0,2-6-1 15,-4-4 3-15,2-3-1 0,-1-5 2 0,-2-3-2 16,-1-4 1-16,-1 1 3 0,0-2 0 15,0-1 6-15,0 0 1 0,1 0 4 0,-1 0 1 16,0 0-2-16,0 0 1 0,0 0-3 0,0 0 0 16,0 0 0-16,0 0 2 0,0 0-4 0,0 0-1 15,0 0-2-15,0 0-6 0,0 0-2 0,0 0-1 16,0 0-3-16,0 0 5 0,0 0 0 16,0 0 0-16,0 0-2 0,0 0 1 0,2-1-3 15,1-4-2-15,2-1-3 0,-1-2 8 0,4-1-4 16,-1 0 1-16,3-1 1 0,-1 1-6 15,-3 3 3-15,3-2 0 0,-5 2 0 0,5 1-2 16,-5 0-3-16,4 2-7 0,-3 2-5 0,6-1 2 16,0 2 0-16,0 0 8 0,5 0 3 0,1 0 3 15,1 5 2-15,5-1 0 0,0 1 1 16,3 1 1-16,1 0 1 0,3-1 2 0,2 0-2 16,5 0 2-16,4-1-1 0,-1 0-1 0,8-3 1 15,-3-1 1-15,7 0-1 16,3 0 0-16,1 0 1 0,8 0-1 0,0-3-1 0,3 0 1 0,0 1 0 15,0-1 1-15,3 2 3 0,-4-1 1 0,1 2 0 16,-3 0 0-16,-2 0 0 0,1 0-2 16,-7 5-1-16,-2-1-1 0,-2 3 2 15,-8-3 0-15,-3 1 2 0,-3 0 2 0,-1-1 1 0,-7 1 3 16,-4-1 3-16,0 0 1 0,-4 2-1 16,-3-2-1-16,-5-1-2 0,-1 0-6 0,-1-1 3 15,-3-1-2-15,-2 1 0 0,-5-2 7 0,4 1-3 16,-5-1 1-16,-1 0 1 0,1 0-2 0,-1 0-1 15,0 0-3-15,0 0 1 0,0 0 1 16,0 0 3-16,0 0 1 0,0 0 0 16,0 0-4-16,0 0-6 0,0 0 1 0,0 0-4 0,0 0 2 15,0 0-2-15,0 0-5 0,0 0-3 16,0 0-16-16,0 0-18 0,0 0-41 0,0 0-77 16,-1 0-121-16,-6 2-208 0,5 2-241 0,0-2-748 0</inkml:trace>
  <inkml:trace contextRef="#ctx0" brushRef="#br0" timeOffset="40814">5045 7410 1286 0,'0'0'381'0,"0"0"-380"0,0 0-41 16,0 0-40-16,0 0 3 0,0 0 40 0,0 0 29 16,0 0 31-16,0 0 0 0,0 0-5 0,0 0-2 15,0 0 0-15,34 10-1 0,-24-10 7 16,-1 3 9-16,2-3 2 0,3 1 1 0,2-1-4 16,3 2-11-16,6-2-6 0,0 0-6 0,5 0-2 15,0 0-3-15,2 0-2 0,1 0 0 0,0 0 0 16,0 0 1-16,-5 0 1 0,4 0-1 15,-5 0-3-15,-1 0 0 0,-4 0-3 0,3 0 3 16,-8 0 2-16,2 0 0 0,-2 0 2 0,-4 0 0 16,-4 0 1-16,-3 0 3 0,-4 0 11 0,-2 0 29 15,0 0 39-15,0 0 18 0,-2 0 13 0,-2 0-8 16,-2 0-36-16,-4 0-30 0,-4 0-30 16,-3 0-30-16,-4 0-5 0,-2 0 6 0,-4 0 3 15,-5 0 3-15,-2 2 2 0,-3 6 1 0,-2-1 3 16,-2 3 0-16,-2 0 2 0,1 1 2 15,2 0 2-15,-1 1 0 0,3-2 0 0,4-1 3 16,1 1-1-16,6-3 1 0,2-1 0 0,9 1 0 16,2-4-4-16,5 0-4 0,6-2-9 0,2 1-22 15,1-2-27-15,0 1 5 0,4 2 19 16,5 2 21-16,1 0 29 0,4 1-4 0,2-2-8 16,4-1 0-16,1 1 2 0,5-1 3 0,1-1 3 15,3-2-1-15,3 0 0 0,1 0-4 0,3-3 0 16,-2-3-1-16,1 2-1 0,-3-2-1 15,-2 1-1-15,-5-1 0 0,-4 1 2 0,-4 1 1 16,-7 1 2-16,-5 0 3 0,0 1 8 0,-6 2 9 16,0 0 4-16,0 0-1 0,-7 0-38 0,0 0-41 15,-2 0-48-15,-8 0-47 0,1 0-59 0,-5 2-108 16,-5 5-102-16,7 1-5 0,6-2-98 0</inkml:trace>
  <inkml:trace contextRef="#ctx0" brushRef="#br0" timeOffset="44695">6727 6689 805 0,'0'0'-86'16,"0"0"-13"-16,0 0-11 0,0 0 24 0,0 0 57 15,0 0 24-15,0 0 19 0,0 0 27 0,0 0 21 16,0 0 18-16,0 0 18 0,0 0 33 15,0 160 21-15,0-131-7 0,0 3-15 0,0 6-24 16,0 4-6-16,0 7 1 0,0 8-10 0,0 3-20 16,0 6-32-16,0 2-14 0,0 2-7 0,-2-2-9 15,-3 1-1-15,1-4-2 0,2-4-4 16,2-8-2-16,0-10-2 0,0-10-5 0,0-11 3 16,0-10-1-16,0-6 23 0,1-5 34 0,-1-1 45 15,0 0 34-15,0 0-10 0,0-6-36 16,0-5-47-16,0-8-37 0,0-4-18 0,0-6 2 15,0-4 3-15,0-1 2 0,0-4 5 0,0 2-2 16,0-2 1-16,0 0 1 0,0 0-2 0,0 0 3 16,-1 1 0-16,-5 1 3 0,2-1 3 0,0 3 2 15,-3 0 2-15,2-2 1 0,-1 6 4 0,1 1 6 16,2 5 4-16,3 5 1 0,0 5 2 16,0 6-7-16,0 3-13 0,0 4-21 0,0 1-21 15,1 0 1-15,10 3 11 0,2 5 18 0,2 2 18 16,1 3-1-16,7 4-1 0,2 0 0 0,2 3-1 15,3 2 0-15,3-2-3 0,4 0-3 16,2-6-2-16,2-5-4 0,0-2 1 0,3-7-3 16,-3 0 1-16,3-11-2 0,-3-5 0 0,0-5-3 15,-3-1-2-15,-3-4-3 0,0-1-1 16,-5-2 2-16,0 2 4 0,-6 1 4 0,-1-2 6 16,-6 3 4-16,-4-1 1 0,0 2 5 0,-4 3-2 15,-6-1 1-15,-3 2 2 0,0 1 0 0,0 2 5 16,-4 3-1-16,-6 2-2 0,2 1-3 0,0 1-3 15,-3 3-1-15,4 2-2 0,0 4-12 16,-2 1-13-16,5 0-9 0,-3 7-6 0,1 7 13 16,2 3 10-16,-2 5 13 0,1 7 8 0,4 5 4 15,-3 7 4-15,3 6 1 0,1 7 2 0,0 2-2 16,0 7-6-16,0 4-2 0,5-1-7 0,1-1-3 16,3 0 2-16,-1-2-1 0,2-4 2 15,1-4-4-15,1-9-3 0,-1-9-7 0,-3-10 1 16,0-8 1-16,2-8 4 0,-6-4 8 0,1-4 2 15,0 0 2-15,-5-3-1 0,1 2-2 16,-1-2-3-16,0 0-1 0,0 0 0 0,0 0-2 16,0 0-1-16,1 0-6 0,-1 0-11 0,0 0-20 15,0 0-9-15,0 0-4 0,2 0-25 0,2 0-39 16,0 0-80-16,0 0-107 0,1 0-96 16,1-2 26-16,-3 1-171 0</inkml:trace>
  <inkml:trace contextRef="#ctx0" brushRef="#br0" timeOffset="44902">7687 7488 614 0,'0'0'156'0,"0"0"-78"16,0 0-28-16,0 0 30 0,0 0 46 0,0 0 36 15,0 0 1-15,0 0-30 0,0 0-22 0,0 0-17 16,0 0-9-16,51 164-15 0,-42-132-9 16,-2 2-19-16,0-3-19 0,3-2-5 0,-4-3-5 15,4-3 5-15,-3-3 1 0,1-3-2 0,1-4-1 16,-2-3-4-16,3 0-3 0,1-3-4 0,-6-1-3 15,6 1-8-15,-1-5-7 0,-3 0-19 0,3-2-34 16,3 0-62-16,-1 0-120 0,2-6-189 16,-3 0-29-16,-6 1-315 0</inkml:trace>
  <inkml:trace contextRef="#ctx0" brushRef="#br0" timeOffset="45109">7832 7115 2974 0,'0'0'16'0,"0"0"-13"15,0 0 0-15,0 0-12 0,0 0-22 0,0 0-22 16,0 0-32-16,0 0-20 0,0 0 6 0,0 0 20 16,0 0 26-16,0 0 13 0,0 0-5 15,0 0-27-15,16-23-44 0,-2 33-55 0,2 5-97 16,1 0-154-16,-4-3-48 0,-3-3-408 0</inkml:trace>
  <inkml:trace contextRef="#ctx0" brushRef="#br0" timeOffset="48126">12862 6695 1956 0,'0'0'62'0,"0"0"34"15,0 0 9-15,0 0 2 0,0 0-11 16,0 0-18-16,0 0-14 0,0 0-14 0,0 0-19 16,0 0-18-16,0 0-21 0,0 0-15 0,0 0-8 15,0 0-1-15,-63-83 24 0,68 98 28 0,-3 8 20 16,4 7 10-16,2 9-15 0,1 3-16 16,2 5-6-16,2 5-6 0,0 4 2 0,4 4-1 15,-4 3-4-15,-2 4 2 0,2 0-5 0,-4 3-3 16,2-5 2-16,-4-3-3 0,1-5 2 0,0-8 0 15,-1-10-1-15,4-6 0 0,0-9-4 0,1-7 0 16,1-3-1-16,0-5-4 0,1-1-4 0,1-2-4 16,0-1-12-16,1-4-9 0,5-1-17 15,-1 0-19-15,5-6-24 0,-1-3-15 0,2-3-1 16,-2-2 18-16,0 1 31 0,-1-1 32 16,-4 2 24-16,-1 2 12 0,-3 1 12 0,-2 3 16 15,-5 2 17-15,-1 2 12 0,-5 2 9 0,-2 0-1 16,4 0 9-16,-1 3 8 0,0 2 7 0,0 2 2 15,5 5-14-15,-3-1-13 0,6 3-12 16,0 2-11-16,3 0-13 0,-1-1-10 0,1 0-8 16,1-2-4-16,-1-2-2 0,1 0 0 0,0-1 2 15,1-2-2-15,3 0 1 0,-1-2-1 0,5-1-2 16,-1-4-1-16,3-1-2 0,-1 0-4 16,5-7-4-16,-5-1-6 0,4-3-1 15,0-1-5-15,-3 0-5 0,0-2-1 0,-5-2-7 0,1 0-3 16,-6-2-8-16,-3 0-6 0,-4 0-7 0,-4-4-17 15,-4 1-15-15,-1-1-6 0,-10-1 0 0,-6 0 14 16,-3 3 22-16,-9 0 24 0,2 5 27 0,-4 4 27 16,-5 4 20-16,1 2 16 0,-1 5 4 15,-2 0-4-15,0 6-6 0,1 5-5 0,3 1 1 16,1 3 5-16,3 2 3 0,9 0-1 16,4-2-5-16,4 2-8 0,6-2-9 15,5 0-5-15,2 0-6 0,0 0-2 0,2 2 2 0,9 0 1 16,3-1 4-16,4-2 0 0,4-2-7 0,1-1-2 15,3-3-4-15,2-2-3 0,5-2 3 0,0-2 0 16,4 0-2-16,0-1 0 0,1 1-3 16,-1-1 1-16,1 0-1 0,-1 2 7 0,-4 2 6 15,1 2 0-15,-4-1 2 0,-6 1-2 0,4 0-4 16,-5 1 1-16,-1 1-2 0,0-1-4 0,0 1-2 16,-2 0-5-16,-1 0 0 0,-1 0-3 15,-2 0-7-15,1 1-11 0,0 0-37 0,-2 1-66 16,-1 3-113-16,-3-1-251 0,-4-1-224 15,-2-3-757-15</inkml:trace>
  <inkml:trace contextRef="#ctx0" brushRef="#br0" timeOffset="45833">8298 7510 2363 0,'0'0'75'0,"0"0"-144"0,0 0 4 16,0 0 8-16,0 0 36 0,0 0 48 0,0 0-3 15,0 0-7-15,0 0-5 0,0 0-5 0,0 0-1 16,172 85-2-16,-148-72-4 0,-2-1-1 16,3 0 1-16,1 1 0 0,-3-2 2 0,-5 1-2 15,-2 1 0-15,-1-1-3 0,-4 0-1 0,0 1 0 16,-2-2-2-16,-5 0 1 0,2-2-1 0,-3 2-2 16,-3-1 2-16,0 0 0 0,-3 2 10 15,-5 0 13-15,-3 0 4 0,-3 5 4 0,-6-3-1 16,-1 1-8-16,-5-3 1 0,-1-2 4 0,0-2 0 15,1-2 6-15,1-1 1 0,6-2 0 0,-3-3-3 16,7 0-4-16,3 0-4 0,4 0-4 0,1 0-3 16,4-3-5-16,2-2-11 0,1 1-18 15,0-4-25-15,0-1-22 0,2-4-13 0,4-3-2 16,5-5 12-16,4 0 13 0,5-4 16 0,-1-1 8 16,6-2-10-16,1-1-9 0,1-1-13 0,2 1-2 15,0 1 14-15,-3 2 21 0,-2 5 20 16,1 1 15-16,-8 6 16 0,3 3 16 0,-10 4 14 15,0 2 10-15,-2 4-2 0,-5-1-12 0,-2 2-12 16,-1 0 3-16,2 0 17 0,-1 5 23 16,5 2 15-16,-2 4 4 0,0 4-11 0,4 1-17 15,-3 4-13-15,5 2-18 0,0 4-12 0,-5 0-9 16,6 2-4-16,-2-4 7 0,-2-1 10 0,4-4-3 16,-1-5 0-16,-3-3-10 0,4-4-14 0,-2-1 4 15,1-3 2-15,-1-1 0 0,3-2 4 16,3 0-3-16,1-2-4 0,3-4-5 0,-2-1-8 15,0-3-7-15,2-5-4 0,-3 0-2 0,-1-1 3 16,-1-3-1-16,-3 1 2 0,-3-2 6 0,-1 3 4 16,-3-4 4-16,1 3 3 0,-5-1 5 0,0 2 2 15,0 0 5-15,-1 3 12 0,-4 2 9 16,2 4 13-16,2 2 9 0,-1 3 3 0,1 1-12 16,1 2-15-16,0 0-15 0,0 0-18 15,0 0-5-15,0 0-6 0,0 2 0 0,0 4 16 16,3 5 11-16,-1 2 10 0,6 4 3 0,-2 3-9 15,3-1-3-15,2 3-2 0,-2-1-3 0,3-4 4 16,3 0-4-16,-1-2-2 0,-1 0 2 0,5-2-5 16,-4-3 3-16,1-1 0 0,0-2-4 15,0 0-1-15,1-3-9 0,3 1-4 0,-2-4-5 16,-1-1-18-16,6 0-14 0,-4 0-37 0,3-1-58 16,-2-5-101-16,5 0-192 0,-8 1-142 0,-5 2-605 15</inkml:trace>
  <inkml:trace contextRef="#ctx0" brushRef="#br0" timeOffset="47234">9361 7337 2586 0,'0'0'34'0,"0"0"-8"0,0 0-19 0,0 0-18 15,0 0-15-15,0 0-1 0,0 0 2 0,0 0 13 16,0 0 16-16,0 0 4 0,0 0-3 15,0 0-1-15,0 0-2 0,0 0-2 0,134-32 1 16,-109 37-2-16,2-1-2 0,2 3 1 0,-2-1-6 16,4 0 0-16,-2 2-8 0,-2-1-19 15,-1-1-18-15,-5 3-23 0,3-2-17 0,-3 1-1 16,-3 1 3-16,-3 1 14 0,-3-1 11 0,-3 2 10 16,-3-1 9-16,1 3 7 0,-5 1 10 0,0 2 15 15,-2 2 7-15,0 0 9 0,0 3 6 16,-3 1 4-16,-4-1 2 0,5-2 0 0,-1 1-2 15,1-1-3-15,1-3 2 0,1-2 1 0,0-2 6 16,0 2 4-16,0-3 11 0,4-1 3 0,0 1-2 16,6-3 4-16,-5-1-3 0,5-3 3 0,1 2 4 15,0-1-4-15,-2 0 0 0,4-2-1 16,0-2-3-16,1 1 4 0,4-2-2 0,-3 0 0 16,0 0-1-16,0-2-2 0,-2-1 0 15,1-1-3-15,0 1-6 0,-1-2-5 0,1 0-9 0,0-1-5 16,1 1 0-16,0 0-4 0,2-1-2 15,-3 0-2-15,0 0-1 0,-2-2-1 0,-2 0 0 16,0 1 1-16,3-3 1 0,-4 0-2 0,-3 0 0 16,2-4-2-16,-4 0-2 0,4-1-1 0,-5-2-6 15,-2-1-7-15,-1 1-7 0,0-3-6 16,0 2 3-16,-5 0 1 0,-3 0 3 0,-3 1 4 16,-2 3 7-16,5 2 8 0,-5 2 11 15,0 2 8-15,0 6-4 0,-1-2 1 0,-4 4-3 16,3 0-2-16,0 5 3 0,0 4 3 0,0 2 3 15,2 4 5-15,2-1 2 0,0 3 8 0,5 0 4 16,-1-1 2-16,5 4 7 0,2 0-4 0,0 0 1 16,0 1-9-16,0-1-11 0,8 1-3 15,-4-4-10-15,7 0 1 0,0-2 1 0,2-1-1 16,2-3-1-16,2-4 0 0,-2-1-6 0,7-2-4 16,-5-1-7-16,4-3-9 0,-3 0-5 15,-2 0-8-15,6 0-2 0,-6-1-3 0,1-3 4 16,-4 1 8-16,0 0 9 0,-1 0 11 0,-4 0 8 0,-4 1 5 15,-2 2 5-15,-1-1 5 0,0 1 8 16,-1 0 11-16,0 0 3 0,0 0 0 0,0 0-6 16,0 0-8-16,0 0-10 0,0 1 9 0,4 2 10 15,-1 2 8-15,1 1 5 0,-1 1-9 16,5 0-11-16,-2 3-8 0,3 0-3 0,2-1-2 16,0-2 1-16,-3 0 0 0,3 0 3 0,3-1-2 15,-2-2 0-15,0 1-2 0,1-3-3 0,0 2-4 16,2-4 2-16,0 0-3 0,6 0 1 15,-3 0-1-15,-2-5-1 0,4-1-5 0,-2-3-5 16,-3 0-4-16,0-3-2 0,-2-1 0 0,-1 1-8 16,-1-3-8-16,-6-1-8 0,2-4-10 15,-6-1-15-15,-1-2-1 0,0-3 5 0,-2-2 16 16,-7 0 30-16,3-2 18 0,-4 1 12 0,-1 2-2 16,-1 1 9-16,1 2 12 0,3 3 16 0,-2 3 19 15,1 2 9-15,3 4 3 0,2 4-2 16,-1 2-13-16,3 2-17 0,2 3-16 0,0 1-15 0,0 0-14 15,0 0-7-15,0 0-10 0,0 0-8 16,2 0-11-16,3 0-8 0,-2 0 10 0,1 4 8 16,5-1 10-16,2 6 15 0,3-2-2 0,1 1-2 15,1 1 2-15,1-1-4 0,5 1-3 0,-3-3-4 16,3 1-5-16,-5-4-6 0,5 3-3 16,-4-4-3-16,3 1-6 0,-5-1-3 15,-1-1 1-15,-1-1-1 0,-2 2 9 0,0-2 8 0,0 1 5 16,-5 2 5-16,3-3 0 0,-6 0-1 0,1 2-3 15,-3-1-7-15,-2 2-1 0,0-2 3 16,0 4 8-16,0-1 14 0,0 5 15 0,-3 0 7 16,-4 3-2-16,3 2-2 0,-3 1-5 0,3 0-3 15,0 3 1-15,-1-4-1 0,3 3 3 16,1-2 1-16,1 0-2 0,0 1 3 0,1-2 0 16,6-2 6-16,-1-1 2 0,3 2-3 0,-2-3-2 15,4 0-7-15,1-1-4 0,2-1-2 16,-1-1-2-16,1-2-1 0,2-4 4 0,6 1 0 15,-4-2 1-15,7 0-1 0,1-3-4 0,1-3-2 0,0-2-2 16,3-3-2-16,3-1 1 0,-3 0-3 16,0-1 0-16,2 0-4 0,-4-1-4 0,-1-1-2 15,-1 0-2-15,0-4 1 0,-7 2 0 0,3-2-1 16,-5-1 2-16,-5-1 1 0,-4 2 2 16,-2-3 4-16,-5 1 0 0,-1 0 4 0,-7-1 3 15,-2 1 6-15,-6 2 12 0,-3 2 11 0,1 3 9 16,0 3 5-16,-5 3-2 0,6 2-7 0,-1 3-11 15,-2 3-10-15,5 0-3 0,6 0-4 16,-3 5 1-16,2 5 6 0,0 0-3 0,3 4 4 16,-4 3 3-16,6 5 0 0,0 5 3 0,1-1-3 15,3 3-1-15,0 0 0 0,7 0-1 0,5 0 2 16,5-3-1-16,3-1-3 0,2-2-4 16,5 0-5-16,7-4-4 0,5-2-6 0,0-3-5 15,4-1-14-15,2-4-29 0,4-2-43 0,0-1-81 16,0-2-140-16,-9-1-369 0,-14 1-866 0</inkml:trace>
  <inkml:trace contextRef="#ctx0" brushRef="#br0" timeOffset="49658">15995 7437 1160 0,'0'0'389'16,"0"0"-323"-16,0 0-31 0,0 0-59 0,0 0 8 16,0 0 30-16,0 0 36 0,0 0 32 0,0 0 5 15,0 0 2-15,0 0-5 0,0 0-9 0,0 0-7 16,0 0-5-16,64 87-5 0,-51-78-2 0,-2-3-7 15,-1 1-8-15,-1-1-7 0,2-2-5 16,2-1-7-16,-7 2-7 0,1-4-3 0,0 3-4 16,-1-3 0-16,-5-1 3 0,0 0 2 15,-1 2 2-15,2-2 4 0,-2 0 1 0,0 0 4 16,0 0 2-16,0 1-4 0,0-1 2 0,0 0-3 16,0 0-4-16,0 0 2 0,0 0-5 0,0 0-2 15,0 0 0-15,-2 0-5 0,1 0 2 16,1 0 0-16,-1 0-3 0,-1 0 1 0,-1 0-10 15,2 0-3-15,-3 0-1 0,3-1-6 0,-1-1 5 16,0 1-2-16,-1-1 0 0,0 0 2 0,0 2-3 16,1-1-2-16,2 1 3 0,-2 0-4 15,-2 0 7-15,3 0 3 0,-1-2 2 0,2 2 6 16,-2 0-3-16,0 0 0 0,2 0 1 0,-1-1-5 16,1 1 6-16,0 0 1 0,-1-2 0 0,1 2 4 15,-3 0-4-15,2 0-2 0,-1 0 0 0,2-1-4 16,-3 1 3-16,3 0 0 0,0 0 0 0,0 0 1 15,0 0-4-15,0 0 0 0,0 0 0 16,0 0-2-16,0 0 3 0,0 0-1 0,0 0 1 16,0 0 0-16,0 0-2 0,0 0 0 0,0 0 0 15,0 0 1-15,0 0 0 0,0 0 1 0,0 0 0 16,0 0-1-16,-1-2 2 0,1 2 0 16,-1 0-4-16,-1-1 2 0,2-1-4 0,-1 2 0 15,-2-1 4-15,0-1-1 0,1 1 3 0,0 0 1 16,1-1 0-16,0 0 2 0,1 1-1 15,-2 0-1-15,0-3 1 0,0 2 0 0,1-2 1 16,-2 1 0-16,2-2-1 0,-1 0 3 0,2 1-2 16,-1-1-1-16,-3 1 2 0,3-2-4 0,-1 2 3 15,-1-1 1-15,2 2-2 0,0 0 1 16,1 1-2-16,0 1-1 0,-2-1 0 0,2 2-3 16,-1 0 1-16,1 0-1 0,0 0 0 0,0 0 3 15,0 0-1-15,0 0 1 0,0 0 2 0,0 0 1 16,0-1 2-16,0-1 1 0,0-1-1 0,0 0-1 15,0 0-2-15,0-2 1 0,0 1-1 16,0-3-1-16,0-3 0 0,0 2 1 0,0-2 0 16,0 2 2-16,0-4 1 0,0 3 3 0,0 0 1 15,0 1 2-15,0 0 2 0,0 4 2 0,0-1-2 16,-3 2 0-16,3 2-3 0,-1 1-6 16,1 0-3-16,0 0-4 0,0 0-4 0,0 0-3 15,0 0-2-15,0 0-5 0,0 0 1 0,0 4 5 16,0 4 8-16,0 4 11 0,0 5 4 0,0 5-1 15,0 4-4-15,0 2-1 16,4 4-1 0,-1 4 0-16,-1 0-2 0,4 1 0 0,-1 1-2 0,-2-4 0 0,3-3 1 0,-2-9-2 15,2-4-3-15,0-5 0 0,-5-4 1 0,2-5 1 16,-2-1 3-16,2-3 7 0,-3 0 9 0,2 0 11 16,-2 0 10-16,0 0 3 0,1 0 2 0,-1 0 0 15,3 0-4-15,-2-7-12 0,2-3-12 0,1-6-11 16,3-3-6-16,-5-3 2 0,7-3 2 15,-7 1 3-15,4 0-2 0,-4-1-1 0,3 1-1 16,-4 2-1-16,2-3 0 0,-1 2 2 0,1-1-1 16,1 1 0-16,-2-1-1 0,0 1-3 0,7 0 0 15,-5-1-2-15,2 1 2 0,4 2-2 16,0 1 0-16,3 0-2 0,2 2-4 0,8 0 2 0,-1-1-1 16,8 3 5-16,-1-1 0 0,7 1 0 15,-4 3 1-15,5 2-2 0,-5 1 0 0,3 4 1 16,-5-1-4-16,-1 3 1 0,1 1-4 15,-6 1-7-15,1 2-6 0,0 0-21 0,-8 0-22 16,2 3-25-16,-1 3-36 0,-4 2-37 0,-2 0-63 16,-4 3-100-16,-1 2-157 0,-6-3-38 0,1-3-482 0</inkml:trace>
  <inkml:trace contextRef="#ctx0" brushRef="#br0" timeOffset="50590">16589 7635 2589 0,'0'0'-22'0,"0"0"-18"15,0 0-7-15,0 0 20 0,0 0 46 0,0 0 26 16,0 0 3-16,0 0 2 0,0 0 2 16,0 0-4-16,0 0 1 0,0 0 7 0,0 0 0 15,0 0-1-15,151 46-7 0,-135-49-15 0,6-1-10 16,0-5-7-16,3 0-9 0,2-1-2 0,0-2-3 15,6-2-2-15,0 0 2 0,0-3-2 0,-2 1 2 16,-2-1-2-16,-5 3 0 0,-5-2 6 16,2 2-3-16,-7 1 1 0,-8-3-4 0,4 1-4 15,-7-1-2-15,-2-2-6 0,-1 1-2 0,0-2-1 16,-3 2-3-16,-4 0-1 0,-3 4-5 16,-4 3-5-16,-4 0-4 0,-1 3 2 0,-6 5 2 15,0 2 6-15,-4 2 5 0,-1 10 6 0,-3 2 7 16,2 5 3-16,3 2 6 0,1 5-1 0,2 0 2 15,6 3 2-15,-1 3 0 0,6 1 1 16,9 0 3-16,1-2 0 0,4-2 3 0,1 0 2 16,10-5-2-16,4-1 3 0,4-4 0 0,2-3-1 15,0-2-4-15,5-4-5 0,2-2-1 0,4-3 1 16,1-2 3-16,7-3-1 0,-2 0-2 0,0-3-1 16,2-4-3-16,-1-5-1 0,1 0-2 15,0-3 0-15,-2-3-1 0,0 0 0 0,-1-1-1 16,-8-1 0-16,-2 3-1 0,-2-2-1 0,-9 2-1 15,-1-1 0-15,-4 0-1 0,-2 0 1 0,-4-1 0 16,-5 2-1-16,0 0 1 0,0 0 5 0,-7-2-3 16,0 2-1-16,-4 2-2 0,1 3-1 15,2 0 7-15,-1 5 3 16,6 2 4-16,-3 2-2 0,5 1-2 16,1 2-6-16,0 0-14 0,0 0-15 0,4 0-24 0,0 0 3 0,3 7 14 15,1 0 20-15,5 4 26 0,4 1 3 0,4 1-1 16,1 2-1-16,6-1-1 0,1 2-1 0,2-2 0 15,6 0-3-15,-3 0 1 0,2-2-2 16,-1 2-2-16,-3 1 0 0,-4 0 0 0,0 0-3 16,-5 2 0-16,0 0-1 0,-5 0-1 0,-4-1 2 15,-3 2-1-15,-7-2-2 0,-3 1 4 0,-1-2 1 16,-1 0 5-16,-5-1 7 0,-6-1 4 0,-3-2-1 16,-7-1 4-16,0-1-1 0,-4-3-1 15,-2-4 3-15,-5 0-5 0,3-2 1 0,-2 0-3 16,1 0-1-16,4-6 2 0,5 2-4 15,3-3 4-15,4 1 2 0,4 0-1 0,4 1 4 0,3-1-13 16,4-3-16-16,0 0-17 0,8-2-18 16,6-2 5-16,2-3 9 0,9-1 12 0,3-2 11 15,2 1-3-15,7 2-1 0,3 0 1 0,-1 2-3 16,1 2 8-16,1 0 3 0,0 2 0 16,-1-1 6-16,-4 3-2 0,-4 1 1 0,-4 3 3 0,-3 2-4 15,-4 0 6-15,-5 2-1 0,-9 0 0 16,2 0 3-16,-5 4-2 0,3 1 4 0,-4 4 6 15,0 1 3-15,1 0 3 0,1 5-3 0,-3 0-3 16,0 4 0-16,2-1-8 0,1 1-4 16,-3 1-1-16,0 0-7 0,2-4 4 0,3-3-1 15,-3-1-1-15,4-3 1 0,-3-1-2 0,6-2-4 16,2 0-6-16,-1 0-8 0,3-1-15 16,4-2-26-16,3 0-51 0,2-3-89 0,1 0-149 15,1 0-254-15,-8 0-112 0,-6-2-81 0</inkml:trace>
  <inkml:trace contextRef="#ctx0" brushRef="#br0" timeOffset="50797">17998 7139 2933 0,'0'0'40'0,"0"0"-6"15,0 0-6-15,0 0-17 0,0 0-22 16,0 0-27-16,0 0-43 0,0 0-2 0,0 0 10 15,0 0 14-15,0 0 25 0,0 0-14 0,0 0-17 16,0 0-24-16,50-10-50 0,-28 26-80 0,-3 3-169 16,0-4-140-16,-8-6-663 0</inkml:trace>
  <inkml:trace contextRef="#ctx0" brushRef="#br0" timeOffset="51260">18742 7404 2201 0,'0'0'552'0,"0"0"-619"16,0 0-45-16,0 0 1 0,0 0 25 0,0 0 55 15,0 0 43-15,0 0-3 0,0 0-4 16,0 0-1-16,0 0-1 0,0 0 5 0,0 0 11 16,0 0 9-16,149-12 9 0,-144 9 2 0,1 0-4 15,-4 1-2-15,-2-1-3 0,0 0-5 0,0 0-5 16,0 0-9-16,0 0-10 0,-1 0-12 15,-6 0-10-15,0 0-4 0,-5 0 1 0,-2 0 5 16,1 1 6-16,-5 2 5 0,-4 0 6 0,4 2 4 16,-4 7 1-16,3-2 2 0,-1 3-3 15,5-1 0-15,3 0-2 0,1 3-4 0,7-2-3 16,2 3 0-16,2 1 1 0,0 1 4 0,3 2 6 16,6 0 3-16,5 0 1 0,1 0-1 0,3 1-1 15,6-2-9-15,1-1-1 0,2 0-2 16,2 0-4-16,5 1 5 0,-1-2 0 0,-3 0 1 15,1 1 3-15,-2 1-1 0,-3-2 0 0,-7 0 1 16,3-2-1-16,-7-1-1 0,-3 0-3 0,-6-2-5 16,1 0-5-16,-7-1 2 0,0 0 10 15,-7 1 12-15,-6 0 12 0,-3 0 2 0,-10 1-2 16,-3 0-7-16,-5 0-4 0,-4 0-2 0,-4-4 1 16,-3 0 4-16,2-3 6 0,-3 1 1 0,0-4-1 15,2 0-4-15,0 0-5 0,7 0 0 0,0 0-3 16,11-2-1-16,5-1-8 0,3-1-12 15,10 3-24-15,1-4-64 0,7 1-142 0,0-4-356 16,3 2-57-16,3 0-358 0</inkml:trace>
  <inkml:trace contextRef="#ctx0" brushRef="#br0" timeOffset="51718">19176 6711 2825 0,'0'0'-6'0,"0"0"-32"16,0 0-48-16,0 0-16 0,0 0 13 15,0 0 32-15,0 0 45 0,0 0 20 0,0 0 1 16,0 0 6-16,23 170 7 0,-19-123 1 0,5 3 3 16,-5 5-2-16,4 4-2 0,-4 2-1 0,3 6-5 15,-2 1-5-15,-3 4-5 0,4 2-2 0,-3-1-3 16,0 0-2-16,-2-2-2 0,6-9-2 0,-1-9-5 15,6-11-4-15,1-8-4 0,1-9 2 16,1-11 7-16,6-5 13 0,-5-2 3 0,-1-6 4 16,1-1-3-16,4 0-6 0,-5-6-3 0,1-2-6 15,-2-2-5-15,2-3-5 0,2-3-6 16,-3-2-3-16,-3-1-2 0,-1 3-5 0,-3-4-5 16,2 2 2-16,-6-2 6 0,3 2 17 0,-5-2 16 15,0 5 20-15,-1-1 25 0,0 7 19 0,-1 4 17 16,0 2-4-16,2 1-19 0,-2 2-20 15,1 0-25-15,-1 0-12 0,4 0-5 0,-2 3 1 16,-1 4 7-16,2 5 10 0,-2 1 3 0,6 1 0 16,-2 3-1-16,4-2-8 0,-4-1-1 15,7 2-1-15,-1-2-5 0,2-2 0 0,-1 0-3 16,1-3-6-16,1-1-9 0,-2-3-15 0,-3 1-16 16,3-2-28-16,-1-3-41 0,-2-1-70 0,0 0-127 15,2-5-258-15,-2 1-8 0,-5 1-385 0</inkml:trace>
  <inkml:trace contextRef="#ctx0" brushRef="#br0" timeOffset="51853">19613 7383 1993 0,'0'0'206'0,"0"0"-98"0,0 0-32 16,0 0-40-16,0 0-37 0,0 0-47 0,0 0-80 15,0 0-104-15,0 0-158 0,0 0-124 0,0 0 57 16,0 0-192-16</inkml:trace>
  <inkml:trace contextRef="#ctx0" brushRef="#br0" timeOffset="52047">19075 6914 2710 0,'0'0'36'0,"0"0"-10"0,0 0-12 16,0 0-21-16,0 0 14 0,0 0 12 0,0 0 2 15,190-7-1-15,-140 10-7 0,4 1-8 16,0 2-5-16,1 1-1 0,1-1-6 0,-2 1-11 16,0 3-32-16,-2-3-44 0,-6 4-72 0,4-1-111 15,-2 2-202-15,-15-4-107 0,-8-2-600 0</inkml:trace>
  <inkml:trace contextRef="#ctx0" brushRef="#br0" timeOffset="52392">20003 7423 557 0,'0'0'110'15,"0"0"1"-15,0 0 15 0,0 0-24 0,3 194-31 16,7-143-28-16,-1 2-29 0,0-4-7 16,3-7 5-16,3-4 13 0,4-11 27 0,-1-6 40 15,-3-7 45-15,5-5 43 0,-5-5 24 0,-1-2-1 16,0-2-16-16,-2 0-33 0,0 0-39 0,-2-8-30 15,2-1-22-15,2-3-18 0,-2-2-11 16,0 0-8-16,0-3-6 0,-2-2 1 0,-5-1 1 16,2 4 0-16,-3-2 2 0,-1-1-3 0,0-1-4 15,2 1-4-15,-3-2-6 0,0-2 1 0,0 0 0 16,-1 2-2-16,1 1 2 0,2 3-6 0,-3 2-1 16,0 5 0-16,2 2-3 0,-3 3-2 15,1 2-7-15,5 3-10 0,-5 0-16 0,2 0-19 16,0 0 1-16,4 0 8 0,-1 0 15 0,3 0 11 15,-3 3-15-15,5 2-36 0,2 1-55 0,-1 0-86 16,0 0-149-16,-5 1-201 0,1-4-734 0</inkml:trace>
  <inkml:trace contextRef="#ctx0" brushRef="#br0" timeOffset="52599">20787 7608 2838 0,'0'0'55'0,"0"0"-86"16,0 0-20-16,0 0 9 0,0 0 30 0,0 0 12 16,0 0 1-16,0 0 2 0,-4 178-2 0,4-156-1 15,-3 0 0-15,1-4-1 0,-2-5 0 0,2-4 0 16,2-3-1-16,0-3-2 0,0-1-6 16,0 1-13-16,0-1-25 0,6 1-38 0,-2 0-59 15,0-1-104-15,7 0-234 0,-4-2-96 0,-2 0-551 0</inkml:trace>
  <inkml:trace contextRef="#ctx0" brushRef="#br0" timeOffset="52779">20623 7079 2927 0,'0'0'28'16,"0"0"-22"-16,0 0-8 0,0 0-37 0,0 0-67 15,0 0-71-15,0 0-62 0,0 0-36 16,0 0-44-16,0 0-30 0,0 0-49 0,0 0 10 16,0 0 99-16,0 0-91 0</inkml:trace>
  <inkml:trace contextRef="#ctx0" brushRef="#br0" timeOffset="53038">21118 6583 2521 0,'0'0'-76'0,"0"0"-1"0,0 0 24 0,0 0 62 15,0 0 4-15,11 195-5 0,-7-142-5 0,-2 3 1 16,3 5 6-16,-4 3 2 0,-1 4 4 0,0 5 7 16,-8 2-3-16,1 5 1 0,-3-4-4 15,-1 0-9-15,6-3 0 0,-2-6-8 0,7-8 2 16,0-8-2-16,1-9-2 0,10-10 2 0,3-6-2 15,1-8 0-15,4-2 4 0,-4-6-1 0,-1-5 2 16,0-2-3-16,-4-3-11 0,-3 0-19 16,4-6-52-16,-1-3-97 0,-3-4-173 0,-1 1-206 15,-3 4-719-15</inkml:trace>
  <inkml:trace contextRef="#ctx0" brushRef="#br0" timeOffset="53237">20858 7188 2716 0,'0'0'69'0,"0"0"-46"15,0 0-9-15,0 0-5 0,0 0-5 0,176-80 3 16,-124 74-2-16,3 4-5 0,1 1-1 0,-2 1-5 16,-2 0-7-16,-2 0-8 0,-3 1-23 0,-6 1-30 15,0 5-34-15,-4-1-51 0,-7 1-55 16,-4 1-109-16,-1 3-175 0,-9-2-5 0,-6-3-380 0</inkml:trace>
  <inkml:trace contextRef="#ctx0" brushRef="#br0" timeOffset="53668">21428 7741 2599 0,'0'0'37'0,"0"0"-52"0,0 0 8 0,0 0 16 0,0 0 9 15,0 0-5-15,161 54-7 0,-126-48-6 0,-3-1-4 16,-5-4 1-16,-1-1 1 0,-3 0 5 0,-5 0 5 16,0-3 3-16,-2-3 4 0,-5 0 1 15,0-2-6-15,0 1-6 0,-2-2-15 0,-5-1-19 16,-1 0-23-16,-3-3-31 0,0 0-44 0,-5-4-23 16,-9-3 0-16,-8 0 22 0,-2 0 47 15,-8 0 38-15,-3 0 22 0,-5 0 17 16,-4 4 14-16,1 2 5 0,-2 3 13 0,-2 3 5 0,5 5 7 15,4 3 5-15,5 0-7 0,6 9-4 0,3 1-10 16,8 3-6-16,4 4 6 0,4 1 2 0,6 2 11 16,2 2 13-16,2-3 9 0,10 1 8 15,3 0 4-15,9-3-5 0,4-1-1 0,2-1-7 16,9 0-9-16,8-3-6 0,-4-2-12 0,0-1-7 16,3 0-9-16,-5 0-5 0,-5-3-1 15,-1 2-1-15,-6-2 3 0,-2 0 0 0,-1-1 4 16,-4-2 6-16,-3 1 1 0,2-1-3 0,-4 0-5 15,-2 2-11-15,-1 0-7 0,0 0-5 0,-3-1-8 16,-1 1-1-16,-3 1-12 0,6 1-16 0,-4-1-25 16,2-2-37-16,-1 2-58 0,-1-1-105 15,5-2-199-15,-5 0-107 0,-4-3-528 0</inkml:trace>
  <inkml:trace contextRef="#ctx0" brushRef="#br0" timeOffset="53839">21806 7264 3257 0,'0'0'30'0,"0"0"-2"0,0 0-22 16,0 0-15-16,0 0 0 0,164-4-8 0,-108 18-9 16,2 0-36-16,5 2-54 0,-3-3-81 0,3 3-151 15,-19-7-331-15,-17-1-888 0</inkml:trace>
  <inkml:trace contextRef="#ctx0" brushRef="#br0" timeOffset="55259">23880 6390 2437 0,'0'0'-2'0,"0"0"-33"0,0 0-40 15,0 0-36-15,0 0 10 0,0 0 37 0,0 0 51 16,0 0 44-16,0 0 7 0,0 0 2 0,0 0 0 16,14 154-5-16,-13-107-1 0,0 1 3 15,1 5-2-15,-2 6 4 0,0 5-4 0,0 1-8 16,0 2-6-16,-3 4-12 0,0 0-5 0,-1 1-2 16,3-1-3-16,-2-4-1 0,3-6-5 15,0-3 3-15,3-10-2 0,4-8-7 0,-1-7-2 16,3-8-7-16,-4-9 3 0,1-5 4 0,-4-5 10 15,0-4 11-15,-2-1 15 0,0-1 13 0,0 0 11 16,-2 0-8-16,-2-3-18 0,-3-5-16 16,1-1-20-16,-7-2-6 0,0-3-3 0,-5 1 0 15,-3-3 1-15,-5 0 4 0,-2 3 5 0,-5-2 1 16,-3 3 0-16,-4-1-1 0,-3 3 1 0,2 3 3 16,0-2 5-16,4 5 5 0,2 1 4 0,6 3 4 15,6 0 1-15,7 0-2 0,5 0-6 0,5 3-5 16,2 3-5-16,4 3 8 0,0 3 13 15,6 2 18-15,2 1 17 0,4 4 7 0,6 0-1 16,2 2-1-16,6-1-4 0,8 0 2 0,3 1 0 16,7-2-6-16,2-2-3 0,8-4-12 15,3-1-9-15,4-1-3 0,4-5-7 0,-1-2-1 16,1-4-2-16,2 0-1 0,-1-3-1 0,-1-5-4 16,-3-4-1-16,-5-1-1 0,-6-2-2 0,-9 0 2 15,-5-1 0-15,-7-1-3 0,-8 3 2 16,-5-3-5-16,-6 0-4 0,-7 0-5 0,-4-1-8 15,0 0-2-15,-9-2-4 0,-5 1 2 0,-5-3 2 16,-4 2 4-16,-2 2 5 0,-3 1 2 0,-1 2 3 16,-1 5 3-16,0 2 0 0,3 3 4 0,1 5 1 15,4 0 0-15,1 5 1 0,6 6 1 16,0 0 4-16,4 5 6 0,5 4 5 0,0 2 5 16,5 2 0-16,1 2 6 0,2 2-2 0,9 2 0 15,4-1 1-15,6-2-6 0,3-1 1 0,9-4-2 16,1-2-2-16,7-6 0 0,3-4-1 0,5-4-1 15,0-6 0-15,5 0-4 0,-1-4 0 16,0-9-4-16,0-2-4 0,2-2-1 0,0-3-3 16,-2-3-1-16,-1-1 0 0,-5-2-4 0,0-3-4 15,-6 1-6-15,-6-3-10 0,-2-1-10 16,-6-4-9-16,-2 0-14 0,-10-4-10 0,-4-4-22 16,-7-4-12-16,-4-5 7 0,0-1 17 0,-8-2 37 15,-7-1 36-15,-6-1 26 0,-3 2 20 16,-3 1 0-16,-2-2 6 0,-1 5-4 0,-2 0-7 15,1 6 3-15,4 9-11 0,-1 4-8 0,1 12-4 16,7 8-7-16,0 5-8 0,4 8-8 0,2 0-5 16,1 12 4-16,3 8 12 0,-3 9 19 15,4 10 20-15,1 9 12 0,4 8 9 0,0 4-4 16,4 9-10-16,0 4-6 0,7 4-8 0,5 5-5 16,0 4-3-16,5 0-4 0,2-3-6 0,5-3-4 15,4-8 0-15,6-10 2 0,0-9 1 0,7-6-1 16,5-10 1-16,2-8 4 0,3-6 1 15,-1-9 3-15,-3-4 2 0,-2-7-4 0,0-3 0 16,-4-3 1-16,-2-8-1 0,0-5-3 0,-3-6-4 16,0-2-5-16,-3-5-4 0,-2-3-10 0,-5-3-8 15,-4 1-12-15,-2-7-9 0,-3-1 3 0,-4-5-3 16,-2-4 6-16,-4-2 6 0,-7-4 0 16,0-4 10-16,-5-3 6 0,-8 0 5 0,-3-4 10 15,-2 4 6-15,-5-2 7 0,0 1 11 0,-2 0-3 16,-5 1 0-16,2 6-7 0,-1 3-6 15,-1 10-2-15,4 8-1 0,4 9 2 0,6 9-2 16,2 8-8-16,2 8-7 0,1 3-12 0,4 7-4 16,-1 12 11-16,0 13 12 0,2 11 13 0,-1 13 10 15,3 9-6-15,3 8-2 0,1 8-4 16,1 3-2-16,9 2 0 0,1 4-1 0,5-2-3 16,2 0-3-16,6-9-8 0,4-7 0 0,6-9-1 15,3-12 1-15,1-9 2 0,6-5 0 0,-2-7-1 16,2-2-4-16,-3-6-14 0,-2 0-14 0,-2-4-34 15,0-2-45-15,-3-3-78 0,0-3-141 16,-11-2-246-16,-5-5-421 0</inkml:trace>
  <inkml:trace contextRef="#ctx0" brushRef="#br0" timeOffset="55480">26181 6151 3061 0,'0'0'-52'0,"0"0"-41"15,0 0-7-15,0 0-3 0,0 0 43 16,0 0 42-16,0 0 11 0,-13 169 2 0,11-109 1 16,-6 6-12-16,2 4-17 0,-9 5-12 0,-4 1-19 15,-3 2-14-15,-5-2-46 0,-6 0-94 16,2-3-181-16,6-17-134 0,7-22-576 0</inkml:trace>
  <inkml:trace contextRef="#ctx0" brushRef="#br0" timeOffset="56016">26448 7712 2865 0,'0'0'-67'0,"0"0"-55"16,0 0-7-16,0 0 16 0,0 0 59 0,0 0 64 15,0 0 14-15,0 0 4 0,0 0 2 0,0 0 6 16,0 0-3-16,0 0 2 0,0 0-8 16,120-44-11-16,-104 27-3 0,3-2-11 0,1-2-2 15,2 1 0-15,0-1-10 0,2 0 0 0,-4-1-22 16,-1-1-23-16,-3 1-15 0,-4-1-18 0,-4-2 8 15,-3 1 12-15,-5 0 6 0,0 1 8 0,-13 2 4 16,-2 3 4-16,-7 2 10 0,1 6 14 16,-7 3 10-16,0 7 9 0,-5 0 0 15,-1 8 10-15,0 4 5 0,-3 5 2 0,1 3 10 0,3 1 0 16,6 2 4-16,1 2 8 0,11-2 0 0,3-1 3 16,9-1-4-16,3 0-5 0,0-1-2 15,7-1-4-15,7-3-2 0,2 0 1 0,4-3-5 16,5-1-4-16,2-3-5 0,2-3-5 0,2-1-7 15,1-3-6-15,-1-2-4 0,6 0-1 0,-3-2 2 16,0-3 5-16,-5 2 2 0,0-1 2 16,-5 1 6-16,-3 1 0 0,-3 1 4 0,-6 1 1 15,-7 0-1-15,2 0 3 0,-6 0 3 0,1 0 7 16,-2 0 5-16,0 0-2 0,0 0 3 16,0 4-2-16,1 2 2 0,1 2 0 0,0 0-5 15,1 2-3-15,3 0-10 0,-4-2-1 0,4 1-2 16,-1 0-4-16,1-2 0 0,2 0-10 0,1-2-17 15,2-2-29-15,7-1-56 0,-2-2-91 16,9 0-162-16,0 0-196 0,-6-5 9 0,-6 3-147 0</inkml:trace>
  <inkml:trace contextRef="#ctx0" brushRef="#br0" timeOffset="57406">27397 7260 2831 0,'0'0'-2'0,"0"0"-42"0,0 0-57 16,0 0-10-16,0 0 13 0,0 0 33 15,0 0 54-15,0 0 5 0,0 0-4 0,0 0-1 16,0 0 5-16,0 0 5 0,0 0 7 0,0 0 2 16,89 14-1-16,-81-14-4 0,-2 0-12 15,2 0-22-15,-4-2-35 0,0 1-43 0,-3 1-25 16,-1-2-9-16,0 1 7 0,0-1-17 0,-6-1 7 15,-3 1 24-15,-3-1 34 0,-6 3 77 16,2 0 37-16,-9 0 20 0,2 0 10 0,-1 5 2 16,-4 4 6-16,4 4 5 0,-2 6-2 0,0 1 2 15,1 8 3-15,5 1-5 0,1 7-9 0,5-1-18 16,0 1-19-16,8-1-13 0,6-2-10 16,0-4 2-16,8-2 4 0,10-4 5 0,2-5 7 15,5-1 1-15,3-5-3 0,1-4-6 16,8-2-9-16,-2-4-16 15,1-2-15-15,3 0-9 0,0-3-8 0,-4-5-3 0,-1-1 7 0,2-1 3 0,-6 0 12 16,-2 1 13-16,0 0 15 0,-4 3 16 16,0-2 27-16,-5 4 34 0,0-1 33 0,-3 2 17 15,-2 1-2-15,-6 1-18 0,-1 1-27 0,-4 0-22 16,1 0-14-16,-3 3-6 0,-1 2 0 0,3 1 1 16,-2-2-3-16,1 2-5 0,-1 1-8 15,0 0-4-15,1-1-4 0,2 0 0 0,0-2 5 16,-1-1 1-16,2 1 7 0,3-2 1 0,3-2-5 15,0 0-3-15,3 0-9 0,1 0-4 0,1-4-4 16,0-2-5-16,6-2-1 0,-1 1-2 16,-1-2-2-16,1-2-4 0,-2 2-6 0,-4-3-8 15,-1-2-10-15,-3-1-14 0,-6-2-20 0,3-2-24 16,-6-3-23-16,-2 1-12 0,-3-3 2 0,-9 0 20 16,-8-1 29-16,-1 2 32 0,-7 0 30 0,-3 3 17 15,-2 4 20-15,-1 4 12 0,1 3 8 16,-4 6 5-16,6 3 0 0,-2 0-4 0,2 9-7 15,2 5-5-15,4 3-9 0,8 5-5 0,-1 5-5 16,7-1 0-16,0 6-1 0,4 0-1 0,2 1-3 16,5 1-4-16,0-2-2 0,9 0 0 0,6-4 0 15,2-2 5-15,7-4 0 0,4-4 4 16,0-2 0-16,1-2-5 0,2-1 0 0,1-3-4 16,-4 1 0-16,0 0 2 0,-2-1-2 0,-3 1 2 15,-4 4 0-15,0-3 0 0,0 4 5 16,-5 1 5-16,0 4 4 0,-2 1-1 0,-5 4-2 15,-2 3-1-15,-5 5-4 0,0 0 2 0,-9 5-1 16,-5 1-3-16,-1 5-4 0,-6 0 1 0,1 4-5 16,-5 3-4-16,4-2 2 0,1-2-1 15,3 0-6-15,3-8-3 0,4-4-11 0,6-11-16 16,4-5-3-16,0-9 0 0,2-7 17 0,2-4 21 16,5 0 10-16,0-7-3 0,0-7-9 15,3-3-10-15,1-5-3 0,0-4 4 0,1-2 6 16,0-5 5-16,1-2-4 0,-2-3-14 0,0-4-9 15,-1 0-7-15,-5-2-5 0,-3-3 4 0,-3-4-1 16,-1 0 6-16,0-2 14 0,-2-2 16 16,-8 1 21-1,3-2 19-15,0 5 23 0,0-1 26 0,2 3 27 0,2 4 22 0,2 3 7 0,1 5-4 16,0 7-15-16,0 5-23 0,4 8-22 0,-1 2-23 16,5 6-18-16,-4 3-14 0,6 2-13 0,-5 2-6 15,5 1-5-15,3 1-1 0,0 0 3 0,0 0 0 16,2 1 4-16,0 2-1 0,3 1 1 15,1 1 0-15,2-1-2 0,-1-1 2 0,1 2-2 16,-1-2-1-16,5 0 0 0,-4-1-3 0,0-2-1 16,2 0 0-16,-4 0-3 0,3-2 1 15,-3-4-3-15,3-2-1 0,-4 1 0 0,2-2-4 16,-2-1 0-16,-4-1 2 0,-1 0 1 0,-2 0 1 16,-7 1 7-16,5 3 0 0,-7 0 5 0,0 2 3 15,-1 4 0-15,-1 0 0 0,0-1-3 16,3 2-5-16,-3 0-5 0,0 0-9 0,0 0-7 15,0 4 11-15,0 4 10 0,1 2 16 0,3 1 13 16,-1 3-3-16,0 0-5 0,5 3-4 0,-3-1-3 16,5 2-3-16,1-1 2 0,-2-1-1 15,2-3 1-15,2 2-1 0,-1-3-3 0,2 1-1 16,-1-4-3-16,1-1 0 0,0-2-5 0,-1-3-3 16,1-2-7-16,-1-1-10 0,1 0-7 15,0-1-14-15,-2-5-17 0,2-2-11 0,-2-1-16 0,0-1-4 16,2 0 0-16,-3-3 2 0,-3 0 13 15,2-2 13-15,1 0 18 0,-3-2 21 0,-3 3 15 16,1-1 21-16,-2 3 24 0,-1 1 31 0,-2 4 32 16,-1 0 23-16,1 3 1 0,-1 2-23 0,2 2-39 15,0 0-40-15,-2 0-31 0,3 0-16 16,-2 5 14-16,1 1 15 0,1 3 16 0,-2 2 13 16,3 1-4-16,1 1-5 0,-2 3-1 0,5 0-7 15,-2 0 3-15,1-1-1 0,-2 0-2 16,6 0 2-16,-3-1-8 0,2 1-4 0,2-4-4 15,-1 1-9-15,1 1-8 0,3-3-20 0,-1-1-39 16,1-1-43-16,0-2-68 0,0 0-80 0,3-1-132 16,-2-2-142-16,-4-2 57 0,-6-1-181 0</inkml:trace>
  <inkml:trace contextRef="#ctx0" brushRef="#br0" timeOffset="57800">29238 7705 1818 0,'0'0'336'16,"0"0"-144"-16,0 0-69 0,0 0-45 0,0 0-14 15,0 0-10-15,0 0-7 0,0 0-1 0,0 0-12 16,0 0-8-16,0 0-2 0,0 0-5 0,0 0 4 16,100 8 2-16,-87-6-3 0,2-2 6 0,3 0-6 15,-3 0-5-15,0 0 0 0,1-5-9 16,-1 0 0-16,5-2-1 0,-1-3-4 0,-3 0 1 16,5 0-1-16,-5-3-2 0,-2 3 1 0,-2-4-7 15,-4 2-7-15,-5-2-14 0,-3-3-17 0,0 1-6 16,-3-4-8-16,-9-2 3 0,-5 1 5 15,-3 0 1-15,-5-1 11 0,-2 4 10 0,1 1 8 16,-1 6 10-16,-1 1 3 16,3 6-1-16,-1 2-1 0,6 2-3 0,-1 6-2 0,4 4 2 0,2 4 5 15,2 4 9-15,2 1 7 0,1 1 8 16,6 1 5-16,0 0 1 0,0 1 5 0,4-1 4 16,0 2 0-16,7 0 2 0,4 1 1 0,2-2 0 15,4 1 1-15,2-1-2 0,4-3-3 0,4 0-5 16,-1-4-5-16,1 0-5 0,1 1-3 0,-1-3-2 15,0-1-5-15,2 2 1 0,2-3-4 0,-2 1-3 16,0-1 1-16,0-1-2 0,-1 2-3 16,1 0-9-16,1 1-19 0,-8 0-41 0,2 3-64 15,-7 0-103-15,0 1-215 0,-10-3-218 0,0-5-761 16</inkml:trace>
  <inkml:trace contextRef="#ctx0" brushRef="#br0" timeOffset="58870">7145 8609 2717 0,'0'0'-20'0,"0"0"1"16,0 0-24-16,0 0-62 0,0 0-1 0,0 0 3 15,0 0 18-15,0 0 60 0,0 0 12 0,0 0 12 16,0 0 6-16,0 0 3 0,-16 164 6 0,16-125 8 16,0 6 3-16,0 0 4 0,0 6-3 0,0 5-6 15,0 3 9-15,-2 5-3 0,0 1-6 16,2 0-2-16,0-3-17 0,0-3-6 0,0-9 3 16,2-10-5-16,2-8-2 0,2-10-3 0,-2-8-3 15,-1-7 7-15,-3-4 11 0,0-2 20 0,0 1 23 16,0-2 18-16,0 0-4 0,0 0 6 15,0 0-3-15,0 0-21 0,-7-6-14 0,0-1-26 16,-2-2-24-16,-2-3-2 0,-2-1 2 0,-2 1-3 16,-4 0-3-16,-1-2-4 0,-6 4 1 15,-3-1 2-15,-4 3 5 0,1 1 7 0,-5 2 1 16,-2 2 2-16,3 2 2 0,0 1 0 0,2 0 1 16,1 0 6-16,5 7 1 0,2 1 0 15,4 1 2-15,-1 2-2 0,8 0 1 0,1 2-1 16,3 0 2-16,8 3 2 0,2 0 4 0,1 2 7 15,1 2 5-15,10 2 6 0,3-1-3 0,2-1 3 16,9 1 1-16,1-2-3 0,2-1 2 0,6-5-2 16,2-1-2-16,4-1-1 0,2-6-3 15,6-2-4-15,-2-3-1 0,5 0-2 0,-1-8 1 16,-3-6-3-16,3-1-2 0,-3-1-2 0,-1-4-5 16,-4-1 1-16,-1 0 1 0,-2-3-1 0,-5 1 4 15,-7 2 0-15,-5 1 1 0,-2 3 5 0,-5-1-2 16,-7 5 4-16,-1 2 4 0,-7 1-3 0,2 2 4 15,-2 0-1-15,0 4-4 16,0-1 4-16,-2 4-5 0,1-1-3 0,1 2-7 16,0 0-18-16,0 0-11 0,0 0-18 0,0 0-8 0,0 5 21 15,1 4 17-15,2 2 23 0,3 3 17 16,2 2-9-16,3 1 0 0,2-2-1 0,2 0 2 16,7 0 2-16,-1 0-6 0,3-2 0 0,2-1-2 15,3-3-8-15,2 1-8 0,1-5-28 16,-4 0-51-16,2-4-89 0,2-1-157 0,-2 0-242 15,-11-1-19-15,-7 0-288 0</inkml:trace>
  <inkml:trace contextRef="#ctx0" brushRef="#br0" timeOffset="59059">7548 9013 2925 0,'0'0'86'0,"0"0"-7"15,0 0-31-15,0 0-50 0,0 0-43 0,0 0-37 16,0 0-8-16,0 0 10 0,0 0 20 0,0 0 4 16,0 0-39-16,0 0-77 0,0 0-99 0,0 0-205 15,146-10-92-15,-132 20-573 0</inkml:trace>
  <inkml:trace contextRef="#ctx0" brushRef="#br0" timeOffset="59697">9069 8618 2629 0,'0'0'100'0,"0"0"-104"0,0 0 9 0,0 0-7 15,0 0-27-15,0 0-32 0,0 0-38 0,0 0 0 16,0 0 28-16,0 0 35 0,0 0 40 0,0 0 4 15,0 0-3-15,0 0 2 0,0-42 0 16,8 69 4-16,5 9 7 0,-1 5 5 0,0 8 0 16,2 7-6-16,1 6-2 0,-2 10-5 0,1 5 0 15,0 10-2-15,-2 8 6 0,-1 8-2 16,-4 3-5-16,1 6 3 0,-5-2-9 0,-1 3-1 16,4-6 0-16,-6-5-1 0,1-4 2 0,-1-5-6 15,0-9 2-15,0-7-2 0,0-9-1 16,-1-12 3-16,-5-12-1 0,4-12 2 15,0-9 2-15,-2-9 13 0,-1-8 22 0,1-6 20 0,-6 0 6 16,-2 0-8-16,-3-6-23 0,-4-3-20 0,-7-2-9 16,-2-4-2-16,0-3 2 0,-2-5 0 0,0-3 1 15,1-5 1-15,0 0 7 0,1-4 10 0,-1-1-8 16,2-1-6-16,-2-1-13 0,4-2-15 0,2 4 12 16,1-1 9-16,6 6 17 0,4 3 26 15,6 4 0-15,-1 6-8 0,5 2-11 0,2 4-26 16,0 1-12-16,8 1-2 0,0 0-1 0,8 1 6 15,5 1 8-15,2 0 3 0,6 2 3 16,2 1-1-16,7 1-1 0,2-1 2 0,2 0-2 16,6 0 4-16,-1 1-2 0,4-2-5 15,3 1-4-15,-2-2-18 0,0-1-31 0,-5 1-43 0,4-3-60 16,1-1-92-16,-3-2-150 0,-4 1-156 16,-14 1 37-16,-7 5-287 0</inkml:trace>
  <inkml:trace contextRef="#ctx0" brushRef="#br0" timeOffset="60037">9649 9591 2031 0,'0'0'96'0,"0"0"-43"15,0 0-76-15,0 0-11 0,0 0 12 0,0 0 20 16,0 0 17-16,0 0 8 0,0 0 3 0,0 0 4 16,0 0 4-16,0 0 0 0,0 0 1 15,0 0-1-15,66 127 6 0,-57-122 7 0,9-1 3 16,-3-4-1-16,3 0-7 0,2 0-15 0,1-9-8 15,4 2-8-15,-1-4-9 0,2-1-5 0,0-3-9 16,-6-2-10-16,5 0-7 0,-9-3-11 16,4 2 2-16,-8-3 4 0,-5 1 4 0,-1 1 2 15,-4-2-13-15,-2 0-18 0,-2-1-17 0,-7-1-2 16,-5 0 11-16,-2 1 15 0,-7 0 17 16,-3 2 12-16,-3 5 5 0,-5 1 11 0,3 3 12 15,-6 4 8-15,5 4 6 0,-3 3 1 0,5 0-3 16,-2 9-7-16,1 5-1 0,4 4-7 0,6 1-4 15,-1 3-5-15,7 3-9 0,4-1-10 16,9 1-9-16,2 3-4 0,1-2-8 0,10-2-25 16,5-1-75-16,9-1-140 0,2-6-108 0,-2-4-49 15,-9-5-59-15</inkml:trace>
  <inkml:trace contextRef="#ctx0" brushRef="#br0" timeOffset="61002">10178 9191 2086 0,'0'0'483'0,"0"0"-423"16,0 0-3-16,0 0-35 0,0 0-22 0,0 0-16 16,0 0-33-16,0 0-25 0,0 0-6 15,0 0 17-15,0 0 28 0,0 0 28 0,0 0 17 16,9-14 5-16,6 22 0 0,3-1 6 0,7 1 0 15,2 0-3-15,3-1 1 0,4 0-5 16,-2 0-6-16,4-1-2 0,0 0-3 0,-3-2-4 16,-3 1 2-16,3 0-2 0,-8-1 0 0,-5-1-1 15,0 2-2-15,-10-1-1 0,1 2 0 0,-2 0 1 16,-5 1-2-16,3 3 4 0,-4 3 6 16,-2 3 3-16,-1 4 4 0,0 5 3 0,0 4-2 15,-1 4-1-15,-7 3 1 0,2 4-7 0,-3 2-2 16,4 1 0-16,-1-3-6 0,3-2 2 0,2-8-1 15,1-4-5-15,0-9 1 0,8-7-2 0,-3-2 1 16,6-4 9-16,0-3 6 0,1-1 8 0,2 0 5 16,2-5-4-16,1-6-4 0,6-4-6 15,2-3-5-15,-2-7-2 0,7 0-2 0,-2-3-1 16,0 1 0-16,-2-1-3 0,-6 2 1 0,3 1 4 16,-6 0 2-16,-2 1 8 0,-3 0 1 15,-1-1-1-15,-3 1 3 0,-5 2 0 0,0 2 5 16,-3 3 10-16,0 4 1 0,0 6 1 15,0 2-9-15,0 3-14 0,0 2-14 0,0 0-20 0,-2 0-15 16,2 4 11-16,-1 5 13 0,0 5 15 16,-5 3 18-16,2 3-5 0,3 3-2 0,-2 2 2 15,2 0-3-15,1 0 1 0,0-1 0 0,0-2-3 16,5-3-1-16,-1-2-1 0,6-3 0 16,-2-3 0-16,-1-3 0 0,5-4 2 0,-1 1 1 0,1-4 1 15,0-1-2-15,4 0-1 0,-1-1-3 16,0-7-8-16,5-4-10 0,-2-2-11 0,-2-2-18 15,5-2-5-15,-5-2 0 0,-1 3 5 0,-1-4 12 16,-3 1 10-16,-3 3 4 0,0-2 7 0,-5 1 0 16,-1 1 1-16,-2 1 6 0,0 0 1 0,0 3 6 15,-5 2 11-15,1 2 13 16,-3 2 16-16,4 3 6 0,2 2-9 16,0 2-19-16,1 0-28 0,0 0-24 0,0 2 10 0,0 5 11 0,0 4 19 15,0 5 23-15,0 2-1 0,0 1 2 16,0 4-4-16,4 2-2 0,4 0-6 0,-3 1-5 15,8 2-3-15,-2-3-3 0,2-3 1 0,1-4-1 16,1-3 3-16,4-7 4 0,2-1 3 16,2-5-1-16,-3-1-7 0,5-1-8 0,-2 0-13 15,2-2-12-15,-5-4-12 0,3-3-12 0,-2-4-6 16,1 0 0-16,-6-3 3 0,4-1 11 0,-5 0 7 16,-1 0 8-16,-3 1 5 0,-5 0 4 0,2 1 2 15,-6 0 1-15,-2-1 0 0,0 2 0 16,0 0 4-16,-2 0 11 0,-5 2 23 0,3 2 27 15,0 3 19-15,-2 2 4 0,4 2-11 0,2 3-25 16,-2 0-20-16,2 0-21 0,0 2-5 0,0 4 6 16,0 5 9-16,0 2 12 0,-1 3 5 0,-1 4-6 15,2 2-3-15,0-2-7 0,0-1-3 16,2 0 0-16,2-1-3 0,5-3-1 0,-3 0-2 16,5-3 1-16,0-1 1 0,0 0-1 0,-5-4-3 15,7 0-5-15,-2-2-7 0,1-3-8 0,0 2-23 16,1-4-27-16,0 0-55 0,1 0-97 15,1 0-166-15,1 0-170 0,-3-4-141 0,-4 2 145 0</inkml:trace>
  <inkml:trace contextRef="#ctx0" brushRef="#br0" timeOffset="61475">12065 9562 2168 0,'0'0'163'0,"0"0"-116"0,0 0-41 0,0 0 6 16,0 0 8-16,0 0 1 0,0 0-7 0,0 0 4 15,0 0-5-15,164 64-2 0,-144-57 3 0,-1-1 0 16,-2 0 5-16,-2-1 8 0,4-2 4 16,-4-2 3-16,0-1 0 0,0 0-5 0,0 0-4 15,5 0-7-15,-1-4-7 0,5-2 0 0,-2 0-8 16,1-1-1-16,1-2-2 0,-2 1-5 0,-4-3 3 16,-2 0-2-16,-2-1 0 0,-2-2-2 0,-1-1-11 15,-4-3-10-15,-2-2-9 0,-3-1-7 0,-2-1 0 16,-2 0 0-16,-8-2 1 0,-4 0-1 15,-3 1 8-15,-4 1 7 0,-5 1 10 0,1 3 11 16,-5 2 4-16,3 4 7 0,-1 3 4 0,3 3 3 16,-3 4 0-16,5 2-2 0,1 0 0 0,0 2-1 15,3 8 3-15,-3 0 3 0,7 4-1 16,2-1-2-16,0 2 0 0,5 2-3 0,4 0 0 16,4 3-1-16,0 0 1 0,4 1 1 0,6 0 0 15,3-2-2-15,5 3-4 0,3-2 0 16,-1-2-1-16,6 0 2 0,1-3 3 0,3-1-1 15,0-2-1-15,-1-2-1 0,0-1-4 0,-2-5-1 16,2 1 2-16,-6-1 0 0,-1-3 2 0,-4 3 2 16,-1-1-1-16,0-1 2 0,-6 0-3 0,-2 0-1 15,2 1 0-15,-1-2 0 0,-5 4-1 16,5-2 0-16,-2 2-1 0,0 1-1 0,3-2-2 16,-3 3-1-16,2-1-2 0,2 1-11 0,0-1-36 15,1 1-56-15,0 1-94 0,2-2-187 0,-2-1-170 16,-7-2-693-16</inkml:trace>
  <inkml:trace contextRef="#ctx0" brushRef="#br0" timeOffset="62222">13111 9168 2869 0,'0'0'60'0,"0"0"-9"0,0 0-38 0,0 0-52 16,0 0-28-16,0 0-8 0,0 0 15 0,0 0 29 16,0 0 24-16,0 0 3 0,0 0-4 15,0 0-1-15,0 0 3 0,0 0 1 0,105-9 6 16,-87 15 0-16,-1 0 0 0,1-2 1 0,3 3-2 16,-2-1-1-16,1 0-1 0,-3 0-4 0,0-1 0 15,-3-2 2-15,-2 0 1 0,-4-2 2 0,-2 1-1 16,-5-1-4-16,-1-1-5 0,0 2-7 0,0-2-6 15,-5 3 7-15,-5 0 8 0,1 3 5 16,-8 3 9-16,0 3-5 0,-5 3 0 0,-1 4 1 16,-5 1-1-16,-3 2 1 0,-1 3 1 0,2-1 0 15,-1 4 2-15,4-1-1 0,2 0-3 0,5 0 1 16,3 2-2-16,6-3 1 0,3-2 0 16,7 1 2-16,1-4 0 0,5-1 1 0,3-4 2 15,6-1 2-15,1 0 5 0,4-5 2 0,0-1-1 16,3-3-2-16,1-3-3 0,1-1-1 15,-1-2 0-15,1 0 1 0,0 0-5 0,-5-7 1 16,1 3-1-16,-3-2-1 0,-5 0 5 0,-1 0-1 16,-4 0 2-16,-1 0 6 0,-3-2-3 0,-1-1-3 15,-2-1-7-15,0-1-8 0,0 1-6 16,-3-3-4-16,-5 1-3 0,1 1 0 0,-6-1 0 16,1 0 3-16,-3-1 10 0,2 2 3 0,-4 0 4 15,6 2 9-15,0 2 8 0,2 1 13 0,5 0 11 16,2 5-7-16,2-1-16 0,0 2-30 0,2 0-37 15,2 0 0-15,5 0 8 0,2 5 20 16,3 1 28-16,2-1-2 0,3 1-1 0,5 0-1 16,2-2 0-16,2 2 4 0,4-2-1 0,0-1 1 15,-2-2-3-15,2 1-4 0,-2-2 1 16,-4 0 2-16,-3 0-1 0,0 0 3 0,-1-2 4 16,-6-2 1-16,-2 0 6 0,-3 2 1 0,-4 0 3 15,-2 0 4-15,-2 2-2 0,-3 0 1 0,0 0-2 16,0 0-1-16,0 0-1 0,0 0-7 0,0 4-8 15,-1 0 0-15,-1 5-1 0,-2 4 7 16,3 3 4-16,-2 2-3 0,2 3-3 16,-2-1-4-16,3 3-2 0,0-1 1 0,0-4-4 0,0-2 3 15,1 0-1-15,5-5-1 0,2-3 7 16,-1 0-8-16,2-1-3 0,4 0-5 0,-1-2-12 16,0-3-14-16,3-1-30 0,0-1-52 0,7 0-78 15,-3 0-139-15,5-6-265 0,-8-3-17 0,-4 5-339 0</inkml:trace>
  <inkml:trace contextRef="#ctx0" brushRef="#br0" timeOffset="62395">13833 9004 2708 0,'0'0'116'15,"0"0"-64"-15,0 0-13 0,0 0-39 0,0 0-45 16,0 0-79-16,0 0-45 0,0 0-33 0,0 0-29 15,0 0 0-15,0 0-32 0,0 0-50 0,0 0-38 16,0 0 19-16,11 9 68 0,-6-2-126 0</inkml:trace>
  <inkml:trace contextRef="#ctx0" brushRef="#br0" timeOffset="62736">14155 9532 1544 0,'0'0'369'0,"0"0"-328"0,0 0 35 0,0 0 1 16,0 0-1-16,0 0-19 0,0 0-21 0,0 0-9 16,170 126-3-16,-144-119-1 0,0 0-1 0,-2-4 2 15,-2-2 5-15,-2-1 6 0,-2 0 2 16,-3-3 1-16,-1-3-3 0,-1-3-2 0,1-2-1 16,-3-3-3-16,0 0-3 0,-1-2-5 0,-4 1-4 15,-4-2-5-15,-2 0-10 0,0-1-17 0,-6-2-9 16,-6-1-5-16,-3-1 2 0,-7 2 12 0,-4-2 6 15,-2 1 3-15,-9 0 3 0,0 1 5 0,-3 3 2 16,1 3 2-16,-1 3 2 0,2 4-1 16,1 5-2-16,5 2 2 0,5 2-6 0,3 7-2 15,4 5-3-15,4 3-7 0,7 4 3 0,0 3 1 16,7 5 5-16,2 0 2 0,0 3-1 0,6-1-2 16,8-1-2-16,5-1 0 0,2-2-1 15,3-2-11-15,4-4-15 0,0-3-31 0,4-4-71 16,-1-4-122-16,0-2-246 0,-6-4-58 0,-10-2-477 0</inkml:trace>
  <inkml:trace contextRef="#ctx0" brushRef="#br0" timeOffset="63371">14798 9314 2294 0,'0'0'344'16,"0"0"-322"-16,0 0-39 0,0 0-60 0,0 0-2 15,0 0 16-15,0 0 34 0,0 0 39 0,0 0 13 16,0 0 14-16,0 0 14 0,0 0 4 0,0 0-5 16,0 0-8-16,36 136-8 0,-36-114-11 15,3 2-5-15,-3 1-5 0,0-1-5 0,0-1 0 16,0-2-4-16,0-2 0 0,0-5-4 0,2-1-1 16,2-4 1-16,1-1-1 0,-1-6 3 15,3 0 1-15,-2-2-1 0,2 0-1 0,1 0-9 16,3-3-18-16,3-5-29 0,2 0-34 0,4-5-41 15,1 1-57-15,2 1-43 0,-2-4-49 0,-1 2-16 16,-5-2 28-16,3 2 65 0,-4 0 91 16,-2 1 101-16,-3 3 108 0,2-1 83 0,-7 5 55 15,2 2 14-15,-2 2-29 0,-4 1-57 0,1 0-58 16,-1 0-40-16,2 3-10 0,2 3 8 16,0 4 16-16,1 0 5 0,2 4-10 0,-1 0-12 15,2 2-12-15,1 1-6 0,1 0-6 0,2 1-7 16,2-3-4-16,0 0-2 0,2-2-3 0,3-1-1 15,-1-2 3-15,2-2-3 0,1-3 1 0,5 0-3 16,-3-3-6-16,6-2-1 0,-1 0-7 0,0 0-2 16,0-5-6-16,0-2-6 0,-1-4-5 0,3-1-10 15,-4-2-4-15,1-2-5 0,-1-3-4 16,-3 2 0-16,0-2 1 0,-5-1-2 0,0-1-8 16,-4 1-8-16,-6-2-12 0,-4 0-14 0,-4 1-8 15,-3-2-13-15,-6 0 14 0,-6 2 29 16,-4 1 44-16,-5 3 56 0,1 2 28 0,1 4 21 15,-2 2 12-15,3 3-4 0,2 3-5 0,4 2-15 16,1 1-24-16,5 0-18 0,2 4-15 16,0 3-9-16,3 4-1 0,-1 4-3 0,1 4 7 15,1 2 5-15,3 2 0 0,0 0 0 0,1 1-3 16,10 0 0-16,3 1 1 0,1-1-2 0,5-2-2 16,5 0-7-16,2 1-4 0,3-3-5 15,2-1-10-15,3 0-26 0,2-6-32 0,1-2-53 16,5-3-99-16,3-2-225 15,-12-3-244-15,-12-2-830 0</inkml:trace>
  <inkml:trace contextRef="#ctx0" brushRef="#br0" timeOffset="64204">17981 9437 2239 0,'0'0'105'16,"0"0"-27"-16,0 0-35 0,0 0-97 0,0 0-15 15,0 0 14-15,0 0 31 0,0 0 70 16,0 0 6-16,0 0 4 0,0 0 0 0,172 95-5 16,-132-73 0-16,4 1-8 0,5-1-3 0,-1-3-6 15,2 0-8-15,2-4-1 0,3-3-6 0,2-4-3 16,3-5-2-16,0-3-5 0,2-3-6 16,3-9-5-16,-1-4-4 0,0-4 1 0,1-1 1 15,0-5 0-15,-1-2 2 0,-5 0-2 0,2-3 0 16,-9 0 3-16,-5-3-3 0,-6 2 3 0,-4-3 2 15,-10 1-1-15,-3 0 4 0,-7-1-4 0,-6 0-8 16,-8-2 0-16,-3 1-9 0,-5 1 1 16,-8-3 7-16,-9 4-4 0,-5 3 5 0,-5 2-4 15,-7 4-2-15,-6 3 2 0,-5 8-3 0,-3 5 4 16,-6 4 2-16,1 5 2 0,-6 5 0 16,2 8 4-16,-3 7 0 0,-2 4 3 0,1 7 4 15,-1 5 1-15,0 7 2 0,0 9 2 0,2 4 2 16,-1 6 1-16,6 7 4 0,-3 7 2 0,7 5 5 15,5 6 2-15,3 5-1 0,4 4-5 16,10 0-4-16,1 0-2 0,10 3-3 0,5 1-4 16,9-3-1-16,5 4 2 0,4 0 1 0,9-4 4 15,6-1 0-15,10-5-1 0,3-4 1 16,7-6-2-16,4-1 1 0,6-5 5 0,2-8-8 16,6-8-4-16,3-9 0 0,3-8-6 0,-2-7 6 0,4-9 4 15,-2-7 3-15,4-7 1 0,-4-8-1 16,-3-2 1-16,0-2-4 0,-7-4-1 0,-2-4-1 15,-4-3-2-15,-10 1-1 0,-1-1-1 0,-11-2 0 16,-2 4-3-16,-8 1 0 0,-4 2-1 16,-6-2-7-16,-1 0-10 0,0 0-17 0,-3-1-16 15,-8 2-13-15,-1-2-16 0,-3 2-14 16,-1 3-37-16,-7 1-63 0,1 3-104 16,-3 0-193-16,5 0-56 0,6 1-450 0</inkml:trace>
  <inkml:trace contextRef="#ctx0" brushRef="#br0" timeOffset="65186">19362 10381 2124 0,'0'0'72'0,"0"0"-67"0,0 0-64 0,0 0-9 16,0 0 30-16,0 0 59 0,0 0 21 15,0 0 3-15,0 0 1 0,0 0-1 0,8 163-1 16,-8-124-4-16,0 0-9 0,0 1-7 15,0-4-10-15,0 1-4 0,0-7-2 0,0-5-1 16,0-4-1-16,0-6-1 0,3-5 0 0,-2-2 0 0,4-4 2 16,1 1 0-16,-3-2 5 0,5 0 2 15,-3 0 0-15,6-1 1 0,0-1-3 0,-3-1-2 16,10 0-4-16,-3 0-3 0,3-4-6 0,4-4-3 16,-3-1-7-16,5-4-6 0,0 0-7 0,-4-4-2 15,3 0-1-15,-5-4 4 0,3 0 7 16,-6-3 7-16,-3-2 7 0,-1 2 8 0,-6-2 6 15,5-2 5-15,-6 6 7 0,-4 2 10 0,1 4 8 16,1 6 11-16,-2 3-4 0,0 4-12 16,0 3-15-16,0 0-21 0,0 0-12 0,0 0-7 15,4 7 6-15,-4 6 18 0,1 4 8 0,2 8 12 16,0 5 3-16,-2 4-8 0,7 2 0 0,-4 2-3 16,6 0-3-16,-3 0-1 0,4-5-7 15,1 2 0-15,1-9-1 0,4-3 3 0,3-3 6 16,-1-6 3-16,5-1 2 0,-2-6-1 15,-2 0-3-15,6-4-1 0,-1-2 0 0,-1-1 0 16,2-1 4-16,0-9-2 0,-4-3 1 0,2 0-3 0,2-4-1 16,-4-3 0-16,-3 3-2 0,-2-4 0 0,0 0-3 15,-7-4-1-15,1 1-1 0,-3-2-3 16,-7-2-1-16,-1 2-1 0,-1-4-1 0,-8-1 3 16,-4-1-2-16,0-2 2 0,-2 1 1 0,-7 0-1 15,4 5 7-15,-1 2 6 0,-2 4 3 0,6 5 7 16,0 3-4-16,3 3-1 0,3 4 1 15,6 2-11-15,1 2 2 0,2 3-6 0,0 0-10 16,0 0 0-16,0 0-13 0,2 0-1 0,-1 0 6 16,6 0 2-16,-2 0 18 0,6 3 8 15,3 0 5-15,4 0 4 0,6 2-7 0,4-4-3 16,6 2-4-16,0-3-7 0,6 0 4 0,-2 0-3 16,0 0-1-16,0 0 4 0,-6 0-5 15,-4-4 0-15,0 2-1 0,-7 1 1 0,-3-2 0 16,-3 1 0-16,-2 0 1 0,-3 1 0 0,-7 1-2 15,4-2-2-15,-6 2-1 0,-1 0-4 0,2 0 3 16,-2 0 0-16,0 0-2 0,0 0-1 16,0 0-9-16,0 0-16 0,0 0-20 0,0 0-31 0,0 0-23 15,-2 0-8-15,1 3-21 0,-3 4-45 16,3 2-120-16,-1-3-302 0,2-1-882 0</inkml:trace>
  <inkml:trace contextRef="#ctx0" brushRef="#br0" timeOffset="65814">22207 8326 1896 0,'0'0'60'0,"0"0"-10"0,0 0 19 0,0 0 2 16,0 0-25-16,48-155-18 0,-42 149-26 0,2 3-11 15,-3 1 5-15,-1 2-2 0,2 0 2 16,-5 0 1-16,0 3 3 0,1 5 15 0,-2 3 10 16,0 3 8-16,0 6 4 0,-2 5-6 0,-8 5-5 15,-4 8-2-15,-1 5-7 0,-4 5 3 0,-4 6-1 16,-5 5-6-16,0 6 2 0,-4 2-6 15,-1 7-4-15,-3 2 1 0,3 3-6 0,-4 4 7 16,-1 3 2-16,8 7 6 0,0 3 4 0,4 4 4 16,2 4 7-16,7 1-1 0,3 2 2 0,4 0-3 15,6-2-10-15,4-2-5 0,2 0 1 16,10-5-1-16,6-1 2 0,6-4 0 0,5-7-4 16,1-6 0-16,7-8-2 0,0-9 0 15,-2-6-2-15,2-9-3 0,0-7-1 16,-3-6-1-16,-1-7 1 0,-6-6-1 0,-2-8-1 0,-7-4 4 0,-5-4 2 15,-3-4 3-15,-6-2 6 0,-3 2 6 16,-1-2 11-16,0 0 7 0,0 0-1 0,0 0-12 16,-1-2-27-16,-3-4-22 0,-6-4-26 0,2-2-18 15,0 2-15-15,-4-5-31 0,-1 3-49 0,-2 0-78 16,0-1-137-16,3 5-211 0,1 2-752 0</inkml:trace>
  <inkml:trace contextRef="#ctx0" brushRef="#br0" timeOffset="66155">22710 8905 1580 0,'0'0'1035'0,"0"0"-1052"0,0 0-27 15,0 0-65-15,0 0-12 0,0 0 19 0,0 0 41 16,0 0 68-16,0 0 20 0,0 0 25 0,0 0 12 16,0 0 1-16,-21 171-7 0,21-115-5 0,0 3-5 15,0 6 3-15,0 3-6 0,0 5-8 0,0 5-8 16,0 1-6-16,0 0-2 0,0-1-5 16,0-5-7-16,2-8-3 0,2-8-2 0,1-10-3 15,-1-9 1-15,3-11-1 0,-1-9 0 0,-5-7 1 16,4-6 6-16,-3-4 10 0,-2 1 4 0,0-2 5 15,0 0-5-15,0 0-12 0,0-2-19 16,0-5-45-16,0-6-62 0,0-2-85 0,0-6-125 16,-2-4-244-16,0 4-18 0,-1 7-438 0</inkml:trace>
  <inkml:trace contextRef="#ctx0" brushRef="#br0" timeOffset="66624">22658 8821 1783 0,'0'0'557'0,"0"0"-503"0,0 0-22 0,0 0-3 16,0 0-27-16,0 0-8 0,192-96 6 0,-137 104-1 15,1 3 2-15,4 3 4 0,-1 2-4 16,2 2 1-16,-3 2-1 0,-4-1-5 0,-5 4 4 16,-5-4-6-16,-8 2 3 0,-6-1 3 0,-10-1-9 15,-2-3 1-15,-10-2-6 0,-4 3 1 0,-4-2 10 16,-4 3 8-16,-6-3 7 0,-7 3 3 0,-4 2 3 15,-6 0 3-15,-6 4-2 0,-6-1 0 0,-5 3-9 16,-3 0-6-16,-4 1-1 0,-1-1-3 16,1 1 5-16,1-1-2 0,5 0 0 0,2 0-2 15,5-2-1-15,4 2-2 0,5 0 1 0,6-2 0 16,3 0 1-16,7-1 0 0,9-1 0 16,3-1 1-16,1 0 5 0,8 2 6 0,8 3 12 15,5 0 9-15,5 1 5 0,5 1 0 0,5-3-3 16,3 5-9-16,4-3 2 0,3 0-2 15,2 2-1-15,4-2 2 0,0 2-3 0,-2 0-5 16,-5 0-4-16,-1-2-6 0,-7 1-3 0,-2-3-1 16,-6 2-1-16,-3-3 0 0,-7 2-1 0,-1-3-2 15,-3 1 0-15,-8-2-6 0,1 0 9 16,-4-4 1-16,-3-2-1 0,-1-5 8 0,0-2-8 16,0-2-1-16,0-4 0 0,0-3-5 0,0 0 6 15,0 0 1-15,0 0-3 0,0 0-4 0,0 0-16 16,0-2-17-16,-1-3-34 0,1-1-67 0,-2-4-91 15,2-3-185-15,0 3-233 0,0 1-794 0</inkml:trace>
  <inkml:trace contextRef="#ctx0" brushRef="#br0" timeOffset="67370">23978 9855 2886 0,'0'0'-38'0,"0"0"-12"16,0 0-6-16,0 0 7 0,0 0 40 0,0 0 6 15,0 0 3-15,0 0 0 0,29 155 2 0,-29-126 4 16,0 2 2-16,0-2 7 0,0 0-2 16,0-4 3-16,-4-2-3 0,2-6-3 0,2-4 3 15,0-4 0-15,0-5 2 0,0-1 2 0,2-2-1 16,2-1 5-16,-1 0 4 0,5 0 1 0,1 0-1 15,5-5-7-15,1-7-7 0,3-1-5 0,4-2-7 16,-2-4-3-16,1 0-2 0,-4-2-6 0,-3-1-4 16,0 1-4-16,-6-2-5 0,-3 2 6 15,1-1 3-15,-3 0 9 0,-3 2 5 0,1 2 2 16,-1 1 8-16,0 4 8 0,0 7 7 0,0-1 3 16,0 6-8-16,0-1-14 0,0 2-16 15,0 0-17-15,0 3 6 0,0 8 11 0,1 2 14 16,-1 6 17-16,0 3 2 0,3 6-2 0,0 2 0 15,2 4-5-15,1 1-2 0,2-2-2 0,3 0-2 16,1-2 1-16,2-5 1 0,1-2 3 16,1-5-2-16,2-3 2 0,2-3 2 0,-1-5 0 15,3-2 1-15,2-1-3 0,-3-4 0 0,1-1-3 16,-1 0-5-16,1-1 1 0,-1-5-1 0,0-2-1 16,-2 0 2-16,-4-3-5 0,0-1 2 15,-3-2 0-15,-3-2-3 0,-3 0 3 0,-2-1-3 16,-4-1-2-16,0 0-1 0,0-2-4 0,-6-1-1 15,-4-4 1-15,-4-1 0 0,-1 1 4 16,-4-1 3-16,3 1 4 0,-3 4 7 0,0 2 2 0,4 3 9 16,2 2 2-16,4 3 3 0,1 3 0 15,4 2 0-15,-1 1 1 0,5 2-2 0,0 2 0 16,0-1-2-16,0 1-4 0,5-3-5 0,1 1-8 16,1-3-4-16,5-1-4 0,3-2 2 0,6-1 2 15,2 1 3-15,4-1 2 0,4 3-1 16,-4 0 0-16,4 1-3 0,-1 3-3 0,2 0-1 15,-5 1-1-15,0 1 1 0,-1 1-1 0,0 0 1 16,-9 0-1-16,-2 0 0 0,-3 0 0 16,-4 1-1-16,-2 1 0 0,-4-2 0 0,0 0-1 15,-2 1 2-15,0-1-3 0,0 0 0 0,0 0-3 16,0 0-3-16,-2 0-2 0,0 2 1 0,-1 3 0 16,0-1-2-16,0 3-10 0,-2 0-20 0,2-1-26 15,-2-1-28-15,-1 0-23 0,3-2-37 16,3-1-33-16,0-2-47 0,0 0-51 0,0 0-282 15,0-2-174-15,2-1-93 0</inkml:trace>
  <inkml:trace contextRef="#ctx0" brushRef="#br0" timeOffset="67684">24881 8408 2432 0,'0'0'40'0,"0"0"17"0,0 0 15 16,0 0-25-16,0 0-31 0,0 0-21 15,0 0-15-15,0 0 9 0,0 0 14 0,0 0 9 16,165 19 5-16,-128 25 2 0,2 5 14 0,1 7-1 16,0 7-3-16,-3 9-3 0,-1 2-13 0,-1 5-1 15,-4 6-3-15,-4 5 2 0,-5 10-1 0,-3 2 9 16,-6 4-2-16,-7 6-3 0,-6 2-3 15,0 0-8-15,-12 0 1 0,-7-5 1 0,-6-5 3 16,-6 1-3-16,-6-6-2 0,-5-6-2 0,-6-1-4 16,-9-9-9-16,-6-3-12 0,-11-7-24 0,-5-5-37 15,-10-6-64-15,-8-3-165 0,22-16-360 16,25-14-843-16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2:41.64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173 0 1091 0,'0'0'489'0,"0"0"-470"0,0 0-11 0,0 0-22 0,0 0-44 16,0 0-48-16,0 0-25 0,0 0 26 0,0 0 47 15,0 0 61-15,0 0 41 0,0 0-5 16,-4 29 0-16,16-17 11 0,2 0 6 0,1 0 10 16,2 0-2-16,4 0-13 0,-1-4-4 15,2 1-17-15,3-2-7 0,-3-1-3 0,2-2-7 0,-2-1 4 16,3-1-3-16,-5-2 1 0,-2 0-1 16,-2 0-4-16,-6 0 5 0,-2 0 0 0,0-2 6 15,-6 2 23-15,-2 0 24 0,0 0 31 0,0 0 20 16,0 0-4-16,-2-1-21 0,-6-1-50 15,1-1-44-15,-4-1-28 0,-1-1-14 0,-3 0 5 16,-6 2 8-16,-2 2-1 0,0-1 2 0,-4 2 6 16,-5 0 2-16,4 0 8 0,-4 5 5 15,4 0 3-15,-2 1 6 0,4 0 1 0,2 0 5 16,7 0 2-16,-1 1-5 0,0 1-1 0,3 2-8 16,-3 1-9-16,2 4 6 0,4-2-3 0,1-1 5 15,1-1 6-15,6-4-5 0,3-1-1 0,1 0 1 16,0 0 2-16,1 2 14 0,10 1 9 0,3 0 8 15,5 1 3-15,3-2-9 0,4 0-4 0,4-2-6 16,2 1-3-16,7-5-3 16,-4 2 0-16,3-3-3 0,2-1-1 0,-3 0-2 15,1 0 1-15,2-1-1 0,-8-4 0 0,-2 0 1 0,-5 2-4 16,-6-2 2-16,-5 4 0 0,-5-2 0 16,-3 3 2-16,-5 0 7 0,-1 0 13 0,0 0 14 15,0 0 14-15,-3 0-2 0,-1 0-11 0,-4 0-15 16,0 0-20-16,-4 1-11 0,-6 2-9 0,0 0-7 15,-8 3-1-15,-1 3-15 0,-3-2-25 16,0 3-26-16,0 1-56 0,1 2-68 0,2-2-114 16,2 3-149-16,9-5-231 0,4-3 353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3:21:22.71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168 52 2408 0,'0'0'-28'0,"0"0"34"0,0 0 29 15,0 0 7-15,0 0-8 0,0 0-29 0,0 0-42 16,0 0-46-16,0 0-51 0,0 0-46 16,0 0 19-16,0 0 40 0,-58-52 54 0,62 62 60 15,5 2 6-15,-2 2-1 0,1 3 2 0,-2 3-3 16,2 3 5-16,-3 5 1 0,2 4 3 16,-3 3-1-16,4 4-4 0,-5 6 4 0,3 3 4 0,-2 5-2 15,-2 5 2-15,0 5 2 0,1 2-8 16,1 5 2-16,0 4 1 0,-3 3 2 0,2 6 6 15,1 4 3-15,-3 3 0 0,2 10 2 0,-3 0-4 16,1 5 0-16,-1 4 1 0,0 2-5 0,0 6 7 16,0 3 3-16,0-1 1 0,0 3 3 0,0 3-13 15,0 1-1-15,3 1 1 0,3 1-1 16,0 2 7-16,0-3-7 0,1 4 0 0,1-1 1 16,-1 2-2-16,2-2 6 0,-3 4 0 0,3 2-2 15,-5-2-2-15,5 1 0 0,-4 0-2 16,3 2 2-16,-5 2 3 0,4-3-2 0,-2 4 0 15,-2 1-1-15,1-1 0 0,0 2 3 0,-1-1-3 16,-3 1 6-16,0 2 4 0,1 2-5 0,-1 2 0 16,0-1-6-16,0 1-1 0,0 2 2 15,-1 1-1-15,-2-2 1 0,-1 1-2 0,0 2-1 16,1 0-3-16,2 1-2 0,-3 1-1 0,0 0-1 16,2 6-1-16,1-1-3 0,0-2 0 15,-2-2-1-15,0-2 0 0,2-4-1 0,-2 0 1 16,2-2 1-16,-1 2 2 0,0-3 2 0,-2-3 0 15,-2 0 1-15,5 1 1 0,-5-2-1 0,1 3 0 16,2 0 0-16,-4 2 3 0,0-2 1 0,2-1-1 16,-3 1-1-16,1 1-4 0,-1 2 0 0,-3-2 1 15,3 0 0-15,-5-2 0 0,4 0 0 16,-4-2-1-16,1-1 2 0,0 0-2 0,0 0 4 16,-1-1-2-16,1-5-2 0,1-2 7 0,-1 0-1 15,1 3 0-15,0-6 3 0,-1-1-3 0,-1-4-1 16,2-3 1-16,6-3 1 0,-3-3 0 15,4-3 2-15,1-2-3 0,-1-4-2 0,4-1-3 16,0-3-4-16,0-4 0 0,7-2-6 0,1-2-4 16,1-2 7-16,6-2-3 0,-1 3 2 15,1-3 6-15,2 1-8 0,-2-4 1 0,1-3 0 16,3 0-7-16,0-5-6 0,-1-1-1 0,4-1-1 16,-4-7 7-16,2-1 10 0,-4-4 1 0,1-2 4 15,-1-2-4-15,-2-1 0 0,-3-3 3 16,0-5-2-16,0-1 5 0,-3-2 2 0,0-6-2 15,-1-2 3-15,-2-6-6 0,1-3-1 0,-2-7-6 16,-1-6-4-16,-1-4-7 0,0-5-12 0,2-5-24 16,-2-3-55-16,0-3-66 0,-1 0-48 0,2 0-54 15,2-9-60-15,2-5-21 0,-1 1 48 0,-1 4-194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2:42.43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27 245 371 0,'0'0'-60'0,"0"0"-1"16,0 0-2-16,0 0 49 0,0 0 9 0,0 0 3 15,0 0-1-15,0 0 1 0,0 0 1 0,0 0 0 16,0 0 2-16,0 0-1 0,0 0-1 0,0 0 2 16,4 67-2-16,-4-67 2 0,0 0 1 15,0 0 0-15,0 0 0 0,0 0-5 0,1 0-2 16,-1-3-4-16,3 0-7 0,-3 0-19 0,2 0-63 16,-2 0 98-16</inkml:trace>
  <inkml:trace contextRef="#ctx0" brushRef="#br0" timeOffset="876">27 245 79 0,'10'0'52'0,"-12"-1"-32"16,-2-2-10-16,1 1-1 0,3 0 0 0,-1 0 6 16,-3 1 11-16,3-2 22 0,-4 3 26 0,4-3 25 15,1 0 24-15,-1 2 14 0,1 0 6 0,-2-1-2 16,0 1-12-16,2-1-17 0,-2 1-18 0,2 1-13 16,-1-2-12-16,1 2-9 0,0 0-6 15,0 0-9-15,0-1-7 0,0 1-11 0,0 0-10 16,0 0-6-16,0 0-7 0,0 0-1 0,0 0 1 15,0 0-2-15,0 0 2 0,0 0 2 0,0 0 1 16,0 0 4-16,0 0 0 0,0 0 0 0,0 0 1 16,0 0-3-16,0 0 0 0,0 0-1 15,0 0 0-15,0 0 0 0,0 0 2 0,0 0-1 16,0 0-3-16,0 0-2 0,0 0-1 0,0 0-7 16,0 0-2-16,0 0-10 0,0 0-12 15,0 0-16-15,0 0-31 0,0 0-25 0,0 4 18 16,0 3 28-16,0 5 44 0,1 5 43 0,3 3-6 15,-2 6 1-15,-1 4-9 0,5 4-7 0,-4 4-4 16,2 5-6-16,-1 4 12 0,-2 4 20 16,4 4 9-16,-4 5 2 0,-1 2-12 0,0 2-17 15,0 1-3-15,0-1 1 0,0-5 1 0,-3-7-4 16,-1-10-3-16,1-13-5 0,3-9-1 0,0-11 36 16,0-4 65-16,0-4 29 0,0-1 50 15,0 0 0-15,0 0-46 0,-1-4-31 0,-2-5-52 16,-2-5-40-16,2-4-25 0,0-7-3 0,-2-2 3 15,1-5 0-15,2-3 4 0,2-3 3 0,0-3 2 16,0-2 3-16,0 3 1 0,0-3 4 0,0 2-4 16,0-3-1-16,0-1 2 0,0 2-3 15,0-2 9-15,0 3 11 0,0 3 3 0,0 6-2 16,0 0-7-16,0 7-11 0,0 3-4 0,0 6 2 16,0 5 1-16,0 4-2 0,0 5-12 15,0 3-20-15,0 0-34 0,3 0-22 0,1 3 15 16,2 4 24-16,6 3 34 0,-1 3 22 0,5 2-3 15,-1 3 0-15,6 2-3 0,1 0 4 0,2 0 2 16,4 0 0-16,-1-4 4 0,1 1-2 0,3-7 1 16,0-5 2-16,-1-2-2 0,0-3-5 15,7-9-3-15,-3-5-5 0,2-6-1 0,3-2 0 16,-1-4-10-16,1-4-7 0,-7-3-1 16,4 0 1-16,-7-2 10 0,-2 0 6 0,-1 5 4 15,-6-3 5-15,-1 4-2 0,-5 4 3 0,-2-2 0 16,-5 5 1-16,-1 3 6 0,-5 0 4 0,0 2 7 15,-1 4 3-15,0 6-2 0,0 1-3 0,-2 5-11 16,-2 0-21-16,-1 1-25 0,4 1-4 0,-2 7 3 16,-1 7 16-16,-3 5 18 0,5 6 6 15,-7 5 2-15,5 8 9 0,-1 6 12 0,1 7-4 16,2 10 0-16,2 1-10 0,0 6-7 0,5 1 1 16,1 6-2-16,5 2 3 0,-1 0-1 0,2-1 0 15,-1-2 0-15,1-5-1 0,1-6 0 0,0-9-2 16,0-6 0-16,0-6-4 0,1-11-1 15,-3-10 1-15,-6-5 0 0,5-7 5 0,-7-6-1 16,2-3 3-16,-2-1 7 0,-2 0 4 0,1 0 2 16,-2 0-2-16,2-3-8 0,4-3-11 15,1-4-17-15,2-1-32 0,1-2-41 0,-1-3-91 16,3-2-152-16,2-1-221 0,-3 6-413 16,-4 1 563-16</inkml:trace>
  <inkml:trace contextRef="#ctx0" brushRef="#br0" timeOffset="1079">1283 906 2154 0,'0'0'316'0,"0"0"-349"16,0 0-12-16,0 0 14 0,0 0 48 0,0 0 3 16,0 0-3-16,0 0-3 0,53 156 5 0,-44-132 3 15,2-2 1-15,-6-1-3 0,5-1-7 0,-8-4-6 16,4-2-1-16,-1-2 0 0,-3-2-2 0,0-3-1 15,4-3-3-15,-5-1-8 0,2 0-20 16,-2 0-39-16,2 0-84 0,2 2-181 0,-2-1-248 16,-1-3-806-16</inkml:trace>
  <inkml:trace contextRef="#ctx0" brushRef="#br0" timeOffset="1299">1250 128 3091 0,'0'0'7'0,"0"0"-1"0,0 0-25 0,0 0-42 16,0 0-63-16,0 0-62 0,0 0 16 0,0 0 34 15,0 0 30-15,0 0-1 0,0 0-67 0,0 0-99 16,0 0-97-16,0 0-49 0,86 43 45 0,-72-23 72 15,-6-6 19-15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2:44.61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2 142 2753 0,'0'0'-69'15,"0"0"-31"-15,0 0-5 0,0 0 14 0,0 0 51 16,0 0 19-16,0 0 9 0,0 0 9 0,0 0 2 16,0 0 1-16,91 155 3 0,-77-134 1 15,2-3 0-15,5-2 1 0,-5 2-2 0,1-5 5 16,3-1-3-16,-4-1 0 0,-1-2 2 0,0-1-7 16,-1 0 2-16,-3-2-1 0,1 0-2 0,-2 1 3 15,-5-3-4-15,1 2 4 0,-2 0-2 0,-3 0 0 16,-1-2 7-16,0 3 9 0,-9 3 8 0,-1 3 4 15,-4 0-2-15,-3 3-3 0,-1-2-6 16,-5 0-3-16,-2-3 0 0,2 0-5 0,-2 0-1 16,1-3 3-16,-1-2-2 0,5-4 2 0,1 1-1 15,4-3-3-15,1 0-2 0,3-1-9 16,6-5-13-16,-2-2-16 0,5-1-32 0,2-5-31 16,0-2-34-16,10-6-36 0,2-1 7 0,6-5 14 15,5 0 19-15,3-1 28 0,3-1 5 0,1 1 16 16,7 3 15-16,-2-2 25 0,1 1 23 0,2 3 17 15,0 2 25-15,-6 2 30 0,2 3 26 16,-8 4 21-16,-6 6 7 0,2 3-6 16,-7 4-8-16,-1 0-13 0,-5 0-10 0,-2 6-6 0,3 2-1 15,-6 5 4-15,4 2 5 0,-4 4-1 16,1 1-7-16,2 2-10 0,-4 2-14 0,1 1-13 16,0 0-8-16,-2 0-9 0,-1-4-6 0,-1-1-1 15,1-7-4-15,1-2-1 0,3-3 1 0,-3-4-4 16,0 0 1-16,0-3-2 0,0 1 2 0,5 0 2 15,-1-1-1-15,5-1 3 0,-1 0 0 16,5 0-2-16,1-1 4 0,5-8-7 0,0-1-5 16,3-4-7-16,0-2-8 0,-1 0-3 0,-1-2-5 15,0-4-6-15,-5 1-1 0,0 0-8 0,2 0 3 16,-7-1-2-16,-4 1 7 0,2 1 21 0,-6 2 12 16,1 4 23-16,-5 5 18 15,0 4 9-15,0 3 2 0,0 2-2 0,0 0-18 0,0 0-15 16,0 0-9-16,0 0-12 0,0 4 1 0,0 4 3 15,0 4 6-15,0 5 13 0,0 4 2 16,0 4-4-16,0-1 0 0,3-1-5 0,0-1 1 16,5 1-2-16,-1-2-3 0,5 0-1 0,-1-6-1 15,3 3 0-15,-1-5 1 0,2-1 0 0,0-5-1 16,5-1 0-16,-3-5-2 0,0-1 2 16,5 0-5-16,-5-4-4 0,5-5 0 0,-1-2-5 15,3-3 3-15,2-3 1 0,-1-2-3 0,-1-3 0 16,-3-2-2-16,2 2-1 0,-8-3 1 15,0 0-3-15,-3 0-3 0,-2-3-4 0,-7 2 4 16,-2 1 3-16,-1-1 9 0,-3 4 4 0,-8-1-3 16,-1 3 0-16,-2 0-3 0,-1 1 1 0,-1 5 1 15,1 0 5-15,3 4 0 0,-1 0 0 0,4 5 1 16,5 2-10-16,-3 2-9 0,6 1-21 0,-1 0-33 16,2 0-41-16,0 0-16 0,0 0 14 15,7 3 32-15,-3 4 45 0,0 2 22 0,7-1-3 16,0 1-5-16,4-2-9 0,1 1-18 0,6-3-49 15,1-2-107-15,1 0-137 0,2-3-49 0,-3 1 41 16,-10-1-37-16</inkml:trace>
  <inkml:trace contextRef="#ctx0" brushRef="#br0" timeOffset="396">1676 195 2088 0,'0'0'35'16,"0"0"-33"-16,0 0-33 0,0 0 7 0,0 0 33 16,0 0 15-16,0 0 13 0,0 0 4 0,0 0-2 15,0 0 10-15,0 0 14 0,0 0 17 0,0 0 8 16,0 0-9-16,58 109-15 0,-44-100-17 0,0 0-18 16,4-1-2-16,-5-2-8 0,2 2-5 15,0-3 1-15,0 1-7 0,-1-1 0 0,1 1-1 16,0-1-3-16,-1-2 3 0,-2 1-3 0,-1 0-1 15,0-2 0-15,-6 1-1 0,2-1 2 0,-3-1 0 16,-3-1-1-16,-1 2 1 0,2-2 2 16,-2 0 3-16,0 0 5 0,0 0 5 0,0 0 3 15,0 0-1-15,0 0-4 0,0 0-3 0,0 0-6 16,0 0 0-16,0 0-2 0,0 0-1 0,-2 0-1 16,1 0-1-16,1 0-1 0,0 0-2 15,0 0-1-15,-1 0 0 0,1 0-3 0,0 1 0 16,-2-1-6-16,1 0-9 0,1 0-10 0,-1 0-13 15,1 0-21-15,-2 0-24 0,-3 0-41 16,3 0-50-16,-2 2-69 0,-4 0-121 0,3 1-158 16,-5-2 19-16,7 1-292 0</inkml:trace>
  <inkml:trace contextRef="#ctx0" brushRef="#br0" timeOffset="934">1235 0 2295 0,'0'0'75'0,"0"0"-15"16,0 0-58-16,0 0-33 0,0 0-2 0,0 0 3 16,0 0 19-16,0 0 21 0,0 0 17 15,0 0 9-15,0 0-6 0,0 0-2 0,0 0-5 16,0 0 4-16,79 46 1 0,-64-36 0 0,0-1-1 15,5 0-3-15,0-3-2 0,3 2-3 0,-4-4-1 16,5-2-3-16,2 0-7 0,2-2-1 16,-1 0-6-16,2 0-6 0,-2 0-1 0,4-5-4 15,-5 2-5-15,-2-2 1 0,-1-1-3 0,0 2 1 16,-5-1 2-16,-3 2 3 0,-2 0 4 0,-2 0 1 16,0 0 2-16,-7 3-1 0,3 0-3 0,-4 0-1 15,-3 0-3-15,0 0-3 0,0 0 1 16,0 0 2-16,0 0 0 0,0 0 0 0,-1 0-8 15,-2 0 5-15,-3 0 5 0,4 4 4 0,-4 1 9 16,-1 3-1-16,2-2-1 0,-3 0 2 0,-3 1 1 16,4 1 1-16,-3 0-1 0,-1 2-3 0,3-2 0 15,-1 2-1-15,-2 2 0 0,0-2 3 16,3 4 0-16,-5 1 1 0,1 4 0 0,0 1-1 16,1 4 1-16,-1-3 1 0,6-2 6 0,-2 2 1 15,7-1 2-15,1 1 2 0,0 1 2 16,0-1-3-16,9-1-2 0,2-2-4 0,3-3-3 15,1-1-1-15,1-3 4 0,2-2 2 0,5-2 1 16,0-1-1-16,-2 1-7 0,3-6-3 0,4 0-9 16,-2-1-12-16,1 0-12 0,0-2-20 15,-1-5-30-15,1 0-31 0,-1 1-53 16,-1-2-76-16,-6 1-126 0,4-3-127 0,-8 4 38 0,-5 2-155 0</inkml:trace>
  <inkml:trace contextRef="#ctx0" brushRef="#br0" timeOffset="2127">2159 401 1449 0,'0'0'293'15,"0"0"-270"-15,0 0-42 0,0 0 25 0,0 0 59 16,0 0 31-16,0 0 7 0,0 0-13 0,0 0-26 16,0 0-7-16,0 0 6 0,0 0-3 15,0 0-1-15,0 0-10 0,67 14-9 0,-53-14-5 16,-1 0-4-16,2 0-3 0,0-6-4 0,5-2-6 16,-4-1-1-16,-1-1-5 0,0-2-2 0,-1-3 3 15,1 2-3-15,-2-2 3 0,-2-1 0 16,0-1 1-16,-5 1 3 0,0-1-1 0,-4 0-4 15,-2-4-10-15,0 1-17 0,-4-1-17 0,-7 1-12 16,-2 0-8-16,-3 4 0 0,-4-1-4 0,0 5 7 16,-3 1 5-16,-3 4 8 0,0 1 14 15,0 4 4-15,-1 2-1 0,1 0 3 0,0 8-2 16,4 4 4-16,-2 3 3 0,1 1 4 0,3 4 5 16,0 0 5-16,6 0 12 0,-1 3 12 0,4 0 8 15,6 3 7-15,-2-2 0 0,6 2-2 0,1-2-9 16,0 2-10-16,7-2-8 0,-2 1-6 15,7-3-2-15,1-2-1 0,2-3 0 0,-2-1 1 16,4-5 3-16,2 0 0 0,-1-3 5 0,-1-4-3 16,5-1-3-16,0-3-2 0,-2 0-6 15,2 0-4-15,-1 0-7 0,2-3-6 0,-1-3 2 16,-4-2 4-16,-3-1 7 0,0 0 9 0,-2 2 0 16,0 1 2-16,-4 1 5 0,-3 0-2 0,0 4 8 15,-3-1 1-15,-1 2 5 0,-2 0 5 16,0 0-2-16,0 0-3 0,0 0-6 0,0 0-9 15,1 0-6-15,2 0 1 0,3 3 0 0,-1 3 5 16,5 3 1-16,0-1 0 0,-2 1-1 0,5 4-1 16,-1-5 1-16,1 3 0 0,1-3-3 15,0-1 1-15,1 1-1 0,3-3 0 0,-3-1 6 16,1-2 3-16,0-2 5 0,6 0 0 0,-3 0-4 16,5-2-6-16,0-4-3 0,-3 0-5 0,3-3 2 15,2-2 0-15,-3 0 0 0,-2-4-2 0,2 0-2 16,2 1-5-16,-6-2 2 0,3-3-2 15,-7 2 0-15,0-4-2 0,-3 0-1 16,-1 0-9-16,-7-3-7 0,3-1-10 0,-6-2-4 0,-1-2 0 16,0 0 5-16,-8-1 14 0,1 4 9 0,-3 1 8 15,0 7 12-15,3 0 5 0,-1 6 6 16,2 4 7-16,-1 4-7 0,6 1-4 0,0 3-9 16,1 0-9-16,0 0-9 0,0 0-11 0,0 0-5 15,0 0-5-15,1 0 9 0,4 4 11 0,1 2 12 16,-2 2 8-16,5 1 1 0,1 0-5 15,0 0-2-15,2-1-2 0,2-2 0 0,2-2 3 16,0 2 2-16,-2-6 0 0,1 2-2 16,-3-1-2-16,-2-1 2 0,-2 0-1 0,2 0 2 15,-6 0 2-15,-2 0-4 0,4 0-2 0,-6 0-3 16,1 3-2-16,-1-2 1 0,0 2 6 0,2 3 4 16,-1 3 7-16,0 5 5 0,-1 0-3 0,3 6 2 15,3 3-6-15,-4-3-4 0,1 3-1 16,4-2-5-16,-2-1 1 0,1 0 1 0,2-1-4 0,1 0 5 15,-2-2-1-15,4-2 0 0,2-4 1 16,-1 0 0-16,3 0 0 0,-2-3 2 0,3-1 2 16,3 0 5-16,0-4 1 0,3-1-1 0,-2-2-2 15,6 0-5-15,0 0 0 0,1-6-3 0,1-3-3 16,-1 0 1-16,0-2 0 0,-1-1 0 16,1-3 1-16,-1 0-1 0,-2-2-1 15,-5 0 2-15,0 0-2 0,-6-2-2 0,0-1 2 0,-6-3-2 16,-6-2 0-16,-1-1-6 0,0-2-5 15,-5 3-1-15,-8-1 0 0,-2 3 11 0,-5 3 11 16,3 2 8-16,-2 6 10 0,-1 1 2 0,3 5-2 16,-2 4-5-16,3 2-6 0,1 0-6 0,1 5-3 15,1 4 0-15,2 5-3 0,5 4-1 16,-2 3 0-16,7 7 1 0,-1 2 6 16,2 2-1-16,2 3 2 0,8 0-1 0,4 0-3 0,3-2 0 15,6 1-2-15,4-3-3 0,2-3 2 16,6-2-6-16,2-2-3 0,3-4-7 0,5-2-15 15,0-2-21-15,5-2-41 0,4-3-96 0,3 0-243 16,-13-5-297-16,-13-1-809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2:50.84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158 1107 1838 0,'0'0'614'0,"0"0"-567"0,0 0-30 0,0 0-29 15,0 0-11-15,0 0 3 0,0 0 11 16,0 0 10-16,0 0 16 0,0 0 11 0,0 0 8 16,0 0 10-16,0 0 7 0,0 0-2 0,8-17-10 15,12 9-15-15,0-2-13 0,6-2-7 0,2-2-4 16,5-1-1-16,-3 0 1 0,-1-1-4 0,-2 2 2 16,-1 0-1-16,-8 0-3 0,-1 0 2 0,-8 2-1 15,-1-1 2-15,-5-3-4 0,-3 3-8 0,0-1-13 16,-3 0-14-16,-8 2-3 0,-3 0 1 15,-2 1 6-15,-9 4 9 0,-1 1 7 0,-4 1 7 16,-5 5 7-16,3 0 4 0,-3 0 5 0,2 5 3 16,-2 4 3-16,5 0 4 0,0 3 3 15,4 3 2-15,2 2-1 0,3 2-1 0,6 1-3 16,8 0-5-16,-2 0-2 0,8 0-3 0,1-2-3 16,3-2 0-16,9 0-2 0,5-4-2 15,7-3-6-15,3-3-24 0,8-1-56 0,-3-5-116 16,9 0-216-16,-7-1-175 0,-14-4-655 0</inkml:trace>
  <inkml:trace contextRef="#ctx0" brushRef="#br0" timeOffset="470">729 0 2079 0,'0'0'128'0,"0"0"-5"0,0 0-29 15,0 0-44-15,0 0-18 0,0 0-15 0,0 0-21 16,0 0-2-16,0 0 5 0,0 0 10 0,0 0 17 16,0 0 12-16,0 0 13 0,0 0 5 15,-92 128 1-15,92-78-3 0,0 5-11 0,0 9-5 16,6 4-7-16,-2 8-6 0,0 6-4 0,5 2-7 16,-1 2-2-16,-2 1-7 0,2 0-3 0,-2-2 2 15,2-1-4-15,-4-3 0 0,0-4 0 16,3-3-7-16,-4-1-1 0,-1-6 1 0,0-2-4 15,3-2 1-15,-5-4-5 0,1-5-5 0,-1-9-4 16,0-5-11-16,0-9-6 0,0-3-10 16,0-7-9-16,-1-4 2 0,-7-4 2 0,2-5 15 15,-5-2 15-15,-2-4 8 0,-6 2 3 0,-3-2-7 16,-5-2-12-16,-9 0-5 0,-2 0 0 0,-2-6 11 16,-3-3 10-16,0-1 10 0,-2 0 12 15,-1-3 5-15,2 2 15 0,3-3 18 0,6 2 13 16,7 1 18-16,11-1 7 0,3 5-7 0,4 1-8 15,8-1-15-15,2 1-16 0,0-4-13 0,2 0-15 16,13-7-7-16,7-4-1 0,7-4 6 16,8-8 7-16,5-1 2 0,9-3 2 0,5-1 0 15,2 3-5-15,9 2-5 0,3 2-8 0,2 4-9 16,1 2-7-16,-4 4-29 0,2 3-52 0,-8 3-101 16,0 5-230-16,-21 5-243 0,-15 2-751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2:47.72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5 261 577 0,'0'0'183'16,"0"0"5"-16,0 0 20 0,0 0-22 15,0 0-9-15,0 0-19 0,0 0-34 0,0 0-11 16,0 0-20-16,0 0-25 0,0 0-23 0,0 0-25 15,0 0-16-15,0 0-2 0,-5-76-1 0,5 76-2 16,0 0-3-16,0 0 0 0,0 4 5 16,2 6 13-16,4 3 14 0,2 3 9 0,-1 9 6 15,2 4 1-15,2 6 5 0,0 6-5 0,4 8-5 16,2 5-1-16,0 8-4 0,1 8 6 0,4 6-1 16,-2 3-2-16,1 7-6 0,-1 1-7 15,4-2-6-15,0-2-4 0,2-1-2 0,3-7-2 16,2-7 2-16,-2-8 12 0,2-10-3 0,-3-14-1 15,-2-8-2-15,-5-12-6 0,0-7 6 16,-3-2 8-16,-5-6 17 0,1-1 5 0,-4 0 6 16,0-8 1-16,-1-4-14 0,3-2-9 0,-3-6-10 15,4-3-9-15,-1-5-2 0,0-4-4 16,-2-2-2-16,2 0 0 0,-2-3 2 0,-1 0-2 0,-2-2 2 16,3-3-2-16,-3-3-3 0,2-5 0 15,1-3 0-15,1-7 1 0,4-7-2 0,2-4 0 16,0-6-1-16,5 0 1 0,2-1 0 0,2-4-1 15,3 6 4-15,1 3-2 0,-2 6 0 0,4 6-1 16,-3 8 0-16,-1 8-3 0,-2 6 0 0,-4 11 0 16,-1 4-3-16,-5 8 1 0,-2 5-4 15,-5 5-3-15,-2 3-2 0,-2 1-7 0,-1 2-4 16,-2 0 1-16,-1 0-3 0,1 3-2 0,-2 5 2 16,0 4 0-16,0 7 6 0,-2 4-5 15,-5 2-16-15,-1 6-34 0,-5 2-55 0,0 2-80 16,0 1-135-16,2-8-252 0,4-10-545 0</inkml:trace>
  <inkml:trace contextRef="#ctx0" brushRef="#br0" timeOffset="619">1279 1314 1165 0,'0'0'451'0,"0"0"-286"16,0 0-88-16,0 0-55 0,0 0 28 15,0 0 32-15,0 0 33 0,0 0-5 0,0 0-25 16,0 0-16-16,0 0-15 0,0 0-6 0,156 136-2 15,-129-122-7-15,3-2 3 0,-3-1-7 16,2-3-9-16,2-4-4 0,-1-3-3 0,1-1 1 0,1 0 6 16,1-4 1-16,-3-4-4 0,2-1-6 15,-4-3-6-15,-2-1-3 0,-3 0-4 0,1-4 2 16,-7 0 1-16,0-1-2 0,-8-2 0 0,-2 1-1 16,-7 2-2-16,0-2-5 0,-4 2-7 0,-10-4-3 15,-3 2-4-15,-4-3-1 0,-3 2 5 0,-5-1-1 16,-5 5 3-16,-2-1 2 0,-3 3 2 15,-5 0 3-15,2 3 0 0,-3 3 1 0,1 0 2 16,0 5-2-16,5 2 1 0,2 1 0 0,3 3-1 16,2 6 0-16,5 1-3 0,2 4-2 15,7 1-1-15,3 3-5 0,7-1-1 0,6 6 0 16,2 0 3-16,1 1 3 0,8 0 4 0,9 3 2 16,4-3-3-16,5-2 0 0,6 0-5 15,4-5-20-15,3-4-36 0,2 0-91 0,4-6-169 16,-10-3-252-16,-12 0-859 0</inkml:trace>
  <inkml:trace contextRef="#ctx0" brushRef="#br0" timeOffset="2674">1989 384 1766 0,'0'0'129'0,"0"0"25"0,0 0-7 0,0 0-49 16,0 0-50-16,0 0-58 0,0 0-65 0,0 0-2 15,0 0 18-15,0 0 34 0,0 0 54 16,0 0 8-16,0 0 1 0,0 53-9 0,6-20-6 16,0 6-1-16,1 2-1 0,1 4 2 0,1 2-4 15,1 5-4-15,-1 1-5 0,2 5-4 16,-3 0-2-16,-1 3 1 0,-2-2 0 0,1-1 1 16,-4-3-1-16,0-7-1 0,2-5-1 0,-2-7-3 15,1-8 0-15,0-10 0 0,-3-6 0 0,1-8 14 16,1-1 10-16,0-3 8 0,0 0 5 15,-2 0-13-15,0 0-10 0,1 0-13 0,2 0-11 16,0-1-1-16,2-2-4 0,3-2 2 0,3 1-4 16,1-3-16-16,-1 1-19 0,3-2-20 0,0 0-18 15,-1 0-7-15,4 1 1 0,-4-2 13 16,1 0 16-16,0-2 19 0,-2-3 21 0,-1 4 10 16,0-1 14-16,-4 2 9 0,-1 1 2 0,0 4 4 15,-5 0-4-15,-1 3-4 0,2 1-3 16,-2 0-5-16,0 0 0 0,1 0 19 0,2 5 32 15,0 4 32-15,2 3 21 0,-2 5-1 0,5 4-19 16,-4 2-17-16,6 1-13 0,-5 2-13 0,5 0-9 16,0-4-8-16,0 0-4 0,0-4 2 0,2-3 4 15,0-2 0-15,0-2-4 0,2-4-2 0,-2-3 0 16,1 1 2-16,0-4 0 0,2-1-1 0,-1 0-4 16,5-2-6-16,0-8-4 0,-2 1-7 15,3-5-4-15,-1 1-5 0,2-5-4 0,-2 1-3 16,-4-3-7-16,0 0-4 0,-3 0-2 0,0 1-2 15,-5 1 5-15,-1-2 6 0,-5 0 3 16,-1 0 6-16,0 3 1 0,0-1 1 0,-5 1 10 16,-2 6 3-16,3 0 9 0,-4 5 8 0,5 3-5 15,0 1-3-15,0 2-14 0,2 0-9 16,-2 0-1-16,3 6 2 0,-1 4 14 0,1 1 13 16,0 4 13-16,0 4 8 0,0 1 1 0,1 3-5 15,6-1-7-15,-3 0-7 0,6-2-5 0,-2-1-2 16,3-2-1-16,0-2 2 0,1-3-1 0,2-2 1 15,-1-3-2-15,1 0-4 0,0-3 1 0,1-2-3 16,7 0-1-16,-5-2-1 0,7 0-9 16,-5-5-6-16,5-2-5 0,1-2-8 0,-5 0-4 15,1-3-4-15,-1-1-4 0,-1-1-4 0,-4 1 0 16,-1 0 2-16,-2 0 2 0,-4-1-1 0,-2 2-6 16,-2 0 6-16,0-1 6 0,-4 0 12 15,0 3 19-15,0 1 14 0,0 1 15 0,0 3 15 16,0 4 6-16,0-1-10 0,0 2-13 0,0 0-19 15,0 0-10-15,0 2 16 0,0 4 19 0,0 5 15 16,0 1 13-16,4 3-9 0,-2 0-12 16,3 2-9-16,1 1 0 0,-2 0-4 0,5-3 0 15,-3 1-3-15,5-3-7 0,-1 0-1 0,0-3 0 16,2 0-2-16,1-5 2 0,0 0 0 16,2-3-1-16,2 0 0 0,-1-2-1 0,-1 0-3 15,4 0-3-15,0-4-3 0,-4-2-5 0,4 0-5 16,1-3-3-16,-5-2-7 0,4 0-5 0,-2-1-7 15,-2 0-7-15,1 0-2 0,-3 0-3 16,-1 0 2-16,1-2 4 0,-1 0 7 0,-2 2 11 16,-2 0 9-16,3 0 9 0,-7 4 3 0,4 2 1 15,-5 4 6-15,-3 0-5 0,1 2-3 0,-1 0-3 16,0 0-1-16,1 2 14 0,4 5 12 0,-1 2 10 16,-3 5 7-16,0-1-10 0,2 2-6 15,0 1-7-15,1-3-7 0,-1 2-1 0,-1-1-3 16,2-3 2-16,2 0-1 0,-3-2-1 0,5-2 1 15,-4-2 0-15,6 1 0 0,-4-3 3 0,5-1-4 16,3-1-4-16,-2-1-4 0,5 0-13 16,3 0-15-16,-2-4-18 0,5-3-26 0,-1-2-24 15,0-2-31-15,1 1-21 0,-4-3-14 0,4 0-12 16,-5 0-4-16,1 0 5 0,-5 1 21 0,-3-1 44 16,-3 2 53-16,1 0 46 0,-4-1 45 15,0 4 36-15,-1 4 44 0,-2 1 36 0,-1 1 4 16,-1 2-5-16,0 0-24 0,0 0-32 0,0 0-26 15,0 2-12-15,0 2 5 0,0 5 7 0,1 5 9 16,3-1-8-16,0 3-21 0,-1-1-12 16,0 1-11-16,4-2-4 0,-3 1-4 0,5-1-4 15,-2-1-3-15,4-1 1 0,1-3-3 16,2 1 1-16,1-3-5 0,-1 1-5 0,5-1-4 0,0-3-13 16,1-2-15-16,1-1-17 0,4-1-29 15,-2 0-40-15,3 0-40 0,-2 0-33 0,2-3-13 16,0-1 23-16,-1 1 46 0,1-2 50 0,-2 2 47 15,-5-2 33-15,5 4 24 0,-4-3 30 0,-1 4 29 16,-2-1 22-16,0 1 23 0,2 0 1 0,-2 0 1 16,5 0-5-16,-5 1-20 0,7 3-13 15,-4 0-20-15,6 1-18 0,0-2-7 0,3 2-15 16,2-4-8-16,-2 2-3 0,1-3-7 0,-3 0 5 16,3 0 1-16,3-1-1 0,-3-5 11 15,-3-4-9-15,1 0 2 0,-3-2 2 0,0 0-8 16,-6-2 5-16,2 1 1 0,-6-3 0 0,-2 2 10 15,-2-2-4-15,-5 0 3 0,2-2 0 0,-5 2-11 16,-3-4-3-16,0 1-7 0,-9 1-13 16,1 0 2-16,-5 0-9 0,-7 1 1 0,1 2 0 15,-4 2-1-15,-1 4 7 0,2 3-2 0,-4 4 3 16,0 2 7-16,1 0-2 0,1 8 2 0,2 1 0 16,3 5-2-16,5 0 9 0,2 1 3 15,8 1 7-15,0 3 3 0,4-1 2 0,0 2-1 16,8 3-2-16,4-3-4 0,4 1 2 0,8-1-3 15,2-2-1-15,2 0 0 0,2-1-7 0,7-2-5 16,3-1-15-16,1-1-29 0,0 0-72 0,4-1-96 16,3-1-166-16,-10-4-276 0,-14-2-811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2:51.99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515 376 2266 0,'0'0'244'16,"0"0"-232"-16,0 0-4 0,0 0-19 15,0 0-32-15,0 0-41 0,0 0-50 0,0 0 9 16,0 0 27-16,0 0 45 0,0 0 57 0,0 0 7 16,0 0 3-16,0 0 0 0,26-90 4 15,-20 87 1-15,3 0 6 0,-5 0 4 0,5-3 3 16,-5 1 1-16,1-1 1 0,-2 0-1 0,-2 0 0 16,-1 0-6-16,0 0-12 0,-1 0-12 0,-7 0-12 15,-5 0-4-15,0 0 3 0,-2 1 4 16,-3 1 6-16,-4 3 0 0,3 1 1 0,-4 0 1 15,-2 0-2-15,-1 7 1 0,0-1-1 0,2 6-1 16,0 2 5-16,3-1-5 0,1 4-2 0,4 3-1 16,4 0-7-16,4 4 5 0,2 3 2 0,3 4 4 15,3 0 7-15,6 3 1 0,5 1 2 16,8 2-1-16,1 0 0 0,8 3 2 0,3-1 1 16,1 3 0-16,4-1 4 0,3-3-2 0,-2-2-2 15,2-1-2-15,1-2-5 0,-2 0-2 0,0-3-1 16,-4-1 1-16,-1-2 1 0,-7-1-3 0,-7-6-2 15,-5-2-4-15,-5-4-3 0,-6-2 8 16,-3-2 11-16,-3-1 17 0,-10 3 14 16,-5-2-1-16,-8 1-8 0,-7 1-11 0,-6-1-6 0,-2-3 1 15,-4 1 3-15,-2-1 1 0,-2-2 0 16,-3 0 1-16,-1-3-2 0,0 1-1 0,3-2-2 16,1-1-7-16,2-1-2 0,6 0-3 0,6 0-5 15,1 0-2-15,8-1-5 0,10-5-2 0,4 2-6 16,3-4-32-16,9-1-55 0,0-3-107 15,10-3-191-15,13-5-208 0,-6 5 36 0,-4 4-230 0</inkml:trace>
  <inkml:trace contextRef="#ctx0" brushRef="#br0" timeOffset="1400">1057 166 2109 0,'0'0'431'0,"0"0"-371"0,0 0-30 0,0 0-26 16,0 0-22-16,0 0 10 0,0 0 14 0,0 0 3 16,0 0 8-16,0 0 6 0,0 0 5 0,-37 173 10 15,36-127 4-15,-2 0 1 0,3 3-2 0,0 2-8 16,0 2-11-16,0 0-6 0,0 2-5 16,0 0-1-16,4-4-5 0,2 0 2 0,-3-3-1 15,1-4-4-15,3-2 2 0,-3-4-3 16,4-8-1-16,-4-6 2 15,1-10-3-15,2-4 3 0,1-2-2 16,-2-3 0-16,3-2-2 0,1-1-8 0,2-2-11 0,6 0-21 0,1 0-32 0,4-4-37 16,3-2-46-16,2-3-55 0,2 0-46 0,1-3-48 15,1 1-19-15,-5-1 47 0,0 1 75 16,-5 0 99-16,0 4 93 0,-3 1 68 0,-3 2 69 16,-5 2 51-16,0 0 27 0,-3 2-9 0,-2 0-25 15,1 4-15-15,-3 2-4 0,0 4-5 0,1 2-13 16,-1 4-28-16,-4 2-25 0,4 3-19 0,1 2-13 15,-4 2-13-15,2-3-8 0,-1 1-10 0,1-3-5 16,3-3 3-16,-4-4-2 0,5-1 2 16,-1-3 2-16,-1-1-7 0,3 0 4 0,0-2 1 15,-1-2-2-15,7 1 2 0,1-2-8 16,4-1-6-16,0-2-4 0,6 0-6 16,-1 0-6-16,1 0-11 0,0-3-16 0,2 1-9 0,3 1-1 15,0 1 10-15,-1-2 15 0,-2 2 11 0,2 0 9 16,-5 0 3-16,2 0 3 0,-1 3 0 0,-5 0 2 15,1 0 2-15,-4 1 4 0,-2-2 3 16,-1 0 2-16,-2 0 4 0,-1 0 0 0,0-1 7 16,-1-1 7-16,-1 0 2 0,1 0 4 0,-1 0-5 15,1 0-8-15,-2-3-3 0,4-1 2 16,1-3-2-16,0-4 2 0,2-1-3 0,-1-3-5 16,0 0-1-16,-2-2 2 0,-1-2 1 0,-4 1 1 15,0-4-1-15,-2 3-4 0,-4-3-8 0,-1 1-1 16,0 0-8-16,-1 0-6 0,-4 1 3 15,-6 3-7-15,0 0 1 0,-7 4 0 0,-1 1-6 16,-3 5-2-16,-1 2-2 0,-2 4 1 0,-2 1 4 16,-3 2 5-16,0 8 6 0,-3 3 6 0,3 4 0 15,0-1 3-15,3 3 0 0,3-1 3 0,8 1 2 16,4 1 3-16,4 1-2 0,5 1 2 0,3 0 0 16,0 1-6-16,7-3-2 0,1-2 0 15,3-1-2-15,2-3 7 0,1-2 2 16,4-1 2-16,1-3-1 0,0 0-1 0,2-6 1 15,-1 1-1-15,3-3 1 0,2 0-1 0,-2 0-1 0,-1-1-1 16,-2-2-4-16,-2 0 3 0,-1 0 1 16,-4 0-1-16,-1 0 1 0,-3 1-2 0,-4 2-1 15,2 0 3-15,-3 0-3 0,0 0 2 0,0 0 0 16,0 0-3-16,0 0 1 0,3 0-4 16,0 5 1-16,1 1 1 0,2 0-4 0,-2 1 7 15,6 0-3-15,-3 3 3 0,2-2 2 0,2-1-3 16,2 1 3-16,2-2 0 0,0-2-2 15,4-2 7-15,3-2-4 0,1 0-3 16,3-4-1-16,3-3-5 0,1-3 2 0,3-4 2 0,1-2-4 16,1-3 0-16,-4-4-3 0,5-5 1 0,-3 0 2 15,0-4-3-15,-3-4 1 0,1-4-8 0,-3-1 0 16,-2-5-3-16,-2-3 0 0,-3-3 5 0,1-7 1 16,-2-3 6-16,-5-6 5 0,-1-5-1 0,-1-3 6 15,-4 0 0-15,-3 0 2 0,-5 3 6 16,-1 4 6-16,-4 5 1 0,0 8 0 0,-5 9-3 15,-6 8-9-15,1 8-3 16,0 8-5-16,0 8-5 0,-2 6-10 0,3 4-7 0,-1 5-7 16,-3 0-1-16,-2 13 5 0,-3 4 8 0,1 9 9 15,-4 8 6-15,-2 8 4 0,1 10 0 0,0 8 1 16,-2 7-1-16,3 9 5 0,4 3 1 0,2 6-2 16,2 3 0-16,5 0-5 0,4-3 2 15,4-4-1-15,0-7 0 0,10-5 1 0,3-12-2 16,6-8 5-16,2-8-7 0,2-7 2 0,4-8 4 15,1-5 1-15,0-6 4 0,2-2 8 16,2-6-11-16,2-2 3 0,1-4-1 0,5-1-9 16,1-2 8-16,0-8-4 0,3-2-1 0,-5-2 4 15,-2-1-9-15,-3-4 4 0,-2 1 1 16,-6-3-3-16,-3-2 7 0,-6-1-7 0,-3-1-2 16,-6 1-2-16,-4-1-6 0,-4 0 0 0,-5-1-4 15,-6 2 4-15,-4 3 5 0,-4 2 2 0,1 4 6 16,-5 4 2-16,4 4 2 0,1 4 3 0,-1 3-5 15,1 0 5-15,2 7-4 0,-1 7-1 0,4 1 6 16,3 6-2-16,3-2 8 0,3 6 6 0,4 0 0 16,0 0 15-16,6 1 3 0,7 3 3 15,8 1-1-15,5 1-11 0,7 0-1 0,6-1-9 16,5-1-7-16,6-1 2 0,1-4-4 0,5-1-3 16,-3-5-1-16,-1-4-6 0,0-3-4 15,-4-1 1-15,-2-6-2 16,-2-1 0-16,-6-1-1 15,-4-2-2-15,2 0-3 0,-8 0-1 0,0-2-5 0,-4-1-8 0,-6 2-11 0,-2-1-16 0,-7 1-23 16,-3 1-44-16,-6-2-51 0,0 2-62 16,-8 0-77-16,-3 0-247 0,3 3-1029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4:37.04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fitToCurve" value="1"/>
    </inkml:brush>
  </inkml:definitions>
  <inkml:trace contextRef="#ctx0" brushRef="#br0">101 26 0 0,'0'0'0'0,"0"0"0"15,0 0 17-15,0 0 19 0,0 0-1 16,0 0 0-16,0 0-5 0,0 0-6 0,0 0-3 16,0 0-8-16,0 0-12 0,0 0-6 0,-19-26 0 15,19 26 0-15,0 0 4 0,0 0 3 0,0 0 11 16,-2 5 24-16,2 1 24 0,0 3 23 15,-3 5 11-15,2 2-5 0,0 3-12 0,1 5-10 16,-2 4-8-16,2 3-6 0,0 5-1 0,-2 3-6 16,2 5-11-16,-2 3-10 0,1 4-8 0,0 4-4 15,1 4-4-15,-3 1-2 0,1 4 3 0,1 4 0 16,1 2 0-16,0-4 0 0,0 4-3 16,0-1-1-16,0 1-1 0,0 1-1 0,0 0-3 15,0 1 0-15,0-1 0 0,0 2 0 0,0 0 1 16,0 2 2-16,1 1 4 0,-1 2 1 0,0 2 5 15,0-1-1-15,0 0 0 0,0 3-2 16,0-3-1-16,0-1-3 0,0 1 1 0,-1-1 1 16,1-1 0-16,-4 1 1 0,1-1 4 0,-2-2-1 15,1 1 4-15,0-5 3 0,-2 1-2 0,2 0-2 16,0-4-3-16,0 0-7 0,1-3 3 16,0-1 2-16,1-1-6 0,0-1-3 0,0-1 1 15,2 1-4-15,-2-1 3 0,2 0-2 0,0-1-3 16,0 2 2-16,0-2 0 0,2-4 0 0,0 0-4 15,1 3 2-15,1-2-1 0,-4 1 4 0,1-1 5 16,-1 0-5-16,2 0 1 0,-2-5-5 16,0 1-1-16,0-2 1 0,0-2 3 0,0-4 3 15,0 3-3-15,0-1 0 0,-2 2-2 16,1-3 4-16,1 4 0 0,-3-4 5 0,1 1-5 0,0 2-1 16,-2 3 3-16,3-1 2 0,-1 2 5 15,2 0 4-15,0 0-5 0,0 0-2 0,0 3 0 16,0-3-3-16,0 2 3 0,0-1-4 0,0 0-3 15,0 1 0-15,0 1-1 0,3 2 2 16,1 0-3-16,-1 2-4 0,1-3 0 0,-1 1-1 16,2-4 4-16,-2-1 0 0,0 1-3 0,2 0-8 15,-2 0-3-15,2-1 1 0,-3 0-1 0,3 0 7 16,-2 0-4-16,1 1 2 0,-3-1-2 16,4 3 0-16,-4 2-3 0,2 2-26 0,-1 0-2 15,1 1 5-15,1 0 9 0,-4-2 27 0,0 1-9 16,0-1-4-16,0-1 1 0,0 2 1 0,0-2 13 15,0 0 0-15,-3 0-6 0,1-4 5 16,0 2-2-16,0-3 7 0,0 0 2 0,1 0-7 16,0 0-10-16,-2 2-3 0,0-2-1 0,2 1 9 15,-2-4 7-15,2-1 1 0,-1 1 1 0,1-2-4 16,-2 1-1-16,2-2 3 0,1 0 2 16,-2-2 0-16,2 1 0 0,0 0-2 15,0 0-4-15,0-2-1 0,0 1-2 0,0-2 0 0,0 1-2 16,0 2-1-16,2-2-1 0,-1 1 4 0,3 0-13 15,-1 3-1-15,1-2 7 0,-3 1 4 0,1 0 19 16,2-1 5-16,-1 2-9 0,-1 0 2 16,0 0 3-16,0-3 4 0,1 3 12 0,0-3-1 15,-2-1-2-15,-1 2-1 0,3-4 0 0,-3 3-4 16,0-4-3-16,1 2-1 0,1-1-1 16,-1 0 0-16,2 3 3 0,-2-2-1 0,1 4 2 15,-1-3 0-15,2 0 2 0,-2-2 0 0,3 0-2 16,-1 1-2-16,0 0-3 0,-1 0-2 0,1-1 3 15,1-1-3-15,-1 0 4 0,1-1-1 16,-3 0-1-16,5 1 1 0,-1 1-8 0,-1 2-5 16,2-1 2-16,-1-3 0 0,2 3 10 0,-1-2 6 15,0 1-4-15,1 1-2 0,-1-2-6 0,-1 1 1 16,1 1-4-16,0 0-7 0,0-3 7 0,1 3 5 16,0-3 8-16,-2 2 16 0,0 0-3 15,0-1-4-15,-1-1-5 0,1 0-10 0,-4 2-3 16,2-3 0-16,1 2-1 0,-2-3 0 0,-1 2-1 15,2-2-2-15,-3 1 1 0,1-1-2 0,-1 1 3 16,0-1 2-16,0 0 1 0,0-1 3 0,0 3-4 16,0-4-2-16,0 1 1 0,-1-1-2 15,1 1 4-15,-4-2 3 0,2 0 3 0,-2 0-2 16,3 1 3-16,-2-1 0 0,3 1-1 0,0 0-2 16,-3-1-5-16,3 0-3 0,-1 0-2 15,0 0-3-15,-1-2-2 0,0 4 4 0,0-4-2 16,1 2 1-16,-1-3 0 0,0 2-3 0,0-1-1 15,1 0 1-15,-3 3 2 0,3 0 1 16,-2 1-2-16,-1 0 2 0,-2 3-2 0,2-1 0 16,-1 0 4-16,-2 0 0 0,1 1 3 0,-2-1 3 15,3 3 3-15,-3-2 2 0,-2 1 2 0,2 0 2 16,0 1-4-16,-1-1-3 0,1-1-2 0,-1 0 1 16,2-1 5-16,-1 1 0 0,1-2 2 15,0 0-9-15,-3-1 3 0,6-3-2 0,-2 0-2 16,0 1 6-16,2 0-6 0,0 5-3 0,-2-3 5 15,4 2-2-15,-2-2 5 0,-1 0 6 0,3-2-2 16,-2-1 1-16,1-1-6 0,-1-1-1 0,2 2-2 16,2-4-8-16,0 5-1 0,0-2-2 15,0 1-1-15,0-1 4 0,5 2 0 0,-3-1 0 16,1-1 2-16,1 2-1 0,0 1-2 0,0-2 2 16,0 1-4-16,-2 0 2 0,2-3-1 0,-1 3 1 15,1-2 5-15,-2 1 0 0,0 1 4 16,1 0-3-16,-2-2-3 0,0 2-1 0,1 0 0 15,0 0 4-15,0 0-4 0,0-2 1 0,3 3-2 16,0-2 6-16,-4 0 3 0,5 1-1 16,-2-2 3-16,0 4-6 0,1-2-1 0,2 2 2 15,-1 0-6-15,2-1-2 0,-3 0 1 0,4-3 1 16,-4 0 7-16,2 0 3 0,-3-3-7 16,3 0-2-16,0 1-4 0,-1-2-3 0,3 1 5 15,-4-1 0-15,1 1 0 0,0-2 2 0,0 2-2 16,1 1-1-16,0 1-1 0,-1 1 2 0,0 2 1 15,1-2 4-15,-2 3 6 0,-4-3 1 0,2 2 4 16,1 0-5-16,-1 1-4 0,0-2-2 0,-3 1-3 16,0-1 4-16,1 3 6 0,-1-1 4 15,0 0-4-15,0 1 10 0,0-4-3 0,0 0-4 16,-1 0 3-16,-2-2-14 0,0-1-4 0,-1 2 3 16,1 1-4-16,2-2 6 0,-4 1 5 0,1 0-1 15,-1-2 5-15,1 1-7 0,-1-2-3 16,2 0 0-16,-2-1-9 0,2 2 5 0,-1-1-2 15,3 0-3-15,-4-2 9 0,3 1-8 0,0-3 1 16,0-1 2-16,0-3-11 0,1 1 3 0,1-4-12 16,0-1-16-16,-3-1-14 0,2-5-37 15,-1 0-44-15,1-3-66 0,-3-4-116 0,3-2-199 16,-1-2 20-16,2 0 45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34:16.1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  <inkml:brush xml:id="br1">
      <inkml:brushProperty name="width" value="0.05" units="cm"/>
      <inkml:brushProperty name="height" value="0.05" units="cm"/>
      <inkml:brushProperty name="fitToCurve" value="1"/>
    </inkml:brush>
    <inkml:brush xml:id="br2">
      <inkml:brushProperty name="width" value="0.05" units="cm"/>
      <inkml:brushProperty name="height" value="0.05" units="cm"/>
      <inkml:brushProperty name="color" value="#00A0D7"/>
      <inkml:brushProperty name="fitToCurve" value="1"/>
    </inkml:brush>
    <inkml:brush xml:id="br3">
      <inkml:brushProperty name="width" value="0.05" units="cm"/>
      <inkml:brushProperty name="height" value="0.05" units="cm"/>
      <inkml:brushProperty name="color" value="#FF0066"/>
      <inkml:brushProperty name="fitToCurve" value="1"/>
    </inkml:brush>
  </inkml:definitions>
  <inkml:trace contextRef="#ctx0" brushRef="#br0">16088 140 295 0,'0'0'80'0,"0"0"-98"0,0 0 23 0,0 0 16 16,0 0 7-16,0 0-4 0,0 0-9 0,0 0 2 15,0 0 5-15,0 0 6 0,0 0 2 0,0 0 6 16,-124 23 8-16,116-12 9 0,-3-1 19 0,1 2 14 16,-1 0 13-16,3 4 3 0,0 0-10 15,0 3-16-15,2 2-11 0,-1 3 1 0,1 4-10 16,3 2-8-16,1 4-7 0,1 0-15 0,1 2-7 16,0 0 1-16,3 2-1 0,2 0 2 0,3-3 1 15,3-2-1-15,0-1 2 0,3-3-1 16,1-2 7-16,4-1 11 0,-2-3 1 0,6-3 3 15,-1-3-9-15,1-2-9 0,3-4 4 0,0-2 3 16,1-1 8-16,3-4 8 0,-1-2-1 16,3-2-1-16,1 0-6 0,1-10-13 0,2 0-5 15,-2-4-7-15,3-3-3 0,-6-3 1 0,5-2 1 16,-5-3-1-16,2 0-4 0,-3-3-1 0,-3-3-1 16,-1 2-7-16,-5-5-4 0,-1 1-8 0,-6-3-4 15,-2-1-4-15,-8-3-4 0,-2-1 0 16,-2-2-5-16,-4 1-13 0,-10 0 10 0,-5 5 10 15,-3 1 17-15,-5 5 28 0,-3 3 12 0,-3 8 16 16,0 2 3-16,-2 6 2 0,-1 6-8 16,-1 5-16-16,-2 1-5 0,0 9-13 0,0 9-3 15,-1 5-6 1,2 4-7-16,4 6-1 0,1 6-7 0,6 6-4 0,5 3-11 0,4 9-38 0,9 2-71 16,6 2-171-16,3-13-300 0,0-18-723 0</inkml:trace>
  <inkml:trace contextRef="#ctx0" brushRef="#br0" timeOffset="1816">25512 549 1253 0,'0'0'245'0,"0"0"-273"0,0 0-4 0,0 0 27 15,0 0 0-15,0 0 8 0,0 0 2 0,0 0-2 16,0 0 3-16,0 0-4 0,0 0-1 0,0 0-2 16,0 0-4-16,0 0-3 0,-105-84-2 15,93 83 4-15,-2-1 6 0,-2 2 11 0,-3 0 14 16,-4 0 13-16,1 2 10 0,-4 4 8 0,-2 2 1 16,-2 1 4-16,-4 2 1 0,3-1 3 0,-3 5-3 15,-4 0-9-15,2 2-8 0,-1-1-5 16,3 1-6-16,3-1-2 0,6 1-7 0,-4-2-10 15,10 1-7-15,0-2-8 0,5 0-9 0,4-2-5 16,3-1-10-16,4 1-8 0,3 1-1 0,0-1 3 16,8 4 4-16,4 1 2 0,8 0 5 0,1 0 5 15,8 2-1-15,7-1 10 0,6 1-3 0,4-2 2 16,5 2-1-16,6 0-2 0,1 0 1 16,-1 0-8-16,3 3-3 0,-3 1-10 0,-1 1-9 15,-1-1-3-15,-2 1-1 0,-9 1 8 0,-2-3 8 16,-6 0 3-16,-5-1 3 0,-8 0 4 15,-5-3 8-15,-8-2 12 0,-6-1 26 0,-4 1 30 16,-3-4 30-16,-7 2 22 0,-9 1 3 0,-2 1-7 16,-11 1-11-16,-1-1-11 0,-6 1 0 15,-5 0-9-15,-2 0-10 0,-9-4-3 0,2-1-12 0,-5-1-5 16,1-2-5-16,0 0-6 0,1-3-9 16,-2 1-2-16,5-4-5 0,3 0-5 0,5-1-3 15,5-2-4-15,2 0-4 0,8 0-3 16,4-2-4-16,4-1-4 0,5-2-12 0,7-1-19 0,1 0-33 15,7-2-61-15,2-3-99 0,4-2-123 16,9-6-163-16,8-2-69 0,-2 3 96 0,-5 6 93 0</inkml:trace>
  <inkml:trace contextRef="#ctx0" brushRef="#br0" timeOffset="2144">26177 636 2640 0,'0'0'-11'16,"0"0"-23"-16,0 0-7 0,0 0-6 0,0 0-4 16,0 0 3-16,0 0 3 0,0 0 11 0,0 0 8 15,0 0 10-15,0 0 6 0,0 0 7 0,-113 170 5 16,113-135 1-16,0 1 1 0,0 5 7 0,0-1 2 15,0 3 0-15,1 0-2 0,5-1-5 0,-1-1-5 16,2-6-1-16,0-5 0 0,1-4-5 16,0-4-2-16,1-6-4 0,0 0 1 0,-1-6 1 15,-2-3 2-15,1-2-2 0,-3 0-3 16,0-4-1-16,-3-1 1 0,2 0-3 0,-3 0-13 16,0 0-24-16,0 0-34 0,0 0-74 0,0-5-143 15,-4-5-218-15,0 3 19 0,2-1-74 0</inkml:trace>
  <inkml:trace contextRef="#ctx0" brushRef="#br0" timeOffset="2529">25709 489 2430 0,'0'0'33'15,"0"0"-23"-15,0 0-3 0,0 0-31 0,0 0-32 16,0 0-3-16,0 0 6 0,0 0 30 15,0 0 28-15,0 0 3 0,0 0-3 0,201-59-1 16,-147 55-1-16,2-3 0 0,8 4 1 0,-2-1-1 16,1 3-3-16,1 1 0 0,-4 0 1 0,0 1-2 15,-5 5-1-15,-2 2-4 0,-7 1-5 0,-3 2-2 16,-5 2 0-16,-4 0 1 0,-8 4 4 0,-6-4-2 16,-6 2 3-16,-7-3 15 0,-6 1 15 15,-1 0 22-15,-5 0 20 0,-6 0 5 0,-12 4 5 16,-3 1-5-16,-6 2-10 0,-10 1-4 0,-6 2-11 15,-5 0-4-15,-3 0-8 0,-8-1-4 0,1 1 5 16,0-2 1-16,-2-6 4 0,3 1-2 16,2-6-5-16,7-2-4 0,8-2-5 0,5-1-8 15,10-2-3-15,4 0-8 0,7-3-3 0,7 0-1 16,6 0-13-16,6 0-33 0,0 0-62 16,6 0-45-16,10 0-40 0,6-2-52 0,12 1-112 15,9-4-244-15,-9 4 0 0,-8-2-180 16</inkml:trace>
  <inkml:trace contextRef="#ctx0" brushRef="#br0" timeOffset="3156">27704 453 2222 0,'0'0'10'16,"0"0"-41"-16,0 0-1 0,0 0-2 0,0 0-17 16,0 0-1-16,0 0-9 0,0 0-2 0,0 0 10 15,0 0 28-15,0 0 22 0,0 0 23 16,0 0 19-16,0 0 13 0,-56 28 8 0,37-9 3 15,-3 4 2-15,0 3-4 0,-2 4-6 0,-2 4-7 16,-2 4-9-16,0 3-9 0,0 6-7 16,1 4-1-16,1 0-5 0,1 2-3 0,5 1-4 15,2-4-5-15,3-2-3 0,4-2 1 0,7-5 0 16,0-3 1-16,4-2 3 0,0-5 4 0,6-2 6 16,6-2 6-16,1-2 3 0,3 0 3 15,3-1-3-15,2-2-1 0,4-1 0 0,2-1-7 16,1-2-6-16,-1-2-5 0,2-3-10 0,-3 1 0 15,1-4 0-15,-1 3 0 0,-2-5 0 0,-2 1 0 16,-3-2-2-16,-4-2-2 0,-2-2 2 16,-5 0-1-16,-3-2-1 0,-3 0 3 0,-2-1 2 15,0 0 6-15,0 1 3 0,0-1-3 0,-2 0-10 16,2 0-11-16,-2 0-25 0,-2-1-29 0,-2-3-37 16,2 0-40-16,-4-4-58 0,2-3-74 0,-2-1-97 15,4-3-109-15,-1-2 49 0,0-2 100 16,4-6 203-16,0 7 134 0,1 4 0 0</inkml:trace>
  <inkml:trace contextRef="#ctx0" brushRef="#br0" timeOffset="3788">27779 1040 0 0,'0'0'0'0,"0"0"0"0,0 0 0 0,0 0 36 16,0 0 115-16,0 0 55 0,0 0 26 0,0 0-2 16,0 0-23-16,0 0-22 0,0 0-18 0,0 0-22 15,0 0-21-15,0 0-14 0,51-19-9 16,-51 29-5-16,0 4-5 0,0 2-12 0,0 6-18 15,0 2-16-15,0 0-13 0,0 4-12 0,0-1-8 16,0-1-2-16,0-1-4 0,0-3-1 16,0-2 1-16,0-2-2 0,0-4 1 0,0-3 0 15,1-4 0-15,3-1 6 0,-1-1 2 0,1-4 2 16,-3 2 2-16,2-3-2 0,2 0 1 0,1 0-1 16,3 0 0-16,-3-1-3 0,5-6-2 0,2 0-6 15,0-3-10-15,2-4-10 0,-2-3-9 16,4-1-8-16,3-1-6 0,-3 0 0 0,2-3-4 15,1-1 5-15,-3-1 2 0,0 1 11 0,-2-3 9 16,0 4 8-16,-4 4 7 0,-1 1 5 16,-1 6 2-16,-4 3 3 0,1 4 0 0,-3 2 0 15,-3 2 2-15,0 0 2 0,0 0 4 0,0 2 13 16,0 4 8-16,3 2 4 0,1 2 1 0,1 3-8 16,-2 4-9-16,3 0-7 0,0 3-2 0,-3 2-2 15,5-2-3-15,-4 2-3 0,5-4-2 0,-5 1-5 16,5-3 0-16,-3-4 0 0,3 1-2 15,-1-2 1-15,-1-4-3 0,4-1 1 0,-3-2-2 16,1 0 2-16,2-3 0 0,-3-1-1 0,0 0 3 16,4 0-4-16,-1 0-1 0,-1-6 0 15,2 0-6-15,2-4-5 0,1-1-8 0,2-5-8 16,-2 2-5-16,2-5-6 0,3-1-2 0,-3-1-1 16,-2 0 3-16,0-2 1 0,-3 0 3 0,0 1 7 15,-2 0 11-15,-5 2 13 0,4 5 15 16,-7 4 16-16,1 3 11 0,1 4 8 0,-4 1 1 15,3 3-3-15,-3 0-5 0,0 0-7 0,0 3-7 16,1-1 4-16,2 6 4 0,0 0 3 0,3 4 3 16,-1 4-8-16,4 2-4 0,-3 2-1 0,3 1-3 15,-1 0-2-15,1 1-7 0,1-2-3 16,1 2-5-16,0-2-1 0,-1 0 0 0,2-2-2 16,0-2 0-16,1-1-2 0,-2 0-3 15,-2-1-5-15,1-1-14 0,1 1-27 16,0-4-41-16,-2 1-61 0,-1-3-108 0,3-2-229 0,-4-1-113 15,-1-4-379-15</inkml:trace>
  <inkml:trace contextRef="#ctx0" brushRef="#br0" timeOffset="4385">29076 472 1960 0,'0'0'-2'0,"0"0"-43"0,0 0-27 0,0 0 5 16,0 0 21-16,0 0 30 0,0 0 32 0,0 0 7 16,0 0 8-16,0 0 8 0,0 0 8 0,0 0 8 15,64 159 4-15,-53-127 0 0,0 3-2 16,1 1-5-16,1 4-10 0,-1 2-8 0,2 1-10 16,-1 3-9-16,0-2-1 0,0 0-3 0,1-2-3 15,-2 1-2-15,2-5-3 0,-2-2 0 0,2-4 3 16,-3-2 2-16,0-6 2 0,-2-5 2 15,2-2 3-15,-1-4 0 0,-6-3 7 0,4-2 1 16,-5-3 0-16,-1-2 2 0,-2-2 0 0,0-1 6 16,2 0 4-16,-2 0 9 0,0 0 8 0,0 0 15 15,0 0 7-15,0-3-7 0,1-3-19 16,5-4-26-16,-2-5-19 0,5-6-7 0,1-4 2 16,1-5 4-16,5-6-2 0,3-5 0 0,2-5-4 15,3-6-2-15,6-4 1 0,3-5 0 16,4-1 3-16,-3-2 2 0,4-2 1 0,-1 4 2 15,-5 2-2-15,-1 7 0 0,-2 6 0 0,-9 5-1 0,2 10 1 16,-8 7 1-16,-7 8-2 0,-1 5-2 16,-3 8-10-16,-3 4-6 0,0 0-5 0,0 0-8 15,0 0 0-15,-1 0-12 0,-1 2-2 0,-4 4 6 16,3 5-8-16,-8 6-21 0,0 0-50 16,-5 6-82-16,-1 4-129 0,-1-2-150 0,2-5-100 15,7-8-278-15</inkml:trace>
  <inkml:trace contextRef="#ctx0" brushRef="#br0" timeOffset="4717">30052 0 2122 0,'0'0'641'0,"0"0"-680"0,0 0-29 0,0 0-26 16,0 0 5-16,0 0 17 0,0 0 30 0,0 0 39 16,0 0 4-16,0 0 4 0,0 0 2 0,0 0 2 15,177 95 6-15,-146-61 5 0,-2 6 1 0,3 4 5 16,-2 6 1-16,-2 5 0 0,-2 6 0 0,-3 4-6 16,-5 5-2-16,-5 4-4 0,-4 4-2 15,-5 3-3-15,-4 2 0 0,0 1-5 0,-10 1 0 16,-4 1-1-16,-6-3 3 0,-7 2 1 0,-8-7 2 15,-4-3 1-15,-2-5 1 0,-4-11 3 16,-4-9 2-16,-5-5 5 0,-3-7-6 16,-8-3-4-16,-11-4-10 0,-1-5-20 0,-9-3-37 0,-9-1-80 15,-2-1-174-15,20-7-394 0,23-7-839 0</inkml:trace>
  <inkml:trace contextRef="#ctx0" brushRef="#br0" timeOffset="-2612">9641 1960 936 0,'0'0'666'15,"0"0"-740"-15,0 0 19 0,-166-31 19 16,128 29 20-16,5 1-18 0,-1-1-38 0,5 0-45 16,-1 1-58-16,0-2-28 0,0 0-12 0,0 0 16 15,2-2 52-15,-5 2 58 0,1 0 68 0,2-2 57 16,-2 1 63-16,0-1 38 0,4 1 25 0,-5 2 16 15,6-2-2-15,-1 3-2 0,2 1-12 16,2-1-16-16,-1 1-27 0,2 0-26 16,7 0-22-16,-2 0-21 0,4 0-20 0,5 0-12 0,-2 2-9 15,7 0-10-15,-1 0-8 0,3-2-5 0,2 0-12 16,0 2-12-16,0-2-16 0,0 0-6 0,4 0 21 16,3 4 32-16,2-1 36 0,5 0 23 0,1 0 2 15,3 0-6-15,6 1 2 0,2-3 1 16,4 1-10-16,6-2-2 0,2 0-4 0,6 0-10 15,1 0 3-15,7 0-5 0,5-3-8 0,4-1-3 16,6 0-3-16,4-2-3 0,6 0 0 16,3-1-4-16,4 1 1 0,4 0-2 0,1 2-1 15,5-3 6-15,3 4-4 0,3-4 1 0,6 1-1 16,1 0-2-16,1 0 1 0,1 0 1 16,0 0-2-16,5 0 2 0,-2-1-4 0,-3 1 1 15,7-1 4-15,-3 1 4 0,6 2-3 0,0 0 6 16,0 1-1-16,-2 0-5 0,-1 2 5 0,3 1-4 15,2-2 0-15,2 1 4 0,3-2-4 0,-1 1-3 16,0 1-2-16,3 1-2 0,-4 0 2 16,1 0-3-16,3 0 2 0,-1 0 0 0,3 0 1 15,-1 0 1-15,1 0-2 0,0 0 3 0,0 0-5 16,-5 1 2-16,5 2-1 0,-2-1-4 16,2-1 6-16,1-1-1 0,-3 2 1 0,3-2 7 15,-1 0-3-15,0 1-2 0,2-1 1 0,2 0 1 16,0 0-2-16,0 0 2 0,-3 0-2 0,3 0-3 15,-2 0 1-15,2 0 1 0,0-1-1 0,0 1 2 16,1 0 2-16,-3-2-2 0,1 2 1 0,-2 0-2 16,4 0 0-16,-1 0 0 0,0 0 3 15,-1 0 0-15,1 0 0 0,0 0-1 0,1 0 1 16,-1 2-2-16,1-1 0 0,2-1-1 0,1 2 0 16,-3-1 2-16,1-1 2 0,-1 0-3 15,-1 0-1-15,0 0-1 0,3 0 0 0,-4 0 5 16,3 0 1-16,-4 0-1 0,1 0 4 0,-5 0-1 15,4 0 3-15,1 0 0 0,-4 0-1 16,-2 0 3-16,2 0 0 0,-5 0 1 0,-2 0 0 16,0 0 1-16,0 0-1 0,0 2-1 0,2 1 1 15,-7-1-2-15,2 0 1 0,0 0-2 0,-5 2-1 16,-3-2-3-16,0 4-2 0,-3-3-4 0,-2-2 1 16,-1 2 1-16,-5 0 1 0,0 1 5 0,-6-1-2 15,-4 1-3-15,-4-1 4 0,-3-1-3 16,-4 1 5-16,-2 0 5 0,-5 0-2 0,-5 0 3 15,-3 0 1-15,-5 0-1 0,-6 1-2 0,-2 0-5 16,-9-2-2-16,-2 4 3 0,-5-4-4 0,-5 3 3 16,-4-2-3-16,-4 0-2 0,-4 1-1 15,-5-1-3-15,-2-1 1 0,-4-1 3 0,-5 0 0 16,3 1 5-16,-5-2 2 0,0 0 6 0,0 2 5 16,0-2 1-16,0 0 3 0,0 0-4 0,0 0-2 15,0 0 0-15,0 0-6 0,0 0-3 16,0 0 2-16,-3 0-6 0,1 0 2 0,2 0 1 15,0 0-6-15,0 0 1 0,0 0-8 0,0 0-1 16,0 0-4-16,0 0-3 0,0 0-4 16,0 0-3-16,0 0-5 0,0 0 0 0,0 0-3 15,0 0 1-15,0 0 1 0,0 0 2 0,0 0-1 16,0 0-4-16,0 0-5 0,0 0-14 0,0 0-25 16,0 0-36-16,0 0-59 0,0 2-91 15,2 2-210-15,2-1-105 0,-2 0-378 0</inkml:trace>
  <inkml:trace contextRef="#ctx0" brushRef="#br0" timeOffset="-1350">16109 1383 2176 0,'0'0'12'0,"0"0"-29"0,0 0 4 0,0 0-3 16,0 0-17-16,0 0-34 0,0 0-48 16,0 0-36-16,0 0 18 0,0 0 43 0,0 0 49 15,0 0 44-15,-21 7 13 0,28 3-2 0,0 2 1 16,0 1 13-16,1-1 7 0,-1 2 8 15,1 1 6-15,-1 0-4 0,2 4-2 0,-5 0-8 0,6 1-6 16,-3 0-5-16,-1 4-5 0,1 1-3 16,0-3-6-16,1 1-5 0,-1-2 1 0,0-1-2 15,0-5 1-15,1-3-4 0,-1-1 2 0,0-3 1 16,-2-3-2-16,2 0 5 0,-2-1-1 0,-2-3 2 16,1 1 10-16,2-2 6 0,-5 0 15 15,2 0 8-15,1 0 8 0,-1-2 11 0,-1-3-3 16,2-2-6-16,5-2-13 0,-5-7-23 0,5-1-16 15,-2-7-16-15,0-2-16 0,-3-2-3 16,2-3-4-16,-2 0 0 0,-4 0 5 0,0-1 3 16,-4-1 9-16,-5 2 13 0,-4 2 15 0,-1 2 8 15,-4 5 5-15,-1 4 6 0,1 5 3 0,-5 5-1 16,4 4 0-16,-4 4-10 0,2 0-10 16,-2 4-2-16,-1 9-3 0,-1 4 1 0,2 5 5 15,0 4 0-15,1 0 2 0,0 5-4 0,3 2-4 16,0 1-1-16,1 2-1 0,3 3-1 0,3-1 0 15,3-3-6-15,4-3-1 0,4-3-5 0,1-6-4 16,1-1 1-16,10-2 0 0,1 0 2 0,3-3 6 16,4-4 6-16,3-1 3 0,4-3 3 15,3-3-2-15,2-3-5 0,3-3 0 16,-1 0-3-16,1-7 0 0,0-6-4 16,-1 0-4-16,1-5 2 0,-2-4 2 0,-5 1 4 0,-2 0 4 15,-6-2 3-15,-2 0-2 0,-7 2 5 0,0 0 4 16,-9-1 4-16,-1 1 5 0,-1 2-3 0,-10 0-8 15,-3 2-3-15,-2 3-3 0,-6 1 4 0,0 3 4 16,-1 2 0-16,-3 3 3 0,0 2-2 16,-2 3-3-16,4 0 3 0,1 8-2 0,-2 3-2 15,1 3 0-15,0 5-3 0,0 4-2 0,5 2-4 16,2 3-1-16,2 4 0 0,4 1 0 16,3 4-3-16,7-3-5 0,1 5-5 0,1-6-6 15,13-2-8-15,2-2-19 0,13-5-51 0,5-1-109 16,-7-6-296-16,-8-7-692 0</inkml:trace>
  <inkml:trace contextRef="#ctx0" brushRef="#br0" timeOffset="912">23519 1523 2350 0,'0'0'71'0,"0"0"-44"0,0 0-10 0,0 0-2 0,0 0-8 0,0 0 3 16,0 0-7-16,0 0-1 0,0 0 0 0,0 0-2 16,0 0 1-16,0 0 0 0,-19-25 3 0,19 25 2 15,0 0 3-15,0 0 2 0,0 0 6 16,0 0 2-16,0 0-1 0,0 0-2 0,0 0-10 15,0 0-6-15,0 0-10 0,0 0-13 0,0 0-14 16,2 0-3-16,1 2 7 0,3 2 14 0,2 4 17 16,3 2 11-16,4 1-3 0,-2 1-2 0,2 1-1 15,2 3-1-15,3-2-1 0,1 3 0 16,2-1 1-16,3 1-2 0,1-1 0 0,1 0-3 16,-1 1 1-16,-1-2 0 0,1-2 0 0,-2 2 2 15,-3-1 0-15,-3 0 4 0,-4-2-4 16,-3-1 0-16,0 2 2 0,-4-2-4 0,-3 1 7 15,-4-1 3-15,-1 0 9 0,-1 1 14 0,-10 0 6 16,-3 1 7-16,-2 4 1 0,-9 0-8 0,-6 2-2 16,-6 3-2-16,-4-1 0 0,-6 2 2 15,1 0-1-15,-6-2-3 0,3 1-5 0,-2-2-10 16,2 0-2-16,0-1-3 0,5-1-2 0,5-4 0 16,5-2-4-16,4-5-3 0,6-1-3 0,5-1-5 15,8-2-8-15,6-3-19 0,4 0-52 16,1 0-100-16,2 0-143 0,16-1-245 0,-4-4-112 15,-3 2-393-15</inkml:trace>
  <inkml:trace contextRef="#ctx0" brushRef="#br0" timeOffset="6364">8651 2277 999 0,'0'0'739'0,"0"0"-769"0,0 0-21 0,0 0-16 0,0 0-59 16,0 0-12-16,0 0 13 0,0 0 20 0,0 0 59 16,0 0 35-16,0 0-1 0,0 0-4 15,16 54 1-15,-12-39 0 0,2 4 4 16,-1 0 8-16,-2 3 2 0,-2 1 4 0,3 6 6 0,-2-4 2 15,0 7 5-15,0-2 5 0,-1 7 4 0,-1 2 1 16,0 7 5-16,0 6 0 0,0 2 3 16,0 6-1-16,0 1-7 0,0 3-4 0,0 2-3 15,3 3-4-15,2 0 1 0,1 4-1 0,-2 1 11 16,5 3 2-16,1 4-4 0,-3 1-1 16,4 2-15-16,1 3-1 0,0 0 2 0,2 2 1 15,1 0 1-15,0 4-1 0,3-1 2 0,1 1 2 16,-3 0 3-16,3 2 6 0,2-1 6 0,-5 1 1 15,6-1 1-15,-6 2 1 0,6 0-10 16,-3 3 2-16,5-1-5 0,-7 0-6 0,6 4 1 16,-2-2-6-16,-1 0-4 0,4 2 0 0,-7-2-4 15,5 1 1-15,-4-2 5 0,-2-2-3 0,1 0-1 16,-1 3 0-16,-2-7-6 0,-1 1 3 16,-4 0 3-16,2 0-4 0,0-3 6 0,-3 1-4 0,-1 3-3 15,1-4 1-15,-3 1-6 0,1-3 2 16,-1 1-1-16,-4-1-2 0,2 0 5 0,-1 1-3 15,0-4 2-15,1 0 0 0,-3 0 5 16,0 0-1-16,0-3 0 16,0 0 1-16,0 0-4 0,-3 2 4 0,-1-3 0 0,1 2 2 0,-3-3 2 15,0 1-2-15,1-2 0 0,-3 0-4 0,1-1 2 16,0-1 0-16,-3-1 0 0,6 1 6 0,-5 0-1 16,3 0-3-16,-2-1-1 0,3 0-4 15,-4 1 1-15,5-2 0 0,-3 0 2 0,2 0 1 16,-2-2-4-16,0 2 2 0,0-1-2 0,1-2-9 15,-4-2 2-15,5 2-2 0,-5 0 0 16,5 1 4-16,-5 4 3 0,2-2 1 0,1 2 4 16,-4 0 2-16,6-2 0 0,-5 3 3 0,6-5 3 15,-6 2 5-15,8-1 0 0,-6 1 5 0,5-2-1 16,1 4 2-16,1-1 1 0,1 4 0 0,0 0-6 16,0-2-5-16,0-2-3 0,0 1-3 0,0 0 0 15,1-2-1-15,2 1 0 0,3 2-1 16,0-3 2-16,-1 2 1 0,3-1 1 0,-4 1 0 15,3-2 0-15,-3-1 1 0,3 2 3 0,-2-1 7 16,-2-1 1-16,1 2 2 0,1-2-3 0,-3-2-10 16,-1-2 2-16,0-1-5 0,1 0 0 15,-2 1 2-15,3 1-3 0,-3-1 1 0,0 0 1 16,0 0-3-16,0-4 4 0,0 2-2 0,0 0-1 16,-3 0 5-16,1-1-6 0,1 0-1 0,1-1 1 15,-3 0-6-15,2 0 9 0,-3 1-3 16,0 2 0-16,2-1 5 0,-2 0-8 0,-3 0 2 15,3 0 0-15,-4 1-6 0,4 0 8 0,-3 1-1 16,0-1 0-16,-2 0 2 0,3 0-5 16,-3-1 0-16,1-1 0 0,-1 0-1 0,-1 3 1 15,4-2 2-15,-3 0-1 0,-1-1 0 0,5-2 1 16,-4 0-2-16,5-2 0 0,0 0-1 0,-3-2 1 16,6 2 4-16,-2-4-1 0,2 0 0 15,1-4 0-15,0 0-4 0,0 0-2 0,0-2 0 16,0-2 2-16,0 4 1 0,0-6 0 0,0 0 3 15,1-2 0-15,1-1 2 0,-1-3-3 0,2 2-1 16,2-2 1-16,-2 0 0 0,0-2 3 0,2 1-2 16,1 0 5-16,-4-3-4 0,4 3-2 15,1-2 1-15,-3 2-6 0,4-4 6 0,-4 1-1 16,4-4-4-16,-4 4 8 0,6-4-5 0,-5 1-1 16,5-1 3-16,-3 1-8 0,1-2 4 0,3-2-1 15,0-1 1-15,0-1 2 0,-2-1-3 16,3-1 4-16,-1-2-1 0,2 0 0 0,-8-7-1 15,5-1-3-15,-6-5 1 0,1-1-4 0,-2-5 2 16,-2-1-4-16,-1-2-7 0,2-2-16 0,-2-3-28 16,0 0-25-16,0 0-33 0,0 0-7 15,-3-3-12-15,-7-5-216 0,1-2-18 0,-8-4-5 16,0-3 135-16,-7 0 242 0,8 3 0 0,2 6 0 0</inkml:trace>
  <inkml:trace contextRef="#ctx0" brushRef="#br0" timeOffset="6617">8761 17190 0 0,'0'0'30'0,"0"0"112"15,0 0-33-15,0 0 121 0,-175 24-154 0,147-12 133 16,3 3 98-16,2 2-65 0,4-2-21 0,1 0-9 16,7-2-42-16,3 0-42 0,0-3-40 0,5 0-42 15,3 3-40-15,0 0-18 0,0 1-10 16,12 4-9-16,2 3 12 0,6 3 18 0,6 9 13 16,6 0 9-16,-1 6-3 0,7 1-4 0,1-2-4 15,0 1-4-15,2-2 0 0,2 1-12 16,-2 2 2-16,1-3 5 0,-1 3-5 0,-2-2 10 15,1 0 2-15,-2 0-1 0,-1-1 7 0,-5-3-6 16,-5 3 1-16,-1-4 8 0,-2-2-4 0,-5-3 11 16,2-6-8-16,-5-7-13 0,-2-4-11 15,0-6-24-15,5-3-22 0,1-6-18 0,8-13-9 16,0-16-25-16,10-16-65 0,6-18-249 0,-7 10-139 16,-11 13-268-16</inkml:trace>
  <inkml:trace contextRef="#ctx0" brushRef="#br0" timeOffset="14530">15655 1833 0 0,'0'0'0'16,"0"0"0"-16,0 0 0 0,0 0 0 0,0 0 0 16,0 0 0-16,0 0 0 0,0 0 0 0,0 0 0 15,0 0 0-15,0 0 0 0,0 0 0 16,-2-7 0-16,2 7 0 0,1 0 0 0,3 4 0 15,-1-1 0-15,-1 0 0 0,1 1 0 0,0 2 0 16,2 1 0-16,1-2 0 0,-3 4 0 0,2 1 0 16,1 2 0-16,-4 2 1 0,2-1 0 15,2 3 2-15,-5 1-4 0,2 3 3 0,1-1 0 16,-3 0 0-16,-1 2 2 0,2 1-2 0,-2-3-1 16,0 3 1-16,0-2-1 0,0 1 0 15,0-2 1-15,0-2 0 0,0 2 0 0,0-2 0 16,0-1 0-16,0-1-1 0,2-1-1 0,-2 0 0 15,0-2-2-15,2 2 1 0,-1-2 2 0,1 1-1 16,-2-1 2-16,2 2-1 0,-2 0 0 16,0 0 1-16,0-2 0 0,0 1-1 0,2-2 1 15,-2 1 0-15,0 1 0 0,0-3 0 0,1 3 1 16,-1-2 0-16,0 1 0 0,1 1 3 0,-1-1 1 16,0-1 0-16,0 1 3 0,0 0 1 15,0 0 12-15,0 0 12 0,0 0 3 0,0 2 0 0,0 0-9 16,0-2-12-16,-1 1 0 0,0 0-3 15,-1-2 1-15,2 1 1 0,-2 0-4 0,2-1 2 16,0 0 1-16,0 3 3 0,0-2-1 0,0 2-1 16,0 2-1-16,0-2-3 0,0 3-1 15,0 0-1-15,0 0-4 0,2 1-3 0,0-1 0 16,-1-1 0-16,-1 0 0 0,1-1 1 0,2 0 3 16,-3-1 0-16,1-1 1 0,-1 3-2 0,0-2 3 15,0 1 13-15,0-2 9 0,0 3 10 16,0-1 6-16,0 0-8 0,-1 2-4 0,1 1-9 15,-3-1-9-15,2 1-6 0,0-1-4 0,-1 1-5 16,2 0-2-16,-2 2 0 0,0 0 1 16,1-1 2-16,1 2 0 0,-2 1 1 0,2-2-2 15,0 4-2-15,-2-3 0 0,0 0 0 0,1-1 2 16,-3-1 3-16,1-3 5 0,2 2 2 0,-2-3-2 16,0 2-2-16,-1 2-1 0,2-2 6 0,-3 1 3 15,3-2 2-15,-4 3 4 0,2-2-6 16,-1 0 2-16,-1 2-2 0,2-2-6 0,0 3 2 15,-1 0-4-15,0-1-3 0,3 1 0 0,-4 1-4 16,5-1-1-16,-3-1 3 0,1 0-2 0,-1-1-2 16,3 1 4-16,1 0 4 0,-2 1 0 0,2 0 0 15,0 0-3-15,-3-1-4 0,3-1-2 16,0 1 2-16,0-2-4 0,0-3 1 0,0 0 0 16,0 0 1-16,0-2 2 0,0 1 0 0,0 0 1 15,0 0 1-15,0 1 0 0,0 2-2 16,3-1 0-16,-3 0 2 0,2-2-1 0,-1 4 1 15,-1-3 2-15,1 1-1 0,-1 1 1 0,0-3 1 16,0 2 1-16,0-1 0 0,0 1-2 0,-1-2 0 16,0-2-1-16,-1 2-1 0,2-3 0 0,-3 2 1 15,3-1-1-15,-1 2 0 0,0-3-1 16,-1 0-3-16,0 3-1 0,0-1 0 0,2 0 1 16,-1 1 1-16,1-1-1 0,0-1-4 15,-3 2 0-15,3-1-1 0,0 0 1 0,0 1 2 0,0-3 0 16,0 1 1-16,0 0-1 0,0 1 1 15,0-1-4-15,3 2 0 0,-2-1 2 0,1-1 2 16,0 0 3-16,0 0 1 0,-1-2 0 0,-1-1 1 16,1 0-1-16,2-1-3 0,-3 1 4 0,0-2-2 15,0 2 2-15,2-3-1 0,-2 0 0 16,0 1 1-16,0 0 0 0,0 0-1 0,0 1 1 16,0 0-2-16,0 1 0 0,0 1 1 0,0-1-2 15,0 1 0-15,0-2-3 0,0 1-2 0,0-2-1 16,1 2 1-16,0-1 1 0,2 2-1 15,-2-1-1-15,1 0-1 0,-1-1-1 0,2-1 0 16,-3 1 0-16,1 0 4 0,1 0-2 0,2 2 5 16,-3-1-2-16,2 0 1 0,0-2 0 15,-3 2 0-15,1-2 0 0,0 0 2 0,2 0 1 16,-2-1 2-16,1 2-1 0,-2 0 2 0,0-1 0 16,0 2 2-16,0 0-4 0,0-1-1 0,0 1 2 15,0 0-2-15,0-1 2 0,0 1 0 16,-2 1-1-16,1-2 0 0,-2 3-2 0,3-3-2 0,-1 1-1 15,1-2-1-15,0 2-1 0,0-1-1 0,0 3-2 16,0-3-4-16,0 2 1 0,0 0 2 16,1 0 0-16,3 1 1 0,-1-1-4 0,1 1-5 15,-2 0-5-15,3 0 1 0,-1 0 3 16,0 0 6-16,2 0 3 0,-2-1 1 0,0 2-4 16,1 0-1-16,1 0-3 0,-2-1-2 0,0 1 2 15,1-1 5-15,-3 1 4 0,3 0 6 0,-2 1 0 16,-2 0 6-16,2 1-2 0,0 1 0 0,0 0 2 15,-2-2-4-15,0 1 2 0,1-3-1 16,-1 0 1-16,-1 1 2 0,0 0 0 0,3 1 1 16,-3 0 0-16,0 1-3 0,0-2 0 0,0 0-1 15,0 1 0-15,0-2-3 0,1 2 0 16,0-1 3-16,2-1-1 0,-1 0 2 0,-1-1-1 16,2 2-3-16,-1-2-1 0,1 2 0 0,1-2-1 15,-1 1-2-15,1 0-2 0,-3 0 0 16,4-2 1-16,-4 1 1 0,2 0 5 0,-1-1-3 15,0 0 4-15,0 1 3 0,1 0 1 0,-3-2-1 0,0 1-2 16,2-2-1-16,-2 2 0 0,0-4 4 16,0 2 1-16,0 1 1 0,0-1 2 0,-2 0 0 15,-2 0-1-15,3 0 2 0,-3 0-1 0,1 0 0 16,-3 4-3-16,1 0-5 0,1 0 3 0,-4 1 1 16,2 0 2-16,1-3 5 0,-2 1 1 15,0-3-2-15,3-1 3 0,-3 1-1 16,4-2 0-16,-1 0 4 0,-1-2-1 15,1 4-4-15,0-3-5 0,-2 2-4 0,4-1-4 0,-4 1 1 16,1-1-4-16,2 3 4 0,-3-3 3 0,0 2 1 16,1 0 4-16,0 0-3 0,0-5 2 0,0 4 1 15,3-2 7-15,-2-1 1 0,1 1-1 0,0 0 0 16,0-2-2-16,-1 1-4 0,2 2-4 16,0-2-3-16,-2 2-8 0,1-2 3 0,-1 3 2 15,0-2-5-15,1 0 6 0,1 1 0 0,-4-1 1 16,4 2 3-16,-1-2-2 0,1 0 0 15,-2 0 1-15,2 0 0 0,2 0-1 0,-4 1-2 16,1-1 0-16,-1 2-2 0,1 0 0 0,0-1 3 16,1 1-1-16,-3-1 0 0,1 1 3 0,2 0 0 15,-1-1 0-15,-3-1 3 0,4 2-3 0,-4-1 9 16,1-2 1-16,1 2 4 0,0-3 1 0,-3 2-9 16,3 0 5-16,-3-2 1 0,4 1 3 0,-4-1 2 15,0 1-5-15,3-1-5 0,-3-1-5 16,2 2 4-16,-2-1-5 0,0 1 9 0,1-1-5 15,0-1-5-15,-2 1 3 0,1 2-10 0,-1-3 6 16,1 2-2-16,-1 0 1 0,-2 0 1 16,1-2-2-16,-1 1 1 0,-1-1-3 0,-2 1 6 15,0 1 2-15,1-2 1 0,-2 0 3 0,2 2-5 16,1-2-1-16,-1 0 1 0,-2 0-4 16,2 0-3-16,-2 1 1 0,1-1-5 0,-1 0 2 15,0 1 7-15,1-1-2 0,-1 0 3 0,0 2 1 16,-2-1-3-16,2 1 1 0,-2-1-4 0,2 1 4 15,-2-1 4-15,1-1 2 0,0 2 0 16,0 0-3-16,-2 0-2 0,2 0-1 0,2 0 5 16,-4-1 1-16,2 1-1 0,0-1 0 0,0 1 2 15,-1 1 2-15,1-2 4 0,0 3-4 0,0-1 2 16,1-2 0-16,-1 1-2 0,0-2 11 0,-1 0-12 16,-2 1 0-16,0-1 1 0,2 0-3 0,-2 2 0 15,0-2-1-15,2 0-2 0,0 0 2 16,-3 0 2-16,2 0-3 0,-1 0-2 0,-1 0-2 15,2 0 3-15,-8 0-1 0,6 0 5 0,-3 0 4 16,-3 0 0-16,1 0 6 0,1 0 8 16,-3 0-1-16,0 0 8 0,-2 0-5 15,1 1-9-15,0 2-5 0,-3 0-11 0,1 1 2 16,-1-1-2-16,1 2 0 0,-1 1 3 0,-2-1-1 0,-1 1 3 16,-4-2 2-16,4 3 4 0,-2-1-1 15,-4 0-1-15,7 0 0 0,-5 0 0 0,-1 0 4 16,1 0 1-16,0 1 3 0,-1-2 1 0,-2 1-4 15,2-1 1-15,-2 1 2 0,5 0-2 16,-2 0-3-16,-1 0-4 0,-2 0-7 0,-1 1-3 16,1 0 2-16,-1-1-3 0,0 1 2 0,2-2 0 15,-1 1-1-15,2 0 2 0,0 2-3 0,4-2 2 16,-3-1 0-16,0 1 0 0,1-2 3 0,2 0-1 16,0 0 0-16,3 1 0 0,-2-2-5 0,-1 0 4 15,4 0-1-15,-4-2-1 0,4 3 2 16,1-2 1-16,2 0-2 0,-1-1 1 0,1 0-1 15,2 1-1-15,0 0 3 0,0-1-1 0,6 1 3 16,-4-1-1-16,3-1-2 0,-1 2-1 0,2-1-5 16,-2-1 3-16,-1 2-2 0,2-1 1 15,-2 2 1-15,4-1-3 0,0-1 0 0,-2 3 3 16,2-3 0-16,0 1-1 0,-1 1 2 0,4-1-2 16,0-1 3-16,0 0-1 0,-4 3 1 0,4-3 0 15,1 2-2-15,-1 0 0 0,0-1 1 16,0 0 0-16,0 0 1 0,2 1-1 0,-5-2 0 15,3 3 1-15,0-3 2 0,1 1 0 0,-1 1 4 16,0-1 1-16,2-1-1 0,-2 2 10 16,1-1-5-16,2 0-4 0,-1 0 0 0,0 0-10 15,0 2 2-15,0-3 2 0,-2 2-2 0,0 0-2 16,-4 2 0-16,4 0 2 0,0-1 2 0,-1-1 1 16,0 2 1-16,-3-1-4 0,4 1-2 15,-1 2 1-15,1-1 2 0,0 0 6 0,-3-2 2 16,3 2-2-16,1 0-3 0,0-2-6 0,2 2 0 15,0-1 0-15,2 3 1 0,-2-2 1 0,1 1-2 16,-1 1-3-16,0-2 3 0,1 0-4 0,2 2 3 16,-2-2 0-16,2 1-1 0,-3 2 0 15,5-1 0-15,-3 2-1 0,-1-3 2 16,5-1 0-16,-3 2 0 0,0-2 0 0,3 2-1 0,-2-1 2 16,4 0-1-16,-1 2-2 0,-2 1 1 0,3 0-3 15,-5 1 1-15,7 2-1 0,-2-2 3 16,-3 1-1-16,5 2 2 0,0 0 1 0,0 0 2 15,-3 1 2-15,3-2 3 0,1 3 0 0,1-1 2 16,-1 2-1-16,1 1-4 0,0 1 2 0,0 1 1 16,0-1 0-16,0 1 2 0,0-1-3 15,0 2 0-15,0 1-2 0,0-1-1 0,0-1 5 16,0 0-5-16,0 0 3 0,0-1 3 0,0 2-5 16,0 1 5-16,0-1-3 0,0 3-4 0,0-2 4 15,0 5-3-15,0-1 8 0,-2-2 2 16,1 1-4-16,-2-1 1 0,-1 0-5 0,1 2-1 15,2-3 3-15,-2 3-3 0,1-2 2 0,-4 2 0 16,5 1-1-16,-2 1 0 0,0-1-1 0,-2 2-2 16,2-2 2-16,2 2 0 0,-2-1 1 15,-2 0-1-15,2 1-2 0,0-1-1 0,0 0-1 16,-3 3-1-16,3-2 2 0,-3 2 0 0,0-1 0 16,1 0 1-16,-4 2-1 0,5 2 0 0,-6-1 2 15,5 2-4-15,-3 1 5 0,-3 2-1 0,4-1-1 16,-3 1 2-16,-1 2-4 0,5-3 2 15,-5 0-2-15,0 0 0 0,0-3 1 0,3 1 0 16,-2-1 0-16,-1 1-1 0,6-2 0 0,-5 1 0 16,5 2 0-16,-2-1 1 0,1 1-2 15,-2 0 1-15,4 1-1 0,-4 0 1 16,5 0-2-16,0 2 0 0,-3 2-4 0,3 1 1 0,0 0 2 16,-4 1-5-16,5-1-4 0,-1 3 2 0,-1 0-5 15,-3 0 4-15,3 1 1 0,-4 0 4 16,3 0 2-16,-3 1 1 0,3-1 5 0,-5 2-6 15,5 0-2-15,-5 2 1 0,5-1-1 0,-3 0 2 16,-3-2 2-16,5 0 0 0,-3-1-1 0,5 0 2 16,-5-4 0-16,7 1 0 0,-2-1 1 0,-3-1-1 15,4 0-1-15,-1 0-1 0,-2 2 0 16,4-1 0-16,2 0 1 0,-2-1-1 0,2 0 2 16,0-2-2-16,0 0-1 0,0 1-4 0,2-2-3 15,2 3-3-15,1-3-4 0,-1 2-1 0,-1 2-5 16,3 0 0-16,-2-5 0 0,0 2 1 0,5-3 4 15,-1-1-2-15,-2-2 5 0,4 1 0 16,-5-3-2-16,5-3 4 0,-4 0-1 16,4-1 4-16,-1 0 9 0,-3 2 2 0,3-3 0 0,1 0 1 15,-3 2-1-15,2-5-3 0,-2 0 0 16,3-1-3-16,-1-2 0 0,-2-1 4 0,3 3 1 16,-1-3 3-16,-3-1 1 0,3 1-1 0,-3 1 0 15,3 0 1-15,-5-1-2 0,5 1 2 16,-5 2-2-16,4-3-1 0,-4 1 3 0,3 1-2 15,-3 1 1-15,-1-2 1 0,4 0-3 0,-5 1-1 16,2 1 0-16,3-1-2 0,-3 1 4 0,-2-1 1 16,2 1-1-16,1 0 4 0,-2-1-5 15,-2 1-1-15,1 0 0 0,0-2-1 0,2 2 2 16,-2-2 0-16,1 0 2 0,-2 2 4 0,-1 2-1 16,1-1 2-16,1 3-1 0,-2 0-3 15,0-1 1-15,0 2-4 0,0 0 2 0,0 0 4 0,0 0-3 16,0 0 2-16,0-4 0 0,-2 0-4 15,1 2 5-15,0-3-1 0,-1 1-1 0,1 0 2 16,-1 0-2-16,-2-2-1 0,3 1-1 0,-2 1-2 16,3-3 0-16,-2 3 2 0,0 1-1 0,-3-2 2 15,2 2-1-15,2 1-1 0,-1 2 1 0,0-3-3 16,0 3 0-16,-3-4 1 0,3 5-1 16,0 0 3-16,0 0-2 0,0 1-1 0,-3 0 2 15,3-2-4-15,2 1 2 0,-3-3 1 0,2 3 0 16,-2-2 2-16,-1 1-1 0,1 1 0 15,3 1 0-15,-3-3-4 0,2 2 3 0,-5 2 0 16,4-2-1-16,0 1 5 0,1 0-3 0,-2 2 1 16,-2-3 3-16,3 1-7 0,0 0 3 15,2-2 0-15,-2 2-1 0,1-1 4 0,0 0-1 16,-1 0 0-16,2-1 0 0,0-1-4 0,0 0 2 16,0-1-1-16,0 0 0 0,0-1 3 0,0 3-3 15,0-4 0-15,0 2 0 0,0 0-2 0,0-1 2 16,0 0 0-16,0-1 0 0,2-1 3 0,-2-2-3 15,0 2 1-15,0-1-1 0,0-2-1 16,0 0 2-16,0 1 2 0,0-3 2 0,0 0 4 16,0 2-3-16,0-1 1 0,0 2 1 0,0 1-5 15,0-1 3-15,0 1-1 0,0-1-2 16,0 0 2-16,0 0-3 0,0-1 0 0,0-2-2 16,0-2-1-16,0 0 1 0,0 1-1 0,0-2 3 15,1-1-1-15,0-1-1 0,1 2 1 0,-2 0 0 16,1-1 3-16,0 3 1 0,5-3 1 0,-5 1 0 15,2-1-3-15,-2 1-1 0,-1 1 0 16,3-4-2-16,-2 2 1 0,5 1 2 0,-2 0 1 16,-1 1 1-16,4 2 0 0,-3 1-1 0,4 0 1 15,-1 1-2-15,1-1 1 0,-3 2-6 16,5 0 2-16,-5-1-1 0,5 0 0 0,0-1 0 16,-5-2-2-16,6 1-1 0,-3 0 1 0,-1-1 3 15,4 3 2-15,-2-2-2 0,-3-1 1 16,5 2 0-16,-6-4-2 0,5 1 1 0,-2 1-1 15,-1 0 2-15,2 0 1 0,-3-1 0 0,5 0 1 16,-2 2-1-16,-2-3 0 0,4 1 0 0,0-2-2 16,0 1-1-16,-3 0 2 0,3-2-3 0,-1 0 2 15,-4-1 1-15,4-1-1 0,0-1 1 0,-5 1 0 16,5-1-2-16,-5-2 3 0,5 3-1 0,-1-3 0 16,-3 1 1-16,3-2-3 0,-3 0 1 15,3 0-2-15,1 0-3 0,-5-2 2 0,6 1-2 16,-1-1 2-16,-4 1 4 0,4-2-2 0,-3 0 3 15,2 2 2-15,1-2-4 0,-3-1 6 16,4 1-5-16,-3-2 2 0,-1 2 0 0,4-1-2 16,-2 1 2-16,-2-2 0 0,4 3 0 0,-1-3-1 15,-4 2-2-15,5 0 0 0,0 1 3 0,0-2-2 16,-3 1 1-16,5 0 0 0,-1 0-4 16,0 0 2-16,2 0-3 0,0 0 2 0,-1 0 3 15,1-1-3-15,1 1-1 0,-1-1-2 0,3 0-5 16,-2 0 7-16,-1 0-3 0,2-1-2 15,1 0 9-15,5 1-5 0,-3-2 4 0,4 2 3 16,0-2-7-16,-1 0 3 0,3 0-3 0,0 0 2 16,3 0-1-16,-1 0 2 0,0 0-1 0,1-2-8 15,-1 0 0-15,3 1 2 0,3 0 4 0,1-1 7 16,0 0 0-16,2 1-3 0,-4 0-2 0,2-1-1 16,-1 0 0-16,-1 1-2 0,0-1 1 15,0 1 1-15,3-1-1 0,-3 1 3 0,3-1 2 16,-2-1-2-16,3 0 1 0,-5 1-2 0,4-1-1 15,-5 2 1-15,5-2-2 0,-3 1 2 16,3 0-2-16,-3 0 1 0,4 1 1 0,-5-1 1 16,6 1 2-16,-3-1 0 0,0 2-1 0,0-1 2 15,2 1 6-15,1 0-4 0,0-2-1 0,-5 0-2 16,7 2-8-16,-5-1 5 0,1-1-1 16,2 1 2-16,-5-1 0 0,3 1 0 0,-5-1 2 15,6 1-2-15,-4-2 1 0,4 1 1 0,-5 2-4 16,5 0 2-16,-5 0 0 0,3 0-1 0,-2 0 3 15,1 0-3-15,-1 0 1 0,2 0 0 16,1 0-3-16,0 0 4 0,-2 0 0 0,2 0-1 16,-2 0 2-16,1 0-2 0,-1 0 0 0,3 0 2 15,-5 0-1-15,7 0 3 0,-4 0-2 0,2 0-2 16,1 0 3-16,-3 0-2 0,0 0 4 16,-1 0 0-16,2 2-4 0,1-2 0 0,-2 0-2 15,0 0-3-15,-3 0 4 0,5 0-3 0,-5 1 0 16,-1 1 1-16,-1-1-6 0,1 2 1 0,-3 0 1 15,1 0 1-15,-1 1 7 0,0-1 0 0,1 1-1 16,-2 0 0-16,-1-1-4 0,-1 2 3 0,0-1 0 16,-1 1 0-16,1 0 3 0,-5-1-2 15,3 1 1-15,-6 1-1 0,6-1-1 0,-6-1 0 16,2 2 1-16,-2-1 0 0,1 1 4 0,-1 0-2 16,-2 1 1-16,1-1-2 0,-3 0-1 15,0 1 1-15,-1-1-1 0,-2 0 2 0,0 0 4 16,-1 0-1-16,1 2 1 0,-3-2 0 15,1 2-3-15,0-1 2 0,0 0 2 0,-2 1 2 16,1 1 4-16,-1-2-5 0,1 1-2 0,-2 2-4 16,0-1-5-16,1 0 2 0,-1 0 1 0,2 0 0 15,-2 2 4-15,0-2-3 0,2 0-1 0,-4 2-3 16,4-3-1-16,-4 4 0 0,4-2 0 0,-1-2 3 16,1 4 1-16,-2-3-1 0,0 2 2 0,3-2-3 15,-2 2 2-15,-1-1-1 0,2-1-2 16,-1 0 3-16,2 0-4 0,-1 0 0 0,0 1 4 15,1-3-4-15,-1 3 5 0,-1-3-2 0,1 1 0 16,-1-3 2-16,1 3-4 0,-1-2 2 0,-1 0 3 16,0 2-3-16,2-2 5 0,-4 0-1 15,3 0-3-15,-3 1 4 0,2-1-3 16,-2 0 4-16,0 0-1 0,1 2 4 0,-1-1 1 0,-1 2-6 16,2 0 4-16,-2 0-1 0,0 4-3 0,1-4 4 15,-1-2-5-15,2 2-2 0,-3 0 1 16,1 0-3-16,1-1 2 0,0 0-1 0,0 2-2 15,-1 0 3-15,-1 0-2 0,1 0 3 0,1 1 0 16,1 1-2-16,-3 1 1 0,1-3-1 16,0 3-1-16,2-1 1 0,-3 0 0 0,1 0 2 15,1 2 0-15,-1 1-1 0,2 0-1 0,-3 2-1 16,1-1-2-16,2 0 2 0,1 1 1 0,-3 0 2 16,1 2 0-16,0-1-2 0,0 3 1 0,1 0-4 15,1-2 0-15,1 1 2 0,-4 0-2 16,5-1 5-16,-2 2 0 0,0-2-3 0,2 1 3 15,-2-1-3-15,0 1-1 0,1-1 3 0,2 0-3 16,-4 3 3-16,4-1 0 0,-3 0 0 0,3 2 1 16,-1 0-3-16,1 1 1 0,0 2 0 0,0 1 0 15,-2 0 5-15,-2-2-3 0,3 1 0 16,-1-2-4-16,-2 2-1 0,4 0 3 0,-3-2 0 16,2 2 1-16,0 0 1 0,-2 0 2 0,3-1-1 15,-2 2 0-15,2 2-3 0,-1-3-4 16,0 4 4-16,0-3 2 0,-1 2 3 0,2 0-2 15,-4-2 0-15,1 2-2 0,0 0-6 0,0 1 7 16,-4 1-4-16,3-2 2 0,0-1 6 0,-2 2-5 16,-1-4 1-16,0 4 1 0,0-3 0 15,0 0-1-15,0-1 1 0,-4 0-1 0,1 1 0 16,2 1 0-16,-3 0 4 0,1 2-3 0,-1-1 1 16,3-2-2-16,-4-1 8 0,3 0 0 0,-2-2-1 15,1 3-1-15,3-1-8 0,-3 1-3 0,3 2 2 16,-1 1-6-16,1-2 7 0,0 1-2 15,0 1 0-15,0-1 6 0,0 1-7 0,-2-5 4 16,2 2-3-16,-1 1 0 0,0-1 4 16,-2 1-5-16,3 2-1 0,0-1 3 0,0 0-5 0,-1-2 5 15,1-3-1-15,0 0-1 0,-2-2 3 16,2-4-4-16,0 1 1 0,0-6-1 0,0-1-5 16,0-4 3-16,0-2-10 0,0-3-13 0,0-3-19 15,0 0-52-15,0 0-71 0,0-2-135 0,7-8-241 16,-3-1-36-16,0 3-73 0</inkml:trace>
  <inkml:trace contextRef="#ctx0" brushRef="#br1" timeOffset="23762">16339 9472 1174 0,'0'0'367'16,"0"0"-312"-16,0 0-7 0,0 0-38 0,0 0-58 15,0 0-10-15,0 0 6 0,0 0 20 16,0 0 39-16,0 0 6 0,0 0-5 0,0 0-1 15,66-44 7-15,-47 35 2 0,1 0 3 0,4-2 1 16,2 0-8-16,1-2-3 0,4-1-2 0,-1-3-3 16,7 1 3-16,3-4-2 0,1 0 0 15,1-1 0-15,5-1-3 0,4-1 0 0,4 0 3 16,5-5-2-16,3-1 3 0,7-1-1 16,1-4-1-16,6-2 2 0,4-3-3 0,1 2 2 0,5-5-1 15,1 2-3-15,5-4 2 0,1-1-2 0,1 2-1 16,8-4 1-16,-1 2 1 0,3 0 0 15,3-3 1-15,6 3-2 0,-4-3 0 0,1 1 0 16,5-1-4-16,-2-2 1 0,3 1-2 0,1 1 0 16,1-2 5-16,-1 4-2 0,-2 0 2 15,1-1 0-15,-5 1-1 0,3 0 0 0,-5 2-1 16,-2 2-1-16,-1-1 2 0,-1 4 0 0,-8-1 1 16,2 2-1-16,-11 3 7 0,1 2 3 0,-8-1 1 15,-3 2 7-15,-1 4-6 0,-8 0 1 16,-2 2-2-16,-1 1 4 0,-3 1 2 0,-5 1-3 15,1 1 5-15,-6 1-2 0,0-1-1 0,-8 3-1 16,0 1-4-16,-3-2 1 0,-5 6-2 0,-5 0 4 16,1 2 4-16,-8 0 0 0,-6 3 2 15,1 0-2-15,-6 2 1 0,-8 3 3 0,0 2 2 16,-6 1 10-16,-1 1-5 0,0 0-21 0,-11 0-49 16,-1 0-62-16,-5 1-80 0,-7 7-111 0,-6 4-153 15,5-1 11-15,6-3-182 0</inkml:trace>
  <inkml:trace contextRef="#ctx0" brushRef="#br1" timeOffset="24456">16210 9000 1722 0,'0'0'-50'0,"0"0"-17"0,0 0-52 16,0 0-85-16,0 0-22 0,0 0 55 0,0 0 59 15,0 0 97-15,0 0 55 0,0 0 14 16,0 0 20-16,0 0 7 0,0 0 6 0,0 0-5 16,87-50-8-16,-73 44-2 0,1 0-13 0,-2 0-13 15,0 1-20-15,-2 2-17 0,-6 3-6 0,3 0-2 16,-6 0-2-16,0 0 4 0,1 0 0 16,-3 0 6-16,0 0 9 0,0 0 15 0,0 2 21 15,0 0 16-15,-3 4 10 0,1 6-2 0,-8 2-18 16,2 3-21-16,-4 4-18 0,-3 3-11 15,-2 4 0-15,-2 2 1 0,-1 2 0 0,-1 2-2 16,-4 2-1-16,5 1-3 0,-2-1-2 0,2 2 3 16,-1-2 0-16,-2-1 0 0,2-2 3 0,1 0-2 15,1-5-1-15,3 0-1 0,-1-5-3 16,3-4-2-16,4-1 2 0,0-1 1 0,2-2 0 16,2-4 0-16,0-1-1 0,3-5-4 0,3 1-5 15,-3-2-4-15,3-2-6 0,0 1-2 0,0 2 6 16,0-2 3-16,3 2 6 0,-2 1 6 0,5 0-1 15,-2 2 0-15,1-1 2 0,5 2-4 16,-3-1 4-16,2 1 1 0,2 0 2 0,3 2 4 16,1 1-2-16,0 0-1 0,2 1-1 0,0-3-2 15,-1 2 1-15,3-3 1 0,-1 0 1 0,0 0 0 16,1-2-1-16,0-1-2 0,-4-2-2 16,0 1-2-16,0-2-2 0,-3-2 1 0,1-1 1 15,-1 0-1-15,-2 0 3 0,-1 0-2 0,-1-1 0 16,-2-4 2-16,1 2-1 0,-5-3-2 0,4-1-15 15,-3-6-31-15,-1-1-37 0,2 0-32 16,0-5-39-16,1-1-35 0,-4 0-36 0,-1 0-66 16,0-2-25-16,0 1 51 0,0 4 67 0,0 6 39 0</inkml:trace>
  <inkml:trace contextRef="#ctx0" brushRef="#br1" timeOffset="24633">16203 9258 1011 0,'0'0'68'0,"0"0"-60"0,0 0-37 0,0 0-1 0,0 0 45 16,0 0 53-16,0 0 29 0,0 0 7 16,0 0-8-16,0 0-12 0,0 0-18 0,68 169-22 15,-53-142-9-15,3 5-13 0,-3-3-8 0,3 1-4 16,-5-1-6-16,2-1-10 0,0-1-9 0,3-3-27 16,-3-1-79-16,3-1-150 0,-5-9-120 15,-4-4-450-15</inkml:trace>
  <inkml:trace contextRef="#ctx0" brushRef="#br1" timeOffset="25757">22781 6666 142 0,'0'0'15'0,"0"0"-36"16,0 0 5-16,0 0 4 0,0 0 3 0,0 0 7 15,0 0 2-15,0 0 5 0,0 0 3 0,0 0 6 16,0 0 9-16,0 0 3 0,54-112 17 16,-50 98 14-16,-4 0 18 0,0-1 1 0,0 2-15 15,-4-2 1-15,-2 0-5 0,-3 1 3 0,-2 1-1 16,-1 1-15-16,-2 3-27 0,-1 0-7 16,0 0-16-16,-2 4-8 0,-3 1 3 0,1 4 0 15,-4 0 6-15,-2 4 3 0,-2 7 2 0,-2 0 4 16,-1 2 4-16,-5 1 5 0,3 3 7 15,-3-2 8-15,3 2 13 0,-1-1 9 0,2-1 12 16,4 1 2-16,-1-2-2 0,5 0 2 0,5-1-9 16,2-2-7-16,2-1-15 0,3 1-18 0,2-4-15 15,6 3-12-15,3-1-4 0,0 2 7 16,0 0 2-16,4 1 9 0,7 3 3 0,2 0-5 16,2 0 6-16,6 1-3 0,-2 1 1 0,7 0 0 15,2 1-6-15,5-1-1 0,-1 1 2 0,7-2-2 16,-1 3 0-16,3-2 0 0,0 1-1 0,0 2 2 15,-2 0 1-15,-2 1 0 0,-3 2-1 16,3 0 0-16,-7 0 2 0,0-1-2 0,-5 0-1 16,-1 0 1-16,-6-2-2 0,-4 3 5 0,-5-5 2 15,-1 1 7-15,-6-4 13 0,-2 0 7 0,0 1 16 16,-10 0 11-16,-3-1 8 0,-2 0 7 0,-6-1-2 16,-1 2-12-16,-5-6 10 0,-2 4 8 15,-5-5 4-15,3 0 6 0,-5-2-14 0,-2 1-14 16,3-2-4-16,-4-2-2 0,0-1 0 0,0-1-9 15,1-2-6-15,5 0-9 0,-2 0-10 16,8-2 1-16,1-4-6 0,4 0-4 0,4 0-2 16,3-1-8-16,3-1-6 0,6 2-16 0,-2-1-21 15,8-1-35-15,0-1-42 0,0-1-32 0,10-2-24 16,3 1-8-16,5 1-15 0,4-3-26 16,3 2-36-16,3 0-39 0,4 0 23 0,-5 4 57 15,-7 0 38-15</inkml:trace>
  <inkml:trace contextRef="#ctx0" brushRef="#br1" timeOffset="26372">23248 6129 1336 0,'0'0'-57'0,"0"0"-48"0,0 0-8 0,0 0-6 16,0 0 39-16,0 0 64 0,0 0 42 0,0 0 25 15,0 0 18-15,0 0 17 0,-10 168 14 0,11-127 6 16,2 3-14-16,-1 4-5 0,0 3-2 16,-1 2-5-16,0 3-4 0,1 6-15 0,-2-1-20 15,0 4-15-15,1-2 3 0,-1-2-1 0,0-3-5 16,4-3-7-16,0-9-5 0,0-5-10 0,1-10-3 15,1-5-4-15,-3-10 0 0,5-6 4 16,-5-3 5-16,0-4 10 0,-3-3 11 0,1 2 13 16,-1-2 11-16,0 0 7 0,0 0 1 0,0 0-3 15,0 0-9-15,0 0-6 0,0 0-5 16,3 0-7-16,-3-4-14 0,4 0-17 0,0-6-16 16,2-3-19-16,2-4-6 0,3-3-6 0,0-3-1 0,0-1 5 15,4-1 4-15,-2-2 10 0,1 1 3 16,-1 2 1-16,1 0 4 0,-3 2 2 0,1 4 2 15,-2 4 3-15,1 2-7 0,-2 6-6 16,-2 2-12-16,1 1-8 0,-2 3 9 0,2 0 15 16,-4 0 20-16,6 1 22 0,-2 5 6 0,0 1 8 15,3 4 9-15,-3 1 0 0,0 2 7 0,2 2 2 16,-5 0-2-16,5 5 8 0,-6 2-2 0,4 0-1 16,-4 1-5-16,3 1-12 0,-4 1-7 15,0-2-8-15,-2-1 0 0,3 0-2 0,-1-4-5 16,-2-1 3-16,1-1-3 0,-1-3-1 0,0-3-1 15,1-3-2-15,-2 0-5 0,1-4 2 0,2 0-3 16,-3-3 2-16,0-1 1 0,3 2-1 16,-3-2 1-16,0 0 0 0,0 0-4 0,0 0-3 15,0 0-8-15,0 0-14 0,0 0-25 0,0 0-28 16,0 0-43-16,0 0-57 0,0 0-109 0,1 0-141 16,0 0-9-16,-1 0-215 0</inkml:trace>
  <inkml:trace contextRef="#ctx0" brushRef="#br1" timeOffset="27080">23855 7172 1756 0,'0'0'-87'0,"0"0"-49"15,0 0 23-15,0 0 35 0,0 0 69 0,0 0 14 16,0 0-2-16,0 0 1 0,0 0 9 16,0 0 6-16,0 0 7 0,0 0 8 0,71 155 8 15,-63-148 6-15,1-1 7 0,-3 0 4 0,6-1 2 16,-2-2-5-16,2-2-8 0,2-1-9 0,1 0-8 16,1 0-4-16,3-4-5 0,3-6-4 15,3 2-1-15,1-6-3 0,0 0-2 0,0 0 0 16,-3-4-2-16,0 3-1 0,-3-1-1 0,-2 0 0 15,-3 1 0-15,-1-1-2 0,-3 2-1 0,-4 0-5 16,-1 0-8-16,-4-1-11 0,-2 1-19 16,0-2-6-16,0 1-2 0,-4-2 0 0,-3 0 11 15,-5 1 0-15,-1 3-1 0,-2-1 2 16,-2 4 4-16,-1 1 8 0,-5 2 9 0,-2 4 9 0,0 2 7 16,-3 1 5-16,0 3 5 0,1 5 2 0,1 2 0 15,-1 3 8-15,4-2-2 0,2 4 5 16,1-1-1-16,3 2-4 0,4 1-3 0,3-2-3 15,3-2 0-15,2 2 1 0,1-1-4 0,4 2-6 16,0-3-5-16,4 1-4 0,4 1 5 16,3-1 1-16,0-2-1 0,2 0 5 0,4-1-4 15,-1-3-1-15,6 0-5 0,0-3-10 0,1-4 0 16,2-1-2-16,1 0 2 0,0 0 6 0,0-4-2 16,-5-1 4-16,3-1 0 0,-4 0 1 0,-4 3 6 15,0-3 0-15,-6 3 0 0,-1 2 3 16,-3-1-1-16,-3 2 3 0,0 0 5 0,-2 0 5 15,2 0 14-15,-3 0 4 0,1 0 6 0,-1 0 9 16,2 0-1-16,0 2 3 0,0 1 0 0,5 0-7 16,-2 1-3-16,1 0-7 0,2 1-6 15,1 1-6-15,0 2-11 0,3-1 0 16,-1-1-6-16,2 2 1 0,2 0 1 0,0-2-1 0,2 2 4 16,-2-2-4-16,1-2 0 0,-1 2 0 0,6-2-5 15,-2-1 2-15,0 1-1 0,3-3 0 0,1-1 0 16,-3 0-4-16,6 0-1 0,-4 0-3 15,3-5-8-15,1-1-3 0,-2-1-15 0,2-2-19 16,-1 0-31-16,-1 0-47 0,1 0-58 0,-4-1-89 16,-1-2-138-16,-6 3-49 0,-7 4-333 0</inkml:trace>
  <inkml:trace contextRef="#ctx0" brushRef="#br1" timeOffset="27762">25086 5824 1896 0,'0'0'-36'0,"0"0"-19"0,0 0 6 16,0 0-1-16,0 0 24 0,0 0 29 0,0 0 1 15,0 0 5-15,0 0 9 0,-30 186 11 16,30-144 8-16,0 5 7 0,0 3 10 0,0 6-4 16,0 3-5-16,0 5-9 0,0 2-5 0,0 2-1 15,3 0 1-15,0-2-1 0,1 3-7 16,1-2-9-16,2-3-4 0,1-3-3 0,1-5-3 15,1-5 0-15,3-5-3 0,-2-6-1 0,1-7-2 16,0-7 1-16,1-3-1 0,-4-6 1 0,-1-5 1 16,3-1 1-16,-4-2-2 0,1-1 5 15,-2-4-1-15,2 2 0 0,-3-2 0 0,1-2-4 0,-1 1-6 16,2-2 0-16,0 1-8 0,0-1-3 16,0-1-3-16,2 0-4 0,1 0 2 0,2-4-10 15,-2-5-13-15,3-1-25 0,-1-4-26 0,2-2-21 16,1-5-16-16,-1-4 2 0,-1 0 8 0,0-4 1 15,-1 0 6-15,-5 2 18 0,-2-1 18 16,1 1 44-16,-5 4 48 0,-1 5 38 0,0 2 25 16,-7 7-2-16,1-1-20 0,-4 2-27 15,0 4-22-15,-2 2-2 0,-2 2 11 0,2 0 17 16,-1 2 15-16,0 4 10 0,0 2 8 0,-2 1 3 16,1 1 4-16,0 4 2 0,1 1 2 0,0 2-5 15,4 0-2-15,-2 2 1 0,3-2-4 0,4 0 2 16,1-2-12-16,3 0-11 0,0 0-5 15,3 0 6-15,7 2 11 0,5 0 15 0,5-1 3 16,6 0-3-16,6-4-6 0,8 0-13 0,4-4-9 16,7-3-14-16,5-2-10 0,5-3-6 15,4 0-9-15,-1 0 0 0,6-3-4 0,-3-3-2 16,0-1-4-16,-4 1-8 0,-5 0-16 0,-5 1-29 16,-5 4-46-16,-8 1-77 0,-7 0-100 0,-12 6-167 15,-7 2-84-15,-8-4-400 0</inkml:trace>
  <inkml:trace contextRef="#ctx0" brushRef="#br1" timeOffset="28545">22855 8280 1565 0,'0'0'38'16,"0"0"-14"-16,0 0-18 0,0 0-28 15,0 0-21-15,0 0 10 0,0 0 12 0,0 0 27 16,0 0 12-16,0 0 3 0,0 0 8 0,0 0 5 15,22 180 2-15,-14-143 8 0,-5 3 3 16,1 3-2-16,0 3 4 0,-2 4-2 0,-2-2-4 16,0 0-8-16,0 1-13 0,0-3-8 0,0-5-11 15,0-5 0-15,0-5 0 0,0-7-3 0,0-3 3 16,0-7-2-16,0-3-3 0,0-5 3 16,0-3-1-16,0-1 5 0,0-1 7 0,0-1 0 15,0 0 2-15,0 0-7 0,0 0-13 0,0 0-16 16,0 0-57-16,0-4-80 0,0-4-194 0,0-7-124 15,0 5 40-15,0 3-96 0</inkml:trace>
  <inkml:trace contextRef="#ctx0" brushRef="#br1" timeOffset="29267">22512 8154 1137 0,'0'0'905'16,"0"0"-892"-16,0 0 4 0,0 0-8 16,0 0-50-16,0 0-78 0,0 0-5 0,0 0 14 15,0 0 42-15,0 0 78 0,0 0 0 0,0 0 1 16,0 0 2-16,0 0-1 0,189-76 6 0,-149 74-1 16,2 1 6-16,3-1 3 0,-1 2-2 15,-1 0 0-15,0 0-8 0,2 6-5 0,-2 2-5 16,1 1-5-16,-3 0 1 0,3 3 0 0,-2 0-2 15,-6 1-1-15,0-1-2 0,-7 1 0 0,-2-4 0 16,-2 4-2-16,-6-3 0 0,-3 1 1 16,-6-2-2-16,-2 4 4 0,-6-2 4 0,-2 1 6 15,0 2 7-15,-6 2 3 0,-8 0 5 0,-5 1-3 16,2 1 0-16,-8 0-2 0,-1-2-1 0,-1-2 0 16,-3-3 0-16,1 0 2 0,-2-2 2 15,1-3 4-15,2 0 1 0,2-2 2 0,7-1-2 16,2-2-6-16,3-1-2 0,4 0-5 15,1 0-3-15,5 0 1 0,0 0-3 0,4 0-10 16,0 0-28-16,0-1-41 0,4 1-11 0,2 0 6 0,7-2 21 16,0 2 42-16,5 0 7 0,4 0 4 15,5 0 2-15,2 4 4 0,7 4-1 0,-2 2-1 16,1 2-1-16,5 0-2 0,-1 4 1 0,2 3-1 16,0 2 1-16,0 3 1 0,6 2-2 15,-4 3 1-15,0 1-2 0,-4 3-7 0,0 0 1 16,-1 0-2-16,-5-1 0 0,1-1 8 0,-4-2-2 15,-4-1-5-15,-5-3-1 0,-1-2-2 0,-7-6 4 16,-2 0 6-16,-5-3 10 0,-6-3 8 16,0-2 17-16,0 0 11 0,-6 1 8 0,-6-4 16 15,-6 4-4-15,-1-1-6 0,-7-1-8 0,-3 1-20 16,-2-2-7-16,-6 0 3 0,-2-1-2 16,-4 0 2-16,-5-1 4 0,1-2-6 0,-7-1 3 15,0 1 5-15,-5 0 2 0,3-3 7 0,0 0 5 16,0 0-2-16,-1 0 0 0,2-6-6 0,5 1-5 15,0-5-4-15,7 3-5 0,3-4-4 0,5 2-6 16,7-1-6-16,2 1-4 0,9 2-4 0,2 0-2 16,4 1-1-16,1 2-5 0,7 0-6 0,2 1-12 15,1 1-34-15,0 1-36 0,3-2-17 16,8 1 1-16,2-3 13 0,4 2 20 0,5-1-2 16,4 1-21-16,4 0-35 0,1 0-73 0,7 1-125 15,3 2-107-15,-7 0 12 0,-15 0-33 0</inkml:trace>
  <inkml:trace contextRef="#ctx0" brushRef="#br1" timeOffset="29920">24329 8896 2300 0,'0'0'-82'0,"0"0"-29"0,0 0 1 16,0 0-3-16,0 0 45 0,0 0 17 15,0 0 1-15,0 0 9 0,0 0 0 0,0 0 4 16,0 0 9-16,0 0 14 0,0 0 21 0,-22 58 24 16,23-58 24-16,0 0 16 0,1 0 6 0,2-2-4 15,4-4-20-15,2-3-15 0,-1-1-18 0,5-1-15 16,4-1-5-16,-1-2-2 0,5-2 1 15,-3 3 0-15,3-4-1 0,-4 2-5 0,0 0 1 16,-2 1-4-16,-5 2-1 0,0-1 3 0,-8 3-6 16,-1-2-13-16,-2 0-12 0,0 0-7 15,-9-1 1-15,-4-1 12 0,-2 4 14 0,-1 0 8 16,-6 2 7-16,-1 2 7 0,-3 4 7 0,-1 2 11 16,-3 0 3-16,0 3 2 0,-3 7 5 0,0 3 2 15,2 0 9-15,-1 3 10 0,5-1 3 16,1 2 3-16,4 2-10 0,0-2-14 0,9 0-14 15,-1 0-9-15,9 0 0 0,-2 1-2 0,7-2-1 16,0 1 0-16,0-1-8 0,9 1 1 16,4-3-1-16,0 2-3 0,4-4 1 0,5-1 2 15,-3-4 4-15,7-1 5 0,0-3-3 0,-1-2 0 16,3-1-2-16,-1 0-4 0,0-4 4 0,-1 0 2 16,0-2 1-16,-4 0 1 0,0-1-3 0,-2 3-1 15,-5 1-4-15,-1 1 0 0,-6 1 3 0,2 1 1 16,-3 0 4-16,-2 0 4 0,-1 0 2 15,2 0 7-15,-2 0 6 0,1 1 4 0,2 2 6 16,-1 0-1-16,2 2-3 0,1 1-5 0,0 0-11 16,1 0-2-16,3 0-9 0,-1 1 0 0,0 1-1 15,1 0-2-15,-1-1 1 0,2 0-2 16,-1-1-2-16,2 0 3 0,2-2-4 0,-1 0 2 16,-1-1-2-16,3-2-2 0,-3 1 0 0,0-2-6 15,-2 0-6-15,1 0-9 0,0 0-19 16,-1 0-26-16,1-2-47 0,2-1-70 0,-2 0-125 15,1-2-201-15,-5 2-3 0,-1 2-254 0</inkml:trace>
  <inkml:trace contextRef="#ctx0" brushRef="#br1" timeOffset="30432">24839 8607 2302 0,'0'0'64'0,"0"0"-93"15,0 0-6-15,0 0-28 0,0 0-66 16,0 0-15-16,0 0 8 0,0 0 35 0,0 0 66 16,0 0 40-16,0 0 0 0,0 0 0 0,0 0 1 15,0 0 7-15,52 15 17 0,-40-12 17 0,2 1 16 16,0 1 5-16,5 0-8 0,1 2-12 15,2 0-15-15,4 0-12 0,3 2-7 0,4 1-3 16,2 0-1-16,1 1-1 0,-1 1-2 0,5 1-3 16,-5 1-4-16,2 0 1 15,-2-1-2-15,0 1-1 0,-3 0 1 0,1 0-1 0,-4-1 0 16,-3 0 0-16,-2-1 0 0,-6 1 1 0,0-1-2 16,-7-1 3-16,-2 1 2 0,-3-2 4 0,-2 2 7 15,-1-2 4-15,-3 1 8 0,0-1 4 0,-7 1 3 16,-3 0 2-16,-3 0 0 0,-4-1-4 15,-5-1 0-15,-1 0-5 0,-4 0-4 0,-2-3-1 16,-4 1-4-16,2-3 1 0,-3-2-2 0,1 1 4 16,-1-3 3-16,5 0-1 0,-2-3 1 0,2 0-1 15,2-2-7-15,1 0 1 0,1-1-4 0,4 2-4 16,1-2 1-16,5-1-4 0,4 1-2 16,2 2 3-16,2 0-9 0,2 1-2 0,3 0-9 15,0 1-16-15,2 2-18 0,0-1-30 0,0 1-42 16,2 0-4-16,5-2 2 0,0 2-7 15,4-1-8-15,7-1-55 0,2 0-93 0,5-1-118 16,-6 2 13-16,-4-1-189 0</inkml:trace>
  <inkml:trace contextRef="#ctx0" brushRef="#br1" timeOffset="30952">25689 8840 2309 0,'0'0'81'0,"0"0"-105"15,0 0-30-15,0 0-38 0,0 0-19 0,0 0 23 16,0 0 22-16,0 0 36 0,0 0 25 16,0 0 2-16,0 0 0 0,0 0 6 0,0 0 9 15,0 0 10-15,73 30 13 0,-56-33 3 0,0-3-1 16,0-1-7-16,2-3-12 0,1 3-5 0,4-2-10 15,-1-2-1-15,1 2-2 0,4-3-5 16,-2 1 1-16,1-2-4 0,-1 3-5 0,-4-2-7 16,0 1-10-16,-3 2-8 0,-4-2 2 0,-4 4 2 15,-3-3 7-15,-3 3 3 0,-3-2-9 16,-2 2-11-16,-2-3-9 0,-5 1-7 0,-6 0 16 16,-1 0 14-16,-4 1 13 0,-2 3 14 0,1 2 7 15,-4 2 8-15,-2 1 9 0,-1 0 6 0,1 7 7 16,0 1 7-16,-1 3 7 0,4 0 10 0,1-1 3 15,2 3 2-15,5 0-3 0,2 1-10 0,1 1-7 16,4 2-8-16,3 1-5 0,0 1-5 16,4 1-2-16,0 2-3 0,0-1-2 0,8 2-3 15,3-2-2-15,3 1-3 0,2-5-3 0,2 0 2 16,4-1 0-16,3-6-1 0,2 0 1 0,2-4 1 16,3-2 1-16,5-2-2 0,-1-1-4 15,3-1-1-15,-2 0-5 0,3-3-5 0,-2-4 0 16,0-1-5-16,-2-1 2 0,-2 0 0 0,1-4-4 15,-3 3-2-15,-4-2-21 0,0 0-28 16,-2-1-40-16,-2 3-52 0,-5-1-73 0,-2-1-137 16,-4-2-103-16,-3 4 38 0,-3 4-40 0</inkml:trace>
  <inkml:trace contextRef="#ctx0" brushRef="#br1" timeOffset="31463">26582 7850 1784 0,'0'0'-69'0,"0"0"-2"0,0 0 23 0,0 0 35 0,0 0 22 15,0 0 2-15,-6 185-9 0,6-136 5 16,0 4 5-16,4 5 13 0,-2 2 6 0,3 4 15 15,-1 2 4-15,0-3-9 0,2 3 2 0,0-1-10 16,1-2 0-16,1-6-3 0,3-3-6 16,0-9-7-16,2-6-4 0,0-8-5 0,4-5 3 15,-2-7 2-15,-2-5 2 0,2-1 5 0,0-4 1 16,-1-3-1-16,-2-1 4 0,-1-4-2 0,-1 1 6 16,-3-2 0-16,-1 0 0 0,-1 0 11 15,0-3 1-15,-1-3 3 0,2-5-6 0,0-4-20 16,0 1-13-16,2-4-17 0,-3-2-8 0,2-2 1 15,-1 0-1-15,-1 2 0 0,-2-1 7 0,-2 2 4 16,-1 2 9-16,3 1 10 0,-3 6 5 16,0 0 2-16,0 6-2 0,0 1 2 0,0 1-7 15,0 2-10-15,0 0-8 0,0 0-14 0,0 0-3 16,0 0-2-16,0 0 6 0,1 0 8 0,-1 2 11 16,3 4 19-16,3 3 13 0,-1 0 8 0,2 5 5 15,0 1-7-15,0 0-5 0,-1 3-9 16,5 1-10-16,-2-1-2 0,0 1-5 0,3 0-4 15,1-1 3-15,0 1-6 0,2-3-3 0,0-2-7 16,3-2-14-16,0-1-16 0,-3-5-24 0,4 0-44 16,-3-4-71-16,2-1-135 0,-4-1-200 15,-1 0 10-15,-4 0-196 0</inkml:trace>
  <inkml:trace contextRef="#ctx0" brushRef="#br1" timeOffset="31695">26886 8238 2546 0,'0'0'246'0,"0"0"-235"16,0 0-3-16,0 0-14 0,0 0-53 15,0 0-66-15,0 0-5 0,0 0 10 0,0 0 28 16,0 0 35-16,0 0-36 0,0 0-44 0,0 0-22 15,101-45-11-15,-78 51-8 0,-4 3-17 0,0 2-42 16,-2 5-63-16,-3-2-1 0,-2-1 45 0,-5-4 60 16</inkml:trace>
  <inkml:trace contextRef="#ctx0" brushRef="#br1" timeOffset="32446">27440 8493 2417 0,'0'0'-53'0,"0"0"-18"0,0 0 17 15,0 0 19-15,0 0 36 0,0 0 2 0,0 0-3 16,9 161 2-16,-4-130-4 0,-2-1 2 0,2-1-1 16,-1-5 0-16,-1-1 2 0,-2-6-4 0,3-5 4 15,1-3 4-15,-4-3 3 0,0-1 8 16,-1-4 3-16,0 1-1 0,0-1-2 0,2-1-6 15,-1 2-5-15,2-2 2 0,2 2-4 0,-2-2 3 16,4 2 0-16,0 1-6 0,2-3 2 0,1 0-5 16,-1 0-4-16,2-5 5 0,3 0-1 0,4-3-1 15,-2-2 4-15,3-3-11 0,-2-1-11 16,3-3-17-16,-4 0-9 0,1-3-11 16,-1-2-3-16,2 0 3 15,-4 2 6-15,-1 0 18 0,-2 2 23 0,-3 2 28 0,2 8 30 0,-6 2 18 16,0 3-1-16,-4 1-9 0,0 2-20 0,0 0-22 15,1 0-10-15,2 0 4 0,-1 5 12 0,0 2 17 16,4 2 16-16,1 2 0 0,-2 3-7 0,2-1-10 16,0 3-11-16,0 0-5 0,1 2-6 15,0-1-5-15,3 0 0 0,1-1-3 0,-1-1 1 16,3 0 2-16,-1-3-4 0,4 1 1 0,-2-3-1 16,4-3-2-16,0 1 5 0,3-4-1 0,4 0 0 15,-4-2 3-15,2-2-5 0,3 0 1 16,-2 0-2-16,1-3-6 0,1-4 4 0,-1 1-3 15,-1-3 1-15,4-1 2 0,-5 1-2 0,2-3 0 16,-3 0-3-16,2-2-4 0,-1-1 0 0,-3-2-5 16,-1 0-6-16,-5-3-8 0,3 0-14 0,-7-3-11 15,0-2-5-15,-4 1 0 0,-3 0 17 16,-4 1 15-16,0 1 23 0,-6 5 17 0,-3 1 9 16,-5 4 6-16,-2 3 3 0,-2 2-6 0,3 4 5 15,-3 1-6-15,1 2-2 0,0 0 1 0,4 2-3 16,0 5 1-16,6-1 0 0,-2 1-6 15,6 3-4-15,-1 1 2 0,3 1 6 0,1 1 6 16,0 2 11-16,4 3 0 0,1 2-1 0,8 2 0 16,0 0 1-16,6 3 0 0,7-2-4 15,3 1-5-15,4-1-6 0,6 1-10 0,2-5-2 16,0 2-2-16,6-2-2 0,0-3 0 0,4-3-6 16,-2 1 0-16,0-5-5 0,2 0-5 0,-6 0-8 15,3-3-8-15,-7 1 2 0,-3-1-1 16,-7-3 0-16,-3 0 0 0,-4-2-8 0,-7 1-8 15,-4-2-9-15,-3 2-23 0,-6-2-31 0,-4 0-39 16,0 0-65-16,-3 0-116 0,-9 0-215 0,1 0 14 16,3 0-187-16</inkml:trace>
  <inkml:trace contextRef="#ctx0" brushRef="#br1" timeOffset="33198">21919 5678 2157 0,'0'0'-104'0,"0"0"-43"0,0 0 16 15,0 0 36-15,0 0 73 0,0 0 42 0,0 0-4 16,0 0-6-16,0 0-3 0,45 172 4 0,-34-134 2 16,-1 3-2-16,-3 6 6 0,3 0-3 0,-1 6 5 15,-5 5 8-15,5 6-2 0,-5 3 6 16,-2 8 0-16,4 4-1 0,-3 3 6 0,-1 6-6 16,0 5-4-16,-2 6-1 0,0 5-4 0,0 8 1 15,0 3 0-15,0 4-4 0,0 4-7 0,-3 0-3 16,0 0-4-16,-2-1 6 0,3 0 7 0,1-1 4 15,1 0 2-15,0-2-2 0,0 1-6 16,0-3 2-16,0-4-2 0,7-2-3 0,-2-3-2 16,0-3-4-16,1-6-3 0,-2-3-3 0,5-5 2 15,-4-2 0-15,-1-8 1 0,3-3 0 0,-4-5 8 16,4-6-4-16,-3-5 4 0,-2-5-4 16,0-8-8-16,2-2 5 0,-4-5-3 0,0-5 3 15,0-1 1-15,0-6-2 0,0-3-2 0,0-3-1 16,-4-7-3-16,4-1-4 0,0-4-11 0,0-3-13 15,0-1-25-15,0-2-35 0,0-3-48 16,0 0-63-16,0 0-103 0,4-1-123 0,-3-1-13 16,1-1 44-16,-2 0 119 0</inkml:trace>
  <inkml:trace contextRef="#ctx0" brushRef="#br1" timeOffset="33822">21741 10423 1905 0,'0'0'254'0,"0"0"-425"0,0 0-13 15,0 0 9-15,0 0 33 0,0 0 88 16,0 0-10-16,0 0-10 0,168-24-28 0,-122 14-26 16,1-1 8-16,7-3 24 0,2 0 50 0,7 0 48 15,0-1 30-15,-2-1 23 0,5 1 20 0,1 0 13 16,0 2 2-16,0 0-11 0,0 3-12 16,1 0-15-16,3 1-13 0,1 1-6 0,-1 3-10 15,7-1-1-15,0 1 2 0,1 1 16 0,2-1 0 16,2 0 7-16,0 2-3 0,1 0-6 0,6 2 6 15,-3-1 1-15,3 2 3 0,7 0-6 16,1 0-5-16,2 0-6 0,4 0-1 0,2 0-1 0,1 0 1 16,2 0 1-16,2 0-3 0,5 0 1 15,-1 0-4-15,5 2-3 0,-3 0-4 16,5 2-4-16,-2-2-2 0,0 4 0 0,0-2 3 16,0 1 3-16,0-2 3 0,3 1 3 0,2 0 1 15,-3 0 0-15,3 3-1 0,-1-2-4 0,0-1-8 16,-2 1-4-16,2 0-3 0,2-2-3 15,1-3 5-15,0 0-3 0,0 0-1 16,-5 0-2-16,4-3-4 0,0-2 2 0,-3-1-1 0,1 1 4 16,0-1 0-16,-2 0-3 0,-4 2 2 0,-3-2-1 15,-4 0 0-15,-3 1 0 0,-2-2-2 0,-3 3 0 16,-7 0 1-16,-3-1-2 0,-8 2 1 16,-2 2-1-16,-8 1-1 0,-8 0 3 0,-8 0-3 15,-6 0 0-15,-8 0-1 0,-8 4-5 0,-5 1-1 16,-8-1-3-16,-7 0-6 0,-7 2-6 0,-5-3-5 15,-5 0-5-15,0 1 5 0,-9 1-5 16,-7 3-21-16,-2 2-63 0,-8 2-130 0,-7 0-257 16,9-2-28-16,3-4-182 0</inkml:trace>
  <inkml:trace contextRef="#ctx0" brushRef="#br1" timeOffset="34747">21759 5818 2354 0,'0'0'-29'0,"0"0"-24"16,0 0 5-16,0 0 17 0,206-153 6 0,-142 142 3 15,11 3-4-15,6 8 0 0,5-3-4 16,9 3-3-16,11 0-2 0,1 3-3 0,9-1 4 15,3 2 4-15,6-2 3 0,3 0 5 16,2-2 5-16,5 3 2 0,-1-3 2 0,6 1 2 0,-2 1 4 16,0 2 1-16,3-1 5 0,-1 1 1 15,0 2 0-15,-1-1 0 0,-1 1-1 0,2 0 0 16,-2 0 0-16,2 2 1 0,-1-2 2 0,0 0-1 16,-1-1 2-16,3-2-1 0,-3 0 1 0,4-3 2 15,-3 0 2-15,0 0 1 0,3 0 2 16,-3-3 9-16,2 0-4 0,-2 0 5 0,-2-2 1 15,2 2-4-15,-2 0 3 0,-1 0-1 0,-5 0-3 16,-2 1-3-16,-2 2 0 0,-3 0-6 16,-1 0-1-16,-4 0 0 0,-1 0-6 0,-7 3 0 15,-3 1-1-15,-3-1-6 0,-7 0 3 0,1-2 0 16,-2 1 2-16,-6-2 3 0,-4 0-1 0,2 0 3 16,-7 0-4-16,-5-3 3 0,-4 0-3 0,-6 0 2 15,-7-1 2-15,-2 1-1 0,-11-1 3 16,-3 2-2-16,-4 1-3 0,-6 1 1 0,-5 0 3 15,-3 0 0-15,-5 0 2 0,-6 0-2 0,-1 1-3 16,-6 2 0-16,0 2-1 0,1 0-1 0,-4 1 4 16,1 1 0-16,-1 1 6 0,-2 3 11 0,-1 2 6 15,4 2 6-15,-3 4-3 0,-2 2-6 16,-1 5-5-16,0 6-2 0,0 5-2 16,0 10-2-16,-1 6-1 0,-2 9-3 15,-4 9 0-15,4 8-2 0,-1 8 1 0,-4 12 0 0,5 4 0 16,-2 10 4-16,-1 7 3 0,4 10-1 0,-4 6 1 15,2 6-2-15,3 4-1 0,1 7-1 0,0 2 3 16,0 0 0-16,5 1 1 0,3 1 2 0,5-1-4 16,0-2 4-16,1-5 0 0,2-5 0 15,5-3 1-15,-5-6-1 0,-1-9-2 0,0-7-2 16,-1-9-4-16,-2-11 1 0,-1-10-3 0,-8-9 4 16,1-9 6-16,-4-9 4 0,0-6 12 15,-3-5 11-15,-1-6 7 0,-3-1 8 0,1-7-3 16,-5-2-1-16,4 0-3 0,-1 0-7 0,-2 1-6 15,5 1-10-15,-4 1-9 0,5 0-5 0,0 0-7 16,-1 2 1-16,3-2-3 0,1 1-6 0,1-4 0 16,0-4-4-16,0-8-1 0,1-3-3 0,3-3-8 15,-1-6-13-15,0-3-20 0,-3-4-23 16,0-2-32-16,0-2-62 0,0 0-70 0,0-11-193 16,0 2-252-16,0 0-624 0</inkml:trace>
  <inkml:trace contextRef="#ctx0" brushRef="#br2" timeOffset="90328">11500 659 479 0,'0'0'10'0,"0"0"41"15,0 0 34-15,0 0 4 0,0 0-9 0,0 0-42 16,0 0-48-16,0 0-25 0,0 0-23 0,0 0-22 16,0 0-9-16,0 0 14 0,-22-34 31 15,22 41 36-15,0 1 34 0,-1 4 13 0,1 2-1 16,-1 5-7-16,-1 1-9 0,1 3-7 0,-2 5-4 16,-1 4-1-16,1 4-3 0,1 5 1 0,-2 5-1 15,-3 3-2-15,4 2 1 0,-5 5-1 16,4 2-1-16,-4 3 2 0,2 0-1 0,-2 2 1 15,2 0 5-15,-2 1 9 0,4 0 14 0,-1 3 9 16,-4-2 8-16,4-1 0 0,-2 1-5 0,2 0 4 16,-2 2-5-16,4 2 2 0,0-2 6 0,-2 2-9 15,4-1-11-15,1-1-5 0,0 1-11 16,0-1-5-16,0 1 5 0,1-1-10 0,4 2 1 16,-3-3 1-16,1-3-4 0,-2 1 4 0,0-2 2 15,1 0-1-15,2-2-1 0,-3-1-1 0,0-1-1 16,1-3 1-16,-1 0 1 0,-1-2 3 0,0-4-1 15,0 1 3-15,2-4 1 0,-2 0 1 16,0 2 3-16,1-3 2 0,-1-2-1 0,0-1 2 16,0-2-4-16,0 1 5 0,0 0 1 0,4 0 0 15,-4 1 4-15,0 1-6 0,0 0 1 16,0 0-2-16,0 1-5 0,0-1-3 0,0 2 1 16,0-1-5-16,0 0 0 0,0-2 0 0,0 1-7 15,0-3 2-15,0 0 0 0,0 0-1 0,0 1 3 16,0-1-2-16,0 1-1 0,0-3 1 15,0-4-2-15,0 0 4 0,0-2 2 0,0-3-2 16,0 0 3-16,0 1 2 0,0 1 2 0,0-2 2 16,0 0-5-16,0 0-3 0,0-2-4 0,0 0-2 15,0 1 5-15,0-1-3 0,1 2 4 16,1 2 5-16,-1 2-3 0,0-1 0 16,1 1-2-16,-2-2-7 0,0-7 1 0,0 3-3 0,0-4 3 15,0-1 0-15,0-2 0 0,0 0 3 0,-2 1-2 16,1-4 0-16,1 0 1 0,-1-2-2 0,-1 1 2 15,-3-3 2-15,4 0 2 0,-1 0 0 0,1-2-1 16,-1 1 0-16,0 0-1 0,-2 2-2 16,2 0 1-16,0 2-1 0,2-1 0 0,-3 2 1 15,1 0-2-15,-3-1 0 0,4 1-2 0,-1 2-1 16,2-3 3-16,-1 1 1 0,1-1 1 16,0 1 4-16,-2 0 3 0,2 2-1 0,0-2 2 15,0 6-1-15,0-1 0 0,0-1 1 0,0 0-3 16,0-2-1-16,0 2-3 0,0-3-1 0,0 2-1 15,0-3-1-15,0 1 2 0,0-1-2 16,0 0 0-16,0-1 1 0,0-1 0 0,0-1 2 16,0 1-1-16,0-3-1 0,0 0 2 0,2 2 1 15,-2-2 0-15,0 1-1 0,0-1 1 16,0 1 0-16,0 1 1 0,0-2 0 0,0 1-5 16,0-1 0-16,0 0 3 0,0 0-2 0,0 1 6 15,1 3 2-15,2-2-2 0,1 2 5 0,-1-4-7 16,0 2-3-16,-3-2 1 0,1 0-5 15,0 1 7-15,1-3-1 0,2 0 2 0,-3 0 6 16,-1 0-5-16,1 1 3 0,1 0-1 0,-1 3-7 16,-1 0 5-16,2-1-2 0,-1 4 2 0,3 1 8 15,-4 2 4-15,1 1 3 0,-1-1 0 0,0 1-9 16,0-2-2-16,0-4-6 0,0 4-1 0,0-2 5 16,0 2-4-16,-1-1-1 0,-3-1 2 15,3 2-2-15,-1 3 3 0,-1-2 0 0,2 2-2 16,-6-1 2-16,5-4-7 0,0-2-2 0,-1-3 1 15,2-3-9-15,-3 0 3 0,3-4-3 16,-1 0-10-16,2-4-19 0,0-1-47 0,0 2-85 16,0-2-185-16,3 0-241 0,2 0-721 0</inkml:trace>
  <inkml:trace contextRef="#ctx0" brushRef="#br2" timeOffset="91948">11153 1323 456 0,'0'0'70'16,"0"0"-129"-16,0 0-1 0,0 0 12 0,0 0 28 0,0 0 18 15,0 0 6-15,0 0 0 0,0 0 12 16,0 0 21-16,0 0 28 0,0 0 50 0,24-3-7 16,-31 3-13-16,3 0-20 0,-7 0-28 0,4-2 11 15,-5-1 9-15,-1 2 12 0,-2-3-3 0,-2 3-5 16,0-2-13-16,1 0-17 0,-5 1-15 16,4-2-7-16,-1 1-1 0,-4 0-1 0,3-1-3 15,-4 1-8-15,-2-2-2 0,-2 0 0 0,-1 1 3 16,-3-1 2-16,-3 1 1 0,3 0 1 0,-6-3 2 15,-3 1-4-15,0 0 8 0,0-1 6 16,-3 0 2-16,-2 1 5 0,-5-1-6 0,-1 1-6 16,-2-1-9-16,0 1-7 0,1 0-4 0,-2 2-7 15,1-1 0-15,-3 0-5 0,2 1-2 16,-2 1-6-16,-2-1-3 0,-2 0 4 0,3 2 3 16,-5-4 6-16,2 2 4 0,-3-1 5 0,1 2 0 15,-1-2 2-15,-3 0 5 0,1-1-3 16,-2 1 1-16,3 1 0 0,0-2-3 0,1 1 1 15,-3 0-2-15,-1 2 0 0,0-2 2 0,2 3 3 0,-3-3 3 16,2 0 5-16,0 1-3 0,0-1 1 16,-1 1-1-16,-2 0 1 0,2-1 2 0,-1 0 1 15,1 1 2-15,2-2 1 0,1 3 5 0,-2-4 1 16,3 3-1-16,-2-1 1 0,-2 1-1 16,0 1 0-16,1 0 1 0,1-1 1 0,-2 1 2 15,0 2-3-15,0-1 1 0,0 1-5 0,2 1-10 16,-2 0 0-16,-3 0-4 0,3 0 0 0,-1 0 4 15,0 0 0-15,-1 0 3 0,-2 3 4 16,2-2 0-16,-5 2 7 0,2-1 2 0,-2 1-1 16,0 0 3-16,-2 0-5 0,-1 2-1 0,3-1 1 15,-2 1-5-15,1 1 1 0,-2 0-1 0,1 2-4 16,-2 0-1-16,2 0-1 0,-2 1 2 16,0 2-3-16,-3-2 1 0,4 1 1 0,-3-1 0 15,4 1 3-15,-2 2-2 0,0-1-1 0,1 2 3 16,0-2-2-16,-2 3-1 0,1 0 1 0,-1 0-6 15,-2 2 1-15,1 1-1 0,-1 1-3 16,1 1 2-16,-1 0-1 0,3 1-2 0,-1-2 3 16,4 2-1-16,-2 1 1 0,1 1 0 0,2 1-1 15,1-2 0-15,0 4 1 0,1 2-3 0,-3 0 1 16,6-1 0-16,0 2-1 0,2-2 0 0,-1 1 0 16,3 3-1-16,1-2 0 0,7 3 1 15,-3-1-1-15,1 2-1 0,4 2 1 0,1-1-2 16,1 4 0-16,1 1 1 0,0 3-2 0,4 0 4 15,-4 1-2-15,3 1-2 0,0-1 3 0,4 4-2 16,1-6 2-16,3 4 0 0,2-5 0 16,0 0 2-16,1-3 1 0,5-2-2 0,-2 0 4 15,7-2 1-15,3-3-2 0,3-5 0 16,3-1-3-16,2-3 1 0,4-5-5 0,0-3 6 0,2-3 1 16,2-1-4-16,5 0-2 0,-2-2-9 15,1 0-8-15,2 0-6 0,2 0-7 0,1-2-1 16,0 2-2-16,0 0 4 0,0-2 3 0,0 0 2 15,0 1-2-15,1-1-12 0,2-1-27 16,4 0-40-16,-3-1-60 0,4-2-111 0,-3 0-149 16,1 0 1-16,-1-2-159 0</inkml:trace>
  <inkml:trace contextRef="#ctx0" brushRef="#br2" timeOffset="93149">1442 2831 2017 0,'0'0'-26'0,"0"0"-13"0,0 0 5 16,0 0 3-16,0 0 18 0,0 0-7 0,0 0-8 16,0 0-4-16,0 0-4 0,0 0 6 0,0 0 3 15,0 0 7-15,0 0 9 0,0 0 10 16,-154-21 12-16,139 21 10 0,-1 0 10 0,-1-2 4 15,-2 2 0-15,4 0-3 0,2 0-3 0,-1 0-4 16,-2 0-7-16,2 0-8 0,0 0-3 16,-2 0-6-16,-2 0-6 0,2 2 1 0,-1 1-6 15,-3 1-1-15,1 4-2 0,-5 0-1 0,0 1 3 16,2 2 2-16,-4 2 1 0,0-1 5 0,0 2 4 16,2 0 7-16,-1-1 5 0,6 2 4 0,-2 0-3 15,5-2-6-15,2 1-8 0,4 0-14 0,4 0-13 16,-4-1-10-16,8 2-8 0,0 2 0 15,2 1 3-15,0 3 8 0,3-3 7 0,7 4 6 16,-2-3 8-16,6 2 2 0,3-1 2 0,1 0 2 16,5-1 0-16,3-3 10 0,4-1 6 15,3-1 8-15,7-1 2 0,6-4-1 0,-1 0-5 16,6 0-6-16,0 1 1 0,3-1-5 0,-1 1 2 16,0 1 0-16,-4 0-3 0,3 1-1 0,-1 3 0 15,-7 0 4-15,3 1-3 0,-4 4 7 0,-4 3 4 16,-2 1-5-16,-4 5 10 0,-4 2 1 15,-2 1-1-15,-3 3 4 0,0-1-5 0,-7 3-2 16,-3-1-1-16,-3 0 1 0,-6-3-7 0,2 0 2 16,-5-3 6-16,-2-2 6 0,0 0 17 15,-2-3 12-15,-9 0 4 0,0-4 16 0,-2-1 3 16,-2-4 11-16,-4 0-3 0,-5-3-17 0,-3 0-17 16,-3 2-27-16,-7-3-8 0,-2 0-2 0,-4-1 4 15,-3-2 7-15,2-1-1 0,-1-4-4 16,-4-1-1-16,3-3-8 0,-5 0 1 0,0-1-1 15,0-5-4-15,3-4 12 0,-3 0 3 0,-1-1 5 16,3-2 4-16,3-3-14 0,-3 1-6 0,6-2-4 16,1 0-5-16,4 1 4 0,0-1-1 15,6 0-5-15,3 3-2 0,3-1-3 0,3 4 3 16,10 1-1-16,0 4-3 0,9 2-8 0,3 1-45 16,1-1-65-16,4 3-14 0,10 1-14 0,6 0-8 15,7 0-36-15,6 0-147 0,7 0-162 0,-5 3-37 16,-14-3 92-16</inkml:trace>
  <inkml:trace contextRef="#ctx0" brushRef="#br2" timeOffset="93553">2864 3145 2289 0,'0'0'-4'15,"0"0"-28"-15,0 0-3 0,0 0-3 16,0 0 16-16,0 0-1 0,-74 163-2 0,74-119 12 16,0 4 6-16,7 9 14 0,-2 2-2 0,1 3-5 15,2-1-1-15,0 2-2 0,-2-4 2 0,3 1 3 16,-5-10 0-16,5-4-2 0,-5-13-2 16,-2-6-4-16,5-9-6 0,-3-6-7 0,-2-5-5 15,2-2 4-15,0-4 14 0,-4-1 23 0,1 0 18 16,-1 0-1-16,0 0-12 0,0-3-37 15,0-5-86-15,-1-9-142 0,0-6-197 0,-5 3-72 16,5 5-297-16</inkml:trace>
  <inkml:trace contextRef="#ctx0" brushRef="#br2" timeOffset="93865">2327 3119 2580 0,'0'0'-26'0,"0"0"-78"16,0 0-3-16,0 0 16 0,0 0 44 0,0 0 67 15,0 0 3-15,155-3-11 0,-106-1-2 0,5 0 1 16,2 0-4-16,6-2-2 0,-2-2-3 16,-1 2-3-16,1 0 1 0,-4 0 0 0,0 0 3 15,0 1 0-15,-7 0-3 0,1 2 0 0,-6 3-2 16,0 0-2-16,-3 0 3 0,-5 0-2 0,1 5-1 15,-4 1 1-15,0 3-1 0,-6 1-3 16,-2 1-4-16,-6-1-8 0,3 2-7 0,-7-2-3 16,-2 3-3-16,-2-5-1 0,-5 4-18 0,-1-5-27 15,-1 2-38-15,-2-3-38 0,-2 1-29 0,0 0-47 16,0-3-101-16,-7 1-33 0,3-2-15 16,0-2 143-16</inkml:trace>
  <inkml:trace contextRef="#ctx0" brushRef="#br2" timeOffset="94541">3721 3079 2263 0,'0'0'24'0,"0"0"-78"16,0 0 10-16,0 0 15 0,0 0 28 0,-5 158 12 15,5-116-4-15,-1 3-4 0,-2 2-3 16,-1 3-3-16,-2 2-2 0,-2 0 1 0,0-1 4 16,-3 0 3-16,-1-4 5 0,-3-5 0 0,1-3 0 15,-1-9 6-15,1-9 3 0,2-4 6 0,1-9 3 16,8-1-2-16,1-5-3 0,0-2-11 16,2 0-15-16,0 0-22 0,0 0-32 0,0-5-18 15,0-5-54-15,0-3-59 0,0-7-25 0,3-5-22 16,1-7 39-16,4 0 60 0,0-6 32 15,2-1 12-15,4-6-32 0,-2-3-45 16,0-4-11-16,2-2 14 0,0 0 46 0,-1-2 61 0,1-3 38 16,1 0 23-16,-1 0 0 0,-1 3 0 0,-1 2 0 15,2 7 0-15,-2 5 0 0,1 7 0 0,-1 6 12 16,-4 6 77-16,2 8 69 0,-2 4 44 0,-4 4 22 16,6 3-32-16,-6 4-45 0,5 0-23 15,1 2-12-15,-1 9-5 0,5 3-4 0,5 4-9 16,-2 4-4-16,0 6-12 0,6 6-9 0,1 2-4 15,-4 5-17-15,5 3-10 0,-1 5-11 0,-3 4-8 16,1 4 1-16,-3 0-2 0,1 4-6 16,-3 0-5-16,3 3-7 0,-3-2-2 0,-2-4-2 15,-2-4 0-15,1-8 1 0,-2-8-1 0,0-6 0 16,-1-6 1-16,-1-11 1 0,-1-1 1 16,0-4 1-16,-4-3 2 0,-1-4 3 0,-1-2 18 15,-3 1 28-15,0-2 21 0,0 0 34 0,0 0 5 16,-4 0-27-16,-2-3-31 0,-5-6-47 0,-2-2-26 15,-6-2-2-15,-3 1 0 0,-5-2 5 16,-2 0-1-16,-5 0 2 0,-2 0 7 0,-3 3 8 16,-2 1 0-16,-4 3 1 0,1-3 6 0,2 4 2 15,-1 2 12-15,4 1 4 0,2 1 4 0,7 1-3 16,2 1-1-16,4 0-7 0,3 0-9 0,5 1-14 16,8 2-12-16,-2 0-22 0,5 2-26 15,3-1-34-15,2 3-17 0,0-1-8 0,9 5-30 16,2 2-87-16,4-1-122 0,4 0-113 0,-4-3 36 15,-3-3 17-15</inkml:trace>
  <inkml:trace contextRef="#ctx0" brushRef="#br2" timeOffset="94852">5061 3258 1676 0,'0'0'865'0,"0"0"-926"16,0 0-13-16,0 0 5 0,0 0 24 0,0 0 40 16,0 0 15-16,-14 156-2 0,20-115-2 0,-4-1-1 15,1 4-4-15,1-3 0 0,0 1 2 16,-1-2-2-16,-2-3 0 0,1-1 0 0,0-4-1 15,0-7 1-15,-1-5-1 0,-1-3 1 0,3-6-2 16,-3-7-4-16,1-1-5 0,-1-3-5 0,0 0-24 16,2 0-29-16,-2 0-37 0,0-7-96 15,0-8-222-15,0 2-92 0,0 4-429 0</inkml:trace>
  <inkml:trace contextRef="#ctx0" brushRef="#br2" timeOffset="95156">4639 2979 2710 0,'0'0'17'0,"0"0"-45"16,0 0-18-16,0 0-1 0,0 0 17 0,0 0 34 0,0 0 14 15,0 0-7-15,0 0-2 0,177 6-2 16,-132-6 0-16,3-3-3 0,1-3 0 0,-2 0-3 15,2-2 0-15,-3 0 2 0,-2 1-1 0,0 0 2 16,-3-3-2-16,-2 4-3 0,-2 0 0 0,-3 1-3 16,-2 2-3-16,-5 0-1 0,0 2-10 0,-5 1-10 15,1-2-7-15,-3 2-14 0,-7 0-3 16,-2 0-5-16,0 0-5 0,-5 3-5 0,-1 0-12 16,-4 0-1-16,-1 2 3 0,0 1 3 0,0 0-7 15,-1 5-41-15,-6 1-79 0,2 2-144 16,-2 2-89-16,3-3 27 0,1-4 43 0</inkml:trace>
  <inkml:trace contextRef="#ctx0" brushRef="#br2" timeOffset="95567">5973 3122 1170 0,'0'0'92'0,"0"0"-57"16,0 0-7-16,0 0 16 0,0 0 17 0,0 0 12 15,0 0-6-15,0 0-16 0,0 0-19 0,0 0-11 16,0 0-4-16,0 0 2 0,0 0 12 15,-48-10 6-15,48 10 6 0,2 2 9 0,-1 4 2 16,3 4 22-16,-3 3 8 0,5 7-6 0,-2 5-3 16,1 7-23-16,1 3-13 0,-1 4-8 15,-2 5-10-15,1 3-4 0,-1 3-2 0,-2 3-6 16,2 3 2-16,-3-4-3 0,0-2-1 0,0-3-1 16,-4-5-2-16,0-6 3 0,0-7-1 0,2-4 0 15,-2-7-1-15,3-6 0 0,-1-6 0 0,2-2-2 16,0-2 0-16,0-2-1 0,0 0-5 15,0 0-10-15,0 0-21 0,0 0-53 0,0-2-78 16,0-2-77-16,3 0-145 0,1-2-153 0,-2 1-491 16</inkml:trace>
  <inkml:trace contextRef="#ctx0" brushRef="#br2" timeOffset="96273">7087 3185 1293 0,'0'0'271'0,"0"0"-225"15,0 0-43-15,0 0-40 0,0 0-25 0,0 0 5 16,0 0 9-16,0 0 16 0,0 0 11 16,0 0-9-16,0 0-8 0,0 0-5 0,0 0 6 15,0 0 8-15,103-126 9 0,-97 111 13 0,1 0 16 16,-3 1 15-16,-2 3 9 0,-2 0-2 15,0 1-14-15,-2 1-22 0,-5 3-27 0,-1-2-23 16,-4 4-7-16,-2 1-7 0,-3 3 9 0,-4 0 14 16,1 1 16-16,-5 10 26 0,0 1 19 15,-5 5 24 1,-2 2 19-16,0 3 16 16,-6 4 21-16,1 2 17 0,2 3 17 0,-1 3 9 0,5 5-5 0,-2 0-15 0,6 0-24 0,3 4-29 0,4-1-19 15,2 1-11-15,5 1-6 0,4-2-1 0,3-1 3 16,6-3-1-16,0-5-1 0,6-1-1 15,8-7-5-15,8 0-3 0,4-6 0 0,5-1 7 16,6-5 8-16,7-1-2 0,-1-5-5 0,9-4-5 16,0-3-9-16,2 0 0 0,0-1-3 0,-1-5-6 15,1-3-2-15,-4-1-8 0,-1 1-7 16,0 1-7-16,-6-2-14 0,-1 1-11 0,-2 2-15 16,-3 1-19-16,-7 1-21 0,-6 0-32 0,-3 2-35 15,-8 2-62-15,-6-1-84 0,-5 2-87 0,-2 0 5 16,0 0-112-16</inkml:trace>
  <inkml:trace contextRef="#ctx0" brushRef="#br2" timeOffset="97381">973 4933 0 0,'0'0'0'0,"0"0"0"0,0 0 5 15,0 0 7-15,0 0 5 0,0 0 4 0,0 0 3 16,0 0 1-16,0 0-1 0,159 4-1 0,-144-4 0 15,1-1-2-15,-1-2 2 0,-3-3 18 0,0-1 15 16,0 2 22-16,1-3 9 0,-6 1 2 16,3-1-4-16,-4-2-3 0,2 3-1 0,-5-1 0 15,4 1 0-15,-6 0 2 0,-1 0-6 16,0 0-16-16,0 1-18 0,0 2-19 0,-8-1-18 16,2 2-12-16,-3 0-16 0,-3-1-10 0,-2 3-5 15,0 1 1-15,-1 0 10 0,-3 1 9 0,-3 9 18 16,-4 2 19-16,-1 3 18 0,-1 3 20 0,-2 4 12 15,2-1 2-15,-1 3 2 0,1 1-7 0,1 1-9 16,3-1-6-16,5-1-6 0,1 3-14 0,3-2-13 16,3 1-15-16,1 0-14 0,8 1-3 15,0 1-2-15,2 0 0 0,2 1-4 0,7 0-4 16,-1 1 3-16,10 0 4 0,0 0 10 16,1-1 3-16,6-1 7 0,2 1 4 0,6-3 2 15,-2 1 3-15,0-4 0 0,6 0-3 0,-1-1-3 16,-3 0-3-16,3-2-2 0,-5 2-3 0,4-2 0 15,-5 3 1-15,-3 2 0 0,1-3-4 0,-2 0 0 16,-3 2-3-16,-5-2 2 0,-5 2 6 16,0 0 3-16,-5 4 2 15,-4 0 3-15,-3-3 8 0,-1 1 10 0,0-2 9 0,-12-3 15 0,-2 1 0 16,-4-1 6-16,-5-3 13 0,-3 0 13 0,-2-1 11 16,-8-3 5-16,3 0-20 0,-6-4-22 15,-1-2-13-15,-4-1-8 0,-2-2 10 0,2-2 1 0,-1-3 1 16,-2 0 1-16,4-2-8 0,0-4-6 15,2-3-5-15,1 1-8 0,2-5-5 0,1 0 0 16,4-4-6-16,-1-2-3 0,7 0-12 0,-1-3-11 16,9 0-9-16,-1-2-17 0,6 4-12 15,3-2-15-15,7 1-15 0,3 0-22 0,1 2-34 16,2-2-49-16,11 1-65 0,3 2-76 16,9 0-72-16,6 0-21 0,-5 5 76 0,-6 4 8 15</inkml:trace>
  <inkml:trace contextRef="#ctx0" brushRef="#br2" timeOffset="97680">2054 5257 2133 0,'0'0'5'0,"0"0"-74"15,0 0-5-15,0 0 15 0,0 0 37 0,0 0 30 16,-30 160 3-16,30-119-1 0,0 6-5 0,0-2-1 16,0 5-2-16,0 2-2 0,-1-2 3 0,-2 3 0 15,2 0 2-15,-5-4 0 0,3-2 2 16,2-2-3-16,0-6-1 0,-1-2 2 16,1-9-4-16,-3-6-1 0,4-5-2 0,0-7-9 0,0-4 0 15,0-4-1-15,0-2 4 0,0 0 7 16,0 0-8-16,0 0-12 0,0 0-25 0,0 0-36 15,0-6-66-15,-1-3-144 0,-1-7-135 0,1 4 19 16,-1 1-104-16</inkml:trace>
  <inkml:trace contextRef="#ctx0" brushRef="#br2" timeOffset="98086">1651 5185 2426 0,'0'0'-29'0,"0"0"-98"16,0 0-5-16,0 0 8 0,0 0 35 0,0 0 96 15,0 0 2-15,0 0 0 0,172-16-3 16,-124 16-4-16,-1 0 0 0,3 0-2 0,-3 0-2 16,3 4-3-16,-1 4-2 0,-5 0-1 0,-3 2-4 15,0 1 3-15,-2 2-1 0,0 2 0 16,-8 2-2-16,-1 2 0 0,-5-1 1 0,-2 0 7 15,-4 0 6-15,-3-4 4 0,-3 0 2 0,-6-2 4 16,-6-3 13-16,2-2 22 0,-3-2 29 0,-3 3 27 16,-4-1 5-16,-7 4-5 0,-6 1-21 15,-3 1-22-15,-6 3-11 0,-1-2-5 0,-10 1-2 16,-1-1-3-16,-1-2-2 0,-4 0-3 0,1 1-5 16,1-2 1-16,2-2-3 0,-3-1-3 0,6-3-1 15,2-2-5-15,2-2-4 0,6-1-5 16,2 0-7-16,2 0-2 0,9 0-6 0,1-1-3 15,4-1-7-15,3-2-17 0,5 2-35 0,3 1-65 16,0-2-93-16,3 3-49 0,6-1-41 0,6 1-33 16,7-1-48-16,-1-1-14 0,1 2 70 0,-9 0 10 15</inkml:trace>
  <inkml:trace contextRef="#ctx0" brushRef="#br2" timeOffset="98496">2785 5954 1838 0,'0'0'68'0,"0"0"-24"0,0 0 22 15,0 0 1-15,0 0 3 0,0 0-10 16,0 0-20-16,0 0-10 0,0 0-16 0,0 0-9 16,0 0-2-16,123 156 5 0,-107-154 6 0,4 1 9 15,0-3 5-15,3-3 7 0,-4-5-5 16,7-4-3-16,-2-5-5 0,1-2-6 0,1-4 2 15,1-3-5-15,2-4-1 0,1-1-4 0,1-3-10 16,3-4-3-16,-5-3-13 0,1 0-10 0,-5-2-12 16,-1 1-12-16,-6-3-3 0,-4 3-2 15,-5 1 1-15,-9 0 5 0,0 2 6 0,-8 0 9 16,-7 3 12-16,-7-1 13 0,-5 7 9 0,-9 1 15 16,-2 6 16-16,-4 4 12 0,-2 5 6 0,-5 7 3 15,0 3-4-15,0 4 1 0,-3 5 6 0,0 8 0 16,6 2-1-16,-2 4-8 0,8 2-10 0,5 1-14 15,3 2-10-15,5 2-8 0,8 2-9 16,0 0-7-16,5 0-2 0,9-1-5 0,-2 0-1 16,7-1 5-16,0 3-2 0,11 1 6 0,2 3 4 15,8 0-2-15,-1 2-4 0,8-5-17 16,6-2-39-16,1-7-96 0,9-6-93 0,1-3-159 16,-5-6-124-16,-14-3-419 0</inkml:trace>
  <inkml:trace contextRef="#ctx0" brushRef="#br2" timeOffset="99446">3996 5351 1330 0,'0'0'156'0,"0"0"-32"15,0 0-5-15,0 0-14 0,0 0-8 0,0 0-9 0,0 0-25 16,0 0-20-16,0 0-26 0,0 0-23 16,0 0-19-16,0 0-19 0,0 0-22 0,0 0-7 15,-38-47 20-15,38 56 30 0,0 6 35 0,-2 7 25 16,-1 5-1-16,-2 7-4 0,1 3-2 0,-2 6-4 16,-2 1-3-16,4 4-2 0,-4-2-4 15,4 1-4-15,-3 4-4 0,2-7-7 0,-2-1 1 16,3-9-2-16,0-5-1 0,-1-7 5 0,1-9-2 15,4-5 4-15,-1-5 6 0,1-3 6 16,0 0 11-16,0 0 11 0,0 0 6 0,0 0 0 16,0-3-14-16,0 0-14 0,0-4-22 0,1-6-26 15,2-3-17-15,1-9-9 0,-1-3 0 16,0-3 16-16,5-5 14 0,-4 2 8 0,0-4 6 16,2 3 2-16,-4 3 4 0,0 2 6 0,-2 4 5 15,0 4 7-15,0 5 0 0,0 6 5 0,0 3 2 16,0 5-4-16,0 3-6 0,0 0-18 0,0 0-29 15,0 0-46-15,0 5 18 0,4 2 37 0,4 6 48 16,1 4 64-16,2 6-6 0,3 3-22 0,2 4-19 16,1 3-19-16,2 0-6 0,1 2-3 15,1-2-4-15,1-2 1 0,1-2 0 16,0-2 0-16,3-6 2 0,4-5 4 0,0-3 5 16,-1-6 4-16,4-7 3 0,1 0-2 0,-3 0-4 15,3-10-5-15,-5-2-1 0,2-5-7 0,1-1 8 16,-4-5-4-16,1 0-7 0,0-3 0 0,-5-1-10 15,-3 0 1-15,-2-2-3 0,-4-1-2 0,-3 2 0 16,-5-3 2-16,-1 1 2 0,-5 0 0 16,-1 0 5-16,-4-1 0 0,-8 0-1 0,-3 0 5 15,-6 0 0-15,-1 1 4 0,-2 1 7 0,-2 4 4 16,-4 3 15-16,2 4 6 0,2 2 3 16,3 2 0-16,0 4-9 0,1 3-7 0,3-1-4 15,4 3-7-15,1 4-8 0,3-1-3 0,7 0-10 16,0 2-18-16,3 0-34 0,1 0-65 0,0 0-27 15,5 5 3-15,4 5 9 0,0 3-8 16,7 1-84-16,4 4-163 0,1-1-62 0,-1-5 34 16,-8-3 70-16</inkml:trace>
  <inkml:trace contextRef="#ctx0" brushRef="#br2" timeOffset="99707">5277 5144 2345 0,'0'0'22'0,"0"0"-72"15,0 0 1-15,0 0 13 0,0 0 20 0,0 0 18 16,-35 192-3-16,34-147 2 0,1 2-1 0,-3 2-3 16,2-2 0-16,0 1-2 0,-1-3 1 15,2-3 1-15,-2-5 3 0,0-3 0 0,2-6 0 16,0-6 2-16,0-5-2 0,0-6-1 0,0-4-3 15,0-5-1-15,0-1-6 0,0-1-23 16,0 0-31-16,0 0-38 0,0-4-50 0,0-1-51 16,0-4-135-16,0-5-96 0,0 2 19 0,0 3-16 0</inkml:trace>
  <inkml:trace contextRef="#ctx0" brushRef="#br2" timeOffset="100551">4766 5216 2337 0,'0'0'82'0,"0"0"-56"15,0 0-40-15,0 0-61 0,0 0-13 0,0 0 26 16,0 0 22-16,0 0 58 0,0 0 13 0,0 0-5 16,161-49-6-16,-119 34-5 0,5-1-4 15,-1-4 0-15,2 0-2 0,-2 0-3 0,2 1-3 16,-1 0-4-16,-1 2-2 0,-1 2 0 0,-4 4-2 15,0 3-1-15,0 1 0 0,0 3-2 16,-3 2-3-16,2 2-1 16,-6 0 1-16,-1 3 1 0,-5 5 3 0,0 2 0 0,-4 3 0 0,2 5 7 15,-8 0 3-15,2 4 4 0,-2 3 5 0,-3 1 1 16,2 3 5-16,-8 0 8 0,2 0 2 0,-4 1-4 16,0-4-3-16,-6-1-9 0,3-6-3 0,-4-5 3 15,0-2 3-15,0-4 5 0,0-1 8 16,0 1 6-16,0 0 2 0,-3-1 2 0,1 2-4 15,-8 1-7-15,3 3-7 0,-4 2-5 0,-2 2-9 16,-2-1-1-16,-2 4-1 0,-2 0-2 0,0 2 0 16,-3-2 2-16,3 3-3 0,-3 2-1 0,5-1 0 15,-1 0-2-15,-1 2 1 0,2-2 0 16,4 2-3-16,-1 2 0 0,2-4-2 0,4-3-4 16,1-1-1-16,3-4-2 0,0-6-1 15,2-4 1-15,2-3-3 0,0-3-8 16,0 0-13-16,0-2-19 0,0-3-8 0,3-3-6 0,2-7-7 15,4-5-5-15,-1-8-5 0,7-5-3 0,-2-4 18 16,1-3 15-16,1-3-1 0,-1 2-9 16,-1-3-33-16,-2 0-35 0,-1 4-5 0,-3 1 18 15,0 2 42-15,-3 4 52 0,-3 6 32 0,0 2 22 16,2 7 16-16,0 2 15 0,-2 6 22 0,3 1 23 16,-4 3 7-16,2 2-4 0,-1 3-16 0,2 1-33 15,-1 0-16-15,4 0-5 0,-1 0 7 16,4 5 19-16,3 3 2 0,2-1-3 0,-1 4-9 15,1 4-11-15,1 3-5 0,3 5-5 0,-2 3 1 16,-1 6-6-16,1 2-5 0,1 6-4 0,-1-2-4 16,-1 5-1-16,0-1 0 0,-3 1-6 0,1-1 1 15,-1 2-4-15,-2 2-2 0,1-3 1 16,-2 0-2-16,-2-4-1 0,1-4 0 16,-4-5 0-16,2-5 2 0,-4-8 2 0,1-5 2 0,-3-8 5 15,2-1 4-15,-2 0 5 0,0-3 14 0,0 0 15 16,0 0 5-16,0 0 1 0,-2 0-5 15,-3 0-23-15,-2 0-12 0,-7 0-9 0,-2-3-19 16,-5 0-4-16,-2-1-5 0,-4-1-2 0,-6 1 6 16,0-1 4-16,-2 0 6 0,-5 2 3 15,-1 0 1-15,-1 3 0 0,-2 0 2 0,-1 0 3 16,3 0-1-16,1 6 5 0,1 1 3 0,3 0-4 16,7 2-2-16,3-3-11 0,7 3-9 15,3-1-11-15,6-1-11 0,3 0-21 0,5-1-36 0,3 0-63 16,0 1-39-16,3 1-44 0,9 0-49 15,5-2-64-15,0-2-35 0,1-1 62 0,-7-2-7 0</inkml:trace>
  <inkml:trace contextRef="#ctx0" brushRef="#br2" timeOffset="101167">6348 5381 2395 0,'0'0'87'0,"0"0"-51"16,0 0-30-16,0 0-19 0,0 0-14 0,0 0-7 15,0 0-8-15,0 0-2 0,0 0 8 16,0 0 12-16,0 0 13 0,0 0 10 0,0 0 4 16,-60 109 1-16,54-79-1 0,-5-3-2 0,2 4 1 15,1-3 2-15,-4 0 0 0,1 0 0 16,1-1-3-16,2 0-2 0,-1-1-5 0,2-5-4 15,0-3 0-15,2-1-4 0,2-6 3 0,-1-3 5 16,1-4 5-16,3-1 10 0,0-3 10 0,0 0 1 16,0 0-1-16,0 0-11 0,0-1-12 0,0-5-14 15,0-2-18-15,0-4-11 0,3-5-11 16,2-3-1-16,1-2 6 0,1-3 10 0,1-4 9 16,1 1 3-16,-1 0-2 0,2 0-8 15,0 4-10-15,-2 1-3 0,0 3 7 0,0 7 14 16,-1 3 19-16,1 3 16 0,-4 6 18 0,2 1 14 15,-1 0 19-15,1 3 29 0,0 6 24 0,5 4 8 16,2 6-5-16,0 1-24 0,5 7-27 0,1 0-22 16,2 5-15-16,2-2-10 0,0 4-7 0,0-2-3 15,3-2-3-15,0-5 0 0,0-4 0 16,0-1 1-16,-4-5 2 0,-2-4 2 0,5-1-1 16,-7-6 2-16,2 2 2 0,-2-5-1 0,1-1 5 15,-4 0 0-15,3 0 0 0,-3-7 1 0,0 0-1 16,0-2-2-16,-1-3-8 0,-1-2-12 15,-2-4-7-15,0 0-6 0,-4-7-4 0,-3 1 6 16,-1-3-6-16,-3-2-1 0,0 0 0 0,-4 0-6 16,-5-2-4-16,-4 0-8 0,-2 0 6 15,-4-3 8-15,-2 0 10 0,-3 2 18 0,3 0 5 16,-1 3 2-16,-1 4 6 0,5 2-1 0,-4 3 0 16,7 6-2-16,2 3-4 0,3 6-12 0,3 2-23 15,3 3-69-15,2 0-84 0,2 0-92 0,0 0-92 16,4 7-19-16,1-1 60 0,1-2-39 0</inkml:trace>
  <inkml:trace contextRef="#ctx0" brushRef="#br2" timeOffset="101523">7243 5114 1669 0,'0'0'592'0,"0"0"-553"16,0 0-28-16,0 0-24 0,0 0 0 0,0 0 4 16,0 0 4-16,-115 178 3 0,107-146 1 0,1 5 2 15,-4-1-2-15,4 4-2 0,-1-3 2 16,1 2-1-16,0-2 4 0,-2-3 1 0,3-1 1 16,1 2 7-16,0-5 3 0,3 0 2 0,2-4 0 15,0-3-6-15,0-4-5 0,0-2-8 0,0-3-7 16,4-4 2-16,6-1 1 0,-2 0 11 0,3-3 10 15,0 0 4-15,3-1 4 0,2-2 1 0,0 0-2 16,2-1 1-16,-2-2-4 0,6 0-2 16,-3 0-3-16,5 0-8 0,-3 0 1 0,1-2-2 15,2 1-1-15,-3-2 0 0,-2 1-4 0,2 0-3 16,-2 1-7-16,-3-2-13 0,2 1-13 16,-3 1-26-16,2-1-32 0,-4 1-42 0,0-2-45 15,-4 1-74-15,-1-1-93 0,2 0-99 0,-7 1 34 16,-2 1-72-16</inkml:trace>
  <inkml:trace contextRef="#ctx0" brushRef="#br2" timeOffset="101754">6820 5532 2720 0,'0'0'37'0,"0"0"-35"0,0 0-25 16,0 0-12-16,0 0 18 0,0 0 25 0,0 0 2 16,0 0-4-16,176-38-7 0,-131 27-7 0,1-2-15 15,-2 0-12-15,5-1-21 0,-7-3-32 0,1 0-31 16,-4 2-38-16,-2-1-49 0,-3 3-90 16,-5 1-138-16,-3 3-53 0,-7 1-163 0,-7 3 502 0</inkml:trace>
  <inkml:trace contextRef="#ctx0" brushRef="#br2" timeOffset="101970">7041 4942 2393 0,'0'0'11'0,"0"0"-13"0,0 0-7 16,0 0 1-16,0 0 29 0,0 0 10 0,0 0-9 15,168-32-10-15,-126 29-4 0,3 0-9 16,1 0-10-16,2 2-17 0,0-1-44 0,1 2-55 16,-4 0-88-16,-1 0-120 0,-3 6-125 0,-6 4-29 15,-9-4 83-15,-9-1 71 0</inkml:trace>
  <inkml:trace contextRef="#ctx0" brushRef="#br2" timeOffset="102385">7931 5788 2210 0,'0'0'68'0,"0"0"-40"0,0 0-2 0,0 0-8 16,0 0 5-16,0 0-18 0,0 0-14 0,0 0-2 16,0 0 5-16,0 0 14 0,0 0 1 15,0 0 4-15,0 0 5 0,0 0-5 0,138 113 4 16,-116-123 3-16,-5-4-1 0,5-2 6 0,-5-4-2 15,0-3-8-15,5-1-9 0,-5-4-16 16,2 1-15-16,0-4-13 0,-4-1-22 0,0-1-17 0,-3-1-5 16,1 0-4-16,-11-3 1 0,1 1 5 15,-3-2-3-15,-5 1-1 0,-9-1 15 0,-5 2 21 16,-4 4 22-16,-6 2 15 0,-7 4 11 0,1 3 0 16,-5 7 6-16,-1 5 10 0,-4 2 7 0,2 7 4 15,-9 2 6-15,0 4 4 0,0 8 3 0,6 4 23 16,-4 5 15-16,8 1 16 0,4 0-6 15,8 1-15-15,0 3-23 0,5 2-24 0,3 5-10 16,7 2-4-16,3 2-5 0,8 2 0 0,4 2 3 16,0-2-7-16,4 1-1 0,8 0-5 15,5-3-4-15,6-4-5 0,3-4-15 0,2-4-18 16,7-7-34-16,3-4-50 0,4-7-66 16,6-5-122-16,4-4-171 0,-13-5 22 0,-10 0-151 15</inkml:trace>
  <inkml:trace contextRef="#ctx0" brushRef="#br2" timeOffset="102713">8450 5122 2450 0,'0'0'-2'16,"0"0"-37"-16,0 0-16 0,0 0 8 0,0 0 27 15,0 0 16-15,-47 180-3 0,53-144-2 0,-1 0-3 16,1 4 0-16,2-3-2 0,-1 0 1 0,1-2 3 16,-3-2-1-16,2 1 4 0,0-2 6 15,0 0 0-15,-3 2 6 0,6-1 7 0,-2-3 1 16,0-3 2-16,3-5-7 0,0-4-9 0,-2-6-4 16,4-1 7-16,0-4 9 0,5-1 9 0,-2-1 2 15,1-2-4-15,5-3-9 0,-3 0-6 16,4 0-2-16,3 0-7 0,0-6-7 0,1-5-17 15,1-1-13-15,2-1-17 0,0-2-15 0,1-4-13 16,-2 2-25-16,-3-3-52 0,-2 1-78 16,-6-3-124-16,-2-2-58 0,-3 8 62 15,-2 4 35-15</inkml:trace>
  <inkml:trace contextRef="#ctx0" brushRef="#br2" timeOffset="102889">8765 5330 619 0,'0'0'256'0,"0"0"20"0,0 0-9 0,0 0-6 15,0 0-11-15,0 0-51 0,0 0-71 0,0 0-51 16,0 0-27-16,0 0-10 0,0 0-5 0,0 0-7 16,0 0-10-16,0 0-8 0,-80-85-8 15,78 80-4-15,1-1-4 0,1 1-14 0,0-1-16 16,0 1-23-16,0-1-39 0,1-2-36 0,6 2-38 16,0 0-61-16,5 1-99 0,2 1-114 0,0 2 15 15,-2 0 41-15,-4 2 233 0</inkml:trace>
  <inkml:trace contextRef="#ctx0" brushRef="#br2" timeOffset="103377">9270 5097 625 0,'0'0'131'0,"0"0"-86"0,0 0-49 16,0 0 19-16,0 0 33 0,0 0 25 0,0 0 15 16,0 0 8-16,0 0 12 0,0 0 16 0,0 0 10 15,0 0 9-15,0 0-12 0,0 0-20 0,0-6-21 16,0 8-30-16,0-1-30 0,0 1-22 16,-2 2-15-16,-2 0-1 0,1 6 7 0,2 2 12 15,-5 5 11-15,1 1-3 0,1 4-1 0,-5 0 4 16,4 2-2-16,-5 1 5 0,3 1-4 15,1-2-6-15,2 0-4 0,-3-5-1 0,4-2 2 16,2-4-1-16,-1-3-5 0,2 0-3 0,0-3 1 16,2 3 1-16,3 0 5 0,5-2 0 0,2 3-5 15,2-3-1-15,-1 1-5 0,1 1 0 16,1-1 1-16,1-1-2 0,3 1 1 0,-4 0-10 16,0-1-8-16,-1-1 1 0,-3 2-4 0,-4-2 6 15,2 3 4-15,-6 0 0 0,3 0 5 0,-5 3 6 16,-1 0 10-16,-1 1 6 0,-8 2 4 15,-3 1 9-15,-3 3-2 0,-3 0 4 0,-5 2 5 16,-4-1-1-16,-6 1 3 0,-1-3 3 0,-6 2 1 16,1 0 5-16,-4-2 2 0,-2 1-5 15,4-2-7-15,-1 0-3 0,8-5-8 0,-2-2-5 16,8 1-6-16,0-5-16 0,4-1-31 0,8-1-65 16,0-2-137-16,6-2-347 0,4 1-952 0</inkml:trace>
  <inkml:trace contextRef="#ctx0" brushRef="#br2" timeOffset="104251">735 7264 1796 0,'0'0'62'0,"0"0"-117"0,0 0-98 0,0 0-31 0,0 0 41 16,0 0 73-16,0 0 81 0,0 0 33 15,0 0-10-15,0 0-11 0,68 153-16 0,-53-111 2 16,0 2-1-16,3 5 2 0,-3 4 5 0,-1 3-2 15,-2 2 2-15,-4 3-4 0,2 2-3 16,-1-5 0-16,-4 1 1 0,-1-3-1 0,1 0 1 16,-4-8 1-16,-1-1-4 0,0-10-1 0,0-3-2 15,-1-9 2-15,-4-7-5 0,2-4 3 0,2-6 10 16,-1-5-6-16,1-1-18 0,-2-2-64 0,-2 0-143 16,2-3-150-16,0-2-1 0,0 0-137 0</inkml:trace>
  <inkml:trace contextRef="#ctx0" brushRef="#br2" timeOffset="104629">682 7530 1744 0,'0'0'348'0,"0"0"-312"0,0 0-94 0,0 0-27 15,0 0-9-15,0 0 43 0,0 0 41 0,0 0 18 16,0 0 8-16,176-66-2 0,-130 56-4 0,1 3-7 15,1 0-5-15,-2 3-1 0,2 2-1 0,-3 2 2 16,-4 0-1-16,-2 3 0 0,1 5-3 16,-10 1-5-16,-1 2-2 0,-5 1-2 0,-3 1 5 15,-7 1 9-15,-6 2 16 0,0-3 26 0,-7 1 17 16,-1 0 19-16,-4-2 16 0,-7 0-3 0,-4 2-2 16,-7 0-8-16,-2-2-21 0,-5 2-12 15,-4 0-5-15,-5 2-15 0,-3-3 0 0,-9 3-1 16,3-2-1-16,-5-3 7 0,-1 1 0 0,1-4 2 15,0 0 1-15,7-4-4 0,-3-1 4 0,6-3-4 16,3 0-7-16,-1 0-1 0,10 0-9 0,3-3-8 16,3-1 1-16,9-2-9 0,3 2-8 0,3 0-15 15,6-1-30-15,1 2-47 0,2 0-72 16,3-3-54-16,8 1-49 0,4-1-46 0,10-2-19 16,2 0-62-16,8 0 28 0,-7 4 71 0,-9 1 21 0</inkml:trace>
  <inkml:trace contextRef="#ctx0" brushRef="#br2" timeOffset="105073">1956 7889 2530 0,'0'0'-4'0,"0"0"-42"15,0 0 1-15,0 0 6 0,0 0 18 0,0 0 16 16,0 0 0-16,0 0-1 0,0 0-4 0,0 0-2 16,0 0 0-16,0 0 13 0,0 0 15 0,0 0 16 15,87 152 15-15,-77-157 1 0,2-4-5 16,2-2-7-16,2-5-11 0,3-5-7 0,-1-2-3 16,5-3-5-16,-4-4-5 0,6-2-4 0,1-3-7 15,0-4-9-15,-3 2-8 0,-1-3-6 16,-2 1-7-16,-5 2 4 0,-4-1-4 0,-7 0 0 15,-2 3 5-15,-2-2-4 0,-3 3 12 0,-9-1 7 16,-3 2 6-16,-9 2 9 0,-1 2-3 0,-3 3 11 16,-2 6 16-16,-5 2 1 0,1 6 5 15,-6 5-5-15,-5 4-13 0,0 3 7 0,1 6 5 16,0 8 8-16,-1 6 6 0,6 2-4 0,5 4-7 16,-1 2-6-16,8 2-5 0,7 3-6 0,-1 2-4 15,8 1-6-15,6 1-6 0,1 2-6 16,6 3-1-16,2-2 2 0,10 0 0 0,3-1 4 15,7-2-4-15,2-2-9 0,4-5-18 0,2-5-36 16,8-7-59-16,3-5-100 0,3-5-179 0,-8-5-133 16,-11-1-537-16</inkml:trace>
  <inkml:trace contextRef="#ctx0" brushRef="#br2" timeOffset="105484">3144 7333 2381 0,'0'0'88'0,"0"0"-62"0,0 0-67 0,0 0-25 16,0 0-5-16,0 0 21 0,0 0 17 0,0 0 21 16,0 0 10-16,0 0 4 0,-34 168 3 0,36-134 0 15,0 1 0-15,0 4 0 0,1-3 0 0,-1 3 0 16,-2-1-1-16,0-2 5 0,0-1-4 15,0-1 0-15,0-3-2 0,0-8-3 0,0-3 0 16,0-4-4-16,0-4-5 0,0-4-3 0,0-3-15 16,0-2-29-16,0 0-42 0,0-3-61 0,0 0-60 15,0 0-59-15,0 0-68 0,0 0-15 16,0 0 50-16,0-1 82 0,0-2 60 0</inkml:trace>
  <inkml:trace contextRef="#ctx0" brushRef="#br2" timeOffset="106009">2872 7310 2504 0,'0'0'169'16,"0"0"-142"-16,0 0-43 0,0 0-41 0,0 0-37 15,0 0 26-15,0 0 29 0,0 0 34 0,0 0 30 16,0 0-7-16,0 0-7 0,175-34-2 0,-133 20 0 15,3 0-1-15,0-3 2 0,4-2-4 16,-4 0 0-16,5 1-2 0,-5 2-4 0,2-2-1 16,-3 3-1-16,-3 1-9 0,-1 4-8 0,-1-1-17 15,-5 3-18-15,1 2-13 0,-7 2-15 16,-2 2-3-16,-3 0-1 0,-5 2 0 0,-6 0 12 16,1 4 10-16,-8 0 10 0,1 2 24 0,-5 4 24 15,-1 2 21-15,0 2 15 0,0 3 10 0,-3 3 7 16,-5 5 1-16,3-1 9 0,-5 8-2 15,-1 1-10-15,2 4-3 0,-1 4-6 16,-1 2-4-16,0 3-2 0,-1 0 1 0,2-3-5 0,2-1-5 16,-1 1-2-16,2-3-1 0,-1-1 2 0,1-3 2 15,1 0-3-15,4-4-1 0,-1-4-2 16,-1-2-2-16,4-3-1 0,0-4-8 0,0 0 2 16,4-4 3-16,1 0 5 0,1-3 5 0,2 2 1 15,2 0-2-15,0-1-3 0,1 3-1 0,2-4 1 16,0 0 0-16,2-3-1 0,3 0 1 0,0-1-4 15,4-1-3-15,-3-1 0 0,5-4-2 16,0 1-1-16,-1-3 2 0,0 0-5 16,3 0 1-16,1-5-3 0,-1-3-1 0,0-2 1 0,0 0-5 15,-1-3-9-15,-5 3-9 0,2-2-16 0,-6 1-17 16,6 0-22-16,-5 0-28 0,0 0-36 0,-2 0-39 16,2 0-95-16,-4 2-158 0,-3-1-66 15,-3 5-394-15</inkml:trace>
  <inkml:trace contextRef="#ctx0" brushRef="#br2" timeOffset="106249">3512 7735 2870 0,'0'0'39'0,"0"0"-18"0,0 0-40 15,0 0-51-15,0 0 6 0,0 0 25 0,0 0 19 0,0 0 35 16,0 0-2-16,152-60-6 0,-106 43 2 16,-2-2-7-16,0-1 2 0,2 1-1 0,-1-2-6 15,-2 2-2-15,0 0-10 0,-2 1-19 0,-2 2-31 16,-4-1-49-16,-2 6-71 0,-2-1-114 0,-2 1-195 16,-9 3-68-16,-6 4-433 0</inkml:trace>
  <inkml:trace contextRef="#ctx0" brushRef="#br2" timeOffset="107039">3646 7451 2337 0,'0'0'80'15,"0"0"-43"-15,0 0-96 0,0 0-21 0,0 0 24 16,0 0 43-16,0 0 48 0,0 0 6 0,0 0-8 15,161-57-10-15,-118 41-8 0,2-1-2 0,3 0-1 16,2 0 1-16,-4-2 4 0,5 2-1 16,-5 1-5-16,2 0-2 0,-3 5 0 0,0 0-6 15,-2 3 1-15,-4 5-3 0,-3 2-4 16,-2 1 2-16,-5 0-8 0,1 9-2 16,-4 3 7-16,-2 3 2 0,-2 2 8 0,-4 3 7 0,-5 3-3 0,0 5 5 15,-5 4 2-15,-4 0 2 0,-4 5 1 16,0 0 1-16,-1-1-5 0,-9 4-2 0,0-3-2 15,-3 0-1-15,-1-2 2 0,-2-2 3 0,2-3-3 16,0-2-3-16,1-3-2 0,3-3-1 16,2-4-2-16,0-1 1 0,4-4 0 0,1-3-4 15,-1-4 2-15,1-1-6 0,3-3-2 0,0-2-5 16,0 0-6-16,0 0-6 0,0 0-6 16,0 0-6-16,0 0 0 0,3 0 7 0,1 0 7 15,-1-1 4-15,1 0 4 0,4-3-8 0,-4 0-3 16,7-5-5-16,-3-2-8 0,5-3-10 0,-4-7-11 15,3-1-5-15,-2-3 1 0,-2-1 5 0,0-3 15 16,-4 0 14-16,-2 0 12 0,-2 2 18 0,0 1 4 16,-4 3 6-16,-2 6 12 0,-2 4 14 15,5 4 19-15,-2 3 19 0,1 3 5 0,4 1-7 16,0 2-16-16,0 0-27 0,0 0-21 0,0 0-20 16,0 0-14-16,0 2 0 0,7 4 12 0,1 3 18 15,1 5 17-15,4 2 4 0,0 6-2 16,1-2-8-16,1 7-4 0,-1 0-4 0,3 2-4 15,3 0 3-15,-3 2-4 0,4-2-1 0,-2 2 4 16,3 1-5-16,0-2-1 0,1-2 1 16,0-5-4-16,-3-4 0 0,1-2 2 0,-5-3 2 15,3-2 1-15,1-2 3 0,-3-3-4 0,0-3 4 16,0-2 0-16,0-2 3 0,1 0 6 0,-1 0 2 16,0-6 1-16,-2-3-1 0,0-5 1 15,1-1 0-15,-2-4 2 0,1-1-1 0,-3-3-2 16,0-4-4-16,-1 2-3 0,-2-3-6 0,-3-1-6 15,-4 1-5-15,-2-2-10 0,0-2-4 0,-4 1-3 16,-6-1 0-16,-2 2 3 16,-3-1-1-16,-2 5 3 0,2 2 3 0,-1 3 5 15,-3 2 7-15,1 5 1 16,0 4 3-16,-2 0-3 0,5 3-4 0,-2 3 0 0,4 1-7 0,2 3-4 16,1 0-7-16,5 0-14 0,2 0-19 0,-1 0-25 15,4 1-23-15,0 7-13 0,0 4-15 0,8 1-33 16,3 4-77-16,3 2-112 0,2 1-108 0,-2-5 34 15,-3-7-102-15</inkml:trace>
  <inkml:trace contextRef="#ctx0" brushRef="#br2" timeOffset="107272">5617 7527 2274 0,'0'0'225'16,"0"0"-200"-16,0 0-52 0,0 0 14 0,0 0 23 15,0 0 30-15,0 0-7 0,0 0-12 0,0 0-8 16,50 160-4-16,-39-130-2 0,1 1-1 16,-4-1-2-16,-1-3-2 0,0-1 1 0,-1-3-3 15,-4-3 0-15,2-2 2 0,-1-3-2 0,-1-4 0 16,0-2-6-16,-2-3-11 0,0-5-16 0,0-1-22 16,0 0-37-16,0 0-41 0,0 0-47 0,0-4-53 15,0 0-99-15,-2-4-165 0,0 1-33 16,-1 0 4-16</inkml:trace>
  <inkml:trace contextRef="#ctx0" brushRef="#br2" timeOffset="107486">5303 7490 1561 0,'0'0'656'0,"0"0"-514"0,0 0-90 15,0 0-61-15,0 0-22 0,0 0 19 0,0 0 18 16,0 0 22-16,0 0 11 0,0 0-7 15,0 0-9-15,161-57-6 0,-122 44-9 0,2 4-1 16,2-5-3-16,0 4-2 0,1 0-5 0,-4 1-11 16,-1 1-23-16,-1 2-36 0,-2 3-41 15,-1 1-53-15,-2 2-66 0,0 0-79 0,-2 0-115 16,-3 5-17-16,-9-1 70 0,-6-1 47 0</inkml:trace>
  <inkml:trace contextRef="#ctx0" brushRef="#br2" timeOffset="107748">6238 7371 2071 0,'0'0'69'0,"0"0"-52"0,0 0-35 16,0 0 10-16,0 0 42 0,0 0 12 0,0 0-11 15,18 155-8-15,-12-120-8 0,0 3-4 0,-3 2-2 16,2 0 3-16,-1 3 0 0,-2-1-1 15,-1-1-1-15,-1 1-2 0,0-6 4 0,0-2 5 16,0-6 0-16,0-4 3 0,0-8-1 0,-1-4-8 16,1-2 0-16,0-6-7 0,0-2-7 0,0-2-2 15,0 0-16-15,0 0-24 0,0-2-42 16,0-2-73-16,0-3-78 0,2-3-124 0,8-4-181 16,-6 1 39-16,1 1-108 0</inkml:trace>
  <inkml:trace contextRef="#ctx0" brushRef="#br2" timeOffset="108397">6732 7513 2294 0,'0'0'95'0,"0"0"-166"15,0 0-60-15,0 0 27 0,0 0 48 0,0 0 72 16,0 0 20-16,0 0-10 0,0 0-7 0,0 0 5 15,0 0 3-15,0 0 8 0,21 165 7 16,-21-141 3-16,-2 2 6 0,-7 1-3 0,3-1 1 16,-6 1-3-16,1-2-7 0,1-2-5 0,1-5-8 15,-1-2-3-15,5-2-2 0,-2-4 0 16,4-4-4-16,-1-3-1 0,3-2 0 0,1-1-3 16,0 0-3-16,0 0-3 0,0 0-6 0,0 0-3 15,0-1-5-15,0-1-10 0,0-2-12 0,0-1-8 16,1-1-15-16,3-6-13 0,-2-8-13 15,5-6-26-15,-1-7-16 0,7-5-1 0,-4-4-1 16,3-1-5-16,1 0-9 0,-2 0-25 0,0 0 3 16,2 9 38-16,0 3 50 0,-5 6 57 0,0 5 51 15,2 4 41-15,-6 6 31 0,4 4 13 16,-4 4-6-16,3 2-21 0,-3 0-13 0,3 1 5 16,-1 6 5-16,3 3-1 0,2 3 2 0,0 2-7 15,2 3-18-15,4-1-15 0,-1 3-25 16,2 3-21-16,-3 0-5 0,4 5 2 0,-1 0 0 0,-2 2 4 15,2 0 1-15,-2 2-3 0,0 1 1 0,-1-3-6 16,-1 0-4-16,0 1 3 0,-1-2-1 16,0-2-2-16,0-1 1 0,0 1-5 0,-4-1 1 15,-1-2 1-15,2-5 0 0,-6-3-1 0,2-5 2 16,-2-5-7-16,-4-2 2 0,0-2 4 16,0-1 13-16,0-1 16 0,0 0-1 0,0 0 9 15,0 0 5-15,-4 0-2 0,-3 0 5 0,-1 0-15 16,-7-1-20-16,-5-2-8 0,-4 0-8 15,-3-2 0-15,-2 4 4 0,-9-1-14 0,-3 1 10 16,-4-1-5-16,-6 2 0 0,-1 0 16 0,-1 2-6 16,-2 4 9-16,3 1 5 0,3 1 5 0,3 2 1 15,6-2-1-15,6 0-3 0,5 0-11 16,9-1-7-16,4-1-10 0,6-2-12 0,5-2-21 16,0 0-45-16,5-1-81 0,0 0-62 0,10 3-46 15,4 0-33-15,2 2-77 0,2-2-10 16,-6-1-250-16</inkml:trace>
  <inkml:trace contextRef="#ctx0" brushRef="#br2" timeOffset="108803">7718 7406 2735 0,'0'0'14'16,"0"0"-68"-16,0 0-25 0,0 0 10 0,0 0 32 16,0 0 24-16,0 0 7 0,0 0 1 0,-60 164 2 15,53-131 2-15,2-4 1 0,-4 3 2 0,-3 0 0 16,0 0 3-16,-2 0 3 0,1-1-1 0,-2 0 1 16,1 0-3-16,2-1 1 0,-2 1 0 15,3-3-1-15,1 1 0 0,2-1 1 0,3-5 0 16,3-1 6-16,0-6 5 0,2-4 8 0,0-5 7 15,5 0 6-15,2 0 5 0,4 2-3 0,1 1-8 16,3 1-7-16,2 2-4 0,6-3 1 16,4 1 3-16,2-1 3 0,8-1-3 15,2 0-4-15,1-1-4 0,-2 0-9 16,2-4-3-16,-1 1-3 0,-2-2-4 0,0 0 4 0,0 0-2 16,-7-2 0-16,-3 3-4 0,-1-3-4 0,-5 2-6 15,-1 1-10-15,-6 0-4 0,-1 1-12 0,-6-2-18 16,-1 2-28-16,-6 1-30 0,0 2-41 0,-2 1-69 15,-10 2-172-15,0-1-206 0,4-4-624 16</inkml:trace>
  <inkml:trace contextRef="#ctx0" brushRef="#br2" timeOffset="112869">317 2377 16 0,'0'0'18'0,"0"0"-10"0,0 0 9 16,0 0 12-16,0 0 6 0,0 0 12 0,0 0 12 0,0 0 17 15,0 0 19-15,0 0 10 0,0 0 3 16,0 0 1-16,-78-40-6 0,77 39 5 0,0-1 0 15,-1 1-4-15,1 1 2 0,-3-2-12 0,3 2-10 16,1 0-23-16,0 0-29 0,0 0-21 16,0 0-30-16,0 0-35 0,0 0-40 0,0 0-44 0,0 0 1 15,0 5 31-15,0 4 43 0,5 3 54 16,-2 6 19-16,-2 4 3 0,0 5 1 0,2 3-6 16,0 7-2-16,0 5 0 0,-2 5-6 0,0 5 10 15,1 1 2-15,-2 7 1 0,0 3 4 16,0 7-2-16,0 5 4 0,-4 4 0 0,-5 3-1 15,7 2 0-15,-8 3-3 0,6-1-2 0,-4 4-1 16,2 0-3-16,-2 1-8 0,4 2 1 0,-4 3 0 16,4 0 6-16,-3 3 7 0,2 4 4 15,0 0-1-15,1 2-7 0,0-2-4 0,3 0-1 16,1-4 0-16,0-3 3 0,0-3-3 0,0 0 1 16,5-3 3-16,1 4-2 0,-2-4-1 15,5 1-2-15,-4-2-5 0,4 1-1 0,1 0 3 16,-3-2 0-16,5 2 3 0,0-2 0 0,-1 2 2 15,1-1-1-15,1 0-2 0,-5-1-7 0,4-1 3 16,0-1 2-16,-2 1 3 0,0-1 18 0,-4-1 1 16,4 1 0-16,-6-2-3 0,4-2-4 0,-4-4-2 15,-2 2 3-15,0-4 3 0,0-4 8 16,2 2-2-16,-3-2 1 0,1 0 3 0,-1-3-6 16,0 2 0-16,3 1 3 0,3-2-5 0,-4-2-1 15,1-1-2-15,3-4-8 0,-4-4-1 16,2-5 0-16,1 1 4 0,-4-3 6 0,6 1-4 15,-3 0-4-15,4 2 0 0,-5-3-11 0,4-2 3 16,-4-3 1-16,-1-2-3 0,0-4 7 0,1-2-1 16,-3-3-1-16,1-2 3 0,-2-3-3 15,0 0 6-15,0-3-1 0,0-1 0 0,-7-4 5 16,4-2-5-16,0-2 6 0,-1 0 2 0,-2-4 1 16,3 0 2-16,-1-2-1 0,-3-1 1 0,3-2 3 15,-3-1-3-15,3-3 0 0,3 1-7 16,-2-1-4-16,-3-2-5 0,4 2-2 0,0-3-1 15,1-2-2-15,0 2-2 0,1-2-1 0,-2 1-2 16,-2-2 0-16,4 3 0 0,0-3 0 16,0 1 1-16,0-1-2 0,0 0 0 0,0 0-4 0,0 0-3 15,0 0-1-15,0 0-1 0,0 0-1 16,0 0 2-16,0 0-1 0,0 0-2 0,0 0-1 16,0 0-5-16,0 0-2 0,0 0-4 0,0 0 0 15,4 0-8-15,-2 0 3 0,0 0 17 0,1 0 23 16,5 0 18-16,-1 2 18 0,4-1-5 15,1-1-5-15,2 2-6 0,0-2-4 0,2 0-1 16,4 0-5-16,-1 0 2 0,6 0-5 0,1 0 3 16,3 0 10-16,5 0 5 0,-3 1 0 0,1 2-7 15,2 1-12-15,-3-1 2 0,2-3 0 16,-3 3 1-16,-1 1-1 0,-1-1-6 0,5 0-2 16,-3 0-1-16,-3 4-1 0,1-2-3 0,-2 0 2 15,-2-1-3-15,-3 1 2 0,2-1-2 0,-5 3 2 16,2-1-1-16,-8-2-3 0,-3 2 1 15,2-1-7-15,-3-3 3 0,-4 1 0 0,-1 1-3 16,2-3 2-16,-4 1 4 0,-1-1 4 0,0-1 9 16,0 2-3-16,0-2-3 0,0 0-10 15,0 0-30-15,0 0-21 0,0 0-50 0,0 0-72 0,0 0-73 16,0-3-89-16,0-2-105 0,0-3-14 16,0-2-140-16,2 3 457 0</inkml:trace>
  <inkml:trace contextRef="#ctx0" brushRef="#br2" timeOffset="114787">302 2392 163 0,'0'0'24'16,"0"0"43"-16,0 0 50 0,0 0 7 0,0 0-5 15,0 0-43-15,0 0-29 0,0 0 12 16,0 0 9-16,0 0 7 0,0 0-1 0,0 0-8 16,0 0-3-16,0 0 1 0,-38-99 2 0,38 96-2 15,0 0-12-15,0 1-17 0,0 1-19 0,0-1-24 16,1-1-10-16,4 0-3 0,1-1 0 0,0 0 10 15,5-3 5-15,0 1 5 0,1 2 2 0,0-2 1 16,3-1 4-16,2 1-1 0,-2 0-1 16,5 2-1-16,-2 0-2 0,-2 1-3 0,6 0 1 15,-3 3 0-15,4-3-1 0,1 2 2 0,-4-1-1 16,6 1 2-16,0-1 3 0,3-1 2 16,2 1 3-16,-2 0 0 0,-1-2-6 0,0 2-1 15,-1 0-5-15,0 2-2 0,-1 0 2 0,0 0-2 16,0 0 0-16,-1 0 2 0,-3 4-2 0,2 0 3 15,2 0-1-15,-3 1 0 0,-1-1 3 16,3 1 0-16,-1-1 3 0,1 0 2 0,-5-1-1 16,4-2 2-16,-3-1-1 0,0 2-3 0,2-2 3 15,-1 0 0-15,-3 0 1 0,4 0 0 0,-5 0-2 16,3 0-1-16,-4 3-1 0,-2-3-4 16,-1 1 3-16,1-1 0 0,-1 0 2 0,-3 2 4 15,1-2-3-15,-3 0 0 0,-3 1-1 0,-2-1-5 16,3 2 2-16,-4-2 1 0,-1 0 0 0,4 1 0 15,-3-1 0-15,-2 0-1 0,0 0 0 0,2 2-4 16,1-2 3-16,-1 1 1 0,0-1-1 16,-1 2 4-16,4-2-2 0,-4 2 1 0,1-1 4 15,-1 1-3-15,0-1 3 0,5 1 1 0,-4-1 3 16,-2 1 0-16,6-1 3 0,-4 1-2 0,-1 1-2 16,1 0 0-16,4 0 1 0,-3 0-2 0,-1 1 0 15,5 1-1-15,-4-1-1 0,4 1-1 16,-2 1 0-16,2 0-1 0,-3-1-1 0,4 1 0 15,-4 0-1-15,3-1 0 0,-2 1 3 0,2 0-1 16,-3-2 2-16,5 3-1 0,-2 0-2 16,-1-1 1-16,3 1-1 0,-5 1 3 0,3 0 0 15,-2 1-3-15,3 0 5 0,-3 3 0 0,3 1-1 16,1 4 2-16,-3-1 1 0,2 5 8 16,2 2 5-16,-4 4 1 0,3 5-3 0,0 3-4 15,-3 3-5-15,3 2 9 0,-1 4 1 0,-3 4-6 16,3 4-1-16,-3 5-11 0,2 4 0 0,-4 3 0 15,4 2 3-15,-5 4-1 0,1 3-1 0,2 1 3 16,-4 3-4-16,0 0-1 0,-1 1 1 16,-1-1-1-16,1-2 0 0,-1-1 2 0,0-2-7 15,0-2 6-15,0-2-4 0,2 0 2 0,-2-2 3 16,4 0-2-16,-3 0-1 0,1-2-1 16,-1 0-3-16,0-2-3 0,2 3 4 0,3 0 1 0,-5-1 2 15,2-1 0-15,-2 3 0 0,-1 1-1 16,0 1 3-16,1 0-2 0,-1 2-2 0,0-3-4 15,2 2-1-15,-2-4-3 0,4-2 4 0,-3-3 1 16,2-1 1-16,-2 0 2 0,2-2 1 0,3 1 0 16,-5-4-1-16,2 2 1 0,-2-2 1 15,0-1 0-15,1-1 3 0,-1-2-9 0,5-1-10 16,-5-3 0-16,2-4 0 0,-3-1 5 0,2 0 14 16,0 2 3-16,2 1 1 0,-4 1 3 15,0 0-7-15,1 0-2 0,-1 3 0 0,0-3 1 16,0 2-1-16,0 0 1 0,0-1-4 0,-1-1 4 15,-3 3-4-15,1-1 2 0,2 1 1 16,-1 3-2-16,1 0-1 0,-2 2 1 0,-2 0 1 16,3 0 2-16,0-2 1 0,-1 0-3 0,-3-4-2 15,4-3-2-15,0 0 0 0,0-5 3 0,-1 0-2 16,-3-2 3-16,5 2-2 0,1-3 1 0,0 2 0 16,0-3-1-16,0-2 2 0,0 0 0 0,0 1 0 15,0-3-2-15,0-3 2 0,0 2-1 16,0-5-1-16,0 2 0 0,0-4 0 15,0 1 0-15,0-4-1 0,0 0 3 0,0 0-3 16,0-1 3-16,0-2 2 0,0 0 0 0,-1 2-1 0,-1 0-1 16,0-2 1-16,-4 2-2 0,3-2 3 15,2 2 1-15,-3 0-4 0,-3 1 0 0,4-1 2 16,-1 0-5-16,-4 1 0 0,5 0-3 0,-6 1-3 16,5-1 5-16,-6 0 1 0,3-1 3 0,-2 1 2 15,-1-4-3-15,3 0 2 0,-1-1-2 16,-1-1-2-16,3-2 2 0,2-1-3 0,-4-2 1 15,5-3-4-15,-4 0-5 0,5-1 0 0,0-1-3 16,1-1 2-16,-1-2-3 0,2 1-4 16,0-2-8-16,0 2-9 0,0-2-4 0,0 0 0 15,0 0 2-15,0 0 6 0,0 0 2 0,0 0 2 16,0 0 6-16,0 0 5 0,0 0 10 0,0 0 7 16,0 0 5-16,0 0 6 0,0 0 1 0,0 0 7 15,0 0 1-15,-1 0 4 0,1 0 4 16,0 0 1-16,-1 0 0 0,1 0 4 0,-4 0-4 15,2 0-6-15,1 1-10 0,0 2-12 0,-2 1-10 16,0-1 2-16,-2 1 1 0,2 1 4 0,-1-1 3 16,-2 1 2-16,4 1 3 0,-2 0 0 15,-3 1 5-15,4-1 1 0,-1 1-1 0,-3 0-1 16,4 1-5-16,-1 0-1 0,-3 0-4 0,5 2-4 16,-1-1 2-16,-4 0 0 0,3-1 2 15,-1 4 3-15,-2-2-2 0,-3 3-2 0,3-1-2 16,-4 0-3-16,-2 0 4 0,0 0 1 0,1 0 7 15,-3 1 4-15,1-1-3 0,1 0 3 0,-4 0-4 16,2 0 2-16,-4 0 5 0,3 2 7 0,-2 0 6 16,-1 0 5-16,3-2 2 0,-1 4 2 15,2-2 1-15,0 0 0 0,-2 1-4 0,3-2-9 16,0 3-4-16,2-3-7 0,4 0-8 0,-3-1-1 16,1-1-5-16,5 0 1 0,-3-3-3 0,5-3-9 15,-1-1-17-15,-2-1-34 0,4 0-56 16,2-3-90-16,-2 0-150 0,2 0-124 0,0 0-11 15,0-1 32-15</inkml:trace>
  <inkml:trace contextRef="#ctx0" brushRef="#br2" timeOffset="122326">965 9470 0 0,'0'0'0'0,"0"0"138"15,0 0-93-15,0 0-34 0,0 0-5 0,0 0-3 16,0 0 3-16,0 0 1 0,0 0 3 0,0 0 8 16,0 0 4-16,0 0 13 0,-80-86 6 15,76 82 6-15,0-1 3 0,-3 2 0 0,6 0 5 16,-3 0 1-16,-2 1-7 0,4 1-5 0,2 1-8 15,0 0-10-15,-2 0-11 0,2 0-13 16,0 0-14-16,0 0-12 0,0 0 5 0,0 0-5 16,0 0-2-16,0 0-13 0,0 0-6 0,0 1 27 15,0 6 33-15,0 2 30 0,0 2 7 0,0 3-17 16,0 3-20-16,2 3-10 0,-2 2 3 0,1 6-2 16,0 1 0-16,5 4 1 0,-3 6-3 0,-1 0 1 15,-2 4-10-15,3-1-1 0,3 2 7 16,-2-1-2-16,-3 0 4 0,6 1-1 0,-3-3-6 15,-1 0 5-15,-1-4 2 16,5 0 7-16,-5-4-1 0,-1 0 2 0,0-4 4 0,1-1-1 16,-1-3 3-16,-1-3 1 0,4 0 0 0,-4-4 1 15,0-2-2-15,0 1-1 0,0 0 0 0,0-2 6 16,0-2 5-16,0-3 0 0,0-1-1 16,-4-3-5-16,3-2-3 0,-1 1 2 0,2-3 4 0,-1-1 10 15,1 1 12-15,0-2 8 0,0 0 6 16,0 0 0-16,0 0-6 0,0 0-1 0,0 0 2 15,0 0 7-15,0 0 11 0,0 0 7 0,0 0 3 16,0 0-7-16,0-3-28 0,0-2-34 16,0-2-37-16,0-2-16 0,0-2 11 0,0 0 17 15,0 1 23-15,0 0 7 0,0 3-2 0,0 1-5 16,0 1-5-16,0 1-12 0,0 0-21 0,0 0-23 16,1 1-6-16,7-1 3 0,-2-1 12 15,6 1 19-15,-1-1 2 0,3 0-1 0,1 2 4 16,1 0 3-16,6 2 10 0,1-1 6 0,-1 1 3 15,4 1 3-15,1-2-1 0,2 2-1 0,2-1-5 16,-2 1 3-16,-2-2-4 0,1 2-5 16,-2 0 2-16,1 0-4 0,-1 0 9 0,-1 0 7 0,-5-2 3 15,5 2 1-15,-8 0-7 0,2 0-2 16,-4 0 0-16,-2 0-2 0,-5 0-1 0,0 0 1 16,-4 0 0-16,-2 0 4 0,2 0 12 0,-4 0 15 15,0 0 15-15,0 0 8 0,0 0-1 16,0 0-13-16,0 0-17 0,-4 0-15 15,2 0-45-15,-1-3-49 0,3 0-39 0,-4-1-48 16,-1-2-26-16,1-1-35 0,0 2-57 0,-4-3 13 0,3 1 54 16,-3 1 69-16,6 2-101 0</inkml:trace>
  <inkml:trace contextRef="#ctx0" brushRef="#br2" timeOffset="122646">1401 10007 223 0,'0'0'65'0,"0"0"54"16,0 0 45-16,0 0 11 0,0 0-34 0,0 0-71 15,0 0-74-15,0 0-14 0,0 0 5 0,0 0 26 16,0 0 35-16,0 0-3 0,0 0-2 0,0 0 1 16,67 31 2-16,-50-18 0 0,1 2-4 15,3-1-12-15,0 2-9 0,3-4-5 0,2 2-2 16,0-3 5-16,2-3 0 0,-1 1-1 0,0-1 3 16,-1-2-2-16,-1-1-4 0,-8-1-5 0,4 0-7 15,-7 1-6-15,-2 0 3 0,-5 0 0 0,1-1 6 16,-4 1 10-16,-3-1 17 0,1 2 23 15,-2 0 16-15,0 2 14 0,0-1 1 0,-4 6-14 16,-9 0-11-16,1 4-14 0,-3 4-20 0,-3 2-6 16,-4 0-6-16,-3-1-6 0,4 0-2 15,-4-3 1-15,2-3 2 0,7-3 2 0,-1-2-1 16,5-3-4-16,3-2-5 0,3-3-7 0,1 0-20 16,3-1-59-16,2-2-69 0,0 1-43 0,7-1-54 15,0 2-30-15,7-1-32 0,-2-1 27 16,-1 0-265-16</inkml:trace>
  <inkml:trace contextRef="#ctx0" brushRef="#br2" timeOffset="123198">2213 9612 1032 0,'0'0'77'0,"0"0"17"16,0 0 3-16,0 0-72 0,0 0-60 0,0 0-71 16,0 0-23-16,0 0 27 0,0 0 48 15,0 0 67-15,0 0 30 0,0 0 23 0,0 0 11 16,0 0 10-16,20 64-5 0,-15-36-9 0,0 3-11 15,1 7-14-15,-2 5-3 0,3 4-11 0,-3 7-13 16,-1 5-5-16,4 3-5 0,-4 3-1 0,-1 3 3 16,4-2-3-16,-1-4-5 0,-2-5-5 0,5-9-3 15,-2-7-2-15,2-10-6 0,-3-8-3 16,4-10-2-16,-5-4 2 0,-3-3 9 0,0-6 16 16,-1 2 28-16,3-2 17 0,-3 0 42 0,0 0 17 15,0 0-17-15,0 0-10 0,0-2-57 0,0-2-74 16,0-6-78-16,0 0-65 0,0-6-48 15,0-3-16-15,0-5 1 0,0-2-9 0,-3-3 41 16,-1-2 55-16,-7-3 61 0,-1 0 66 0,-3 1 17 16,1 7 0-16,9 8-173 0</inkml:trace>
  <inkml:trace contextRef="#ctx0" brushRef="#br2" timeOffset="123915">2065 9880 68 0,'0'0'158'0,"0"0"-107"0,0 0 44 0,0 0 63 15,0 0 41-15,0 0 9 0,-93-165-8 0,90 150-31 16,1 1-28-16,0 3-22 0,2 0-35 15,0 0-31-15,2 2-16 0,3 0-16 0,5-2-4 0,2 2 4 16,0 0-2-16,3 0 4 0,2 0 2 16,-1 0-6-16,6 2-2 0,-4 1-7 0,5-1-5 15,-5 1-1-15,5 1-2 0,-7 0 2 0,5 1 3 16,-6-1 0-16,-2 2 4 0,-2 0-3 16,-4 1 2-16,4 0-3 0,-8 2-5 0,4 0 3 15,-6 0 2-15,-1 0 9 0,0 0 15 0,0 0 4 16,0 0 2-16,0 0-5 0,0 0-11 15,0 0-1-15,0 0-3 0,-1 0 1 0,-1 0 6 16,-2 0-3-16,4 0 5 0,0 0-6 0,-1 0-7 16,1 0-5-16,-2 0-10 0,1 0-5 0,1 0-1 15,-1 0-2-15,1 0 1 0,-2 0 1 0,2 0 1 16,0 0 2-16,0 0-3 0,0 2-3 16,0-2-9-16,0 0-9 0,0 0-9 0,0 0-6 15,0 0-3-15,0 0 4 0,0 0 3 16,0 0 7-16,2 0 9 0,-1 0 11 0,-1 0 8 0,3 1 5 15,-2-1 4-15,5 1-4 0,-4 2 0 16,0-1 1-16,1 1-4 0,2-2 1 0,-2 1 0 16,-1-1-4-16,0 1 3 0,6 1-2 0,-4-2 3 15,4 3 0-15,-2-1-2 0,5 0 2 0,-2 0 2 16,2 0 1-16,3 1 3 0,2 0 2 0,-1-1 0 16,3 2-1-16,0-3-2 0,4 1 5 15,-3 0-4-15,1 0-2 0,-1 1 2 0,0-2-10 16,-2 3 3-16,-2-2-3 0,1 0 0 0,1 1 1 15,-7 0 1-15,0 0 2 0,1 1 0 16,-3-1-1-16,-2 1 2 0,-2 1 0 16,3-2 0-16,-5 3 5 0,0 0 1 0,-1 1 4 0,2 2 4 15,-3-1-2-15,0 3 4 0,0 1-4 0,0 0 1 16,-6 1 0-16,2-1-2 0,-4 0 5 16,3-1 2-16,-5 0 1 0,-1 1 4 0,1-3-2 15,0-1 1-15,-7 1 0 0,1-5 0 0,1 3 1 16,-3-4 1-16,-4 3-3 0,2-3-5 0,-5 0-4 15,-2 1-3-15,-2 0 1 0,-4-2 2 0,3 0 0 16,0 0 1-16,-5-1-2 0,6-2 2 16,0 0 1-16,2 0 0 0,0 0 4 15,1 0-3-15,3 0 5 0,4-2-1 0,-1 1 0 16,8-2-2-16,5 0-4 0,-1 1-4 0,5-1-2 16,2 1-12-16,1 2-24 0,0-1-41 0,0 1-71 15,4 0-1-15,6 0 10 0,2 0 9 0,4 0 17 16,6 0-76-16,3 0-120 0,5 1-62 0,-10 3 42 15,-1-3-218-15</inkml:trace>
  <inkml:trace contextRef="#ctx0" brushRef="#br2" timeOffset="124361">2591 10305 1479 0,'0'0'65'0,"0"0"-147"16,0 0 1-16,0 0 14 0,0 0 18 0,0 0 39 16,0 0 3-16,0 0 4 0,0 0 9 0,0 0 10 15,-58 171 5-15,61-153 5 0,5-2 3 16,-2-3-8-16,3-1 22 0,2-4 26 0,2-1 19 0,0-1 17 16,4-2-17-16,0-3-25 0,8-1-16 15,1 0-11-15,3-1 1 0,-1-7-2 0,5-3-1 16,-2 0-3-16,5-2-9 0,-5-3-5 0,2 0-5 15,-2-1-6-15,-2-1-2 0,-2 2 0 0,-2-1 2 16,-7-1 5-16,0 3 3 0,-8 0 9 16,0 0 2-16,-7 0-2 0,-2-3-6 0,-1 0-10 15,-3 1-8-15,-10 0-5 0,-1 0-7 0,-2 4-5 16,-8 2-3-16,-1 2-3 0,-3 2 1 16,-2 2 7-16,-5 5 4 0,2 0 9 0,-4 8 3 15,-1 5 2-15,1 2 1 0,1 4-3 0,0 1 1 16,7 1-6-16,2 3-4 0,3 1-11 0,8 0-10 15,4 1-1-15,1-2-3 0,9 2 4 16,2-5 2-16,0-1-5 0,10-2 0 0,4-3 11 16,5-5 17-16,5-4 17 0,8 0-1 0,3-3-25 15,5-3-60-15,2-3-97 0,6-6-110 0,-2-4-83 16,6-2 26-16,-13 3 22 0,-14 3 31 0</inkml:trace>
  <inkml:trace contextRef="#ctx0" brushRef="#br2" timeOffset="124850">3234 9623 1245 0,'0'0'578'16,"0"0"-562"-16,0 0-8 0,0 0-28 0,0 0-55 16,0 0-7-16,0 0 2 0,0 0 27 15,0 0 45-15,0 0 13 0,0 0 7 0,0 0-1 16,-56 159 1-16,57-118 3 0,1 5-5 0,0 2-3 15,2 6 1-15,-1 3-3 0,0-2-2 0,5 3 2 16,-2-3-7-16,6-5-3 0,0-4-8 16,2-8-12-16,1-8 4 0,0-7 15 0,4-7 20 15,-3-4 20-15,-1 0 3 0,-1-3-7 0,-2-4-9 16,2 2 2-16,-2-4 9 0,1 1 2 0,-1-4 15 16,1 0 3-16,0 0 0 0,-2-1-1 15,1-5-12-15,-1-3-14 0,1 1-10 0,0-1-10 16,-1-2-3-16,-2 1-2 0,-1-1-5 0,-3 0-2 15,-1-1-9-15,-2 2-7 0,-1-4-7 0,-1 2-6 16,0-2 0-16,-7 0 6 0,0 2 4 0,-3 2 10 16,0-1 5-16,-2 3-4 0,2 2 9 15,-2 3 2-15,1 0 4 0,-1 3 5 0,6 0-6 16,-2 0-10-16,2 5-13 0,0 2 0 0,4 4 14 16,0 3 23-16,2 2 20 0,0 4 12 0,0 0-8 15,1 0-6-15,6-2-6 0,1 0 3 16,6-2 13-16,3 2 3 0,2-3 0 0,2-2 2 15,4 0-21-15,3-3-15 0,4-3-2 0,-1-4-13 16,7-2 5-16,-1-1 2 0,-3 0-26 16,4-6-23-16,-1-3-51 0,-3-2-62 0,1-1-57 15,-5 0-95-15,0 0-63 0,-7-2 42 0,-4 4 54 16,-8 4-42-16</inkml:trace>
  <inkml:trace contextRef="#ctx0" brushRef="#br2" timeOffset="125072">3082 9971 1828 0,'0'0'140'0,"0"0"24"16,0 0-5-16,0 0-104 0,0 0-64 0,0 0-30 16,0 0-9-16,0 0 44 0,0 0 31 0,0 0 4 15,0 0-2-15,156-50-7 0,-114 48-3 0,2 0-10 16,1 2-3-16,6 0-2 0,-2 0-5 15,-1 0-2-15,3 0-14 0,0 2-23 0,-1 3-53 16,-3 1-91-16,-3 2-126 0,-3 2-151 0,-11-3 7 16,-13 0-376-16</inkml:trace>
  <inkml:trace contextRef="#ctx0" brushRef="#br2" timeOffset="126250">3848 10173 2079 0,'0'0'-19'0,"0"0"-109"0,0 0-42 0,0 0 18 0,0 0 38 15,0 0 103-15,0 0 43 0,0 0-7 16,0 0-8-16,0 0 0 0,0 0-6 0,0 0-2 16,0 0 4-16,77 169 4 0,-74-145 9 0,-1-2 5 15,0-3-1-15,2-2-5 0,0-4-4 0,-1-3-4 16,-2-1 0-16,3-3-1 0,-3-1-2 15,3-2-2-15,-2-2 0 0,-1 1-1 0,-1-2 8 16,2 0 6-16,-2 0 11 0,0 0 8 0,1 0-4 16,2 0-10-16,1 0-4 0,0-5-5 0,4-3-6 15,2-1-9-15,-1-3-17 0,5-1-16 16,-1-2-10-16,2-1-3 0,1-2-7 0,-6 0-9 16,3-3-7-16,-1-2 0 0,-2 3 18 0,-5 0 21 15,3 2 26-15,-5 3 28 0,0 4 19 16,-3 3 17-16,0 4 11 0,0 2-13 0,0 2-24 15,0 0-29-15,0 0-34 0,0 0-14 0,0 3 6 16,0 2 23-16,0 4 28 0,0 2 19 0,0 2 2 16,0 2-9-16,2 2-8 0,1 0-5 0,1-2-8 15,-1-1-3-15,1-2-3 0,2-1-2 16,-1-4 3-16,-1 1 1 0,2-1 1 0,-4-2-4 16,6 0-4-16,-2-2 1 0,-1 0 0 0,4-3 6 15,-1 0 8-15,0 0 4 0,2 0 5 0,2-2-3 16,0-2-8-16,0-4-10 0,2-1-22 0,0-1-11 15,-2 0-12-15,-2 1-7 0,-1-1 1 16,-1-1 0-16,-4-2 9 0,2 3 3 0,-2-4 5 16,-3 2 6-16,-1 0 4 0,0-2 7 0,0 2 13 15,0-2 8-15,0 2 8 0,-1 0 13 16,-3 3 7-16,0 1 13 0,2 3 4 0,1 4-7 16,1 0-18-16,0 1-32 0,0 0-42 0,0 0-54 15,0 0-28-15,1 0 22 0,1 1 37 0,5 4 54 16,-3 1 35-16,1-1-4 0,2 1-2 15,0-2 2-15,0-1 2 0,-1 1 6 0,4-2 3 16,-2 0 0-16,-2-2 1 0,1 2-1 0,-2-2-1 16,-4 0 5-16,3 0 2 0,-1 0 7 0,-1 0 7 15,-2 0 12-15,0 0 12 0,0 0 3 0,0 0-5 16,0 0-8-16,0 0-13 0,0 0-9 16,0 0-6-16,0 0-10 0,0 0-13 0,0-2-7 15,0 0-7-15,0-2-1 0,0 1 6 0,0 0 5 16,0 0 1-16,-2 1-4 0,-1 1 0 0,2 1-2 15,1-2-4-15,-3 2 0 0,2 0-1 16,1 0 1-16,0 0 1 0,0 0 3 0,0 0 0 16,0 0 1-16,0-1 1 0,0-1-1 0,0 1 3 15,0 1-1-15,0-2 2 0,0 1-3 0,0-3 0 16,0 3 0-16,0-1-5 0,0-1 0 16,0 2-1-16,0-3-1 0,0 2 2 0,0-3 0 15,0 1 0-15,0-1 2 0,0 0-1 0,0 1 1 16,0-1 1-16,0 2-4 0,0 0-2 15,0 1-6-15,0 2-8 0,0 0-8 0,1 0-15 16,3-2-6-16,2 2 5 0,1 0 9 0,2-1 18 16,4 1 9-16,0 0 1 0,2 0 3 0,6 0 1 15,-2 0 3-15,5 0 3 0,1 0-1 16,-2 1-2-16,3 1 0 0,-3 0 0 0,2-1-2 16,-6 1 0-16,-1 1-3 0,-3-2-3 0,-4 1-5 15,-6 1-5-15,3-1 1 0,-5 1 0 0,-2-2 0 16,-1 2-1-16,0 1-7 0,0-2 3 0,-2 5 19 15,-8 0 23-15,2 6 16 0,-6 2 5 0,-3 3-14 16,-7 5-17-16,-2 1-9 0,-2 2-2 16,-2 1 0-16,2-1-1 0,-2 1 3 0,6 1-3 15,-1-2-3-15,9-1 0 0,1-2-8 0,5-3-4 16,5-4-6-16,2-2-6 0,3-1 4 0,0-4 4 16,6 2 9-16,0-4 10 0,4 2 5 15,2-1 8-15,3-2 8 0,3-2 2 0,4-1 6 16,5-3 1-16,3 0-4 0,2 0-3 0,0-3-6 15,2-3-2-15,-2-1-4 0,-1-1-3 16,1 1 0-16,-5-1-1 0,0 0 0 0,-3 1-2 16,0 1-4-16,-2-1-9 0,-4 4-11 0,-2-3-15 15,-4 3-16-15,-1 2-32 0,-5 1-47 16,-3 0-70-16,-3 0-81 0,0 0-49 0,-2 0-5 16,-7 3 53-16,3 0-194 0,-1 1 477 0</inkml:trace>
  <inkml:trace contextRef="#ctx0" brushRef="#br2" timeOffset="126463">4512 10441 2593 0,'0'0'-18'0,"0"0"-8"0,0 0-2 15,0 0 2-15,0 0 41 0,0 0 7 0,0 0-7 16,168-23-10-16,-137 20-5 0,2-1 1 0,-6 2-6 15,-1 0 2-15,-7 0-1 0,1 1-1 0,-3 0-1 16,-2-1-9-16,-1 0-24 0,-2 0-45 16,1 0-73-16,0 1-118 0,-2-1-182 0,-3 1-50 15,-1 1-489-15</inkml:trace>
  <inkml:trace contextRef="#ctx0" brushRef="#br2" timeOffset="126720">5095 10176 1921 0,'0'0'26'0,"0"0"-21"15,0 0-30-15,0 0 3 0,0 0 40 16,0 0 15-16,0 0-9 0,0 0 3 0,0 0 8 0,0 0 10 16,0 0 0-16,0 0-5 0,0 0-5 15,44 168-8-15,-46-144-5 0,-2 2-1 0,0-2-9 16,0-3-7-16,4-1-6 0,0-5-7 0,0-4-5 15,0-2-3-15,4-3 1 0,2-1 7 0,-2-3 8 16,1 1-2-16,3 0-2 0,2-1-18 16,-2-2-34-16,4 0-57 0,2-2-108 0,1-4-154 15,3-1-86-15,-6 0-143 0,-5 2 229 0</inkml:trace>
  <inkml:trace contextRef="#ctx0" brushRef="#br2" timeOffset="126912">4983 9796 2153 0,'0'0'96'0,"0"0"-28"0,0 0-87 16,0 0-130-16,0 0-12 0,0 0-10 0,0 0 9 16,0 0 29-16,0 0-64 0,0 0-59 15,0 0-30-15,0 0 31 0,0 0 58 0,0 0-134 16</inkml:trace>
  <inkml:trace contextRef="#ctx0" brushRef="#br2" timeOffset="127851">5607 10431 2630 0,'0'0'-8'0,"0"0"-62"0,0 0-16 16,0 0 18-16,0 0 39 0,0 0 54 0,0 0 0 15,0 0-5-15,0 0-5 0,0 0-4 0,0 0-4 16,158-11 4-16,-145 2 6 0,-2 3 9 16,-2-1 15-16,1-2 1 0,-1 0-7 0,-1-3-9 15,2-2-21-15,1-1-11 0,-1 0-9 0,0-2-12 16,0-2-10-16,-5 3-9 0,0 0-7 16,-4-1 2-16,-1 0 2 0,-6 0 2 0,-2 2 0 15,-5 0-2-15,-5 1 12 0,1 2-9 0,-3 2 3 0,0 4 6 16,-6 4-6-16,1 2 20 0,2 0 10 15,-2 5 8-15,-1 6 9 0,0 0 6 0,3 2 4 16,5-1 1-16,5 1-10 0,3-2-4 0,6 1-5 16,3-2 7-16,1 4 18 0,0 0 10 0,5 1 4 15,3-1-3-15,1 1-12 0,3-1-3 16,1-2-3-16,5-1-3 0,0-2 1 16,-2 0-2-16,3-2-4 0,-1-1 1 0,0 0-4 0,2-3 1 15,-2 0 2-15,0-1-5 0,0-1 7 16,-3-1-4-16,0 0 1 0,-3 0 0 0,0 0-4 15,-1 0 6-15,-1 0-1 0,-2 0-4 0,0 0 1 16,-2 0-5-16,-2 0-1 0,3 2 5 16,-2 0-1-16,-2-1 1 0,4 2 4 0,-2 0-3 15,3-1 2-15,2 0 1 0,-2 2-3 0,4-3-1 16,-2 0 3-16,2 1 1 0,3-2 5 0,2 0 5 16,-1 0 3-16,4-3-2 0,4-4-1 0,-1-4-1 15,3-1-2-15,1-2-1 0,2-1-1 16,1-2-3-16,-2-3 0 0,0-1 0 0,2-3-3 15,-6 0-3-15,2-4-12 0,-1 0-19 0,-5 1-21 16,1-1-23-16,-6-6-30 0,-1 2-28 0,-5-2-15 16,-2-5-1-16,-6 1 4 0,-1 0 11 0,0 0 22 15,-11 0 16-15,-1 2 44 0,-3 0 39 16,-1 5 27-16,-8 1 16 0,3 2 3 0,-4 7 13 16,0 1-1-16,2 6-4 0,1 5-15 0,2 5-35 15,1 2-25-15,2 2-22 0,0 8-2 0,2 3 14 16,1 6 26-16,2 5 57 0,-1 2 19 15,1 5 14-15,5 3 7 0,-1 3-16 0,3 4 3 16,2 6 2-16,3 0-10 0,0 4-15 0,1-1-9 16,7 1 1-16,3-2 9 0,4-1 11 15,3-5-5-15,3-3-7 0,5-3-6 0,-3-5-9 16,4-4 1-16,0-4-4 0,3-5-9 0,-2-1 0 16,2-5 2-16,1-2 3 0,2-3 4 15,-3-4-1-15,7 0-5 0,-2-2-3 0,5 0-3 16,0-2-6-16,-4-4 1 0,1 1-4 0,-1-1-1 15,-3-2 4-15,-1-1-5 0,-3-2-1 0,-2 1-3 16,-2-4-3-16,-5 0 2 0,0 0 0 0,-8-1-3 16,-3 0 2-16,-3-1-10 0,-5 0-6 0,-1-1-4 15,-3 1 0-15,-6 2 14 0,-1 1 6 0,-3 0 4 16,-1 4 4-16,0 3-2 0,1 3 0 16,0 1 2-16,1 2-5 0,5 0-5 0,1 2 1 15,3 5 4-15,-1 2 7 0,2 3 14 0,0 4 10 16,2-2-5-16,0 5 5 0,5 1 2 15,3 3 1-15,3 0 6 0,4 1-6 0,3 1-13 16,1-1-11-16,7-3-5 0,-1 1-6 0,5-2-2 16,-2 0-13-16,5-1-17 0,0-2-34 0,0-2-55 15,1 0-69-15,-1-2-192 0,-9-3-197 16,-6-3-787-16</inkml:trace>
  <inkml:trace contextRef="#ctx0" brushRef="#br2" timeOffset="128708">2432 11087 999 0,'0'0'307'0,"0"0"-240"16,0 0 6-16,0 0 10 0,0 0-5 0,0 0-9 15,0 0-39-15,0 0-36 0,0 0-25 0,0 0-14 16,0 0 2-16,0 0 14 0,0 0 30 0,0 0 29 15,-61-2 15-15,64 0-5 0,-2 2-3 16,3-2 0-16,2 1 1 0,-2 0 6 0,4-3-5 16,-3 2-14-16,5-4-12 0,-3 3-7 0,0-1-7 15,-5 0 1-15,0 1 8 0,-2 0 5 0,0 0 3 16,-2 0-1-16,0 0-9 0,-8 2-12 16,2-2-11-16,-3 0-12 0,-3 2-5 0,-1-1 5 15,-4 2 9-15,1 0 9 0,-4 5 4 0,3 2 2 16,-5 2-1-16,7 0 6 0,-3 0 2 15,6 1 4-15,6-3-1 0,0-1-8 0,2 2-14 16,1-2-24-16,4 0-15 0,1 0-6 0,0 0 6 16,1 3 21-16,7 0 17 0,0 0 15 0,2 4 13 15,4-2 8-15,5-1 2 0,0 2-7 16,8-1 0-16,2-1 27 0,6 1-8 0,-3 0-1 16,6 0-6-16,-3 1-25 0,-3-2 4 0,3 1 2 15,-3-1-3-15,-5 2-7 0,0-1 0 0,-2 1-5 16,-5 2 0-16,-3-2-2 0,-4 2 13 0,-6-2 1 15,0 0 31-15,-4-1 3 0,-3 0-8 0,-2-3 22 16,-7 3-6-16,-3-1 17 0,-3-1 11 16,-5 1-10-16,-4 1-9 0,-3 1-17 0,-9 0-5 15,1-1-4-15,-4 1 0 0,0-3 5 0,-2-1 3 16,1-4 2-16,1-1 5 0,2-1 1 0,1-2-4 16,6 0 2-16,4 0-1 0,7-3-4 15,-3 0 0-15,9-3-9 0,-1 1-9 0,3-1-7 16,7 1-7-16,1 2-6 0,3 0-17 0,0 0-27 15,0 0-46-15,4-2-52 0,7-1-8 16,4-2 4-16,7-3 11 0,3-3 4 0,6-1-68 16,7 0-100-16,5-2-88 0,-12 5 30 0,-5 3-265 0</inkml:trace>
  <inkml:trace contextRef="#ctx0" brushRef="#br2" timeOffset="129314">2976 11031 2233 0,'0'0'-43'0,"0"0"-12"0,0 0-1 0,0 0 7 16,0 0 18-16,0 0 27 0,0 0 1 0,0 0 5 15,0 0 3-15,-56 188 2 0,54-146 10 0,0 4 13 16,-1 0 3-16,2 4-3 0,-1-3-12 16,2 0-15-16,0 2-2 0,0-3-3 0,0-5 1 15,0-3 1-15,6-6-7 0,2-8-7 0,0-6-1 16,-2-5-2-16,5-6 10 0,-7-2 9 0,2-2 5 15,-3-3 16-15,-3 0 29 0,2 0 35 0,-2 0 32 16,0 0 13-16,0 0-22 0,0-1-46 16,0-6-50-16,0-2-44 0,-2-3-21 0,-1-3-10 15,-3-2-6-15,0-1-11 0,-3-2-9 0,-4 0-13 16,1 1-5-16,-3-3-6 0,0 1-11 16,-1 0-9-16,-5-4-18 0,5 2-10 0,-3-3 6 15,-2 3 23-15,5-4 20 0,1 3 14 0,0-1 56 16,4 0 42-16,0-1 38 0,5 3 49 15,1 0 11-15,4 4 21 0,1 1 21 0,1 1-4 16,8 2-23-16,2 1-29 0,3 1-19 0,2 1-7 16,2 2-1-16,5 2-10 0,5-2-11 0,3 1-11 15,2 4-13-15,0 0-6 0,4 5-2 0,1 0-4 16,-1 0-3-16,-5 6 0 0,5 2 1 0,-5 1 0 16,-1 1 0-16,-2-1-2 0,-7 1 2 0,2 1-3 15,1-1 5-15,-7-1 1 0,2 2-1 16,-6-1 1-16,-5-1-6 0,-1-2-2 0,-4 0 2 15,-4-1 11-15,0-1 28 0,0-2 30 0,-5 2 19 16,-6 1 8-16,-3 0-22 0,-3 2-26 16,-8 1-19-16,-4 0-13 0,-3 2 1 0,-4-2 3 15,-3 0-2-15,-1-2 8 0,-2 1-3 0,2-3 2 16,0-2 0-16,2 0-5 0,4-3 3 0,3 0 1 16,3 0 1-16,7 0 2 0,3 0-7 15,4 0-7-15,3 0-5 0,8 0-9 0,1 0-9 16,2-2-32-16,0 1-55 0,0-1-75 0,4 2-10 15,5 0 24-15,2 0 23 0,4 0 15 0,3 0-69 16,8 2-158-16,-8 1-57 0,-2-3-472 0</inkml:trace>
  <inkml:trace contextRef="#ctx0" brushRef="#br2" timeOffset="129707">3268 11612 2086 0,'0'0'507'0,"0"0"-614"0,0 0-36 0,0 0 7 16,0 0 23-16,0 0 79 0,0 0 29 15,0 0 5-15,0 0 3 0,0 0 1 0,0 0 13 16,0 0 15-16,0 0 18 0,0 0 16 0,126 61 7 16,-111-61-7-16,4-4-11 0,-1-2-16 15,1-3-15-15,4-1-9 0,0-2-8 0,3-2-1 16,1 0-5-16,-1 0-2 0,-3 1-3 0,-1-1-1 15,0-1 3-15,-5 2 5 0,-4-3 6 0,-3 2 5 16,-6 1-3-16,-4 1-10 0,0-1-14 16,-4 0-17-16,-7-1-7 0,-4 0 1 0,-7 2 2 15,3 1 8-15,-7 1 1 0,-3 4 7 0,-4 1 9 16,2 5 5-16,-4 0 7 0,3 3 0 0,-3 5 2 16,3 3 2-16,4 1-4 0,2 1-1 15,2-1-10-15,11 1-10 0,0 0-10 0,9 0-7 16,3 1-1-16,1 2 4 0,0-1 6 0,7 3 3 15,7-1 2-15,2 0 2 0,6-4-21 0,2 1-48 16,5-3-101-16,6-2-159 0,-2-2-89 16,-5-5 11-16,-7 0-130 0</inkml:trace>
  <inkml:trace contextRef="#ctx0" brushRef="#br2" timeOffset="130151">3930 11294 1524 0,'0'0'516'0,"0"0"-423"0,0 0-46 0,0 0-90 15,0 0-105-15,0 0-48 0,0 0 28 0,0 0 74 16,0 0 109-16,0 0 72 0,0 0 8 0,0 0 3 16,0 0 11-16,14 64-9 0,-9-46-16 0,1 4-22 15,-3-2-23-15,1 5-8 0,1 1-9 16,-1-3-9-16,0 2-5 0,2-5-8 0,-2-3-6 15,4-5-6-15,-4-3-2 0,2-3 3 0,-1-3 2 16,-2 0 4-16,1-2 2 0,0-1 0 0,-1 0 8 16,1 0 7-16,4 0 12 0,-3-1 0 15,8-5-15-15,0-2-23 0,0-2-31 0,2-2-28 16,2 0-18-16,-3-2-12 0,1-1-6 16,-4 1 7-16,-1-1 7 0,2 0 7 15,-4 1 17-15,-1-1 17 0,1-1 25 0,-4 5 30 0,0 0 26 16,0 2 28-16,-1 3 21 0,-1 1 10 0,-2 4-9 15,1 1-32-15,-1 0-34 0,0 0-36 0,0 0-26 16,0 4 12-16,0 1 56 0,4 1 50 0,0 4 43 16,0 1 7-16,0 2-34 0,2 1-23 15,-2 1-14-15,4 3-14 0,-3-5-9 0,1 2-9 16,2-1-5-16,-2 0-2 0,2-3-5 0,1-1-1 16,-2-1-3-16,1-1 0 0,2-3-6 0,-5 2-10 15,8-3-26-15,-2 0-85 0,1 1-165 16,-4-2-210-16,0 1-777 0</inkml:trace>
  <inkml:trace contextRef="#ctx0" brushRef="#br2" timeOffset="130568">4624 10917 2498 0,'0'0'34'16,"0"0"-14"-16,0 0-57 0,0 0-120 0,0 0-16 15,0 0 20-15,0 0 54 0,0 0 110 0,0 0 27 16,0 0-4-16,0 0-1 0,0 0 8 0,0 0 9 16,0 0 11-16,26 156 3 0,-25-122-1 0,1 7-14 15,-1 6-16-15,-1 3-12 0,1 2-15 0,-1-2-4 16,3-1-5-16,0-8-3 0,2-8-5 16,-2-7-4-16,5-6-1 0,-2-6 3 0,0-3 4 15,-1-4 4-15,-3-3 5 0,1 0-2 16,-2-3 0-16,2-1-3 0,-3 0-1 0,0 0-4 0,1 0-8 15,-1 0-27-15,2-3-40 0,1 0-63 16,-1-2-104-16,0 0-171 0,2 0-37 0,-4 0-445 0</inkml:trace>
  <inkml:trace contextRef="#ctx0" brushRef="#br2" timeOffset="130753">4414 11244 2326 0,'0'0'97'0,"0"0"-36"16,0 0-33-16,0 0-32 0,0 0 11 0,0 0 9 16,0 0-10-16,165-59 1 0,-126 51-6 0,2 2-2 15,-1 0-2-15,-3 0-13 0,1 3-16 16,-5-1-28-16,1 3-44 0,-3 1-49 0,-3 0-85 16,-1 3-137-16,-6 2-108 0,-8-2-597 0</inkml:trace>
  <inkml:trace contextRef="#ctx0" brushRef="#br2" timeOffset="132255">5012 11568 2536 0,'0'0'-97'0,"0"0"-8"0,0 0 38 0,0 0 37 15,0 0 64-15,0 0 3 0,0 0-24 0,0 0-2 16,0 0 0-16,153 19 1 0,-136-19 5 15,2 0 6-15,-1-6 6 0,0 0 3 0,0 0-5 16,-2-3-4-16,-1 1-8 0,2-2-3 0,-2 1-4 16,-2-2-8-16,1 0-10 0,-3 0-21 0,-3 3-13 15,-5-3-8-15,-1 0-11 0,-2 1-3 0,-2-1-9 16,-9-1-14-16,-3-1-3 0,-5 2-4 16,-4 1-2-16,-5-2 12 0,-2 6 1 0,-2 2 16 15,-2 2 13-15,-3 2 11 0,5 0 23 0,-3 6 22 16,6 3 24-16,2 2 13 0,2 0-2 15,10-1-6-15,3 3-11 0,2-2 1 0,6 1 5 16,3 3 11-16,1-2 10 0,0 0 5 0,4 1 0 16,6 0-5-16,0-2-6 0,5-1-4 0,2 0 4 15,3-4 9-15,2 1-4 0,3-4-3 0,5 0-11 16,-2-2-11-16,3-2-7 0,-1 0-9 16,-2 0-17-16,4-6-23 0,-5 0-19 0,-1 0-12 15,-4-1 2-15,-5-1 16 0,-1 2 23 0,-8 1 22 16,1 1 32-16,-3 1 25 0,-6 1 23 0,0 1 16 15,0 1 5-15,0 0-4 0,0 0-14 16,0 0-18-16,0 0-20 0,0 0-22 0,0 0-14 16,0 0-12-16,0 1-8 0,0-1-3 0,0 2-9 15,0 1 12-15,2 1 10 0,3 1 11 16,-1 1 11-16,0 2-5 0,3-2-6 0,-2 0-3 16,5-1 0-16,-1 0-1 0,1 0 4 0,2-2 6 15,2-2 3-15,1-1 3 0,1 0-1 0,2 0-8 16,0-6-6-16,1-2-10 0,1 1-13 0,1-3-8 15,-1-3-12-15,-1 2-6 0,-2-3-6 0,-4 1 2 16,-2 1-3-16,-4 0 4 0,-2 0 3 16,-2 0 1-16,-1 0 9 0,-2-1 6 0,0 1 11 15,0 0 15-15,-5 2 20 0,0 1 20 0,1 1 19 16,1 3 12-16,-1 4-6 0,4-1-18 0,0 2-30 16,0 0-40-16,0 0-30 0,0 0-6 15,0 3 33-15,4 3 43 0,-1 2 40 0,1 2 22 16,3-1-12-16,0 2-12 0,1 0-11 0,0-1-13 15,3 0-2-15,1 0-6 0,-1-2-1 16,1 1 0-16,1-2-2 0,-1-1-1 0,2 1-4 16,-2-1-6-16,2-2-4 0,-2-1-6 0,2 0-7 15,-3-3-8-15,1 0-17 0,-1 0-24 0,2 0-25 16,-3-3-32-16,1-1-29 0,-3-2-35 16,3-2-11-16,-3 0-1 0,-1 1 11 0,-2-2 33 15,0 1 33-15,-3-1 35 0,-2 0 38 0,0 0 37 16,0 0 30-16,0-1 39 0,0 4 60 0,-2 1 52 15,-1 2 37-15,1 2 9 0,0-1-41 0,2 2-62 16,0 0-67-16,0 0-56 0,0 0-27 16,0 3 20-16,4 1 41 0,-1 3 36 0,1 1 27 15,1 3-7-15,2-2-20 0,3 3-16 0,0-1-8 16,3 1-10-16,-2-2-4 0,2-1-5 0,4 2-6 16,-2-3 0-16,0 1-2 0,1-3-1 0,0 0-3 15,2-1-2-15,1-3 0 0,-1-1-1 16,5-1-1-16,-1 0-3 0,0 0-9 0,3 0-8 15,-1-5-9-15,-1 0-13 0,-1-1-14 0,1-1-11 16,-2-2-14-16,-2 1-2 0,-1-1 11 16,1-1 9-16,-3 2 21 0,-1-1 13 0,-1 0 6 15,-2 1 9-15,2 0 3 0,-5 1 3 0,1 1 4 16,-2 0-4-16,0-1-21 0,-2 1-26 16,1 1-27-16,-2-3-22 0,-2 2-8 0,1-3-16 15,-3 0-28-15,-1-1-10 0,0-2 12 0,0 0 27 16,-6 0 49-16,-1-2 39 0,-1 2 26 0,-5 1 40 15,0 2 56-15,-1 2 39 0,0-1 19 0,1 5-5 16,-4 0-37-16,4 3-30 0,-1 0-18 16,4 3-12-16,-2 3-9 0,4 2-4 0,1 2 22 15,0 2 13-15,2 1 14 0,-1 2 5 0,4 0-17 16,-3 2-6-16,5 0 4 0,0 0 0 0,0-1-10 16,6 0-15-16,1-2-18 0,1-1-11 0,0 1-4 15,2-2-4-15,3-2 1 0,1-1 0 16,0 0 0-16,1 0-2 0,2-2-7 0,0-1-11 15,1-3-34-15,2 0-51 0,-1-3-61 0,3 0-79 16,-2 0-48-16,1 0-48 0,-3-3-3 0,-3-3 65 16,-2 0 76-16,1-1 97 0,-2 0 71 15,1-3 26-15,-5 3 8 0,-1 1 23 16,-1 0 121-16,0 3 120 0,-5 0 99 0,1 0 52 0,-1 3-65 16,2 0-90-16,-2 0-96 0,1 0-72 15,0 0-58-15,-2 0-30 0,2 0-5 0,-2 0-2 16,1 3 12-16,2 0 9 0,2 2 10 0,2 1 6 15,4 1 0-15,-2 1-4 0,4 1-3 16,0 2 0-16,4-1-3 0,-2-1-2 0,5 1 0 16,-1-4 0-16,3 0-5 0,0-2 0 0,3-1-3 15,1-1 1-15,-3-2 4 0,6 0-4 0,-5-4-1 16,1-1-8-16,-2-3-5 0,0-1-2 0,0-1-2 16,-2-3-2-16,2 1-5 0,-3-2-3 0,0 1-5 15,-7 1-12-15,-3-3-16 0,-5 3-20 0,-5-1-27 16,0-3-17-16,-12 2-3 0,-3-2 6 15,-11 1 18-15,-1-1 33 0,-5 6 30 0,-3 0 39 16,-3 4 48-16,-2 0 37 0,4 4 23 16,2 0-1-16,7 2-25 0,0 0-35 0,8 6-34 15,1 4-24-15,3 0-13 0,3 4-5 16,2 6-2-16,2 0 0 0,-2 2-1 0,6 4-5 0,-1 2-16 16,1 3-74-16,4 3-171 0,0-8-316 0,0-9-875 0</inkml:trace>
  <inkml:trace contextRef="#ctx0" brushRef="#br2" timeOffset="133373">700 12013 204 0,'0'0'23'0,"0"0"29"15,0 0 32-15,0 0 36 0,0 0 14 0,0 0-8 0,0 0-2 16,0 0-8-16,0 0 20 0,0 0 29 16,-99-158 16-16,99 154 0 0,-2 2-28 0,0 1-50 15,2 1-57-15,0 0-54 0,0 0-63 0,0 0-20 16,0 0-5-16,0 4 40 0,0 5 84 0,0 4 35 16,0 8 26-16,2 2-11 0,-1 7-31 15,0 6-16-15,1 5-12 0,0 7-8 0,4 3-10 16,-2 5-5-16,-1 6 3 0,4 6 3 0,-3-1 1 15,-2-2 1-15,4 0-8 0,-3-4-9 16,-1-6-6-16,1-5-2 0,4-11-8 0,-4-9-3 16,5-10-10-16,-6-7 0 0,1-4 11 0,-1-5 13 15,-2-2 35-15,0 0 31 0,0-2 29 0,0 0 27 16,0 0 4-16,0 0-9 0,0 0-15 16,0 0-36-16,0-5-39 0,0-3-34 0,-2 0-24 15,1-3-2-15,-2-3 10 0,-4-1 11 0,2-1 5 16,-5 2 4-16,3-3 7 0,-2 2 6 15,-3 1 5-15,-1 0-9 0,0 2-12 0,-2 0 7 0,1 1-4 16,-1 5 0-16,1 0 3 0,-1 5-14 16,2 1-7-16,-5 0 4 0,3 0 3 0,0 7 12 15,1 4 14-15,-1 1 14 0,0 3 14 0,2 2 6 16,0 0 3-16,2 1 1 0,0 0-6 0,6-1-4 16,-2 1-3-16,3-1-4 0,4 1 2 15,0-3-1-15,0 0 1 0,0 1 2 0,8-1-8 16,-1 0-6-16,5-3-6 0,2 0-1 0,2-1 6 15,6-5 10-15,1-1 6 0,5-4-3 0,2-1-5 16,0-3-18-16,8-6-29 0,-1-3-19 16,2-4-17-16,2 0-3 0,-1-2 11 0,-4-1 13 15,0-1 15-15,-1 1 15 0,-5-1 12 0,-6 0 13 16,-5 3 10-16,-2 1 7 0,-4 2 14 16,-3 4 14-16,-2 2 23 0,-4 3 17 0,-2 4 3 15,-2-1-6-15,0 2-22 0,0 0-20 0,0 0-18 16,0 0-26-16,0 2-20 0,0-1-25 0,0 4-7 15,1 0 25-15,4 4 31 0,1 3 32 16,2 0 11-16,-1 4-16 0,5-2-17 0,0 2-8 16,2-1-1-16,1 0 0 0,1-1-2 0,8-4-1 15,-2 2 3-15,-1-4-6 0,3-2-15 0,3-1-29 16,-4-2-55-16,-2-2-88 0,2-1-144 0,0 0-168 16,-7 0-36-16,-5-1-125 0</inkml:trace>
  <inkml:trace contextRef="#ctx0" brushRef="#br2" timeOffset="133566">958 12169 2926 0,'0'0'55'0,"0"0"5"15,0 0-35-15,0 0-91 0,0 0-49 0,0 0-6 16,0 0-3-16,0 0 16 0,0 0-13 0,0 0-33 15,0 0-34-15,0 0-15 0,0 0-52 0,0 0-93 16,128 46-46-16,-116-29-399 0,-3-4 717 0</inkml:trace>
  <inkml:trace contextRef="#ctx0" brushRef="#br2" timeOffset="134442">1823 12460 1600 0,'0'0'522'0,"0"0"-428"15,0 0-71-15,0 0-90 0,0 0-112 0,0 0-25 16,0 0 30-16,0 0 70 0,0 0 105 0,0 0 49 16,0 0 4-16,0 0 15 0,0 0 34 0,0 0-3 15,30 106-12-15,-23-79-17 0,-4 0-41 16,1 2-8-16,3-2-5 0,-4-4-8 0,5-2-4 16,-3-4-6-16,1-2-5 0,1-4 3 0,-3-3-1 15,3-1 9-15,-3-4-1 0,-4 0 2 16,2-3 3-16,2 1 4 0,-2-1 10 0,-2 0 6 15,1 0 5-15,-1 0 5 0,2-1-2 0,-1-2 2 16,3-3 0-16,3-1-11 0,-2-4-12 0,6-1-16 16,-1-4-18-16,-1 1-6 0,0 0-8 15,0-2 0-15,-5 2 6 0,4 0 4 0,-4-1 10 16,-2 0 7-16,5 2 3 0,-6 1 10 0,2 3 11 16,-2 3 3-16,-1 2 3 0,1 2-9 0,1 3-27 15,-2 0-40-15,1 0-54 0,3 0-5 16,-1 3 31-16,0 2 45 0,2 2 62 0,3 4 18 15,1 3-6-15,-3 1-5 0,7 5-2 0,-2-1-7 16,0 3 0-16,-3-1-2 0,3 2-6 16,1-3-3-16,-1-2-7 0,0-3-5 0,-3 0-2 0,3-3-3 15,0 0 5-15,-2-4-1 0,-2-1 2 16,3-3-1-16,-2 1-1 0,0-4 3 0,2-1 7 16,-5 0 7-16,6-1 3 0,-1-6-3 0,-1-2-12 15,1-1-14-15,2-3-14 0,0-2-6 16,-1 0 0-16,-4-1 3 0,3-3 5 0,-5 3 2 15,2-5 5-15,-6 4 3 0,2-2 6 0,3-1 4 16,-6 3 6-16,1 0 2 0,-1 3 4 0,0 3-1 16,0 3-1-16,1 4 5 0,-1 1-11 15,2 3-26-15,-1 0-46 0,-1 0-17 0,5 3 21 16,1 3 39-16,-1 2 54 0,6 2 24 0,2 4 1 16,-1 2-5-16,0 3-5 0,2-1-12 0,-1 3-3 15,0-4-8-15,-1 2-6 0,0-1-3 16,-3-3-8-16,1-1-2 0,3-3 3 0,-2 0-2 15,-4-2-2-15,3 1-3 0,3-1-10 0,-2-3-14 16,0 0-70-16,-1 0-156 0,-1-1-279 0,-1-2-894 16</inkml:trace>
  <inkml:trace contextRef="#ctx0" brushRef="#br2" timeOffset="135259">2738 12746 2411 0,'0'0'-180'15,"0"0"17"-15,0 0 30 0,0 0 82 16,0 0 95-16,0 0-11 0,0 0-17 0,0 0 17 16,0 0 22-16,0 0 22 0,0 0 25 0,157 49-5 15,-146-48-6-15,-4-1-11 0,4 2-14 16,3-2-12-16,-1 0-11 0,1 0-17 0,6 0-9 15,-2 0-5-15,1 0-1 0,3-3-3 0,1-2-4 16,-1-1-2-16,0 0-5 0,-3-1 1 0,-1-1-1 16,-3 0 0-16,-1 1 1 0,-4-1-2 0,0-1 1 15,-2-2-2-15,2-1-7 0,-3-4-9 16,2 0-17-16,-3-1 1 0,-1-1 5 0,-4 2-4 16,-1 1 4-16,0 1-5 0,-1 4 2 0,-8 0 10 15,3 2 8-15,-4 0 7 0,0 4 2 16,3 1-2-16,-1 1-2 0,2 1-8 0,-2 1-10 15,4 0-1-15,-4 0-8 0,5 0-2 0,0 1 2 16,-1 2-7-16,0 0 5 0,4 2 2 0,-1-2 3 16,1 0 13-16,0 0 0 0,0 2 4 0,0-1 1 15,1-2-4-15,-1-1 10 0,4 2 3 0,-3-1 7 16,4 0 10-16,-4-2 3 0,0 2 5 16,1-2 11-16,-2 0 17 0,0 0 25 0,0 0 14 15,0 0 5-15,0 0-5 0,0 0-21 16,-2 0-25-16,0 0-28 0,-3-4-22 0,0 2-6 15,1-2-1-15,-6 2 9 0,5-2 3 0,-5 1-4 16,1 0 3-16,2 1 1 0,-1 0 2 0,-2 2 6 16,3 0-2-16,-2 0-4 0,3 0-3 0,-2 0-5 15,4 2 2-15,-4 1 5 0,4 2 5 16,0 1 7-16,-3 0 2 0,4 2 4 0,0-1 4 16,-1 3 5-16,2-1 9 0,0 2-1 0,2 2-1 15,0-1 1-15,0 2-4 0,0 0-2 0,2-1-2 16,6 2-5-16,-4-1-6 0,4 0 1 0,-1-1-2 15,4 0-2-15,0-2-2 0,0 2-1 16,0-3-2-16,-2 2 0 0,3-5-1 0,-2-3-3 16,-2 1-1-16,2-2 0 0,1 0 1 0,-5-3 3 15,3 0 1-15,0 0 0 0,-1 0-4 16,1-6-4-16,0-2-6 0,-2 1-2 0,4-3 5 16,0 0 5-16,-3-1 9 0,0 2 10 0,-2 0 8 15,-1 2 18-15,-2 2 18 0,-2 2 13 0,2 3 6 16,0-2-13-16,-2 2-18 0,-1 0-19 0,1 0-19 15,1 0-7-15,-1 0-7 0,0 0-1 16,6 3 8-16,-1 4 2 0,3-1 7 0,4 3 3 16,0-1-7-16,2 3 0 0,3 1-4 0,0 1-3 15,1 0 1-15,1 1-3 0,1-1-5 16,-5 0-10-16,5-1-25 0,-5-1-39 0,-1-1-59 16,0-3-95-16,-1-1-189 0,-2 0-186 0,-4-3-766 15</inkml:trace>
  <inkml:trace contextRef="#ctx0" brushRef="#br2" timeOffset="135584">2593 12696 1265 0,'0'0'278'16,"0"0"-36"-16,0 0-45 0,0 0-61 0,0 0-62 15,0 0-52-15,0 0-51 0,0 0-5 0,0 0-1 16,0 0 28-16,0 0 42 0,0 0 21 0,0 0 17 15,17 24-3-15,-5-7-23 0,3 3-18 0,3 1-13 16,4 0-15-16,-2 2-9 0,5 2-18 16,2-1-61-16,-2 0-182 0,-8-5-291 0,-4-7-884 0</inkml:trace>
  <inkml:trace contextRef="#ctx0" brushRef="#br2" timeOffset="136677">3963 12349 816 0,'0'0'232'0,"0"0"-137"16,0 0 59-16,0 0 4 0,0 0-18 16,-46-170 10-16,46 152-46 0,0 3-18 0,0 5-7 15,0 4-12-15,0 2-7 0,0 2-19 0,0 2-24 16,0 0-29-16,0 0-24 0,1 0-12 0,-1 0-13 15,3 3 25-15,1 4 32 0,0 5 25 16,1 1 27-16,4 7-10 0,0 6-12 0,-2 8-6 16,5 5 0-16,1 8-4 0,-1 5-1 0,0 4-6 15,0 5-4-15,1 5-1 0,-2 7-3 0,1 2-1 16,-3 1-5-16,4 0-8 0,-1-3-2 16,-1-2-1-16,-2-10-3 0,0-3 8 0,2-6 0 15,-6-5-4-15,1-4 5 0,-2-8-5 0,-3-10 4 16,2-6 4-16,-3-7 0 0,0-4 3 15,0-5 16-15,0 0 28 0,-3-3 25 0,-2 0-1 16,-6 0-12-16,-4 0-25 0,-5 0-25 0,-3 0-2 16,-3 0-4-16,-5-2-1 0,-2 0 7 0,-5-3 4 15,2-3 4-15,0-1 5 0,-1 0 1 16,0-3 4-16,5 2 28 0,4-1 0 0,2 1 9 16,4 1 7-16,7 3-26 0,1 0-1 0,6 3-16 15,4 0-14-15,3 2-5 0,1-1-11 0,0 0-21 16,2-3-29-16,8 2-38 0,-1-1-4 15,2-4 27-15,7-2 23 0,0-4 39 0,8-1 11 0,1-2-5 16,6-3 14-16,1 1 5 0,7-3 2 16,4-2-1-16,0 1-16 0,-1 0-20 0,1 0-20 15,-4 2-20-15,-2 0-13 0,-4 0 3 0,-7 1 19 16,0 0 22-16,-4 5 21 0,-6 1 15 0,-4 2 12 16,-5 4 14-16,-3 4 23 0,-2 1 20 15,-4 1 10-15,0 2-7 0,0 0-22 0,0 0-29 16,0 0-32-16,0 0-22 0,0 2-17 0,0 1-12 15,0 0 19-15,1 3 20 0,2 2 20 16,1 1 19-16,1 2-3 0,1 1-2 0,3-1 2 16,2 1-2-16,0-1-2 0,3 0-7 0,4-3-5 15,-2 0-5-15,0-2 3 0,5-3 7 0,-3-2 6 16,3-1 2-16,0 0 5 0,2-4 1 16,3-6 0-16,1-2 0 0,1-2-7 0,-1-3-9 15,0 0-8-15,-2 1-7 0,-5-5-7 0,-1 2-6 16,-5 2-7-16,-3-2 3 0,-5 3 0 0,-2-3 8 15,-4 4 2-15,0-3-6 0,-10 0-6 0,-4 1-3 16,-5 0 10-16,-5 1 0 0,-4 2 3 16,-2 2 6-16,-1 2-3 0,-2 4 19 0,2 2 12 15,-3 4 8-15,5 0-3 0,3 3-7 0,3 4-9 16,1 4-6-16,6 4-8 0,2-2-5 0,3 4-7 16,7-1-2-16,1 2 8 0,3 1 3 15,6-2 5-15,6 3 1 0,3 0-6 0,5-1-3 16,2-2-29-16,8 0-61 0,3-4-123 15,3-3-205-15,-6-4-71 0,-11 0-189 0</inkml:trace>
  <inkml:trace contextRef="#ctx0" brushRef="#br2" timeOffset="137613">4750 12616 2070 0,'0'0'20'0,"0"0"-82"16,0 0-114-16,0 0 2 0,0 0 20 0,0 0 79 15,0 0 94-15,0 0-6 0,0 0 2 0,0 0 14 16,0 0 16-16,0 0 19 0,161-34 9 0,-140 29-1 16,1 2-15-16,2 0-18 0,3 0-15 0,-1 0-12 15,0 0-4-15,1 1-2 0,-2 1 0 16,-4 1 0-16,0 0-3 0,-5 0-3 0,-2 0-8 15,-3 4-8-15,-3-1-4 0,-4 2 2 0,-2 1 11 16,-2 3 21-16,0-1 28 0,0 8 17 16,-3 4 6-16,-5 5-11 0,-3 6-21 15,1 3-14-15,-2 3-12 16,1-1-4-16,1-1-2 0,5-3-1 0,2-6-2 0,0-6-3 0,3-5-5 0,0-3-1 16,0-3 2-16,3-3 5 0,0 0 6 15,2-3 5-15,4 1 3 0,-3-3 5 0,5-1 7 16,3 0 7-16,-3-3 9 0,8-4-3 0,4-4-4 15,-1-3-10-15,4-1-15 0,0-2-9 0,0-3-12 16,-3 0-5-16,2 2 4 0,-8-1 4 16,1 0 7-16,-4 1 7 0,-3 2 6 0,-3-1 9 15,0 0 5-15,-4 0 1 0,-1 1 2 0,1 0 1 16,-3 3 1-16,-1 2 7 0,2 3 5 0,-2 2 2 16,0 5-7-16,0-1-13 0,0 2-19 15,0 0-22-15,0 0-15 0,0 0-14 0,1 2-12 16,2 2 22-16,-2 2 18 0,3 3 20 0,0 5 27 15,2-1-3-15,1 1-4 0,0 5 4 0,2-2-7 16,1 1-1-16,-1 0-5 0,4-1-5 0,-1-1-1 16,2-3-4-16,-1-1 0 0,1-3 0 15,1 0-1-15,-2-3 0 0,4 0 1 0,-3-2-3 16,-2 0-2-16,1-4-8 0,1 0-7 0,1 0-13 16,0-5-23-16,3-3-27 0,-3-2-33 15,3-2-21-15,-3-2-19 0,-2 0-4 0,0-2 20 16,-4 2 27-16,1-2 45 0,-7 2 40 0,-2 0 20 15,-1-1 12-15,0 1 7 0,-4-1 23 0,0 1 42 16,-3 2 34-16,1 3 34 0,2 1 15 0,0 4-8 16,3 0-20-16,-2 3-37 0,3 1-42 15,0 0-43-15,0 0-34 0,0 0-28 0,3 3 0 16,-3 2 27-16,3-1 35 0,1 4 37 0,-2 3 16 16,4-1-5-16,1 3-13 0,0 0-12 15,3-3-6-15,1 3-7 0,2-2-4 0,-1-2-3 16,0 0-4-16,2 0 2 0,-2-1 0 0,2-3-2 15,-3 0-3-15,4-2-8 0,-4-2-12 0,1-1-6 16,0 0-6-16,1 0-12 0,-4-4-11 0,-1-2-7 16,2 0-3-16,-2-3 13 0,-2 1 6 15,0-2 11-15,-3 0 3 0,0 0 7 0,-3-3 14 16,0 3 9-16,0-2 9 0,-3 1 0 0,0 2 4 16,-1 1 2-16,2 2 9 0,2 2 8 0,-2 2 0 15,-1 1-7-15,3 1-20 0,0 0-23 16,0 0-28-16,0 0-23 0,3 1 2 0,-1 4 27 15,3 1 36-15,-1 2 32 0,2 1 12 0,2 2-9 16,1 2-10-16,-1-1-7 0,2 2-6 16,2-2 1-16,1 0-2 0,-1 1 0 0,3-3-7 15,0-1-14-15,3 0-23 0,-1-1-62 0,1-1-103 16,1-3-142-16,0-2-146 0,-5-1 40 0,-6-1-206 0</inkml:trace>
  <inkml:trace contextRef="#ctx0" brushRef="#br2" timeOffset="138102">6388 12689 2424 0,'0'0'78'0,"0"0"-56"15,0 0-98-15,0 0-42 0,0 0 7 16,0 0 32-16,0 0 55 0,0 0 39 0,0 0 2 16,0 0 7-16,0 0 9 0,0 0 3 0,0 0 6 15,0 0 7-15,85 37-3 0,-73-37 2 16,2 0 0-16,2 0-12 0,0-2-8 0,2-4-15 15,3 0-17-15,-1-3-15 0,-5 2-16 0,3-1-7 16,-7-2 2-16,0 1 1 0,-3-2 14 0,-4 0 9 16,-3 0 4-16,-1-2-2 0,0 1-25 15,-2 0-25-15,-11-1-32 0,0 0-38 0,-6 0-9 16,-6 3 1-16,-2 1 19 0,-6 3 54 0,2 3 47 16,-5 1 41-16,5 2 30 0,-2 0 21 0,1 5 11 15,5 3 1-15,3-1-7 0,6 3-17 16,1 1-15-16,8 4-10 0,-1-2 2 0,6 2-6 15,4 3-4-15,0-3-9 0,2 2-9 0,10-3 10 16,0 0 4-16,3 0 12 0,4-1 10 16,3-1-10-16,3-3 1 0,-1 0-5 0,2 1-6 15,4-3-2-15,-2-1-5 0,-1 0-2 0,0-5-1 0,-1 1-1 16,1-2 1-16,-5 0 2 0,-3 0-1 16,-2 0 0-16,-4 0-1 0,0-2-4 0,-4 1 2 15,-2-2-4-15,-3 2 2 0,0 1-1 0,-1 0-1 16,1 0 1-16,-1 0-4 0,1 0-3 15,1 0-1-15,2 0-3 0,0 1 0 0,1 2 0 16,3 0-3-16,-1 0-4 0,1 0-12 0,2 0-18 16,1-3-28-16,2 0-55 0,2 0-68 15,3 0-98-15,-1-3-109 0,6-5-65 0,-8 1-70 16,-6 3 148-16</inkml:trace>
  <inkml:trace contextRef="#ctx0" brushRef="#br2" timeOffset="138772">7033 12304 1858 0,'0'0'769'0,"0"0"-715"0,0 0-54 0,0 0-117 16,0 0-7-16,0 0 11 0,0 0 34 16,0 0 81-16,0 0 1 0,0 0 0 0,0 0 5 15,0 0 8-15,0 0 13 0,0 0 7 16,102 28 2-16,-83-26-5 0,0-1-6 0,3 1-7 0,0-2-8 15,1 0-7-15,-1 0-9 0,4 0-9 16,-6 0-13-16,2 0-11 0,-3 0-5 0,-1 0 1 16,-4 0 6-16,-6 0 3 0,-1 0-5 0,-2 0-11 15,-3 0-10-15,-1 3 6 0,-1 0 18 16,0 3 25-16,-6 3 28 0,-2 4 5 0,-4 2 0 16,-4 3-11-16,-5 8-10 0,-6 1-2 0,-5 3-5 15,-2 3-5-15,0 0 0 0,-1 0-6 0,-4 0-2 16,7-2 4-16,-1-5 2 0,6-4 5 15,5-6 7-15,3-4 4 0,4-1-2 0,2-2-5 16,2-1-6-16,5-2-8 0,0 0-8 0,6-1 0 16,0-1-8-16,0 0 0 0,3 1 14 0,4-1 15 15,1 4 20-15,1-2 14 0,6 2 2 0,2-2 1 16,1 2-8-16,3-1 7 0,1 1-8 16,3-2-9-16,1 2 0 0,1-1-15 0,-1-1-1 15,-3 0 0-15,2-1-6 0,-3-2-1 0,1-2-8 16,-5-1-6-16,-1 0 1 0,-2 0 0 0,-1 0 4 15,-3 0 15-15,-4-1 14 0,0-4 21 16,-2-1 15-16,-4-3-2 0,-1 0-16 0,0-3-19 16,0 0-12-16,0-1-17 0,0-2-6 15,-5 0-14-15,-3 2-12 0,-2-3-6 0,2 3-6 16,0-1 7-16,-4 1 15 0,5 3 18 0,-1 3 26 16,1-1 21-16,1 4 11 0,5 0 5 0,1 4-20 15,0 0-24-15,0 0-32 0,0 0-26 0,0 0-5 16,1 0 21-16,2 0 40 0,2 4 37 15,0 0 27-15,3 1 3 0,-1 1-7 0,2 1-8 16,-1-1-1-16,0 0-3 0,3 2-7 0,-2-2-6 16,-1 0-6-16,3 2-5 0,-6-1-5 0,5 1-4 15,-5 0-3-15,3-1-1 0,-1-1 1 16,-1 2 2-16,1-1 0 0,-1 2 2 0,-2-1-6 16,5 0-13-16,-7-1-23 0,4 1-41 0,-2 0-72 15,-1-2-113-15,-1-1-209 0,2-2-27 0,-2-1-336 16</inkml:trace>
  <inkml:trace contextRef="#ctx0" brushRef="#br2" timeOffset="138985">7373 12094 2938 0,'0'0'53'15,"0"0"-15"-15,0 0-67 0,0 0-62 16,0 0-20-16,0 0-16 0,0 0 9 0,0 0 30 16,0 0-1-16,0 0 8 0,0 0 14 0,0 0 8 15,0 0-3-15,0 0-18 0,57 12-72 16,-50 3-144-16,1-4-164 0,-4-3-659 0</inkml:trace>
  <inkml:trace contextRef="#ctx0" brushRef="#br2" timeOffset="139338">7859 12673 2417 0,'0'0'115'0,"0"0"-137"0,0 0 13 0,0 0 16 16,0 0 26-16,0 0 0 0,0 0-16 0,0 0-3 16,0 0-5-16,0 0-5 0,0 0 2 15,0 0 1-15,0 0 4 0,128 61 4 0,-127-61 3 16,1 0 2-16,0 0 0 0,3 0-1 15,-3-2 2-15,6-2-3 0,-1-2-8 0,4-2-17 16,-4-1-20-16,1-4-8 0,-2 3-11 0,-4-3-10 16,1-1-7-16,-3-2-5 0,0 0-5 0,-9-1 6 15,-1-1 6-15,-6 0-6 0,-1 1-11 0,-3 2-10 16,-2 0 5-16,-4 4 20 0,0 2 41 16,-1 3 32-16,1 3 15 0,1 3 9 0,5 0-10 15,1 4-12-15,4 4-15 0,1 4-11 0,3 2 0 16,6 1 11-16,-4 4 18 0,7 1 8 0,0 0 1 15,2 3-7-15,0-3-8 0,2 0-8 16,6-1-4-16,3-4-6 0,2 1-7 0,2-4-17 16,5-1-54-16,-1-4-110 0,3-1-199 0,-3-2-52 15,-7-3-402-15</inkml:trace>
  <inkml:trace contextRef="#ctx0" brushRef="#br2" timeOffset="139602">8074 12400 2274 0,'0'0'-113'0,"0"0"-84"15,0 0 4-15,0 0 37 0,0 0 96 0,0 0 79 16,0 0-1-16,0 0 18 0,0 0 21 16,0 0 17-16,0 0 8 0,0 0-15 0,56 162-21 15,-52-144-7-15,-1 1-1 0,4-1-7 0,-4 1-1 16,4-3-10-16,-2-1-13 0,-1-3-4 0,2-2-5 15,-1-4-5-15,-1 0-1 0,3-4 0 0,-4 1-3 16,2-1 2-16,2-2-11 0,-3 0-27 0,4 0-35 16,-2 0-61-16,3 0-78 0,4-6-107 15,-1-1-63-15,2-2 48 0,-6-1 75 0,-1 6 34 16</inkml:trace>
  <inkml:trace contextRef="#ctx0" brushRef="#br2" timeOffset="139916">8335 12611 525 0,'0'0'360'15,"0"0"-4"-15,0 0-125 0,0 0-114 16,0 0-79-16,0 0-52 0,0 0-15 0,0 0 42 15,0 0 54-15,0 0 36 0,0 0 27 0,0 0-18 16,0 0-24-16,0 0-23 0,33 84-24 0,-25-74-17 16,3-1-16-16,1 1 3 0,-1-5 2 15,2 0 3-15,0 0 8 0,4-4-2 0,-2 1 3 16,1-2-1-16,2 0-7 0,2 0-8 0,-2-7-18 16,2 0-30-16,-2-3-32 0,1-3-40 15,-1 0-26-15,-3-3-29 0,-3-1-25 0,-3-1-26 16,-3-1-62-1,-6 0-40-15,0 2 19 0,0-3 63 0,-12 4 96 0,-3-1 92 0,-5 2 39 16,-2 1 11-16,-4 2 37 0,0 1 125 0,3 5 113 16,6 1 74-16,2 3 24 0,4 1-88 0,7 1-97 15,0 0-82-15,4 0-60 0,0 3-10 0,0 5 16 16,4 4 25-16,-1 1 24 0,8 2-12 0,-2 2-16 16,5 1-4-16,5 2 2 0,3 1-5 15,4 2-13-15,4 3-17 0,0-2-18 0,4-1-18 16,-1 1-33-16,4-1-90 0,-4 0-207 0,-7-5-308 15,-10-8-869-15</inkml:trace>
  <inkml:trace contextRef="#ctx0" brushRef="#br2" timeOffset="141675">343 13732 88 0,'0'0'66'0,"0"0"-51"16,0 0-6-16,0 0-1 0,0 0 0 0,0 0 1 15,0 0-2-15,0 0 2 0,0 0-3 0,0 0-2 16,0 0 1-16,0 0 0 0,0-14 6 16,0 14 10-16,0 0 12 0,0 0 21 0,0 0 23 15,0 0 25-15,0 0 25 0,0-2 12 0,0 2-2 16,0 0-10-16,0 0-19 0,0 0-16 0,0 0-14 16,0 0-17-16,0 0-18 0,0 0-22 15,0 0-11-15,0 0-11 0,0 0-8 0,0 0-6 16,0 0-9-16,0 0-6 0,0 0-1 0,0 0 2 15,0 0 7-15,0 0 7 0,0 0 5 0,0 0 5 16,0 0 1-16,0 0 3 0,0 0 6 0,0 0 3 16,0 0 5-16,0 0 1 0,0 0 2 15,0 0 2-15,0 0 5 0,0 0 3 0,0 0 3 16,0 0 1-16,0 0 5 0,0 0 3 0,0 0 8 16,0 0 10-16,0 0 5 0,0 0 4 15,0 0-1-15,0 0-6 0,0 0-8 0,0 0-12 16,0 0-12-16,0 0-13 0,0 0-8 0,0 0-5 15,0 0-3-15,0 0 1 0,0 0-3 0,0 0 0 16,0 0-1-16,0 0-5 0,0 0-4 16,0 0-8-16,0 0-10 0,0 0-14 0,0 0-21 15,0 0-5-15,2 3 21 0,-1 2 31 0,-1 3 40 16,3 1 33-16,2 2 2 0,-2 3 1 0,0 5-1 16,-1 2-2-16,5 5-2 0,-3 1-10 15,-2 8-4-15,0 2-6 0,-2 3-5 0,0 3 0 16,0 2-6-16,0-1-9 0,0-2-2 0,-1-2-4 15,1-6 1-15,0-6-3 0,0-8-1 0,0-5 1 16,0-5-1-16,0-2 1 0,0-2 0 0,0-1 0 16,0-1 2-16,0-2-1 0,0 2 0 15,0-3-2-15,0 0-1 0,0 1-2 0,0 0-1 16,0-1 1-16,0 0-1 0,0 1-2 0,0 2 0 16,0-1-5-16,1 0-2 0,-1 1-2 0,0-1-1 15,0-2-1-15,0 1-4 0,0-1 4 16,0-1 7-16,0 0 7 0,0 0 6 0,0 0-1 15,-1 0-12-15,-2 0-55 0,2-4-72 0,-2-6-45 16,-5-1-51-16,4-5-9 0,-6-3 25 16,5-1 9-16,-5-5 42 0,-1-1 60 0,5 0 31 15,-5-3 40-15,0 2 18 0,-3 1 6 0,3 2 18 16,3 1 20-16,-3 0 28 0,-1 0 21 0,1 2-7 16,-3-1 19-16,5 3 52 0,2-1 46 0,-3 3 70 15,7 3 25-15,1 1-33 0,-4 0-27 16,6 6-33-16,0 1-36 0,0 0-36 0,0 2-39 15,7-3-35-15,-1 1-26 0,5-1-9 0,2-2-1 16,1 0 0-16,5 0 1 0,1 1-1 0,8-1-1 16,0 0 0-16,9 2-1 0,3 0-2 15,1 1-1-15,1 1-2 0,0 4-1 16,4 0-1-16,-5 1 0 0,-1 0 0 0,-4 0 0 0,1 4 0 16,-3 0-2-16,-7 2-3 0,-6 0 0 0,-1 1-5 15,-5-1-2-15,-4 0-1 0,-5 2-3 16,-2-4 0-16,0 2-2 0,-4 1 11 0,0-1 10 15,-6 1 20-15,0 2 18 0,-7 2-5 0,-2 1-5 16,-7 0-8-16,-2 3-10 0,-6-2 0 0,-2 0 2 16,-4-1 1-16,-3 0 0 0,-2 1-1 15,3-3-1-15,0-2-1 0,4-3 1 0,-2-2 1 16,8-2 7-16,2-1 5 0,6 0 2 0,3 0 1 16,9 0-4-16,-2-4-5 0,7 1-10 15,3 0-14-15,0 0-25 0,0 3-36 0,0-2-53 16,6 0-24-16,5-1 3 0,2 2-14 0,5-1-20 15,7-2-81-15,3 2-183 0,-3 2-54 0,-6 0-501 0</inkml:trace>
  <inkml:trace contextRef="#ctx0" brushRef="#br2" timeOffset="142099">1111 13873 2883 0,'0'0'4'0,"0"0"-17"0,0 0-30 0,0 0-60 16,0 0-22-16,0 0 21 0,0 0 20 0,0 0 54 16,0 0 23-16,0 0-2 0,0 0-2 15,0 0 7-15,0 0 5 0,-17 88 3 0,12-74 2 16,3 1 1-16,2-1-1 0,0-1-2 0,0 0-6 16,0-1-2-16,2-1 0 0,5-1 2 0,-3 0-2 15,4 0-3-15,-4 0-8 0,6-2-4 16,-4 0 0-16,4-2 7 0,2-3 11 0,-1 0 8 15,3-1 5-15,-1-1-6 0,2-1-6 0,0 0-4 16,-1 0-3-16,3 0-3 0,3-6-6 0,-2-2-8 16,2 1-4-16,-3-3 4 0,-1 1 4 0,-4 0 10 15,-2 0 18-15,-5 2 10 0,-2-4 9 16,1 0 2-16,-4-3-4 0,0 1 0 0,0-3 5 16,-8 3 2-16,-3-1 1 0,0 1-3 0,2 0-6 15,-9 4-10-15,4 0-3 0,1 3 3 0,3 0-1 16,-1 2 3-16,0 1-4 0,2 1-12 0,6 2-8 15,0 0-16-15,2 0-30 0,1 0-46 16,0 0-42-16,0 0-5 0,1 6 17 0,2 1 32 16,1 2 15-16,5 1-54 0,1 0-108 15,4-2-136-15,-3-2-7 0,-5-1-211 0</inkml:trace>
  <inkml:trace contextRef="#ctx0" brushRef="#br2" timeOffset="142481">115 13467 482 0,'0'0'-15'16,"0"0"-24"-16,0 0-2 0,0 0 4 16,0 0 28-16,0 0 14 0,0 0 13 0,0 0 37 15,0 0 40-15,0 0 40 0,0 0 30 0,0 0 0 16,0 0-18-16,0 0-31 0,-23 123-28 15,11-97-25-15,-1 1-22 0,1-1-12 0,-2-2-13 16,6-4-10-16,-3-1-5 0,2-6-2 0,6-2-7 16,-1-2-6-16,1-3-16 0,1 0-33 15,2 0-64-15,0-4-74 0,0 2-57 0,0-4 6 16,5 0 60-16,-2 0-148 0</inkml:trace>
  <inkml:trace contextRef="#ctx0" brushRef="#br2" timeOffset="142611">241 13473 1662 0,'0'0'109'16,"0"0"-124"-16,0 0-103 0,0 0-22 0,0 0 27 15,0 0 49-15,0 0 70 0,0 0 8 0,0 0-28 16,0 0-146-16,-19 172-128 0,13-152-591 0</inkml:trace>
  <inkml:trace contextRef="#ctx0" brushRef="#br2" timeOffset="143369">1619 13424 1813 0,'0'0'26'15,"0"0"-32"-15,0 0-42 0,0 0-91 0,0 0-46 16,0 0-36-16,0 0 24 0,0 0 93 0,0 0 104 15,0 0 92-15,0 0 40 0,0 0 11 0,0 0-31 16,0 0-19-16,-7 78-17 0,7-53-11 16,0 5-7-16,0 3-8 0,0 7-6 0,0 4-12 15,0 4-8-15,5 3-6 0,-2 4-8 0,0-2-3 16,3 4-1-16,0-4-6 0,2-1-5 16,-1-5 1-16,3-4 0 0,-5-5-4 0,3-7 5 15,-4-8-8-15,4-7-7 0,-5-5-1 0,1-5 1 16,2-5 12-16,-4 1 18 0,0-2 25 0,-2 0 25 15,1 0 17-15,2-2-5 0,5-4-18 0,2-5-44 16,-3-2-46-16,5-3-44 0,1 0-46 16,1-2-42-16,1-2-29 0,-1 0-9 0,1 2 20 15,-3 0 59-15,0 1 58 0,-1 3 56 0,-1 2 54 16,-6 3 47-16,0 1 36 0,3 4 27 16,-6 1 0-16,1 1-23 0,-1 2-28 0,0 0-34 15,-1 0-36-15,2 0-24 0,-2 0-19 0,0 0-4 16,4 2 17-16,-1 2 20 0,-1 3 27 0,1 3 24 15,5-1 13-15,-4 3 0 0,5 3-12 0,-4-2-26 16,5 2-25-16,-5-1-16 0,5-3-5 16,-2 0-2-16,-3-2 0 0,5 1 2 0,-5-4-2 15,5 1-2-15,-5 0-7 0,3-4-10 0,-2 3-29 16,3-2-86-16,1-2-139 0,-3-1-200 0,2-1-23 16,-5 0-352-16</inkml:trace>
  <inkml:trace contextRef="#ctx0" brushRef="#br2" timeOffset="143568">1904 13729 2855 0,'0'0'73'0,"0"0"-17"16,0 0-47-16,0 0-76 0,0 0-41 15,0 0 3-15,0 0 21 0,0 0 38 0,0 0 6 16,0 0-19-16,0 0-15 0,0 0-6 0,0 0-8 15,0 0-16-15,90-37-29 0,-79 35-74 16,3-1-118-16,2 1-111 0,-4-1-11 0,-5 1-143 0</inkml:trace>
  <inkml:trace contextRef="#ctx0" brushRef="#br2" timeOffset="143818">2252 13406 2441 0,'0'0'16'15,"0"0"-73"-15,0 0-82 0,0 0 5 0,0 0 38 16,0 0 64-16,0 0 75 0,0 0 11 0,0 0 10 16,0 0 7-16,42 161 2 0,-33-124-8 15,-5 2-15-15,4 4-13 0,-4 4-13 0,0 3-7 16,2 3-2-16,-2 4-5 0,-3-3 2 0,3-2-4 16,2-4-3-16,-2-8 6 0,5-4-8 0,-5-10-6 15,5-2-4-15,-5-6-10 0,1-4 4 16,-1-6 3-16,-2 0-4 0,-2-4-4 0,0-4-12 15,0 0-10-15,0 0-15 0,0 0-33 0,0 0-58 16,0 0-97-16,-2 0-219 0,1-3-26 16,-5 0-439-16</inkml:trace>
  <inkml:trace contextRef="#ctx0" brushRef="#br2" timeOffset="144004">2210 13820 2400 0,'0'0'173'0,"0"0"-75"16,0 0-70-16,0 0-39 0,0 0 3 0,0 0 7 16,160-45-10-16,-119 42-18 0,-1 3-57 0,0 0-60 15,-4 1-94-15,-4 5-114 0,-3 0-93 16,-7 1-29-16,-8-2-414 0</inkml:trace>
  <inkml:trace contextRef="#ctx0" brushRef="#br2" timeOffset="144419">2562 14227 2120 0,'0'0'601'0,"0"0"-646"16,0 0 7-16,0 0-3 0,0 0 19 0,0 0 36 16,0 0-5-16,0 0-1 0,0 0 3 15,0 0-1-15,171 2 3 0,-155-2-1 0,1-2 2 16,0-4 4-16,-6 1 1 0,0 0 1 0,0-3-4 15,-1 2-6-15,-5-2-4 0,5-1-9 0,-5 0-24 16,3 0-20-16,-4-2-14 0,2-1-5 0,-6 2 14 16,0-1 7-16,-3 0-1 0,-5 0 4 15,-6 2-7-15,-6 3-5 0,1 0 2 0,-5 4-2 16,-3 1 12-16,1 1 14 0,-1 0 16 0,0 8 14 16,-1-1 11-16,9 2 6 0,-1 1 1 0,6-1-1 15,3 0-5-15,7 0-2 0,1 1 8 0,2 3 16 16,1 0 7-16,0 1 0 0,3 2-11 15,5-4-13-15,0 2-3 0,6-4-1 0,1-1 2 16,5 0-1-16,-1 0 1 0,5-1 0 0,0 0-1 16,-3-1-2-16,3-4-3 0,2 0 1 15,-3 0 2-15,-2-3-3 0,2 1 4 0,-4-1-2 16,-1 0-3-16,-3 0 0 0,-1 0-2 0,-4-1 0 16,-4-2 0-16,3 1-4 0,-4 1 3 0,1 0-3 15,-3 1-4-15,0-2-1 0,-2 2-20 16,3-3-38-16,2 3-60 0,-3 0-80 0,-1 0-107 15,5 0-140-15,-4 0-51 0,-2 0-485 0</inkml:trace>
  <inkml:trace contextRef="#ctx0" brushRef="#br2" timeOffset="144640">2830 13474 2807 0,'0'0'107'0,"0"0"-63"0,0 0-69 16,0 0-44-16,0 0-16 0,0 0 21 0,0 0 44 15,0 0 21-15,0 0 2 0,0 0-2 16,0 0 0-16,0 0 1 0,0 0 0 0,162 143-1 16,-140-119-1-16,-4 4-19 0,5-1-57 0,-1 6-161 15,-4-9-384-15,-6-8-896 0</inkml:trace>
  <inkml:trace contextRef="#ctx0" brushRef="#br2" timeOffset="145433">3177 13427 1237 0,'0'0'274'0,"0"0"-22"0,0 0-66 0,0 0-85 16,0 0-68-16,0 0-77 0,0 0-55 0,0 0 1 16,0 0 34-16,0 0 71 0,0 0 48 15,0 0 8-15,0 0-14 0,0 0-31 0,16 67-15 16,-5-48-12-16,1-2 0 0,2 0 2 15,2 2-1-15,-1 1-9 0,7 0-116 0,-8-4-256 16,-3-4-940-16</inkml:trace>
  <inkml:trace contextRef="#ctx0" brushRef="#br2" timeOffset="146990">4078 14126 220 0,'0'0'8'16,"0"0"-9"-16,0 0 0 0,0 0 8 0,0 0 17 16,0 0 20-16,0 0 11 0,0 0 7 15,0 0-2-15,0 0-1 0,0 0 2 0,0 0 10 16,0 0 11-16,0 0 4 0,125-96 8 0,-115 85-5 15,-1-1-4-15,-4 2 1 0,1 1 1 16,-3 1 6-16,-3-1 6 0,0 1-12 0,0-1-27 0,-5 1-19 16,-1 0-25-16,-2-1-13 0,0 1-13 15,-4 2-23-15,-1 1-11 0,-2 0-7 0,-1 4 4 16,-5 1 15-16,5 0 14 0,-5 0 11 0,2 4 8 16,-1 3 1-16,2 1-4 0,2 1-3 0,2 0-7 15,0 1-3-15,5 0-8 0,-1 0-11 0,6 0-11 16,1 0-5-16,3 0 0 0,0 2 9 15,0-2 21-15,7 3 14 0,3-2 18 0,2 1 14 16,3-1 9-16,6 2 3 0,-2-3-3 0,7 3-8 16,-3-3-10-16,3 0-9 0,-3 0-5 15,0 0-2-15,3 1 2 0,-1 1 1 0,-2 1 4 16,-4 1-2-16,0-2-6 0,-2-1-3 0,-5 2-8 16,-5-4-4-16,1-1-2 0,-4-2 11 0,-4-2 14 15,0-1 24-15,0 0 55 0,0-1 50 16,-4 1 26-16,-6 0-10 0,-2 2-44 0,-3 2-50 15,-5-4-24-15,-1 1-6 0,-1 1 0 0,-2 0 1 16,0-1-4-16,-1-1-2 0,-1 0-4 16,0 2-6-16,0-1-2 0,0-2 2 0,7 2 3 15,1-3 7-15,4 0-1 0,6-1-1 0,0 0 0 16,7 0-11-16,1 0-15 0,0 0-26 0,0 0-44 16,1 0-16-16,6 0 17 0,0 0 29 15,5 0 44-15,6-2 22 0,2-3-2 0,3 0-5 16,5-3-4-16,2-1-8 0,-2 0-4 0,5-1-8 15,1-2-12-15,-1-1-13 0,1 1-11 0,-1-3-7 16,0 2 3-16,-3 0 6 0,-4-1 3 0,1-1 3 16,-5 0 1-16,-4 1 5 0,-2 1 8 0,-2 1 8 15,-4-2 11-15,-1 1 14 0,-7 1 14 16,-2 0 11-16,0 0 1 0,-1 2-7 0,-9-1-9 16,0 0-12-16,-3 0-10 0,1 2-4 0,-2 1 1 15,-1 2 0-15,2 3 10 0,-4 2 2 16,4 1 2-16,0 0-2 0,4 1-10 0,-1 5-7 15,2 0-5-15,3 4 3 0,-1 0 8 0,3 1 10 16,3 5 9-16,0 0 7 0,0 2 1 0,0 2-2 16,9 2-3-16,-1 0-2 0,3 2 8 15,1-2 9-15,2-1 5 0,2-1 10 0,0-5-3 16,4-1-6-16,-1-3-8 0,1-2-7 0,1-2-9 16,0-1 3-16,1-2 1 0,0 0-1 15,3-4 0-15,-2 0-2 0,-1 0-3 0,0-4-5 16,-2-3-6-16,-1-2-6 0,-1-3-12 0,1 0-7 15,-4-2-6-15,-1-1-9 0,-2-2-1 0,-4 0-1 16,0-2 11-16,-2 2 24 0,-1 1 19 0,-3 5 28 16,-2-1-9-16,0 1-11 0,0-1-1 0,-4 2-25 15,-2 1 4-15,1 0-2 0,-1 3-3 16,1 0 12-16,3 2 12 0,1 2-1 16,0 1-9-16,1 1-29 0,0 0-38 0,0 0-25 0,0 0-3 15,0 7 33-15,2-1 35 0,3 3 37 0,0 3 17 16,0 1-9-16,4 2-8 0,-4-1-4 15,6-1-6-15,-1 1 3 0,-1-2 3 0,3 0-1 16,-2 0-2-16,2-2-5 0,-1 0-4 0,-1 0-1 16,-1-4-2-16,2-2 3 0,-1 2 0 15,-2-3-1-15,-1-2 2 0,0-1 2 0,-2 0-1 16,1 0 4-16,-4 0-9 0,1 0-2 0,1 0-2 16,-3 0-10-16,1 0 3 0,-2 0-2 0,1 0-3 15,-1 0 3-15,0 0-5 0,0 0-1 16,0 0-6-16,0 0-10 0,0 0-12 0,0 0 7 15,4 0 8-15,0 0 13 0,0 0 15 0,2 0-4 16,1 0-16-16,2 0-6 0,0 0-9 0,0 0-12 16,3-4-1-16,1 2-25 0,-1-2-11 0,3-3-13 15,-1 0-18-15,-1 1-19 0,1-1-67 16,0 2-63-16,-3 0 19 0,-5 2-225 0</inkml:trace>
  <inkml:trace contextRef="#ctx0" brushRef="#br2" timeOffset="147753">5084 13817 1693 0,'0'0'474'0,"0"0"-431"0,0 0-87 0,0 0-78 16,0 0-8-16,0 0 35 0,0 0 48 0,0 0 44 15,0 0-1-15,0 0-11 0,0 0-6 0,0 0 3 16,0 0 5-16,0 0 15 0,79 3 11 15,-75-1 8-15,2-1 1 0,-2 1 0 0,0-2-3 16,1 1-1-16,1 1-2 0,-1-1-3 0,4 1 1 16,-4-2-1-16,2 0 1 0,-2 1 3 0,1-1 3 15,-3 0 0-15,-1 0 0 0,0 0-3 16,-1 0 3-16,-1 0 5 0,0 0 10 0,0 0 9 16,0 0 3-16,0 0 3 0,0 0-3 0,0 0-5 15,0 0-6-15,-1 0-7 0,-1 3-7 0,2-3-6 16,-4 0-7-16,1 0-8 0,1 0-9 15,-4 0-14-15,5 0 0 0,-2 0 2 0,-2 0 3 16,1 0 13-16,2 0 0 0,-1 0 1 0,2 0 1 16,-2 0 0-16,3 0-2 0,0 0-7 0,0 0-10 15,0 0-18-15,3 0-22 0,-2-3-28 16,2 2-26-16,1 1 5 0,2-2 25 0,-1 1 35 16,8-1 39-16,0-1 15 0,4 0 1 0,-2 0-1 15,5 0 1-15,-1 1-2 0,2 1-2 0,-1-1 3 16,1 2 1-16,-2-1 3 0,0 1 8 0,-1 0 7 15,-1 0-1-15,1 0 1 0,-4 0-7 0,-1 0-7 16,-3 0-2-16,-2 3-1 0,2 0 0 16,-5 0 0-16,-3 0 3 0,-1 2 2 0,-1 1 7 15,0-1 14-15,0 3 11 0,-3-1 13 0,-2 4 5 16,-5 5-9-16,1 2-9 0,-5 3-16 16,-1 3-11-16,1-1-8 0,-1 1-4 0,2-1-3 15,3-1-2-15,3-2-1 0,2-1-2 0,2-1-7 16,3-1-3-16,0 0-3 0,1-3-2 15,6-3 2-15,0 2 5 0,3-1 6 0,2-1 7 16,2-1 6-16,2-2 5 0,0-2 2 0,5 0 0 16,-1-2 5-16,3-2-2 0,2-2-6 0,0 0-2 15,1 0-15-15,-2 0-23 0,-3 0-29 16,-1 0-38-16,-3 0-40 0,-2-2-69 16,-3 2-80-16,-3 0-105 0,-2 0 11 0,-4 0 73 0,-2 0-61 0</inkml:trace>
  <inkml:trace contextRef="#ctx0" brushRef="#br2" timeOffset="147982">5177 14084 1405 0,'0'0'476'0,"0"0"-424"0,0 0-65 16,0 0-31-16,0 0 11 0,0 0 47 0,0 0 42 15,0 0-8-15,0 0-14 0,0 0-9 16,0 0 0-16,165-8-1 0,-140 8-3 0,5 0-6 16,-2 0-10-16,0 0-12 0,2 0-26 0,-4 4-59 15,-2-1-102-15,2 3-135 0,-1-2-117 16,-6 0 28-16,-8 0-173 0</inkml:trace>
  <inkml:trace contextRef="#ctx0" brushRef="#br2" timeOffset="148283">4822 14096 2266 0,'0'0'-39'0,"0"0"-72"0,0 0-11 0,0 0 1 15,0 0 59-15,0 0 83 0,0 0-5 0,0 0-8 16,0 0 16-16,0 0-5 0,156 73-11 16,-139-50-26-16,1 1-53 0,-3 2-49 0,-3 1-93 15,-2-1-171-15,-2-4-354 0,-5-8 375 0</inkml:trace>
  <inkml:trace contextRef="#ctx0" brushRef="#br2" timeOffset="148886">5873 14148 1501 0,'0'0'-26'16,"0"0"17"-16,0 0 3 0,0 0-25 0,0 0-40 15,0 0-27-15,0 0-21 0,0 0 41 0,0 0 78 16,0 0 65-16,0 0 45 0,0 0 34 16,0 0-8-16,0 0-17 0,17 26-15 0,-5-17-35 15,0 3-21-15,3-2-15 0,2 0-4 0,-1-3-2 16,3 0-1-16,-1-1 2 0,0-3 0 0,-1-2 3 16,3-1 3-16,-7 0 1 0,2 0 3 0,-1-6 0 15,-1-2-8-15,1-2-6 0,0-3-13 16,-1 0-16-16,1-3-8 0,-3-1-20 0,1 0 0 15,-5-1-2-15,0 0-7 0,-7 1 6 0,0 0 1 16,0 2 0-16,-5 0 6 0,-6 1-10 0,0 0-20 16,-6 0 0-16,1 3-14 0,-5 0 7 15,1 3 17-15,-3 2 4 0,0 0 14 0,-5 5 9 16,1 1 10-16,2 0 10 0,1 4 9 0,2 5 7 16,1 1 1-16,6 1 0 0,-1 0-1 15,5 1 2-15,4-1 2 0,2 1 5 0,5 1 6 16,0 0 7-16,1 2 6 0,7 0 3 0,3-2 7 15,2 4 2-15,0-4 3 0,6-1 1 0,-2 0-2 16,7 2-5-16,0-3-3 0,3 2-3 0,0-5-8 16,2 0-8-16,-1-3-5 0,1 0-8 15,1-1-5-15,-3-4-2 0,1 4-6 0,-1-4-8 16,-4 0-13-16,1 3-24 0,-3-3-46 16,-1 0-61-16,-4 0-88 0,-2 0-96 15,-2 0-111-15,-3 0 44 0,-6 0-225 0</inkml:trace>
  <inkml:trace contextRef="#ctx0" brushRef="#br2" timeOffset="149360">4435 13515 875 0,'0'0'-2'0,"0"0"5"0,0 0 19 0,0 0 21 16,0 0 12-16,0 0 2 0,0 0-4 0,-169 5 7 15,143 3 9-15,-1-1 18 0,0 3 3 16,-3 3 12-16,-3 1 19 0,1 0 11 0,1 1 0 16,-3 1-23-16,2 4-24 0,-3 3-28 0,2 4-15 15,-4 4-1-15,-1 3-9 0,5-1-6 0,-1 4 0 16,5-1-10-16,4 2-5 0,-1 1-3 15,6 1-7-15,3 5 0 0,3 4 2 0,6 6-1 16,4 3-1-16,4 1 2 0,5 0-5 0,10-2-5 16,8-3-4-16,6-4-6 0,5-2-4 15,11-2-5-15,3-6-25 0,11-2-38 0,4-2-100 16,8-2-193-16,-17-8-97 0,-18-10-610 0</inkml:trace>
  <inkml:trace contextRef="#ctx0" brushRef="#br2" timeOffset="150600">6837 14011 272 0,'0'0'105'16,"0"0"31"-16,0 0 52 0,0 0 9 0,0 0 9 16,0 0 0-16,0 0-49 0,0 0-22 0,0 0-35 15,0 0-33-15,0 0-23 0,0 0-24 0,0 0-20 16,0 0-25-16,-28-4-25 0,32 4 41 15,1 6 36-15,2 0 35 0,0 3 37 0,5-1-30 16,-1 3-20-16,4-1-11 0,0-3-13 0,0 2-3 16,3-2-5-16,0-1-1 0,-1-3 3 0,4-2 0 15,-2-1-3-15,0 0-4 0,0-6-7 16,-2-2-12-16,-1-1-14 0,0-1-12 0,-1-2-14 16,-2 1-6-16,-4-3 1 0,1 1 5 0,-3 3 8 15,-5-3 8-15,1 0 3 0,-3 3 10 0,0-4 3 16,-5 4-4-16,-4-3-6 0,-2 3-2 0,-1 1 1 15,-3 2 11-15,1-1 2 0,-5 2-4 0,-1 3-8 16,-1 3-2-16,0 0 7 0,-3 3 7 16,7 6 9-16,-3 0 6 0,4 0 1 0,1 4-2 15,4 0-2-15,3 2 2 0,0 0 6 0,6 2 2 16,1-2 7-16,1 2 4 0,0 1 15 16,1 1 28-16,8-3 0 0,-3 2-2 0,7-2-18 15,0-3-13-15,1 1 8 0,5-5 4 0,2 0 3 16,0-1-7-16,4-4-10 0,-2 1-2 15,2-4-5-15,1-1-8 0,-4 0-6 0,-1 0-7 16,3 0-2-16,-2-3-6 0,-3-1-8 0,1-2-3 16,-1 1-4-16,-4-4-4 0,-2 5 3 0,0-2 3 15,-5 0 7-15,-2 1 12 0,-2 2 17 16,-1 0 24-16,-3 1 18 0,0 2-1 0,0-1-8 16,0-1-22-16,-3-2-19 0,2 4-5 0,-2-3-9 15,2 0-3-15,-4 3-8 0,1-1-4 0,2 1 2 16,0-1-1-16,2 1 3 0,-1 0 8 0,1-2 6 15,0 2 6-15,0 0-3 0,0-3-11 16,1 2-23-16,1-2-52 0,3 0-11 0,2-4-5 16,1 0 15-16,0 1 41 0,5-6 2 0,0 1-9 15,1 1-24-15,1-3-20 0,1 1-17 0,-2 0 5 16,0-1 20-16,-1 0 22 0,-3 1 37 0,-1 0 4 16,-2 1 12-16,0 0 13 0,-4 1-3 15,1 3 26-15,0 1 5 0,-1-1-5 0,-3 4-12 16,1-1-28-16,0 1-31 0,2 3-17 0,0-2 0 15,1 2 10-15,-3 0 15 0,2 0 8 16,1 0 4-16,0 0-2 0,-1 2 10 0,0 1 9 16,2 1 7-16,-1 1 12 0,3 0 5 0,0 1 1 15,-4 0 3-15,3-1 5 0,0 3 2 16,1-2 13-16,-2 2 11 0,1-1 16 0,-1 1 18 16,-2 1 19-16,0 1 15 0,2-1 5 0,-2-1-2 15,0 3-2-15,-3 1-9 0,1 0-11 0,-1 2-17 16,1 2-24-16,3-3-25 0,0 2-16 0,-2-1-11 15,2 0 3-15,1 0 1 0,2-2 2 16,1-1 3-16,-2 0-2 0,5-2 4 0,0-1 4 16,-2 0 2-16,5-4-12 0,1-1-35 0,3 0-73 15,1-3-117-15,1 0-139 0,-6 0-59 0,-2 0-437 16</inkml:trace>
  <inkml:trace contextRef="#ctx0" brushRef="#br2" timeOffset="151347">7820 14072 1998 0,'0'0'120'16,"0"0"-68"-16,0 0-123 0,0 0-46 0,0 0 18 15,0 0 33-15,0 0 58 0,0 0 42 0,0 0 1 16,0 0 6-16,0 0 16 0,0 0 9 16,0 0 2-16,74 52-1 0,-62-50-11 0,3-2-4 15,0 0-5-15,6 0-6 0,-3 0-5 0,5-6-8 16,-1-2-9-16,-2-1-9 0,1-4-8 0,-2 1-3 15,-3-2 3-15,-2 3-2 0,-2 0 5 16,-1 0 7-16,-7 0 6 0,0 2 12 0,-4-2-4 16,0 1-6-16,0 0-2 0,-7-3-16 0,-1 1-7 15,-3 1-7-15,0 2-18 0,-2 1 1 0,-4 4-1 16,2 1 4-16,-4 3 6 0,3 0 0 0,-6 0 4 16,6 7 3-16,-4 4 1 0,5 0 6 0,0 1-3 15,6 2-2-15,1 1 3 16,2 0-5-16,1 3-2 0,5 4 3 0,0 0 2 0,0 4 7 15,5 2 4-15,2-1-1 0,5 2-3 0,1 2-6 16,0-4 3-16,2 5 4 0,6-4-1 16,-2 2 4-16,0 0-1 0,2 0 0 0,-5 2 2 15,3-2 0-15,0-3 0 0,-4-1 0 0,3-2-2 16,-3-3 0-16,-3-4 1 0,-4-2-2 0,2-4 4 16,-7-3-3-16,-2-2 2 0,-1-1 7 15,0-3-4-15,0-1 25 0,-3-1 36 0,-6 2 3 16,-5 1 5-16,-2 0-16 0,-5-1-35 15,-1 1-4-15,-4-3-3 0,-1 0 0 0,-3 0-3 0,-3 0-4 16,3 0-1-16,-5 0-1 0,5 0-1 16,-4-3 1-16,6 1-1 0,2-3-1 0,5 2 0 15,-1 0-2-15,7 0-2 0,5 0 3 0,3 2-2 16,3-1-2-16,3-1-2 0,1 1-20 0,0 0-30 16,5-1-52-16,2-5-16 0,7-1 5 0,4-5 20 15,3-3 43-15,7-3 13 0,3-3-4 16,0-4-12-16,6 0-8 0,-3 1-13 0,2-4-3 15,1 0-12-15,-7 0 7 0,3-5 18 0,-5 1 22 16,-2-2 46-16,-4 3 48 0,1 1 44 0,-8 5 42 16,-1 4 19-16,-4 5 2 0,-8 2-12 15,1 6-14-15,-2 1-7 0,2 5-14 0,-3 1-20 16,0 3-28-16,0 0-29 0,0 0-25 0,0 0-14 16,0 0-10-16,0 0-7 0,1 1-9 15,2 4 1-15,-1-1 14 0,-1 5 14 0,3 1 13 16,4 4 7-16,-4-1-7 0,6 0-3 0,-2 0-1 15,2-3-1-15,3 0 0 0,1 0 0 0,2-4-5 16,-1 0-3-16,2-3-11 0,-2 0-16 16,3-3-26-16,2 0-38 0,-4 0-60 0,5-4-103 15,-3-3-152-15,-2 1-137 0,-4 0 25 0,-1 1-180 0</inkml:trace>
  <inkml:trace contextRef="#ctx0" brushRef="#br2" timeOffset="151533">8162 13753 1447 0,'0'0'942'0,"0"0"-840"0,0 0-13 15,0 0-72-15,0 0-80 0,0 0-82 16,0 0-2-16,0 0 25 0,0 0 51 0,0 0 54 16,0 0-33-16,0 0-40 0,0 0-69 0,0 0-92 15,101-31-122-15,-82 33-9 16,-7-2-345-16</inkml:trace>
  <inkml:trace contextRef="#ctx0" brushRef="#br2" timeOffset="152508">8537 13459 1865 0,'0'0'68'0,"0"0"-13"0,0 0-87 15,0 0-93-15,0 0-23 0,0 0 32 16,0 0 56-16,0 0 91 0,0 0 50 0,0 0 25 15,0 0 31-15,0 0 2 0,0 0-12 0,49 108-33 16,-42-79-34-16,4 5-12 0,-4 2-9 16,1 4-10-16,3 3-10 0,-4 2-12 0,1 0-7 0,2 1 4 15,-5 3-2-15,6-6-1 0,-4 0 5 16,1-3-5-16,3-5 1 0,-3-6-1 0,2-8-8 16,1-6 2-16,1-6 2 0,-2-2 2 15,-4-4 9-15,4-2 4 0,-2-1 8 0,0 0 10 16,3-4 0-16,2-6 5 0,0-2-7 0,1-3-8 15,1-3-3-15,1-3-11 0,5-6-8 0,-5 1-13 16,3-4-17-16,0 0-7 0,-2-2-4 0,-2-3 3 16,1-4 6-16,-2 0-5 0,-5-3 0 15,1-3-2-15,-6-3-1 0,3-2 14 0,-6 0 8 16,-1 0 15-16,0 1 9 0,0 3 8 0,0 5 10 16,-8 4 9-16,4 9 22 0,-6 7 16 0,6 5 9 15,-1 5-5-15,-1 8-26 0,5 1-32 16,0 2-45-16,1 0-48 0,0 0-48 0,0 3 10 15,0 6 42-15,0 6 60 0,0 6 62 0,0 6 10 16,0 3-11-16,1 6-13 0,0 4-6 0,10 4-5 16,-5 3-3-16,3 2-2 0,2 4-4 0,1 0-3 15,-1 0-2-15,6 0-2 0,-1-4-2 0,1-3-3 16,3-8-5-16,-2-7-3 0,2-4-3 16,-1-7 5-16,2-4 0 0,-2-4-1 0,-3-3-3 15,2-3-5-15,-2-1-3 0,0-3-1 0,-1-2-9 16,0 0-13-16,-2 0-14 0,1 0-20 15,1-1-11-15,-1-5-8 0,2 0 6 0,-5-2 16 16,1 1 20-16,-1 1 35 0,0 0 42 0,-7 0 47 16,2 3 47-16,-4 2 20 0,-2 1-3 0,0 0-23 15,0 0-36-15,0 0-33 0,0 0-32 16,0 1-31-16,2 1-31 0,-2 1-24 0,1 1 6 16,0-1 16-16,5 3 25 0,-1 0 24 0,-1 3 2 15,6 0 2-15,-5 1 3 0,6-3 5 16,3 2 11-16,0-1 8 0,1-2 5 0,1 0 2 15,2-3-4-15,-2-3-5 0,-1 0-5 0,6 0-3 16,-4-3-5-16,0-4-5 0,3-2-4 0,-2-2-1 16,-2-2-2-16,1 1 0 0,1-2 0 0,-5 1-5 15,-2-2-1-15,-3 1-4 0,1-1-2 16,-7 1 1-16,-2 1 0 0,0-2-6 0,0 1-11 16,-5 0-8-16,-6-2-4 0,-3 4-3 0,-4 1 5 15,-1 1 8-15,2 4 8 0,-7 2 11 0,4 4 7 16,-2 0 4-16,-3 4-2 0,2 6 2 0,4 2 2 15,-3 1 0-15,6 2-5 0,1 2-5 16,3-1-7-16,5 3-11 0,1-2-8 0,6-1-2 16,0 1 0-16,2 0 7 0,7-2 21 0,-1 0 20 15,6 1 19-15,1-3 15 0,0 0-6 16,2-3-6-16,-2-3-9 0,4 1-6 0,1-3 3 16,-1-4-3-16,2-1 0 0,-4 0 1 0,4 0-5 15,-3 0 0-15,-1-1-3 0,1-1-4 0,-3 1 2 16,-1-1-3-16,-2 1-1 0,-1-1-3 15,-5 2-5-15,3 0-1 0,-5 0-5 0,4 0-3 16,-3 2 2-16,-1 1 0 0,4 1 2 0,-1 1 3 16,1 3-2-16,1 1-1 0,-2 1-3 15,4 0-12-15,1 0-19 0,1-1-26 0,0-1-44 0,2 1-53 16,-1-5-51-16,7-1-96 0,-5-3-119 16,2 0 7-16,-3 0-372 0,-4-4 792 0</inkml:trace>
  <inkml:trace contextRef="#ctx0" brushRef="#br2" timeOffset="152799">9975 13155 2849 0,'0'0'63'0,"0"0"16"0,0 0-30 0,0 0-46 16,0 0-76-16,0 0-31 0,0 0 8 15,0 0 22-15,0 0 61 0,0 0 20 0,0 0-7 16,0 0 11-16,0 0 4 0,0 0 2 0,183 91 3 16,-153-60-5-16,4 0-6 0,-1 5-1 0,-3 1-2 15,6 1 0-15,-8 5-1 0,2 3 1 16,2 3 1-16,-5 0 0 0,-5 2-4 0,1 1 1 16,-3 1 2-16,-6-1 1 0,-7 1 0 0,-6-2-7 15,-1 0-9-15,-2-4 2 0,-15 0-3 0,-7 2-6 16,-12-1-12-16,-5 1-25 0,-7 1-35 15,-12 2-79-15,-5 0-175 0,13-13-273 0,15-11-859 0</inkml:trace>
  <inkml:trace contextRef="#ctx0" brushRef="#br2" timeOffset="155735">388 15065 342 0,'0'0'56'0,"0"0"32"0,0 0 54 16,0 0 11-16,0 0-4 0,0 0-9 0,0 0-43 15,0 0-12-15,0 0-10 0,0 0-9 16,0 0 2-16,0 0 4 0,-93-90 0 0,91 89 4 15,2-1-5-15,0 2-18 0,0 0-30 0,0 0-36 16,0 0-32-16,0 0-39 0,0 0-41 0,0 3 26 16,0 5 58-16,0 4 56 0,2 7 58 15,5 4-5-15,-4 5-30 0,0 8-5 0,5 6 0 16,-4 5 0-16,4 3-6 0,-2 0-10 0,2 2-4 16,-4 0-4-16,4-2-2 0,-4-1 1 15,-2-4-7-15,2-6 4 0,0-6 0 0,-1-6-5 16,-3-9 5-16,1-6-3 0,-1-4 7 0,0-5 25 15,0-2 29-15,0-1 32 0,0 0 20 0,0 0-4 16,0 0-18-16,0 0-31 0,0-4-44 0,0-2-65 16,0-4-77-16,0-1-69 0,0-4-61 15,0-4-25-15,-3-2-18 0,-2 0-35 16,3-2 42-16,1 6 60 0,0 5-137 0</inkml:trace>
  <inkml:trace contextRef="#ctx0" brushRef="#br2" timeOffset="156115">155 15124 433 0,'0'0'199'0,"0"0"33"0,0 0 34 0,0 0-42 16,0 0-12-16,0 0-19 0,0 0-55 15,0 0-61-15,0 0-63 0,0 0-38 0,0 0-19 16,0 0 14-16,0 0 19 0,0 0 10 0,41-119 9 16,-17 115 1-16,4 3 1 0,2 1 1 15,1 0 1-15,6 0 1 0,1 5-4 0,0 1-6 16,-2 1-5-16,-1 3-1 0,2 3 2 0,-5 0 4 15,-4 4-4-15,1 0 1 0,-3 2 0 0,-3-2-3 16,-1 0 3-16,-7 1 0 0,-4-1 7 0,-4-1 10 16,-6-3 9-16,-1-2 7 0,0 0 17 0,-8-3 12 15,-10 3 5-15,-1-1-4 0,-5 3-15 16,-6 0-14-16,-5 1-11 0,1-2 3 0,-4 1-1 16,-3-4-4-16,-1 0 3 0,-3-2-2 0,4-1 1 15,1-1 5-15,5-2 0 0,-1-3 2 0,1 0 1 16,5 0-2-16,2-5 1 0,1-2-4 15,2 1-5-15,8 0 0 0,0 0-9 0,4 0-4 16,2 0-2-16,2 1-8 0,7 2-5 16,0 1-22-16,2 1-50 0,0-1-80 0,6 2-5 15,6 0 15-15,7 0 40 0,0 3 57 0,9 2-49 16,2 3-102-16,5 0-138 0,2 2-100 0,-10-3 39 16,-9-1-213-16</inkml:trace>
  <inkml:trace contextRef="#ctx0" brushRef="#br2" timeOffset="157692">558 15622 1375 0,'0'0'466'16,"0"0"-521"-16,0 0-34 0,0 0-32 0,0 0-10 15,0 0 67-15,0 0 54 0,0 0 60 0,0 0 35 16,0 0-11-16,0 0-2 0,0 0 6 0,0 0 8 15,0 0 8-15,47 45-4 0,-27-43-15 16,-1-2-14-16,7 0-12 0,1-2-14 0,6-6-7 16,-3-2-9-16,0 0-8 0,-3-4-4 0,3-1-5 15,0-1 0-15,-7-1-4 0,2 1-1 16,0-1 2-16,-8 0 1 0,2 2 0 0,-6 1 2 16,-5 0-4-16,1 2-3 0,-7 1-3 0,-1 0-6 15,-1 2-2-15,-1-1-2 0,-5 2 2 0,-5 0-3 16,-1 1-7-16,-3 2-7 0,0 2-3 15,-5 1 2-15,3 2 2 0,-1 0 5 0,-2 8 5 16,1 1 9-16,-2 1 9 0,6 4 6 0,2 1 4 16,-1 2-7-16,2 2 1 0,6-2 2 0,-1 3 4 15,6 0 11-15,1 3 5 0,0-5 4 16,8 4 0-16,0-2 0 0,5-2-2 0,0-2 0 16,7-1-4-16,-4 2 5 0,2-7-2 0,5 0-3 15,0-2-2-15,-1-4-3 0,5 0-2 0,1-4 0 16,-1 0 0-16,4-4-4 0,-2-3-1 15,0-2-5-15,-2-1-2 0,-1-2-4 0,-2 0-2 16,-4 0-3-16,0-2-5 0,-5 1 1 0,-1 0 0 16,-7 1 3-16,2 0 3 0,-6 1 2 0,1 0-2 15,-4 1-3-15,0-2 2 0,-7 0 2 0,-4 0 6 16,4-2 4-16,-5 2-5 0,0 2-4 16,-1 0-7-16,0-1-5 0,-2 2 5 0,0 0 2 15,-6 1 11-15,8 2 6 0,0 2 5 0,8 0 5 16,-3 1 0-16,5 2-4 0,3 1-10 15,0-2-28-15,0 2-31 0,1-1-65 0,8-1-15 16,-4 1 28-16,6-1 35 0,3 1 65 0,2 0 21 16,6-1-7-16,-3-1-5 0,6 0-1 0,0-1 0 15,3-3 4-15,0 3-3 0,0-1-2 16,-4 2-9-16,2-1-2 0,-8 2 6 0,3 0 1 16,-6 0 8-16,-5 2-2 0,-4-1-5 0,1 1 3 15,-6 0 17-15,-1 0 26 0,0 0 23 0,0 1 9 16,-1 3-10-16,-1-2-11 0,-4 7-12 0,3 3-6 15,-1 3-2-15,-4 3-11 0,-3 4-9 16,5 1 1-16,-3-3-4 0,3 2-2 0,-2-2-3 16,7-3-6-16,-1-3-4 0,2-1-2 0,0-4 1 15,0-1 4-15,3 1 6 0,5-3 8 0,-2 0 3 16,3 0 3-16,-2-1-6 0,4-2-2 0,1-2 3 16,0 1 1-16,1-2 4 0,0-2 0 15,2-4-2-15,0-4 0 0,6-4-5 0,-3 1-2 16,-3-2-1-16,5-1-2 0,-5 1 2 0,-1-1-1 15,-2 1-2-15,-4 1 1 0,2 2-3 16,-7 0 1-16,2 0 0 0,-4 3 0 0,-1-1-1 16,0 3-3-16,0 2-1 0,0 2-1 0,-1 0-10 15,-3 3-14-15,3 0-16 0,-1 0-22 16,2 0-12-16,0 3 14 0,0 3 21 0,0 3 32 16,0 4 25-16,0 1 9 0,0 0-3 0,2 2-5 15,4-3 3-15,0 3-1 0,2-4 1 0,-1 0 2 16,4-2-2-16,1 0 1 0,0-3 0 0,1-1-2 15,-1 0-3-15,2-2-7 0,1 0-1 16,1-2-5-16,-1-2-6 16,4 0 1-16,-1-2 4 0,-2-4 0 0,5-2 5 15,-2-4-3-15,1 0-7 0,0-3-4 0,-4 0-6 0,3-4-1 0,-3 2-6 16,-1 0 4-16,-2-2 3 0,-2 2 4 0,-6 1 6 16,3 2 0-16,-4 2 4 0,-4 0 2 15,0 3-6-15,0 1-2 0,0 2-2 0,-1 1-2 16,-3 2 4-16,-2 2-7 0,4 1-10 0,2 0-14 15,0 0-17-15,-2 3 4 0,1 4 15 0,-2 4 24 16,-1 1 27-16,3 5 16 0,-1-1 4 16,2 3-3-16,0-3-1 0,2 3-5 0,6-3-3 15,-3 0 0-15,6-2-3 0,0-2-3 0,2-1 0 16,0-1-2-16,2-4-2 0,0 1-1 16,2-2-5-16,2 0-4 0,-1-4 2 0,1-1-3 15,1 0-2-15,2 0-4 16,-3-6-10-16,6 0-9 0,-3-3-11 0,-1 0-9 0,-3-2-12 15,1-1 9-15,-5 1 11 0,-2-1 7 0,-6 0 14 16,2 2 5-16,-4 1-2 0,-4-2 7 0,0 2-1 16,0-1-3-16,0 1 3 0,-1 2 2 0,-3 2-1 15,-3 0 1-15,4 2-7 0,-1 2-5 0,-2 1-1 16,4 0-7-16,0 0-3 0,1 0-4 0,1 3 5 16,0 3 18-16,0 5 18 0,0-1 20 0,0 4 6 15,0 2-3-15,1-3-5 0,2 1-4 16,7-1-2-16,-1 1 1 0,-1-3 0 0,3 1-2 15,3-3-1-15,-2 0-2 0,2-1-2 0,0-1-2 16,1-2-1-16,0-1-1 0,4 0-4 16,-2-1-2-16,5-2-2 0,-3-1-1 0,6 0 0 15,0 0 1-15,0-4-4 0,3-4 0 0,-2-1-3 16,1-1-1-16,-5-1 2 0,2-1-2 0,2-1-2 16,-4 0 2-16,-3-1-2 0,-1-2 1 15,0 2-3-15,-4-4-4 0,-5 3-3 0,-1 0-6 16,-6 0-7-16,-1 0-9 0,-1 0-10 0,-1-1 3 15,-6 1 4-15,-4 1 9 0,-1 1 10 16,-3 4-2-16,1 1-2 0,-1 4 1 0,-1 2 0 16,-1 2 4-16,6 0 5 0,-4 2 1 0,7 7 4 15,-2 0 7-15,0 3 11 0,7 1 9 0,0 2 10 16,2 1 6-16,1 3 1 0,0-2 3 16,1 3-3-16,3 0-8 0,4 2-4 0,-1-4-8 15,4 1-6-15,1 0-1 0,1-2-5 0,2-3-1 16,0 0-2-16,-2-3-4 0,5 0-7 0,1-2-14 15,-2-3-24-15,6-1-33 0,-4-1-47 0,6-2-101 16,-2-1-166-16,0-1-121 0,-4 0-190 0,-7 0 276 16</inkml:trace>
  <inkml:trace contextRef="#ctx0" brushRef="#br2" timeOffset="158201">3084 15532 1928 0,'0'0'-24'15,"0"0"-28"-15,0 0 2 0,0 0 37 0,0 0 50 16,0 0 24-16,0 0-2 0,0 0-7 16,0 0 4-16,0 0 10 0,0 0 2 0,0 0-1 15,0 0-6-15,0 0-14 0,78 70-5 0,-69-69-4 16,3-1-3-16,5 0-5 0,0 0-9 0,3-3-8 16,1-1-8-16,3-4 0 0,-2 0-1 0,1 0-3 15,1-1-2-15,0-2-1 0,-5 0-3 16,0 0 0-16,-3-1 2 0,-4 0-3 0,-5 2-6 15,3-2-1-15,-7-2-9 0,-3 1-7 0,0 1-5 16,-2-2-9-16,-10 3-10 0,0 0-5 0,-6 0-9 16,-5 4 3-16,-3 0 5 0,-2 4 12 0,1 3 15 15,-3 0 11-15,-1 3 13 0,-1 7 8 16,5 0 5-16,0 3 10 0,1 0 2 0,5 2 2 16,-1 2 7-16,6-2-7 0,4 2 6 0,1-4-8 15,8 3-6-15,3-2 13 0,0 1-1 16,3-1 8-16,9-1 9 0,0 1-11 0,2-1 1 15,2-3-4-15,-1 2-7 0,6-3-2 0,-3-3-7 16,3 0-3-16,-1-2 1 0,6-1-3 0,-2-3 3 16,2 0-1-16,-1 0 1 0,-2-3 1 15,0-2-1-15,0-1-2 0,-5 0 0 0,4 0 1 16,-7-1-1-16,-1 0 2 0,-1 1 1 0,-2 0 1 16,-1 2-2-16,-1 1-6 0,1 0-5 0,-1 2-2 15,-2-1-1-15,3 2 2 0,-2 0 0 16,0 0-3-16,4 0-1 0,-1 0-1 0,2 0-1 15,2 0-4-15,0 2-5 0,0-1-18 16,7 1-32-16,-3-1-47 0,1-1-73 0,1 0-90 0,2 0-133 16,-7 0-36-16,-4-3-411 0</inkml:trace>
  <inkml:trace contextRef="#ctx0" brushRef="#br2" timeOffset="158931">3794 14919 2208 0,'0'0'-29'0,"0"0"-92"0,0 0-50 16,0 0 23-16,0 0 67 0,0 0 101 0,0 0 52 16,0 0-7-16,0 0-7 0,0 0 17 0,0 0 11 15,0 0-4-15,80 177-6 0,-67-146-13 16,-3 5-11-16,0 1-10 0,0 0-11 0,1 1-12 15,-5-3-8-15,1-1-3 0,-4-6-3 0,2-2-2 16,1-3-3-16,-3-7 2 0,2-2 0 0,-1-3-2 16,-1-3 0-16,-2-4-6 0,3-1-6 0,-1-3-8 15,-2 0-9-15,2 0 2 0,0 0 10 16,1 0 11-16,1 0 15 0,2 0 1 0,3-3-11 16,3-3-16-16,1 0-20 0,0-2-11 0,4 2-3 15,1-1 5-15,-3 0 14 0,0 1 5 0,2 2 7 16,0 3 0-16,-3-2-5 0,3 3 5 15,-3 0 0-15,2 0-1 0,-2 0 7 0,0 3 6 16,-1 2 6-16,-2 3 20 0,1 1 5 0,-1 0 5 16,-1 1-2-16,-4-2-4 0,4 4 3 0,-6-2 0 15,2 0 6-15,-4 3 2 0,2-3 1 16,-2 3 2-16,-3-3 0 0,0 0 0 0,0 0 2 16,-3-1 0-16,-2 0-1 0,-3 0 7 0,-2 0 2 15,-4-1-1-15,-3-2-1 0,-1 0-13 16,-1 1-5-16,-5-3-5 0,0-2-2 0,2-1-1 15,2-1-2-15,-2 0 4 0,3 0 3 0,-1 0 0 16,3-6-5-16,2 0-6 0,2 0-9 0,3 0-2 16,3 0-4-16,-2-1-6 0,7 1-10 15,0 2-12-15,2-2-23 0,0 1-40 0,2-1-24 16,7 0-4-16,5 0 12 0,4-3 30 0,5 1 18 16,0-1 7-16,7 0 4 0,2 0 13 0,2 3 14 15,-2-2 8-15,7 2 8 0,-5 0 2 0,-1 2 3 16,-3-2 12-16,-2 6 13 0,-3-2 26 0,0 2 15 15,-6 0-1-15,1 0-1 0,-1 0-7 16,-1 2 0-16,-3 2 2 16,-1 1-6-16,-2 0-11 0,2 3-12 0,-1 0-8 0,0 2 3 0,-4 1 0 15,1 0-2-15,1 0 0 0,-5-1-7 16,3-3-6-16,-4 2-1 0,2-1-3 0,-4-2 1 16,3-1-2-16,-1-1-1 0,-3 0-3 0,2-4-6 15,0 3-4-15,-1-2-7 0,1-1-11 0,-1 0-18 16,4 0-56-16,-2 0-104 0,5-4-200 15,-2-2-156-15,-2 2-633 0</inkml:trace>
  <inkml:trace contextRef="#ctx0" brushRef="#br2" timeOffset="159116">4418 15123 2278 0,'0'0'92'0,"0"0"14"15,0 0-29-15,0 0-50 0,0 0-55 16,0 0-43-16,0 0-6 0,0 0 9 0,0 0 26 16,0 0 6-16,0 0-10 0,0 0-22 0,0 0-49 15,0 0-92-15,102-46-145 0,-84 48-107 16,-7-1-542-16</inkml:trace>
  <inkml:trace contextRef="#ctx0" brushRef="#br2" timeOffset="159671">4894 14747 1864 0,'0'0'60'16,"0"0"6"-16,0 0-41 0,0 0-65 0,0 0-32 0,0 0-12 16,0 0 30-16,0 0 82 0,0 0 60 15,0 0 37-15,0 0-6 0,0 0-28 0,0 0-21 16,13 136-15-16,-7-103-13 0,4 4-12 0,1 4-7 15,-3 3-7-15,3 3-5 0,0 1-3 0,1 5-3 16,0-5 1-16,1-2-4 0,-1-2 1 16,2-7-2-16,1-3-3 0,0-6-2 0,0-7-6 15,0-6 1-15,-2-3 1 0,2-6 3 0,0-1 7 16,3-5 7-16,-1 0 8 0,2 0 5 0,1-8 0 16,1-1-12-16,2 0-12 0,0-3-15 15,2-1-14-15,-2-1-8 0,1-3-8 0,0-2 3 16,-1-1 2-16,-4 1 6 0,-3-2-1 0,-3 1-12 15,-4-1-15-15,-1 4-9 0,-5-2 2 16,-3 2 19-16,0-1 22 0,-11 1 7 0,0 0-2 16,-2 1-7-16,-5 4-6 0,-3 0 4 0,0 8 5 15,0 2 11-15,-5 2 19 0,4 3 16 0,-1 8 23 16,1 4 13-16,3 2 5 0,3 1 9 16,-1 1 3-16,8 2 8 0,-1 1 13 0,2 1-1 15,5 0-12-15,3-2-18 0,0-1-15 0,6-3 5 16,3-2 9-16,5-1 3 0,5 2-7 0,2-2-13 15,5-1-4-15,2 1 0 0,6-3-2 0,3-2-3 16,1-2-12-16,5-1-4 0,-1-2 0 16,3-2-7-16,-1-2-4 0,2 0 0 0,-1 0-7 15,-5 0 4-15,-2-7-2 0,-2 1-2 16,-6 0 4-16,0 2-8 0,-6 0-1 0,-2 1-5 0,-5 2-10 16,-2-1-6-16,-4 2-21 0,-5 0-26 15,0 0-36-15,-5 0-48 0,-1 2-42 0,0 6-40 16,-4 1-72-16,0-1-191 0,-1 1-724 0</inkml:trace>
  <inkml:trace contextRef="#ctx0" brushRef="#br2" timeOffset="161354">427 16476 837 0,'0'0'122'0,"0"0"-170"0,0 0-74 16,0 0-6-16,0 0 56 0,0 0 69 0,0 0 45 15,0 0 29-15,0 0 0 0,0 0 5 0,0 0 11 16,0 0 25-16,0 0 15 0,0 0-4 0,64-16-18 16,-57 8-28-16,2-1-16 0,1 1-10 0,-4-1-3 15,4 0 2-15,-6 0 6 0,3-2 11 16,-3 2 16-16,-4 2 1 0,0-3-7 0,0 3-20 15,0-2-27-15,-5 1-15 0,-4-2-20 0,-2 3-10 16,5 0-11-16,-5 1-7 0,-3 0-2 0,0 3 5 16,-2 1 0-16,-4 2 1 0,0 0-1 15,-1 3 2-15,-4 6 7 0,3 2 6 0,-2 2 8 16,0 3 2-16,1 1 1 0,5 1 3 0,2 3-3 16,1-2 1-16,1 6 4 0,2-1-3 0,1 6 4 15,-1-2 7-15,2 4 2 0,5 2 11 16,-5 2 8-16,8 1 3 0,-1-3 3 0,3 0-5 15,0-3-6-15,4-4-8 16,4-3-10-16,-1-2 2 0,4-5 13 0,1 0 4 0,0-1 7 16,2-3-8-16,1 0-20 0,0-5-3 0,2 0-3 15,4-4 3-15,-2 0 3 0,5-3-1 0,0-1-5 16,1 0-12-16,1-5-14 0,0-4-8 0,-4 1-5 16,2-4 12-16,-2 1 10 0,-4-1 7 15,-3 0 14-15,-3 2 5 0,-1 3 7 0,-6 2 13 0,1 2 7 16,-3 2 11-16,-3-1 9 0,0 2-2 15,0 0-10-15,0 0-17 0,0 0-16 0,0 0-13 16,0 2-9-16,0-1-6 0,0 3 7 0,1 2 14 16,3 4 17-16,4 0 11 0,-2 4-7 15,3 2-7-15,4 0-8 0,0-1-1 0,2 0 5 16,-1-2-2-16,1-3 0 0,4 0 1 0,-4-3-4 16,1-1 2-16,-2-2 1 0,3-1 6 0,2-1 7 15,-3-2 1-15,0 0 0 0,6 0 1 16,-4-4-1-16,0-2 0 0,2-5 2 15,-3-2-3-15,-1 0-2 0,2-4-1 0,-5-3-6 16,0 3 3-16,-6-3-2 0,1 0-4 0,-6 0 2 0,-2 2-18 16,0 0-4-16,-8-2-8 0,-1 1-10 15,-8 1 1-15,1 2 2 0,0 2 0 0,-8 0 3 16,4 3 0-16,-5 3-1 0,1 0 3 0,-2 3-1 16,0 4 6-16,5 1-3 0,-1 0-1 0,1 3 4 15,4 5-4-15,2 1 2 0,3 1-2 16,5 2 1-16,-1 2 7 0,5 3 7 0,0 1 9 15,3 0 9-15,0 0 1 0,3 3 1 0,1-4-2 16,7 0-5-16,1 0 3 0,1 0 0 0,2-3-1 16,0 0 4-16,0-5-4 0,0 1 1 0,4-3-2 15,-4-1-5-15,1-1-3 0,-2-2-2 16,0-1 1-16,1-2 1 0,-2 0 0 0,1 0-4 16,0-3-6-16,1-5-3 0,2 0-4 0,-2-3-2 15,0 0-4-15,2-4-4 0,-2-2-4 0,0-2-3 16,3 3-3-16,-9-1 3 0,4 2-7 15,-3-1 8-15,1 1 4 0,-1 1 4 0,-3 3 7 16,1 2 4-16,-4 1-8 0,0 3-9 0,2 2-24 16,-4 3-23-16,0 0 6 0,0 0 19 15,4 0 38-15,-2 4 41 0,0 4 16 0,4 3 6 16,-4 0 2-16,6 4-3 0,-5 0 0 0,4 2-3 16,-5 2-3-16,4 1-6 0,-5 2-11 0,1-3-5 15,3 0-9-15,-5-3-4 0,2-5-2 16,2-3-2-16,-3-4 0 0,-2-1-2 0,-1-1 1 15,1-1 0-15,-1-1 6 0,2 0 4 0,-1 0 8 16,3 0 2-16,-1-1-6 0,0-5-6 0,3-2-14 16,3-6-13-16,3-3-11 0,2-5-7 0,1-1 1 15,4-3 1-15,-3 2 2 0,-1 1 3 16,-1 0 3-16,-2 4 9 0,-2 0 12 0,-5 4 6 16,3 4 9-16,-4 2 13 0,-2 4 6 0,-1 4 3 15,-1 1-9-15,1 0-14 0,-1 0-12 0,5 0-9 16,-3 3 8-16,1 3 17 0,1 3 20 0,4 3 17 15,2 2-2-15,-3 3-15 16,4-1-6-16,-1 3-14 0,-1-1-2 0,2 2 0 0,2 0-10 16,1 1 3-16,1 0-4 0,5 1-8 0,-3-3-21 15,6 1-44-15,-3 0-80 0,5-2-183 16,-3-6-333-16,-8-3-846 0</inkml:trace>
  <inkml:trace contextRef="#ctx0" brushRef="#br2" timeOffset="162802">2550 16650 1137 0,'0'0'8'16,"0"0"-101"-16,0 0-41 0,0 0 0 0,0 0 62 15,0 0 81-15,0 0 49 0,0 0 12 0,0 0-14 16,0 0-13-16,0 0-7 0,0 0-2 16,0 0 2-16,0 0 3 0,146-86-2 0,-132 73 0 15,-2 2-7-15,-1 0-4 0,-3 2 7 0,0 2 10 16,-5 2 7-16,2 1 16 0,-3 2 8 0,-2 0 18 15,0 2 10-15,0 0-3 0,0 0-14 16,0 0-32-16,-2 0-28 0,0 0-24 0,-1 0-22 16,2 0-3-16,-1 0-1 0,2 2 7 0,-3-2 3 15,1 2-15-15,-5 0-15 0,3-2-6 0,-4 1 6 16,3-1 24-16,1 1 23 0,-2-1 16 16,4 0 13-16,-1 0 6 0,2 0 9 0,0 0 2 15,-3 0-4-15,2 0-6 0,1-1-17 0,0 0-10 16,-2-3-7-16,-1 1-3 0,-2 1 6 15,5 1-1-15,-2-2-3 0,-4 1-2 0,5 1-5 0,-3-1-8 16,-1 2-5-16,3-1-9 0,-3 1-13 16,-2 0-11-16,3 0-13 0,-5 0-7 0,-1 6 3 15,-1 0 12-15,2 3 11 0,0 2 19 0,-3-1 9 16,2 3 5-16,-1-1 3 0,0-1-1 16,-1 1 4-16,4 0 1 0,1-1 4 0,-2-2 0 15,5 0-4-15,-2-2-5 0,6-1-14 0,-1-1-10 16,2 1 6-16,0 0 14 0,0 0 24 0,2 1 16 15,6 3 8-15,-3-2 3 0,6 1-7 16,0-1-4-16,1 1-5 0,2-1-13 0,1 3 5 16,1 0 9-16,1 0-3 0,5-1 3 0,-5 3-9 15,7-1-7-15,-1-1-1 0,-4 3-1 0,-1 2 0 16,1-1-3-16,-4 0-1 0,-2 1 4 16,0 1 1-16,-2-1 1 0,-6-1 5 0,3-1 4 15,-5-4 1-15,-2-1 6 0,-1-3 6 0,0-3 18 16,0 1 27-16,0-3 22 0,-2 0 1 0,-8 1-11 15,3 0-29-15,-8-1-18 0,-2 1-11 0,-1-2-7 16,-5 0 6-16,1 0-10 0,-3 0-2 16,-1 0-2-16,0-3-11 0,0-2 2 0,2 2 2 15,-1-2-1-15,6-1 2 0,-1 1 2 0,3-1-3 16,4 1 4-16,0-1-3 0,2 1 0 0,6 1 3 16,-1 0-4-16,4 1 2 0,2 2-13 15,0-1-28-15,0 2-36 0,2-1-10 0,7 1 11 16,0 0 23-16,3 0 32 0,5 0 12 0,-1-2-1 15,9-1 4-15,2 0 5 0,2-1-2 0,6-3 0 16,3 0 1-16,-2-2-7 0,2-2-2 16,0-1-11-16,-1 1-11 0,-5-1-5 0,3-2-6 15,-5 2 3-15,-1-1 4 0,-3 1 3 0,-3 0 8 16,-5 0 10-16,-3 3 9 0,-3 2 10 16,-1 1 11-16,-8 1 10 0,1 2 14 0,-1 1 6 15,-3 2 3-15,0 0-7 0,0 0-10 0,-3 0-15 16,-1 0-12-16,4 0-11 0,-2 3-13 0,0 2-12 15,-1 2-1-15,-2 1 3 0,2 3 11 0,0 5 15 16,-1 0 7-16,3 2 8 0,1 1 4 16,0-1 3-16,0 0 0 0,1 0-2 0,6-3 3 15,2-1 0-15,-2-1 2 0,4-4-1 0,3-2-4 16,-2-1-4-16,2-2-4 0,-1-1-2 16,1-1 2-16,0-2-2 0,-1 0 2 0,2-2 3 15,2-4 1-15,0-1 1 0,1-3 1 0,4-1-1 16,-3-3-3-16,3-2-2 0,-4 1-2 0,0 0-2 15,-5 0 0-15,-2 0 4 0,1 0 2 0,-3 0 4 16,-4 0 1-16,-4-2-6 0,-1 0-8 0,0-1-5 16,-2 0-6-16,-9-1 5 0,0 3-3 15,-3-2 2-15,-2 3 2 0,-1 2-2 0,0 0 6 16,-2 2-2-16,2 3-3 0,2 2-1 0,3 1-6 16,1 2-2-16,4 0-3 0,0 3-10 15,6-1-15-15,1 1-43 0,0 0-65 0,0 0-45 16,1 0 11-16,6 4 13 0,0 4-9 0,5-1-57 15,3 1-122-15,6 0-62 0,-5-4 51 16,-5 1-110-16</inkml:trace>
  <inkml:trace contextRef="#ctx0" brushRef="#br2" timeOffset="163832">3566 16146 1540 0,'0'0'-20'0,"0"0"-13"16,0 0-49-16,0 0-63 0,0 0 25 15,0 0 23-15,0 0 71 0,0 0 75 0,0 0 35 16,0 0 22-16,0 0 8 0,0 0 16 0,0 0 1 16,13 163-1-16,0-130-17 0,0 6-15 15,2 3-13-15,0 4-22 0,0 4-11 16,2 4-15-16,-4 4-19 0,1 2-9 0,-4 2-8 0,1-1 3 15,-5 0-1-15,1-1-1 0,-5 2 3 0,2-3-3 16,-2-2 2-16,-2-4 1 0,0-7-2 16,0-6 3-16,-5-10 1 0,2-5 2 0,-4-9 16 15,2-4 11-15,-5-5 17 0,1-4 2 0,-8 1-9 16,0-4-13-16,-2 0-17 0,-6 0-10 0,-1 0-2 16,0 0-6-16,-1-4 3 0,-1-2 1 0,1 2-3 15,-2-2 3-15,4 2-5 0,-1-3-2 16,0 3 2-16,5-1-1 0,3 3 7 0,5 0 0 15,0-2-1-15,8 1 2 0,-3 1-2 0,6 2-5 16,2-1-4-16,0 1-17 0,0-2-16 16,0 1-32-16,9-1-30 0,-4 1 24 0,7-4 24 15,3-1 43 1,7-3 45-16,4-5 1 0,6-5-5 0,3-5-6 0,5-5-8 0,3-5-13 0,1-4-13 16,4-2-17-16,-3-3-16 0,-3 2-9 0,2-2-2 15,-4 1 8-15,-5-2-40 0,-2 0 16 16,-2 2 14-16,-5-3 12 0,-4 3 54 0,-3-1-4 15,-4 1-4-15,-3-1 2 0,-3 0-2 0,-4 1 7 16,-4 2 17-16,-1 2 9 0,0 3 15 0,-8 5 6 16,-1-1 0-16,-2 5 6 0,-3 4-3 15,2 4 1-15,-2 2-2 0,2 5-18 0,0 2-8 16,3 5-11-16,4 1-10 0,1 2-9 0,2 1-15 16,0 0-4-16,2 0-29 0,0 0-10 0,0 7 17 15,0 7 13-15,0 4 34 0,0 5 25 16,0 7 4-16,0 4-4 0,5 3 0 0,2 6-6 15,1 3-4-15,3 1-3 0,1 3-7 0,-1 3 0 16,2 2-4-16,-4 5-5 0,2 0 1 0,-1 3-3 16,-5-2-2-16,1 2 1 0,-1-2-4 0,-2-1-4 15,1-10 0-15,-3-5-5 0,2-8 2 0,-3-10 3 16,0-7 0-16,0-7 5 0,0-2 1 16,0-3-1-16,-4-2 3 0,0 2-2 0,0-1 3 15,-6-3-4-15,2 2-7 0,-2 1-8 0,-1 0-9 16,-2-1-8-16,-2-2-1 0,0 2 0 15,-2-3-2-15,0 0 5 0,2-3 7 0,-2 3 7 16,2-2 10-16,-1-1 4 0,2 0 1 0,1 0 3 16,0-1 5-16,2-5-6 0,0-4-12 15,0 0-5-15,-1-4-13 0,7-2 4 0,-3-3 8 16,2-1 1-16,2-3 9 0,0-1 5 0,4-2 5 16,0 0 5-16,1-2-7 0,9 2-7 0,1 3-10 15,2 2-4-15,4 1 1 0,2 2 4 16,4 1 4-16,2 1 6 0,2 3 1 0,2 1-4 15,1 0-2-15,2 1 1 0,0 1 2 0,2-1 6 16,-1 0 3-16,-2 1 0 0,2-2 4 0,-3 4-2 16,-3-3 2-16,2 0 3 0,-4 3 7 0,-1 0 14 15,-6 1 12-15,-3 2 5 0,-6 2-1 16,1 1-8-16,-6 2-4 0,-4 0 14 0,0 0 18 16,0 0 13-16,0 0 1 0,0 0-18 0,0 0-30 15,0 2-19-15,0-1-19 0,0 2-3 0,0 3 9 16,0 2 9-16,0 1 9 0,0 3 5 15,0 2-12-15,0-2-11 0,7 0-15 0,-3-3-20 16,2 1-17-16,2-4-27 0,-1-1-28 0,1 0-53 16,5-2-115-16,0 0-163 0,-4-3-35 0,-3 1-388 0</inkml:trace>
  <inkml:trace contextRef="#ctx0" brushRef="#br2" timeOffset="164053">4216 16435 2476 0,'0'0'65'0,"0"0"26"0,0 0-11 0,0 0-34 0,0 0-49 16,0 0-88-16,0 0-47 0,0 0-1 16,0 0 26-16,0 0 52 0,0 0 20 0,0 0-19 15,0 0-49-15,64-23-73 0,-44 35-119 16,1 2-124-16,-1-1 22 0,-9-4-289 0</inkml:trace>
  <inkml:trace contextRef="#ctx0" brushRef="#br2" timeOffset="164561">4655 16673 1520 0,'0'0'425'0,"0"0"-466"0,0 0-74 15,0 0 35-15,0 0 62 0,0 0 74 0,0 0 46 16,0 0-10-16,0 0-6 0,0 0-8 15,0 0-2-15,0 0 0 0,0 0-3 0,0 0-5 16,58 26-10-16,-53-26-14 0,-1 0-1 0,6 0-6 16,-2-2-1-16,2-4 1 0,2-2-6 15,0-2-5-15,0-3-4 0,1 1-15 0,-4-3-1 16,-1 1-9-16,1 3 0 0,-4-1-2 16,-5 3-4-16,0 0-1 0,0 0-11 0,-1 1-17 0,-6 1-14 15,-1 1-25-15,-3 1-9 0,0 2-2 0,-4 3-2 16,0 0 12-16,-2 2 10 0,-2 9 14 0,0 1 19 15,-1 6 17-15,-1 2 18 0,1 2 5 0,2 3 15 16,2-1 14-16,2 2 0 0,4 1 4 16,5-1-8-16,1 2-10 0,2-4 5 0,2 0-1 15,0-2 2-15,9-3-3 0,-1-2-5 0,3-2-3 16,0-3 0-16,5-1 2 0,-1-2-1 16,1-3-2-16,1-2 3 0,-1-1-3 0,2-1-1 15,2-2-2-15,0 0-7 0,1-2-4 0,1-4-2 16,-3-2-6-16,5-1-3 0,-4-1-11 0,1 0-15 15,-2 0-4-15,-3 1 0 0,-1 0-1 16,-4 1 14-16,-3 4 11 0,-4 1 17 0,0 0 24 16,-2 3 17-16,-1 0 11 0,-1 0-3 0,0 0-3 15,0 0-13-15,0 0-18 0,0 0-11 16,0 0-21-16,0 3-17 0,2 0 5 0,-1 1 10 16,4 4 25-16,1-1 24 0,1 4 3 0,2 0 0 15,5 0-13-15,-2 0-10 0,2-3-4 0,2 1-8 16,-1-2 0-16,0-1-11 0,2-1-17 0,-2-3-23 15,0 0-63-15,0-2-90 0,1 0-145 0,3 0-173 16,-7 0 43-16,-3-3-238 0</inkml:trace>
  <inkml:trace contextRef="#ctx0" brushRef="#br2" timeOffset="164743">4994 16378 2477 0,'0'0'70'16,"0"0"-2"-16,0 0-28 0,0 0-55 0,0 0-97 16,0 0-27-16,0 0-3 0,0 0 20 0,0 0 55 15,0 0-25-15,0 0-79 0,0 0-103 0,0 0-138 16,83 18 5-16,-73-11-295 0</inkml:trace>
  <inkml:trace contextRef="#ctx0" brushRef="#br2" timeOffset="165621">5419 16818 1418 0,'0'0'102'0,"0"0"-9"0,0 0 11 0,0 0-10 15,0 0-8-15,0 0-9 0,0 0-24 0,0 0-7 16,0 0-7-16,0 0-9 0,0 0-13 16,0 0-13-16,0 0 8 0,0 0 11 0,-15 0 18 15,25 0 16-15,6 0-5 0,0 0-15 0,2 0-13 16,5 0-10-16,1-6 0 0,4-1 5 0,-1-5-1 15,2 1-7-15,-1-2-13 0,0-1-10 0,-6 0-12 16,-3 0-7-16,0 0-4 0,-4 3-3 16,-4-2 4-16,-3 1 8 0,-1 0-5 0,-2 1-12 15,-5-1-12-15,0 1-17 0,0 1 0 16,-9-1 3-16,-1 3-5 0,-2 1-12 0,-2 1-14 0,-4 3-11 16,1 1 9-16,-2 2 24 0,-5 5 23 15,4 4 25-15,-1 2 18 0,0 3 14 0,3 1 12 16,0 2 16-16,4 2 20 0,2-1 11 0,5 3 3 15,0 1-3-15,3 0-8 0,4 2-11 0,0-2 5 16,0 3-5-16,9-2 11 0,0-1 6 0,1-2-9 16,3-2-2-16,4-2-18 0,-2-5-9 15,1 0 1-15,2-3 0 0,1-3 3 0,0-3 6 16,0 0 1-16,2-2-2 0,-4 0-5 0,7-6-14 16,-4-3-20-16,1-1-21 15,-1-1-23-15,-1 0-22 16,0-3-12-16,-2 2-7 0,0-2 0 0,-3 2-3 0,-3-2 8 0,0 3 17 0,-4-2 23 15,0 1 35-15,-3 1 26 0,-3 0 28 16,0 3 29-16,-1 3 12 0,0 2 0 0,0 2-2 16,0 1-13-16,0 0-15 0,0 0-14 0,0 0-30 15,0 0-26-15,0 3-15 0,0 1 19 0,0 3 32 16,0 6 27-16,0-1 18 0,2 3-7 16,2 2-16-16,-1 0-13 0,1 0-2 0,3 1-1 15,-2-1-5-15,3-1 3 0,0-1-3 0,3-1-8 16,0-2-7-16,0-3-2 0,1-2-1 0,-2-3 5 15,2-1 8-15,-1-1-9 0,3-2-5 0,-5 0-20 16,4-2-36-16,-1-5-28 0,3-5-41 0,-1 1-22 16,1-6 6-16,1 0 10 0,-2-3 23 15,-2 0 25-15,-1 1 11 0,-2 1 12 0,-2 1 15 16,-4 0 20-16,1 2 28 0,-2 2 44 0,-2 3 57 16,0 3 44-16,0 2 38 0,0 2-13 0,0 3-51 15,0 0-54-15,0 0-56 0,0 0-37 16,0 5 20-16,1 2 26 0,3 3 24 0,-3 4 33 15,5 2-4-15,1 2-10 0,-2 1-3 0,2 1-16 16,1 0-11-16,0-3-13 0,3 0-11 16,0-4-10-16,4-2 2 0,0-5-3 0,-1-1 3 15,2-2 2-15,6-3-12 0,-6 0-23 0,6-2-50 16,-1-7-74-16,2-4-123 0,0-2-195 0,2-6-24 16,-6 4-63-16,-5 5 203 0</inkml:trace>
  <inkml:trace contextRef="#ctx0" brushRef="#br2" timeOffset="166118">6596 16057 2187 0,'0'0'137'0,"0"0"-82"16,0 0-56-16,0 0-82 0,0 0-2 0,0 0 33 15,0 0 34-15,0 0 72 0,0 0 6 16,0 0-2-16,0 0 4 0,0 0-8 0,0 0-6 15,0 0-9-15,61 155-14 0,-58-128-6 0,4 3-6 16,-3 6-3-16,-2 3 1 0,3 4-2 0,-4 5-1 16,0-1-1-16,2 4-1 0,-3-3-2 15,1 0-1-15,1-4 3 0,2-2-4 0,0-6 1 16,1-4-1-16,4-7-3 0,-3-5-4 0,5-6 0 16,2-4 1-16,-4-4 1 0,5-2 3 15,-1-2 2-15,2-2-4 0,-1 0 3 0,1-2-8 16,4-3-6-16,2-3-11 0,1-3-12 0,-1-1-6 15,4-2-2-15,1 0 5 0,-3-2 3 16,-2-3 7-16,1 3 3 0,-7-1 5 0,-3 3 6 16,-4 2 5-16,-3-1 2 0,-3 2-1 0,-2 2 9 0,0-1 3 15,-4 4 6-15,-2 1 6 0,1 1-6 16,-3 3 3-16,4 1-4 0,-6 0 2 0,6 0 7 16,-6 5 0-16,6 4 5 0,-3 1 9 0,2 6 14 15,1 1 11-15,-2 3-5 0,4 2-11 0,2 1-6 16,0-3-16-16,0 2 2 0,8 0 1 15,4-2 1-15,6-1 10 0,-2-2-4 0,7 0-3 16,1-3-6-16,0-4-14 0,5-1-2 0,1-3-3 16,-1-3-4-16,2-3 2 0,3 0-4 15,-2-3-10-15,0-6-20 0,0-3-42 0,-1 0-59 16,-1-2-66-16,-4-3-103 0,0 2-202 0,-10 2-30 16,-5 4-467-16</inkml:trace>
  <inkml:trace contextRef="#ctx0" brushRef="#br2" timeOffset="166327">6667 16427 2675 0,'0'0'95'0,"0"0"3"0,0 0-33 0,0 0-50 15,0 0-11-15,0 0 3 0,0 0 1 0,0 0 12 16,0 0-8-16,0 0-5 0,0 0 0 15,177-30-11-15,-145 30 4 0,4 0-3 0,4 0-23 16,-3 2-43-16,0 2-86 0,-3 4-137 0,-1-1-259 16,-10-1-107-16,-8-1-597 0</inkml:trace>
  <inkml:trace contextRef="#ctx0" brushRef="#br2" timeOffset="167768">9795 16493 911 0,'0'0'180'0,"0"0"46"0,0 0-19 0,0 0-6 15,0 0-22-15,0 0-57 0,0 0-41 0,0 0-26 16,0 0-19-16,0 0-1 0,0 0 3 0,0 0 9 16,0 0 14-16,0 0 4 0,-122-83-3 15,122 81-10-15,0 1-21 0,2-1-25 0,0-1-32 16,1 0-33-16,4-1-14 0,-2-2 1 0,6-1 16 15,0 0 26-15,-1-2 14 0,1 1 6 16,0 2-1-16,-2 1 1 0,-5 2 2 0,-1 1 6 16,1 1 8-16,-4 1 8 0,0 0 5 0,-7 0-1 15,2 0-15-15,-6 0-19 0,-4 3-21 0,-6 1-6 16,2 4 6-16,-5 2 12 0,-5 2 13 16,-2 2 8-16,-3 2 3 0,-5 3 1 0,1-2 0 15,4 2-1-15,-2-2 0 0,8 1-5 16,2-1-3-16,3-1-10 0,8-1-14 0,5 0-13 0,5-2-4 15,5 1 1-15,0 1 7 0,1 3 9 0,11-1 17 16,0 0 8-16,2-1 15 0,4 0 4 0,5-3-3 16,3 0-2-16,1-2-4 0,2 0-2 15,5 1-2-15,-4-1 3 0,0-2 1 0,2 2 1 16,-1-2-1-16,-2 0-4 0,-2 1-3 16,-1 3-1-16,-3 1 1 0,-5 0-7 0,-3-3-2 15,-3 1-5-15,-4-1-6 0,-3 0 12 0,-5-4 14 16,0 3 32-16,-3-3 27 0,-7 1 10 0,-3 0 2 15,-4-2-16-15,-5 0-15 0,2-1-8 0,-6-2-1 16,-1 0-4-16,-6 0-6 0,3-3-2 16,-4 0-4-16,1 0 0 0,-1 0 3 0,1 0-8 15,4 0-3-15,3 0-5 0,3-1-7 0,8 1 2 16,3-2-9-16,6 1-22 0,2 1-60 0,2-2-149 16,2 2-231-16,5-1-25 0,-1 1 54 15,0 0-30-15</inkml:trace>
  <inkml:trace contextRef="#ctx0" brushRef="#br2" timeOffset="168893">10038 16660 2003 0,'0'0'-188'15,"0"0"21"-15,0 0 50 0,0 0 93 0,0 0 65 0,0 0 31 16,0 0 10-16,0 0 7 0,-23 177-3 15,23-146 1-15,0 5-7 0,-2 0-4 16,2 3-6-16,0 2-14 0,0 7-16 0,0 0-17 0,0 2-10 16,0 0-2-16,3-4-4 0,4 0 3 15,-3-3-2-15,4-3-1 0,-2-3-4 0,-1-9-9 16,2-9-5-16,-4-7-10 0,3-5 9 0,-3-6 13 16,-1-1 28-16,-1 0 28 0,-1 0 17 15,1-1-2-15,1-7-34 0,3-4-26 0,-2-6-25 16,1-5-20-16,3-3 4 0,-3-1-2 0,1-2-20 15,-1-2-11-15,-2 0-8 0,-2-3 3 0,0-2 17 16,0 0 18-16,-6-1 11 0,-1 0 3 16,-3 1-6-16,3-1 6 0,-3 2 8 0,1 3 12 15,5 1 16-15,-2 6 12 0,1 1 5 0,5 5 6 16,-2 2-2-16,2 6-13 0,0 1-24 16,3 3-41-16,7 2-27 0,0 0-11 0,5 2 0 15,2 2 24-15,9 1 13 0,-2 0 7 0,5 0 7 16,0 1 3-16,5 5 5 0,-1 2 9 0,-3 0 4 15,4 1 6-15,-4 0-2 0,0 0 2 0,1 2 3 16,-3-4-6-16,-7 2 0 0,3-1-3 0,-8-2-5 16,-2 0-3-16,-5 0-7 0,-1-2-7 0,-6-1-7 15,-2-2 21-15,0 1 29 16,-2-1 42-16,-7 1 29 0,-2-1-3 0,-4 1-21 0,-6 0-24 16,-2-1-17-16,-3 0-6 0,-1 0-4 0,-6-1-4 15,5 0-3-15,-1 2 2 0,2-2 0 16,1 1 1-16,2-1 2 0,7 2-3 0,3-2-3 15,3 0-2-15,7 1-7 0,3-1-6 0,1 0-18 16,0 0-17-16,1 0-36 0,3 0 5 16,7 2 27-16,0-1 32 0,4 1 48 0,3-1 15 15,6-1 2-15,2 0-7 0,10 0-8 0,-1-7-17 16,10-3-18-16,0-4-24 0,3-1-33 0,-1-1-38 16,2-1-17-16,-6 0-10 0,-2 0 9 0,-1-2 21 15,-5 2 10-15,-4 0 21 0,-6-1 27 16,-4 1 29-16,-2 0 30 0,-7 1 18 0,-6 2 10 15,-6 0-2-15,0 2-11 0,-10-1-11 0,1 3-9 16,-10 0-1-16,1 1 8 0,-5 3 5 0,2 4 0 16,-2 2-3-16,-2 0 0 0,6 0-4 15,-3 8 3-15,6 1-1 16,0 5-2-16,2 1 3 0,4 2 3 0,1 5 11 0,6 0 14 0,2 4 8 16,1 1 8-16,0 4-3 0,7-2-12 0,3 0-13 15,3-2-18-15,3-5-3 0,6-5-8 0,-3-4 5 16,7-4 6-16,0-5-6 0,1 0 8 15,6-3-7-15,-4-1-6 0,1 0-3 0,0-1-8 16,1-5-19-16,-1-2-14 0,-2-2-20 0,-1-1-7 16,-3-3 6-16,-4 0 7 0,0-2 16 15,-6 3 6-15,-7-1 4 0,-1 1-2 0,-6 0-6 16,0 0-8-16,-6-1 0 0,-7-2 4 0,-2 4 15 16,0-4 13-16,-3 1 13 0,-5 1 10 15,6 2-4-15,-5 1-4 0,4 4-1 16,-3 0-2-16,5 2 7 0,2 0 2 0,2 4-9 0,1 1-11 15,8 0-23-15,1 0-25 0,2 0-10 0,0 4 13 16,1 4 23-16,7 1 27 0,-1 1 14 0,5 3-1 16,5 1-1-16,3 1 11 0,-1-1 7 15,6-2 3-15,2 1 4 0,3-1-9 0,3-1-7 16,-2-2-6-16,4 2-11 0,-4-2 0 0,-2 0-3 16,-3-2-4-16,0 3 1 0,-9-3-2 0,4 1 1 15,-8-2 6-15,-2 0 2 0,-4-1 3 0,0-1 1 16,-7 1 8-16,0 0 23 0,0 1 30 15,-10 1 17-15,-2 2-2 0,-3 2-23 0,-7-2-27 16,-4 0-17-16,-1 0-1 0,-3-2-1 0,-1-1-3 16,-4-3 2-16,5-2-4 0,3-1 0 0,1 0-2 15,3 0-5-15,7 0-3 0,3 0-9 16,8-3-12-16,-2 2-15 0,6-2-32 0,1 0-48 16,0-1-142-16,8-2-123 0,0-1-95 0,11-3 4 15,0-2 144-15,2 3 101 0,-9 1 70 0</inkml:trace>
  <inkml:trace contextRef="#ctx0" brushRef="#br2" timeOffset="169200">11513 16734 1255 0,'0'0'353'0,"0"0"-80"15,0 0-119-15,0 0-48 0,0 0-14 0,0 0-32 16,0 0-41-16,0 0-35 0,0 0-8 16,0 0 0-16,0 0 15 0,0 0 16 0,0 0 4 15,0 0-3-15,-24 68-3 0,24-53-5 0,0 0-4 16,0 0 1-16,4-1-2 0,5 0-2 0,0-2 0 15,-2 0 0-15,5-1 3 0,1-2 2 16,-1 0 4-16,2-2 1 0,-2 1-2 0,-1-2-1 16,1 0-1-16,-5-1-1 0,4-1 3 0,-7 1 2 15,3-2-1-15,-5 0 4 0,-2 0 2 16,0-2 6-16,-1 1 14 0,-7 1 29 0,1 2 9 16,-5 3-1-16,-7-1-13 0,0 4-28 0,-7 1-12 15,-6 3-6-15,-3-3-1 0,-4 2-4 0,5-3 3 16,0-1-2-16,8-3 2 0,6 0-4 15,2-3-7-15,8-1-21 0,2-2-50 0,6-1-88 16,2 0-122-16,0 0-90 0,1 0-61 16,3 0-10-16,3 0-312 0</inkml:trace>
  <inkml:trace contextRef="#ctx0" brushRef="#br2" timeOffset="169570">11809 16987 2190 0,'0'0'28'0,"0"0"-103"0,0 0-30 0,0 0 34 0,0 0 58 16,0 0 46-16,0 0 16 0,0 0 1 16,0 0-3-16,0 0-5 0,0 0 7 0,0 0 2 15,0 0 0-15,0 0 3 0,26 60-13 0,-22-57-6 16,4-2-2-16,-2 2-8 0,6-3 3 16,0 2-2-16,3-2-3 0,2-2 0 0,4-4-11 15,-2-3-6-15,5-3-9 0,-1 0-12 0,-4 1-4 16,6-2-6-16,-6-3-3 0,1 1 8 15,-5-1-1-15,-1 0 9 0,-3-2 9 0,-7-1 3 16,3 0 4-16,-7-2 3 0,0 1-12 0,-7 0-7 16,0 0-12-16,-8 4-6 0,-4 0 6 0,1 6-4 15,-6 1 7-15,-1 5 1 0,2 4-4 16,-6 0 8-16,2 6 3 0,-2 5 7 0,2 3 10 16,0 1 9-16,2 3 3 0,6 0 5 0,4 2 3 15,3 1-4-15,2 1 1 0,7-1-5 0,2 2-8 16,1-4-1-16,0 3-4 0,5-4-6 0,6-1 1 15,2-3-9-15,2 1-4 0,1-3-20 0,7-3-50 16,2-3-82-16,2-3-187 0,-8-1-180 16,-1 0-687-16</inkml:trace>
  <inkml:trace contextRef="#ctx0" brushRef="#br2" timeOffset="170149">12195 16642 1933 0,'0'0'103'0,"0"0"-108"15,0 0-60-15,0 0-82 0,0 0 39 16,0 0 38-16,0 0 35 0,0 0 65 0,0 0-20 16,0 0-2-16,0 0 10 0,0 0 11 0,0 0 5 15,0 0-2-15,141 12-4 0,-115-12-9 0,-2 0-8 16,1 0-4-16,-2 0-5 0,-1 0 0 0,-1-1-1 15,-5 1-2-15,-4 0-5 0,-2 0-4 16,-3 0-8-16,-5 0-6 0,0 0-2 0,0 1 13 16,-2 4 30-16,0 2 37 0,0 3 27 0,-5 3 2 15,-1 6-13-15,-3 2-23 0,-3 5-16 0,-1 1-3 16,0 2-3-16,-1 0 1 0,0 1 2 0,3 1 2 16,6-2 3-16,-3-5-3 0,6-1-3 15,2-6-9-15,0-2-2 0,0-5 3 0,7-1 7 16,0 0 1-16,1-2 4 0,2-1-2 0,1-2-3 15,7-2 2-15,1-1-3 0,2-1-5 0,1 0-6 16,6-6-15-16,3-3-14 0,-1-3-19 16,0-1-23-16,2 0-11 0,0-4-9 0,-2 1 4 15,-1-3 18-15,2 1 11 0,-6-2 17 0,-2-1 6 16,-1 1 6-16,-6-1 10 0,-3 1 9 16,-9 2 9-16,1 1 6 0,-5 1-1 0,-7 2 4 15,-5 2 4-15,-3 1 5 0,-1 3 5 0,-7 2 3 16,3 3-1-16,-3 3-1 0,-1 0 4 0,5 3-1 15,-3 7-4-15,7-1-5 0,1 3 2 0,0 2-3 16,2 0 3-16,4 5-1 0,1 1-10 16,0 3-1-16,3 1 2 0,4 2 1 0,0 0 2 15,10-1-3-15,3 1-2 0,5-1-2 0,9 0-1 16,9 1-1-16,4-3-8 0,3-4-2 0,8 0-14 16,2-5-10-16,0-3-17 0,3-5-46 0,0-3-63 15,-3-3-73-15,2 1-169 0,-15-1-227 16,-14 0-807-16</inkml:trace>
  <inkml:trace contextRef="#ctx0" brushRef="#br2" timeOffset="171348">2288 17360 118 0,'0'0'28'15,"0"0"23"-15,0 0 59 0,0 0 81 0,0 0 45 16,0 0 11-16,0 0-20 0,0 0-44 0,0 0-15 16,0 0 0-16,0 0-6 0,0 0-11 0,0 0-23 15,-35-9-24-15,35 9-25 0,0 0-20 16,0 0-15-16,0 0-15 0,0-2-13 0,0 2-17 15,0 0-20-15,2 0-11 0,-1 0-14 0,5 0-7 16,-4 0 9-16,3 0 23 0,5 0 25 0,4 0 26 16,1 2 15-16,7 1 0 0,3-2-2 0,2 2 0 15,4-1-1-15,9-1-6 0,1-1-1 16,3 2-1-16,6-2-4 0,1 0-5 0,0 0-7 16,0 0 0-16,-1 0-5 0,1 0 2 0,-5-2-2 15,1-2-3-15,-6 1 0 0,-3-2-2 0,-7 1 3 16,-3 1-4-16,-4-1-1 0,-9 1-3 15,-2 3-3-15,-5-3 0 0,-5 3 0 0,-3 0-1 16,0 0-1-16,-3 0-8 0,-4 0-9 0,4 3-14 16,-4-1-2-16,-1 4-28 0,-4 2-47 0,-3 1-88 15,-6 5-157-15,8-3-236 0,5-3-817 0</inkml:trace>
  <inkml:trace contextRef="#ctx0" brushRef="#br2" timeOffset="172078">4639 17539 2287 0,'0'0'98'0,"0"0"10"0,0 0-9 16,0 0-28-16,0 0-18 0,0 0-25 0,0 0-32 15,0 0-14-15,0 0-6 0,0 0 1 0,0 0 6 16,0 0-1-16,0 0-5 0,0 0 6 0,3-29 3 15,6 33 9-15,3-1 15 0,4 3-1 16,1-2 3-16,9 4-2 0,2-1-1 0,8 2 0 16,3 3-4-16,2-2 3 0,4 0 3 0,7 0 1 15,1-1 3-15,3-1-3 0,2-3-4 0,4-2 4 16,5 0-2-16,0-1 1 0,2 1 2 16,2-2-6-16,6 2 1 0,-2 0-6 0,4 2 5 15,-1-2 3-15,0 0-2 0,1 0 7 0,2-1-5 16,-1 2-1-16,1-2 1 0,1-1-2 15,-2 2 0-15,1-1 1 0,1 2-3 0,-2 0 3 16,-1-1 4-16,1 1 0 0,-4 1 3 0,-2-2 0 16,0 0-4-16,-3 0 5 0,-3-2-10 0,-1-1 5 15,-6 0-3-15,-2 0-2 0,-6 0 5 16,-1 0-5-16,-10 0-1 0,-2-1-2 0,-10 0-3 16,-5-1 2-16,-9 2 3 0,-5 0 5 0,-6 0 8 15,-5 0 13-15,0 0 4 0,0 0 11 0,-4 0 4 16,1 0-8-16,-2 0-1 0,-2 0-21 0,0 0-20 15,-4 0-11-15,1 0-16 0,-7 0-17 16,-2-1-25-16,3 1-46 0,-5 0-60 0,1 3-80 16,-1 7-138-16,5 2-293 0,6-3-808 0</inkml:trace>
  <inkml:trace contextRef="#ctx0" brushRef="#br1" timeOffset="193427">25790 10795 222 0,'0'0'13'0,"0"0"0"0,0 0 16 16,0 0 10-16,0 0 4 0,0 0-1 15,0 0-19-15,0 0-17 0,0 0-14 0,0 0-12 16,0 0 9-16,0 0 14 0,-7-40 20 0,7 42 18 16,0 0 8-16,1 4 7 0,0-2-4 15,-1 4-3-15,3 0-7 0,-3-1-7 0,2 2-4 16,-2 2-4-16,0-1-1 0,0 3-9 0,0-1-4 16,0 2-4-16,1-2-6 0,-1 2 0 0,0 0 2 15,0 2 5-15,0-1 6 0,0 2 12 16,0-1 0-16,0 3 4 0,0 0-1 0,0 1-7 15,0 0 1-15,0 3-9 0,0-2-4 0,0 2-1 16,0 1 0-16,0 1 2 0,0 1-2 16,0 0-1-16,0-1-6 0,0 1 4 0,0-2 3 15,0 1-2-15,4-1 2 0,-3-1-1 0,2 3 0 16,0-1 8-16,-2-1-2 0,-1-1-2 0,2 2-3 16,-1-1-7-16,2 2-1 0,-3-3-1 0,2 1-1 15,-2-1 4-15,4 0 0 0,-4-2 2 16,2 2-1-16,-1-2 2 0,3-1 1 0,-2 1 2 15,0-1-5-15,1-1-2 0,-3-3-5 0,3-1 4 16,0 1 5-16,-2 0 10 0,0 0 5 0,-1-1 3 16,2 0 5-16,-2 2-10 0,1-2-4 15,-1 0-6-15,0 1-9 0,3-2 1 0,-3 3 0 16,0 2 2-16,0-2 3 0,0 2-2 0,0-2-1 16,1 1-4-16,-1-1-2 0,0-2 3 0,0 1 1 15,2 1-1-15,-2-1 2 0,0-1-2 16,0 0-2-16,0-3 2 0,0 2-1 0,2-2 1 15,-2 0-1-15,0 0 1 0,0-1-1 0,0-2 1 16,2 1 2-16,-2 0-1 0,0-1 4 0,0 0 2 16,0 0 2-16,0 0 5 0,1 1 2 15,-1-2-4-15,0 0-2 0,0 1-8 0,0-1-3 16,0-1 0-16,0 0 1 0,0 2-1 0,0-3-1 16,0 0 1-16,0 0-3 0,0-1 1 0,0-1 2 15,0 2-1-15,0 0 2 0,0-1-2 16,0 1 1-16,0-2 0 0,-1 1-1 0,-1 1-1 15,0-1 0-15,0 2 1 0,1-1 2 0,1-2 2 16,-3 2 0-16,2-1 2 0,-1 1-2 0,1 0 0 16,0 1 0-16,-2-1-1 0,2 0 3 0,-1 0 3 15,-2-1 3-15,3-2 5 0,-3 1 0 16,2 1-6-16,-1-1 0 0,1 1-3 0,0 0 0 16,0-2 0-16,-2 1-4 0,2-3-5 0,-2 4-3 15,1-2 0-15,-2 1 2 0,4 3 2 0,-4-1 1 16,1 0 1-16,-1 0 0 0,-1 0-1 15,1 0 1-15,0 2-2 0,0-2 1 0,0 2 1 16,-1-1-1-16,1 0 0 0,1 0 0 0,-2-1-3 16,1 1 2-16,0-1 1 0,0 1-2 15,0 0 3-15,0-1-4 0,-1 1 3 0,3-1 1 16,-2 0-3-16,-2-1 4 0,3 1 1 0,-2 0 2 16,1-2 3-16,0 2-2 0,-1-2-2 0,1 1-2 15,-2 0-7-15,0-1 1 0,-1 2 0 0,2 1 0 16,-2-1 4-16,3 1 0 0,1 0-1 15,-2 1 1-15,-1 0-2 0,2-1 3 0,-1 1-1 16,0-2-1-16,-1 2 4 0,-1-2-4 0,1 1 0 16,0 0 2-16,0-1-2 0,0-1 2 15,0 1 0-15,1 0 1 0,-3-1 2 0,4 0 0 16,-5-1 0-16,4 1-1 0,-3-2 0 0,2 2-1 16,1-1-1-16,-1 2-1 0,-1 0 3 0,1-2-2 15,0-1-1-15,-1 1 1 0,0 1-6 0,-1 0 4 16,3 0-1-16,-3 0 2 0,1 1 3 15,0-1-3-15,-2-1 1 0,4-1 0 0,-3 0-2 16,4 0-2-16,-2 0 2 0,2-1 2 0,-1 1-1 16,1 0 3-16,-1-2-1 0,1 2 0 0,-3 1 6 15,-2-1 1-15,1 0 1 0,0 0 2 16,-2 1-1-16,0-1-2 0,2 1-1 0,-2-2-2 16,3 1-2-16,-3 0-2 0,1 0-3 15,2 2-2-15,-1-2-1 0,-1 1-2 0,-1 1 3 16,3 0 0-16,-3 0 0 0,0 1 0 0,-3-1 2 15,1 3 0-15,-2-2 0 0,1 2 4 0,0-1-1 16,1-1 0-16,-1 1 2 0,2 0-3 0,-2-1-1 16,5 0 1-16,-1 0-1 0,-1-1 1 0,0 1-1 15,0-1 1-15,0 1 1 0,2-2-2 0,-2 3 0 16,0-2 0-16,0 1-1 0,-1 0 2 16,-1 2 1-16,3-2 1 0,-3 0-1 0,1 1 3 15,-2 0-1-15,2-1 0 0,0 0 1 0,-1 0-1 16,1 1 1-16,-2-1-1 0,4 1-2 0,-3-1 3 15,1 0-1-15,1 2 1 0,-1-2-1 16,-1 2-1-16,1-3 4 0,-1 3-2 0,0 0 1 16,1 0 0-16,-2-1-3 0,2 0 0 0,-2 1 0 15,3 0 2-15,-4-1 1 0,4-1 2 16,-2 2 4-16,-1 0-2 0,1 1-1 0,-1-1-2 16,-3-1-2-16,1 2 1 0,1-2-1 0,-1 2 1 15,2-1-1-15,0 0-2 0,3 0 1 0,1-2 1 16,-1 0 0-16,-2 0 1 0,5 1-5 15,-1 1-2-15,-1 1-3 0,0 0 2 0,2 1 0 16,-1 0 0-16,-1-1 1 0,3 1-2 0,1-3 1 16,0 2 1-16,-1-2-3 0,3 1 3 15,1 0 0-15,-2-1 0 0,1 1 2 0,0-2-3 16,-2 2 1-16,2 0-1 0,0-1 1 0,-1 0 4 16,1 1-2-16,-2 1 0 0,1-2 2 0,-1 1-5 15,1 2 3-15,-1-1-2 0,3-1-1 0,-2 1 1 16,1-1-1-16,1 1 0 0,-1 1 0 0,0-1-2 15,1 0-2-15,1 0 0 0,-1 1 0 16,-1-1 1-16,2-2 1 0,0 1-1 0,2 1 1 16,0 0-1-16,0 0 0 0,0 0 1 0,0 0 0 15,0 2 0-15,0-1 1 0,0 1 1 0,0 0-2 16,0-3-1-16,2 4 3 0,2-2-1 16,-1 1 2-16,1-2 2 0,0 1 0 0,2 0 0 15,-2-1 1-15,4 0-1 0,-4 0 0 0,4 0-1 16,-2 1 0-16,3-1-1 0,-2-1 2 0,1-1 1 15,2 2-1-15,-3-2 1 0,4-1-1 16,-2 2 0-16,0-2 4 0,0 0-4 0,2 1 0 16,0 0 1-16,0-4 0 0,1 1 0 0,2 1 1 15,-1-1-3-15,0 3 0 0,0-3-1 16,-2 1 1-16,2-1 1 0,-1-1-1 0,-1 1 1 16,1-1 1-16,-2 0-3 0,2 0 3 0,-1-2-4 15,-2 2 1-15,2-1 1 0,-2-1-1 0,0 1 1 16,2 1-2-16,-3 0 2 0,2 0 1 0,1 0-1 15,-2 0 1-15,-1-1-2 0,2-1 0 0,0 1 1 16,-2-1 1-16,3-1 1 0,2 0 2 16,2 0 1-16,-1 3 1 0,0-3-4 0,1 0 0 15,2 0-3-15,0 0-2 0,1 0 3 0,-3 0-2 16,2 0 3-16,0 0 0 0,0 0-4 0,-3 0 2 16,1 0-3-16,-1 0 1 0,-1 0 3 15,1 0-3-15,-2 0 4 0,2 0-2 0,0 1-2 16,-1-1 4-16,1 3-2 0,2-1 0 0,-2-1 2 15,0 1-2-15,1-2 2 0,-2 2-4 16,2-1 0-16,-1 2 2 0,1-1-5 0,-1 1 6 16,2-2 1-16,-1 2-2 0,-1 0 6 0,-2-1-6 15,2 0-1-15,-5 1 0 0,6-2-3 0,-4 2 4 16,0-1 2-16,1-1-2 0,-2 2 2 16,1 0-3-16,1 0-1 0,-2 2-2 0,-1 0 2 15,0-1-2-15,-1 1 2 0,-1-1-1 0,1 0 0 16,-1-1 1-16,1 2-2 0,-3 0 3 0,5-2-2 15,-3 4 2-15,-1-2 2 0,3 0-1 0,-4 1-1 16,3-2 1-16,-1 3-2 0,0-1 1 16,0-2 2-16,0 2-1 0,-1-3 2 0,1 1 2 15,0-1 0-15,1 2-1 0,-2 0-3 0,2 1 2 16,-3-2-1-16,4 2-2 0,-1-2 2 0,0 0-2 16,0 1 1-16,-1-1 0 0,1 3 0 15,-2-3 0-15,0 1 0 0,-1-1-2 0,0 1 1 16,-1-3 1-16,0 3-4 0,3-1 4 0,-3 0 0 15,2 0-2-15,-1 1 3 0,1-1-2 0,-1 1-1 16,-1 0 2-16,0-1-4 0,2 2 4 16,-2 1 2-16,1-1 0 0,1-3 6 0,-4 4-5 15,2-1 2-15,2-2 0 0,-2 3-2 0,1-1 1 16,1-2-1-16,-1 2-3 0,1-1 0 16,-2-2-1-16,0 2-1 0,2-2 1 0,-2 1-2 15,0-1 4-15,-2 1 0 0,4 0 1 0,-2-1 1 16,-1 0-4-16,2 0 1 0,-2 3-1 0,1-4-3 15,0 2 3-15,0-1 1 0,0-1 0 16,-2 1 2-16,-1 0-1 0,3-2-4 0,-1 2 2 16,-2 0 0-16,2-1 0 0,-3 2 4 0,1-4-2 15,1 2 1-15,-2 0-1 0,2 0-3 0,0-1 2 16,-2-1-1-16,0 1 1 0,1 1 1 0,-1 0 0 16,0-1-1-16,0-1 1 0,0 1-1 0,2-1 1 15,-2 2 0-15,0-1-1 0,2-1 2 16,-2 2-1-16,0-1 0 0,2 1 1 0,-2-1-2 15,0 1-1-15,0 0 1 0,0-1 0 0,0 1 0 16,1 1 0-16,-1-2-1 0,1 2 2 16,-1-1-1-16,3 1-1 0,-2 0 1 0,1 1 0 15,-1-1 1-15,-1 2 0 0,3-1 0 0,-3 1-3 16,3-1 0-16,-2 1-1 0,3-2 3 0,-3 0-1 16,1 2 0-16,1-2 1 0,-3 1-2 15,0-1 3-15,1 3 0 0,3-2-1 0,-3 0 2 16,2 1-2-16,-1-2-1 0,0 2 0 0,-2-3-1 15,2 1 3-15,-2 1 0 0,4-3-1 0,-3 0 2 16,0 3-2-16,1-3-2 0,-1 0 1 16,-1 3 0-16,3-2 1 0,-2 1 0 0,1 1 0 15,0-2 2-15,0 2-4 0,0-1 0 0,1 0-1 16,-1 0-2-16,-1 0 2 0,0 0 4 0,2 2-2 16,0-2 3-16,-2 0 0 0,-1 0-2 0,3 0-2 15,-2-2 0-15,-1 3 0 0,2-2 1 16,-1-1 3-16,-1 2-1 0,3-1 1 0,-2 0-2 15,-1-1 0-15,0-1 0 0,1 0 1 0,-1 2 0 16,0-2 1-16,0 0-4 0,0 0 4 0,0 0-2 16,0 1-2-16,0-1 3 0,0 0-6 15,0 2 4-15,0-1 1 0,0 1-3 0,2 1 7 16,-2-2-4-16,0 2-2 0,2 1 2 0,-2 0-5 16,2 0 3-16,-1 0 0 0,1 0-1 15,-2 1 2-15,2-1-2 0,-2 1-1 0,0-2 4 16,0 2-2-16,0-2 2 0,2 2 0 0,-2-2-2 15,0 2 2-15,0 0-1 0,1-1 0 0,-1 1 1 16,0 1 0-16,0-1 0 0,0 1-2 16,0-2 1-16,1 3-1 0,-1-3 1 0,0 2 0 15,0 0 1-15,0 2 0 0,0-3 1 0,0 4 0 16,0-3-2-16,0 0 1 0,0 1 1 0,0-1 0 16,0-1 0-16,0 1-3 0,0 0 2 0,3 0-1 15,-3 0-1-15,0 1 5 0,0-2-3 0,0 1-1 16,2 2 4-16,-1-2-3 0,-1 0 1 15,3 0-1-15,-2 2-1 0,-1-1-1 0,1 1 0 16,1 0 2-16,-1 0 1 0,2-1 0 0,-2 2 0 16,1 2-3-16,2-1 1 0,-3 1-1 0,0 2 0 15,1-3 3-15,0 2-1 0,1 0 0 16,1 1 1-16,-1-1-4 0,1 3 1 0,-4-3 2 16,3 0 0-16,1 0 3 0,-3-1-3 0,3-2 0 15,-2 2 1-15,-1-3-2 0,0 1 2 16,2-2 0-16,-1 0-1 0,-1-2 2 0,0-1 0 15,2 2-1-15,-3-1 1 0,1 0-3 0,1 1 1 16,-1-2 0-16,2 1-2 0,-3 0 4 16,0-2-4-16,1 1 2 0,-1 1 2 0,0 0-2 15,2-1 0-15,-2 1 1 0,0-3-2 0,0 3 2 16,0-1 1-16,0 1-2 0,0 1 3 0,0-1-2 16,0 0 1-16,0 1-2 0,0 0 1 0,0-2-1 15,-2 1 0-15,2-2 1 0,-1 1-1 16,1-2 2-16,-3 1-2 0,3 0 1 0,0-1 1 15,-1 1-4-15,1-2 2 0,0 2 2 0,0-1-2 16,0 0 1-16,-2 1-1 0,2 0 1 0,0 0 0 16,0 2-1-16,0-2-1 0,0 0-3 15,0 2 3-15,0-2 0 0,-1 1 0 0,1 1 3 16,0 1-1-16,0-2-1 0,0 2 1 0,-3 0-3 16,3 0 0-16,-1 0 2 0,1-4 0 0,-1 4 2 15,1-4-2-15,-2 2 0 0,2 0-2 0,0-1-1 16,-3 0 2-16,3 1 1 0,0 1 0 15,0-1 3-15,0 1-3 0,0 0 1 0,0-1-1 16,-1-1 0-16,1 4 0 0,0-3 0 0,0-1 1 16,0 3-1-16,0-2-2 0,0 2 1 15,0 1-2-15,-1-1 3 0,1 1-1 0,0 1 1 16,0 0 1-16,0-1 0 0,0 3 1 0,0-1-2 16,0-2-1-16,0 2-4 0,0 0 2 0,0-1-2 15,0 0-1-15,0-1-1 0,-2 1 6 16,2 0 0-16,0 1 1 0,0-3 5 0,0 1-4 15,-2-3-1-15,2 3 1 0,0-1-2 0,0 0 0 16,0-2 2-16,0 3-2 0,0-3 4 0,-2 1-2 16,2 1-1-16,0-3 2 0,-1 2-5 15,1-2 2-15,-1 1 1 0,1-1 0 0,-3 0 5 16,1 1-5-16,1-2 4 0,1 1 1 0,-1-2-3 16,-3 1 5-16,2 1-3 0,-2-1 2 0,1 1 3 15,1 1-3-15,-1-4 3 0,-2 2-1 0,-1-2-5 16,1 1 3-16,-4 2-1 0,1-1 1 15,1 0 3-15,-1-2-5 0,1 3 3 0,-1-2-1 16,-3 1-3-16,-1-2 1 0,2 3 0 0,-1-2-2 16,2 1 2-16,-3-1-4 0,-2 1 0 0,0-1-1 15,1 2-2-15,-1-1 3 0,0 0 1 16,1 1 0-16,-2 0 1 0,1-2 1 0,0 2 0 16,1-1 0-16,-2-1 0 0,0 1-2 15,0-1 1-15,-3 3 0 0,3-3-1 0,-3 1-1 16,2 1 1-16,-2 1-3 0,3-1 1 0,-4 0 0 15,1 1-1-15,2 1 4 0,-2 1-5 0,0-1 2 16,0 2 1-16,2-4-1 0,0 4 3 0,1-1-3 16,-3 0-1-16,3 0 0 0,1 0 0 15,1-1 1-15,-4 2 2 0,4 0 0 0,-2-2 2 0,0 1-1 16,1 0-1-16,-4-1 3 0,3 1-4 16,-1-1 5-16,1-1-2 0,0 2-1 0,0 0 3 15,0-2-3-15,0 1-1 0,4 1 2 0,-3 0-4 16,2 0 2-16,-2 0 0 0,2 3-2 15,0-4 3-15,-1 1-2 0,0 1 0 16,0 0 1-16,2-1-2 0,-4 1 1 0,2-1 2 0,-1 1-1 16,3-1 1-16,-3 0 3 0,-2 0-5 0,2 0 2 15,-2 3-1-15,1-3 0 0,-1 1 4 16,-2 0 0-16,3 0 2 0,-2-3 2 0,0 1-6 16,0-1 2-16,2 0-3 0,-2 1-1 0,-1-2 7 15,1 1 0-15,0 1 1 0,-1 0 2 0,-3-2-6 16,2 0 0-16,-1 0-1 0,1 0-1 15,-3 0 2-15,4-1 2 0,-4 1 0 0,5-2-1 16,-4 1-3-16,2 1-2 0,-2-2-2 0,2 2-1 16,-1-1 0-16,1 2 2 0,-2-2 0 0,2 2 4 15,-1-3-3-15,1 3-1 0,-3 0 0 16,3-1-3-16,-3 2 1 0,1-2 2 0,-2 2-1 16,4 1 4-16,-3-1-2 0,6 0-2 0,-3 1 0 15,1 1-3-15,1-1 3 0,2 0 2 0,2-1 0 16,-1-1 3-16,3 0-3 0,-1-1-1 0,0 0 0 15,3 2-4-15,3-2 0 0,-1 0 3 0,3 0-1 16,0-1 1-16,1 1-4 0,-1 0-13 16,1 1-4-16,2 1-2 0,-1 1 3 0,1 0 9 15,0 0 6-15,1 3 3 0,-2 0 2 0,2 1-1 16,-3 0 1-16,3-1 2 0,0 2-4 16,0 0 0-16,0-1 2 0,0 1-1 0,0 1 4 15,3 0 0-15,-1-1-2 0,-1 1 3 0,0 0-4 16,-1 1 0-16,0-4 2 0,0 4-1 15,0-1 3-15,0-1 1 0,0 0-1 0,0-2 0 16,0 1-3-16,0-1-2 0,0 1 4 0,-1-3-4 16,0 2 0-16,-1-1-1 0,2-2-1 0,-3 0 4 15,3 2 0-15,-1 0-2 0,1 0 3 0,-3-2-4 16,3 2 3-16,0 0 2 0,0 0-5 16,0-1 5-16,0 2-4 0,0 0 0 0,0 1 1 15,0-1-2-15,0-1 4 0,0 1-1 0,0 1 0 16,0 0-3-16,0 0 2 0,0-3 0 15,0 3 1-15,0-1 2 0,0-2-1 0,0 2-1 0,0-3 2 16,3 2-2-16,-3-2-2 0,1 0 0 16,2 2 1-16,-1-2 0 0,-1 1 0 0,0-2 3 15,-1 1-2-15,0 1 0 0,2-2-1 0,-2 2 0 16,1 0 0-16,-1 0 0 0,0-1 2 0,0 1-2 16,3 0 1-16,-3-1 0 0,1 1-1 15,-1 2 1-15,3 0 0 0,-2-1-2 0,1 3 3 16,-1 1-2-16,0 1 1 0,1-2 1 0,-2 2-1 15,0-1 1-15,0 0 0 0,2 3-1 16,-2 1-1-16,0-1 1 0,0 0-1 0,0 0 0 16,0 2 2-16,-2 0 3 0,2 0-2 0,-2-3-2 15,0 2-2-15,0-2-4 0,2-2 4 16,0 0-1-16,0-1 2 0,0-1 1 0,0 1-1 16,0-2 2-16,0 2-2 0,0-1-2 0,0 0 4 15,0 0-4-15,0 0 2 0,0 3 2 0,0 0-2 16,2 1 1-16,-1-1-2 0,0 0 0 0,1 0 3 15,-2 0-1-15,0 1 2 0,0 1 0 16,2 0-2-16,-2 3 0 0,0 0 0 0,0 1-1 16,0 1 1-16,0-1-2 0,0 1 2 0,0 1 0 15,0-2-3-15,0-4 1 0,0 0-3 0,0-3-2 16,0-3 6-16,0 1-2 0,0-3 3 0,0 2 3 16,0-3-4-16,0 0 4 0,0 2-4 15,0-1-1-15,-2 2 2 0,2-2 1 0,0 0-1 16,0 1 0-16,-2 0-1 0,2 1-4 0,0 0 2 15,0-2 5-15,0 2-3 0,0-1 2 0,0 0-2 16,0-1-2-16,0 3 2 0,0-1-1 16,0 0 1-16,0 0 2 0,0 0-2 0,0 0 2 15,-1-2 0-15,1 1-2 0,-1-2 0 0,1 1-2 16,0-1 1-16,-2 1 3 0,1 0-1 16,1-3 2-16,-3 1-2 0,3-3 0 0,0 3-1 15,-1-1 2-15,-2 1 4 0,3 2-1 0,-1-3 0 16,-1 2-1-16,1-2 0 0,0 1-3 15,1 1-1-15,-2-1-3 0,2 1 2 0,-3 2 2 0,2-2 1 16,-2-1 2-16,2 3-6 0,0-2 2 16,-1 2 0-16,1-1-2 0,0-1 4 0,-2 1-2 15,1-1 0-15,0 0 3 0,2-2-4 0,0 0 1 16,-2 0-2-16,2 0 4 0,-1 0 1 0,0 0 1 16,1-1-1-16,-2 0 0 0,2 0-2 0,-1-2-4 15,1 2 4-15,-3 0 3 0,0-1 4 16,2 0 3-16,1 0-3 0,0 0-3 0,-1 1-2 15,-1 0-3-15,1-1 0 0,1 1 4 0,-1-1 0 16,-2 1 2-16,2 1-1 0,-4 2-3 16,4 4-2-16,0-3 0 0,-2 0 6 0,0 1-5 15,-1 0 0-15,3-2 0 0,-1 0-5 0,0 0 5 16,0 0 0-16,0 0 2 0,0 0-1 0,-1-1 1 16,3 0 0-16,0-2-2 0,0-2 7 15,0 1-9-15,0-2 1 0,0 1-1 0,0-1-7 16,0 0 5-16,0 0-16 0,0 0-19 0,0 0-32 15,7-1-68-15,0 1-108 0,1-2-273 16,-4 2-818-16</inkml:trace>
  <inkml:trace contextRef="#ctx0" brushRef="#br1" timeOffset="195040">24793 13756 146 0,'0'0'31'0,"0"0"16"0,0 0 42 0,0 0 24 15,0 0 10-15,0 0 8 0,0 0-17 16,0 0 3-16,0 0 8 0,0 0-8 0,0 0 5 15,0 0-15-15,-45-47-21 0,45 45-30 0,0 2-53 16,1 0-26-16,6 0-13 0,0 0 2 16,2 0 25-16,4 0 9 0,4 3 0 0,1 2 4 15,5-1 0-15,1 3 2 0,4-1 2 0,4 1 0 16,3-1 2-16,3 1 3 0,7-3 5 0,5 0 1 16,6-2 0-16,1-2-5 0,3 0-5 15,5 0-3-15,-2 0-2 0,1-3-3 0,2 2-3 16,-3-1-13-16,2 1 8 0,0-1 1 0,0 2 2 15,-1 0 2-15,-2 0-3 0,1 0 2 0,-3 0 2 16,1 2 4-16,-4-1 0 0,1 2-1 16,-5-2-2-16,-1 2 4 0,-3-1-10 0,-4 2 1 15,-4-2 1-15,-3 0-2 0,-5 2 3 0,-7-2-5 16,-4 2 0-16,-7 1-1 0,-3-1-5 0,-1 1 2 16,-8-2-6-16,0-1-6 0,-3-1 0 15,0 1 3-15,0-2 6 0,-3 1 0 0,-5-1-39 16,-3 2-65-16,-3 1-127 0,-5 0-57 0,5-2 30 15,5 1-75-15</inkml:trace>
  <inkml:trace contextRef="#ctx0" brushRef="#br1" timeOffset="195733">25146 13616 389 0,'0'0'61'0,"0"0"-40"16,0 0-26-16,0 0-15 0,0 0 4 0,0 0 31 16,0 0 27-16,0 0 18 0,0 0 9 0,0 0 4 15,0 0-5-15,0 0-5 0,0 0-6 0,0 0-7 16,122-16-9-16,-114 16-11 0,-4 1-14 15,0 2-7-15,-2-1-6 0,-2-1 3 0,0 1 14 16,0-1 21-16,0 0 44 0,-7 2 22 0,-4 2-2 16,-4 2-13-16,-4 1-41 0,-7 3-23 15,-4 0-8-15,-6-1 1 0,-3 1 6 0,0-1 22 16,-3 1 16-16,1-2 8 0,2 2-1 0,0-2-17 16,1 0-14-16,4 0-5 0,0 1-5 15,4-3-3-15,3 0 7 0,3-3-9 0,5 1-7 16,4 0-10-16,2 0-13 0,3-2-7 0,5 0 0 15,0-2-10-15,5-1-17 0,0 2-6 0,0 1 8 16,5 2 16-16,0 1 25 0,3 0 12 16,0 2-4-16,3-1 0 0,3-1 1 0,2 1 3 15,6-2 4-15,1 1 1 0,1 0-5 0,3-1-4 16,0-1-5-16,3 0-3 0,-1 2 0 0,-3-2-1 16,0 4-3-16,-3-2 2 0,2-1-5 0,-5 1 3 15,-2-2 0-15,-3 0-1 0,0-1 4 16,-3 2-1-16,-2-4-1 0,-3 3-1 0,-2-4-4 15,-2 1-1-15,-3-1 8 0,0 0 10 0,0 0 17 16,0 0 15-16,0 0-15 0,-3-5-18 0,-2-1-22 16,-1-1-16-16,1-3 4 0,-4-1 4 0,0-4 3 15,-1 2 2-15,-2-2 3 16,0 0 4-16,-1-2 2 0,0 2 0 0,-1 0-1 0,0-1 4 16,1 4-2-16,1 1 6 0,-1 1 4 0,4 0 4 15,-2 2 11-15,5 3 4 0,1 2 1 16,-1 2-4-16,4 1-14 0,0 0-21 0,2 0-25 15,0 0-11-15,0 1 2 0,0 7 22 0,0 3 32 16,0 2 13-16,0 4 7 0,2 3-5 16,0 0-10-16,4 0-2 0,-2-1-3 0,3-1 2 15,1 1 5-15,3-1-14 0,3-3-48 0,1 5-93 16,4-4-172-16,-3-2-227 0,-6-6-729 0</inkml:trace>
  <inkml:trace contextRef="#ctx0" brushRef="#br3" timeOffset="209726">24262 12908 0 0,'0'0'0'0,"0"0"0"15,0 0 19-15,0 0 2 0,0 0-5 0,0 0 0 16,0 0-2-16,0 0-1 0,0 0 0 16,0 0-3-16,0 0 0 0,0 0 0 0,-50 136 1 15,46-123 5-15,3-1 9 0,-2-1 4 0,3 3 5 16,0 3 1-16,0 0-1 0,0 3 1 0,0 0-6 16,3 1-5-16,1 2-2 0,-1-1-1 15,0 6 1-15,-2-1-3 0,3 0-2 0,-1 2-1 16,-2 2-3-16,-1-1 2 0,0 2-1 0,0 1-1 15,0 1-2-15,-4-2-2 0,0 1-4 16,4-2-1-16,-3-1-5 0,2-1 0 0,-1-2 3 16,2 2 5-16,-1-2 9 0,1 2 4 0,0 1 5 15,0-1 4-15,0 1-3 0,0 3-6 0,0-3-5 16,0 0-5-16,0-3 2 0,0-1 2 16,3-2-4-16,0-1-6 0,-2-2-2 0,2 1-5 15,1 1 3-15,-2-4 2 0,0 4-1 0,-1-3 7 16,-1 0-2-16,0-3-1 0,0-1 4 0,3 1 6 15,-3-5 12-15,1-1 8 0,1-1-2 16,0-1-4-16,0 0 1 0,-1 0 4 0,1 1-1 16,-1-1-4-16,-1 5-8 0,0-4-10 0,3 0 4 15,-2-1 0-15,-1 1-4 0,3 0-3 0,-3 0-3 16,1-1-1-16,-1 1 0 0,1 0 1 0,-1 0-2 16,2 1 0-16,-2 2 1 0,0 1 7 15,1 0 0-15,-1 1 0 0,0 0 0 0,0 0-7 16,0 0-2-16,0 0 3 0,0 0-4 0,0 0-2 15,0 1 5-15,0 1-3 0,0-1 0 0,0 1 4 16,0 0-3-16,0 0 1 0,2 2 3 16,0-1-2-16,0 0 0 0,0 0 3 0,0 1-5 15,-1-3 5-15,0 2-5 0,-1 1 2 0,0-3 1 16,0 3-3-16,0-3 0 0,0-1-3 16,0 0 0-16,0 0 1 0,0-2-4 0,0 0 3 0,0-3-5 15,0 2 1-15,0-1 7 0,0 1 1 16,-1 0 0-16,1 1 0 0,-1-2-5 15,1 1 3-15,-2 2 5 0,2 2-2 0,0-3 1 0,0 2-4 16,0-1 0-16,0 2 2 0,0 2-5 0,0-3 3 16,2 3 0-16,0 0 0 0,1 0 1 0,0-1 2 15,-2 2-2-15,3-2-2 0,-4 2-3 16,2 1 2-16,-2-3 1 0,0 0 0 0,0 2 6 16,0-2-5-16,0 1-2 0,0-2-5 0,0 1-1 15,0-1-2-15,0 1 5 0,0-2 5 16,0-1 5-16,1 3-1 0,-1 0-1 0,1-1-1 15,-1-2-4-15,2 0 3 0,-2 0 1 0,0 0 0 16,0-2 0-16,0 0-2 0,3 0 4 16,-3 2-3-16,0-2 0 0,0 2-1 0,0 0-3 15,0 1 2-15,0 0 0 0,0 0 2 16,0 0-3-16,0 4 3 0,0-3 1 0,0 2-2 0,0-1 2 16,0-2-4-16,0 1-2 0,0-2 5 15,0 0-2-15,0 2 1 0,0-3 3 0,0 3-1 0,0-2 3 16,0-1 1-16,0-1-2 0,0 0 1 15,0 2-4-15,0-3-1 0,0 0 2 0,0 2-2 16,0-3 1-16,0 2-3 0,0-2 2 0,1 1 1 16,2-1-2-16,-3 0 4 0,1-2 0 0,-1 1-1 15,1 1 3-15,-1-1-1 0,0 0-1 16,0 2 3-16,0-1 2 0,-1 4 1 0,0-1 8 16,-2 1 8-16,2-2 2 0,-2 1 3 0,3 0-7 15,0-2-8-15,-2-1-2 0,1 3-4 0,1-3-2 16,-1 1-4-16,1 0 1 0,0-2-3 15,0-3 3-15,0-2 2 0,0-1-4 0,0-2 4 16,0-1-3-16,0 2 2 0,0-2 0 0,0 0-11 16,0 0-14-16,0 0-35 0,0 0-46 15,1-2-52-15,0 0-113 0,1-2-93 0,2 1 27 16,-1 1-90-16</inkml:trace>
  <inkml:trace contextRef="#ctx0" brushRef="#br3" timeOffset="211788">23654 15316 40 0,'0'0'25'15,"0"0"-22"-15,0 0 1 0,0 0-1 0,0 0 3 16,0 0 1-16,0 0-1 0,0 0 4 0,0 0-2 16,0 0 4-16,0 0 10 0,0 0 7 15,0 0 15-15,0 0 10 0,0 151 4 0,0-127-2 16,0 3-8-16,4 4-9 0,0 2-10 0,-1 4-2 15,-2 3-7-15,5 3 1 0,-4 1-3 16,1 4-4-16,0-4 2 0,-2 1 1 0,5-2-3 16,-2-2 7-16,-1-3 9 0,-3 0 9 0,4-1 6 15,0-1-3-15,-3 1 8 0,2 0 6 0,-3 0 14 16,0-1 10-16,0 1-11 0,0 0-6 0,-3 2-13 16,0 3-12-16,-2 3-9 0,4-1-10 0,-1 2-10 15,1 1-1-15,0-1-6 0,-1 4-2 16,2-2 2-16,0 0-3 0,0 2 5 0,0-4 2 15,2 1-3-15,0-1 3 0,1-6-2 0,5 1-3 16,-4-8 3-16,3-2-3 0,-1-4 1 0,-2-3 1 16,1-2-2-16,-2-4 1 0,0-1 2 15,-1-2 2-15,0 1-1 0,0 0 5 0,0 2 4 16,-1 0 7-16,-1 0 3 0,1 1 1 0,-1-1-8 16,0 3-10-16,0 2 1 0,0 2-4 15,0-2-1-15,2 2 4 0,-2 1-2 0,0-1 2 16,0 2 3-16,0 5-4 0,0-4-1 0,-3 4 1 15,2 2-6-15,-3-4 0 0,2-1-2 0,0-2 2 16,2 1 2-16,0-3-1 0,0-3-1 16,0 1 1-16,0-3-6 0,0-3 6 0,4-1 2 15,1-2-3-15,-2-2 8 0,2-3-10 0,1 0-5 16,-3-2-5-16,5-1-15 0,-4-2-9 0,-1-1-17 16,3 0-16-16,-2-2-14 0,1 1-17 0,0-2-23 15,-1 0-24-15,-3 0-39 0,6 0-26 16,-3-2-14-16,-1-4 32 0,1 1 60 0,0 1 134 15</inkml:trace>
  <inkml:trace contextRef="#ctx0" brushRef="#br3" timeOffset="212487">23741 15544 102 0,'0'0'14'0,"0"0"4"0,0 0 34 16,0 0 29-16,0 0 32 0,0 0 29 0,0 0 0 16,0 0-5-16,0 0-23 0,0 0-33 0,0 0-30 15,0 0-23-15,0 0-2 0,-34-36 14 16,34 45 14-16,-1 1 13 0,0 4-3 16,-2 5-12-16,1 3-6 0,0 4-11 0,-1 5-9 0,2 0-4 15,1 5-7-15,-2 3 7 0,1 4 2 0,1 1-3 16,0 1-2-16,0 6-5 0,1 0-5 15,2 2-1-15,4 4-5 0,-2 0 2 0,-1-1 0 16,2 1 0-16,-2-2 1 0,3-2-2 0,-3 0 3 16,1-1-1-16,1 3-3 0,-2-2 10 15,0 1-7-15,1 3 5 0,0-2 1 0,-4 1-5 16,6-1 2-16,-5 1-4 0,1 0-2 0,4 2 4 16,-4 1-2-16,1-1 3 0,3 0 1 15,-3-1-6-15,1 1 1 0,1-3-3 0,-1 0-3 16,2-2 7-16,-2 1 0 0,0-5 3 0,1 3 0 15,-3 0-6-15,5-5-1 0,-4-2-1 0,-2 0-1 16,2-4 5-16,0 0-3 0,-3-5 3 0,1 1-1 16,-2-3-6-16,0-3 10 0,0-1 1 15,0-2-1-15,0-2 4 0,0-2-1 0,-3-1 1 0,-3 0 4 16,4-3-6-16,-2 1 3 0,-2-3-4 16,2 0-2-16,1-2-1 0,-2-2-4 0,-1-1 4 15,5-3-2-15,-2 1-1 0,-1-3-2 0,0 1-10 16,4-3-1-16,-1 2-3 0,-1-3-7 15,1 1-3-15,1-1-7 0,0-3-5 0,0 0-10 16,0-2-10-16,0 0-8 0,0 0-12 0,0-2-4 16,0-1-2-16,0 1 6 0,0-2 11 15,0-1-44-15,0-4-75 0,3-6-55 0,2-5-49 16,3-6 38-16,2-7 81 0,-5 9 159 0,2 5 10 0</inkml:trace>
  <inkml:trace contextRef="#ctx0" brushRef="#br3" timeOffset="213062">23728 15315 82 0,'0'0'346'0,"0"0"-378"0,0 0-9 15,0 0 1-15,0 0-1 0,0 0 26 16,0 0 22-16,0 0 21 0,0 0 20 0,0 0 26 16,0 0 23-16,0 0 13 0,-14 172 11 0,15-133-5 15,-1 5 2-15,0-1-9 0,2 3-16 0,-2 4-8 16,0 1-12-16,0 5-17 0,0 4-4 15,-2 1 6-15,-2 4-1 0,0 3 4 0,2 4-3 16,-5-1-10-16,3 2-9 0,-2 0-8 0,-2 1 7 16,5 0-16-16,0-1-4 0,-1 0-4 15,0-2-10-15,4 0 6 0,-2 2 4 0,0 0 6 16,-2 0 1-16,3 3 0 0,-2-3 0 0,3-2-3 16,0-4-4-16,0-5-1 0,0-1-4 0,0-2 2 15,0-2 2-15,3 0-2 0,1-4 1 16,-1 0-7-16,-1-4 1 0,0-3-4 15,0-2 3-15,-2-5 2 0,2-1 1 0,-2-3-2 16,0-2-3-16,0-5 2 0,0 0 0 0,0-4 2 0,-4-1 11 16,2-2 1-16,-2-2 5 0,-1-3 0 0,1-1-5 15,1-1 0-15,0-3-5 0,-1-1-5 0,1 0 1 16,2-3-4-16,0 2-1 0,-1-2-2 16,1 3-7-16,1-1 3 0,0 0-3 0,0 0-3 15,0-1 6-15,0 1-5 0,0 2 3 16,0-5-1-16,0 4-1 0,3-2-4 0,-1-2-19 15,2 0-22-15,5-3-45 0,0 1-50 0,5-4-92 16,2 0-204-16,-2-4-84 0,-2 1-241 0</inkml:trace>
  <inkml:trace contextRef="#ctx0" brushRef="#br0" timeOffset="312638">12048 9057 1652 0,'0'0'666'0,"0"0"-688"0,0 0 70 0,0 0-17 15,0 0-27-15,0 0-51 0,0 0-61 16,0 0-20-16,0 0 23 0,0 0 46 0,0 0 50 15,0 0 18-15,57-73-3 0,-28 70 3 0,-1 0 4 16,9 0 9-16,3-2 7 0,1 2 3 0,4 0 4 16,8 0-1-16,6 2-1 0,1 1-5 0,7 0-8 15,3 0-4-15,6 0-5 0,3 1-1 16,5 4-3-16,4-1-2 0,5 3 0 0,4-1-1 16,1-2-2-16,9 1 1 0,-1 1 0 0,2-2-2 15,0 2 3-15,0-1-4 0,-2-1 0 0,1-1 0 16,-3 0-4-16,-5 1 5 0,2-3 0 15,-5-1 0-15,-3 0 2 0,-7 0-4 0,-3-1 3 16,-4-6 4-16,-5 1-6 0,-6 0 4 0,-3-2-1 16,-7 1-4-16,-3 0 6 0,-7-1-6 15,-6 2 3-15,-8 0-2 0,-5 1 0 0,-7 1 3 16,-3-1-4-16,-7 2-2 0,-4 0-4 0,-5 1-29 16,-3 1-59-16,0-2-70 0,-4 3-136 15,-6-2-156-15,4 1 9 0,-1 1-375 0</inkml:trace>
  <inkml:trace contextRef="#ctx0" brushRef="#br0" timeOffset="312999">15049 8659 1654 0,'0'0'883'0,"0"0"-1037"0,0 0 47 15,0 0-4-15,0 0 36 0,0 0 71 0,0 0-14 16,0 0-34-16,0 0-47 0,175 93-54 0,-145-70-37 16,-1-2-4-16,-2-2 30 0,-5-2 53 0,-2-5 57 15,-3 0 44-15,-5-4 29 0,-5-4 19 16,-1 1 6-16,-3-4 4 0,-3 1 14 0,0-2 7 16,0 2 4-16,0-1 12 0,-4 2 4 0,-4 3-2 15,-4 0-5-15,-3 4-21 0,-10 2-21 16,-1 0-17-16,-4 3-5 0,-7-1 2 0,-1 1 0 15,-6 0 6-15,-4 1-5 0,-2 3-1 0,-3-1 7 16,-2 1-8-16,-1 0 11 0,-3 1-3 0,1 1-10 16,-1 2-1-16,-1 1-12 0,3 2-5 15,-1 0-5-15,5-2-14 0,1-2-15 0,4-1-31 0,5-3-57 16,3-1-97-16,7-5-127 0,-1 0-69 16,15-5 48-16,3-4-156 0</inkml:trace>
  <inkml:trace contextRef="#ctx0" brushRef="#br0" timeOffset="313487">12097 8579 1453 0,'0'0'13'0,"0"0"-8"0,0 0 1 0,0 0 0 16,0 0-2-16,0 0 1 0,0 0-2 15,0 0-2-15,-167 89 6 0,146-63-4 0,1-1 3 16,-3 1 6-16,-1 1-5 0,3-3 3 0,-2 1-5 15,4-3 0-15,-3-1 1 0,4-1-2 16,-1-3 3-16,4-4-5 0,3-1 0 0,5-1-1 16,-1-4-3-16,4 1-1 0,-3-3-4 0,5-2-12 15,1 0-10-15,1 0-12 0,0-2-4 16,0 2 2-16,1 1 14 0,6 0 19 0,-1 2 15 16,5 0 13-16,4 1 2 0,0-1-5 0,8 2 0 15,2 1-3-15,0 1-4 0,4-1-1 0,1 0-6 16,-3 2-3-16,2 0 1 0,-3 0-4 15,-1 1 1-15,-6 1 0 0,3 0-1 0,-7 1 1 16,0 0 1-16,-2-2-3 0,-2-2 1 0,-1 0-7 16,-6-4-2-16,-1-2-2 0,2-1-3 0,-5-1-8 15,1-2-15-15,-1 0-23 0,0 0-13 16,0 0-93-16,0-8-78 0,-1 2 12 0,1 0-240 0</inkml:trace>
  <inkml:trace contextRef="#ctx0" brushRef="#br0" timeOffset="313629">12049 8680 837 0,'0'0'316'16,"0"0"-51"-16,0 0-6 0,0 0-63 16,0 0-79-16,0 0-113 0,0 0-136 0,0 0-15 15,0 0 23-15,0 0 51 0,0 0 81 0,0 0 1 16,0 0-12-16,0 0-22 0,19 154-107 0,-6-101-186 16,-1-13-50-16,-8-10-321 0</inkml:trace>
  <inkml:trace contextRef="#ctx0" brushRef="#br0" timeOffset="314487">14017 8745 1375 0,'0'0'-19'0,"0"0"73"15,0 0 0-15,0 0-6 0,0 0-1 0,0 0-31 16,0 0-27-16,0 0-18 0,0 0-3 0,0 0 9 16,0 0 16-16,0 0 19 0,0 0 12 15,0 0 10-15,57-76 10 0,-38 61 15 0,4-5 12 16,3 1 11-16,3-4 7 0,1-2-2 0,7 0-5 16,1-4-14-16,5-1-12 0,3 1-8 0,6-5-11 15,1-1-7-15,6-2-5 0,5-2-6 16,3-4-3-16,3 1-5 0,3-6-4 0,4 3-3 15,3-4-4-15,4-1 0 0,3-2 0 0,6-1-2 16,4-1 2-16,4-3 1 0,3-1-2 16,-1 1 3-16,8-3 0 0,-2-1-4 0,3 2-1 15,4-2 0-15,0-2-2 0,4 0 3 0,1-3 2 16,0 1 1-16,-1 1 3 0,0 1-1 0,1-1 0 16,-1 0 0-16,-1 1-3 0,1 2 3 15,-3 1-2-15,2 1 2 0,-4 1 0 0,-2 1-3 16,-1 4 0-16,-3-1 1 0,-1 0-2 0,-1 1 7 15,-5-2-5-15,-1 2 3 0,-1 1 3 0,-6 1-1 16,-3 1 2-16,-1-1 5 0,-4 3-1 16,-1-1 2-16,-3 0 0 0,0 5-1 0,-4-3-2 15,-4 5-1-15,1 1-1 0,-6-1-2 0,-2 5-1 16,-1 1-3-16,-9 3 2 0,0 3-2 0,-6 0 1 16,-2 4 1-16,-8 1 1 0,-3 2-1 0,-6 4-2 15,-4 0 2-15,-2 1-3 0,-1 1 3 16,-9 2-1-16,-2 5-2 0,-2-1 2 0,-2 3 0 15,-6 1 1-15,0 5 2 0,-1 0-4 0,-3 2-5 16,0 0-8-16,0 0-10 0,0 0-14 0,0 0-14 16,0 0-10-16,-6 0-1 0,4 0 1 15,-7 4-23-15,2 6-49 0,-5-1-82 0,1 4-148 16,3-3-117-16,0-1 41 0,1-3-184 0</inkml:trace>
  <inkml:trace contextRef="#ctx0" brushRef="#br0" timeOffset="315745">20874 3722 1457 0,'0'0'169'0,"0"0"-117"15,0 0 41-15,0 0-6 0,0 0-18 16,0 0-24-16,0 0-48 0,0 0-34 0,0 0-44 16,0 0-26-16,0 0 15 0,0 0 24 0,0 0 45 15,0 0 33-15,1-89 9 0,-1 104 10 16,2 3 18-16,3 7 26 0,-3 2 15 0,-1 8 11 15,0 7-9-15,1 7-32 0,-2 3-19 0,0 5-27 16,1 4-11-16,0 7 1 0,1 3-9 16,2 2 7-16,-3 3 0 0,2-1-2 0,-2-1 2 15,2-5-3-15,2-6-3 0,-2-4 1 0,0-9-8 16,0-4 3-16,5-8 1 0,-4-6 2 0,4-4 7 16,-4-5-3-16,3-7 0 0,-3-2 2 0,-1-5-1 15,0-3 2-15,1-1 1 0,-4-2 3 0,0-3 10 16,0 0 9-16,0 0 3 0,0 0-1 15,0 0-2-15,-6 0-9 0,4 0-22 0,-8-5-24 16,2-1-23-16,-6-1-7 0,-5-3 8 0,3 0 18 16,-8-3 9-16,3 0 5 0,-4 0 7 15,0-3 4-15,-1 2 4 0,-1 0 4 0,1 1 3 16,-1 2 2-16,0 2 3 0,-1 1-1 0,2 6-1 16,-1 0-2-16,2 2-2 0,6 2 1 0,-4 4-2 15,5 3-1-15,-1 2 2 0,6 1-2 0,3 6-1 16,2-1 4-16,1 1 1 0,3 2 5 15,4-3 2-15,0 2 2 0,7 0 4 0,1-2-1 16,6 3 2-16,6-3 3 0,2-2 1 0,3-1-2 16,7-4 1-16,1-1-2 0,5-4 0 15,3-5-1-15,0 0-2 0,2-1-3 0,4-7-1 16,-3-3 1-16,5-2 0 0,-4-3 1 0,-2-1 2 16,2-2-2-16,-4 0-2 0,-6 0 2 0,3-3-4 15,1 1 1-15,-4-1 2 0,-5-3-3 16,-1 2 5-16,-6 1-1 0,-4 1 1 0,-5-1-1 15,-2 2-3-15,-4 1-6 0,-5-1-3 0,-2 3-4 16,-1 0-6-16,0 4-6 0,-5 1-1 0,-2 3-3 16,0 2-4-16,-2 3-2 0,-2 2-6 0,4 2-6 15,-9 0 4-15,6 6 10 0,-4 4 14 0,1 2 14 16,-1 2 7-16,0 5 3 0,2 2 3 16,3 1 2-16,-1 0-3 0,7 3-2 0,3-1-3 15,0 0-2-15,0 1 2 0,8-2 0 0,2-1 1 16,8-2-1-16,-1-3-3 0,5-3 3 15,-1-2-3-15,6-5 0 0,-1-1-2 0,3-4-3 16,3-2 0-16,-1 0 1 0,-1-3 0 16,5-6 0-16,-4-5 2 0,6-1-1 0,0-5 0 0,-4-2-3 15,2 2-3-15,-3-5-1 0,-5-1-2 16,2-1 2-16,-2-2 1 0,-1 1 1 0,-1-5 0 16,-2 2-2-16,-5-5-7 0,2-1-7 0,-5-3-10 15,0-3-4-15,-3-7-1 0,-1-2 4 16,-4 0 11-16,0-2 8 0,-3-1 14 0,-2 2 8 15,-2-1 5-15,0 4-1 0,-2-1 0 0,-6 6 0 16,4 5 2-16,-6 4-1 0,5 8-1 0,-5 7-4 16,5 2 1-16,-2 8 0 0,4 5-7 0,2 3-11 15,0 2-35-15,1 1-42 0,-2 3 4 0,1 7 13 16,-5 7 31-16,4 6 45 0,-2 3 5 16,-3 7 0-16,3 7 1 0,-1 7 5 0,-1 6-2 15,4 8 2-15,0 7-3 0,0 8-6 0,2 3 0 16,0 4-8-16,0 0 0 0,0-4-1 15,0-1-4-15,0-7-1 0,4-4-2 0,0-6-4 16,6-6-2-16,0-8 2 0,-4-4 2 0,4-7 4 16,-1-4 0-16,-3-2 2 0,2-7-1 0,-4-3 1 15,-2-3 0-15,0-4-1 0,2-2 3 16,-4-1 0-16,0-4 1 0,0 0 5 0,0-2 4 16,0 1 8-16,-6-1 7 0,-5 3 1 0,2-2 1 15,-8 1-9-15,0 0-5 0,-7-2-6 0,2 2-5 16,-5-3-1-16,-5-2 1 0,2-1-1 15,1 0 2-15,-1 0-2 0,-4-4-2 0,4-2 0 16,-4 0 1-16,4-1 2 0,3 0 0 0,1-1 1 16,7 0-4-16,-3 3 0 0,8 0-3 0,2 0-4 15,6 3-6-15,0-2-21 0,4 3-39 0,2-1-66 16,0 2-142-16,7 0-176 0,0 0-30 16,2 0 53-16,-4 0 3 0</inkml:trace>
  <inkml:trace contextRef="#ctx0" brushRef="#br0" timeOffset="317709">21771 4662 0 0,'0'0'192'15,"0"0"-24"-15,0 0 53 0,0 0 26 16,0 0-27-16,0 0-56 0,0 0-52 0,0 0-42 16,0 0-33-16,0 0-21 0,0 0-12 0,0 0-9 15,0 0 3-15,0 0 7 0,14 0 8 0,-10 0 11 16,4 0-3-16,-4 0-3 0,7 0-1 0,0 0-1 15,-3 0 4-15,4-1 1 0,2-1-1 0,4-1 2 16,-2 0-4-16,2 2-1 0,0-3 0 16,2 2-6-16,-2-2-2 0,4 3-2 0,-6-1-4 15,6 1 0-15,-6 0 3 0,-1-1 0 0,0 0 3 16,-2 1 0-16,-1 0 0 0,-4 1 4 0,-4-2 3 16,-2 2 11-16,-2-2 8 0,0 2 5 15,0 0 0-15,0-1-10 0,0 1-10 0,0 0-13 16,-2 0-14-16,2 0-6 0,-1-1-4 0,0 1-3 15,-2 0 3-15,-3 0-6 0,4 0-1 16,-5 0 2-16,1 0 0 0,2 0 11 0,-3 0 4 16,6 0 2-16,0 1 6 0,-1-1 4 0,2 0 7 15,0 0 8-15,0 0 4 0,0 0 4 0,0 0-3 16,0 0-2-16,0 0-2 0,0 0 1 16,2 0-3-16,-1 0-8 0,0 0-11 0,6 0-7 15,-3-1-2-15,6-3 0 0,-3-1 8 0,4 1 1 16,1-1 0-16,0-1 4 0,2-2 1 0,1 0-1 15,1-1 0-15,5-2-3 0,-3-3 0 16,-1 1 3-16,1-3 1 0,0 0 2 0,-2-3 0 16,3-1-3-16,-2-2 2 0,-2-1-3 0,-2-2 7 15,1-1 5-15,-3-4-6 0,-1 0-7 0,-4 0-4 16,5-3-12-16,-7 2 1 0,5-1 5 0,-7-1-3 16,-2 0 7-16,0 3 0 0,0 0 4 0,0 2 6 15,-2 3-6-15,-7 3 1 0,5 5-2 16,-3 5-4-16,2 4 0 0,2 2-4 0,-2 3-23 15,1 3-23-15,0 0-22 0,-5 3-8 0,5 9 25 16,-7 1 30-16,5 4 27 0,-5 4 12 16,-2 3-2-16,2 1 0 0,-1 5 1 0,1 0 4 15,4 4 5-15,-2 0-4 0,5 0 1 0,-3 1 0 16,6 0 0-16,1 0 5 0,0 2-3 16,8-3 1-16,3 0 0 0,-3 1-4 0,4-5 4 15,2-2-2-15,1-3-3 0,3-2 0 0,-3-3-1 16,1-1-1-16,-1-3 2 0,-1 0-3 0,2-5 3 15,2 0 4-15,-5-3 3 0,-2-2 3 0,3-3 2 16,-3 0 2-16,1-3-2 0,0 0 4 16,4 0 0-16,-3-3-5 0,6-4-1 0,-4-3-7 15,2-1-5-15,-2 0-3 0,0-1-2 16,-2-1-2-16,0 0-2 0,-1-1-1 0,-2 0-4 0,-5 0-1 16,3 0-3-16,-4 1-6 0,-2-2-3 0,0 1-10 15,-2 0-9-15,0 2-1 0,-2 1 1 16,-1 3 7-16,-3 0 8 0,0 0 3 0,3 4-7 15,-1 1-9-15,-3 3-13 0,6 0-6 0,-3 0 8 16,-3 6 12-16,3 5 20 0,-6-1 15 0,6 3 7 16,-4 1 6-16,5 4 1 0,2-2-1 15,1 3 0-15,0-2-3 0,0 2 2 0,4 1 0 16,5-2-1-16,1-1-1 0,-3 0 0 0,5-1 1 16,2-1 5-16,-1-3 4 0,5-1 1 15,1-5-3-15,-1 0-3 0,4-3 0 16,-5-3 0-16,4 0 3 0,-3 0 8 15,-2-2 2-15,3-5 0 0,-2-3-3 0,-1 1-4 0,-2-4-1 0,-1-1-4 16,0 0 1-16,-4 1-4 0,-3-3-7 16,0 2-2-16,-3 0-4 0,-1-1-5 0,-2-1-7 15,0 2-1-15,0 0-5 0,-5 0-3 0,-1 1 0 16,-1-2 3-16,-3 3 2 0,-1 1 3 0,4 3 6 16,-2 0-2-16,-1-1 1 0,5 4 0 15,-2 2-7-15,4 2-1 0,2-1-14 0,1 2-14 16,0 0-13-16,0 0-25 0,3 2 20 0,4 2 22 15,-1 3 23-15,7 2 36 0,0 1-2 0,8-3-3 16,-2 4-5-16,7 0-4 0,1 2 1 0,0-2-1 16,8 2-5-16,-3-1 3 0,0-1-3 15,2 2 0-15,-5-1 3 0,-1 0-6 0,-2 1 1 16,-1-3-4-16,-6 3-1 0,-3-1-2 0,-2-2-1 16,-7 1-2-16,1-2 2 0,-7 2-1 0,-1-2 2 15,0-1 11-15,-8 2 6 0,0-3 10 16,-4 3 4-16,-6-4-2 0,-1 0-1 0,-6-2-5 15,2-2-3-15,-3 0-1 0,1-2-6 0,-2 0 2 16,1 0-2-16,2-2 4 0,0-3 0 16,8 1 0-16,2-2 2 0,2-2-3 0,1 0-1 15,6-1-6-15,-2 0-7 0,6 0-12 0,1-3-13 16,0 0-11-16,6-2-16 0,3 1-6 0,3-2 0 16,7 1 10-16,-1-2 11 0,2 1 14 0,2 1 9 15,5-1 3-15,-1 0 5 0,0 1 1 16,-1 0 4-16,-3 1 7 0,-2 0 3 0,-3 3 6 15,-1-2 4-15,-2 1 5 0,-5 2 7 0,1 2 9 16,-6 0 9-16,-3 3 8 0,-1 1 3 0,0 2-2 16,0-1-9-16,0 2-14 0,0-2-11 0,0 1-13 15,0 0-6-15,0 1-3 0,0 0-2 16,0 0 1-16,0 0-2 0,0 0-6 0,0 0-3 16,3 0-5-16,1 0-9 0,0 0-8 0,4 0 3 15,2 0 6-15,3 0 13 0,5 1 18 16,1 2 4-16,5 1 2 0,0 2-3 0,3 2-2 15,-1 0-1-15,3 1-1 0,-3 3 0 0,-3-2 0 16,-1 3-2-16,-1-1-2 0,-5 2 0 0,-2 1 1 16,-2 0 1-16,-4 0 1 0,-1 2 1 15,-4-2 4-15,-3 2 5 0,0 2 8 0,0-2 5 16,-10 2 4-16,0-2 2 0,-3 1-1 16,-4-3-2-16,0 0 1 0,0-3-5 0,-3 1-3 0,1-3-3 15,-5-2-6-15,4-1-1 0,-2-1-1 16,4-1-5-16,-2-4-1 0,5 0-2 0,1-1-2 15,1 0 1-15,3 0-3 0,5-2-1 0,-2-3-7 16,4 1-22-16,3-4-38 0,0-3-57 0,5 1-119 16,5-2-138-16,5-4-46 0,0 6 45 0,-8 0-66 15</inkml:trace>
  <inkml:trace contextRef="#ctx0" brushRef="#br0" timeOffset="317894">23791 4518 526 0,'0'0'178'15,"0"0"-46"-15,0 0-38 0,0 0 10 0,0 0 25 16,0 0 9-16,0 0-36 0,0 0-42 0,0 0-22 16,0 0-15-16,0 0-11 0,0 0-6 0,0 0-3 15,4 154 0-15,-4-139-4 0,2 0-2 16,2-2-3-16,3 0-5 0,0-4 0 0,1 0-1 16,2-3 0-16,-1-1-14 0,6-4-44 0,-1-1-98 15,0 0-144-15,-3 0-23 0,-2 0-246 0</inkml:trace>
  <inkml:trace contextRef="#ctx0" brushRef="#br0" timeOffset="318093">23612 4037 2905 0,'0'0'34'0,"0"0"-25"15,0 0-13-15,0 0-42 0,0 0-67 16,0 0-25-16,0 0-47 0,0 0-69 0,0 0-167 16,0 0-143-16,0 0 39 0,0 0-173 0</inkml:trace>
  <inkml:trace contextRef="#ctx0" brushRef="#br0" timeOffset="319103">24068 4738 2076 0,'0'0'163'0,"0"0"-101"0,0 0 17 0,0 0-26 16,0 0-13-16,0 0 0 0,0 0-29 15,0 0-9-15,0 0-7 0,0 0-6 0,0 0-3 16,0 0-6-16,0 0 1 0,154-15 5 15,-138 6 7-15,-1-2 11 0,0-1 7 0,-2-4 2 16,-1 0 3-16,-2-1-1 0,-2 1-4 0,1-1-4 16,-2 1-7-16,-1-1-8 0,-5 1-9 0,0-1-8 15,-1 3-11-15,0-2-8 0,-6 3-6 0,-1-1-4 16,-4 5-1-16,-3-1 6 0,-1 6 4 16,-3 1 10-16,-2 3 10 0,-3 0 8 0,-1 3 11 15,-3 4 9-15,1 4 5 0,-4 3 2 0,6 1 1 16,-2 4 5-16,2-2-4 0,4 3-1 15,5 2 0-15,3-2-8 0,5-2-2 0,1 0-5 16,6-1 2-16,0 0 4 0,0-4 5 0,9-1 7 16,0-1 3-16,3-3 1 0,3-1 1 0,3-2-1 15,5-2-1-15,3-3-2 0,0 0-3 0,2-2-4 16,0-2-4-16,-2-4-3 0,1-1-3 0,-2-2 1 16,-2-1 2-16,2 0 1 0,-6 0 0 15,-1-1 1-15,-3 1-3 0,-2 1-2 0,0-2-5 16,-4 2-6-16,-2 0-7 0,0-2-2 0,-3 1-2 15,0 0 0-15,0 1 4 0,-4 1 6 0,2 1 11 16,-2 1 8-16,0 0 10 0,0 4 5 16,0 1 3-16,0 2-6 0,0 1-9 0,0 0-16 15,0 0-11-15,0 0-11 0,0 0-5 0,1 2 13 16,0 3 14-16,1 4 16 0,-2 0 17 16,4 4-2-16,-2 1-3 0,3 0 1 15,-3 1-5-15,6 0-3 0,-2-2-1 0,2-1-3 0,-1 0 0 16,1-2-1-16,2 0-1 0,-3-3 0 0,1 0 1 15,-3-1 1-15,5-3 2 0,-3-2 3 16,2 1 5-16,1-2-3 0,-2 0-3 0,1 0-4 16,1-5-6-16,1-1-2 0,-4-2-6 0,5 1-2 15,0-3-4-15,-1 3-1 0,-1-2-2 16,1-1-1-16,-2 2 0 0,1-3-2 0,-2 3 1 16,-1-4 5-16,-2 2 2 0,1-1 5 0,-1-2 4 15,-1 4 3-15,0-1 5 0,-1 2 5 0,0 2 4 16,0 2 1-16,-2 2-3 0,0 1-10 15,2 1-16-15,-2 0-25 0,1 0-6 0,1 1 9 0,-1 5 13 16,4 2 18-16,-1 1 8 0,2 3-1 16,-1 0 0-16,2 2 0 0,0 1 0 0,-1 0 2 15,1-2 0-15,1 0 1 0,4-1 3 16,-1 1 1-16,0-1 3 0,3-3 0 0,0 0 1 0,2-2-1 16,3-4-4-16,1 2-3 0,2-4-2 15,2-1 0-15,0 0-1 0,4 0-3 0,0-3 1 16,5-1 0-16,-3-5-4 0,1 0 2 0,-1-2-1 15,-2 1-3-15,-2-1 2 0,-2-1-2 16,-3-1 1-16,-2 2-2 0,-4-1-12 0,-2-4-7 16,-2 1-11-16,-6-1-15 0,-2 0-7 0,-4-2-9 15,0-1 2-15,-8 3 13 0,-3-1 18 0,-6-1 21 16,1 2 13-16,-4 3 15 0,-1 3 10 16,-2 1 12-16,0 5 10 0,-2 2 1 0,5 2-1 15,-2 2-3-15,4 5-7 0,2 6-4 0,1-1-3 16,1 3-3-16,3 4 7 0,3-2 5 15,2 3 7-15,5 2 3 0,1-1-4 0,3 0-8 0,8 4-13 16,4 0-4-16,4-1-6 0,3 1-1 16,5 3-1-16,2-3-8 0,2 3-10 0,3-4-24 15,4 0-48-15,2-1-97 0,1-1-196 0,-8-8-266 16,-11-3-800-16</inkml:trace>
  <inkml:trace contextRef="#ctx0" brushRef="#br0" timeOffset="320331">26065 4384 230 0,'0'0'122'0,"0"0"59"0,0 0 56 0,0 0 8 0,0 0-23 16,0 0-29-16,0 0-34 0,0 0-23 16,0 0-31-16,0 0-38 0,0 0-41 0,0 0-37 15,-46-55-27-15,46 55 0 0,2 0 21 0,8 3 22 16,-1 6 25-16,4 3 7 0,0 7-5 0,5 4-8 15,-3 8-1-15,4 7-5 0,-2 4-3 16,-2 2-5-16,1 8-2 0,-2 1-2 0,-1 4-4 16,0 2 2-16,-4 1-3 0,2-3-1 0,-4-2-2 15,3-4-3-15,-5-9 0 0,2-8 5 0,-2-5-2 16,-3-7 0-16,2-6 3 0,-3-8-4 16,0-2 5-16,-1-3 3 0,0-1 3 0,0-1 10 15,0-1 10-15,0 0 2 0,0 0 0 0,0 0-5 16,0 0-11-16,0 0-9 0,0 0-27 15,0-1-31-15,0-5-25 0,0 0-25 0,-2-3-14 16,-1-2-28-16,0-2-56 0,3-1-87 16,0-3-70-16,0 2 37 0,0 4-174 0</inkml:trace>
  <inkml:trace contextRef="#ctx0" brushRef="#br0" timeOffset="320723">26157 4354 1964 0,'0'0'57'16,"0"0"-41"-16,0 0 0 0,0 0-7 16,0 0-21-16,0 0-38 0,0 0-51 0,0 0-46 15,0 0 26-15,0 0 40 0,0 0 55 0,0 0 48 16,0 0-4-16,0 0-1 0,34-49 0 0,-16 48 6 16,5-2 7-16,3 0 0 0,3 1-3 15,2-1-6-15,4 0-7 0,5 1-5 0,0 1-2 16,-1 1-6-16,-1 0-1 0,1 3-5 0,-5 3-4 15,0 2 4-15,-3-1 0 0,-3 2 4 16,-2 0-1-16,-7 0-1 0,-3 2-4 0,-4 0 0 16,-3-2 3-16,-3-1 8 0,-1 1 16 0,-5-2 22 15,0 0 27-15,-7 3 14 0,-6-1 1 0,-2 3-11 16,-4-1-17-16,-5 3-12 0,-4-4-2 16,0-1 1-16,-1 0 2 0,-2-3 1 0,-3 1-1 15,1-4-2-15,-1-2-5 0,1 1-1 0,0-2-4 16,6 0-2-16,2-3-5 0,5-4-5 0,3 3-5 15,4-4-8-15,3 2-9 0,6-2-14 0,0 1-27 16,4-2-36-16,0-3-30 0,11-1-21 16,3-2-17-16,6-2-18 0,6 0-62 0,7 0-108 15,1 0-90-15,-5 5 29 0,-10 4-204 0</inkml:trace>
  <inkml:trace contextRef="#ctx0" brushRef="#br0" timeOffset="321429">26942 4132 2075 0,'0'0'25'0,"0"0"0"16,0 0-4-16,0 0-6 0,0 0-17 0,0 0 0 15,0 0-5-15,0 0-8 0,0 0-16 0,0 0-29 16,0 0-11-16,0 0 14 0,0 0 21 16,-76 0 32-16,81 4 14 0,0 1-3 0,5 1 0 15,5 0-1-15,1-4 4 0,1 4 1 0,6-5 0 16,4-1-6-16,1 0-2 0,0 0-2 0,4-1-2 15,-5-2 1-15,-2 0-1 0,-4 1-4 16,-6-2-3-16,-1 4-1 0,-4 0-4 0,-8 0 3 0,0 0 7 16,-2 0 12-16,0 0 14 0,0 0 11 15,-3 3 14-15,-1 4-2 0,-4 3-6 0,0 4-6 16,-5 5-14-16,-2 2-5 0,-1 3-3 0,-1 0-2 16,0 4-4-16,0-1-4 0,1-1-2 0,5-1 0 15,4-2-4-15,2-3-2 0,3-3-6 16,2 0-5-16,0-7 0 0,9 1 2 0,3-2 4 15,3-3 4-15,5 0-3 0,2-2-4 0,4-3-14 16,3-1-24-16,2 0-39 0,3-2-58 16,3-7-52-16,-3 0-39 0,0-2-19 0,1-2 22 15,-4-2 47-15,-2 1 62 0,-5 3 62 0,-5 3 51 16,-2-1 36-16,-5 6 37 0,-4-1 55 0,-6 4 76 16,-1 0 79-16,-1 0 37 0,0 0-10 15,0 0-80-15,0 0-90 0,-1 0-47 0,1 0-45 16,0 1-5-16,-2 2-6 0,2 3-17 0,0 1 3 15,-1 2 5-15,0 5-4 0,1-2 1 16,0 3-5-16,0-3-3 0,0-1 4 0,2-2-3 0,6 0 2 16,1-1 5-16,2-2 0 0,1 0 3 15,2-1-2-15,-1-2 1 0,8-2 4 0,1-1 1 16,3 0 1-16,3-6-1 0,0-3-9 0,7-3-3 16,-5-4-4-16,0-1-6 0,4-2-1 0,-4-2-4 15,-3 0 0-15,-1 0 0 0,-1 4 0 0,-8-2 2 16,-2 1 3-16,-4 1 5 0,-5 1 1 15,-6-4 3-15,0 4-1 0,-7-4-2 0,-7 3 2 16,-5 0 1-16,-1 0 7 0,-8 2 5 0,1 5 4 16,-6 2 6-16,1 6 1 0,-3 2 0 15,0 0-3-15,-2 10-8 0,3 4-5 0,1 1-6 16,4 4-6-16,4 1 1 0,5-1-2 0,4 3-5 16,2-1-4-16,3 0-8 0,5 0-6 15,4 1-3-15,2-2-4 0,7 1-1 0,5-1-5 16,3-2-14-16,6-1-16 0,5-7-44 0,4-2-76 15,7-5-155-15,-9-2-145 0,-7-1-581 0</inkml:trace>
  <inkml:trace contextRef="#ctx0" brushRef="#br0" timeOffset="322055">28150 4093 2060 0,'0'0'-12'0,"0"0"-13"0,0 0-26 16,0 0-60-16,0 0-15 0,0 0 23 0,0 0 47 16,0 0 78-16,0 0 43 0,0 0 9 0,0 0 2 15,0 0 4-15,0 0-4 0,0 0-3 16,55 104-6-16,-41-78-15 0,-3 2-7 0,1 8-14 16,-1 1-8-16,-2 10-5 0,4 1-2 0,-2 3-3 15,-1 1-6-15,-1-3-1 0,-1-4-7 16,1-7-1-16,-3-3-1 0,3-9-2 0,-3-4 0 15,2-7 1-15,-4-4-2 0,0-5 3 0,0-4 2 16,-2 0 11-16,-1-2 13 0,-1 0 10 0,0 0 7 16,0 0 15-16,0-3-12 0,0-2-20 15,-1-6-17-15,-3-1-32 0,-3-2-4 0,0-2 2 16,0-1-2-16,-5 3 3 0,0-2-4 0,-2 1 2 16,-2 0 2-16,1 1 2 0,-5 0 9 0,1-2 4 15,3 1 4-15,-5-2 4 0,5 0 0 16,2 1 2-16,-1-1 5 0,3 0 1 0,1-2-1 15,6 2 0-15,-2-3-11 0,4 1-8 0,3-1-12 16,2 0-9-16,7-2 1 0,5 1 4 0,1-2 7 16,5 0 1-16,2 0 0 0,5 2-2 0,3 2 1 15,3 0 10-15,1 2 6 0,2 3 9 16,3 2 3-16,-2 2 3 0,0 2-2 0,-1 4 0 16,1 2-2-16,-6 2-2 0,3 0 2 0,-4 6 2 15,-1 2-1-15,-3 4 2 0,0 0-3 0,-7 3 2 16,-1 1 0-16,-5-1 2 15,-3 0 3-15,-3 2 7 16,-5-1 5-16,1-2 10 0,-3 2 1 0,0-3 8 0,-7-1 9 0,-5-1 3 0,0-2 8 16,-6-3-6-16,-4 0-10 0,-4-1-10 15,-1-1-10-15,-3-2-4 0,-3-2 0 0,0 0-1 16,2 0 3-16,-3-2-1 0,5-2-6 0,0-2-1 16,2 0-4-16,2-1-4 0,6 0-3 0,4-2-7 15,3 1-11-15,5-1-18 0,0 0-34 0,6-2-43 16,1-1-55-16,0-2-54 0,8 0-84 15,6 0-83-15,4-1-39 0,2 1 47 0,-5 3-114 16,-1 5 492-16</inkml:trace>
  <inkml:trace contextRef="#ctx0" brushRef="#br0" timeOffset="322431">28944 4278 1493 0,'0'0'108'16,"0"0"-60"-16,0 0 8 0,0 0 2 15,0 0 2-15,0 0-16 0,0 0-10 0,0 0 5 16,0 0-4-16,0 0-5 0,0 0-4 0,0 0-5 16,0 0 2-16,0 0 3 0,27 138 7 0,-17-135 3 15,-5-2 4-15,7-1 4 0,2 0-2 16,4 0-5-16,2-6-9 0,3-3-10 0,2-3-6 16,1-1-7-16,1 0-2 0,1-5-1 0,-2 1-1 15,-3 0 1-15,1 1 0 0,-5-2 0 16,-1-1 1-16,-3 1 5 0,-4 0 3 0,-7-3 2 15,2-1-4-15,-6 0-2 0,0 0-6 0,-9-1-2 16,-3 2 3-16,-4 3 6 0,-6 0 7 0,1 4 5 16,0 5-2-16,-4 1-2 0,-1 6-9 0,0 2-6 15,-3 4-2-15,4 6-1 0,-1 3 2 0,2 2-1 16,4 0 0-16,1 1-3 0,2 3-6 0,9-1-4 16,0 1-4-16,5 1-1 0,3 2-2 15,0-1 0-15,6-1-1 0,7 0-1 0,8-3-2 16,1-2-11-16,2-1-22 0,9-5-39 0,-2-4-65 15,8-2-99-15,0-3-156 0,-9 0-59 16,-8 0-381-16</inkml:trace>
  <inkml:trace contextRef="#ctx0" brushRef="#br0" timeOffset="323541">29490 4009 1133 0,'0'0'504'0,"0"0"-411"0,0 0 1 15,0 0-11-15,0 0-36 0,0 0 3 0,0 0-13 16,0 0-16-16,0 0-23 0,0 0-34 0,0 0-32 16,0 0-4-16,0 0 20 0,-78-56 32 15,88 56 31-15,3-3 5 0,4 0-1 0,0 0-7 16,8-1-3-16,1-1-3 0,3 3-4 0,-1-1-1 16,6 0-3-16,-4 3 0 0,-2 0 1 0,-1 0-3 15,-5 0-1-15,-4 0-2 0,-5 0-4 0,-2 3-3 16,-7 1-1-16,0 2 7 0,-1 1 13 0,-3-1 27 15,0 7 20-15,-8 1 9 0,-4 6-6 0,-2 3-15 16,-1 7-12-16,-3 3-8 0,-4 3-1 16,5 4-2-16,-7 0-2 0,7-3-1 0,-4-1-5 15,8-4 0-15,3-7 0 0,5-2 1 0,2-3 4 16,3-4 5-16,0 2 14 0,3-3 4 16,7-2-6-16,1 0-11 0,3-6-19 0,1-1-6 15,1-5 4-15,8-1 1 0,-4 0 1 0,7-1-8 16,2-8-10-16,3-5-23 0,-2 0-35 15,2-2-36-15,1-3-48 0,-3 3-67 0,2-4-63 16,-2 2-60-16,-3-2 11 0,-4-1 82 0,-1 0 94 16,-4-3 100-16,-2 1 46 0,-8-3 1 0,0-1 9 15,-5 1 10-15,-3-2 0 0,0 2 0 0,-5 0 2 16,-5 3 28-16,-2 0 51 0,-2 4 96 16,2 2 88-16,-2 2 44 0,1 4-8 0,-1 0-74 15,3 4-61-15,6 1-27 0,-5 3-26 0,7 0-13 16,2 2-17-16,0-2-18 0,1 3-13 0,0 0-22 15,0 0-25-15,0 0-24 0,0 0-29 0,2 0-5 16,0 0 9-16,6 0 18 0,-3 0 26 16,9 4 8-16,0-1-3 0,1-2 0 15,7 1-3-15,-5-2-1 16,8 0 0-16,-2 0-6 0,0-2 2 0,0 0-1 16,3-4-1-16,-2 4 2 0,-5-2-3 0,3 2 0 0,-6 0-1 0,-2 2 2 15,-2 0-5-15,-3 0-3 0,-4 0-4 0,-5 0-6 16,1 0 8-16,-1 3 18 0,0 4 24 0,-1 1 19 15,-4 4 7-15,-4 2-6 0,-3 6-18 16,-2 5-11-16,-2 2-7 0,-4 5-5 0,1 1-4 16,0 5-2-16,-4 1-1 0,0 0 2 0,5 0-1 15,-4 1 2-15,7-4-3 0,2-1-1 0,2-5 3 16,5-4-1-16,-2-6 4 0,7-4-6 16,1-5-3-16,0-1-1 0,0-1 2 0,6-3 2 15,0 2 2-15,3-3 2 0,-2 0-1 0,4-2 5 16,3 0 1-16,0-3-1 0,3 0-3 0,1 0-5 15,0-4-7-15,2-3-12 0,-1-1-22 0,3-3-25 16,-3 2-27-16,-2-2-27 0,2-1-11 16,-6 0-2-16,-3-2 12 0,-2 2 25 0,-1-1 20 15,-6-3 18-15,-1 3 5 0,-1-1-5 0,-8 0-3 16,-4 0 9-16,-2 2 10 0,-5 0 23 0,1 0 27 16,-5 1 39-16,5 3 38 0,-4-2 43 15,3 4 33-15,0 1 1 0,3 0-12 0,-2 2-24 16,9 3-29-16,-1-1-23 0,3 1-17 0,5 0-19 15,3 0-23-15,0 0-28 0,0 0-35 0,0 0-10 16,3 0 16-16,5 1 32 0,-2 4 42 16,6 0 23-16,2-1 0 0,1-1-2 0,5-1-5 15,1-2-7-15,4 0-6 0,3 0-11 0,5-5-5 16,-2-1-7-16,-2-2-2 0,3-1 0 16,-2 2 0-16,-1-3 1 0,-3 0 1 0,-5 0-1 15,-1-1 0-15,-5 2-2 0,-3 2 1 0,-1 1 6 16,-7 0 11-16,3 4 20 0,-4-1 19 0,-3 3 11 15,0 0-2-15,0 0-14 0,0 0-22 0,0 0-17 16,0 0-15-16,0 0-14 0,0 0-15 16,0 1-20-16,0 3-7 0,0 2 13 0,0 4 17 15,0 3 25-15,0 4 11 0,3 3-5 0,-1 1 1 16,5 0-6-16,-1 2-3 0,5-2 0 0,-1 1-5 16,4-4-3-16,1 0-2 0,2-5-5 0,3-2-1 15,-2 1-15-15,0-5-22 16,5-3-61-16,-1 0-102 0,-3-4-177 0,-4 0-156 0,-4 0-538 15</inkml:trace>
  <inkml:trace contextRef="#ctx0" brushRef="#br0" timeOffset="323727">30491 3748 2739 0,'0'0'15'0,"0"0"-11"0,0 0-45 0,0 0-95 16,0 0-23-16,0 0 2 0,0 0 30 0,0 0 49 16,0 0-36-16,0 0-68 0,0 0-107 15,0 0-103-15,0 0-11 0,0 0 0 0,125 23 126 0</inkml:trace>
  <inkml:trace contextRef="#ctx0" brushRef="#br0" timeOffset="324064">31077 4318 1780 0,'0'0'947'0,"0"0"-1010"0,0 0-50 0,0 0 12 16,0 0 17-16,0 0 55 0,0 0 46 0,0 0 1 16,0 0-2-16,0 0-2 0,0 0-3 15,0 0 0-15,0 0 6 0,147-22 7 0,-137 13 8 16,-4-3-1-16,4-1-8 0,-6-1-12 0,4 1-11 15,-4-2-8-15,5-2-12 0,-5-1-7 0,-3 2-16 16,0-4-20-16,-1-3-13 0,0 1-6 0,-6 0 2 16,-8 2 15-16,-5 1 20 0,1 4 16 15,-7 3 20-15,1 5 17 0,-3 2 9 0,-1 5 4 16,0 0 2-16,-3 7-3 0,1 7-1 0,-2 4 1 16,4 1 1-16,1 4 0 0,2-1-5 0,8 4-9 15,0 0-10-15,5 0-2 0,3 3-5 16,6-2-2-16,3-1-5 0,0-3-16 0,5-2-9 15,9-4-23-15,6-2-37 0,-1-3-51 0,7-3-126 16,7-4-156-16,-12-3 6 0,-6-2-194 0</inkml:trace>
  <inkml:trace contextRef="#ctx0" brushRef="#br0" timeOffset="324488">31246 3981 1739 0,'0'0'119'0,"0"0"-69"0,0 0-11 16,0 0-51-16,0 0-80 0,0 0 1 16,0 0 10-16,0 0 42 0,0 0 77 0,0 0 26 15,0 0 15-15,0 0 8 0,0 0 5 0,0 0-9 16,20 125-14-16,-11-98-16 0,-5 1-17 0,0 0-16 16,4-2-4-16,-4 0-5 0,4-5-5 0,-4-2 1 15,6-2-5-15,-1-5-1 0,-2-2 0 16,1-2-3-16,-2-4 1 0,3-1-2 0,-3-1 3 15,6-2 2-15,-1 0-3 0,3 0-4 0,1-6-9 16,0-2-19-16,5-2-18 0,-2-2-21 0,-2-2-23 16,5-2-13-16,-3 3-2 0,-2-3 4 0,3 0 16 15,-4 1 20-15,-3-1 19 0,-5 0 27 16,3 0 29-16,-6 2 37 0,3 4 34 0,-5 3 29 16,-2 1 16-16,2 4-8 0,-2 0-22 0,0 2-29 15,0 0-27-15,0 0-17 0,0 0-15 0,0 0-8 16,0 5 5-16,0 1 11 0,0 6 11 15,0-2 7-15,0 4-2 0,0 2-10 0,0-1-6 16,0 2 0-16,3 1-4 16,3-3-2-16,0 0-2 0,3 1-7 15,2-3-1-15,2 1-6 0,0-4-6 0,4 1-17 0,-1 0-40 0,7-4-67 16,1 1-120-16,-4-3-222 0,0-2-17 0,-7-2-242 0</inkml:trace>
  <inkml:trace contextRef="#ctx0" brushRef="#br0" timeOffset="325458">32103 4341 1487 0,'0'0'650'0,"0"0"-498"0,0 0-82 0,0 0-39 15,0 0-23-15,0 0-16 0,0 0-8 0,0 0 3 16,0 0 14-16,0 0 11 0,0 0 0 16,0 0 0-16,0 0 3 0,0 0 6 0,15 5 8 15,-12-5 1-15,1 0 0 0,3-3-9 16,0-3-8-16,6 0-6 0,1-2-9 0,0-1-6 15,-1 0-5-15,1-2-9 0,0 2-2 0,-2-1 2 16,-1 0 0-16,-1-2 3 0,-4 0-3 0,1 0-9 16,-4-2-2-16,-2 1-11 0,-1-1-5 0,-1 1 1 15,-9-1-5-15,-2 2 2 0,-2 2 10 16,-1 3 13-16,-4 4 17 0,-4 1 17 0,-3 2 9 16,-3 3 11-16,-1 6 10 0,-1 1 6 0,2 2 8 15,3 2-2-15,5-4-5 0,0 3-6 16,6 0-12-16,3-2-11 0,2-1-8 0,7 0-7 15,3 3 0-15,0-1-4 0,0 0 1 0,3-1 0 16,8 1 2-16,1-3 6 0,2 0 4 0,2-1 2 16,5-2 1-16,1-2-3 0,1-2-2 0,3-1-1 15,1-1-3-15,2 0-2 0,2 0 0 0,-6 0-4 16,-2-1 2-16,0-1 0 0,-5 2 1 16,-2-1 1-16,-1 1 0 0,-6 0 5 0,2 0-1 15,-9 0 1-15,5 0 2 0,-5 0-3 0,-2 0 2 16,1 0-2-16,-1 0-2 0,0 0 0 0,0 1 3 15,1 2 1-15,1 2 0 0,-1 1-1 16,4-1-4-16,0-1-1 0,-3-1-1 0,6 0-3 16,-3 1 2-16,3-2-3 0,-3-2-1 0,7 0-5 15,2-2-11-15,1-6-13 0,6-3-21 16,-2-3-23-16,1 0-18 0,-1-2-17 0,0-4-22 16,1 0-25-16,-5-1-24 0,0-3-14 0,-3-2 1 15,-1-2 11-15,-7-2 17 0,3-5 26 0,-7-1 45 16,0-4 49-16,-7-2 79 0,-3 0 100 15,1-2 29-15,-5 1 26 0,1-3-58 0,-3 0-42 16,-1 0 29-16,0 4 17 0,1 1 76 0,0 2 8 16,-2 5-21-16,4 4-24 0,1 4-35 0,0 6-31 15,6 4-20-15,-2 8-19 0,6 2-20 0,2 4-23 16,-1 1-26-16,2 1-36 0,0 0-19 16,0 4 3-16,0 7 17 0,2 4 30 15,-1 4 21-15,2 6 4 0,-2 5 4 0,5 5 0 0,-2 2-4 16,-1 4-5-16,6 3-6 0,-3 0-4 0,4 3 0 15,0 1 0-15,2-5-1 0,1-2 2 16,0-2-4-16,2-3 0 0,-1 0 5 0,2-6-2 16,-2 0 4-16,-2-3 1 0,3 0 0 0,0-2 1 15,-1-1-2-15,6-1 0 0,0-2-4 0,0-2-3 16,-1-3 2-16,-2-2-1 0,3-2-2 16,-2-3 3-16,0-1-7 0,1-2 0 0,-3-3 2 15,2-2-3-15,0-1 6 0,-3 0 1 0,-2 0 1 16,1-7 5-16,-2-1-3 0,0-3-1 15,-2 0-3-15,0-3-7 0,0-2-12 0,-5-5-13 16,1 0-17-16,-4-2-13 0,-2-1-4 0,0 1 3 16,-10-1 13-16,-3 2 16 0,-1 2 30 0,0 4 27 15,-1 4 25-15,0 3 21 0,2 4 4 0,0 1-6 16,1 4-11-16,0 0-15 0,5 3-8 16,-1 6-6-16,-2 2 0 0,6 2 1 0,-3 4 5 15,3 3 2-15,0 1 1 0,4 1-2 0,0 0-5 16,0 1-5-16,4 0 0 0,8 1-1 0,1 0-5 15,2-1 0-15,0 0-5 0,5 0-9 16,-1-2-6-16,4 1-14 0,2-2-32 0,-2-1-50 16,0 2-106-16,3-5-227 0,-5-2-268 0,-10-5-617 0</inkml:trace>
  <inkml:trace contextRef="#ctx0" brushRef="#br0" timeOffset="326700">19924 3630 1208 0,'0'0'21'0,"0"0"-30"0,0 0-16 16,0 0-29-16,0 0 0 0,0 0 12 0,0 0 16 15,0 0 29-15,0 0 3 0,0 0 5 0,0 0 1 16,-13 191 1-16,19-139 1 0,-5 6 3 15,2 7 4-15,-2 5-2 0,2 9 7 0,2 2 8 16,-2 7 8-16,-1 5 17 0,-1 5 0 0,-1 2 2 16,0 1-2-16,0 4-10 0,-3 1 0 0,-5 1-11 15,1-2-7-15,-2-6-6 0,-2-8-11 16,4-10-1-16,-3-13 8 0,6-12 4 0,0-11 2 16,1-14 4-16,2-5-8 0,1-9 0 0,0-4 6 15,0-7-2-15,0-2 0 0,0-2 0 16,1-2-1-16,-1 0 2 0,3 0-5 0,-3 0-10 15,0 0-15-15,3 0-24 0,-3 0-60 0,3-6-66 16,-1 0-119-16,1-4-140 0,5-4 11 0,-5 4 22 16,2 2 60-16</inkml:trace>
  <inkml:trace contextRef="#ctx0" brushRef="#br0" timeOffset="327330">19862 5695 1950 0,'0'0'502'0,"0"0"-552"0,0 0-12 16,0 0 3-16,0 0 14 0,0 0 35 0,0 0 6 15,163-64-4-15,-111 55-5 0,5-1-8 0,8 0-7 16,2 0-6-16,4-3 0 0,0 3 6 15,4-3 6-15,-2 1 9 0,3 0 10 0,-5 3 2 16,4 0 5-16,-4 2 0 0,4 2 0 0,-4 2 3 16,6 1 1-16,1 2 0 0,-2 0 0 0,10 0 0 15,-1 0 0-15,4 0-1 0,-2 3-2 16,7-1 1-16,3-2-3 0,7 0 1 0,4 0 0 16,1 0-1-16,7 0-2 0,-1 0 0 0,1 0 0 15,1 0 2-15,-5 0-2 0,4 0-1 16,-5 0 0-16,5 0-1 0,-4 0 4 0,5 0 3 15,-5 0 2-15,4 0 3 0,-1 0 2 0,-1 1 3 16,-3 1 3-16,8 1 0 0,-1-1 1 0,-1-1-2 16,2 1-2-16,-2 1-3 0,3 1-1 0,-1-1 0 15,0 1-1-15,-1 1 0 0,2 1 0 0,4-1-1 16,0 2 0-16,0-4 0 0,5 2-2 16,-2-3-2-16,1 2 0 0,5-2-3 15,0 1 1-15,5-3 2 0,2 0 1 0,3 0 1 0,2-5-8 16,-2-1-2-16,7 0 0 0,0-3-1 0,3-1 6 15,2 0 1-15,0 0-1 0,0 0-2 16,-1 1 3-16,4 0-2 0,-2 0-1 0,-2 1 1 16,-4 0-5-16,-1 2 3 0,-3 0-1 0,0 4 0 15,1-1 4-15,-8 0-1 0,2 3-2 16,-8 0-1-16,-4 0 0 0,0 0 0 0,-4 7 0 16,2 0 1-16,-7-1-2 0,-6 2 0 0,3-2-1 15,-10 2 1-15,-7 0 0 0,1-1-1 0,-8 1 1 16,-7-2-3-16,1 0 0 0,-7-1-2 15,-7-1-3-15,-4-1-6 0,-4-2-11 0,-10 1-20 16,-5-2-33-16,-7 0-47 0,-8 0-62 0,-8 0-100 16,-7 0-133-16,-8-5-33 0,-8 4-270 0</inkml:trace>
  <inkml:trace contextRef="#ctx0" brushRef="#br0" timeOffset="328836">19384 3785 1601 0,'0'0'-1'0,"0"0"-53"0,0 0 24 15,221-73 23-15,-147 63 1 0,4 1-10 0,5 2-20 16,9 1-16-16,3-2-23 0,6 1-7 16,5-1-4-16,1-3-2 0,5 2 18 0,-2-2 20 15,0-2 24-15,-1 1 25 0,6-2 22 0,-3-1 20 16,4 0 21-16,-2 0 17 0,4-1 14 16,-2 3 6-16,-1-1-6 0,4 2-8 0,1 0-16 15,2 1-12-15,3 2-10 0,5 0-13 0,1 1-8 16,3 0-9-16,1 1-6 0,2-1-7 0,5 2 1 15,0-1-2-15,5-1-1 0,3 2-2 16,2-1 0-16,1-1 1 0,1 0 0 0,0 1-1 16,5-3 1-16,-1 3 2 0,3-3 1 0,-1 1-3 15,4-1 0-15,-2-1 0 0,3 2 2 16,-1-2 7-16,2 2 0 16,-3 0 1-16,1 1 5 0,0-2 2 0,3 2 3 0,-1 3 1 0,1-3-3 15,1 2-7-15,-4-2-2 0,4 0-4 0,1 1 0 16,2-3 1-16,-3 4-4 0,1-2 1 0,-1 0-1 15,0 0-2-15,0 0 3 0,-2 2-1 0,-5-1-3 16,-1-1 2-16,-1 2 0 0,-6 0-2 16,2 1 3-16,-3 1-3 0,-6 0 0 0,-4 1 0 15,-2 0-1-15,-3 0 0 0,-2 1 1 0,-1 1 0 16,-2 0 0-16,-3-1 1 0,-8-1-3 0,-6-1 0 16,1 3-1-16,-5-2 0 0,-5-2 5 15,2 1-2-15,-6-1-1 0,-3-1 3 0,-5 0-2 16,-4 1 1-16,-5-1 5 0,-5 0-3 0,0 0 1 15,-5 0 1-15,-6 0 1 0,-2 0 0 16,-5 2 2-16,0-2 1 0,-6 1 0 0,-1-2 2 16,-3 3 0-16,-3-2-3 0,-5 1-2 0,-3-1-3 15,0 1-3-15,-3-1 0 0,-1 2-2 0,-4 0-1 16,2-2 0-16,-5 1-2 0,0 0-1 16,2 2 3-16,-5 0-3 0,-5 0 0 0,2 0 1 15,-1-2-4-15,-3 2 3 0,1 0 0 0,-4 0 3 16,-2 1 2-16,-1 0 0 0,-2 0 1 0,0 1 0 15,-1 1-2-15,-1-1 2 0,-4-1 0 0,3 2 0 16,-4 0 0-16,-1 0-2 0,0 0 1 16,-2 0-5-16,-1 0-2 0,-1 0-4 0,0 0-4 15,0 0 1-15,0 0 1 0,0 0-3 0,0 0 0 16,0 0-4-16,0 0 7 0,-3 0 10 0,-1 0 8 16,0 0 7-16,1 3-2 0,-1 2-4 0,-1-1-2 15,2 0-1-15,0 1-4 0,1-2 0 16,-1 2-1-16,0-2-2 0,3 1 2 15,0 3 0-15,0-3 2 0,0 2 3 0,0 0 1 0,0 0 3 16,6 0 3-16,-2 0 1 0,0 2 1 16,4-2 1-16,-4 2-1 0,4-1 4 0,-4 1 2 15,6-2 0-15,-5 2 1 0,6-1-8 0,-3 0-2 16,-1 1-5-16,3-1 0 0,-5 1 1 16,5 0-1-16,-3 0-1 0,0-2-1 0,1 2-2 15,-3-1 4-15,3-1 0 0,-1 1 4 0,1 0 4 16,-1-1-1-16,3 2 3 0,-3-3 2 0,1 1-1 15,-3-1 3-15,3 1-3 0,-1-1-4 0,-1 0-1 16,2-1-2-16,-4 2-2 0,0 1 0 16,3-2-4-16,-2 4 2 0,2 0-2 0,0 2 1 15,3 2 2-15,-5 2-2 0,3-1 1 0,-1 2-1 16,0 1-2-16,0 1 0 0,1 4-1 0,0 0 0 16,-2 3-1-16,-4 4 3 0,4-3 0 0,-3 5 1 15,-3-1 2-15,0 2-2 0,0 2-2 16,0 2 2-16,0 3-1 15,-9 3 1-15,5 3 1 0,-5 4 2 0,1 4-1 0,-2-1 1 16,-1 2-1-16,3 3-2 0,1 2 4 0,-4 2-2 0,2 1-1 16,2 4 0-16,-4 0-1 0,7 3-2 15,-6-2 0-15,7 2 1 0,-3-3 0 0,1 2 1 16,0-2 0-16,-2 1 0 0,3 1 1 0,-1-2-1 16,1 1-2-16,1-2 0 0,0-1 1 15,-1-3-1-15,0-3-1 0,3-3 1 0,-2-4-3 16,0-5 3-16,0-5 1 0,3-7 2 0,0-6 2 15,0-6-4-15,0-7 0 0,0-4 0 16,0-6 0-16,0-2 12 0,0-3 18 0,-2 0 15 16,0 0 16-16,2 0 2 0,-1 0-9 0,-1 0-13 15,0 0-14-15,-5 0-15 0,3-3-10 0,-7-1-5 16,-1 1-3-16,-2-3 0 0,-2 2 0 0,-5 1 0 16,-1-2-1-16,-4 2 0 0,-2 1 0 0,-8 2 2 15,-3 0 1-15,-4 0 1 0,-6 3 1 0,-6 4-2 16,-1-1 0-16,-9 1 1 0,-3-3 4 15,-10 2 0-15,-5 0 1 0,-3 1-1 0,-9-4-5 16,-4-2-5-16,2-1-15 0,-7 0-28 0,6 0-50 16,-5 0-87-16,3 0-192 0,24-1-207 15,30 1-647-15</inkml:trace>
  <inkml:trace contextRef="#ctx0" brushRef="#br0" timeOffset="330247">20938 5614 250 0,'0'0'13'0,"0"0"1"15,0 0 7-15,0 0-2 0,0 0-3 0,0 0-3 16,0 0 4-16,0 0 9 0,0 0 13 16,0 0 7-16,0 0 6 0,0 0 8 0,-3-11 12 15,3 11 10-15,0 0-2 0,0 0-19 0,0 0-24 16,0 0-27-16,-4 0-9 0,4 0 16 16,-1 6 28-16,0 4 14 0,-4 2 2 0,-3 3-16 15,4 1-21-15,-5 4 0 0,3 5 2 0,-5 4 11 16,0 3 20-16,-2 5 2 0,-2 5 26 0,0 5-26 15,-2 3-23-15,-2 6-10 0,3 0-36 16,-2 9 10-16,-4 3 4 0,3 5-2 0,-4 5 6 16,-3 1 1-16,-1 2 0 0,-1 2 11 0,-2 3 6 15,-3 4 2-15,3 5 0 0,0 4-6 0,-4 4-5 16,6 2-3-16,-4 2 0 0,3 3 0 16,-3-1-2-16,3 4-1 0,0 0 3 0,-1 2-5 15,-2 4 2-15,3 1-2 0,0 2-5 0,2-1 3 16,0-2-3-16,-1-1 1 0,2 1 3 0,0-2-5 15,0 4 2-15,1-3-2 0,-3-2-3 0,0 0 3 16,0-4-3-16,-2-2 2 0,-3-3 4 16,5-4-1-16,-2 1-1 0,-2-3 0 0,0-3-5 15,1 0 2-15,-3 1-1 0,3-6 4 0,-2-3 1 16,2-3 3-16,2-3-1 0,0-1 2 0,1-5 1 16,2 1 4-16,1-5 0 0,1-1 3 15,5-3 0-15,-3-1-2 0,7-4-2 0,-2-1 0 16,1-1-3-16,2-6-1 0,3 1 1 0,0-4-1 15,0-3-1-15,5-1-1 0,-1-3-1 16,3-3-3-16,-3-1 2 0,4-5-3 0,2-3 2 16,-2-3-1-16,0-4-2 15,1-3 1-15,2-2 0 0,0-3 1 0,0-4-1 0,0 0 1 0,0-1-2 16,0-1 1-16,0 1-2 0,0 0 1 16,0-2 3-16,0 3-1 0,0-2 2 0,-2 1 0 15,2 0 2-15,-1 0-2 0,0 2 0 0,-1-2-1 16,1 1 3-16,-3-5 0 0,0 1 3 0,2 1 0 15,-1-5-2-15,2 1 0 0,-3-6-1 16,1 1 2-16,2-2 3 0,0-1 10 0,1-1 11 16,0 0 9-16,0 0 0 0,0 0-10 0,0 0-18 15,0 0-17-15,-2 0-34 0,-1-7-53 0,-1-1-55 16,-1-4-56-16,-2-5-87 0,0-2-151 0,0 2-5 16,3 6-372-16</inkml:trace>
  <inkml:trace contextRef="#ctx0" brushRef="#br0" timeOffset="330570">18924 11770 1707 0,'0'0'452'0,"0"0"-410"16,0 0-14-16,0 0-45 0,0 0-38 16,0 0-3-16,0 0 2 0,0 0 12 0,0 0 7 15,0 0 13-15,0 0 20 0,0 0 21 0,-16 174 16 16,23-137 1-16,3 3-9 0,-1-1-4 0,-1 1 0 15,4-1 3-15,-2-2-2 0,-2 1-2 16,3-4-5-16,1-4-4 0,0-1-2 0,-1-5-3 16,-1-4-2-16,-1-3 1 0,2-4 1 0,0-3-3 15,-4-6 7-15,3-1 8 0,1-3 12 0,-2 0 15 16,1 0 5-16,6-7 0 0,0-4-7 0,2-5-10 16,5-2-8-16,1-4-9 0,3-3-7 0,4-4 1 15,-1-1-3-15,7-4-1 0,-4 0 1 16,4-2-3-16,0 3-2 0,-2 0-4 0,1 0-4 15,1 6-5-15,-6 1-10 0,3 5-28 0,-6 5-57 16,-5 6-124-16,-3 6-214 0,-6 1-121 16,-6 3-576-16</inkml:trace>
  <inkml:trace contextRef="#ctx0" brushRef="#br0" timeOffset="333184">16689 13000 137 0,'0'0'119'0,"0"0"-112"15,0 0 2-15,0 0 8 0,0 0 11 0,0 0 10 16,0 0 12-16,0 0 8 0,0 0 10 0,0 0 13 16,0 0 5-16,0 0 4 0,24 133-7 15,-21-117-12-15,3 1-12 0,-1-1-16 0,1-1-11 16,0 1-7-16,-1-5 5 0,3-1 12 0,-3-2 11 16,5-2 3-16,-2-2-4 0,0 3-5 0,3-4-8 15,-3 0-3-15,0 0-5 0,2-3-2 0,2 2 0 16,-2-2 2-16,1 0 3 0,-2 0 0 15,4-5-2-15,2-5-6 0,0 1-6 0,4-3-3 16,-1-3-1-16,1-2-5 0,-3-1 1 0,2-3 0 16,-5 0-1-16,1-1 2 0,-2-1-4 0,-3 1 9 15,-3-1-4-15,-3 1-13 0,-3-1-7 16,0 1-20-16,0-1 2 0,-5 2 13 0,-6 1 19 16,-3 3-8-16,0 1-20 0,-3 2-14 0,-4 3-24 15,-1 2 1-15,-2 3 11 0,1 3 5 0,-3 3 4 16,1 0 5-16,-2 8 3 0,1 3-5 15,3 5 7-15,-3 1 10 0,4 3 12 0,-1 3 14 16,6-1 2-16,-1 4 3 16,8 0 4-16,-3 2 10 0,4-1 4 0,6 3-4 0,-1 0-5 15,4-1-7-15,0 0-2 0,4-6 5 0,8-3 3 16,2-4 2-16,1-2 3 0,4-4 1 0,1-4-5 16,1-2-5-16,1-3-6 0,2 1-4 15,0-2-1-15,0 0-3 0,-2-3-1 0,-1-3 2 16,-1 0-1-16,-1 0 3 0,-1-4 2 0,-3 4 2 15,-3 0 4-15,-1 1 5 0,-7 2 8 0,0 2 7 16,-4 0 3-16,0 1 3 0,0 0-1 0,0 0-7 16,0 0-6-16,0 0-13 0,0 0-18 15,0 0-12-15,0 1-7 0,0 3 9 0,0 3 9 16,0 0 12-16,3 6 4 0,1-3-4 0,0 3-5 16,4-1 2-16,-4-1-1 0,7 2 3 0,-1-3 6 15,1 0 1-15,3-3 3 0,-1 1-1 0,5-3-2 16,-3-2-2-16,5-1-11 0,1-1-10 15,5-1-27-15,-2 0-53 0,4-5-102 0,0-4-176 16,-6 1-70-16,-5 4-560 0</inkml:trace>
  <inkml:trace contextRef="#ctx0" brushRef="#br0" timeOffset="333548">17241 11977 2068 0,'0'0'33'0,"0"0"21"15,0 0-25-15,0 0-87 0,0 0-43 0,0 0-12 16,0 0 16-16,0 0 69 0,0 0 42 0,0 0 13 16,0 0 2-16,0 0 5 0,0 0-2 15,0 0-1-15,92 161 5 0,-81-113 4 0,-4 8 2 16,0 1-2-16,-2 4-3 0,-2 4-9 0,0 4-5 15,-3 7-6-15,0 4-6 0,0 1-3 16,0 0-4-16,-4 1 1 0,2-5 0 0,0-2-2 16,2-8 2-16,0-8-4 0,0-10 1 0,4-10-1 15,1-12 0-15,-1-9 4 0,2-8 1 16,-2-4 7-16,-3-5 10 0,1-1 10 0,-1 0 4 16,2 0 1-16,-2 0-9 0,3 0-15 0,0 0-12 15,6-5-22-15,-1 0-34 0,5-1-65 0,0 0-122 16,-1-1-222-16,0 5-39 0,-8-2-562 15</inkml:trace>
  <inkml:trace contextRef="#ctx0" brushRef="#br0" timeOffset="334797">18635 13089 966 0,'0'0'285'0,"0"0"6"0,0 0-74 0,0 0-62 16,0 0-42-16,0 0-57 0,0 0-49 0,0 0-36 15,0 0-11-15,0 0 9 0,0 0 16 0,0 0 20 16,0 0 7-16,0 0-4 0,31-72-5 16,-15 61 0-16,-2 1-4 0,2-1 1 0,-2-1 1 15,1 1-1-15,0-1 0 0,-3 2 0 0,-1 0-1 16,-4 1-1-16,0 0 0 0,-6 1 2 15,-1 1-8-15,0 1-10 0,-2-2-14 0,-8 2-9 16,-2 0 7-16,-3 1-3 0,-2 2 12 0,-7 1-1 16,-3 2-2-16,-4 0 9 0,-3 6 9 0,2 4 9 15,-5 2 5-15,-2 3 9 0,4 4 1 0,1 0 4 16,1 4 5-16,2 0 0 0,3 3-3 0,7 2-4 16,0 2-2-16,5 1-1 0,3 5-2 15,4-3 2-15,6 1 0 0,3-5-3 0,1-2 1 16,10-6-1-16,3-2 3 0,2-6 8 0,9-3 11 15,0-2 4-15,2-3 0 0,2-4-6 16,1-1-10-16,5 0-6 0,-4 0-3 0,8-6-4 16,-2 0-1-16,-5-2-3 0,5 1-3 0,-4-2 0 15,-2 1-1-15,-2 2 1 0,-7 2 0 0,-2-1-2 16,-6 3 0-16,0 2-6 0,-2 0-1 16,-2 0 0-16,-4 2 2 0,4 4 9 0,-6 1 6 15,6 3 4-15,-4-1 2 0,1 2-2 0,3 1 0 16,-5 0-4-16,3-1-3 0,-3 1-1 0,4-3-1 15,-5 0 0-15,3-1 3 0,0-4 0 16,0 0 4-16,0 1 14 0,5-3 14 0,-1-1 12 0,4-1 3 16,0 0-6-16,4-1-12 0,3-7-9 15,4-1-7-15,-2-2-5 0,1-2-4 0,-1-2 0 16,2-2-2-16,-1-2-2 0,0 2 1 16,0-5-3-16,-3 1 0 0,-4-4-3 0,-3 1-2 15,-4-1-5-15,-7-1-3 0,-1 3-7 0,-3-2-10 16,-8 2-4-16,-6 0-6 0,-8 2 1 0,-1 3 8 15,-3 1 6-15,-4 4 8 0,1 2 4 0,1 5 3 16,-2 4-1-16,0 2 1 0,-3 2-1 16,4 7 2-16,2 3 0 0,1 2 3 0,1 2 2 15,7 3 0-15,1 1 0 16,6 2 0-16,1 1 1 0,3 2 3 0,5-3 2 0,2 2 1 0,2-2 2 16,5-4 0-16,7-1 4 0,0-4 0 15,2 0 2-15,6-3 2 0,0-2-1 0,1-3 1 16,4-3 1-16,0 0-3 0,8-2-1 0,-5 0-4 15,0-8-3-15,4 1-1 0,-4-3-4 0,5-5 2 16,-3 3-2-16,-4-1-1 0,2-2 1 0,-5-3-2 16,1 1-1-16,-1-4 0 0,-4 4-2 15,-1-3-2-15,1 1-1 0,-4 1 0 0,-2 0 2 16,0 3 1-16,-3 0 2 0,0 2 1 0,-3 3-1 16,-4 3 1-16,-2 4-1 0,2-1-6 0,-5 4-11 15,0 0-19-15,0 0-23 0,0 0 6 16,0 6 15-16,2 3 24 0,-1 2 28 0,0 5 4 15,-1 1 2-15,2 4-4 0,-2 2-2 0,0 2-2 16,2-2-2-16,4 0-1 0,-3-2-3 16,-1-4-1-16,4-5-1 0,-1-2 5 0,-1-2 4 15,5-4 5-15,-5 1 4 0,5-4 7 0,-1-1-1 16,1 0 0-16,4 0-5 0,1-3-10 0,1-4-8 16,5-3-11-16,-2-1-8 0,1-3-9 15,2-3-7-15,-5-1-5 0,6 0 0 0,-6 0 4 16,4-1 9-16,-3 2 7 0,-2 0 5 0,-2 3 8 15,-5 0 3-15,-1 2 6 0,-5 2 6 16,0 4 4-16,0 3-1 0,-2 2-9 0,0 1-19 16,0 0-25-16,0 0-17 0,0 3 10 0,0 7 22 15,0 2 30-15,0 4 26 0,0 3 2 0,-2 3-3 16,2 4-10-16,0 1-6 0,0 0-7 0,0 0-2 16,7-5 0-16,-2-2 0 0,6-3 0 15,-2-5-1-15,4-3 0 0,-2-3-2 16,2-1-4-16,4-2-10 0,-1-2-30 0,0-1-62 0,5 0-147 15,-2-7-253-15,-3-1-54 0,-3 3-404 0</inkml:trace>
  <inkml:trace contextRef="#ctx0" brushRef="#br0" timeOffset="335895">20214 12313 2131 0,'0'0'-22'0,"0"0"-73"0,0 0-70 0,0 0-6 16,0 0 37-16,0 0 84 0,0 0 74 15,0 0 13-15,0 0 6 0,0 0 7 0,0 0 10 16,0 0 14-16,70 171 13 0,-60-138 12 0,-5 3-6 16,5 4-23-16,-6 3-23 0,3 5-18 15,-3 3-14-15,-3 4-2 0,0 5 2 0,1 1-6 16,-2 1 3-16,4 1 0 0,-4-5-3 15,1 1 0-15,1-10-3 0,-1-6-2 0,0-7-4 0,3-10 1 16,3-6 0-16,-4-8 0 0,0-3 0 0,2-4 2 16,-1-2 1-16,-2-1 4 0,4-2 9 15,0 0 5-15,2 0 4 0,-1-2-8 0,5-4-10 16,3-3-12-16,3-2-11 0,0-3-8 0,0 0-6 16,2-5-6-16,-1 0-3 0,2-6-2 15,-5 1 4-15,-1-4 1 0,-1-1 4 0,-3 0 7 16,-6 2 9-16,3 0 12 0,-4 4 15 0,-2 3 18 15,-2 3 10-15,0 6 11 0,0 0-5 0,0 3-5 16,0 0-6-16,-2 4-6 0,1-1-2 0,0 2-9 16,-2 3-8-16,-3-2-7 0,5 2-6 15,0 0 2-15,1 0 1 0,0 0-2 0,0 0-5 16,0 0-11-16,0 0-16 0,0 0-14 0,1 0-9 16,6 0 14-16,-3 0 19 0,6 2 23 15,2 1 16-15,3-1-3 0,3-2-7 0,5 0-6 0,1 0-2 16,4 0-4-16,-2-3 0 0,1-2-1 15,0 0 0-15,-1 1 2 0,-4 1 4 0,3 0 0 16,-9 2 2-16,2-1 0 0,-10 2-4 0,2 0-4 16,-6 0-4-16,1 0 4 0,-4 6 6 0,1 1 10 15,-2 4 12-15,0 3 5 0,0 1 0 16,0 3-1-16,-3 4-6 0,-4 2-2 0,3 0 1 16,-4 2-3-16,4 1 1 0,0-6-7 0,-2-2-4 15,5-2-1-15,1-3-7 0,0-4 8 0,0 0-1 16,0-4 0-16,0 2 3 0,1-3-3 15,6 1 0-15,-1 0 1 0,5-1 0 0,-1-2-3 16,4 0-7-16,2-3-13 0,2 0-18 0,4 0-30 16,-3 0-29-16,4-1-21 0,-1-4-18 15,-3-1-1-15,3-4 21 0,-4 3 31 0,-2-3 38 16,3 3 36-16,-5 0 24 0,0 2 20 0,-6 1 18 16,2 1 23-16,-1 1 19 0,-5 2 6 0,-1 0-5 15,1 0-26-15,-1 0-25 0,-2 0-7 0,2 2-1 16,0 2 8-16,3 4 3 0,-2-1-12 15,5 2-9-15,-5 0-9 0,5-1-2 0,-2 3 0 16,4-3 4-16,1-2 6 0,1-1 3 0,0 1 4 16,2-2-1-16,2-3-6 0,3 0-4 0,-1-1-6 15,5 0-3-15,0-6-4 0,1-1-2 0,-2-2 0 16,7-2-4-16,-3-3 0 0,-4-1-2 16,8-1 0-16,-10-2 0 0,4-1 1 0,-7-1 0 15,-1 1-1-15,-8-1-5 0,-1 1-3 0,-7-1-11 16,-1-1-11-16,-5 2-7 0,-9-3-2 15,-6 3 9-15,-5 0 11 0,-2 2 9 0,-3 4 9 16,-2 3 5-16,-3 1 3 0,-2 7 6 0,5 2-2 16,-3 0 1-16,5 7-1 0,1 3-3 0,5 1 1 15,0 3-4-15,8 0-2 0,4 0-2 16,6-1-1-16,0 1 0 0,6-2 2 0,0 2 3 16,8-1 7-16,4 2 6 0,6-2 5 0,4-1 3 15,5-1-2-15,4-1-2 0,5 0-5 16,2-1-4-16,3-3-2 0,1-1-2 0,-1 2-2 15,0-4-1-15,-3 0 0 0,-3-3-3 0,-1 0-1 16,-6 0-1-16,0 0 0 0,-2 0 1 0,-3 1-2 16,-4 1 0-16,-3 0-4 0,4 2-1 0,-7-1-1 15,-1 1 1-15,1 1 1 0,-4 0-3 16,2-1-10-16,0 1-17 0,-1 1-27 0,-3 0-30 16,2 0-43-16,-5-1-46 0,3 0-65 0,-4 0-106 15,-2-3-85-15,-1-1 36 0,0-1 44 0,0 0 6 16</inkml:trace>
  <inkml:trace contextRef="#ctx0" brushRef="#br0" timeOffset="336142">20314 12467 1719 0,'0'0'727'0,"0"0"-646"0,0 0-11 16,0 0-38-16,0 0-35 0,0 0-11 0,0 0 7 16,0 0 8-16,195-66 3 0,-137 67-1 0,6 5 3 15,-1 0-6-15,0 1 2 0,2 0 1 0,1 2-5 16,1-1 3-16,-2 1-3 0,1-3-7 16,1 2-27-16,-1-2-55 0,1 4-89 0,2-2-146 15,-4 0-191-15,-20 1 11 0,-11-3-450 0</inkml:trace>
  <inkml:trace contextRef="#ctx0" brushRef="#br0" timeOffset="336511">22274 12825 1492 0,'0'0'138'15,"0"0"-48"-15,0 0-68 0,0 0-29 0,0 0 1 16,0 0 5-16,0 0-1 0,0 0-5 15,0 0 10-15,0 0 14 0,0 0 5 0,0 0 8 16,0 0 2-16,0 0-7 0,0 30 3 0,4-22 4 16,-2 0-4-16,2 1-2 0,5 2 0 0,-4-1-6 15,6 3-3-15,0 0-6 0,1 1-7 16,-4-1 0-16,5 1-1 0,-1 0-1 0,-1-2 1 0,-1 1-2 16,-4 0-1-16,3-1 2 0,-5 0-2 15,2 1 0-15,-1-3 0 0,-4 1 2 0,-1-1-1 16,0 2 7-16,-3 1 12 0,-5-3 7 0,-2 1 11 15,-3 1 5-15,-5 0-10 0,-1 0-2 16,-4 2-4-16,-5-2-3 0,-2 1-2 0,-5-4-3 16,2 2-6-16,-2-5-6 0,-2 1-3 0,7-1-4 15,1-3-5-15,4-2-6 0,2-1-13 0,8 0-34 16,3 0-51-16,6-6-95 0,0-3-214 16,4 2-70-16,1 2-569 0</inkml:trace>
  <inkml:trace contextRef="#ctx0" brushRef="#br0" timeOffset="336805">22508 12127 2049 0,'0'0'587'0,"0"0"-535"15,0 0-7-15,0 0-39 0,0 0-63 0,0 0-5 16,0 0 2-16,0 0 22 0,0 0 42 0,0 0-3 15,0 0 2-15,0 0 5 0,0 0 3 16,0 0 9-16,54 154 3 0,-49-110 0 0,3 5-3 16,-4 4-6-16,-1 6-5 0,1 6-1 0,-4 4-1 15,0 6-2-15,0-2 0 0,-5 0-2 0,3-4-1 16,1-5-2-16,0-8-1 0,1-6-2 16,0-11 1-1,0-9-3-15,2-7-1 0,1-10-1 0,1-3-1 0,-1-8 2 0,-2 0 3 0,-1-2-1 16,2 0 3-16,-1 0-21 0,-1-6-54 0,7-5-79 15,-2-3-124-15,-2-5-226 0,4 4-32 16,-6 4-531-16</inkml:trace>
  <inkml:trace contextRef="#ctx0" brushRef="#br0" timeOffset="337020">22335 12490 1866 0,'0'0'203'0,"0"0"11"0,0 0-71 0,0 0-78 15,0 0-28-15,0 0-25 0,0 0-10 0,0 0 4 16,0 0 2-16,0 0 0 0,0 0-4 0,0 0-1 16,153-56-1-16,-129 59-1 0,4 2 2 15,-2 1-2-15,1 0-1 0,0 0 0 0,2-2-8 16,2 2-7-16,-1-1-17 0,1 0-33 0,-3-1-40 16,5 2-56-16,-4-2-83 0,-2 0-118 15,-2 2-94-15,-9-1 42 0,-5-2-302 0</inkml:trace>
  <inkml:trace contextRef="#ctx0" brushRef="#br0" timeOffset="337317">22883 12765 599 0,'0'0'228'0,"0"0"8"0,0 0-44 16,0 0-48-16,0 0-18 0,0 0-22 16,0 0-14-16,-48 155-3 0,55-138 4 0,-2-1-6 15,3-2-5-15,-1-4 0 0,4 1-7 0,-1-3 2 16,-1-2 0-16,1-2-3 0,3-1-5 0,-2-2-11 15,2 1-10-15,-1-2-13 0,1 0-9 16,2-2-9-16,0-2-5 0,-1-2-2 0,1-1-5 0,-3-2 1 16,1-1-2-16,-2-2-1 0,-3-2 2 15,-1 0-2-15,-5-2 1 0,0-1-6 0,-2 0-4 16,0-1-4-16,-4 0-5 0,-7 1-1 0,-3 1-1 16,-4 2-1-16,-3 1 0 0,0 4 3 0,-8 5 2 15,-2 4 4-15,0 0 3 0,-8 9 0 16,0 6 1-16,-2 6-2 0,-2 3-2 0,1 4-6 15,-3 6-18-15,1 4-45 0,-3 5-95 0,-1 6-227 16,10-10-146-16,12-14-703 0</inkml:trace>
  <inkml:trace contextRef="#ctx0" brushRef="#br0" timeOffset="338771">17017 14000 640 0,'0'0'157'16,"0"0"7"-16,0 0 18 0,0 0-41 15,0 0-24-15,0 0-19 0,0 0-14 0,0 0-7 16,0 0-7-16,0 0-22 0,0 0-21 0,0 0-27 15,-86-66-33-15,86 66-19 0,0 4 11 16,0 5 25-16,0 7 40 0,0 5 25 0,0 5-1 16,0 6-5-16,0 6-4 0,0 8 3 0,4 5-2 15,-2 5 1-15,3 5 1 0,-3 5 1 0,2 1-1 16,-1 9-5-16,-3 4-13 0,0 1-7 0,0 2 1 16,0-1-4-16,-1-1 2 0,-1-5 0 0,-2-8-5 15,3-11-1-15,0-14-3 0,1-13-1 0,0-14 13 16,-2-8 42-16,2-5 24 0,-3-3 42 15,1 0-12-15,-2-11-39 0,-1-3-27 0,-4-6-48 16,2-7-4-16,-2-1-7 0,-1-4 3 0,2-3 3 16,0 0-3-16,-1-2 5 0,4-1-6 15,-3 2-1-15,1-2-2 0,-3 0-9 0,2 0 2 16,0-2-3-16,-3 1 2 0,4-4 6 0,-1-1-7 16,0-3-2-16,1 0-2 0,-3-3-2 15,6 3 9-15,-1-1 5 0,1 3 5 0,4 0 6 16,0 6-4-16,5 4-2 0,3 5-6 0,6 4-12 15,5 5-3-15,3 4-1 0,8 3 2 0,4 3 10 16,6 4 4-16,6 2 4 0,3 4 4 16,5 1-2-16,0 0 5 0,4 10-1 0,-1 0 2 15,0 5 0-15,-2 2-1 0,-3 2 0 0,-7 3 0 16,-3 1-1-16,-6-1-4 0,-5 2 0 0,-6 1-1 16,-3-3 2-16,-9 1 1 0,-5-1 0 0,-3-2 2 15,-5-1 4-15,-9 1 7 0,-6 1 6 0,-5-1 3 16,-12 3 0-16,-2 1-3 0,-8-1-1 15,-4 0-3-15,-6-2-1 0,1-1-1 0,-2 0-2 16,2-4 1-16,2 0 1 0,7 0-4 0,0-4 3 16,6-2-6-16,7-2-4 0,5 2 1 15,9-2-7-15,2 1-1 0,8-2-3 0,4 4-2 16,1 0 5-16,1 5 8 0,7-1 5 0,10 6 12 16,2 2 0-16,6 3 1 0,7 2 5 0,3 2-4 15,3-1 7-15,4 2-2 0,2-3-3 16,1 1 1-16,2-2-8 0,-2 1 1 0,-1-4-2 15,-2 1-1-15,-8-6 2 16,1 0-5-16,-8-4 3 0,-6-3-2 0,-3-4-3 0,-5-2 3 0,-2-1-3 16,-6-2-1-16,-5-3 6 0,0 1 3 15,-1-1 13-15,0 0 8 0,0 0 1 0,0 0 1 16,0 0-20-16,-1 0-12 0,-4 0-12 0,2 0-23 16,-5-3-17-16,1 0-32 0,-4 0-39 0,-1 0-43 15,1 1-64-15,0 1-132 0,3-1-159 16,2 2-767-16</inkml:trace>
  <inkml:trace contextRef="#ctx0" brushRef="#br0" timeOffset="339701">17854 15041 333 0,'0'0'28'0,"0"0"-19"16,0 0-18-16,0 0 19 0,0 0 43 0,0 0 43 16,0 0 44-16,0 0 31 0,0 0 18 0,0 0-10 15,0 0-23-15,0 0-13 0,0 168-25 16,-2-140-22-16,2 1-13 0,-1 1-24 0,1-1-14 16,0-2-11-16,0-4-14 0,0-3-7 0,0-6-2 15,0-5 2-15,0-4 12 0,0-3 26 16,0-2 30-16,0 0 26 0,1 0-2 0,1 0-4 15,-2-1-37-15,2-8-31 0,4-2-12 0,1-2-28 16,2-4 4-16,-1-2-3 0,2 0 2 16,2-2-1-16,-1-1-2 0,-1 2 0 0,-1-1-4 15,2 0-5-15,-1-1-3 0,-2-1-3 0,0-3 1 0,0 1 3 16,1 2 1-16,0 2 2 0,-1 4 2 16,-1 3 0-16,3 4 0 0,-5 3-8 0,1 2-10 15,-1 5-8-15,1 0 0 0,0 0 11 0,-2 5 12 16,6 2 16-16,-3 5 13 0,1 2 7 0,2 4 7 15,-5 5 4-15,5 3 0 0,-5 4 1 16,5 0 1-16,-4 1-7 0,1 1 0 0,0 0-7 16,0-5-8-16,0-1 2 0,0-8-8 0,-5-5 2 15,5-3 1-15,-4-5 0 0,-3-2 8 16,1-2 10-16,1-1 12 0,-2 0 12 0,1 0-4 16,2 0-5-16,-2-1-5 0,5-4-15 0,0-2-3 15,1-3-6-15,5-3-6 0,-1-1-4 0,-1-2-4 16,0-3-2-16,0 1-5 0,3-1-1 15,-4 0-2-15,-1-1-7 0,3 0-5 0,-1-1-4 16,-5 1-2-16,6-1 6 0,-4 0 5 0,0 4 1 16,1 5 3-16,-2 3-3 0,0 3-9 0,1 4-6 15,-4 2-4-15,5 0 9 0,-4 2 14 0,5 7 15 16,-4 3 11-16,6 3 5 0,-3 4 0 16,0 5 4-16,3 1 5 0,-1 0 0 0,-5 3 5 15,6 1-5-15,-4 0-6 0,0-1-2 0,-3-4-9 16,4-2 1-16,-5-4 0 0,2-4-4 0,1-5 3 15,-5-2-3-15,2-1-5 16,1-1-4-16,0-1-22 0,-1 1-46 0,2-1-145 16,1-1-364-16,-4 1-917 0</inkml:trace>
  <inkml:trace contextRef="#ctx0" brushRef="#br0" timeOffset="340649">19044 14922 1135 0,'0'0'151'0,"0"0"-14"0,0 0 10 15,0 0-44-15,0 0-39 0,0 0-23 0,0 0-28 16,0 0-7-16,0 0 2 0,0 0 9 0,0 0 19 16,0 0 18-16,0 0 10 0,0 0 4 15,17-98-9-15,-16 90-12 0,-1-1-10 0,3-2-7 16,-2 0-4-16,-1 1-3 0,0-1-4 0,0 0-2 15,0 0-6-15,0 0-1 0,-4 0-5 0,1-1-5 16,-5 1-4-16,1 1-3 0,-2-1 3 16,-2 3 0-16,3 4-1 0,-1-1-5 0,-2 4-3 15,3 1-11-15,0 0-9 0,-1 3-1 0,-1 5-6 16,2 4 8-16,-3 3 9 0,0 5 6 16,4 3 9-16,-2 3 8 0,-1 8 3 0,5 4 7 15,-1 5-3-15,1 5 9 0,3 5-1 0,2 7 0 16,0 2 2-16,0 7-6 0,4-2 0 0,3 2 0 15,-4 1-3-15,4 0-1 0,-2 0 2 16,-3 0-5-16,3-3 4 0,-1-3-1 0,-1-3-5 16,-2-9 3-16,1-6-4 0,-1-6-3 0,-1-9 2 15,3-4 0-15,-3-6 1 0,0-1 6 0,0-3-1 16,0-5 4-16,-6-1 10 0,2-2 5 0,-5-2 9 16,-4 0 6-16,0-1-4 0,-4-2 0 0,-5-1-8 15,2 0-5-15,-5-1-1 0,-1-2-8 16,-1 0-1-16,-2 0-3 0,-2 0-5 0,-2-3 4 15,5-2-1-15,-4-1 1 0,2 0 3 16,3-2-1-16,4 0 0 0,1-1 0 0,-1 0-3 16,6 0 3-16,-2 1 0 0,5 1 1 0,2-2 1 15,3 2-4-15,-1 0-2 0,7 3-2 0,-2-1-4 16,3 2-3-16,2 0-10 0,0-2-23 0,0 2-24 16,6-3-28-16,3 0-26 0,8 0-29 15,1 1-51-15,8-2-120 0,1 3-170 0,-4 1 2 16,-8 0-312-16</inkml:trace>
  <inkml:trace contextRef="#ctx0" brushRef="#br0" timeOffset="340988">18678 15427 2266 0,'0'0'130'0,"0"0"0"0,0 0-29 0,0 0-65 16,0 0-22-16,0 0-7 0,0 0 4 15,0 0 23-15,0 0 7 0,0 0 2 0,0 0-6 16,0 0-7-16,161-27 0 0,-129 31-5 0,-2 1 5 16,0 0-5-16,3-1-8 0,-5-2-2 15,-2 1-5-15,-2-1-2 0,-1 0 0 0,-3-1-1 16,-5 1 1-16,-2-2 0 0,-8 0-3 0,3 0 1 15,-6 0-3-15,-2 0 2 0,0 0 2 0,0 0-6 16,0 0 1-16,0 0-12 0,0 0-20 16,0 0-23-16,-3 0-34 0,-3 0-54 0,4 0-82 0,-2 0-167 15,-3 0-235-15,4 0-845 0</inkml:trace>
  <inkml:trace contextRef="#ctx0" brushRef="#br0" timeOffset="341942">19855 14773 233 0,'0'0'102'0,"0"0"35"0,0 0 36 15,0 0 12-15,0 0-14 0,0 0-29 16,0 0-34-16,0 0-34 0,0 0-28 0,0 0-18 16,0 0-16-16,0 0-9 0,0 0-11 0,0 0-10 15,-17 0 7-15,19 0 26 0,1 0 29 0,7 4 29 16,-5-2 12-16,6 0-1 0,3 1-1 0,-1 0-7 15,8-2-5-15,-3 3-11 0,5-3-18 16,-3 0-11-16,3-1-11 0,3 2-2 0,-2-2-4 16,-5 0-6-16,4 0-2 0,-4 0-4 0,2 0 1 15,-5 0 4-15,-2 0 2 0,-1 0 3 0,0 0-1 16,-4 0-3-16,-3 0-3 0,2 0-3 16,-6 0 0-16,1 0-2 0,-3 0 0 0,0 0-1 15,0 0 0-15,0 0-3 0,0 0-2 0,0 0-5 16,0 0-9-16,0 0-13 0,0 0-17 0,0 0-6 15,0 0-13-15,0 2-29 0,0 0-56 16,-1 2-104-16,1-3-103 0,0 2 5 0,0-3-334 0</inkml:trace>
  <inkml:trace contextRef="#ctx0" brushRef="#br0" timeOffset="342324">20388 14629 656 0,'0'0'199'0,"0"0"-82"0,0 0-89 0,0 0-54 0,0 0 37 16,0 0 37-16,0 0 28 0,0 0 19 16,0 0-21-16,0 0-14 0,0 0-8 0,0 0 4 15,0 0 1-15,67 33 1 0,-54-27-8 0,2 1-10 16,2 0-8-16,3 0-4 0,-2 0 1 0,4 0-4 15,-3-2 0-15,3 1-5 0,-3-1-7 0,-3-1 0 16,5-1-8-16,-5 2 0 0,-2-2-2 16,0 0-5-16,-2 2 1 0,-3-3-4 0,-3 3-1 15,2-1-2-15,-5-1-1 0,-2 0 0 0,-1 2 0 16,0-2 7-16,0 2 14 0,0 0 27 16,0 1 29-16,-5 1 17 0,-5 1 0 0,-4 1-15 15,-1-1-22-15,-6 0-19 0,0 1-8 0,-5 0-10 16,-1 1-4-16,0-1-1 0,-1 0-5 15,2-1-3-15,0-1-4 0,3-1-12 0,-1 2-25 16,6-2-47-16,-3 1-77 0,5-2-124 0,2 1-140 16,7-3 2-16,1 0-374 0</inkml:trace>
  <inkml:trace contextRef="#ctx0" brushRef="#br0" timeOffset="342782">19824 14566 589 0,'0'0'135'0,"0"0"-143"16,0 0-39-16,0 0-30 0,0 0 39 0,0 0 66 16,0 0 25-16,0 0 7 0,0 0-4 0,0 0 8 15,0 0 26-15,0 0 20 0,0 0 11 16,0 0 7-16,12 75-13 0,-20-65-10 0,0 0-18 16,-2-2-23-16,1 2-1 0,-4 0-18 0,3-1-4 15,-1 2 2-15,-3 0-18 0,-2-2 1 0,-1 3-3 16,1-4-9-16,-6 2 3 0,3 2-4 0,-4 0-3 15,2-2 3-15,1 2-8 0,2-1-1 16,-1-1-2-16,4-1-7 0,1 1 2 0,3-3 1 0,4 1-1 16,-2-2-1-16,6-1-9 0,2-1-9 15,1 0-6-15,0 0-6 0,0-1 10 0,1 1 11 16,2 0 13-16,8 1 14 0,0 0 0 16,0 0-1-16,6-1-4 0,0-2-7 0,5-1 0 15,-3 1-9-15,7-1-20 0,1 0-47 0,-1 3-96 16,-2-2-149-16,-7 0-70 0,-5 1-507 0</inkml:trace>
  <inkml:trace contextRef="#ctx0" brushRef="#br0" timeOffset="343382">21263 14113 350 0,'0'0'50'15,"0"0"30"-15,0 0 11 0,0 0-26 0,0 0-33 16,0 0-56-16,0 0-23 0,0 0 12 16,0 0 31-16,0 0 52 0,0 0 37 0,0 0 20 15,0 0 11-15,0 0-2 0,-15 90 1 0,18-61-4 16,0 0 1-16,2 4-5 0,-1 2-17 0,-1 4-15 16,4 6-20-16,-3 2-9 0,-1 6-1 15,2 2-1-15,-4 3-8 0,-1 1-8 0,0 3-4 16,0 1-10-16,0 0 3 15,0-3-2-15,0-4-6 0,-1-4 4 0,-4-8-2 0,3-8 0 16,2-5-2-16,-1-10-4 0,1-8 1 0,0-6 1 0,-2-3 17 16,2-4 22-16,0 0 21 0,0 0 15 15,-1 0-7-15,1 0-29 0,-1-2-40 0,-1-4-46 16,-3-5-44-16,3-4-38 0,2-5-45 0,0 0-60 16,0-1-87-16,0-2-94 0,3 4 38 15,3 9-275-15</inkml:trace>
  <inkml:trace contextRef="#ctx0" brushRef="#br0" timeOffset="343930">21290 14011 1709 0,'0'0'122'15,"0"0"-99"-15,0 0-29 0,0 0-64 0,0 0-6 16,0 0 5-16,0 0 36 0,0 0 59 0,0 0 6 15,0 0 7-15,0 0 5 0,0 0 8 0,183 36 2 16,-150-19 3-16,7 3-3 0,-2-1-6 0,0 4-8 16,-4-1-10-16,2 3-10 0,-5-2-5 15,2 0-8-15,-3-1-4 0,-3-1-2 0,-1 2 1 16,-2-3 0-16,-7 0-1 0,-2-2 1 0,-1-3-3 16,-6-3 0-16,-4-1-2 0,-4-2 1 0,0-1 6 15,0 1 10-15,-12 2 9 0,-3 1 5 16,-10 1-2-16,-3 1-7 0,-4 1-8 0,-6 0-4 15,-3 1 1-15,-5-2-2 0,2 0 2 0,-2-2-1 16,-4 2-3-16,1 0 1 0,6 0-4 16,0 1 1-16,4 0 0 0,0 0-2 0,9 0-2 15,3-1-4-15,4 0-6 0,5 0 1 0,6-1-4 16,2-1-1-16,9 2 1 0,1 2 0 0,1 0 8 16,12 3 10-16,7 0 5 0,0 1 7 15,6-1-2-15,4 3 1 0,6 0 1 0,1-2-6 0,-2 1 3 16,10 0-2-16,-1 0-6 0,-2-2 2 15,2 1-1-15,0 1-4 0,-9 1 5 0,2-1-1 16,-8-1-3-16,-3 0 2 0,-2-2-7 0,-6 0 2 16,-3 0 2-16,-4-1 2 0,0-1 5 0,-7-2 2 15,3 0 5-15,-4-1 8 0,-3-3 1 16,0 1 5-16,0-2 1 0,0 0-1 0,0-3 4 16,0-2-6-16,-2-1 0 0,1-2-5 0,0 1-2 15,-1-2-1-15,2 0-5 0,-4 0-7 16,3 0-9-16,1 0-19 0,-2 0-37 0,1 0-64 15,0-2-75-15,-2-4-128 0,-3 2-178 0,5 1-508 0</inkml:trace>
  <inkml:trace contextRef="#ctx0" brushRef="#br0" timeOffset="344612">21958 15000 1298 0,'0'0'-47'0,"0"0"-5"0,0 0 49 0,0 0 60 15,0 0 24-15,0 0 12 0,0 0 9 0,0 0 4 16,0 0-5-16,34 163-9 0,-30-139-13 16,-2 0-7-16,-1-1-13 0,-1-2-13 0,1-4-10 15,-1-4-14-15,2-3 0 0,-2-4 1 0,0-3-2 16,0-2 3-16,1 1-5 0,-1-2 0 15,0 0 2-15,2 0 1 0,-2 0 5 0,2 0 2 16,-2 0 4-16,3 0 1 0,-3 0-3 0,1 0-1 16,1 0-12-16,0-3-10 0,1-3-1 0,7-2-7 15,-2-2-3-15,0-1-1 0,4-3-14 16,-1 1-11-16,-1-4-9 0,-2-2-13 0,2-1-8 16,-1-3-4-16,-3-2-1 0,2 1 17 0,-4 3 15 15,0 1 18-15,3 4 14 0,-3 4 2 0,-3 4 6 16,5 3 3-16,-5 1-5 0,-1 3-6 15,2 1-18-15,-2 0-16 0,2 3 17 0,0 5 17 16,4 2 29-16,0 4 22 0,-1 4-6 0,4 4-2 16,0 2-11-16,-2 4-7 0,4-1 1 0,0 0-8 15,1-2 4-15,0-2-1 0,1 0-4 16,-1-3 0-16,-2-3-1 0,3-3 1 0,-1-3 6 16,2-4 5-16,0-1 2 0,-1-1 2 0,1-3-2 15,0-2-5-15,4 0-2 0,-5 0-4 0,2-1-3 16,2-5-1-16,-2 0-2 0,0-3-1 0,1 0-2 15,-1-2-2-15,-5-1 3 0,0 0-1 16,1-3-1-16,-4 1 2 0,0 0-3 0,-4-3 0 16,1 2 0-16,-1-3-1 0,-3-2 1 0,0-3-1 15,0-4 0-15,0 3 0 0,-7-2 0 16,3 1 2-16,-6 1 2 0,-1 2 2 0,4-2 5 16,-4 4 10-16,-1-2 6 0,1 2 5 0,3 0-2 15,-1 4-9-15,-1 2-1 0,4 2-10 16,-2 1 0-16,6 4-3 0,0 0-7 0,1 4 4 15,1 2-11-15,0 1-5 0,0 0-8 0,0 0-15 16,0 0-6-16,4 0 2 0,5 1 7 0,5 4 15 16,3 1 8-16,8 2 2 0,4-1-3 15,7 1-13-15,3 0-20 0,5-4-41 0,2 1-63 16,4-2-101-16,3-2-219 0,-12-1-171 0,-14 0-763 0</inkml:trace>
  <inkml:trace contextRef="#ctx0" brushRef="#br0" timeOffset="345476">16464 12384 820 0,'0'0'2'0,"0"0"22"0,0 0 8 16,0 0 5-16,0 0 2 0,-47-173-3 16,44 153-10-16,1 2 2 0,-2 3 8 0,2 3 14 15,1 2 16-15,1 1 24 0,-1 3 14 0,-2 1 9 16,3 2-1-16,-2 2-15 0,2-1-33 15,-1 2-52-15,1 0-66 0,0 0-34 0,0 8 13 0,-1 3 35 16,1 6 53-16,-4 9 20 0,2 2-5 16,-3 7-4-16,-1 2 1 0,-1 7 0 0,-1 1 1 15,1 8-3-15,-1 7 6 0,-3 6 1 0,3 8 7 16,1 8 3-16,-4 7-2 0,5 9 9 0,-1 6-3 16,3 6 3-16,-5 5 0 0,5 3-8 15,0 4-3-15,3 2-5 0,1 6 0 0,0 3-3 16,0 5 1-16,5 3-4 0,2-3 2 0,1 0-8 15,5 2-8-15,0-5-1 0,4 0-6 16,2-5 0-16,-1-4 4 0,2-2 1 0,-1-10 0 16,-4-9-2-16,0-8-2 0,-1-7-3 0,0-10-4 15,-4-8 4-15,0-4-1 0,-3-10 1 0,1-8 3 16,-5-7 0-16,-1-7 2 0,3-7 2 0,-5-8-3 16,1-5 6-16,-1-6 0 0,0-3 3 15,0-4 2-15,0-3-4 0,0 1 0 0,0-1-5 16,0 0-2-16,0 0 0 0,0 0-3 0,0 0 1 15,0 0 0-15,0 0-4 0,0 0-3 16,0 0-5-16,0 0-5 0,0 0-11 0,0 0-11 16,0 0-21-16,0 0-44 0,0 0-60 0,0 0-107 15,0 0-180-15,3 0-30 0,-2 0 63 0,-1 0-151 16</inkml:trace>
  <inkml:trace contextRef="#ctx0" brushRef="#br0" timeOffset="345960">16729 16736 1268 0,'0'0'75'0,"0"0"-119"0,0 0-7 0,0 0 46 16,0 0 18-16,0 0 5 0,173 13 3 16,-121-13-2-16,2 0-1 0,8-3 1 0,3-2-1 15,4-1 6-15,4 0 8 0,1-1 10 0,3 3 12 16,0 1 4-16,4 0-2 0,2 1-4 0,2 2-15 16,2 0-6-16,3 0-9 0,6 2-1 0,0 1 5 15,3-2-1-15,4 2 4 0,3-1 1 16,3-1-1-16,3 3 2 0,3-3-2 0,1 2 1 15,3-1-5-15,5 0-3 0,0-1-2 0,6-1-3 16,-4 1-2-16,6-1-6 0,-1 0-2 0,5 0-2 16,-1 0-1-16,1-4 6 0,6-1 1 15,-5-3 3-15,-1 2 2 0,-2-1 2 0,-1 0 4 16,-2-1-1-16,-4 2-1 0,2 0-1 0,-3 1-1 16,-4 0-4-16,-5 2 2 0,-6 3-4 15,-4-1-2-15,-3 1-2 0,-7 0-5 0,-3 0-1 16,-6 0-2-16,-12 3 0 0,-2 2 0 0,-7-2 0 15,-11 1-3-15,-7-1-5 0,-8 2-10 0,-10-2-13 16,-6-1-27-16,-10-1-46 0,-7 1-40 0,-6-2-58 16,-2 0-80-16,-14 0-122 0,2 0-4 15,1 0-315-15</inkml:trace>
  <inkml:trace contextRef="#ctx0" brushRef="#br0" timeOffset="346555">17043 11861 575 0,'0'0'89'16,"0"0"51"-16,0 0 51 0,0 0 15 0,0 0-28 16,0 0-43-16,0 0-53 0,0 0-45 0,0 0-32 15,0 0-17-15,0 0-2 0,0 0 11 16,0 0 9-16,46-125 12 0,-26 119 6 0,2 1 6 16,3 0 6-16,2 4 1 0,3 1 2 0,7 0-1 15,3 0-2-15,1 0-1 0,2 6-3 16,8 1-4-16,-1 0 1 0,5 3-3 0,1-1 0 15,8-2 0-15,3 2-3 16,1-3-4-16,2 0-3 0,8 1-3 0,1-3-3 0,-1-1 0 0,2-1-1 16,4-2-1-16,-2 0-5 0,0 0 5 15,-2 0-1-15,-2 0-1 0,-4-2 4 0,-1-3-6 16,-3 3 1-16,-3-3-1 0,-3 1-1 0,-2-2 4 16,-1 1 1-16,-4-3 0 0,-2 2 0 0,-3 0-3 15,-2 0 0-15,-6 1-2 0,-4 2-2 16,-3 0-3-16,-7 2-9 0,-6-1-17 0,-6 2-47 15,-2 0-84-15,-5 0-147 0,-1 8-135 0,-9-2 26 16,1-1-426-16</inkml:trace>
  <inkml:trace contextRef="#ctx0" brushRef="#br0" timeOffset="347508">22361 11682 393 0,'0'0'82'0,"0"0"47"0,0 0 54 0,0 0 21 16,0 0 0-16,0 0-11 0,0 0-21 0,0 0-24 15,0 0-41-15,0 0-54 0,0 0-63 16,0 0-48-16,0 0 3 0,0 0 15 0,-77-102 31 16,90 110 31-16,0 4 3 0,7 1 2 0,1 1-2 15,7 2 3-15,0 0-2 0,11 1 1 16,0-1 1-16,9 0 0 0,1-5-2 0,7-1-4 16,3-4-1-16,-2-2-7 0,7-2 1 0,-2-2-5 15,1 0-1-15,1 0 0 0,-1-3-3 0,-3 0 2 16,-3-3-1-16,-2 1-3 0,-6 0-2 15,-4 1-1-15,-6 1-2 0,-4 0-1 0,-8 2 2 16,-4 1-3-16,-7 0-1 0,-3 0-2 0,-9 0-6 16,0 0-2-16,-1 0 0 0,-3 0 2 0,0 0 2 15,0 0 7-15,-4 3 13 0,0 3 13 0,-7-1 8 16,2 6 1-16,-4 1-7 0,-6 6-13 16,2 1-4-16,-1 2-6 0,-2 5-1 0,2 2-1 15,1 4-1-15,-1 1 1 16,4 3-1-1,0 7 2-15,2 3 4 0,5 7-3 0,-1 5 2 0,5 7 3 0,2 4-3 0,1 3 6 0,0 6 0 16,3 4-1-16,4 7 6 0,1 6 1 0,1 5 2 16,2 8 4-16,-3 0-3 0,3 7 2 15,-1 1 1-15,-5 5 0 0,4-1 0 0,-7 4-3 0,0 5-5 16,-2 1 0-16,0 5 0 0,-8-1 5 16,-1-3-1-16,-3 1 0 0,-2-3-4 0,-1-1-6 15,0-2-2-15,-5-1 1 0,2-4-2 0,-5-3-2 16,1-7 2-16,0-6-1 0,-1-3 1 15,5-2 0-15,-4-4-1 16,7-2 3-16,2-1-2 0,0-5 4 0,1-1 4 0,5-7 3 0,-1-4-1 16,4-6 1-16,-1-7-4 0,2-6-3 15,1-6-3-15,2-5-2 0,0-7 3 0,0-4-1 0,0-3 3 16,0-6-2-16,0-4-6 0,0-3 2 0,0-6-4 16,0-3 4-16,0-6 7 0,0-2 9 15,0-2 7-15,0 0 10 0,0 0-3 0,0 0-7 16,-1 0-3-16,0 0-3 0,-1 0-5 15,-4 0-3-15,0 0-6 0,-3 0-4 0,-5-2-2 16,0-1 0-16,-2 2-3 0,-1-1 1 0,-3 2-1 16,-1 0 3-16,0 0-4 0,-4 0 1 0,5 0-1 15,-6 0-7-15,-4 5-5 0,0 1-9 0,0 1-15 16,-7 1-31-16,1 1-48 0,-10 1-74 16,-3 1-137-16,6-3-261 0,16-2-856 15</inkml:trace>
  <inkml:trace contextRef="#ctx0" brushRef="#br1" timeOffset="450024">14693 2861 1160 0,'0'0'83'16,"0"0"-53"-16,0 0 28 0,0 0 5 0,0 0-9 16,0 0-16-16,0 0-26 0,0 0-21 0,0 0-2 15,0 0-5-15,0 0-2 0,0 0 3 0,-33-31-3 16,33 32 19-16,0 4 19 0,-3 4 28 16,0 6 29-16,2 2 7 0,-3 4-1 0,0 7-14 15,2 0-17-15,0 6-17 0,0 4-9 0,2 3-9 16,0 4 0-16,0 2-3 0,0-1-4 15,0 0-5-15,0-5-1 16,3-2-3 0,0-5-1-16,0-3-1 15,1-7-1-15,-2-6-5 0,1-6-8 0,0-4 1 0,-2-5 7 0,-1-1 20 0,2-2 20 0,-2 0 11 0,0 0-6 0,0-2-18 16,0-2-30-16,2-4-32 0,1-3-39 0,-2-3-42 16,1-1-26-16,1 0-24 0,-2-2 0 0,0 2-20 15,-1-2-65-15,3 3-38 0,-3-1 23 0,0 2 46 16,0 5 149-16</inkml:trace>
  <inkml:trace contextRef="#ctx0" brushRef="#br1" timeOffset="450702">14854 2998 2173 0,'0'0'34'0,"0"0"-73"0,0 0-35 0,0 0-17 15,0 0 20-15,0 0 34 0,0 0 22 16,0 0 19-16,0 0 2 0,0 0 1 0,13 176-3 16,-8-145-1-16,0 0-1 0,0-2 0 0,1-2 1 15,-1-1 2-15,-2-3 0 0,3-5 1 0,-6-2 0 16,2-3 0-16,2-4-3 0,-2-2-3 16,-1-6-4-16,0-1 2 0,-1 0 6 0,0 0 10 15,3 0 14-15,-1 0 4 0,-2 0-1 0,4 0-2 16,-2-6-7-16,1-2-8 0,5-2-9 0,-2-4-10 15,3-3-4-15,0 0 0 0,1 0-2 0,-1-2 1 16,-1-1-10-16,3 1-8 0,-2 0-7 16,2 0-1-16,2-3 3 0,-4 1 11 0,3 3 11 15,1 2 7-15,-2 1 7 0,0 4 7 0,-3 2 3 16,1 2 6-16,1 4 3 0,-5 0-4 0,3 3-5 16,-3 0-3-16,1 0-2 0,1 5 4 15,-1 1 7-15,-1 2 9 0,3 3 3 0,-2-1-1 16,3 4-3-16,-2 2-5 0,1 0-4 0,-2 2-2 15,1-2-1-15,-2-3-2 0,-2 1-4 16,2-3-3-16,-2-2 1 0,0-2-4 16,-2-3 1-16,1 1-1 0,0-4-1 0,-2-1-1 0,0 0-2 15,2 0 1-15,-2 0 0 0,1 0 3 0,0 0 3 16,1 0 5-16,2-2 4 0,1-3 1 16,2-2-8-16,3-2-13 0,1-2-12 0,2-2-14 15,2-4-1-15,0-2 1 0,4-3-2 0,-1 2 5 16,1-2 5-16,-4 1 3 0,0 2 10 0,2 0 6 15,-4 4 1-15,0 1 6 0,-2 5-3 0,-1 2 2 16,0 2-1-16,-3 2 0 0,2 3 2 0,-6 0 5 16,4 0 5-16,-2 3 7 0,2 6 12 15,-1 2 6-15,2 2 5 0,0 4-5 0,2 4-10 16,-1 1-7-16,-1 3-2 0,3 3 0 16,-1 2 0-16,1-2-3 0,-4 0-4 0,1-5-4 15,-1-1-2-15,-1-2-2 0,0-6-4 0,-1-1 0 16,1-6 0-16,-5 0-3 0,2-3 0 0,1-2-6 15,-3-1-5-15,1-1-7 0,-2 0-17 0,3 0-30 16,-3 0-42-16,1-1-66 0,3-5-95 16,-1-2-158-16,-1 0-61 0,1 2-317 0</inkml:trace>
  <inkml:trace contextRef="#ctx0" brushRef="#br1" timeOffset="450942">14749 2437 2639 0,'0'0'-8'16,"0"0"15"-16,0 0 17 0,0 0 0 0,0 0-10 16,0 0-22-16,0 0-44 0,0 0-54 0,0 0-22 15,0 0 13-15,0 0 31 0,0 0 41 16,0 0 10-16,2-50-24 0,22 50-31 0,-4 0-33 15,3 0-39-15,2 0-60 0,-1 7-85 0,4 3-76 16,-1 0 28-16,-5 1-93 0,-6-3 446 0</inkml:trace>
  <inkml:trace contextRef="#ctx0" brushRef="#br1" timeOffset="451618">16032 3059 2569 0,'0'0'-37'16,"0"0"30"-16,0 0-30 0,0 0-39 0,0 0-35 15,0 0-32-15,0 0 19 0,0 0 43 16,0 0 51-16,0 0 49 0,0 0 0 0,0 0 6 15,0 0 5-15,0 0 4 0,25 107 12 0,-20-80 7 16,2 4 6-16,-4 3-4 0,2 5-7 0,1 3-13 16,-4 7-14-16,4 1-7 0,-1 2-8 15,-2 0-3-15,2-4-1 0,0-2-3 0,-4-6-1 16,0-8 1-16,1-5 0 0,0-6 3 0,0-7 2 16,-2-5-1-16,1-3 3 0,-1-6 6 0,0 1 8 15,0-1 9-15,0 0 10 0,0 0 2 16,2 0-3-16,-2 0-5 0,0-1-13 0,0 1-12 15,0-6-16-15,0 0-10 0,0-5-13 0,0-3-6 16,0-5 4-16,0-2 4 0,2-2 8 16,-2-5 8-16,0 0 0 0,0-5-2 0,0-2 3 15,0-6-6-15,0-2-4 0,0-4-3 0,0 1-5 16,0-1 2-16,0 2 5 0,0 3 12 0,2 4 8 16,3 1 9-16,-1 7 10 0,2 5-1 0,3 6-8 15,-1 1-5-15,1 4-13 0,4 1-2 0,2 2 2 16,4 2 3-16,-1 5 1 0,4 0 1 15,0 4-3-15,2 0-2 0,2 0 1 0,-2 0-5 16,-1 2 3-16,-3 4-1 0,1 2-2 0,-2 1 0 16,-4 1-5-16,-1-1 0 0,-2 2 2 15,-3 0 4-15,-2-1 4 0,0 0 5 0,-4 0 4 16,-1-2 5-16,-2 1 6 0,0-1 10 16,0 2 10-16,-2-1 1 0,-5 2 5 0,-4-2-5 0,-3 2-3 15,-1 0-6-15,-4 0-3 0,-3-2-4 16,-2 2-3-16,-2-4 0 0,-3 2-1 0,0-3 4 15,-2 0 2-15,4 0-2 0,-1-2-1 0,4 0-4 16,5-1-3-16,2-1 2 0,4-2-3 0,3 0 0 16,2 0-8-16,5 0-8 0,1 0-17 15,2 0-39-15,0-5-62 0,0 0-114 0,5-2-115 16,6-2-106-16,3-3-1 0,5 1 105 0,-4 2 124 16,-3 3 154-16</inkml:trace>
  <inkml:trace contextRef="#ctx0" brushRef="#br1" timeOffset="453166">16619 3139 983 0,'0'0'251'0,"0"0"-52"0,0 0-69 0,0 0-43 15,0 0-13-15,0 0 0 0,0 0-7 0,0 0-2 16,0 0-9-16,0 0-24 0,0 0-20 16,0 0-10-16,0 0-2 0,0 0 2 0,17 38 6 15,-15-38 5-15,0 0 5 0,0 0 10 0,3 0 9 16,-3 0 9-16,4 0 5 0,2-3-5 15,2-2-7-15,3-2-10 0,2-1-11 0,3-3-9 16,1-1-10-16,-3 0-6 0,5-2-9 0,-3-1-8 16,-2 1-8-16,5-1-11 0,-4-1-6 15,-3 1-2-15,0 2 1 0,-2 1 10 0,-4 0 12 16,-2 1 10-16,-5 0 9 0,-1 2 3 0,0 0-2 16,-1 2 8-16,-5 1 12 0,-1 3 14 0,-4 0 2 15,3 3-9-15,-1 0-8 0,-4 0-6 0,1 1 4 16,0 5 8-16,2 3 10 0,-1 1-1 15,3 3 1-15,-4 0-2 0,4 5-9 0,-1 1-1 16,0 1-4-16,6 1-3 0,-1 3-2 0,3-6-1 16,1 1-5-16,0-4-2 0,5-1-2 0,2-3 2 15,1-1 6-15,4-3 4 0,1-1 5 0,0-2-1 16,1-3-2-16,4-1-2 0,4 0-1 16,-1-1-4-16,1-9-3 0,3 2-7 0,2-3-6 15,-1-1-2-15,0-2-1 0,0-1 0 0,-4 1 2 16,0 1-1-16,-3-1 4 0,-1 2 1 0,-8 2 10 15,1 1 6-15,-4 2 5 0,-3 2 7 16,-1 2 11-16,-2 0 10 0,-1 1 2 0,0 1-4 16,-1 0-10-16,-3-2-12 0,1 1-3 0,-1 1 4 15,1-1-1-15,-1 2 0 0,3 0-2 16,-2 0-6-16,0 0-6 0,3-1-3 0,0 1-6 16,0 0-9-16,0-2-3 0,0 2-13 0,3-2-17 15,0 2-17-15,-2-1-8 0,5 0 12 0,1-1 24 16,1-1 24-16,3 0 19 0,2-2 0 15,1-1 1-15,4 2-1 0,-3-3-6 0,3 3-2 16,2-2-5-16,-4 1 0 0,1 2 1 0,-1 0 0 16,-5 1-2-16,-1 2-2 0,-4 0 0 15,0 0 0-15,-5 0 4 0,-1 0 10 0,0 2 16 16,0 3 22-16,0 1 23 0,0 1 10 0,0 3-3 16,0 4-13-16,-5 1-19 0,2 1-14 0,-2 4-12 15,2 1-6-15,-5 1-1 0,5-1-3 0,-1 0 0 16,1-1-2-16,0-3-1 0,2-2-1 15,1-3-1-15,0-1-6 0,0-5-3 0,0 0-2 16,4-3-1-16,2 0 6 0,-5-1 7 0,6-2 9 16,0 0 6-16,1 0-1 0,3 0-7 0,0-3-14 15,2-5-18-15,4-1-15 0,0-5-8 0,0-3 0 16,2 1 5-16,-3-3 7 0,2 1 5 16,-4 1 3-16,-1-1 1 0,0 1 5 0,-4 2 2 15,-2 0 14-15,-1 1 9 0,-1 4 9 0,-5 0 12 16,0 3 6-16,1 3 12 0,-1 0 11 15,0 3 2-15,0 1-2 0,0 0-12 0,0 0-18 16,0 0-6-16,0 0-5 0,0 3-1 0,0 0 0 16,0 1 1-16,0 6 4 0,0 0 6 0,0 6 3 15,0 3-3-15,-1 1-7 0,1 0-4 0,0 0-6 16,0-4-2-16,0-1-4 0,0-2-4 16,0-2-6-16,1-5-3 0,2 2 2 0,4-5 4 15,-4 0 9-15,4-1 5 0,-1-1 2 0,1-1 0 16,1 0-7-16,3 0-8 0,-1-4-9 0,1-2-14 15,2-5-10-15,1 1-11 0,0-2-9 0,1-4 2 16,-2 3 8-16,4-3 11 0,-5 2 13 16,-1 0 5-16,0 0 5 0,-3 0 7 0,-2 3 7 15,-1 0 12-15,-2 1 8 0,-2 1 7 0,-1 3 13 16,0 3 10-16,0 1 10 0,0 2 6 16,0 0-10-16,0 0-15 0,0 0-16 0,0 0-15 15,0 0-5-15,0 2-4 0,0 1 4 0,0 3 7 16,0 3 4-16,0 1 10 0,0 4 1 15,0 3-4-15,0-1-6 0,0-1-6 0,2 1-5 16,0-2 0-16,0-1-4 0,2 0-4 0,-3-2-3 16,0-4-9-16,2-2 1 0,4-1 2 0,-4 0 6 15,4-1 9-15,-1-1-4 0,3-2-9 16,1 0-12-16,0 0-18 0,2-2-15 0,2-5-9 16,1 0-9-16,3-1-2 0,0-1 4 0,-2-2 7 15,-2 0 18-15,2 0 16 0,0-1 15 0,-2 1 16 16,0 0 15-16,-2 2 20 0,-1 1 21 0,-2 2 17 15,2 2 4-15,-5 0-6 0,2 1-13 0,-4 2-11 16,3 1-6-16,-2 0-8 0,-2 0-3 16,4 0-9-16,-3 0-3 0,3 0-6 0,-2 1-3 15,2 2 0-15,0 1-3 0,-3-1-1 0,3 0 0 16,-3 0-3-16,3 0 1 0,-2 0 0 0,2-2-3 16,0 3 2-16,-2-1 0 0,2-1-1 15,-3-1 6-15,5 0-7 0,-4-1 0 0,3 0 0 16,-2 0-7-16,3 0-1 0,2 0-3 0,-3 0-3 15,3-4-1-15,0-3-4 0,3 3-3 16,-2-4-2-16,2 2-3 0,-2-2 3 0,-1 0-1 16,-1 1-4-16,-2-1-1 15,1 1-10-15,-5-1 0 0,3 1 0 0,-1-1-3 0,-5 0-1 0,0-2-3 16,1-1 4-16,-2 0 4 0,0 1 6 16,-3 0 16-16,-1-1 10 0,-6 1 16 0,2 3 13 15,0-1-1-15,-3 2 5 0,-1 2 1 0,2 0-1 16,-2 4 4-16,2 0-1 0,-1 0-1 0,2 0 6 15,3 0 3-15,-2 4 5 0,4 2 4 0,-1 0 0 16,1 3 2-16,1 2 3 0,3 1-1 16,0 3 2-16,0 0-2 0,0 2-6 0,0 0-8 15,7-2-8-15,-1 0-9 0,7 2-4 0,-1-3 0 16,2 1-5-16,1-3-3 0,0-1-5 0,4-3-7 16,0-1-6-16,1-3-9 0,1 0-16 0,2-4-19 15,-4 0-36-15,6 0-51 0,-5 0-69 16,2-4-84-16,0 0-106 0,-3-1-48 0,-5 2 72 15,-3 0 22-15</inkml:trace>
  <inkml:trace contextRef="#ctx0" brushRef="#br1" timeOffset="453686">18535 3155 1900 0,'0'0'123'16,"0"0"-148"-16,0 0-28 0,0 0 4 0,0 0 26 0,0 0 52 16,0 0 7-16,0 0 2 0,0 0-1 15,0 0-4-15,0 0-4 0,0 0-1 16,0 0 2-16,0 0 4 0,158 0 2 0,-144-6-3 16,0-2-4-16,1-1-9 0,-7 2-7 0,4-4-7 15,-1 1-9-15,0 0-4 0,-3-3-4 0,0 1-2 16,2-1-2-16,-5 1-2 0,2 0-1 0,-4 0-1 15,-2 0 1-15,-1 2-4 0,0-3 0 0,-6 1-8 16,-1-1-1-16,-4 3 2 0,1 0 1 0,-2-1 10 16,1 3-3-16,-3 2-1 0,-2 1 7 15,2 4 0-15,-2 1 12 0,1 0 11 0,0 4 7 16,1 4 4-16,2 1 0 0,1 2-4 0,1 0 0 16,4 0 5-16,-3 3 8 0,4 1 9 15,4-1 4-15,-1 2-2 0,2 0-5 0,0 1-5 16,2 0-7-16,2-3-4 0,7 0-3 0,0-3-2 15,2-2 3-15,2-1 2 0,2-2 1 0,3-3-1 16,-2 0-4-16,4-3-2 0,-3 0-1 16,3 0-1-16,-3-1-3 0,4-4-1 0,-1 1-1 15,-2-2-4-15,4 1 2 0,-7 0-2 0,1 0-1 16,0 2-1-16,-5 2-1 0,0 0-2 0,-2-1 1 16,-3 1-1-16,3 0-1 0,-3 1-1 0,-1 0-3 15,0 0-5-15,-1 0-13 0,-3 0-19 16,4 0-23-16,-4 0-31 0,-2 0-38 0,2 0-47 15,0 0-57-15,1-2-76 0,-2-1-98 0,0-2 32 16,0 1 20-16,1 1 246 0</inkml:trace>
  <inkml:trace contextRef="#ctx0" brushRef="#br1" timeOffset="454172">19144 2203 2358 0,'0'0'53'0,"0"0"-124"0,0 0-19 15,0 0 4-15,0 0 28 0,0 0 33 0,0 0 14 16,-41 157 8-16,41-116 2 0,0 4 1 0,0 2 1 16,0-1-4-16,0 3 6 0,0 1 1 15,0-4 0-15,0-1 2 0,0 0-3 0,0-5 2 16,0-1-2-16,1-9 0 0,6-4-1 0,-1-5-4 15,-1-5 5-15,2-6 3 0,0-4 0 0,0-1 2 16,2-4-12-16,-3-1-1 0,3 0-3 0,-3 0-1 16,3-3 3-16,1-5-5 0,-3 1-2 0,5-3-3 15,0-1 1-15,3-1-2 0,3 2 4 16,1 1 4-16,-4 3 3 0,3 0 2 0,-2 3 1 16,2 0-2-16,-3 3-2 0,-1 0 6 0,-1 0-1 15,2 0 4-15,-2 0 3 0,0 4-1 16,-2 2 0-16,-3-2 1 0,-1 0 1 0,0 1 2 15,0-1-1-15,-6 1-2 0,1 0 4 0,0-3 14 16,-2 3 10-16,0 1 16 0,0 1 11 0,-5 0 0 16,-6 2-2-16,1 1-10 0,-6 1-13 15,0 1-14-15,-2 1-6 0,-5-1-1 0,-3-1-1 16,-2 1 3-16,1-3 0 0,-2-1-3 0,2 0-2 16,1-1 0-16,2-1-3 0,7-3-2 15,4 0-6-15,2-2-10 0,1-1-16 0,7 0-24 0,3 0-45 16,0-4-102-16,3-5-176 0,7-6-202 15,-1 3 26-15,-5 5-105 0</inkml:trace>
  <inkml:trace contextRef="#ctx0" brushRef="#br1" timeOffset="454379">19619 2644 2236 0,'0'0'156'16,"0"0"-122"-16,0 0-24 0,0 0-9 15,0 0 8-15,0 0 3 0,-19 157-12 0,18-122-4 16,-1 1-10-16,1-5-9 0,1 1-5 0,-1-4-10 16,1-3 4-16,0-5 4 0,0-8 2 15,0-3 9-15,0-6 5 0,0-1 4 0,0-2-5 16,1 0-27-16,2 0-44 0,1-4-88 0,5-3-161 16,4-3-176-16,-4 2 21 0,-3 1-73 0</inkml:trace>
  <inkml:trace contextRef="#ctx0" brushRef="#br1" timeOffset="454633">19514 2012 2272 0,'0'0'95'0,"0"0"-100"0,0 0 3 15,0 0-16-15,0 0-36 0,0 0-54 0,0 0-72 16,0 0-9-16,0 0 26 0,0 0 50 0,0 0 70 16,0 0 11-16,0 0 5 0,15-9 8 15,-11 16 2-15,4-1 4 0,-2 1-17 0,3-3-38 16,0 1-54-16,0-1-78 0,3 1-69 0,2-2-6 16,2-1 47-16,5-2 76 0,-6 0 112 0,-4 0 40 15</inkml:trace>
  <inkml:trace contextRef="#ctx0" brushRef="#br1" timeOffset="455044">19801 2021 0 0,'0'0'43'15,"0"0"65"-15,0 0 57 0,0 0 64 0,0 0 11 16,0 0-4-16,0 0-10 0,0 0-33 0,0 0-11 16,0 0-17-16,0 0-37 0,0 0-20 15,91 161-20-15,-89-128-16 0,-2 1-2 0,0 2-10 16,0 3-9-16,0 4-9 0,-5 4-13 0,-3 2-2 16,3 3-5-16,-3 2-6 0,2-3-2 0,-1-2-5 15,5-3-5-15,0-9 0 0,2-5-7 16,0-6 0-16,0-6 0 0,4-5 4 0,6-3 12 15,-2-2 4-15,2-3 7 0,2-1 2 0,0-3-1 16,2-2 3-16,1-1 0 0,3 0-3 0,1-1-1 16,-1-6-9-16,3-2-7 0,-2-4-5 0,5 1-11 15,-1-2-1-15,-4-1-6 0,4 2-2 0,-5-1 2 16,4 0-3-16,-7 2 1 0,0 0-1 16,-3-1-4-16,-2 3 1 0,-5 1-1 0,-3 0-6 15,-1 1-2-15,-1 2 1 0,0 1 6 0,-1 1 15 16,-4 2-3-16,-3-1 1 0,3 2-3 15,-6 1-4-15,0 0 13 0,4 0 8 0,-4 6 9 16,0 3 8-16,-1 3 5 0,2 2 4 0,2 1 8 16,-1 0 1-16,6 1 1 0,0 0 1 15,2 1-5-15,1 1-6 0,0-1-3 0,5 0-8 16,6 0-6-16,2-1-4 0,0-2-4 0,4-1-6 16,-1-2-5-16,9-2-6 0,-1-4-8 15,1-2-11-15,2-1-17 0,0-2-28 0,1 0-44 16,-1-8-53-16,0-3-91 0,1-1-160 0,-3-1-141 15,-7 0-77-15,-5 6 229 0</inkml:trace>
  <inkml:trace contextRef="#ctx0" brushRef="#br1" timeOffset="455245">19879 2387 3184 0,'0'0'52'0,"0"0"-45"0,0 0-22 16,0 0-11-16,0 0 10 0,0 0 7 0,0 0-5 16,0 0-20-16,188 7-34 0,-146-7-41 0,1 0-44 15,3 0-40-15,-10 0-39 0,-1-2-60 16,-9-1-66-16,-10 0-110 0,-6 1-28 0,-7 1 86 16,-3 1 60-16</inkml:trace>
  <inkml:trace contextRef="#ctx0" brushRef="#br1" timeOffset="455405">18954 2347 490 0,'0'0'-185'0,"0"0"19"0,0 0 39 0,0 0 115 16,157-46 12-16</inkml:trace>
  <inkml:trace contextRef="#ctx0" brushRef="#br1" timeOffset="456036">19627 2208 348 0,'0'0'271'0,"0"0"15"0,0 0-49 0,0 0-37 15,0 0-37-15,0 0-27 0,0 0-19 0,0 0-2 16,0 0-2-16,0 0 0 0,0 0-37 16,0 0-38-16,0 0-31 0,0 0-31 0,36-53 6 15,-63 40 7-15,-8 3 13 0,1-3 13 0,-8-1 6 16,-5-2 5-16,-3 0-3 0,-7-1-4 15,-8 0-5-15,-4-1-7 0,-9 0-2 0,-5-1-2 16,-9-1-3-16,-5-1-1 0,-8-2-2 0,-7 1-3 16,-12 1 2-16,-7-1-3 0,-14 2-4 0,-8 3-1 15,-8 0 0-15,-8 3-1 0,-6 2 5 0,-7 2 5 16,-7 4 0-16,-3 2 6 0,-7 2-3 0,-3 2 1 16,-2 0 0-16,-3 7-1 0,-2 4 2 15,-4 5-1-15,-3 4 1 0,3 5 0 0,0 5-1 16,3 6 0-16,4 11 6 0,2 2-3 0,9 10 1 15,7 7 3-15,5 5 1 0,9 8 8 0,13 6 5 16,12 3-1-16,11 3 3 0,13 4-8 16,17-2-4-16,14 0-5 0,17 2-3 0,16 2-4 15,16 2-4-15,13 6-2 0,15 1-3 0,15 1 4 16,5 1 4-16,23 0 1 0,15 3 5 16,13-4 2-16,20-4 8 0,11-7-7 0,21-7 3 15,13-5 3-15,16-9-4 0,16-8 6 0,10-8-5 16,13-8-7-16,14-10-4 0,8-11 1 0,9-9-1 15,9-11 1-15,5-10 4 0,9-3-1 16,1-12 7-16,7-8-3 0,6-3 1 0,1-3-3 16,2-4-3-16,2-2 2 0,1-1-3 0,-2-3-1 15,4 0-4-15,-4-1-5 0,-1-5-3 16,3-3-3-16,-8-2 4 0,-7-3 6 16,0-3 6-16,-10-4 3 0,-4 0 3 0,-12-2 5 0,-11-5 2 15,-13 0 5-15,-11-3-2 0,-15-3 3 0,-15-4 3 16,-14-3-2-16,-19 0-1 0,-16-1-2 0,-22-3 2 15,-15 2 4-15,-19 2 6 0,-15 2-4 0,-22 0-11 16,-18 4-10-16,-19 1-8 0,-23 0-2 0,-19-2 2 16,-18 4 0-16,-23 1 2 0,-18 3 1 15,-23 4 0-15,-14 3 2 0,-20 4-3 0,-10 6 0 16,-16 4 2-16,-13 11-3 0,-14 7 5 0,-10 15-5 16,-4 10-5-16,-14 4-7 0,-1 21-14 15,-2 10-10-15,-1 10-34 16,2 10-68-16,2 14-154 0,72-15-335 0,69-13-865 0</inkml:trace>
  <inkml:trace contextRef="#ctx0" brushRef="#br1" timeOffset="457118">9955 7923 1807 0,'0'0'-100'0,"0"0"-55"16,0 0-22-16,0 0 40 0,0 0 50 0,0 0 52 15,0 0 27-15,0 0 4 0,-21 188 1 16,31-145-1-16,-5 2 1 0,5 5 5 0,-4 2 15 15,1-1 13-15,-3 1 10 0,3-1-1 0,-4-7-3 16,-2-5-12-16,1-5-6 0,-2-8-7 0,1-6-6 16,-1-7 2-16,0-5 4 0,0-5 32 15,0-2 32-15,0-1 28 0,0 0-12 0,-3-3-95 16,-1-5-205-16,-5-5-206 0,5 3-10 0,-3 0-168 16</inkml:trace>
  <inkml:trace contextRef="#ctx0" brushRef="#br1" timeOffset="457452">9681 7915 2164 0,'0'0'76'0,"0"0"-57"0,0 0-47 0,0 0-24 16,0 0-2-16,0 0 21 0,0 0 18 0,0 0 13 15,0 0 5-15,179-29 1 0,-138 29 2 16,3 0-2-16,-3 4 1 0,1 0-2 0,1 0-2 15,-4 1 1-15,-1-2-2 0,-3 2-2 0,-8-1-3 16,-7 2-5-16,1-1-6 0,-9-1-3 0,-6 0-1 16,-1 1-2-16,-5-4 1 0,0 3 33 0,-5 2 29 15,-6 0 20-15,-3 5 11 0,-4 1-24 16,-6 0-22-16,-5 4-9 0,-6-1-5 0,-4 3 1 16,2-2 1-16,-4 1-1 0,2-2 0 0,1 0-2 15,-1-2 0-15,5-3 0 0,2-2-4 16,6 0-1-16,4-2-4 0,5-3-6 0,5 0-10 15,7-1-28-15,2-1-86 0,3-1-150 0,0 0-153 16,5 0-84-16,6 2 61 0,-4-2-58 0</inkml:trace>
  <inkml:trace contextRef="#ctx0" brushRef="#br1" timeOffset="458891">10213 8403 2405 0,'0'0'70'0,"0"0"-115"0,0 0-41 0,0 0-17 16,0 0 15-16,0 0 36 0,0 0 33 0,0 0 21 15,0 0 7-15,0 0 3 0,0 0 1 16,0 0 0-16,0 0 2 0,123 49 3 0,-107-55 10 16,3-4 5-16,-4 1-2 0,0-3-2 0,0 0-13 15,-1 0-13-15,1-3-15 0,0 1-19 0,3-3-13 16,-3 2-6-16,-3-1-3 0,-4 1 12 15,2-1 18-15,-8 2 16 0,0 2 17 0,-2 1 14 16,0 3-5-16,-6-2-8 0,-5 1-11 0,-2 2-15 16,-1 2-1-16,0 2-2 0,2 2 0 15,0 1 1-15,-1 0-2 0,3 4-2 0,0 5 1 16,0 3 5-16,1 2 7 0,3 2 10 0,2 3 13 16,-3 3 7-16,6-2 8 0,1 5 5 0,0-1 15 15,8-1 1-15,-1 0-9 0,5-2-13 0,2-2-21 16,1-4-10-16,6-4 0 0,-4-1 4 0,2-3 1 15,2-4 9-15,-3-1 7 0,4-2 6 16,-6 0 1-16,4-6-5 0,-2-2-12 0,-3-3-11 16,0 1-9-16,-1-2-4 0,-2-2 0 0,0 0 0 15,-2 1-1-15,-6-1 3 0,3 3 0 16,-6-4 1-16,-1 3 4 0,0 0 8 0,0 0 5 16,-7-2 7-16,3 2-2 0,-7 1-1 0,6 1-3 15,-5 2 0-15,-1 0 0 0,6 4-3 0,-3-1-1 16,5 2-2-16,-1 0 3 0,0 1-4 15,4 2-8-15,0 0-13 0,0-1-18 0,4 1-25 16,1-2-14-16,0-1 11 0,4 0 17 0,5 0 32 16,-1-1 19-16,8 1 5 0,-2-1-1 0,7-3-2 15,0 3 0-15,1-6-4 0,1 4 2 16,-1-1 4-16,0 1-4 0,-1 0 1 0,-3-1-2 16,-5 3-3-16,-2 1 4 0,-3-2 1 0,-2 4-3 15,-7-1-5-15,1 2-6 0,-3 0-1 0,-2 0 6 16,0 0 21-16,0 0 19 0,-2 3 11 15,-3 2 9-15,2 2-11 0,2 4-9 0,-2 3-7 16,-5 4-11-16,4 0-2 0,-6 1-5 0,5 2-2 16,-4 1-4-16,7-3-1 0,0 1 2 0,1-3 5 15,1-2 6-15,0-1 5 0,1-4 1 0,2-1 4 16,7-1 1-16,-5 0-2 0,5-2 3 16,-1-1-6-16,-2 0-3 0,5-2 1 0,1-1-5 15,0-2 1-15,1 0 1 0,1 0-4 0,-1-2-4 16,1-6-10-16,0 1-15 0,4-4-4 0,-6-1-4 15,2 1 5-15,-1-3-3 0,-2-2 0 16,1 2 6-16,-5-1-3 0,1 0 13 0,0 2 5 16,-4 0-3-16,-2 3 9 0,1 2 2 0,-3 0 3 15,1 4 10-15,-2 1-2 0,0 1-3 16,0 2-8-16,0 0-13 0,0 0-11 0,0 0-7 16,0 0 1-16,0 3 0 0,0 0 13 0,2 3 24 15,1 5 20-15,4 1 15 0,-2 3 0 0,4 4-16 16,-4-3-15-16,3 1-4 0,-2-3-6 15,2 0-1-15,-3-4-4 0,5-3-4 0,-6-2-1 16,6 0 3-16,-6-4 9 0,5-1 10 0,-3 0 7 16,3 0 3-16,2 0-9 0,0-6-11 0,-3-2-22 15,5-1-27-15,0-2-23 0,2-5-25 0,3-1-15 16,-2-3-3-16,1 1-2 0,-4 0 14 16,1 0 18-16,-2 2 20 0,-2 2 28 0,-5 1 19 15,2 0 15-15,-3 4 18 0,-2 1 8 0,-2 3 17 16,0 2 14-16,0 3-6 0,0 1-10 0,0 0-26 15,0 0-23-15,0 0-11 0,1 1-1 16,0 3 30-16,5 4 36 0,-2 0 27 0,-1 5 9 16,5 2-24-16,-3-2-34 0,3 1-23 0,-2 0-6 15,4 0-2-15,-1-2-3 0,-3-2-2 0,3-1 0 16,-2-3-2-16,4 0 9 0,-2-2 7 16,-2-3-2-16,4-1-16 0,1 0-32 0,2-5-33 15,0-1-39-15,-1-3-30 0,1 1-36 0,1-5-31 16,-1 1-29-16,1 0-17 0,1-1 25 15,-6 1 45-15,1 1 70 0,0 0 79 0,-7-1 57 16,2 4 64-16,-3 2 62 0,-1 1 61 0,-2 4 46 16,0 0 1-16,0 1-43 0,0 0-56 0,0 0-46 15,0 0-32-15,0 0-9 0,0 0-16 16,1 1-23-16,0 4-4 0,5-1 17 0,-2 3 27 16,-1 4 18-16,5 0-1 0,-3 1-21 0,5-2-25 15,-1 1-13-15,0-2-8 0,1 0-5 0,4-1 1 16,-2-2-2-16,1-1 5 0,0-4 5 0,1 1 0 15,1-2 3-15,0 0 0 0,3-6-4 16,1-2 0-16,-3-1-6 0,5-2-6 0,-5-1-7 16,1-2-7-16,-2 1-4 0,0-3-4 0,-3 3-2 15,0-1 2-15,-1 0-5 0,-1 2 0 0,-5-1-2 16,-2 1-3-16,1-1 0 0,-4 1-4 16,0 0-3-16,0-1-6 0,-8 0-3 0,-3 1-2 15,-1 1 0-15,3 4 4 0,-3 0 3 0,-2 3 7 16,2 2 8-16,1 2 10 0,-1 0 6 0,1 8 9 15,4 1 8-15,-2 2 8 0,6 3 9 16,0 1 7-16,3 1 12 0,0 4 8 0,1 0-6 16,5 0-6-16,5 1-13 0,1-1-9 0,2 0-6 15,1-3-4-15,0-3-4 0,1-1-3 16,5-3-2-16,-4-2-3 0,7-3-14 0,-4-2-32 16,2-3-52-16,4 0-96 0,0-1-119 0,0-7-167 15,0-2-15-15,-8 1 49 0,-3 5 115 0</inkml:trace>
  <inkml:trace contextRef="#ctx0" brushRef="#br1" timeOffset="459362">12509 8116 1808 0,'0'0'288'0,"0"0"-190"0,0 0-87 16,0 0-37-16,0 0-14 0,0 0 29 0,0 0 25 16,0 0 20-16,0 0 17 0,0 0-19 15,0 0-13-15,0 0-7 0,0 0 0 0,0 0 3 16,54 71 6-16,-46-67 6 0,-3-2 1 0,1 0 1 15,0 0-2-15,1-2-3 0,2 0 1 16,-1 0-3-16,-1 0-1 0,3-2-6 0,0-4-12 16,-5-1-13-16,6-2-13 0,-4 1-8 0,1-1 3 15,-2-2 3-15,-1 0 7 0,-2-1 0 0,-2-1-7 16,-1 1-4-16,0 1-8 0,-1-2 0 16,-3 0 1-16,-6 0-2 0,-2 1 6 0,0-1-3 15,-3 5 3-15,1 1 11 0,-2 0 10 0,-1 4 13 16,0 3 12-16,2 0 5 0,0 0 5 0,1 6-1 15,2 2 2-15,1-1 2 0,5 2-4 0,-2 0-1 16,5 2 2-16,3 0-2 0,0 2 6 0,0-2 0 16,3 3-2-16,5-2-5 0,-2 0-6 15,5-1-2-15,0-2-2 0,1 0-2 16,0-1 0-16,2-2-2 0,1-2 4 0,0-1 0 0,-1-1 1 16,1-2-1-16,0 0-4 0,-2 0-1 0,2 0-3 15,-1 0-1-15,-5 0-2 0,4 0 0 16,-4 0 1-16,-3 0 0 0,2 0 1 0,-4 0 2 15,4 0-1-15,-2 0 0 0,-2 0-3 0,3 0-3 16,-5 0 0-16,7 0-1 0,-5 0-2 16,4 3-3-16,-3-2-8 0,5 1-8 0,-5 1-26 15,6 0-39-15,-1-2-58 0,-1 1-85 0,1-2-129 16,2 0-148-16,-1 0 40 0,-7 0-141 0</inkml:trace>
  <inkml:trace contextRef="#ctx0" brushRef="#br1" timeOffset="459870">12859 7434 1825 0,'0'0'568'0,"0"0"-639"0,0 0-24 15,0 0-1-15,0 0 30 0,0 0 38 16,0 0 23-16,0 0 4 0,-8 166 3 0,17-132-3 15,4 2 2-15,0 3 4 0,1 0 5 0,-2-1 14 16,-1 0 1-16,0-2-1 0,-6-2-5 0,5-5-2 16,-5-5 1-16,4-4 0 0,-5-5 0 15,3-3-6-15,-2-3-8 0,-4-4-5 0,3 0 1 16,-1-5 5-16,-1 0 15 0,-2 0 22 0,1 0 14 16,-1 0 4-16,0 0-9 0,1 0-26 15,1 0-19-15,-1-3-42 0,7-2-2 0,-2-1 7 16,5-1 1-16,2 1 30 0,1 0-7 0,1 2-7 15,-1 1-1-15,1 0-1 0,4 2 1 0,-4 1 5 16,0 0 2-16,0 2 4 0,-2 3 3 0,2 2 1 16,-1 1 5-16,0 0 1 0,-1 0-2 15,0 1 4-15,-1 1-4 0,-2-1 0 0,-5 2 3 16,3-2 0-16,-4-1 5 0,-4-2 5 0,2 0 11 16,-2 0 7-16,0 0 9 0,-3 0-4 0,-5 2-3 15,0-2-1-15,-3-1-8 0,-4 1 0 0,-2-1-5 16,-3 1-7-16,-3-1-3 0,1 1-2 15,-3-1 0-15,1-2 2 0,-2 0-2 0,6 0 0 16,-1-1-3-16,2-1-6 0,-1-1-1 0,7 0-3 16,2 0-5-16,3 0-9 0,-1 0-11 15,8 0-14-15,1 0-17 0,0 0-34 0,0-3-63 16,0-2-117-16,11-1-159 0,0-1-124 0,-2-1 55 16,0 3-80-16</inkml:trace>
  <inkml:trace contextRef="#ctx0" brushRef="#br1" timeOffset="460075">13454 7914 1706 0,'0'0'750'16,"0"0"-722"-16,0 0-32 0,0 0-15 0,0 0 6 16,0 0 10-16,0 0-3 0,0 0-1 0,-27 162 2 15,31-142-5-15,-1-4-4 0,-1-5-5 16,0-3-5-16,1-5 7 0,-1-1 11 0,-2-2 15 15,2 0 9-15,-1 0-20 0,0-2-41 0,2-3-99 16,4-4-166-16,-2-4-234 0,4 2 1 0,-4 2-245 0</inkml:trace>
  <inkml:trace contextRef="#ctx0" brushRef="#br1" timeOffset="460244">13316 7541 2393 0,'0'0'98'0,"0"0"-25"0,0 0-41 0,0 0-23 0,0 0-25 16,0 0-30-16,0 0-53 0,0 0-73 0,0 0-40 15,0 0-31-15,0 0-18 0,0 0-21 16,0 0-44-16,0 0-17 0,41-37 54 0,-28 31 89 16,-4 0 84-16</inkml:trace>
  <inkml:trace contextRef="#ctx0" brushRef="#br1" timeOffset="460680">13643 7205 2166 0,'0'0'142'0,"0"0"-94"15,0 0-79-15,0 0-12 0,0 0 18 0,0 0 17 0,0 0 24 16,0 0 8-16,0 0-2 0,0 0 0 16,17 161 2-16,-14-118 2 0,-2 2 1 0,4 4-3 15,0 1-6-15,-1 6 1 0,0-1-3 0,2 1-1 16,-2-1-6-16,0 0-7 0,3-5-2 15,-2-4-1-15,2-7-3 0,-3-7 0 0,4-9-1 16,-2-8-5-16,3-4 7 0,-2-5 6 0,1-2 10 16,2-2 12-16,-2-2 4 0,3 0-4 15,1 0 1-15,1-3-4 0,2-3-8 0,-2-2-5 16,5-3-12-16,-2 1-9 0,-1-2-13 0,0-2-8 16,-1 0-3-16,1 1-2 0,-1-3 7 0,-2 2 7 15,0-2 4-15,-3 2 7 0,-1 1 1 0,-4 0 3 16,-1 1-7-16,-3 2-6 0,0 1-5 15,-5 0-7-15,-1-1 2 0,-4 3 0 0,2 1 6 16,-2 1 8-16,1 3 12 0,-1 2 8 0,3 0 10 16,-2 0 4-16,5 2 4 0,-2 4 2 0,2 2 6 15,3 3 10-15,-1 1 9 0,1 3 9 0,1 1 2 16,0 1-10-16,3 3-5 0,2-1-10 16,3-2-7-16,5 2-2 0,0-4-6 0,2 0-3 15,5-2-2-15,0-3-6 0,2-3 0 0,-2 0-9 16,5-3-7-16,-2-4-17 0,0 0-32 15,-1 0-57-15,4-6-88 0,-4-3-156 0,-6 2-251 16,-7 3-724-16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1:57.71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4302 482 2776 0,'0'0'25'0,"0"0"-37"16,0 0-7-16,0 0-2 0,0 0-5 15,0 0-6-15,0 0-12 0,-171-108-10 0,145 96 2 16,-2 0 1-16,-6-3 6 0,-6-2 9 0,-2-2 10 16,-12-2 13-16,0-1 12 0,-9-3 8 0,-1-3 2 15,-9 2-1-15,-4-2-5 0,-7 0-5 16,-7 0-5-16,-5 4-7 0,-12 1-11 0,-2 5-14 16,-10 4-26-16,-11 5-13 0,-3 4 5 0,-4 5 10 15,-7 0 25-15,-2 8 21 0,-4 8 7 0,-6 5 13 16,4 5 0-16,-5 10 2 0,0 6-2 0,7 10 0 15,1 8 9-15,4 6 4 0,3 7 6 0,13 8 1 16,2 4-8-16,10 6-5 0,16 3 2 16,8 4 2-16,8 4 2 0,16-1-4 0,9 6-5 15,13-2-6-15,11 0-3 0,15 2 2 0,15-1 2 16,7-3 1-16,17 2 0 0,17-3 6 16,8-3 0-16,11-3 2 0,9-5 1 0,13-1 21 15,7-1 2-15,12-6 2 0,11-9 0 0,4-6-30 16,9-7-9-16,2-9-10 0,3-9-3 0,7-12 5 15,-2-8 9-15,6-9 11 0,1-8 4 16,7-6 4-16,3 0-1 0,-3-12 6 0,4-5 12 16,1-4 2-16,2-5 10 0,4-2 1 0,-1-2-11 15,-1-3-7-15,5-2-14 0,-5-3-12 0,5-3 0 16,-4-4-3-16,-2-3-6 0,0-5-12 0,-4-7-21 16,-1-7-16-16,-11-4-12 0,-7-7 1 15,-9-2 9-15,-8-6 12 0,-11-2 13 0,-13-6 12 16,-9-4 6-16,-17-2 3 0,-14 0 1 0,-16-2 3 15,-13 0 4-15,-17 2 1 0,-10-2-1 16,-24 6-6-16,-12 2 0 0,-17 4-4 0,-16 4 1 16,-10 5 15-16,-15 6 5 0,-13 7 15 0,-13 2 7 15,-13 11-1-15,-13 6-3 0,-13 8-9 16,-9 9-5-16,-6 13-7 0,-10 12-4 0,-7 10-4 0,-6 20-4 16,-8 15-5-16,-3 15-8 0,-1 14-21 15,4 14-43-15,-3 8-128 0,3 14-239 0,55-25-73 16,55-21-458-16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2:26.81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fitToCurve" value="1"/>
    </inkml:brush>
  </inkml:definitions>
  <inkml:trace contextRef="#ctx0" brushRef="#br0">8 5 0 0,'0'0'4'0,"0"0"42"0,0 0 11 16,0 0-4-16,0 0-15 0,0 0-29 16,0 0-11-16,0 0 0 0,0 0 2 0,0 0 11 15,0 0 8-15,0 0 7 0,-10-2 14 0,11 2 13 16,-1 0 21-16,0 0 23 0,0-2 13 0,0 2 11 15,0 0 0-15,1-1-12 0,-1 1-16 16,0-2-22-16,0 2-20 0,0-1-11 0,0-1-6 0,0 2 5 16,0 0 3-16,0 0 0 0,0 0-4 15,0 0-20-15,0 0-19 0,0 0-21 0,0 0-32 16,0 3 11-16,0 3 15 0,2 1 15 0,-2 4 31 16,1 4-5-16,3 5-5 0,0 2 0 0,-2 1-2 15,0 5-1-15,2 3 0 0,-1 2-1 16,1 5 5-16,-1 3 3 0,4 2 1 0,-3 4-1 15,-1 3-4-15,1 2-4 0,1 3-3 0,-2 1-4 16,2 1 4-16,1 5 0 0,-5 0-3 0,2 2 24 16,1 2-8-16,0 0 0 0,-2 1-1 15,-2-1-17-15,0 3 5 0,1 1 1 0,0 2 5 16,-1 0-3-16,2 0 2 0,-2 3-1 0,0-2-3 16,0 0 3-16,0-2 0 0,0-3 0 15,0-1-1-15,2-6-1 0,0-2 0 0,-1-2 2 16,-1-2-1-16,0-1 1 0,0-2 0 0,0-2-1 15,0-1 1-15,0 0-3 0,-3-1 1 0,-1 0-2 16,2-5 1-16,-3 1 0 0,0-1 2 0,1-1-1 16,0 2 1-16,-3 4 0 0,4 2-3 15,-2-3 3-15,-1 3-1 0,4-1-2 0,-5 3 2 16,3 1-1-16,2 2-1 0,1-1 2 0,-3 3-1 16,2-2 3-16,0 0-1 0,0 2 4 0,2 1 2 15,0-2 1-15,0-3 3 0,0-2-5 0,2-4-3 16,2-2-4-16,0-2-1 0,-1-5 3 15,1 1-5-15,3-4 2 0,-6-3-2 0,4-3-2 16,-1-5 2-16,1-1-3 0,-3-1 4 0,2-2 0 16,2-3-1-16,-5-3 0 0,1-3 0 15,2-2 0-15,-4-4-6 0,1-1-16 0,-1-4-29 16,0 0-57-16,0 0-77 0,0 0-111 0,0 0-69 16,0 0 46-16,0 0 21 0,1 0 299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2T14:42:27.97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fitToCurve" value="1"/>
    </inkml:brush>
  </inkml:definitions>
  <inkml:trace contextRef="#ctx0" brushRef="#br0">62 232 666 0,'0'0'109'0,"0"0"-144"16,0 0 81-16,0 0 22 0,0 0 83 0,0 0 24 16,-26-166-29-16,22 150 10 0,2 1-53 0,1 3-1 15,0 2 24-15,-2 3-9 0,3 1-11 16,-2 6-24-16,2 0-35 0,0 0-42 0,0 0-70 15,0 0-86-15,0 0-42 0,2 6 25 0,3 5 69 16,2 4 80-16,1 9 48 0,3 6 2 0,-3 10-9 16,-1 7 2-16,0 8-5 0,-3 7-4 0,3 1-6 15,-2 4 0-15,-3 4 0 0,-1 3-10 16,-1 3 3-16,0 2 3 0,0 3 15 0,-1 0 13 16,-6 1-3-16,0-2-10 0,2 0-20 0,-2-6-7 15,-1-2 6-15,1-3 5 0,-4-7 0 0,3-4 2 16,0-4-10-16,-2-5-6 0,6-4 4 0,-4-2-1 15,5-1 8-15,2-6 10 0,1-1-7 16,0-5-2-16,0 0-11 16,1-5-8-16,4-1 7 0,2 0 2 0,-3-4 2 0,6 0 9 0,-3-1-4 15,0-4-3-15,-1-6 7 0,0 0-11 16,-3-6-2-16,1 0 3 0,-3-2-2 0,0-1 8 16,-1-1 7-16,3 0 11 0,-3 0 5 0,0 0-15 15,0 0-19-15,0 0-28 0,0-1-56 0,0 0-74 16,0-5-231-16,0 1-33 0,0 0-129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250B0-7BFB-4750-AFC7-8CFBC1535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199D7C-B290-4ABB-B803-F8982BBB7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E23E96-ED87-4801-93E2-6F36D370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41BD9-2FD7-42BB-8E76-93FEBDAF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AAD5D0-7D92-4F49-ABCD-314FAB42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97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A86158-C007-477D-9958-B9E10CD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A9ADE0-0528-43EA-83AB-2C9AAF3A2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4CDECC-973C-4B77-B17B-D53BE0F2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857D2B-7581-40A6-819B-B4EBA733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3083E5-EC71-46D4-9700-51327C72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80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3DF0A2-F6A1-4D13-A696-3F342E756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6E74D0-7755-49B4-B5DF-1B63C2500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BBC8D9-7D4D-4C6E-A1AD-8D7AA241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ACFE28-2556-4368-B7C2-EE40966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6B894F-3733-4BED-9D2B-BA96AAB6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60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1FA1B-74A3-4BA3-857D-E186D5F6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B934FC-A9BC-45CD-A9DB-F5BFC6900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3F856-1C1D-4D5D-8490-7B870AEB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D257C5-4E21-4322-BDCB-19429F6F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D1FAF5-1452-4673-8BF1-59B78C49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7DE9D-2E67-4B38-9F3A-77794174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F3634D-B2E7-47B8-8AC0-CE55F7DA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76719C-5EB6-47A2-A6B6-2B788B4D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DF63E6-E25A-42B1-BE62-B44C229C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9A75BA-1B59-4C8A-9A67-80DE3648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3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57D81-AD15-462D-83A4-F2B60473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D0EE2F-66FF-43B9-8A2F-888C446F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6B69EA-4D03-4FE7-86F8-CCAA2A4E8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388295-F335-4A7F-99C1-AFDE7CAB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05B560-2D35-4045-B928-AC245340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8081CA-96FC-4E61-BFE8-01A3EB6C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64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04B72-239E-42B0-9D89-18156072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E365F0-4CBB-44C5-B43A-7AFE78F9F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93D2B5-DBB5-4E61-95D4-615055ADD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0CCF50-C14F-4CE5-8896-8D1F88498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F318B76-2542-4D1F-A515-D2737E846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326CD1-AF28-41EF-ADFE-8A0EC849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BFE8802-A0B3-4C00-A84F-0BDF115F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AAEF4C-BFAE-4AE1-AFE2-5DAA0C76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6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6975D-A0C9-475D-8A99-B11F0B72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3EE8E8E-8BB4-4D13-B74E-37CC7EF0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552350-B5C8-4EB2-BE03-267E7B75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CA6E09-964D-4679-9BFD-114E205E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14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F0C85D1-843E-4FEE-A8B7-49FEFC5A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5CBF82-FEE4-4E03-8101-F11990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4D6EBE-8FA0-466F-B879-E6A23078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61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D8AAD7-AA38-4087-8FA6-AFF8A15D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B4BF36-67E6-4B5C-A65C-9354591B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BD2A62-AADF-42D9-A545-416414287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066A07-FE92-43D7-9731-1579A157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D94221-C7E9-4C62-8395-6F9F4FB9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833EFC-261F-4D38-A26B-7B9E2BC5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62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E554BC-FFDD-4565-936F-61D7DB50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722AA1-CA34-402B-B8FB-1FDA853FE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764A0F-9E13-4100-B9E4-BCD6ED961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190A51-23B6-461B-AF91-0CEB5A93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EE3D3A-FCED-48D8-BC2A-0598066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8DCF89-DDE6-4AD6-B71D-44EAD74A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90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0B89E1-0836-42B9-8966-639B4B9E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50FC4A-E7A6-4328-8562-837D9AA16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FB8903-0C67-4E26-9901-EE1D6C475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383F-209E-4D85-B426-CAE9533E71F2}" type="datetimeFigureOut">
              <a:rPr lang="it-IT" smtClean="0"/>
              <a:t>22/12/2020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921430-8678-4E65-BF7D-D7BB10C02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04B66C-9288-404A-9D7D-0E5480016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3558-0513-4446-92F1-EF7D468A32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32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customXml" Target="../ink/ink63.xml"/><Relationship Id="rId4" Type="http://schemas.openxmlformats.org/officeDocument/2006/relationships/image" Target="../media/image64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emf"/><Relationship Id="rId18" Type="http://schemas.openxmlformats.org/officeDocument/2006/relationships/customXml" Target="../ink/ink72.xml"/><Relationship Id="rId26" Type="http://schemas.openxmlformats.org/officeDocument/2006/relationships/customXml" Target="../ink/ink76.xml"/><Relationship Id="rId3" Type="http://schemas.openxmlformats.org/officeDocument/2006/relationships/image" Target="../media/image66.emf"/><Relationship Id="rId21" Type="http://schemas.openxmlformats.org/officeDocument/2006/relationships/image" Target="../media/image75.emf"/><Relationship Id="rId34" Type="http://schemas.openxmlformats.org/officeDocument/2006/relationships/customXml" Target="../ink/ink80.xml"/><Relationship Id="rId7" Type="http://schemas.openxmlformats.org/officeDocument/2006/relationships/image" Target="../media/image68.emf"/><Relationship Id="rId12" Type="http://schemas.openxmlformats.org/officeDocument/2006/relationships/customXml" Target="../ink/ink69.xml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33" Type="http://schemas.openxmlformats.org/officeDocument/2006/relationships/image" Target="../media/image81.emf"/><Relationship Id="rId2" Type="http://schemas.openxmlformats.org/officeDocument/2006/relationships/customXml" Target="../ink/ink64.xml"/><Relationship Id="rId16" Type="http://schemas.openxmlformats.org/officeDocument/2006/relationships/customXml" Target="../ink/ink71.xml"/><Relationship Id="rId20" Type="http://schemas.openxmlformats.org/officeDocument/2006/relationships/customXml" Target="../ink/ink73.xml"/><Relationship Id="rId29" Type="http://schemas.openxmlformats.org/officeDocument/2006/relationships/image" Target="../media/image7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6.xml"/><Relationship Id="rId11" Type="http://schemas.openxmlformats.org/officeDocument/2006/relationships/image" Target="../media/image70.emf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28" Type="http://schemas.openxmlformats.org/officeDocument/2006/relationships/customXml" Target="../ink/ink77.xml"/><Relationship Id="rId10" Type="http://schemas.openxmlformats.org/officeDocument/2006/relationships/customXml" Target="../ink/ink68.xml"/><Relationship Id="rId19" Type="http://schemas.openxmlformats.org/officeDocument/2006/relationships/image" Target="../media/image74.emf"/><Relationship Id="rId31" Type="http://schemas.openxmlformats.org/officeDocument/2006/relationships/image" Target="../media/image80.emf"/><Relationship Id="rId4" Type="http://schemas.openxmlformats.org/officeDocument/2006/relationships/customXml" Target="../ink/ink65.xml"/><Relationship Id="rId9" Type="http://schemas.openxmlformats.org/officeDocument/2006/relationships/image" Target="../media/image69.emf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78.emf"/><Relationship Id="rId30" Type="http://schemas.openxmlformats.org/officeDocument/2006/relationships/customXml" Target="../ink/ink78.xml"/><Relationship Id="rId35" Type="http://schemas.openxmlformats.org/officeDocument/2006/relationships/image" Target="../media/image82.emf"/><Relationship Id="rId8" Type="http://schemas.openxmlformats.org/officeDocument/2006/relationships/customXml" Target="../ink/ink6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88.emf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3" Type="http://schemas.openxmlformats.org/officeDocument/2006/relationships/image" Target="../media/image83.emf"/><Relationship Id="rId21" Type="http://schemas.openxmlformats.org/officeDocument/2006/relationships/image" Target="../media/image92.emf"/><Relationship Id="rId7" Type="http://schemas.openxmlformats.org/officeDocument/2006/relationships/image" Target="../media/image85.emf"/><Relationship Id="rId12" Type="http://schemas.openxmlformats.org/officeDocument/2006/relationships/customXml" Target="../ink/ink86.xml"/><Relationship Id="rId17" Type="http://schemas.openxmlformats.org/officeDocument/2006/relationships/image" Target="../media/image90.emf"/><Relationship Id="rId25" Type="http://schemas.openxmlformats.org/officeDocument/2006/relationships/image" Target="../media/image94.emf"/><Relationship Id="rId2" Type="http://schemas.openxmlformats.org/officeDocument/2006/relationships/customXml" Target="../ink/ink81.xml"/><Relationship Id="rId16" Type="http://schemas.openxmlformats.org/officeDocument/2006/relationships/customXml" Target="../ink/ink88.xml"/><Relationship Id="rId20" Type="http://schemas.openxmlformats.org/officeDocument/2006/relationships/customXml" Target="../ink/ink90.xml"/><Relationship Id="rId29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3.xml"/><Relationship Id="rId11" Type="http://schemas.openxmlformats.org/officeDocument/2006/relationships/image" Target="../media/image87.emf"/><Relationship Id="rId24" Type="http://schemas.openxmlformats.org/officeDocument/2006/relationships/customXml" Target="../ink/ink92.xml"/><Relationship Id="rId5" Type="http://schemas.openxmlformats.org/officeDocument/2006/relationships/image" Target="../media/image84.emf"/><Relationship Id="rId15" Type="http://schemas.openxmlformats.org/officeDocument/2006/relationships/image" Target="../media/image89.emf"/><Relationship Id="rId23" Type="http://schemas.openxmlformats.org/officeDocument/2006/relationships/image" Target="../media/image93.emf"/><Relationship Id="rId28" Type="http://schemas.openxmlformats.org/officeDocument/2006/relationships/customXml" Target="../ink/ink94.xml"/><Relationship Id="rId10" Type="http://schemas.openxmlformats.org/officeDocument/2006/relationships/customXml" Target="../ink/ink85.xml"/><Relationship Id="rId19" Type="http://schemas.openxmlformats.org/officeDocument/2006/relationships/image" Target="../media/image91.emf"/><Relationship Id="rId4" Type="http://schemas.openxmlformats.org/officeDocument/2006/relationships/customXml" Target="../ink/ink82.xml"/><Relationship Id="rId9" Type="http://schemas.openxmlformats.org/officeDocument/2006/relationships/image" Target="../media/image86.emf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9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99.emf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7.xml"/><Relationship Id="rId5" Type="http://schemas.openxmlformats.org/officeDocument/2006/relationships/image" Target="../media/image98.emf"/><Relationship Id="rId4" Type="http://schemas.openxmlformats.org/officeDocument/2006/relationships/customXml" Target="../ink/ink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image" Target="../media/image106.emf"/><Relationship Id="rId18" Type="http://schemas.openxmlformats.org/officeDocument/2006/relationships/customXml" Target="../ink/ink106.xml"/><Relationship Id="rId26" Type="http://schemas.openxmlformats.org/officeDocument/2006/relationships/customXml" Target="../ink/ink110.xml"/><Relationship Id="rId3" Type="http://schemas.openxmlformats.org/officeDocument/2006/relationships/image" Target="../media/image101.emf"/><Relationship Id="rId21" Type="http://schemas.openxmlformats.org/officeDocument/2006/relationships/image" Target="../media/image110.emf"/><Relationship Id="rId7" Type="http://schemas.openxmlformats.org/officeDocument/2006/relationships/image" Target="../media/image103.emf"/><Relationship Id="rId12" Type="http://schemas.openxmlformats.org/officeDocument/2006/relationships/customXml" Target="../ink/ink103.xml"/><Relationship Id="rId17" Type="http://schemas.openxmlformats.org/officeDocument/2006/relationships/image" Target="../media/image108.emf"/><Relationship Id="rId25" Type="http://schemas.openxmlformats.org/officeDocument/2006/relationships/image" Target="../media/image112.emf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20" Type="http://schemas.openxmlformats.org/officeDocument/2006/relationships/customXml" Target="../ink/ink107.xml"/><Relationship Id="rId29" Type="http://schemas.openxmlformats.org/officeDocument/2006/relationships/image" Target="../media/image11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0.xml"/><Relationship Id="rId11" Type="http://schemas.openxmlformats.org/officeDocument/2006/relationships/image" Target="../media/image105.emf"/><Relationship Id="rId24" Type="http://schemas.openxmlformats.org/officeDocument/2006/relationships/customXml" Target="../ink/ink109.xml"/><Relationship Id="rId5" Type="http://schemas.openxmlformats.org/officeDocument/2006/relationships/image" Target="../media/image102.emf"/><Relationship Id="rId15" Type="http://schemas.openxmlformats.org/officeDocument/2006/relationships/image" Target="../media/image107.emf"/><Relationship Id="rId23" Type="http://schemas.openxmlformats.org/officeDocument/2006/relationships/image" Target="../media/image111.emf"/><Relationship Id="rId28" Type="http://schemas.openxmlformats.org/officeDocument/2006/relationships/customXml" Target="../ink/ink111.xml"/><Relationship Id="rId10" Type="http://schemas.openxmlformats.org/officeDocument/2006/relationships/customXml" Target="../ink/ink102.xml"/><Relationship Id="rId19" Type="http://schemas.openxmlformats.org/officeDocument/2006/relationships/image" Target="../media/image109.emf"/><Relationship Id="rId4" Type="http://schemas.openxmlformats.org/officeDocument/2006/relationships/customXml" Target="../ink/ink99.xml"/><Relationship Id="rId9" Type="http://schemas.openxmlformats.org/officeDocument/2006/relationships/image" Target="../media/image104.emf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1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4.emf"/><Relationship Id="rId18" Type="http://schemas.openxmlformats.org/officeDocument/2006/relationships/customXml" Target="../ink/ink17.xml"/><Relationship Id="rId3" Type="http://schemas.openxmlformats.org/officeDocument/2006/relationships/image" Target="../media/image9.emf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ustomXml" Target="../ink/ink14.xml"/><Relationship Id="rId17" Type="http://schemas.openxmlformats.org/officeDocument/2006/relationships/image" Target="../media/image16.emf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customXml" Target="../ink/ink13.xml"/><Relationship Id="rId19" Type="http://schemas.openxmlformats.org/officeDocument/2006/relationships/image" Target="../media/image17.emf"/><Relationship Id="rId4" Type="http://schemas.openxmlformats.org/officeDocument/2006/relationships/customXml" Target="../ink/ink10.xml"/><Relationship Id="rId9" Type="http://schemas.openxmlformats.org/officeDocument/2006/relationships/image" Target="../media/image12.emf"/><Relationship Id="rId14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28.emf"/><Relationship Id="rId26" Type="http://schemas.openxmlformats.org/officeDocument/2006/relationships/image" Target="../media/image32.emf"/><Relationship Id="rId21" Type="http://schemas.openxmlformats.org/officeDocument/2006/relationships/customXml" Target="../ink/ink29.xml"/><Relationship Id="rId34" Type="http://schemas.openxmlformats.org/officeDocument/2006/relationships/image" Target="../media/image36.emf"/><Relationship Id="rId7" Type="http://schemas.openxmlformats.org/officeDocument/2006/relationships/customXml" Target="../ink/ink22.xml"/><Relationship Id="rId12" Type="http://schemas.openxmlformats.org/officeDocument/2006/relationships/image" Target="../media/image25.emf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customXml" Target="../ink/ink35.xml"/><Relationship Id="rId38" Type="http://schemas.openxmlformats.org/officeDocument/2006/relationships/image" Target="../media/image38.emf"/><Relationship Id="rId2" Type="http://schemas.openxmlformats.org/officeDocument/2006/relationships/image" Target="../media/image20.png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11" Type="http://schemas.openxmlformats.org/officeDocument/2006/relationships/customXml" Target="../ink/ink24.xml"/><Relationship Id="rId24" Type="http://schemas.openxmlformats.org/officeDocument/2006/relationships/image" Target="../media/image31.emf"/><Relationship Id="rId32" Type="http://schemas.openxmlformats.org/officeDocument/2006/relationships/image" Target="../media/image35.emf"/><Relationship Id="rId37" Type="http://schemas.openxmlformats.org/officeDocument/2006/relationships/customXml" Target="../ink/ink37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3.emf"/><Relationship Id="rId36" Type="http://schemas.openxmlformats.org/officeDocument/2006/relationships/image" Target="../media/image37.emf"/><Relationship Id="rId10" Type="http://schemas.openxmlformats.org/officeDocument/2006/relationships/image" Target="../media/image24.emf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1.emf"/><Relationship Id="rId9" Type="http://schemas.openxmlformats.org/officeDocument/2006/relationships/customXml" Target="../ink/ink23.xml"/><Relationship Id="rId14" Type="http://schemas.openxmlformats.org/officeDocument/2006/relationships/image" Target="../media/image26.emf"/><Relationship Id="rId22" Type="http://schemas.openxmlformats.org/officeDocument/2006/relationships/image" Target="../media/image30.emf"/><Relationship Id="rId27" Type="http://schemas.openxmlformats.org/officeDocument/2006/relationships/customXml" Target="../ink/ink32.xml"/><Relationship Id="rId30" Type="http://schemas.openxmlformats.org/officeDocument/2006/relationships/image" Target="../media/image34.emf"/><Relationship Id="rId35" Type="http://schemas.openxmlformats.org/officeDocument/2006/relationships/customXml" Target="../ink/ink36.xml"/><Relationship Id="rId8" Type="http://schemas.openxmlformats.org/officeDocument/2006/relationships/image" Target="../media/image23.emf"/><Relationship Id="rId3" Type="http://schemas.openxmlformats.org/officeDocument/2006/relationships/customXml" Target="../ink/ink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customXml" Target="../ink/ink43.xml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.xml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2.emf"/><Relationship Id="rId14" Type="http://schemas.openxmlformats.org/officeDocument/2006/relationships/customXml" Target="../ink/ink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customXml" Target="../ink/ink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12" Type="http://schemas.openxmlformats.org/officeDocument/2006/relationships/customXml" Target="../ink/ink53.xml"/><Relationship Id="rId17" Type="http://schemas.openxmlformats.org/officeDocument/2006/relationships/image" Target="../media/image56.emf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0.xml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52.emf"/><Relationship Id="rId14" Type="http://schemas.openxmlformats.org/officeDocument/2006/relationships/customXml" Target="../ink/ink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8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60.xml"/><Relationship Id="rId4" Type="http://schemas.openxmlformats.org/officeDocument/2006/relationships/customXml" Target="../ink/ink57.xml"/><Relationship Id="rId9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FA6E68B0-E054-42E7-A3A2-570394944BDF}"/>
                  </a:ext>
                </a:extLst>
              </p14:cNvPr>
              <p14:cNvContentPartPr/>
              <p14:nvPr/>
            </p14:nvContentPartPr>
            <p14:xfrm>
              <a:off x="647208" y="1386180"/>
              <a:ext cx="1824480" cy="15624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FA6E68B0-E054-42E7-A3A2-570394944B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208" y="1278180"/>
                <a:ext cx="1932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CE26EF74-007D-4937-B128-2B7B13F5D564}"/>
                  </a:ext>
                </a:extLst>
              </p14:cNvPr>
              <p14:cNvContentPartPr/>
              <p14:nvPr/>
            </p14:nvContentPartPr>
            <p14:xfrm>
              <a:off x="921888" y="5619780"/>
              <a:ext cx="1750320" cy="12312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CE26EF74-007D-4937-B128-2B7B13F5D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888" y="5511780"/>
                <a:ext cx="18579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11373578-5939-4C20-B839-3F722A5D3C22}"/>
                  </a:ext>
                </a:extLst>
              </p14:cNvPr>
              <p14:cNvContentPartPr/>
              <p14:nvPr/>
            </p14:nvContentPartPr>
            <p14:xfrm>
              <a:off x="547128" y="1568700"/>
              <a:ext cx="799920" cy="104112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11373578-5939-4C20-B839-3F722A5D3C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128" y="1460700"/>
                <a:ext cx="907560" cy="12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E4C80E9A-BEAB-49E1-B8E0-42B35F5FB86F}"/>
                  </a:ext>
                </a:extLst>
              </p14:cNvPr>
              <p14:cNvContentPartPr/>
              <p14:nvPr/>
            </p14:nvContentPartPr>
            <p14:xfrm>
              <a:off x="763848" y="1539900"/>
              <a:ext cx="1554480" cy="19335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E4C80E9A-BEAB-49E1-B8E0-42B35F5FB8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9848" y="1431900"/>
                <a:ext cx="1662120" cy="21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4689F901-60A2-421C-A780-C590AF56BFA6}"/>
                  </a:ext>
                </a:extLst>
              </p14:cNvPr>
              <p14:cNvContentPartPr/>
              <p14:nvPr/>
            </p14:nvContentPartPr>
            <p14:xfrm>
              <a:off x="859968" y="2123820"/>
              <a:ext cx="1560600" cy="205884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4689F901-60A2-421C-A780-C590AF56BF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968" y="2015820"/>
                <a:ext cx="1668240" cy="22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D1C31828-4E86-4BC8-B19D-959056EACFF3}"/>
                  </a:ext>
                </a:extLst>
              </p14:cNvPr>
              <p14:cNvContentPartPr/>
              <p14:nvPr/>
            </p14:nvContentPartPr>
            <p14:xfrm>
              <a:off x="817488" y="3296700"/>
              <a:ext cx="1576440" cy="18648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D1C31828-4E86-4BC8-B19D-959056EACF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3488" y="3188700"/>
                <a:ext cx="1684080" cy="20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2B9A3D4F-71B1-4E31-B2BE-90C5E3477759}"/>
                  </a:ext>
                </a:extLst>
              </p14:cNvPr>
              <p14:cNvContentPartPr/>
              <p14:nvPr/>
            </p14:nvContentPartPr>
            <p14:xfrm>
              <a:off x="1279728" y="4382100"/>
              <a:ext cx="1230840" cy="135180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2B9A3D4F-71B1-4E31-B2BE-90C5E34777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5728" y="4274100"/>
                <a:ext cx="1338480" cy="15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3F71448B-2A45-402B-AB1D-4C85A5CB4354}"/>
                  </a:ext>
                </a:extLst>
              </p14:cNvPr>
              <p14:cNvContentPartPr/>
              <p14:nvPr/>
            </p14:nvContentPartPr>
            <p14:xfrm>
              <a:off x="422568" y="626849"/>
              <a:ext cx="11522992" cy="5457331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3F71448B-2A45-402B-AB1D-4C85A5CB43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3568" y="617849"/>
                <a:ext cx="11540632" cy="5474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59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C221F421-9A2A-44F8-B1EC-764D77F8EFE5}"/>
                  </a:ext>
                </a:extLst>
              </p14:cNvPr>
              <p14:cNvContentPartPr/>
              <p14:nvPr/>
            </p14:nvContentPartPr>
            <p14:xfrm>
              <a:off x="1794280" y="206729"/>
              <a:ext cx="9335880" cy="67827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C221F421-9A2A-44F8-B1EC-764D77F8EF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5280" y="197729"/>
                <a:ext cx="9353520" cy="68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6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0915022-F470-4E2F-9D57-E552842E0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6" t="20917" r="60092" b="10336"/>
          <a:stretch/>
        </p:blipFill>
        <p:spPr>
          <a:xfrm>
            <a:off x="1476461" y="-4750585"/>
            <a:ext cx="4924339" cy="110699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ECD23FE1-FBD9-4D8F-AE0A-F4773CD86807}"/>
                  </a:ext>
                </a:extLst>
              </p14:cNvPr>
              <p14:cNvContentPartPr/>
              <p14:nvPr/>
            </p14:nvContentPartPr>
            <p14:xfrm>
              <a:off x="7792960" y="3901842"/>
              <a:ext cx="2588040" cy="60588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ECD23FE1-FBD9-4D8F-AE0A-F4773CD868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3960" y="3892842"/>
                <a:ext cx="260568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B639BA23-DD1C-4982-847E-08DDDA53C243}"/>
                  </a:ext>
                </a:extLst>
              </p14:cNvPr>
              <p14:cNvContentPartPr/>
              <p14:nvPr/>
            </p14:nvContentPartPr>
            <p14:xfrm>
              <a:off x="7849840" y="482202"/>
              <a:ext cx="4046760" cy="3131640"/>
            </p14:xfrm>
          </p:contentPart>
        </mc:Choice>
        <mc:Fallback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B639BA23-DD1C-4982-847E-08DDDA53C2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0840" y="473202"/>
                <a:ext cx="4064400" cy="314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21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DC934540-2F43-4FF9-B83A-3F65D73C2E58}"/>
                  </a:ext>
                </a:extLst>
              </p14:cNvPr>
              <p14:cNvContentPartPr/>
              <p14:nvPr/>
            </p14:nvContentPartPr>
            <p14:xfrm>
              <a:off x="1459120" y="368369"/>
              <a:ext cx="1047960" cy="91368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DC934540-2F43-4FF9-B83A-3F65D73C2E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0120" y="359369"/>
                <a:ext cx="106560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C1927C51-9D4D-4660-ADEF-DE7A21480F11}"/>
                  </a:ext>
                </a:extLst>
              </p14:cNvPr>
              <p14:cNvContentPartPr/>
              <p14:nvPr/>
            </p14:nvContentPartPr>
            <p14:xfrm>
              <a:off x="3977320" y="327689"/>
              <a:ext cx="2726280" cy="53352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C1927C51-9D4D-4660-ADEF-DE7A21480F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8320" y="318689"/>
                <a:ext cx="27439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A8D906DA-BC44-48FB-A857-A7C1A48F3600}"/>
                  </a:ext>
                </a:extLst>
              </p14:cNvPr>
              <p14:cNvContentPartPr/>
              <p14:nvPr/>
            </p14:nvContentPartPr>
            <p14:xfrm>
              <a:off x="7255480" y="308969"/>
              <a:ext cx="3762360" cy="87732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A8D906DA-BC44-48FB-A857-A7C1A48F36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46480" y="299962"/>
                <a:ext cx="3780000" cy="894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8F050F4F-182E-44C4-81E4-05F678DF968B}"/>
                  </a:ext>
                </a:extLst>
              </p14:cNvPr>
              <p14:cNvContentPartPr/>
              <p14:nvPr/>
            </p14:nvContentPartPr>
            <p14:xfrm>
              <a:off x="2216200" y="2362769"/>
              <a:ext cx="161280" cy="543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8F050F4F-182E-44C4-81E4-05F678DF96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7200" y="2353769"/>
                <a:ext cx="178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DA5696AD-DDCC-4C4E-BBF4-69856CC4B8DC}"/>
                  </a:ext>
                </a:extLst>
              </p14:cNvPr>
              <p14:cNvContentPartPr/>
              <p14:nvPr/>
            </p14:nvContentPartPr>
            <p14:xfrm>
              <a:off x="2677360" y="1912769"/>
              <a:ext cx="2495880" cy="98784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DA5696AD-DDCC-4C4E-BBF4-69856CC4B8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8360" y="1903769"/>
                <a:ext cx="251352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6244C4D8-3E3B-46B9-B719-90D80A336F01}"/>
                  </a:ext>
                </a:extLst>
              </p14:cNvPr>
              <p14:cNvContentPartPr/>
              <p14:nvPr/>
            </p14:nvContentPartPr>
            <p14:xfrm>
              <a:off x="599080" y="1823489"/>
              <a:ext cx="1340280" cy="71172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6244C4D8-3E3B-46B9-B719-90D80A336F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0080" y="1814489"/>
                <a:ext cx="135792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C88E0EB3-6EA3-492F-829E-609E3A2DF62B}"/>
                  </a:ext>
                </a:extLst>
              </p14:cNvPr>
              <p14:cNvContentPartPr/>
              <p14:nvPr/>
            </p14:nvContentPartPr>
            <p14:xfrm>
              <a:off x="5494720" y="2369609"/>
              <a:ext cx="88200" cy="10116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C88E0EB3-6EA3-492F-829E-609E3A2DF6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85720" y="2360609"/>
                <a:ext cx="1058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D95E6774-822E-456B-ADFB-D547390ACF0D}"/>
                  </a:ext>
                </a:extLst>
              </p14:cNvPr>
              <p14:cNvContentPartPr/>
              <p14:nvPr/>
            </p14:nvContentPartPr>
            <p14:xfrm>
              <a:off x="5486080" y="2121569"/>
              <a:ext cx="104040" cy="11988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D95E6774-822E-456B-ADFB-D547390ACF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77080" y="2112569"/>
                <a:ext cx="1216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F11E6FB6-55E6-4588-880D-7461D291C244}"/>
                  </a:ext>
                </a:extLst>
              </p14:cNvPr>
              <p14:cNvContentPartPr/>
              <p14:nvPr/>
            </p14:nvContentPartPr>
            <p14:xfrm>
              <a:off x="1088320" y="3224249"/>
              <a:ext cx="2841120" cy="256176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F11E6FB6-55E6-4588-880D-7461D291C2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9320" y="3215249"/>
                <a:ext cx="2858760" cy="25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564AB952-6932-47B5-B582-0F46307A872D}"/>
                  </a:ext>
                </a:extLst>
              </p14:cNvPr>
              <p14:cNvContentPartPr/>
              <p14:nvPr/>
            </p14:nvContentPartPr>
            <p14:xfrm>
              <a:off x="1725160" y="6012089"/>
              <a:ext cx="1215360" cy="42444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564AB952-6932-47B5-B582-0F46307A87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16160" y="6003089"/>
                <a:ext cx="1233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4917D616-16E5-4AAB-8F78-3D1F66B0FA7C}"/>
                  </a:ext>
                </a:extLst>
              </p14:cNvPr>
              <p14:cNvContentPartPr/>
              <p14:nvPr/>
            </p14:nvContentPartPr>
            <p14:xfrm>
              <a:off x="3224200" y="5869889"/>
              <a:ext cx="2312640" cy="609840"/>
            </p14:xfrm>
          </p:contentPart>
        </mc:Choice>
        <mc:Fallback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4917D616-16E5-4AAB-8F78-3D1F66B0FA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15200" y="5860889"/>
                <a:ext cx="233028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213B39B0-D1C3-4F9D-8EE3-360EF4630141}"/>
                  </a:ext>
                </a:extLst>
              </p14:cNvPr>
              <p14:cNvContentPartPr/>
              <p14:nvPr/>
            </p14:nvContentPartPr>
            <p14:xfrm>
              <a:off x="5293480" y="3362849"/>
              <a:ext cx="1262520" cy="1392480"/>
            </p14:xfrm>
          </p:contentPart>
        </mc:Choice>
        <mc:Fallback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213B39B0-D1C3-4F9D-8EE3-360EF46301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84480" y="3353849"/>
                <a:ext cx="128016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4" name="Input penna 113">
                <a:extLst>
                  <a:ext uri="{FF2B5EF4-FFF2-40B4-BE49-F238E27FC236}">
                    <a16:creationId xmlns:a16="http://schemas.microsoft.com/office/drawing/2014/main" id="{7D8788F2-2E3B-4D7A-9ED0-69A6F46699AE}"/>
                  </a:ext>
                </a:extLst>
              </p14:cNvPr>
              <p14:cNvContentPartPr/>
              <p14:nvPr/>
            </p14:nvContentPartPr>
            <p14:xfrm>
              <a:off x="9123880" y="5184809"/>
              <a:ext cx="689040" cy="496800"/>
            </p14:xfrm>
          </p:contentPart>
        </mc:Choice>
        <mc:Fallback>
          <p:pic>
            <p:nvPicPr>
              <p:cNvPr id="114" name="Input penna 113">
                <a:extLst>
                  <a:ext uri="{FF2B5EF4-FFF2-40B4-BE49-F238E27FC236}">
                    <a16:creationId xmlns:a16="http://schemas.microsoft.com/office/drawing/2014/main" id="{7D8788F2-2E3B-4D7A-9ED0-69A6F46699A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14880" y="5175809"/>
                <a:ext cx="70668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14522231-0030-4A40-9A3A-BFC6949A9BD3}"/>
                  </a:ext>
                </a:extLst>
              </p14:cNvPr>
              <p14:cNvContentPartPr/>
              <p14:nvPr/>
            </p14:nvContentPartPr>
            <p14:xfrm>
              <a:off x="6913120" y="3216329"/>
              <a:ext cx="2053080" cy="2478960"/>
            </p14:xfrm>
          </p:contentPart>
        </mc:Choice>
        <mc:Fallback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14522231-0030-4A40-9A3A-BFC6949A9B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04120" y="3207329"/>
                <a:ext cx="2070720" cy="24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0" name="Input penna 119">
                <a:extLst>
                  <a:ext uri="{FF2B5EF4-FFF2-40B4-BE49-F238E27FC236}">
                    <a16:creationId xmlns:a16="http://schemas.microsoft.com/office/drawing/2014/main" id="{8CF31BC1-DBEA-45C3-B129-E34D094C28F0}"/>
                  </a:ext>
                </a:extLst>
              </p14:cNvPr>
              <p14:cNvContentPartPr/>
              <p14:nvPr/>
            </p14:nvContentPartPr>
            <p14:xfrm>
              <a:off x="6892960" y="5813729"/>
              <a:ext cx="1030680" cy="397800"/>
            </p14:xfrm>
          </p:contentPart>
        </mc:Choice>
        <mc:Fallback>
          <p:pic>
            <p:nvPicPr>
              <p:cNvPr id="120" name="Input penna 119">
                <a:extLst>
                  <a:ext uri="{FF2B5EF4-FFF2-40B4-BE49-F238E27FC236}">
                    <a16:creationId xmlns:a16="http://schemas.microsoft.com/office/drawing/2014/main" id="{8CF31BC1-DBEA-45C3-B129-E34D094C28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83960" y="5804729"/>
                <a:ext cx="10483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0" name="Input penna 129">
                <a:extLst>
                  <a:ext uri="{FF2B5EF4-FFF2-40B4-BE49-F238E27FC236}">
                    <a16:creationId xmlns:a16="http://schemas.microsoft.com/office/drawing/2014/main" id="{9CB0098E-FB38-4DD0-8B8B-4B62103FAF1C}"/>
                  </a:ext>
                </a:extLst>
              </p14:cNvPr>
              <p14:cNvContentPartPr/>
              <p14:nvPr/>
            </p14:nvContentPartPr>
            <p14:xfrm>
              <a:off x="7003480" y="6434369"/>
              <a:ext cx="3164400" cy="103320"/>
            </p14:xfrm>
          </p:contentPart>
        </mc:Choice>
        <mc:Fallback>
          <p:pic>
            <p:nvPicPr>
              <p:cNvPr id="130" name="Input penna 129">
                <a:extLst>
                  <a:ext uri="{FF2B5EF4-FFF2-40B4-BE49-F238E27FC236}">
                    <a16:creationId xmlns:a16="http://schemas.microsoft.com/office/drawing/2014/main" id="{9CB0098E-FB38-4DD0-8B8B-4B62103FAF1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94480" y="6425369"/>
                <a:ext cx="31820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1" name="Input penna 130">
                <a:extLst>
                  <a:ext uri="{FF2B5EF4-FFF2-40B4-BE49-F238E27FC236}">
                    <a16:creationId xmlns:a16="http://schemas.microsoft.com/office/drawing/2014/main" id="{8955EB4A-1686-4E5F-930C-98FB2EB09B84}"/>
                  </a:ext>
                </a:extLst>
              </p14:cNvPr>
              <p14:cNvContentPartPr/>
              <p14:nvPr/>
            </p14:nvContentPartPr>
            <p14:xfrm>
              <a:off x="8401000" y="5797169"/>
              <a:ext cx="1737000" cy="495000"/>
            </p14:xfrm>
          </p:contentPart>
        </mc:Choice>
        <mc:Fallback>
          <p:pic>
            <p:nvPicPr>
              <p:cNvPr id="131" name="Input penna 130">
                <a:extLst>
                  <a:ext uri="{FF2B5EF4-FFF2-40B4-BE49-F238E27FC236}">
                    <a16:creationId xmlns:a16="http://schemas.microsoft.com/office/drawing/2014/main" id="{8955EB4A-1686-4E5F-930C-98FB2EB09B8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92000" y="5788169"/>
                <a:ext cx="1754640" cy="5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051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D6A75982-1AA1-48D0-88F7-9542A91F4F24}"/>
                  </a:ext>
                </a:extLst>
              </p14:cNvPr>
              <p14:cNvContentPartPr/>
              <p14:nvPr/>
            </p14:nvContentPartPr>
            <p14:xfrm>
              <a:off x="767200" y="639809"/>
              <a:ext cx="915480" cy="59652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D6A75982-1AA1-48D0-88F7-9542A91F4F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200" y="630809"/>
                <a:ext cx="93312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BD21606B-2F97-4A2B-96F2-050B9FA64CE6}"/>
                  </a:ext>
                </a:extLst>
              </p14:cNvPr>
              <p14:cNvContentPartPr/>
              <p14:nvPr/>
            </p14:nvContentPartPr>
            <p14:xfrm>
              <a:off x="2770600" y="971729"/>
              <a:ext cx="136080" cy="20268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BD21606B-2F97-4A2B-96F2-050B9FA64C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1600" y="962729"/>
                <a:ext cx="153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1551C62A-F25A-41A5-B90E-C441B09AF0FF}"/>
                  </a:ext>
                </a:extLst>
              </p14:cNvPr>
              <p14:cNvContentPartPr/>
              <p14:nvPr/>
            </p14:nvContentPartPr>
            <p14:xfrm>
              <a:off x="3103960" y="1016009"/>
              <a:ext cx="47880" cy="14652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1551C62A-F25A-41A5-B90E-C441B09AF0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4960" y="1007009"/>
                <a:ext cx="655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8CB7BE4B-B8F7-4126-8A66-5132AB2CDC8C}"/>
                  </a:ext>
                </a:extLst>
              </p14:cNvPr>
              <p14:cNvContentPartPr/>
              <p14:nvPr/>
            </p14:nvContentPartPr>
            <p14:xfrm>
              <a:off x="3056800" y="758609"/>
              <a:ext cx="360" cy="3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8CB7BE4B-B8F7-4126-8A66-5132AB2CDC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7800" y="749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68415B1B-7B81-436F-8D4E-A05CE589FAC5}"/>
                  </a:ext>
                </a:extLst>
              </p14:cNvPr>
              <p14:cNvContentPartPr/>
              <p14:nvPr/>
            </p14:nvContentPartPr>
            <p14:xfrm>
              <a:off x="4732240" y="652409"/>
              <a:ext cx="807120" cy="7059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68415B1B-7B81-436F-8D4E-A05CE589FA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23240" y="643409"/>
                <a:ext cx="824760" cy="7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2B63796E-DDCB-4443-81D4-D1E7156A4DEB}"/>
                  </a:ext>
                </a:extLst>
              </p14:cNvPr>
              <p14:cNvContentPartPr/>
              <p14:nvPr/>
            </p14:nvContentPartPr>
            <p14:xfrm>
              <a:off x="1819840" y="680849"/>
              <a:ext cx="782640" cy="55080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2B63796E-DDCB-4443-81D4-D1E7156A4D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0840" y="671849"/>
                <a:ext cx="80028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4FC8F489-DD1F-418D-AFB1-295F029DF433}"/>
                  </a:ext>
                </a:extLst>
              </p14:cNvPr>
              <p14:cNvContentPartPr/>
              <p14:nvPr/>
            </p14:nvContentPartPr>
            <p14:xfrm>
              <a:off x="6378520" y="612089"/>
              <a:ext cx="1143720" cy="56808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4FC8F489-DD1F-418D-AFB1-295F029DF4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69520" y="603089"/>
                <a:ext cx="116136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6" name="Input penna 205">
                <a:extLst>
                  <a:ext uri="{FF2B5EF4-FFF2-40B4-BE49-F238E27FC236}">
                    <a16:creationId xmlns:a16="http://schemas.microsoft.com/office/drawing/2014/main" id="{C24D46AE-E2F2-4165-B817-49BD91159F58}"/>
                  </a:ext>
                </a:extLst>
              </p14:cNvPr>
              <p14:cNvContentPartPr/>
              <p14:nvPr/>
            </p14:nvContentPartPr>
            <p14:xfrm>
              <a:off x="561640" y="1481849"/>
              <a:ext cx="11129040" cy="4091040"/>
            </p14:xfrm>
          </p:contentPart>
        </mc:Choice>
        <mc:Fallback>
          <p:pic>
            <p:nvPicPr>
              <p:cNvPr id="206" name="Input penna 205">
                <a:extLst>
                  <a:ext uri="{FF2B5EF4-FFF2-40B4-BE49-F238E27FC236}">
                    <a16:creationId xmlns:a16="http://schemas.microsoft.com/office/drawing/2014/main" id="{C24D46AE-E2F2-4165-B817-49BD91159F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640" y="1472849"/>
                <a:ext cx="11146680" cy="41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7" name="Input penna 206">
                <a:extLst>
                  <a:ext uri="{FF2B5EF4-FFF2-40B4-BE49-F238E27FC236}">
                    <a16:creationId xmlns:a16="http://schemas.microsoft.com/office/drawing/2014/main" id="{F01E20D9-2AC0-480A-9B62-9C14954E7E17}"/>
                  </a:ext>
                </a:extLst>
              </p14:cNvPr>
              <p14:cNvContentPartPr/>
              <p14:nvPr/>
            </p14:nvContentPartPr>
            <p14:xfrm>
              <a:off x="2295040" y="5956649"/>
              <a:ext cx="201600" cy="143640"/>
            </p14:xfrm>
          </p:contentPart>
        </mc:Choice>
        <mc:Fallback>
          <p:pic>
            <p:nvPicPr>
              <p:cNvPr id="207" name="Input penna 206">
                <a:extLst>
                  <a:ext uri="{FF2B5EF4-FFF2-40B4-BE49-F238E27FC236}">
                    <a16:creationId xmlns:a16="http://schemas.microsoft.com/office/drawing/2014/main" id="{F01E20D9-2AC0-480A-9B62-9C14954E7E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6040" y="5947649"/>
                <a:ext cx="2192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2" name="Input penna 211">
                <a:extLst>
                  <a:ext uri="{FF2B5EF4-FFF2-40B4-BE49-F238E27FC236}">
                    <a16:creationId xmlns:a16="http://schemas.microsoft.com/office/drawing/2014/main" id="{6A5EB704-5F40-4859-8BA9-F68ABA404B8A}"/>
                  </a:ext>
                </a:extLst>
              </p14:cNvPr>
              <p14:cNvContentPartPr/>
              <p14:nvPr/>
            </p14:nvContentPartPr>
            <p14:xfrm>
              <a:off x="2876440" y="5706809"/>
              <a:ext cx="508680" cy="450000"/>
            </p14:xfrm>
          </p:contentPart>
        </mc:Choice>
        <mc:Fallback>
          <p:pic>
            <p:nvPicPr>
              <p:cNvPr id="212" name="Input penna 211">
                <a:extLst>
                  <a:ext uri="{FF2B5EF4-FFF2-40B4-BE49-F238E27FC236}">
                    <a16:creationId xmlns:a16="http://schemas.microsoft.com/office/drawing/2014/main" id="{6A5EB704-5F40-4859-8BA9-F68ABA404B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67440" y="5697809"/>
                <a:ext cx="5263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8" name="Input penna 217">
                <a:extLst>
                  <a:ext uri="{FF2B5EF4-FFF2-40B4-BE49-F238E27FC236}">
                    <a16:creationId xmlns:a16="http://schemas.microsoft.com/office/drawing/2014/main" id="{22439426-8226-4CF6-A9A7-3378C2CB03D8}"/>
                  </a:ext>
                </a:extLst>
              </p14:cNvPr>
              <p14:cNvContentPartPr/>
              <p14:nvPr/>
            </p14:nvContentPartPr>
            <p14:xfrm>
              <a:off x="3520120" y="5935409"/>
              <a:ext cx="1419120" cy="223920"/>
            </p14:xfrm>
          </p:contentPart>
        </mc:Choice>
        <mc:Fallback>
          <p:pic>
            <p:nvPicPr>
              <p:cNvPr id="218" name="Input penna 217">
                <a:extLst>
                  <a:ext uri="{FF2B5EF4-FFF2-40B4-BE49-F238E27FC236}">
                    <a16:creationId xmlns:a16="http://schemas.microsoft.com/office/drawing/2014/main" id="{22439426-8226-4CF6-A9A7-3378C2CB03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120" y="5926409"/>
                <a:ext cx="1436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5" name="Input penna 224">
                <a:extLst>
                  <a:ext uri="{FF2B5EF4-FFF2-40B4-BE49-F238E27FC236}">
                    <a16:creationId xmlns:a16="http://schemas.microsoft.com/office/drawing/2014/main" id="{16B16B8D-E6BD-490D-991A-0A8B73C1E84A}"/>
                  </a:ext>
                </a:extLst>
              </p14:cNvPr>
              <p14:cNvContentPartPr/>
              <p14:nvPr/>
            </p14:nvContentPartPr>
            <p14:xfrm>
              <a:off x="7863880" y="5785289"/>
              <a:ext cx="383400" cy="672120"/>
            </p14:xfrm>
          </p:contentPart>
        </mc:Choice>
        <mc:Fallback>
          <p:pic>
            <p:nvPicPr>
              <p:cNvPr id="225" name="Input penna 224">
                <a:extLst>
                  <a:ext uri="{FF2B5EF4-FFF2-40B4-BE49-F238E27FC236}">
                    <a16:creationId xmlns:a16="http://schemas.microsoft.com/office/drawing/2014/main" id="{16B16B8D-E6BD-490D-991A-0A8B73C1E84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54880" y="5776289"/>
                <a:ext cx="40104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6" name="Input penna 225">
                <a:extLst>
                  <a:ext uri="{FF2B5EF4-FFF2-40B4-BE49-F238E27FC236}">
                    <a16:creationId xmlns:a16="http://schemas.microsoft.com/office/drawing/2014/main" id="{A250BBBE-E90C-426B-BA07-0A93E29248C9}"/>
                  </a:ext>
                </a:extLst>
              </p14:cNvPr>
              <p14:cNvContentPartPr/>
              <p14:nvPr/>
            </p14:nvContentPartPr>
            <p14:xfrm>
              <a:off x="5621800" y="5683769"/>
              <a:ext cx="1869480" cy="548280"/>
            </p14:xfrm>
          </p:contentPart>
        </mc:Choice>
        <mc:Fallback>
          <p:pic>
            <p:nvPicPr>
              <p:cNvPr id="226" name="Input penna 225">
                <a:extLst>
                  <a:ext uri="{FF2B5EF4-FFF2-40B4-BE49-F238E27FC236}">
                    <a16:creationId xmlns:a16="http://schemas.microsoft.com/office/drawing/2014/main" id="{A250BBBE-E90C-426B-BA07-0A93E29248C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12800" y="5674769"/>
                <a:ext cx="188712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9" name="Input penna 228">
                <a:extLst>
                  <a:ext uri="{FF2B5EF4-FFF2-40B4-BE49-F238E27FC236}">
                    <a16:creationId xmlns:a16="http://schemas.microsoft.com/office/drawing/2014/main" id="{07B1C278-2947-4A6F-B671-4169B01D2D2B}"/>
                  </a:ext>
                </a:extLst>
              </p14:cNvPr>
              <p14:cNvContentPartPr/>
              <p14:nvPr/>
            </p14:nvContentPartPr>
            <p14:xfrm>
              <a:off x="8436640" y="5752889"/>
              <a:ext cx="1497240" cy="507960"/>
            </p14:xfrm>
          </p:contentPart>
        </mc:Choice>
        <mc:Fallback>
          <p:pic>
            <p:nvPicPr>
              <p:cNvPr id="229" name="Input penna 228">
                <a:extLst>
                  <a:ext uri="{FF2B5EF4-FFF2-40B4-BE49-F238E27FC236}">
                    <a16:creationId xmlns:a16="http://schemas.microsoft.com/office/drawing/2014/main" id="{07B1C278-2947-4A6F-B671-4169B01D2D2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27640" y="5743889"/>
                <a:ext cx="1514880" cy="5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891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0998E520-2C14-444E-AB06-0536F5431584}"/>
                  </a:ext>
                </a:extLst>
              </p14:cNvPr>
              <p14:cNvContentPartPr/>
              <p14:nvPr/>
            </p14:nvContentPartPr>
            <p14:xfrm>
              <a:off x="5866600" y="864089"/>
              <a:ext cx="95040" cy="599580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0998E520-2C14-444E-AB06-0536F54315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2600" y="756089"/>
                <a:ext cx="202680" cy="62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4" name="Input penna 303">
                <a:extLst>
                  <a:ext uri="{FF2B5EF4-FFF2-40B4-BE49-F238E27FC236}">
                    <a16:creationId xmlns:a16="http://schemas.microsoft.com/office/drawing/2014/main" id="{67D9A59D-85F8-410F-AAEB-B34D52896322}"/>
                  </a:ext>
                </a:extLst>
              </p14:cNvPr>
              <p14:cNvContentPartPr/>
              <p14:nvPr/>
            </p14:nvContentPartPr>
            <p14:xfrm>
              <a:off x="209920" y="250649"/>
              <a:ext cx="11892960" cy="6620585"/>
            </p14:xfrm>
          </p:contentPart>
        </mc:Choice>
        <mc:Fallback>
          <p:pic>
            <p:nvPicPr>
              <p:cNvPr id="304" name="Input penna 303">
                <a:extLst>
                  <a:ext uri="{FF2B5EF4-FFF2-40B4-BE49-F238E27FC236}">
                    <a16:creationId xmlns:a16="http://schemas.microsoft.com/office/drawing/2014/main" id="{67D9A59D-85F8-410F-AAEB-B34D528963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920" y="241649"/>
                <a:ext cx="11910600" cy="6638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5" name="Input penna 304">
                <a:extLst>
                  <a:ext uri="{FF2B5EF4-FFF2-40B4-BE49-F238E27FC236}">
                    <a16:creationId xmlns:a16="http://schemas.microsoft.com/office/drawing/2014/main" id="{66204DF0-6947-4C94-8C80-5170193266F1}"/>
                  </a:ext>
                </a:extLst>
              </p14:cNvPr>
              <p14:cNvContentPartPr/>
              <p14:nvPr/>
            </p14:nvContentPartPr>
            <p14:xfrm>
              <a:off x="3634960" y="2602714"/>
              <a:ext cx="1801440" cy="1013040"/>
            </p14:xfrm>
          </p:contentPart>
        </mc:Choice>
        <mc:Fallback>
          <p:pic>
            <p:nvPicPr>
              <p:cNvPr id="305" name="Input penna 304">
                <a:extLst>
                  <a:ext uri="{FF2B5EF4-FFF2-40B4-BE49-F238E27FC236}">
                    <a16:creationId xmlns:a16="http://schemas.microsoft.com/office/drawing/2014/main" id="{66204DF0-6947-4C94-8C80-5170193266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5960" y="2593714"/>
                <a:ext cx="1819080" cy="10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82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4FFC564-6E7C-4A84-BA8B-23E1828BE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55" t="7951" r="31330" b="11560"/>
          <a:stretch/>
        </p:blipFill>
        <p:spPr>
          <a:xfrm>
            <a:off x="394281" y="-192948"/>
            <a:ext cx="3061983" cy="55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7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89F82325-C3E0-4782-83B2-EAADCDC4415F}"/>
                  </a:ext>
                </a:extLst>
              </p14:cNvPr>
              <p14:cNvContentPartPr/>
              <p14:nvPr/>
            </p14:nvContentPartPr>
            <p14:xfrm>
              <a:off x="2630920" y="829529"/>
              <a:ext cx="34560" cy="144864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89F82325-C3E0-4782-83B2-EAADCDC441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920" y="721529"/>
                <a:ext cx="142200" cy="16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0A708E1F-4803-4631-B4DE-98FA075162AB}"/>
                  </a:ext>
                </a:extLst>
              </p14:cNvPr>
              <p14:cNvContentPartPr/>
              <p14:nvPr/>
            </p14:nvContentPartPr>
            <p14:xfrm>
              <a:off x="2716960" y="5955569"/>
              <a:ext cx="35280" cy="73008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0A708E1F-4803-4631-B4DE-98FA075162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2960" y="5847569"/>
                <a:ext cx="14292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1E2C4870-FD28-4762-9FE0-89A25E2A52A6}"/>
                  </a:ext>
                </a:extLst>
              </p14:cNvPr>
              <p14:cNvContentPartPr/>
              <p14:nvPr/>
            </p14:nvContentPartPr>
            <p14:xfrm>
              <a:off x="1563520" y="2404856"/>
              <a:ext cx="33120" cy="142632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1E2C4870-FD28-4762-9FE0-89A25E2A52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9520" y="2296856"/>
                <a:ext cx="140760" cy="16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1C2BCFB1-A41D-493A-8A6B-B574AE4A8D44}"/>
                  </a:ext>
                </a:extLst>
              </p14:cNvPr>
              <p14:cNvContentPartPr/>
              <p14:nvPr/>
            </p14:nvContentPartPr>
            <p14:xfrm>
              <a:off x="1624720" y="5330216"/>
              <a:ext cx="40680" cy="76644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1C2BCFB1-A41D-493A-8A6B-B574AE4A8D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0720" y="5222216"/>
                <a:ext cx="14832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1DB64576-4D70-4144-9C3B-314A19801E8C}"/>
                  </a:ext>
                </a:extLst>
              </p14:cNvPr>
              <p14:cNvContentPartPr/>
              <p14:nvPr/>
            </p14:nvContentPartPr>
            <p14:xfrm>
              <a:off x="1180840" y="3648296"/>
              <a:ext cx="1598040" cy="156312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1DB64576-4D70-4144-9C3B-314A19801E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6840" y="3540296"/>
                <a:ext cx="1705680" cy="17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89CA91C2-39F6-47D3-B7FE-9CD1FD1FDD48}"/>
                  </a:ext>
                </a:extLst>
              </p14:cNvPr>
              <p14:cNvContentPartPr/>
              <p14:nvPr/>
            </p14:nvContentPartPr>
            <p14:xfrm>
              <a:off x="6063160" y="1343576"/>
              <a:ext cx="1027800" cy="7524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89CA91C2-39F6-47D3-B7FE-9CD1FD1FDD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4160" y="1334576"/>
                <a:ext cx="1045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20F81CB9-3C91-473D-B594-105ADCE3B937}"/>
                  </a:ext>
                </a:extLst>
              </p14:cNvPr>
              <p14:cNvContentPartPr/>
              <p14:nvPr/>
            </p14:nvContentPartPr>
            <p14:xfrm>
              <a:off x="6219040" y="865136"/>
              <a:ext cx="563040" cy="36684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20F81CB9-3C91-473D-B594-105ADCE3B9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0040" y="856136"/>
                <a:ext cx="5806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3B05449B-7340-4FCF-86DB-AB7C24DFB66B}"/>
                  </a:ext>
                </a:extLst>
              </p14:cNvPr>
              <p14:cNvContentPartPr/>
              <p14:nvPr/>
            </p14:nvContentPartPr>
            <p14:xfrm>
              <a:off x="6346840" y="1508456"/>
              <a:ext cx="369000" cy="37728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3B05449B-7340-4FCF-86DB-AB7C24DFB6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37840" y="1499456"/>
                <a:ext cx="3866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A51A0465-D423-4984-89FF-BF34807A6373}"/>
                  </a:ext>
                </a:extLst>
              </p14:cNvPr>
              <p14:cNvContentPartPr/>
              <p14:nvPr/>
            </p14:nvContentPartPr>
            <p14:xfrm>
              <a:off x="7736800" y="1215056"/>
              <a:ext cx="631440" cy="17748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A51A0465-D423-4984-89FF-BF34807A637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27800" y="1206056"/>
                <a:ext cx="649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D9DFE9A2-89A0-46A0-A86C-56CA385549C5}"/>
                  </a:ext>
                </a:extLst>
              </p14:cNvPr>
              <p14:cNvContentPartPr/>
              <p14:nvPr/>
            </p14:nvContentPartPr>
            <p14:xfrm>
              <a:off x="7291120" y="1131176"/>
              <a:ext cx="258840" cy="37404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D9DFE9A2-89A0-46A0-A86C-56CA385549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82120" y="1122176"/>
                <a:ext cx="27648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916964C3-FC3E-4AE6-9C0D-CD0AF4944C21}"/>
                  </a:ext>
                </a:extLst>
              </p14:cNvPr>
              <p14:cNvContentPartPr/>
              <p14:nvPr/>
            </p14:nvContentPartPr>
            <p14:xfrm>
              <a:off x="8639680" y="736976"/>
              <a:ext cx="870480" cy="94644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916964C3-FC3E-4AE6-9C0D-CD0AF4944C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30680" y="727976"/>
                <a:ext cx="88812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6" name="Input penna 95">
                <a:extLst>
                  <a:ext uri="{FF2B5EF4-FFF2-40B4-BE49-F238E27FC236}">
                    <a16:creationId xmlns:a16="http://schemas.microsoft.com/office/drawing/2014/main" id="{99B7529A-35B9-40D7-BCE1-2350C7F2AB92}"/>
                  </a:ext>
                </a:extLst>
              </p14:cNvPr>
              <p14:cNvContentPartPr/>
              <p14:nvPr/>
            </p14:nvContentPartPr>
            <p14:xfrm>
              <a:off x="1036480" y="424889"/>
              <a:ext cx="4430880" cy="6198840"/>
            </p14:xfrm>
          </p:contentPart>
        </mc:Choice>
        <mc:Fallback>
          <p:pic>
            <p:nvPicPr>
              <p:cNvPr id="96" name="Input penna 95">
                <a:extLst>
                  <a:ext uri="{FF2B5EF4-FFF2-40B4-BE49-F238E27FC236}">
                    <a16:creationId xmlns:a16="http://schemas.microsoft.com/office/drawing/2014/main" id="{99B7529A-35B9-40D7-BCE1-2350C7F2AB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7480" y="415889"/>
                <a:ext cx="4448520" cy="62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7" name="Input penna 126">
                <a:extLst>
                  <a:ext uri="{FF2B5EF4-FFF2-40B4-BE49-F238E27FC236}">
                    <a16:creationId xmlns:a16="http://schemas.microsoft.com/office/drawing/2014/main" id="{80F827F1-B099-42AA-BE76-86E662926220}"/>
                  </a:ext>
                </a:extLst>
              </p14:cNvPr>
              <p14:cNvContentPartPr/>
              <p14:nvPr/>
            </p14:nvContentPartPr>
            <p14:xfrm>
              <a:off x="7625920" y="1820216"/>
              <a:ext cx="470520" cy="321120"/>
            </p14:xfrm>
          </p:contentPart>
        </mc:Choice>
        <mc:Fallback>
          <p:pic>
            <p:nvPicPr>
              <p:cNvPr id="127" name="Input penna 126">
                <a:extLst>
                  <a:ext uri="{FF2B5EF4-FFF2-40B4-BE49-F238E27FC236}">
                    <a16:creationId xmlns:a16="http://schemas.microsoft.com/office/drawing/2014/main" id="{80F827F1-B099-42AA-BE76-86E66292622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16920" y="1811216"/>
                <a:ext cx="4881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8" name="Input penna 127">
                <a:extLst>
                  <a:ext uri="{FF2B5EF4-FFF2-40B4-BE49-F238E27FC236}">
                    <a16:creationId xmlns:a16="http://schemas.microsoft.com/office/drawing/2014/main" id="{482A8C06-F4AC-4CAA-AB81-D3448EABDA60}"/>
                  </a:ext>
                </a:extLst>
              </p14:cNvPr>
              <p14:cNvContentPartPr/>
              <p14:nvPr/>
            </p14:nvContentPartPr>
            <p14:xfrm>
              <a:off x="5772640" y="2244656"/>
              <a:ext cx="4370760" cy="2145960"/>
            </p14:xfrm>
          </p:contentPart>
        </mc:Choice>
        <mc:Fallback>
          <p:pic>
            <p:nvPicPr>
              <p:cNvPr id="128" name="Input penna 127">
                <a:extLst>
                  <a:ext uri="{FF2B5EF4-FFF2-40B4-BE49-F238E27FC236}">
                    <a16:creationId xmlns:a16="http://schemas.microsoft.com/office/drawing/2014/main" id="{482A8C06-F4AC-4CAA-AB81-D3448EABDA6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63640" y="2235656"/>
                <a:ext cx="4388400" cy="21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50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E8B5973A-CA20-4FF8-B281-4139CFB93AEE}"/>
                  </a:ext>
                </a:extLst>
              </p14:cNvPr>
              <p14:cNvContentPartPr/>
              <p14:nvPr/>
            </p14:nvContentPartPr>
            <p14:xfrm>
              <a:off x="3054640" y="517049"/>
              <a:ext cx="150840" cy="569556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E8B5973A-CA20-4FF8-B281-4139CFB93A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40" y="508049"/>
                <a:ext cx="168480" cy="57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B327CF7E-7C90-4305-9E74-327CAF5436E1}"/>
                  </a:ext>
                </a:extLst>
              </p14:cNvPr>
              <p14:cNvContentPartPr/>
              <p14:nvPr/>
            </p14:nvContentPartPr>
            <p14:xfrm>
              <a:off x="3352000" y="574649"/>
              <a:ext cx="2246760" cy="5472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B327CF7E-7C90-4305-9E74-327CAF5436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8000" y="466649"/>
                <a:ext cx="23544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F0F24F51-3350-411C-9AF7-DDE990F6AC6A}"/>
                  </a:ext>
                </a:extLst>
              </p14:cNvPr>
              <p14:cNvContentPartPr/>
              <p14:nvPr/>
            </p14:nvContentPartPr>
            <p14:xfrm>
              <a:off x="3177760" y="5615729"/>
              <a:ext cx="2144880" cy="19008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F0F24F51-3350-411C-9AF7-DDE990F6A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3760" y="5507729"/>
                <a:ext cx="22525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759015D9-E498-46EE-9F38-90BE091FD83B}"/>
                  </a:ext>
                </a:extLst>
              </p14:cNvPr>
              <p14:cNvContentPartPr/>
              <p14:nvPr/>
            </p14:nvContentPartPr>
            <p14:xfrm>
              <a:off x="3026200" y="757529"/>
              <a:ext cx="1067040" cy="141192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759015D9-E498-46EE-9F38-90BE091FD8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2200" y="649529"/>
                <a:ext cx="1174680" cy="16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E02961D4-AE37-4BB1-A679-EB7B8160E83A}"/>
                  </a:ext>
                </a:extLst>
              </p14:cNvPr>
              <p14:cNvContentPartPr/>
              <p14:nvPr/>
            </p14:nvContentPartPr>
            <p14:xfrm>
              <a:off x="3427960" y="702809"/>
              <a:ext cx="1734120" cy="210708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E02961D4-AE37-4BB1-A679-EB7B8160E8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3960" y="594809"/>
                <a:ext cx="1841760" cy="23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0B336C2D-3FC2-41CC-BBA3-47C8FE36F08A}"/>
                  </a:ext>
                </a:extLst>
              </p14:cNvPr>
              <p14:cNvContentPartPr/>
              <p14:nvPr/>
            </p14:nvContentPartPr>
            <p14:xfrm>
              <a:off x="3385120" y="1373489"/>
              <a:ext cx="1960200" cy="239652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0B336C2D-3FC2-41CC-BBA3-47C8FE36F08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1120" y="1265489"/>
                <a:ext cx="2067840" cy="26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8B15C4B1-9B26-4502-A049-F7407840CADD}"/>
                  </a:ext>
                </a:extLst>
              </p14:cNvPr>
              <p14:cNvContentPartPr/>
              <p14:nvPr/>
            </p14:nvContentPartPr>
            <p14:xfrm>
              <a:off x="3318160" y="2731769"/>
              <a:ext cx="1913040" cy="218880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8B15C4B1-9B26-4502-A049-F7407840CAD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64160" y="2623769"/>
                <a:ext cx="2020680" cy="24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3D54E5E3-C3C6-4365-A18A-1634525565C9}"/>
                  </a:ext>
                </a:extLst>
              </p14:cNvPr>
              <p14:cNvContentPartPr/>
              <p14:nvPr/>
            </p14:nvContentPartPr>
            <p14:xfrm>
              <a:off x="3955720" y="3857129"/>
              <a:ext cx="1370520" cy="166068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3D54E5E3-C3C6-4365-A18A-1634525565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01720" y="3749129"/>
                <a:ext cx="1478160" cy="18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FFB1087A-25D2-4B70-BF1F-18E35D0DC146}"/>
                  </a:ext>
                </a:extLst>
              </p14:cNvPr>
              <p14:cNvContentPartPr/>
              <p14:nvPr/>
            </p14:nvContentPartPr>
            <p14:xfrm>
              <a:off x="4997920" y="4886369"/>
              <a:ext cx="373320" cy="43848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FFB1087A-25D2-4B70-BF1F-18E35D0DC14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43920" y="4778369"/>
                <a:ext cx="48096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36A83A8F-1B93-47D5-899F-622DF2F8170F}"/>
                  </a:ext>
                </a:extLst>
              </p14:cNvPr>
              <p14:cNvContentPartPr/>
              <p14:nvPr/>
            </p14:nvContentPartPr>
            <p14:xfrm>
              <a:off x="4423720" y="558809"/>
              <a:ext cx="7041600" cy="60678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36A83A8F-1B93-47D5-899F-622DF2F817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14720" y="549809"/>
                <a:ext cx="7059240" cy="60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23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6B9DF9C5-F01D-4DF0-9B06-424469618AA2}"/>
                  </a:ext>
                </a:extLst>
              </p14:cNvPr>
              <p14:cNvContentPartPr/>
              <p14:nvPr/>
            </p14:nvContentPartPr>
            <p14:xfrm>
              <a:off x="2022520" y="618569"/>
              <a:ext cx="10022400" cy="5871240"/>
            </p14:xfrm>
          </p:contentPart>
        </mc:Choice>
        <mc:Fallback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6B9DF9C5-F01D-4DF0-9B06-424469618A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520" y="609569"/>
                <a:ext cx="10040040" cy="58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72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546EAA-BF70-487B-8CF4-6AF6605C1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5" t="23241" r="24312" b="27095"/>
          <a:stretch/>
        </p:blipFill>
        <p:spPr>
          <a:xfrm>
            <a:off x="1937857" y="845190"/>
            <a:ext cx="9889752" cy="51676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49AB8234-6B33-4723-AD29-016360873EC1}"/>
                  </a:ext>
                </a:extLst>
              </p14:cNvPr>
              <p14:cNvContentPartPr/>
              <p14:nvPr/>
            </p14:nvContentPartPr>
            <p14:xfrm>
              <a:off x="1720120" y="1493729"/>
              <a:ext cx="504360" cy="13824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49AB8234-6B33-4723-AD29-016360873E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1120" y="1484729"/>
                <a:ext cx="522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2E1FF521-5A82-4153-8D80-BAD4A4F163A6}"/>
                  </a:ext>
                </a:extLst>
              </p14:cNvPr>
              <p14:cNvContentPartPr/>
              <p14:nvPr/>
            </p14:nvContentPartPr>
            <p14:xfrm>
              <a:off x="1850080" y="1796129"/>
              <a:ext cx="413640" cy="12240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2E1FF521-5A82-4153-8D80-BAD4A4F163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1080" y="1787129"/>
                <a:ext cx="431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481585ED-63A0-40E4-A05D-735BEC2FE7CA}"/>
                  </a:ext>
                </a:extLst>
              </p14:cNvPr>
              <p14:cNvContentPartPr/>
              <p14:nvPr/>
            </p14:nvContentPartPr>
            <p14:xfrm>
              <a:off x="1852960" y="2494889"/>
              <a:ext cx="514800" cy="10512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481585ED-63A0-40E4-A05D-735BEC2FE7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3960" y="2485889"/>
                <a:ext cx="5324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5B9678A2-64BF-4978-BF45-803895453CA4}"/>
                  </a:ext>
                </a:extLst>
              </p14:cNvPr>
              <p14:cNvContentPartPr/>
              <p14:nvPr/>
            </p14:nvContentPartPr>
            <p14:xfrm>
              <a:off x="1951600" y="2667689"/>
              <a:ext cx="448200" cy="12528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5B9678A2-64BF-4978-BF45-803895453C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2600" y="2658689"/>
                <a:ext cx="4658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E8A0B246-12B8-4642-AB9D-07C79B9D50A2}"/>
                  </a:ext>
                </a:extLst>
              </p14:cNvPr>
              <p14:cNvContentPartPr/>
              <p14:nvPr/>
            </p14:nvContentPartPr>
            <p14:xfrm>
              <a:off x="1921360" y="3043169"/>
              <a:ext cx="420840" cy="9612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E8A0B246-12B8-4642-AB9D-07C79B9D50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12360" y="3034169"/>
                <a:ext cx="4384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78BF7428-29F6-442C-A6C7-8A499DDA50B2}"/>
                  </a:ext>
                </a:extLst>
              </p14:cNvPr>
              <p14:cNvContentPartPr/>
              <p14:nvPr/>
            </p14:nvContentPartPr>
            <p14:xfrm>
              <a:off x="1941880" y="3482729"/>
              <a:ext cx="436320" cy="11772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78BF7428-29F6-442C-A6C7-8A499DDA50B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32880" y="3473729"/>
                <a:ext cx="4539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65F9C04B-D70D-4C89-91AC-87B26E4E430F}"/>
                  </a:ext>
                </a:extLst>
              </p14:cNvPr>
              <p14:cNvContentPartPr/>
              <p14:nvPr/>
            </p14:nvContentPartPr>
            <p14:xfrm>
              <a:off x="1990480" y="3677129"/>
              <a:ext cx="448560" cy="13536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65F9C04B-D70D-4C89-91AC-87B26E4E43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81480" y="3668129"/>
                <a:ext cx="466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70EA1C74-E0A8-4954-BB1B-4DAEDF7CE559}"/>
                  </a:ext>
                </a:extLst>
              </p14:cNvPr>
              <p14:cNvContentPartPr/>
              <p14:nvPr/>
            </p14:nvContentPartPr>
            <p14:xfrm>
              <a:off x="1981120" y="4332329"/>
              <a:ext cx="435960" cy="13608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70EA1C74-E0A8-4954-BB1B-4DAEDF7CE55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72120" y="4323329"/>
                <a:ext cx="453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1198F009-E3D0-4F27-B236-1C783923052E}"/>
                  </a:ext>
                </a:extLst>
              </p14:cNvPr>
              <p14:cNvContentPartPr/>
              <p14:nvPr/>
            </p14:nvContentPartPr>
            <p14:xfrm>
              <a:off x="1929640" y="4541489"/>
              <a:ext cx="452880" cy="16380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1198F009-E3D0-4F27-B236-1C783923052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20640" y="4532489"/>
                <a:ext cx="4705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724E9087-ADB9-407C-9EA2-FDAB64F714E0}"/>
                  </a:ext>
                </a:extLst>
              </p14:cNvPr>
              <p14:cNvContentPartPr/>
              <p14:nvPr/>
            </p14:nvContentPartPr>
            <p14:xfrm>
              <a:off x="4624600" y="6198929"/>
              <a:ext cx="522000" cy="45900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724E9087-ADB9-407C-9EA2-FDAB64F714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15600" y="6189929"/>
                <a:ext cx="53964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E3E1EA09-197A-4A21-94C7-A1D5AFDEC161}"/>
                  </a:ext>
                </a:extLst>
              </p14:cNvPr>
              <p14:cNvContentPartPr/>
              <p14:nvPr/>
            </p14:nvContentPartPr>
            <p14:xfrm>
              <a:off x="2287480" y="6017489"/>
              <a:ext cx="2221560" cy="63684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E3E1EA09-197A-4A21-94C7-A1D5AFDEC16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78480" y="6008489"/>
                <a:ext cx="223920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B1242412-A9D1-4B04-A2FB-D7E03ABFB5A6}"/>
                  </a:ext>
                </a:extLst>
              </p14:cNvPr>
              <p14:cNvContentPartPr/>
              <p14:nvPr/>
            </p14:nvContentPartPr>
            <p14:xfrm>
              <a:off x="7258000" y="1679849"/>
              <a:ext cx="738720" cy="83268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B1242412-A9D1-4B04-A2FB-D7E03ABFB5A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9000" y="1670849"/>
                <a:ext cx="75636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38CF4BC7-8B80-445A-A49E-B8D29C8740CA}"/>
                  </a:ext>
                </a:extLst>
              </p14:cNvPr>
              <p14:cNvContentPartPr/>
              <p14:nvPr/>
            </p14:nvContentPartPr>
            <p14:xfrm>
              <a:off x="7273480" y="3189329"/>
              <a:ext cx="674280" cy="48924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38CF4BC7-8B80-445A-A49E-B8D29C8740C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64480" y="3180329"/>
                <a:ext cx="69192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23565CD3-5B14-4CDD-B914-743230EDE237}"/>
                  </a:ext>
                </a:extLst>
              </p14:cNvPr>
              <p14:cNvContentPartPr/>
              <p14:nvPr/>
            </p14:nvContentPartPr>
            <p14:xfrm>
              <a:off x="7308040" y="3854609"/>
              <a:ext cx="634680" cy="30456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23565CD3-5B14-4CDD-B914-743230EDE2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99040" y="3845609"/>
                <a:ext cx="6523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C82A4AD2-35C7-46B0-854F-2C0C5EC15FA0}"/>
                  </a:ext>
                </a:extLst>
              </p14:cNvPr>
              <p14:cNvContentPartPr/>
              <p14:nvPr/>
            </p14:nvContentPartPr>
            <p14:xfrm>
              <a:off x="7300840" y="4909769"/>
              <a:ext cx="654120" cy="738000"/>
            </p14:xfrm>
          </p:contentPart>
        </mc:Choice>
        <mc:Fallback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C82A4AD2-35C7-46B0-854F-2C0C5EC15F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91840" y="4900769"/>
                <a:ext cx="67176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513A4188-E2D2-48EF-9A96-E212CACF2A1C}"/>
                  </a:ext>
                </a:extLst>
              </p14:cNvPr>
              <p14:cNvContentPartPr/>
              <p14:nvPr/>
            </p14:nvContentPartPr>
            <p14:xfrm>
              <a:off x="6360160" y="436769"/>
              <a:ext cx="276840" cy="63972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513A4188-E2D2-48EF-9A96-E212CACF2A1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51160" y="427769"/>
                <a:ext cx="29448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35C0EBF4-6F66-4B53-83B9-973769041641}"/>
                  </a:ext>
                </a:extLst>
              </p14:cNvPr>
              <p14:cNvContentPartPr/>
              <p14:nvPr/>
            </p14:nvContentPartPr>
            <p14:xfrm>
              <a:off x="6091240" y="1573649"/>
              <a:ext cx="831960" cy="54288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35C0EBF4-6F66-4B53-83B9-97376904164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82240" y="1564649"/>
                <a:ext cx="84960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50D18F17-E588-47B0-A507-9214083D38B4}"/>
                  </a:ext>
                </a:extLst>
              </p14:cNvPr>
              <p14:cNvContentPartPr/>
              <p14:nvPr/>
            </p14:nvContentPartPr>
            <p14:xfrm>
              <a:off x="9593320" y="371609"/>
              <a:ext cx="399240" cy="759240"/>
            </p14:xfrm>
          </p:contentPart>
        </mc:Choice>
        <mc:Fallback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50D18F17-E588-47B0-A507-9214083D38B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84320" y="362609"/>
                <a:ext cx="416880" cy="7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87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1086B97A-9109-4809-9CF0-7A1403A55276}"/>
                  </a:ext>
                </a:extLst>
              </p14:cNvPr>
              <p14:cNvContentPartPr/>
              <p14:nvPr/>
            </p14:nvContentPartPr>
            <p14:xfrm>
              <a:off x="1769440" y="1241009"/>
              <a:ext cx="939960" cy="36216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1086B97A-9109-4809-9CF0-7A1403A552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0440" y="1232009"/>
                <a:ext cx="9576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9F7A5A5D-62E0-43F0-897B-2C20EB8CD9EF}"/>
                  </a:ext>
                </a:extLst>
              </p14:cNvPr>
              <p14:cNvContentPartPr/>
              <p14:nvPr/>
            </p14:nvContentPartPr>
            <p14:xfrm>
              <a:off x="980320" y="759689"/>
              <a:ext cx="639360" cy="81936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9F7A5A5D-62E0-43F0-897B-2C20EB8CD9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1320" y="750689"/>
                <a:ext cx="65700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2211BE7A-1CD2-4064-B2A3-8539FAF45DA7}"/>
                  </a:ext>
                </a:extLst>
              </p14:cNvPr>
              <p14:cNvContentPartPr/>
              <p14:nvPr/>
            </p14:nvContentPartPr>
            <p14:xfrm>
              <a:off x="2886520" y="1290689"/>
              <a:ext cx="266760" cy="285480"/>
            </p14:xfrm>
          </p:contentPart>
        </mc:Choice>
        <mc:Fallback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2211BE7A-1CD2-4064-B2A3-8539FAF45D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7520" y="1281689"/>
                <a:ext cx="284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1342461E-E161-4658-9ED9-168708FA8333}"/>
                  </a:ext>
                </a:extLst>
              </p14:cNvPr>
              <p14:cNvContentPartPr/>
              <p14:nvPr/>
            </p14:nvContentPartPr>
            <p14:xfrm>
              <a:off x="3808840" y="1010609"/>
              <a:ext cx="564840" cy="9255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1342461E-E161-4658-9ED9-168708FA83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99840" y="1001609"/>
                <a:ext cx="58248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20F97D3F-8541-4042-BC14-F19871A8B9D9}"/>
                  </a:ext>
                </a:extLst>
              </p14:cNvPr>
              <p14:cNvContentPartPr/>
              <p14:nvPr/>
            </p14:nvContentPartPr>
            <p14:xfrm>
              <a:off x="4783360" y="970289"/>
              <a:ext cx="1612800" cy="654480"/>
            </p14:xfrm>
          </p:contentPart>
        </mc:Choice>
        <mc:Fallback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20F97D3F-8541-4042-BC14-F19871A8B9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74360" y="961289"/>
                <a:ext cx="163044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AA690974-137D-4CCC-8365-52061A15C27D}"/>
                  </a:ext>
                </a:extLst>
              </p14:cNvPr>
              <p14:cNvContentPartPr/>
              <p14:nvPr/>
            </p14:nvContentPartPr>
            <p14:xfrm>
              <a:off x="2456320" y="2274209"/>
              <a:ext cx="7865640" cy="3753360"/>
            </p14:xfrm>
          </p:contentPart>
        </mc:Choice>
        <mc:Fallback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AA690974-137D-4CCC-8365-52061A15C2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47320" y="2265209"/>
                <a:ext cx="7883280" cy="37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6" name="Input penna 95">
                <a:extLst>
                  <a:ext uri="{FF2B5EF4-FFF2-40B4-BE49-F238E27FC236}">
                    <a16:creationId xmlns:a16="http://schemas.microsoft.com/office/drawing/2014/main" id="{75D89988-89ED-40EB-ADEC-22FF71A92896}"/>
                  </a:ext>
                </a:extLst>
              </p14:cNvPr>
              <p14:cNvContentPartPr/>
              <p14:nvPr/>
            </p14:nvContentPartPr>
            <p14:xfrm>
              <a:off x="6981880" y="288809"/>
              <a:ext cx="2900880" cy="1639800"/>
            </p14:xfrm>
          </p:contentPart>
        </mc:Choice>
        <mc:Fallback>
          <p:pic>
            <p:nvPicPr>
              <p:cNvPr id="96" name="Input penna 95">
                <a:extLst>
                  <a:ext uri="{FF2B5EF4-FFF2-40B4-BE49-F238E27FC236}">
                    <a16:creationId xmlns:a16="http://schemas.microsoft.com/office/drawing/2014/main" id="{75D89988-89ED-40EB-ADEC-22FF71A928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72880" y="279809"/>
                <a:ext cx="2918520" cy="16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52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21B9B29B-7D23-46BC-BBAA-D600EB8D1E26}"/>
                  </a:ext>
                </a:extLst>
              </p14:cNvPr>
              <p14:cNvContentPartPr/>
              <p14:nvPr/>
            </p14:nvContentPartPr>
            <p14:xfrm>
              <a:off x="748120" y="720449"/>
              <a:ext cx="3077280" cy="558900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21B9B29B-7D23-46BC-BBAA-D600EB8D1E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120" y="711449"/>
                <a:ext cx="3094920" cy="56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7B3952FE-065C-43B2-891F-851191B07DD6}"/>
                  </a:ext>
                </a:extLst>
              </p14:cNvPr>
              <p14:cNvContentPartPr/>
              <p14:nvPr/>
            </p14:nvContentPartPr>
            <p14:xfrm>
              <a:off x="4542520" y="656729"/>
              <a:ext cx="4263840" cy="602028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7B3952FE-065C-43B2-891F-851191B07D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520" y="647729"/>
                <a:ext cx="4281480" cy="603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452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E0C69CBD-C37B-4EB2-A6FB-F65177292311}"/>
                  </a:ext>
                </a:extLst>
              </p14:cNvPr>
              <p14:cNvContentPartPr/>
              <p14:nvPr/>
            </p14:nvContentPartPr>
            <p14:xfrm>
              <a:off x="1797880" y="388169"/>
              <a:ext cx="8290440" cy="541476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E0C69CBD-C37B-4EB2-A6FB-F651772923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8880" y="379169"/>
                <a:ext cx="8308080" cy="54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60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142CCB0F-4446-43AF-AECE-4732E5C12F47}"/>
                  </a:ext>
                </a:extLst>
              </p14:cNvPr>
              <p14:cNvContentPartPr/>
              <p14:nvPr/>
            </p14:nvContentPartPr>
            <p14:xfrm>
              <a:off x="6738520" y="425249"/>
              <a:ext cx="357120" cy="53640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142CCB0F-4446-43AF-AECE-4732E5C12F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9520" y="416249"/>
                <a:ext cx="37476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BBB0270C-3A60-41CA-AC11-8A6BC7A7373B}"/>
                  </a:ext>
                </a:extLst>
              </p14:cNvPr>
              <p14:cNvContentPartPr/>
              <p14:nvPr/>
            </p14:nvContentPartPr>
            <p14:xfrm>
              <a:off x="3900280" y="465929"/>
              <a:ext cx="2715840" cy="8535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BBB0270C-3A60-41CA-AC11-8A6BC7A737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1280" y="456929"/>
                <a:ext cx="273348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5AAA1B52-A0B3-4DB5-9C0C-36E0EBF2D1BC}"/>
                  </a:ext>
                </a:extLst>
              </p14:cNvPr>
              <p14:cNvContentPartPr/>
              <p14:nvPr/>
            </p14:nvContentPartPr>
            <p14:xfrm>
              <a:off x="3074080" y="533609"/>
              <a:ext cx="427680" cy="85680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5AAA1B52-A0B3-4DB5-9C0C-36E0EBF2D1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5080" y="524609"/>
                <a:ext cx="445320" cy="8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A8E99552-FB2D-4CFC-AC51-5F32B226422A}"/>
                  </a:ext>
                </a:extLst>
              </p14:cNvPr>
              <p14:cNvContentPartPr/>
              <p14:nvPr/>
            </p14:nvContentPartPr>
            <p14:xfrm>
              <a:off x="897880" y="459809"/>
              <a:ext cx="1724760" cy="86004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A8E99552-FB2D-4CFC-AC51-5F32B22642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8880" y="450809"/>
                <a:ext cx="174240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12A346D8-78B7-4800-A120-A85515839D7A}"/>
                  </a:ext>
                </a:extLst>
              </p14:cNvPr>
              <p14:cNvContentPartPr/>
              <p14:nvPr/>
            </p14:nvContentPartPr>
            <p14:xfrm>
              <a:off x="7261600" y="822689"/>
              <a:ext cx="609480" cy="1479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12A346D8-78B7-4800-A120-A85515839D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2600" y="813689"/>
                <a:ext cx="627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D5B56514-17AB-48B3-BD81-B21B6B9CF995}"/>
                  </a:ext>
                </a:extLst>
              </p14:cNvPr>
              <p14:cNvContentPartPr/>
              <p14:nvPr/>
            </p14:nvContentPartPr>
            <p14:xfrm>
              <a:off x="8405680" y="366929"/>
              <a:ext cx="1822320" cy="60120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D5B56514-17AB-48B3-BD81-B21B6B9CF9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96680" y="357929"/>
                <a:ext cx="18399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DDFFD1B7-DA0D-4A12-B3BA-2648FD54F87A}"/>
                  </a:ext>
                </a:extLst>
              </p14:cNvPr>
              <p14:cNvContentPartPr/>
              <p14:nvPr/>
            </p14:nvContentPartPr>
            <p14:xfrm>
              <a:off x="2681680" y="1678409"/>
              <a:ext cx="284040" cy="462384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DDFFD1B7-DA0D-4A12-B3BA-2648FD54F8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2680" y="1669409"/>
                <a:ext cx="301680" cy="46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E7FB0A1E-F1BA-473B-86CC-79030C227EF8}"/>
                  </a:ext>
                </a:extLst>
              </p14:cNvPr>
              <p14:cNvContentPartPr/>
              <p14:nvPr/>
            </p14:nvContentPartPr>
            <p14:xfrm>
              <a:off x="4914400" y="1592369"/>
              <a:ext cx="5734800" cy="473904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E7FB0A1E-F1BA-473B-86CC-79030C227EF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05400" y="1583369"/>
                <a:ext cx="5752440" cy="47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84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A3663672-98C6-4A70-B49E-42201DBBD758}"/>
                  </a:ext>
                </a:extLst>
              </p14:cNvPr>
              <p14:cNvContentPartPr/>
              <p14:nvPr/>
            </p14:nvContentPartPr>
            <p14:xfrm>
              <a:off x="7396240" y="1670489"/>
              <a:ext cx="34200" cy="146268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A3663672-98C6-4A70-B49E-42201DBBD7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2240" y="1562489"/>
                <a:ext cx="141840" cy="16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F39C559F-C253-4C7C-A329-44948BA15870}"/>
                  </a:ext>
                </a:extLst>
              </p14:cNvPr>
              <p14:cNvContentPartPr/>
              <p14:nvPr/>
            </p14:nvContentPartPr>
            <p14:xfrm>
              <a:off x="7377880" y="3479849"/>
              <a:ext cx="128160" cy="889200"/>
            </p14:xfrm>
          </p:contentPart>
        </mc:Choice>
        <mc:Fallback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F39C559F-C253-4C7C-A329-44948BA158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23880" y="3371849"/>
                <a:ext cx="235800" cy="11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F5AEDCE9-8594-472F-926A-101CA8346C1E}"/>
                  </a:ext>
                </a:extLst>
              </p14:cNvPr>
              <p14:cNvContentPartPr/>
              <p14:nvPr/>
            </p14:nvContentPartPr>
            <p14:xfrm>
              <a:off x="8789800" y="5142689"/>
              <a:ext cx="51120" cy="1085040"/>
            </p14:xfrm>
          </p:contentPart>
        </mc:Choice>
        <mc:Fallback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F5AEDCE9-8594-472F-926A-101CA8346C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5800" y="5034689"/>
                <a:ext cx="158760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6" name="Input penna 145">
                <a:extLst>
                  <a:ext uri="{FF2B5EF4-FFF2-40B4-BE49-F238E27FC236}">
                    <a16:creationId xmlns:a16="http://schemas.microsoft.com/office/drawing/2014/main" id="{1F5617D9-BE1D-492F-BD8C-8D2B3441EC49}"/>
                  </a:ext>
                </a:extLst>
              </p14:cNvPr>
              <p14:cNvContentPartPr/>
              <p14:nvPr/>
            </p14:nvContentPartPr>
            <p14:xfrm>
              <a:off x="6720160" y="2801249"/>
              <a:ext cx="1481040" cy="1040760"/>
            </p14:xfrm>
          </p:contentPart>
        </mc:Choice>
        <mc:Fallback>
          <p:pic>
            <p:nvPicPr>
              <p:cNvPr id="146" name="Input penna 145">
                <a:extLst>
                  <a:ext uri="{FF2B5EF4-FFF2-40B4-BE49-F238E27FC236}">
                    <a16:creationId xmlns:a16="http://schemas.microsoft.com/office/drawing/2014/main" id="{1F5617D9-BE1D-492F-BD8C-8D2B3441EC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6160" y="2693249"/>
                <a:ext cx="158868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6" name="Input penna 155">
                <a:extLst>
                  <a:ext uri="{FF2B5EF4-FFF2-40B4-BE49-F238E27FC236}">
                    <a16:creationId xmlns:a16="http://schemas.microsoft.com/office/drawing/2014/main" id="{41C16877-3ECA-4CD7-81D7-D294D9628600}"/>
                  </a:ext>
                </a:extLst>
              </p14:cNvPr>
              <p14:cNvContentPartPr/>
              <p14:nvPr/>
            </p14:nvContentPartPr>
            <p14:xfrm>
              <a:off x="275989" y="630271"/>
              <a:ext cx="10791720" cy="6382080"/>
            </p14:xfrm>
          </p:contentPart>
        </mc:Choice>
        <mc:Fallback>
          <p:pic>
            <p:nvPicPr>
              <p:cNvPr id="156" name="Input penna 155">
                <a:extLst>
                  <a:ext uri="{FF2B5EF4-FFF2-40B4-BE49-F238E27FC236}">
                    <a16:creationId xmlns:a16="http://schemas.microsoft.com/office/drawing/2014/main" id="{41C16877-3ECA-4CD7-81D7-D294D96286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989" y="621271"/>
                <a:ext cx="10809360" cy="63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445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10</cp:revision>
  <dcterms:created xsi:type="dcterms:W3CDTF">2020-12-22T13:11:27Z</dcterms:created>
  <dcterms:modified xsi:type="dcterms:W3CDTF">2020-12-22T14:56:33Z</dcterms:modified>
</cp:coreProperties>
</file>