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1494" r:id="rId2"/>
    <p:sldId id="4987" r:id="rId3"/>
    <p:sldId id="672" r:id="rId4"/>
    <p:sldId id="648" r:id="rId5"/>
    <p:sldId id="656" r:id="rId6"/>
    <p:sldId id="649" r:id="rId7"/>
    <p:sldId id="650" r:id="rId8"/>
    <p:sldId id="651" r:id="rId9"/>
    <p:sldId id="652" r:id="rId10"/>
    <p:sldId id="653" r:id="rId11"/>
    <p:sldId id="815" r:id="rId12"/>
    <p:sldId id="654" r:id="rId13"/>
    <p:sldId id="659" r:id="rId14"/>
    <p:sldId id="662" r:id="rId15"/>
    <p:sldId id="676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D78"/>
    <a:srgbClr val="FF8AD8"/>
    <a:srgbClr val="8EFA00"/>
    <a:srgbClr val="0096FF"/>
    <a:srgbClr val="797979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70"/>
    <p:restoredTop sz="94651"/>
  </p:normalViewPr>
  <p:slideViewPr>
    <p:cSldViewPr snapToGrid="0" snapToObjects="1">
      <p:cViewPr varScale="1">
        <p:scale>
          <a:sx n="62" d="100"/>
          <a:sy n="62" d="100"/>
        </p:scale>
        <p:origin x="232" y="122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841803FC-41DF-E845-A713-572CBF4E7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xmlns="" id="{7E499A79-4DE2-D742-ADA3-DCAC0E852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9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xmlns="" id="{F289E788-6932-354E-81F7-124CD73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xmlns="" id="{4882C8A8-6781-5644-AB2E-8825C16B7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46437" name="Rectangle 6">
            <a:extLst>
              <a:ext uri="{FF2B5EF4-FFF2-40B4-BE49-F238E27FC236}">
                <a16:creationId xmlns:a16="http://schemas.microsoft.com/office/drawing/2014/main" xmlns="" id="{45C32AD0-FA44-FE47-BB6C-16C7A65916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146438" name="Rectangle 7">
            <a:extLst>
              <a:ext uri="{FF2B5EF4-FFF2-40B4-BE49-F238E27FC236}">
                <a16:creationId xmlns:a16="http://schemas.microsoft.com/office/drawing/2014/main" xmlns="" id="{BF791CC0-AC75-5849-AAE8-9065A7735A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2602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xmlns="" id="{C364B618-E32C-1B43-919D-B2A9C961C9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113666" name="Rectangle 3">
            <a:extLst>
              <a:ext uri="{FF2B5EF4-FFF2-40B4-BE49-F238E27FC236}">
                <a16:creationId xmlns:a16="http://schemas.microsoft.com/office/drawing/2014/main" xmlns="" id="{ABD2AF5A-AF33-A745-A588-2750B10046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9077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xmlns="" id="{0AA251B9-0775-F641-AE12-14F05BBC64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>
            <a:extLst>
              <a:ext uri="{FF2B5EF4-FFF2-40B4-BE49-F238E27FC236}">
                <a16:creationId xmlns:a16="http://schemas.microsoft.com/office/drawing/2014/main" xmlns="" id="{8906645C-B6FC-E040-B6AE-F3068519E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163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xmlns="" id="{EA387A65-D4D7-5F49-8D26-BCAAE4DCEF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xmlns="" id="{94312B55-21B7-394E-8ABC-791F419E1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761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EFE554C8-CD9A-A24C-934B-C2596DB39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5EE15890-87B3-864E-85BF-2B0FDA2C9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10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xmlns="" id="{AE277464-AA74-E349-8F02-7608E011D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xmlns="" id="{9AE85A3D-7B40-DA43-8350-6F1CA96D9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54629" name="Rectangle 6">
            <a:extLst>
              <a:ext uri="{FF2B5EF4-FFF2-40B4-BE49-F238E27FC236}">
                <a16:creationId xmlns:a16="http://schemas.microsoft.com/office/drawing/2014/main" xmlns="" id="{644FA1AA-CC20-034D-BA91-7C43C55068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154630" name="Rectangle 7">
            <a:extLst>
              <a:ext uri="{FF2B5EF4-FFF2-40B4-BE49-F238E27FC236}">
                <a16:creationId xmlns:a16="http://schemas.microsoft.com/office/drawing/2014/main" xmlns="" id="{C1141508-6D68-474A-8B70-B2990561DE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782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EFE54329-2AF1-314D-8C57-4029FAD56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0C5274A5-3BFF-3541-94F2-DA720EC5D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1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xmlns="" id="{68B734B9-9170-3F48-92B0-029087BA2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xmlns="" id="{D42FFE9E-438B-F24B-9E4C-68A981E8C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1381" name="Rectangle 6">
            <a:extLst>
              <a:ext uri="{FF2B5EF4-FFF2-40B4-BE49-F238E27FC236}">
                <a16:creationId xmlns:a16="http://schemas.microsoft.com/office/drawing/2014/main" xmlns="" id="{C47F2B4F-E779-F449-B971-DA67E76DAA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101382" name="Rectangle 7">
            <a:extLst>
              <a:ext uri="{FF2B5EF4-FFF2-40B4-BE49-F238E27FC236}">
                <a16:creationId xmlns:a16="http://schemas.microsoft.com/office/drawing/2014/main" xmlns="" id="{741728C6-7BA5-1F41-B5E0-38D0442D0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3857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xmlns="" id="{069AC674-2A10-1F42-AA9F-BD8EB48A7C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115714" name="Rectangle 3">
            <a:extLst>
              <a:ext uri="{FF2B5EF4-FFF2-40B4-BE49-F238E27FC236}">
                <a16:creationId xmlns:a16="http://schemas.microsoft.com/office/drawing/2014/main" xmlns="" id="{B1289287-9997-9E46-A343-7C755ECE3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4040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83ECC574-4490-8D4E-AF33-8DFF31FE2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xmlns="" id="{BD431343-E759-594A-A3A5-24CAF973D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2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xmlns="" id="{6C4B2342-74FB-A14A-AC99-C60164E53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xmlns="" id="{5433FBB3-582B-2A43-BC80-C21CADEA3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3429" name="Rectangle 6">
            <a:extLst>
              <a:ext uri="{FF2B5EF4-FFF2-40B4-BE49-F238E27FC236}">
                <a16:creationId xmlns:a16="http://schemas.microsoft.com/office/drawing/2014/main" xmlns="" id="{3BDE0424-A7F4-8A44-A1E3-558FD0BA5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103430" name="Rectangle 7">
            <a:extLst>
              <a:ext uri="{FF2B5EF4-FFF2-40B4-BE49-F238E27FC236}">
                <a16:creationId xmlns:a16="http://schemas.microsoft.com/office/drawing/2014/main" xmlns="" id="{ACB8C642-8033-9A49-A876-9E93E3209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2718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5D42D471-A8F3-644B-BBFB-D1D842CA1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xmlns="" id="{085B1B74-A8DE-6D48-8E28-D2E17B333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3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xmlns="" id="{79B3FF32-8395-3C48-B16D-5A52FA68C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xmlns="" id="{FC5934A8-ED1F-AD4A-8657-AD0A8B84B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5477" name="Rectangle 6">
            <a:extLst>
              <a:ext uri="{FF2B5EF4-FFF2-40B4-BE49-F238E27FC236}">
                <a16:creationId xmlns:a16="http://schemas.microsoft.com/office/drawing/2014/main" xmlns="" id="{DF5C163B-35F3-AB46-B4D5-208F25FC15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105478" name="Rectangle 7">
            <a:extLst>
              <a:ext uri="{FF2B5EF4-FFF2-40B4-BE49-F238E27FC236}">
                <a16:creationId xmlns:a16="http://schemas.microsoft.com/office/drawing/2014/main" xmlns="" id="{F36AB659-1FD2-5C4D-ABB1-132CA5D8B6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6333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4937F193-B5BE-D947-8F83-78D87261F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C5D28D78-889F-144F-B187-9A8CE566F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4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xmlns="" id="{14613ED2-6A7C-0241-A1EA-8AF21B6B2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xmlns="" id="{7B1E4D6C-F252-5A40-B327-B0092CA78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7525" name="Rectangle 6">
            <a:extLst>
              <a:ext uri="{FF2B5EF4-FFF2-40B4-BE49-F238E27FC236}">
                <a16:creationId xmlns:a16="http://schemas.microsoft.com/office/drawing/2014/main" xmlns="" id="{F6096E19-590E-CD4B-B56A-8622CB4C2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107526" name="Rectangle 7">
            <a:extLst>
              <a:ext uri="{FF2B5EF4-FFF2-40B4-BE49-F238E27FC236}">
                <a16:creationId xmlns:a16="http://schemas.microsoft.com/office/drawing/2014/main" xmlns="" id="{955FD7F2-279A-FC46-83F6-70A3FCE68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2163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>
            <a:extLst>
              <a:ext uri="{FF2B5EF4-FFF2-40B4-BE49-F238E27FC236}">
                <a16:creationId xmlns:a16="http://schemas.microsoft.com/office/drawing/2014/main" xmlns="" id="{6F182708-BEDF-174A-B59F-08A8E05829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0" name="Rectangle 3">
            <a:extLst>
              <a:ext uri="{FF2B5EF4-FFF2-40B4-BE49-F238E27FC236}">
                <a16:creationId xmlns:a16="http://schemas.microsoft.com/office/drawing/2014/main" xmlns="" id="{096984B8-BF7C-3244-84B4-63D4AF7D12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2992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C32A35B2-915E-5343-9013-661A402A8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170E9676-2283-9D45-B651-838370515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8</a:t>
            </a: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xmlns="" id="{B37120B0-1B99-8E42-BCC6-4067168D4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xmlns="" id="{02C1888E-D5AE-AA4A-B7B3-65599256D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11621" name="Rectangle 6">
            <a:extLst>
              <a:ext uri="{FF2B5EF4-FFF2-40B4-BE49-F238E27FC236}">
                <a16:creationId xmlns:a16="http://schemas.microsoft.com/office/drawing/2014/main" xmlns="" id="{0DC67BBB-EE06-0D49-94CE-CFEABC8A15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111622" name="Rectangle 7">
            <a:extLst>
              <a:ext uri="{FF2B5EF4-FFF2-40B4-BE49-F238E27FC236}">
                <a16:creationId xmlns:a16="http://schemas.microsoft.com/office/drawing/2014/main" xmlns="" id="{73BC3029-CBCE-FD4A-850C-80992FC74C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6063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07ADE3F4-D95F-DD41-8A45-17A92C4BBF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6D9056-E568-1D4B-BF7B-08C64EE8D3EA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1029122" name="Rectangle 2">
            <a:extLst>
              <a:ext uri="{FF2B5EF4-FFF2-40B4-BE49-F238E27FC236}">
                <a16:creationId xmlns:a16="http://schemas.microsoft.com/office/drawing/2014/main" xmlns="" id="{D9840719-4C3D-7E4C-9410-5699A498E0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9123" name="Rectangle 3">
            <a:extLst>
              <a:ext uri="{FF2B5EF4-FFF2-40B4-BE49-F238E27FC236}">
                <a16:creationId xmlns:a16="http://schemas.microsoft.com/office/drawing/2014/main" xmlns="" id="{7109CFAE-5473-0249-90C7-51BA70DAF6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19587"/>
          </a:xfrm>
        </p:spPr>
        <p:txBody>
          <a:bodyPr/>
          <a:lstStyle/>
          <a:p>
            <a:r>
              <a:rPr lang="it-IT" altLang="it-IT"/>
              <a:t>Collegato tramite boccaglio a manometro. Vado a VR poi chiudo valvola e faccio max sforzo per almeno 1.5 sec. insp = </a:t>
            </a:r>
            <a:r>
              <a:rPr lang="it-IT" altLang="it-IT" b="1"/>
              <a:t>MIP</a:t>
            </a:r>
          </a:p>
          <a:p>
            <a:r>
              <a:rPr lang="it-IT" altLang="it-IT"/>
              <a:t>                                                             Vado a CPT poi chiudo e faccio sforzo max per almeno 1.5 sec. esp = </a:t>
            </a:r>
            <a:r>
              <a:rPr lang="it-IT" altLang="it-IT" b="1"/>
              <a:t>MEP</a:t>
            </a:r>
            <a:r>
              <a:rPr lang="it-IT" altLang="it-IT"/>
              <a:t> </a:t>
            </a:r>
          </a:p>
          <a:p>
            <a:r>
              <a:rPr lang="it-IT" altLang="it-IT" b="1"/>
              <a:t>MIP</a:t>
            </a:r>
            <a:r>
              <a:rPr lang="it-IT" altLang="it-IT"/>
              <a:t> normale se è maggiore = </a:t>
            </a:r>
            <a:r>
              <a:rPr lang="it-IT" altLang="it-IT" b="1"/>
              <a:t>-80 cmH2O.</a:t>
            </a:r>
            <a:r>
              <a:rPr lang="it-IT" altLang="it-IT"/>
              <a:t>                                                    </a:t>
            </a:r>
            <a:r>
              <a:rPr lang="it-IT" altLang="it-IT" b="1"/>
              <a:t>MEP</a:t>
            </a:r>
            <a:r>
              <a:rPr lang="it-IT" altLang="it-IT"/>
              <a:t> normale se maggiore = </a:t>
            </a:r>
            <a:r>
              <a:rPr lang="it-IT" altLang="it-IT" b="1"/>
              <a:t>+100 cmH2O</a:t>
            </a:r>
          </a:p>
        </p:txBody>
      </p:sp>
    </p:spTree>
    <p:extLst>
      <p:ext uri="{BB962C8B-B14F-4D97-AF65-F5344CB8AC3E}">
        <p14:creationId xmlns:p14="http://schemas.microsoft.com/office/powerpoint/2010/main" val="174953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553D8AC-DF48-4345-890B-77303DB4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xmlns="" id="{C77D3522-EE31-A34C-B158-32FD9513A111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61E4BCC-9D93-2D42-AB28-4C8B13E88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03AD126-BE04-AA4E-9D2C-15FE0073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FF30C58-B359-C84A-A547-651B7AA5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7A2D0EE-44A6-0340-A379-ABCB6979634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3069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714EC816-881F-A049-8656-9FCF3F14C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A93BFD4-A38E-E745-8659-2C672A429B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5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11FEFB1-3BE4-F045-9604-3E20A7C7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DC3F561-C076-7140-A420-6303DF98D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9B11031C-E96C-B249-9F1E-AE4C665E3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255" y="0"/>
            <a:ext cx="13141037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7B7218A9-19C6-3B45-9ED1-1A3989FF3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3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8"/>
    </mc:Choice>
    <mc:Fallback xmlns="">
      <p:transition spd="slow" advTm="1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86DE058D-35D0-C04C-BD50-3863D6A3D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46FA70D3-7AF8-F440-A3B6-343D914E0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xmlns="" id="{7FBDE566-474B-714C-8A8E-F6D93DB77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239" y="223839"/>
            <a:ext cx="7537321" cy="9515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FUNZIONALITA’ RESPIRATORIA NEI PZ.</a:t>
            </a:r>
          </a:p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  CON PATOLOGIA NEUROMUSCOLARE</a:t>
            </a:r>
          </a:p>
        </p:txBody>
      </p:sp>
      <p:sp>
        <p:nvSpPr>
          <p:cNvPr id="18437" name="Freeform 5">
            <a:extLst>
              <a:ext uri="{FF2B5EF4-FFF2-40B4-BE49-F238E27FC236}">
                <a16:creationId xmlns:a16="http://schemas.microsoft.com/office/drawing/2014/main" xmlns="" id="{60FA1013-7624-6C42-827D-F07DA0F5398D}"/>
              </a:ext>
            </a:extLst>
          </p:cNvPr>
          <p:cNvSpPr>
            <a:spLocks/>
          </p:cNvSpPr>
          <p:nvPr/>
        </p:nvSpPr>
        <p:spPr bwMode="auto">
          <a:xfrm>
            <a:off x="2209800" y="2209800"/>
            <a:ext cx="458788" cy="534988"/>
          </a:xfrm>
          <a:custGeom>
            <a:avLst/>
            <a:gdLst>
              <a:gd name="T0" fmla="*/ 457200 w 289"/>
              <a:gd name="T1" fmla="*/ 266700 h 337"/>
              <a:gd name="T2" fmla="*/ 268288 w 289"/>
              <a:gd name="T3" fmla="*/ 219075 h 337"/>
              <a:gd name="T4" fmla="*/ 228600 w 289"/>
              <a:gd name="T5" fmla="*/ 0 h 337"/>
              <a:gd name="T6" fmla="*/ 188913 w 289"/>
              <a:gd name="T7" fmla="*/ 219075 h 337"/>
              <a:gd name="T8" fmla="*/ 0 w 289"/>
              <a:gd name="T9" fmla="*/ 266700 h 337"/>
              <a:gd name="T10" fmla="*/ 188913 w 289"/>
              <a:gd name="T11" fmla="*/ 314325 h 337"/>
              <a:gd name="T12" fmla="*/ 228600 w 289"/>
              <a:gd name="T13" fmla="*/ 533400 h 337"/>
              <a:gd name="T14" fmla="*/ 268288 w 289"/>
              <a:gd name="T15" fmla="*/ 314325 h 337"/>
              <a:gd name="T16" fmla="*/ 457200 w 289"/>
              <a:gd name="T17" fmla="*/ 266700 h 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9" h="337">
                <a:moveTo>
                  <a:pt x="288" y="168"/>
                </a:moveTo>
                <a:lnTo>
                  <a:pt x="169" y="138"/>
                </a:lnTo>
                <a:lnTo>
                  <a:pt x="144" y="0"/>
                </a:lnTo>
                <a:lnTo>
                  <a:pt x="119" y="138"/>
                </a:lnTo>
                <a:lnTo>
                  <a:pt x="0" y="168"/>
                </a:lnTo>
                <a:lnTo>
                  <a:pt x="119" y="198"/>
                </a:lnTo>
                <a:lnTo>
                  <a:pt x="144" y="336"/>
                </a:lnTo>
                <a:lnTo>
                  <a:pt x="169" y="198"/>
                </a:lnTo>
                <a:lnTo>
                  <a:pt x="288" y="168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xmlns="" id="{C69B4C90-D04A-274E-9F2A-C282DC2D6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563" y="2125664"/>
            <a:ext cx="9128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CPT</a:t>
            </a: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 </a:t>
            </a:r>
          </a:p>
        </p:txBody>
      </p:sp>
      <p:sp>
        <p:nvSpPr>
          <p:cNvPr id="18439" name="AutoShape 7">
            <a:extLst>
              <a:ext uri="{FF2B5EF4-FFF2-40B4-BE49-F238E27FC236}">
                <a16:creationId xmlns:a16="http://schemas.microsoft.com/office/drawing/2014/main" xmlns="" id="{6CD8A13A-4ED4-C940-B3C6-F514E9E3796E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659189" y="2363789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40" name="AutoShape 8">
            <a:extLst>
              <a:ext uri="{FF2B5EF4-FFF2-40B4-BE49-F238E27FC236}">
                <a16:creationId xmlns:a16="http://schemas.microsoft.com/office/drawing/2014/main" xmlns="" id="{0F038F7C-DEF9-EA42-8AA0-B36888615C8F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5030789" y="2363789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41" name="AutoShape 9">
            <a:extLst>
              <a:ext uri="{FF2B5EF4-FFF2-40B4-BE49-F238E27FC236}">
                <a16:creationId xmlns:a16="http://schemas.microsoft.com/office/drawing/2014/main" xmlns="" id="{26A7D1F8-4B83-9343-9B62-56C97A397EC5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6707189" y="2363789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42" name="Rectangle 10">
            <a:extLst>
              <a:ext uri="{FF2B5EF4-FFF2-40B4-BE49-F238E27FC236}">
                <a16:creationId xmlns:a16="http://schemas.microsoft.com/office/drawing/2014/main" xmlns="" id="{E42BCA11-22AD-B543-BD01-8B2BAEE33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128839"/>
            <a:ext cx="633188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CV</a:t>
            </a:r>
          </a:p>
        </p:txBody>
      </p:sp>
      <p:sp>
        <p:nvSpPr>
          <p:cNvPr id="18443" name="Rectangle 11">
            <a:extLst>
              <a:ext uri="{FF2B5EF4-FFF2-40B4-BE49-F238E27FC236}">
                <a16:creationId xmlns:a16="http://schemas.microsoft.com/office/drawing/2014/main" xmlns="" id="{9824B6D1-E555-AC4A-BCCD-1DC5E39F1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1239" y="2128839"/>
            <a:ext cx="843181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FRC</a:t>
            </a:r>
          </a:p>
        </p:txBody>
      </p:sp>
      <p:sp>
        <p:nvSpPr>
          <p:cNvPr id="18444" name="AutoShape 12">
            <a:extLst>
              <a:ext uri="{FF2B5EF4-FFF2-40B4-BE49-F238E27FC236}">
                <a16:creationId xmlns:a16="http://schemas.microsoft.com/office/drawing/2014/main" xmlns="" id="{334858BD-2A97-2B4B-A6F3-5B98691C18FA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8231189" y="2363789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45" name="Rectangle 13">
            <a:extLst>
              <a:ext uri="{FF2B5EF4-FFF2-40B4-BE49-F238E27FC236}">
                <a16:creationId xmlns:a16="http://schemas.microsoft.com/office/drawing/2014/main" xmlns="" id="{3A3766D8-66E2-524D-B8C1-29657C6B5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3" y="2125664"/>
            <a:ext cx="642806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VR</a:t>
            </a:r>
          </a:p>
        </p:txBody>
      </p:sp>
      <p:sp>
        <p:nvSpPr>
          <p:cNvPr id="18446" name="Freeform 14">
            <a:extLst>
              <a:ext uri="{FF2B5EF4-FFF2-40B4-BE49-F238E27FC236}">
                <a16:creationId xmlns:a16="http://schemas.microsoft.com/office/drawing/2014/main" xmlns="" id="{E9A075D9-841F-6A4D-A3E8-F0425FBA2F31}"/>
              </a:ext>
            </a:extLst>
          </p:cNvPr>
          <p:cNvSpPr>
            <a:spLocks/>
          </p:cNvSpPr>
          <p:nvPr/>
        </p:nvSpPr>
        <p:spPr bwMode="auto">
          <a:xfrm>
            <a:off x="2209800" y="3352800"/>
            <a:ext cx="458788" cy="534988"/>
          </a:xfrm>
          <a:custGeom>
            <a:avLst/>
            <a:gdLst>
              <a:gd name="T0" fmla="*/ 457200 w 289"/>
              <a:gd name="T1" fmla="*/ 266700 h 337"/>
              <a:gd name="T2" fmla="*/ 268288 w 289"/>
              <a:gd name="T3" fmla="*/ 219075 h 337"/>
              <a:gd name="T4" fmla="*/ 228600 w 289"/>
              <a:gd name="T5" fmla="*/ 0 h 337"/>
              <a:gd name="T6" fmla="*/ 188913 w 289"/>
              <a:gd name="T7" fmla="*/ 219075 h 337"/>
              <a:gd name="T8" fmla="*/ 0 w 289"/>
              <a:gd name="T9" fmla="*/ 266700 h 337"/>
              <a:gd name="T10" fmla="*/ 188913 w 289"/>
              <a:gd name="T11" fmla="*/ 314325 h 337"/>
              <a:gd name="T12" fmla="*/ 228600 w 289"/>
              <a:gd name="T13" fmla="*/ 533400 h 337"/>
              <a:gd name="T14" fmla="*/ 268288 w 289"/>
              <a:gd name="T15" fmla="*/ 314325 h 337"/>
              <a:gd name="T16" fmla="*/ 457200 w 289"/>
              <a:gd name="T17" fmla="*/ 266700 h 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9" h="337">
                <a:moveTo>
                  <a:pt x="288" y="168"/>
                </a:moveTo>
                <a:lnTo>
                  <a:pt x="169" y="138"/>
                </a:lnTo>
                <a:lnTo>
                  <a:pt x="144" y="0"/>
                </a:lnTo>
                <a:lnTo>
                  <a:pt x="119" y="138"/>
                </a:lnTo>
                <a:lnTo>
                  <a:pt x="0" y="168"/>
                </a:lnTo>
                <a:lnTo>
                  <a:pt x="119" y="198"/>
                </a:lnTo>
                <a:lnTo>
                  <a:pt x="144" y="336"/>
                </a:lnTo>
                <a:lnTo>
                  <a:pt x="169" y="198"/>
                </a:lnTo>
                <a:lnTo>
                  <a:pt x="288" y="168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47" name="Rectangle 15">
            <a:extLst>
              <a:ext uri="{FF2B5EF4-FFF2-40B4-BE49-F238E27FC236}">
                <a16:creationId xmlns:a16="http://schemas.microsoft.com/office/drawing/2014/main" xmlns="" id="{16E577AC-CEFD-BC4F-9543-A76F4F0C0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4" y="3344864"/>
            <a:ext cx="4427495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Distensibilità polmonare  </a:t>
            </a:r>
          </a:p>
        </p:txBody>
      </p:sp>
      <p:sp>
        <p:nvSpPr>
          <p:cNvPr id="18448" name="AutoShape 16">
            <a:extLst>
              <a:ext uri="{FF2B5EF4-FFF2-40B4-BE49-F238E27FC236}">
                <a16:creationId xmlns:a16="http://schemas.microsoft.com/office/drawing/2014/main" xmlns="" id="{8458CE79-49D8-0F4D-ABE3-DA45E62102B2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7469189" y="3582989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49" name="Rectangle 17">
            <a:extLst>
              <a:ext uri="{FF2B5EF4-FFF2-40B4-BE49-F238E27FC236}">
                <a16:creationId xmlns:a16="http://schemas.microsoft.com/office/drawing/2014/main" xmlns="" id="{89DC8D5F-902F-AC40-A93C-943883F88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4335464"/>
            <a:ext cx="5036636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Rigidità della gabbia toracica</a:t>
            </a:r>
          </a:p>
        </p:txBody>
      </p:sp>
      <p:sp>
        <p:nvSpPr>
          <p:cNvPr id="18450" name="AutoShape 18">
            <a:extLst>
              <a:ext uri="{FF2B5EF4-FFF2-40B4-BE49-F238E27FC236}">
                <a16:creationId xmlns:a16="http://schemas.microsoft.com/office/drawing/2014/main" xmlns="" id="{DCC0AF3D-181F-B94D-9D8F-6CBA78C0B5B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116889" y="4383089"/>
            <a:ext cx="606425" cy="225425"/>
          </a:xfrm>
          <a:prstGeom prst="rightArrow">
            <a:avLst>
              <a:gd name="adj1" fmla="val 50000"/>
              <a:gd name="adj2" fmla="val 67278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51" name="Freeform 19">
            <a:extLst>
              <a:ext uri="{FF2B5EF4-FFF2-40B4-BE49-F238E27FC236}">
                <a16:creationId xmlns:a16="http://schemas.microsoft.com/office/drawing/2014/main" xmlns="" id="{A73897C4-2853-A74E-8A54-6B7E4C2E87BD}"/>
              </a:ext>
            </a:extLst>
          </p:cNvPr>
          <p:cNvSpPr>
            <a:spLocks/>
          </p:cNvSpPr>
          <p:nvPr/>
        </p:nvSpPr>
        <p:spPr bwMode="auto">
          <a:xfrm>
            <a:off x="2209800" y="4343400"/>
            <a:ext cx="458788" cy="534988"/>
          </a:xfrm>
          <a:custGeom>
            <a:avLst/>
            <a:gdLst>
              <a:gd name="T0" fmla="*/ 457200 w 289"/>
              <a:gd name="T1" fmla="*/ 266700 h 337"/>
              <a:gd name="T2" fmla="*/ 268288 w 289"/>
              <a:gd name="T3" fmla="*/ 219075 h 337"/>
              <a:gd name="T4" fmla="*/ 228600 w 289"/>
              <a:gd name="T5" fmla="*/ 0 h 337"/>
              <a:gd name="T6" fmla="*/ 188913 w 289"/>
              <a:gd name="T7" fmla="*/ 219075 h 337"/>
              <a:gd name="T8" fmla="*/ 0 w 289"/>
              <a:gd name="T9" fmla="*/ 266700 h 337"/>
              <a:gd name="T10" fmla="*/ 188913 w 289"/>
              <a:gd name="T11" fmla="*/ 314325 h 337"/>
              <a:gd name="T12" fmla="*/ 228600 w 289"/>
              <a:gd name="T13" fmla="*/ 533400 h 337"/>
              <a:gd name="T14" fmla="*/ 268288 w 289"/>
              <a:gd name="T15" fmla="*/ 314325 h 337"/>
              <a:gd name="T16" fmla="*/ 457200 w 289"/>
              <a:gd name="T17" fmla="*/ 266700 h 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9" h="337">
                <a:moveTo>
                  <a:pt x="288" y="168"/>
                </a:moveTo>
                <a:lnTo>
                  <a:pt x="169" y="138"/>
                </a:lnTo>
                <a:lnTo>
                  <a:pt x="144" y="0"/>
                </a:lnTo>
                <a:lnTo>
                  <a:pt x="119" y="138"/>
                </a:lnTo>
                <a:lnTo>
                  <a:pt x="0" y="168"/>
                </a:lnTo>
                <a:lnTo>
                  <a:pt x="119" y="198"/>
                </a:lnTo>
                <a:lnTo>
                  <a:pt x="144" y="336"/>
                </a:lnTo>
                <a:lnTo>
                  <a:pt x="169" y="198"/>
                </a:lnTo>
                <a:lnTo>
                  <a:pt x="288" y="168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52" name="Freeform 20">
            <a:extLst>
              <a:ext uri="{FF2B5EF4-FFF2-40B4-BE49-F238E27FC236}">
                <a16:creationId xmlns:a16="http://schemas.microsoft.com/office/drawing/2014/main" xmlns="" id="{9A0E5568-1A0C-5A45-ACE5-3D2980552FB8}"/>
              </a:ext>
            </a:extLst>
          </p:cNvPr>
          <p:cNvSpPr>
            <a:spLocks/>
          </p:cNvSpPr>
          <p:nvPr/>
        </p:nvSpPr>
        <p:spPr bwMode="auto">
          <a:xfrm>
            <a:off x="2209800" y="5257800"/>
            <a:ext cx="458788" cy="534988"/>
          </a:xfrm>
          <a:custGeom>
            <a:avLst/>
            <a:gdLst>
              <a:gd name="T0" fmla="*/ 457200 w 289"/>
              <a:gd name="T1" fmla="*/ 266700 h 337"/>
              <a:gd name="T2" fmla="*/ 268288 w 289"/>
              <a:gd name="T3" fmla="*/ 219075 h 337"/>
              <a:gd name="T4" fmla="*/ 228600 w 289"/>
              <a:gd name="T5" fmla="*/ 0 h 337"/>
              <a:gd name="T6" fmla="*/ 188913 w 289"/>
              <a:gd name="T7" fmla="*/ 219075 h 337"/>
              <a:gd name="T8" fmla="*/ 0 w 289"/>
              <a:gd name="T9" fmla="*/ 266700 h 337"/>
              <a:gd name="T10" fmla="*/ 188913 w 289"/>
              <a:gd name="T11" fmla="*/ 314325 h 337"/>
              <a:gd name="T12" fmla="*/ 228600 w 289"/>
              <a:gd name="T13" fmla="*/ 533400 h 337"/>
              <a:gd name="T14" fmla="*/ 268288 w 289"/>
              <a:gd name="T15" fmla="*/ 314325 h 337"/>
              <a:gd name="T16" fmla="*/ 457200 w 289"/>
              <a:gd name="T17" fmla="*/ 266700 h 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9" h="337">
                <a:moveTo>
                  <a:pt x="288" y="168"/>
                </a:moveTo>
                <a:lnTo>
                  <a:pt x="169" y="138"/>
                </a:lnTo>
                <a:lnTo>
                  <a:pt x="144" y="0"/>
                </a:lnTo>
                <a:lnTo>
                  <a:pt x="119" y="138"/>
                </a:lnTo>
                <a:lnTo>
                  <a:pt x="0" y="168"/>
                </a:lnTo>
                <a:lnTo>
                  <a:pt x="119" y="198"/>
                </a:lnTo>
                <a:lnTo>
                  <a:pt x="144" y="336"/>
                </a:lnTo>
                <a:lnTo>
                  <a:pt x="169" y="198"/>
                </a:lnTo>
                <a:lnTo>
                  <a:pt x="288" y="168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xmlns="" id="{C38F31B4-05A2-A24C-A9B8-1738B5EAF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639" y="5253039"/>
            <a:ext cx="2131995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MIP e MEP </a:t>
            </a:r>
          </a:p>
        </p:txBody>
      </p:sp>
      <p:sp>
        <p:nvSpPr>
          <p:cNvPr id="18454" name="AutoShape 22">
            <a:extLst>
              <a:ext uri="{FF2B5EF4-FFF2-40B4-BE49-F238E27FC236}">
                <a16:creationId xmlns:a16="http://schemas.microsoft.com/office/drawing/2014/main" xmlns="" id="{7054C6FA-233D-1842-BC9D-79DEF6C2546D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5487989" y="5411789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55" name="AutoShape 23">
            <a:extLst>
              <a:ext uri="{FF2B5EF4-FFF2-40B4-BE49-F238E27FC236}">
                <a16:creationId xmlns:a16="http://schemas.microsoft.com/office/drawing/2014/main" xmlns="" id="{0902C665-1620-CB43-8C25-A9EB39C7C95A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5259389" y="5411789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56" name="Rectangle 24">
            <a:extLst>
              <a:ext uri="{FF2B5EF4-FFF2-40B4-BE49-F238E27FC236}">
                <a16:creationId xmlns:a16="http://schemas.microsoft.com/office/drawing/2014/main" xmlns="" id="{711CC06B-A7D9-794E-96B7-6146F5D5D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9563" y="2125664"/>
            <a:ext cx="767840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latin typeface="Comic Sans MS" charset="0"/>
                <a:ea typeface="ＭＳ Ｐゴシック" charset="-128"/>
              </a:rPr>
              <a:t> </a:t>
            </a: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VT</a:t>
            </a:r>
          </a:p>
        </p:txBody>
      </p:sp>
      <p:sp>
        <p:nvSpPr>
          <p:cNvPr id="18457" name="AutoShape 25">
            <a:extLst>
              <a:ext uri="{FF2B5EF4-FFF2-40B4-BE49-F238E27FC236}">
                <a16:creationId xmlns:a16="http://schemas.microsoft.com/office/drawing/2014/main" xmlns="" id="{9DD02061-F4D4-B64E-A95E-06B0BAECF0B0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9831389" y="2363789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F22500D-FE7F-6546-B562-57F0C3AFE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21095"/>
      </p:ext>
    </p:extLst>
  </p:cSld>
  <p:clrMapOvr>
    <a:masterClrMapping/>
  </p:clrMapOvr>
  <p:transition spd="slow" advTm="67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098" name="Text Box 2">
            <a:extLst>
              <a:ext uri="{FF2B5EF4-FFF2-40B4-BE49-F238E27FC236}">
                <a16:creationId xmlns:a16="http://schemas.microsoft.com/office/drawing/2014/main" xmlns="" id="{20655AEB-DC52-604E-8A7D-D07BA31D2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9" y="2466975"/>
            <a:ext cx="841533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000" b="1">
                <a:solidFill>
                  <a:srgbClr val="FFFFFF"/>
                </a:solidFill>
              </a:rPr>
              <a:t> </a:t>
            </a:r>
            <a:r>
              <a:rPr lang="it-IT" altLang="it-IT" sz="2400" b="1">
                <a:solidFill>
                  <a:srgbClr val="FFFF00"/>
                </a:solidFill>
              </a:rPr>
              <a:t>MIP:</a:t>
            </a:r>
            <a:r>
              <a:rPr lang="it-IT" altLang="it-IT" sz="2400" b="1">
                <a:solidFill>
                  <a:srgbClr val="FFFFFF"/>
                </a:solidFill>
              </a:rPr>
              <a:t> misura la massima pressione negativa che può essere generata da uno sforzo inspiratorio. Misura la forza del diaframma, dei muscoli inspiratori intercostali e degli altri muscoli inspiratori accessori.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 b="1">
                <a:solidFill>
                  <a:srgbClr val="FFFFFF"/>
                </a:solidFill>
              </a:rPr>
              <a:t> </a:t>
            </a:r>
            <a:r>
              <a:rPr lang="it-IT" altLang="it-IT" sz="2400" b="1">
                <a:solidFill>
                  <a:srgbClr val="FFFF00"/>
                </a:solidFill>
              </a:rPr>
              <a:t>MEP:</a:t>
            </a:r>
            <a:r>
              <a:rPr lang="it-IT" altLang="it-IT" sz="2400" b="1">
                <a:solidFill>
                  <a:srgbClr val="FFFFFF"/>
                </a:solidFill>
              </a:rPr>
              <a:t> misura la massima pressione positiva che può essere generata da uno sforzo espiratorio. Misura la forza dei muscoli addominali e degli altri muscoli espiratori accessori.</a:t>
            </a:r>
          </a:p>
        </p:txBody>
      </p:sp>
      <p:sp>
        <p:nvSpPr>
          <p:cNvPr id="1028099" name="Rectangle 3">
            <a:extLst>
              <a:ext uri="{FF2B5EF4-FFF2-40B4-BE49-F238E27FC236}">
                <a16:creationId xmlns:a16="http://schemas.microsoft.com/office/drawing/2014/main" xmlns="" id="{9BD4AA29-7CCD-0542-9086-5E681250F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164" y="2328863"/>
            <a:ext cx="8601075" cy="33147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FFFF00"/>
              </a:buClr>
            </a:pPr>
            <a:r>
              <a:rPr lang="it-IT" altLang="it-IT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28100" name="Rectangle 4">
            <a:extLst>
              <a:ext uri="{FF2B5EF4-FFF2-40B4-BE49-F238E27FC236}">
                <a16:creationId xmlns:a16="http://schemas.microsoft.com/office/drawing/2014/main" xmlns="" id="{9BA52C0A-399B-454D-9500-73A6957A33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4856" y="404813"/>
            <a:ext cx="10844646" cy="1143000"/>
          </a:xfrm>
        </p:spPr>
        <p:txBody>
          <a:bodyPr>
            <a:normAutofit fontScale="90000"/>
          </a:bodyPr>
          <a:lstStyle/>
          <a:p>
            <a:r>
              <a:rPr lang="it-IT" altLang="it-IT" sz="4000" b="1" dirty="0">
                <a:solidFill>
                  <a:srgbClr val="FFFFFF"/>
                </a:solidFill>
              </a:rPr>
              <a:t>Test di performance (forza)  dei muscoli respiratori</a:t>
            </a:r>
            <a:br>
              <a:rPr lang="it-IT" altLang="it-IT" sz="4000" b="1" dirty="0">
                <a:solidFill>
                  <a:srgbClr val="FFFFFF"/>
                </a:solidFill>
              </a:rPr>
            </a:br>
            <a:endParaRPr lang="it-IT" altLang="it-IT" sz="4000" b="1" dirty="0">
              <a:solidFill>
                <a:srgbClr val="FFFFFF"/>
              </a:solidFill>
            </a:endParaRPr>
          </a:p>
        </p:txBody>
      </p:sp>
      <p:sp>
        <p:nvSpPr>
          <p:cNvPr id="1028101" name="Line 5">
            <a:extLst>
              <a:ext uri="{FF2B5EF4-FFF2-40B4-BE49-F238E27FC236}">
                <a16:creationId xmlns:a16="http://schemas.microsoft.com/office/drawing/2014/main" xmlns="" id="{A9077D80-89AA-BD48-8ECC-B97FC35326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4125" y="1393825"/>
            <a:ext cx="967263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696C385-5572-1343-BC9F-D48D5838C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0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7"/>
    </mc:Choice>
    <mc:Fallback xmlns="">
      <p:transition spd="slow" advTm="2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>
            <a:extLst>
              <a:ext uri="{FF2B5EF4-FFF2-40B4-BE49-F238E27FC236}">
                <a16:creationId xmlns:a16="http://schemas.microsoft.com/office/drawing/2014/main" xmlns="" id="{44A6707A-E905-1549-88D5-9448BE374F6C}"/>
              </a:ext>
            </a:extLst>
          </p:cNvPr>
          <p:cNvSpPr>
            <a:spLocks/>
          </p:cNvSpPr>
          <p:nvPr/>
        </p:nvSpPr>
        <p:spPr bwMode="auto">
          <a:xfrm>
            <a:off x="4943476" y="1865314"/>
            <a:ext cx="1928813" cy="2655887"/>
          </a:xfrm>
          <a:custGeom>
            <a:avLst/>
            <a:gdLst>
              <a:gd name="T0" fmla="*/ 2147483646 w 1215"/>
              <a:gd name="T1" fmla="*/ 2147483646 h 1673"/>
              <a:gd name="T2" fmla="*/ 2147483646 w 1215"/>
              <a:gd name="T3" fmla="*/ 2147483646 h 1673"/>
              <a:gd name="T4" fmla="*/ 2147483646 w 1215"/>
              <a:gd name="T5" fmla="*/ 2147483646 h 1673"/>
              <a:gd name="T6" fmla="*/ 2147483646 w 1215"/>
              <a:gd name="T7" fmla="*/ 2147483646 h 1673"/>
              <a:gd name="T8" fmla="*/ 2147483646 w 1215"/>
              <a:gd name="T9" fmla="*/ 2147483646 h 1673"/>
              <a:gd name="T10" fmla="*/ 2147483646 w 1215"/>
              <a:gd name="T11" fmla="*/ 2147483646 h 1673"/>
              <a:gd name="T12" fmla="*/ 2147483646 w 1215"/>
              <a:gd name="T13" fmla="*/ 2147483646 h 1673"/>
              <a:gd name="T14" fmla="*/ 2147483646 w 1215"/>
              <a:gd name="T15" fmla="*/ 2147483646 h 1673"/>
              <a:gd name="T16" fmla="*/ 2147483646 w 1215"/>
              <a:gd name="T17" fmla="*/ 2147483646 h 1673"/>
              <a:gd name="T18" fmla="*/ 2147483646 w 1215"/>
              <a:gd name="T19" fmla="*/ 2147483646 h 1673"/>
              <a:gd name="T20" fmla="*/ 2147483646 w 1215"/>
              <a:gd name="T21" fmla="*/ 2147483646 h 1673"/>
              <a:gd name="T22" fmla="*/ 2147483646 w 1215"/>
              <a:gd name="T23" fmla="*/ 2147483646 h 1673"/>
              <a:gd name="T24" fmla="*/ 2147483646 w 1215"/>
              <a:gd name="T25" fmla="*/ 2147483646 h 1673"/>
              <a:gd name="T26" fmla="*/ 2147483646 w 1215"/>
              <a:gd name="T27" fmla="*/ 2147483646 h 1673"/>
              <a:gd name="T28" fmla="*/ 2147483646 w 1215"/>
              <a:gd name="T29" fmla="*/ 2147483646 h 1673"/>
              <a:gd name="T30" fmla="*/ 2147483646 w 1215"/>
              <a:gd name="T31" fmla="*/ 2147483646 h 1673"/>
              <a:gd name="T32" fmla="*/ 2147483646 w 1215"/>
              <a:gd name="T33" fmla="*/ 2147483646 h 1673"/>
              <a:gd name="T34" fmla="*/ 2147483646 w 1215"/>
              <a:gd name="T35" fmla="*/ 2147483646 h 1673"/>
              <a:gd name="T36" fmla="*/ 2147483646 w 1215"/>
              <a:gd name="T37" fmla="*/ 2147483646 h 1673"/>
              <a:gd name="T38" fmla="*/ 2147483646 w 1215"/>
              <a:gd name="T39" fmla="*/ 2147483646 h 1673"/>
              <a:gd name="T40" fmla="*/ 2147483646 w 1215"/>
              <a:gd name="T41" fmla="*/ 2147483646 h 1673"/>
              <a:gd name="T42" fmla="*/ 2147483646 w 1215"/>
              <a:gd name="T43" fmla="*/ 2147483646 h 1673"/>
              <a:gd name="T44" fmla="*/ 2147483646 w 1215"/>
              <a:gd name="T45" fmla="*/ 2147483646 h 1673"/>
              <a:gd name="T46" fmla="*/ 2147483646 w 1215"/>
              <a:gd name="T47" fmla="*/ 2147483646 h 1673"/>
              <a:gd name="T48" fmla="*/ 2147483646 w 1215"/>
              <a:gd name="T49" fmla="*/ 2147483646 h 1673"/>
              <a:gd name="T50" fmla="*/ 2147483646 w 1215"/>
              <a:gd name="T51" fmla="*/ 2147483646 h 1673"/>
              <a:gd name="T52" fmla="*/ 2147483646 w 1215"/>
              <a:gd name="T53" fmla="*/ 2147483646 h 1673"/>
              <a:gd name="T54" fmla="*/ 2147483646 w 1215"/>
              <a:gd name="T55" fmla="*/ 2147483646 h 1673"/>
              <a:gd name="T56" fmla="*/ 2147483646 w 1215"/>
              <a:gd name="T57" fmla="*/ 2147483646 h 1673"/>
              <a:gd name="T58" fmla="*/ 2147483646 w 1215"/>
              <a:gd name="T59" fmla="*/ 2147483646 h 1673"/>
              <a:gd name="T60" fmla="*/ 2147483646 w 1215"/>
              <a:gd name="T61" fmla="*/ 2147483646 h 1673"/>
              <a:gd name="T62" fmla="*/ 2147483646 w 1215"/>
              <a:gd name="T63" fmla="*/ 2147483646 h 1673"/>
              <a:gd name="T64" fmla="*/ 2147483646 w 1215"/>
              <a:gd name="T65" fmla="*/ 2147483646 h 1673"/>
              <a:gd name="T66" fmla="*/ 2147483646 w 1215"/>
              <a:gd name="T67" fmla="*/ 2147483646 h 1673"/>
              <a:gd name="T68" fmla="*/ 2147483646 w 1215"/>
              <a:gd name="T69" fmla="*/ 2147483646 h 1673"/>
              <a:gd name="T70" fmla="*/ 2147483646 w 1215"/>
              <a:gd name="T71" fmla="*/ 2147483646 h 1673"/>
              <a:gd name="T72" fmla="*/ 2147483646 w 1215"/>
              <a:gd name="T73" fmla="*/ 2147483646 h 1673"/>
              <a:gd name="T74" fmla="*/ 2147483646 w 1215"/>
              <a:gd name="T75" fmla="*/ 2147483646 h 1673"/>
              <a:gd name="T76" fmla="*/ 2147483646 w 1215"/>
              <a:gd name="T77" fmla="*/ 2147483646 h 1673"/>
              <a:gd name="T78" fmla="*/ 2147483646 w 1215"/>
              <a:gd name="T79" fmla="*/ 2147483646 h 1673"/>
              <a:gd name="T80" fmla="*/ 2147483646 w 1215"/>
              <a:gd name="T81" fmla="*/ 2147483646 h 1673"/>
              <a:gd name="T82" fmla="*/ 2147483646 w 1215"/>
              <a:gd name="T83" fmla="*/ 2147483646 h 1673"/>
              <a:gd name="T84" fmla="*/ 2147483646 w 1215"/>
              <a:gd name="T85" fmla="*/ 2147483646 h 1673"/>
              <a:gd name="T86" fmla="*/ 2147483646 w 1215"/>
              <a:gd name="T87" fmla="*/ 2147483646 h 1673"/>
              <a:gd name="T88" fmla="*/ 2147483646 w 1215"/>
              <a:gd name="T89" fmla="*/ 2147483646 h 1673"/>
              <a:gd name="T90" fmla="*/ 2147483646 w 1215"/>
              <a:gd name="T91" fmla="*/ 2147483646 h 1673"/>
              <a:gd name="T92" fmla="*/ 2147483646 w 1215"/>
              <a:gd name="T93" fmla="*/ 2147483646 h 1673"/>
              <a:gd name="T94" fmla="*/ 2147483646 w 1215"/>
              <a:gd name="T95" fmla="*/ 2147483646 h 1673"/>
              <a:gd name="T96" fmla="*/ 2147483646 w 1215"/>
              <a:gd name="T97" fmla="*/ 2147483646 h 1673"/>
              <a:gd name="T98" fmla="*/ 2147483646 w 1215"/>
              <a:gd name="T99" fmla="*/ 2147483646 h 1673"/>
              <a:gd name="T100" fmla="*/ 2147483646 w 1215"/>
              <a:gd name="T101" fmla="*/ 2147483646 h 1673"/>
              <a:gd name="T102" fmla="*/ 2147483646 w 1215"/>
              <a:gd name="T103" fmla="*/ 2147483646 h 1673"/>
              <a:gd name="T104" fmla="*/ 2147483646 w 1215"/>
              <a:gd name="T105" fmla="*/ 2147483646 h 1673"/>
              <a:gd name="T106" fmla="*/ 2147483646 w 1215"/>
              <a:gd name="T107" fmla="*/ 2147483646 h 1673"/>
              <a:gd name="T108" fmla="*/ 2147483646 w 1215"/>
              <a:gd name="T109" fmla="*/ 2147483646 h 1673"/>
              <a:gd name="T110" fmla="*/ 2147483646 w 1215"/>
              <a:gd name="T111" fmla="*/ 2147483646 h 1673"/>
              <a:gd name="T112" fmla="*/ 2147483646 w 1215"/>
              <a:gd name="T113" fmla="*/ 2147483646 h 1673"/>
              <a:gd name="T114" fmla="*/ 2147483646 w 1215"/>
              <a:gd name="T115" fmla="*/ 2147483646 h 1673"/>
              <a:gd name="T116" fmla="*/ 2147483646 w 1215"/>
              <a:gd name="T117" fmla="*/ 2147483646 h 1673"/>
              <a:gd name="T118" fmla="*/ 2147483646 w 1215"/>
              <a:gd name="T119" fmla="*/ 2147483646 h 1673"/>
              <a:gd name="T120" fmla="*/ 2147483646 w 1215"/>
              <a:gd name="T121" fmla="*/ 2147483646 h 16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215" h="1673">
                <a:moveTo>
                  <a:pt x="0" y="988"/>
                </a:moveTo>
                <a:lnTo>
                  <a:pt x="20" y="1001"/>
                </a:lnTo>
                <a:lnTo>
                  <a:pt x="26" y="990"/>
                </a:lnTo>
                <a:lnTo>
                  <a:pt x="33" y="977"/>
                </a:lnTo>
                <a:lnTo>
                  <a:pt x="40" y="962"/>
                </a:lnTo>
                <a:lnTo>
                  <a:pt x="49" y="946"/>
                </a:lnTo>
                <a:lnTo>
                  <a:pt x="58" y="926"/>
                </a:lnTo>
                <a:lnTo>
                  <a:pt x="66" y="906"/>
                </a:lnTo>
                <a:lnTo>
                  <a:pt x="87" y="865"/>
                </a:lnTo>
                <a:lnTo>
                  <a:pt x="99" y="845"/>
                </a:lnTo>
                <a:lnTo>
                  <a:pt x="110" y="826"/>
                </a:lnTo>
                <a:lnTo>
                  <a:pt x="121" y="809"/>
                </a:lnTo>
                <a:lnTo>
                  <a:pt x="110" y="804"/>
                </a:lnTo>
                <a:lnTo>
                  <a:pt x="118" y="813"/>
                </a:lnTo>
                <a:lnTo>
                  <a:pt x="130" y="797"/>
                </a:lnTo>
                <a:lnTo>
                  <a:pt x="141" y="784"/>
                </a:lnTo>
                <a:lnTo>
                  <a:pt x="151" y="775"/>
                </a:lnTo>
                <a:lnTo>
                  <a:pt x="143" y="767"/>
                </a:lnTo>
                <a:lnTo>
                  <a:pt x="147" y="778"/>
                </a:lnTo>
                <a:lnTo>
                  <a:pt x="158" y="772"/>
                </a:lnTo>
                <a:lnTo>
                  <a:pt x="153" y="760"/>
                </a:lnTo>
                <a:lnTo>
                  <a:pt x="153" y="773"/>
                </a:lnTo>
                <a:lnTo>
                  <a:pt x="163" y="772"/>
                </a:lnTo>
                <a:lnTo>
                  <a:pt x="163" y="759"/>
                </a:lnTo>
                <a:lnTo>
                  <a:pt x="162" y="772"/>
                </a:lnTo>
                <a:lnTo>
                  <a:pt x="168" y="772"/>
                </a:lnTo>
                <a:lnTo>
                  <a:pt x="168" y="760"/>
                </a:lnTo>
                <a:lnTo>
                  <a:pt x="163" y="772"/>
                </a:lnTo>
                <a:lnTo>
                  <a:pt x="168" y="774"/>
                </a:lnTo>
                <a:lnTo>
                  <a:pt x="173" y="763"/>
                </a:lnTo>
                <a:lnTo>
                  <a:pt x="164" y="772"/>
                </a:lnTo>
                <a:lnTo>
                  <a:pt x="169" y="775"/>
                </a:lnTo>
                <a:lnTo>
                  <a:pt x="173" y="780"/>
                </a:lnTo>
                <a:lnTo>
                  <a:pt x="183" y="793"/>
                </a:lnTo>
                <a:lnTo>
                  <a:pt x="192" y="785"/>
                </a:lnTo>
                <a:lnTo>
                  <a:pt x="181" y="789"/>
                </a:lnTo>
                <a:lnTo>
                  <a:pt x="191" y="807"/>
                </a:lnTo>
                <a:lnTo>
                  <a:pt x="199" y="826"/>
                </a:lnTo>
                <a:lnTo>
                  <a:pt x="209" y="848"/>
                </a:lnTo>
                <a:lnTo>
                  <a:pt x="218" y="871"/>
                </a:lnTo>
                <a:lnTo>
                  <a:pt x="228" y="895"/>
                </a:lnTo>
                <a:lnTo>
                  <a:pt x="237" y="919"/>
                </a:lnTo>
                <a:lnTo>
                  <a:pt x="247" y="942"/>
                </a:lnTo>
                <a:lnTo>
                  <a:pt x="256" y="963"/>
                </a:lnTo>
                <a:lnTo>
                  <a:pt x="265" y="983"/>
                </a:lnTo>
                <a:lnTo>
                  <a:pt x="275" y="999"/>
                </a:lnTo>
                <a:lnTo>
                  <a:pt x="278" y="1003"/>
                </a:lnTo>
                <a:lnTo>
                  <a:pt x="286" y="1016"/>
                </a:lnTo>
                <a:lnTo>
                  <a:pt x="291" y="1021"/>
                </a:lnTo>
                <a:lnTo>
                  <a:pt x="296" y="1024"/>
                </a:lnTo>
                <a:lnTo>
                  <a:pt x="300" y="1028"/>
                </a:lnTo>
                <a:lnTo>
                  <a:pt x="305" y="1029"/>
                </a:lnTo>
                <a:lnTo>
                  <a:pt x="309" y="1031"/>
                </a:lnTo>
                <a:lnTo>
                  <a:pt x="314" y="1032"/>
                </a:lnTo>
                <a:lnTo>
                  <a:pt x="319" y="1031"/>
                </a:lnTo>
                <a:lnTo>
                  <a:pt x="322" y="1031"/>
                </a:lnTo>
                <a:lnTo>
                  <a:pt x="327" y="1028"/>
                </a:lnTo>
                <a:lnTo>
                  <a:pt x="331" y="1024"/>
                </a:lnTo>
                <a:lnTo>
                  <a:pt x="336" y="1022"/>
                </a:lnTo>
                <a:lnTo>
                  <a:pt x="341" y="1017"/>
                </a:lnTo>
                <a:lnTo>
                  <a:pt x="350" y="1006"/>
                </a:lnTo>
                <a:lnTo>
                  <a:pt x="353" y="1002"/>
                </a:lnTo>
                <a:lnTo>
                  <a:pt x="362" y="986"/>
                </a:lnTo>
                <a:lnTo>
                  <a:pt x="372" y="967"/>
                </a:lnTo>
                <a:lnTo>
                  <a:pt x="381" y="946"/>
                </a:lnTo>
                <a:lnTo>
                  <a:pt x="391" y="924"/>
                </a:lnTo>
                <a:lnTo>
                  <a:pt x="399" y="900"/>
                </a:lnTo>
                <a:lnTo>
                  <a:pt x="409" y="877"/>
                </a:lnTo>
                <a:lnTo>
                  <a:pt x="418" y="854"/>
                </a:lnTo>
                <a:lnTo>
                  <a:pt x="428" y="833"/>
                </a:lnTo>
                <a:lnTo>
                  <a:pt x="437" y="814"/>
                </a:lnTo>
                <a:lnTo>
                  <a:pt x="447" y="798"/>
                </a:lnTo>
                <a:lnTo>
                  <a:pt x="436" y="793"/>
                </a:lnTo>
                <a:lnTo>
                  <a:pt x="444" y="802"/>
                </a:lnTo>
                <a:lnTo>
                  <a:pt x="453" y="788"/>
                </a:lnTo>
                <a:lnTo>
                  <a:pt x="463" y="779"/>
                </a:lnTo>
                <a:lnTo>
                  <a:pt x="454" y="772"/>
                </a:lnTo>
                <a:lnTo>
                  <a:pt x="459" y="783"/>
                </a:lnTo>
                <a:lnTo>
                  <a:pt x="464" y="780"/>
                </a:lnTo>
                <a:lnTo>
                  <a:pt x="459" y="769"/>
                </a:lnTo>
                <a:lnTo>
                  <a:pt x="459" y="780"/>
                </a:lnTo>
                <a:lnTo>
                  <a:pt x="465" y="780"/>
                </a:lnTo>
                <a:lnTo>
                  <a:pt x="469" y="780"/>
                </a:lnTo>
                <a:lnTo>
                  <a:pt x="469" y="768"/>
                </a:lnTo>
                <a:lnTo>
                  <a:pt x="464" y="779"/>
                </a:lnTo>
                <a:lnTo>
                  <a:pt x="469" y="783"/>
                </a:lnTo>
                <a:lnTo>
                  <a:pt x="473" y="772"/>
                </a:lnTo>
                <a:lnTo>
                  <a:pt x="464" y="779"/>
                </a:lnTo>
                <a:lnTo>
                  <a:pt x="469" y="783"/>
                </a:lnTo>
                <a:lnTo>
                  <a:pt x="473" y="789"/>
                </a:lnTo>
                <a:lnTo>
                  <a:pt x="482" y="782"/>
                </a:lnTo>
                <a:lnTo>
                  <a:pt x="470" y="785"/>
                </a:lnTo>
                <a:lnTo>
                  <a:pt x="475" y="793"/>
                </a:lnTo>
                <a:lnTo>
                  <a:pt x="479" y="802"/>
                </a:lnTo>
                <a:lnTo>
                  <a:pt x="487" y="823"/>
                </a:lnTo>
                <a:lnTo>
                  <a:pt x="495" y="848"/>
                </a:lnTo>
                <a:lnTo>
                  <a:pt x="503" y="874"/>
                </a:lnTo>
                <a:lnTo>
                  <a:pt x="510" y="902"/>
                </a:lnTo>
                <a:lnTo>
                  <a:pt x="519" y="930"/>
                </a:lnTo>
                <a:lnTo>
                  <a:pt x="528" y="956"/>
                </a:lnTo>
                <a:lnTo>
                  <a:pt x="536" y="980"/>
                </a:lnTo>
                <a:lnTo>
                  <a:pt x="540" y="991"/>
                </a:lnTo>
                <a:lnTo>
                  <a:pt x="545" y="999"/>
                </a:lnTo>
                <a:lnTo>
                  <a:pt x="550" y="1008"/>
                </a:lnTo>
                <a:lnTo>
                  <a:pt x="552" y="1012"/>
                </a:lnTo>
                <a:lnTo>
                  <a:pt x="557" y="1018"/>
                </a:lnTo>
                <a:lnTo>
                  <a:pt x="562" y="1023"/>
                </a:lnTo>
                <a:lnTo>
                  <a:pt x="567" y="1026"/>
                </a:lnTo>
                <a:lnTo>
                  <a:pt x="572" y="1029"/>
                </a:lnTo>
                <a:lnTo>
                  <a:pt x="577" y="1031"/>
                </a:lnTo>
                <a:lnTo>
                  <a:pt x="582" y="1032"/>
                </a:lnTo>
                <a:lnTo>
                  <a:pt x="588" y="1031"/>
                </a:lnTo>
                <a:lnTo>
                  <a:pt x="592" y="1031"/>
                </a:lnTo>
                <a:lnTo>
                  <a:pt x="598" y="1028"/>
                </a:lnTo>
                <a:lnTo>
                  <a:pt x="602" y="1024"/>
                </a:lnTo>
                <a:lnTo>
                  <a:pt x="608" y="1019"/>
                </a:lnTo>
                <a:lnTo>
                  <a:pt x="615" y="1012"/>
                </a:lnTo>
                <a:lnTo>
                  <a:pt x="618" y="1008"/>
                </a:lnTo>
                <a:lnTo>
                  <a:pt x="623" y="999"/>
                </a:lnTo>
                <a:lnTo>
                  <a:pt x="632" y="983"/>
                </a:lnTo>
                <a:lnTo>
                  <a:pt x="639" y="965"/>
                </a:lnTo>
                <a:lnTo>
                  <a:pt x="647" y="942"/>
                </a:lnTo>
                <a:lnTo>
                  <a:pt x="654" y="916"/>
                </a:lnTo>
                <a:lnTo>
                  <a:pt x="663" y="886"/>
                </a:lnTo>
                <a:lnTo>
                  <a:pt x="672" y="853"/>
                </a:lnTo>
                <a:lnTo>
                  <a:pt x="681" y="817"/>
                </a:lnTo>
                <a:lnTo>
                  <a:pt x="690" y="778"/>
                </a:lnTo>
                <a:lnTo>
                  <a:pt x="699" y="737"/>
                </a:lnTo>
                <a:lnTo>
                  <a:pt x="709" y="696"/>
                </a:lnTo>
                <a:lnTo>
                  <a:pt x="719" y="651"/>
                </a:lnTo>
                <a:lnTo>
                  <a:pt x="729" y="606"/>
                </a:lnTo>
                <a:lnTo>
                  <a:pt x="749" y="515"/>
                </a:lnTo>
                <a:lnTo>
                  <a:pt x="769" y="424"/>
                </a:lnTo>
                <a:lnTo>
                  <a:pt x="779" y="380"/>
                </a:lnTo>
                <a:lnTo>
                  <a:pt x="789" y="336"/>
                </a:lnTo>
                <a:lnTo>
                  <a:pt x="799" y="294"/>
                </a:lnTo>
                <a:lnTo>
                  <a:pt x="809" y="253"/>
                </a:lnTo>
                <a:lnTo>
                  <a:pt x="819" y="214"/>
                </a:lnTo>
                <a:lnTo>
                  <a:pt x="828" y="178"/>
                </a:lnTo>
                <a:lnTo>
                  <a:pt x="838" y="144"/>
                </a:lnTo>
                <a:lnTo>
                  <a:pt x="847" y="113"/>
                </a:lnTo>
                <a:lnTo>
                  <a:pt x="857" y="87"/>
                </a:lnTo>
                <a:lnTo>
                  <a:pt x="866" y="63"/>
                </a:lnTo>
                <a:lnTo>
                  <a:pt x="874" y="45"/>
                </a:lnTo>
                <a:lnTo>
                  <a:pt x="883" y="30"/>
                </a:lnTo>
                <a:lnTo>
                  <a:pt x="872" y="26"/>
                </a:lnTo>
                <a:lnTo>
                  <a:pt x="879" y="34"/>
                </a:lnTo>
                <a:lnTo>
                  <a:pt x="884" y="29"/>
                </a:lnTo>
                <a:lnTo>
                  <a:pt x="888" y="25"/>
                </a:lnTo>
                <a:lnTo>
                  <a:pt x="892" y="21"/>
                </a:lnTo>
                <a:lnTo>
                  <a:pt x="884" y="14"/>
                </a:lnTo>
                <a:lnTo>
                  <a:pt x="888" y="25"/>
                </a:lnTo>
                <a:lnTo>
                  <a:pt x="893" y="24"/>
                </a:lnTo>
                <a:lnTo>
                  <a:pt x="888" y="12"/>
                </a:lnTo>
                <a:lnTo>
                  <a:pt x="888" y="24"/>
                </a:lnTo>
                <a:lnTo>
                  <a:pt x="892" y="24"/>
                </a:lnTo>
                <a:lnTo>
                  <a:pt x="892" y="11"/>
                </a:lnTo>
                <a:lnTo>
                  <a:pt x="888" y="22"/>
                </a:lnTo>
                <a:lnTo>
                  <a:pt x="892" y="24"/>
                </a:lnTo>
                <a:lnTo>
                  <a:pt x="896" y="12"/>
                </a:lnTo>
                <a:lnTo>
                  <a:pt x="887" y="21"/>
                </a:lnTo>
                <a:lnTo>
                  <a:pt x="891" y="24"/>
                </a:lnTo>
                <a:lnTo>
                  <a:pt x="894" y="27"/>
                </a:lnTo>
                <a:lnTo>
                  <a:pt x="898" y="34"/>
                </a:lnTo>
                <a:lnTo>
                  <a:pt x="907" y="26"/>
                </a:lnTo>
                <a:lnTo>
                  <a:pt x="896" y="30"/>
                </a:lnTo>
                <a:lnTo>
                  <a:pt x="899" y="37"/>
                </a:lnTo>
                <a:lnTo>
                  <a:pt x="903" y="47"/>
                </a:lnTo>
                <a:lnTo>
                  <a:pt x="906" y="58"/>
                </a:lnTo>
                <a:lnTo>
                  <a:pt x="909" y="71"/>
                </a:lnTo>
                <a:lnTo>
                  <a:pt x="913" y="85"/>
                </a:lnTo>
                <a:lnTo>
                  <a:pt x="916" y="101"/>
                </a:lnTo>
                <a:lnTo>
                  <a:pt x="927" y="96"/>
                </a:lnTo>
                <a:lnTo>
                  <a:pt x="916" y="96"/>
                </a:lnTo>
                <a:lnTo>
                  <a:pt x="918" y="113"/>
                </a:lnTo>
                <a:lnTo>
                  <a:pt x="922" y="132"/>
                </a:lnTo>
                <a:lnTo>
                  <a:pt x="925" y="152"/>
                </a:lnTo>
                <a:lnTo>
                  <a:pt x="928" y="172"/>
                </a:lnTo>
                <a:lnTo>
                  <a:pt x="932" y="194"/>
                </a:lnTo>
                <a:lnTo>
                  <a:pt x="937" y="241"/>
                </a:lnTo>
                <a:lnTo>
                  <a:pt x="943" y="294"/>
                </a:lnTo>
                <a:lnTo>
                  <a:pt x="949" y="350"/>
                </a:lnTo>
                <a:lnTo>
                  <a:pt x="954" y="408"/>
                </a:lnTo>
                <a:lnTo>
                  <a:pt x="960" y="469"/>
                </a:lnTo>
                <a:lnTo>
                  <a:pt x="965" y="534"/>
                </a:lnTo>
                <a:lnTo>
                  <a:pt x="970" y="600"/>
                </a:lnTo>
                <a:lnTo>
                  <a:pt x="975" y="667"/>
                </a:lnTo>
                <a:lnTo>
                  <a:pt x="985" y="805"/>
                </a:lnTo>
                <a:lnTo>
                  <a:pt x="995" y="943"/>
                </a:lnTo>
                <a:lnTo>
                  <a:pt x="1000" y="1011"/>
                </a:lnTo>
                <a:lnTo>
                  <a:pt x="1005" y="1078"/>
                </a:lnTo>
                <a:lnTo>
                  <a:pt x="1009" y="1144"/>
                </a:lnTo>
                <a:lnTo>
                  <a:pt x="1014" y="1207"/>
                </a:lnTo>
                <a:lnTo>
                  <a:pt x="1019" y="1268"/>
                </a:lnTo>
                <a:lnTo>
                  <a:pt x="1022" y="1327"/>
                </a:lnTo>
                <a:lnTo>
                  <a:pt x="1027" y="1382"/>
                </a:lnTo>
                <a:lnTo>
                  <a:pt x="1032" y="1433"/>
                </a:lnTo>
                <a:lnTo>
                  <a:pt x="1036" y="1480"/>
                </a:lnTo>
                <a:lnTo>
                  <a:pt x="1039" y="1501"/>
                </a:lnTo>
                <a:lnTo>
                  <a:pt x="1041" y="1521"/>
                </a:lnTo>
                <a:lnTo>
                  <a:pt x="1044" y="1541"/>
                </a:lnTo>
                <a:lnTo>
                  <a:pt x="1045" y="1558"/>
                </a:lnTo>
                <a:lnTo>
                  <a:pt x="1047" y="1575"/>
                </a:lnTo>
                <a:lnTo>
                  <a:pt x="1050" y="1589"/>
                </a:lnTo>
                <a:lnTo>
                  <a:pt x="1052" y="1603"/>
                </a:lnTo>
                <a:lnTo>
                  <a:pt x="1055" y="1616"/>
                </a:lnTo>
                <a:lnTo>
                  <a:pt x="1055" y="1619"/>
                </a:lnTo>
                <a:lnTo>
                  <a:pt x="1057" y="1631"/>
                </a:lnTo>
                <a:lnTo>
                  <a:pt x="1060" y="1638"/>
                </a:lnTo>
                <a:lnTo>
                  <a:pt x="1065" y="1652"/>
                </a:lnTo>
                <a:lnTo>
                  <a:pt x="1070" y="1660"/>
                </a:lnTo>
                <a:lnTo>
                  <a:pt x="1072" y="1664"/>
                </a:lnTo>
                <a:lnTo>
                  <a:pt x="1076" y="1669"/>
                </a:lnTo>
                <a:lnTo>
                  <a:pt x="1081" y="1672"/>
                </a:lnTo>
                <a:lnTo>
                  <a:pt x="1085" y="1673"/>
                </a:lnTo>
                <a:lnTo>
                  <a:pt x="1090" y="1673"/>
                </a:lnTo>
                <a:lnTo>
                  <a:pt x="1095" y="1673"/>
                </a:lnTo>
                <a:lnTo>
                  <a:pt x="1098" y="1669"/>
                </a:lnTo>
                <a:lnTo>
                  <a:pt x="1102" y="1667"/>
                </a:lnTo>
                <a:lnTo>
                  <a:pt x="1106" y="1663"/>
                </a:lnTo>
                <a:lnTo>
                  <a:pt x="1111" y="1655"/>
                </a:lnTo>
                <a:lnTo>
                  <a:pt x="1116" y="1645"/>
                </a:lnTo>
                <a:lnTo>
                  <a:pt x="1119" y="1632"/>
                </a:lnTo>
                <a:lnTo>
                  <a:pt x="1124" y="1616"/>
                </a:lnTo>
                <a:lnTo>
                  <a:pt x="1129" y="1597"/>
                </a:lnTo>
                <a:lnTo>
                  <a:pt x="1134" y="1576"/>
                </a:lnTo>
                <a:lnTo>
                  <a:pt x="1134" y="1572"/>
                </a:lnTo>
                <a:lnTo>
                  <a:pt x="1139" y="1548"/>
                </a:lnTo>
                <a:lnTo>
                  <a:pt x="1144" y="1523"/>
                </a:lnTo>
                <a:lnTo>
                  <a:pt x="1148" y="1497"/>
                </a:lnTo>
                <a:lnTo>
                  <a:pt x="1153" y="1469"/>
                </a:lnTo>
                <a:lnTo>
                  <a:pt x="1157" y="1440"/>
                </a:lnTo>
                <a:lnTo>
                  <a:pt x="1165" y="1379"/>
                </a:lnTo>
                <a:lnTo>
                  <a:pt x="1174" y="1317"/>
                </a:lnTo>
                <a:lnTo>
                  <a:pt x="1183" y="1256"/>
                </a:lnTo>
                <a:lnTo>
                  <a:pt x="1190" y="1197"/>
                </a:lnTo>
                <a:lnTo>
                  <a:pt x="1194" y="1169"/>
                </a:lnTo>
                <a:lnTo>
                  <a:pt x="1198" y="1143"/>
                </a:lnTo>
                <a:lnTo>
                  <a:pt x="1200" y="1118"/>
                </a:lnTo>
                <a:lnTo>
                  <a:pt x="1204" y="1094"/>
                </a:lnTo>
                <a:lnTo>
                  <a:pt x="1208" y="1073"/>
                </a:lnTo>
                <a:lnTo>
                  <a:pt x="1210" y="1054"/>
                </a:lnTo>
                <a:lnTo>
                  <a:pt x="1213" y="1038"/>
                </a:lnTo>
                <a:lnTo>
                  <a:pt x="1202" y="1038"/>
                </a:lnTo>
                <a:lnTo>
                  <a:pt x="1213" y="1042"/>
                </a:lnTo>
                <a:lnTo>
                  <a:pt x="1215" y="1027"/>
                </a:lnTo>
                <a:lnTo>
                  <a:pt x="1193" y="1022"/>
                </a:lnTo>
                <a:lnTo>
                  <a:pt x="1190" y="1033"/>
                </a:lnTo>
                <a:lnTo>
                  <a:pt x="1189" y="1038"/>
                </a:lnTo>
                <a:lnTo>
                  <a:pt x="1187" y="1054"/>
                </a:lnTo>
                <a:lnTo>
                  <a:pt x="1184" y="1073"/>
                </a:lnTo>
                <a:lnTo>
                  <a:pt x="1180" y="1094"/>
                </a:lnTo>
                <a:lnTo>
                  <a:pt x="1177" y="1118"/>
                </a:lnTo>
                <a:lnTo>
                  <a:pt x="1174" y="1143"/>
                </a:lnTo>
                <a:lnTo>
                  <a:pt x="1170" y="1169"/>
                </a:lnTo>
                <a:lnTo>
                  <a:pt x="1167" y="1197"/>
                </a:lnTo>
                <a:lnTo>
                  <a:pt x="1159" y="1256"/>
                </a:lnTo>
                <a:lnTo>
                  <a:pt x="1151" y="1317"/>
                </a:lnTo>
                <a:lnTo>
                  <a:pt x="1142" y="1379"/>
                </a:lnTo>
                <a:lnTo>
                  <a:pt x="1133" y="1440"/>
                </a:lnTo>
                <a:lnTo>
                  <a:pt x="1129" y="1469"/>
                </a:lnTo>
                <a:lnTo>
                  <a:pt x="1124" y="1497"/>
                </a:lnTo>
                <a:lnTo>
                  <a:pt x="1121" y="1523"/>
                </a:lnTo>
                <a:lnTo>
                  <a:pt x="1116" y="1548"/>
                </a:lnTo>
                <a:lnTo>
                  <a:pt x="1111" y="1572"/>
                </a:lnTo>
                <a:lnTo>
                  <a:pt x="1123" y="1572"/>
                </a:lnTo>
                <a:lnTo>
                  <a:pt x="1112" y="1567"/>
                </a:lnTo>
                <a:lnTo>
                  <a:pt x="1107" y="1588"/>
                </a:lnTo>
                <a:lnTo>
                  <a:pt x="1102" y="1607"/>
                </a:lnTo>
                <a:lnTo>
                  <a:pt x="1097" y="1623"/>
                </a:lnTo>
                <a:lnTo>
                  <a:pt x="1093" y="1637"/>
                </a:lnTo>
                <a:lnTo>
                  <a:pt x="1088" y="1647"/>
                </a:lnTo>
                <a:lnTo>
                  <a:pt x="1083" y="1654"/>
                </a:lnTo>
                <a:lnTo>
                  <a:pt x="1095" y="1658"/>
                </a:lnTo>
                <a:lnTo>
                  <a:pt x="1086" y="1650"/>
                </a:lnTo>
                <a:lnTo>
                  <a:pt x="1082" y="1653"/>
                </a:lnTo>
                <a:lnTo>
                  <a:pt x="1085" y="1650"/>
                </a:lnTo>
                <a:lnTo>
                  <a:pt x="1090" y="1662"/>
                </a:lnTo>
                <a:lnTo>
                  <a:pt x="1090" y="1649"/>
                </a:lnTo>
                <a:lnTo>
                  <a:pt x="1085" y="1649"/>
                </a:lnTo>
                <a:lnTo>
                  <a:pt x="1090" y="1650"/>
                </a:lnTo>
                <a:lnTo>
                  <a:pt x="1085" y="1662"/>
                </a:lnTo>
                <a:lnTo>
                  <a:pt x="1093" y="1653"/>
                </a:lnTo>
                <a:lnTo>
                  <a:pt x="1090" y="1648"/>
                </a:lnTo>
                <a:lnTo>
                  <a:pt x="1081" y="1657"/>
                </a:lnTo>
                <a:lnTo>
                  <a:pt x="1092" y="1652"/>
                </a:lnTo>
                <a:lnTo>
                  <a:pt x="1087" y="1643"/>
                </a:lnTo>
                <a:lnTo>
                  <a:pt x="1082" y="1632"/>
                </a:lnTo>
                <a:lnTo>
                  <a:pt x="1080" y="1622"/>
                </a:lnTo>
                <a:lnTo>
                  <a:pt x="1077" y="1611"/>
                </a:lnTo>
                <a:lnTo>
                  <a:pt x="1066" y="1616"/>
                </a:lnTo>
                <a:lnTo>
                  <a:pt x="1078" y="1616"/>
                </a:lnTo>
                <a:lnTo>
                  <a:pt x="1076" y="1603"/>
                </a:lnTo>
                <a:lnTo>
                  <a:pt x="1073" y="1589"/>
                </a:lnTo>
                <a:lnTo>
                  <a:pt x="1071" y="1575"/>
                </a:lnTo>
                <a:lnTo>
                  <a:pt x="1068" y="1558"/>
                </a:lnTo>
                <a:lnTo>
                  <a:pt x="1067" y="1541"/>
                </a:lnTo>
                <a:lnTo>
                  <a:pt x="1065" y="1521"/>
                </a:lnTo>
                <a:lnTo>
                  <a:pt x="1062" y="1501"/>
                </a:lnTo>
                <a:lnTo>
                  <a:pt x="1060" y="1480"/>
                </a:lnTo>
                <a:lnTo>
                  <a:pt x="1056" y="1433"/>
                </a:lnTo>
                <a:lnTo>
                  <a:pt x="1051" y="1382"/>
                </a:lnTo>
                <a:lnTo>
                  <a:pt x="1046" y="1327"/>
                </a:lnTo>
                <a:lnTo>
                  <a:pt x="1042" y="1268"/>
                </a:lnTo>
                <a:lnTo>
                  <a:pt x="1037" y="1207"/>
                </a:lnTo>
                <a:lnTo>
                  <a:pt x="1032" y="1144"/>
                </a:lnTo>
                <a:lnTo>
                  <a:pt x="1029" y="1078"/>
                </a:lnTo>
                <a:lnTo>
                  <a:pt x="1024" y="1011"/>
                </a:lnTo>
                <a:lnTo>
                  <a:pt x="1019" y="943"/>
                </a:lnTo>
                <a:lnTo>
                  <a:pt x="1009" y="805"/>
                </a:lnTo>
                <a:lnTo>
                  <a:pt x="999" y="667"/>
                </a:lnTo>
                <a:lnTo>
                  <a:pt x="994" y="600"/>
                </a:lnTo>
                <a:lnTo>
                  <a:pt x="989" y="534"/>
                </a:lnTo>
                <a:lnTo>
                  <a:pt x="984" y="469"/>
                </a:lnTo>
                <a:lnTo>
                  <a:pt x="978" y="408"/>
                </a:lnTo>
                <a:lnTo>
                  <a:pt x="973" y="350"/>
                </a:lnTo>
                <a:lnTo>
                  <a:pt x="967" y="294"/>
                </a:lnTo>
                <a:lnTo>
                  <a:pt x="960" y="241"/>
                </a:lnTo>
                <a:lnTo>
                  <a:pt x="955" y="194"/>
                </a:lnTo>
                <a:lnTo>
                  <a:pt x="952" y="172"/>
                </a:lnTo>
                <a:lnTo>
                  <a:pt x="949" y="152"/>
                </a:lnTo>
                <a:lnTo>
                  <a:pt x="945" y="132"/>
                </a:lnTo>
                <a:lnTo>
                  <a:pt x="942" y="113"/>
                </a:lnTo>
                <a:lnTo>
                  <a:pt x="939" y="96"/>
                </a:lnTo>
                <a:lnTo>
                  <a:pt x="938" y="92"/>
                </a:lnTo>
                <a:lnTo>
                  <a:pt x="935" y="76"/>
                </a:lnTo>
                <a:lnTo>
                  <a:pt x="932" y="62"/>
                </a:lnTo>
                <a:lnTo>
                  <a:pt x="928" y="50"/>
                </a:lnTo>
                <a:lnTo>
                  <a:pt x="925" y="39"/>
                </a:lnTo>
                <a:lnTo>
                  <a:pt x="922" y="29"/>
                </a:lnTo>
                <a:lnTo>
                  <a:pt x="918" y="21"/>
                </a:lnTo>
                <a:lnTo>
                  <a:pt x="916" y="17"/>
                </a:lnTo>
                <a:lnTo>
                  <a:pt x="913" y="14"/>
                </a:lnTo>
                <a:lnTo>
                  <a:pt x="908" y="7"/>
                </a:lnTo>
                <a:lnTo>
                  <a:pt x="904" y="5"/>
                </a:lnTo>
                <a:lnTo>
                  <a:pt x="901" y="1"/>
                </a:lnTo>
                <a:lnTo>
                  <a:pt x="897" y="0"/>
                </a:lnTo>
                <a:lnTo>
                  <a:pt x="892" y="0"/>
                </a:lnTo>
                <a:lnTo>
                  <a:pt x="888" y="0"/>
                </a:lnTo>
                <a:lnTo>
                  <a:pt x="884" y="1"/>
                </a:lnTo>
                <a:lnTo>
                  <a:pt x="879" y="2"/>
                </a:lnTo>
                <a:lnTo>
                  <a:pt x="876" y="5"/>
                </a:lnTo>
                <a:lnTo>
                  <a:pt x="872" y="9"/>
                </a:lnTo>
                <a:lnTo>
                  <a:pt x="868" y="12"/>
                </a:lnTo>
                <a:lnTo>
                  <a:pt x="863" y="17"/>
                </a:lnTo>
                <a:lnTo>
                  <a:pt x="861" y="21"/>
                </a:lnTo>
                <a:lnTo>
                  <a:pt x="852" y="36"/>
                </a:lnTo>
                <a:lnTo>
                  <a:pt x="843" y="55"/>
                </a:lnTo>
                <a:lnTo>
                  <a:pt x="835" y="78"/>
                </a:lnTo>
                <a:lnTo>
                  <a:pt x="825" y="105"/>
                </a:lnTo>
                <a:lnTo>
                  <a:pt x="816" y="136"/>
                </a:lnTo>
                <a:lnTo>
                  <a:pt x="806" y="169"/>
                </a:lnTo>
                <a:lnTo>
                  <a:pt x="796" y="205"/>
                </a:lnTo>
                <a:lnTo>
                  <a:pt x="786" y="244"/>
                </a:lnTo>
                <a:lnTo>
                  <a:pt x="776" y="285"/>
                </a:lnTo>
                <a:lnTo>
                  <a:pt x="766" y="327"/>
                </a:lnTo>
                <a:lnTo>
                  <a:pt x="756" y="371"/>
                </a:lnTo>
                <a:lnTo>
                  <a:pt x="746" y="416"/>
                </a:lnTo>
                <a:lnTo>
                  <a:pt x="727" y="507"/>
                </a:lnTo>
                <a:lnTo>
                  <a:pt x="707" y="597"/>
                </a:lnTo>
                <a:lnTo>
                  <a:pt x="697" y="642"/>
                </a:lnTo>
                <a:lnTo>
                  <a:pt x="687" y="687"/>
                </a:lnTo>
                <a:lnTo>
                  <a:pt x="677" y="728"/>
                </a:lnTo>
                <a:lnTo>
                  <a:pt x="668" y="769"/>
                </a:lnTo>
                <a:lnTo>
                  <a:pt x="658" y="808"/>
                </a:lnTo>
                <a:lnTo>
                  <a:pt x="649" y="844"/>
                </a:lnTo>
                <a:lnTo>
                  <a:pt x="641" y="877"/>
                </a:lnTo>
                <a:lnTo>
                  <a:pt x="632" y="907"/>
                </a:lnTo>
                <a:lnTo>
                  <a:pt x="625" y="934"/>
                </a:lnTo>
                <a:lnTo>
                  <a:pt x="617" y="956"/>
                </a:lnTo>
                <a:lnTo>
                  <a:pt x="610" y="975"/>
                </a:lnTo>
                <a:lnTo>
                  <a:pt x="603" y="988"/>
                </a:lnTo>
                <a:lnTo>
                  <a:pt x="596" y="999"/>
                </a:lnTo>
                <a:lnTo>
                  <a:pt x="607" y="1003"/>
                </a:lnTo>
                <a:lnTo>
                  <a:pt x="598" y="996"/>
                </a:lnTo>
                <a:lnTo>
                  <a:pt x="592" y="1003"/>
                </a:lnTo>
                <a:lnTo>
                  <a:pt x="586" y="1008"/>
                </a:lnTo>
                <a:lnTo>
                  <a:pt x="593" y="1017"/>
                </a:lnTo>
                <a:lnTo>
                  <a:pt x="590" y="1006"/>
                </a:lnTo>
                <a:lnTo>
                  <a:pt x="584" y="1008"/>
                </a:lnTo>
                <a:lnTo>
                  <a:pt x="588" y="1019"/>
                </a:lnTo>
                <a:lnTo>
                  <a:pt x="588" y="1007"/>
                </a:lnTo>
                <a:lnTo>
                  <a:pt x="582" y="1008"/>
                </a:lnTo>
                <a:lnTo>
                  <a:pt x="582" y="1019"/>
                </a:lnTo>
                <a:lnTo>
                  <a:pt x="586" y="1008"/>
                </a:lnTo>
                <a:lnTo>
                  <a:pt x="581" y="1007"/>
                </a:lnTo>
                <a:lnTo>
                  <a:pt x="576" y="1003"/>
                </a:lnTo>
                <a:lnTo>
                  <a:pt x="571" y="1014"/>
                </a:lnTo>
                <a:lnTo>
                  <a:pt x="580" y="1007"/>
                </a:lnTo>
                <a:lnTo>
                  <a:pt x="575" y="1002"/>
                </a:lnTo>
                <a:lnTo>
                  <a:pt x="570" y="996"/>
                </a:lnTo>
                <a:lnTo>
                  <a:pt x="561" y="1003"/>
                </a:lnTo>
                <a:lnTo>
                  <a:pt x="572" y="999"/>
                </a:lnTo>
                <a:lnTo>
                  <a:pt x="567" y="991"/>
                </a:lnTo>
                <a:lnTo>
                  <a:pt x="562" y="982"/>
                </a:lnTo>
                <a:lnTo>
                  <a:pt x="559" y="971"/>
                </a:lnTo>
                <a:lnTo>
                  <a:pt x="550" y="947"/>
                </a:lnTo>
                <a:lnTo>
                  <a:pt x="541" y="921"/>
                </a:lnTo>
                <a:lnTo>
                  <a:pt x="533" y="894"/>
                </a:lnTo>
                <a:lnTo>
                  <a:pt x="525" y="865"/>
                </a:lnTo>
                <a:lnTo>
                  <a:pt x="518" y="839"/>
                </a:lnTo>
                <a:lnTo>
                  <a:pt x="509" y="814"/>
                </a:lnTo>
                <a:lnTo>
                  <a:pt x="501" y="793"/>
                </a:lnTo>
                <a:lnTo>
                  <a:pt x="498" y="784"/>
                </a:lnTo>
                <a:lnTo>
                  <a:pt x="493" y="777"/>
                </a:lnTo>
                <a:lnTo>
                  <a:pt x="490" y="773"/>
                </a:lnTo>
                <a:lnTo>
                  <a:pt x="487" y="767"/>
                </a:lnTo>
                <a:lnTo>
                  <a:pt x="482" y="763"/>
                </a:lnTo>
                <a:lnTo>
                  <a:pt x="478" y="760"/>
                </a:lnTo>
                <a:lnTo>
                  <a:pt x="473" y="757"/>
                </a:lnTo>
                <a:lnTo>
                  <a:pt x="469" y="757"/>
                </a:lnTo>
                <a:lnTo>
                  <a:pt x="463" y="757"/>
                </a:lnTo>
                <a:lnTo>
                  <a:pt x="459" y="757"/>
                </a:lnTo>
                <a:lnTo>
                  <a:pt x="455" y="758"/>
                </a:lnTo>
                <a:lnTo>
                  <a:pt x="450" y="760"/>
                </a:lnTo>
                <a:lnTo>
                  <a:pt x="447" y="763"/>
                </a:lnTo>
                <a:lnTo>
                  <a:pt x="437" y="772"/>
                </a:lnTo>
                <a:lnTo>
                  <a:pt x="428" y="785"/>
                </a:lnTo>
                <a:lnTo>
                  <a:pt x="424" y="789"/>
                </a:lnTo>
                <a:lnTo>
                  <a:pt x="414" y="805"/>
                </a:lnTo>
                <a:lnTo>
                  <a:pt x="406" y="824"/>
                </a:lnTo>
                <a:lnTo>
                  <a:pt x="396" y="845"/>
                </a:lnTo>
                <a:lnTo>
                  <a:pt x="387" y="869"/>
                </a:lnTo>
                <a:lnTo>
                  <a:pt x="377" y="891"/>
                </a:lnTo>
                <a:lnTo>
                  <a:pt x="368" y="915"/>
                </a:lnTo>
                <a:lnTo>
                  <a:pt x="358" y="937"/>
                </a:lnTo>
                <a:lnTo>
                  <a:pt x="350" y="958"/>
                </a:lnTo>
                <a:lnTo>
                  <a:pt x="340" y="977"/>
                </a:lnTo>
                <a:lnTo>
                  <a:pt x="331" y="993"/>
                </a:lnTo>
                <a:lnTo>
                  <a:pt x="342" y="997"/>
                </a:lnTo>
                <a:lnTo>
                  <a:pt x="334" y="990"/>
                </a:lnTo>
                <a:lnTo>
                  <a:pt x="325" y="1001"/>
                </a:lnTo>
                <a:lnTo>
                  <a:pt x="320" y="1006"/>
                </a:lnTo>
                <a:lnTo>
                  <a:pt x="315" y="1008"/>
                </a:lnTo>
                <a:lnTo>
                  <a:pt x="324" y="1017"/>
                </a:lnTo>
                <a:lnTo>
                  <a:pt x="319" y="1006"/>
                </a:lnTo>
                <a:lnTo>
                  <a:pt x="314" y="1008"/>
                </a:lnTo>
                <a:lnTo>
                  <a:pt x="319" y="1019"/>
                </a:lnTo>
                <a:lnTo>
                  <a:pt x="319" y="1007"/>
                </a:lnTo>
                <a:lnTo>
                  <a:pt x="314" y="1008"/>
                </a:lnTo>
                <a:lnTo>
                  <a:pt x="309" y="1007"/>
                </a:lnTo>
                <a:lnTo>
                  <a:pt x="309" y="1018"/>
                </a:lnTo>
                <a:lnTo>
                  <a:pt x="314" y="1007"/>
                </a:lnTo>
                <a:lnTo>
                  <a:pt x="309" y="1006"/>
                </a:lnTo>
                <a:lnTo>
                  <a:pt x="305" y="1017"/>
                </a:lnTo>
                <a:lnTo>
                  <a:pt x="314" y="1008"/>
                </a:lnTo>
                <a:lnTo>
                  <a:pt x="309" y="1004"/>
                </a:lnTo>
                <a:lnTo>
                  <a:pt x="304" y="999"/>
                </a:lnTo>
                <a:lnTo>
                  <a:pt x="295" y="987"/>
                </a:lnTo>
                <a:lnTo>
                  <a:pt x="286" y="996"/>
                </a:lnTo>
                <a:lnTo>
                  <a:pt x="298" y="991"/>
                </a:lnTo>
                <a:lnTo>
                  <a:pt x="288" y="975"/>
                </a:lnTo>
                <a:lnTo>
                  <a:pt x="279" y="955"/>
                </a:lnTo>
                <a:lnTo>
                  <a:pt x="269" y="934"/>
                </a:lnTo>
                <a:lnTo>
                  <a:pt x="259" y="910"/>
                </a:lnTo>
                <a:lnTo>
                  <a:pt x="250" y="886"/>
                </a:lnTo>
                <a:lnTo>
                  <a:pt x="240" y="863"/>
                </a:lnTo>
                <a:lnTo>
                  <a:pt x="232" y="839"/>
                </a:lnTo>
                <a:lnTo>
                  <a:pt x="222" y="818"/>
                </a:lnTo>
                <a:lnTo>
                  <a:pt x="213" y="798"/>
                </a:lnTo>
                <a:lnTo>
                  <a:pt x="203" y="780"/>
                </a:lnTo>
                <a:lnTo>
                  <a:pt x="201" y="777"/>
                </a:lnTo>
                <a:lnTo>
                  <a:pt x="191" y="764"/>
                </a:lnTo>
                <a:lnTo>
                  <a:pt x="187" y="759"/>
                </a:lnTo>
                <a:lnTo>
                  <a:pt x="182" y="756"/>
                </a:lnTo>
                <a:lnTo>
                  <a:pt x="177" y="752"/>
                </a:lnTo>
                <a:lnTo>
                  <a:pt x="172" y="749"/>
                </a:lnTo>
                <a:lnTo>
                  <a:pt x="168" y="748"/>
                </a:lnTo>
                <a:lnTo>
                  <a:pt x="164" y="748"/>
                </a:lnTo>
                <a:lnTo>
                  <a:pt x="153" y="749"/>
                </a:lnTo>
                <a:lnTo>
                  <a:pt x="150" y="749"/>
                </a:lnTo>
                <a:lnTo>
                  <a:pt x="138" y="756"/>
                </a:lnTo>
                <a:lnTo>
                  <a:pt x="135" y="759"/>
                </a:lnTo>
                <a:lnTo>
                  <a:pt x="125" y="768"/>
                </a:lnTo>
                <a:lnTo>
                  <a:pt x="114" y="780"/>
                </a:lnTo>
                <a:lnTo>
                  <a:pt x="102" y="797"/>
                </a:lnTo>
                <a:lnTo>
                  <a:pt x="99" y="800"/>
                </a:lnTo>
                <a:lnTo>
                  <a:pt x="87" y="818"/>
                </a:lnTo>
                <a:lnTo>
                  <a:pt x="76" y="836"/>
                </a:lnTo>
                <a:lnTo>
                  <a:pt x="65" y="856"/>
                </a:lnTo>
                <a:lnTo>
                  <a:pt x="44" y="897"/>
                </a:lnTo>
                <a:lnTo>
                  <a:pt x="35" y="917"/>
                </a:lnTo>
                <a:lnTo>
                  <a:pt x="26" y="937"/>
                </a:lnTo>
                <a:lnTo>
                  <a:pt x="18" y="953"/>
                </a:lnTo>
                <a:lnTo>
                  <a:pt x="10" y="968"/>
                </a:lnTo>
                <a:lnTo>
                  <a:pt x="4" y="981"/>
                </a:lnTo>
                <a:lnTo>
                  <a:pt x="0" y="988"/>
                </a:lnTo>
                <a:close/>
              </a:path>
            </a:pathLst>
          </a:custGeom>
          <a:solidFill>
            <a:schemeClr val="bg1"/>
          </a:solidFill>
          <a:ln w="12700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643" name="Freeform 3">
            <a:extLst>
              <a:ext uri="{FF2B5EF4-FFF2-40B4-BE49-F238E27FC236}">
                <a16:creationId xmlns:a16="http://schemas.microsoft.com/office/drawing/2014/main" xmlns="" id="{791B3CA4-3E2D-7F4A-81F6-D62BB1A077BD}"/>
              </a:ext>
            </a:extLst>
          </p:cNvPr>
          <p:cNvSpPr>
            <a:spLocks/>
          </p:cNvSpPr>
          <p:nvPr/>
        </p:nvSpPr>
        <p:spPr bwMode="auto">
          <a:xfrm>
            <a:off x="8040689" y="2373314"/>
            <a:ext cx="1641475" cy="1609725"/>
          </a:xfrm>
          <a:custGeom>
            <a:avLst/>
            <a:gdLst>
              <a:gd name="T0" fmla="*/ 2147483646 w 1034"/>
              <a:gd name="T1" fmla="*/ 2147483646 h 1014"/>
              <a:gd name="T2" fmla="*/ 2147483646 w 1034"/>
              <a:gd name="T3" fmla="*/ 2147483646 h 1014"/>
              <a:gd name="T4" fmla="*/ 2147483646 w 1034"/>
              <a:gd name="T5" fmla="*/ 2147483646 h 1014"/>
              <a:gd name="T6" fmla="*/ 2147483646 w 1034"/>
              <a:gd name="T7" fmla="*/ 2147483646 h 1014"/>
              <a:gd name="T8" fmla="*/ 2147483646 w 1034"/>
              <a:gd name="T9" fmla="*/ 2147483646 h 1014"/>
              <a:gd name="T10" fmla="*/ 2147483646 w 1034"/>
              <a:gd name="T11" fmla="*/ 2147483646 h 1014"/>
              <a:gd name="T12" fmla="*/ 2147483646 w 1034"/>
              <a:gd name="T13" fmla="*/ 2147483646 h 1014"/>
              <a:gd name="T14" fmla="*/ 2147483646 w 1034"/>
              <a:gd name="T15" fmla="*/ 2147483646 h 1014"/>
              <a:gd name="T16" fmla="*/ 2147483646 w 1034"/>
              <a:gd name="T17" fmla="*/ 2147483646 h 1014"/>
              <a:gd name="T18" fmla="*/ 2147483646 w 1034"/>
              <a:gd name="T19" fmla="*/ 2147483646 h 1014"/>
              <a:gd name="T20" fmla="*/ 2147483646 w 1034"/>
              <a:gd name="T21" fmla="*/ 2147483646 h 1014"/>
              <a:gd name="T22" fmla="*/ 2147483646 w 1034"/>
              <a:gd name="T23" fmla="*/ 2147483646 h 1014"/>
              <a:gd name="T24" fmla="*/ 2147483646 w 1034"/>
              <a:gd name="T25" fmla="*/ 2147483646 h 1014"/>
              <a:gd name="T26" fmla="*/ 2147483646 w 1034"/>
              <a:gd name="T27" fmla="*/ 2147483646 h 1014"/>
              <a:gd name="T28" fmla="*/ 2147483646 w 1034"/>
              <a:gd name="T29" fmla="*/ 2147483646 h 1014"/>
              <a:gd name="T30" fmla="*/ 2147483646 w 1034"/>
              <a:gd name="T31" fmla="*/ 2147483646 h 1014"/>
              <a:gd name="T32" fmla="*/ 2147483646 w 1034"/>
              <a:gd name="T33" fmla="*/ 2147483646 h 1014"/>
              <a:gd name="T34" fmla="*/ 2147483646 w 1034"/>
              <a:gd name="T35" fmla="*/ 2147483646 h 1014"/>
              <a:gd name="T36" fmla="*/ 2147483646 w 1034"/>
              <a:gd name="T37" fmla="*/ 2147483646 h 1014"/>
              <a:gd name="T38" fmla="*/ 2147483646 w 1034"/>
              <a:gd name="T39" fmla="*/ 2147483646 h 1014"/>
              <a:gd name="T40" fmla="*/ 2147483646 w 1034"/>
              <a:gd name="T41" fmla="*/ 2147483646 h 1014"/>
              <a:gd name="T42" fmla="*/ 2147483646 w 1034"/>
              <a:gd name="T43" fmla="*/ 2147483646 h 1014"/>
              <a:gd name="T44" fmla="*/ 2147483646 w 1034"/>
              <a:gd name="T45" fmla="*/ 2147483646 h 1014"/>
              <a:gd name="T46" fmla="*/ 2147483646 w 1034"/>
              <a:gd name="T47" fmla="*/ 2147483646 h 1014"/>
              <a:gd name="T48" fmla="*/ 2147483646 w 1034"/>
              <a:gd name="T49" fmla="*/ 2147483646 h 1014"/>
              <a:gd name="T50" fmla="*/ 2147483646 w 1034"/>
              <a:gd name="T51" fmla="*/ 2147483646 h 1014"/>
              <a:gd name="T52" fmla="*/ 2147483646 w 1034"/>
              <a:gd name="T53" fmla="*/ 2147483646 h 1014"/>
              <a:gd name="T54" fmla="*/ 2147483646 w 1034"/>
              <a:gd name="T55" fmla="*/ 2147483646 h 1014"/>
              <a:gd name="T56" fmla="*/ 2147483646 w 1034"/>
              <a:gd name="T57" fmla="*/ 2147483646 h 1014"/>
              <a:gd name="T58" fmla="*/ 2147483646 w 1034"/>
              <a:gd name="T59" fmla="*/ 2147483646 h 1014"/>
              <a:gd name="T60" fmla="*/ 2147483646 w 1034"/>
              <a:gd name="T61" fmla="*/ 2147483646 h 1014"/>
              <a:gd name="T62" fmla="*/ 2147483646 w 1034"/>
              <a:gd name="T63" fmla="*/ 2147483646 h 1014"/>
              <a:gd name="T64" fmla="*/ 2147483646 w 1034"/>
              <a:gd name="T65" fmla="*/ 2147483646 h 1014"/>
              <a:gd name="T66" fmla="*/ 2147483646 w 1034"/>
              <a:gd name="T67" fmla="*/ 2147483646 h 1014"/>
              <a:gd name="T68" fmla="*/ 2147483646 w 1034"/>
              <a:gd name="T69" fmla="*/ 2147483646 h 1014"/>
              <a:gd name="T70" fmla="*/ 2147483646 w 1034"/>
              <a:gd name="T71" fmla="*/ 2147483646 h 1014"/>
              <a:gd name="T72" fmla="*/ 2147483646 w 1034"/>
              <a:gd name="T73" fmla="*/ 2147483646 h 1014"/>
              <a:gd name="T74" fmla="*/ 2147483646 w 1034"/>
              <a:gd name="T75" fmla="*/ 2147483646 h 1014"/>
              <a:gd name="T76" fmla="*/ 2147483646 w 1034"/>
              <a:gd name="T77" fmla="*/ 2147483646 h 1014"/>
              <a:gd name="T78" fmla="*/ 2147483646 w 1034"/>
              <a:gd name="T79" fmla="*/ 2147483646 h 1014"/>
              <a:gd name="T80" fmla="*/ 2147483646 w 1034"/>
              <a:gd name="T81" fmla="*/ 0 h 1014"/>
              <a:gd name="T82" fmla="*/ 2147483646 w 1034"/>
              <a:gd name="T83" fmla="*/ 2147483646 h 1014"/>
              <a:gd name="T84" fmla="*/ 2147483646 w 1034"/>
              <a:gd name="T85" fmla="*/ 2147483646 h 1014"/>
              <a:gd name="T86" fmla="*/ 2147483646 w 1034"/>
              <a:gd name="T87" fmla="*/ 2147483646 h 1014"/>
              <a:gd name="T88" fmla="*/ 2147483646 w 1034"/>
              <a:gd name="T89" fmla="*/ 2147483646 h 1014"/>
              <a:gd name="T90" fmla="*/ 2147483646 w 1034"/>
              <a:gd name="T91" fmla="*/ 2147483646 h 1014"/>
              <a:gd name="T92" fmla="*/ 2147483646 w 1034"/>
              <a:gd name="T93" fmla="*/ 2147483646 h 1014"/>
              <a:gd name="T94" fmla="*/ 2147483646 w 1034"/>
              <a:gd name="T95" fmla="*/ 2147483646 h 1014"/>
              <a:gd name="T96" fmla="*/ 2147483646 w 1034"/>
              <a:gd name="T97" fmla="*/ 2147483646 h 1014"/>
              <a:gd name="T98" fmla="*/ 2147483646 w 1034"/>
              <a:gd name="T99" fmla="*/ 2147483646 h 1014"/>
              <a:gd name="T100" fmla="*/ 2147483646 w 1034"/>
              <a:gd name="T101" fmla="*/ 2147483646 h 1014"/>
              <a:gd name="T102" fmla="*/ 2147483646 w 1034"/>
              <a:gd name="T103" fmla="*/ 2147483646 h 1014"/>
              <a:gd name="T104" fmla="*/ 2147483646 w 1034"/>
              <a:gd name="T105" fmla="*/ 2147483646 h 1014"/>
              <a:gd name="T106" fmla="*/ 2147483646 w 1034"/>
              <a:gd name="T107" fmla="*/ 2147483646 h 1014"/>
              <a:gd name="T108" fmla="*/ 2147483646 w 1034"/>
              <a:gd name="T109" fmla="*/ 2147483646 h 1014"/>
              <a:gd name="T110" fmla="*/ 2147483646 w 1034"/>
              <a:gd name="T111" fmla="*/ 2147483646 h 1014"/>
              <a:gd name="T112" fmla="*/ 2147483646 w 1034"/>
              <a:gd name="T113" fmla="*/ 2147483646 h 1014"/>
              <a:gd name="T114" fmla="*/ 2147483646 w 1034"/>
              <a:gd name="T115" fmla="*/ 2147483646 h 1014"/>
              <a:gd name="T116" fmla="*/ 2147483646 w 1034"/>
              <a:gd name="T117" fmla="*/ 2147483646 h 1014"/>
              <a:gd name="T118" fmla="*/ 2147483646 w 1034"/>
              <a:gd name="T119" fmla="*/ 2147483646 h 101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34" h="1014">
                <a:moveTo>
                  <a:pt x="0" y="661"/>
                </a:moveTo>
                <a:lnTo>
                  <a:pt x="19" y="674"/>
                </a:lnTo>
                <a:lnTo>
                  <a:pt x="23" y="668"/>
                </a:lnTo>
                <a:lnTo>
                  <a:pt x="25" y="665"/>
                </a:lnTo>
                <a:lnTo>
                  <a:pt x="31" y="655"/>
                </a:lnTo>
                <a:lnTo>
                  <a:pt x="39" y="643"/>
                </a:lnTo>
                <a:lnTo>
                  <a:pt x="48" y="632"/>
                </a:lnTo>
                <a:lnTo>
                  <a:pt x="36" y="627"/>
                </a:lnTo>
                <a:lnTo>
                  <a:pt x="44" y="636"/>
                </a:lnTo>
                <a:lnTo>
                  <a:pt x="61" y="611"/>
                </a:lnTo>
                <a:lnTo>
                  <a:pt x="71" y="599"/>
                </a:lnTo>
                <a:lnTo>
                  <a:pt x="80" y="590"/>
                </a:lnTo>
                <a:lnTo>
                  <a:pt x="71" y="581"/>
                </a:lnTo>
                <a:lnTo>
                  <a:pt x="80" y="590"/>
                </a:lnTo>
                <a:lnTo>
                  <a:pt x="87" y="580"/>
                </a:lnTo>
                <a:lnTo>
                  <a:pt x="96" y="569"/>
                </a:lnTo>
                <a:lnTo>
                  <a:pt x="105" y="557"/>
                </a:lnTo>
                <a:lnTo>
                  <a:pt x="113" y="548"/>
                </a:lnTo>
                <a:lnTo>
                  <a:pt x="122" y="540"/>
                </a:lnTo>
                <a:lnTo>
                  <a:pt x="115" y="531"/>
                </a:lnTo>
                <a:lnTo>
                  <a:pt x="118" y="543"/>
                </a:lnTo>
                <a:lnTo>
                  <a:pt x="130" y="538"/>
                </a:lnTo>
                <a:lnTo>
                  <a:pt x="125" y="526"/>
                </a:lnTo>
                <a:lnTo>
                  <a:pt x="125" y="538"/>
                </a:lnTo>
                <a:lnTo>
                  <a:pt x="136" y="535"/>
                </a:lnTo>
                <a:lnTo>
                  <a:pt x="143" y="536"/>
                </a:lnTo>
                <a:lnTo>
                  <a:pt x="143" y="525"/>
                </a:lnTo>
                <a:lnTo>
                  <a:pt x="138" y="536"/>
                </a:lnTo>
                <a:lnTo>
                  <a:pt x="146" y="538"/>
                </a:lnTo>
                <a:lnTo>
                  <a:pt x="152" y="541"/>
                </a:lnTo>
                <a:lnTo>
                  <a:pt x="157" y="530"/>
                </a:lnTo>
                <a:lnTo>
                  <a:pt x="148" y="539"/>
                </a:lnTo>
                <a:lnTo>
                  <a:pt x="156" y="545"/>
                </a:lnTo>
                <a:lnTo>
                  <a:pt x="164" y="554"/>
                </a:lnTo>
                <a:lnTo>
                  <a:pt x="173" y="564"/>
                </a:lnTo>
                <a:lnTo>
                  <a:pt x="191" y="586"/>
                </a:lnTo>
                <a:lnTo>
                  <a:pt x="210" y="612"/>
                </a:lnTo>
                <a:lnTo>
                  <a:pt x="230" y="636"/>
                </a:lnTo>
                <a:lnTo>
                  <a:pt x="240" y="647"/>
                </a:lnTo>
                <a:lnTo>
                  <a:pt x="250" y="657"/>
                </a:lnTo>
                <a:lnTo>
                  <a:pt x="260" y="665"/>
                </a:lnTo>
                <a:lnTo>
                  <a:pt x="264" y="668"/>
                </a:lnTo>
                <a:lnTo>
                  <a:pt x="274" y="674"/>
                </a:lnTo>
                <a:lnTo>
                  <a:pt x="284" y="677"/>
                </a:lnTo>
                <a:lnTo>
                  <a:pt x="288" y="678"/>
                </a:lnTo>
                <a:lnTo>
                  <a:pt x="299" y="679"/>
                </a:lnTo>
                <a:lnTo>
                  <a:pt x="306" y="676"/>
                </a:lnTo>
                <a:lnTo>
                  <a:pt x="311" y="676"/>
                </a:lnTo>
                <a:lnTo>
                  <a:pt x="320" y="670"/>
                </a:lnTo>
                <a:lnTo>
                  <a:pt x="324" y="667"/>
                </a:lnTo>
                <a:lnTo>
                  <a:pt x="332" y="658"/>
                </a:lnTo>
                <a:lnTo>
                  <a:pt x="342" y="648"/>
                </a:lnTo>
                <a:lnTo>
                  <a:pt x="351" y="636"/>
                </a:lnTo>
                <a:lnTo>
                  <a:pt x="353" y="632"/>
                </a:lnTo>
                <a:lnTo>
                  <a:pt x="363" y="618"/>
                </a:lnTo>
                <a:lnTo>
                  <a:pt x="381" y="589"/>
                </a:lnTo>
                <a:lnTo>
                  <a:pt x="399" y="560"/>
                </a:lnTo>
                <a:lnTo>
                  <a:pt x="408" y="546"/>
                </a:lnTo>
                <a:lnTo>
                  <a:pt x="397" y="541"/>
                </a:lnTo>
                <a:lnTo>
                  <a:pt x="406" y="550"/>
                </a:lnTo>
                <a:lnTo>
                  <a:pt x="414" y="538"/>
                </a:lnTo>
                <a:lnTo>
                  <a:pt x="424" y="528"/>
                </a:lnTo>
                <a:lnTo>
                  <a:pt x="433" y="520"/>
                </a:lnTo>
                <a:lnTo>
                  <a:pt x="426" y="511"/>
                </a:lnTo>
                <a:lnTo>
                  <a:pt x="429" y="523"/>
                </a:lnTo>
                <a:lnTo>
                  <a:pt x="439" y="518"/>
                </a:lnTo>
                <a:lnTo>
                  <a:pt x="434" y="506"/>
                </a:lnTo>
                <a:lnTo>
                  <a:pt x="434" y="518"/>
                </a:lnTo>
                <a:lnTo>
                  <a:pt x="445" y="516"/>
                </a:lnTo>
                <a:lnTo>
                  <a:pt x="449" y="516"/>
                </a:lnTo>
                <a:lnTo>
                  <a:pt x="449" y="504"/>
                </a:lnTo>
                <a:lnTo>
                  <a:pt x="444" y="515"/>
                </a:lnTo>
                <a:lnTo>
                  <a:pt x="449" y="518"/>
                </a:lnTo>
                <a:lnTo>
                  <a:pt x="454" y="506"/>
                </a:lnTo>
                <a:lnTo>
                  <a:pt x="445" y="514"/>
                </a:lnTo>
                <a:lnTo>
                  <a:pt x="454" y="520"/>
                </a:lnTo>
                <a:lnTo>
                  <a:pt x="464" y="531"/>
                </a:lnTo>
                <a:lnTo>
                  <a:pt x="474" y="545"/>
                </a:lnTo>
                <a:lnTo>
                  <a:pt x="483" y="536"/>
                </a:lnTo>
                <a:lnTo>
                  <a:pt x="472" y="541"/>
                </a:lnTo>
                <a:lnTo>
                  <a:pt x="480" y="557"/>
                </a:lnTo>
                <a:lnTo>
                  <a:pt x="490" y="575"/>
                </a:lnTo>
                <a:lnTo>
                  <a:pt x="509" y="611"/>
                </a:lnTo>
                <a:lnTo>
                  <a:pt x="519" y="628"/>
                </a:lnTo>
                <a:lnTo>
                  <a:pt x="529" y="643"/>
                </a:lnTo>
                <a:lnTo>
                  <a:pt x="531" y="647"/>
                </a:lnTo>
                <a:lnTo>
                  <a:pt x="541" y="661"/>
                </a:lnTo>
                <a:lnTo>
                  <a:pt x="551" y="671"/>
                </a:lnTo>
                <a:lnTo>
                  <a:pt x="555" y="673"/>
                </a:lnTo>
                <a:lnTo>
                  <a:pt x="565" y="678"/>
                </a:lnTo>
                <a:lnTo>
                  <a:pt x="570" y="679"/>
                </a:lnTo>
                <a:lnTo>
                  <a:pt x="575" y="681"/>
                </a:lnTo>
                <a:lnTo>
                  <a:pt x="580" y="679"/>
                </a:lnTo>
                <a:lnTo>
                  <a:pt x="583" y="679"/>
                </a:lnTo>
                <a:lnTo>
                  <a:pt x="588" y="677"/>
                </a:lnTo>
                <a:lnTo>
                  <a:pt x="593" y="674"/>
                </a:lnTo>
                <a:lnTo>
                  <a:pt x="597" y="671"/>
                </a:lnTo>
                <a:lnTo>
                  <a:pt x="602" y="666"/>
                </a:lnTo>
                <a:lnTo>
                  <a:pt x="606" y="662"/>
                </a:lnTo>
                <a:lnTo>
                  <a:pt x="610" y="657"/>
                </a:lnTo>
                <a:lnTo>
                  <a:pt x="613" y="650"/>
                </a:lnTo>
                <a:lnTo>
                  <a:pt x="616" y="646"/>
                </a:lnTo>
                <a:lnTo>
                  <a:pt x="622" y="635"/>
                </a:lnTo>
                <a:lnTo>
                  <a:pt x="627" y="620"/>
                </a:lnTo>
                <a:lnTo>
                  <a:pt x="632" y="602"/>
                </a:lnTo>
                <a:lnTo>
                  <a:pt x="638" y="584"/>
                </a:lnTo>
                <a:lnTo>
                  <a:pt x="643" y="561"/>
                </a:lnTo>
                <a:lnTo>
                  <a:pt x="649" y="539"/>
                </a:lnTo>
                <a:lnTo>
                  <a:pt x="654" y="514"/>
                </a:lnTo>
                <a:lnTo>
                  <a:pt x="661" y="488"/>
                </a:lnTo>
                <a:lnTo>
                  <a:pt x="666" y="460"/>
                </a:lnTo>
                <a:lnTo>
                  <a:pt x="667" y="457"/>
                </a:lnTo>
                <a:lnTo>
                  <a:pt x="678" y="399"/>
                </a:lnTo>
                <a:lnTo>
                  <a:pt x="689" y="341"/>
                </a:lnTo>
                <a:lnTo>
                  <a:pt x="700" y="282"/>
                </a:lnTo>
                <a:lnTo>
                  <a:pt x="712" y="225"/>
                </a:lnTo>
                <a:lnTo>
                  <a:pt x="700" y="225"/>
                </a:lnTo>
                <a:lnTo>
                  <a:pt x="712" y="229"/>
                </a:lnTo>
                <a:lnTo>
                  <a:pt x="718" y="202"/>
                </a:lnTo>
                <a:lnTo>
                  <a:pt x="723" y="175"/>
                </a:lnTo>
                <a:lnTo>
                  <a:pt x="729" y="150"/>
                </a:lnTo>
                <a:lnTo>
                  <a:pt x="734" y="126"/>
                </a:lnTo>
                <a:lnTo>
                  <a:pt x="740" y="104"/>
                </a:lnTo>
                <a:lnTo>
                  <a:pt x="745" y="85"/>
                </a:lnTo>
                <a:lnTo>
                  <a:pt x="750" y="66"/>
                </a:lnTo>
                <a:lnTo>
                  <a:pt x="756" y="51"/>
                </a:lnTo>
                <a:lnTo>
                  <a:pt x="761" y="37"/>
                </a:lnTo>
                <a:lnTo>
                  <a:pt x="766" y="27"/>
                </a:lnTo>
                <a:lnTo>
                  <a:pt x="755" y="24"/>
                </a:lnTo>
                <a:lnTo>
                  <a:pt x="764" y="31"/>
                </a:lnTo>
                <a:lnTo>
                  <a:pt x="769" y="24"/>
                </a:lnTo>
                <a:lnTo>
                  <a:pt x="774" y="20"/>
                </a:lnTo>
                <a:lnTo>
                  <a:pt x="766" y="12"/>
                </a:lnTo>
                <a:lnTo>
                  <a:pt x="771" y="24"/>
                </a:lnTo>
                <a:lnTo>
                  <a:pt x="766" y="24"/>
                </a:lnTo>
                <a:lnTo>
                  <a:pt x="771" y="24"/>
                </a:lnTo>
                <a:lnTo>
                  <a:pt x="771" y="11"/>
                </a:lnTo>
                <a:lnTo>
                  <a:pt x="766" y="22"/>
                </a:lnTo>
                <a:lnTo>
                  <a:pt x="763" y="20"/>
                </a:lnTo>
                <a:lnTo>
                  <a:pt x="768" y="24"/>
                </a:lnTo>
                <a:lnTo>
                  <a:pt x="769" y="24"/>
                </a:lnTo>
                <a:lnTo>
                  <a:pt x="772" y="30"/>
                </a:lnTo>
                <a:lnTo>
                  <a:pt x="781" y="22"/>
                </a:lnTo>
                <a:lnTo>
                  <a:pt x="770" y="26"/>
                </a:lnTo>
                <a:lnTo>
                  <a:pt x="775" y="37"/>
                </a:lnTo>
                <a:lnTo>
                  <a:pt x="780" y="53"/>
                </a:lnTo>
                <a:lnTo>
                  <a:pt x="785" y="72"/>
                </a:lnTo>
                <a:lnTo>
                  <a:pt x="791" y="93"/>
                </a:lnTo>
                <a:lnTo>
                  <a:pt x="802" y="89"/>
                </a:lnTo>
                <a:lnTo>
                  <a:pt x="790" y="89"/>
                </a:lnTo>
                <a:lnTo>
                  <a:pt x="795" y="114"/>
                </a:lnTo>
                <a:lnTo>
                  <a:pt x="800" y="142"/>
                </a:lnTo>
                <a:lnTo>
                  <a:pt x="805" y="173"/>
                </a:lnTo>
                <a:lnTo>
                  <a:pt x="810" y="205"/>
                </a:lnTo>
                <a:lnTo>
                  <a:pt x="815" y="240"/>
                </a:lnTo>
                <a:lnTo>
                  <a:pt x="820" y="276"/>
                </a:lnTo>
                <a:lnTo>
                  <a:pt x="825" y="314"/>
                </a:lnTo>
                <a:lnTo>
                  <a:pt x="835" y="392"/>
                </a:lnTo>
                <a:lnTo>
                  <a:pt x="845" y="474"/>
                </a:lnTo>
                <a:lnTo>
                  <a:pt x="853" y="556"/>
                </a:lnTo>
                <a:lnTo>
                  <a:pt x="863" y="637"/>
                </a:lnTo>
                <a:lnTo>
                  <a:pt x="867" y="677"/>
                </a:lnTo>
                <a:lnTo>
                  <a:pt x="872" y="716"/>
                </a:lnTo>
                <a:lnTo>
                  <a:pt x="877" y="752"/>
                </a:lnTo>
                <a:lnTo>
                  <a:pt x="881" y="787"/>
                </a:lnTo>
                <a:lnTo>
                  <a:pt x="886" y="820"/>
                </a:lnTo>
                <a:lnTo>
                  <a:pt x="889" y="851"/>
                </a:lnTo>
                <a:lnTo>
                  <a:pt x="893" y="880"/>
                </a:lnTo>
                <a:lnTo>
                  <a:pt x="898" y="906"/>
                </a:lnTo>
                <a:lnTo>
                  <a:pt x="902" y="930"/>
                </a:lnTo>
                <a:lnTo>
                  <a:pt x="902" y="933"/>
                </a:lnTo>
                <a:lnTo>
                  <a:pt x="907" y="953"/>
                </a:lnTo>
                <a:lnTo>
                  <a:pt x="911" y="969"/>
                </a:lnTo>
                <a:lnTo>
                  <a:pt x="914" y="983"/>
                </a:lnTo>
                <a:lnTo>
                  <a:pt x="918" y="992"/>
                </a:lnTo>
                <a:lnTo>
                  <a:pt x="922" y="999"/>
                </a:lnTo>
                <a:lnTo>
                  <a:pt x="924" y="1003"/>
                </a:lnTo>
                <a:lnTo>
                  <a:pt x="928" y="1007"/>
                </a:lnTo>
                <a:lnTo>
                  <a:pt x="933" y="1011"/>
                </a:lnTo>
                <a:lnTo>
                  <a:pt x="937" y="1013"/>
                </a:lnTo>
                <a:lnTo>
                  <a:pt x="940" y="1013"/>
                </a:lnTo>
                <a:lnTo>
                  <a:pt x="944" y="1014"/>
                </a:lnTo>
                <a:lnTo>
                  <a:pt x="949" y="1013"/>
                </a:lnTo>
                <a:lnTo>
                  <a:pt x="953" y="1012"/>
                </a:lnTo>
                <a:lnTo>
                  <a:pt x="957" y="1008"/>
                </a:lnTo>
                <a:lnTo>
                  <a:pt x="960" y="1006"/>
                </a:lnTo>
                <a:lnTo>
                  <a:pt x="963" y="999"/>
                </a:lnTo>
                <a:lnTo>
                  <a:pt x="966" y="996"/>
                </a:lnTo>
                <a:lnTo>
                  <a:pt x="970" y="989"/>
                </a:lnTo>
                <a:lnTo>
                  <a:pt x="974" y="982"/>
                </a:lnTo>
                <a:lnTo>
                  <a:pt x="976" y="972"/>
                </a:lnTo>
                <a:lnTo>
                  <a:pt x="980" y="961"/>
                </a:lnTo>
                <a:lnTo>
                  <a:pt x="986" y="937"/>
                </a:lnTo>
                <a:lnTo>
                  <a:pt x="993" y="910"/>
                </a:lnTo>
                <a:lnTo>
                  <a:pt x="999" y="881"/>
                </a:lnTo>
                <a:lnTo>
                  <a:pt x="1000" y="876"/>
                </a:lnTo>
                <a:lnTo>
                  <a:pt x="1006" y="846"/>
                </a:lnTo>
                <a:lnTo>
                  <a:pt x="1011" y="816"/>
                </a:lnTo>
                <a:lnTo>
                  <a:pt x="1016" y="788"/>
                </a:lnTo>
                <a:lnTo>
                  <a:pt x="1021" y="760"/>
                </a:lnTo>
                <a:lnTo>
                  <a:pt x="1026" y="737"/>
                </a:lnTo>
                <a:lnTo>
                  <a:pt x="1014" y="737"/>
                </a:lnTo>
                <a:lnTo>
                  <a:pt x="1025" y="742"/>
                </a:lnTo>
                <a:lnTo>
                  <a:pt x="1027" y="732"/>
                </a:lnTo>
                <a:lnTo>
                  <a:pt x="1030" y="723"/>
                </a:lnTo>
                <a:lnTo>
                  <a:pt x="1031" y="714"/>
                </a:lnTo>
                <a:lnTo>
                  <a:pt x="1034" y="708"/>
                </a:lnTo>
                <a:lnTo>
                  <a:pt x="1011" y="701"/>
                </a:lnTo>
                <a:lnTo>
                  <a:pt x="1009" y="706"/>
                </a:lnTo>
                <a:lnTo>
                  <a:pt x="1008" y="714"/>
                </a:lnTo>
                <a:lnTo>
                  <a:pt x="1005" y="723"/>
                </a:lnTo>
                <a:lnTo>
                  <a:pt x="1003" y="733"/>
                </a:lnTo>
                <a:lnTo>
                  <a:pt x="1003" y="737"/>
                </a:lnTo>
                <a:lnTo>
                  <a:pt x="998" y="760"/>
                </a:lnTo>
                <a:lnTo>
                  <a:pt x="993" y="788"/>
                </a:lnTo>
                <a:lnTo>
                  <a:pt x="988" y="816"/>
                </a:lnTo>
                <a:lnTo>
                  <a:pt x="983" y="846"/>
                </a:lnTo>
                <a:lnTo>
                  <a:pt x="976" y="876"/>
                </a:lnTo>
                <a:lnTo>
                  <a:pt x="988" y="876"/>
                </a:lnTo>
                <a:lnTo>
                  <a:pt x="976" y="872"/>
                </a:lnTo>
                <a:lnTo>
                  <a:pt x="970" y="901"/>
                </a:lnTo>
                <a:lnTo>
                  <a:pt x="964" y="928"/>
                </a:lnTo>
                <a:lnTo>
                  <a:pt x="958" y="952"/>
                </a:lnTo>
                <a:lnTo>
                  <a:pt x="954" y="963"/>
                </a:lnTo>
                <a:lnTo>
                  <a:pt x="952" y="973"/>
                </a:lnTo>
                <a:lnTo>
                  <a:pt x="948" y="981"/>
                </a:lnTo>
                <a:lnTo>
                  <a:pt x="944" y="987"/>
                </a:lnTo>
                <a:lnTo>
                  <a:pt x="955" y="992"/>
                </a:lnTo>
                <a:lnTo>
                  <a:pt x="947" y="983"/>
                </a:lnTo>
                <a:lnTo>
                  <a:pt x="944" y="989"/>
                </a:lnTo>
                <a:lnTo>
                  <a:pt x="940" y="992"/>
                </a:lnTo>
                <a:lnTo>
                  <a:pt x="948" y="1001"/>
                </a:lnTo>
                <a:lnTo>
                  <a:pt x="944" y="989"/>
                </a:lnTo>
                <a:lnTo>
                  <a:pt x="940" y="991"/>
                </a:lnTo>
                <a:lnTo>
                  <a:pt x="944" y="1002"/>
                </a:lnTo>
                <a:lnTo>
                  <a:pt x="944" y="991"/>
                </a:lnTo>
                <a:lnTo>
                  <a:pt x="940" y="989"/>
                </a:lnTo>
                <a:lnTo>
                  <a:pt x="940" y="1002"/>
                </a:lnTo>
                <a:lnTo>
                  <a:pt x="945" y="991"/>
                </a:lnTo>
                <a:lnTo>
                  <a:pt x="942" y="988"/>
                </a:lnTo>
                <a:lnTo>
                  <a:pt x="937" y="999"/>
                </a:lnTo>
                <a:lnTo>
                  <a:pt x="945" y="991"/>
                </a:lnTo>
                <a:lnTo>
                  <a:pt x="942" y="987"/>
                </a:lnTo>
                <a:lnTo>
                  <a:pt x="933" y="994"/>
                </a:lnTo>
                <a:lnTo>
                  <a:pt x="944" y="991"/>
                </a:lnTo>
                <a:lnTo>
                  <a:pt x="940" y="983"/>
                </a:lnTo>
                <a:lnTo>
                  <a:pt x="937" y="974"/>
                </a:lnTo>
                <a:lnTo>
                  <a:pt x="933" y="961"/>
                </a:lnTo>
                <a:lnTo>
                  <a:pt x="929" y="945"/>
                </a:lnTo>
                <a:lnTo>
                  <a:pt x="924" y="925"/>
                </a:lnTo>
                <a:lnTo>
                  <a:pt x="913" y="930"/>
                </a:lnTo>
                <a:lnTo>
                  <a:pt x="925" y="930"/>
                </a:lnTo>
                <a:lnTo>
                  <a:pt x="922" y="906"/>
                </a:lnTo>
                <a:lnTo>
                  <a:pt x="917" y="880"/>
                </a:lnTo>
                <a:lnTo>
                  <a:pt x="913" y="851"/>
                </a:lnTo>
                <a:lnTo>
                  <a:pt x="909" y="820"/>
                </a:lnTo>
                <a:lnTo>
                  <a:pt x="904" y="787"/>
                </a:lnTo>
                <a:lnTo>
                  <a:pt x="901" y="752"/>
                </a:lnTo>
                <a:lnTo>
                  <a:pt x="896" y="716"/>
                </a:lnTo>
                <a:lnTo>
                  <a:pt x="891" y="677"/>
                </a:lnTo>
                <a:lnTo>
                  <a:pt x="887" y="637"/>
                </a:lnTo>
                <a:lnTo>
                  <a:pt x="877" y="556"/>
                </a:lnTo>
                <a:lnTo>
                  <a:pt x="868" y="474"/>
                </a:lnTo>
                <a:lnTo>
                  <a:pt x="858" y="392"/>
                </a:lnTo>
                <a:lnTo>
                  <a:pt x="848" y="314"/>
                </a:lnTo>
                <a:lnTo>
                  <a:pt x="843" y="276"/>
                </a:lnTo>
                <a:lnTo>
                  <a:pt x="838" y="240"/>
                </a:lnTo>
                <a:lnTo>
                  <a:pt x="833" y="205"/>
                </a:lnTo>
                <a:lnTo>
                  <a:pt x="828" y="173"/>
                </a:lnTo>
                <a:lnTo>
                  <a:pt x="823" y="142"/>
                </a:lnTo>
                <a:lnTo>
                  <a:pt x="818" y="114"/>
                </a:lnTo>
                <a:lnTo>
                  <a:pt x="814" y="89"/>
                </a:lnTo>
                <a:lnTo>
                  <a:pt x="814" y="85"/>
                </a:lnTo>
                <a:lnTo>
                  <a:pt x="807" y="63"/>
                </a:lnTo>
                <a:lnTo>
                  <a:pt x="802" y="45"/>
                </a:lnTo>
                <a:lnTo>
                  <a:pt x="797" y="28"/>
                </a:lnTo>
                <a:lnTo>
                  <a:pt x="792" y="17"/>
                </a:lnTo>
                <a:lnTo>
                  <a:pt x="790" y="14"/>
                </a:lnTo>
                <a:lnTo>
                  <a:pt x="785" y="7"/>
                </a:lnTo>
                <a:lnTo>
                  <a:pt x="776" y="15"/>
                </a:lnTo>
                <a:lnTo>
                  <a:pt x="785" y="7"/>
                </a:lnTo>
                <a:lnTo>
                  <a:pt x="780" y="4"/>
                </a:lnTo>
                <a:lnTo>
                  <a:pt x="776" y="1"/>
                </a:lnTo>
                <a:lnTo>
                  <a:pt x="771" y="0"/>
                </a:lnTo>
                <a:lnTo>
                  <a:pt x="766" y="0"/>
                </a:lnTo>
                <a:lnTo>
                  <a:pt x="761" y="1"/>
                </a:lnTo>
                <a:lnTo>
                  <a:pt x="758" y="4"/>
                </a:lnTo>
                <a:lnTo>
                  <a:pt x="753" y="7"/>
                </a:lnTo>
                <a:lnTo>
                  <a:pt x="748" y="15"/>
                </a:lnTo>
                <a:lnTo>
                  <a:pt x="744" y="19"/>
                </a:lnTo>
                <a:lnTo>
                  <a:pt x="739" y="28"/>
                </a:lnTo>
                <a:lnTo>
                  <a:pt x="734" y="42"/>
                </a:lnTo>
                <a:lnTo>
                  <a:pt x="728" y="57"/>
                </a:lnTo>
                <a:lnTo>
                  <a:pt x="723" y="76"/>
                </a:lnTo>
                <a:lnTo>
                  <a:pt x="718" y="96"/>
                </a:lnTo>
                <a:lnTo>
                  <a:pt x="712" y="117"/>
                </a:lnTo>
                <a:lnTo>
                  <a:pt x="707" y="142"/>
                </a:lnTo>
                <a:lnTo>
                  <a:pt x="700" y="167"/>
                </a:lnTo>
                <a:lnTo>
                  <a:pt x="695" y="193"/>
                </a:lnTo>
                <a:lnTo>
                  <a:pt x="689" y="220"/>
                </a:lnTo>
                <a:lnTo>
                  <a:pt x="688" y="225"/>
                </a:lnTo>
                <a:lnTo>
                  <a:pt x="677" y="282"/>
                </a:lnTo>
                <a:lnTo>
                  <a:pt x="666" y="341"/>
                </a:lnTo>
                <a:lnTo>
                  <a:pt x="654" y="399"/>
                </a:lnTo>
                <a:lnTo>
                  <a:pt x="643" y="457"/>
                </a:lnTo>
                <a:lnTo>
                  <a:pt x="654" y="457"/>
                </a:lnTo>
                <a:lnTo>
                  <a:pt x="643" y="452"/>
                </a:lnTo>
                <a:lnTo>
                  <a:pt x="638" y="479"/>
                </a:lnTo>
                <a:lnTo>
                  <a:pt x="632" y="505"/>
                </a:lnTo>
                <a:lnTo>
                  <a:pt x="627" y="530"/>
                </a:lnTo>
                <a:lnTo>
                  <a:pt x="621" y="553"/>
                </a:lnTo>
                <a:lnTo>
                  <a:pt x="616" y="575"/>
                </a:lnTo>
                <a:lnTo>
                  <a:pt x="610" y="594"/>
                </a:lnTo>
                <a:lnTo>
                  <a:pt x="605" y="611"/>
                </a:lnTo>
                <a:lnTo>
                  <a:pt x="600" y="626"/>
                </a:lnTo>
                <a:lnTo>
                  <a:pt x="593" y="637"/>
                </a:lnTo>
                <a:lnTo>
                  <a:pt x="605" y="642"/>
                </a:lnTo>
                <a:lnTo>
                  <a:pt x="597" y="633"/>
                </a:lnTo>
                <a:lnTo>
                  <a:pt x="591" y="645"/>
                </a:lnTo>
                <a:lnTo>
                  <a:pt x="583" y="653"/>
                </a:lnTo>
                <a:lnTo>
                  <a:pt x="595" y="657"/>
                </a:lnTo>
                <a:lnTo>
                  <a:pt x="586" y="650"/>
                </a:lnTo>
                <a:lnTo>
                  <a:pt x="581" y="655"/>
                </a:lnTo>
                <a:lnTo>
                  <a:pt x="590" y="663"/>
                </a:lnTo>
                <a:lnTo>
                  <a:pt x="585" y="652"/>
                </a:lnTo>
                <a:lnTo>
                  <a:pt x="580" y="655"/>
                </a:lnTo>
                <a:lnTo>
                  <a:pt x="575" y="657"/>
                </a:lnTo>
                <a:lnTo>
                  <a:pt x="580" y="668"/>
                </a:lnTo>
                <a:lnTo>
                  <a:pt x="580" y="656"/>
                </a:lnTo>
                <a:lnTo>
                  <a:pt x="575" y="657"/>
                </a:lnTo>
                <a:lnTo>
                  <a:pt x="570" y="656"/>
                </a:lnTo>
                <a:lnTo>
                  <a:pt x="570" y="667"/>
                </a:lnTo>
                <a:lnTo>
                  <a:pt x="574" y="656"/>
                </a:lnTo>
                <a:lnTo>
                  <a:pt x="564" y="651"/>
                </a:lnTo>
                <a:lnTo>
                  <a:pt x="560" y="662"/>
                </a:lnTo>
                <a:lnTo>
                  <a:pt x="569" y="655"/>
                </a:lnTo>
                <a:lnTo>
                  <a:pt x="559" y="645"/>
                </a:lnTo>
                <a:lnTo>
                  <a:pt x="549" y="631"/>
                </a:lnTo>
                <a:lnTo>
                  <a:pt x="540" y="640"/>
                </a:lnTo>
                <a:lnTo>
                  <a:pt x="551" y="635"/>
                </a:lnTo>
                <a:lnTo>
                  <a:pt x="541" y="620"/>
                </a:lnTo>
                <a:lnTo>
                  <a:pt x="531" y="602"/>
                </a:lnTo>
                <a:lnTo>
                  <a:pt x="513" y="566"/>
                </a:lnTo>
                <a:lnTo>
                  <a:pt x="503" y="549"/>
                </a:lnTo>
                <a:lnTo>
                  <a:pt x="494" y="533"/>
                </a:lnTo>
                <a:lnTo>
                  <a:pt x="491" y="529"/>
                </a:lnTo>
                <a:lnTo>
                  <a:pt x="482" y="515"/>
                </a:lnTo>
                <a:lnTo>
                  <a:pt x="472" y="504"/>
                </a:lnTo>
                <a:lnTo>
                  <a:pt x="463" y="498"/>
                </a:lnTo>
                <a:lnTo>
                  <a:pt x="458" y="495"/>
                </a:lnTo>
                <a:lnTo>
                  <a:pt x="453" y="493"/>
                </a:lnTo>
                <a:lnTo>
                  <a:pt x="449" y="493"/>
                </a:lnTo>
                <a:lnTo>
                  <a:pt x="444" y="493"/>
                </a:lnTo>
                <a:lnTo>
                  <a:pt x="434" y="494"/>
                </a:lnTo>
                <a:lnTo>
                  <a:pt x="431" y="495"/>
                </a:lnTo>
                <a:lnTo>
                  <a:pt x="421" y="500"/>
                </a:lnTo>
                <a:lnTo>
                  <a:pt x="417" y="504"/>
                </a:lnTo>
                <a:lnTo>
                  <a:pt x="408" y="511"/>
                </a:lnTo>
                <a:lnTo>
                  <a:pt x="398" y="521"/>
                </a:lnTo>
                <a:lnTo>
                  <a:pt x="390" y="534"/>
                </a:lnTo>
                <a:lnTo>
                  <a:pt x="386" y="538"/>
                </a:lnTo>
                <a:lnTo>
                  <a:pt x="377" y="551"/>
                </a:lnTo>
                <a:lnTo>
                  <a:pt x="358" y="580"/>
                </a:lnTo>
                <a:lnTo>
                  <a:pt x="341" y="610"/>
                </a:lnTo>
                <a:lnTo>
                  <a:pt x="331" y="623"/>
                </a:lnTo>
                <a:lnTo>
                  <a:pt x="342" y="627"/>
                </a:lnTo>
                <a:lnTo>
                  <a:pt x="335" y="620"/>
                </a:lnTo>
                <a:lnTo>
                  <a:pt x="326" y="632"/>
                </a:lnTo>
                <a:lnTo>
                  <a:pt x="316" y="642"/>
                </a:lnTo>
                <a:lnTo>
                  <a:pt x="307" y="651"/>
                </a:lnTo>
                <a:lnTo>
                  <a:pt x="316" y="658"/>
                </a:lnTo>
                <a:lnTo>
                  <a:pt x="311" y="647"/>
                </a:lnTo>
                <a:lnTo>
                  <a:pt x="302" y="653"/>
                </a:lnTo>
                <a:lnTo>
                  <a:pt x="306" y="665"/>
                </a:lnTo>
                <a:lnTo>
                  <a:pt x="306" y="652"/>
                </a:lnTo>
                <a:lnTo>
                  <a:pt x="296" y="656"/>
                </a:lnTo>
                <a:lnTo>
                  <a:pt x="297" y="667"/>
                </a:lnTo>
                <a:lnTo>
                  <a:pt x="297" y="656"/>
                </a:lnTo>
                <a:lnTo>
                  <a:pt x="288" y="655"/>
                </a:lnTo>
                <a:lnTo>
                  <a:pt x="288" y="666"/>
                </a:lnTo>
                <a:lnTo>
                  <a:pt x="293" y="655"/>
                </a:lnTo>
                <a:lnTo>
                  <a:pt x="283" y="652"/>
                </a:lnTo>
                <a:lnTo>
                  <a:pt x="273" y="646"/>
                </a:lnTo>
                <a:lnTo>
                  <a:pt x="269" y="657"/>
                </a:lnTo>
                <a:lnTo>
                  <a:pt x="278" y="648"/>
                </a:lnTo>
                <a:lnTo>
                  <a:pt x="268" y="641"/>
                </a:lnTo>
                <a:lnTo>
                  <a:pt x="258" y="631"/>
                </a:lnTo>
                <a:lnTo>
                  <a:pt x="248" y="620"/>
                </a:lnTo>
                <a:lnTo>
                  <a:pt x="228" y="596"/>
                </a:lnTo>
                <a:lnTo>
                  <a:pt x="208" y="570"/>
                </a:lnTo>
                <a:lnTo>
                  <a:pt x="191" y="548"/>
                </a:lnTo>
                <a:lnTo>
                  <a:pt x="182" y="538"/>
                </a:lnTo>
                <a:lnTo>
                  <a:pt x="173" y="529"/>
                </a:lnTo>
                <a:lnTo>
                  <a:pt x="166" y="523"/>
                </a:lnTo>
                <a:lnTo>
                  <a:pt x="161" y="519"/>
                </a:lnTo>
                <a:lnTo>
                  <a:pt x="154" y="515"/>
                </a:lnTo>
                <a:lnTo>
                  <a:pt x="147" y="514"/>
                </a:lnTo>
                <a:lnTo>
                  <a:pt x="143" y="513"/>
                </a:lnTo>
                <a:lnTo>
                  <a:pt x="136" y="511"/>
                </a:lnTo>
                <a:lnTo>
                  <a:pt x="125" y="514"/>
                </a:lnTo>
                <a:lnTo>
                  <a:pt x="121" y="515"/>
                </a:lnTo>
                <a:lnTo>
                  <a:pt x="110" y="520"/>
                </a:lnTo>
                <a:lnTo>
                  <a:pt x="106" y="524"/>
                </a:lnTo>
                <a:lnTo>
                  <a:pt x="97" y="531"/>
                </a:lnTo>
                <a:lnTo>
                  <a:pt x="89" y="541"/>
                </a:lnTo>
                <a:lnTo>
                  <a:pt x="80" y="553"/>
                </a:lnTo>
                <a:lnTo>
                  <a:pt x="71" y="564"/>
                </a:lnTo>
                <a:lnTo>
                  <a:pt x="64" y="574"/>
                </a:lnTo>
                <a:lnTo>
                  <a:pt x="62" y="574"/>
                </a:lnTo>
                <a:lnTo>
                  <a:pt x="55" y="582"/>
                </a:lnTo>
                <a:lnTo>
                  <a:pt x="45" y="595"/>
                </a:lnTo>
                <a:lnTo>
                  <a:pt x="28" y="620"/>
                </a:lnTo>
                <a:lnTo>
                  <a:pt x="25" y="623"/>
                </a:lnTo>
                <a:lnTo>
                  <a:pt x="16" y="635"/>
                </a:lnTo>
                <a:lnTo>
                  <a:pt x="9" y="646"/>
                </a:lnTo>
                <a:lnTo>
                  <a:pt x="3" y="656"/>
                </a:lnTo>
                <a:lnTo>
                  <a:pt x="14" y="660"/>
                </a:lnTo>
                <a:lnTo>
                  <a:pt x="7" y="652"/>
                </a:lnTo>
                <a:lnTo>
                  <a:pt x="0" y="66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644" name="Freeform 4">
            <a:extLst>
              <a:ext uri="{FF2B5EF4-FFF2-40B4-BE49-F238E27FC236}">
                <a16:creationId xmlns:a16="http://schemas.microsoft.com/office/drawing/2014/main" xmlns="" id="{B2674EC9-103A-DB42-A10C-8696AFA9E4D6}"/>
              </a:ext>
            </a:extLst>
          </p:cNvPr>
          <p:cNvSpPr>
            <a:spLocks/>
          </p:cNvSpPr>
          <p:nvPr/>
        </p:nvSpPr>
        <p:spPr bwMode="auto">
          <a:xfrm>
            <a:off x="4964113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45" name="Freeform 5">
            <a:extLst>
              <a:ext uri="{FF2B5EF4-FFF2-40B4-BE49-F238E27FC236}">
                <a16:creationId xmlns:a16="http://schemas.microsoft.com/office/drawing/2014/main" xmlns="" id="{E6DB92C6-3DDA-2249-91A9-C994E6B5B6F1}"/>
              </a:ext>
            </a:extLst>
          </p:cNvPr>
          <p:cNvSpPr>
            <a:spLocks/>
          </p:cNvSpPr>
          <p:nvPr/>
        </p:nvSpPr>
        <p:spPr bwMode="auto">
          <a:xfrm>
            <a:off x="5011738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46" name="Freeform 6">
            <a:extLst>
              <a:ext uri="{FF2B5EF4-FFF2-40B4-BE49-F238E27FC236}">
                <a16:creationId xmlns:a16="http://schemas.microsoft.com/office/drawing/2014/main" xmlns="" id="{0939DCEE-C63B-6140-B5B7-09C5012256EC}"/>
              </a:ext>
            </a:extLst>
          </p:cNvPr>
          <p:cNvSpPr>
            <a:spLocks/>
          </p:cNvSpPr>
          <p:nvPr/>
        </p:nvSpPr>
        <p:spPr bwMode="auto">
          <a:xfrm>
            <a:off x="5057776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47" name="Freeform 7">
            <a:extLst>
              <a:ext uri="{FF2B5EF4-FFF2-40B4-BE49-F238E27FC236}">
                <a16:creationId xmlns:a16="http://schemas.microsoft.com/office/drawing/2014/main" xmlns="" id="{A12F416D-9E19-1444-91EA-236A54C077B3}"/>
              </a:ext>
            </a:extLst>
          </p:cNvPr>
          <p:cNvSpPr>
            <a:spLocks/>
          </p:cNvSpPr>
          <p:nvPr/>
        </p:nvSpPr>
        <p:spPr bwMode="auto">
          <a:xfrm>
            <a:off x="5105401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48" name="Freeform 8">
            <a:extLst>
              <a:ext uri="{FF2B5EF4-FFF2-40B4-BE49-F238E27FC236}">
                <a16:creationId xmlns:a16="http://schemas.microsoft.com/office/drawing/2014/main" xmlns="" id="{C6467460-B3B1-7842-A69C-BCA41967669A}"/>
              </a:ext>
            </a:extLst>
          </p:cNvPr>
          <p:cNvSpPr>
            <a:spLocks/>
          </p:cNvSpPr>
          <p:nvPr/>
        </p:nvSpPr>
        <p:spPr bwMode="auto">
          <a:xfrm>
            <a:off x="5153026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49" name="Freeform 9">
            <a:extLst>
              <a:ext uri="{FF2B5EF4-FFF2-40B4-BE49-F238E27FC236}">
                <a16:creationId xmlns:a16="http://schemas.microsoft.com/office/drawing/2014/main" xmlns="" id="{346E9C69-CCAB-7642-BC00-29CD9E12B6D8}"/>
              </a:ext>
            </a:extLst>
          </p:cNvPr>
          <p:cNvSpPr>
            <a:spLocks/>
          </p:cNvSpPr>
          <p:nvPr/>
        </p:nvSpPr>
        <p:spPr bwMode="auto">
          <a:xfrm>
            <a:off x="5200651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0" name="Freeform 10">
            <a:extLst>
              <a:ext uri="{FF2B5EF4-FFF2-40B4-BE49-F238E27FC236}">
                <a16:creationId xmlns:a16="http://schemas.microsoft.com/office/drawing/2014/main" xmlns="" id="{8BDE813D-D7A3-C942-9EA8-C31A8F82F3B0}"/>
              </a:ext>
            </a:extLst>
          </p:cNvPr>
          <p:cNvSpPr>
            <a:spLocks/>
          </p:cNvSpPr>
          <p:nvPr/>
        </p:nvSpPr>
        <p:spPr bwMode="auto">
          <a:xfrm>
            <a:off x="5248276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1" name="Freeform 11">
            <a:extLst>
              <a:ext uri="{FF2B5EF4-FFF2-40B4-BE49-F238E27FC236}">
                <a16:creationId xmlns:a16="http://schemas.microsoft.com/office/drawing/2014/main" xmlns="" id="{4F012B67-595A-B143-BC90-72BCE9F2BA57}"/>
              </a:ext>
            </a:extLst>
          </p:cNvPr>
          <p:cNvSpPr>
            <a:spLocks/>
          </p:cNvSpPr>
          <p:nvPr/>
        </p:nvSpPr>
        <p:spPr bwMode="auto">
          <a:xfrm>
            <a:off x="5295901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2" name="Freeform 12">
            <a:extLst>
              <a:ext uri="{FF2B5EF4-FFF2-40B4-BE49-F238E27FC236}">
                <a16:creationId xmlns:a16="http://schemas.microsoft.com/office/drawing/2014/main" xmlns="" id="{EFA0F243-A1C1-3F4D-B54E-D333CAB3704C}"/>
              </a:ext>
            </a:extLst>
          </p:cNvPr>
          <p:cNvSpPr>
            <a:spLocks/>
          </p:cNvSpPr>
          <p:nvPr/>
        </p:nvSpPr>
        <p:spPr bwMode="auto">
          <a:xfrm>
            <a:off x="5343526" y="1890713"/>
            <a:ext cx="22225" cy="23812"/>
          </a:xfrm>
          <a:custGeom>
            <a:avLst/>
            <a:gdLst>
              <a:gd name="T0" fmla="*/ 2147483646 w 14"/>
              <a:gd name="T1" fmla="*/ 0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0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2147483646 h 15"/>
              <a:gd name="T26" fmla="*/ 2147483646 w 14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7" y="0"/>
                </a:move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9" y="15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3" name="Freeform 13">
            <a:extLst>
              <a:ext uri="{FF2B5EF4-FFF2-40B4-BE49-F238E27FC236}">
                <a16:creationId xmlns:a16="http://schemas.microsoft.com/office/drawing/2014/main" xmlns="" id="{0972A716-793A-8245-9594-620B566AD0E8}"/>
              </a:ext>
            </a:extLst>
          </p:cNvPr>
          <p:cNvSpPr>
            <a:spLocks/>
          </p:cNvSpPr>
          <p:nvPr/>
        </p:nvSpPr>
        <p:spPr bwMode="auto">
          <a:xfrm>
            <a:off x="5389563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4" name="Freeform 14">
            <a:extLst>
              <a:ext uri="{FF2B5EF4-FFF2-40B4-BE49-F238E27FC236}">
                <a16:creationId xmlns:a16="http://schemas.microsoft.com/office/drawing/2014/main" xmlns="" id="{93A57C21-F3DE-8D48-81A9-6FAA45D61C7D}"/>
              </a:ext>
            </a:extLst>
          </p:cNvPr>
          <p:cNvSpPr>
            <a:spLocks/>
          </p:cNvSpPr>
          <p:nvPr/>
        </p:nvSpPr>
        <p:spPr bwMode="auto">
          <a:xfrm>
            <a:off x="5437188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5" name="Freeform 15">
            <a:extLst>
              <a:ext uri="{FF2B5EF4-FFF2-40B4-BE49-F238E27FC236}">
                <a16:creationId xmlns:a16="http://schemas.microsoft.com/office/drawing/2014/main" xmlns="" id="{6250268F-93BD-0544-9081-0A94551A1B13}"/>
              </a:ext>
            </a:extLst>
          </p:cNvPr>
          <p:cNvSpPr>
            <a:spLocks/>
          </p:cNvSpPr>
          <p:nvPr/>
        </p:nvSpPr>
        <p:spPr bwMode="auto">
          <a:xfrm>
            <a:off x="5484813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6" name="Freeform 16">
            <a:extLst>
              <a:ext uri="{FF2B5EF4-FFF2-40B4-BE49-F238E27FC236}">
                <a16:creationId xmlns:a16="http://schemas.microsoft.com/office/drawing/2014/main" xmlns="" id="{480642DB-5C64-EA47-A501-0DF588677F13}"/>
              </a:ext>
            </a:extLst>
          </p:cNvPr>
          <p:cNvSpPr>
            <a:spLocks/>
          </p:cNvSpPr>
          <p:nvPr/>
        </p:nvSpPr>
        <p:spPr bwMode="auto">
          <a:xfrm>
            <a:off x="5532438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7" name="Freeform 17">
            <a:extLst>
              <a:ext uri="{FF2B5EF4-FFF2-40B4-BE49-F238E27FC236}">
                <a16:creationId xmlns:a16="http://schemas.microsoft.com/office/drawing/2014/main" xmlns="" id="{38497AFA-0860-DD49-9280-EB5D34A94E7C}"/>
              </a:ext>
            </a:extLst>
          </p:cNvPr>
          <p:cNvSpPr>
            <a:spLocks/>
          </p:cNvSpPr>
          <p:nvPr/>
        </p:nvSpPr>
        <p:spPr bwMode="auto">
          <a:xfrm>
            <a:off x="5580063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8" name="Freeform 18">
            <a:extLst>
              <a:ext uri="{FF2B5EF4-FFF2-40B4-BE49-F238E27FC236}">
                <a16:creationId xmlns:a16="http://schemas.microsoft.com/office/drawing/2014/main" xmlns="" id="{CC709766-9E85-0140-944D-07C8B95CC660}"/>
              </a:ext>
            </a:extLst>
          </p:cNvPr>
          <p:cNvSpPr>
            <a:spLocks/>
          </p:cNvSpPr>
          <p:nvPr/>
        </p:nvSpPr>
        <p:spPr bwMode="auto">
          <a:xfrm>
            <a:off x="5627688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9" name="Freeform 19">
            <a:extLst>
              <a:ext uri="{FF2B5EF4-FFF2-40B4-BE49-F238E27FC236}">
                <a16:creationId xmlns:a16="http://schemas.microsoft.com/office/drawing/2014/main" xmlns="" id="{22C7333A-8002-374F-A0ED-8561B8A11C9E}"/>
              </a:ext>
            </a:extLst>
          </p:cNvPr>
          <p:cNvSpPr>
            <a:spLocks/>
          </p:cNvSpPr>
          <p:nvPr/>
        </p:nvSpPr>
        <p:spPr bwMode="auto">
          <a:xfrm>
            <a:off x="5673726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0" name="Freeform 20">
            <a:extLst>
              <a:ext uri="{FF2B5EF4-FFF2-40B4-BE49-F238E27FC236}">
                <a16:creationId xmlns:a16="http://schemas.microsoft.com/office/drawing/2014/main" xmlns="" id="{BD595B1F-379B-7C40-9F3C-CCD9DBF8741D}"/>
              </a:ext>
            </a:extLst>
          </p:cNvPr>
          <p:cNvSpPr>
            <a:spLocks/>
          </p:cNvSpPr>
          <p:nvPr/>
        </p:nvSpPr>
        <p:spPr bwMode="auto">
          <a:xfrm>
            <a:off x="5721351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1" name="Freeform 21">
            <a:extLst>
              <a:ext uri="{FF2B5EF4-FFF2-40B4-BE49-F238E27FC236}">
                <a16:creationId xmlns:a16="http://schemas.microsoft.com/office/drawing/2014/main" xmlns="" id="{C61DCA92-BEA3-3045-A74E-FDF4B4085BE7}"/>
              </a:ext>
            </a:extLst>
          </p:cNvPr>
          <p:cNvSpPr>
            <a:spLocks/>
          </p:cNvSpPr>
          <p:nvPr/>
        </p:nvSpPr>
        <p:spPr bwMode="auto">
          <a:xfrm>
            <a:off x="5768976" y="1892301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2" name="Freeform 22">
            <a:extLst>
              <a:ext uri="{FF2B5EF4-FFF2-40B4-BE49-F238E27FC236}">
                <a16:creationId xmlns:a16="http://schemas.microsoft.com/office/drawing/2014/main" xmlns="" id="{50F6E58D-B83F-FA4F-A339-BF4E92D0DE9F}"/>
              </a:ext>
            </a:extLst>
          </p:cNvPr>
          <p:cNvSpPr>
            <a:spLocks/>
          </p:cNvSpPr>
          <p:nvPr/>
        </p:nvSpPr>
        <p:spPr bwMode="auto">
          <a:xfrm>
            <a:off x="5816601" y="1892301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3" name="Freeform 23">
            <a:extLst>
              <a:ext uri="{FF2B5EF4-FFF2-40B4-BE49-F238E27FC236}">
                <a16:creationId xmlns:a16="http://schemas.microsoft.com/office/drawing/2014/main" xmlns="" id="{CF2508E5-1507-224B-B410-B45E7304118D}"/>
              </a:ext>
            </a:extLst>
          </p:cNvPr>
          <p:cNvSpPr>
            <a:spLocks/>
          </p:cNvSpPr>
          <p:nvPr/>
        </p:nvSpPr>
        <p:spPr bwMode="auto">
          <a:xfrm>
            <a:off x="5864226" y="1892301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4" name="Freeform 24">
            <a:extLst>
              <a:ext uri="{FF2B5EF4-FFF2-40B4-BE49-F238E27FC236}">
                <a16:creationId xmlns:a16="http://schemas.microsoft.com/office/drawing/2014/main" xmlns="" id="{90258085-EC2D-EC40-BA35-4ACF46457969}"/>
              </a:ext>
            </a:extLst>
          </p:cNvPr>
          <p:cNvSpPr>
            <a:spLocks/>
          </p:cNvSpPr>
          <p:nvPr/>
        </p:nvSpPr>
        <p:spPr bwMode="auto">
          <a:xfrm>
            <a:off x="5911851" y="1892301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5" name="Freeform 25">
            <a:extLst>
              <a:ext uri="{FF2B5EF4-FFF2-40B4-BE49-F238E27FC236}">
                <a16:creationId xmlns:a16="http://schemas.microsoft.com/office/drawing/2014/main" xmlns="" id="{68202AD7-678D-CC43-920F-324290C7BAC8}"/>
              </a:ext>
            </a:extLst>
          </p:cNvPr>
          <p:cNvSpPr>
            <a:spLocks/>
          </p:cNvSpPr>
          <p:nvPr/>
        </p:nvSpPr>
        <p:spPr bwMode="auto">
          <a:xfrm>
            <a:off x="5957888" y="1892301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6" name="Freeform 26">
            <a:extLst>
              <a:ext uri="{FF2B5EF4-FFF2-40B4-BE49-F238E27FC236}">
                <a16:creationId xmlns:a16="http://schemas.microsoft.com/office/drawing/2014/main" xmlns="" id="{4BEBC91E-790D-C942-A14F-5550F5977FD6}"/>
              </a:ext>
            </a:extLst>
          </p:cNvPr>
          <p:cNvSpPr>
            <a:spLocks/>
          </p:cNvSpPr>
          <p:nvPr/>
        </p:nvSpPr>
        <p:spPr bwMode="auto">
          <a:xfrm>
            <a:off x="6005513" y="1892301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7" name="Freeform 27">
            <a:extLst>
              <a:ext uri="{FF2B5EF4-FFF2-40B4-BE49-F238E27FC236}">
                <a16:creationId xmlns:a16="http://schemas.microsoft.com/office/drawing/2014/main" xmlns="" id="{DBB0A666-2536-984C-8DC8-A3D900DF76F7}"/>
              </a:ext>
            </a:extLst>
          </p:cNvPr>
          <p:cNvSpPr>
            <a:spLocks/>
          </p:cNvSpPr>
          <p:nvPr/>
        </p:nvSpPr>
        <p:spPr bwMode="auto">
          <a:xfrm>
            <a:off x="6053138" y="1892301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8" name="Freeform 28">
            <a:extLst>
              <a:ext uri="{FF2B5EF4-FFF2-40B4-BE49-F238E27FC236}">
                <a16:creationId xmlns:a16="http://schemas.microsoft.com/office/drawing/2014/main" xmlns="" id="{D6D034B9-D6E0-A643-9B80-DD317CE4EE7C}"/>
              </a:ext>
            </a:extLst>
          </p:cNvPr>
          <p:cNvSpPr>
            <a:spLocks/>
          </p:cNvSpPr>
          <p:nvPr/>
        </p:nvSpPr>
        <p:spPr bwMode="auto">
          <a:xfrm>
            <a:off x="6100763" y="1892301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9" name="Freeform 29">
            <a:extLst>
              <a:ext uri="{FF2B5EF4-FFF2-40B4-BE49-F238E27FC236}">
                <a16:creationId xmlns:a16="http://schemas.microsoft.com/office/drawing/2014/main" xmlns="" id="{42B0F4E5-C652-AE4A-A139-942B3D30EB77}"/>
              </a:ext>
            </a:extLst>
          </p:cNvPr>
          <p:cNvSpPr>
            <a:spLocks/>
          </p:cNvSpPr>
          <p:nvPr/>
        </p:nvSpPr>
        <p:spPr bwMode="auto">
          <a:xfrm>
            <a:off x="6148388" y="1892301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0" name="Freeform 30">
            <a:extLst>
              <a:ext uri="{FF2B5EF4-FFF2-40B4-BE49-F238E27FC236}">
                <a16:creationId xmlns:a16="http://schemas.microsoft.com/office/drawing/2014/main" xmlns="" id="{9072F9AD-AB0A-C74F-82E7-BC69B1B018AE}"/>
              </a:ext>
            </a:extLst>
          </p:cNvPr>
          <p:cNvSpPr>
            <a:spLocks/>
          </p:cNvSpPr>
          <p:nvPr/>
        </p:nvSpPr>
        <p:spPr bwMode="auto">
          <a:xfrm>
            <a:off x="6196013" y="1892301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1" name="Freeform 31">
            <a:extLst>
              <a:ext uri="{FF2B5EF4-FFF2-40B4-BE49-F238E27FC236}">
                <a16:creationId xmlns:a16="http://schemas.microsoft.com/office/drawing/2014/main" xmlns="" id="{CDFFE8B5-CB4E-8042-BA14-BBB41CABE461}"/>
              </a:ext>
            </a:extLst>
          </p:cNvPr>
          <p:cNvSpPr>
            <a:spLocks/>
          </p:cNvSpPr>
          <p:nvPr/>
        </p:nvSpPr>
        <p:spPr bwMode="auto">
          <a:xfrm>
            <a:off x="6243639" y="1892301"/>
            <a:ext cx="22225" cy="23813"/>
          </a:xfrm>
          <a:custGeom>
            <a:avLst/>
            <a:gdLst>
              <a:gd name="T0" fmla="*/ 2147483646 w 14"/>
              <a:gd name="T1" fmla="*/ 0 h 15"/>
              <a:gd name="T2" fmla="*/ 2147483646 w 14"/>
              <a:gd name="T3" fmla="*/ 0 h 15"/>
              <a:gd name="T4" fmla="*/ 2147483646 w 14"/>
              <a:gd name="T5" fmla="*/ 2147483646 h 15"/>
              <a:gd name="T6" fmla="*/ 0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0 h 15"/>
              <a:gd name="T26" fmla="*/ 2147483646 w 14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9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2" name="Freeform 32">
            <a:extLst>
              <a:ext uri="{FF2B5EF4-FFF2-40B4-BE49-F238E27FC236}">
                <a16:creationId xmlns:a16="http://schemas.microsoft.com/office/drawing/2014/main" xmlns="" id="{133F4147-0D44-BC4B-914B-508FB8109AA2}"/>
              </a:ext>
            </a:extLst>
          </p:cNvPr>
          <p:cNvSpPr>
            <a:spLocks/>
          </p:cNvSpPr>
          <p:nvPr/>
        </p:nvSpPr>
        <p:spPr bwMode="auto">
          <a:xfrm>
            <a:off x="6289676" y="1892301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3" name="Freeform 33">
            <a:extLst>
              <a:ext uri="{FF2B5EF4-FFF2-40B4-BE49-F238E27FC236}">
                <a16:creationId xmlns:a16="http://schemas.microsoft.com/office/drawing/2014/main" xmlns="" id="{4D4434FD-74F1-EF44-8B37-FC960C8B5193}"/>
              </a:ext>
            </a:extLst>
          </p:cNvPr>
          <p:cNvSpPr>
            <a:spLocks/>
          </p:cNvSpPr>
          <p:nvPr/>
        </p:nvSpPr>
        <p:spPr bwMode="auto">
          <a:xfrm>
            <a:off x="6337301" y="1892301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4" name="Freeform 34">
            <a:extLst>
              <a:ext uri="{FF2B5EF4-FFF2-40B4-BE49-F238E27FC236}">
                <a16:creationId xmlns:a16="http://schemas.microsoft.com/office/drawing/2014/main" xmlns="" id="{06E1D571-FBCF-AF48-B865-3DD3CB90DB3D}"/>
              </a:ext>
            </a:extLst>
          </p:cNvPr>
          <p:cNvSpPr>
            <a:spLocks/>
          </p:cNvSpPr>
          <p:nvPr/>
        </p:nvSpPr>
        <p:spPr bwMode="auto">
          <a:xfrm>
            <a:off x="6384926" y="1892301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5" name="Freeform 35">
            <a:extLst>
              <a:ext uri="{FF2B5EF4-FFF2-40B4-BE49-F238E27FC236}">
                <a16:creationId xmlns:a16="http://schemas.microsoft.com/office/drawing/2014/main" xmlns="" id="{E6D8B1D4-6044-154D-B959-CD76174403DF}"/>
              </a:ext>
            </a:extLst>
          </p:cNvPr>
          <p:cNvSpPr>
            <a:spLocks/>
          </p:cNvSpPr>
          <p:nvPr/>
        </p:nvSpPr>
        <p:spPr bwMode="auto">
          <a:xfrm>
            <a:off x="6432551" y="1892301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6" name="Freeform 36">
            <a:extLst>
              <a:ext uri="{FF2B5EF4-FFF2-40B4-BE49-F238E27FC236}">
                <a16:creationId xmlns:a16="http://schemas.microsoft.com/office/drawing/2014/main" xmlns="" id="{F1C27156-AA2D-DE44-AFE7-79AF455E41B3}"/>
              </a:ext>
            </a:extLst>
          </p:cNvPr>
          <p:cNvSpPr>
            <a:spLocks/>
          </p:cNvSpPr>
          <p:nvPr/>
        </p:nvSpPr>
        <p:spPr bwMode="auto">
          <a:xfrm>
            <a:off x="6480176" y="1892301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7" name="Freeform 37">
            <a:extLst>
              <a:ext uri="{FF2B5EF4-FFF2-40B4-BE49-F238E27FC236}">
                <a16:creationId xmlns:a16="http://schemas.microsoft.com/office/drawing/2014/main" xmlns="" id="{29D40331-E1AB-5045-82D6-6A3C5F01F5E5}"/>
              </a:ext>
            </a:extLst>
          </p:cNvPr>
          <p:cNvSpPr>
            <a:spLocks/>
          </p:cNvSpPr>
          <p:nvPr/>
        </p:nvSpPr>
        <p:spPr bwMode="auto">
          <a:xfrm>
            <a:off x="6497638" y="1890713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8" name="Freeform 38">
            <a:extLst>
              <a:ext uri="{FF2B5EF4-FFF2-40B4-BE49-F238E27FC236}">
                <a16:creationId xmlns:a16="http://schemas.microsoft.com/office/drawing/2014/main" xmlns="" id="{0B72888E-956F-244A-99CB-0C1E878ECBCA}"/>
              </a:ext>
            </a:extLst>
          </p:cNvPr>
          <p:cNvSpPr>
            <a:spLocks/>
          </p:cNvSpPr>
          <p:nvPr/>
        </p:nvSpPr>
        <p:spPr bwMode="auto">
          <a:xfrm>
            <a:off x="6543676" y="1906588"/>
            <a:ext cx="22225" cy="23812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0 h 15"/>
              <a:gd name="T4" fmla="*/ 2147483646 w 14"/>
              <a:gd name="T5" fmla="*/ 2147483646 h 15"/>
              <a:gd name="T6" fmla="*/ 2147483646 w 14"/>
              <a:gd name="T7" fmla="*/ 2147483646 h 15"/>
              <a:gd name="T8" fmla="*/ 0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2147483646 h 15"/>
              <a:gd name="T26" fmla="*/ 2147483646 w 14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9" y="1"/>
                </a:moveTo>
                <a:lnTo>
                  <a:pt x="7" y="0"/>
                </a:lnTo>
                <a:lnTo>
                  <a:pt x="3" y="1"/>
                </a:lnTo>
                <a:lnTo>
                  <a:pt x="1" y="3"/>
                </a:lnTo>
                <a:lnTo>
                  <a:pt x="0" y="8"/>
                </a:lnTo>
                <a:lnTo>
                  <a:pt x="1" y="13"/>
                </a:lnTo>
                <a:lnTo>
                  <a:pt x="3" y="15"/>
                </a:lnTo>
                <a:lnTo>
                  <a:pt x="7" y="15"/>
                </a:lnTo>
                <a:lnTo>
                  <a:pt x="9" y="15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9" name="Freeform 39">
            <a:extLst>
              <a:ext uri="{FF2B5EF4-FFF2-40B4-BE49-F238E27FC236}">
                <a16:creationId xmlns:a16="http://schemas.microsoft.com/office/drawing/2014/main" xmlns="" id="{9E9D3609-FD50-6640-8D62-EC8C56A50B11}"/>
              </a:ext>
            </a:extLst>
          </p:cNvPr>
          <p:cNvSpPr>
            <a:spLocks/>
          </p:cNvSpPr>
          <p:nvPr/>
        </p:nvSpPr>
        <p:spPr bwMode="auto">
          <a:xfrm>
            <a:off x="6586538" y="1922463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1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0" name="Freeform 40">
            <a:extLst>
              <a:ext uri="{FF2B5EF4-FFF2-40B4-BE49-F238E27FC236}">
                <a16:creationId xmlns:a16="http://schemas.microsoft.com/office/drawing/2014/main" xmlns="" id="{7ED984EF-4230-3C4D-AC27-284EED40EDB6}"/>
              </a:ext>
            </a:extLst>
          </p:cNvPr>
          <p:cNvSpPr>
            <a:spLocks/>
          </p:cNvSpPr>
          <p:nvPr/>
        </p:nvSpPr>
        <p:spPr bwMode="auto">
          <a:xfrm>
            <a:off x="6630988" y="1939926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0"/>
                </a:moveTo>
                <a:lnTo>
                  <a:pt x="8" y="0"/>
                </a:lnTo>
                <a:lnTo>
                  <a:pt x="4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1" name="Freeform 41">
            <a:extLst>
              <a:ext uri="{FF2B5EF4-FFF2-40B4-BE49-F238E27FC236}">
                <a16:creationId xmlns:a16="http://schemas.microsoft.com/office/drawing/2014/main" xmlns="" id="{0A6D2A21-85CA-8946-9E15-1CABD50A285C}"/>
              </a:ext>
            </a:extLst>
          </p:cNvPr>
          <p:cNvSpPr>
            <a:spLocks/>
          </p:cNvSpPr>
          <p:nvPr/>
        </p:nvSpPr>
        <p:spPr bwMode="auto">
          <a:xfrm>
            <a:off x="6675438" y="1955801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0"/>
                </a:move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1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2" name="Freeform 42">
            <a:extLst>
              <a:ext uri="{FF2B5EF4-FFF2-40B4-BE49-F238E27FC236}">
                <a16:creationId xmlns:a16="http://schemas.microsoft.com/office/drawing/2014/main" xmlns="" id="{C6D64E4C-48EE-EA4A-87A0-FD062F90D94E}"/>
              </a:ext>
            </a:extLst>
          </p:cNvPr>
          <p:cNvSpPr>
            <a:spLocks/>
          </p:cNvSpPr>
          <p:nvPr/>
        </p:nvSpPr>
        <p:spPr bwMode="auto">
          <a:xfrm>
            <a:off x="6719888" y="1971676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0"/>
                </a:moveTo>
                <a:lnTo>
                  <a:pt x="8" y="0"/>
                </a:lnTo>
                <a:lnTo>
                  <a:pt x="4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3" name="Freeform 43">
            <a:extLst>
              <a:ext uri="{FF2B5EF4-FFF2-40B4-BE49-F238E27FC236}">
                <a16:creationId xmlns:a16="http://schemas.microsoft.com/office/drawing/2014/main" xmlns="" id="{FFCD6013-C607-614E-9FA4-8EC2956BF381}"/>
              </a:ext>
            </a:extLst>
          </p:cNvPr>
          <p:cNvSpPr>
            <a:spLocks/>
          </p:cNvSpPr>
          <p:nvPr/>
        </p:nvSpPr>
        <p:spPr bwMode="auto">
          <a:xfrm>
            <a:off x="6764338" y="1987551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1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4" name="Freeform 44">
            <a:extLst>
              <a:ext uri="{FF2B5EF4-FFF2-40B4-BE49-F238E27FC236}">
                <a16:creationId xmlns:a16="http://schemas.microsoft.com/office/drawing/2014/main" xmlns="" id="{5E92CB4A-816A-A442-9E33-05737FEABF8E}"/>
              </a:ext>
            </a:extLst>
          </p:cNvPr>
          <p:cNvSpPr>
            <a:spLocks/>
          </p:cNvSpPr>
          <p:nvPr/>
        </p:nvSpPr>
        <p:spPr bwMode="auto">
          <a:xfrm>
            <a:off x="6808788" y="2003426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1"/>
                </a:moveTo>
                <a:lnTo>
                  <a:pt x="8" y="0"/>
                </a:ln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5" name="Freeform 45">
            <a:extLst>
              <a:ext uri="{FF2B5EF4-FFF2-40B4-BE49-F238E27FC236}">
                <a16:creationId xmlns:a16="http://schemas.microsoft.com/office/drawing/2014/main" xmlns="" id="{458089EA-89B8-7048-A385-979913B2196F}"/>
              </a:ext>
            </a:extLst>
          </p:cNvPr>
          <p:cNvSpPr>
            <a:spLocks/>
          </p:cNvSpPr>
          <p:nvPr/>
        </p:nvSpPr>
        <p:spPr bwMode="auto">
          <a:xfrm>
            <a:off x="6853238" y="202088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1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6" name="Freeform 46">
            <a:extLst>
              <a:ext uri="{FF2B5EF4-FFF2-40B4-BE49-F238E27FC236}">
                <a16:creationId xmlns:a16="http://schemas.microsoft.com/office/drawing/2014/main" xmlns="" id="{4AB2101B-458A-384D-9975-A7EF37F57EC3}"/>
              </a:ext>
            </a:extLst>
          </p:cNvPr>
          <p:cNvSpPr>
            <a:spLocks/>
          </p:cNvSpPr>
          <p:nvPr/>
        </p:nvSpPr>
        <p:spPr bwMode="auto">
          <a:xfrm>
            <a:off x="6897688" y="203676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2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2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7" name="Freeform 47">
            <a:extLst>
              <a:ext uri="{FF2B5EF4-FFF2-40B4-BE49-F238E27FC236}">
                <a16:creationId xmlns:a16="http://schemas.microsoft.com/office/drawing/2014/main" xmlns="" id="{FA6A4D80-816A-C943-8722-51548EDE7D8F}"/>
              </a:ext>
            </a:extLst>
          </p:cNvPr>
          <p:cNvSpPr>
            <a:spLocks/>
          </p:cNvSpPr>
          <p:nvPr/>
        </p:nvSpPr>
        <p:spPr bwMode="auto">
          <a:xfrm>
            <a:off x="6943726" y="20526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0"/>
                </a:moveTo>
                <a:lnTo>
                  <a:pt x="7" y="0"/>
                </a:lnTo>
                <a:lnTo>
                  <a:pt x="4" y="0"/>
                </a:lnTo>
                <a:lnTo>
                  <a:pt x="1" y="3"/>
                </a:lnTo>
                <a:lnTo>
                  <a:pt x="0" y="8"/>
                </a:lnTo>
                <a:lnTo>
                  <a:pt x="1" y="13"/>
                </a:lnTo>
                <a:lnTo>
                  <a:pt x="4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8" name="Freeform 48">
            <a:extLst>
              <a:ext uri="{FF2B5EF4-FFF2-40B4-BE49-F238E27FC236}">
                <a16:creationId xmlns:a16="http://schemas.microsoft.com/office/drawing/2014/main" xmlns="" id="{E2F72867-F252-CB4A-8763-892B72F34041}"/>
              </a:ext>
            </a:extLst>
          </p:cNvPr>
          <p:cNvSpPr>
            <a:spLocks/>
          </p:cNvSpPr>
          <p:nvPr/>
        </p:nvSpPr>
        <p:spPr bwMode="auto">
          <a:xfrm>
            <a:off x="6986588" y="2068513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2" y="1"/>
                </a:moveTo>
                <a:lnTo>
                  <a:pt x="8" y="0"/>
                </a:ln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2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2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9" name="Freeform 49">
            <a:extLst>
              <a:ext uri="{FF2B5EF4-FFF2-40B4-BE49-F238E27FC236}">
                <a16:creationId xmlns:a16="http://schemas.microsoft.com/office/drawing/2014/main" xmlns="" id="{6560D405-D931-3C48-AA6E-A8AB442897D4}"/>
              </a:ext>
            </a:extLst>
          </p:cNvPr>
          <p:cNvSpPr>
            <a:spLocks/>
          </p:cNvSpPr>
          <p:nvPr/>
        </p:nvSpPr>
        <p:spPr bwMode="auto">
          <a:xfrm>
            <a:off x="7032626" y="2084388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1"/>
                </a:moveTo>
                <a:lnTo>
                  <a:pt x="7" y="0"/>
                </a:lnTo>
                <a:lnTo>
                  <a:pt x="4" y="1"/>
                </a:lnTo>
                <a:lnTo>
                  <a:pt x="1" y="3"/>
                </a:lnTo>
                <a:lnTo>
                  <a:pt x="0" y="8"/>
                </a:lnTo>
                <a:lnTo>
                  <a:pt x="1" y="14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0" name="Freeform 50">
            <a:extLst>
              <a:ext uri="{FF2B5EF4-FFF2-40B4-BE49-F238E27FC236}">
                <a16:creationId xmlns:a16="http://schemas.microsoft.com/office/drawing/2014/main" xmlns="" id="{37BE965B-AAF7-2E45-B3C5-A9BCF35D060B}"/>
              </a:ext>
            </a:extLst>
          </p:cNvPr>
          <p:cNvSpPr>
            <a:spLocks/>
          </p:cNvSpPr>
          <p:nvPr/>
        </p:nvSpPr>
        <p:spPr bwMode="auto">
          <a:xfrm>
            <a:off x="7075488" y="2101851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1" y="14"/>
                </a:lnTo>
                <a:lnTo>
                  <a:pt x="14" y="13"/>
                </a:lnTo>
                <a:lnTo>
                  <a:pt x="15" y="8"/>
                </a:lnTo>
                <a:lnTo>
                  <a:pt x="14" y="2"/>
                </a:lnTo>
                <a:lnTo>
                  <a:pt x="11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1" name="Freeform 51">
            <a:extLst>
              <a:ext uri="{FF2B5EF4-FFF2-40B4-BE49-F238E27FC236}">
                <a16:creationId xmlns:a16="http://schemas.microsoft.com/office/drawing/2014/main" xmlns="" id="{256619EF-9D52-9F46-8314-9A8C40804DB2}"/>
              </a:ext>
            </a:extLst>
          </p:cNvPr>
          <p:cNvSpPr>
            <a:spLocks/>
          </p:cNvSpPr>
          <p:nvPr/>
        </p:nvSpPr>
        <p:spPr bwMode="auto">
          <a:xfrm>
            <a:off x="7121526" y="2117726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0"/>
                </a:moveTo>
                <a:lnTo>
                  <a:pt x="7" y="0"/>
                </a:lnTo>
                <a:lnTo>
                  <a:pt x="4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4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2" name="Freeform 52">
            <a:extLst>
              <a:ext uri="{FF2B5EF4-FFF2-40B4-BE49-F238E27FC236}">
                <a16:creationId xmlns:a16="http://schemas.microsoft.com/office/drawing/2014/main" xmlns="" id="{51E8DC14-0FD4-3245-B605-4D17CB369FFA}"/>
              </a:ext>
            </a:extLst>
          </p:cNvPr>
          <p:cNvSpPr>
            <a:spLocks/>
          </p:cNvSpPr>
          <p:nvPr/>
        </p:nvSpPr>
        <p:spPr bwMode="auto">
          <a:xfrm>
            <a:off x="7164388" y="2133601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0"/>
                </a:move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1" y="14"/>
                </a:lnTo>
                <a:lnTo>
                  <a:pt x="14" y="13"/>
                </a:lnTo>
                <a:lnTo>
                  <a:pt x="15" y="8"/>
                </a:lnTo>
                <a:lnTo>
                  <a:pt x="14" y="3"/>
                </a:lnTo>
                <a:lnTo>
                  <a:pt x="11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3" name="Freeform 53">
            <a:extLst>
              <a:ext uri="{FF2B5EF4-FFF2-40B4-BE49-F238E27FC236}">
                <a16:creationId xmlns:a16="http://schemas.microsoft.com/office/drawing/2014/main" xmlns="" id="{FC2B5A85-5AA1-6B49-AC02-9772A2211494}"/>
              </a:ext>
            </a:extLst>
          </p:cNvPr>
          <p:cNvSpPr>
            <a:spLocks/>
          </p:cNvSpPr>
          <p:nvPr/>
        </p:nvSpPr>
        <p:spPr bwMode="auto">
          <a:xfrm>
            <a:off x="7210426" y="2149476"/>
            <a:ext cx="23813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4" name="Freeform 54">
            <a:extLst>
              <a:ext uri="{FF2B5EF4-FFF2-40B4-BE49-F238E27FC236}">
                <a16:creationId xmlns:a16="http://schemas.microsoft.com/office/drawing/2014/main" xmlns="" id="{72C9328A-E9DE-7446-AF56-4FF60E5D7A8C}"/>
              </a:ext>
            </a:extLst>
          </p:cNvPr>
          <p:cNvSpPr>
            <a:spLocks/>
          </p:cNvSpPr>
          <p:nvPr/>
        </p:nvSpPr>
        <p:spPr bwMode="auto">
          <a:xfrm>
            <a:off x="7253288" y="2165351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8" y="0"/>
                </a:ln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1" y="15"/>
                </a:lnTo>
                <a:lnTo>
                  <a:pt x="14" y="14"/>
                </a:lnTo>
                <a:lnTo>
                  <a:pt x="15" y="8"/>
                </a:lnTo>
                <a:lnTo>
                  <a:pt x="14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5" name="Freeform 55">
            <a:extLst>
              <a:ext uri="{FF2B5EF4-FFF2-40B4-BE49-F238E27FC236}">
                <a16:creationId xmlns:a16="http://schemas.microsoft.com/office/drawing/2014/main" xmlns="" id="{3EA7D5DE-6E11-1C42-829C-DA43940C05AB}"/>
              </a:ext>
            </a:extLst>
          </p:cNvPr>
          <p:cNvSpPr>
            <a:spLocks/>
          </p:cNvSpPr>
          <p:nvPr/>
        </p:nvSpPr>
        <p:spPr bwMode="auto">
          <a:xfrm>
            <a:off x="7299326" y="2181226"/>
            <a:ext cx="23813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6" name="Freeform 56">
            <a:extLst>
              <a:ext uri="{FF2B5EF4-FFF2-40B4-BE49-F238E27FC236}">
                <a16:creationId xmlns:a16="http://schemas.microsoft.com/office/drawing/2014/main" xmlns="" id="{53E4435D-A88C-6948-91E3-58A84909125D}"/>
              </a:ext>
            </a:extLst>
          </p:cNvPr>
          <p:cNvSpPr>
            <a:spLocks/>
          </p:cNvSpPr>
          <p:nvPr/>
        </p:nvSpPr>
        <p:spPr bwMode="auto">
          <a:xfrm>
            <a:off x="7343776" y="219868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0"/>
                </a:moveTo>
                <a:lnTo>
                  <a:pt x="8" y="0"/>
                </a:lnTo>
                <a:lnTo>
                  <a:pt x="4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7" name="Freeform 57">
            <a:extLst>
              <a:ext uri="{FF2B5EF4-FFF2-40B4-BE49-F238E27FC236}">
                <a16:creationId xmlns:a16="http://schemas.microsoft.com/office/drawing/2014/main" xmlns="" id="{145FCF5F-FB44-E148-BD28-AE8B7595B934}"/>
              </a:ext>
            </a:extLst>
          </p:cNvPr>
          <p:cNvSpPr>
            <a:spLocks/>
          </p:cNvSpPr>
          <p:nvPr/>
        </p:nvSpPr>
        <p:spPr bwMode="auto">
          <a:xfrm>
            <a:off x="7388226" y="221456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0"/>
                </a:move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1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8" name="Freeform 58">
            <a:extLst>
              <a:ext uri="{FF2B5EF4-FFF2-40B4-BE49-F238E27FC236}">
                <a16:creationId xmlns:a16="http://schemas.microsoft.com/office/drawing/2014/main" xmlns="" id="{4AF06E5B-CE70-EF40-B472-AF5153811F6B}"/>
              </a:ext>
            </a:extLst>
          </p:cNvPr>
          <p:cNvSpPr>
            <a:spLocks/>
          </p:cNvSpPr>
          <p:nvPr/>
        </p:nvSpPr>
        <p:spPr bwMode="auto">
          <a:xfrm>
            <a:off x="7432676" y="2230438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1"/>
                </a:moveTo>
                <a:lnTo>
                  <a:pt x="8" y="0"/>
                </a:ln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9" name="Freeform 59">
            <a:extLst>
              <a:ext uri="{FF2B5EF4-FFF2-40B4-BE49-F238E27FC236}">
                <a16:creationId xmlns:a16="http://schemas.microsoft.com/office/drawing/2014/main" xmlns="" id="{3D0ED4AC-AC6A-AD42-B091-6065498881D9}"/>
              </a:ext>
            </a:extLst>
          </p:cNvPr>
          <p:cNvSpPr>
            <a:spLocks/>
          </p:cNvSpPr>
          <p:nvPr/>
        </p:nvSpPr>
        <p:spPr bwMode="auto">
          <a:xfrm>
            <a:off x="7477126" y="2246313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1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0" name="Freeform 60">
            <a:extLst>
              <a:ext uri="{FF2B5EF4-FFF2-40B4-BE49-F238E27FC236}">
                <a16:creationId xmlns:a16="http://schemas.microsoft.com/office/drawing/2014/main" xmlns="" id="{183DA443-FAAB-C84C-88E4-FDDD15CB20D7}"/>
              </a:ext>
            </a:extLst>
          </p:cNvPr>
          <p:cNvSpPr>
            <a:spLocks/>
          </p:cNvSpPr>
          <p:nvPr/>
        </p:nvSpPr>
        <p:spPr bwMode="auto">
          <a:xfrm>
            <a:off x="7521576" y="2262188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1"/>
                </a:moveTo>
                <a:lnTo>
                  <a:pt x="8" y="0"/>
                </a:lnTo>
                <a:lnTo>
                  <a:pt x="4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1" name="Freeform 61">
            <a:extLst>
              <a:ext uri="{FF2B5EF4-FFF2-40B4-BE49-F238E27FC236}">
                <a16:creationId xmlns:a16="http://schemas.microsoft.com/office/drawing/2014/main" xmlns="" id="{870C25D7-F5CC-6D48-9221-EAA02A096491}"/>
              </a:ext>
            </a:extLst>
          </p:cNvPr>
          <p:cNvSpPr>
            <a:spLocks/>
          </p:cNvSpPr>
          <p:nvPr/>
        </p:nvSpPr>
        <p:spPr bwMode="auto">
          <a:xfrm>
            <a:off x="7566026" y="2279651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1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2" name="Freeform 62">
            <a:extLst>
              <a:ext uri="{FF2B5EF4-FFF2-40B4-BE49-F238E27FC236}">
                <a16:creationId xmlns:a16="http://schemas.microsoft.com/office/drawing/2014/main" xmlns="" id="{3DFF9D40-2EDD-024C-87EB-CA6E9E862741}"/>
              </a:ext>
            </a:extLst>
          </p:cNvPr>
          <p:cNvSpPr>
            <a:spLocks/>
          </p:cNvSpPr>
          <p:nvPr/>
        </p:nvSpPr>
        <p:spPr bwMode="auto">
          <a:xfrm>
            <a:off x="7610476" y="2295526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0"/>
                </a:move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3" name="Freeform 63">
            <a:extLst>
              <a:ext uri="{FF2B5EF4-FFF2-40B4-BE49-F238E27FC236}">
                <a16:creationId xmlns:a16="http://schemas.microsoft.com/office/drawing/2014/main" xmlns="" id="{77B190CF-21A1-A141-9B30-95F68A0DFED9}"/>
              </a:ext>
            </a:extLst>
          </p:cNvPr>
          <p:cNvSpPr>
            <a:spLocks/>
          </p:cNvSpPr>
          <p:nvPr/>
        </p:nvSpPr>
        <p:spPr bwMode="auto">
          <a:xfrm>
            <a:off x="7656513" y="2311401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2"/>
                </a:moveTo>
                <a:lnTo>
                  <a:pt x="7" y="0"/>
                </a:lnTo>
                <a:lnTo>
                  <a:pt x="4" y="2"/>
                </a:lnTo>
                <a:lnTo>
                  <a:pt x="1" y="3"/>
                </a:lnTo>
                <a:lnTo>
                  <a:pt x="0" y="8"/>
                </a:lnTo>
                <a:lnTo>
                  <a:pt x="1" y="13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4" name="Freeform 64">
            <a:extLst>
              <a:ext uri="{FF2B5EF4-FFF2-40B4-BE49-F238E27FC236}">
                <a16:creationId xmlns:a16="http://schemas.microsoft.com/office/drawing/2014/main" xmlns="" id="{7549DE23-D354-D942-9370-463D7BC38840}"/>
              </a:ext>
            </a:extLst>
          </p:cNvPr>
          <p:cNvSpPr>
            <a:spLocks/>
          </p:cNvSpPr>
          <p:nvPr/>
        </p:nvSpPr>
        <p:spPr bwMode="auto">
          <a:xfrm>
            <a:off x="7699376" y="2327276"/>
            <a:ext cx="23813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8" y="0"/>
                </a:ln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5" name="Freeform 65">
            <a:extLst>
              <a:ext uri="{FF2B5EF4-FFF2-40B4-BE49-F238E27FC236}">
                <a16:creationId xmlns:a16="http://schemas.microsoft.com/office/drawing/2014/main" xmlns="" id="{78382754-41CE-ED40-BFE8-8CCD17F750CB}"/>
              </a:ext>
            </a:extLst>
          </p:cNvPr>
          <p:cNvSpPr>
            <a:spLocks/>
          </p:cNvSpPr>
          <p:nvPr/>
        </p:nvSpPr>
        <p:spPr bwMode="auto">
          <a:xfrm>
            <a:off x="7745413" y="2343151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1"/>
                </a:moveTo>
                <a:lnTo>
                  <a:pt x="7" y="0"/>
                </a:lnTo>
                <a:lnTo>
                  <a:pt x="4" y="1"/>
                </a:lnTo>
                <a:lnTo>
                  <a:pt x="1" y="3"/>
                </a:lnTo>
                <a:lnTo>
                  <a:pt x="0" y="8"/>
                </a:lnTo>
                <a:lnTo>
                  <a:pt x="1" y="14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6" name="Freeform 66">
            <a:extLst>
              <a:ext uri="{FF2B5EF4-FFF2-40B4-BE49-F238E27FC236}">
                <a16:creationId xmlns:a16="http://schemas.microsoft.com/office/drawing/2014/main" xmlns="" id="{1ECCB6ED-25C2-E148-B708-4C2AB58E9C7E}"/>
              </a:ext>
            </a:extLst>
          </p:cNvPr>
          <p:cNvSpPr>
            <a:spLocks/>
          </p:cNvSpPr>
          <p:nvPr/>
        </p:nvSpPr>
        <p:spPr bwMode="auto">
          <a:xfrm>
            <a:off x="803116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7" name="Freeform 67">
            <a:extLst>
              <a:ext uri="{FF2B5EF4-FFF2-40B4-BE49-F238E27FC236}">
                <a16:creationId xmlns:a16="http://schemas.microsoft.com/office/drawing/2014/main" xmlns="" id="{A50DBA79-46BA-4145-B7F7-1930DD0C7168}"/>
              </a:ext>
            </a:extLst>
          </p:cNvPr>
          <p:cNvSpPr>
            <a:spLocks/>
          </p:cNvSpPr>
          <p:nvPr/>
        </p:nvSpPr>
        <p:spPr bwMode="auto">
          <a:xfrm>
            <a:off x="8078788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8" name="Freeform 68">
            <a:extLst>
              <a:ext uri="{FF2B5EF4-FFF2-40B4-BE49-F238E27FC236}">
                <a16:creationId xmlns:a16="http://schemas.microsoft.com/office/drawing/2014/main" xmlns="" id="{0245BBA6-9900-0647-8690-3F5B95194928}"/>
              </a:ext>
            </a:extLst>
          </p:cNvPr>
          <p:cNvSpPr>
            <a:spLocks/>
          </p:cNvSpPr>
          <p:nvPr/>
        </p:nvSpPr>
        <p:spPr bwMode="auto">
          <a:xfrm>
            <a:off x="812641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9" name="Freeform 69">
            <a:extLst>
              <a:ext uri="{FF2B5EF4-FFF2-40B4-BE49-F238E27FC236}">
                <a16:creationId xmlns:a16="http://schemas.microsoft.com/office/drawing/2014/main" xmlns="" id="{170BC89B-F9EC-6140-BD2C-655407EE66C7}"/>
              </a:ext>
            </a:extLst>
          </p:cNvPr>
          <p:cNvSpPr>
            <a:spLocks/>
          </p:cNvSpPr>
          <p:nvPr/>
        </p:nvSpPr>
        <p:spPr bwMode="auto">
          <a:xfrm>
            <a:off x="8174038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0" name="Freeform 70">
            <a:extLst>
              <a:ext uri="{FF2B5EF4-FFF2-40B4-BE49-F238E27FC236}">
                <a16:creationId xmlns:a16="http://schemas.microsoft.com/office/drawing/2014/main" xmlns="" id="{F958D995-2615-F84D-AB42-5EE4D7B47E32}"/>
              </a:ext>
            </a:extLst>
          </p:cNvPr>
          <p:cNvSpPr>
            <a:spLocks/>
          </p:cNvSpPr>
          <p:nvPr/>
        </p:nvSpPr>
        <p:spPr bwMode="auto">
          <a:xfrm>
            <a:off x="8220076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1" name="Freeform 71">
            <a:extLst>
              <a:ext uri="{FF2B5EF4-FFF2-40B4-BE49-F238E27FC236}">
                <a16:creationId xmlns:a16="http://schemas.microsoft.com/office/drawing/2014/main" xmlns="" id="{8256979E-3BB7-9A45-8120-2C2D20E0C5A4}"/>
              </a:ext>
            </a:extLst>
          </p:cNvPr>
          <p:cNvSpPr>
            <a:spLocks/>
          </p:cNvSpPr>
          <p:nvPr/>
        </p:nvSpPr>
        <p:spPr bwMode="auto">
          <a:xfrm>
            <a:off x="8267701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2" name="Freeform 72">
            <a:extLst>
              <a:ext uri="{FF2B5EF4-FFF2-40B4-BE49-F238E27FC236}">
                <a16:creationId xmlns:a16="http://schemas.microsoft.com/office/drawing/2014/main" xmlns="" id="{36873B17-BCA0-6946-827D-AEFBAEFA7F51}"/>
              </a:ext>
            </a:extLst>
          </p:cNvPr>
          <p:cNvSpPr>
            <a:spLocks/>
          </p:cNvSpPr>
          <p:nvPr/>
        </p:nvSpPr>
        <p:spPr bwMode="auto">
          <a:xfrm>
            <a:off x="8315326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3" name="Freeform 73">
            <a:extLst>
              <a:ext uri="{FF2B5EF4-FFF2-40B4-BE49-F238E27FC236}">
                <a16:creationId xmlns:a16="http://schemas.microsoft.com/office/drawing/2014/main" xmlns="" id="{B4B41891-25FA-6A4F-97AE-E66ABEA45EEA}"/>
              </a:ext>
            </a:extLst>
          </p:cNvPr>
          <p:cNvSpPr>
            <a:spLocks/>
          </p:cNvSpPr>
          <p:nvPr/>
        </p:nvSpPr>
        <p:spPr bwMode="auto">
          <a:xfrm>
            <a:off x="8362951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4" name="Freeform 74">
            <a:extLst>
              <a:ext uri="{FF2B5EF4-FFF2-40B4-BE49-F238E27FC236}">
                <a16:creationId xmlns:a16="http://schemas.microsoft.com/office/drawing/2014/main" xmlns="" id="{C2DB2E71-5794-C747-9767-62D13800F599}"/>
              </a:ext>
            </a:extLst>
          </p:cNvPr>
          <p:cNvSpPr>
            <a:spLocks/>
          </p:cNvSpPr>
          <p:nvPr/>
        </p:nvSpPr>
        <p:spPr bwMode="auto">
          <a:xfrm>
            <a:off x="8410576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5" name="Freeform 75">
            <a:extLst>
              <a:ext uri="{FF2B5EF4-FFF2-40B4-BE49-F238E27FC236}">
                <a16:creationId xmlns:a16="http://schemas.microsoft.com/office/drawing/2014/main" xmlns="" id="{522C6F1F-7285-8A4B-B67C-D0F981C48B6D}"/>
              </a:ext>
            </a:extLst>
          </p:cNvPr>
          <p:cNvSpPr>
            <a:spLocks/>
          </p:cNvSpPr>
          <p:nvPr/>
        </p:nvSpPr>
        <p:spPr bwMode="auto">
          <a:xfrm>
            <a:off x="8458201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6" name="Freeform 76">
            <a:extLst>
              <a:ext uri="{FF2B5EF4-FFF2-40B4-BE49-F238E27FC236}">
                <a16:creationId xmlns:a16="http://schemas.microsoft.com/office/drawing/2014/main" xmlns="" id="{1F137E2B-B26F-2349-A4B9-3A4B0014AB72}"/>
              </a:ext>
            </a:extLst>
          </p:cNvPr>
          <p:cNvSpPr>
            <a:spLocks/>
          </p:cNvSpPr>
          <p:nvPr/>
        </p:nvSpPr>
        <p:spPr bwMode="auto">
          <a:xfrm>
            <a:off x="8505826" y="2382838"/>
            <a:ext cx="22225" cy="23812"/>
          </a:xfrm>
          <a:custGeom>
            <a:avLst/>
            <a:gdLst>
              <a:gd name="T0" fmla="*/ 2147483646 w 14"/>
              <a:gd name="T1" fmla="*/ 0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0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2147483646 h 15"/>
              <a:gd name="T26" fmla="*/ 2147483646 w 14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7" y="0"/>
                </a:move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9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7" name="Freeform 77">
            <a:extLst>
              <a:ext uri="{FF2B5EF4-FFF2-40B4-BE49-F238E27FC236}">
                <a16:creationId xmlns:a16="http://schemas.microsoft.com/office/drawing/2014/main" xmlns="" id="{ABDD72C8-EA79-0D40-A3A9-EF9AB9D42E80}"/>
              </a:ext>
            </a:extLst>
          </p:cNvPr>
          <p:cNvSpPr>
            <a:spLocks/>
          </p:cNvSpPr>
          <p:nvPr/>
        </p:nvSpPr>
        <p:spPr bwMode="auto">
          <a:xfrm>
            <a:off x="855186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8" name="Freeform 78">
            <a:extLst>
              <a:ext uri="{FF2B5EF4-FFF2-40B4-BE49-F238E27FC236}">
                <a16:creationId xmlns:a16="http://schemas.microsoft.com/office/drawing/2014/main" xmlns="" id="{FC96D066-57B5-924E-854B-436343AE85D0}"/>
              </a:ext>
            </a:extLst>
          </p:cNvPr>
          <p:cNvSpPr>
            <a:spLocks/>
          </p:cNvSpPr>
          <p:nvPr/>
        </p:nvSpPr>
        <p:spPr bwMode="auto">
          <a:xfrm>
            <a:off x="8599488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9" name="Freeform 79">
            <a:extLst>
              <a:ext uri="{FF2B5EF4-FFF2-40B4-BE49-F238E27FC236}">
                <a16:creationId xmlns:a16="http://schemas.microsoft.com/office/drawing/2014/main" xmlns="" id="{4A8793C8-4F9E-0E40-A8A9-7F62B2FFD27D}"/>
              </a:ext>
            </a:extLst>
          </p:cNvPr>
          <p:cNvSpPr>
            <a:spLocks/>
          </p:cNvSpPr>
          <p:nvPr/>
        </p:nvSpPr>
        <p:spPr bwMode="auto">
          <a:xfrm>
            <a:off x="864711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0" name="Freeform 80">
            <a:extLst>
              <a:ext uri="{FF2B5EF4-FFF2-40B4-BE49-F238E27FC236}">
                <a16:creationId xmlns:a16="http://schemas.microsoft.com/office/drawing/2014/main" xmlns="" id="{B4D691E3-B118-974D-980D-4D52EC744A5F}"/>
              </a:ext>
            </a:extLst>
          </p:cNvPr>
          <p:cNvSpPr>
            <a:spLocks/>
          </p:cNvSpPr>
          <p:nvPr/>
        </p:nvSpPr>
        <p:spPr bwMode="auto">
          <a:xfrm>
            <a:off x="8694738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1" name="Freeform 81">
            <a:extLst>
              <a:ext uri="{FF2B5EF4-FFF2-40B4-BE49-F238E27FC236}">
                <a16:creationId xmlns:a16="http://schemas.microsoft.com/office/drawing/2014/main" xmlns="" id="{258FFE38-4606-6944-9DAF-E9D3B86A49C9}"/>
              </a:ext>
            </a:extLst>
          </p:cNvPr>
          <p:cNvSpPr>
            <a:spLocks/>
          </p:cNvSpPr>
          <p:nvPr/>
        </p:nvSpPr>
        <p:spPr bwMode="auto">
          <a:xfrm>
            <a:off x="874236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2" name="Freeform 82">
            <a:extLst>
              <a:ext uri="{FF2B5EF4-FFF2-40B4-BE49-F238E27FC236}">
                <a16:creationId xmlns:a16="http://schemas.microsoft.com/office/drawing/2014/main" xmlns="" id="{27520C9C-BF9B-F14A-A5DD-4CED711B5F03}"/>
              </a:ext>
            </a:extLst>
          </p:cNvPr>
          <p:cNvSpPr>
            <a:spLocks/>
          </p:cNvSpPr>
          <p:nvPr/>
        </p:nvSpPr>
        <p:spPr bwMode="auto">
          <a:xfrm>
            <a:off x="8789989" y="2382838"/>
            <a:ext cx="22225" cy="23812"/>
          </a:xfrm>
          <a:custGeom>
            <a:avLst/>
            <a:gdLst>
              <a:gd name="T0" fmla="*/ 2147483646 w 14"/>
              <a:gd name="T1" fmla="*/ 0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0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2147483646 h 15"/>
              <a:gd name="T26" fmla="*/ 2147483646 w 14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3" name="Freeform 83">
            <a:extLst>
              <a:ext uri="{FF2B5EF4-FFF2-40B4-BE49-F238E27FC236}">
                <a16:creationId xmlns:a16="http://schemas.microsoft.com/office/drawing/2014/main" xmlns="" id="{A69CC6E7-F92B-7442-947C-79794BE8513B}"/>
              </a:ext>
            </a:extLst>
          </p:cNvPr>
          <p:cNvSpPr>
            <a:spLocks/>
          </p:cNvSpPr>
          <p:nvPr/>
        </p:nvSpPr>
        <p:spPr bwMode="auto">
          <a:xfrm>
            <a:off x="8836026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4" name="Freeform 84">
            <a:extLst>
              <a:ext uri="{FF2B5EF4-FFF2-40B4-BE49-F238E27FC236}">
                <a16:creationId xmlns:a16="http://schemas.microsoft.com/office/drawing/2014/main" xmlns="" id="{607CACF1-E1C7-754C-9ECD-93AB149353A7}"/>
              </a:ext>
            </a:extLst>
          </p:cNvPr>
          <p:cNvSpPr>
            <a:spLocks/>
          </p:cNvSpPr>
          <p:nvPr/>
        </p:nvSpPr>
        <p:spPr bwMode="auto">
          <a:xfrm>
            <a:off x="8883651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5" name="Freeform 85">
            <a:extLst>
              <a:ext uri="{FF2B5EF4-FFF2-40B4-BE49-F238E27FC236}">
                <a16:creationId xmlns:a16="http://schemas.microsoft.com/office/drawing/2014/main" xmlns="" id="{83E95E5C-457A-4445-924B-A303C9650419}"/>
              </a:ext>
            </a:extLst>
          </p:cNvPr>
          <p:cNvSpPr>
            <a:spLocks/>
          </p:cNvSpPr>
          <p:nvPr/>
        </p:nvSpPr>
        <p:spPr bwMode="auto">
          <a:xfrm>
            <a:off x="8931276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6" name="Freeform 86">
            <a:extLst>
              <a:ext uri="{FF2B5EF4-FFF2-40B4-BE49-F238E27FC236}">
                <a16:creationId xmlns:a16="http://schemas.microsoft.com/office/drawing/2014/main" xmlns="" id="{DB47EDF5-D1DE-2A44-A26C-49ED567AA15C}"/>
              </a:ext>
            </a:extLst>
          </p:cNvPr>
          <p:cNvSpPr>
            <a:spLocks/>
          </p:cNvSpPr>
          <p:nvPr/>
        </p:nvSpPr>
        <p:spPr bwMode="auto">
          <a:xfrm>
            <a:off x="8978901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7" name="Freeform 87">
            <a:extLst>
              <a:ext uri="{FF2B5EF4-FFF2-40B4-BE49-F238E27FC236}">
                <a16:creationId xmlns:a16="http://schemas.microsoft.com/office/drawing/2014/main" xmlns="" id="{EDA8EBCB-6207-0245-9267-657F525D2FAB}"/>
              </a:ext>
            </a:extLst>
          </p:cNvPr>
          <p:cNvSpPr>
            <a:spLocks/>
          </p:cNvSpPr>
          <p:nvPr/>
        </p:nvSpPr>
        <p:spPr bwMode="auto">
          <a:xfrm>
            <a:off x="9026526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8" name="Freeform 88">
            <a:extLst>
              <a:ext uri="{FF2B5EF4-FFF2-40B4-BE49-F238E27FC236}">
                <a16:creationId xmlns:a16="http://schemas.microsoft.com/office/drawing/2014/main" xmlns="" id="{3DF56EF7-5EF9-1342-BCC4-1E06E9C1058C}"/>
              </a:ext>
            </a:extLst>
          </p:cNvPr>
          <p:cNvSpPr>
            <a:spLocks/>
          </p:cNvSpPr>
          <p:nvPr/>
        </p:nvSpPr>
        <p:spPr bwMode="auto">
          <a:xfrm>
            <a:off x="9074151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9" name="Freeform 89">
            <a:extLst>
              <a:ext uri="{FF2B5EF4-FFF2-40B4-BE49-F238E27FC236}">
                <a16:creationId xmlns:a16="http://schemas.microsoft.com/office/drawing/2014/main" xmlns="" id="{C4D21A78-CBD0-3247-8600-DCFA55877CB6}"/>
              </a:ext>
            </a:extLst>
          </p:cNvPr>
          <p:cNvSpPr>
            <a:spLocks/>
          </p:cNvSpPr>
          <p:nvPr/>
        </p:nvSpPr>
        <p:spPr bwMode="auto">
          <a:xfrm>
            <a:off x="9120188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0" name="Freeform 90">
            <a:extLst>
              <a:ext uri="{FF2B5EF4-FFF2-40B4-BE49-F238E27FC236}">
                <a16:creationId xmlns:a16="http://schemas.microsoft.com/office/drawing/2014/main" xmlns="" id="{55553B7F-2BF3-E147-8E20-7B7B291E5890}"/>
              </a:ext>
            </a:extLst>
          </p:cNvPr>
          <p:cNvSpPr>
            <a:spLocks/>
          </p:cNvSpPr>
          <p:nvPr/>
        </p:nvSpPr>
        <p:spPr bwMode="auto">
          <a:xfrm>
            <a:off x="916781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1" name="Freeform 91">
            <a:extLst>
              <a:ext uri="{FF2B5EF4-FFF2-40B4-BE49-F238E27FC236}">
                <a16:creationId xmlns:a16="http://schemas.microsoft.com/office/drawing/2014/main" xmlns="" id="{06C54727-174B-E741-96C9-744C5C0FDEBF}"/>
              </a:ext>
            </a:extLst>
          </p:cNvPr>
          <p:cNvSpPr>
            <a:spLocks/>
          </p:cNvSpPr>
          <p:nvPr/>
        </p:nvSpPr>
        <p:spPr bwMode="auto">
          <a:xfrm>
            <a:off x="9215438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2" name="Freeform 92">
            <a:extLst>
              <a:ext uri="{FF2B5EF4-FFF2-40B4-BE49-F238E27FC236}">
                <a16:creationId xmlns:a16="http://schemas.microsoft.com/office/drawing/2014/main" xmlns="" id="{432D53CC-0F58-2F40-89E4-B9CF722B0F5D}"/>
              </a:ext>
            </a:extLst>
          </p:cNvPr>
          <p:cNvSpPr>
            <a:spLocks/>
          </p:cNvSpPr>
          <p:nvPr/>
        </p:nvSpPr>
        <p:spPr bwMode="auto">
          <a:xfrm>
            <a:off x="926306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3" name="Freeform 93">
            <a:extLst>
              <a:ext uri="{FF2B5EF4-FFF2-40B4-BE49-F238E27FC236}">
                <a16:creationId xmlns:a16="http://schemas.microsoft.com/office/drawing/2014/main" xmlns="" id="{CFD3A2EB-8CFE-1343-BC0F-3ACDA6F1A86D}"/>
              </a:ext>
            </a:extLst>
          </p:cNvPr>
          <p:cNvSpPr>
            <a:spLocks/>
          </p:cNvSpPr>
          <p:nvPr/>
        </p:nvSpPr>
        <p:spPr bwMode="auto">
          <a:xfrm>
            <a:off x="8031163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3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4" name="Freeform 94">
            <a:extLst>
              <a:ext uri="{FF2B5EF4-FFF2-40B4-BE49-F238E27FC236}">
                <a16:creationId xmlns:a16="http://schemas.microsoft.com/office/drawing/2014/main" xmlns="" id="{7BDAD82F-A51E-5448-88AC-26350548DCBF}"/>
              </a:ext>
            </a:extLst>
          </p:cNvPr>
          <p:cNvSpPr>
            <a:spLocks/>
          </p:cNvSpPr>
          <p:nvPr/>
        </p:nvSpPr>
        <p:spPr bwMode="auto">
          <a:xfrm>
            <a:off x="8078788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5" name="Freeform 95">
            <a:extLst>
              <a:ext uri="{FF2B5EF4-FFF2-40B4-BE49-F238E27FC236}">
                <a16:creationId xmlns:a16="http://schemas.microsoft.com/office/drawing/2014/main" xmlns="" id="{C7A78730-8DD3-0946-8C68-BA0833326617}"/>
              </a:ext>
            </a:extLst>
          </p:cNvPr>
          <p:cNvSpPr>
            <a:spLocks/>
          </p:cNvSpPr>
          <p:nvPr/>
        </p:nvSpPr>
        <p:spPr bwMode="auto">
          <a:xfrm>
            <a:off x="8126413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6" name="Freeform 96">
            <a:extLst>
              <a:ext uri="{FF2B5EF4-FFF2-40B4-BE49-F238E27FC236}">
                <a16:creationId xmlns:a16="http://schemas.microsoft.com/office/drawing/2014/main" xmlns="" id="{6E918973-CA36-C043-B426-E417F4FE71E5}"/>
              </a:ext>
            </a:extLst>
          </p:cNvPr>
          <p:cNvSpPr>
            <a:spLocks/>
          </p:cNvSpPr>
          <p:nvPr/>
        </p:nvSpPr>
        <p:spPr bwMode="auto">
          <a:xfrm>
            <a:off x="8174038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7" name="Freeform 97">
            <a:extLst>
              <a:ext uri="{FF2B5EF4-FFF2-40B4-BE49-F238E27FC236}">
                <a16:creationId xmlns:a16="http://schemas.microsoft.com/office/drawing/2014/main" xmlns="" id="{518ED042-75AC-D640-8373-69EC384CB646}"/>
              </a:ext>
            </a:extLst>
          </p:cNvPr>
          <p:cNvSpPr>
            <a:spLocks/>
          </p:cNvSpPr>
          <p:nvPr/>
        </p:nvSpPr>
        <p:spPr bwMode="auto">
          <a:xfrm>
            <a:off x="8220076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8" name="Freeform 98">
            <a:extLst>
              <a:ext uri="{FF2B5EF4-FFF2-40B4-BE49-F238E27FC236}">
                <a16:creationId xmlns:a16="http://schemas.microsoft.com/office/drawing/2014/main" xmlns="" id="{C72CCDA6-E4B9-1045-9540-C6ACB4216D44}"/>
              </a:ext>
            </a:extLst>
          </p:cNvPr>
          <p:cNvSpPr>
            <a:spLocks/>
          </p:cNvSpPr>
          <p:nvPr/>
        </p:nvSpPr>
        <p:spPr bwMode="auto">
          <a:xfrm>
            <a:off x="8267701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9" name="Freeform 99">
            <a:extLst>
              <a:ext uri="{FF2B5EF4-FFF2-40B4-BE49-F238E27FC236}">
                <a16:creationId xmlns:a16="http://schemas.microsoft.com/office/drawing/2014/main" xmlns="" id="{048D1C3A-E695-6147-8E47-2ADE858B7903}"/>
              </a:ext>
            </a:extLst>
          </p:cNvPr>
          <p:cNvSpPr>
            <a:spLocks/>
          </p:cNvSpPr>
          <p:nvPr/>
        </p:nvSpPr>
        <p:spPr bwMode="auto">
          <a:xfrm>
            <a:off x="8315326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0" name="Freeform 100">
            <a:extLst>
              <a:ext uri="{FF2B5EF4-FFF2-40B4-BE49-F238E27FC236}">
                <a16:creationId xmlns:a16="http://schemas.microsoft.com/office/drawing/2014/main" xmlns="" id="{C52BC890-06D3-044D-A091-9FEA3A35F987}"/>
              </a:ext>
            </a:extLst>
          </p:cNvPr>
          <p:cNvSpPr>
            <a:spLocks/>
          </p:cNvSpPr>
          <p:nvPr/>
        </p:nvSpPr>
        <p:spPr bwMode="auto">
          <a:xfrm>
            <a:off x="8362951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1" name="Freeform 101">
            <a:extLst>
              <a:ext uri="{FF2B5EF4-FFF2-40B4-BE49-F238E27FC236}">
                <a16:creationId xmlns:a16="http://schemas.microsoft.com/office/drawing/2014/main" xmlns="" id="{C426C880-1535-E44F-8661-396555898CDF}"/>
              </a:ext>
            </a:extLst>
          </p:cNvPr>
          <p:cNvSpPr>
            <a:spLocks/>
          </p:cNvSpPr>
          <p:nvPr/>
        </p:nvSpPr>
        <p:spPr bwMode="auto">
          <a:xfrm>
            <a:off x="8410576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2" name="Freeform 102">
            <a:extLst>
              <a:ext uri="{FF2B5EF4-FFF2-40B4-BE49-F238E27FC236}">
                <a16:creationId xmlns:a16="http://schemas.microsoft.com/office/drawing/2014/main" xmlns="" id="{CF381D67-0A43-F244-98B9-984C7BFFA434}"/>
              </a:ext>
            </a:extLst>
          </p:cNvPr>
          <p:cNvSpPr>
            <a:spLocks/>
          </p:cNvSpPr>
          <p:nvPr/>
        </p:nvSpPr>
        <p:spPr bwMode="auto">
          <a:xfrm>
            <a:off x="8458201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3" name="Freeform 103">
            <a:extLst>
              <a:ext uri="{FF2B5EF4-FFF2-40B4-BE49-F238E27FC236}">
                <a16:creationId xmlns:a16="http://schemas.microsoft.com/office/drawing/2014/main" xmlns="" id="{22A45A34-21F7-B243-9945-B1495963DF39}"/>
              </a:ext>
            </a:extLst>
          </p:cNvPr>
          <p:cNvSpPr>
            <a:spLocks/>
          </p:cNvSpPr>
          <p:nvPr/>
        </p:nvSpPr>
        <p:spPr bwMode="auto">
          <a:xfrm>
            <a:off x="8505826" y="3978276"/>
            <a:ext cx="22225" cy="22225"/>
          </a:xfrm>
          <a:custGeom>
            <a:avLst/>
            <a:gdLst>
              <a:gd name="T0" fmla="*/ 2147483646 w 14"/>
              <a:gd name="T1" fmla="*/ 0 h 14"/>
              <a:gd name="T2" fmla="*/ 2147483646 w 14"/>
              <a:gd name="T3" fmla="*/ 2147483646 h 14"/>
              <a:gd name="T4" fmla="*/ 2147483646 w 14"/>
              <a:gd name="T5" fmla="*/ 2147483646 h 14"/>
              <a:gd name="T6" fmla="*/ 0 w 14"/>
              <a:gd name="T7" fmla="*/ 2147483646 h 14"/>
              <a:gd name="T8" fmla="*/ 2147483646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2147483646 w 14"/>
              <a:gd name="T17" fmla="*/ 2147483646 h 14"/>
              <a:gd name="T18" fmla="*/ 2147483646 w 14"/>
              <a:gd name="T19" fmla="*/ 2147483646 h 14"/>
              <a:gd name="T20" fmla="*/ 2147483646 w 14"/>
              <a:gd name="T21" fmla="*/ 2147483646 h 14"/>
              <a:gd name="T22" fmla="*/ 2147483646 w 14"/>
              <a:gd name="T23" fmla="*/ 2147483646 h 14"/>
              <a:gd name="T24" fmla="*/ 2147483646 w 14"/>
              <a:gd name="T25" fmla="*/ 2147483646 h 14"/>
              <a:gd name="T26" fmla="*/ 2147483646 w 14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4">
                <a:moveTo>
                  <a:pt x="7" y="0"/>
                </a:moveTo>
                <a:lnTo>
                  <a:pt x="4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4" y="14"/>
                </a:lnTo>
                <a:lnTo>
                  <a:pt x="7" y="14"/>
                </a:lnTo>
                <a:lnTo>
                  <a:pt x="9" y="13"/>
                </a:lnTo>
                <a:lnTo>
                  <a:pt x="12" y="12"/>
                </a:lnTo>
                <a:lnTo>
                  <a:pt x="14" y="7"/>
                </a:lnTo>
                <a:lnTo>
                  <a:pt x="12" y="2"/>
                </a:lnTo>
                <a:lnTo>
                  <a:pt x="9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4" name="Freeform 104">
            <a:extLst>
              <a:ext uri="{FF2B5EF4-FFF2-40B4-BE49-F238E27FC236}">
                <a16:creationId xmlns:a16="http://schemas.microsoft.com/office/drawing/2014/main" xmlns="" id="{916316C7-B7C9-C04A-B194-04FF83D4798E}"/>
              </a:ext>
            </a:extLst>
          </p:cNvPr>
          <p:cNvSpPr>
            <a:spLocks/>
          </p:cNvSpPr>
          <p:nvPr/>
        </p:nvSpPr>
        <p:spPr bwMode="auto">
          <a:xfrm>
            <a:off x="8551863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5" name="Freeform 105">
            <a:extLst>
              <a:ext uri="{FF2B5EF4-FFF2-40B4-BE49-F238E27FC236}">
                <a16:creationId xmlns:a16="http://schemas.microsoft.com/office/drawing/2014/main" xmlns="" id="{41A5EBB6-F008-824F-824D-D5697E4D40DC}"/>
              </a:ext>
            </a:extLst>
          </p:cNvPr>
          <p:cNvSpPr>
            <a:spLocks/>
          </p:cNvSpPr>
          <p:nvPr/>
        </p:nvSpPr>
        <p:spPr bwMode="auto">
          <a:xfrm>
            <a:off x="8599488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6" name="Freeform 106">
            <a:extLst>
              <a:ext uri="{FF2B5EF4-FFF2-40B4-BE49-F238E27FC236}">
                <a16:creationId xmlns:a16="http://schemas.microsoft.com/office/drawing/2014/main" xmlns="" id="{84541DC1-08FE-2546-B372-9834557DECC0}"/>
              </a:ext>
            </a:extLst>
          </p:cNvPr>
          <p:cNvSpPr>
            <a:spLocks/>
          </p:cNvSpPr>
          <p:nvPr/>
        </p:nvSpPr>
        <p:spPr bwMode="auto">
          <a:xfrm>
            <a:off x="8647113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7" name="Freeform 107">
            <a:extLst>
              <a:ext uri="{FF2B5EF4-FFF2-40B4-BE49-F238E27FC236}">
                <a16:creationId xmlns:a16="http://schemas.microsoft.com/office/drawing/2014/main" xmlns="" id="{D587343F-558E-2443-938E-5B1B47862BE9}"/>
              </a:ext>
            </a:extLst>
          </p:cNvPr>
          <p:cNvSpPr>
            <a:spLocks/>
          </p:cNvSpPr>
          <p:nvPr/>
        </p:nvSpPr>
        <p:spPr bwMode="auto">
          <a:xfrm>
            <a:off x="8694738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8" name="Freeform 108">
            <a:extLst>
              <a:ext uri="{FF2B5EF4-FFF2-40B4-BE49-F238E27FC236}">
                <a16:creationId xmlns:a16="http://schemas.microsoft.com/office/drawing/2014/main" xmlns="" id="{9F511D6C-35C4-974C-89B9-D1F9C907A50B}"/>
              </a:ext>
            </a:extLst>
          </p:cNvPr>
          <p:cNvSpPr>
            <a:spLocks/>
          </p:cNvSpPr>
          <p:nvPr/>
        </p:nvSpPr>
        <p:spPr bwMode="auto">
          <a:xfrm>
            <a:off x="8742363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9" name="Freeform 109">
            <a:extLst>
              <a:ext uri="{FF2B5EF4-FFF2-40B4-BE49-F238E27FC236}">
                <a16:creationId xmlns:a16="http://schemas.microsoft.com/office/drawing/2014/main" xmlns="" id="{1E13B621-A344-8B47-944F-31658AE1E178}"/>
              </a:ext>
            </a:extLst>
          </p:cNvPr>
          <p:cNvSpPr>
            <a:spLocks/>
          </p:cNvSpPr>
          <p:nvPr/>
        </p:nvSpPr>
        <p:spPr bwMode="auto">
          <a:xfrm>
            <a:off x="8789989" y="3978276"/>
            <a:ext cx="22225" cy="22225"/>
          </a:xfrm>
          <a:custGeom>
            <a:avLst/>
            <a:gdLst>
              <a:gd name="T0" fmla="*/ 2147483646 w 14"/>
              <a:gd name="T1" fmla="*/ 0 h 14"/>
              <a:gd name="T2" fmla="*/ 2147483646 w 14"/>
              <a:gd name="T3" fmla="*/ 2147483646 h 14"/>
              <a:gd name="T4" fmla="*/ 2147483646 w 14"/>
              <a:gd name="T5" fmla="*/ 2147483646 h 14"/>
              <a:gd name="T6" fmla="*/ 0 w 14"/>
              <a:gd name="T7" fmla="*/ 2147483646 h 14"/>
              <a:gd name="T8" fmla="*/ 2147483646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2147483646 w 14"/>
              <a:gd name="T17" fmla="*/ 2147483646 h 14"/>
              <a:gd name="T18" fmla="*/ 2147483646 w 14"/>
              <a:gd name="T19" fmla="*/ 2147483646 h 14"/>
              <a:gd name="T20" fmla="*/ 2147483646 w 14"/>
              <a:gd name="T21" fmla="*/ 2147483646 h 14"/>
              <a:gd name="T22" fmla="*/ 2147483646 w 14"/>
              <a:gd name="T23" fmla="*/ 2147483646 h 14"/>
              <a:gd name="T24" fmla="*/ 2147483646 w 14"/>
              <a:gd name="T25" fmla="*/ 2147483646 h 14"/>
              <a:gd name="T26" fmla="*/ 2147483646 w 14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4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0" name="Freeform 110">
            <a:extLst>
              <a:ext uri="{FF2B5EF4-FFF2-40B4-BE49-F238E27FC236}">
                <a16:creationId xmlns:a16="http://schemas.microsoft.com/office/drawing/2014/main" xmlns="" id="{37F53399-209A-1C4D-BFED-D96845D10F62}"/>
              </a:ext>
            </a:extLst>
          </p:cNvPr>
          <p:cNvSpPr>
            <a:spLocks/>
          </p:cNvSpPr>
          <p:nvPr/>
        </p:nvSpPr>
        <p:spPr bwMode="auto">
          <a:xfrm>
            <a:off x="8836026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1" name="Freeform 111">
            <a:extLst>
              <a:ext uri="{FF2B5EF4-FFF2-40B4-BE49-F238E27FC236}">
                <a16:creationId xmlns:a16="http://schemas.microsoft.com/office/drawing/2014/main" xmlns="" id="{C9C082C2-C23C-5248-8ACC-2D3E102DCC91}"/>
              </a:ext>
            </a:extLst>
          </p:cNvPr>
          <p:cNvSpPr>
            <a:spLocks/>
          </p:cNvSpPr>
          <p:nvPr/>
        </p:nvSpPr>
        <p:spPr bwMode="auto">
          <a:xfrm>
            <a:off x="8883651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2" name="Freeform 112">
            <a:extLst>
              <a:ext uri="{FF2B5EF4-FFF2-40B4-BE49-F238E27FC236}">
                <a16:creationId xmlns:a16="http://schemas.microsoft.com/office/drawing/2014/main" xmlns="" id="{8AFE85EB-441D-5140-8500-17131C91B6C5}"/>
              </a:ext>
            </a:extLst>
          </p:cNvPr>
          <p:cNvSpPr>
            <a:spLocks/>
          </p:cNvSpPr>
          <p:nvPr/>
        </p:nvSpPr>
        <p:spPr bwMode="auto">
          <a:xfrm>
            <a:off x="8931276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3" name="Freeform 113">
            <a:extLst>
              <a:ext uri="{FF2B5EF4-FFF2-40B4-BE49-F238E27FC236}">
                <a16:creationId xmlns:a16="http://schemas.microsoft.com/office/drawing/2014/main" xmlns="" id="{7C47684F-78C9-5041-B44F-29A2200538DD}"/>
              </a:ext>
            </a:extLst>
          </p:cNvPr>
          <p:cNvSpPr>
            <a:spLocks/>
          </p:cNvSpPr>
          <p:nvPr/>
        </p:nvSpPr>
        <p:spPr bwMode="auto">
          <a:xfrm>
            <a:off x="8978901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4" name="Freeform 114">
            <a:extLst>
              <a:ext uri="{FF2B5EF4-FFF2-40B4-BE49-F238E27FC236}">
                <a16:creationId xmlns:a16="http://schemas.microsoft.com/office/drawing/2014/main" xmlns="" id="{F470AD11-24A2-3445-B32F-BE117A08F0F4}"/>
              </a:ext>
            </a:extLst>
          </p:cNvPr>
          <p:cNvSpPr>
            <a:spLocks/>
          </p:cNvSpPr>
          <p:nvPr/>
        </p:nvSpPr>
        <p:spPr bwMode="auto">
          <a:xfrm>
            <a:off x="9026526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5" name="Freeform 115">
            <a:extLst>
              <a:ext uri="{FF2B5EF4-FFF2-40B4-BE49-F238E27FC236}">
                <a16:creationId xmlns:a16="http://schemas.microsoft.com/office/drawing/2014/main" xmlns="" id="{46B54735-D4CB-684B-8B1D-A137E292268E}"/>
              </a:ext>
            </a:extLst>
          </p:cNvPr>
          <p:cNvSpPr>
            <a:spLocks/>
          </p:cNvSpPr>
          <p:nvPr/>
        </p:nvSpPr>
        <p:spPr bwMode="auto">
          <a:xfrm>
            <a:off x="9074151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6" name="Freeform 116">
            <a:extLst>
              <a:ext uri="{FF2B5EF4-FFF2-40B4-BE49-F238E27FC236}">
                <a16:creationId xmlns:a16="http://schemas.microsoft.com/office/drawing/2014/main" xmlns="" id="{A42661FF-39DC-3B4E-BF20-3F108C4A5874}"/>
              </a:ext>
            </a:extLst>
          </p:cNvPr>
          <p:cNvSpPr>
            <a:spLocks/>
          </p:cNvSpPr>
          <p:nvPr/>
        </p:nvSpPr>
        <p:spPr bwMode="auto">
          <a:xfrm>
            <a:off x="9120188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7" name="Freeform 117">
            <a:extLst>
              <a:ext uri="{FF2B5EF4-FFF2-40B4-BE49-F238E27FC236}">
                <a16:creationId xmlns:a16="http://schemas.microsoft.com/office/drawing/2014/main" xmlns="" id="{FB35A378-546A-2B4A-AED3-D6C4567809F0}"/>
              </a:ext>
            </a:extLst>
          </p:cNvPr>
          <p:cNvSpPr>
            <a:spLocks/>
          </p:cNvSpPr>
          <p:nvPr/>
        </p:nvSpPr>
        <p:spPr bwMode="auto">
          <a:xfrm>
            <a:off x="9167813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8" name="Freeform 118">
            <a:extLst>
              <a:ext uri="{FF2B5EF4-FFF2-40B4-BE49-F238E27FC236}">
                <a16:creationId xmlns:a16="http://schemas.microsoft.com/office/drawing/2014/main" xmlns="" id="{DCC0896E-1639-A141-BFD8-C46CE53AA954}"/>
              </a:ext>
            </a:extLst>
          </p:cNvPr>
          <p:cNvSpPr>
            <a:spLocks/>
          </p:cNvSpPr>
          <p:nvPr/>
        </p:nvSpPr>
        <p:spPr bwMode="auto">
          <a:xfrm>
            <a:off x="9215438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9" name="Freeform 119">
            <a:extLst>
              <a:ext uri="{FF2B5EF4-FFF2-40B4-BE49-F238E27FC236}">
                <a16:creationId xmlns:a16="http://schemas.microsoft.com/office/drawing/2014/main" xmlns="" id="{2E323048-2479-2248-AFB7-6E13FA5FF439}"/>
              </a:ext>
            </a:extLst>
          </p:cNvPr>
          <p:cNvSpPr>
            <a:spLocks/>
          </p:cNvSpPr>
          <p:nvPr/>
        </p:nvSpPr>
        <p:spPr bwMode="auto">
          <a:xfrm>
            <a:off x="9263063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0" name="Freeform 120">
            <a:extLst>
              <a:ext uri="{FF2B5EF4-FFF2-40B4-BE49-F238E27FC236}">
                <a16:creationId xmlns:a16="http://schemas.microsoft.com/office/drawing/2014/main" xmlns="" id="{6491454E-BD66-8644-BA02-CE0F587CA755}"/>
              </a:ext>
            </a:extLst>
          </p:cNvPr>
          <p:cNvSpPr>
            <a:spLocks/>
          </p:cNvSpPr>
          <p:nvPr/>
        </p:nvSpPr>
        <p:spPr bwMode="auto">
          <a:xfrm>
            <a:off x="9310688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1" name="Freeform 121">
            <a:extLst>
              <a:ext uri="{FF2B5EF4-FFF2-40B4-BE49-F238E27FC236}">
                <a16:creationId xmlns:a16="http://schemas.microsoft.com/office/drawing/2014/main" xmlns="" id="{2DD6C744-BBE9-3D4C-9EE8-4982B92FACA0}"/>
              </a:ext>
            </a:extLst>
          </p:cNvPr>
          <p:cNvSpPr>
            <a:spLocks/>
          </p:cNvSpPr>
          <p:nvPr/>
        </p:nvSpPr>
        <p:spPr bwMode="auto">
          <a:xfrm>
            <a:off x="9358313" y="3978276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2" name="Freeform 122">
            <a:extLst>
              <a:ext uri="{FF2B5EF4-FFF2-40B4-BE49-F238E27FC236}">
                <a16:creationId xmlns:a16="http://schemas.microsoft.com/office/drawing/2014/main" xmlns="" id="{24EC2C6B-AAB8-3249-8DE7-7A78F63E084F}"/>
              </a:ext>
            </a:extLst>
          </p:cNvPr>
          <p:cNvSpPr>
            <a:spLocks/>
          </p:cNvSpPr>
          <p:nvPr/>
        </p:nvSpPr>
        <p:spPr bwMode="auto">
          <a:xfrm>
            <a:off x="9405939" y="3978276"/>
            <a:ext cx="22225" cy="22225"/>
          </a:xfrm>
          <a:custGeom>
            <a:avLst/>
            <a:gdLst>
              <a:gd name="T0" fmla="*/ 2147483646 w 14"/>
              <a:gd name="T1" fmla="*/ 0 h 14"/>
              <a:gd name="T2" fmla="*/ 2147483646 w 14"/>
              <a:gd name="T3" fmla="*/ 2147483646 h 14"/>
              <a:gd name="T4" fmla="*/ 2147483646 w 14"/>
              <a:gd name="T5" fmla="*/ 2147483646 h 14"/>
              <a:gd name="T6" fmla="*/ 0 w 14"/>
              <a:gd name="T7" fmla="*/ 2147483646 h 14"/>
              <a:gd name="T8" fmla="*/ 2147483646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2147483646 w 14"/>
              <a:gd name="T17" fmla="*/ 2147483646 h 14"/>
              <a:gd name="T18" fmla="*/ 2147483646 w 14"/>
              <a:gd name="T19" fmla="*/ 2147483646 h 14"/>
              <a:gd name="T20" fmla="*/ 2147483646 w 14"/>
              <a:gd name="T21" fmla="*/ 2147483646 h 14"/>
              <a:gd name="T22" fmla="*/ 2147483646 w 14"/>
              <a:gd name="T23" fmla="*/ 2147483646 h 14"/>
              <a:gd name="T24" fmla="*/ 2147483646 w 14"/>
              <a:gd name="T25" fmla="*/ 2147483646 h 14"/>
              <a:gd name="T26" fmla="*/ 2147483646 w 14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9" y="13"/>
                </a:lnTo>
                <a:lnTo>
                  <a:pt x="12" y="12"/>
                </a:lnTo>
                <a:lnTo>
                  <a:pt x="14" y="7"/>
                </a:lnTo>
                <a:lnTo>
                  <a:pt x="12" y="2"/>
                </a:lnTo>
                <a:lnTo>
                  <a:pt x="9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3" name="Freeform 123">
            <a:extLst>
              <a:ext uri="{FF2B5EF4-FFF2-40B4-BE49-F238E27FC236}">
                <a16:creationId xmlns:a16="http://schemas.microsoft.com/office/drawing/2014/main" xmlns="" id="{D143AAC3-23FE-BF48-975D-B11FB00EA27D}"/>
              </a:ext>
            </a:extLst>
          </p:cNvPr>
          <p:cNvSpPr>
            <a:spLocks/>
          </p:cNvSpPr>
          <p:nvPr/>
        </p:nvSpPr>
        <p:spPr bwMode="auto">
          <a:xfrm>
            <a:off x="9451976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4" name="Freeform 124">
            <a:extLst>
              <a:ext uri="{FF2B5EF4-FFF2-40B4-BE49-F238E27FC236}">
                <a16:creationId xmlns:a16="http://schemas.microsoft.com/office/drawing/2014/main" xmlns="" id="{B5650174-A196-1843-A0F2-474A91FD052B}"/>
              </a:ext>
            </a:extLst>
          </p:cNvPr>
          <p:cNvSpPr>
            <a:spLocks/>
          </p:cNvSpPr>
          <p:nvPr/>
        </p:nvSpPr>
        <p:spPr bwMode="auto">
          <a:xfrm>
            <a:off x="9499601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5" name="Freeform 125">
            <a:extLst>
              <a:ext uri="{FF2B5EF4-FFF2-40B4-BE49-F238E27FC236}">
                <a16:creationId xmlns:a16="http://schemas.microsoft.com/office/drawing/2014/main" xmlns="" id="{E4FB60BD-37BF-7543-AD30-238920ADA96F}"/>
              </a:ext>
            </a:extLst>
          </p:cNvPr>
          <p:cNvSpPr>
            <a:spLocks/>
          </p:cNvSpPr>
          <p:nvPr/>
        </p:nvSpPr>
        <p:spPr bwMode="auto">
          <a:xfrm>
            <a:off x="9547226" y="3978276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6" name="Freeform 126">
            <a:extLst>
              <a:ext uri="{FF2B5EF4-FFF2-40B4-BE49-F238E27FC236}">
                <a16:creationId xmlns:a16="http://schemas.microsoft.com/office/drawing/2014/main" xmlns="" id="{ECC3B0C8-0888-A14F-AC2D-3BC3E185C728}"/>
              </a:ext>
            </a:extLst>
          </p:cNvPr>
          <p:cNvSpPr>
            <a:spLocks/>
          </p:cNvSpPr>
          <p:nvPr/>
        </p:nvSpPr>
        <p:spPr bwMode="auto">
          <a:xfrm>
            <a:off x="496411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7" name="Freeform 127">
            <a:extLst>
              <a:ext uri="{FF2B5EF4-FFF2-40B4-BE49-F238E27FC236}">
                <a16:creationId xmlns:a16="http://schemas.microsoft.com/office/drawing/2014/main" xmlns="" id="{80ED33B6-28E7-594D-8C2A-81D50BA27A72}"/>
              </a:ext>
            </a:extLst>
          </p:cNvPr>
          <p:cNvSpPr>
            <a:spLocks/>
          </p:cNvSpPr>
          <p:nvPr/>
        </p:nvSpPr>
        <p:spPr bwMode="auto">
          <a:xfrm>
            <a:off x="501173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8" name="Freeform 128">
            <a:extLst>
              <a:ext uri="{FF2B5EF4-FFF2-40B4-BE49-F238E27FC236}">
                <a16:creationId xmlns:a16="http://schemas.microsoft.com/office/drawing/2014/main" xmlns="" id="{988D4EEA-C3B0-D744-8277-9373A6B1A74C}"/>
              </a:ext>
            </a:extLst>
          </p:cNvPr>
          <p:cNvSpPr>
            <a:spLocks/>
          </p:cNvSpPr>
          <p:nvPr/>
        </p:nvSpPr>
        <p:spPr bwMode="auto">
          <a:xfrm>
            <a:off x="5057776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9" name="Freeform 129">
            <a:extLst>
              <a:ext uri="{FF2B5EF4-FFF2-40B4-BE49-F238E27FC236}">
                <a16:creationId xmlns:a16="http://schemas.microsoft.com/office/drawing/2014/main" xmlns="" id="{A43D9759-BDE7-B34C-B320-5D2B1864615C}"/>
              </a:ext>
            </a:extLst>
          </p:cNvPr>
          <p:cNvSpPr>
            <a:spLocks/>
          </p:cNvSpPr>
          <p:nvPr/>
        </p:nvSpPr>
        <p:spPr bwMode="auto">
          <a:xfrm>
            <a:off x="5105401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0" name="Freeform 130">
            <a:extLst>
              <a:ext uri="{FF2B5EF4-FFF2-40B4-BE49-F238E27FC236}">
                <a16:creationId xmlns:a16="http://schemas.microsoft.com/office/drawing/2014/main" xmlns="" id="{E014E0C2-2650-6E4D-A5B6-4DAEFB7A3531}"/>
              </a:ext>
            </a:extLst>
          </p:cNvPr>
          <p:cNvSpPr>
            <a:spLocks/>
          </p:cNvSpPr>
          <p:nvPr/>
        </p:nvSpPr>
        <p:spPr bwMode="auto">
          <a:xfrm>
            <a:off x="5153026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1" name="Freeform 131">
            <a:extLst>
              <a:ext uri="{FF2B5EF4-FFF2-40B4-BE49-F238E27FC236}">
                <a16:creationId xmlns:a16="http://schemas.microsoft.com/office/drawing/2014/main" xmlns="" id="{0B78F1B7-FA03-0C43-839B-791D0714665B}"/>
              </a:ext>
            </a:extLst>
          </p:cNvPr>
          <p:cNvSpPr>
            <a:spLocks/>
          </p:cNvSpPr>
          <p:nvPr/>
        </p:nvSpPr>
        <p:spPr bwMode="auto">
          <a:xfrm>
            <a:off x="5200651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2" name="Freeform 132">
            <a:extLst>
              <a:ext uri="{FF2B5EF4-FFF2-40B4-BE49-F238E27FC236}">
                <a16:creationId xmlns:a16="http://schemas.microsoft.com/office/drawing/2014/main" xmlns="" id="{03A8EE1E-80F3-E241-9044-C80322FB2EDA}"/>
              </a:ext>
            </a:extLst>
          </p:cNvPr>
          <p:cNvSpPr>
            <a:spLocks/>
          </p:cNvSpPr>
          <p:nvPr/>
        </p:nvSpPr>
        <p:spPr bwMode="auto">
          <a:xfrm>
            <a:off x="5248276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3" name="Freeform 133">
            <a:extLst>
              <a:ext uri="{FF2B5EF4-FFF2-40B4-BE49-F238E27FC236}">
                <a16:creationId xmlns:a16="http://schemas.microsoft.com/office/drawing/2014/main" xmlns="" id="{69CC0E47-D296-5043-9F2B-F77BCE853B83}"/>
              </a:ext>
            </a:extLst>
          </p:cNvPr>
          <p:cNvSpPr>
            <a:spLocks/>
          </p:cNvSpPr>
          <p:nvPr/>
        </p:nvSpPr>
        <p:spPr bwMode="auto">
          <a:xfrm>
            <a:off x="5295901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4" name="Freeform 134">
            <a:extLst>
              <a:ext uri="{FF2B5EF4-FFF2-40B4-BE49-F238E27FC236}">
                <a16:creationId xmlns:a16="http://schemas.microsoft.com/office/drawing/2014/main" xmlns="" id="{34E1732A-2991-A44C-AC5C-F77A0C71AB1E}"/>
              </a:ext>
            </a:extLst>
          </p:cNvPr>
          <p:cNvSpPr>
            <a:spLocks/>
          </p:cNvSpPr>
          <p:nvPr/>
        </p:nvSpPr>
        <p:spPr bwMode="auto">
          <a:xfrm>
            <a:off x="5343526" y="4468813"/>
            <a:ext cx="22225" cy="23812"/>
          </a:xfrm>
          <a:custGeom>
            <a:avLst/>
            <a:gdLst>
              <a:gd name="T0" fmla="*/ 2147483646 w 14"/>
              <a:gd name="T1" fmla="*/ 0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0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2147483646 h 15"/>
              <a:gd name="T26" fmla="*/ 2147483646 w 14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7" y="0"/>
                </a:moveTo>
                <a:lnTo>
                  <a:pt x="4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9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5" name="Freeform 135">
            <a:extLst>
              <a:ext uri="{FF2B5EF4-FFF2-40B4-BE49-F238E27FC236}">
                <a16:creationId xmlns:a16="http://schemas.microsoft.com/office/drawing/2014/main" xmlns="" id="{003AA1FB-1B7D-9744-8026-ED3CFA9C79DF}"/>
              </a:ext>
            </a:extLst>
          </p:cNvPr>
          <p:cNvSpPr>
            <a:spLocks/>
          </p:cNvSpPr>
          <p:nvPr/>
        </p:nvSpPr>
        <p:spPr bwMode="auto">
          <a:xfrm>
            <a:off x="538956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6" name="Freeform 136">
            <a:extLst>
              <a:ext uri="{FF2B5EF4-FFF2-40B4-BE49-F238E27FC236}">
                <a16:creationId xmlns:a16="http://schemas.microsoft.com/office/drawing/2014/main" xmlns="" id="{C4B5CD1C-EA03-A34C-959E-5694AB933727}"/>
              </a:ext>
            </a:extLst>
          </p:cNvPr>
          <p:cNvSpPr>
            <a:spLocks/>
          </p:cNvSpPr>
          <p:nvPr/>
        </p:nvSpPr>
        <p:spPr bwMode="auto">
          <a:xfrm>
            <a:off x="543718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7" name="Freeform 137">
            <a:extLst>
              <a:ext uri="{FF2B5EF4-FFF2-40B4-BE49-F238E27FC236}">
                <a16:creationId xmlns:a16="http://schemas.microsoft.com/office/drawing/2014/main" xmlns="" id="{B7A2B4E7-62A1-BD48-B55F-35266A59526A}"/>
              </a:ext>
            </a:extLst>
          </p:cNvPr>
          <p:cNvSpPr>
            <a:spLocks/>
          </p:cNvSpPr>
          <p:nvPr/>
        </p:nvSpPr>
        <p:spPr bwMode="auto">
          <a:xfrm>
            <a:off x="548481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8" name="Freeform 138">
            <a:extLst>
              <a:ext uri="{FF2B5EF4-FFF2-40B4-BE49-F238E27FC236}">
                <a16:creationId xmlns:a16="http://schemas.microsoft.com/office/drawing/2014/main" xmlns="" id="{E0D17591-B6BD-C548-AC46-D2CBD3DD4D8F}"/>
              </a:ext>
            </a:extLst>
          </p:cNvPr>
          <p:cNvSpPr>
            <a:spLocks/>
          </p:cNvSpPr>
          <p:nvPr/>
        </p:nvSpPr>
        <p:spPr bwMode="auto">
          <a:xfrm>
            <a:off x="553243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9" name="Freeform 139">
            <a:extLst>
              <a:ext uri="{FF2B5EF4-FFF2-40B4-BE49-F238E27FC236}">
                <a16:creationId xmlns:a16="http://schemas.microsoft.com/office/drawing/2014/main" xmlns="" id="{4434FBDF-6593-784E-94FD-00D363FD57AB}"/>
              </a:ext>
            </a:extLst>
          </p:cNvPr>
          <p:cNvSpPr>
            <a:spLocks/>
          </p:cNvSpPr>
          <p:nvPr/>
        </p:nvSpPr>
        <p:spPr bwMode="auto">
          <a:xfrm>
            <a:off x="558006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0" name="Freeform 140">
            <a:extLst>
              <a:ext uri="{FF2B5EF4-FFF2-40B4-BE49-F238E27FC236}">
                <a16:creationId xmlns:a16="http://schemas.microsoft.com/office/drawing/2014/main" xmlns="" id="{F0120145-3064-1644-BF1B-34A152739B46}"/>
              </a:ext>
            </a:extLst>
          </p:cNvPr>
          <p:cNvSpPr>
            <a:spLocks/>
          </p:cNvSpPr>
          <p:nvPr/>
        </p:nvSpPr>
        <p:spPr bwMode="auto">
          <a:xfrm>
            <a:off x="562768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1" name="Freeform 141">
            <a:extLst>
              <a:ext uri="{FF2B5EF4-FFF2-40B4-BE49-F238E27FC236}">
                <a16:creationId xmlns:a16="http://schemas.microsoft.com/office/drawing/2014/main" xmlns="" id="{BB92A292-307E-B64B-AF97-5FCCDB90CDF9}"/>
              </a:ext>
            </a:extLst>
          </p:cNvPr>
          <p:cNvSpPr>
            <a:spLocks/>
          </p:cNvSpPr>
          <p:nvPr/>
        </p:nvSpPr>
        <p:spPr bwMode="auto">
          <a:xfrm>
            <a:off x="5673726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2" name="Freeform 142">
            <a:extLst>
              <a:ext uri="{FF2B5EF4-FFF2-40B4-BE49-F238E27FC236}">
                <a16:creationId xmlns:a16="http://schemas.microsoft.com/office/drawing/2014/main" xmlns="" id="{1A439104-1F69-DF4C-918F-8AE601AA1511}"/>
              </a:ext>
            </a:extLst>
          </p:cNvPr>
          <p:cNvSpPr>
            <a:spLocks/>
          </p:cNvSpPr>
          <p:nvPr/>
        </p:nvSpPr>
        <p:spPr bwMode="auto">
          <a:xfrm>
            <a:off x="5721351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3" name="Freeform 143">
            <a:extLst>
              <a:ext uri="{FF2B5EF4-FFF2-40B4-BE49-F238E27FC236}">
                <a16:creationId xmlns:a16="http://schemas.microsoft.com/office/drawing/2014/main" xmlns="" id="{65193D50-0C1D-E040-9C83-19F4A59F543A}"/>
              </a:ext>
            </a:extLst>
          </p:cNvPr>
          <p:cNvSpPr>
            <a:spLocks/>
          </p:cNvSpPr>
          <p:nvPr/>
        </p:nvSpPr>
        <p:spPr bwMode="auto">
          <a:xfrm>
            <a:off x="5768976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4" name="Freeform 144">
            <a:extLst>
              <a:ext uri="{FF2B5EF4-FFF2-40B4-BE49-F238E27FC236}">
                <a16:creationId xmlns:a16="http://schemas.microsoft.com/office/drawing/2014/main" xmlns="" id="{2FFC8D53-21A2-304E-B9FF-7A96ADA2D6C5}"/>
              </a:ext>
            </a:extLst>
          </p:cNvPr>
          <p:cNvSpPr>
            <a:spLocks/>
          </p:cNvSpPr>
          <p:nvPr/>
        </p:nvSpPr>
        <p:spPr bwMode="auto">
          <a:xfrm>
            <a:off x="5816601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5" name="Freeform 145">
            <a:extLst>
              <a:ext uri="{FF2B5EF4-FFF2-40B4-BE49-F238E27FC236}">
                <a16:creationId xmlns:a16="http://schemas.microsoft.com/office/drawing/2014/main" xmlns="" id="{15866B01-11E4-0947-B19D-D332BC41489F}"/>
              </a:ext>
            </a:extLst>
          </p:cNvPr>
          <p:cNvSpPr>
            <a:spLocks/>
          </p:cNvSpPr>
          <p:nvPr/>
        </p:nvSpPr>
        <p:spPr bwMode="auto">
          <a:xfrm>
            <a:off x="5864226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6" name="Freeform 146">
            <a:extLst>
              <a:ext uri="{FF2B5EF4-FFF2-40B4-BE49-F238E27FC236}">
                <a16:creationId xmlns:a16="http://schemas.microsoft.com/office/drawing/2014/main" xmlns="" id="{B26AD306-F341-2543-8AB4-C6AA1AFA8EBE}"/>
              </a:ext>
            </a:extLst>
          </p:cNvPr>
          <p:cNvSpPr>
            <a:spLocks/>
          </p:cNvSpPr>
          <p:nvPr/>
        </p:nvSpPr>
        <p:spPr bwMode="auto">
          <a:xfrm>
            <a:off x="5911851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7" name="Freeform 147">
            <a:extLst>
              <a:ext uri="{FF2B5EF4-FFF2-40B4-BE49-F238E27FC236}">
                <a16:creationId xmlns:a16="http://schemas.microsoft.com/office/drawing/2014/main" xmlns="" id="{5AA94BF6-B274-7A4F-886A-3B506E3CF6FF}"/>
              </a:ext>
            </a:extLst>
          </p:cNvPr>
          <p:cNvSpPr>
            <a:spLocks/>
          </p:cNvSpPr>
          <p:nvPr/>
        </p:nvSpPr>
        <p:spPr bwMode="auto">
          <a:xfrm>
            <a:off x="595788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8" name="Freeform 148">
            <a:extLst>
              <a:ext uri="{FF2B5EF4-FFF2-40B4-BE49-F238E27FC236}">
                <a16:creationId xmlns:a16="http://schemas.microsoft.com/office/drawing/2014/main" xmlns="" id="{CFC142E9-ED38-E949-9131-E5DEE02998C5}"/>
              </a:ext>
            </a:extLst>
          </p:cNvPr>
          <p:cNvSpPr>
            <a:spLocks/>
          </p:cNvSpPr>
          <p:nvPr/>
        </p:nvSpPr>
        <p:spPr bwMode="auto">
          <a:xfrm>
            <a:off x="600551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9" name="Freeform 149">
            <a:extLst>
              <a:ext uri="{FF2B5EF4-FFF2-40B4-BE49-F238E27FC236}">
                <a16:creationId xmlns:a16="http://schemas.microsoft.com/office/drawing/2014/main" xmlns="" id="{F654CFAD-9968-3C41-8C08-4F0FF60C673B}"/>
              </a:ext>
            </a:extLst>
          </p:cNvPr>
          <p:cNvSpPr>
            <a:spLocks/>
          </p:cNvSpPr>
          <p:nvPr/>
        </p:nvSpPr>
        <p:spPr bwMode="auto">
          <a:xfrm>
            <a:off x="605313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0" name="Freeform 150">
            <a:extLst>
              <a:ext uri="{FF2B5EF4-FFF2-40B4-BE49-F238E27FC236}">
                <a16:creationId xmlns:a16="http://schemas.microsoft.com/office/drawing/2014/main" xmlns="" id="{2CCC01F9-5E64-9A47-B1AE-5089086F3A6C}"/>
              </a:ext>
            </a:extLst>
          </p:cNvPr>
          <p:cNvSpPr>
            <a:spLocks/>
          </p:cNvSpPr>
          <p:nvPr/>
        </p:nvSpPr>
        <p:spPr bwMode="auto">
          <a:xfrm>
            <a:off x="610076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1" name="Freeform 151">
            <a:extLst>
              <a:ext uri="{FF2B5EF4-FFF2-40B4-BE49-F238E27FC236}">
                <a16:creationId xmlns:a16="http://schemas.microsoft.com/office/drawing/2014/main" xmlns="" id="{E3DA5E01-31ED-DD4C-B691-3C0486E46EA5}"/>
              </a:ext>
            </a:extLst>
          </p:cNvPr>
          <p:cNvSpPr>
            <a:spLocks/>
          </p:cNvSpPr>
          <p:nvPr/>
        </p:nvSpPr>
        <p:spPr bwMode="auto">
          <a:xfrm>
            <a:off x="614838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2" name="Freeform 152">
            <a:extLst>
              <a:ext uri="{FF2B5EF4-FFF2-40B4-BE49-F238E27FC236}">
                <a16:creationId xmlns:a16="http://schemas.microsoft.com/office/drawing/2014/main" xmlns="" id="{ED57B2AF-5EC7-A64B-8130-FDC077B718B9}"/>
              </a:ext>
            </a:extLst>
          </p:cNvPr>
          <p:cNvSpPr>
            <a:spLocks/>
          </p:cNvSpPr>
          <p:nvPr/>
        </p:nvSpPr>
        <p:spPr bwMode="auto">
          <a:xfrm>
            <a:off x="619601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3" name="Freeform 153">
            <a:extLst>
              <a:ext uri="{FF2B5EF4-FFF2-40B4-BE49-F238E27FC236}">
                <a16:creationId xmlns:a16="http://schemas.microsoft.com/office/drawing/2014/main" xmlns="" id="{DE0F4F9A-970F-E042-835A-956F6C819FA2}"/>
              </a:ext>
            </a:extLst>
          </p:cNvPr>
          <p:cNvSpPr>
            <a:spLocks/>
          </p:cNvSpPr>
          <p:nvPr/>
        </p:nvSpPr>
        <p:spPr bwMode="auto">
          <a:xfrm>
            <a:off x="6243639" y="4468813"/>
            <a:ext cx="22225" cy="23812"/>
          </a:xfrm>
          <a:custGeom>
            <a:avLst/>
            <a:gdLst>
              <a:gd name="T0" fmla="*/ 2147483646 w 14"/>
              <a:gd name="T1" fmla="*/ 0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0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2147483646 h 15"/>
              <a:gd name="T26" fmla="*/ 2147483646 w 14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9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4" name="Freeform 154">
            <a:extLst>
              <a:ext uri="{FF2B5EF4-FFF2-40B4-BE49-F238E27FC236}">
                <a16:creationId xmlns:a16="http://schemas.microsoft.com/office/drawing/2014/main" xmlns="" id="{24759E90-B763-5245-A342-7A53C34646D9}"/>
              </a:ext>
            </a:extLst>
          </p:cNvPr>
          <p:cNvSpPr>
            <a:spLocks/>
          </p:cNvSpPr>
          <p:nvPr/>
        </p:nvSpPr>
        <p:spPr bwMode="auto">
          <a:xfrm>
            <a:off x="6289676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5" name="Freeform 155">
            <a:extLst>
              <a:ext uri="{FF2B5EF4-FFF2-40B4-BE49-F238E27FC236}">
                <a16:creationId xmlns:a16="http://schemas.microsoft.com/office/drawing/2014/main" xmlns="" id="{81FA0F26-FE37-6940-BA06-52B796D5BD05}"/>
              </a:ext>
            </a:extLst>
          </p:cNvPr>
          <p:cNvSpPr>
            <a:spLocks/>
          </p:cNvSpPr>
          <p:nvPr/>
        </p:nvSpPr>
        <p:spPr bwMode="auto">
          <a:xfrm>
            <a:off x="6337301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6" name="Freeform 156">
            <a:extLst>
              <a:ext uri="{FF2B5EF4-FFF2-40B4-BE49-F238E27FC236}">
                <a16:creationId xmlns:a16="http://schemas.microsoft.com/office/drawing/2014/main" xmlns="" id="{972A047B-BD27-AC4F-A318-4F7A365E88CA}"/>
              </a:ext>
            </a:extLst>
          </p:cNvPr>
          <p:cNvSpPr>
            <a:spLocks/>
          </p:cNvSpPr>
          <p:nvPr/>
        </p:nvSpPr>
        <p:spPr bwMode="auto">
          <a:xfrm>
            <a:off x="6384926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19050" cmpd="sng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7" name="Freeform 157">
            <a:extLst>
              <a:ext uri="{FF2B5EF4-FFF2-40B4-BE49-F238E27FC236}">
                <a16:creationId xmlns:a16="http://schemas.microsoft.com/office/drawing/2014/main" xmlns="" id="{2800390C-EEE6-6240-A6DC-29ACE30A43D1}"/>
              </a:ext>
            </a:extLst>
          </p:cNvPr>
          <p:cNvSpPr>
            <a:spLocks/>
          </p:cNvSpPr>
          <p:nvPr/>
        </p:nvSpPr>
        <p:spPr bwMode="auto">
          <a:xfrm>
            <a:off x="6432551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8" name="Freeform 158">
            <a:extLst>
              <a:ext uri="{FF2B5EF4-FFF2-40B4-BE49-F238E27FC236}">
                <a16:creationId xmlns:a16="http://schemas.microsoft.com/office/drawing/2014/main" xmlns="" id="{48168C3B-C635-C243-AC98-DBF207D272B4}"/>
              </a:ext>
            </a:extLst>
          </p:cNvPr>
          <p:cNvSpPr>
            <a:spLocks/>
          </p:cNvSpPr>
          <p:nvPr/>
        </p:nvSpPr>
        <p:spPr bwMode="auto">
          <a:xfrm>
            <a:off x="6480176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9" name="Freeform 159">
            <a:extLst>
              <a:ext uri="{FF2B5EF4-FFF2-40B4-BE49-F238E27FC236}">
                <a16:creationId xmlns:a16="http://schemas.microsoft.com/office/drawing/2014/main" xmlns="" id="{A95D19CB-019D-114D-A9B1-3BA9832B4DDE}"/>
              </a:ext>
            </a:extLst>
          </p:cNvPr>
          <p:cNvSpPr>
            <a:spLocks/>
          </p:cNvSpPr>
          <p:nvPr/>
        </p:nvSpPr>
        <p:spPr bwMode="auto">
          <a:xfrm>
            <a:off x="6527801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0" name="Freeform 160">
            <a:extLst>
              <a:ext uri="{FF2B5EF4-FFF2-40B4-BE49-F238E27FC236}">
                <a16:creationId xmlns:a16="http://schemas.microsoft.com/office/drawing/2014/main" xmlns="" id="{FB76F5B0-6971-6A4C-83B5-DE7450FF1EBD}"/>
              </a:ext>
            </a:extLst>
          </p:cNvPr>
          <p:cNvSpPr>
            <a:spLocks/>
          </p:cNvSpPr>
          <p:nvPr/>
        </p:nvSpPr>
        <p:spPr bwMode="auto">
          <a:xfrm>
            <a:off x="657383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1" name="Freeform 161">
            <a:extLst>
              <a:ext uri="{FF2B5EF4-FFF2-40B4-BE49-F238E27FC236}">
                <a16:creationId xmlns:a16="http://schemas.microsoft.com/office/drawing/2014/main" xmlns="" id="{5060E851-B6F9-F548-9C3B-62B5E92DB06D}"/>
              </a:ext>
            </a:extLst>
          </p:cNvPr>
          <p:cNvSpPr>
            <a:spLocks/>
          </p:cNvSpPr>
          <p:nvPr/>
        </p:nvSpPr>
        <p:spPr bwMode="auto">
          <a:xfrm>
            <a:off x="662146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2" name="Freeform 162">
            <a:extLst>
              <a:ext uri="{FF2B5EF4-FFF2-40B4-BE49-F238E27FC236}">
                <a16:creationId xmlns:a16="http://schemas.microsoft.com/office/drawing/2014/main" xmlns="" id="{ABF059FB-EBC9-1140-8508-97D912C03CE5}"/>
              </a:ext>
            </a:extLst>
          </p:cNvPr>
          <p:cNvSpPr>
            <a:spLocks/>
          </p:cNvSpPr>
          <p:nvPr/>
        </p:nvSpPr>
        <p:spPr bwMode="auto">
          <a:xfrm>
            <a:off x="666908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3" name="Freeform 163">
            <a:extLst>
              <a:ext uri="{FF2B5EF4-FFF2-40B4-BE49-F238E27FC236}">
                <a16:creationId xmlns:a16="http://schemas.microsoft.com/office/drawing/2014/main" xmlns="" id="{9F10CE87-635D-4646-8529-5EBD219582E3}"/>
              </a:ext>
            </a:extLst>
          </p:cNvPr>
          <p:cNvSpPr>
            <a:spLocks/>
          </p:cNvSpPr>
          <p:nvPr/>
        </p:nvSpPr>
        <p:spPr bwMode="auto">
          <a:xfrm>
            <a:off x="671671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4" name="Freeform 164">
            <a:extLst>
              <a:ext uri="{FF2B5EF4-FFF2-40B4-BE49-F238E27FC236}">
                <a16:creationId xmlns:a16="http://schemas.microsoft.com/office/drawing/2014/main" xmlns="" id="{25F427B5-0E32-4241-A2BB-515EE0703875}"/>
              </a:ext>
            </a:extLst>
          </p:cNvPr>
          <p:cNvSpPr>
            <a:spLocks/>
          </p:cNvSpPr>
          <p:nvPr/>
        </p:nvSpPr>
        <p:spPr bwMode="auto">
          <a:xfrm>
            <a:off x="6751638" y="4468813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2147483646 w 15"/>
              <a:gd name="T29" fmla="*/ 2147483646 h 1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" h="15">
                <a:moveTo>
                  <a:pt x="5" y="2"/>
                </a:move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2" y="15"/>
                </a:lnTo>
                <a:lnTo>
                  <a:pt x="12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5" y="2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5" name="Freeform 165">
            <a:extLst>
              <a:ext uri="{FF2B5EF4-FFF2-40B4-BE49-F238E27FC236}">
                <a16:creationId xmlns:a16="http://schemas.microsoft.com/office/drawing/2014/main" xmlns="" id="{CCBDA262-F01F-394C-90AA-543F9B2B3C15}"/>
              </a:ext>
            </a:extLst>
          </p:cNvPr>
          <p:cNvSpPr>
            <a:spLocks/>
          </p:cNvSpPr>
          <p:nvPr/>
        </p:nvSpPr>
        <p:spPr bwMode="auto">
          <a:xfrm>
            <a:off x="6796088" y="4449763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3" y="1"/>
                </a:moveTo>
                <a:lnTo>
                  <a:pt x="2" y="3"/>
                </a:lnTo>
                <a:lnTo>
                  <a:pt x="0" y="8"/>
                </a:lnTo>
                <a:lnTo>
                  <a:pt x="2" y="12"/>
                </a:lnTo>
                <a:lnTo>
                  <a:pt x="3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lnTo>
                  <a:pt x="3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6" name="Freeform 166">
            <a:extLst>
              <a:ext uri="{FF2B5EF4-FFF2-40B4-BE49-F238E27FC236}">
                <a16:creationId xmlns:a16="http://schemas.microsoft.com/office/drawing/2014/main" xmlns="" id="{DA113A48-648D-0F46-ADAF-965D6FC71599}"/>
              </a:ext>
            </a:extLst>
          </p:cNvPr>
          <p:cNvSpPr>
            <a:spLocks/>
          </p:cNvSpPr>
          <p:nvPr/>
        </p:nvSpPr>
        <p:spPr bwMode="auto">
          <a:xfrm>
            <a:off x="6838951" y="4430713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1"/>
                </a:moveTo>
                <a:lnTo>
                  <a:pt x="1" y="2"/>
                </a:lnTo>
                <a:lnTo>
                  <a:pt x="0" y="7"/>
                </a:lnTo>
                <a:lnTo>
                  <a:pt x="1" y="12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8" y="0"/>
                </a:lnTo>
                <a:lnTo>
                  <a:pt x="4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7" name="Freeform 167">
            <a:extLst>
              <a:ext uri="{FF2B5EF4-FFF2-40B4-BE49-F238E27FC236}">
                <a16:creationId xmlns:a16="http://schemas.microsoft.com/office/drawing/2014/main" xmlns="" id="{09659379-7EE4-974C-B84E-933D6C1FDE0D}"/>
              </a:ext>
            </a:extLst>
          </p:cNvPr>
          <p:cNvSpPr>
            <a:spLocks/>
          </p:cNvSpPr>
          <p:nvPr/>
        </p:nvSpPr>
        <p:spPr bwMode="auto">
          <a:xfrm>
            <a:off x="6881813" y="4410076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1"/>
                </a:move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lnTo>
                  <a:pt x="4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8" name="Freeform 168">
            <a:extLst>
              <a:ext uri="{FF2B5EF4-FFF2-40B4-BE49-F238E27FC236}">
                <a16:creationId xmlns:a16="http://schemas.microsoft.com/office/drawing/2014/main" xmlns="" id="{AEE5A173-24E4-C345-9732-924AA60FA1A8}"/>
              </a:ext>
            </a:extLst>
          </p:cNvPr>
          <p:cNvSpPr>
            <a:spLocks/>
          </p:cNvSpPr>
          <p:nvPr/>
        </p:nvSpPr>
        <p:spPr bwMode="auto">
          <a:xfrm>
            <a:off x="6924676" y="4391026"/>
            <a:ext cx="22225" cy="23813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0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0 h 15"/>
              <a:gd name="T26" fmla="*/ 2147483646 w 14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4" y="1"/>
                </a:moveTo>
                <a:lnTo>
                  <a:pt x="2" y="2"/>
                </a:lnTo>
                <a:lnTo>
                  <a:pt x="0" y="7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11" y="15"/>
                </a:lnTo>
                <a:lnTo>
                  <a:pt x="13" y="13"/>
                </a:lnTo>
                <a:lnTo>
                  <a:pt x="14" y="7"/>
                </a:lnTo>
                <a:lnTo>
                  <a:pt x="13" y="2"/>
                </a:lnTo>
                <a:lnTo>
                  <a:pt x="11" y="1"/>
                </a:lnTo>
                <a:lnTo>
                  <a:pt x="7" y="0"/>
                </a:lnTo>
                <a:lnTo>
                  <a:pt x="4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9" name="Freeform 169">
            <a:extLst>
              <a:ext uri="{FF2B5EF4-FFF2-40B4-BE49-F238E27FC236}">
                <a16:creationId xmlns:a16="http://schemas.microsoft.com/office/drawing/2014/main" xmlns="" id="{ECE0E4F6-98B3-6349-816A-C5FDEEAED6DB}"/>
              </a:ext>
            </a:extLst>
          </p:cNvPr>
          <p:cNvSpPr>
            <a:spLocks/>
          </p:cNvSpPr>
          <p:nvPr/>
        </p:nvSpPr>
        <p:spPr bwMode="auto">
          <a:xfrm>
            <a:off x="6967538" y="4370388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2"/>
                </a:move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1" y="15"/>
                </a:lnTo>
                <a:lnTo>
                  <a:pt x="14" y="14"/>
                </a:lnTo>
                <a:lnTo>
                  <a:pt x="15" y="8"/>
                </a:lnTo>
                <a:lnTo>
                  <a:pt x="14" y="3"/>
                </a:lnTo>
                <a:lnTo>
                  <a:pt x="11" y="2"/>
                </a:lnTo>
                <a:lnTo>
                  <a:pt x="7" y="0"/>
                </a:lnTo>
                <a:lnTo>
                  <a:pt x="5" y="2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0" name="Freeform 170">
            <a:extLst>
              <a:ext uri="{FF2B5EF4-FFF2-40B4-BE49-F238E27FC236}">
                <a16:creationId xmlns:a16="http://schemas.microsoft.com/office/drawing/2014/main" xmlns="" id="{904F2881-2E36-2B44-B742-3059682090A9}"/>
              </a:ext>
            </a:extLst>
          </p:cNvPr>
          <p:cNvSpPr>
            <a:spLocks/>
          </p:cNvSpPr>
          <p:nvPr/>
        </p:nvSpPr>
        <p:spPr bwMode="auto">
          <a:xfrm>
            <a:off x="7010401" y="4352926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0"/>
                </a:moveTo>
                <a:lnTo>
                  <a:pt x="3" y="1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1" y="14"/>
                </a:lnTo>
                <a:lnTo>
                  <a:pt x="13" y="13"/>
                </a:lnTo>
                <a:lnTo>
                  <a:pt x="15" y="8"/>
                </a:lnTo>
                <a:lnTo>
                  <a:pt x="13" y="1"/>
                </a:lnTo>
                <a:lnTo>
                  <a:pt x="11" y="0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1" name="Freeform 171">
            <a:extLst>
              <a:ext uri="{FF2B5EF4-FFF2-40B4-BE49-F238E27FC236}">
                <a16:creationId xmlns:a16="http://schemas.microsoft.com/office/drawing/2014/main" xmlns="" id="{63359E7A-38C7-5642-91C9-6294C56FACBB}"/>
              </a:ext>
            </a:extLst>
          </p:cNvPr>
          <p:cNvSpPr>
            <a:spLocks/>
          </p:cNvSpPr>
          <p:nvPr/>
        </p:nvSpPr>
        <p:spPr bwMode="auto">
          <a:xfrm>
            <a:off x="7054851" y="4333876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2147483646 w 15"/>
              <a:gd name="T29" fmla="*/ 0 h 1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" h="15">
                <a:moveTo>
                  <a:pt x="3" y="0"/>
                </a:moveTo>
                <a:lnTo>
                  <a:pt x="2" y="1"/>
                </a:lnTo>
                <a:lnTo>
                  <a:pt x="0" y="7"/>
                </a:lnTo>
                <a:lnTo>
                  <a:pt x="2" y="12"/>
                </a:lnTo>
                <a:lnTo>
                  <a:pt x="5" y="13"/>
                </a:lnTo>
                <a:lnTo>
                  <a:pt x="7" y="15"/>
                </a:lnTo>
                <a:lnTo>
                  <a:pt x="10" y="13"/>
                </a:lnTo>
                <a:lnTo>
                  <a:pt x="11" y="13"/>
                </a:lnTo>
                <a:lnTo>
                  <a:pt x="12" y="12"/>
                </a:lnTo>
                <a:lnTo>
                  <a:pt x="15" y="7"/>
                </a:lnTo>
                <a:lnTo>
                  <a:pt x="12" y="1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2" name="Freeform 172">
            <a:extLst>
              <a:ext uri="{FF2B5EF4-FFF2-40B4-BE49-F238E27FC236}">
                <a16:creationId xmlns:a16="http://schemas.microsoft.com/office/drawing/2014/main" xmlns="" id="{5B7DDCE5-0770-7945-A85B-165702805987}"/>
              </a:ext>
            </a:extLst>
          </p:cNvPr>
          <p:cNvSpPr>
            <a:spLocks/>
          </p:cNvSpPr>
          <p:nvPr/>
        </p:nvSpPr>
        <p:spPr bwMode="auto">
          <a:xfrm>
            <a:off x="7097713" y="43132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0"/>
                </a:moveTo>
                <a:lnTo>
                  <a:pt x="2" y="1"/>
                </a:lnTo>
                <a:lnTo>
                  <a:pt x="0" y="8"/>
                </a:lnTo>
                <a:lnTo>
                  <a:pt x="2" y="13"/>
                </a:lnTo>
                <a:lnTo>
                  <a:pt x="4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1"/>
                </a:lnTo>
                <a:lnTo>
                  <a:pt x="10" y="0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3" name="Freeform 173">
            <a:extLst>
              <a:ext uri="{FF2B5EF4-FFF2-40B4-BE49-F238E27FC236}">
                <a16:creationId xmlns:a16="http://schemas.microsoft.com/office/drawing/2014/main" xmlns="" id="{8FC6A100-2A70-424D-A18B-1038B2CB8476}"/>
              </a:ext>
            </a:extLst>
          </p:cNvPr>
          <p:cNvSpPr>
            <a:spLocks/>
          </p:cNvSpPr>
          <p:nvPr/>
        </p:nvSpPr>
        <p:spPr bwMode="auto">
          <a:xfrm>
            <a:off x="7140576" y="429418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0"/>
                </a:move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4" y="13"/>
                </a:lnTo>
                <a:lnTo>
                  <a:pt x="8" y="15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4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4" name="Freeform 174">
            <a:extLst>
              <a:ext uri="{FF2B5EF4-FFF2-40B4-BE49-F238E27FC236}">
                <a16:creationId xmlns:a16="http://schemas.microsoft.com/office/drawing/2014/main" xmlns="" id="{6499678B-5E09-4F49-942B-04A1588FAEFE}"/>
              </a:ext>
            </a:extLst>
          </p:cNvPr>
          <p:cNvSpPr>
            <a:spLocks/>
          </p:cNvSpPr>
          <p:nvPr/>
        </p:nvSpPr>
        <p:spPr bwMode="auto">
          <a:xfrm>
            <a:off x="7185026" y="4273551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3" y="0"/>
                </a:moveTo>
                <a:lnTo>
                  <a:pt x="1" y="3"/>
                </a:lnTo>
                <a:lnTo>
                  <a:pt x="0" y="8"/>
                </a:lnTo>
                <a:lnTo>
                  <a:pt x="1" y="13"/>
                </a:lnTo>
                <a:lnTo>
                  <a:pt x="3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3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5" name="Freeform 175">
            <a:extLst>
              <a:ext uri="{FF2B5EF4-FFF2-40B4-BE49-F238E27FC236}">
                <a16:creationId xmlns:a16="http://schemas.microsoft.com/office/drawing/2014/main" xmlns="" id="{A6602AC0-E06C-1345-864C-23B3F90E4E09}"/>
              </a:ext>
            </a:extLst>
          </p:cNvPr>
          <p:cNvSpPr>
            <a:spLocks/>
          </p:cNvSpPr>
          <p:nvPr/>
        </p:nvSpPr>
        <p:spPr bwMode="auto">
          <a:xfrm>
            <a:off x="7226301" y="4254501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0"/>
                </a:move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1" y="0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6" name="Freeform 176">
            <a:extLst>
              <a:ext uri="{FF2B5EF4-FFF2-40B4-BE49-F238E27FC236}">
                <a16:creationId xmlns:a16="http://schemas.microsoft.com/office/drawing/2014/main" xmlns="" id="{AF8B3811-3A7D-6B4C-8FA9-E5783A292A29}"/>
              </a:ext>
            </a:extLst>
          </p:cNvPr>
          <p:cNvSpPr>
            <a:spLocks/>
          </p:cNvSpPr>
          <p:nvPr/>
        </p:nvSpPr>
        <p:spPr bwMode="auto">
          <a:xfrm>
            <a:off x="7269163" y="4233863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2"/>
                </a:move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1" y="15"/>
                </a:lnTo>
                <a:lnTo>
                  <a:pt x="14" y="13"/>
                </a:lnTo>
                <a:lnTo>
                  <a:pt x="15" y="8"/>
                </a:lnTo>
                <a:lnTo>
                  <a:pt x="14" y="3"/>
                </a:lnTo>
                <a:lnTo>
                  <a:pt x="11" y="2"/>
                </a:lnTo>
                <a:lnTo>
                  <a:pt x="8" y="0"/>
                </a:lnTo>
                <a:lnTo>
                  <a:pt x="5" y="2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7" name="Freeform 177">
            <a:extLst>
              <a:ext uri="{FF2B5EF4-FFF2-40B4-BE49-F238E27FC236}">
                <a16:creationId xmlns:a16="http://schemas.microsoft.com/office/drawing/2014/main" xmlns="" id="{2CBC95F5-C7A7-4144-BBF5-D7823AF32D16}"/>
              </a:ext>
            </a:extLst>
          </p:cNvPr>
          <p:cNvSpPr>
            <a:spLocks/>
          </p:cNvSpPr>
          <p:nvPr/>
        </p:nvSpPr>
        <p:spPr bwMode="auto">
          <a:xfrm>
            <a:off x="7312026" y="4214813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1"/>
                </a:move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5"/>
                </a:lnTo>
                <a:lnTo>
                  <a:pt x="8" y="15"/>
                </a:lnTo>
                <a:lnTo>
                  <a:pt x="12" y="15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2" y="1"/>
                </a:lnTo>
                <a:lnTo>
                  <a:pt x="8" y="0"/>
                </a:lnTo>
                <a:lnTo>
                  <a:pt x="5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8" name="Freeform 178">
            <a:extLst>
              <a:ext uri="{FF2B5EF4-FFF2-40B4-BE49-F238E27FC236}">
                <a16:creationId xmlns:a16="http://schemas.microsoft.com/office/drawing/2014/main" xmlns="" id="{9D1CD386-F64A-2647-80B0-03DCEE5E9B2F}"/>
              </a:ext>
            </a:extLst>
          </p:cNvPr>
          <p:cNvSpPr>
            <a:spLocks/>
          </p:cNvSpPr>
          <p:nvPr/>
        </p:nvSpPr>
        <p:spPr bwMode="auto">
          <a:xfrm>
            <a:off x="7356476" y="4194176"/>
            <a:ext cx="23813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2"/>
                </a:move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lnTo>
                  <a:pt x="4" y="2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9" name="Freeform 179">
            <a:extLst>
              <a:ext uri="{FF2B5EF4-FFF2-40B4-BE49-F238E27FC236}">
                <a16:creationId xmlns:a16="http://schemas.microsoft.com/office/drawing/2014/main" xmlns="" id="{0C15A874-12AF-894E-849C-9D98B4FEB5BF}"/>
              </a:ext>
            </a:extLst>
          </p:cNvPr>
          <p:cNvSpPr>
            <a:spLocks/>
          </p:cNvSpPr>
          <p:nvPr/>
        </p:nvSpPr>
        <p:spPr bwMode="auto">
          <a:xfrm>
            <a:off x="7399338" y="4175126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1"/>
                </a:moveTo>
                <a:lnTo>
                  <a:pt x="3" y="3"/>
                </a:lnTo>
                <a:lnTo>
                  <a:pt x="0" y="7"/>
                </a:lnTo>
                <a:lnTo>
                  <a:pt x="3" y="14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7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lnTo>
                  <a:pt x="4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0" name="Freeform 180">
            <a:extLst>
              <a:ext uri="{FF2B5EF4-FFF2-40B4-BE49-F238E27FC236}">
                <a16:creationId xmlns:a16="http://schemas.microsoft.com/office/drawing/2014/main" xmlns="" id="{DD01FB90-5FCF-6148-A389-9386FF15096A}"/>
              </a:ext>
            </a:extLst>
          </p:cNvPr>
          <p:cNvSpPr>
            <a:spLocks/>
          </p:cNvSpPr>
          <p:nvPr/>
        </p:nvSpPr>
        <p:spPr bwMode="auto">
          <a:xfrm>
            <a:off x="7443789" y="4156076"/>
            <a:ext cx="22225" cy="23813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0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0 h 15"/>
              <a:gd name="T26" fmla="*/ 2147483646 w 14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3" y="1"/>
                </a:moveTo>
                <a:lnTo>
                  <a:pt x="1" y="2"/>
                </a:lnTo>
                <a:lnTo>
                  <a:pt x="0" y="7"/>
                </a:lnTo>
                <a:lnTo>
                  <a:pt x="1" y="13"/>
                </a:lnTo>
                <a:lnTo>
                  <a:pt x="3" y="15"/>
                </a:lnTo>
                <a:lnTo>
                  <a:pt x="7" y="15"/>
                </a:lnTo>
                <a:lnTo>
                  <a:pt x="9" y="15"/>
                </a:lnTo>
                <a:lnTo>
                  <a:pt x="12" y="13"/>
                </a:lnTo>
                <a:lnTo>
                  <a:pt x="14" y="7"/>
                </a:lnTo>
                <a:lnTo>
                  <a:pt x="12" y="2"/>
                </a:lnTo>
                <a:lnTo>
                  <a:pt x="9" y="1"/>
                </a:lnTo>
                <a:lnTo>
                  <a:pt x="7" y="0"/>
                </a:lnTo>
                <a:lnTo>
                  <a:pt x="3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1" name="Freeform 181">
            <a:extLst>
              <a:ext uri="{FF2B5EF4-FFF2-40B4-BE49-F238E27FC236}">
                <a16:creationId xmlns:a16="http://schemas.microsoft.com/office/drawing/2014/main" xmlns="" id="{A3696BEE-4141-B441-B60E-E48AACA5E03B}"/>
              </a:ext>
            </a:extLst>
          </p:cNvPr>
          <p:cNvSpPr>
            <a:spLocks/>
          </p:cNvSpPr>
          <p:nvPr/>
        </p:nvSpPr>
        <p:spPr bwMode="auto">
          <a:xfrm>
            <a:off x="7486651" y="4135438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1"/>
                </a:moveTo>
                <a:lnTo>
                  <a:pt x="1" y="3"/>
                </a:lnTo>
                <a:lnTo>
                  <a:pt x="0" y="8"/>
                </a:lnTo>
                <a:lnTo>
                  <a:pt x="1" y="14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lnTo>
                  <a:pt x="4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2" name="Freeform 182">
            <a:extLst>
              <a:ext uri="{FF2B5EF4-FFF2-40B4-BE49-F238E27FC236}">
                <a16:creationId xmlns:a16="http://schemas.microsoft.com/office/drawing/2014/main" xmlns="" id="{28C4A664-F9DF-0A46-AFB6-138B824BF60E}"/>
              </a:ext>
            </a:extLst>
          </p:cNvPr>
          <p:cNvSpPr>
            <a:spLocks/>
          </p:cNvSpPr>
          <p:nvPr/>
        </p:nvSpPr>
        <p:spPr bwMode="auto">
          <a:xfrm>
            <a:off x="7527926" y="4117976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0"/>
                </a:moveTo>
                <a:lnTo>
                  <a:pt x="3" y="1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4" y="12"/>
                </a:lnTo>
                <a:lnTo>
                  <a:pt x="15" y="7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3" name="Freeform 183">
            <a:extLst>
              <a:ext uri="{FF2B5EF4-FFF2-40B4-BE49-F238E27FC236}">
                <a16:creationId xmlns:a16="http://schemas.microsoft.com/office/drawing/2014/main" xmlns="" id="{1BEF1CE7-0AE9-A842-A27E-571641FCA228}"/>
              </a:ext>
            </a:extLst>
          </p:cNvPr>
          <p:cNvSpPr>
            <a:spLocks/>
          </p:cNvSpPr>
          <p:nvPr/>
        </p:nvSpPr>
        <p:spPr bwMode="auto">
          <a:xfrm>
            <a:off x="7570788" y="40973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0"/>
                </a:move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2" y="14"/>
                </a:lnTo>
                <a:lnTo>
                  <a:pt x="14" y="13"/>
                </a:lnTo>
                <a:lnTo>
                  <a:pt x="15" y="8"/>
                </a:lnTo>
                <a:lnTo>
                  <a:pt x="14" y="2"/>
                </a:lnTo>
                <a:lnTo>
                  <a:pt x="12" y="0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4" name="Freeform 184">
            <a:extLst>
              <a:ext uri="{FF2B5EF4-FFF2-40B4-BE49-F238E27FC236}">
                <a16:creationId xmlns:a16="http://schemas.microsoft.com/office/drawing/2014/main" xmlns="" id="{C28B6190-7EF5-FD43-A881-3B710D2A5944}"/>
              </a:ext>
            </a:extLst>
          </p:cNvPr>
          <p:cNvSpPr>
            <a:spLocks/>
          </p:cNvSpPr>
          <p:nvPr/>
        </p:nvSpPr>
        <p:spPr bwMode="auto">
          <a:xfrm>
            <a:off x="7615238" y="407828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0"/>
                </a:moveTo>
                <a:lnTo>
                  <a:pt x="2" y="1"/>
                </a:lnTo>
                <a:lnTo>
                  <a:pt x="0" y="8"/>
                </a:lnTo>
                <a:lnTo>
                  <a:pt x="2" y="12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2" y="12"/>
                </a:lnTo>
                <a:lnTo>
                  <a:pt x="15" y="8"/>
                </a:lnTo>
                <a:lnTo>
                  <a:pt x="12" y="1"/>
                </a:lnTo>
                <a:lnTo>
                  <a:pt x="11" y="0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5" name="Freeform 185">
            <a:extLst>
              <a:ext uri="{FF2B5EF4-FFF2-40B4-BE49-F238E27FC236}">
                <a16:creationId xmlns:a16="http://schemas.microsoft.com/office/drawing/2014/main" xmlns="" id="{43A3C3B4-D6BA-2142-B872-29E046665E35}"/>
              </a:ext>
            </a:extLst>
          </p:cNvPr>
          <p:cNvSpPr>
            <a:spLocks/>
          </p:cNvSpPr>
          <p:nvPr/>
        </p:nvSpPr>
        <p:spPr bwMode="auto">
          <a:xfrm>
            <a:off x="7658101" y="40592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0"/>
                </a:move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3"/>
                </a:lnTo>
                <a:lnTo>
                  <a:pt x="8" y="15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4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6" name="Freeform 186">
            <a:extLst>
              <a:ext uri="{FF2B5EF4-FFF2-40B4-BE49-F238E27FC236}">
                <a16:creationId xmlns:a16="http://schemas.microsoft.com/office/drawing/2014/main" xmlns="" id="{C043BFCF-5B7E-4648-9494-596F911F3917}"/>
              </a:ext>
            </a:extLst>
          </p:cNvPr>
          <p:cNvSpPr>
            <a:spLocks/>
          </p:cNvSpPr>
          <p:nvPr/>
        </p:nvSpPr>
        <p:spPr bwMode="auto">
          <a:xfrm>
            <a:off x="7700963" y="4038601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0"/>
                </a:move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4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7" name="Freeform 187">
            <a:extLst>
              <a:ext uri="{FF2B5EF4-FFF2-40B4-BE49-F238E27FC236}">
                <a16:creationId xmlns:a16="http://schemas.microsoft.com/office/drawing/2014/main" xmlns="" id="{2B10BDDC-61EE-AC45-A339-008690A400D9}"/>
              </a:ext>
            </a:extLst>
          </p:cNvPr>
          <p:cNvSpPr>
            <a:spLocks/>
          </p:cNvSpPr>
          <p:nvPr/>
        </p:nvSpPr>
        <p:spPr bwMode="auto">
          <a:xfrm>
            <a:off x="7745413" y="4019551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0"/>
                </a:moveTo>
                <a:lnTo>
                  <a:pt x="1" y="2"/>
                </a:lnTo>
                <a:lnTo>
                  <a:pt x="0" y="7"/>
                </a:lnTo>
                <a:lnTo>
                  <a:pt x="1" y="12"/>
                </a:lnTo>
                <a:lnTo>
                  <a:pt x="4" y="13"/>
                </a:lnTo>
                <a:lnTo>
                  <a:pt x="7" y="15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8" name="Rectangle 188">
            <a:extLst>
              <a:ext uri="{FF2B5EF4-FFF2-40B4-BE49-F238E27FC236}">
                <a16:creationId xmlns:a16="http://schemas.microsoft.com/office/drawing/2014/main" xmlns="" id="{FECD75DB-8819-F741-B2E6-7AF5C0AC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7388" y="1406526"/>
            <a:ext cx="1936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FF00"/>
                </a:solidFill>
                <a:latin typeface="Arial" panose="020B0604020202020204" pitchFamily="34" charset="0"/>
              </a:rPr>
              <a:t>soggetto normale</a:t>
            </a:r>
            <a:endParaRPr lang="it-IT" altLang="it-IT" sz="3200">
              <a:solidFill>
                <a:srgbClr val="FFFF00"/>
              </a:solidFill>
            </a:endParaRPr>
          </a:p>
        </p:txBody>
      </p:sp>
      <p:sp>
        <p:nvSpPr>
          <p:cNvPr id="112829" name="Rectangle 189">
            <a:extLst>
              <a:ext uri="{FF2B5EF4-FFF2-40B4-BE49-F238E27FC236}">
                <a16:creationId xmlns:a16="http://schemas.microsoft.com/office/drawing/2014/main" xmlns="" id="{B6C9196F-9C63-3A44-9C19-75AE2F681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538" y="1668463"/>
            <a:ext cx="213201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30" name="Rectangle 190">
            <a:extLst>
              <a:ext uri="{FF2B5EF4-FFF2-40B4-BE49-F238E27FC236}">
                <a16:creationId xmlns:a16="http://schemas.microsoft.com/office/drawing/2014/main" xmlns="" id="{3A87240F-F524-B645-A0AC-81D33A8DE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4348" y="1558926"/>
            <a:ext cx="92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FF00"/>
                </a:solidFill>
                <a:latin typeface="Arial" panose="020B0604020202020204" pitchFamily="34" charset="0"/>
              </a:rPr>
              <a:t>paziente</a:t>
            </a:r>
            <a:endParaRPr lang="it-IT" altLang="it-IT" sz="3200">
              <a:solidFill>
                <a:srgbClr val="FFFF00"/>
              </a:solidFill>
            </a:endParaRPr>
          </a:p>
        </p:txBody>
      </p:sp>
      <p:sp>
        <p:nvSpPr>
          <p:cNvPr id="112831" name="Rectangle 191">
            <a:extLst>
              <a:ext uri="{FF2B5EF4-FFF2-40B4-BE49-F238E27FC236}">
                <a16:creationId xmlns:a16="http://schemas.microsoft.com/office/drawing/2014/main" xmlns="" id="{E6E9E824-0A09-5943-AD98-9AF2BB963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9920" y="1879601"/>
            <a:ext cx="17953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FF00"/>
                </a:solidFill>
                <a:latin typeface="Arial" panose="020B0604020202020204" pitchFamily="34" charset="0"/>
              </a:rPr>
              <a:t>neuromuscolare</a:t>
            </a:r>
            <a:endParaRPr lang="it-IT" altLang="it-IT" sz="3200">
              <a:solidFill>
                <a:srgbClr val="FFFF00"/>
              </a:solidFill>
            </a:endParaRPr>
          </a:p>
        </p:txBody>
      </p:sp>
      <p:sp>
        <p:nvSpPr>
          <p:cNvPr id="112832" name="Freeform 192">
            <a:extLst>
              <a:ext uri="{FF2B5EF4-FFF2-40B4-BE49-F238E27FC236}">
                <a16:creationId xmlns:a16="http://schemas.microsoft.com/office/drawing/2014/main" xmlns="" id="{712416B8-49AB-7D4E-86D5-ED80A87FB067}"/>
              </a:ext>
            </a:extLst>
          </p:cNvPr>
          <p:cNvSpPr>
            <a:spLocks/>
          </p:cNvSpPr>
          <p:nvPr/>
        </p:nvSpPr>
        <p:spPr bwMode="auto">
          <a:xfrm>
            <a:off x="3089276" y="1890714"/>
            <a:ext cx="277813" cy="3582987"/>
          </a:xfrm>
          <a:custGeom>
            <a:avLst/>
            <a:gdLst>
              <a:gd name="T0" fmla="*/ 2147483646 w 175"/>
              <a:gd name="T1" fmla="*/ 2147483646 h 2257"/>
              <a:gd name="T2" fmla="*/ 2147483646 w 175"/>
              <a:gd name="T3" fmla="*/ 2147483646 h 2257"/>
              <a:gd name="T4" fmla="*/ 2147483646 w 175"/>
              <a:gd name="T5" fmla="*/ 2147483646 h 2257"/>
              <a:gd name="T6" fmla="*/ 2147483646 w 175"/>
              <a:gd name="T7" fmla="*/ 2147483646 h 2257"/>
              <a:gd name="T8" fmla="*/ 2147483646 w 175"/>
              <a:gd name="T9" fmla="*/ 2147483646 h 2257"/>
              <a:gd name="T10" fmla="*/ 2147483646 w 175"/>
              <a:gd name="T11" fmla="*/ 2147483646 h 2257"/>
              <a:gd name="T12" fmla="*/ 2147483646 w 175"/>
              <a:gd name="T13" fmla="*/ 2147483646 h 2257"/>
              <a:gd name="T14" fmla="*/ 2147483646 w 175"/>
              <a:gd name="T15" fmla="*/ 2147483646 h 2257"/>
              <a:gd name="T16" fmla="*/ 2147483646 w 175"/>
              <a:gd name="T17" fmla="*/ 2147483646 h 2257"/>
              <a:gd name="T18" fmla="*/ 2147483646 w 175"/>
              <a:gd name="T19" fmla="*/ 2147483646 h 2257"/>
              <a:gd name="T20" fmla="*/ 2147483646 w 175"/>
              <a:gd name="T21" fmla="*/ 2147483646 h 2257"/>
              <a:gd name="T22" fmla="*/ 2147483646 w 175"/>
              <a:gd name="T23" fmla="*/ 2147483646 h 2257"/>
              <a:gd name="T24" fmla="*/ 2147483646 w 175"/>
              <a:gd name="T25" fmla="*/ 2147483646 h 2257"/>
              <a:gd name="T26" fmla="*/ 2147483646 w 175"/>
              <a:gd name="T27" fmla="*/ 2147483646 h 2257"/>
              <a:gd name="T28" fmla="*/ 2147483646 w 175"/>
              <a:gd name="T29" fmla="*/ 2147483646 h 2257"/>
              <a:gd name="T30" fmla="*/ 2147483646 w 175"/>
              <a:gd name="T31" fmla="*/ 2147483646 h 2257"/>
              <a:gd name="T32" fmla="*/ 2147483646 w 175"/>
              <a:gd name="T33" fmla="*/ 2147483646 h 2257"/>
              <a:gd name="T34" fmla="*/ 2147483646 w 175"/>
              <a:gd name="T35" fmla="*/ 2147483646 h 2257"/>
              <a:gd name="T36" fmla="*/ 2147483646 w 175"/>
              <a:gd name="T37" fmla="*/ 2147483646 h 2257"/>
              <a:gd name="T38" fmla="*/ 2147483646 w 175"/>
              <a:gd name="T39" fmla="*/ 2147483646 h 2257"/>
              <a:gd name="T40" fmla="*/ 2147483646 w 175"/>
              <a:gd name="T41" fmla="*/ 2147483646 h 2257"/>
              <a:gd name="T42" fmla="*/ 2147483646 w 175"/>
              <a:gd name="T43" fmla="*/ 2147483646 h 2257"/>
              <a:gd name="T44" fmla="*/ 2147483646 w 175"/>
              <a:gd name="T45" fmla="*/ 2147483646 h 2257"/>
              <a:gd name="T46" fmla="*/ 2147483646 w 175"/>
              <a:gd name="T47" fmla="*/ 2147483646 h 2257"/>
              <a:gd name="T48" fmla="*/ 2147483646 w 175"/>
              <a:gd name="T49" fmla="*/ 2147483646 h 2257"/>
              <a:gd name="T50" fmla="*/ 2147483646 w 175"/>
              <a:gd name="T51" fmla="*/ 2147483646 h 2257"/>
              <a:gd name="T52" fmla="*/ 2147483646 w 175"/>
              <a:gd name="T53" fmla="*/ 2147483646 h 2257"/>
              <a:gd name="T54" fmla="*/ 2147483646 w 175"/>
              <a:gd name="T55" fmla="*/ 2147483646 h 2257"/>
              <a:gd name="T56" fmla="*/ 2147483646 w 175"/>
              <a:gd name="T57" fmla="*/ 2147483646 h 2257"/>
              <a:gd name="T58" fmla="*/ 2147483646 w 175"/>
              <a:gd name="T59" fmla="*/ 2147483646 h 2257"/>
              <a:gd name="T60" fmla="*/ 2147483646 w 175"/>
              <a:gd name="T61" fmla="*/ 2147483646 h 2257"/>
              <a:gd name="T62" fmla="*/ 2147483646 w 175"/>
              <a:gd name="T63" fmla="*/ 2147483646 h 2257"/>
              <a:gd name="T64" fmla="*/ 2147483646 w 175"/>
              <a:gd name="T65" fmla="*/ 2147483646 h 2257"/>
              <a:gd name="T66" fmla="*/ 2147483646 w 175"/>
              <a:gd name="T67" fmla="*/ 2147483646 h 2257"/>
              <a:gd name="T68" fmla="*/ 2147483646 w 175"/>
              <a:gd name="T69" fmla="*/ 2147483646 h 2257"/>
              <a:gd name="T70" fmla="*/ 2147483646 w 175"/>
              <a:gd name="T71" fmla="*/ 2147483646 h 2257"/>
              <a:gd name="T72" fmla="*/ 2147483646 w 175"/>
              <a:gd name="T73" fmla="*/ 2147483646 h 2257"/>
              <a:gd name="T74" fmla="*/ 2147483646 w 175"/>
              <a:gd name="T75" fmla="*/ 2147483646 h 2257"/>
              <a:gd name="T76" fmla="*/ 2147483646 w 175"/>
              <a:gd name="T77" fmla="*/ 2147483646 h 2257"/>
              <a:gd name="T78" fmla="*/ 2147483646 w 175"/>
              <a:gd name="T79" fmla="*/ 2147483646 h 2257"/>
              <a:gd name="T80" fmla="*/ 2147483646 w 175"/>
              <a:gd name="T81" fmla="*/ 2147483646 h 2257"/>
              <a:gd name="T82" fmla="*/ 2147483646 w 175"/>
              <a:gd name="T83" fmla="*/ 2147483646 h 2257"/>
              <a:gd name="T84" fmla="*/ 2147483646 w 175"/>
              <a:gd name="T85" fmla="*/ 2147483646 h 2257"/>
              <a:gd name="T86" fmla="*/ 2147483646 w 175"/>
              <a:gd name="T87" fmla="*/ 2147483646 h 2257"/>
              <a:gd name="T88" fmla="*/ 2147483646 w 175"/>
              <a:gd name="T89" fmla="*/ 2147483646 h 2257"/>
              <a:gd name="T90" fmla="*/ 2147483646 w 175"/>
              <a:gd name="T91" fmla="*/ 2147483646 h 2257"/>
              <a:gd name="T92" fmla="*/ 2147483646 w 175"/>
              <a:gd name="T93" fmla="*/ 2147483646 h 2257"/>
              <a:gd name="T94" fmla="*/ 2147483646 w 175"/>
              <a:gd name="T95" fmla="*/ 2147483646 h 2257"/>
              <a:gd name="T96" fmla="*/ 2147483646 w 175"/>
              <a:gd name="T97" fmla="*/ 2147483646 h 2257"/>
              <a:gd name="T98" fmla="*/ 2147483646 w 175"/>
              <a:gd name="T99" fmla="*/ 2147483646 h 2257"/>
              <a:gd name="T100" fmla="*/ 2147483646 w 175"/>
              <a:gd name="T101" fmla="*/ 2147483646 h 225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5" h="2257">
                <a:moveTo>
                  <a:pt x="175" y="15"/>
                </a:moveTo>
                <a:lnTo>
                  <a:pt x="175" y="0"/>
                </a:lnTo>
                <a:lnTo>
                  <a:pt x="166" y="1"/>
                </a:lnTo>
                <a:lnTo>
                  <a:pt x="164" y="1"/>
                </a:lnTo>
                <a:lnTo>
                  <a:pt x="155" y="5"/>
                </a:lnTo>
                <a:lnTo>
                  <a:pt x="147" y="9"/>
                </a:lnTo>
                <a:lnTo>
                  <a:pt x="145" y="10"/>
                </a:lnTo>
                <a:lnTo>
                  <a:pt x="136" y="16"/>
                </a:lnTo>
                <a:lnTo>
                  <a:pt x="130" y="25"/>
                </a:lnTo>
                <a:lnTo>
                  <a:pt x="123" y="34"/>
                </a:lnTo>
                <a:lnTo>
                  <a:pt x="116" y="45"/>
                </a:lnTo>
                <a:lnTo>
                  <a:pt x="110" y="57"/>
                </a:lnTo>
                <a:lnTo>
                  <a:pt x="109" y="62"/>
                </a:lnTo>
                <a:lnTo>
                  <a:pt x="98" y="91"/>
                </a:lnTo>
                <a:lnTo>
                  <a:pt x="90" y="122"/>
                </a:lnTo>
                <a:lnTo>
                  <a:pt x="85" y="158"/>
                </a:lnTo>
                <a:lnTo>
                  <a:pt x="84" y="196"/>
                </a:lnTo>
                <a:lnTo>
                  <a:pt x="84" y="942"/>
                </a:lnTo>
                <a:lnTo>
                  <a:pt x="83" y="980"/>
                </a:lnTo>
                <a:lnTo>
                  <a:pt x="78" y="1015"/>
                </a:lnTo>
                <a:lnTo>
                  <a:pt x="70" y="1047"/>
                </a:lnTo>
                <a:lnTo>
                  <a:pt x="59" y="1074"/>
                </a:lnTo>
                <a:lnTo>
                  <a:pt x="67" y="1074"/>
                </a:lnTo>
                <a:lnTo>
                  <a:pt x="62" y="1069"/>
                </a:lnTo>
                <a:lnTo>
                  <a:pt x="55" y="1081"/>
                </a:lnTo>
                <a:lnTo>
                  <a:pt x="49" y="1092"/>
                </a:lnTo>
                <a:lnTo>
                  <a:pt x="42" y="1100"/>
                </a:lnTo>
                <a:lnTo>
                  <a:pt x="34" y="1109"/>
                </a:lnTo>
                <a:lnTo>
                  <a:pt x="27" y="1115"/>
                </a:lnTo>
                <a:lnTo>
                  <a:pt x="32" y="1120"/>
                </a:lnTo>
                <a:lnTo>
                  <a:pt x="29" y="1114"/>
                </a:lnTo>
                <a:lnTo>
                  <a:pt x="21" y="1118"/>
                </a:lnTo>
                <a:lnTo>
                  <a:pt x="13" y="1122"/>
                </a:lnTo>
                <a:lnTo>
                  <a:pt x="16" y="1128"/>
                </a:lnTo>
                <a:lnTo>
                  <a:pt x="16" y="1120"/>
                </a:lnTo>
                <a:lnTo>
                  <a:pt x="7" y="1122"/>
                </a:lnTo>
                <a:lnTo>
                  <a:pt x="4" y="1123"/>
                </a:lnTo>
                <a:lnTo>
                  <a:pt x="2" y="1124"/>
                </a:lnTo>
                <a:lnTo>
                  <a:pt x="0" y="1129"/>
                </a:lnTo>
                <a:lnTo>
                  <a:pt x="2" y="1134"/>
                </a:lnTo>
                <a:lnTo>
                  <a:pt x="4" y="1135"/>
                </a:lnTo>
                <a:lnTo>
                  <a:pt x="7" y="1137"/>
                </a:lnTo>
                <a:lnTo>
                  <a:pt x="16" y="1138"/>
                </a:lnTo>
                <a:lnTo>
                  <a:pt x="16" y="1130"/>
                </a:lnTo>
                <a:lnTo>
                  <a:pt x="13" y="1137"/>
                </a:lnTo>
                <a:lnTo>
                  <a:pt x="21" y="1140"/>
                </a:lnTo>
                <a:lnTo>
                  <a:pt x="29" y="1144"/>
                </a:lnTo>
                <a:lnTo>
                  <a:pt x="32" y="1138"/>
                </a:lnTo>
                <a:lnTo>
                  <a:pt x="27" y="1143"/>
                </a:lnTo>
                <a:lnTo>
                  <a:pt x="34" y="1149"/>
                </a:lnTo>
                <a:lnTo>
                  <a:pt x="42" y="1158"/>
                </a:lnTo>
                <a:lnTo>
                  <a:pt x="49" y="1166"/>
                </a:lnTo>
                <a:lnTo>
                  <a:pt x="55" y="1178"/>
                </a:lnTo>
                <a:lnTo>
                  <a:pt x="62" y="1189"/>
                </a:lnTo>
                <a:lnTo>
                  <a:pt x="67" y="1184"/>
                </a:lnTo>
                <a:lnTo>
                  <a:pt x="59" y="1184"/>
                </a:lnTo>
                <a:lnTo>
                  <a:pt x="70" y="1211"/>
                </a:lnTo>
                <a:lnTo>
                  <a:pt x="78" y="1244"/>
                </a:lnTo>
                <a:lnTo>
                  <a:pt x="83" y="1278"/>
                </a:lnTo>
                <a:lnTo>
                  <a:pt x="84" y="1316"/>
                </a:lnTo>
                <a:lnTo>
                  <a:pt x="84" y="2063"/>
                </a:lnTo>
                <a:lnTo>
                  <a:pt x="85" y="2100"/>
                </a:lnTo>
                <a:lnTo>
                  <a:pt x="90" y="2135"/>
                </a:lnTo>
                <a:lnTo>
                  <a:pt x="98" y="2167"/>
                </a:lnTo>
                <a:lnTo>
                  <a:pt x="109" y="2195"/>
                </a:lnTo>
                <a:lnTo>
                  <a:pt x="110" y="2201"/>
                </a:lnTo>
                <a:lnTo>
                  <a:pt x="116" y="2212"/>
                </a:lnTo>
                <a:lnTo>
                  <a:pt x="123" y="2223"/>
                </a:lnTo>
                <a:lnTo>
                  <a:pt x="130" y="2232"/>
                </a:lnTo>
                <a:lnTo>
                  <a:pt x="136" y="2241"/>
                </a:lnTo>
                <a:lnTo>
                  <a:pt x="145" y="2247"/>
                </a:lnTo>
                <a:lnTo>
                  <a:pt x="147" y="2248"/>
                </a:lnTo>
                <a:lnTo>
                  <a:pt x="155" y="2252"/>
                </a:lnTo>
                <a:lnTo>
                  <a:pt x="164" y="2256"/>
                </a:lnTo>
                <a:lnTo>
                  <a:pt x="166" y="2256"/>
                </a:lnTo>
                <a:lnTo>
                  <a:pt x="175" y="2257"/>
                </a:lnTo>
                <a:lnTo>
                  <a:pt x="175" y="2242"/>
                </a:lnTo>
                <a:lnTo>
                  <a:pt x="166" y="2241"/>
                </a:lnTo>
                <a:lnTo>
                  <a:pt x="166" y="2248"/>
                </a:lnTo>
                <a:lnTo>
                  <a:pt x="170" y="2242"/>
                </a:lnTo>
                <a:lnTo>
                  <a:pt x="161" y="2238"/>
                </a:lnTo>
                <a:lnTo>
                  <a:pt x="154" y="2234"/>
                </a:lnTo>
                <a:lnTo>
                  <a:pt x="150" y="2241"/>
                </a:lnTo>
                <a:lnTo>
                  <a:pt x="156" y="2236"/>
                </a:lnTo>
                <a:lnTo>
                  <a:pt x="147" y="2229"/>
                </a:lnTo>
                <a:lnTo>
                  <a:pt x="141" y="2221"/>
                </a:lnTo>
                <a:lnTo>
                  <a:pt x="134" y="2212"/>
                </a:lnTo>
                <a:lnTo>
                  <a:pt x="128" y="2201"/>
                </a:lnTo>
                <a:lnTo>
                  <a:pt x="121" y="2190"/>
                </a:lnTo>
                <a:lnTo>
                  <a:pt x="116" y="2195"/>
                </a:lnTo>
                <a:lnTo>
                  <a:pt x="124" y="2195"/>
                </a:lnTo>
                <a:lnTo>
                  <a:pt x="113" y="2167"/>
                </a:lnTo>
                <a:lnTo>
                  <a:pt x="105" y="2135"/>
                </a:lnTo>
                <a:lnTo>
                  <a:pt x="100" y="2100"/>
                </a:lnTo>
                <a:lnTo>
                  <a:pt x="99" y="2063"/>
                </a:lnTo>
                <a:lnTo>
                  <a:pt x="99" y="1316"/>
                </a:lnTo>
                <a:lnTo>
                  <a:pt x="98" y="1278"/>
                </a:lnTo>
                <a:lnTo>
                  <a:pt x="93" y="1244"/>
                </a:lnTo>
                <a:lnTo>
                  <a:pt x="85" y="1211"/>
                </a:lnTo>
                <a:lnTo>
                  <a:pt x="74" y="1184"/>
                </a:lnTo>
                <a:lnTo>
                  <a:pt x="73" y="1178"/>
                </a:lnTo>
                <a:lnTo>
                  <a:pt x="67" y="1166"/>
                </a:lnTo>
                <a:lnTo>
                  <a:pt x="60" y="1155"/>
                </a:lnTo>
                <a:lnTo>
                  <a:pt x="53" y="1147"/>
                </a:lnTo>
                <a:lnTo>
                  <a:pt x="46" y="1138"/>
                </a:lnTo>
                <a:lnTo>
                  <a:pt x="38" y="1132"/>
                </a:lnTo>
                <a:lnTo>
                  <a:pt x="36" y="1130"/>
                </a:lnTo>
                <a:lnTo>
                  <a:pt x="27" y="1127"/>
                </a:lnTo>
                <a:lnTo>
                  <a:pt x="19" y="1123"/>
                </a:lnTo>
                <a:lnTo>
                  <a:pt x="16" y="1123"/>
                </a:lnTo>
                <a:lnTo>
                  <a:pt x="7" y="1122"/>
                </a:lnTo>
                <a:lnTo>
                  <a:pt x="7" y="1137"/>
                </a:lnTo>
                <a:lnTo>
                  <a:pt x="9" y="1135"/>
                </a:lnTo>
                <a:lnTo>
                  <a:pt x="12" y="1134"/>
                </a:lnTo>
                <a:lnTo>
                  <a:pt x="14" y="1129"/>
                </a:lnTo>
                <a:lnTo>
                  <a:pt x="12" y="1124"/>
                </a:lnTo>
                <a:lnTo>
                  <a:pt x="9" y="1123"/>
                </a:lnTo>
                <a:lnTo>
                  <a:pt x="7" y="1129"/>
                </a:lnTo>
                <a:lnTo>
                  <a:pt x="7" y="1137"/>
                </a:lnTo>
                <a:lnTo>
                  <a:pt x="16" y="1135"/>
                </a:lnTo>
                <a:lnTo>
                  <a:pt x="19" y="1135"/>
                </a:lnTo>
                <a:lnTo>
                  <a:pt x="27" y="1132"/>
                </a:lnTo>
                <a:lnTo>
                  <a:pt x="36" y="1128"/>
                </a:lnTo>
                <a:lnTo>
                  <a:pt x="38" y="1127"/>
                </a:lnTo>
                <a:lnTo>
                  <a:pt x="46" y="1120"/>
                </a:lnTo>
                <a:lnTo>
                  <a:pt x="53" y="1112"/>
                </a:lnTo>
                <a:lnTo>
                  <a:pt x="60" y="1103"/>
                </a:lnTo>
                <a:lnTo>
                  <a:pt x="67" y="1092"/>
                </a:lnTo>
                <a:lnTo>
                  <a:pt x="73" y="1081"/>
                </a:lnTo>
                <a:lnTo>
                  <a:pt x="74" y="1074"/>
                </a:lnTo>
                <a:lnTo>
                  <a:pt x="85" y="1047"/>
                </a:lnTo>
                <a:lnTo>
                  <a:pt x="93" y="1015"/>
                </a:lnTo>
                <a:lnTo>
                  <a:pt x="98" y="980"/>
                </a:lnTo>
                <a:lnTo>
                  <a:pt x="99" y="942"/>
                </a:lnTo>
                <a:lnTo>
                  <a:pt x="99" y="196"/>
                </a:lnTo>
                <a:lnTo>
                  <a:pt x="100" y="158"/>
                </a:lnTo>
                <a:lnTo>
                  <a:pt x="105" y="122"/>
                </a:lnTo>
                <a:lnTo>
                  <a:pt x="113" y="91"/>
                </a:lnTo>
                <a:lnTo>
                  <a:pt x="124" y="62"/>
                </a:lnTo>
                <a:lnTo>
                  <a:pt x="116" y="62"/>
                </a:lnTo>
                <a:lnTo>
                  <a:pt x="121" y="69"/>
                </a:lnTo>
                <a:lnTo>
                  <a:pt x="128" y="56"/>
                </a:lnTo>
                <a:lnTo>
                  <a:pt x="134" y="45"/>
                </a:lnTo>
                <a:lnTo>
                  <a:pt x="141" y="36"/>
                </a:lnTo>
                <a:lnTo>
                  <a:pt x="147" y="28"/>
                </a:lnTo>
                <a:lnTo>
                  <a:pt x="156" y="21"/>
                </a:lnTo>
                <a:lnTo>
                  <a:pt x="150" y="16"/>
                </a:lnTo>
                <a:lnTo>
                  <a:pt x="154" y="23"/>
                </a:lnTo>
                <a:lnTo>
                  <a:pt x="161" y="19"/>
                </a:lnTo>
                <a:lnTo>
                  <a:pt x="170" y="15"/>
                </a:lnTo>
                <a:lnTo>
                  <a:pt x="166" y="9"/>
                </a:lnTo>
                <a:lnTo>
                  <a:pt x="166" y="16"/>
                </a:lnTo>
                <a:lnTo>
                  <a:pt x="175" y="15"/>
                </a:lnTo>
                <a:close/>
              </a:path>
            </a:pathLst>
          </a:custGeom>
          <a:solidFill>
            <a:srgbClr val="FF7C8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833" name="Freeform 193">
            <a:extLst>
              <a:ext uri="{FF2B5EF4-FFF2-40B4-BE49-F238E27FC236}">
                <a16:creationId xmlns:a16="http://schemas.microsoft.com/office/drawing/2014/main" xmlns="" id="{8245AC5F-E469-7E4D-987D-D9A89DDF04D9}"/>
              </a:ext>
            </a:extLst>
          </p:cNvPr>
          <p:cNvSpPr>
            <a:spLocks/>
          </p:cNvSpPr>
          <p:nvPr/>
        </p:nvSpPr>
        <p:spPr bwMode="auto">
          <a:xfrm>
            <a:off x="3849688" y="1890714"/>
            <a:ext cx="266700" cy="2613025"/>
          </a:xfrm>
          <a:custGeom>
            <a:avLst/>
            <a:gdLst>
              <a:gd name="T0" fmla="*/ 2147483646 w 168"/>
              <a:gd name="T1" fmla="*/ 2147483646 h 1646"/>
              <a:gd name="T2" fmla="*/ 2147483646 w 168"/>
              <a:gd name="T3" fmla="*/ 2147483646 h 1646"/>
              <a:gd name="T4" fmla="*/ 2147483646 w 168"/>
              <a:gd name="T5" fmla="*/ 2147483646 h 1646"/>
              <a:gd name="T6" fmla="*/ 2147483646 w 168"/>
              <a:gd name="T7" fmla="*/ 2147483646 h 1646"/>
              <a:gd name="T8" fmla="*/ 2147483646 w 168"/>
              <a:gd name="T9" fmla="*/ 2147483646 h 1646"/>
              <a:gd name="T10" fmla="*/ 2147483646 w 168"/>
              <a:gd name="T11" fmla="*/ 2147483646 h 1646"/>
              <a:gd name="T12" fmla="*/ 2147483646 w 168"/>
              <a:gd name="T13" fmla="*/ 2147483646 h 1646"/>
              <a:gd name="T14" fmla="*/ 2147483646 w 168"/>
              <a:gd name="T15" fmla="*/ 2147483646 h 1646"/>
              <a:gd name="T16" fmla="*/ 2147483646 w 168"/>
              <a:gd name="T17" fmla="*/ 2147483646 h 1646"/>
              <a:gd name="T18" fmla="*/ 2147483646 w 168"/>
              <a:gd name="T19" fmla="*/ 2147483646 h 1646"/>
              <a:gd name="T20" fmla="*/ 2147483646 w 168"/>
              <a:gd name="T21" fmla="*/ 2147483646 h 1646"/>
              <a:gd name="T22" fmla="*/ 0 w 168"/>
              <a:gd name="T23" fmla="*/ 2147483646 h 1646"/>
              <a:gd name="T24" fmla="*/ 2147483646 w 168"/>
              <a:gd name="T25" fmla="*/ 2147483646 h 1646"/>
              <a:gd name="T26" fmla="*/ 2147483646 w 168"/>
              <a:gd name="T27" fmla="*/ 2147483646 h 1646"/>
              <a:gd name="T28" fmla="*/ 2147483646 w 168"/>
              <a:gd name="T29" fmla="*/ 2147483646 h 1646"/>
              <a:gd name="T30" fmla="*/ 2147483646 w 168"/>
              <a:gd name="T31" fmla="*/ 2147483646 h 1646"/>
              <a:gd name="T32" fmla="*/ 2147483646 w 168"/>
              <a:gd name="T33" fmla="*/ 2147483646 h 1646"/>
              <a:gd name="T34" fmla="*/ 2147483646 w 168"/>
              <a:gd name="T35" fmla="*/ 2147483646 h 1646"/>
              <a:gd name="T36" fmla="*/ 2147483646 w 168"/>
              <a:gd name="T37" fmla="*/ 2147483646 h 1646"/>
              <a:gd name="T38" fmla="*/ 2147483646 w 168"/>
              <a:gd name="T39" fmla="*/ 2147483646 h 1646"/>
              <a:gd name="T40" fmla="*/ 2147483646 w 168"/>
              <a:gd name="T41" fmla="*/ 2147483646 h 1646"/>
              <a:gd name="T42" fmla="*/ 2147483646 w 168"/>
              <a:gd name="T43" fmla="*/ 2147483646 h 1646"/>
              <a:gd name="T44" fmla="*/ 2147483646 w 168"/>
              <a:gd name="T45" fmla="*/ 2147483646 h 1646"/>
              <a:gd name="T46" fmla="*/ 2147483646 w 168"/>
              <a:gd name="T47" fmla="*/ 2147483646 h 1646"/>
              <a:gd name="T48" fmla="*/ 2147483646 w 168"/>
              <a:gd name="T49" fmla="*/ 2147483646 h 1646"/>
              <a:gd name="T50" fmla="*/ 2147483646 w 168"/>
              <a:gd name="T51" fmla="*/ 2147483646 h 1646"/>
              <a:gd name="T52" fmla="*/ 2147483646 w 168"/>
              <a:gd name="T53" fmla="*/ 2147483646 h 1646"/>
              <a:gd name="T54" fmla="*/ 2147483646 w 168"/>
              <a:gd name="T55" fmla="*/ 2147483646 h 1646"/>
              <a:gd name="T56" fmla="*/ 2147483646 w 168"/>
              <a:gd name="T57" fmla="*/ 2147483646 h 1646"/>
              <a:gd name="T58" fmla="*/ 2147483646 w 168"/>
              <a:gd name="T59" fmla="*/ 2147483646 h 1646"/>
              <a:gd name="T60" fmla="*/ 2147483646 w 168"/>
              <a:gd name="T61" fmla="*/ 2147483646 h 1646"/>
              <a:gd name="T62" fmla="*/ 2147483646 w 168"/>
              <a:gd name="T63" fmla="*/ 2147483646 h 1646"/>
              <a:gd name="T64" fmla="*/ 2147483646 w 168"/>
              <a:gd name="T65" fmla="*/ 2147483646 h 1646"/>
              <a:gd name="T66" fmla="*/ 2147483646 w 168"/>
              <a:gd name="T67" fmla="*/ 2147483646 h 1646"/>
              <a:gd name="T68" fmla="*/ 2147483646 w 168"/>
              <a:gd name="T69" fmla="*/ 2147483646 h 1646"/>
              <a:gd name="T70" fmla="*/ 2147483646 w 168"/>
              <a:gd name="T71" fmla="*/ 2147483646 h 1646"/>
              <a:gd name="T72" fmla="*/ 2147483646 w 168"/>
              <a:gd name="T73" fmla="*/ 2147483646 h 1646"/>
              <a:gd name="T74" fmla="*/ 2147483646 w 168"/>
              <a:gd name="T75" fmla="*/ 2147483646 h 1646"/>
              <a:gd name="T76" fmla="*/ 2147483646 w 168"/>
              <a:gd name="T77" fmla="*/ 2147483646 h 1646"/>
              <a:gd name="T78" fmla="*/ 2147483646 w 168"/>
              <a:gd name="T79" fmla="*/ 2147483646 h 1646"/>
              <a:gd name="T80" fmla="*/ 2147483646 w 168"/>
              <a:gd name="T81" fmla="*/ 2147483646 h 1646"/>
              <a:gd name="T82" fmla="*/ 2147483646 w 168"/>
              <a:gd name="T83" fmla="*/ 2147483646 h 1646"/>
              <a:gd name="T84" fmla="*/ 2147483646 w 168"/>
              <a:gd name="T85" fmla="*/ 2147483646 h 1646"/>
              <a:gd name="T86" fmla="*/ 2147483646 w 168"/>
              <a:gd name="T87" fmla="*/ 2147483646 h 1646"/>
              <a:gd name="T88" fmla="*/ 2147483646 w 168"/>
              <a:gd name="T89" fmla="*/ 2147483646 h 1646"/>
              <a:gd name="T90" fmla="*/ 2147483646 w 168"/>
              <a:gd name="T91" fmla="*/ 2147483646 h 164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68" h="1646">
                <a:moveTo>
                  <a:pt x="168" y="15"/>
                </a:moveTo>
                <a:lnTo>
                  <a:pt x="168" y="0"/>
                </a:lnTo>
                <a:lnTo>
                  <a:pt x="159" y="1"/>
                </a:lnTo>
                <a:lnTo>
                  <a:pt x="156" y="1"/>
                </a:lnTo>
                <a:lnTo>
                  <a:pt x="148" y="4"/>
                </a:lnTo>
                <a:lnTo>
                  <a:pt x="140" y="6"/>
                </a:lnTo>
                <a:lnTo>
                  <a:pt x="133" y="11"/>
                </a:lnTo>
                <a:lnTo>
                  <a:pt x="130" y="13"/>
                </a:lnTo>
                <a:lnTo>
                  <a:pt x="117" y="25"/>
                </a:lnTo>
                <a:lnTo>
                  <a:pt x="105" y="42"/>
                </a:lnTo>
                <a:lnTo>
                  <a:pt x="96" y="62"/>
                </a:lnTo>
                <a:lnTo>
                  <a:pt x="93" y="67"/>
                </a:lnTo>
                <a:lnTo>
                  <a:pt x="86" y="91"/>
                </a:lnTo>
                <a:lnTo>
                  <a:pt x="81" y="117"/>
                </a:lnTo>
                <a:lnTo>
                  <a:pt x="79" y="145"/>
                </a:lnTo>
                <a:lnTo>
                  <a:pt x="79" y="687"/>
                </a:lnTo>
                <a:lnTo>
                  <a:pt x="78" y="715"/>
                </a:lnTo>
                <a:lnTo>
                  <a:pt x="73" y="740"/>
                </a:lnTo>
                <a:lnTo>
                  <a:pt x="66" y="763"/>
                </a:lnTo>
                <a:lnTo>
                  <a:pt x="73" y="763"/>
                </a:lnTo>
                <a:lnTo>
                  <a:pt x="68" y="757"/>
                </a:lnTo>
                <a:lnTo>
                  <a:pt x="58" y="778"/>
                </a:lnTo>
                <a:lnTo>
                  <a:pt x="46" y="794"/>
                </a:lnTo>
                <a:lnTo>
                  <a:pt x="32" y="807"/>
                </a:lnTo>
                <a:lnTo>
                  <a:pt x="38" y="812"/>
                </a:lnTo>
                <a:lnTo>
                  <a:pt x="35" y="805"/>
                </a:lnTo>
                <a:lnTo>
                  <a:pt x="27" y="810"/>
                </a:lnTo>
                <a:lnTo>
                  <a:pt x="20" y="813"/>
                </a:lnTo>
                <a:lnTo>
                  <a:pt x="12" y="815"/>
                </a:lnTo>
                <a:lnTo>
                  <a:pt x="16" y="822"/>
                </a:lnTo>
                <a:lnTo>
                  <a:pt x="16" y="814"/>
                </a:lnTo>
                <a:lnTo>
                  <a:pt x="7" y="815"/>
                </a:lnTo>
                <a:lnTo>
                  <a:pt x="5" y="817"/>
                </a:lnTo>
                <a:lnTo>
                  <a:pt x="2" y="818"/>
                </a:lnTo>
                <a:lnTo>
                  <a:pt x="0" y="823"/>
                </a:lnTo>
                <a:lnTo>
                  <a:pt x="2" y="828"/>
                </a:lnTo>
                <a:lnTo>
                  <a:pt x="5" y="829"/>
                </a:lnTo>
                <a:lnTo>
                  <a:pt x="7" y="830"/>
                </a:lnTo>
                <a:lnTo>
                  <a:pt x="16" y="832"/>
                </a:lnTo>
                <a:lnTo>
                  <a:pt x="16" y="824"/>
                </a:lnTo>
                <a:lnTo>
                  <a:pt x="12" y="830"/>
                </a:lnTo>
                <a:lnTo>
                  <a:pt x="20" y="833"/>
                </a:lnTo>
                <a:lnTo>
                  <a:pt x="27" y="835"/>
                </a:lnTo>
                <a:lnTo>
                  <a:pt x="35" y="840"/>
                </a:lnTo>
                <a:lnTo>
                  <a:pt x="38" y="834"/>
                </a:lnTo>
                <a:lnTo>
                  <a:pt x="32" y="839"/>
                </a:lnTo>
                <a:lnTo>
                  <a:pt x="46" y="852"/>
                </a:lnTo>
                <a:lnTo>
                  <a:pt x="58" y="869"/>
                </a:lnTo>
                <a:lnTo>
                  <a:pt x="68" y="889"/>
                </a:lnTo>
                <a:lnTo>
                  <a:pt x="73" y="883"/>
                </a:lnTo>
                <a:lnTo>
                  <a:pt x="66" y="883"/>
                </a:lnTo>
                <a:lnTo>
                  <a:pt x="73" y="906"/>
                </a:lnTo>
                <a:lnTo>
                  <a:pt x="78" y="931"/>
                </a:lnTo>
                <a:lnTo>
                  <a:pt x="79" y="959"/>
                </a:lnTo>
                <a:lnTo>
                  <a:pt x="79" y="1503"/>
                </a:lnTo>
                <a:lnTo>
                  <a:pt x="81" y="1530"/>
                </a:lnTo>
                <a:lnTo>
                  <a:pt x="86" y="1555"/>
                </a:lnTo>
                <a:lnTo>
                  <a:pt x="93" y="1578"/>
                </a:lnTo>
                <a:lnTo>
                  <a:pt x="96" y="1583"/>
                </a:lnTo>
                <a:lnTo>
                  <a:pt x="105" y="1605"/>
                </a:lnTo>
                <a:lnTo>
                  <a:pt x="117" y="1621"/>
                </a:lnTo>
                <a:lnTo>
                  <a:pt x="130" y="1633"/>
                </a:lnTo>
                <a:lnTo>
                  <a:pt x="133" y="1634"/>
                </a:lnTo>
                <a:lnTo>
                  <a:pt x="140" y="1639"/>
                </a:lnTo>
                <a:lnTo>
                  <a:pt x="148" y="1642"/>
                </a:lnTo>
                <a:lnTo>
                  <a:pt x="156" y="1644"/>
                </a:lnTo>
                <a:lnTo>
                  <a:pt x="159" y="1644"/>
                </a:lnTo>
                <a:lnTo>
                  <a:pt x="168" y="1646"/>
                </a:lnTo>
                <a:lnTo>
                  <a:pt x="168" y="1631"/>
                </a:lnTo>
                <a:lnTo>
                  <a:pt x="159" y="1629"/>
                </a:lnTo>
                <a:lnTo>
                  <a:pt x="159" y="1637"/>
                </a:lnTo>
                <a:lnTo>
                  <a:pt x="163" y="1631"/>
                </a:lnTo>
                <a:lnTo>
                  <a:pt x="154" y="1628"/>
                </a:lnTo>
                <a:lnTo>
                  <a:pt x="147" y="1626"/>
                </a:lnTo>
                <a:lnTo>
                  <a:pt x="139" y="1621"/>
                </a:lnTo>
                <a:lnTo>
                  <a:pt x="137" y="1627"/>
                </a:lnTo>
                <a:lnTo>
                  <a:pt x="142" y="1622"/>
                </a:lnTo>
                <a:lnTo>
                  <a:pt x="128" y="1610"/>
                </a:lnTo>
                <a:lnTo>
                  <a:pt x="117" y="1593"/>
                </a:lnTo>
                <a:lnTo>
                  <a:pt x="107" y="1572"/>
                </a:lnTo>
                <a:lnTo>
                  <a:pt x="100" y="1578"/>
                </a:lnTo>
                <a:lnTo>
                  <a:pt x="108" y="1578"/>
                </a:lnTo>
                <a:lnTo>
                  <a:pt x="100" y="1555"/>
                </a:lnTo>
                <a:lnTo>
                  <a:pt x="96" y="1530"/>
                </a:lnTo>
                <a:lnTo>
                  <a:pt x="94" y="1503"/>
                </a:lnTo>
                <a:lnTo>
                  <a:pt x="94" y="959"/>
                </a:lnTo>
                <a:lnTo>
                  <a:pt x="93" y="931"/>
                </a:lnTo>
                <a:lnTo>
                  <a:pt x="88" y="906"/>
                </a:lnTo>
                <a:lnTo>
                  <a:pt x="81" y="883"/>
                </a:lnTo>
                <a:lnTo>
                  <a:pt x="79" y="878"/>
                </a:lnTo>
                <a:lnTo>
                  <a:pt x="69" y="858"/>
                </a:lnTo>
                <a:lnTo>
                  <a:pt x="57" y="840"/>
                </a:lnTo>
                <a:lnTo>
                  <a:pt x="43" y="828"/>
                </a:lnTo>
                <a:lnTo>
                  <a:pt x="41" y="827"/>
                </a:lnTo>
                <a:lnTo>
                  <a:pt x="33" y="822"/>
                </a:lnTo>
                <a:lnTo>
                  <a:pt x="26" y="819"/>
                </a:lnTo>
                <a:lnTo>
                  <a:pt x="18" y="817"/>
                </a:lnTo>
                <a:lnTo>
                  <a:pt x="16" y="817"/>
                </a:lnTo>
                <a:lnTo>
                  <a:pt x="7" y="815"/>
                </a:lnTo>
                <a:lnTo>
                  <a:pt x="7" y="830"/>
                </a:lnTo>
                <a:lnTo>
                  <a:pt x="10" y="829"/>
                </a:lnTo>
                <a:lnTo>
                  <a:pt x="12" y="828"/>
                </a:lnTo>
                <a:lnTo>
                  <a:pt x="15" y="823"/>
                </a:lnTo>
                <a:lnTo>
                  <a:pt x="12" y="818"/>
                </a:lnTo>
                <a:lnTo>
                  <a:pt x="10" y="817"/>
                </a:lnTo>
                <a:lnTo>
                  <a:pt x="7" y="823"/>
                </a:lnTo>
                <a:lnTo>
                  <a:pt x="7" y="830"/>
                </a:lnTo>
                <a:lnTo>
                  <a:pt x="16" y="829"/>
                </a:lnTo>
                <a:lnTo>
                  <a:pt x="18" y="829"/>
                </a:lnTo>
                <a:lnTo>
                  <a:pt x="26" y="827"/>
                </a:lnTo>
                <a:lnTo>
                  <a:pt x="33" y="824"/>
                </a:lnTo>
                <a:lnTo>
                  <a:pt x="41" y="819"/>
                </a:lnTo>
                <a:lnTo>
                  <a:pt x="43" y="818"/>
                </a:lnTo>
                <a:lnTo>
                  <a:pt x="57" y="805"/>
                </a:lnTo>
                <a:lnTo>
                  <a:pt x="69" y="789"/>
                </a:lnTo>
                <a:lnTo>
                  <a:pt x="79" y="768"/>
                </a:lnTo>
                <a:lnTo>
                  <a:pt x="81" y="763"/>
                </a:lnTo>
                <a:lnTo>
                  <a:pt x="88" y="740"/>
                </a:lnTo>
                <a:lnTo>
                  <a:pt x="93" y="715"/>
                </a:lnTo>
                <a:lnTo>
                  <a:pt x="94" y="687"/>
                </a:lnTo>
                <a:lnTo>
                  <a:pt x="94" y="145"/>
                </a:lnTo>
                <a:lnTo>
                  <a:pt x="96" y="117"/>
                </a:lnTo>
                <a:lnTo>
                  <a:pt x="100" y="91"/>
                </a:lnTo>
                <a:lnTo>
                  <a:pt x="108" y="67"/>
                </a:lnTo>
                <a:lnTo>
                  <a:pt x="100" y="67"/>
                </a:lnTo>
                <a:lnTo>
                  <a:pt x="107" y="74"/>
                </a:lnTo>
                <a:lnTo>
                  <a:pt x="117" y="54"/>
                </a:lnTo>
                <a:lnTo>
                  <a:pt x="128" y="36"/>
                </a:lnTo>
                <a:lnTo>
                  <a:pt x="142" y="24"/>
                </a:lnTo>
                <a:lnTo>
                  <a:pt x="137" y="19"/>
                </a:lnTo>
                <a:lnTo>
                  <a:pt x="139" y="25"/>
                </a:lnTo>
                <a:lnTo>
                  <a:pt x="147" y="20"/>
                </a:lnTo>
                <a:lnTo>
                  <a:pt x="154" y="18"/>
                </a:lnTo>
                <a:lnTo>
                  <a:pt x="163" y="15"/>
                </a:lnTo>
                <a:lnTo>
                  <a:pt x="159" y="9"/>
                </a:lnTo>
                <a:lnTo>
                  <a:pt x="159" y="16"/>
                </a:lnTo>
                <a:lnTo>
                  <a:pt x="168" y="1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834" name="Rectangle 194">
            <a:extLst>
              <a:ext uri="{FF2B5EF4-FFF2-40B4-BE49-F238E27FC236}">
                <a16:creationId xmlns:a16="http://schemas.microsoft.com/office/drawing/2014/main" xmlns="" id="{D29841D1-638D-4540-8DF2-4C9A19500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238" y="1785938"/>
            <a:ext cx="24066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35" name="Rectangle 195">
            <a:extLst>
              <a:ext uri="{FF2B5EF4-FFF2-40B4-BE49-F238E27FC236}">
                <a16:creationId xmlns:a16="http://schemas.microsoft.com/office/drawing/2014/main" xmlns="" id="{04862C85-0C0A-0F41-AE9D-0F0133FE4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2376488"/>
            <a:ext cx="982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chemeClr val="bg1"/>
                </a:solidFill>
                <a:latin typeface="Arial" panose="020B0604020202020204" pitchFamily="34" charset="0"/>
              </a:rPr>
              <a:t>        IRV</a:t>
            </a: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836" name="Rectangle 196">
            <a:extLst>
              <a:ext uri="{FF2B5EF4-FFF2-40B4-BE49-F238E27FC236}">
                <a16:creationId xmlns:a16="http://schemas.microsoft.com/office/drawing/2014/main" xmlns="" id="{ED46D8F4-CBC3-D549-9232-D3F434E89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326" y="3074988"/>
            <a:ext cx="1362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chemeClr val="bg1"/>
                </a:solidFill>
                <a:latin typeface="Arial" panose="020B0604020202020204" pitchFamily="34" charset="0"/>
              </a:rPr>
              <a:t>       VC     V</a:t>
            </a: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837" name="Rectangle 197">
            <a:extLst>
              <a:ext uri="{FF2B5EF4-FFF2-40B4-BE49-F238E27FC236}">
                <a16:creationId xmlns:a16="http://schemas.microsoft.com/office/drawing/2014/main" xmlns="" id="{B42FC97C-A924-E14C-9BC1-7F63AC4A9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205163"/>
            <a:ext cx="109004" cy="21544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838" name="Rectangle 198">
            <a:extLst>
              <a:ext uri="{FF2B5EF4-FFF2-40B4-BE49-F238E27FC236}">
                <a16:creationId xmlns:a16="http://schemas.microsoft.com/office/drawing/2014/main" xmlns="" id="{92935EF3-92CD-7D48-ACEE-F3C787DA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3530600"/>
            <a:ext cx="63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it-IT" altLang="it-IT" b="1">
                <a:solidFill>
                  <a:srgbClr val="FF7C80"/>
                </a:solidFill>
                <a:latin typeface="Arial" panose="020B0604020202020204" pitchFamily="34" charset="0"/>
              </a:rPr>
              <a:t>TLC</a:t>
            </a:r>
            <a:endParaRPr lang="it-IT" altLang="it-IT" sz="2800">
              <a:solidFill>
                <a:srgbClr val="FF7C80"/>
              </a:solidFill>
            </a:endParaRPr>
          </a:p>
        </p:txBody>
      </p:sp>
      <p:sp>
        <p:nvSpPr>
          <p:cNvPr id="112839" name="Rectangle 199">
            <a:extLst>
              <a:ext uri="{FF2B5EF4-FFF2-40B4-BE49-F238E27FC236}">
                <a16:creationId xmlns:a16="http://schemas.microsoft.com/office/drawing/2014/main" xmlns="" id="{35B00A6E-B3D3-9E4D-8B69-28FED5F46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9" y="3797300"/>
            <a:ext cx="1082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chemeClr val="bg1"/>
                </a:solidFill>
                <a:latin typeface="Arial" panose="020B0604020202020204" pitchFamily="34" charset="0"/>
              </a:rPr>
              <a:t>        ERV</a:t>
            </a: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840" name="Rectangle 200">
            <a:extLst>
              <a:ext uri="{FF2B5EF4-FFF2-40B4-BE49-F238E27FC236}">
                <a16:creationId xmlns:a16="http://schemas.microsoft.com/office/drawing/2014/main" xmlns="" id="{0AEAA9DD-4C6C-2848-8297-43EE2BB7A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4835525"/>
            <a:ext cx="842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66FF33"/>
                </a:solidFill>
                <a:latin typeface="Arial" panose="020B0604020202020204" pitchFamily="34" charset="0"/>
              </a:rPr>
              <a:t>       RV</a:t>
            </a:r>
            <a:endParaRPr lang="it-IT" altLang="it-IT" sz="2800">
              <a:solidFill>
                <a:srgbClr val="66FF33"/>
              </a:solidFill>
            </a:endParaRPr>
          </a:p>
        </p:txBody>
      </p:sp>
      <p:sp>
        <p:nvSpPr>
          <p:cNvPr id="112841" name="Rectangle 201">
            <a:extLst>
              <a:ext uri="{FF2B5EF4-FFF2-40B4-BE49-F238E27FC236}">
                <a16:creationId xmlns:a16="http://schemas.microsoft.com/office/drawing/2014/main" xmlns="" id="{33CA8598-6EC6-FB47-BB55-B1B3FE6D5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6689" y="2395538"/>
            <a:ext cx="269875" cy="1619250"/>
          </a:xfrm>
          <a:prstGeom prst="rect">
            <a:avLst/>
          </a:prstGeom>
          <a:noFill/>
          <a:ln w="23813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42" name="Rectangle 202">
            <a:extLst>
              <a:ext uri="{FF2B5EF4-FFF2-40B4-BE49-F238E27FC236}">
                <a16:creationId xmlns:a16="http://schemas.microsoft.com/office/drawing/2014/main" xmlns="" id="{EFEB1AFE-54BC-3C41-95E9-AB963556A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6689" y="3989388"/>
            <a:ext cx="269875" cy="1471612"/>
          </a:xfrm>
          <a:prstGeom prst="rect">
            <a:avLst/>
          </a:prstGeom>
          <a:solidFill>
            <a:srgbClr val="66FF33"/>
          </a:solidFill>
          <a:ln w="23876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43" name="Rectangle 203">
            <a:extLst>
              <a:ext uri="{FF2B5EF4-FFF2-40B4-BE49-F238E27FC236}">
                <a16:creationId xmlns:a16="http://schemas.microsoft.com/office/drawing/2014/main" xmlns="" id="{0924F5C1-ABD3-5D41-977D-142BE2892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0975" y="3433763"/>
            <a:ext cx="255588" cy="23812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44" name="Rectangle 204">
            <a:extLst>
              <a:ext uri="{FF2B5EF4-FFF2-40B4-BE49-F238E27FC236}">
                <a16:creationId xmlns:a16="http://schemas.microsoft.com/office/drawing/2014/main" xmlns="" id="{31538253-FAB4-2B4E-9273-0FACA4648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625" y="3159126"/>
            <a:ext cx="255588" cy="23813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45" name="Freeform 205">
            <a:extLst>
              <a:ext uri="{FF2B5EF4-FFF2-40B4-BE49-F238E27FC236}">
                <a16:creationId xmlns:a16="http://schemas.microsoft.com/office/drawing/2014/main" xmlns="" id="{C1B77655-5982-434C-8807-746FB3461261}"/>
              </a:ext>
            </a:extLst>
          </p:cNvPr>
          <p:cNvSpPr>
            <a:spLocks/>
          </p:cNvSpPr>
          <p:nvPr/>
        </p:nvSpPr>
        <p:spPr bwMode="auto">
          <a:xfrm>
            <a:off x="4703764" y="3074988"/>
            <a:ext cx="255587" cy="25400"/>
          </a:xfrm>
          <a:custGeom>
            <a:avLst/>
            <a:gdLst>
              <a:gd name="T0" fmla="*/ 0 w 161"/>
              <a:gd name="T1" fmla="*/ 0 h 16"/>
              <a:gd name="T2" fmla="*/ 0 w 161"/>
              <a:gd name="T3" fmla="*/ 2147483646 h 16"/>
              <a:gd name="T4" fmla="*/ 2147483646 w 161"/>
              <a:gd name="T5" fmla="*/ 2147483646 h 16"/>
              <a:gd name="T6" fmla="*/ 2147483646 w 161"/>
              <a:gd name="T7" fmla="*/ 2147483646 h 16"/>
              <a:gd name="T8" fmla="*/ 0 w 161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1" h="16">
                <a:moveTo>
                  <a:pt x="0" y="0"/>
                </a:moveTo>
                <a:lnTo>
                  <a:pt x="0" y="15"/>
                </a:lnTo>
                <a:lnTo>
                  <a:pt x="161" y="16"/>
                </a:lnTo>
                <a:lnTo>
                  <a:pt x="161" y="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846" name="Rectangle 206">
            <a:extLst>
              <a:ext uri="{FF2B5EF4-FFF2-40B4-BE49-F238E27FC236}">
                <a16:creationId xmlns:a16="http://schemas.microsoft.com/office/drawing/2014/main" xmlns="" id="{42413D0A-BC77-2747-A105-540DF513A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3764" y="3451226"/>
            <a:ext cx="255587" cy="23813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47" name="Rectangle 207">
            <a:extLst>
              <a:ext uri="{FF2B5EF4-FFF2-40B4-BE49-F238E27FC236}">
                <a16:creationId xmlns:a16="http://schemas.microsoft.com/office/drawing/2014/main" xmlns="" id="{960E8139-D9C8-1640-8F86-5DCA5350F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476" y="1905000"/>
            <a:ext cx="269875" cy="255905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48" name="Rectangle 208">
            <a:extLst>
              <a:ext uri="{FF2B5EF4-FFF2-40B4-BE49-F238E27FC236}">
                <a16:creationId xmlns:a16="http://schemas.microsoft.com/office/drawing/2014/main" xmlns="" id="{FB26FCC1-93A9-F741-B90B-4C7183295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476" y="4446588"/>
            <a:ext cx="269875" cy="996950"/>
          </a:xfrm>
          <a:prstGeom prst="rect">
            <a:avLst/>
          </a:prstGeom>
          <a:solidFill>
            <a:srgbClr val="66FF33"/>
          </a:solidFill>
          <a:ln w="23876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F02F4E9-581A-9641-95D2-B2F798189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5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7"/>
    </mc:Choice>
    <mc:Fallback xmlns="">
      <p:transition spd="slow" advTm="15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xmlns="" id="{04A4719E-B58B-5B4D-A37C-D4F045324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228600"/>
            <a:ext cx="6400800" cy="1371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altLang="it-IT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Storia naturale</a:t>
            </a:r>
            <a:br>
              <a:rPr lang="it-IT" altLang="it-IT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it-IT" altLang="it-IT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delle neuromiopatie</a:t>
            </a:r>
          </a:p>
        </p:txBody>
      </p:sp>
      <p:graphicFrame>
        <p:nvGraphicFramePr>
          <p:cNvPr id="59395" name="Group 3">
            <a:extLst>
              <a:ext uri="{FF2B5EF4-FFF2-40B4-BE49-F238E27FC236}">
                <a16:creationId xmlns:a16="http://schemas.microsoft.com/office/drawing/2014/main" xmlns="" id="{73B330C3-C3AE-F848-B175-7D718A3907D5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752600" y="1981200"/>
          <a:ext cx="8686800" cy="3505200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96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Progressione rapida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Progressione variabile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Progressione lenta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o non progressione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82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Mal. motoneurone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(SLA)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DM Duchenne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(dopo i 10 aa)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Atrofia sp. I e II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DM miotonica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DM cingoli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Miopatia nemalinica,  metabolica, congenita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Postpolio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DM facio-scap.-omer.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Atrofia sp. III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Ipovent. centrale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Lesione midollare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9409" name="Text Box 17">
            <a:extLst>
              <a:ext uri="{FF2B5EF4-FFF2-40B4-BE49-F238E27FC236}">
                <a16:creationId xmlns:a16="http://schemas.microsoft.com/office/drawing/2014/main" xmlns="" id="{09636003-0E8B-714C-8693-9A754D95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121" y="6096000"/>
            <a:ext cx="31951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b="1" dirty="0" err="1">
                <a:solidFill>
                  <a:srgbClr val="00CC00"/>
                </a:solidFill>
                <a:latin typeface="Tahoma" charset="0"/>
                <a:ea typeface="ＭＳ Ｐゴシック" charset="-128"/>
              </a:rPr>
              <a:t>Shneerson</a:t>
            </a:r>
            <a:r>
              <a:rPr lang="it-IT" altLang="it-IT" b="1" dirty="0">
                <a:solidFill>
                  <a:srgbClr val="00CC00"/>
                </a:solidFill>
                <a:latin typeface="Tahoma" charset="0"/>
                <a:ea typeface="ＭＳ Ｐゴシック" charset="-128"/>
              </a:rPr>
              <a:t>, </a:t>
            </a:r>
            <a:r>
              <a:rPr lang="it-IT" altLang="it-IT" b="1" dirty="0" err="1">
                <a:solidFill>
                  <a:srgbClr val="00CC00"/>
                </a:solidFill>
                <a:latin typeface="Tahoma" charset="0"/>
                <a:ea typeface="ＭＳ Ｐゴシック" charset="-128"/>
              </a:rPr>
              <a:t>Simonds</a:t>
            </a:r>
            <a:r>
              <a:rPr lang="it-IT" altLang="it-IT" b="1" dirty="0">
                <a:solidFill>
                  <a:srgbClr val="00CC00"/>
                </a:solidFill>
                <a:latin typeface="Tahoma" charset="0"/>
                <a:ea typeface="ＭＳ Ｐゴシック" charset="-128"/>
              </a:rPr>
              <a:t> 2002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86B7726-1715-5249-9F4C-FC0C8E974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0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54"/>
    </mc:Choice>
    <mc:Fallback xmlns="">
      <p:transition spd="slow" advTm="38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xmlns="" id="{7FE770CA-8814-AB4E-ADA2-94BC906E34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333375"/>
            <a:ext cx="7772400" cy="935038"/>
          </a:xfrm>
        </p:spPr>
        <p:txBody>
          <a:bodyPr/>
          <a:lstStyle/>
          <a:p>
            <a:pPr>
              <a:defRPr/>
            </a:pPr>
            <a:r>
              <a:rPr lang="it-IT" altLang="it-IT" sz="32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Declino della FVC nella SLA</a:t>
            </a:r>
          </a:p>
        </p:txBody>
      </p:sp>
      <p:pic>
        <p:nvPicPr>
          <p:cNvPr id="65539" name="Picture 3" descr="MNM6">
            <a:extLst>
              <a:ext uri="{FF2B5EF4-FFF2-40B4-BE49-F238E27FC236}">
                <a16:creationId xmlns:a16="http://schemas.microsoft.com/office/drawing/2014/main" xmlns="" id="{CEC0A2AE-BF02-BB4B-825F-7516574354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484314"/>
            <a:ext cx="7632700" cy="4592637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xmlns="" id="{3EE0F317-1CD4-EF41-A81F-8E6457EC5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4600"/>
            <a:ext cx="23150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-128"/>
              </a:rPr>
              <a:t>Kaplan, Hollander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6EE885E-A9D8-C94F-943B-58E746969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7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2"/>
    </mc:Choice>
    <mc:Fallback xmlns="">
      <p:transition spd="slow" advTm="24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8569AA8A-67D9-0744-AE27-F17A6ED02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5ED16E23-F869-DF44-A48F-DE23A2823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xmlns="" id="{5254EA42-5CFF-5C45-B8B3-30490E5B9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438" y="300039"/>
            <a:ext cx="6557962" cy="9515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 dirty="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CAUSE PRINCIPALI DI DECESSO nelle malattie neuromuscolari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xmlns="" id="{82262400-3AA6-404C-BF6A-3CC574FAC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200" y="1673226"/>
            <a:ext cx="203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2534" name="AutoShape 6">
            <a:extLst>
              <a:ext uri="{FF2B5EF4-FFF2-40B4-BE49-F238E27FC236}">
                <a16:creationId xmlns:a16="http://schemas.microsoft.com/office/drawing/2014/main" xmlns="" id="{956C76F5-6857-7541-89FD-C84878DA1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9" y="2135189"/>
            <a:ext cx="682625" cy="301625"/>
          </a:xfrm>
          <a:prstGeom prst="homePlate">
            <a:avLst>
              <a:gd name="adj" fmla="val 5662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2535" name="AutoShape 7">
            <a:extLst>
              <a:ext uri="{FF2B5EF4-FFF2-40B4-BE49-F238E27FC236}">
                <a16:creationId xmlns:a16="http://schemas.microsoft.com/office/drawing/2014/main" xmlns="" id="{EF8545A9-6569-794C-83B6-7C97D034F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9" y="3430589"/>
            <a:ext cx="682625" cy="301625"/>
          </a:xfrm>
          <a:prstGeom prst="homePlate">
            <a:avLst>
              <a:gd name="adj" fmla="val 5662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2536" name="Rectangle 8">
            <a:extLst>
              <a:ext uri="{FF2B5EF4-FFF2-40B4-BE49-F238E27FC236}">
                <a16:creationId xmlns:a16="http://schemas.microsoft.com/office/drawing/2014/main" xmlns="" id="{2D3D5668-9882-BA43-A547-2D5193517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9" y="1976439"/>
            <a:ext cx="2409315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POLMONITE</a:t>
            </a:r>
          </a:p>
        </p:txBody>
      </p:sp>
      <p:sp>
        <p:nvSpPr>
          <p:cNvPr id="22537" name="Rectangle 9">
            <a:extLst>
              <a:ext uri="{FF2B5EF4-FFF2-40B4-BE49-F238E27FC236}">
                <a16:creationId xmlns:a16="http://schemas.microsoft.com/office/drawing/2014/main" xmlns="" id="{DE5A2529-605E-AC47-8E80-52843B5C3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71839"/>
            <a:ext cx="6137900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INSUFFICIENZA RESPIRATORIA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6FF49A7-9955-3A4F-9A91-8100E783D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10606"/>
      </p:ext>
    </p:extLst>
  </p:cSld>
  <p:clrMapOvr>
    <a:masterClrMapping/>
  </p:clrMapOvr>
  <p:transition spd="slow" advTm="40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1540719-9D6F-7F4C-A6B1-BB66B47145AD}"/>
              </a:ext>
            </a:extLst>
          </p:cNvPr>
          <p:cNvSpPr txBox="1">
            <a:spLocks/>
          </p:cNvSpPr>
          <p:nvPr/>
        </p:nvSpPr>
        <p:spPr>
          <a:xfrm>
            <a:off x="287968" y="175760"/>
            <a:ext cx="11904032" cy="72848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67" b="1" dirty="0" err="1">
                <a:solidFill>
                  <a:srgbClr val="C00000"/>
                </a:solidFill>
                <a:highlight>
                  <a:srgbClr val="FFFF00"/>
                </a:highlight>
              </a:rPr>
              <a:t>Noninvasive</a:t>
            </a:r>
            <a:r>
              <a:rPr lang="it-IT" sz="3467" b="1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it-IT" sz="3467" b="1" dirty="0" err="1">
                <a:solidFill>
                  <a:srgbClr val="C00000"/>
                </a:solidFill>
                <a:highlight>
                  <a:srgbClr val="FFFF00"/>
                </a:highlight>
              </a:rPr>
              <a:t>respiratory</a:t>
            </a:r>
            <a:r>
              <a:rPr lang="it-IT" sz="3467" b="1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it-IT" sz="3467" b="1" dirty="0" err="1">
                <a:solidFill>
                  <a:srgbClr val="C00000"/>
                </a:solidFill>
                <a:highlight>
                  <a:srgbClr val="FFFF00"/>
                </a:highlight>
              </a:rPr>
              <a:t>support</a:t>
            </a:r>
            <a:r>
              <a:rPr lang="it-IT" sz="3467" b="1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it-IT" sz="3467" b="1" dirty="0" err="1">
                <a:solidFill>
                  <a:srgbClr val="C00000"/>
                </a:solidFill>
                <a:highlight>
                  <a:srgbClr val="FFFF00"/>
                </a:highlight>
              </a:rPr>
              <a:t>is</a:t>
            </a:r>
            <a:r>
              <a:rPr lang="it-IT" sz="3467" b="1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it-IT" sz="3467" b="1" dirty="0" err="1">
                <a:solidFill>
                  <a:srgbClr val="C00000"/>
                </a:solidFill>
                <a:highlight>
                  <a:srgbClr val="FFFF00"/>
                </a:highlight>
              </a:rPr>
              <a:t>safe</a:t>
            </a:r>
            <a:r>
              <a:rPr lang="it-IT" sz="3467" b="1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it-IT" sz="3467" b="1" dirty="0" err="1">
                <a:solidFill>
                  <a:srgbClr val="C00000"/>
                </a:solidFill>
                <a:highlight>
                  <a:srgbClr val="FFFF00"/>
                </a:highlight>
              </a:rPr>
              <a:t>at</a:t>
            </a:r>
            <a:r>
              <a:rPr lang="it-IT" sz="3467" b="1" dirty="0">
                <a:solidFill>
                  <a:srgbClr val="C00000"/>
                </a:solidFill>
                <a:highlight>
                  <a:srgbClr val="FFFF00"/>
                </a:highlight>
              </a:rPr>
              <a:t> negative pressure room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1A93DC1-B43F-3047-8574-B307100E8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59" y="2049739"/>
            <a:ext cx="5689603" cy="441879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9B7ED29-43B3-3548-990A-BADDF8B18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26" y="2100422"/>
            <a:ext cx="5676900" cy="440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EDA2644E-CAE2-5D4E-AA30-B941610288D5}"/>
              </a:ext>
            </a:extLst>
          </p:cNvPr>
          <p:cNvSpPr/>
          <p:nvPr/>
        </p:nvSpPr>
        <p:spPr>
          <a:xfrm>
            <a:off x="6394026" y="2100421"/>
            <a:ext cx="270935" cy="2566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AA0645B2-DD3E-B449-AC04-925897BF8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1125" y="904240"/>
            <a:ext cx="2209800" cy="86142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FC287626-6D82-8C49-A434-524E28CF396E}"/>
              </a:ext>
            </a:extLst>
          </p:cNvPr>
          <p:cNvSpPr txBox="1"/>
          <p:nvPr/>
        </p:nvSpPr>
        <p:spPr>
          <a:xfrm>
            <a:off x="717973" y="1276936"/>
            <a:ext cx="7729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highlight>
                  <a:srgbClr val="FFFF00"/>
                </a:highlight>
              </a:rPr>
              <a:t>LESS INVASIVITY = </a:t>
            </a:r>
            <a:r>
              <a:rPr lang="it-IT" sz="2400" b="1" dirty="0" err="1">
                <a:highlight>
                  <a:srgbClr val="FFFF00"/>
                </a:highlight>
              </a:rPr>
              <a:t>Reduced</a:t>
            </a:r>
            <a:r>
              <a:rPr lang="it-IT" sz="2400" b="1" dirty="0">
                <a:highlight>
                  <a:srgbClr val="FFFF00"/>
                </a:highlight>
              </a:rPr>
              <a:t> hospital stay and </a:t>
            </a:r>
            <a:r>
              <a:rPr lang="it-IT" sz="2400" b="1" dirty="0" err="1">
                <a:highlight>
                  <a:srgbClr val="FFFF00"/>
                </a:highlight>
              </a:rPr>
              <a:t>complications</a:t>
            </a:r>
            <a:endParaRPr lang="it-IT" sz="2400" b="1" dirty="0">
              <a:highlight>
                <a:srgbClr val="FFFF00"/>
              </a:highlight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6EE4A064-545B-CD43-8F27-BCCEDFBB3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21"/>
    </mc:Choice>
    <mc:Fallback xmlns="">
      <p:transition spd="slow" advTm="8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5BAE1464-CA52-ED4E-8F8F-AC29F5619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CD28E1F9-1769-6E4C-A0FA-10E1309AD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xmlns="" id="{D7B6E3BC-D5C4-BD47-A39E-3873093A7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838" y="376239"/>
            <a:ext cx="8024634" cy="9515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 dirty="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CAUSE DI INSUFFICIENZA RESPIRATORIA</a:t>
            </a:r>
          </a:p>
          <a:p>
            <a:pPr eaLnBrk="1" hangingPunct="1">
              <a:defRPr/>
            </a:pPr>
            <a:r>
              <a:rPr lang="it-IT" altLang="it-IT" sz="2800" dirty="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Nelle malattie neuromuscolari</a:t>
            </a:r>
          </a:p>
        </p:txBody>
      </p:sp>
      <p:sp>
        <p:nvSpPr>
          <p:cNvPr id="20485" name="AutoShape 5">
            <a:extLst>
              <a:ext uri="{FF2B5EF4-FFF2-40B4-BE49-F238E27FC236}">
                <a16:creationId xmlns:a16="http://schemas.microsoft.com/office/drawing/2014/main" xmlns="" id="{D68E3F41-735B-0E4B-9048-F2BFA361A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9" y="2135189"/>
            <a:ext cx="682625" cy="301625"/>
          </a:xfrm>
          <a:prstGeom prst="homePlate">
            <a:avLst>
              <a:gd name="adj" fmla="val 5662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0486" name="AutoShape 6">
            <a:extLst>
              <a:ext uri="{FF2B5EF4-FFF2-40B4-BE49-F238E27FC236}">
                <a16:creationId xmlns:a16="http://schemas.microsoft.com/office/drawing/2014/main" xmlns="" id="{1354156F-C845-9848-86FF-7533A034B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9" y="2897189"/>
            <a:ext cx="682625" cy="301625"/>
          </a:xfrm>
          <a:prstGeom prst="homePlate">
            <a:avLst>
              <a:gd name="adj" fmla="val 5662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0487" name="AutoShape 7">
            <a:extLst>
              <a:ext uri="{FF2B5EF4-FFF2-40B4-BE49-F238E27FC236}">
                <a16:creationId xmlns:a16="http://schemas.microsoft.com/office/drawing/2014/main" xmlns="" id="{EF67DD09-5B1D-5C43-88F3-FFAA45EA4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9" y="3735389"/>
            <a:ext cx="682625" cy="301625"/>
          </a:xfrm>
          <a:prstGeom prst="homePlate">
            <a:avLst>
              <a:gd name="adj" fmla="val 5662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0488" name="AutoShape 8">
            <a:extLst>
              <a:ext uri="{FF2B5EF4-FFF2-40B4-BE49-F238E27FC236}">
                <a16:creationId xmlns:a16="http://schemas.microsoft.com/office/drawing/2014/main" xmlns="" id="{83818087-7EED-954D-AD7E-B78D238EC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9" y="4573589"/>
            <a:ext cx="682625" cy="301625"/>
          </a:xfrm>
          <a:prstGeom prst="homePlate">
            <a:avLst>
              <a:gd name="adj" fmla="val 5662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0489" name="Rectangle 9">
            <a:extLst>
              <a:ext uri="{FF2B5EF4-FFF2-40B4-BE49-F238E27FC236}">
                <a16:creationId xmlns:a16="http://schemas.microsoft.com/office/drawing/2014/main" xmlns="" id="{EA3DDDB9-C852-ED45-9D17-581AE10FB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9" y="2052639"/>
            <a:ext cx="5782033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Debolezza dei muscoli respiratori</a:t>
            </a:r>
          </a:p>
        </p:txBody>
      </p:sp>
      <p:sp>
        <p:nvSpPr>
          <p:cNvPr id="20490" name="Rectangle 10">
            <a:extLst>
              <a:ext uri="{FF2B5EF4-FFF2-40B4-BE49-F238E27FC236}">
                <a16:creationId xmlns:a16="http://schemas.microsoft.com/office/drawing/2014/main" xmlns="" id="{3914A750-01F9-AE4B-B909-F1E692E8C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2814639"/>
            <a:ext cx="4735272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Compromissione della tosse</a:t>
            </a:r>
          </a:p>
        </p:txBody>
      </p:sp>
      <p:sp>
        <p:nvSpPr>
          <p:cNvPr id="20491" name="Rectangle 11">
            <a:extLst>
              <a:ext uri="{FF2B5EF4-FFF2-40B4-BE49-F238E27FC236}">
                <a16:creationId xmlns:a16="http://schemas.microsoft.com/office/drawing/2014/main" xmlns="" id="{BCF46991-939C-034D-8A88-3226D7CCD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9" y="3652839"/>
            <a:ext cx="5653793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Alterazione rapporto vent./perf.</a:t>
            </a:r>
          </a:p>
        </p:txBody>
      </p:sp>
      <p:sp>
        <p:nvSpPr>
          <p:cNvPr id="20492" name="Rectangle 12">
            <a:extLst>
              <a:ext uri="{FF2B5EF4-FFF2-40B4-BE49-F238E27FC236}">
                <a16:creationId xmlns:a16="http://schemas.microsoft.com/office/drawing/2014/main" xmlns="" id="{CAD9C57C-EC4D-F74D-B624-739E1616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4414839"/>
            <a:ext cx="4052392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Desaturazioni notturne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3EED2BC-9AD2-1546-B426-3D56EFACF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82335"/>
      </p:ext>
    </p:extLst>
  </p:cSld>
  <p:clrMapOvr>
    <a:masterClrMapping/>
  </p:clrMapOvr>
  <p:transition spd="slow" advTm="51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xmlns="" id="{5348661E-4238-354E-949A-338F98A31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xmlns="" id="{7D1AA657-F9F2-EF46-9C9C-CBBFB6778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xmlns="" id="{C3C56315-B96C-AB40-85AA-390EE6365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89" y="598488"/>
            <a:ext cx="8061325" cy="71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40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NEUROMUSCOLARI</a:t>
            </a:r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xmlns="" id="{2EF0F408-B3AF-A048-8140-3B3CCB287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813" y="3006726"/>
            <a:ext cx="2763578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CORTECCIA MOTORIA</a:t>
            </a:r>
          </a:p>
        </p:txBody>
      </p:sp>
      <p:sp>
        <p:nvSpPr>
          <p:cNvPr id="41990" name="AutoShape 6">
            <a:extLst>
              <a:ext uri="{FF2B5EF4-FFF2-40B4-BE49-F238E27FC236}">
                <a16:creationId xmlns:a16="http://schemas.microsoft.com/office/drawing/2014/main" xmlns="" id="{A5027522-894B-B148-91B5-9CE6F71AE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4189" y="2820988"/>
            <a:ext cx="1216025" cy="711200"/>
          </a:xfrm>
          <a:prstGeom prst="rightArrow">
            <a:avLst>
              <a:gd name="adj1" fmla="val 50000"/>
              <a:gd name="adj2" fmla="val 4277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xmlns="" id="{DB36CD29-919E-8740-9A2D-76669B27D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414" y="2930526"/>
            <a:ext cx="2067875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MOTONEURONE</a:t>
            </a:r>
          </a:p>
        </p:txBody>
      </p:sp>
      <p:sp>
        <p:nvSpPr>
          <p:cNvPr id="41992" name="AutoShape 8">
            <a:extLst>
              <a:ext uri="{FF2B5EF4-FFF2-40B4-BE49-F238E27FC236}">
                <a16:creationId xmlns:a16="http://schemas.microsoft.com/office/drawing/2014/main" xmlns="" id="{1AEE5D0C-EDA2-DF41-B622-BA0631493212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7796213" y="3789363"/>
            <a:ext cx="971550" cy="863600"/>
          </a:xfrm>
          <a:prstGeom prst="rightArrow">
            <a:avLst>
              <a:gd name="adj1" fmla="val 50000"/>
              <a:gd name="adj2" fmla="val 2814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1993" name="Rectangle 9">
            <a:extLst>
              <a:ext uri="{FF2B5EF4-FFF2-40B4-BE49-F238E27FC236}">
                <a16:creationId xmlns:a16="http://schemas.microsoft.com/office/drawing/2014/main" xmlns="" id="{1994ADA0-3691-9440-B979-0F4EDD462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289" y="5094288"/>
            <a:ext cx="2232025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NERVO PERIFERICO</a:t>
            </a:r>
          </a:p>
        </p:txBody>
      </p:sp>
      <p:sp>
        <p:nvSpPr>
          <p:cNvPr id="41994" name="AutoShape 10">
            <a:extLst>
              <a:ext uri="{FF2B5EF4-FFF2-40B4-BE49-F238E27FC236}">
                <a16:creationId xmlns:a16="http://schemas.microsoft.com/office/drawing/2014/main" xmlns="" id="{5DD1AFBB-D5F1-7F45-8099-675F77D82E3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868989" y="5030788"/>
            <a:ext cx="1292225" cy="787400"/>
          </a:xfrm>
          <a:prstGeom prst="rightArrow">
            <a:avLst>
              <a:gd name="adj1" fmla="val 50000"/>
              <a:gd name="adj2" fmla="val 4104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1995" name="Rectangle 11">
            <a:extLst>
              <a:ext uri="{FF2B5EF4-FFF2-40B4-BE49-F238E27FC236}">
                <a16:creationId xmlns:a16="http://schemas.microsoft.com/office/drawing/2014/main" xmlns="" id="{8D1A414A-47A6-B844-8F46-6DC834E98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688" y="5094288"/>
            <a:ext cx="4057650" cy="58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3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FIBRE MUSCOLARI</a:t>
            </a:r>
          </a:p>
        </p:txBody>
      </p:sp>
      <p:sp>
        <p:nvSpPr>
          <p:cNvPr id="41996" name="Rectangle 12">
            <a:extLst>
              <a:ext uri="{FF2B5EF4-FFF2-40B4-BE49-F238E27FC236}">
                <a16:creationId xmlns:a16="http://schemas.microsoft.com/office/drawing/2014/main" xmlns="" id="{28A4BEAA-55D7-7F46-8CC7-AFA077F16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213" y="4654550"/>
            <a:ext cx="18589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000" b="1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Giunzione NM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59ADFC9-BDC8-8B4E-9406-F32AF404A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95431"/>
      </p:ext>
    </p:extLst>
  </p:cSld>
  <p:clrMapOvr>
    <a:masterClrMapping/>
  </p:clrMapOvr>
  <p:transition spd="slow" advTm="35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90" name="Group 2">
            <a:extLst>
              <a:ext uri="{FF2B5EF4-FFF2-40B4-BE49-F238E27FC236}">
                <a16:creationId xmlns:a16="http://schemas.microsoft.com/office/drawing/2014/main" xmlns="" id="{275563FD-57DE-B748-8394-D62041576164}"/>
              </a:ext>
            </a:extLst>
          </p:cNvPr>
          <p:cNvGrpSpPr>
            <a:grpSpLocks/>
          </p:cNvGrpSpPr>
          <p:nvPr/>
        </p:nvGrpSpPr>
        <p:grpSpPr bwMode="auto">
          <a:xfrm>
            <a:off x="3211513" y="0"/>
            <a:ext cx="5746750" cy="6858000"/>
            <a:chOff x="829" y="336"/>
            <a:chExt cx="4115" cy="3984"/>
          </a:xfrm>
        </p:grpSpPr>
        <p:sp>
          <p:nvSpPr>
            <p:cNvPr id="40963" name="AutoShape 3">
              <a:extLst>
                <a:ext uri="{FF2B5EF4-FFF2-40B4-BE49-F238E27FC236}">
                  <a16:creationId xmlns:a16="http://schemas.microsoft.com/office/drawing/2014/main" xmlns="" id="{7A400353-C276-274C-814D-D616F5C20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384"/>
              <a:ext cx="624" cy="3936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it-IT">
                <a:latin typeface="Tahoma" charset="0"/>
                <a:ea typeface="ＭＳ Ｐゴシック" charset="-128"/>
              </a:endParaRPr>
            </a:p>
          </p:txBody>
        </p:sp>
        <p:sp>
          <p:nvSpPr>
            <p:cNvPr id="40964" name="AutoShape 4">
              <a:extLst>
                <a:ext uri="{FF2B5EF4-FFF2-40B4-BE49-F238E27FC236}">
                  <a16:creationId xmlns:a16="http://schemas.microsoft.com/office/drawing/2014/main" xmlns="" id="{F54D0DF3-62AE-9447-A97B-606F17802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" y="336"/>
              <a:ext cx="4115" cy="912"/>
            </a:xfrm>
            <a:custGeom>
              <a:avLst/>
              <a:gdLst>
                <a:gd name="T0" fmla="*/ 2058 w 21600"/>
                <a:gd name="T1" fmla="*/ 0 h 21600"/>
                <a:gd name="T2" fmla="*/ 514 w 21600"/>
                <a:gd name="T3" fmla="*/ 456 h 21600"/>
                <a:gd name="T4" fmla="*/ 2058 w 21600"/>
                <a:gd name="T5" fmla="*/ 228 h 21600"/>
                <a:gd name="T6" fmla="*/ 3601 w 21600"/>
                <a:gd name="T7" fmla="*/ 45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199" y="7817"/>
                    <a:pt x="1619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0965" name="AutoShape 5">
            <a:extLst>
              <a:ext uri="{FF2B5EF4-FFF2-40B4-BE49-F238E27FC236}">
                <a16:creationId xmlns:a16="http://schemas.microsoft.com/office/drawing/2014/main" xmlns="" id="{7B216C0C-77C7-1E48-B2AC-8F4AA10EE88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19476" y="1976438"/>
            <a:ext cx="1022350" cy="2949575"/>
          </a:xfrm>
          <a:prstGeom prst="moon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66" name="Line 6">
            <a:extLst>
              <a:ext uri="{FF2B5EF4-FFF2-40B4-BE49-F238E27FC236}">
                <a16:creationId xmlns:a16="http://schemas.microsoft.com/office/drawing/2014/main" xmlns="" id="{386D99D4-6688-D245-9D80-2892AD695F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55863" y="693738"/>
            <a:ext cx="736600" cy="224631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67" name="Line 7">
            <a:extLst>
              <a:ext uri="{FF2B5EF4-FFF2-40B4-BE49-F238E27FC236}">
                <a16:creationId xmlns:a16="http://schemas.microsoft.com/office/drawing/2014/main" xmlns="" id="{F245BD79-63EA-DF41-BF40-D49D19CBB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2325" y="741364"/>
            <a:ext cx="738188" cy="219868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68" name="AutoShape 8">
            <a:extLst>
              <a:ext uri="{FF2B5EF4-FFF2-40B4-BE49-F238E27FC236}">
                <a16:creationId xmlns:a16="http://schemas.microsoft.com/office/drawing/2014/main" xmlns="" id="{DE42FC7E-B506-B84F-9B0B-17B1AB32C89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783514" y="4718051"/>
            <a:ext cx="873125" cy="2949575"/>
          </a:xfrm>
          <a:prstGeom prst="moon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69" name="Line 9">
            <a:extLst>
              <a:ext uri="{FF2B5EF4-FFF2-40B4-BE49-F238E27FC236}">
                <a16:creationId xmlns:a16="http://schemas.microsoft.com/office/drawing/2014/main" xmlns="" id="{AED4C886-3AFA-B94C-A63E-35EE9A710A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1163" y="693739"/>
            <a:ext cx="736600" cy="506253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70" name="Line 10">
            <a:extLst>
              <a:ext uri="{FF2B5EF4-FFF2-40B4-BE49-F238E27FC236}">
                <a16:creationId xmlns:a16="http://schemas.microsoft.com/office/drawing/2014/main" xmlns="" id="{C22DC527-8A51-F944-843A-6BF47041F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6675" y="788988"/>
            <a:ext cx="736600" cy="49530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71" name="AutoShape 11">
            <a:extLst>
              <a:ext uri="{FF2B5EF4-FFF2-40B4-BE49-F238E27FC236}">
                <a16:creationId xmlns:a16="http://schemas.microsoft.com/office/drawing/2014/main" xmlns="" id="{644A4811-E528-0A47-AF6C-A0FCEF926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6400800"/>
            <a:ext cx="2438400" cy="457200"/>
          </a:xfrm>
          <a:prstGeom prst="flowChartTerminator">
            <a:avLst/>
          </a:prstGeom>
          <a:solidFill>
            <a:srgbClr val="FFFF99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72" name="Text Box 12">
            <a:extLst>
              <a:ext uri="{FF2B5EF4-FFF2-40B4-BE49-F238E27FC236}">
                <a16:creationId xmlns:a16="http://schemas.microsoft.com/office/drawing/2014/main" xmlns="" id="{58D69E2C-FF61-204E-8F08-7D3206C22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3294063"/>
            <a:ext cx="17748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3600" b="1" dirty="0">
                <a:solidFill>
                  <a:srgbClr val="000099"/>
                </a:solidFill>
                <a:latin typeface="Arial" charset="0"/>
                <a:ea typeface="ＭＳ Ｐゴシック" charset="-128"/>
              </a:rPr>
              <a:t>FORZA</a:t>
            </a:r>
          </a:p>
        </p:txBody>
      </p:sp>
      <p:sp>
        <p:nvSpPr>
          <p:cNvPr id="40973" name="Text Box 13">
            <a:extLst>
              <a:ext uri="{FF2B5EF4-FFF2-40B4-BE49-F238E27FC236}">
                <a16:creationId xmlns:a16="http://schemas.microsoft.com/office/drawing/2014/main" xmlns="" id="{245855C0-E55B-344A-B392-B274BE0A6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850" y="6064250"/>
            <a:ext cx="1803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3200" b="1" dirty="0">
                <a:solidFill>
                  <a:srgbClr val="000099"/>
                </a:solidFill>
                <a:latin typeface="Arial" charset="0"/>
                <a:ea typeface="ＭＳ Ｐゴシック" charset="-128"/>
              </a:rPr>
              <a:t>CARICO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35B3437-FC2A-4C46-B17B-170437CE7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12"/>
    </mc:Choice>
    <mc:Fallback xmlns="">
      <p:transition spd="slow" advTm="3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96827294-B1D9-8840-8DB0-8596060AE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45B73468-D47A-DD4A-AC33-BE476FFBA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xmlns="" id="{83F8D2F0-95B6-6F47-B2D3-523CBA615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639" y="381001"/>
            <a:ext cx="5468937" cy="10763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1" hangingPunct="1">
              <a:defRPr/>
            </a:pPr>
            <a:r>
              <a:rPr lang="it-IT" altLang="it-IT" sz="3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INTERESSAMENTO DEL </a:t>
            </a:r>
          </a:p>
          <a:p>
            <a:pPr algn="ctr" eaLnBrk="1" hangingPunct="1">
              <a:defRPr/>
            </a:pPr>
            <a:r>
              <a:rPr lang="it-IT" altLang="it-IT" sz="3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SISTEMA RESPIRATORIO</a:t>
            </a:r>
          </a:p>
        </p:txBody>
      </p:sp>
      <p:grpSp>
        <p:nvGrpSpPr>
          <p:cNvPr id="102405" name="Group 7">
            <a:extLst>
              <a:ext uri="{FF2B5EF4-FFF2-40B4-BE49-F238E27FC236}">
                <a16:creationId xmlns:a16="http://schemas.microsoft.com/office/drawing/2014/main" xmlns="" id="{38770F9B-944C-6649-8ECA-A3747CF3F9E7}"/>
              </a:ext>
            </a:extLst>
          </p:cNvPr>
          <p:cNvGrpSpPr>
            <a:grpSpLocks/>
          </p:cNvGrpSpPr>
          <p:nvPr/>
        </p:nvGrpSpPr>
        <p:grpSpPr bwMode="auto">
          <a:xfrm>
            <a:off x="2128839" y="2433639"/>
            <a:ext cx="568325" cy="568325"/>
            <a:chOff x="381" y="1533"/>
            <a:chExt cx="358" cy="358"/>
          </a:xfrm>
        </p:grpSpPr>
        <p:pic>
          <p:nvPicPr>
            <p:cNvPr id="6149" name="Picture 5">
              <a:extLst>
                <a:ext uri="{FF2B5EF4-FFF2-40B4-BE49-F238E27FC236}">
                  <a16:creationId xmlns:a16="http://schemas.microsoft.com/office/drawing/2014/main" xmlns="" id="{E2E4933E-DE23-0141-8F88-7C1E2057A2E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" y="1533"/>
              <a:ext cx="358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150" name="Rectangle 6">
              <a:extLst>
                <a:ext uri="{FF2B5EF4-FFF2-40B4-BE49-F238E27FC236}">
                  <a16:creationId xmlns:a16="http://schemas.microsoft.com/office/drawing/2014/main" xmlns="" id="{5C3463C3-8C38-B043-9F30-DAD3469BB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" y="1585"/>
              <a:ext cx="186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it-IT">
                <a:latin typeface="Tahoma" charset="0"/>
                <a:ea typeface="ＭＳ Ｐゴシック" charset="-128"/>
              </a:endParaRPr>
            </a:p>
          </p:txBody>
        </p:sp>
      </p:grpSp>
      <p:sp>
        <p:nvSpPr>
          <p:cNvPr id="6152" name="Rectangle 8">
            <a:extLst>
              <a:ext uri="{FF2B5EF4-FFF2-40B4-BE49-F238E27FC236}">
                <a16:creationId xmlns:a16="http://schemas.microsoft.com/office/drawing/2014/main" xmlns="" id="{83A724AC-E2BF-8940-85D8-E6C7A5CA3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838" y="2433639"/>
            <a:ext cx="7500452" cy="95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ALTERAZIONE DEI MECCANISMI </a:t>
            </a:r>
          </a:p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NERVOSI DEL CONTROLLO DEL RESPIRO</a:t>
            </a:r>
          </a:p>
        </p:txBody>
      </p:sp>
      <p:grpSp>
        <p:nvGrpSpPr>
          <p:cNvPr id="102407" name="Group 11">
            <a:extLst>
              <a:ext uri="{FF2B5EF4-FFF2-40B4-BE49-F238E27FC236}">
                <a16:creationId xmlns:a16="http://schemas.microsoft.com/office/drawing/2014/main" xmlns="" id="{B9172FEF-AD47-7148-A55F-BD4079F47959}"/>
              </a:ext>
            </a:extLst>
          </p:cNvPr>
          <p:cNvGrpSpPr>
            <a:grpSpLocks/>
          </p:cNvGrpSpPr>
          <p:nvPr/>
        </p:nvGrpSpPr>
        <p:grpSpPr bwMode="auto">
          <a:xfrm>
            <a:off x="2128839" y="4262439"/>
            <a:ext cx="568325" cy="568325"/>
            <a:chOff x="381" y="2685"/>
            <a:chExt cx="358" cy="358"/>
          </a:xfrm>
        </p:grpSpPr>
        <p:pic>
          <p:nvPicPr>
            <p:cNvPr id="6153" name="Picture 9">
              <a:extLst>
                <a:ext uri="{FF2B5EF4-FFF2-40B4-BE49-F238E27FC236}">
                  <a16:creationId xmlns:a16="http://schemas.microsoft.com/office/drawing/2014/main" xmlns="" id="{15A333DF-3B43-6246-97B1-F272346B143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" y="2685"/>
              <a:ext cx="358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154" name="Rectangle 10">
              <a:extLst>
                <a:ext uri="{FF2B5EF4-FFF2-40B4-BE49-F238E27FC236}">
                  <a16:creationId xmlns:a16="http://schemas.microsoft.com/office/drawing/2014/main" xmlns="" id="{EB876815-13C0-464B-AFE5-B0BCDF581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" y="2737"/>
              <a:ext cx="186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it-IT">
                <a:latin typeface="Tahoma" charset="0"/>
                <a:ea typeface="ＭＳ Ｐゴシック" charset="-128"/>
              </a:endParaRPr>
            </a:p>
          </p:txBody>
        </p:sp>
      </p:grpSp>
      <p:sp>
        <p:nvSpPr>
          <p:cNvPr id="6156" name="Rectangle 12">
            <a:extLst>
              <a:ext uri="{FF2B5EF4-FFF2-40B4-BE49-F238E27FC236}">
                <a16:creationId xmlns:a16="http://schemas.microsoft.com/office/drawing/2014/main" xmlns="" id="{5E70D1FD-3133-2142-A8C9-D4A94D182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838" y="4262439"/>
            <a:ext cx="6397586" cy="95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ALTERAZIONE DELLA MECCANICA</a:t>
            </a:r>
          </a:p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TORACOPOLMONARE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C8DABA8-7EE6-E643-9188-DA754320A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47298"/>
      </p:ext>
    </p:extLst>
  </p:cSld>
  <p:clrMapOvr>
    <a:masterClrMapping/>
  </p:clrMapOvr>
  <p:transition spd="slow" advTm="14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66844308-F6C8-BC42-B13D-E4027D5B9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D1E40EAD-D4D6-A643-A9C1-EBF06EDA2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xmlns="" id="{B5A95600-B859-EF4F-BD1D-1BE6B9BDD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6" y="376239"/>
            <a:ext cx="8843769" cy="9515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PRINCIPALI MALATTIE NM CON ALTERAZIONI </a:t>
            </a:r>
          </a:p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       DELLA FUNZIONE RESPIRATORIA (1)</a:t>
            </a:r>
          </a:p>
        </p:txBody>
      </p:sp>
      <p:sp>
        <p:nvSpPr>
          <p:cNvPr id="8197" name="AutoShape 5">
            <a:extLst>
              <a:ext uri="{FF2B5EF4-FFF2-40B4-BE49-F238E27FC236}">
                <a16:creationId xmlns:a16="http://schemas.microsoft.com/office/drawing/2014/main" xmlns="" id="{53FEF88D-1D6D-9A4A-AB08-CAD2B3925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389" y="1982789"/>
            <a:ext cx="744537" cy="149225"/>
          </a:xfrm>
          <a:prstGeom prst="homePlate">
            <a:avLst>
              <a:gd name="adj" fmla="val 12482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xmlns="" id="{1CC3B7A0-B295-DD41-8AA9-B1D48CD9A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438" y="1776414"/>
            <a:ext cx="3972242" cy="141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DEL MOTONEURONE</a:t>
            </a:r>
            <a:r>
              <a:rPr lang="it-IT" altLang="it-IT" sz="20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 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SLA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Atrofie muscolari spinali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Poliomielite</a:t>
            </a:r>
          </a:p>
        </p:txBody>
      </p:sp>
      <p:sp>
        <p:nvSpPr>
          <p:cNvPr id="8199" name="AutoShape 7">
            <a:extLst>
              <a:ext uri="{FF2B5EF4-FFF2-40B4-BE49-F238E27FC236}">
                <a16:creationId xmlns:a16="http://schemas.microsoft.com/office/drawing/2014/main" xmlns="" id="{3D444640-13B0-4D43-BDCB-0B44BAF24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389" y="3659189"/>
            <a:ext cx="744537" cy="149225"/>
          </a:xfrm>
          <a:prstGeom prst="homePlate">
            <a:avLst>
              <a:gd name="adj" fmla="val 12482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8200" name="Rectangle 8">
            <a:extLst>
              <a:ext uri="{FF2B5EF4-FFF2-40B4-BE49-F238E27FC236}">
                <a16:creationId xmlns:a16="http://schemas.microsoft.com/office/drawing/2014/main" xmlns="" id="{79E84675-960D-674C-AD3A-28A173C8E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238" y="3424238"/>
            <a:ext cx="4339330" cy="85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</a:t>
            </a: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 </a:t>
            </a: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DEL NERVO PERIFERICO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malattia di Guillain Barré</a:t>
            </a:r>
          </a:p>
        </p:txBody>
      </p:sp>
      <p:sp>
        <p:nvSpPr>
          <p:cNvPr id="8201" name="AutoShape 9">
            <a:extLst>
              <a:ext uri="{FF2B5EF4-FFF2-40B4-BE49-F238E27FC236}">
                <a16:creationId xmlns:a16="http://schemas.microsoft.com/office/drawing/2014/main" xmlns="" id="{65CE6E51-2480-9E4A-AD43-9B49765DA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389" y="4725989"/>
            <a:ext cx="744537" cy="149225"/>
          </a:xfrm>
          <a:prstGeom prst="homePlate">
            <a:avLst>
              <a:gd name="adj" fmla="val 12482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8202" name="Rectangle 10">
            <a:extLst>
              <a:ext uri="{FF2B5EF4-FFF2-40B4-BE49-F238E27FC236}">
                <a16:creationId xmlns:a16="http://schemas.microsoft.com/office/drawing/2014/main" xmlns="" id="{F992B055-1869-BB46-902C-B63FD651E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238" y="4567239"/>
            <a:ext cx="7292062" cy="16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dirty="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DELLA TRASMISSIONE NM</a:t>
            </a:r>
          </a:p>
          <a:p>
            <a:pPr eaLnBrk="1" hangingPunct="1">
              <a:defRPr/>
            </a:pPr>
            <a:r>
              <a:rPr lang="it-IT" altLang="it-IT" sz="2200" dirty="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miastenia </a:t>
            </a:r>
            <a:r>
              <a:rPr lang="it-IT" altLang="it-IT" sz="2200" dirty="0" err="1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gravis</a:t>
            </a:r>
            <a:r>
              <a:rPr lang="it-IT" altLang="it-IT" sz="2200" dirty="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 </a:t>
            </a:r>
          </a:p>
          <a:p>
            <a:pPr eaLnBrk="1" hangingPunct="1">
              <a:defRPr/>
            </a:pPr>
            <a:r>
              <a:rPr lang="it-IT" altLang="it-IT" sz="2200" dirty="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sindromi miasteniche</a:t>
            </a:r>
          </a:p>
          <a:p>
            <a:pPr eaLnBrk="1" hangingPunct="1">
              <a:defRPr/>
            </a:pPr>
            <a:r>
              <a:rPr lang="it-IT" altLang="it-IT" sz="2200" dirty="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disordini del motoneurone indotti da farmaci e tossine</a:t>
            </a:r>
            <a:endParaRPr lang="it-IT" altLang="it-IT" dirty="0">
              <a:solidFill>
                <a:srgbClr val="FFFFFF"/>
              </a:solidFill>
              <a:latin typeface="Comic Sans MS" charset="0"/>
              <a:ea typeface="ＭＳ Ｐゴシック" charset="-128"/>
            </a:endParaRPr>
          </a:p>
          <a:p>
            <a:pPr eaLnBrk="1" hangingPunct="1">
              <a:defRPr/>
            </a:pPr>
            <a:endParaRPr lang="it-IT" altLang="it-IT" dirty="0">
              <a:solidFill>
                <a:srgbClr val="FFFFFF"/>
              </a:solidFill>
              <a:latin typeface="Comic Sans MS" charset="0"/>
              <a:ea typeface="ＭＳ Ｐゴシック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782B631-A6CA-A74F-B764-5CED2A8F9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61843"/>
      </p:ext>
    </p:extLst>
  </p:cSld>
  <p:clrMapOvr>
    <a:masterClrMapping/>
  </p:clrMapOvr>
  <p:transition spd="slow" advTm="36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A5EA38E3-AC4B-234F-9433-4DC8D132D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AA697F23-0728-BC4F-B3BD-002A4D879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244" name="AutoShape 4">
            <a:extLst>
              <a:ext uri="{FF2B5EF4-FFF2-40B4-BE49-F238E27FC236}">
                <a16:creationId xmlns:a16="http://schemas.microsoft.com/office/drawing/2014/main" xmlns="" id="{4FBC4306-94DD-BA40-B06C-54A09E012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789" y="1906589"/>
            <a:ext cx="744537" cy="149225"/>
          </a:xfrm>
          <a:prstGeom prst="homePlate">
            <a:avLst>
              <a:gd name="adj" fmla="val 12482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xmlns="" id="{EFD23A5F-06D8-E74A-AC21-5E0AE2FDD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9" y="223839"/>
            <a:ext cx="8736367" cy="9515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PRINCIPALI MALATTIE NM CON ALTERAZIONI</a:t>
            </a:r>
          </a:p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         DELLA FUNZIONE RESPIRATORIA</a:t>
            </a:r>
            <a:r>
              <a:rPr lang="it-IT" altLang="it-IT" sz="2800">
                <a:latin typeface="Comic Sans MS" charset="0"/>
                <a:ea typeface="ＭＳ Ｐゴシック" charset="-128"/>
              </a:rPr>
              <a:t> </a:t>
            </a: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(2)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xmlns="" id="{7EFA69BF-3C66-E448-B7F3-059005B9D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164" y="1793876"/>
            <a:ext cx="4698403" cy="270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DEI MUSCOLI</a:t>
            </a:r>
          </a:p>
          <a:p>
            <a:pPr eaLnBrk="1" hangingPunct="1">
              <a:defRPr/>
            </a:pPr>
            <a:endParaRPr lang="it-IT" altLang="it-IT" sz="2000">
              <a:solidFill>
                <a:srgbClr val="FFFFFF"/>
              </a:solidFill>
              <a:latin typeface="Comic Sans MS" charset="0"/>
              <a:ea typeface="ＭＳ Ｐゴシック" charset="-128"/>
            </a:endParaRP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distrofia muscolare di Duchenne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distrofia dei cingoli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distrofia miotonica di Steinert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congenite dei muscoli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metaboliche dei muscoli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infiammatorie dei muscoli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22E6CEF-2FA3-0F49-B1C7-4AF68B7AA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33653"/>
      </p:ext>
    </p:extLst>
  </p:cSld>
  <p:clrMapOvr>
    <a:masterClrMapping/>
  </p:clrMapOvr>
  <p:transition spd="slow" advTm="13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xmlns="" id="{75FAD301-2F6F-EF45-BF5A-5E92A24A97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8534400" cy="1295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altLang="it-IT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Problemi di interesse respiratorio nelle malattie neuromuscolari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xmlns="" id="{2B2E3DE9-FDBE-034C-975B-9860B220E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32175" y="2492375"/>
            <a:ext cx="6051550" cy="3206750"/>
          </a:xfrm>
        </p:spPr>
        <p:txBody>
          <a:bodyPr/>
          <a:lstStyle/>
          <a:p>
            <a:pPr>
              <a:defRPr/>
            </a:pPr>
            <a:r>
              <a:rPr lang="it-IT" altLang="it-IT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Storia naturale</a:t>
            </a:r>
          </a:p>
          <a:p>
            <a:pPr>
              <a:defRPr/>
            </a:pPr>
            <a:r>
              <a:rPr lang="it-IT" altLang="it-IT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Debolezza muscolare</a:t>
            </a:r>
          </a:p>
          <a:p>
            <a:pPr>
              <a:defRPr/>
            </a:pPr>
            <a:r>
              <a:rPr lang="it-IT" altLang="it-IT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Inefficacia della tossse</a:t>
            </a:r>
          </a:p>
          <a:p>
            <a:pPr>
              <a:defRPr/>
            </a:pPr>
            <a:r>
              <a:rPr lang="it-IT" altLang="it-IT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Insufficienza ventilatoria</a:t>
            </a:r>
          </a:p>
          <a:p>
            <a:pPr>
              <a:defRPr/>
            </a:pPr>
            <a:r>
              <a:rPr lang="it-IT" altLang="it-IT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Disordini respiratori nel sonno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FE366C4-5FEA-1147-8755-69575E21D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5"/>
    </mc:Choice>
    <mc:Fallback xmlns="">
      <p:transition spd="slow" advTm="2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26017</TotalTime>
  <Words>431</Words>
  <Application>Microsoft Office PowerPoint</Application>
  <PresentationFormat>Personalizzato</PresentationFormat>
  <Paragraphs>108</Paragraphs>
  <Slides>15</Slides>
  <Notes>13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Problemi di interesse respiratorio nelle malattie neuromuscolari</vt:lpstr>
      <vt:lpstr>Presentazione standard di PowerPoint</vt:lpstr>
      <vt:lpstr>Test di performance (forza)  dei muscoli respiratori </vt:lpstr>
      <vt:lpstr>Presentazione standard di PowerPoint</vt:lpstr>
      <vt:lpstr>Storia naturale delle neuromiopatie</vt:lpstr>
      <vt:lpstr>Declino della FVC nella SLA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244</cp:revision>
  <dcterms:created xsi:type="dcterms:W3CDTF">2017-11-05T20:32:28Z</dcterms:created>
  <dcterms:modified xsi:type="dcterms:W3CDTF">2021-01-05T14:10:55Z</dcterms:modified>
</cp:coreProperties>
</file>