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5014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0432FF"/>
    <a:srgbClr val="FF7E79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843"/>
    <p:restoredTop sz="94624"/>
  </p:normalViewPr>
  <p:slideViewPr>
    <p:cSldViewPr snapToGrid="0" snapToObjects="1">
      <p:cViewPr varScale="1">
        <p:scale>
          <a:sx n="93" d="100"/>
          <a:sy n="93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4DC83287-9DEC-424F-B810-8DDF48003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830" y="857250"/>
            <a:ext cx="4945673" cy="5143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BBB44582-8AA0-8446-9D7D-2BD773621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6"/>
    </mc:Choice>
    <mc:Fallback xmlns="">
      <p:transition spd="slow" advTm="26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D17F75F-295D-4E4A-89DC-591FFF4A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89218"/>
            <a:ext cx="78867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it-IT" b="1" dirty="0">
                <a:solidFill>
                  <a:srgbClr val="FF0000"/>
                </a:solidFill>
              </a:rPr>
              <a:t>COVID-19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sz="1800" dirty="0">
                <a:solidFill>
                  <a:srgbClr val="FF0000"/>
                </a:solidFill>
              </a:rPr>
              <a:t>i sintomi insorgono </a:t>
            </a:r>
            <a:br>
              <a:rPr lang="it-IT" sz="1800" dirty="0">
                <a:solidFill>
                  <a:srgbClr val="FF0000"/>
                </a:solidFill>
              </a:rPr>
            </a:br>
            <a:r>
              <a:rPr lang="it-IT" sz="1800" dirty="0">
                <a:solidFill>
                  <a:srgbClr val="FF0000"/>
                </a:solidFill>
              </a:rPr>
              <a:t>da 2 a 14 giorni </a:t>
            </a:r>
            <a:br>
              <a:rPr lang="it-IT" sz="1800" dirty="0">
                <a:solidFill>
                  <a:srgbClr val="FF0000"/>
                </a:solidFill>
              </a:rPr>
            </a:br>
            <a:r>
              <a:rPr lang="it-IT" sz="1800" dirty="0">
                <a:solidFill>
                  <a:srgbClr val="FF0000"/>
                </a:solidFill>
              </a:rPr>
              <a:t>dall’esposizione al virus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FBAF76F1-A25C-464B-8C0E-2C7DD959AED5}"/>
              </a:ext>
            </a:extLst>
          </p:cNvPr>
          <p:cNvSpPr/>
          <p:nvPr/>
        </p:nvSpPr>
        <p:spPr>
          <a:xfrm>
            <a:off x="1903708" y="438972"/>
            <a:ext cx="57808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C4043"/>
                </a:solidFill>
                <a:latin typeface="arial" panose="020B0604020202020204" pitchFamily="34" charset="0"/>
              </a:rPr>
              <a:t>Sintomi più comuni: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febbre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tosse secca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spossatezza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C4043"/>
                </a:solidFill>
                <a:latin typeface="arial" panose="020B0604020202020204" pitchFamily="34" charset="0"/>
              </a:rPr>
              <a:t>Sintomi meno comuni: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indolenzimento e dolori muscolari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mal di gola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diarrea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congiuntivite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mal di testa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perdita del gusto o dell'olfatto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eruzione cutanea o scolorimento delle dita di piedi o mani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C4043"/>
                </a:solidFill>
                <a:latin typeface="arial" panose="020B0604020202020204" pitchFamily="34" charset="0"/>
              </a:rPr>
              <a:t>Sintomi gravi: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difficoltà respiratoria o fiato corto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oppressione o dolore al petto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3C4043"/>
                </a:solidFill>
                <a:latin typeface="arial" panose="020B0604020202020204" pitchFamily="34" charset="0"/>
              </a:rPr>
              <a:t>perdita della facoltà di parola o di movimento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6201A4F0-C71F-BF4A-A229-3E0BB126D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952" y="3610567"/>
            <a:ext cx="1739900" cy="1155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EC25E90F-D3C9-9344-B5A5-65B536986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9"/>
    </mc:Choice>
    <mc:Fallback xmlns="">
      <p:transition spd="slow" advTm="2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33813</TotalTime>
  <Words>61</Words>
  <Application>Microsoft Office PowerPoint</Application>
  <PresentationFormat>Personalizzato</PresentationFormat>
  <Paragraphs>17</Paragraphs>
  <Slides>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3" baseType="lpstr">
      <vt:lpstr>Tema di Office</vt:lpstr>
      <vt:lpstr>Presentazione standard di PowerPoint</vt:lpstr>
      <vt:lpstr>COVID-19   i sintomi insorgono  da 2 a 14 giorni  dall’esposizione al virus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278</cp:revision>
  <dcterms:created xsi:type="dcterms:W3CDTF">2017-11-05T20:32:28Z</dcterms:created>
  <dcterms:modified xsi:type="dcterms:W3CDTF">2021-01-07T20:06:17Z</dcterms:modified>
</cp:coreProperties>
</file>