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26:27.811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15411 2395 17556 0 0,'0'0'-46'0'0,"0"0"-134"0"0,0 0-460 0 0,0 0-561 0 0,0 0-73 0 0,0 0 186 0 0,0 0 418 0 0,0 0 546 0 0,0 0 144 0 0,0 0 84 0 0,0 0 136 0 0,0 0 183 0 0,7 15 195 0 0,44 111 1407 0 0,2 384 460 0 0,-24-403-2428 0 0,-23-119 2516 0 0,27-30-4386 0 0,-21 33 1720 0 0,0-1 0 0 0,0 2 0 0 0,1 0 1 0 0,0 0-1 0 0,0 1 0 0 0,1 1 0 0 0,0 0 0 0 0,0 1 0 0 0,1 1 0 0 0,-1 0 0 0 0,1 0 0 0 0,0 2 0 0 0,0 0 0 0 0,0 1 0 0 0,0 0 0 0 0,0 1 0 0 0,1 1 0 0 0,-1 0 0 0 0,0 1 0 0 0,0 1 0 0 0,-1 0 0 0 0,1 1 0 0 0,-1 1 0 0 0,0 0 0 0 0,0 1 0 0 0,0 0 0 0 0,0 1 0 0 0,5 5 93 0 0,-18-12 38 0 0,0 1 0 0 0,0 0 0 0 0,0-1 0 0 0,0 1 0 0 0,0 0 0 0 0,0 0 0 0 0,0 0 0 0 0,0 0 0 0 0,-1 0 0 0 0,1 0 0 0 0,0 0 0 0 0,-1 0 0 0 0,1 0 0 0 0,0 0 0 0 0,-1 0 0 0 0,1 0 0 0 0,-1 0 0 0 0,0 1 0 0 0,1-1 0 0 0,-1 0 0 0 0,0 0 0 0 0,0 0 0 0 0,1 1 0 0 0,-1-1 0 0 0,0 0 0 0 0,0 0 0 0 0,-1 1 0 0 0,1-1 0 0 0,0 0 0 0 0,0 0 0 0 0,-1 1 0 0 0,1-1 0 0 0,0 0 0 0 0,-1 0 0 0 0,1 0 0 0 0,-1 0 0 0 0,0 0 0 0 0,1 0 0 0 0,-1 0 0 0 0,0 0 0 0 0,0 0 0 0 0,1 0 0 0 0,-1 0 0 0 0,0 0 0 0 0,0 0 0 0 0,0 0-1 0 0,0-1 1 0 0,0 1 0 0 0,0 0 0 0 0,0-1 0 0 0,-1 1 0 0 0,1-1 0 0 0,0 1 0 0 0,0-1 0 0 0,0 0 0 0 0,0 1 0 0 0,-2-1-38 0 0,-73 26 1156 0 0,75-26-1176 0 0,-325 35 173 0 0,216-30-4544 0 0,96-3-640 0 0,12-1 3061 0 0,-2-1-6554 0 0</inkml:trace>
  <inkml:trace contextRef="#ctx0" brushRef="#br0" timeOffset="1150.858">16041 3131 22637 0 0,'0'0'269'0'0,"0"0"-409"0"0,0 0-301 0 0,0 0-113 0 0,0 0 125 0 0,0 0 153 0 0,0 0 132 0 0,0 0 92 0 0,0 0-43 0 0,0 0-37 0 0,0 0-1 0 0,0 0 58 0 0,0 0 127 0 0,18 3 145 0 0,55 9 105 0 0,-70-12-255 0 0,-1 0 1 0 0,0 1-1 0 0,1-1 0 0 0,-1 0 1 0 0,1 0-1 0 0,-1-1 0 0 0,0 1 1 0 0,1-1-1 0 0,-1 1 0 0 0,0-1 1 0 0,0 0-1 0 0,1 1 0 0 0,-1-1 1 0 0,0 0-1 0 0,0-1 0 0 0,0 1 1 0 0,0 0-1 0 0,0 0 0 0 0,0-1 1 0 0,0 1-1 0 0,-1-1 0 0 0,1 0 1 0 0,-1 0-1 0 0,1 1 0 0 0,-1-1 1 0 0,1 0-1 0 0,-1 0 0 0 0,0-1-47 0 0,6-6 18 0 0,-3 4 57 0 0,47-63-2065 0 0,-50 67 1896 0 0,-1-1 0 0 0,1 0 0 0 0,0 0 1 0 0,-1 1-1 0 0,1-1 0 0 0,-1 0 0 0 0,0 0 0 0 0,0 0 1 0 0,0 1-1 0 0,0-1 0 0 0,0 0 0 0 0,0 0 1 0 0,0 0-1 0 0,0 1 0 0 0,-1-1 0 0 0,1 0 0 0 0,-1 0 1 0 0,1 1-1 0 0,-1-1 0 0 0,0 0 0 0 0,0 1 0 0 0,0-1 1 0 0,0 0-1 0 0,0 1 0 0 0,0-1 0 0 0,0 1 0 0 0,0 0 1 0 0,0-1-1 0 0,-1 1 0 0 0,1 0 0 0 0,-1 0 1 0 0,1 0-1 0 0,-1 0 0 0 0,1 0 0 0 0,-1 0 0 0 0,1 0 1 0 0,-1 1-1 0 0,0-1 0 0 0,0 0 0 0 0,1 1 0 0 0,-1-1 1 0 0,0 1-1 0 0,0 0 94 0 0,-9-3 49 0 0,1 1 0 0 0,-1 0 0 0 0,0 0 1 0 0,0 1-1 0 0,0 0 0 0 0,0 1 0 0 0,0 1 1 0 0,0 0-1 0 0,0 0 0 0 0,1 1 0 0 0,-1 0 0 0 0,0 1 1 0 0,-1 1-50 0 0,7-3 41 0 0,0 0 1 0 0,1 1-1 0 0,-1 0 0 0 0,1 0 1 0 0,0 0-1 0 0,-1 0 1 0 0,1 1-1 0 0,0-1 1 0 0,0 1-1 0 0,1 0 1 0 0,-1 0-1 0 0,0 1 0 0 0,1-1 1 0 0,0 1-1 0 0,0 0 1 0 0,0-1-1 0 0,0 1 1 0 0,1 1-1 0 0,0-1 0 0 0,0 0 1 0 0,0 1-1 0 0,0-1 1 0 0,0 1-1 0 0,1-1 1 0 0,0 1-1 0 0,0 0 1 0 0,0-1-1 0 0,1 1 0 0 0,-1 0 1 0 0,1 3-42 0 0,3-3 69 0 0,1-1 0 0 0,-1 1 1 0 0,1-1-1 0 0,-1 1 0 0 0,2-1 1 0 0,-1 0-1 0 0,0 0 0 0 0,1-1 1 0 0,-1 1-1 0 0,1-1 0 0 0,0 0 0 0 0,0 0 1 0 0,0-1-1 0 0,1 0 0 0 0,-1 1 1 0 0,0-2-1 0 0,1 1 0 0 0,0-1 1 0 0,-1 0-1 0 0,1 0 0 0 0,0 0 0 0 0,-1-1 1 0 0,1 0-1 0 0,0 0 0 0 0,0 0 1 0 0,4-2-70 0 0,136-14 944 0 0,-67 49 643 0 0,-63-31-1566 0 0,0-1 0 0 0,0-1 1 0 0,0 0-1 0 0,0-1 0 0 0,0-1 0 0 0,0-1 1 0 0,0 0-1 0 0,-1 0 0 0 0,1-2 0 0 0,-1 0 0 0 0,0-1 1 0 0,-1 0-1 0 0,1-1 0 0 0,10-8-21 0 0,-23 12-28 0 0,0 0 0 0 0,0-1-1 0 0,0 1 1 0 0,0 0 0 0 0,-1-1-1 0 0,0 1 1 0 0,0-1 0 0 0,0 1 0 0 0,0-1-1 0 0,0 0 1 0 0,-1 0 0 0 0,1 1-1 0 0,-1-1 1 0 0,0 0 0 0 0,0 0 0 0 0,0 1-1 0 0,-1-1 1 0 0,0 0 0 0 0,1 0-1 0 0,-1 1 1 0 0,0-1 0 0 0,-1 1 0 0 0,1-1-1 0 0,-1 1 1 0 0,1-1 0 0 0,-1 1-1 0 0,0 0 1 0 0,0 0 0 0 0,-1 0 0 0 0,1 0-1 0 0,-1 0 1 0 0,1 1 0 0 0,-1-1-1 0 0,0 1 1 0 0,0-1 0 0 0,0 1 0 0 0,0 0-1 0 0,0 0 1 0 0,-1 0 0 0 0,1 1-1 0 0,-1-1 1 0 0,1 1 0 0 0,-1 0 0 0 0,1 0-1 0 0,-1 0 1 0 0,0 0 0 0 0,1 1-1 0 0,-1-1 1 0 0,0 1 0 0 0,0 0 0 0 0,0 0-1 0 0,-3 1 29 0 0,7-1-73 0 0,0 0-44 0 0,0 0-80 0 0,37 1-499 0 0,-2 1 753 0 0,-1 1 0 0 0,1 2 0 0 0,-1 1 0 0 0,0 2-1 0 0,-1 2 1 0 0,0 0 0 0 0,0 3 0 0 0,-1 0 0 0 0,-1 2-1 0 0,3 4-56 0 0,-32-19 13 0 0,-1 1 0 0 0,0-1 0 0 0,0 1 0 0 0,0-1 0 0 0,1 1 0 0 0,-1 0 0 0 0,0-1 0 0 0,0 1 0 0 0,0 0 0 0 0,0 0 0 0 0,0 0 0 0 0,0 0 0 0 0,0 0 0 0 0,-1 0 0 0 0,1 0 0 0 0,0 0 0 0 0,0 0 0 0 0,-1 1-1 0 0,1-1 1 0 0,-1 0 0 0 0,1 0 0 0 0,-1 1 0 0 0,1-1 0 0 0,-1 0 0 0 0,0 0 0 0 0,0 1 0 0 0,0-1 0 0 0,0 0 0 0 0,0 1 0 0 0,0-1 0 0 0,0 0 0 0 0,0 1 0 0 0,0-1 0 0 0,0 0 0 0 0,-1 1 0 0 0,1-1 0 0 0,-1 0 0 0 0,1 0-1 0 0,-1 1 1 0 0,1-1 0 0 0,-1 0 0 0 0,0 0 0 0 0,0 0 0 0 0,1 0 0 0 0,-1 0 0 0 0,0 0 0 0 0,0 0 0 0 0,0 0 0 0 0,0 0 0 0 0,0 0 0 0 0,0 0 0 0 0,0-1 0 0 0,0 1 0 0 0,-1 0 0 0 0,1-1 0 0 0,0 1 0 0 0,0-1 0 0 0,-1 1-1 0 0,1-1 1 0 0,-2 0-13 0 0,-82 26 682 0 0,-1-33 227 0 0,137-15-2323 0 0,70-3 1305 0 0,-102 23 48 0 0,0-1 0 0 0,0 0 1 0 0,0-1-1 0 0,-1-1 1 0 0,0-1-1 0 0,0 0 1 0 0,0-2-1 0 0,-1 0 1 0 0,0-1-1 0 0,4-3 61 0 0,-19 11-7 0 0,-1-1 1 0 0,1 1-1 0 0,0-1 0 0 0,-1 1 0 0 0,1-1 0 0 0,-1 0 0 0 0,1 1 1 0 0,-1-1-1 0 0,0 0 0 0 0,1 0 0 0 0,-1 0 0 0 0,0 0 0 0 0,-1 0 1 0 0,1 0-1 0 0,0-1 0 0 0,0 1 0 0 0,-1 0 0 0 0,0 0 0 0 0,1-1 1 0 0,-1 1-1 0 0,0 0 0 0 0,0 0 0 0 0,0-1 0 0 0,0 1 0 0 0,0 0 1 0 0,-1 0-1 0 0,1-1 0 0 0,-1 1 0 0 0,0 0 0 0 0,1 0 0 0 0,-1 0 1 0 0,0 0-1 0 0,0 0 0 0 0,0 0 0 0 0,-1 0 0 0 0,1 0 0 0 0,0 0 1 0 0,-1 0-1 0 0,1 1 0 0 0,-1-1 0 0 0,0 0 0 0 0,1 1 1 0 0,-1 0-1 0 0,0-1 0 0 0,0 1 0 0 0,-1-1 7 0 0,-100-43-462 0 0,102 48 502 0 0,-1-1 0 0 0,1 1-1 0 0,0 0 1 0 0,-1 0 0 0 0,1 0 0 0 0,1 0-1 0 0,-1 0 1 0 0,0 0 0 0 0,1 0 0 0 0,-1 0-1 0 0,1 1 1 0 0,0-1 0 0 0,0 0 0 0 0,0 0-1 0 0,1 0 1 0 0,-1 0 0 0 0,1 0 0 0 0,0 1-1 0 0,0-1 1 0 0,0 0 0 0 0,0-1 0 0 0,0 1-1 0 0,1 0 1 0 0,-1 0 0 0 0,1 0 0 0 0,0-1-40 0 0,6 10 71 0 0,1-1 0 0 0,0-1 0 0 0,1 0 0 0 0,0 0 1 0 0,1-1-1 0 0,0 0 0 0 0,0-1 0 0 0,1 0 1 0 0,0-1-1 0 0,0 0 0 0 0,1-1 0 0 0,0 0 0 0 0,0-1 1 0 0,0-1-1 0 0,1 0 0 0 0,0-1 0 0 0,-1 0 1 0 0,9 0-72 0 0,160 6-7421 0 0,-138-15-357 0 0,-30 4 290 0 0</inkml:trace>
  <inkml:trace contextRef="#ctx0" brushRef="#br0" timeOffset="1614.666">17330 2421 20644 0 0,'0'0'-625'0'0,"0"0"-489"0"0,0 0-114 0 0,0 0 148 0 0,0 0 462 0 0,0 0 548 0 0,0 0 58 0 0,0 0-26 0 0,17 30 5 0 0,49 95 36 0 0,-10 43 1114 0 0,-50-132-775 0 0,1 11 53 0 0,-7-31-263 0 0,1 0 1 0 0,1 1-1 0 0,0-1 1 0 0,2 0-1 0 0,-1 0 0 0 0,2-1 1 0 0,0 1-1 0 0,1-1 1 0 0,0 0-1 0 0,1 0 1 0 0,1-1-1 0 0,1 0 0 0 0,0 0 1 0 0,0-1-1 0 0,1 0 1 0 0,1-1-1 0 0,0 0 1 0 0,1-1-1 0 0,10 8-132 0 0,-19-20 19 0 0,0 0 1 0 0,0 0-1 0 0,0 0 0 0 0,1-1 1 0 0,-1 1-1 0 0,0-1 1 0 0,0 0-1 0 0,-1 1 0 0 0,1-1 1 0 0,0 0-1 0 0,-1-1 0 0 0,1 1 1 0 0,-1 0-1 0 0,1-1 0 0 0,-1 0 1 0 0,0 1-1 0 0,0-1 1 0 0,-1 0-1 0 0,1 0 0 0 0,0 0 1 0 0,-1 0-1 0 0,0 0 0 0 0,0 0 1 0 0,0-1-1 0 0,0 1 0 0 0,0 0 1 0 0,0-1-20 0 0,3-5-11 0 0,5-16-152 0 0,-9 25 181 0 0,0 1 1 0 0,0-1-1 0 0,0 1 1 0 0,1 0-1 0 0,-1-1 0 0 0,0 1 1 0 0,0 0-1 0 0,1-1 1 0 0,-1 1-1 0 0,0-1 1 0 0,1 1-1 0 0,-1-1 1 0 0,1 1-1 0 0,-1-1 0 0 0,0 1 1 0 0,1-1-1 0 0,-1 0 1 0 0,1 1-1 0 0,-1-1 1 0 0,1 1-1 0 0,0-1 0 0 0,-1 0 1 0 0,1 0-1 0 0,-1 1 1 0 0,1-1-1 0 0,-1 0 1 0 0,1 0-1 0 0,0 0 1 0 0,-1 0-1 0 0,1 1 0 0 0,0-1 1 0 0,-1 0-1 0 0,1 0 1 0 0,0 0-1 0 0,-1 0 1 0 0,1-1-1 0 0,-1 1 0 0 0,1 0 1 0 0,0 0-1 0 0,-1 0 1 0 0,1 0-1 0 0,0-1 1 0 0,-1 1-1 0 0,1 0 0 0 0,-1 0 1 0 0,1-1-1 0 0,-1 1 1 0 0,1-1-1 0 0,-1 1 1 0 0,1 0-1 0 0,-1-1 1 0 0,1 1-1 0 0,-1-1 0 0 0,0 1 1 0 0,1-1-1 0 0,-1 1 1 0 0,0-1-1 0 0,1 0 1 0 0,-1 1-1 0 0,0-1-18 0 0,92 80-243 0 0,-67-71-3483 0 0,3-6-3523 0 0,-26-2-1619 0 0</inkml:trace>
  <inkml:trace contextRef="#ctx0" brushRef="#br0" timeOffset="1862.642">17555 2681 23405 0 0,'0'0'448'0'0,"0"0"-512"0"0,0 0-432 0 0,0 0-608 0 0,0 0-353 0 0,0 0-543 0 0,0 0-809 0 0,0 0-863 0 0,0 0 15 0 0,0 0-4937 0 0</inkml:trace>
  <inkml:trace contextRef="#ctx0" brushRef="#br0" timeOffset="2523.122">17940 2914 19468 0 0,'0'0'874'0'0,"0"0"-441"0"0,0 0-358 0 0,0 0-129 0 0,0 0 14 0 0,0 0 6 0 0,0 0 2 0 0,0 0 42 0 0,0 0-20 0 0,0 0-21 0 0,0 0 0 0 0,6 13 37 0 0,28 56 131 0 0,28-28 1830 0 0,-54-40-2033 0 0,0-1 0 0 0,0 0 0 0 0,0 0 0 0 0,0-1 0 0 0,0 0 0 0 0,-1 0 0 0 0,1-1 0 0 0,0 0 0 0 0,-1 0-1 0 0,1-1 1 0 0,-1 0 0 0 0,1-1 0 0 0,-1 1 0 0 0,0-1 0 0 0,-1-1 0 0 0,1 1 0 0 0,-1-1 0 0 0,0 0 0 0 0,0-1 0 0 0,3-3 66 0 0,83 43 641 0 0,-59-28-672 0 0,2-3 0 0 0,-1 0 0 0 0,0-3 0 0 0,1 0 0 0 0,-1-3 0 0 0,0 0 0 0 0,31-9 31 0 0,42-27-943 0 0,-106 35 834 0 0,-1 1 1 0 0,0-1-1 0 0,0 0 0 0 0,0 1 1 0 0,0-1-1 0 0,-1 1 0 0 0,1-1 1 0 0,-1 1-1 0 0,0-1 0 0 0,0 1 1 0 0,-1 0-1 0 0,1-1 1 0 0,0 1-1 0 0,-1 0 0 0 0,0 0 1 0 0,0 0-1 0 0,0 0 0 0 0,0 0 1 0 0,0 0-1 0 0,-1 1 0 0 0,1-1 1 0 0,-1 1-1 0 0,0-1 1 0 0,0 1-1 0 0,1 0 0 0 0,-2 0 1 0 0,1 0-1 0 0,0 1 0 0 0,0-1 1 0 0,0 1-1 0 0,-1 0 1 0 0,1 0-1 0 0,-1 0 0 0 0,1 0 1 0 0,-2 0 108 0 0,-8-4 84 0 0,0 0 1 0 0,-1 0-1 0 0,0 2 1 0 0,0-1-1 0 0,0 2 1 0 0,0 0-1 0 0,0 1 1 0 0,0 0-1 0 0,0 1 1 0 0,-1 1-1 0 0,-5 0-84 0 0,19 1 40 0 0,0 0 0 0 0,0 0-1 0 0,0 0 1 0 0,0 0 0 0 0,0 0 0 0 0,1 1 0 0 0,-1-1-1 0 0,1 0 1 0 0,-1 0 0 0 0,1 0 0 0 0,0 0-1 0 0,0 1 1 0 0,0-1 0 0 0,0 0 0 0 0,1 0-1 0 0,-1 0 1 0 0,0 1 0 0 0,1-1 0 0 0,-1 0-1 0 0,1 0 1 0 0,0 0 0 0 0,0 0 0 0 0,0 0-1 0 0,0 0 1 0 0,0 0 0 0 0,0-1 0 0 0,1 1 0 0 0,-1 0-1 0 0,1 0 1 0 0,-1-1 0 0 0,1 1 0 0 0,-1-1-1 0 0,1 1 1 0 0,0-1 0 0 0,0 0 0 0 0,0 0-1 0 0,0 0 1 0 0,1 1-40 0 0,20 13 133 0 0,0-1 0 0 0,0 0 0 0 0,2-2 1 0 0,-1-1-1 0 0,2-1 0 0 0,-1-1 0 0 0,1-1 0 0 0,3-1-133 0 0,37 14-673 0 0,-64-21 176 0 0,17 8-1666 0 0,-13-5-1538 0 0,-3 1-3477 0 0,-3-3 789 0 0</inkml:trace>
  <inkml:trace contextRef="#ctx0" brushRef="#br1" timeOffset="-42529.238">2820 13040 1536 0 0,'0'0'2229'0'0,"0"0"-1469"0"0,0 0-549 0 0,0 0-110 0 0,0 0 7 0 0,0 0 67 0 0,0 0 174 0 0,0 0 249 0 0,0 0 231 0 0,0 0 146 0 0,0 0 64 0 0,-6 1-51 0 0,-26 3 687 0 0,32-4-1052 0 0,0 0-134 0 0,0 0-81 0 0,-42 8 2708 0 0,54 2 546 0 0,95 25-2895 0 0,210-42 1079 0 0,-151-5-1761 0 0,552-77 246 0 0,-146 65-321 0 0,-476 23-40 0 0,0 5-1 0 0,0 3 0 0 0,50 13 31 0 0,71-5 42 0 0,66 14-245 0 0,-80 5 363 0 0,-202-22-3024 0 0,-11-2-2599 0 0,8-8 2661 0 0,-2 1-7278 0 0</inkml:trace>
  <inkml:trace contextRef="#ctx0" brushRef="#br1" timeOffset="-63487.816">2890 11958 4473 0 0,'0'0'237'0'0,"0"0"41"0"0,0 0 92 0 0,0 0 85 0 0,0 0 99 0 0,0 0 198 0 0,0 0 219 0 0,0 0 186 0 0,0 0 121 0 0,0 0 29 0 0,0 0-18 0 0,0 0-62 0 0,-21-1-133 0 0,-9 0-688 0 0,-66 0 2850 0 0,96 1-2896 0 0,0 0-72 0 0,0 0-74 0 0,0 0-77 0 0,0 0-56 0 0,0 0-90 0 0,0 0-51 0 0,0 0-40 0 0,0 0-3 0 0,0 0-11 0 0,0 0 8 0 0,0 0 32 0 0,37 0 314 0 0,636-3 1065 0 0,182-33 222 0 0,-748 34-1056 0 0,-1 6 0 0 0,1 4 0 0 0,-1 4 0 0 0,3 6-471 0 0,39 4 295 0 0,358-11 908 0 0,-440 10-2770 0 0,-46-8-1919 0 0,-3 2-3839 0 0,-12-8-3808 0 0</inkml:trace>
  <inkml:trace contextRef="#ctx0" brushRef="#br1" timeOffset="-64450.318">2713 11076 0 0 0,'0'0'1750'0'0,"0"0"-514"0"0,0 0-521 0 0,0 0-391 0 0,0 0-201 0 0,0 0-55 0 0,0 0-8 0 0,0 0 6 0 0,0 0-6 0 0,0 0 11 0 0,-5-9 36 0 0,-18-45 345 0 0,23 52-292 0 0,0 1 0 0 0,0-1 0 0 0,0 0-1 0 0,0 1 1 0 0,0-1 0 0 0,-1 1 0 0 0,1-1 0 0 0,-1 1 0 0 0,1-1 0 0 0,-1 1 0 0 0,1-1 0 0 0,-1 1 0 0 0,0 0 0 0 0,0-1 0 0 0,0 1 0 0 0,0 0 0 0 0,0 0-1 0 0,0 0 1 0 0,0-1 0 0 0,0 1 0 0 0,0 0 0 0 0,-1 1 0 0 0,1-1 0 0 0,0 0 0 0 0,-1 0 0 0 0,1 0 0 0 0,0 1 0 0 0,-1-1 0 0 0,1 1 0 0 0,-1-1 0 0 0,1 1-1 0 0,-1-1 1 0 0,1 1 0 0 0,-1 0 0 0 0,0 0 0 0 0,1 0 0 0 0,-1 0 0 0 0,1 0 0 0 0,-1 0 0 0 0,1 0 0 0 0,-1 1 0 0 0,0-1 0 0 0,1 0 0 0 0,-1 1 0 0 0,1-1-160 0 0,-7 1 58 0 0,-61 23 1067 0 0,81-21 2066 0 0,38 12-2513 0 0,23 4-337 0 0,0-4-1 0 0,1-2 1 0 0,1-4-1 0 0,-1-3 1 0 0,1-3-1 0 0,0-4 1 0 0,0-3-1 0 0,0-3 1 0 0,0-3-341 0 0,70-2 267 0 0,0 6 1 0 0,0 6 0 0 0,0 7 0 0 0,19 8-268 0 0,128-1 1223 0 0,-1-13 1 0 0,291-36-1224 0 0,-287 14 148 0 0,32 9-142 0 0,-404 26-4661 0 0,27 3-1827 0 0,32-10 2550 0 0,0-1-5017 0 0</inkml:trace>
  <inkml:trace contextRef="#ctx0" brushRef="#br1" timeOffset="-72497.901">2703 4411 6769 0 0,'0'0'578'0'0,"0"0"-972"0"0,0 0-268 0 0,0 0 163 0 0,0 0 274 0 0,0 0 290 0 0,0 0 195 0 0,0 0 121 0 0,0 0 97 0 0,0 0 78 0 0,0 0 44 0 0,10 0-19 0 0,228 3 5980 0 0,250-4-4488 0 0,-303-12-1734 0 0,284 0 752 0 0,210 60 789 0 0,-91-33-330 0 0,-569-13-1489 0 0,20 2 43 0 0,0 0 1 0 0,-1-3 0 0 0,1-1-1 0 0,0-2 1 0 0,-1-2 0 0 0,0-1 0 0 0,11-4-105 0 0,-135 84-14002 0 0,73-59 5228 0 0</inkml:trace>
  <inkml:trace contextRef="#ctx0" brushRef="#br1" timeOffset="-71284.752">2713 7086 6425 0 0,'0'0'458'0'0,"0"0"262"0"0,0 0 185 0 0,0 0 2 0 0,0 0-73 0 0,0 0-118 0 0,0 0-25 0 0,0 0 97 0 0,0 0 92 0 0,0 0 20 0 0,0 0-19 0 0,0 0-65 0 0,-18-4-92 0 0,-51-12-55 0 0,171 24 1639 0 0,70 8-1880 0 0,2-8 0 0 0,119-11-428 0 0,-67 0 346 0 0,-207 3-321 0 0,223 0 311 0 0,0 11 1 0 0,-1 10-337 0 0,-47-5 753 0 0,-1-8 0 0 0,85-12-753 0 0,-37 1 697 0 0,346 18 311 0 0,-587-15-974 0 0,0 0 8 0 0,-30 13-2996 0 0,-3 0-1675 0 0,11-3-1844 0 0,8-3-3936 0 0</inkml:trace>
  <inkml:trace contextRef="#ctx0" brushRef="#br1" timeOffset="-70134.348">2630 8056 3377 0 0,'0'0'237'0'0,"0"0"-121"0"0,0 0 67 0 0,0 0 169 0 0,0 0 160 0 0,0 0 172 0 0,0 0 96 0 0,0 0-46 0 0,0 0-35 0 0,0 0-22 0 0,0 0 70 0 0,0 0 130 0 0,0 0 117 0 0,-3-1 41 0 0,-8-6 1741 0 0,35 3 2104 0 0,7-2-4052 0 0,8-3-590 0 0,1 1 0 0 0,0 3 0 0 0,0 1 0 0 0,0 1 0 0 0,1 3 0 0 0,18 2-238 0 0,7-1 203 0 0,505 8 794 0 0,146 3 540 0 0,-174-45-471 0 0,-236 46-603 0 0,-21-2 233 0 0,-281-9-2444 0 0,-13-5-8812 0 0,6 0-881 0 0</inkml:trace>
  <inkml:trace contextRef="#ctx0" brushRef="#br1" timeOffset="-66618.034">2643 9003 4009 0 0,'0'0'183'0'0,"0"0"-69"0"0,0 0-2 0 0,0 0 56 0 0,0 0 124 0 0,0 0 246 0 0,0 0 265 0 0,0 0 201 0 0,0 0 116 0 0,0 0 0 0 0,0 0-45 0 0,-14 3 4070 0 0,210 14-3998 0 0,-22-1-175 0 0,558-7-2 0 0,-609-4-258 0 0,0-6 0 0 0,-1-5-1 0 0,1-6 1 0 0,48-13-712 0 0,-27 9 659 0 0,1 6-1 0 0,133 9-658 0 0,8-1 1020 0 0,-207-1-1262 0 0,105-3 1338 0 0,-61 5-8082 0 0,-122 0 1395 0 0,1 0-5106 0 0</inkml:trace>
  <inkml:trace contextRef="#ctx0" brushRef="#br1" timeOffset="-51733.177">9536 982 2841 0 0,'0'0'1248'0'0,"0"0"-853"0"0,0 0-298 0 0,0 0-36 0 0,0 0 3 0 0,0 0 10 0 0,0 0 26 0 0,0 0 81 0 0,0 0 127 0 0,0 0 172 0 0,0 0 132 0 0,1-15 42 0 0,0 2-443 0 0,3-50 1054 0 0,-3 14 3803 0 0,-7 300-5904 0 0,-7 252 1687 0 0,-13-275-531 0 0,-53 222-180 0 0,35-137-122 0 0,-10 184 132 0 0,42-301-138 0 0,8 0 1 0 0,10 50-13 0 0,-2 33 1048 0 0,-9-267-896 0 0,-1 1 1 0 0,-1-1-1 0 0,0 0 0 0 0,0 0 0 0 0,-1-1 0 0 0,-1 0 0 0 0,0 0 1 0 0,0-1-1 0 0,-1 0 0 0 0,-4 2-152 0 0,-9 10 133 0 0,0-1 0 0 0,-2-1 0 0 0,0-2-1 0 0,-1 0 1 0 0,-1-2 0 0 0,-1 0 0 0 0,0-2 0 0 0,-1-1 0 0 0,0-2 0 0 0,-1-1 0 0 0,-30 7-133 0 0,-181-14 1561 0 0,6 3-1259 0 0,174 8-220 0 0,-87 39-1034 0 0,-120 47 1975 0 0,229-85-1038 0 0,0 2 0 0 0,0 2-1 0 0,2 1 1 0 0,1 1 0 0 0,0 3 0 0 0,2 0-1 0 0,-4 7 16 0 0,19-15-14 0 0,2 1 0 0 0,0 1 1 0 0,1 1-1 0 0,1 0 0 0 0,1 1 0 0 0,0 1 0 0 0,2 0 0 0 0,0 1 0 0 0,-5 16 14 0 0,-67 132 48 0 0,16 84 1 0 0,9-67 251 0 0,40-122-349 0 0,4 2 0 0 0,2 0 0 0 0,3 0 0 0 0,3 1-1 0 0,2 10 50 0 0,4-54-2 0 0,-18 242 121 0 0,4 22-118 0 0,-12-49 38 0 0,19-64-295 0 0,16-159 293 0 0,0 0-1 0 0,1-1 1 0 0,0-1 0 0 0,1 1 0 0 0,1-2-1 0 0,0 1 1 0 0,1-1 0 0 0,1-1-1 0 0,0 0 1 0 0,0-1 0 0 0,1-1 0 0 0,0 0-1 0 0,1 0 1 0 0,0-2 0 0 0,1 1-37 0 0,20 8 82 0 0,1-2 0 0 0,0-1 0 0 0,1-1 0 0 0,0-3-1 0 0,1-1 1 0 0,0-2 0 0 0,0-1 0 0 0,1-2 0 0 0,4-2-82 0 0,62 0 135 0 0,127 20-55 0 0,-3 15 197 0 0,50-7 130 0 0,-262-26-413 0 0,6-1-42 0 0,0 1-1 0 0,-1 1 0 0 0,1 1 1 0 0,-1 1-1 0 0,-1 2 1 0 0,1 0-1 0 0,-2 1 0 0 0,13 8 49 0 0,59 81 14 0 0,-35-31 16 0 0,-32-21-146 0 0,6 15 508 0 0,-38-65 1755 0 0,19-4-2875 0 0,43 19 667 0 0,-4-3 114 0 0,67 13-150 0 0,-117-21 77 0 0,1 0 0 0 0,-1 1 0 0 0,0 0 0 0 0,0-1 0 0 0,1 1 0 0 0,-1 0 0 0 0,0 0 0 0 0,-1 0 0 0 0,1 0 0 0 0,0 1 0 0 0,-1-1 0 0 0,1 0 0 0 0,-1 1 0 0 0,1-1 0 0 0,-1 1 0 0 0,0 0 0 0 0,0-1 0 0 0,-1 1 1 0 0,1 0-1 0 0,0-1 0 0 0,-1 1 0 0 0,1 0 0 0 0,-1 0 0 0 0,0 0 0 0 0,0-1 0 0 0,0 1 0 0 0,-1 0 0 0 0,1 0 0 0 0,-1 0 0 0 0,1-1 0 0 0,-2 2 20 0 0,1 25-156 0 0,-14 50 80 0 0,-11 9-101 0 0,25-77 150 0 0,1-1 1 0 0,0 0-1 0 0,0 0 1 0 0,1 1 0 0 0,0-1-1 0 0,1 0 1 0 0,0 0-1 0 0,1 0 1 0 0,0 0-1 0 0,0-1 1 0 0,1 1-1 0 0,4 6 27 0 0,5 19-2 0 0,-2 0 0 0 0,-1 1 0 0 0,-2 0 0 0 0,-1 1 0 0 0,-2 0 0 0 0,-2 0 0 0 0,-1 0 0 0 0,-2 0 0 0 0,-3 20 2 0 0,3-19 10 0 0,-65 67 92 0 0,-132 24-1318 0 0,84-56 1350 0 0,49-7-999 0 0,32 10 535 0 0,27-60 2188 0 0,-1-9 2110 0 0,-9-9-4843 0 0,-26 0 875 0 0,0 1 1 0 0,1 1 0 0 0,-1 3 0 0 0,0 1 0 0 0,-33 9-1 0 0,-312 55 117 0 0,101-66 278 0 0,7-27-462 0 0,177 18-164 0 0,101 7 190 0 0,-29 65-380 0 0,-52 149 449 0 0,65-141-42 0 0,4 0 0 0 0,3 0 0 0 0,3 1 0 0 0,3 0 0 0 0,4 9 14 0 0,-21 103 79 0 0,-8 43-75 0 0,0-90 27 0 0,27-128 438 0 0,5-7-4699 0 0,10-7-4901 0 0,-7 3-1408 0 0</inkml:trace>
  <inkml:trace contextRef="#ctx0" brushRef="#br1" timeOffset="-47119.211">7207 10180 4289 0 0,'0'0'155'0'0,"0"0"-90"0"0,0 0-37 0 0,0 0-5 0 0,0 0-5 0 0,0 0 5 0 0,0 0 1 0 0,0 0 3 0 0,0 0 9 0 0,0 0-2 0 0,0 0 6 0 0,-2 6 4 0 0,-4 60 803 0 0,46 123 2862 0 0,-32-22-94 0 0,-11-77-2674 0 0,3-90-839 0 0,-6 52 1247 0 0,19 4-843 0 0,-8-48-367 0 0,1-1 0 0 0,-1 1 0 0 0,1-1 0 0 0,1 0-1 0 0,-1-1 1 0 0,1 1 0 0 0,0-1 0 0 0,1-1-1 0 0,-1 0 1 0 0,1 0 0 0 0,0 0 0 0 0,1-1 0 0 0,-1 0-1 0 0,1 0 1 0 0,0-1-139 0 0,106 23 559 0 0,-59-24-336 0 0,0-2 0 0 0,-1-3 0 0 0,1-2 0 0 0,50-12-223 0 0,-5 2 16 0 0,201 9-191 0 0,-27 44 225 0 0,16 35-313 0 0,-215-36 119 0 0,-65-32-1696 0 0,11 13-8008 0 0,-20-14 2644 0 0</inkml:trace>
  <inkml:trace contextRef="#ctx0" brushRef="#br1" timeOffset="-45013.11">8881 11072 4345 0 0,'0'0'272'0'0,"0"0"-164"0"0,0 0-52 0 0,0 0 11 0 0,0 0-2 0 0,0 0 4 0 0,0 0 26 0 0,0 0 25 0 0,0 0 31 0 0,0 0 54 0 0,0 0 58 0 0,0 0 85 0 0,0 0 104 0 0,-1-5 90 0 0,-1-6-501 0 0,-2-16 5317 0 0,2 47-3508 0 0,38 155-854 0 0,-60 45-36 0 0,19-54-553 0 0,-3-74 656 0 0,3-48-2478 0 0,3 0-7387 0 0,2-40 1186 0 0</inkml:trace>
  <inkml:trace contextRef="#ctx0" brushRef="#br1" timeOffset="-41110.264">3863 4714 6577 0 0,'0'0'80'0'0,"0"0"-44"0"0,0 0-52 0 0,0 0 14 0 0,0 0 47 0 0,0 0 46 0 0,0 0 51 0 0,0 0 45 0 0,0 0 16 0 0,-12 12-11 0 0,-198 225 772 0 0,-259 393-634 0 0,240-335 227 0 0,-201 197-557 0 0,429-491-15 0 0,-50 63-340 0 0,37-13-3575 0 0,14-47-1156 0 0</inkml:trace>
  <inkml:trace contextRef="#ctx0" brushRef="#br1" timeOffset="-40640.236">5211 4897 6297 0 0,'0'0'56'0'0,"0"0"7"0"0,0 0 40 0 0,0 0 69 0 0,0 0 58 0 0,0 0 49 0 0,0 0 48 0 0,0 0 68 0 0,-27 21 55 0 0,-174 146 1172 0 0,34 5-473 0 0,9 6-1 0 0,-65 102-1148 0 0,-168 192-27 0 0,214-298-228 0 0,-8-9-1 0 0,-192 131 256 0 0,302-238 63 0 0,72-56-101 0 0,-2 1-198 0 0,0 1 0 0 0,-1 0 0 0 0,1-1 0 0 0,1 2 0 0 0,-1-1 0 0 0,1 1-1 0 0,-1-1 1 0 0,1 1 0 0 0,1 0 0 0 0,-1 1 0 0 0,1-1 0 0 0,0 1 0 0 0,0-1 0 0 0,0 1-1 0 0,-1 5 237 0 0,24 9-4220 0 0,-13-19 204 0 0</inkml:trace>
  <inkml:trace contextRef="#ctx0" brushRef="#br1" timeOffset="-40333.924">5786 5299 15603 0 0,'0'0'-653'0'0,"0"0"-101"0"0,0 0-59 0 0,0 0 129 0 0,0 0 310 0 0,0 0 218 0 0,0 0 111 0 0,0 0 97 0 0,0 0 83 0 0,-26 26 73 0 0,-172 178 784 0 0,-272 333 480 0 0,318-356-3701 0 0,5 1-3366 0 0,114-139-1564 0 0</inkml:trace>
  <inkml:trace contextRef="#ctx0" brushRef="#br1" timeOffset="-39071.678">3507 9385 6233 0 0,'0'0'26'0'0,"0"0"-30"0"0,0 0-19 0 0,0 0 0 0 0,0 0 33 0 0,0 0 19 0 0,0 0 38 0 0,0 0 61 0 0,0 0 96 0 0,0 0 110 0 0,0 0 133 0 0,-5 12 105 0 0,-122 166 2196 0 0,-518 520-2112 0 0,645-698-763 0 0,1 0 0 0 0,0 0-1 0 0,0 0 1 0 0,0 0 0 0 0,0 0 0 0 0,0 0 0 0 0,0 0 0 0 0,0 0 0 0 0,0 0 0 0 0,0 0 0 0 0,-1 1 0 0 0,1-1-1 0 0,0 0 1 0 0,0 0 0 0 0,0 1 0 0 0,0-1 0 0 0,-1 1 0 0 0,1-1 0 0 0,0 1 0 0 0,0-1 0 0 0,-1 1 0 0 0,1-1-1 0 0,0 1 1 0 0,-1 0 0 0 0,1-1 0 0 0,0 1 0 0 0,-1 0 0 0 0,1 0 0 0 0,-1-1 0 0 0,1 1 0 0 0,-1 0-1 0 0,0 0 1 0 0,1 0 0 0 0,-1 0 0 0 0,0 0 0 0 0,0-1 0 0 0,1 1 0 0 0,-1 0 0 0 0,0 0 0 0 0,0 0 0 0 0,0 0-1 0 0,0 0 1 0 0,0 0 0 0 0,0 0 0 0 0,0 0 0 0 0,-1 0 0 0 0,1-1 0 0 0,0 1 0 0 0,0 0 0 0 0,-1 0 0 0 0,1 0-1 0 0,-1 0 1 0 0,1-1 0 0 0,0 1 0 0 0,-1 0 0 0 0,0 0 0 0 0,1-1 0 0 0,-1 2 107 0 0,8-2-5252 0 0</inkml:trace>
  <inkml:trace contextRef="#ctx0" brushRef="#br1" timeOffset="-38650.188">4622 9377 5953 0 0,'0'0'103'0'0,"0"0"8"0"0,0 0 82 0 0,0 0 180 0 0,0 0 258 0 0,0 0 289 0 0,0 0 231 0 0,0 0 34 0 0,0 0-235 0 0,0 0-329 0 0,0 0-328 0 0,0 0-180 0 0,0 0-22 0 0,-16 9-4 0 0,-254 182 492 0 0,-288 311 197 0 0,490-435-1182 0 0,3 2 0 0 0,3 2-1 0 0,3 4 1 0 0,-42 71 406 0 0,99-143-304 0 0,0-1 0 0 0,0 1 0 0 0,0-1 0 0 0,0 1 0 0 0,1 0 0 0 0,-1 0 0 0 0,1 0 0 0 0,0 0 0 0 0,0 0 0 0 0,0 0 0 0 0,0 0 0 0 0,0 0-1 0 0,1 1 1 0 0,-1-1 0 0 0,1 0 0 0 0,0 0 0 0 0,0 0 0 0 0,0 1 0 0 0,1-1 0 0 0,-1 0 0 0 0,1 0 0 0 0,-1 0 0 0 0,1 0 0 0 0,1 3 304 0 0,2-6-5208 0 0</inkml:trace>
  <inkml:trace contextRef="#ctx0" brushRef="#br1" timeOffset="-38352.102">5344 9459 11106 0 0,'0'0'-382'0'0,"0"0"16"0"0,0 0 93 0 0,0 0 222 0 0,0 0 210 0 0,0 0 93 0 0,0 0 136 0 0,-17 28 116 0 0,-110 177 1248 0 0,-304 325 808 0 0,398-485-2743 0 0,-95 120-2142 0 0,37-62-4199 0 0,77-88-93 0 0</inkml:trace>
  <inkml:trace contextRef="#ctx0" brushRef="#br1" timeOffset="-37282.298">3792 12163 5953 0 0,'0'0'70'0'0,"0"0"-13"0"0,0 0-9 0 0,0 0-4 0 0,0 0 17 0 0,0 0 55 0 0,0 0 110 0 0,0 0 119 0 0,0 0 83 0 0,0 0 15 0 0,0 0-58 0 0,0 0-91 0 0,-21 5-74 0 0,-66 16-48 0 0,-3 36 144 0 0,74-41-295 0 0,-220 227 168 0 0,-86 76 138 0 0,322-319-422 0 0,1 0-1 0 0,-1 0 1 0 0,0 0-1 0 0,1 1 1 0 0,-1-1 0 0 0,0 0-1 0 0,1 0 1 0 0,-1 1-1 0 0,0-1 1 0 0,0 0-1 0 0,1 0 1 0 0,-1 1-1 0 0,0-1 1 0 0,0 0-1 0 0,0 1 1 0 0,1-1-1 0 0,-1 0 1 0 0,0 1-1 0 0,0-1 1 0 0,0 0-1 0 0,0 1 1 0 0,0-1-1 0 0,0 0 1 0 0,0 1-1 0 0,0-1 1 0 0,0 0-1 0 0,0 1 1 0 0,0-1-1 0 0,0 1 1 0 0,0-1-1 0 0,0 0 1 0 0,0 1 0 0 0,0-1-1 0 0,0 0 1 0 0,0 1-1 0 0,0-1 1 0 0,0 0-1 0 0,-1 1 1 0 0,1-1-1 0 0,0 0 1 0 0,0 1-1 0 0,0-1 1 0 0,-1 0-1 0 0,1 0 1 0 0,0 1-1 0 0,0-1 1 0 0,-1 0-1 0 0,1 0 1 0 0,0 1-1 0 0,-1-1 1 0 0,1 0-1 0 0,0 0 96 0 0,6-1-4750 0 0</inkml:trace>
  <inkml:trace contextRef="#ctx0" brushRef="#br1" timeOffset="-36956.943">4754 11935 6769 0 0,'0'0'120'0'0,"0"0"-33"0"0,0 0 128 0 0,0 0 126 0 0,0 0 73 0 0,0 0 43 0 0,0 0 22 0 0,-31 25 41 0 0,-97 82 48 0 0,-122 83 2576 0 0,163-128-2787 0 0,2 5 0 0 0,3 3 1 0 0,-19 26-358 0 0,-58 93-3893 0 0,153-165-1240 0 0,9-22-27 0 0</inkml:trace>
  <inkml:trace contextRef="#ctx0" brushRef="#br1" timeOffset="-36671.669">5129 12201 5409 0 0,'0'0'227'0'0,"0"0"-119"0"0,0 0-31 0 0,0 0 33 0 0,0 0 92 0 0,0 0 125 0 0,0 0 152 0 0,0 0 157 0 0,0 0 168 0 0,0 0 135 0 0,0 0 33 0 0,0 0-57 0 0,-2 6-151 0 0,-171 204 1479 0 0,-66 29-6292 0 0,175-177 110 0 0,47-45-2285 0 0</inkml:trace>
  <inkml:trace contextRef="#ctx0" brushRef="#br1" timeOffset="-23871.496">8905 11771 2120 0 0,'0'0'1619'0'0,"0"0"-1228"0"0,0 0-387 0 0,0 0-4 0 0,0 0-2 0 0,0 0 7 0 0,0 0 8 0 0,0 0 23 0 0,0 0 14 0 0,0 0 11 0 0,-2-4-419 0 0,-8-10 5257 0 0,-1 37-1083 0 0,7 37-3394 0 0,-1 96 1475 0 0,3-151-1754 0 0,-1 1 0 0 0,0-1 0 0 0,0 0 1 0 0,-1 0-1 0 0,0 0 0 0 0,0 0 1 0 0,0 0-1 0 0,0-1 0 0 0,0 0 1 0 0,-1 0-1 0 0,0 0 0 0 0,0 0 0 0 0,0-1 1 0 0,0 0-1 0 0,-1 0 0 0 0,1 0 1 0 0,-1-1-1 0 0,0 0 0 0 0,-4 1-143 0 0,-7 5 113 0 0,-123 56 602 0 0,-14-22 686 0 0,-53 5 110 0 0,23 3-1160 0 0,178-49-372 0 0,0 1-1 0 0,0-1 1 0 0,1 1 0 0 0,-1-1-1 0 0,0 2 1 0 0,1-1 0 0 0,0 1-1 0 0,-1 0 1 0 0,1 0 0 0 0,0 0-1 0 0,0 0 1 0 0,1 1 0 0 0,-1 0-1 0 0,1 0 1 0 0,0 1 0 0 0,0-1-1 0 0,0 1 1 0 0,0 0 0 0 0,1 0-1 0 0,-2 4 22 0 0,-38 36 28 0 0,-1 22 142 0 0,40-61-176 0 0,0 1 1 0 0,0-1-1 0 0,0 1 1 0 0,1 0 0 0 0,0 0-1 0 0,0 0 1 0 0,1 0-1 0 0,0 0 1 0 0,0 0 0 0 0,1 1-1 0 0,0-1 1 0 0,0 1-1 0 0,1-1 1 0 0,0 1 0 0 0,0 0-1 0 0,0-1 1 0 0,1 1-1 0 0,0-1 1 0 0,1 2 5 0 0,6-1 126 0 0,0 0 1 0 0,0 0-1 0 0,1 0 1 0 0,0-1-1 0 0,0 0 0 0 0,0-1 1 0 0,1 0-1 0 0,0-1 1 0 0,1 0-1 0 0,-1 0 0 0 0,1-1 1 0 0,0 0-1 0 0,0-1 1 0 0,0 0-1 0 0,0-1 1 0 0,0-1-1 0 0,1 1 0 0 0,-1-2 1 0 0,11 0-127 0 0,18 6-70 0 0,112 26 217 0 0,101 43-43 0 0,-134-34-49 0 0,10 91-155 0 0,-42 15 80 0 0,-23 144 76 0 0,-8 28-86 0 0,0 9 30 0 0,-4 191-32 0 0,-24 63-58 0 0,-41-66 67 0 0,5-218 435 0 0,12-1-1 0 0,28 165-411 0 0,-28-337 548 0 0,-11-114-651 0 0,2-10-2564 0 0,1-1-3692 0 0,1 0-4815 0 0</inkml:trace>
  <inkml:trace contextRef="#ctx0" brushRef="#br0" timeOffset="-16962.402">7127 5528 0 0 0,'0'0'3247'0'0,"0"0"-2060"0"0,0 0-909 0 0,0 0-126 0 0,0 0 78 0 0,0 0 173 0 0,0 0 213 0 0,0 0 138 0 0,0 0 14 0 0,0 0-97 0 0,0 0-219 0 0,-3-6-265 0 0,-6-17-301 0 0,7 17-333 0 0,2 6-239 0 0,0 0 46 0 0,20 42 267 0 0,-7 221 962 0 0,61 294 49 0 0,-56-240 1730 0 0,10 47-920 0 0,-32 6-1968 0 0,-10-19-709 0 0,-7 397 292 0 0,-20-229 1249 0 0,53-255-272 0 0,7 179 423 0 0,30 6-184 0 0,-38-183 243 0 0,11 329 126 0 0,-27-304-11 0 0,17 89-129 0 0,23 56 372 0 0,-24 58-252 0 0,-45-125-297 0 0,-6 78-553 0 0,24-42-254 0 0,34-130 255 0 0,-7-187 191 0 0,2-3-144 0 0,-4 2 0 0 0,-3-1 0 0 0,-4 1 0 0 0,-4 0 0 0 0,-7 34 174 0 0,-39 438 125 0 0,39-185 326 0 0,17 58-54 0 0,-10-370-491 0 0,4 0 0 0 0,2 0 0 0 0,2 0 0 0 0,10 35 94 0 0,46 352 627 0 0,-64-38 1051 0 0,18-193-642 0 0,-15-186 182 0 0,-1-17 399 0 0,0-15-1448 0 0,0 0-30 0 0,0 0-33 0 0,0 0-77 0 0,0 0-170 0 0,0 0-274 0 0,3-12-9195 0 0,-2 7 89 0 0</inkml:trace>
  <inkml:trace contextRef="#ctx0" brushRef="#br0" timeOffset="-12620.663">8533 898 2385 0 0,'0'0'433'0'0,"0"0"-317"0"0,0 0-89 0 0,0 0-3 0 0,0 0-7 0 0,-28 3-20 0 0,-190 12 646 0 0,23-4 8715 0 0,247-14-5264 0 0,51 6-3299 0 0,-1 0-707 0 0,430-23 696 0 0,106-35-784 0 0,23-2 499 0 0,904-42 649 0 0,-1626 133-9069 0 0,24-15 1110 0 0,26-13 1135 0 0</inkml:trace>
  <inkml:trace contextRef="#ctx0" brushRef="#br0" timeOffset="-11978.287">11486 397 4281 0 0,'0'0'736'0'0,"0"0"106"0"0,0 0 31 0 0,0 0-158 0 0,0 0-278 0 0,0 0-239 0 0,0 0-50 0 0,0 0 138 0 0,0 0 199 0 0,0 0 155 0 0,0 0 9 0 0,0 0-81 0 0,0 0-93 0 0,9 10-73 0 0,139 110 1175 0 0,196-10-779 0 0,-303-100-834 0 0,-41-9 76 0 0,-1-1 0 0 0,1 0 0 0 0,-1 0-1 0 0,1 0 1 0 0,-1 0 0 0 0,1 0 0 0 0,-1 1 0 0 0,1-1 0 0 0,0 0 0 0 0,-1 0 0 0 0,1 1 0 0 0,-1-1 0 0 0,1 0 0 0 0,0 1 0 0 0,-1-1 0 0 0,1 1 0 0 0,0-1 0 0 0,-1 0 0 0 0,1 1 0 0 0,0-1 0 0 0,0 1-1 0 0,-1-1 1 0 0,1 0 0 0 0,0 1 0 0 0,0-1 0 0 0,0 1 0 0 0,0-1 0 0 0,0 1 0 0 0,0-1 0 0 0,0 1 0 0 0,-1-1 0 0 0,1 1 0 0 0,1-1 0 0 0,-1 1 0 0 0,0-1 0 0 0,0 1 0 0 0,0-1 0 0 0,0 1 0 0 0,0-1 0 0 0,0 1-1 0 0,0-1 1 0 0,1 1 0 0 0,-1-1 0 0 0,0 0 0 0 0,0 1 0 0 0,1-1 0 0 0,-1 1 0 0 0,0-1 0 0 0,1 0 0 0 0,-1 1 0 0 0,0-1 0 0 0,1 0 0 0 0,-1 1 0 0 0,0-1 0 0 0,1 0 0 0 0,-1 1 0 0 0,1-1 0 0 0,-1 0-1 0 0,1 0 1 0 0,-1 0 0 0 0,1 0 0 0 0,-1 1-40 0 0,-58 23 762 0 0,40-17-802 0 0,-321 129-2441 0 0,312-118-294 0 0,12-2-3110 0 0,10-12-246 0 0</inkml:trace>
  <inkml:trace contextRef="#ctx0" brushRef="#br0" timeOffset="-10976.713">12304 535 2841 0 0,'0'0'273'0'0,"0"0"-188"0"0,0 0-54 0 0,0 0-14 0 0,0 0-5 0 0,0 0 10 0 0,0 0 6 0 0,0 0 17 0 0,0 0 10 0 0,0 0 6 0 0,0 0 38 0 0,-4-16 89 0 0,-12-48 119 0 0,2 44 6281 0 0,11 30-7663 0 0,1-4-4430 0 0,0 0 1433 0 0</inkml:trace>
  <inkml:trace contextRef="#ctx0" brushRef="#br0" timeOffset="-9948.046">12246 670 10490 0 0,'0'0'-229'0'0,"0"0"-295"0"0,0 0-134 0 0,0 0 46 0 0,0 0 220 0 0,0 0 260 0 0,0 0 137 0 0,0 0 35 0 0,0 0 24 0 0,0 0 51 0 0,0 0 46 0 0,0 0 78 0 0,0 0 89 0 0,5 28 94 0 0,26 202 1395 0 0,-30-211-1565 0 0,25 79 577 0 0,-15-110 4176 0 0,6-28-5454 0 0,-16 36 787 0 0,115-276-435 0 0,-116 278 93 0 0,1 1 1 0 0,-1-1 0 0 0,1 1 0 0 0,-1 0-1 0 0,1-1 1 0 0,-1 1 0 0 0,1 0 0 0 0,0-1-1 0 0,-1 1 1 0 0,1 0 0 0 0,0 0 0 0 0,0-1 0 0 0,0 1-1 0 0,0 0 1 0 0,0 0 0 0 0,0 0 0 0 0,0 0-1 0 0,1 1 1 0 0,-1-1 0 0 0,0 0 0 0 0,0 0-1 0 0,1 1 1 0 0,-1-1 0 0 0,0 0 0 0 0,1 1-1 0 0,-1 0 1 0 0,1-1 0 0 0,-1 1 0 0 0,1 0-1 0 0,-1 0 1 0 0,1 0 0 0 0,-1 0 0 0 0,1 0 0 0 0,-1 0-1 0 0,0 0 1 0 0,1 0 0 0 0,-1 0 0 0 0,1 1-1 0 0,-1-1 1 0 0,1 1 0 0 0,-1-1 0 0 0,0 1-1 0 0,1-1 1 0 0,-1 1 0 0 0,0 0 0 0 0,0 0-1 0 0,1 0 1 0 0,-1 0 0 0 0,0 0 0 0 0,0 0-1 0 0,0 0 1 0 0,0 0 0 0 0,0 0 0 0 0,0 0 0 0 0,0 0-1 0 0,0 1 4 0 0,29 80 683 0 0,-22 177-290 0 0,-8-258-378 0 0,0 0-1 0 0,0 0 0 0 0,0 0 0 0 0,0 0 0 0 0,0 0 1 0 0,0 0-1 0 0,0 0 0 0 0,0 0 0 0 0,0 0 0 0 0,1 0 0 0 0,-1 0 1 0 0,0 0-1 0 0,1 0 0 0 0,-1 0 0 0 0,1 0 0 0 0,-1 0 1 0 0,1 0-1 0 0,-1 0 0 0 0,1 0 0 0 0,0 0 0 0 0,-1-1 0 0 0,1 1 1 0 0,0 0-1 0 0,0 0 0 0 0,0-1 0 0 0,0 1 0 0 0,-1 0 0 0 0,1-1 1 0 0,0 1-1 0 0,0-1 0 0 0,0 0 0 0 0,0 1 0 0 0,0-1 1 0 0,0 0-1 0 0,0 1 0 0 0,0-1 0 0 0,1 0 0 0 0,-1 0 0 0 0,0 0 1 0 0,0 0-1 0 0,0 0 0 0 0,0 0 0 0 0,0 0 0 0 0,0 0 0 0 0,0-1 1 0 0,0 1-1 0 0,0 0 0 0 0,0-1 0 0 0,0 1 0 0 0,0 0 1 0 0,0-1-1 0 0,0 1 0 0 0,0-1 0 0 0,0 0 0 0 0,0 1 0 0 0,-1-1 1 0 0,1 0-1 0 0,0 0-14 0 0,56-49-34 0 0,-50 42-312 0 0,7-7 329 0 0,0 0 1 0 0,-2-2-1 0 0,0 0 0 0 0,-1 0 0 0 0,0-1 0 0 0,-2 0 1 0 0,0-1-1 0 0,-1 0 0 0 0,-1 0 0 0 0,0-3 17 0 0,-7 22 10 0 0,0 1-1 0 0,0 0 1 0 0,0 0-1 0 0,0 0 1 0 0,0 0-1 0 0,1 0 1 0 0,-1-1 0 0 0,0 1-1 0 0,0 0 1 0 0,1 0-1 0 0,-1 0 1 0 0,0-1-1 0 0,1 1 1 0 0,-1 0-1 0 0,1 0 1 0 0,-1-1-1 0 0,1 1 1 0 0,-1 0 0 0 0,1-1-1 0 0,-1 1 1 0 0,1 0-1 0 0,0-1 1 0 0,-1 1-1 0 0,1-1 1 0 0,0 1-1 0 0,0-1 1 0 0,-1 0-1 0 0,1 1 1 0 0,0-1 0 0 0,0 0-1 0 0,0 1 1 0 0,0-1-1 0 0,-1 0 1 0 0,1 0-1 0 0,0 0 1 0 0,0 0-1 0 0,0 0 1 0 0,0 0-1 0 0,0 0 1 0 0,-1 0-1 0 0,1 0 1 0 0,0 0 0 0 0,0 0-1 0 0,0-1 1 0 0,0 1-1 0 0,-1 0 1 0 0,1-1-1 0 0,0 1 1 0 0,0 0-1 0 0,-1-1 1 0 0,1 1-1 0 0,0-1 1 0 0,0 1 0 0 0,-1-1-1 0 0,1 1 1 0 0,-1-1-1 0 0,1 0 1 0 0,0 0-10 0 0,68 410 796 0 0,-61-393-1703 0 0,-8-26-10471 0 0,-2 5 4132 0 0</inkml:trace>
  <inkml:trace contextRef="#ctx0" brushRef="#br0" timeOffset="-9063.092">13065 470 3321 0 0,'0'0'-11'0'0,"0"0"-12"0"0,0 0-7 0 0,0 0-4 0 0,0 0-4 0 0,0 0 2 0 0,0 0 17 0 0,0 0 12 0 0,0 0 14 0 0,0 0 12 0 0,0 0 18 0 0,0 0 14 0 0,5 12 6186 0 0,6 14-3379 0 0,41 122 344 0 0,6 80-2817 0 0,-56-209-344 0 0,2 0-1 0 0,0 0 1 0 0,2 0-1 0 0,0-1 0 0 0,0 1 1 0 0,2-2-1 0 0,1 1 1 0 0,0-1-1 0 0,1 0 1 0 0,0-1-1 0 0,1 0 0 0 0,1-1 1 0 0,7 7-41 0 0,15-29 4571 0 0,2-67-3939 0 0,-30 59-470 0 0,30-84 1 0 0,-4-1 0 0 0,-5-2 1 0 0,-4 0-1 0 0,-4-2 0 0 0,0-55-163 0 0,-18 159-6190 0 0,-1 19 1487 0 0,0-9 938 0 0,0-2-4203 0 0</inkml:trace>
  <inkml:trace contextRef="#ctx0" brushRef="#br0" timeOffset="-8043.079">9294 809 16956 0 0,'0'0'-176'0'0,"0"0"-214"0"0,0 0-238 0 0,0 0 37 0 0,0 0 179 0 0,0 0 221 0 0,0 0 211 0 0,0 0 22 0 0,0 0 3 0 0,0 0 3 0 0,0 0 3 0 0,0 0 14 0 0,0 0 25 0 0,18 6 31 0 0,56 18 34 0 0,-71-22-107 0 0,0-1 1 0 0,1 1-1 0 0,-1-1 1 0 0,0 0 0 0 0,1 0-1 0 0,-1 0 1 0 0,1-1-1 0 0,-1 1 1 0 0,1-1 0 0 0,-1 0-1 0 0,1 0 1 0 0,0 0 0 0 0,-1 0-1 0 0,1-1 1 0 0,-1 1-1 0 0,1-1 1 0 0,-1 0 0 0 0,1 0-1 0 0,-1 0 1 0 0,0-1-1 0 0,0 1 1 0 0,1-1 0 0 0,-1 0-1 0 0,0 1 1 0 0,0-1-1 0 0,-1-1 1 0 0,1 1 0 0 0,0 0-1 0 0,-1-1 1 0 0,1 1 0 0 0,-1-1-1 0 0,0 0 1 0 0,0 0-1 0 0,0 0 1 0 0,0 0 0 0 0,0 0-1 0 0,-1 0 1 0 0,1-1-1 0 0,-1 1 1 0 0,0 0 0 0 0,0-1-1 0 0,0 1 1 0 0,-1-1-1 0 0,1 1 1 0 0,-1-1 0 0 0,0 0-1 0 0,0 1 1 0 0,0-1-1 0 0,0 1 1 0 0,-1-1 0 0 0,1 1-1 0 0,-1-1 1 0 0,0 1 0 0 0,0-1-1 0 0,0 1 1 0 0,-1 0-1 0 0,1-1 1 0 0,-1 1 0 0 0,1 0-1 0 0,-3-2-48 0 0,1 1-11 0 0,0-1 0 0 0,-1 1 0 0 0,0 0 0 0 0,0 0 0 0 0,0 0 0 0 0,0 1 0 0 0,-1-1 1 0 0,1 1-1 0 0,-1 0 0 0 0,0 1 0 0 0,0-1 0 0 0,0 1 0 0 0,0 0 0 0 0,-1 0 0 0 0,1 0 0 0 0,-1 1 0 0 0,1 0 0 0 0,-1 0 0 0 0,1 0 0 0 0,-1 1 0 0 0,1-1 0 0 0,-1 1 0 0 0,0 1 0 0 0,1-1 0 0 0,-1 1 0 0 0,1 0 0 0 0,-1 0 0 0 0,1 1 0 0 0,-1 0 0 0 0,1 0 0 0 0,0 0 0 0 0,0 0 0 0 0,0 1 0 0 0,0 0 1 0 0,0 0-1 0 0,1 0 0 0 0,-1 1 0 0 0,1-1 0 0 0,0 1 0 0 0,0 0 0 0 0,0 1 11 0 0,-3 7 13 0 0,1 1-1 0 0,0-1 1 0 0,2 1 0 0 0,-1 0 0 0 0,1 0-1 0 0,1 1 1 0 0,0-1 0 0 0,1 1 0 0 0,1-1-1 0 0,0 1 1 0 0,1 0 0 0 0,0 0 0 0 0,1-1-1 0 0,1 5-12 0 0,1-11 47 0 0,0-1 0 0 0,0 1 0 0 0,0-1-1 0 0,1 0 1 0 0,0 0 0 0 0,0 0-1 0 0,1 0 1 0 0,-1-1 0 0 0,1 1 0 0 0,0-1-1 0 0,1 0 1 0 0,-1-1 0 0 0,1 0-1 0 0,0 1 1 0 0,0-2 0 0 0,1 1 0 0 0,-1-1-1 0 0,1 0 1 0 0,-1 0 0 0 0,1-1-1 0 0,0 0 1 0 0,0 0 0 0 0,0-1 0 0 0,0 1-1 0 0,0-1 1 0 0,1-1 0 0 0,-1 0-1 0 0,0 0 1 0 0,0 0 0 0 0,1-1-1 0 0,-1 0 1 0 0,0 0 0 0 0,0-1 0 0 0,0 0-1 0 0,0 0 1 0 0,-1-1 0 0 0,1 0-1 0 0,0 0 1 0 0,-1 0 0 0 0,0-1 0 0 0,3-2-47 0 0,-4 3-7 0 0,-1-1 1 0 0,1 1-1 0 0,-1-1 1 0 0,0-1 0 0 0,0 1-1 0 0,-1 0 1 0 0,1-1 0 0 0,-1 0-1 0 0,0 0 1 0 0,0 0 0 0 0,0 0-1 0 0,-1 0 1 0 0,0-1-1 0 0,0 1 1 0 0,0-1 0 0 0,-1 1-1 0 0,1-1 1 0 0,-1 0 0 0 0,-1 0-1 0 0,1 1 1 0 0,-1-1 0 0 0,0 0-1 0 0,-1 0 1 0 0,1 0-1 0 0,-1 1 1 0 0,0-1 0 0 0,0 0-1 0 0,-1 1 1 0 0,0-1 0 0 0,0 1-1 0 0,0-1 1 0 0,0 1 0 0 0,-1 0-1 0 0,0 0 1 0 0,0 0-1 0 0,-1 1 1 0 0,1-1 0 0 0,-1 1-1 0 0,0-1 1 0 0,0 1 0 0 0,-1 0-1 0 0,1 1 1 0 0,-1-1 0 0 0,1 1-1 0 0,-1 0 1 0 0,0 0-1 0 0,-1 0 1 0 0,1 1 0 0 0,0 0-1 0 0,-1 0 1 0 0,1 0 0 0 0,-1 1-1 0 0,0 0 1 0 0,1 0 0 0 0,-1 0-1 0 0,0 0 1 0 0,0 1 6 0 0,2-1-5 0 0,0 0 0 0 0,0 1 0 0 0,1-1 0 0 0,-1 1 0 0 0,0 0 1 0 0,0 0-1 0 0,0 0 0 0 0,1 0 0 0 0,-1 0 0 0 0,0 1 0 0 0,0 0 0 0 0,1 0 1 0 0,-1 0-1 0 0,0 0 0 0 0,1 1 0 0 0,-1-1 0 0 0,1 1 0 0 0,0 0 0 0 0,-1 0 0 0 0,1 0 1 0 0,0 0-1 0 0,0 1 0 0 0,0-1 0 0 0,1 1 0 0 0,-1 0 0 0 0,1 0 0 0 0,-1 0 1 0 0,1 0-1 0 0,0 0 0 0 0,0 0 0 0 0,0 1 0 0 0,1-1 0 0 0,-1 1 0 0 0,1-1 0 0 0,0 1 1 0 0,0 0-1 0 0,0-1 0 0 0,0 1 0 0 0,1 0 0 0 0,-1 0 5 0 0,0 1-154 0 0,0 0 0 0 0,0 0 0 0 0,1 0 0 0 0,-1 0 0 0 0,1 0 0 0 0,0 0 0 0 0,0 0 0 0 0,1 0 0 0 0,0 0 0 0 0,-1 0 0 0 0,2-1 0 0 0,-1 1 0 0 0,1 0 0 0 0,-1 0 0 0 0,1-1 0 0 0,0 1 0 0 0,1-1 0 0 0,-1 0 0 0 0,1 1 0 0 0,0-1 0 0 0,2 2 154 0 0,63 30-9349 0 0,-53-32 2724 0 0</inkml:trace>
  <inkml:trace contextRef="#ctx0" brushRef="#br0" timeOffset="-7210.354">9416 14 8458 0 0,'0'0'74'0'0,"0"0"69"0"0,0 0-11 0 0,0 0-48 0 0,0 0-126 0 0,0 0-42 0 0,0 0-19 0 0,0 0 15 0 0,0 0 22 0 0,0 0 34 0 0,0 0 107 0 0,-10-3 176 0 0,-30-6 221 0 0,-9 48 3106 0 0,47-35-3350 0 0,-10 22-46 0 0,0 2-1 0 0,3 0 1 0 0,0 0-1 0 0,1 1 1 0 0,2 0-1 0 0,1 0 1 0 0,2 0-1 0 0,0 1 1 0 0,2-1-1 0 0,3 25-181 0 0,-2-48 36 0 0,0-1 0 0 0,1 0 0 0 0,0 0 0 0 0,0 0-1 0 0,1 0 1 0 0,-1 0 0 0 0,1-1 0 0 0,0 1 0 0 0,0 0 0 0 0,1-1-1 0 0,-1 1 1 0 0,1-1 0 0 0,0 0 0 0 0,0 0 0 0 0,1 0 0 0 0,-1 0 0 0 0,1-1-1 0 0,0 1 1 0 0,0-1 0 0 0,0 0 0 0 0,0 0 0 0 0,1 0 0 0 0,-1-1-1 0 0,1 0 1 0 0,-1 0 0 0 0,1 0 0 0 0,0 0 0 0 0,0-1 0 0 0,0 1 0 0 0,0-1-1 0 0,0 0 1 0 0,0-1 0 0 0,5 1-36 0 0,175-11 1232 0 0,-161 5-1214 0 0,0 0 0 0 0,0-1 0 0 0,-1-1 0 0 0,0-1 0 0 0,-1-2 0 0 0,1 0 0 0 0,-2-1 0 0 0,0-1 0 0 0,0-1 0 0 0,-1-1 0 0 0,0-1-1 0 0,-2-1 1 0 0,0 0 0 0 0,0-1 0 0 0,-2-1 0 0 0,9-12-18 0 0,-22 25-25 0 0,-1-1 0 0 0,0 1 0 0 0,0-1 0 0 0,0 1 0 0 0,0-1 0 0 0,-1 0 0 0 0,0 0 0 0 0,0 0 0 0 0,0 0 0 0 0,-1 0 0 0 0,0 0-1 0 0,0 1 1 0 0,-1-1 0 0 0,1 0 0 0 0,-1 0 0 0 0,-1 0 0 0 0,1 0 0 0 0,-1 1 0 0 0,0-1 0 0 0,0 0 0 0 0,-1 1 0 0 0,1 0 0 0 0,-1-1 0 0 0,0 1 0 0 0,-1 1 0 0 0,1-1 0 0 0,-1 0 0 0 0,0 1 0 0 0,0 0-1 0 0,-1-1 1 0 0,1 2 0 0 0,-1-1 0 0 0,0 0 0 0 0,0 1 0 0 0,0 0 0 0 0,-1 0 25 0 0,-14-9-82 0 0,1 1-1 0 0,-2 1 1 0 0,0 0-1 0 0,0 2 1 0 0,0 0-1 0 0,-1 2 1 0 0,0 0-1 0 0,-23-2 83 0 0,29 5 8 0 0,-1 1 1 0 0,-1 1-1 0 0,1 0 0 0 0,0 1 0 0 0,0 1 0 0 0,0 1 0 0 0,0 0 0 0 0,0 1 0 0 0,0 1 0 0 0,1 1 0 0 0,0 0 0 0 0,0 1 0 0 0,0 1 0 0 0,0 1 0 0 0,1 0 0 0 0,1 0 0 0 0,-1 2 0 0 0,1 0 0 0 0,-4 5-8 0 0,9-7-360 0 0,2 1 1 0 0,-1 0-1 0 0,1 1 0 0 0,1-1 0 0 0,0 1 0 0 0,0 1 1 0 0,1-1-1 0 0,0 1 0 0 0,1 0 0 0 0,0 0 0 0 0,1 0 1 0 0,0 2 359 0 0,-3 18-3911 0 0,0-8-4049 0 0</inkml:trace>
  <inkml:trace contextRef="#ctx0" brushRef="#br0" timeOffset="-5250.407">9495 804 6337 0 0,'0'0'223'0'0,"0"0"-131"0"0,0 0-155 0 0,0 0-77 0 0,0 0-5 0 0,0 0 48 0 0,0 0 94 0 0,0 0 31 0 0,0 0 0 0 0,0 0 4 0 0,0 10-17 0 0,-11 143 2380 0 0,-3-78-2132 0 0,2 1 1 0 0,4 0-1 0 0,3 0 1 0 0,3 1-1 0 0,7 50-263 0 0,-2 20-8 0 0,26 354 1966 0 0,-41-110 661 0 0,10-255-2224 0 0,4-83-81 0 0,-2 0-1 0 0,-3 0 1 0 0,-2 0 0 0 0,-2-1-1 0 0,-3 0 1 0 0,-8 24-314 0 0,-37 227 1448 0 0,17-20-708 0 0,31-33 275 0 0,29-140 868 0 0,-21-109-4036 0 0,1 2-7778 0 0,-2-3 96 0 0</inkml:trace>
  <inkml:trace contextRef="#ctx0" brushRef="#br0" timeOffset="-4397.121">9934 2997 8586 0 0,'0'0'651'0'0,"0"0"-350"0"0,0 0-248 0 0,0 0-61 0 0,0 0 104 0 0,0 0 158 0 0,0 0 113 0 0,0 0 50 0 0,0 0-25 0 0,0 0-79 0 0,0 0-105 0 0,0 0-66 0 0,0 0-1 0 0,22-2 27 0 0,162-14 1191 0 0,949 51 2517 0 0,-661-5-2012 0 0,-514-29-2836 0 0,-45 6-9888 0 0,68-5 3512 0 0</inkml:trace>
  <inkml:trace contextRef="#ctx0" brushRef="#br0" timeOffset="-3875.214">9955 2748 19364 0 0,'0'0'-780'0'0,"0"0"-412"0"0,0 0-146 0 0,0 0 51 0 0,0 0 272 0 0,0 0 272 0 0,0 0-47 0 0,0 0-27 0 0,0 0 171 0 0,0 0 264 0 0,27-1 244 0 0,119-5 2015 0 0,-145 6-811 0 0,-1 0 47 0 0,0 0-135 0 0,-31 41 700 0 0,-10 10-1656 0 0,-3-1 0 0 0,-1-2 0 0 0,-3-3 0 0 0,-49 37-22 0 0,28-23 18 0 0,67-58-31 0 0,0-1 0 0 0,0 1 0 0 0,1 0 0 0 0,-1 0-1 0 0,0 0 1 0 0,0 0 0 0 0,1 0 0 0 0,-1 0 0 0 0,1 1 0 0 0,-1-1-1 0 0,1 0 1 0 0,0 1 0 0 0,-1-1 0 0 0,1 1 0 0 0,0 0-1 0 0,0-1 1 0 0,0 1 0 0 0,0 0 0 0 0,0 0 0 0 0,1 0 0 0 0,-1-1-1 0 0,0 1 1 0 0,1 0 0 0 0,-1 0 0 0 0,1 0 0 0 0,0 0 0 0 0,0 0-1 0 0,0 0 1 0 0,0 0 0 0 0,0 0 0 0 0,0 0 0 0 0,0 0-1 0 0,1 0 1 0 0,-1 0 0 0 0,1 0 0 0 0,-1 0 0 0 0,1 0 0 0 0,0-1-1 0 0,0 1 1 0 0,0 0 0 0 0,0 0 0 0 0,0-1 0 0 0,0 1 0 0 0,0 0-1 0 0,0-1 1 0 0,1 1 0 0 0,-1-1 0 0 0,1 0 0 0 0,-1 1-1 0 0,1-1 1 0 0,-1 0 0 0 0,1 0 0 0 0,0 0 0 0 0,0 0 0 0 0,-1 0-1 0 0,1-1 1 0 0,0 1 0 0 0,0 0 0 0 0,2-1 13 0 0,272 70 567 0 0,-283-103-12813 0 0,4 26 7648 0 0</inkml:trace>
  <inkml:trace contextRef="#ctx0" brushRef="#br0" timeOffset="-3608.397">9911 2927 13795 0 0,'0'0'1352'0'0,"0"0"-528"0"0,0 0-752 0 0,0 0-192 0 0,0 0 80 0 0,0 0 224 0 0,0 0 233 0 0,0 0-81 0 0,0 0-104 0 0,0 0-112 0 0,0 0-120 0 0,93 163-280 0 0,-69-132-729 0 0,5-4-1415 0 0,-6-6-977 0 0,-8-7-6657 0 0</inkml:trace>
  <inkml:trace contextRef="#ctx0" brushRef="#br0" timeOffset="-2237.083">12486 2801 5345 0 0,'0'0'879'0'0,"0"0"-94"0"0,0 0-154 0 0,0 0-228 0 0,0 0-219 0 0,0 0-120 0 0,0 0 41 0 0,0 0 125 0 0,0 0 57 0 0,0 0-6 0 0,0 0-37 0 0,7 2-20 0 0,111-10 2389 0 0,-36-39-1453 0 0,-84 45-1158 0 0,0-1 0 0 0,1 1 0 0 0,-1 0-1 0 0,0 0 1 0 0,0 0 0 0 0,0 0 0 0 0,0 0 0 0 0,-1 1 0 0 0,1-1 0 0 0,0 1 0 0 0,-1-1-1 0 0,1 1 1 0 0,-1 0 0 0 0,1 0 0 0 0,-1 0 0 0 0,0 0 0 0 0,1 0 0 0 0,-1 1 0 0 0,0-1-1 0 0,0 1 1 0 0,0 0 0 0 0,1 0 0 0 0,-1 0 0 0 0,0 0 0 0 0,0 0 0 0 0,0 0 0 0 0,-1 1-2 0 0,-9-1 97 0 0,0 0 1 0 0,0 1 0 0 0,0 1 0 0 0,0 0-1 0 0,1 1 1 0 0,-1 0 0 0 0,0 1 0 0 0,1 0 0 0 0,0 1-1 0 0,0 0 1 0 0,1 1 0 0 0,-1 0 0 0 0,1 1-1 0 0,1 0 1 0 0,-1 1 0 0 0,1 0 0 0 0,0 1 0 0 0,1 0-1 0 0,-5 7-97 0 0,12-13-1 0 0,0 0 0 0 0,1 0 0 0 0,-1 0 0 0 0,1 0 0 0 0,0 1 0 0 0,0-1 0 0 0,0 0 0 0 0,0 1 0 0 0,1-1-1 0 0,-1 0 1 0 0,1 1 0 0 0,0-1 0 0 0,0 1 0 0 0,0-1 0 0 0,1 0 0 0 0,-1 1 0 0 0,1-1 0 0 0,0 0 0 0 0,0 1 0 0 0,0-1 0 0 0,0 0 0 0 0,0 0-1 0 0,1 0 1 0 0,0 0 0 0 0,-1 0 0 0 0,1 0 0 0 0,0 0 0 0 0,0 0 0 0 0,1-1 0 0 0,-1 1 0 0 0,0-1 0 0 0,1 0 0 0 0,0 0 0 0 0,-1 0-1 0 0,1 0 1 0 0,0 0 0 0 0,2 1 1 0 0,116 56 432 0 0,111 28-528 0 0,-231-87 129 0 0,1 0-1 0 0,-1 1 0 0 0,1-1 0 0 0,-1 1 1 0 0,0 0-1 0 0,1-1 0 0 0,-1 1 1 0 0,0 0-1 0 0,1 0 0 0 0,-1 0 0 0 0,0 0 1 0 0,0 0-1 0 0,0 0 0 0 0,0 0 0 0 0,0 0 1 0 0,0 0-1 0 0,0 0 0 0 0,0 1 0 0 0,-1-1 1 0 0,1 0-1 0 0,0 1 0 0 0,-1-1 1 0 0,1 1-1 0 0,-1-1 0 0 0,1 1 0 0 0,-1-1 1 0 0,0 1-1 0 0,0-1 0 0 0,1 1 0 0 0,-1-1 1 0 0,0 1-1 0 0,0-1 0 0 0,-1 1 1 0 0,1-1-1 0 0,0 1 0 0 0,0-1 0 0 0,-1 1 1 0 0,1-1-1 0 0,-1 0 0 0 0,1 1 0 0 0,-1-1 1 0 0,0 1-1 0 0,1-1 0 0 0,-1 0 1 0 0,0 0-1 0 0,0 1 0 0 0,0-1 0 0 0,0 0 1 0 0,0 0-1 0 0,0 0 0 0 0,-1 0 0 0 0,1 0 1 0 0,0 0-1 0 0,0-1 0 0 0,-1 1-32 0 0,-82 32 2083 0 0,57-27-1834 0 0,-1-1 0 0 0,1 0-1 0 0,-1-2 1 0 0,0-2 0 0 0,-1 0-1 0 0,1-2 1 0 0,0-1-1 0 0,0-1 1 0 0,0-2 0 0 0,1 0-1 0 0,0-2 1 0 0,0-1 0 0 0,0-1-1 0 0,-5-4-248 0 0,37-4-7536 0 0,60 5 2373 0 0,-58 11 4581 0 0,71-7-4998 0 0,-61 6 1463 0 0</inkml:trace>
  <inkml:trace contextRef="#ctx0" brushRef="#br0" timeOffset="-746.312">12846 2678 11330 0 0,'0'0'853'0'0,"0"0"-17"0"0,0 0-181 0 0,0 0-322 0 0,0 0-366 0 0,0 0-387 0 0,0 0-235 0 0,0 0 143 0 0,0 0 366 0 0,0 0 446 0 0,0 0 352 0 0,0 0 83 0 0,0 0-43 0 0,2 12-46 0 0,4 27-9 0 0,79 368 2219 0 0,-49-346-2080 0 0,-35-61-417 0 0,-1 0 101 0 0,14-34 174 0 0,-12 26-754 0 0,1 0-1 0 0,0 0 1 0 0,0 1-1 0 0,0-1 1 0 0,1 1-1 0 0,0 0 0 0 0,1 0 1 0 0,0 1-1 0 0,0-1 1 0 0,0 1-1 0 0,1 0 0 0 0,0 0 1 0 0,0 1-1 0 0,0-1 1 0 0,1 1-1 0 0,-1 1 1 0 0,1-1-1 0 0,1 1 0 0 0,-1 1 1 0 0,0-1-1 0 0,1 1 1 0 0,0 0-1 0 0,0 1 0 0 0,0 0 1 0 0,0 0-1 0 0,0 1 1 0 0,0 0-1 0 0,0 0 1 0 0,0 1-1 0 0,1 0 0 0 0,6 1 121 0 0,-10 3 111 0 0,0 0 0 0 0,0 0 0 0 0,-1 1 0 0 0,0 0 0 0 0,0-1 0 0 0,0 2 0 0 0,0-1 0 0 0,-1 0 0 0 0,0 1 0 0 0,0-1 0 0 0,0 1 0 0 0,-1 0 0 0 0,0 0 0 0 0,0 0 0 0 0,0 0 0 0 0,-1 0 0 0 0,0 0-1 0 0,0 0 1 0 0,0 1 0 0 0,-1-1 0 0 0,0 0 0 0 0,-1 1 0 0 0,1-1 0 0 0,-1 0 0 0 0,0 0 0 0 0,-1 4-111 0 0,3 56 300 0 0,53-88-4091 0 0,-27 0 846 0 0,22-17-1570 0 0,-15 21 4509 0 0,-30 25 8083 0 0,9 16-6568 0 0,-6-9-1133 0 0,-1-7-297 0 0,1-1 0 0 0,-1 0-1 0 0,1 0 1 0 0,0-1 0 0 0,1 1-1 0 0,-1-1 1 0 0,1-1 0 0 0,0 0 0 0 0,0 0-1 0 0,1 0 1 0 0,-1-1 0 0 0,1 0-1 0 0,-1-1 1 0 0,1 0 0 0 0,0 0 0 0 0,0-1-1 0 0,0 0 1 0 0,0-1 0 0 0,0 0-1 0 0,0 0 1 0 0,0-1 0 0 0,0 0 0 0 0,0-1-1 0 0,0 0 1 0 0,0 0 0 0 0,-1-1 0 0 0,1 0-1 0 0,-1 0 1 0 0,0-1 0 0 0,0 0-1 0 0,0-1 1 0 0,0 1 0 0 0,-1-2 0 0 0,0 1-1 0 0,0-1 1 0 0,1 0-79 0 0,-6 2-58 0 0,1 0 0 0 0,-1 1 0 0 0,0-1-1 0 0,0 0 1 0 0,0 0 0 0 0,0 0 0 0 0,-1 0 0 0 0,0 0-1 0 0,1 0 1 0 0,-2-1 0 0 0,1 1 0 0 0,0 0 0 0 0,-1-1 0 0 0,0 1-1 0 0,0-1 1 0 0,0 1 0 0 0,0 0 0 0 0,-1-1 0 0 0,0 1 0 0 0,0 0-1 0 0,0 0 1 0 0,0-1 0 0 0,-1 1 0 0 0,0 0 0 0 0,1 0 0 0 0,-2 1-1 0 0,1-1 1 0 0,0 0 0 0 0,-1 1 0 0 0,1-1 0 0 0,-1 1 0 0 0,0 0-1 0 0,0-1 1 0 0,-1 2 0 0 0,1-1 0 0 0,0 0 0 0 0,-1 1-1 0 0,0-1 1 0 0,1 1 0 0 0,-1 0 0 0 0,0 0 0 0 0,0 1 0 0 0,-1-1-1 0 0,1 1 1 0 0,0 0 0 0 0,0 0 0 0 0,-1 0 0 0 0,1 1 0 0 0,0-1-1 0 0,-3 1 59 0 0,-2-3 6 0 0,1 0 0 0 0,0 0 1 0 0,-1 1-1 0 0,1 0 0 0 0,-1 0 0 0 0,0 1 0 0 0,1 0 0 0 0,-1 1 0 0 0,0 0 0 0 0,0 0 0 0 0,1 1 0 0 0,-1 0 0 0 0,0 1 0 0 0,1 0 0 0 0,-1 0 0 0 0,1 1 0 0 0,0 0 0 0 0,0 0 0 0 0,0 1 0 0 0,0 0 0 0 0,0 0 0 0 0,1 1 0 0 0,-2 1-6 0 0,7-3 21 0 0,1 0-1 0 0,-1 0 1 0 0,1 0-1 0 0,0 0 1 0 0,0 0-1 0 0,0 1 1 0 0,1-1-1 0 0,-1 0 1 0 0,1 1 0 0 0,0-1-1 0 0,0 0 1 0 0,0 1-1 0 0,0-1 1 0 0,0 0-1 0 0,1 1 1 0 0,-1-1-1 0 0,1 0 1 0 0,0 0-1 0 0,0 1 1 0 0,0-1-1 0 0,1 0 1 0 0,-1 0 0 0 0,1 0-1 0 0,0 0 1 0 0,-1-1-1 0 0,1 1 1 0 0,1 0-1 0 0,-1-1 1 0 0,0 1-1 0 0,1-1 1 0 0,-1 0-1 0 0,1 0 1 0 0,-1 0 0 0 0,1 0-1 0 0,0 0 1 0 0,2 0-21 0 0,112 47 908 0 0,-26-51-57 0 0,-91 1-736 0 0,0 1-26 0 0,0 0-47 0 0,0 0-48 0 0,0 0-36 0 0,0 0-36 0 0,0 0 5 0 0,0 0 9 0 0,40 0-53 0 0,-23 0 81 0 0,1-2 0 0 0,-1 0 0 0 0,1 0 0 0 0,-1-2 0 0 0,0 0 1 0 0,0-1-1 0 0,-1-1 0 0 0,1-1 0 0 0,-1 0 0 0 0,0-1 0 0 0,-1-1 0 0 0,0 0 1 0 0,-1-1-1 0 0,1 0 0 0 0,-2-1 0 0 0,0-1 0 0 0,0 0 0 0 0,-1-1 1 0 0,-1-1-1 0 0,0 1 0 0 0,0-2 0 0 0,-2 1 0 0 0,0-2 0 0 0,0 1 0 0 0,-2-1 1 0 0,0 0-1 0 0,0-1 0 0 0,-2 1 0 0 0,0-1 0 0 0,-1 0 0 0 0,-1-1 1 0 0,0 1-1 0 0,-1-10 36 0 0,-2 8-48 0 0,-1 1 1 0 0,-1 0 0 0 0,0-1-1 0 0,-1 1 1 0 0,-1 0 0 0 0,-1 1-1 0 0,-1-1 1 0 0,0 1 0 0 0,-1 0-1 0 0,-1 0 1 0 0,-1 1 0 0 0,0 0-1 0 0,-1 1 1 0 0,0 0 0 0 0,-2 0-1 0 0,1 1 1 0 0,-2 0-1 0 0,0 1 1 0 0,-1 1 0 0 0,-11-8 47 0 0,25 19-15 0 0,-1 0 0 0 0,0 0 1 0 0,1-1-1 0 0,-1 1 0 0 0,0 0 1 0 0,0 0-1 0 0,0 0 0 0 0,0 1 0 0 0,0-1 1 0 0,0 0-1 0 0,0 0 0 0 0,0 0 1 0 0,0 1-1 0 0,0-1 0 0 0,-1 1 0 0 0,1-1 1 0 0,0 1-1 0 0,0-1 0 0 0,-1 1 1 0 0,1 0-1 0 0,0-1 0 0 0,0 1 0 0 0,-1 0 1 0 0,1 0-1 0 0,0 0 0 0 0,-1 0 1 0 0,1 0-1 0 0,0 1 0 0 0,-1-1 1 0 0,1 0-1 0 0,0 0 0 0 0,0 1 0 0 0,-1-1 1 0 0,1 1-1 0 0,0-1 0 0 0,0 1 1 0 0,0 0-1 0 0,0-1 0 0 0,-1 1 0 0 0,1 0 1 0 0,0 0-1 0 0,0 0 0 0 0,1-1 1 0 0,-1 1-1 0 0,0 0 0 0 0,0 1 0 0 0,0-1 1 0 0,1 0-1 0 0,-1 0 0 0 0,0 0 1 0 0,1 0-1 0 0,-1 0 0 0 0,1 1 0 0 0,-1-1 1 0 0,1 0-1 0 0,0 0 0 0 0,0 1 1 0 0,-1-1-1 0 0,1 0 0 0 0,0 1 0 0 0,0-1 1 0 0,0 0-1 0 0,0 1 0 0 0,1-1 1 0 0,-1 1 14 0 0,-6 36 126 0 0,2 0 0 0 0,2 0 1 0 0,1 0-1 0 0,2 0 1 0 0,2 1-1 0 0,1-1 0 0 0,2-1 1 0 0,2 1-1 0 0,1-1 0 0 0,2 0 1 0 0,1-1-1 0 0,2-1 1 0 0,9 14-127 0 0,-15-34 56 0 0,1 0 1 0 0,1-1-1 0 0,1-1 1 0 0,0 1 0 0 0,0-2-1 0 0,2 0 1 0 0,-1 0-1 0 0,1-1 1 0 0,1 0 0 0 0,0-1-1 0 0,1-1 1 0 0,-1-1-1 0 0,2 0 1 0 0,-1 0 0 0 0,1-2-1 0 0,0 0 1 0 0,1-1-1 0 0,-1 0 1 0 0,1-1 0 0 0,0-1-1 0 0,0-1 1 0 0,0-1-1 0 0,0 0 1 0 0,1-1-1 0 0,-1-1 1 0 0,0 0 0 0 0,0-1-1 0 0,0-1 1 0 0,0-1-1 0 0,-1 0 1 0 0,1-2 0 0 0,-1 1-1 0 0,0-2 1 0 0,-1 0-1 0 0,1-1 1 0 0,-1-1 0 0 0,-1 0-1 0 0,0-1 1 0 0,10-9-57 0 0,-21 16-56 0 0,0 0 0 0 0,0-1 1 0 0,0 1-1 0 0,-1-1 0 0 0,0 0 1 0 0,0 1-1 0 0,0-1 0 0 0,0 0 1 0 0,0 0-1 0 0,-1-1 0 0 0,1 1 1 0 0,-1 0-1 0 0,0 0 0 0 0,-1-1 1 0 0,1 1-1 0 0,-1-1 0 0 0,0 1 1 0 0,0 0-1 0 0,0-1 0 0 0,0 1 1 0 0,-1-1-1 0 0,0 1 0 0 0,0 0 1 0 0,0 0-1 0 0,0-1 0 0 0,-1 1 1 0 0,0 0-1 0 0,0 0 0 0 0,0 0 1 0 0,0 1-1 0 0,0-1 0 0 0,-1 0 1 0 0,0 1-1 0 0,0-1 0 0 0,-1 0 56 0 0,-2-3-41 0 0,-1 1-1 0 0,0 0 0 0 0,0 0 1 0 0,0 0-1 0 0,-1 1 0 0 0,1 0 1 0 0,-1 0-1 0 0,-1 1 0 0 0,1 0 1 0 0,-1 0-1 0 0,1 1 0 0 0,-1 1 1 0 0,0-1-1 0 0,0 1 0 0 0,0 1 1 0 0,-7-1 41 0 0,12 1 39 0 0,0 1 1 0 0,0 0-1 0 0,0 0 0 0 0,0 0 1 0 0,0 1-1 0 0,0-1 1 0 0,0 1-1 0 0,0 0 1 0 0,0 0-1 0 0,0 0 1 0 0,0 1-1 0 0,1-1 1 0 0,-1 1-1 0 0,0 0 1 0 0,1 0-1 0 0,0 0 1 0 0,-1 1-1 0 0,1-1 1 0 0,0 1-1 0 0,0 0 1 0 0,0 0-1 0 0,0 0 0 0 0,1 0 1 0 0,-1 0-1 0 0,1 1 1 0 0,0-1-1 0 0,0 1 1 0 0,0-1-1 0 0,0 1 1 0 0,1 0-1 0 0,0 0 1 0 0,-1 0-1 0 0,1 0 1 0 0,1 0-1 0 0,-1 0 1 0 0,0 0-1 0 0,1 0 1 0 0,0 0-1 0 0,0 0 1 0 0,0 0-1 0 0,1 0 1 0 0,-1 0-1 0 0,1 0 0 0 0,0 0 1 0 0,1 3-40 0 0,7 9 100 0 0,0 0 1 0 0,1 0 0 0 0,0-1-1 0 0,1 0 1 0 0,1-1-1 0 0,1-1 1 0 0,0 0-1 0 0,0 0 1 0 0,2-1 0 0 0,-1-1-1 0 0,1 0 1 0 0,1-1-1 0 0,0-1 1 0 0,0-1-1 0 0,1 0 1 0 0,0-1 0 0 0,16 5-101 0 0,115 35-2879 0 0,-48-25-7985 0 0,-76-17 1403 0 0</inkml:trace>
  <inkml:trace contextRef="#ctx0" brushRef="#br0" timeOffset="9223.728">6274 1088 5089 0 0,'0'0'60'0'0,"0"0"-20"0"0,0 0-25 0 0,0 0-27 0 0,0 0-11 0 0,0 0 0 0 0,0 0 10 0 0,0 0 17 0 0,0 0 8 0 0,0 0 20 0 0,4-3 31 0 0,12-13 566 0 0,-7-2 2595 0 0,2 18-6449 0 0,16 13 3803 0 0,-21-10-788 0 0,15 3 412 0 0,0 0 0 0 0,1-1 0 0 0,0-2 0 0 0,0 0 0 0 0,1-1 0 0 0,-1-1 0 0 0,0-1 0 0 0,0-2 0 0 0,5 0-202 0 0,41 0 272 0 0,33 0 1003 0 0,-375 45-1250 0 0,242-41 142 0 0,-68 0 581 0 0,38-18 911 0 0,84 19-4279 0 0,24-5 3429 0 0,-19 1-689 0 0,316-14 1938 0 0,-443 8-2621 0 0,-106 15 510 0 0,205-8-700 0 0,7 0-3258 0 0,23 3 1856 0 0,-27-3 1149 0 0,5 0-3024 0 0</inkml:trace>
  <inkml:trace contextRef="#ctx0" brushRef="#br0" timeOffset="14351.812">1261 12592 5129 0 0,'0'0'982'0'0,"0"0"135"0"0,0 0 91 0 0,0 0-38 0 0,0 0-28 0 0,0 0-6 0 0,0 0-31 0 0,0 0-58 0 0,0 0-164 0 0,0 0-200 0 0,0 0-144 0 0,-9-7-55 0 0,-28-19-17 0 0,83 12-1109 0 0,531 30 1638 0 0,-512-22-565 0 0,-60 5-6152 0 0,-12 5-1082 0 0,5-4 1450 0 0</inkml:trace>
  <inkml:trace contextRef="#ctx0" brushRef="#br0" timeOffset="14631.711">1814 12412 13123 0 0,'0'0'1413'0'0,"0"0"-172"0"0,0 0-402 0 0,0 0-591 0 0,0 0-503 0 0,0 0-192 0 0,0 0 44 0 0,0 0 239 0 0,0 0 276 0 0,0 0 91 0 0,0 0 13 0 0,0 0-17 0 0,0 0 6 0 0,19 1 26 0 0,142 17 445 0 0,-142-16-675 0 0,-1 2 0 0 0,0 0 0 0 0,0 1-1 0 0,0 1 1 0 0,-1 0 0 0 0,0 1 0 0 0,0 1 0 0 0,0 1 0 0 0,-1 1 0 0 0,-1 0-1 0 0,1 0 0 0 0,-66 45 2000 0 0,38-47-1807 0 0,-59 38-855 0 0,40-29-2818 0 0,5-3-3971 0 0,20-10-595 0 0</inkml:trace>
  <inkml:trace contextRef="#ctx0" brushRef="#br0" timeOffset="15317.601">943 9575 14251 0 0,'0'0'624'0'0,"0"0"103"0"0,0 0 10 0 0,0 0-162 0 0,0 0-97 0 0,0 0-100 0 0,0 0-51 0 0,0 0 21 0 0,0 0 47 0 0,0 0 17 0 0,0 0-29 0 0,0 0-22 0 0,-11-4-42 0 0,-35-10-58 0 0,35 10-71 0 0,11 4-86 0 0,0 0-91 0 0,43 3-498 0 0,260 3 901 0 0,159-9-674 0 0,-385-12 369 0 0,-117-10-6910 0 0,17 22 269 0 0,16 2-808 0 0</inkml:trace>
  <inkml:trace contextRef="#ctx0" brushRef="#br0" timeOffset="15592.302">1618 9377 18148 0 0,'0'0'289'0'0,"0"0"-313"0"0,0 0-242 0 0,0 0-208 0 0,0 0 95 0 0,0 0 281 0 0,0 0 167 0 0,0 0 76 0 0,0 0 2 0 0,0 0-35 0 0,27 3-35 0 0,85 12-10 0 0,16 30 496 0 0,-86-23-403 0 0,-37-19-133 0 0,2-2-3 0 0,0 2 0 0 0,-1-1 1 0 0,1 1-1 0 0,-1 0 1 0 0,0 0-1 0 0,1 0 1 0 0,-2 1-1 0 0,1 0 0 0 0,0 1 1 0 0,-1-1-1 0 0,0 1 1 0 0,0 0-1 0 0,0 0 1 0 0,-1 1-1 0 0,1-1 0 0 0,-1 1 1 0 0,-1 0-1 0 0,1 0 1 0 0,2 6-25 0 0,-69 20 2058 0 0,-59 29-3127 0 0,83-37-2511 0 0,3 2-4400 0 0,30-21-476 0 0</inkml:trace>
  <inkml:trace contextRef="#ctx0" brushRef="#br0" timeOffset="16784.306">1048 5606 3897 0 0,'0'0'291'0'0,"0"0"119"0"0,0 0 242 0 0,0 0 242 0 0,0 0 172 0 0,0 0 67 0 0,0 0 26 0 0,0 0-7 0 0,0 0 11 0 0,0 0-17 0 0,0 0-83 0 0,0 0-112 0 0,-4 0-151 0 0,-10 1-256 0 0,29-1-74 0 0,36-6 581 0 0,-34-1-942 0 0,0 1 0 0 0,0-2 0 0 0,-1-1 0 0 0,0 0 0 0 0,0 0 0 0 0,-1-2 0 0 0,-1 0 0 0 0,0-1 0 0 0,0 0 0 0 0,-1-1 0 0 0,-1 0 0 0 0,0-1 0 0 0,-1-1 0 0 0,3-5-109 0 0,-3-11-81 0 0,-19 51-1872 0 0,-1 23 1928 0 0,2 0 0 0 0,1 0 0 0 0,3 1 0 0 0,1-1 0 0 0,4 34 25 0 0,-3 71-71 0 0,2-145 29 0 0,-1 0 0 0 0,0-1 0 0 0,1 1 0 0 0,-1 0 0 0 0,0-1 0 0 0,0 1 0 0 0,-1-1 0 0 0,1 1 0 0 0,0 0 0 0 0,-1-1 0 0 0,0 1 0 0 0,1-1 0 0 0,-1 1 0 0 0,0-1 0 0 0,-1 1 0 0 0,1-1 0 0 0,0 0 0 0 0,-1 1 0 0 0,1-1 0 0 0,-1 0 0 0 0,1 0 0 0 0,-1 0 0 0 0,0 0 0 0 0,0-1 0 0 0,0 1 0 0 0,0 0 0 0 0,0-1 0 0 0,-1 1 0 0 0,1-1 0 0 0,0 0 0 0 0,-1 0 0 0 0,1 0 0 0 0,-1 0 0 0 0,1 0 0 0 0,-1 0 0 0 0,1-1 0 0 0,-1 1 0 0 0,1-1 0 0 0,-1 0 0 0 0,0 0 0 0 0,1 0 0 0 0,-1 0 0 0 0,0 0 0 0 0,1 0 0 0 0,-1-1 0 0 0,0 1 42 0 0,-132 0 455 0 0,159 19-697 0 0,135-5 2810 0 0,-121-16-2347 0 0,187-26 634 0 0,-264 73-12953 0 0,31-36 5133 0 0</inkml:trace>
  <inkml:trace contextRef="#ctx0" brushRef="#br0" timeOffset="17613.723">46 9164 15075 0 0,'0'0'846'0'0,"0"0"-71"0"0,0 0-183 0 0,0 0-290 0 0,0 0-156 0 0,0 0-76 0 0,0 0-20 0 0,0 0 54 0 0,0 0 76 0 0,0 0 87 0 0,0 0 65 0 0,0 0 37 0 0,0 0 2 0 0,0-9-35 0 0,-2-26-77 0 0,3 33-276 0 0,0 1 1 0 0,-1-1 0 0 0,1 1 0 0 0,0 0-1 0 0,1 0 1 0 0,-1-1 0 0 0,0 1 0 0 0,0 0-1 0 0,0 0 1 0 0,1 0 0 0 0,-1 0 0 0 0,0 0-1 0 0,1 1 1 0 0,-1-1 0 0 0,1 0 0 0 0,-1 1 0 0 0,1-1-1 0 0,-1 1 1 0 0,1-1 0 0 0,0 1 0 0 0,-1 0-1 0 0,1 0 1 0 0,-1-1 0 0 0,1 1 0 0 0,0 0-1 0 0,-1 1 1 0 0,1-1 0 0 0,0 0 0 0 0,-1 0-1 0 0,1 1 1 0 0,-1-1 0 0 0,1 1 0 0 0,1 0 16 0 0,3-1-44 0 0,5 0-37 0 0,1 1 1 0 0,0 0-1 0 0,0 1 1 0 0,-1 0-1 0 0,1 1 1 0 0,-1 0-1 0 0,0 1 1 0 0,0 0 0 0 0,0 1-1 0 0,0 0 1 0 0,-1 1-1 0 0,5 2 81 0 0,-12-5-16 0 0,1 0 0 0 0,0-1-1 0 0,-1 1 1 0 0,0 0 0 0 0,0 1 0 0 0,0-1-1 0 0,0 1 1 0 0,0-1 0 0 0,0 1-1 0 0,-1 0 1 0 0,0 0 0 0 0,0 0-1 0 0,0 0 1 0 0,0 0 0 0 0,-1 1 0 0 0,0-1-1 0 0,0 0 1 0 0,0 1 0 0 0,0-1-1 0 0,0 1 1 0 0,-1-1 0 0 0,0 1-1 0 0,0-1 1 0 0,0 1 0 0 0,-1-1 0 0 0,1 1-1 0 0,-1-1 1 0 0,0 1 0 0 0,-1-1-1 0 0,1 0 1 0 0,-1 1 0 0 0,1-1 0 0 0,-2 2 16 0 0,-11 19 43 0 0,0-1 0 0 0,-2 0 0 0 0,-1-1 0 0 0,0-1 0 0 0,-2 0 0 0 0,0-1 0 0 0,-13 9-43 0 0,-85 105-212 0 0,115-133 197 0 0,0 0-1 0 0,1 0 1 0 0,-1 0 0 0 0,0 0-1 0 0,1 0 1 0 0,0 0 0 0 0,-1 1-1 0 0,1-1 1 0 0,0 1 0 0 0,0-1-1 0 0,1 1 1 0 0,-1-1 0 0 0,0 1-1 0 0,1-1 1 0 0,0 1 0 0 0,-1-1-1 0 0,1 1 1 0 0,0 0 0 0 0,0-1-1 0 0,1 1 1 0 0,-1 0 0 0 0,0-1-1 0 0,1 1 1 0 0,0-1 0 0 0,-1 1 0 0 0,1-1-1 0 0,0 1 1 0 0,0-1 0 0 0,1 0-1 0 0,-1 1 1 0 0,0-1 0 0 0,1 0-1 0 0,-1 0 1 0 0,1 0 0 0 0,0 0-1 0 0,0 0 1 0 0,0 0 0 0 0,0-1-1 0 0,0 1 1 0 0,0-1 0 0 0,0 1-1 0 0,0-1 1 0 0,1 0 0 0 0,-1 0-1 0 0,0 0 1 0 0,1 0 0 0 0,-1 0-1 0 0,1 0 1 0 0,0-1 0 0 0,1 1 15 0 0,138 16 882 0 0,28-17 46 0 0,-169 0-871 0 0,0 1-444 0 0,1 0-10121 0 0,-2-1 10824 0 0,3 0-8918 0 0</inkml:trace>
  <inkml:trace contextRef="#ctx0" brushRef="#br0" timeOffset="18264.563">2038 5708 8138 0 0,'0'0'772'0'0,"0"0"27"0"0,0 0 36 0 0,0 0-39 0 0,0 0-35 0 0,0 0 2 0 0,0 0 5 0 0,0 0 43 0 0,0 0-21 0 0,0 0-28 0 0,0 0-47 0 0,0 0-61 0 0,0 0-30 0 0,-12-5-61 0 0,-36-16-23 0 0,258 68-166 0 0,-95-46-151 0 0,-114-1-277 0 0,-1 0-22 0 0,0 0-41 0 0,0 0-63 0 0,0 0-93 0 0,0 0-140 0 0,0 0-178 0 0,0 0-213 0 0,0 0-249 0 0,0 0-315 0 0,0 0-383 0 0,0 0-319 0 0,0 0-77 0 0,0 0 257 0 0,0 0-259 0 0,0 0-2603 0 0</inkml:trace>
  <inkml:trace contextRef="#ctx0" brushRef="#br0" timeOffset="18588.099">2334 5504 18452 0 0,'0'0'544'0'0,"0"0"-155"0"0,0 0-414 0 0,0 0-751 0 0,0 0-406 0 0,0 0 62 0 0,0 0 287 0 0,0 0 531 0 0,0 0 321 0 0,0 0 0 0 0,0 0-21 0 0,0 0 21 0 0,0 0 44 0 0,15 9 67 0 0,211 100 724 0 0,-49-39-1392 0 0,-177-67 663 0 0,0 0-1 0 0,0 0 0 0 0,0 0 1 0 0,0-1-1 0 0,-1 1 1 0 0,1 0-1 0 0,-1 0 0 0 0,1 0 1 0 0,-1-1-1 0 0,0 1 0 0 0,0 0 1 0 0,0-1-1 0 0,-1 1 0 0 0,1-1 1 0 0,0 1-1 0 0,-1-1 0 0 0,0 0 1 0 0,1 1-1 0 0,-1-1 1 0 0,0 0-1 0 0,0 0 0 0 0,-1 0 1 0 0,1-1-1 0 0,0 1 0 0 0,-1 0 1 0 0,1-1-1 0 0,0 0 0 0 0,-1 1 1 0 0,-1-1-125 0 0,-3 5-62 0 0,-63 64-2330 0 0,33-16-6624 0 0,30-41 1168 0 0</inkml:trace>
  <inkml:trace contextRef="#ctx0" brushRef="#br0" timeOffset="19985.604">43 12181 15243 0 0,'0'0'2165'0'0,"0"0"-1691"0"0,0 0-343 0 0,0 0-9 0 0,0 0-26 0 0,0 0-16 0 0,0 0-102 0 0,0 0-115 0 0,0 0-114 0 0,0 0-76 0 0,0 0 11 0 0,-8-6 86 0 0,-26-21 126 0 0,84 18 1845 0 0,278 6-1270 0 0,-327 3-478 0 0,1-1 1 0 0,-1 1-1 0 0,1 0 0 0 0,0 0 0 0 0,-1 1 1 0 0,1-1-1 0 0,-1 0 0 0 0,1 0 0 0 0,-1 1 0 0 0,1-1 1 0 0,-1 1-1 0 0,0 0 0 0 0,1-1 0 0 0,-1 1 1 0 0,0 0-1 0 0,1 0 0 0 0,-1-1 0 0 0,0 1 1 0 0,0 0-1 0 0,1 0 0 0 0,-1 1 0 0 0,0-1 0 0 0,0 0 1 0 0,0 0-1 0 0,-1 0 0 0 0,1 1 0 0 0,0-1 1 0 0,0 0-1 0 0,-1 1 0 0 0,1-1 0 0 0,-1 1 1 0 0,1-1-1 0 0,-1 1 0 0 0,1-1 0 0 0,-1 1 1 0 0,0-1-1 0 0,0 1 0 0 0,0-1 0 0 0,0 1 0 0 0,0-1 1 0 0,0 1-1 0 0,0-1 0 0 0,0 1 0 0 0,-1-1 1 0 0,1 1-1 0 0,-1-1 0 0 0,1 1 0 0 0,-1-1 1 0 0,0 1-1 0 0,1-1 0 0 0,-1 0 0 0 0,0 1 1 0 0,0-1-1 0 0,0 1 7 0 0,-59 76 586 0 0,52-70-622 0 0,-121 140 108 0 0,130-142-85 0 0,-1 0 0 0 0,2 0 0 0 0,-1 0 0 0 0,0 0 0 0 0,1 0 0 0 0,0 0 0 0 0,1 0 0 0 0,-1 0 0 0 0,1-1 0 0 0,0 1 0 0 0,1-1 0 0 0,-1 0 0 0 0,1 0 0 0 0,0 0 0 0 0,0-1 0 0 0,0 1 0 0 0,1-1 0 0 0,0 0-1 0 0,0 0 1 0 0,0-1 0 0 0,0 1 0 0 0,0-1 0 0 0,1 0 0 0 0,0-1 0 0 0,-1 1 0 0 0,1-1 0 0 0,0 0 0 0 0,0 0 0 0 0,0-1 0 0 0,0 0 0 0 0,0 0 0 0 0,4 0 13 0 0,24 13-69 0 0,-21-10 76 0 0,0 2 1 0 0,-1-1-1 0 0,0 2 1 0 0,0 0-1 0 0,0 0 1 0 0,-1 1-1 0 0,0 1 1 0 0,-1-1-1 0 0,1 2 1 0 0,-2 0-1 0 0,1 0 1 0 0,-2 0 0 0 0,1 1-1 0 0,2 5-7 0 0,-24-6 3323 0 0,-27-2-2649 0 0,36-8-522 0 0,-89 11-278 0 0,-91 18 140 0 0,128-8-3857 0 0,6 11-3690 0 0,40-23-2644 0 0</inkml:trace>
  <inkml:trace contextRef="#ctx0" brushRef="#br0" timeOffset="23542.665">7335 13204 3937 0 0,'0'0'307'0'0,"0"0"-138"0"0,0 0 24 0 0,0 0 95 0 0,0 0 162 0 0,0 0 161 0 0,0 0 57 0 0,0 0-48 0 0,0 0-69 0 0,0 0-3 0 0,0 0 83 0 0,7-19 4603 0 0,77 22-2875 0 0,-26 1-1870 0 0,0-1 0 0 0,-1-3 0 0 0,1-3-1 0 0,42-8-488 0 0,-100 6 2999 0 0,-2 5-8298 0 0,0-1-6360 0 0,5 1 7097 0 0</inkml:trace>
  <inkml:trace contextRef="#ctx0" brushRef="#br0" timeOffset="23974.693">7844 13010 12771 0 0,'0'0'909'0'0,"0"0"42"0"0,0 0-185 0 0,0 0-184 0 0,0 0-109 0 0,0 0-81 0 0,0 0-11 0 0,0 0 26 0 0,0 0 14 0 0,0 0-38 0 0,0 0-82 0 0,0 0-71 0 0,0 0-89 0 0,-5-3-140 0 0,-3-1 240 0 0,11 12-2174 0 0,8 1 1962 0 0,0-1-1 0 0,0 0 1 0 0,1-1-1 0 0,0 0 1 0 0,0-1-1 0 0,0 0 1 0 0,1-1 0 0 0,0 0-1 0 0,0-1 1 0 0,7 1-29 0 0,33 12-127 0 0,-52-14 155 0 0,0 0 1 0 0,-1 0 0 0 0,1 1-1 0 0,0-1 1 0 0,-1 0 0 0 0,0 0-1 0 0,0 0 1 0 0,0 0-1 0 0,0 1 1 0 0,-1-1 0 0 0,1 0-1 0 0,-1 0 1 0 0,0 0 0 0 0,0 0-1 0 0,0 0 1 0 0,0 0 0 0 0,0 0-1 0 0,-1 0 1 0 0,1-1 0 0 0,-1 1-1 0 0,0 0 1 0 0,0-1-1 0 0,0 1 1 0 0,0-1 0 0 0,0 0-1 0 0,0 1 1 0 0,-1-1 0 0 0,1 0-1 0 0,-1-1 1 0 0,0 1 0 0 0,1 0-1 0 0,-1-1 1 0 0,0 1-1 0 0,0-1-28 0 0,-3 4-42 0 0,-26 23 201 0 0,-27 34-3116 0 0,62-43-6937 0 0,0-15 4079 0 0</inkml:trace>
  <inkml:trace contextRef="#ctx0" brushRef="#br0" timeOffset="24775.542">7469 13086 5817 0 0,'0'0'1110'0'0,"0"0"63"0"0,0 0-110 0 0,0 0-236 0 0,0 0-175 0 0,0 0-100 0 0,0 0-52 0 0,0 0-25 0 0,0 0-12 0 0,0 0-12 0 0,0 0 2 0 0,0 0 17 0 0,0 0-24 0 0,-5-3-33 0 0,3 1-369 0 0,-1 1 0 0 0,0 0 0 0 0,1 0 0 0 0,-1 0 1 0 0,0 0-1 0 0,1 0 0 0 0,-1 0 0 0 0,0 1 0 0 0,0-1 1 0 0,0 1-1 0 0,0 0 0 0 0,1-1 0 0 0,-1 2 0 0 0,0-1 1 0 0,0 0-1 0 0,0 0 0 0 0,0 1 0 0 0,0 0 0 0 0,1-1 1 0 0,-1 1-1 0 0,0 0 0 0 0,1 1 0 0 0,-1-1 0 0 0,0 0 1 0 0,1 1-1 0 0,0-1 0 0 0,-1 1 0 0 0,0 1-44 0 0,-142 76 2149 0 0,225-44-2692 0 0,21-18 692 0 0,-94-6-84 0 0,-7-10-5420 0 0,0 0-5726 0 0,0-1 9595 0 0</inkml:trace>
  <inkml:trace contextRef="#ctx0" brushRef="#br0" timeOffset="25023.73">7364 13031 9914 0 0,'0'0'2819'0'0,"0"0"-711"0"0,0 0-612 0 0,0 0-673 0 0,0 0-613 0 0,0 0-456 0 0,0 0-60 0 0,0 0 168 0 0,0 0 247 0 0,0 0 195 0 0,0 0-36 0 0,0 0-100 0 0,0 0-64 0 0,3 10-25 0 0,21 90-172 0 0,-13-26-7114 0 0,-8-56-2501 0 0</inkml:trace>
  <inkml:trace contextRef="#ctx0" brushRef="#br0" timeOffset="28744.713">7037 12516 4065 0 0,'0'0'112'0'0,"0"0"-33"0"0,0 0-14 0 0,0 0 2 0 0,0 0 14 0 0,0 0 31 0 0,0 0 69 0 0,0 0 107 0 0,0 0 139 0 0,0 0 121 0 0,0 0 83 0 0,11-2-8 0 0,60-7 969 0 0,-71 9-1532 0 0,0 0 19 0 0,0 0 85 0 0,0 0 125 0 0,0 0 158 0 0,0 0 117 0 0,0 0 47 0 0,0 0-27 0 0,0 0-70 0 0,0 0-73 0 0,0 0-53 0 0,-34 18 1200 0 0,6-6-1412 0 0,-1-1 0 0 0,0-1 0 0 0,0-2 0 0 0,-1-1 0 0 0,0-1 0 0 0,0-1-1 0 0,-5-2-175 0 0,28-1 84 0 0,0-1-1 0 0,-1 1 1 0 0,1-1-1 0 0,0-1 1 0 0,-1 0-1 0 0,1 0 1 0 0,-1 0-1 0 0,1-1 1 0 0,0 0-1 0 0,0 0 0 0 0,-1-1 1 0 0,1 0-1 0 0,0 0 1 0 0,0-1-1 0 0,1 0 1 0 0,-1 0-1 0 0,1-1 1 0 0,-1 1-1 0 0,1-1 1 0 0,0-1-1 0 0,0 1 0 0 0,1-1 1 0 0,-1 0-1 0 0,1 0 1 0 0,0-1-1 0 0,1 0 1 0 0,-1 0-1 0 0,1 0 1 0 0,0 0-1 0 0,1 0 1 0 0,-4-8-84 0 0,-5-30 415 0 0,1 0 0 0 0,2-1 0 0 0,2 0 0 0 0,2-1 0 0 0,2 0 0 0 0,2 0 0 0 0,4-28-415 0 0,-3 19 495 0 0,2 40-466 0 0,1-1 0 0 0,0 1 0 0 0,1 0 0 0 0,0 0 0 0 0,2 0 1 0 0,-1 1-1 0 0,2-1 0 0 0,0 2 0 0 0,1-1 0 0 0,0 1 0 0 0,1 0 0 0 0,0 0 0 0 0,1 1 0 0 0,1 1 0 0 0,0 0 0 0 0,0 0 0 0 0,1 1 0 0 0,0 0 0 0 0,1 1 0 0 0,0 1 0 0 0,0 0 0 0 0,1 1 0 0 0,0 0 0 0 0,1 1 0 0 0,-1 0 0 0 0,9-1-29 0 0,32-20 39 0 0,2 3 0 0 0,1 2-1 0 0,0 3 1 0 0,1 2 0 0 0,1 3-1 0 0,1 2 1 0 0,44-2-39 0 0,-3 12 43 0 0,0 4 0 0 0,0 5 0 0 0,92 18-43 0 0,-23 0 99 0 0,-104-18-79 0 0,-1 2 0 0 0,-1 4 0 0 0,0 3 0 0 0,50 19-20 0 0,-96-31-8 0 0,-1 2 0 0 0,0 0 0 0 0,0 1 0 0 0,0 1 0 0 0,-1 0 0 0 0,0 2 0 0 0,-1 0 0 0 0,0 0 0 0 0,0 2 0 0 0,-1 0 0 0 0,-1 1 0 0 0,0 0 0 0 0,-1 1 0 0 0,0 0 0 0 0,-1 1 0 0 0,-1 1 0 0 0,0 0 0 0 0,-1 0 0 0 0,-1 1 0 0 0,-1 0 0 0 0,0 1 0 0 0,-1 0 0 0 0,-1 0 0 0 0,-1 1 0 0 0,1 2 8 0 0,11 251-17 0 0,-19-265 41 0 0,-2 0 1 0 0,1-1-1 0 0,-1 1 0 0 0,0-1 1 0 0,0 1-1 0 0,0-1 1 0 0,-1 0-1 0 0,0-1 1 0 0,0 1-1 0 0,-1-1 1 0 0,0 0-1 0 0,1 0 1 0 0,-2-1-1 0 0,1 0 1 0 0,0 0-1 0 0,-1 0 1 0 0,0-1-1 0 0,0 0 0 0 0,0 0 1 0 0,0-1-1 0 0,0 0 1 0 0,-1 0-1 0 0,-1 0-24 0 0,-268 47-122 0 0,229-23-1610 0 0,17-9-3328 0 0,22-16-4811 0 0,9-1 3158 0 0</inkml:trace>
  <inkml:trace contextRef="#ctx0" brushRef="#br0" timeOffset="29207.677">8286 12446 12171 0 0,'0'0'1006'0'0,"0"0"-60"0"0,0 0-246 0 0,0 0-146 0 0,0 0-61 0 0,0 0 19 0 0,0 0 79 0 0,0 0 12 0 0,0 0-68 0 0,0 0-122 0 0,0 0-117 0 0,0 0-16 0 0,0 0 28 0 0,-10-1-17 0 0,-129 17 534 0 0,24 48-1007 0 0,115-61 180 0 0,0 0 1 0 0,0 0 0 0 0,-1 0 0 0 0,2 0-1 0 0,-1 0 1 0 0,0 0 0 0 0,1 0 0 0 0,-1-1-1 0 0,1 1 1 0 0,0 0 0 0 0,0 0 0 0 0,0 0-1 0 0,0-1 1 0 0,0 1 0 0 0,1 0 0 0 0,-1-1-1 0 0,1 1 1 0 0,0-1 0 0 0,0 0 0 0 0,0 0-1 0 0,0 1 1 0 0,0-1 0 0 0,0 0 0 0 0,1-1-1 0 0,-1 1 1 0 0,0 0 0 0 0,1-1 0 0 0,0 1-1 0 0,-1-1 1 0 0,1 0 0 0 0,2 1 1 0 0,9 5 45 0 0,0-1 0 0 0,0 0 0 0 0,1-1 0 0 0,0 0 1 0 0,0-1-1 0 0,0-1 0 0 0,0-1 0 0 0,0 0 0 0 0,1-1 0 0 0,-1 0 0 0 0,1-1 0 0 0,12-2-45 0 0,-1 1-1575 0 0,-27 12-11527 0 0,0-8 6935 0 0</inkml:trace>
  <inkml:trace contextRef="#ctx0" brushRef="#br0" timeOffset="29878.639">6958 12431 8282 0 0,'0'0'2162'0'0,"0"0"-473"0"0,0 0-268 0 0,0 0-237 0 0,0 0-232 0 0,0 0-160 0 0,0 0-94 0 0,0 0-14 0 0,0 0 16 0 0,0 0-4 0 0,0 0-42 0 0,0 0-64 0 0,0 0-71 0 0,-3-5-81 0 0,-7-16-93 0 0,8 16-93 0 0,2 5-104 0 0,0 0-96 0 0,0 0-89 0 0,0 0-23 0 0,0 0-24 0 0,42 20-38 0 0,263 123 140 0 0,-304-142-4 0 0,-1-1 1 0 0,1 1 0 0 0,0 0 0 0 0,-1-1 0 0 0,1 1-1 0 0,-1 0 1 0 0,1-1 0 0 0,-1 1 0 0 0,0 0-1 0 0,1 0 1 0 0,-1 0 0 0 0,0-1 0 0 0,1 1-1 0 0,-1 0 1 0 0,0 0 0 0 0,0 0 0 0 0,0 0-1 0 0,0 0 1 0 0,0 0 0 0 0,0-1 0 0 0,0 1-1 0 0,0 0 1 0 0,0 0 0 0 0,0 0 0 0 0,0 0-1 0 0,0 0 1 0 0,-1-1 0 0 0,1 1 0 0 0,0 0 0 0 0,-1 0-1 0 0,1 0 1 0 0,-1-1 0 0 0,1 1 0 0 0,-1 0-1 0 0,1 0 1 0 0,-1-1 0 0 0,1 1 0 0 0,-1 0-1 0 0,0-1 1 0 0,1 1 0 0 0,-1-1 0 0 0,0 1-1 0 0,1-1 1 0 0,-1 1 0 0 0,0-1 0 0 0,0 0-1 0 0,0 1 1 0 0,1-1 0 0 0,-1 0 0 0 0,0 1 0 0 0,0-1-1 0 0,0 0 1 0 0,0 0 0 0 0,0 0 0 0 0,0 0-15 0 0,-66 31 204 0 0,50-24-207 0 0,-4 3-526 0 0,-49 27 225 0 0,53-18-3612 0 0,7 3-4044 0 0,10-15-2133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25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160 279 4001 0 0,'0'0'291'0'0,"0"0"94"0"0,0 0 122 0 0,0 0 116 0 0,0 0 47 0 0,0 0 28 0 0,0 0 26 0 0,0 0 4 0 0,0 0-36 0 0,0 0-70 0 0,0 0-127 0 0,-3-3-185 0 0,-10-9-242 0 0,10 9-289 0 0,6 33 134 0 0,40 717 4145 0 0,-42-741-4652 0 0,1 15 1118 0 0,-8-23-9307 0 0,4-1 3072 0 0</inkml:trace>
  <inkml:trace contextRef="#ctx0" brushRef="#br0" timeOffset="451.219">0 165 18300 0 0,'0'0'21'0'0,"0"0"-129"0"0,0 0-142 0 0,0 0-115 0 0,0 0 36 0 0,0 0 96 0 0,30-17 91 0 0,97-50 60 0 0,5 35-37 0 0,-101 31 123 0 0,-24 1 8 0 0,202 5 186 0 0,-201-5-200 0 0,0 2-1 0 0,-1-1 1 0 0,1 1-1 0 0,-1 0 1 0 0,1 1-1 0 0,-1-1 1 0 0,0 2-1 0 0,0-1 1 0 0,0 1-1 0 0,0 0 0 0 0,-1 0 1 0 0,1 1-1 0 0,-1 0 1 0 0,0 0-1 0 0,0 0 1 0 0,-1 1-1 0 0,0 0 1 0 0,0 0-1 0 0,0 0 0 0 0,-1 1 1 0 0,0-1-1 0 0,0 1 1 0 0,-1 0-1 0 0,3 8 3 0 0,-4-8 23 0 0,0 1 0 0 0,-1 0 0 0 0,0 0 0 0 0,0 0 0 0 0,-1 0 0 0 0,0 0-1 0 0,-1 0 1 0 0,0 0 0 0 0,0 0 0 0 0,0 0 0 0 0,-1-1 0 0 0,-1 1 0 0 0,1 0-1 0 0,-1-1 1 0 0,0 1 0 0 0,-1-1 0 0 0,0 0 0 0 0,0 0 0 0 0,0-1 0 0 0,-1 1 0 0 0,0-1-1 0 0,0 0 1 0 0,-1 0 0 0 0,1-1 0 0 0,-1 1 0 0 0,0-1 0 0 0,-1-1 0 0 0,0 1 0 0 0,-2 1-23 0 0,-214 102 1233 0 0,1-19-1264 0 0,219-84-9 0 0,1 0-1 0 0,0-1 1 0 0,0 1 0 0 0,0 0 0 0 0,0 0-1 0 0,1 0 1 0 0,0 0 0 0 0,0 0-1 0 0,0 1 1 0 0,0-1 0 0 0,1 0 0 0 0,0 0-1 0 0,0 1 1 0 0,1-1 0 0 0,-1 0-1 0 0,1 0 1 0 0,0 0 0 0 0,1 1 0 0 0,-1-1-1 0 0,1 0 1 0 0,0-1 0 0 0,0 1-1 0 0,1 0 1 0 0,-1-1 0 0 0,1 1 0 0 0,0-1-1 0 0,0 0 1 0 0,0 0 0 0 0,2 1 40 0 0,21 37 61 0 0,3-3 1 0 0,1 0 0 0 0,1-2 0 0 0,3-1-1 0 0,0-1 1 0 0,3-3 0 0 0,28 21-62 0 0,-54-45 8 0 0,1 0 1 0 0,0-1-1 0 0,1 0 0 0 0,-1-1 1 0 0,1 0-1 0 0,0-1 1 0 0,1-1-1 0 0,-1 0 0 0 0,1 0 1 0 0,0-2-1 0 0,0 0 0 0 0,0 0 1 0 0,0-1-1 0 0,6-1-8 0 0,4-12-1988 0 0,-16-3-5606 0 0,-7 10-917 0 0</inkml:trace>
  <inkml:trace contextRef="#ctx0" brushRef="#br0" timeOffset="1293.193">775 978 17172 0 0,'0'0'-414'0'0,"0"0"-75"0"0,0 0 61 0 0,0 0 289 0 0,0 0 454 0 0,0 0 161 0 0,0 0 59 0 0,0 0 34 0 0,0 0-22 0 0,0 0-32 0 0,0 0-50 0 0,29 0-49 0 0,87-4-42 0 0,-34-21 388 0 0,-64 13-678 0 0,8-3-46 0 0,-13 10-55 0 0,0-1 0 0 0,-1-1 1 0 0,0 0-1 0 0,0-1 0 0 0,-1 0 0 0 0,0 0 0 0 0,-1-2 0 0 0,1 1 0 0 0,-2-1 0 0 0,1-1 0 0 0,-2 1 0 0 0,7-11 17 0 0,-14 19-62 0 0,0 0-1 0 0,-1 0 1 0 0,1 1-1 0 0,-1-1 1 0 0,0 0 0 0 0,1 0-1 0 0,-1 0 1 0 0,0 0-1 0 0,0 0 1 0 0,0 0-1 0 0,0 0 1 0 0,-1 0 0 0 0,1 0-1 0 0,0 0 1 0 0,-1 0-1 0 0,0 1 1 0 0,1-1 0 0 0,-1 0-1 0 0,0 0 1 0 0,0 1-1 0 0,0-1 1 0 0,0 0-1 0 0,0 1 1 0 0,0-1 0 0 0,0 1-1 0 0,-1-1 1 0 0,1 1-1 0 0,-1 0 1 0 0,1-1 0 0 0,-1 1-1 0 0,1 0 1 0 0,-1 0-1 0 0,0 0 1 0 0,1 0-1 0 0,-1 0 1 0 0,0 1 0 0 0,0-1-1 0 0,0 0 1 0 0,1 1-1 0 0,-1-1 1 0 0,0 1 0 0 0,0 0-1 0 0,0 0 1 0 0,0 0-1 0 0,0 0 1 0 0,-1 0 62 0 0,-95 6-1450 0 0,89-2 1538 0 0,-1 1-1 0 0,1 0 1 0 0,1 1 0 0 0,-1 0-1 0 0,1 1 1 0 0,0 0 0 0 0,0 0-1 0 0,1 0 1 0 0,0 1 0 0 0,0 0-1 0 0,1 0 1 0 0,0 1-1 0 0,0 0 1 0 0,-1 4-88 0 0,5-10 41 0 0,0 0 0 0 0,0 1 0 0 0,1-1 1 0 0,-1 1-1 0 0,1-1 0 0 0,0 1 0 0 0,0 0 0 0 0,0-1 0 0 0,0 1 0 0 0,0 0 0 0 0,1 0 0 0 0,0 0 1 0 0,0 0-1 0 0,0-1 0 0 0,0 1 0 0 0,1 0 0 0 0,-1 0 0 0 0,1 0 0 0 0,0-1 0 0 0,0 1 0 0 0,1 0 1 0 0,-1-1-1 0 0,1 1 0 0 0,0-1 0 0 0,-1 0 0 0 0,1 1 0 0 0,1-1 0 0 0,-1 0 0 0 0,0 0 0 0 0,1 0 0 0 0,0-1 1 0 0,0 1-1 0 0,-1-1 0 0 0,2 1 0 0 0,-1-1 0 0 0,0 0 0 0 0,0 0 0 0 0,1 0 0 0 0,-1-1 0 0 0,2 1-41 0 0,12 3 48 0 0,1 0 0 0 0,-1-2 0 0 0,1 0 0 0 0,0-1 0 0 0,0-1-1 0 0,0-1 1 0 0,0 0 0 0 0,0-2 0 0 0,0 0 0 0 0,0-1-1 0 0,0 0 1 0 0,-1-2 0 0 0,1 0 0 0 0,12-6-48 0 0,-1 3-112 0 0,-1-2 1 0 0,0-1-1 0 0,-1-1 0 0 0,0-1 0 0 0,-1-2 1 0 0,0-1-1 0 0,-1 0 0 0 0,19-19 112 0 0,-42 34-14 0 0,0 0 0 0 0,0 0-1 0 0,0 0 1 0 0,-1-1-1 0 0,1 1 1 0 0,0-1 0 0 0,-1 1-1 0 0,1-1 1 0 0,-1 0-1 0 0,0 1 1 0 0,1-1 0 0 0,-1 0-1 0 0,0 0 1 0 0,0 0 0 0 0,0 0-1 0 0,0 0 1 0 0,-1 0-1 0 0,1 0 1 0 0,-1 0 0 0 0,1 0-1 0 0,-1-1 1 0 0,0 1-1 0 0,1 0 1 0 0,-1 0 0 0 0,0 0-1 0 0,-1-1 1 0 0,1 1 0 0 0,0 0-1 0 0,-1 0 1 0 0,1 0-1 0 0,-1 0 1 0 0,1-1 0 0 0,-1 1-1 0 0,0 0 1 0 0,0 0-1 0 0,0 0 1 0 0,0 1 0 0 0,0-1-1 0 0,-1 0 1 0 0,1 0-1 0 0,-1 1 1 0 0,1-1 0 0 0,-1 0-1 0 0,1 1 1 0 0,-1 0 0 0 0,0-1-1 0 0,0 1 1 0 0,1 0-1 0 0,-1 0 1 0 0,0 0 0 0 0,0 0-1 0 0,0 0 1 0 0,-1 0 14 0 0,-117-27 1013 0 0,120 27-1025 0 0,-1 1 0 0 0,1-1-1 0 0,-1 1 1 0 0,1-1 0 0 0,-1 1-1 0 0,0-1 1 0 0,1 1 0 0 0,-1 0-1 0 0,1-1 1 0 0,-1 1 0 0 0,0 0 0 0 0,1-1-1 0 0,-1 1 1 0 0,0 0 0 0 0,0 0-1 0 0,1 0 1 0 0,-1 0 0 0 0,0 0 0 0 0,1 0-1 0 0,-1 0 1 0 0,0 0 0 0 0,0 0-1 0 0,1 0 1 0 0,-1 0 0 0 0,0 0-1 0 0,1 0 1 0 0,-1 0 0 0 0,0 1 0 0 0,1-1-1 0 0,-1 0 1 0 0,0 1 0 0 0,1-1-1 0 0,-1 0 1 0 0,0 1 0 0 0,1-1 0 0 0,-1 1-1 0 0,1-1 1 0 0,-1 1 0 0 0,1-1-1 0 0,-1 1 1 0 0,1-1 0 0 0,-1 1 0 0 0,1-1-1 0 0,0 1 1 0 0,-1 0 0 0 0,1-1-1 0 0,0 1 1 0 0,0 0 0 0 0,-1-1-1 0 0,1 1 1 0 0,0 0 0 0 0,0-1 0 0 0,0 1-1 0 0,0 0 1 0 0,0 0 0 0 0,0-1-1 0 0,0 1 1 0 0,0 0 0 0 0,0-1 0 0 0,0 1-1 0 0,0 0 1 0 0,0 0 0 0 0,0-1-1 0 0,1 1 1 0 0,-1 0 0 0 0,0-1 12 0 0,42 34-326 0 0,79 16 627 0 0,-104-45-320 0 0,0 0 1 0 0,-1 1-1 0 0,0 0 0 0 0,0 1 1 0 0,-1 1-1 0 0,0 1 0 0 0,0 0 1 0 0,-1 1-1 0 0,0 0 0 0 0,8 10 19 0 0,-20-19 19 0 0,0 0 1 0 0,0 1-1 0 0,-1-1 0 0 0,1 1 0 0 0,0-1 0 0 0,-1 1 0 0 0,0 0 0 0 0,1-1 1 0 0,-1 1-1 0 0,0 0 0 0 0,0 0 0 0 0,0 0 0 0 0,0 0 0 0 0,0 0 1 0 0,-1 0-1 0 0,1 1 0 0 0,-1-1 0 0 0,1 0 0 0 0,-1 0 0 0 0,0 0 0 0 0,1 0 1 0 0,-1 1-1 0 0,0-1 0 0 0,-1 0 0 0 0,1 0 0 0 0,0 0 0 0 0,-1 1 1 0 0,1-1-1 0 0,-1 0 0 0 0,0 0 0 0 0,1 0 0 0 0,-1 0 0 0 0,0 0 0 0 0,0 0 1 0 0,-1 0-1 0 0,1 0 0 0 0,0-1 0 0 0,-1 1 0 0 0,1 0 0 0 0,-1-1 1 0 0,1 1-1 0 0,-1-1 0 0 0,0 1 0 0 0,1-1 0 0 0,-1 0 0 0 0,0 0 0 0 0,0 0 1 0 0,0 0-1 0 0,0 0 0 0 0,0 0 0 0 0,0 0 0 0 0,0-1 0 0 0,-1 1 1 0 0,0-1-20 0 0,-123 24 958 0 0,110-23-903 0 0,-115-15 436 0 0,130 12-588 0 0,1 0 0 0 0,0 0-1 0 0,0-1 1 0 0,0 1 0 0 0,0 0-1 0 0,0 0 1 0 0,0 0 0 0 0,0 0-1 0 0,1 0 1 0 0,-1 0 0 0 0,1 0-1 0 0,0-1 1 0 0,0 2-1 0 0,0-1 1 0 0,0 0 0 0 0,0 0-1 0 0,0 0 1 0 0,0 0 0 0 0,0 0-1 0 0,1 1 1 0 0,-1-1 0 0 0,1 1-1 0 0,-1-1 1 0 0,1 1 0 0 0,-1-1-1 0 0,1 1 1 0 0,0 0-1 0 0,0 0 1 0 0,0 0 0 0 0,0 0-1 0 0,0 0 1 0 0,0 0 0 0 0,0 1-1 0 0,0-1 1 0 0,0 1 0 0 0,0-1-1 0 0,0 1 1 0 0,0 0 0 0 0,1 0-1 0 0,-1 0 1 0 0,2 0 97 0 0,38-13-76 0 0,1 1 0 0 0,0 3 0 0 0,1 1 1 0 0,0 2-1 0 0,0 2 0 0 0,0 3 0 0 0,8 1 76 0 0,-48 1 75 0 0,0 0 0 0 0,0 0 0 0 0,0 0-1 0 0,-1 1 1 0 0,1 0 0 0 0,0 0 0 0 0,-1 0 0 0 0,0 0-1 0 0,1 0 1 0 0,-1 1 0 0 0,0-1 0 0 0,0 1 0 0 0,0 0 0 0 0,-1 0-1 0 0,1 0 1 0 0,-1 0 0 0 0,1 0 0 0 0,-1 1 0 0 0,0-1-1 0 0,0 1 1 0 0,-1 0 0 0 0,1-1 0 0 0,-1 1 0 0 0,0 0 0 0 0,0 0-1 0 0,0 0 1 0 0,0 0 0 0 0,-1 0 0 0 0,1 0 0 0 0,-1 0-75 0 0,32 18-1401 0 0,-2-21-4619 0 0,-24-1 3298 0 0,4 0-5546 0 0</inkml:trace>
  <inkml:trace contextRef="#ctx0" brushRef="#br0" timeOffset="1496.124">1861 514 23101 0 0,'0'0'408'0'0,"0"0"-39"0"0,0 0-83 0 0,0 0-238 0 0,0 0-222 0 0,0 0-231 0 0,0 0-234 0 0,0 0-105 0 0,0 0 67 0 0,0 0 162 0 0,0 0 119 0 0,0 0-4 0 0,0 0-180 0 0,10-9-358 0 0,37-30-580 0 0,-45 38 1261 0 0,0 1-1 0 0,0-1 0 0 0,1 0 0 0 0,-1 1 1 0 0,0-1-1 0 0,0 1 0 0 0,0 0 0 0 0,0 0 1 0 0,1 0-1 0 0,-1 0 0 0 0,0 0 1 0 0,0 0-1 0 0,0 0 0 0 0,0 1 0 0 0,0-1 1 0 0,1 1-1 0 0,-1 0 0 0 0,0 0 0 0 0,0-1 1 0 0,0 1-1 0 0,0 0 0 0 0,-1 1 0 0 0,1-1 1 0 0,0 0-1 0 0,0 0 0 0 0,-1 1 1 0 0,2 1 257 0 0,6 3-2917 0 0,3 2-4434 0 0</inkml:trace>
  <inkml:trace contextRef="#ctx0" brushRef="#br0" timeOffset="2017.966">2262 831 1976 0 0,'0'0'1206'0'0,"0"0"-889"0"0,0 0-93 0 0,0 0 321 0 0,0 0 396 0 0,0 0 422 0 0,0 0 347 0 0,0 0 95 0 0,0 0-27 0 0,0 0-148 0 0,0 0-240 0 0,0 0-244 0 0,0 0-248 0 0,14-7-210 0 0,41-19-165 0 0,-56 26-510 0 0,-1-1 1 0 0,1 1-1 0 0,-1-1 0 0 0,1 1 1 0 0,0-1-1 0 0,0 0 1 0 0,-1 0-1 0 0,1 1 0 0 0,0-1 1 0 0,0 0-1 0 0,0 0 0 0 0,0 0 1 0 0,0 0-1 0 0,0 0 1 0 0,0 0-1 0 0,0 0 0 0 0,0-1 1 0 0,0 1-1 0 0,1 0 1 0 0,-1 0-1 0 0,1-1 0 0 0,-1 1 1 0 0,1-1-1 0 0,-1 1 0 0 0,1 0 1 0 0,-1-1-1 0 0,1 1 1 0 0,0-1-1 0 0,0 1 0 0 0,0-1 1 0 0,0 1-1 0 0,0 0 1 0 0,0-1-1 0 0,0 1 0 0 0,1-1 1 0 0,-1 1-1 0 0,1 0 0 0 0,-1-1 1 0 0,0 1-1 0 0,1-1 1 0 0,0 1-1 0 0,-1 0 0 0 0,1 0 1 0 0,0-1-1 0 0,0 1 1 0 0,0 0-1 0 0,0 0 0 0 0,0 0 1 0 0,0 0-1 0 0,0 0 0 0 0,0 0 1 0 0,0 0-1 0 0,0 0 1 0 0,1 1-1 0 0,-1-1 0 0 0,1 0-13 0 0,-5 1-1 0 0,0 0 0 0 0,0 0 0 0 0,0 1 0 0 0,0-1 0 0 0,1 1 0 0 0,-1 0 0 0 0,0 0 0 0 0,0 0 0 0 0,0 0 0 0 0,0 0 0 0 0,1 0 0 0 0,-1 1 0 0 0,1 0 0 0 0,-1-1 0 0 0,1 1 0 0 0,-1 0 0 0 0,1 0 0 0 0,0 0 0 0 0,0 0 0 0 0,0 1 0 0 0,0-1 0 0 0,1 1 0 0 0,-1-1 0 0 0,0 1 0 0 0,1-1 0 0 0,0 1 0 0 0,0 0 0 0 0,0 0 0 0 0,0 0 0 0 0,0 0 0 0 0,0 0 0 0 0,1 0 0 0 0,-1 0 0 0 0,1 0 0 0 0,0 0 0 0 0,0 0 0 0 0,0 0 0 0 0,0 0 0 0 0,1 0 0 0 0,-1 0 0 0 0,1 0 0 0 0,0-1 0 0 0,0 1 0 0 0,0 0 0 0 0,0 0 0 0 0,0 0 0 0 0,1-1 0 0 0,-1 1 0 0 0,1-1 0 0 0,-1 1 0 0 0,1-1 0 0 0,0 1 0 0 0,0-1 0 0 0,0 0 0 0 0,1 0 0 0 0,-1 0 0 0 0,0 0 0 0 0,1-1 0 0 0,-1 1 0 0 0,2 0 1 0 0,187 123-1299 0 0,-191-124 1304 0 0,1 0-1 0 0,0 1 0 0 0,0-1 1 0 0,0 0-1 0 0,0 0 0 0 0,-1 0 1 0 0,1 1-1 0 0,-1-1 0 0 0,1 1 0 0 0,-1-1 1 0 0,1 0-1 0 0,-1 1 0 0 0,0-1 1 0 0,0 1-1 0 0,1-1 0 0 0,-1 1 1 0 0,0-1-1 0 0,0 0 0 0 0,-1 1 1 0 0,1-1-1 0 0,0 1 0 0 0,0-1 1 0 0,-1 1-1 0 0,1-1 0 0 0,-1 0 0 0 0,1 1 1 0 0,-1-1-1 0 0,0 0 0 0 0,1 0 1 0 0,-1 1-1 0 0,0-1 0 0 0,0 0 1 0 0,0 0-1 0 0,0 0 0 0 0,0 0 1 0 0,0 0-1 0 0,0 0 0 0 0,0 0 0 0 0,0 0 1 0 0,-1 0-1 0 0,1-1 0 0 0,0 1 1 0 0,0 0-1 0 0,-1-1 0 0 0,1 1 1 0 0,0-1-1 0 0,-1 0 0 0 0,1 1 1 0 0,-1-1-1 0 0,1 0 0 0 0,-2 0-4 0 0,-84 24 1000 0 0,81-24-1026 0 0,-2 3 92 0 0,-1-1 0 0 0,0 0 0 0 0,0-1 0 0 0,1 0-1 0 0,-1-1 1 0 0,0 1 0 0 0,0-2 0 0 0,0 1 0 0 0,0-1 0 0 0,0-1 0 0 0,0 0 0 0 0,0 0-1 0 0,1 0 1 0 0,-1-1 0 0 0,-7-4-66 0 0,11-9-2840 0 0,11 2-4451 0 0,-1 9-1194 0 0</inkml:trace>
  <inkml:trace contextRef="#ctx0" brushRef="#br0" timeOffset="2428.265">2575 282 20036 0 0,'0'0'227'0'0,"0"0"-239"0"0,0 0-215 0 0,0 0-314 0 0,0 0-227 0 0,0 0 94 0 0,0 0 173 0 0,0 0 303 0 0,0 0 302 0 0,0 0 106 0 0,0 0 26 0 0,0 0 4 0 0,8 21 1 0 0,48 150 402 0 0,9 233-16 0 0,-66-402-642 0 0,1 0-1 0 0,0 0 1 0 0,0 0 0 0 0,0 0 0 0 0,0 1-1 0 0,0-1 1 0 0,1 0 0 0 0,-1 0-1 0 0,1 0 1 0 0,-1 0 0 0 0,1 0 0 0 0,0 0-1 0 0,-1 0 1 0 0,1 0 0 0 0,0-1 0 0 0,0 1-1 0 0,1 0 1 0 0,-1 0 0 0 0,0-1-1 0 0,1 1 1 0 0,-1-1 0 0 0,1 1 0 0 0,-1-1-1 0 0,1 1 1 0 0,-1-1 0 0 0,1 0 0 0 0,0 0-1 0 0,0 0 1 0 0,0 0 0 0 0,0 0-1 0 0,0 0 1 0 0,0-1 0 0 0,0 1 0 0 0,0-1-1 0 0,0 1 1 0 0,0-1 0 0 0,0 0 0 0 0,0 1-1 0 0,0-1 1 0 0,0 0 0 0 0,0-1-1 0 0,0 1 1 0 0,0 0 0 0 0,0-1 0 0 0,1 1-1 0 0,-1-1 1 0 0,0 1 0 0 0,-1-1 0 0 0,1 0-1 0 0,0 0 1 0 0,1 0 15 0 0,110-91-9652 0 0,-68 49 13623 0 0,-40 51 49 0 0,6 20-3321 0 0,-8-20-184 0 0,56 78 571 0 0,8-64-6031 0 0,-52-22 192 0 0,-5 0-5044 0 0</inkml:trace>
  <inkml:trace contextRef="#ctx0" brushRef="#br0" timeOffset="2664.156">2943 492 20108 0 0,'0'0'0'0'0,"0"0"-120"0"0,0 0-128 0 0,0 0-656 0 0,0 0-1032 0 0,0 0-1201 0 0,0 0-528 0 0,0 0 432 0 0,0 0 1017 0 0,0 0-2433 0 0</inkml:trace>
  <inkml:trace contextRef="#ctx0" brushRef="#br0" timeOffset="2813.047">2546 209 17916 0 0,'0'0'1216'0'0,"0"0"-312"0"0,0 0-648 0 0,0 0-544 0 0,0 0-112 0 0,0 0 32 0 0,0 0 264 0 0,0 0 80 0 0,0 0 8 0 0,179-17-32 0 0,-133 22-96 0 0,0 1-312 0 0,4 1-696 0 0,0 1-1001 0 0,0 1-1239 0 0,-12-3-89 0 0,-12-1-4785 0 0</inkml:trace>
  <inkml:trace contextRef="#ctx0" brushRef="#br0" timeOffset="3131.378">3171 736 5105 0 0,'0'0'663'0'0,"0"0"-195"0"0,0 0 91 0 0,4 29 48 0 0,13 92-82 0 0,-15-110-330 0 0,-1-1-1 0 0,2 0 1 0 0,0 0-1 0 0,0-1 1 0 0,1 1-1 0 0,0 0 1 0 0,0-1 0 0 0,1 0-1 0 0,0 0 1 0 0,1 0-1 0 0,0-1 1 0 0,0 0-1 0 0,6 5-194 0 0,58 32 4463 0 0,-67-43-4271 0 0,1 0 0 0 0,0-1 0 0 0,0 1 0 0 0,0-1-1 0 0,1 0 1 0 0,-1 0 0 0 0,0 0 0 0 0,0-1 0 0 0,1 1 0 0 0,-1-1 0 0 0,0 0-1 0 0,0 0 1 0 0,1 0 0 0 0,-1-1 0 0 0,0 0 0 0 0,1 0 0 0 0,-1 0 0 0 0,0 0-1 0 0,0 0 1 0 0,0-1 0 0 0,0 0 0 0 0,0 0 0 0 0,-1 0 0 0 0,1 0-1 0 0,0-1 1 0 0,-1 1 0 0 0,0-1 0 0 0,0 0 0 0 0,1 0 0 0 0,-2 0 0 0 0,1 0-1 0 0,0-1 1 0 0,-1 1 0 0 0,1-1 0 0 0,-1 0 0 0 0,0 1 0 0 0,1-4-192 0 0,36-155 1178 0 0,-30 39-998 0 0,71 118-2785 0 0,-34 23-793 0 0,-2 1-4543 0 0,-28-12 3897 0 0,-11-4-1344 0 0</inkml:trace>
  <inkml:trace contextRef="#ctx0" brushRef="#br0" timeOffset="3383.187">3782 732 8466 0 0,'0'0'3334'0'0,"0"0"-436"0"0,0 0-903 0 0,0 0-922 0 0,0 0-695 0 0,0 0-413 0 0,0 0-141 0 0,0 0 77 0 0,0 0 171 0 0,0 0 171 0 0,0 0 103 0 0,0 0 16 0 0,0 0-42 0 0,5 17-33 0 0,44 148 320 0 0,-13-108-830 0 0,-9-62-9039 0 0,-23 0-908 0 0</inkml:trace>
  <inkml:trace contextRef="#ctx0" brushRef="#br0" timeOffset="3614.083">3762 277 24453 0 0,'0'0'448'0'0,"0"0"-64"0"0,0 0-120 0 0,0 0-368 0 0,0 0-264 0 0,0 0-352 0 0,0 0-112 0 0,0 0-88 0 0,0 0 48 0 0,0 0 95 0 0,0 0-103 0 0,0 0-216 0 0,0 0-528 0 0,0 0-737 0 0,96-76-1008 0 0,-81 73-23 0 0,-4 2-4842 0 0</inkml:trace>
  <inkml:trace contextRef="#ctx0" brushRef="#br0" timeOffset="3852.317">4174 1 15715 0 0,'0'0'-878'0'0,"0"0"-24"0"0,0 0 216 0 0,0 0 477 0 0,0 0 477 0 0,0 0 178 0 0,0 0 104 0 0,7 31 148 0 0,45 212 1650 0 0,3 182-14 0 0,-55-415-2300 0 0,1-1 0 0 0,0 1-1 0 0,1-1 1 0 0,0 1 0 0 0,0-1 0 0 0,1 0 0 0 0,0 0-1 0 0,1 0 1 0 0,-1-1 0 0 0,2 1 0 0 0,0-1-1 0 0,0 0 1 0 0,0 0 0 0 0,1 0 0 0 0,0-1-1 0 0,4 4-33 0 0,-9-10 235 0 0,-1-1 10 0 0,-3-23-2758 0 0,0 5-4734 0 0,1 9-3049 0 0</inkml:trace>
  <inkml:trace contextRef="#ctx0" brushRef="#br0" timeOffset="4099.003">4356 373 21941 0 0,'0'0'96'0'0,"0"0"-160"0"0,0 0 32 0 0,0 0-88 0 0,192-11-144 0 0,-140 13-361 0 0,-2 1-551 0 0,-3 2-1072 0 0,-2-4-897 0 0,-3 1-672 0 0,-9-1 353 0 0,-7-1 639 0 0,-13 0-1432 0 0</inkml:trace>
  <inkml:trace contextRef="#ctx0" brushRef="#br0" timeOffset="4350.141">4654 797 6961 0 0,'0'0'1503'0'0,"0"0"158"0"0,0 0-38 0 0,0 0-395 0 0,0 0-306 0 0,0 0-116 0 0,0 0 24 0 0,0 0 85 0 0,29 11 32 0 0,90 33-46 0 0,-115-42-807 0 0,0-1 1 0 0,0 1-1 0 0,-1-1 0 0 0,1 0 0 0 0,0 0 0 0 0,0-1 0 0 0,0 1 0 0 0,0-1 1 0 0,0 0-1 0 0,1 0 0 0 0,-1 0 0 0 0,0 0 0 0 0,0-1 0 0 0,0 1 1 0 0,0-1-1 0 0,0 0 0 0 0,-1-1 0 0 0,1 1 0 0 0,0-1 0 0 0,0 1 0 0 0,-1-1 1 0 0,1 0-1 0 0,2-2-94 0 0,9-5 373 0 0,77-55 1142 0 0,-90 63-1539 0 0,-1 0-1 0 0,1-1 0 0 0,-1 0 1 0 0,1 1-1 0 0,-1-1 0 0 0,0 0 0 0 0,0 0 1 0 0,0 0-1 0 0,0 0 0 0 0,0 0 1 0 0,0 0-1 0 0,0 0 0 0 0,-1 0 0 0 0,1 0 1 0 0,-1 0-1 0 0,1-1 0 0 0,-1 1 1 0 0,0 0-1 0 0,0 0 0 0 0,0 0 0 0 0,0-1 1 0 0,0 1-1 0 0,0 0 0 0 0,-1 0 1 0 0,1 0-1 0 0,-1 0 0 0 0,0 0 0 0 0,0 0 1 0 0,1 0-1 0 0,-1 0 0 0 0,0 0 1 0 0,-1 0-1 0 0,1 0 0 0 0,0 0 0 0 0,0 0 1 0 0,-1 1-1 0 0,1-1 0 0 0,-1 1 1 0 0,0-1-1 0 0,1 1 0 0 0,-1-1 0 0 0,0 1 1 0 0,0 0-1 0 0,0 0 0 0 0,0 0 1 0 0,0 0-1 0 0,-1 0 25 0 0,-8-5-51 0 0,0 1 1 0 0,0 0-1 0 0,-1 1 0 0 0,0 0 1 0 0,0 1-1 0 0,0 0 0 0 0,0 1 1 0 0,-1 0-1 0 0,1 1 1 0 0,0 0-1 0 0,-1 1 0 0 0,1 1 1 0 0,-1 0-1 0 0,1 0 1 0 0,0 1-1 0 0,0 1 0 0 0,0 0 1 0 0,0 1-1 0 0,0 0 0 0 0,1 1 1 0 0,-1 0-1 0 0,1 1 1 0 0,0 0-1 0 0,1 1 0 0 0,-8 5 51 0 0,16-8 0 0 0,-1 0 0 0 0,1-1 1 0 0,-1 1-1 0 0,1 1 0 0 0,1-1 0 0 0,-1 0 0 0 0,0 0 0 0 0,1 1 0 0 0,0-1 0 0 0,0 0 0 0 0,0 1 1 0 0,1-1-1 0 0,-1 1 0 0 0,1-1 0 0 0,0 1 0 0 0,1 0 0 0 0,-1-1 0 0 0,1 1 0 0 0,0-1 0 0 0,0 0 0 0 0,0 1 1 0 0,0-1-1 0 0,1 0 0 0 0,0 1 0 0 0,0-1 0 0 0,0 0 0 0 0,0 0 0 0 0,1-1 0 0 0,-1 1 0 0 0,1 0 1 0 0,0-1-1 0 0,0 0 0 0 0,0 1 0 0 0,1-1 0 0 0,-1-1 0 0 0,1 1 0 0 0,0 0 0 0 0,0-1 0 0 0,0 0 0 0 0,0 0 1 0 0,0 0-1 0 0,0 0 0 0 0,0-1 0 0 0,1 1 0 0 0,-1-1 0 0 0,0 0 0 0 0,1 0 0 0 0,-1-1 0 0 0,1 0 1 0 0,0 1-1 0 0,0-2 0 0 0,264 29 1845 0 0,-130-8-2789 0 0,-82-24-2901 0 0,-4-12-6089 0 0,-43 11 2882 0 0</inkml:trace>
  <inkml:trace contextRef="#ctx0" brushRef="#br0" timeOffset="4597.517">4907 297 21797 0 0,'0'0'1312'0'0,"0"0"-118"0"0,0 0-329 0 0,0 0-488 0 0,0 0-361 0 0,0 0-182 0 0,0 0-61 0 0,0 0 58 0 0,30-1 115 0 0,101-3 40 0 0,10 38-196 0 0,-101-17-54 0 0,87 34-2485 0 0,-45-14-6251 0 0,-53-24-2100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5:26.6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105.95313"/>
      <inkml:brushProperty name="anchorY" value="-27426.74414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8443.01563"/>
      <inkml:brushProperty name="anchorY" value="-30754.83789"/>
      <inkml:brushProperty name="scaleFactor" value="0.5"/>
    </inkml:brush>
  </inkml:definitions>
  <inkml:trace contextRef="#ctx0" brushRef="#br0">415 163 5689 0 0,'0'0'0'0'0,"0"0"304"0"0,0 0-140 0 0,0 0 78 0 0,0 0 34 0 0,0 0-23 0 0,0 0 106 0 0,0 0 224 0 0,0 0 109 0 0,0 0 165 0 0,0 0 21 0 0,0 0-63 0 0,0 0 84 0 0,19-17 66 0 0,1-2 1 0 0,1 0 7 0 0,-4 2-99 0 0,-4 5-214 0 0,-4 4-160 0 0,-5 3-188 0 0,-1 3-165 0 0,-3 2-78 0 0,0 0-54 0 0,-1 1 1 0 0,0 0 20 0 0,0-1 1 0 0,1 1 67 0 0,-1-1 29 0 0,0 0 44 0 0,-1 1-73 0 0,0-1-96 0 0,-1 0-50 0 0,-1 0-79 0 0,-1-1 50 0 0,-1 1-22 0 0,-2-1 5 0 0,-2 1 9 0 0,-1 0-12 0 0,-1 0 23 0 0,-1 0 12 0 0,-2 0 44 0 0,-1 0-1 0 0,-1 0 60 0 0,-2 1-25 0 0,0 0 2 0 0,-1 0 20 0 0,-1 0-6 0 0,0 1-17 0 0,1-1-13 0 0,0 1-25 0 0,0 0-14 0 0,2 0 20 0 0,2 0 39 0 0,2 0-1 0 0,2 0-6 0 0,4 0-33 0 0,1 0-74 0 0,3-1-113 0 0,2 0-105 0 0,1 0-103 0 0,1-1-96 0 0,0 0 53 0 0,1 0 84 0 0,-1 0 208 0 0,1 0 154 0 0,1 1 161 0 0,-1 1 70 0 0,2 0-38 0 0,0 0-41 0 0,2 1-52 0 0,0 0-47 0 0,0 0-21 0 0,0 1 0 0 0,1 0-13 0 0,-1-1-35 0 0,0 1-9 0 0,-1 0-1 0 0,0 1-20 0 0,-2-1 32 0 0,0 1 46 0 0,-1 1 54 0 0,0 0 82 0 0,-1 2 1 0 0,-1 1 18 0 0,-1 2-38 0 0,-1 3-43 0 0,-1 2 0 0 0,-2 3-42 0 0,-2 3 19 0 0,-1 3 29 0 0,-1 2-47 0 0,-2 4 45 0 0,0 3-42 0 0,-1 2-26 0 0,-1 3 36 0 0,1 2-24 0 0,-1 2-2 0 0,0 3 11 0 0,0 0-23 0 0,1 2 25 0 0,2 2 11 0 0,1 1 16 0 0,1 1-30 0 0,2 0 38 0 0,2 0-49 0 0,2 0 33 0 0,1 0 45 0 0,1-1 90 0 0,0 2-50 0 0,2-1 23 0 0,0 1-79 0 0,2 1-81 0 0,0-1 56 0 0,1 2-34 0 0,2-1 26 0 0,0 0-7 0 0,1-1 3 0 0,0-1 0 0 0,1 0 19 0 0,0-2-6 0 0,0-1-6 0 0,0-1 21 0 0,-1-2-7 0 0,0-2 3 0 0,0-2 19 0 0,-1-2-24 0 0,0-4-2 0 0,-1-4 19 0 0,-1-2-25 0 0,0-5 26 0 0,0-2-8 0 0,-1-4 13 0 0,0-3 15 0 0,-2-3-13 0 0,1-2 34 0 0,-1-3-38 0 0,-1-1-16 0 0,1-2 22 0 0,-1-1-27 0 0,0-1-20 0 0,0-1 14 0 0,0 0-44 0 0,0-1 13 0 0,0 1 3 0 0,0-1-40 0 0,0 1 22 0 0,0-1-18 0 0,0 1 14 0 0,0-1 14 0 0,0 0-13 0 0,0-1 6 0 0,0 1 35 0 0,0-1-1 0 0,0 0 21 0 0,0 0 15 0 0,0 0 7 0 0,0 0 47 0 0,0 0-13 0 0,0 0 35 0 0,0 0-17 0 0,0 0-3 0 0,0 0-27 0 0,0 0-21 0 0,0 0-52 0 0,0 0 3 0 0,0 0-43 0 0,0 0-19 0 0,0 0-16 0 0,0 0-17 0 0,0 0-16 0 0,0 0-6 0 0,0 0-10 0 0,0 0-18 0 0,0 0 14 0 0,-1 0 4 0 0,1 1 8 0 0,-1 0 18 0 0,1 1-5 0 0,-1 0-25 0 0,1 1-20 0 0,-1 0-52 0 0,1-1-25 0 0,-1 0-63 0 0,2-1 50 0 0,0 1 65 0 0,2-1 46 0 0,1 1 115 0 0,3 0-7 0 0,2-1 22 0 0,4 1 19 0 0,4-1-24 0 0,3 0 0 0 0,5-2 8 0 0,3-1-22 0 0,3-3-2 0 0,2-1-29 0 0,0-1-21 0 0,0-2 23 0 0,-2 0-19 0 0,-2 1 24 0 0,-4-1 2 0 0,-4 2-18 0 0,-3 1-12 0 0,-5 2-16 0 0,-4 1-34 0 0,-4 1 16 0 0,-2 1-82 0 0,-2 1-108 0 0,-2 0-169 0 0,-1 0-150 0 0,-1 1-376 0 0,-2 1-603 0 0,-2 2-1082 0 0,-2 3-1598 0 0,-1 2-1150 0 0,-1 0-2111 0 0,2-2 9013 0 0</inkml:trace>
  <inkml:trace contextRef="#ctx0" brushRef="#br1" timeOffset="963.857">365 245 336 0 0,'0'0'0'0'0,"0"0"3145"0"0,0 0-3847 0 0,0 0 1221 0 0,0 0-584 0 0,0 0-2 0 0,0 0 34 0 0,0 0 26 0 0,0 0 50 0 0,9-31 91 0 0,1-4 428 0 0,-1-3 633 0 0,0 3 466 0 0,-2 6 520 0 0,-3 6 59 0 0,-1 6-235 0 0,-2 4-181 0 0,-1 3-370 0 0,-1 4-259 0 0,0 2-364 0 0,0 1-335 0 0,0 2-307 0 0,1 1-298 0 0,-1 0-159 0 0,1 1-94 0 0,-1-1 66 0 0,0 3 135 0 0,-2 2 110 0 0,-2 4 113 0 0,-2 4 48 0 0,-3 6-36 0 0,-2 5-18 0 0,-4 7 5 0 0,-4 6-70 0 0,-2 5 18 0 0,-1 6 10 0 0,-2 3 13 0 0,1 5-12 0 0,-1 1-4 0 0,3 0-55 0 0,2-2-41 0 0,3-4 27 0 0,3-6-42 0 0,4-6 39 0 0,3-7 7 0 0,2-8 7 0 0,3-5 10 0 0,2-7-57 0 0,0-3 17 0 0,1-4-8 0 0,1-3-10 0 0,2-1-34 0 0,1-1-112 0 0,4-1-176 0 0,3-1-220 0 0,3-1-244 0 0,4-4-188 0 0,4-2-97 0 0,3-3 49 0 0,3-2 147 0 0,1-3 347 0 0,1 0 241 0 0,-2-1 335 0 0,-2 1 240 0 0,-3 1 294 0 0,-4 3 304 0 0,-4 1 338 0 0,-4 3 125 0 0,-4 3-7 0 0,-4 3-167 0 0,-1 1-336 0 0,-3 1-291 0 0,0 1-303 0 0,-1 2-232 0 0,-1 0 29 0 0,-1 3 62 0 0,-1 4 140 0 0,-3 3 124 0 0,-4 6-57 0 0,-4 6-43 0 0,-3 6-58 0 0,-6 6-17 0 0,-3 7-31 0 0,-4 5-33 0 0,-2 4 15 0 0,-2 3-35 0 0,1 2 18 0 0,0 0 3 0 0,2 0-20 0 0,2-4 7 0 0,5-4-12 0 0,5-5-54 0 0,4-7-13 0 0,6-6-47 0 0,4-7-55 0 0,4-5-36 0 0,5-4-42 0 0,4-5-87 0 0,3-3-101 0 0,4-3-109 0 0,3-3-149 0 0,5-1-100 0 0,4-4-44 0 0,4-4 7 0 0,3-2 102 0 0,4-3 183 0 0,2-2 152 0 0,1 0 151 0 0,0-1 127 0 0,-3 0 85 0 0,-2 2 170 0 0,-4 2 178 0 0,-6 2 179 0 0,-4 3 185 0 0,-6 2 80 0 0,-6 2 9 0 0,-3 1-53 0 0,-3 2-138 0 0,-3 2 73 0 0,-2 2-127 0 0,-3 4-70 0 0,-2 3-21 0 0,-4 5-257 0 0,-3 6-26 0 0,-3 4-66 0 0,-3 6-25 0 0,-3 2-19 0 0,-1 3 21 0 0,-2 2-37 0 0,-1 0 2 0 0,1 0-11 0 0,1-1-46 0 0,0-2 32 0 0,3-1-4 0 0,1-2 1 0 0,3 0 1 0 0,2-3-19 0 0,2-2-22 0 0,4-2-51 0 0,2-2-137 0 0,3-2-50 0 0,3-3-128 0 0,4-1-161 0 0,3-3-87 0 0,6-1-253 0 0,4-3-260 0 0,4-2-143 0 0,5-2-167 0 0,3-3 5 0 0,4-1 184 0 0,2-2 201 0 0,1-2 375 0 0,-1-3 393 0 0,-1-1 484 0 0,-2-2 552 0 0,-4 0 419 0 0,-5 1 306 0 0,-4 1 158 0 0,-6 2-66 0 0,-3 0-161 0 0,-4 2-128 0 0,-3 2-240 0 0,-2 1-314 0 0,-3 2-186 0 0,-3 4-241 0 0,-3 3-167 0 0,-3 5-81 0 0,-3 4-76 0 0,-4 5-300 0 0,-1 2-576 0 0,-3 4-941 0 0,-1 2-1614 0 0,-1 4-10982 0 0,5-6 18262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3:19.607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7364 3609 7066 0 0,'0'0'1024'0'0,"0"0"-215"0"0,0 0-158 0 0,0 0-111 0 0,0 0-58 0 0,0 0-52 0 0,0 0-96 0 0,0 0-144 0 0,0 0-111 0 0,0 0-52 0 0,0 0-42 0 0,11-53 4267 0 0,-12 47-4115 0 0,0-1 1 0 0,0 1 0 0 0,-1 0 0 0 0,0 0-1 0 0,0 0 1 0 0,0 0 0 0 0,-1 1 0 0 0,0-1-1 0 0,0 1 1 0 0,0-1 0 0 0,-1 1-1 0 0,0 0 1 0 0,0 0 0 0 0,0 0 0 0 0,0 1-1 0 0,-1 0 1 0 0,0 0 0 0 0,0 0-1 0 0,0 0 1 0 0,0 1 0 0 0,0 0 0 0 0,-1 0-1 0 0,-3-2-137 0 0,-143-54 1058 0 0,145 57-856 0 0,-255-61 785 0 0,-143 10 391 0 0,320 44-1303 0 0,-1 3-1 0 0,0 5 1 0 0,0 3 0 0 0,0 4-1 0 0,1 4 1 0 0,0 3 0 0 0,0 5-1 0 0,2 2 1 0 0,0 5 0 0 0,-1 4-75 0 0,17 0 22 0 0,1 3 0 0 0,2 3 0 0 0,1 2 0 0 0,2 4 1 0 0,2 2-1 0 0,2 2 0 0 0,1 3 0 0 0,-40 46-22 0 0,72-69-32 0 0,1 0 1 0 0,1 1-1 0 0,2 1 0 0 0,0 1 0 0 0,2 1 0 0 0,1 0 1 0 0,1 1-1 0 0,2 1 0 0 0,1 1 0 0 0,1 0 1 0 0,2 1-1 0 0,1-1 0 0 0,2 2 0 0 0,1-1 1 0 0,2 1-1 0 0,-1 34 32 0 0,34 146-23 0 0,13-89 11 0 0,13-11 106 0 0,-50-100-401 0 0,0-2 2064 0 0,-2-5-3333 0 0,-1-2-3162 0 0,-1-4-4385 0 0,-1-1-26 0 0</inkml:trace>
  <inkml:trace contextRef="#ctx0" brushRef="#br0" timeOffset="894.914">5087 4947 7930 0 0,'0'0'292'0'0,"0"0"-30"0"0,0 0-68 0 0,0 0-66 0 0,0 0-33 0 0,0 0-33 0 0,0 0-30 0 0,0 0 8 0 0,0 0 59 0 0,0 0 113 0 0,0 0 139 0 0,0 0 138 0 0,0 0 139 0 0,-8 0 122 0 0,-2 2-215 0 0,-8 0-366 0 0,18-5 5233 0 0,391-245-3815 0 0,693-401-1074 0 0,-695 436-353 0 0,-169 113 637 0 0,-216 98-677 0 0,0 0 1182 0 0,-3 1-3315 0 0,0 0-2891 0 0,-1 0-4000 0 0,0 2 2576 0 0</inkml:trace>
  <inkml:trace contextRef="#ctx0" brushRef="#br0" timeOffset="2200.736">4861 5114 2897 0 0,'0'0'-48'0'0,"0"0"-42"0"0,0 0-43 0 0,0 0 1 0 0,0 0 32 0 0,0 0 68 0 0,0 0 113 0 0,0 0 41 0 0,0 0 19 0 0,0 0 11 0 0,0 0 51 0 0,0 0 245 0 0,0 0 371 0 0,3-5 325 0 0,17-5 2387 0 0,-7 51-812 0 0,-10-29-3117 0 0,5 256 1871 0 0,-49 1229 1220 0 0,-15-681-1738 0 0,24 44 366 0 0,0 301 888 0 0,32-1122-2202 0 0,-27 1053 1780 0 0,26-471-736 0 0,41 21 682 0 0,-47-595-2159 0 0,2-70-4992 0 0,5-33-2677 0 0,0 34-2031 0 0</inkml:trace>
  <inkml:trace contextRef="#ctx0" brushRef="#br0" timeOffset="3480.664">7509 3588 3609 0 0,'0'0'805'0'0,"0"0"171"0"0,0 0 99 0 0,0 0-121 0 0,0 0-247 0 0,0 0-212 0 0,0 0-138 0 0,0 0-86 0 0,0 0-21 0 0,0 0 0 0 0,0 0-30 0 0,1 8 1020 0 0,15 133 2108 0 0,-18-99-3153 0 0,-29 563 2857 0 0,27 1634-357 0 0,-50-1144-2238 0 0,10-390 62 0 0,-14 304 289 0 0,6-178-170 0 0,75-4 170 0 0,7-197 135 0 0,-47-555-1454 0 0,0-106-9967 0 0,12 17 5537 0 0,4 2-3801 0 0</inkml:trace>
  <inkml:trace contextRef="#ctx0" brushRef="#br0" timeOffset="4413.539">4701 12300 11266 0 0,'0'0'1430'0'0,"0"0"-1001"0"0,0 0-275 0 0,0 0-180 0 0,0 0-194 0 0,0 0-53 0 0,0 0 101 0 0,0 0 163 0 0,0 0 215 0 0,0 0 170 0 0,0 0 71 0 0,3-1 64 0 0,242-113 3435 0 0,9-3-3843 0 0,704-385 382 0 0,88-54 1052 0 0,-838 453-1241 0 0,-252 120-5141 0 0,11 6-3378 0 0,23-15 805 0 0</inkml:trace>
  <inkml:trace contextRef="#ctx0" brushRef="#br0" timeOffset="5067.141">4691 12229 3321 0 0,'0'0'-4'0'0,"0"0"-51"0"0,0 0-20 0 0,0 0 15 0 0,0 0 36 0 0,0 0 34 0 0,0 0 10 0 0,0 0 28 0 0,0 0 77 0 0,10 8 422 0 0,-9-5 3323 0 0,-23 1-3701 0 0,13-5-4983 0 0,9 1 1736 0 0</inkml:trace>
  <inkml:trace contextRef="#ctx0" brushRef="#br0" timeOffset="6384.966">4563 12147 1672 0 0,'0'0'833'0'0,"0"0"-535"0"0,0 0-216 0 0,0 0-30 0 0,0 0 56 0 0,0 0 173 0 0,0 0 301 0 0,0 0 339 0 0,0 0 290 0 0,0 0 131 0 0,0 0-53 0 0,0 0-150 0 0,0 0-193 0 0,5 7 944 0 0,-5-5 1617 0 0,-62-49-3167 0 0,50 39-183 0 0,1 0 0 0 0,1-1-1 0 0,0 0 1 0 0,0-1 0 0 0,1 0 0 0 0,0-1 0 0 0,0 0 0 0 0,1 0 0 0 0,1 0 0 0 0,0-1-1 0 0,1 0 1 0 0,0-1 0 0 0,0 1 0 0 0,2-1 0 0 0,-1 0 0 0 0,2-1 0 0 0,0 1 0 0 0,0 0 0 0 0,0-13-158 0 0,-21-147 1655 0 0,96 117-4059 0 0,-72 56 2386 0 0,117-38-2548 0 0,-38 19-5023 0 0,-78 19 7384 0 0,23-6-8134 0 0</inkml:trace>
  <inkml:trace contextRef="#ctx0" brushRef="#br0" timeOffset="9201.162">4605 4133 3905 0 0,'0'0'-14'0'0,"0"0"-20"0"0,0 0-6 0 0,0 0 0 0 0,0 0 5 0 0,0 0 24 0 0,0 0 18 0 0,0 0 8 0 0,0 5-1 0 0,2 234 256 0 0,-40 36-243 0 0,-15 422-117 0 0,50 133-426 0 0,-61 37 1364 0 0,64 254 1357 0 0,-14-675-1313 0 0,5 318 1583 0 0,-12-225 780 0 0,28-65-2337 0 0,-51-164 2536 0 0,32-31-2983 0 0,-39-38 1839 0 0,-7-43-303 0 0,47-107-1370 0 0,10-80-5432 0 0,1-9-5298 0 0,0-6 2051 0 0</inkml:trace>
  <inkml:trace contextRef="#ctx0" brushRef="#br0" timeOffset="11523.833">4704 5109 3153 0 0,'0'0'25'0'0,"0"0"-29"0"0,0 0-15 0 0,0 0 7 0 0,0 0-2 0 0,0 0-5 0 0,0 0-2 0 0,0 0 27 0 0,0 0 8 0 0,-21 23 142 0 0,-192 92 1049 0 0,-178 103 1198 0 0,42-18 1216 0 0,-133 60-715 0 0,355-208-1700 0 0,-71 1-1238 0 0,170-48-270 0 0,-62 13 172 0 0,39 3-4803 0 0,44-14 593 0 0,5-4-511 0 0</inkml:trace>
  <inkml:trace contextRef="#ctx0" brushRef="#br0" timeOffset="11986.764">2667 5988 1712 0 0,'0'0'144'0'0,"0"0"-2000"0"0</inkml:trace>
  <inkml:trace contextRef="#ctx0" brushRef="#br0" timeOffset="13926.802">2667 5988 784 0 0,'9'3'524'0'0,"-9"-2"-433"0"0,0-1 1 0 0,-1 1-1 0 0,1-1 1 0 0,0 0-1 0 0,0 1 1 0 0,-1-1-1 0 0,1 1 1 0 0,0-1-1 0 0,0 1 1 0 0,0-1-1 0 0,0 1 1 0 0,0 0-1 0 0,-1-1 1 0 0,1 1-1 0 0,0-1 0 0 0,0 1 1 0 0,0-1-1 0 0,1 1 1 0 0,-1-1-1 0 0,0 1 1 0 0,0-1-1 0 0,0 1 1 0 0,0-1-1 0 0,0 1 1 0 0,1-1-1 0 0,-1 1 1 0 0,0-1-1 0 0,1 1-91 0 0,-12 0-151 0 0,-125 1 1204 0 0,129-3-640 0 0,0-1 0 0 0,0 0 0 0 0,0 0 0 0 0,1 0 0 0 0,-1-1 0 0 0,1 0 0 0 0,-1 0 1 0 0,1 0-1 0 0,0-1 0 0 0,1 0 0 0 0,-1 0 0 0 0,0-1 0 0 0,1 1 0 0 0,0-1 0 0 0,0-1 0 0 0,1 1 1 0 0,-1 0-1 0 0,1-2-413 0 0,-32-48 588 0 0,3-1 1 0 0,2-1-1 0 0,3-2 0 0 0,2-1 1 0 0,3-1-1 0 0,3-1 1 0 0,2-1-1 0 0,-6-48-588 0 0,6-15 738 0 0,5-1 1 0 0,5 0-1 0 0,6-1 0 0 0,8-32-738 0 0,10 48 37 0 0,4 2 0 0 0,6 0 0 0 0,4 2-1 0 0,5 1 1 0 0,29-58-37 0 0,-31 76 207 0 0,9-3-49 0 0,4 1 0 0 0,4 3 1 0 0,4 2-1 0 0,3 2 0 0 0,4 3 1 0 0,4 3-1 0 0,3 2 0 0 0,3 4 1 0 0,3 3-1 0 0,3 3 0 0 0,24-12-158 0 0,81-59 392 0 0,189-108-392 0 0,-265 179 13 0 0,2 4-1 0 0,4 5 1 0 0,96-34-13 0 0,119-13-36 0 0,147-20 36 0 0,-346 92-2 0 0,194-33 10 0 0,2 14 0 0 0,3 15 0 0 0,85 10-8 0 0,71-10 180 0 0,-123 5-151 0 0,0 16 1 0 0,82 18-30 0 0,-292 11-3 0 0,-2 7-1 0 0,0 6 1 0 0,-2 6-1 0 0,-1 7 1 0 0,12 11 3 0 0,-116-35-49 0 0,0 2 0 0 0,-1 2 0 0 0,-1 2 0 0 0,-1 2 0 0 0,-1 1 0 0 0,-1 1 0 0 0,-1 3 0 0 0,-2 0 0 0 0,-1 2 0 0 0,-1 2 0 0 0,-2 1 0 0 0,-1 1 0 0 0,-2 1 0 0 0,4 9 49 0 0,72 83 76 0 0,-97-111 127 0 0,-5-17-245 0 0,-1 0 0 0 0,1 1 0 0 0,-1-1 1 0 0,1 0-1 0 0,-1 0 0 0 0,1 0 0 0 0,-1 1 0 0 0,1-1 0 0 0,-1 0 0 0 0,1 0 0 0 0,-1 0 0 0 0,1 0 1 0 0,-1 0-1 0 0,0 0 0 0 0,1 0 0 0 0,-1-1 0 0 0,1 1 0 0 0,-1 0 0 0 0,1 0 0 0 0,-1 0 0 0 0,1 0 1 0 0,-1-1-1 0 0,1 1 0 0 0,-1 0 0 0 0,1 0 0 0 0,-1-1 0 0 0,1 1 0 0 0,-1 0 0 0 0,1-1 0 0 0,0 1 1 0 0,-1-1-1 0 0,1 1 0 0 0,0-1 0 0 0,-1 1 0 0 0,1 0 0 0 0,0-1 0 0 0,-1 1 0 0 0,1-1 0 0 0,0 1 1 0 0,0-1-1 0 0,0 0 0 0 0,-1 1 0 0 0,1-1 0 0 0,0 1 0 0 0,0-1 0 0 0,0 1 0 0 0,0-1 0 0 0,0 1 1 0 0,0-1-1 0 0,0 0 0 0 0,0 1 0 0 0,0-1 0 0 0,0 1 0 0 0,1-1 0 0 0,-1 1 0 0 0,0-1 1 0 0,0 1-1 0 0,0-1 0 0 0,1 1 0 0 0,-1-1 0 0 0,0 1 0 0 0,1-1 42 0 0,-62 2-1317 0 0,-109 71 1006 0 0,4 6 0 0 0,-60 44 311 0 0,-5 3-89 0 0,109-63 63 0 0,4 5 1 0 0,3 5-1 0 0,3 6 1 0 0,3 4-1 0 0,-58 60 26 0 0,110-88-158 0 0,-201 177-3027 0 0,222-204 1403 0 0,-1-1 0 0 0,-1-1 0 0 0,-1-2 0 0 0,-2-2 0 0 0,0-2 0 0 0,-25 7 1782 0 0,44-18-3442 0 0</inkml:trace>
  <inkml:trace contextRef="#ctx0" brushRef="#br0" timeOffset="15695.067">2537 6383 3609 0 0,'0'0'-4'0'0,"0"0"18"0"0,0 0 17 0 0,0 0 12 0 0,0 0 19 0 0,0 0 40 0 0,0 0 149 0 0,0 0 285 0 0,0 0 353 0 0,0 0 379 0 0,0 0 270 0 0,0 0 66 0 0,0 0-101 0 0,7-21-222 0 0,21-63-332 0 0,-21 63-327 0 0,-7 21-300 0 0,0 0-278 0 0,0 0-256 0 0,0 0-228 0 0,0 849 272 0 0,22 483 2956 0 0,26-164-1471 0 0,-70-445-571 0 0,12 89-508 0 0,13-655-259 0 0,1-71 217 0 0,-4 0 0 0 0,-4 0 0 0 0,-3 0 0 0 0,-9 30-196 0 0,-58 346 510 0 0,61-299-345 0 0,-6 0 0 0 0,-20 58-165 0 0,22-149 143 0 0,6-33-85 0 0,1 1 1 0 0,2 0 0 0 0,2 0 0 0 0,2 1-1 0 0,1 0 1 0 0,2 0 0 0 0,4 26-59 0 0,36 64 153 0 0,-25-37-562 0 0,59-108 1061 0 0,486-262-157 0 0,270-95-350 0 0,-745 329 14 0 0,1 3-1 0 0,3 3 1 0 0,76-19-159 0 0,-97 55-292 0 0,-48 2-3553 0 0,0-1-5054 0 0,-11-1-667 0 0</inkml:trace>
  <inkml:trace contextRef="#ctx0" brushRef="#br0" timeOffset="17174.598">9506 2568 8922 0 0,'0'0'249'0'0,"0"0"175"0"0,0 0 60 0 0,0 0-90 0 0,0 0-151 0 0,0 0-170 0 0,0 0-129 0 0,0 0-76 0 0,0 0-15 0 0,0 0 17 0 0,0 0 18 0 0,0 0 37 0 0,1-6 0 0 0,3-19-16 0 0,11 45 408 0 0,-2 36 7 0 0,-2 1 1 0 0,-2 0 0 0 0,-4 0 0 0 0,-1 0-1 0 0,-3 1 1 0 0,-3 7-325 0 0,2-32 59 0 0,-56 1404 1776 0 0,56-163 1160 0 0,-21-841-2019 0 0,-27 1613 1542 0 0,52-1594-2105 0 0,-18-152 86 0 0,-32 576 688 0 0,35-623-373 0 0,-22-261-338 0 0,15 6-582 0 0,1 1 0 0 0,0 0 0 0 0,-1 2 0 0 0,1 0 1 0 0,0 0-1 0 0,0 2 0 0 0,0 0 0 0 0,0 1 0 0 0,0 1 0 0 0,1 0 1 0 0,-1 1-1 0 0,1 1 0 0 0,1 1 0 0 0,-9 5 106 0 0,-28 9-32 0 0,-212 85 101 0 0,-229 132-69 0 0,297-141-37 0 0,-3-8 0 0 0,-47 6 37 0 0,-60 45-158 0 0,290-106-4101 0 0,53-9-5938 0 0,-27-21 2322 0 0</inkml:trace>
  <inkml:trace contextRef="#ctx0" brushRef="#br0" timeOffset="19427.081">8068 4179 5265 0 0,'0'0'399'0'0,"0"0"92"0"0,0 0 46 0 0,0 0 51 0 0,0 0-102 0 0,0 0-113 0 0,0 0-50 0 0,0 0-11 0 0,0 0 53 0 0,0 0 49 0 0,0 0 12 0 0,0 0 47 0 0,0 0 49 0 0,3-17 30 0 0,12-53 21 0 0,-15 71-537 0 0,1-1 0 0 0,-1 0 1 0 0,1 0-1 0 0,-1 0 1 0 0,1 0-1 0 0,-1 0 1 0 0,1 0-1 0 0,-1 0 0 0 0,1 0 1 0 0,-1 0-1 0 0,1 0 1 0 0,-1 0-1 0 0,1 0 1 0 0,-1 0-1 0 0,1 0 1 0 0,-1 0-1 0 0,1 0 0 0 0,-1-1 1 0 0,1 1-1 0 0,-1 0 1 0 0,1 0-1 0 0,-1-1 1 0 0,1 1-1 0 0,-1 0 0 0 0,1-1 1 0 0,-1 1-1 0 0,0 0 1 0 0,1-1-1 0 0,-1 1 1 0 0,0-1-1 0 0,1 1 0 0 0,-1 0 1 0 0,0-1-1 0 0,1 1 1 0 0,-1-1-1 0 0,0 1 1 0 0,0-1-1 0 0,0 1 1 0 0,1-1-1 0 0,-1 1 0 0 0,0-1 1 0 0,0 1-1 0 0,0-1 1 0 0,0 0-1 0 0,0 1 1 0 0,0-1-1 0 0,0 1 0 0 0,0-1 1 0 0,0 1-1 0 0,0-1-36 0 0,6 36-363 0 0,-6-35 512 0 0,-9 263 876 0 0,-5-88-438 0 0,24-247-12090 0 0,-9 61 7688 0 0</inkml:trace>
  <inkml:trace contextRef="#ctx0" brushRef="#br0" timeOffset="19664.355">7946 4150 3961 0 0,'0'0'945'0'0,"0"0"352"0"0,0 0 307 0 0,0 0 52 0 0,0 0-150 0 0,0 0-266 0 0,0 0-256 0 0,0 0-245 0 0,0 0-208 0 0,0 0-83 0 0,0 0 7 0 0,0 0 20 0 0,0 0 21 0 0,8-24-20 0 0,26-72-83 0 0,-33 92-368 0 0,1 1 0 0 0,0 0 0 0 0,0-1 0 0 0,0 1-1 0 0,0 0 1 0 0,1 0 0 0 0,-1 1 0 0 0,1-1 0 0 0,-1 0-1 0 0,1 1 1 0 0,0 0 0 0 0,0 0 0 0 0,0 0 0 0 0,0 0 0 0 0,0 0-1 0 0,1 0 1 0 0,-1 1 0 0 0,1-1 0 0 0,-1 1 0 0 0,1 0-1 0 0,-1 0 1 0 0,1 1 0 0 0,0-1 0 0 0,0 1-25 0 0,12-4 51 0 0,227-58-1462 0 0,-238 64-5718 0 0,-20 17 2512 0 0,14-18 4286 0 0,-5 4-4034 0 0</inkml:trace>
  <inkml:trace contextRef="#ctx0" brushRef="#br0" timeOffset="19915.458">8036 4256 11811 0 0,'0'0'2327'0'0,"0"0"-1519"0"0,0 0-553 0 0,0 0-102 0 0,0 0 76 0 0,0 0 179 0 0,0 0 109 0 0,0 0-29 0 0,0 0-102 0 0,0 0-150 0 0,0 0-112 0 0,29-4-73 0 0,139-22-20 0 0,-155 25-334 0 0,42-2-976 0 0,-29 17-7657 0 0,-24-9 1630 0 0</inkml:trace>
  <inkml:trace contextRef="#ctx0" brushRef="#br0" timeOffset="20348.74">8109 4825 8818 0 0,'0'0'2183'0'0,"0"0"-1960"0"0,0 0-506 0 0,0 0 7 0 0,0 0 155 0 0,0 0 195 0 0,0 0 120 0 0,0 0 78 0 0,0 0-8 0 0,0 0-6 0 0,0 0-20 0 0,0 0-5 0 0,0 0 110 0 0,1 19 58 0 0,-9 157 482 0 0,-61 154-391 0 0,69-328-437 0 0,-1-1 0 0 0,1 0 0 0 0,0 1 0 0 0,0-1 0 0 0,0 0 0 0 0,0 1 0 0 0,0-1 0 0 0,0 0 0 0 0,1 1 0 0 0,-1-1 0 0 0,0 0 0 0 0,0 1 0 0 0,1-1 0 0 0,-1 0 0 0 0,1 0 0 0 0,0 1 0 0 0,-1-1-1 0 0,1 0 1 0 0,0 0 0 0 0,-1 0 0 0 0,1 0 0 0 0,0 0 0 0 0,0 0 0 0 0,0 0 0 0 0,0 0 0 0 0,0 0 0 0 0,0-1 0 0 0,0 1 0 0 0,0 0 0 0 0,1 0 0 0 0,-1-1 0 0 0,0 1 0 0 0,0-1 0 0 0,1 1 0 0 0,-1-1 0 0 0,0 0 0 0 0,0 0 0 0 0,1 1-1 0 0,-1-1 1 0 0,0 0 0 0 0,1 0 0 0 0,-1 0 0 0 0,0 0 0 0 0,1 0 0 0 0,-1-1 0 0 0,0 1 0 0 0,1 0 0 0 0,-1 0 0 0 0,0-1 0 0 0,1 1 0 0 0,-1-1 0 0 0,0 0 0 0 0,0 1 0 0 0,0-1 0 0 0,0 0 0 0 0,0 1 0 0 0,1-1 0 0 0,-1 0 0 0 0,0-1-55 0 0,11 0-231 0 0,51-12-18 0 0,34-8 845 0 0,-70 18-4170 0 0,-6 3-3575 0 0,-24 1 317 0 0</inkml:trace>
  <inkml:trace contextRef="#ctx0" brushRef="#br0" timeOffset="20899.989">8042 5719 5593 0 0,'0'0'744'0'0,"0"0"-818"0"0,0 0-152 0 0,0 0 65 0 0,0 0 173 0 0,0 0 177 0 0,0 0 135 0 0,0 0 136 0 0,0 0 123 0 0,0 0 83 0 0,0 0-38 0 0,0 0-45 0 0,0 0-19 0 0,-8 22-11 0 0,-27 71 26 0 0,23 63 879 0 0,13-141-1383 0 0,1 0 1 0 0,0 0-1 0 0,1 0 1 0 0,0-1-1 0 0,1 0 1 0 0,1 1-1 0 0,0-1 1 0 0,1-1-1 0 0,1 1 1 0 0,0-1 0 0 0,3 3-76 0 0,-7-11 86 0 0,0 1 0 0 0,0-1 0 0 0,0 0 0 0 0,1-1 1 0 0,0 1-1 0 0,0-1 0 0 0,0 0 0 0 0,1 0 1 0 0,-1 0-1 0 0,1 0 0 0 0,0-1 0 0 0,0 0 0 0 0,0 0 1 0 0,0 0-1 0 0,1 0 0 0 0,-1-1 0 0 0,1 0 1 0 0,0 0-1 0 0,-1-1 0 0 0,1 0 0 0 0,0 0 0 0 0,0 0 1 0 0,0 0-1 0 0,0-1 0 0 0,0 0 0 0 0,0 0 1 0 0,0-1-1 0 0,0 0 0 0 0,0 0-86 0 0,2-4 114 0 0,0 0 0 0 0,0-1 0 0 0,-1 0-1 0 0,0 0 1 0 0,0 0 0 0 0,-1-1 0 0 0,0 0 0 0 0,0-1 0 0 0,0 1 0 0 0,-1-1-1 0 0,0 0 1 0 0,-1-1 0 0 0,0 1 0 0 0,0-1 0 0 0,-1 0 0 0 0,3-8-114 0 0,0-1 159 0 0,-1 0 0 0 0,0 0 0 0 0,-2 0 0 0 0,0 0 0 0 0,-1-1 0 0 0,0 1 0 0 0,-2-1 1 0 0,0 1-1 0 0,-1-1 0 0 0,-4-15-159 0 0,-16-7 136 0 0,5 34-2895 0 0,4 55-7901 0 0,12-38 4724 0 0</inkml:trace>
  <inkml:trace contextRef="#ctx0" brushRef="#br0" timeOffset="21583.04">8062 6781 3337 0 0,'0'0'92'0'0,"0"0"-72"0"0,0 0 30 0 0,0 0 116 0 0,0 0 190 0 0,0 0 256 0 0,0 0 252 0 0,0 0 103 0 0,0 0-59 0 0,0 0-202 0 0,0 0-246 0 0,0 0-191 0 0,17-17-115 0 0,54-56-66 0 0,-68 70-129 0 0,1 0 1 0 0,-1 0 0 0 0,0 0-1 0 0,0 0 1 0 0,-1 0 0 0 0,1-1-1 0 0,0 1 1 0 0,-1-1 0 0 0,0 0 0 0 0,0 0-1 0 0,0 0 1 0 0,-1 0 0 0 0,1 0-1 0 0,-1 0 1 0 0,0 0 0 0 0,0 0-1 0 0,0-1 1 0 0,-1 1 0 0 0,1 0 0 0 0,-1-1-1 0 0,0 0 41 0 0,0-2-107 0 0,-54 0-300 0 0,41 12 564 0 0,1 0-1 0 0,0 0 1 0 0,0 1-1 0 0,0 1 1 0 0,0 0 0 0 0,1 1-1 0 0,1 0 1 0 0,-1 0-1 0 0,1 1 1 0 0,0 1-1 0 0,1-1 1 0 0,-7 11-157 0 0,-5 2 383 0 0,18-21-336 0 0,1 1 1 0 0,-1 0-1 0 0,1 0 0 0 0,0 0 0 0 0,0 0 1 0 0,0 0-1 0 0,0 0 0 0 0,0 0 0 0 0,0 1 0 0 0,1-1 1 0 0,-1 1-1 0 0,1-1 0 0 0,-1 1 0 0 0,1-1 1 0 0,0 1-1 0 0,0 0 0 0 0,0 0 0 0 0,1 0 1 0 0,-1-1-1 0 0,1 1 0 0 0,-1 0 0 0 0,1 0 1 0 0,0 0-1 0 0,0 0 0 0 0,0 0 0 0 0,1 0 1 0 0,-1 0-1 0 0,1 0 0 0 0,0-1 0 0 0,-1 1 0 0 0,1 0 1 0 0,0 0-1 0 0,1-1 0 0 0,-1 1 0 0 0,0 0 1 0 0,1-1-1 0 0,-1 1 0 0 0,1-1 0 0 0,0 0 1 0 0,0 0-1 0 0,0 1 0 0 0,0-1 0 0 0,0-1 1 0 0,1 1-1 0 0,-1 0 0 0 0,0 0 0 0 0,1-1 0 0 0,-1 1 1 0 0,1-1-1 0 0,0 0-47 0 0,71 34 198 0 0,-63-32-226 0 0,-1 1 1 0 0,0-1-1 0 0,-1 2 0 0 0,1-1 1 0 0,-1 1-1 0 0,0 1 0 0 0,0 0 0 0 0,0 0 1 0 0,-1 0-1 0 0,0 1 0 0 0,0 1 1 0 0,-1-1-1 0 0,0 1 0 0 0,0 0 1 0 0,4 8 27 0 0,-9-11 62 0 0,-1 0 0 0 0,1 0 0 0 0,-1 0 1 0 0,0 0-1 0 0,-1 1 0 0 0,1-1 1 0 0,-1 0-1 0 0,0 0 0 0 0,0 0 1 0 0,0 1-1 0 0,-1-1 0 0 0,0 0 1 0 0,0 0-1 0 0,0 0 0 0 0,-1 0 0 0 0,0 0 1 0 0,0 0-1 0 0,0 0 0 0 0,0-1 1 0 0,-1 1-1 0 0,0-1 0 0 0,0 1 1 0 0,0-1-1 0 0,0 0 0 0 0,-1 0 1 0 0,1-1-1 0 0,-1 1 0 0 0,0-1 0 0 0,0 1 1 0 0,-3 0-63 0 0,-5 5 478 0 0,0 0 0 0 0,0-1 1 0 0,-1 0-1 0 0,0-1 0 0 0,0 0 1 0 0,-1-1-1 0 0,0-1 0 0 0,0 0 0 0 0,0-1 1 0 0,-5 0-479 0 0,-35 1 1668 0 0,53-5-1827 0 0,1 0-218 0 0,18-13-6959 0 0,20 0 2174 0 0,-38 13 4984 0 0,12-3-2543 0 0,-1 0-1761 0 0</inkml:trace>
  <inkml:trace contextRef="#ctx0" brushRef="#br0" timeOffset="22286.889">7960 7357 3265 0 0,'0'0'208'0'0,"0"0"89"0"0,0 0 138 0 0,0 0 105 0 0,0 0 19 0 0,0 0-11 0 0,0 0-29 0 0,1 28-42 0 0,6 133 427 0 0,32 86 3195 0 0,-31-221-2551 0 0,-12-36 2423 0 0,-45-122-3793 0 0,117 102-1479 0 0,-53 25 889 0 0,0-2-1 0 0,-1 0 0 0 0,0-1 0 0 0,-1 0 0 0 0,0-1 1 0 0,0-1-1 0 0,-1 0 0 0 0,0-1 0 0 0,-1 0 0 0 0,0 0 0 0 0,0-1 1 0 0,-2-1-1 0 0,1 0 0 0 0,-2 0 0 0 0,4-6 413 0 0,3-87 298 0 0,-47 71 4495 0 0,20 99-4252 0 0,8-20-372 0 0,2 0 0 0 0,1 0-1 0 0,3 0 1 0 0,1 0-1 0 0,2-1 1 0 0,2 1 0 0 0,11 31-169 0 0,-6-60-3846 0 0,-8-11-2795 0 0,-4-4 260 0 0</inkml:trace>
  <inkml:trace contextRef="#ctx0" brushRef="#br0" timeOffset="22735.14">8073 8046 6825 0 0,'0'0'1299'0'0,"0"0"-632"0"0,0 0-61 0 0,0 0-42 0 0,0 0-99 0 0,0 0-85 0 0,0 0-33 0 0,0 0-11 0 0,0 0-18 0 0,4 29-66 0 0,25 201 585 0 0,-37-69 3200 0 0,10-157-3979 0 0,0 0 1 0 0,-1-1-1 0 0,1 1 0 0 0,1 0 0 0 0,-1-1 1 0 0,1 1-1 0 0,-1-1 0 0 0,1 0 1 0 0,0 1-1 0 0,0-1 0 0 0,0-1 1 0 0,0 1-1 0 0,1 0 0 0 0,-1-1 0 0 0,1 0 1 0 0,0 0-1 0 0,0 0 0 0 0,-1 0 1 0 0,1 0-1 0 0,0-1 0 0 0,0 0 1 0 0,1 0-1 0 0,-1 0 0 0 0,0 0 1 0 0,0-1-1 0 0,0 1 0 0 0,1-1 0 0 0,-1 0 1 0 0,1 0-59 0 0,46-2-5273 0 0,-43-4-2694 0 0,-8 3 2583 0 0</inkml:trace>
  <inkml:trace contextRef="#ctx0" brushRef="#br0" timeOffset="22980.304">8083 8242 17380 0 0,'0'0'-324'0'0,"0"0"-160"0"0,0 0-330 0 0,0 0 15 0 0,0 0 279 0 0,0 0 359 0 0,0 0 323 0 0,0 0 53 0 0,0 0-24 0 0,0 0-34 0 0,0 0-41 0 0,0 0-41 0 0,0 0-118 0 0,21-4-263 0 0,63-15-440 0 0,-24-5-6464 0 0,-50 19 321 0 0</inkml:trace>
  <inkml:trace contextRef="#ctx0" brushRef="#br0" timeOffset="23133.858">8032 8034 13859 0 0,'0'0'4545'0'0,"0"0"-4809"0"0,0 0-64 0 0,0 0-312 0 0,0 0 32 0 0,0 0 279 0 0,0 0 217 0 0,0 0 144 0 0,0 0-16 0 0,0 0-72 0 0,0 0-152 0 0,0 0-296 0 0,0 0-480 0 0,0 0-744 0 0,156-3-1049 0 0,-144 7-15 0 0,-4-1-4330 0 0</inkml:trace>
  <inkml:trace contextRef="#ctx0" brushRef="#br0" timeOffset="23453.256">8045 8832 12339 0 0,'0'0'2151'0'0,"0"0"-1994"0"0,0 0-277 0 0,0 0 61 0 0,0 0 74 0 0,0 0 44 0 0,1 27-18 0 0,4 84-12 0 0,34 37 174 0 0,-30-118-320 0 0,23 82 340 0 0,-15-38-2945 0 0,-32-105-6194 0 0,11 25 5633 0 0</inkml:trace>
  <inkml:trace contextRef="#ctx0" brushRef="#br0" timeOffset="23769.993">7987 8915 15011 0 0,'0'0'832'0'0,"0"0"-774"0"0,0 0-364 0 0,0 0-127 0 0,0 0 61 0 0,0 0 281 0 0,0 0 229 0 0,0 0 80 0 0,0 0 21 0 0,0 0-24 0 0,0 0-31 0 0,26 2 2 0 0,80 8 18 0 0,-98-9-163 0 0,0 0-1 0 0,-1 1 0 0 0,1 0 1 0 0,-1 0-1 0 0,1 1 0 0 0,-1 0 1 0 0,0 0-1 0 0,0 1 1 0 0,0 0-1 0 0,-1 0 0 0 0,1 0 1 0 0,-1 1-1 0 0,0 0 0 0 0,0 0 1 0 0,-1 1-1 0 0,1 0 0 0 0,-1 0 1 0 0,0 0-1 0 0,-1 0 0 0 0,0 1 1 0 0,0 0-1 0 0,0-1 0 0 0,-1 2 1 0 0,0-1-1 0 0,0 0 0 0 0,-1 1 1 0 0,0-1-1 0 0,1 3-40 0 0,-2-3 107 0 0,0 1 0 0 0,0-1 0 0 0,-1 1-1 0 0,0-1 1 0 0,0 1 0 0 0,0-1 0 0 0,-1 1 0 0 0,0-1-1 0 0,-1 0 1 0 0,0 1 0 0 0,0-1 0 0 0,0 0 0 0 0,-1 0 0 0 0,0 0-1 0 0,-1 0 1 0 0,1-1 0 0 0,-1 0 0 0 0,0 1 0 0 0,-1-1 0 0 0,0 0-1 0 0,0-1 1 0 0,0 1 0 0 0,0-1 0 0 0,-1 0 0 0 0,0-1 0 0 0,0 1-1 0 0,0-1 1 0 0,-1 0 0 0 0,1-1 0 0 0,-1 1 0 0 0,0-1 0 0 0,0-1-1 0 0,0 1 1 0 0,0-1 0 0 0,0-1 0 0 0,-1 1 0 0 0,1-1 0 0 0,-4 0-107 0 0,-124 22 776 0 0,77-20-4405 0 0,52-7-4865 0 0,5 2-1432 0 0</inkml:trace>
  <inkml:trace contextRef="#ctx0" brushRef="#br1" timeOffset="26887.886">2611 6239 4881 0 0,'0'0'351'0'0,"0"0"-30"0"0,0 0-105 0 0,0 0-54 0 0,0 0 11 0 0,0 0 84 0 0,0 0 149 0 0,0 0 194 0 0,0 0 121 0 0,0 0 13 0 0,0 0-31 0 0,2-7-64 0 0,1-2-251 0 0,3-11-242 0 0,-5-2 3396 0 0,-1 22-3256 0 0,0 0-85 0 0,0 0-110 0 0,-41 11-2943 0 0,-24 29 3025 0 0,36-21-268 0 0,-365 164 455 0 0,44-20 616 0 0,-205 107 2512 0 0,216-108-2546 0 0,90-83-149 0 0,248-78-905 0 0,1-1 0 0 0,-1 1 0 0 0,0 0 0 0 0,0-1 0 0 0,1 1 0 0 0,-1 0 0 0 0,1 0 0 0 0,-1 0 1 0 0,1-1-1 0 0,-1 1 0 0 0,1 0 0 0 0,0 0 0 0 0,-1 0 0 0 0,1 0 0 0 0,0 0 0 0 0,-1 0 0 0 0,1 0 0 0 0,0 0 0 0 0,0 0 1 0 0,0 0-1 0 0,0 0 0 0 0,0 0 0 0 0,0 0 0 0 0,0 0 0 0 0,1 0 0 0 0,-1-1 0 0 0,0 1 0 0 0,0 0 0 0 0,1 0 1 0 0,-1 0-1 0 0,0 0 0 0 0,1 0 0 0 0,-1 0 0 0 0,1 0 0 0 0,0-1 0 0 0,-1 1 0 0 0,1 0 0 0 0,-1 0 0 0 0,1-1 1 0 0,0 1-1 0 0,0 0 0 0 0,-1-1 0 0 0,1 1 0 0 0,0-1 0 0 0,0 1 0 0 0,0-1 0 0 0,0 0 0 0 0,0 1 112 0 0,13 11-7917 0 0,-10-10 2603 0 0</inkml:trace>
  <inkml:trace contextRef="#ctx0" brushRef="#br1" timeOffset="29389.107">558 7275 4209 0 0,'0'0'580'0'0,"0"0"119"0"0,0 0 36 0 0,0 0-91 0 0,0 0-140 0 0,0 0-165 0 0,0 0-123 0 0,0 0-76 0 0,0 0-48 0 0,0 0-32 0 0,0 0-42 0 0,0 0-28 0 0,-10-5-9 0 0,-18-12 913 0 0,2-1-1 0 0,0-1 1 0 0,1-2-1 0 0,2 0 1 0 0,0-1-1 0 0,-13-17-893 0 0,5-3 372 0 0,2-2 0 0 0,2 0 0 0 0,2-2-1 0 0,2-1 1 0 0,2-1 0 0 0,2-1 0 0 0,2 0-1 0 0,3-1 1 0 0,-6-38-372 0 0,18 77-3 0 0,-63-345 1105 0 0,4-120-1102 0 0,54 304 232 0 0,8-1 0 0 0,8 2 0 0 0,7-1 0 0 0,7 2 0 0 0,8 0 0 0 0,7 3 1 0 0,40-102-233 0 0,-3 59 229 0 0,10 3 0 0 0,8 5 1 0 0,116-185-230 0 0,-99 193 205 0 0,8 4 0 0 0,8 5 0 0 0,8 7 0 0 0,48-40-205 0 0,-110 140 21 0 0,68-76 261 0 0,6 6 0 0 0,133-100-282 0 0,-31 63 47 0 0,7 11 1 0 0,8 12-1 0 0,17 5-47 0 0,28 8-50 0 0,141-41 50 0 0,-103 70-46 0 0,5 15-1 0 0,3 15 0 0 0,272-29 47 0 0,440-19 0 0 0,-54 61-17 0 0,-855 68 42 0 0,1112-15 150 0 0,-988 40-163 0 0,-1 11 0 0 0,-1 14 0 0 0,36 19-12 0 0,-198-36 3 0 0,70 12-90 0 0,-1 7 1 0 0,-3 9 0 0 0,166 71 86 0 0,-307-98-37 0 0,0 2 0 0 0,-2 1 1 0 0,-1 2-1 0 0,-1 2 0 0 0,-2 1 0 0 0,-2 2 1 0 0,0 1-1 0 0,-3 2 0 0 0,27 41 37 0 0,-9-11-60 0 0,-34-43 58 0 0,2-1 1 0 0,1 0-1 0 0,1-2 1 0 0,1 0-1 0 0,1-1 1 0 0,0-1 0 0 0,2-1-1 0 0,19 13 2 0 0,-6-13 52 0 0,1-1 0 0 0,1-2-1 0 0,0-1 1 0 0,1-2 0 0 0,39 7-52 0 0,-41-10-25 0 0,-29-9-18 0 0,0 1 0 0 0,0 1 0 0 0,-1-1 0 0 0,1 1 0 0 0,-1 0 0 0 0,0 1 0 0 0,0-1 0 0 0,0 2 0 0 0,0-1 0 0 0,-1 1 0 0 0,1 0 0 0 0,-1 0 0 0 0,-1 1 0 0 0,2 0 43 0 0,-7-2-8 0 0,-1-1 1 0 0,0 0-1 0 0,0 0 0 0 0,0 0 1 0 0,0 0-1 0 0,0 0 0 0 0,0 0 1 0 0,-1-1-1 0 0,0 1 0 0 0,1 0 1 0 0,-1-1-1 0 0,0 1 0 0 0,0-1 1 0 0,0 0-1 0 0,-1 1 0 0 0,1-1 1 0 0,-1 0-1 0 0,1 0 0 0 0,-1-1 1 0 0,0 1-1 0 0,1 0 0 0 0,-1-1 1 0 0,0 0-1 0 0,0 1 0 0 0,0-1 1 0 0,-1 0 7 0 0,-1 1-65 0 0,-1395 759-46 0 0,1013-595 120 0 0,288-130-31 0 0,1 4-1 0 0,3 4 1 0 0,-67 42 22 0 0,21 27-2337 0 0,64-24-6054 0 0,60-66-1195 0 0</inkml:trace>
  <inkml:trace contextRef="#ctx0" brushRef="#br1" timeOffset="31297.121">504 7479 4841 0 0,'0'0'473'0'0,"0"0"-88"0"0,0 0-36 0 0,0 0-76 0 0,0 0-54 0 0,0 0-43 0 0,0 0-39 0 0,0 0 93 0 0,0 0 139 0 0,0 0 114 0 0,0 0 56 0 0,-4 0-70 0 0,3 0-416 0 0,0 0 1 0 0,-1 0-1 0 0,1 1 0 0 0,0-1 0 0 0,0 1 0 0 0,0-1 0 0 0,0 0 1 0 0,-1 1-1 0 0,1 0 0 0 0,0-1 0 0 0,0 1 0 0 0,0 0 1 0 0,0-1-1 0 0,0 1 0 0 0,0 0 0 0 0,0 0 0 0 0,1 0 0 0 0,-1 0 1 0 0,0 0-1 0 0,0 0 0 0 0,1 0 0 0 0,-1 0 0 0 0,0 0 0 0 0,1 0 1 0 0,-1 1-1 0 0,1-1 0 0 0,0 0 0 0 0,-1 0 0 0 0,1 0 1 0 0,0 1-1 0 0,0-1 0 0 0,0 0 0 0 0,0 0 0 0 0,0 1 0 0 0,0-1 1 0 0,0 0-1 0 0,0 0 0 0 0,0 1 0 0 0,1-1 0 0 0,-1 0 0 0 0,0 0 1 0 0,1 2-54 0 0,-1 5 16 0 0,-5 577 1335 0 0,16 302 345 0 0,39 8-1696 0 0,-30-583 263 0 0,2-6-8 0 0,1 11 370 0 0,-14 196-625 0 0,-33-49 172 0 0,68 219-30 0 0,-26-131 295 0 0,-15-511-360 0 0,-2 0 0 0 0,-2 0 0 0 0,-1 0 0 0 0,-2 0 0 0 0,-2-1 0 0 0,-2 1-1 0 0,-1-2 1 0 0,-3 1 0 0 0,-7 16-77 0 0,-41 274-93 0 0,51-257 102 0 0,-18 213-29 0 0,26-285 32 0 0,1 0 0 0 0,-1 1 0 0 0,1-1 0 0 0,-1 1 0 0 0,1-1 0 0 0,0 1 0 0 0,-1 0 0 0 0,1-1 0 0 0,0 1 0 0 0,0-1 0 0 0,0 1 0 0 0,0-1 0 0 0,0 1 0 0 0,1 0 0 0 0,-1-1 0 0 0,0 1 0 0 0,1-1 0 0 0,-1 1 0 0 0,1-1 0 0 0,-1 1 0 0 0,1-1 0 0 0,0 0 0 0 0,0 1 0 0 0,0-1 0 0 0,-1 0 0 0 0,1 1 0 0 0,0-1 0 0 0,1 0-1 0 0,-1 0 1 0 0,0 0 0 0 0,0 0 0 0 0,0 0 0 0 0,1 0 0 0 0,-1 0 0 0 0,0-1 0 0 0,1 1 0 0 0,-1 0 0 0 0,1-1 0 0 0,-1 1 0 0 0,1-1 0 0 0,-1 1 0 0 0,1-1 0 0 0,-1 0 0 0 0,1 0 0 0 0,0 0 0 0 0,0 0-12 0 0,-1 1 25 0 0,16 1 68 0 0,0-1-1 0 0,-1 0 0 0 0,1-2 0 0 0,0 0 1 0 0,-1-1-1 0 0,1 0 0 0 0,-1-1 0 0 0,0-1 1 0 0,0-1-1 0 0,0 0 0 0 0,0-1 1 0 0,-1-1-1 0 0,0 0 0 0 0,0-1 0 0 0,-1-1 1 0 0,10-7-93 0 0,49-21 110 0 0,205-71-267 0 0,-190 78 232 0 0,-2-3 0 0 0,-1-5 0 0 0,-1-3 0 0 0,2-6-75 0 0,286-161-96 0 0,-202 146-2789 0 0,-113 49-1224 0 0,-18 9-1944 0 0,-25 4 168 0 0</inkml:trace>
  <inkml:trace contextRef="#ctx0" brushRef="#br1" timeOffset="32141.413">9735 9963 3649 0 0,'0'0'388'0'0,"0"0"79"0"0,0 0-3 0 0,0 0-92 0 0,0 0-123 0 0,0 0-107 0 0,0 0-42 0 0,0 0 22 0 0,0 0 64 0 0,0 0 151 0 0,0 0 241 0 0,0 0 244 0 0,-20-7 156 0 0,-5 0-567 0 0,-60-26 2755 0 0,90 25 1012 0 0,29-19-3286 0 0,553-327 1619 0 0,-303 207-2980 0 0,7 12-1 0 0,57-6 470 0 0,-321 132-595 0 0,39-15-3918 0 0,-25 5-3556 0 0,-32 15 2173 0 0</inkml:trace>
  <inkml:trace contextRef="#ctx0" brushRef="#br1" timeOffset="33395.743">12482 1479 5409 0 0,'0'0'-44'0'0,"0"0"117"0"0,0 0 57 0 0,0 0 37 0 0,0 0 18 0 0,0 0-33 0 0,0 0-15 0 0,0 0 5 0 0,0 0 35 0 0,0 0 76 0 0,0 0 73 0 0,0 0 53 0 0,-1-27 22 0 0,-7-145 915 0 0,8 171-1343 0 0,0-1-1 0 0,0 0 1 0 0,-1 1-1 0 0,1-1 0 0 0,0 0 1 0 0,-1 1-1 0 0,1-1 1 0 0,-1 1-1 0 0,1-1 0 0 0,-1 1 1 0 0,0-1-1 0 0,0 1 1 0 0,0 0-1 0 0,0-1 0 0 0,0 1 1 0 0,0 0-1 0 0,0-1 1 0 0,0 1-1 0 0,0 0 0 0 0,-1 0 1 0 0,1 0-1 0 0,0 0 1 0 0,-1 0-1 0 0,1 1 0 0 0,-1-1 1 0 0,1 0-1 0 0,-1 1 1 0 0,1-1-1 0 0,-1 0 1 0 0,1 1-1 0 0,-1 0 0 0 0,0-1 1 0 0,1 1-1 0 0,-1 0 1 0 0,0 0-1 0 0,1 0 0 0 0,-1 0 1 0 0,0 0-1 0 0,1 1 1 0 0,-1-1-1 0 0,1 0 0 0 0,-2 1 28 0 0,-22 77-681 0 0,24-63 800 0 0,-105 607 3387 0 0,-26 357-1886 0 0,21 344-1620 0 0,72-146 400 0 0,-2 529 1966 0 0,25-698-724 0 0,-42-705 545 0 0,62-144-3042 0 0,-79-94-4570 0 0,56-55 3315 0 0,-19 15-3267 0 0,25-15-59 0 0</inkml:trace>
  <inkml:trace contextRef="#ctx0" brushRef="#br1" timeOffset="34242.265">1150 7832 11546 0 0,'0'0'-593'0'0,"0"0"66"0"0,0 0 258 0 0,0 0 401 0 0,0 0 80 0 0,0 0-25 0 0,3 27-13 0 0,7 202 849 0 0,-10-126-134 0 0,0 25-196 0 0,0-43-9307 0 0,0-84 3761 0 0</inkml:trace>
  <inkml:trace contextRef="#ctx0" brushRef="#br1" timeOffset="34479.098">787 7766 14835 0 0,'0'0'1782'0'0,"0"0"-1187"0"0,0 0-447 0 0,0 0-292 0 0,0 0-184 0 0,0 0-56 0 0,0 0 121 0 0,0 0 244 0 0,0 0 108 0 0,0 0 65 0 0,0 0 38 0 0,27-12 31 0 0,183-78 414 0 0,-95 50-712 0 0,169-56-389 0 0,-189 69-3162 0 0,1 4-3353 0 0,-78 19 606 0 0</inkml:trace>
  <inkml:trace contextRef="#ctx0" brushRef="#br1" timeOffset="35264.086">1128 8876 4937 0 0,'0'0'715'0'0,"0"0"-14"0"0,0 0-111 0 0,0 0-93 0 0,0 0 21 0 0,0 0 64 0 0,0 0 61 0 0,0 0 27 0 0,0 0-26 0 0,0 0-45 0 0,-8 28-42 0 0,-25 92-118 0 0,20 45 525 0 0,15-119-416 0 0,15 138 178 0 0,-17-184-700 0 0,1 0 0 0 0,-1 0 0 0 0,0 0 0 0 0,1-1 0 0 0,-1 1 0 0 0,0 0 0 0 0,0 0 0 0 0,1 0 0 0 0,-1 0 0 0 0,0 0 0 0 0,1 0 0 0 0,-1 0 0 0 0,0 0-1 0 0,0 0 1 0 0,1 0-26 0 0,-3-40-1651 0 0,-37-227-2418 0 0,38 261 4125 0 0,0 0-1 0 0,1 0 1 0 0,-1 0-1 0 0,1 0 0 0 0,1 0 1 0 0,-1 0-1 0 0,1 0 1 0 0,0 0-1 0 0,1 0 1 0 0,-1 0-1 0 0,1 0 0 0 0,0 0 1 0 0,1 1-1 0 0,-1-1 1 0 0,1 1-1 0 0,0 0 1 0 0,1 0-1 0 0,-1 0 1 0 0,1 0-1 0 0,0 0 0 0 0,0 1 1 0 0,1-1-1 0 0,-1 1 1 0 0,1 0-1 0 0,0 1 1 0 0,0-1-1 0 0,0 1 0 0 0,0 0 1 0 0,1 0-1 0 0,-1 1 1 0 0,1 0-1 0 0,0-1 1 0 0,-1 2-1 0 0,1-1 0 0 0,0 1 1 0 0,0 0-1 0 0,2 0-55 0 0,-3 0-2 0 0,0 0-1 0 0,0 0 0 0 0,0 0 0 0 0,0 1 1 0 0,0 0-1 0 0,0 0 0 0 0,0 0 0 0 0,0 0 1 0 0,0 1-1 0 0,0 0 0 0 0,0 0 0 0 0,0 1 0 0 0,-1-1 1 0 0,1 1-1 0 0,0 0 0 0 0,-1 0 0 0 0,1 0 1 0 0,-1 1-1 0 0,0 0 0 0 0,0-1 0 0 0,0 2 1 0 0,0-1-1 0 0,0 0 0 0 0,-1 1 0 0 0,1 0 1 0 0,-1-1-1 0 0,0 1 0 0 0,0 1 0 0 0,-1-1 1 0 0,1 0-1 0 0,-1 1 0 0 0,0-1 0 0 0,0 1 1 0 0,0 0-1 0 0,-1-1 0 0 0,0 1 0 0 0,0 0 0 0 0,0 0 1 0 0,0 0-1 0 0,-1 0 0 0 0,1 0 0 0 0,-2 0 1 0 0,1 4 2 0 0,-4 7 85 0 0,-1-1 0 0 0,0 0 0 0 0,-1 0 0 0 0,0-1 0 0 0,-1 1-1 0 0,-1-1 1 0 0,-1-1 0 0 0,0 0 0 0 0,0 0 0 0 0,-1-1 0 0 0,-1 0 0 0 0,0 0 0 0 0,0-1 0 0 0,-2-1 0 0 0,1 0 0 0 0,-1-1 0 0 0,0 0 0 0 0,-1-1 0 0 0,0-1 0 0 0,0 0 0 0 0,-13 4-85 0 0,107 25 646 0 0,132 68-745 0 0,-133-36-7637 0 0,-70-60 2209 0 0</inkml:trace>
  <inkml:trace contextRef="#ctx0" brushRef="#br1" timeOffset="36063.166">1147 9850 6633 0 0,'0'0'4'0'0,"0"0"-230"0"0,0 0-138 0 0,0 0 37 0 0,0 0 203 0 0,0 0 256 0 0,0 0 263 0 0,0 0 209 0 0,0 0 165 0 0,0 0 70 0 0,0 0-85 0 0,0 0-145 0 0,0 0-147 0 0,-1 14-134 0 0,-19 262 1023 0 0,9-192-565 0 0,-21-125-3010 0 0,27 28 2159 0 0,1 0-1 0 0,0 0 1 0 0,1 0 0 0 0,1-1 0 0 0,0 1 0 0 0,1-1-1 0 0,0 1 1 0 0,1-1 0 0 0,0 0 0 0 0,1 1-1 0 0,2-9 66 0 0,1 18 65 0 0,0-1-1 0 0,0 1 1 0 0,1 0-1 0 0,-1 0 1 0 0,1 0-1 0 0,0 1 1 0 0,0-1-1 0 0,0 1 1 0 0,1 0-1 0 0,-1 1 0 0 0,1-1 1 0 0,-1 1-1 0 0,1 0 1 0 0,0 1-1 0 0,0-1 1 0 0,0 1-1 0 0,0 0 1 0 0,0 1-1 0 0,0-1 1 0 0,0 1-1 0 0,0 1 0 0 0,0-1 1 0 0,0 1-1 0 0,0 0 1 0 0,-1 0-1 0 0,1 0 1 0 0,0 1-1 0 0,0 0 1 0 0,-1 0-1 0 0,1 1 1 0 0,-1 0-1 0 0,0-1 1 0 0,5 5-65 0 0,0 3 181 0 0,-1 1 0 0 0,-1 0 1 0 0,0 1-1 0 0,0 0 1 0 0,-1 0-1 0 0,-1 1 1 0 0,0 0-1 0 0,0 0 1 0 0,-2 0-1 0 0,1 1 1 0 0,-2 0-1 0 0,1 6-181 0 0,14 37 111 0 0,21 46 213 0 0,-42-101 4350 0 0,-20-12-4177 0 0,8 0-608 0 0,-1 1 1 0 0,0 0 0 0 0,0 1 0 0 0,-1 0 0 0 0,0 1 0 0 0,0 1 0 0 0,0 1 0 0 0,-1 1-1 0 0,0 0 1 0 0,0 1 0 0 0,0 1 0 0 0,0 1 0 0 0,0 0 0 0 0,-10 2 110 0 0,26-1-130 0 0,0 1 0 0 0,0 0 0 0 0,0 0 0 0 0,0 0 0 0 0,0 0-1 0 0,0 0 1 0 0,0 1 0 0 0,0-1 0 0 0,0 0 0 0 0,0 1 0 0 0,1 0 0 0 0,-1-1 0 0 0,1 1 0 0 0,-1 0 0 0 0,1 0 0 0 0,-1 0 0 0 0,1 0 0 0 0,0 0 0 0 0,0 0 0 0 0,0 0 0 0 0,0 0 0 0 0,1 0-1 0 0,-1 1 1 0 0,0-1 0 0 0,1 0 0 0 0,0 0 0 0 0,-1 1 0 0 0,1-1 0 0 0,0 3 130 0 0,11 40-7680 0 0,-6-35 1080 0 0</inkml:trace>
  <inkml:trace contextRef="#ctx0" brushRef="#br1" timeOffset="36729.028">1094 10814 10010 0 0,'0'0'607'0'0,"0"0"-908"0"0,0 0-381 0 0,0 0-34 0 0,0 0 222 0 0,0 0 430 0 0,0 0 278 0 0,0 0 73 0 0,0 0 49 0 0,0 0 6 0 0,0 0-47 0 0,0 0 15 0 0,5 8-17 0 0,0 7-151 0 0,-1-1 0 0 0,0 1 0 0 0,-1 0 0 0 0,-1-1 0 0 0,0 1 0 0 0,-1 1 1 0 0,0-1-1 0 0,-1 0 0 0 0,-1 0 0 0 0,-1 0 0 0 0,-1 6-142 0 0,-26 136 395 0 0,13-182-443 0 0,11-40-990 0 0,21-57 841 0 0,-14 122 271 0 0,-1 0-1 0 0,1 0 1 0 0,0 0 0 0 0,-1 0 0 0 0,1 0-1 0 0,0 1 1 0 0,-1-1 0 0 0,1 0 0 0 0,0 1 0 0 0,-1-1-1 0 0,1 1 1 0 0,0-1 0 0 0,-1 1 0 0 0,1 0 0 0 0,-1 0-1 0 0,1 0 1 0 0,-1 0 0 0 0,0 0 0 0 0,1 0 0 0 0,-1 0-1 0 0,0 0 1 0 0,0 1 0 0 0,0-1 0 0 0,0 0 0 0 0,0 1-1 0 0,0-1 1 0 0,0 1 0 0 0,0-1 0 0 0,0 1 0 0 0,-1-1-1 0 0,1 1 1 0 0,-1 0 0 0 0,1-1 0 0 0,-1 1 0 0 0,0 0-1 0 0,1-1-73 0 0,1 3 123 0 0,14 22 335 0 0,-9-11-369 0 0,0-2 0 0 0,1 1 0 0 0,0-1-1 0 0,1 0 1 0 0,1-1 0 0 0,0 0 0 0 0,0-1 0 0 0,1 0 0 0 0,1 0 0 0 0,0-1 0 0 0,0-1-1 0 0,1 0 1 0 0,0 0 0 0 0,1-2 0 0 0,12 6-89 0 0,-23-12 84 0 0,0-1 0 0 0,0 0-1 0 0,0 1 1 0 0,0-1 0 0 0,0 0 0 0 0,0-1 0 0 0,1 1-1 0 0,-1-1 1 0 0,0 1 0 0 0,0-1 0 0 0,0 0 0 0 0,0 0-1 0 0,0 0 1 0 0,-1 0 0 0 0,1-1 0 0 0,0 1-1 0 0,0-1 1 0 0,-1 0 0 0 0,1 0 0 0 0,-1 0 0 0 0,1 0-1 0 0,-1 0 1 0 0,0 0 0 0 0,0-1 0 0 0,0 1 0 0 0,0-1-1 0 0,-1 1 1 0 0,1-1 0 0 0,-1 0 0 0 0,1 0 0 0 0,-1 0-1 0 0,0 0 1 0 0,0 0 0 0 0,0 0 0 0 0,0 0 0 0 0,-1 0-1 0 0,1 0 1 0 0,-1-3-84 0 0,12-131 1230 0 0,-12 129-1187 0 0,0-3-102 0 0,-1 1 1 0 0,0-1-1 0 0,-1 1 1 0 0,0-1-1 0 0,0 1 0 0 0,-1 0 1 0 0,-1 0-1 0 0,0 0 1 0 0,0 1-1 0 0,-1-1 0 0 0,0 1 1 0 0,0 0-1 0 0,-1 0 1 0 0,-1 0-1 0 0,-4-4 59 0 0,11 13-843 0 0,0 0-374 0 0,0 3-2068 0 0,0 19 1571 0 0,12 29-4984 0 0,-9-39 1195 0 0</inkml:trace>
  <inkml:trace contextRef="#ctx0" brushRef="#br1" timeOffset="37330.958">1295 11673 11642 0 0,'0'0'862'0'0,"0"0"68"0"0,0 0-240 0 0,0 0-367 0 0,0 0-222 0 0,0 0-66 0 0,0 0-3 0 0,0 0 100 0 0,0 0 116 0 0,0 0 18 0 0,0 0-45 0 0,0 0-92 0 0,0 0-83 0 0,13-19-32 0 0,92-117-921 0 0,-105 136 663 0 0,0 0 27 0 0,-8 2 61 0 0,0 1-1 0 0,0 0 1 0 0,0 1 0 0 0,0 0-1 0 0,1 0 1 0 0,-1 1 0 0 0,1 0-1 0 0,0 0 1 0 0,1 1 0 0 0,-1 0-1 0 0,1 0 1 0 0,0 0 0 0 0,1 1-1 0 0,-1 0 1 0 0,-2 4 156 0 0,-17 17-122 0 0,18-22 81 0 0,0 0 1 0 0,1 1-1 0 0,0 0 1 0 0,0 0-1 0 0,0 0 1 0 0,1 0-1 0 0,0 1 1 0 0,1 0-1 0 0,0 0 1 0 0,0 1-1 0 0,0-1 1 0 0,1 1-1 0 0,0-1 1 0 0,1 1-1 0 0,0 0 1 0 0,1 0-1 0 0,-1 0 1 0 0,2 0-1 0 0,-1 0 1 0 0,1 0-1 0 0,1 4 41 0 0,3-7-20 0 0,0 1-1 0 0,0-1 1 0 0,1 0 0 0 0,-1-1-1 0 0,1 1 1 0 0,0-1-1 0 0,1 0 1 0 0,0 0 0 0 0,-1-1-1 0 0,1 0 1 0 0,1 0-1 0 0,-1 0 1 0 0,1-1 0 0 0,-1 1-1 0 0,1-2 1 0 0,0 1 0 0 0,0-1-1 0 0,0 0 1 0 0,2 0 20 0 0,36 17-525 0 0,-34-14 269 0 0,-1 1 0 0 0,0 1 0 0 0,0 0-1 0 0,-1 0 1 0 0,0 1 0 0 0,0 0 0 0 0,-1 0 0 0 0,0 1 0 0 0,0 0 0 0 0,-1 1 0 0 0,0 0 0 0 0,4 7 256 0 0,15 88 851 0 0,-60-68 6207 0 0,-25-22-4150 0 0,47-13-2697 0 0,-232 10 1817 0 0,219-16-1918 0 0,52-11-8011 0 0,50 14 180 0 0,-62 1 3177 0 0</inkml:trace>
  <inkml:trace contextRef="#ctx0" brushRef="#br1" timeOffset="37613.044">1347 12341 464 0 0,'0'0'4148'0'0,"0"0"-2953"0"0,0 0-1087 0 0,0 0-222 0 0,0 0 62 0 0,0 0 202 0 0,0 0 204 0 0,0 0 46 0 0,0 0-54 0 0,0 0-65 0 0,0 0-49 0 0,0 0-13 0 0,0 0 6 0 0,9 13 17 0 0,28 42 14 0 0,-18 53 866 0 0,-21-81-956 0 0,-3 20-851 0 0,-2-16-3582 0 0,6-28 3471 0 0,-1 2-3198 0 0</inkml:trace>
  <inkml:trace contextRef="#ctx0" brushRef="#br1" timeOffset="38080.679">1284 13000 10154 0 0,'0'0'976'0'0,"0"0"-390"0"0,0 0-177 0 0,0 0-261 0 0,0 0-224 0 0,0 0-58 0 0,0 0 15 0 0,0 0 32 0 0,0 0 51 0 0,0 0 88 0 0,0 0 50 0 0,0 0 20 0 0,-5 6-6 0 0,-19 114 622 0 0,19-27-1281 0 0,-2-32-6413 0 0,7-57 5046 0 0,0-1-1632 0 0</inkml:trace>
  <inkml:trace contextRef="#ctx0" brushRef="#br1" timeOffset="38334.158">1000 13006 13531 0 0,'0'0'323'0'0,"0"0"-154"0"0,0 0-189 0 0,0 0-60 0 0,0 0 180 0 0,0 0 199 0 0,0 0 95 0 0,0 0 0 0 0,0 0-109 0 0,0 0-131 0 0,29-16-93 0 0,90-47-56 0 0,62 9-3369 0 0,-149 50 462 0 0,-13 2-330 0 0,-7 1-2757 0 0</inkml:trace>
  <inkml:trace contextRef="#ctx0" brushRef="#br1" timeOffset="38818.04">1438 13255 10138 0 0,'0'0'851'0'0,"0"0"-234"0"0,0 0-287 0 0,0 0-194 0 0,0 0-53 0 0,0 0-63 0 0,0 0-143 0 0,0 0-105 0 0,0 0 36 0 0,0 0 58 0 0,0 0 121 0 0,0 0 88 0 0,0 0-17 0 0,-1 9 14 0 0,15 99-47 0 0,-11-90-992 0 0,2 10-6072 0 0,-2-24 3330 0 0</inkml:trace>
  <inkml:trace contextRef="#ctx0" brushRef="#br1" timeOffset="39250.12">1619 13352 11066 0 0,'0'0'304'0'0,"0"0"-197"0"0,0 0 73 0 0,0 0 112 0 0,0 0 7 0 0,0 0 18 0 0,0 0 14 0 0,0 0-11 0 0,0 0-18 0 0,0 0-29 0 0,0 0-25 0 0,0 0-12 0 0,15 10 29 0 0,49 27 21 0 0,-63-36-244 0 0,0 0 1 0 0,0 0-1 0 0,0-1 0 0 0,0 1 1 0 0,0 0-1 0 0,0-1 0 0 0,0 1 1 0 0,0-1-1 0 0,0 1 1 0 0,0-1-1 0 0,0 1 0 0 0,1-1 1 0 0,-1 0-1 0 0,0 0 0 0 0,0 1 1 0 0,0-1-1 0 0,1 0 1 0 0,-1 0-1 0 0,0 0 0 0 0,0 0 1 0 0,0-1-1 0 0,1 1 0 0 0,-1 0 1 0 0,0 0-1 0 0,0-1 1 0 0,0 1-1 0 0,0-1 0 0 0,0 1 1 0 0,0-1-1 0 0,1 1 1 0 0,-1-1-1 0 0,0 0 0 0 0,0 1 1 0 0,-1-1-1 0 0,1 0 0 0 0,0 0 1 0 0,0 0-1 0 0,0 0 1 0 0,0 1-1 0 0,-1-1 0 0 0,1 0 1 0 0,0-1-43 0 0,3-65-3026 0 0,-6 61 2685 0 0,-1 0 0 0 0,0 0 0 0 0,0 1-1 0 0,0-1 1 0 0,-1 0 0 0 0,1 1 0 0 0,-1 0-1 0 0,-1 0 1 0 0,1 0 0 0 0,-1 0 0 0 0,0 1 0 0 0,0 0-1 0 0,0 0 1 0 0,-1 0 0 0 0,1 1 0 0 0,-1 0-1 0 0,0 0 1 0 0,0 0 0 0 0,0 0 0 0 0,0 1 341 0 0,-81-12 960 0 0,83 16-884 0 0,1 1-1 0 0,-1 0 1 0 0,1 0-1 0 0,0 0 0 0 0,0 0 1 0 0,1 0-1 0 0,-1 0 1 0 0,0 1-1 0 0,1 0 1 0 0,0-1-1 0 0,0 1 0 0 0,0 0 1 0 0,1 0-1 0 0,-1 0 1 0 0,1 0-1 0 0,0 0 1 0 0,0 0-1 0 0,0 1 0 0 0,0-1 1 0 0,1 0-1 0 0,0 0 1 0 0,0 1-1 0 0,0-1 0 0 0,0 0 1 0 0,1 0-1 0 0,-1 1 1 0 0,1-1-1 0 0,0 0 1 0 0,1 0-1 0 0,-1 0 0 0 0,1 0 1 0 0,0 0-1 0 0,-1 0 1 0 0,2-1-1 0 0,-1 1 1 0 0,1 1-76 0 0,37 28-404 0 0,-8-21-4133 0 0,-25-10-954 0 0</inkml:trace>
  <inkml:trace contextRef="#ctx0" brushRef="#br1" timeOffset="39803.941">1739 13174 12699 0 0,'0'0'-706'0'0,"0"0"-149"0"0,0 0 97 0 0,0 0 413 0 0,0 0 558 0 0,0 0 369 0 0,0 0 125 0 0,0 0-68 0 0,0 0-108 0 0,0 0-101 0 0,0 0-96 0 0,0 0-75 0 0,0 0-55 0 0,8 17-28 0 0,53 123 492 0 0,-72-168-6223 0 0,-23-68-385 0 0,34 96 6067 0 0,1 1 0 0 0,-1-1 0 0 0,0 1-1 0 0,0-1 1 0 0,1 1 0 0 0,-1-1 0 0 0,0 1 0 0 0,1-1-1 0 0,-1 0 1 0 0,0 1 0 0 0,1-1 0 0 0,-1 0-1 0 0,1 1 1 0 0,-1-1 0 0 0,1 0 0 0 0,-1 0-1 0 0,0 1 1 0 0,1-1 0 0 0,-1 0 0 0 0,1 0 0 0 0,-1 0-1 0 0,1 1 1 0 0,-1-1 0 0 0,1 0 0 0 0,-1 0-1 0 0,1 0 1 0 0,0 0 0 0 0,-1 0 0 0 0,1 0 0 0 0,-1 0-1 0 0,1 0 1 0 0,-1 0 0 0 0,1 0 0 0 0,-1-1-1 0 0,1 1 1 0 0,-1 0 0 0 0,1 0 0 0 0,-1 0-1 0 0,1-1 1 0 0,-1 1 0 0 0,0 0 0 0 0,1 0 0 0 0,-1-1-1 0 0,1 1 1 0 0,-1 0 0 0 0,0-1 0 0 0,1 1-1 0 0,-1-1 1 0 0,0 1 0 0 0,1-1 0 0 0,-1 1-1 0 0,0 0 1 0 0,0-1 0 0 0,1 1 0 0 0,-1-1 0 0 0,0 1-1 0 0,0-1 1 0 0,0 1 0 0 0,0-1 0 0 0,1 1-1 0 0,-1-1 1 0 0,0 1 0 0 0,0-1 0 0 0,0 1 0 0 0,0-1-1 0 0,0 0 1 0 0,0 1 0 0 0,-1-1 0 0 0,1 1-1 0 0,0-1-126 0 0,44 40 1783 0 0,-32-27-1147 0 0,3 2-330 0 0,-13-11-203 0 0,0 0-1 0 0,1 0 1 0 0,-1 0-1 0 0,1 0 1 0 0,0 0-1 0 0,0-1 1 0 0,0 0-1 0 0,0 1 1 0 0,1-1-1 0 0,-1 0 0 0 0,1-1 1 0 0,-1 1-1 0 0,1-1 1 0 0,-1 1-1 0 0,1-1 1 0 0,0 0-1 0 0,0 0 1 0 0,0-1-1 0 0,0 1 1 0 0,-1-1-1 0 0,4 0-102 0 0,13-69 2645 0 0,-18 47-2508 0 0,-2 0 0 0 0,0 1 1 0 0,-1-1-1 0 0,-1 0 0 0 0,-1 1 0 0 0,-1-1 0 0 0,0 1 1 0 0,-2 0-1 0 0,-1 0 0 0 0,-2-3-137 0 0,-7-30-699 0 0,14 31-4303 0 0,7 19-2142 0 0,-1 3-966 0 0</inkml:trace>
  <inkml:trace contextRef="#ctx0" brushRef="#br1" timeOffset="84109.108">691 14729 3097 0 0,'0'0'348'0'0,"0"0"17"0"0,0 0 1 0 0,0 0-60 0 0,0 0-106 0 0,0 0-29 0 0,0 0 85 0 0,0 0 65 0 0,0 0-10 0 0,0 0-85 0 0,0 0-169 0 0,0 0-108 0 0,-1-1-3 0 0,1 1 115 0 0,0 0 54 0 0,0 0 66 0 0,26 90 2213 0 0,83 321-571 0 0,-97-368 323 0 0,-12-43-1342 0 0,0 0 177 0 0,0 0 85 0 0,0 0-14 0 0,-1-14 1260 0 0,-2-14-3820 0 0,3 15-1810 0 0,3 7-6317 0 0,-2 6 5242 0 0</inkml:trace>
  <inkml:trace contextRef="#ctx0" brushRef="#br1" timeOffset="86581.486">1021 15268 2497 0 0,'0'0'14'0'0,"0"0"-36"0"0,0 0-9 0 0,0 0 14 0 0,0 0 33 0 0,0 0 10 0 0,0 0 13 0 0,0 0 5 0 0,0 0-8 0 0,0 0-1 0 0,0 0-14 0 0,0 0 0 0 0,0 0-5 0 0,-8 0 4928 0 0,92-25 2129 0 0,72-61-5562 0 0,-104 55-684 0 0,186-106-372 0 0,598-161-434 0 0,150-80 446 0 0,-337 150-273 0 0,-145 70 460 0 0,-32-8 565 0 0,143-72-473 0 0,-249 110-693 0 0,-315 113-66 0 0,67-39 960 0 0,503-199-367 0 0,36-44-396 0 0,-6 21-200 0 0,310-124 131 0 0,-211 83-169 0 0,-59 1 96 0 0,330-88-42 0 0,-935 374-15 0 0,56-17 55 0 0,-3-6-1 0 0,-2-7 0 0 0,-2-5 0 0 0,5-11-39 0 0,-29 12 210 0 0,-111 64-137 0 0,0 0 39 0 0,0 0 45 0 0,0 0 38 0 0,-41-41-450 0 0,27 18 20 0 0,1 0 0 0 0,2 0 0 0 0,1-1 0 0 0,0-1-1 0 0,2 1 1 0 0,1-1 0 0 0,0-1 0 0 0,2 0 0 0 0,0-8 235 0 0,-10-39 199 0 0,-92-397 2053 0 0,95 400-1585 0 0,12 69-608 0 0,0 1-22 0 0,0 0-30 0 0,0 0-37 0 0,0 0-30 0 0,0 0-45 0 0,0 0-57 0 0,22 33-444 0 0,-7 5 489 0 0,-2 1 1 0 0,-1 1-1 0 0,-2 0 1 0 0,-2 0 0 0 0,-2 1-1 0 0,-1 0 1 0 0,-2 0-1 0 0,-2 0 1 0 0,-2 1-1 0 0,-2-1 1 0 0,-1 0 116 0 0,1 84-3346 0 0,3-122 2966 0 0,0 23-2936 0 0,0-8-3007 0 0,0-10-2451 0 0</inkml:trace>
  <inkml:trace contextRef="#ctx0" brushRef="#br1" timeOffset="87480.385">1068 15064 2945 0 0,'0'0'330'0'0,"0"0"150"0"0,0 0 223 0 0,0 0 161 0 0,0 0 126 0 0,0 0 181 0 0,0 0 233 0 0,0 0 206 0 0,0 0 65 0 0,0 0-164 0 0,0 0-305 0 0,0 0-293 0 0,-6-24-202 0 0,-21-72-120 0 0,-4 174-1239 0 0,25-55 576 0 0,-4 16 164 0 0,-2 0 1 0 0,-2 0 0 0 0,-2-1-1 0 0,-1-1 1 0 0,-1 0 0 0 0,-4 0-93 0 0,40-107-677 0 0,46-18-1724 0 0,0 54-7267 0 0,-58 32 5474 0 0</inkml:trace>
  <inkml:trace contextRef="#ctx0" brushRef="#br1" timeOffset="87846.023">944 15328 12867 0 0,'0'0'2730'0'0,"0"0"-1786"0"0,0 0-997 0 0,0 0-424 0 0,0 0 20 0 0,0 0 326 0 0,0 0 370 0 0,0 0 210 0 0,0 0 41 0 0,0 0-41 0 0,0 0-30 0 0,0 0-68 0 0,0 0-52 0 0,25 0-41 0 0,173-4 646 0 0,-41-22-669 0 0,-157 26-267 0 0,0 0-11 0 0,0 0-58 0 0,-26 3-5789 0 0,-10 4-2895 0 0,28-6 4120 0 0</inkml:trace>
  <inkml:trace contextRef="#ctx0" brushRef="#br1" timeOffset="88083.376">1050 14871 21541 0 0,'0'0'-24'0'0,"0"0"-40"0"0,0 0-56 0 0,0 0 8 0 0,0 0 184 0 0,0 0 24 0 0,0 0-32 0 0,0 0-24 0 0,173 20-40 0 0,-142-11-88 0 0,-2 1 0 0 0,3-2-16 0 0,0 0-73 0 0,-2-4-167 0 0,5-1-488 0 0,-2-1-1080 0 0,-7-2-2025 0 0,-6 0-7697 0 0</inkml:trace>
  <inkml:trace contextRef="#ctx0" brushRef="#br1" timeOffset="88914.987">11391 10861 5705 0 0,'0'0'4012'0'0,"0"0"-1705"0"0,0 0-452 0 0,0 0-364 0 0,0 0-427 0 0,0 0-372 0 0,0 0-374 0 0,0 0-246 0 0,0 0-104 0 0,0 0-7 0 0,0 0 70 0 0,0-6 161 0 0,0 4-130 0 0,0 0 1 0 0,1 0-1 0 0,-1 1 1 0 0,1-1-1 0 0,-1 0 1 0 0,1 1-1 0 0,0-1 0 0 0,-1 1 1 0 0,1-1-1 0 0,0 1 1 0 0,0-1-1 0 0,0 1 1 0 0,0-1-1 0 0,0 1 1 0 0,1 0-1 0 0,-1 0 1 0 0,0 0-1 0 0,1-1 0 0 0,-1 1 1 0 0,0 0-1 0 0,1 1 1 0 0,-1-1-1 0 0,1 0 1 0 0,0 0-1 0 0,-1 1 1 0 0,1-1-1 0 0,0 1 1 0 0,-1-1-1 0 0,1 1 0 0 0,0 0 1 0 0,-1-1-1 0 0,1 1 1 0 0,0 0-1 0 0,0 0 1 0 0,-1 0-1 0 0,1 1 1 0 0,0-1-1 0 0,0 0 1 0 0,-1 1-1 0 0,1-1 1 0 0,0 1-63 0 0,18-2 305 0 0,313-44 1973 0 0,-229 26-2327 0 0,1 4 0 0 0,0 6 0 0 0,79 3 49 0 0,-182 6-26 0 0,1-1 1 0 0,-1 1-1 0 0,0 0 0 0 0,0 0 1 0 0,1 0-1 0 0,-1 0 0 0 0,0 1 1 0 0,1-1-1 0 0,-1 1 1 0 0,0-1-1 0 0,0 1 0 0 0,1 0 1 0 0,-1 0-1 0 0,0 0 1 0 0,0 0-1 0 0,0 0 0 0 0,0 0 1 0 0,0 0-1 0 0,0 1 0 0 0,-1-1 1 0 0,1 1-1 0 0,0 0 1 0 0,-1-1-1 0 0,1 1 0 0 0,-1 0 1 0 0,0 0-1 0 0,1 0 0 0 0,-1 0 1 0 0,0 0-1 0 0,0 0 1 0 0,0 0-1 0 0,-1 0 0 0 0,1 2 26 0 0,-40 30 694 0 0,-141 210-1121 0 0,140-200 482 0 0,1 0-3250 0 0,22-14-10175 0 0,16-26 7794 0 0</inkml:trace>
  <inkml:trace contextRef="#ctx0" brushRef="#br1" timeOffset="89773.843">4317 14381 7042 0 0,'0'0'1759'0'0,"0"0"33"0"0,0 0-249 0 0,0 0-273 0 0,0 0-257 0 0,0 0-197 0 0,0 0-154 0 0,0 0-149 0 0,0 0-110 0 0,0 0-83 0 0,0 0-48 0 0,0 0-48 0 0,0 0-68 0 0,2-9-37 0 0,9-33-131 0 0,26 46 572 0 0,-25-5-493 0 0,0-1 0 0 0,-1 0 0 0 0,0-1 0 0 0,1-1-1 0 0,-1 0 1 0 0,0 0 0 0 0,-1-1 0 0 0,1 0 0 0 0,-1-1 0 0 0,0 0 0 0 0,0-1 0 0 0,1-1-67 0 0,112-49-823 0 0,-125 117-649 0 0,-175 291 2952 0 0,175-349-1467 0 0,1 1 0 0 0,-1-1-1 0 0,1 1 1 0 0,0-1 0 0 0,0 1 0 0 0,0 0 0 0 0,0-1 0 0 0,0 1-1 0 0,1 0 1 0 0,-1 0 0 0 0,1 0 0 0 0,0 0 0 0 0,0 0-1 0 0,0 0 1 0 0,0-1 0 0 0,0 1 0 0 0,1 0 0 0 0,-1 0 0 0 0,1 0-1 0 0,0 0 1 0 0,0-1 0 0 0,0 1 0 0 0,0 0 0 0 0,0-1 0 0 0,1 1-1 0 0,-1-1 1 0 0,1 1 0 0 0,0-1 0 0 0,-1 0 0 0 0,1 0-1 0 0,0 0 1 0 0,0 0 0 0 0,1 0 0 0 0,-1 0 0 0 0,0 0 0 0 0,0-1-1 0 0,1 1 1 0 0,0-1 0 0 0,-1 1 0 0 0,1-1 0 0 0,-1 0 0 0 0,1 0-1 0 0,0 0 1 0 0,0-1 0 0 0,0 1 0 0 0,-1-1 0 0 0,1 1-1 0 0,0-1 1 0 0,0 0 0 0 0,0 0 0 0 0,0 0 0 0 0,1-1-13 0 0,104-12-208 0 0,-73 0-3705 0 0,-5-5-5461 0 0,-28 16 3762 0 0</inkml:trace>
  <inkml:trace contextRef="#ctx0" brushRef="#br1" timeOffset="90038.758">4327 14553 18924 0 0,'0'0'-248'0'0,"0"0"-217"0"0,0 0-145 0 0,0 0 86 0 0,0 0 421 0 0,0 0 331 0 0,0 0 82 0 0,0 0-24 0 0,31-10-77 0 0,189-63-201 0 0,-151 50-390 0 0,3 0-2051 0 0,-24 8-3741 0 0,-32 10-2852 0 0</inkml:trace>
  <inkml:trace contextRef="#ctx0" brushRef="#br1" timeOffset="90772.879">4916 14425 12371 0 0,'0'0'620'0'0,"0"0"-795"0"0,0 0-81 0 0,0 0 219 0 0,0 0 254 0 0,0 0 162 0 0,0 0 97 0 0,0 0 135 0 0,0 0 150 0 0,0 0 123 0 0,0 0 87 0 0,0 0 12 0 0,13 18-79 0 0,44 53-134 0 0,-55-70-728 0 0,0 1 0 0 0,-1-1 0 0 0,1 0 0 0 0,0 0 0 0 0,-1 1 0 0 0,1-1 0 0 0,0 0 1 0 0,0-1-1 0 0,0 1 0 0 0,0 0 0 0 0,0 0 0 0 0,0-1 0 0 0,0 0 0 0 0,0 1 0 0 0,0-1 0 0 0,0 0 0 0 0,0 0 0 0 0,1 0 1 0 0,-1 0-1 0 0,0 0 0 0 0,0 0 0 0 0,0-1 0 0 0,0 1 0 0 0,0-1 0 0 0,0 0 0 0 0,0 1 0 0 0,0-1 0 0 0,0 0 0 0 0,0 0 0 0 0,-1 0 1 0 0,1 0-1 0 0,0 0 0 0 0,-1-1 0 0 0,1 1 0 0 0,1-2-42 0 0,3-1 71 0 0,-2 2-46 0 0,11-5-111 0 0,0 0 1 0 0,-1-1-1 0 0,0-1 0 0 0,-1 0 1 0 0,1-1-1 0 0,-2 0 0 0 0,1-1 1 0 0,-2 0-1 0 0,1-1 0 0 0,-2-1 1 0 0,6-7 85 0 0,-15 18-63 0 0,-1 0 1 0 0,1 0-1 0 0,0 1 1 0 0,-1-1-1 0 0,1 0 1 0 0,-1 0-1 0 0,0 0 1 0 0,0 0-1 0 0,0 0 1 0 0,0 0-1 0 0,0 0 1 0 0,0 0-1 0 0,0 0 1 0 0,-1 0-1 0 0,1 0 1 0 0,-1 0-1 0 0,1 0 1 0 0,-1 0-1 0 0,0 0 1 0 0,0 0-1 0 0,0 0 1 0 0,0 1-1 0 0,0-1 1 0 0,0 0-1 0 0,0 1 1 0 0,0-1-1 0 0,-1 1 1 0 0,1-1-1 0 0,-1 1 1 0 0,1 0-1 0 0,-1 0 1 0 0,0-1-1 0 0,1 1 0 0 0,-1 0 1 0 0,0 0-1 0 0,0 1 1 0 0,0-1-1 0 0,1 0 1 0 0,-1 1-1 0 0,0-1 1 0 0,0 1-1 0 0,0-1 63 0 0,-90-15-2539 0 0,83 16 2327 0 0,-119 4-222 0 0,121-4 614 0 0,0 1 0 0 0,1 1 1 0 0,-1-1-1 0 0,0 1 0 0 0,0 0 0 0 0,1 0 0 0 0,-1 1 0 0 0,1 0 0 0 0,-1 0 0 0 0,1 1 0 0 0,0 0 1 0 0,1 0-1 0 0,-1 0 0 0 0,1 0 0 0 0,-1 1 0 0 0,-1 3-180 0 0,6-5 50 0 0,1 0 1 0 0,0 0-1 0 0,0 1 1 0 0,1-1-1 0 0,-1 0 1 0 0,1 0-1 0 0,-1 0 0 0 0,1 0 1 0 0,0 0-1 0 0,0 0 1 0 0,1 0-1 0 0,-1 0 0 0 0,0 0 1 0 0,1 0-1 0 0,0-1 1 0 0,0 1-1 0 0,-1-1 1 0 0,1 1-1 0 0,1-1 0 0 0,-1 0 1 0 0,0 0-1 0 0,1 0 1 0 0,-1 0-1 0 0,1 0 0 0 0,-1 0 1 0 0,1-1-1 0 0,0 1 1 0 0,0-1-1 0 0,0 0 1 0 0,0 1-1 0 0,0-2 0 0 0,0 1 1 0 0,0 0-1 0 0,0 0 1 0 0,0-1-1 0 0,3 0-50 0 0,9 5 69 0 0,1-2-1 0 0,0 0 1 0 0,0-1 0 0 0,0 0-1 0 0,0-1 1 0 0,0-1-1 0 0,1-1 1 0 0,-1 0 0 0 0,0-1-1 0 0,0-1 1 0 0,0 0 0 0 0,-1-1-1 0 0,1-1 1 0 0,-1 0-1 0 0,0-1 1 0 0,0-1 0 0 0,-1 0-1 0 0,0-1 1 0 0,8-6-69 0 0,-13 7-103 0 0,-1 0-1 0 0,0 0 1 0 0,-1 0-1 0 0,0-1 1 0 0,0 0 0 0 0,0-1-1 0 0,-1 0 1 0 0,0 1 0 0 0,-1-2-1 0 0,0 1 1 0 0,0-1 0 0 0,-1 0-1 0 0,-1 0 1 0 0,1 0-1 0 0,-2 0 1 0 0,1-1 0 0 0,-1 1-1 0 0,-1-1 1 0 0,0-9 103 0 0,1-82-2110 0 0,-2 102 1797 0 0,15 38 1542 0 0,5 0-236 0 0,-17-29-904 0 0,1-1-1 0 0,0 0 1 0 0,0 0 0 0 0,0-1-1 0 0,1 1 1 0 0,0-1-1 0 0,1 0 1 0 0,-1 0-1 0 0,1-1 1 0 0,1 1-1 0 0,-1-2 1 0 0,1 1 0 0 0,0-1-1 0 0,1 0 1 0 0,-1 0-1 0 0,3 1-88 0 0,-5-8-80 0 0,1 1 0 0 0,-1-1-1 0 0,0 0 1 0 0,0 0 0 0 0,0-1-1 0 0,-1 1 1 0 0,1-1 0 0 0,-1 0-1 0 0,1-1 1 0 0,-1 1 0 0 0,0-1-1 0 0,0 1 1 0 0,0-1 0 0 0,-1-1 0 0 0,0 1-1 0 0,1 0 1 0 0,-1-1 0 0 0,-1 1-1 0 0,1-1 1 0 0,-1 0 0 0 0,0 0-1 0 0,0 0 1 0 0,0 0 0 0 0,-1-1-1 0 0,1 1 1 0 0,-1 0 0 0 0,-1-1-1 0 0,1 0 81 0 0,1-1-325 0 0,21-98-4511 0 0,-20 58 5741 0 0,-3 47-393 0 0,0 0-89 0 0,0 0-127 0 0,30 41 3706 0 0,-23-34-3918 0 0,-1-1-1 0 0,2 1 1 0 0,-1-2 0 0 0,1 1-1 0 0,0-1 1 0 0,0 0 0 0 0,0 0-1 0 0,1-1 1 0 0,0 0 0 0 0,-1-1-1 0 0,1 0 1 0 0,1 0 0 0 0,-1-1 0 0 0,0 0-1 0 0,1-1 1 0 0,2 0-84 0 0,41-5-3928 0 0,2-14-5320 0 0,-45 14 2809 0 0</inkml:trace>
  <inkml:trace contextRef="#ctx0" brushRef="#br1" timeOffset="91202.41">5916 13997 19884 0 0,'0'0'890'0'0,"0"0"-519"0"0,0 0-449 0 0,0 0-185 0 0,0 0 77 0 0,0 0 103 0 0,0 0 134 0 0,0 0 78 0 0,0 0 27 0 0,0 0 88 0 0,0 0 86 0 0,0 0 50 0 0,0 0 22 0 0,13 3-8 0 0,42 9-41 0 0,-49-12-306 0 0,0 0-1 0 0,0 0 1 0 0,0 0 0 0 0,0-1-1 0 0,0 0 1 0 0,-1 0 0 0 0,1 0-1 0 0,0-1 1 0 0,-1 0-1 0 0,1 0 1 0 0,-1 0 0 0 0,1-1-1 0 0,-1 1 1 0 0,0-1-1 0 0,0-1 1 0 0,0 1 0 0 0,-1-1-1 0 0,3-1-46 0 0,10-8-9 0 0,-4 6-3 0 0,-7 4-33 0 0,0 0 0 0 0,0 0 0 0 0,0 0 0 0 0,0 0 0 0 0,-1-1 1 0 0,1 0-1 0 0,-1-1 0 0 0,0 1 0 0 0,0-1 0 0 0,-1 0 0 0 0,1 0 0 0 0,-1 0 0 0 0,0 0 0 0 0,0-1 0 0 0,-1 0 0 0 0,0 0 1 0 0,0 0-1 0 0,0 0 0 0 0,-1 0 0 0 0,1-1 0 0 0,-1-2 45 0 0,-5 5-99 0 0,-1 1 1 0 0,1 0 0 0 0,-1 0-1 0 0,0 0 1 0 0,0 0-1 0 0,0 0 1 0 0,0 1 0 0 0,0 0-1 0 0,-1 0 1 0 0,1 0-1 0 0,-1 1 1 0 0,1-1-1 0 0,-1 1 1 0 0,0 0 0 0 0,1 0-1 0 0,-1 1 1 0 0,0 0-1 0 0,0-1 1 0 0,1 1-1 0 0,-1 1 1 0 0,0-1 0 0 0,-4 2 98 0 0,5-2-37 0 0,-11 1 119 0 0,0 1 0 0 0,-1 1 0 0 0,1 0 0 0 0,0 1 0 0 0,0 1 0 0 0,0 0 0 0 0,1 1 0 0 0,0 1-1 0 0,0 0 1 0 0,1 1 0 0 0,-1 0 0 0 0,2 1 0 0 0,-1 0 0 0 0,1 1 0 0 0,1 1 0 0 0,-2 2-82 0 0,11-12 24 0 0,1 0 1 0 0,0 0-1 0 0,-1 0 1 0 0,1 0-1 0 0,0 0 0 0 0,0 1 1 0 0,0-1-1 0 0,0 0 1 0 0,0 1-1 0 0,0-1 0 0 0,0 1 1 0 0,0-1-1 0 0,0 1 1 0 0,1-1-1 0 0,-1 1 0 0 0,1 0 1 0 0,-1-1-1 0 0,1 1 1 0 0,-1 0-1 0 0,1 0 1 0 0,0-1-1 0 0,0 1 0 0 0,0 0 1 0 0,0-1-1 0 0,0 1 1 0 0,1 0-1 0 0,-1 0 0 0 0,0-1 1 0 0,1 1-1 0 0,-1 0 1 0 0,1-1-1 0 0,0 1 0 0 0,-1-1 1 0 0,1 1-1 0 0,0-1 1 0 0,0 1-1 0 0,0-1 0 0 0,0 1 1 0 0,0-1-1 0 0,0 0 1 0 0,0 0-1 0 0,1 1 0 0 0,-1-1 1 0 0,0 0-1 0 0,1 0 1 0 0,-1 0-1 0 0,1-1 0 0 0,-1 1 1 0 0,1 0-1 0 0,0 0 1 0 0,-1-1-1 0 0,1 1 0 0 0,0-1 1 0 0,0 1-25 0 0,95 17 898 0 0,223-34-805 0 0,-262 35-2759 0 0,-39-11-1257 0 0,0-1-3531 0 0,-11-5-2618 0 0</inkml:trace>
  <inkml:trace contextRef="#ctx0" brushRef="#br1" timeOffset="91949.17">7101 12978 9514 0 0,'0'0'766'0'0,"0"0"-41"0"0,0 0-313 0 0,0 0-431 0 0,0 0-402 0 0,0 0-144 0 0,0 0 176 0 0,0 0 405 0 0,0 0 493 0 0,0 0 289 0 0,0 0 39 0 0,0 0-35 0 0,8 10 53 0 0,126 195 2986 0 0,-21 65-3849 0 0,-171-257-1863 0 0,51-14 1790 0 0,-49-2-166 0 0,39 0 415 0 0,0 0 0 0 0,0 2 0 0 0,0 0 0 0 0,0 1-1 0 0,-1 1 1 0 0,1 0 0 0 0,0 1 0 0 0,1 1 0 0 0,-1 1 0 0 0,0 0-1 0 0,1 1 1 0 0,0 1 0 0 0,0 0 0 0 0,-9 7-168 0 0,23-13 29 0 0,1 1 0 0 0,0-1 0 0 0,-1 1 0 0 0,1 0 0 0 0,0 0 0 0 0,0-1 0 0 0,0 1-1 0 0,0 0 1 0 0,-1 0 0 0 0,1 0 0 0 0,0 0 0 0 0,1 1 0 0 0,-1-1 0 0 0,0 0 0 0 0,0 0 0 0 0,0 0 0 0 0,1 1 0 0 0,-1-1 0 0 0,1 0 0 0 0,-1 1 0 0 0,1-1 0 0 0,-1 1 0 0 0,1-1 0 0 0,0 1 0 0 0,0-1 0 0 0,0 0 0 0 0,0 1 0 0 0,0-1 0 0 0,0 1 0 0 0,0-1 0 0 0,0 1 0 0 0,0-1-1 0 0,1 0 1 0 0,-1 1 0 0 0,1-1 0 0 0,-1 1 0 0 0,1-1 0 0 0,-1 0 0 0 0,1 1 0 0 0,0-1 0 0 0,0 0 0 0 0,-1 0 0 0 0,1 0 0 0 0,0 0 0 0 0,0 0 0 0 0,0 0 0 0 0,0 0 0 0 0,1 0 0 0 0,-1 0 0 0 0,0 0 0 0 0,0 0 0 0 0,0-1 0 0 0,1 1 0 0 0,-1 0 0 0 0,0-1 0 0 0,1 1 0 0 0,-1-1-1 0 0,1 1-28 0 0,84 23 1359 0 0,-61-24-1364 0 0,0-1 0 0 0,0-2-1 0 0,-1 0 1 0 0,1-1 0 0 0,-1-2 0 0 0,0 0 0 0 0,0-2 0 0 0,-1-1 0 0 0,0 0 0 0 0,-1-2 0 0 0,0 0 0 0 0,0-2 0 0 0,-1 0-1 0 0,-1-2 1 0 0,0 0 0 0 0,-1-1 0 0 0,9-11 5 0 0,10-37 101 0 0,-46 78 890 0 0,12-9-1008 0 0,0 0 0 0 0,-1 0 0 0 0,2 0 0 0 0,-1-1 0 0 0,0 1 0 0 0,1-1 0 0 0,0 0 0 0 0,0 0 0 0 0,0-1 0 0 0,0 1 0 0 0,1-1-1 0 0,-1 0 1 0 0,1-1 0 0 0,0 1 0 0 0,0-1 0 0 0,0 0 0 0 0,0-1 0 0 0,0 1 0 0 0,1-1 0 0 0,-1-1 0 0 0,0 1 0 0 0,0-1 0 0 0,3 0 17 0 0,57 2-7924 0 0,-51-2 4419 0 0,-5 0-6485 0 0</inkml:trace>
  <inkml:trace contextRef="#ctx0" brushRef="#br1" timeOffset="92133.779">7424 13039 20660 0 0,'0'0'1369'0'0,"0"0"-721"0"0,0 0-168 0 0,0 0-320 0 0,0 0-288 0 0,0 0-288 0 0,0 0-256 0 0,0 0-88 0 0,0 0-25 0 0,0 0-31 0 0,0 0-168 0 0,0 0-592 0 0,0 0-881 0 0,45-21-1032 0 0,-25 27-575 0 0,-6-1-3106 0 0</inkml:trace>
  <inkml:trace contextRef="#ctx0" brushRef="#br1" timeOffset="92838.273">8196 12945 13931 0 0,'0'0'867'0'0,"0"0"-118"0"0,0 0-363 0 0,0 0-476 0 0,0 0-206 0 0,0 0 64 0 0,0 0 203 0 0,0 0 288 0 0,0 0 142 0 0,0 0 14 0 0,0 0-12 0 0,0 0 7 0 0,0 0 46 0 0,16 6 9 0 0,54 21-60 0 0,9 46 489 0 0,-58-46-770 0 0,27 18 926 0 0,-36-87-876 0 0,6-136-5295 0 0,-18 177 4921 0 0,0 1-19 0 0,19 29 2501 0 0,-17-24-2171 0 0,0 0 1 0 0,1 0 0 0 0,0 0-1 0 0,0 0 1 0 0,0 0 0 0 0,0-1 0 0 0,1 1-1 0 0,0-1 1 0 0,0 0 0 0 0,0 0-1 0 0,0 0 1 0 0,0-1 0 0 0,1 0-1 0 0,0 0 1 0 0,0 0 0 0 0,0 0-1 0 0,0-1 1 0 0,0 1 0 0 0,0-1 0 0 0,0-1-1 0 0,1 1 1 0 0,-1-1 0 0 0,1 0-1 0 0,0 0 1 0 0,-1 0 0 0 0,1-1-1 0 0,-1 0 1 0 0,1 0 0 0 0,0-1-1 0 0,-1 1 1 0 0,1-1 0 0 0,-1 0 0 0 0,1-1-1 0 0,-1 1 1 0 0,1-1 0 0 0,0-1-112 0 0,0-1-214 0 0,0 0 1 0 0,0-1 0 0 0,0 0 0 0 0,-1 0 0 0 0,0 0 0 0 0,0-1-1 0 0,0 0 1 0 0,-1 0 0 0 0,0 0 0 0 0,0 0 0 0 0,0-1 0 0 0,-1 0 0 0 0,0 0-1 0 0,0 1 1 0 0,-1-2 0 0 0,0 1 0 0 0,0 0 0 0 0,0 0 0 0 0,-1-1-1 0 0,0 1 1 0 0,-1 0 0 0 0,0-1 0 0 0,0 1 0 0 0,-1-4 213 0 0,1 12 47 0 0,0-1 1 0 0,0 1 0 0 0,-1-1-1 0 0,1 1 1 0 0,0-1-1 0 0,-1 1 1 0 0,1-1 0 0 0,-1 1-1 0 0,1-1 1 0 0,-1 1-1 0 0,1-1 1 0 0,0 1 0 0 0,-1-1-1 0 0,0 0 1 0 0,1 1-1 0 0,-1-1 1 0 0,1 0 0 0 0,-1 1-1 0 0,1-1 1 0 0,-1 0-1 0 0,0 0 1 0 0,1 0 0 0 0,-1 1-1 0 0,1-1 1 0 0,-1 0-1 0 0,0 0 1 0 0,1 0 0 0 0,-1 0-1 0 0,0 0 1 0 0,1 0 0 0 0,-1 0-1 0 0,1-1 1 0 0,-1 1-1 0 0,0 0 1 0 0,1 0 0 0 0,-1 0-48 0 0,91 89 1191 0 0,-52-72-4023 0 0,4-4-4285 0 0,-31-11-2228 0 0</inkml:trace>
  <inkml:trace contextRef="#ctx0" brushRef="#br1" timeOffset="93070.66">8086 12582 16267 0 0,'0'0'1081'0'0,"0"0"-993"0"0,0 0-488 0 0,0 0-545 0 0,0 0-143 0 0,0 0 0 0 0,0 0 64 0 0,0 0-136 0 0,0 0-729 0 0,0 0-351 0 0,0 0 215 0 0,0 0-3552 0 0</inkml:trace>
  <inkml:trace contextRef="#ctx0" brushRef="#br1" timeOffset="93389.937">8725 12553 16155 0 0,'0'0'-580'0'0,"0"0"70"0"0,0 0 201 0 0,0 0 460 0 0,0 0 184 0 0,0 0 90 0 0,0 0 89 0 0,0 0 59 0 0,22 29 14 0 0,109 144 297 0 0,-127-167-767 0 0,3 6 94 0 0,0-1 1 0 0,1 1 0 0 0,0-1-1 0 0,0-1 1 0 0,2 1-1 0 0,-1-2 1 0 0,1 1 0 0 0,1-1-1 0 0,-1-1 1 0 0,1 0 0 0 0,1 0-1 0 0,0-1 1 0 0,0-1 0 0 0,10 4-212 0 0,-18-12 71 0 0,-1 0 1 0 0,1 0 0 0 0,-1-1 0 0 0,0 0-1 0 0,0 1 1 0 0,0-1 0 0 0,0 0 0 0 0,0-1-1 0 0,-1 1 1 0 0,1 0 0 0 0,-1-1 0 0 0,0 0-1 0 0,0 1 1 0 0,0-1 0 0 0,-1 0 0 0 0,1 0-1 0 0,-1 0 1 0 0,0 0 0 0 0,0 0 0 0 0,0 0 0 0 0,-1 0-1 0 0,0 0 1 0 0,1-1 0 0 0,-1 1 0 0 0,-1 0-1 0 0,1 0 1 0 0,-1 0 0 0 0,1 0 0 0 0,-1 0-1 0 0,0 0 1 0 0,-1 0 0 0 0,0-3-72 0 0,1-11 124 0 0,-31-205-549 0 0,83 230-8289 0 0,-42 0 4009 0 0,-2-2-4896 0 0</inkml:trace>
  <inkml:trace contextRef="#ctx0" brushRef="#br1" timeOffset="93902.889">9251 12752 10130 0 0,'0'0'5325'0'0,"0"0"-4525"0"0,0 0-1074 0 0,0 0 231 0 0,0 0 300 0 0,0 0 105 0 0,0 0 70 0 0,0 0 151 0 0,0 0 224 0 0,0 0 199 0 0,0 0 44 0 0,0 0-96 0 0,12 8-185 0 0,37 22-207 0 0,-47-30-529 0 0,1 0 1 0 0,-1 1 0 0 0,0-1 0 0 0,1-1 0 0 0,-1 1-1 0 0,0 0 1 0 0,1-1 0 0 0,-1 1 0 0 0,0-1 0 0 0,1 1 0 0 0,-1-1-1 0 0,0 0 1 0 0,0 0 0 0 0,0 0 0 0 0,0 0 0 0 0,0-1 0 0 0,0 1-1 0 0,0 0 1 0 0,0-1 0 0 0,-1 1 0 0 0,1-1 0 0 0,0 0 0 0 0,-1 0-1 0 0,1 1 1 0 0,-1-1 0 0 0,0 0 0 0 0,0 0 0 0 0,1-2-34 0 0,4-3 61 0 0,32-28-56 0 0,45-53-413 0 0,-68 21-1074 0 0,-18 64 1313 0 0,0-1 1 0 0,-1 1-1 0 0,1 0 0 0 0,-1 1 0 0 0,0-1 0 0 0,0 0 0 0 0,0 1 0 0 0,0 0 0 0 0,0 0 0 0 0,-1 0 1 0 0,1 1-1 0 0,0-1 0 0 0,-1 1 0 0 0,1 0 0 0 0,-1 1 0 0 0,0-1 0 0 0,1 1 0 0 0,-1-1 0 0 0,0 1 0 0 0,1 1 1 0 0,-1-1-1 0 0,0 1 0 0 0,1 0 0 0 0,-1 0 0 0 0,1 0 0 0 0,-1 0 0 0 0,1 1 0 0 0,-2 1 169 0 0,-5 0 69 0 0,1 0 1 0 0,0 1-1 0 0,-1 0 0 0 0,2 1 0 0 0,-1 0 0 0 0,1 1 0 0 0,0 0 0 0 0,0 0 0 0 0,0 1 1 0 0,1 0-1 0 0,0 1 0 0 0,0 0 0 0 0,1 0 0 0 0,0 0 0 0 0,1 1 0 0 0,-1 0 0 0 0,2 0 1 0 0,-1 1-1 0 0,2 0 0 0 0,-1 0 0 0 0,1 0 0 0 0,0 0 0 0 0,1 1 0 0 0,0 2-69 0 0,4-9 48 0 0,0 0-1 0 0,0-1 1 0 0,0 1-1 0 0,1 0 1 0 0,-1-1-1 0 0,1 1 1 0 0,0-1-1 0 0,0 0 0 0 0,0 0 1 0 0,0 1-1 0 0,1-1 1 0 0,0-1-1 0 0,-1 1 1 0 0,1 0-1 0 0,0-1 1 0 0,0 1-1 0 0,0-1 1 0 0,1 0-1 0 0,-1 0 0 0 0,0 0 1 0 0,1 0-1 0 0,-1-1 1 0 0,1 1-1 0 0,0-1 1 0 0,-1 0-1 0 0,1 0 1 0 0,0-1-1 0 0,0 1 1 0 0,0-1-1 0 0,0 1 1 0 0,0-1-1 0 0,0-1-47 0 0,128-16 126 0 0,-19-26 134 0 0,-83 51-213 0 0,-4-1-1906 0 0,5-10-4883 0 0,-20-1 1770 0 0,-4 2-2180 0 0</inkml:trace>
  <inkml:trace contextRef="#ctx0" brushRef="#br1" timeOffset="94448.197">9585 12421 20716 0 0,'0'0'495'0'0,"0"0"-57"0"0,0 0-258 0 0,0 0-267 0 0,0 0-138 0 0,0 0-13 0 0,0 0 64 0 0,0 0 115 0 0,0 0 126 0 0,0 0 45 0 0,0 0 25 0 0,0 0 27 0 0,0 0 4 0 0,23 0-28 0 0,182 10 83 0 0,-174-8-234 0 0,137 31-260 0 0,-168-30 270 0 0,0-1-1 0 0,0 0 0 0 0,0 1 0 0 0,0-1 1 0 0,0 1-1 0 0,0-1 0 0 0,-1 0 1 0 0,0 1-1 0 0,1-1 0 0 0,-1 0 0 0 0,0 1 1 0 0,0-1-1 0 0,0 0 0 0 0,0 0 0 0 0,0 0 1 0 0,-1 0-1 0 0,1 0 0 0 0,-1 0 1 0 0,1 0-1 0 0,-1 0 0 0 0,0-1 0 0 0,1 1 1 0 0,-1-1-1 0 0,0 1 0 0 0,0-1 1 0 0,0 0-1 0 0,0 1 0 0 0,-1-1 0 0 0,1 0 1 0 0,0-1-1 0 0,-1 1 2 0 0,2 0-23 0 0,-27 18-80 0 0,-2-2 0 0 0,0-1 1 0 0,-1-2-1 0 0,0-1 0 0 0,-1-1 0 0 0,-24 5 103 0 0,114-53-10120 0 0,28-21 3654 0 0,9-27 4764 0 0,-69 50 4532 0 0,-5-1 4820 0 0,-15 31-1082 0 0,4 8-3437 0 0,24 31-3473 0 0,-23-22 1173 0 0,133 93-805 0 0,-108-95-4609 0 0,3-8-4593 0 0,-34-3-553 0 0</inkml:trace>
  <inkml:trace contextRef="#ctx0" brushRef="#br1" timeOffset="94687.599">10000 12059 21645 0 0,'0'0'624'0'0,"0"0"-80"0"0,0 0-400 0 0,0 0-336 0 0,0 0-328 0 0,0 0-80 0 0,0 0-25 0 0,0 0 81 0 0,0 0 128 0 0,0 0-128 0 0,0 0-240 0 0,0 0-424 0 0,0 0-577 0 0,50 39-951 0 0,-38-28-665 0 0,-3-5-6201 0 0</inkml:trace>
  <inkml:trace contextRef="#ctx0" brushRef="#br1" timeOffset="94937.839">10409 12367 19772 0 0,'0'0'-38'0'0,"0"0"4"0"0,0 0 38 0 0,0 0 183 0 0,0 0 177 0 0,0 0-20 0 0,0 0-33 0 0,0 0 8 0 0,0 0 42 0 0,0 0 46 0 0,0 0-1 0 0,0 0-49 0 0,0 0-79 0 0,22-4-84 0 0,67-17-80 0 0,-16-32-114 0 0,-63 38-18 0 0,-7 14-23 0 0,-1-1 1 0 0,1 0 0 0 0,0 0 0 0 0,-1 0 0 0 0,1-1 0 0 0,-1 1-1 0 0,0 0 1 0 0,0-1 0 0 0,0 0 0 0 0,0 1 0 0 0,0-1 0 0 0,-1 0-1 0 0,1 0 1 0 0,-1 0 0 0 0,0 0 0 0 0,1 0 0 0 0,-2-1-1 0 0,1 1 1 0 0,0 0 0 0 0,-1 0 0 0 0,1-1 0 0 0,-1 1 0 0 0,0 0-1 0 0,0-1 1 0 0,0 1 0 0 0,0 0 0 0 0,-1 0 0 0 0,0-1-1 0 0,1 1 1 0 0,-1 0 0 0 0,0 0 0 0 0,0 0 0 0 0,-1 0 0 0 0,1 0-1 0 0,-1 0 1 0 0,0 0 0 0 0,1 0 0 0 0,-1 1 0 0 0,0-1 0 0 0,-1 0-1 0 0,1 1 1 0 0,0 0 0 0 0,-1 0 0 0 0,1-1 0 0 0,-1 1-1 0 0,0 1 1 0 0,1-1 0 0 0,-1 0 0 0 0,0 1 0 0 0,0-1 0 0 0,0 1-1 0 0,-1 0 1 0 0,1 0 0 0 0,0 0 0 0 0,-3 0 40 0 0,-2 2-45 0 0,0-1 0 0 0,1 1 0 0 0,0 0 0 0 0,-1 1-1 0 0,1 0 1 0 0,0 0 0 0 0,0 1 0 0 0,0 0 0 0 0,0 0 0 0 0,0 0 0 0 0,1 1 0 0 0,-1 0 0 0 0,1 0 0 0 0,0 1 0 0 0,0 0-1 0 0,1 0 1 0 0,-1 0 0 0 0,1 1 0 0 0,0-1 0 0 0,1 1 0 0 0,-1 0 0 0 0,1 1 0 0 0,1-1 0 0 0,-1 1 0 0 0,1 0 0 0 0,0 0 0 0 0,0 0-1 0 0,1 0 1 0 0,0 0 0 0 0,0 1 0 0 0,1-1 0 0 0,0 0 0 0 0,0 1 0 0 0,1-1 0 0 0,0 1 0 0 0,0 0 45 0 0,30 16-2922 0 0,-4-19-4246 0 0,-15-3-2237 0 0</inkml:trace>
  <inkml:trace contextRef="#ctx0" brushRef="#br1" timeOffset="95559.742">10664 12004 21421 0 0,'0'0'553'0'0,"0"0"-262"0"0,0 0-398 0 0,0 0-244 0 0,0 0 54 0 0,0 0 150 0 0,0 0 186 0 0,0 0 188 0 0,0 0 66 0 0,0 0-2 0 0,0 0-6 0 0,0 0-21 0 0,0 0-53 0 0,8 13-51 0 0,40 64 35 0 0,-47-74-208 0 0,1 0 0 0 0,0 0 0 0 0,0-1 1 0 0,0 1-1 0 0,0 0 0 0 0,0-1 1 0 0,1 1-1 0 0,-1-1 0 0 0,1 0 0 0 0,-1 1 1 0 0,1-1-1 0 0,0-1 0 0 0,0 1 1 0 0,0 0-1 0 0,0-1 0 0 0,0 1 0 0 0,1-1 1 0 0,-1 0-1 0 0,0 0 0 0 0,0-1 1 0 0,1 1-1 0 0,-1 0 0 0 0,1-1 0 0 0,-1 0 1 0 0,1 0-1 0 0,-1 0 0 0 0,0 0 0 0 0,1-1 1 0 0,-1 1-1 0 0,0-1 0 0 0,1 0 1 0 0,-1 0-1 0 0,0 0 0 0 0,0 0 0 0 0,1-1 1 0 0,-1 1-1 0 0,0-1 0 0 0,0 0 1 0 0,0 0 12 0 0,82-123-966 0 0,-83 125 1017 0 0,0-1 1 0 0,0 1-1 0 0,0 0 1 0 0,0 0-1 0 0,0 0 1 0 0,0 0-1 0 0,0 0 1 0 0,0 0-1 0 0,0 1 0 0 0,0-1 1 0 0,0 1-1 0 0,0-1 1 0 0,0 1-1 0 0,0 0 1 0 0,0 0-1 0 0,-1 0 1 0 0,1 0-1 0 0,0 0 0 0 0,0 0 1 0 0,-1 0-1 0 0,1 1 1 0 0,-1-1-1 0 0,1 0 1 0 0,-1 1-1 0 0,1-1 1 0 0,-1 1-1 0 0,0 0 0 0 0,0 0 1 0 0,0-1-1 0 0,0 1 1 0 0,0 0-1 0 0,0 0-51 0 0,33 26 218 0 0,-26-26-213 0 0,0 0 0 0 0,1-1 0 0 0,-1 0 0 0 0,1 0 0 0 0,-1-1 0 0 0,1 0 0 0 0,-1-1 0 0 0,1 0 0 0 0,-1 0 0 0 0,0-1 0 0 0,1 0-1 0 0,-1 0 1 0 0,0-1 0 0 0,0 0 0 0 0,0 0 0 0 0,-1-1 0 0 0,1 0 0 0 0,-1-1 0 0 0,0 1 0 0 0,0-1 0 0 0,-1-1 0 0 0,1 1 0 0 0,-1-1 0 0 0,0 0-1 0 0,-1-1 1 0 0,1 0 0 0 0,-1 1 0 0 0,-1-1 0 0 0,1-1 0 0 0,-1 1 0 0 0,0-1 0 0 0,-1 0 0 0 0,0 0 0 0 0,0 0 0 0 0,-1 0 0 0 0,0 0-1 0 0,0 0 1 0 0,-1-1 0 0 0,0 1 0 0 0,0-1 0 0 0,-1 1 0 0 0,-1-4-5 0 0,2 8-11 0 0,0-1-1 0 0,-1 1 1 0 0,0 0-1 0 0,0-1 1 0 0,0 1-1 0 0,0-1 0 0 0,-1 1 1 0 0,1 0-1 0 0,-1-1 1 0 0,-1 1-1 0 0,1 0 1 0 0,0 0-1 0 0,-1-1 1 0 0,0 1-1 0 0,0 1 1 0 0,0-1-1 0 0,-1 0 1 0 0,1 0-1 0 0,-1 1 1 0 0,0-1-1 0 0,0 1 1 0 0,0 0-1 0 0,0 0 1 0 0,0 0-1 0 0,-1 0 1 0 0,1 1-1 0 0,-1 0 0 0 0,0-1 1 0 0,0 1-1 0 0,0 0 1 0 0,0 1-1 0 0,0-1 1 0 0,0 1-1 0 0,-1 0 1 0 0,1 0-1 0 0,0 0 1 0 0,-1 0-1 0 0,1 1 1 0 0,-3 0 11 0 0,5 2 58 0 0,-1 1-1 0 0,1 0 1 0 0,0 0 0 0 0,0 0 0 0 0,0 0 0 0 0,0 0 0 0 0,0 0 0 0 0,1 1-1 0 0,0-1 1 0 0,-1 0 0 0 0,1 1 0 0 0,0-1 0 0 0,1 1 0 0 0,-1-1 0 0 0,1 1-1 0 0,-1 0 1 0 0,1-1 0 0 0,0 1 0 0 0,1-1 0 0 0,-1 1 0 0 0,0 0 0 0 0,1-1-1 0 0,0 1 1 0 0,0-1 0 0 0,0 1 0 0 0,0-1 0 0 0,1 0 0 0 0,-1 1 0 0 0,1-1 0 0 0,0 0-1 0 0,2 3-57 0 0,11 7 108 0 0,1-1 0 0 0,0 0-1 0 0,1-1 1 0 0,1 0 0 0 0,-1-2-1 0 0,2 0 1 0 0,-1-1-1 0 0,1-1 1 0 0,0 0 0 0 0,1-2-1 0 0,-1 0 1 0 0,1-1 0 0 0,0-1-1 0 0,0-1 1 0 0,0-1 0 0 0,1-1-1 0 0,10-1-107 0 0,122 2-1647 0 0,-85-2-6473 0 0,-49 1-3439 0 0</inkml:trace>
  <inkml:trace contextRef="#ctx0" brushRef="#br1" timeOffset="133091.901">7693 9587 2993 0 0,'0'0'156'0'0,"0"0"101"0"0,0 0 135 0 0,0 0 172 0 0,0 0 191 0 0,0 0 188 0 0,0 0 217 0 0,0 0 128 0 0,0 0 61 0 0,0 0-26 0 0,0 0-135 0 0,1-9-89 0 0,4-28-106 0 0,17 79 736 0 0,-18 35-1411 0 0,-4 0 0 0 0,-3 0 0 0 0,-3 0 1 0 0,-3-1-1 0 0,-9 25-318 0 0,14-50 452 0 0,4-51-347 0 0,0 0-7 0 0,0 0-18 0 0,0 0-60 0 0,0-42-12854 0 0,0 36 7133 0 0</inkml:trace>
  <inkml:trace contextRef="#ctx0" brushRef="#br1" timeOffset="133613.755">7483 9519 16243 0 0,'0'0'971'0'0,"0"0"-783"0"0,0 0-218 0 0,0 0-205 0 0,0 0-124 0 0,0 0-11 0 0,0 0 80 0 0,0 0 178 0 0,0 0 149 0 0,0 0 58 0 0,0 0 6 0 0,0 0 22 0 0,25-18 37 0 0,81-56 44 0 0,-20 47 610 0 0,-64 24-775 0 0,-1 0 0 0 0,0 2 1 0 0,0 0-1 0 0,1 2 0 0 0,-1 0 1 0 0,0 1-1 0 0,0 1 0 0 0,0 1 1 0 0,0 1-1 0 0,4 2-39 0 0,-24-4 31 0 0,1 1 0 0 0,-1-1 1 0 0,1 0-1 0 0,-1 0 0 0 0,0 0 0 0 0,0 1 0 0 0,0-1 0 0 0,-1 1 0 0 0,1-1 0 0 0,-1 0 1 0 0,0 1-1 0 0,0-1 0 0 0,0 1 0 0 0,0-1 0 0 0,-1 1 0 0 0,1-1 0 0 0,-1 1 0 0 0,0-1 1 0 0,0 0-1 0 0,0 1 0 0 0,-1-1 0 0 0,1 0 0 0 0,-1 0 0 0 0,1 0 0 0 0,-1 0 0 0 0,0 0 1 0 0,0-1-1 0 0,-1 1 0 0 0,1 0 0 0 0,0-1 0 0 0,-1 1 0 0 0,0-1 0 0 0,1 0 1 0 0,-1 0-1 0 0,0 0 0 0 0,-1 0-31 0 0,-1 4-79 0 0,-200 211 630 0 0,202-214-549 0 0,1 0 1 0 0,0 1-1 0 0,0-1 1 0 0,1 1 0 0 0,-1-1-1 0 0,1 1 1 0 0,-1 0 0 0 0,1 0-1 0 0,0 0 1 0 0,1 0-1 0 0,-1 0 1 0 0,1-1 0 0 0,0 1-1 0 0,0 0 1 0 0,0 0 0 0 0,0 0-1 0 0,0 0 1 0 0,1 0 0 0 0,0 0-1 0 0,0 0 1 0 0,0 0-1 0 0,0 0 1 0 0,1-1 0 0 0,0 1-1 0 0,-1-1 1 0 0,1 1 0 0 0,0-1-1 0 0,1 1 1 0 0,-1-1-1 0 0,1 0 1 0 0,-1 0 0 0 0,1 0-1 0 0,0-1 1 0 0,0 1 0 0 0,0-1-1 0 0,0 1 1 0 0,3 0-3 0 0,133 71 708 0 0,111-12 570 0 0,-268-64 1024 0 0,-6 0-4604 0 0,-2-3-9141 0 0,23 5 1397 0 0</inkml:trace>
  <inkml:trace contextRef="#ctx0" brushRef="#br1" timeOffset="133931.925">8357 9657 17492 0 0,'0'0'80'0'0,"0"0"-883"0"0,0 0-168 0 0,0 0 92 0 0,0 0 387 0 0,0 0 585 0 0,0 0 441 0 0,0 0 297 0 0,0 0 144 0 0,0 0-42 0 0,0 0-166 0 0,0 0-135 0 0,-8 15-108 0 0,-126 265 1197 0 0,73-172-1673 0 0,60-102-1807 0 0,10-11-10003 0 0,-6 2 10836 0 0,0 0-6112 0 0</inkml:trace>
  <inkml:trace contextRef="#ctx0" brushRef="#br1" timeOffset="134190.94">8042 9774 15339 0 0,'0'0'615'0'0,"0"0"35"0"0,0 0-134 0 0,0 0-263 0 0,0 0-214 0 0,0 0-219 0 0,0 0-148 0 0,0 0 36 0 0,0 0 250 0 0,0 0 313 0 0,0 0 265 0 0,0 0 151 0 0,0 0-34 0 0,4 10-81 0 0,8 9-303 0 0,-1 0-1 0 0,2-1 1 0 0,1 0-1 0 0,0-1 0 0 0,1-1 1 0 0,1 0-1 0 0,0-1 1 0 0,5 3-269 0 0,-18-16-62 0 0,108 64 506 0 0,-61-70-2968 0 0,-35-6-2559 0 0,-8 3-210 0 0,-2 4-3626 0 0</inkml:trace>
  <inkml:trace contextRef="#ctx0" brushRef="#br1" timeOffset="134626.707">8463 9899 15731 0 0,'0'0'375'0'0,"0"0"-244"0"0,0 0 168 0 0,0 0 289 0 0,0 0 285 0 0,0 0-14 0 0,0 0-111 0 0,0 0-100 0 0,0 0-98 0 0,0 0-105 0 0,0 0-78 0 0,0 0-46 0 0,0 0-27 0 0,21 9-9 0 0,63 29-19 0 0,-75-33-188 0 0,1-1 1 0 0,0-1-1 0 0,0 0 1 0 0,0 0-1 0 0,1-1 1 0 0,-1 0-1 0 0,1-1 0 0 0,-1 0 1 0 0,1 0-1 0 0,0-1 1 0 0,-1-1-1 0 0,1 0 1 0 0,-1 0-1 0 0,9-3-78 0 0,-13 2-80 0 0,0-1 0 0 0,0 0-1 0 0,0 0 1 0 0,0-1-1 0 0,0 1 1 0 0,-1-1-1 0 0,1-1 1 0 0,-1 1-1 0 0,0-1 1 0 0,0 0-1 0 0,-1 0 1 0 0,0 0 0 0 0,1 0-1 0 0,-2-1 1 0 0,1 0-1 0 0,-1 0 1 0 0,0 0-1 0 0,0 0 1 0 0,0 0-1 0 0,-1-1 1 0 0,0 1 0 0 0,0-1-1 0 0,-1 1 1 0 0,0-1-1 0 0,0 0 1 0 0,0 0-1 0 0,-1 1 1 0 0,0-1-1 0 0,-1 0 1 0 0,1 0-1 0 0,-1 0 1 0 0,0 1 0 0 0,-1-1-1 0 0,0 1 1 0 0,0-1-1 0 0,0 1 1 0 0,-1-1-1 0 0,0 1 1 0 0,0 0-1 0 0,-1 1 1 0 0,1-1 0 0 0,-1 0-1 0 0,-3-2 81 0 0,3 3 53 0 0,-1 0 0 0 0,0-1 0 0 0,0 1 0 0 0,0 1 0 0 0,-1-1 0 0 0,0 1 0 0 0,1 0 0 0 0,-2 1 0 0 0,1-1 0 0 0,0 1 0 0 0,-1 0 0 0 0,1 1 0 0 0,-1-1 0 0 0,0 1-1 0 0,0 1 1 0 0,0-1 0 0 0,0 1 0 0 0,0 0 0 0 0,0 1 0 0 0,0 0 0 0 0,0 0 0 0 0,0 0 0 0 0,0 1 0 0 0,0 0 0 0 0,0 1 0 0 0,0-1 0 0 0,0 1 0 0 0,0 1 0 0 0,0-1 0 0 0,1 1 0 0 0,0 0 0 0 0,-1 1 0 0 0,1-1 0 0 0,0 1 0 0 0,1 1 0 0 0,-1-1 0 0 0,1 1 0 0 0,0 0 0 0 0,0 0 0 0 0,0 0 0 0 0,1 1-1 0 0,-2 2-51 0 0,4-4-21 0 0,2 1 1 0 0,-1-1 0 0 0,0 1 0 0 0,1-1-1 0 0,0 1 1 0 0,0-1 0 0 0,0 1 0 0 0,0-1 0 0 0,1 1-1 0 0,0-1 1 0 0,0 1 0 0 0,0-1 0 0 0,0 1 0 0 0,1-1-1 0 0,0 0 1 0 0,-1 0 0 0 0,2 0 0 0 0,-1 0-1 0 0,0 0 1 0 0,1 0 0 0 0,0-1 0 0 0,0 1 0 0 0,0-1-1 0 0,0 0 1 0 0,0 0 0 0 0,1 0 0 0 0,-1 0 0 0 0,1-1-1 0 0,0 1 1 0 0,4 1 19 0 0,35 19-2873 0 0,0-8-3822 0 0,-23-9-4180 0 0</inkml:trace>
  <inkml:trace contextRef="#ctx0" brushRef="#br1" timeOffset="138132.004">7527 8579 4537 0 0,'0'0'1766'0'0,"0"0"-322"0"0,0 0-12 0 0,0 0-315 0 0,0 0-149 0 0,0 0-125 0 0,0 0-198 0 0,0 0-123 0 0,0 0-78 0 0,0 0-96 0 0,0 0-38 0 0,-2-21-46 0 0,-4-65-26 0 0,6 80-196 0 0,-1 1 0 0 0,2-1 0 0 0,-1 1 0 0 0,1-1 0 0 0,0 1 0 0 0,0-1 0 0 0,0 1 1 0 0,1-1-1 0 0,0 1 0 0 0,0 0 0 0 0,0 0 0 0 0,1 0 0 0 0,0 0 0 0 0,0 0 0 0 0,0 1 0 0 0,0-1 0 0 0,3-1-42 0 0,7-13 112 0 0,43-59 391 0 0,4 3 0 0 0,3 2 0 0 0,3 3 1 0 0,73-59-504 0 0,-82 76 24 0 0,218-206 542 0 0,11 13-1 0 0,226-145-565 0 0,-353 284 363 0 0,126-91 659 0 0,9 12 0 0 0,8 14 0 0 0,117-39-1022 0 0,-276 145-22 0 0,3 7 0 0 0,2 6 0 0 0,2 7 0 0 0,3 7 0 0 0,1 6 0 0 0,1 7-1 0 0,9 5 23 0 0,733-7-130 0 0,-157 11-581 0 0,-743 12-11160 0 0,1 4 2436 0 0</inkml:trace>
  <inkml:trace contextRef="#ctx0" brushRef="#br1" timeOffset="138465.864">13162 5480 24365 0 0,'0'0'-311'0'0,"0"0"-811"0"0,0 0-260 0 0,0 0 88 0 0,0 0 431 0 0,0 0 687 0 0,0 0 240 0 0,0 0 42 0 0,31 7-4 0 0,202 47 131 0 0,-158-34 370 0 0,-45-15-494 0 0,0 2 0 0 0,0 1 0 0 0,-1 1 0 0 0,0 2 1 0 0,-1 0-1 0 0,0 2 0 0 0,-1 2 0 0 0,0 0 1 0 0,-1 2-1 0 0,-1 0 0 0 0,10 11-109 0 0,-33-26 23 0 0,0 0 1 0 0,0 0-1 0 0,0 1 0 0 0,-1-1 0 0 0,1 0 1 0 0,-1 1-1 0 0,1-1 0 0 0,-1 1 1 0 0,0 0-1 0 0,0-1 0 0 0,0 1 1 0 0,0 0-1 0 0,0 0 0 0 0,-1-1 0 0 0,1 1 1 0 0,-1 0-1 0 0,0 0 0 0 0,0 0 1 0 0,0 0-1 0 0,0 0 0 0 0,-1 0 1 0 0,1-1-1 0 0,-1 1 0 0 0,1 0 0 0 0,-1 0 1 0 0,0 0-1 0 0,0-1 0 0 0,0 1 1 0 0,-1-1-1 0 0,1 1 0 0 0,-1-1 1 0 0,1 1-1 0 0,-1-1 0 0 0,0 0 1 0 0,0 0-1 0 0,0 0 0 0 0,0 0 0 0 0,-1 1-23 0 0,-95 68 868 0 0,89-65-870 0 0,-159 73 567 0 0,-18 11-3436 0 0,163-73-2089 0 0,8-6-6146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06:27.36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14744 1565 16588 0 0,'0'0'3368'0'0,"0"0"-2966"0"0,0 0-954 0 0,0 0-77 0 0,0 0 56 0 0,0 0 181 0 0,0 0 100 0 0,0 0-27 0 0,0 0-144 0 0,27-20-214 0 0,84-61-274 0 0,5-45-2296 0 0,-106 106 3394 0 0,-1 0 0 0 0,0 0-1 0 0,-2-1 1 0 0,-1 0-1 0 0,0 0 1 0 0,-2-1 0 0 0,0 0-1 0 0,0-16-146 0 0,-2 28 206 0 0,0 0-1 0 0,-1-1 1 0 0,0 1 0 0 0,-1-1-1 0 0,0 1 1 0 0,-1-1-1 0 0,0 1 1 0 0,0-1 0 0 0,-1 1-1 0 0,-1 0 1 0 0,0-1 0 0 0,0 1-1 0 0,-1 1 1 0 0,0-1-1 0 0,0 0 1 0 0,-1 1 0 0 0,-3-4-206 0 0,6 15-9 0 0,1 0 0 0 0,-1-1 0 0 0,1 1 0 0 0,0 0 0 0 0,0 0 0 0 0,0 0 0 0 0,0 0 0 0 0,0 1 0 0 0,0-1 0 0 0,0 0 0 0 0,1 0 0 0 0,-1 0 0 0 0,1 1 0 0 0,0-1 0 0 0,0 0 0 0 0,0 1 0 0 0,0-1 0 0 0,0 0 0 0 0,0 0 0 0 0,0 1 0 0 0,1-1 0 0 0,-1 0 0 0 0,1 0 0 0 0,0 1 0 0 0,-1-1 0 0 0,1 0 0 0 0,0 0 0 0 0,2 2 9 0 0,65 449-506 0 0,-65-440 339 0 0,1 0-1 0 0,-2 1 1 0 0,0-1-1 0 0,0 0 1 0 0,-1 1-1 0 0,-1-1 1 0 0,0 1-1 0 0,-1-1 1 0 0,-1 1 0 0 0,0-1-1 0 0,0 1 1 0 0,-2-1-1 0 0,1 0 1 0 0,-2-1-1 0 0,0 1 1 0 0,0-1-1 0 0,-1 1 1 0 0,-1-2-1 0 0,0 1 1 0 0,0-1 0 0 0,-1 0-1 0 0,-1 0 1 0 0,-6 5 167 0 0,-58 37-370 0 0,-16 11 4095 0 0,131-70-91 0 0,3 0-3299 0 0,232-18 692 0 0,-270-5-15057 0 0,-7 21 7386 0 0</inkml:trace>
  <inkml:trace contextRef="#ctx0" brushRef="#br0" timeOffset="604.059">15304 1092 22365 0 0,'0'0'182'0'0,"0"0"-123"0"0,0 0-155 0 0,0 0-237 0 0,0 0-345 0 0,0 0-337 0 0,0 0-114 0 0,0 0 90 0 0,0 0 263 0 0,0 0 277 0 0,0 0 86 0 0,0 0 48 0 0,0 0 87 0 0,22-21 162 0 0,70-66 188 0 0,-87 82-15 0 0,-1 0 0 0 0,2 1 0 0 0,-1 0 0 0 0,0 0 1 0 0,1 0-1 0 0,0 1 0 0 0,0-1 0 0 0,0 2 0 0 0,0-1 1 0 0,1 0-1 0 0,-1 1 0 0 0,1 0 0 0 0,-1 1 0 0 0,1 0 1 0 0,0 0-1 0 0,-1 0 0 0 0,1 1 0 0 0,0 0 0 0 0,0 0 0 0 0,0 0-57 0 0,10 1 109 0 0,-13-2-74 0 0,1 1 0 0 0,-1-1 0 0 0,1 1 0 0 0,-1 1 1 0 0,1-1-1 0 0,-1 0 0 0 0,1 1 0 0 0,-1 0 0 0 0,0 0 0 0 0,1 1 0 0 0,-1-1 0 0 0,0 1 1 0 0,0 0-1 0 0,0 0 0 0 0,0 0 0 0 0,0 0 0 0 0,0 1 0 0 0,-1 0 0 0 0,1 0 0 0 0,-1 0 0 0 0,0 0 1 0 0,0 0-1 0 0,0 1 0 0 0,0-1 0 0 0,-1 1 0 0 0,1 0 0 0 0,-1-1 0 0 0,0 1 0 0 0,0 0 1 0 0,0 1-1 0 0,-1-1 0 0 0,1 0 0 0 0,-1 0 0 0 0,0 1 0 0 0,0-1 0 0 0,-1 1 0 0 0,1-1 0 0 0,-1 1 1 0 0,0-1-1 0 0,0 1 0 0 0,-1-1 0 0 0,1 1 0 0 0,-1-1 0 0 0,0 0 0 0 0,0 1 0 0 0,0-1 1 0 0,-1 0-1 0 0,0 0 0 0 0,1 1 0 0 0,-1-1 0 0 0,-2 1-35 0 0,-108 94-225 0 0,149-103-3192 0 0,65 22 3632 0 0,-93-15-137 0 0,0 0 0 0 0,0 0 0 0 0,0 1 0 0 0,0 0 0 0 0,0 1 0 0 0,-1 0 0 0 0,0 0 0 0 0,0 1 0 0 0,0 0 0 0 0,-1 0 0 0 0,0 1 0 0 0,0 0 0 0 0,-1 0 0 0 0,0 0 0 0 0,0 1 1 0 0,0 0-1 0 0,-1 0 0 0 0,-1 1 0 0 0,1-1 0 0 0,-1 1 0 0 0,-1 0 0 0 0,1 0 0 0 0,-2 0 0 0 0,1 1 0 0 0,-1-1 0 0 0,-1 1 0 0 0,0-1 0 0 0,0 1 0 0 0,-1 0 0 0 0,0-1 0 0 0,0 1 0 0 0,-1 0 1 0 0,-1-1-1 0 0,-1 7-78 0 0,-5-1 302 0 0,0 0 0 0 0,-1-1 0 0 0,-1 0 0 0 0,-1 0 0 0 0,0-1 0 0 0,0-1 0 0 0,-1 0 0 0 0,-1 0 0 0 0,0-1 0 0 0,-1-1 0 0 0,0 0 0 0 0,0-1 0 0 0,-1 0 0 0 0,-7 2-302 0 0,20-10 17 0 0,-5 4 33 0 0,0 0 1 0 0,0-1 0 0 0,0 1 0 0 0,-1-1-1 0 0,0-1 1 0 0,0 0 0 0 0,0 0 0 0 0,0 0-1 0 0,0-1 1 0 0,0 0 0 0 0,-1-1 0 0 0,1 1-1 0 0,-1-2 1 0 0,1 1 0 0 0,-8-2-51 0 0,13-1-115 0 0,0-1 1 0 0,0 0-1 0 0,0 0 0 0 0,1 0 0 0 0,-1 0 1 0 0,1 0-1 0 0,0 0 0 0 0,0-1 0 0 0,0 1 1 0 0,0-1-1 0 0,1 1 0 0 0,-1-1 0 0 0,1 0 1 0 0,0 0-1 0 0,0 1 0 0 0,1-1 1 0 0,-1 0-1 0 0,1 0 0 0 0,-1 0 0 0 0,1 0 1 0 0,1 0-1 0 0,-1 0 0 0 0,0 0 0 0 0,1 0 1 0 0,0 0-1 0 0,0 0 0 0 0,0 1 1 0 0,0-1-1 0 0,1 0 0 0 0,-1 1 0 0 0,1-1 1 0 0,0 1-1 0 0,0-1 0 0 0,1 1 0 0 0,-1 0 1 0 0,2-1 114 0 0,56-51-4663 0 0,-14 29-3761 0 0,-33 20 2424 0 0</inkml:trace>
  <inkml:trace contextRef="#ctx0" brushRef="#br0" timeOffset="1484.266">16103 765 18316 0 0,'0'0'917'0'0,"0"0"-470"0"0,0 0-439 0 0,0 0-247 0 0,0 0-165 0 0,0 0-134 0 0,0 0-81 0 0,0 0 53 0 0,0 0 136 0 0,0 0 184 0 0,0 0 177 0 0,0 0 58 0 0,3 12 14 0 0,11 244 726 0 0,44-309-1443 0 0,-50 49 748 0 0,0 1 0 0 0,1 1 0 0 0,0-1 0 0 0,0 1 0 0 0,0 1 0 0 0,0 0 0 0 0,0 0 0 0 0,0 1 0 0 0,0 0 1 0 0,0 0-1 0 0,0 1 0 0 0,0 0 0 0 0,0 1 0 0 0,0 0 0 0 0,0 1 0 0 0,-1-1 0 0 0,1 2 0 0 0,-1-1 0 0 0,0 1 1 0 0,0 0-1 0 0,0 1 0 0 0,0 0 0 0 0,-1 0 0 0 0,0 1 0 0 0,0 0 0 0 0,0 0 0 0 0,-1 0 0 0 0,0 1 1 0 0,0 0-1 0 0,0 0 0 0 0,-1 1 0 0 0,-1-1 0 0 0,1 1 0 0 0,-1 0 0 0 0,0 1 0 0 0,-1-1 0 0 0,0 1 0 0 0,0-1 1 0 0,-1 1-1 0 0,0 0 0 0 0,0 0 0 0 0,-1 8-34 0 0,-1 0 174 0 0,-1 0 1 0 0,-1 0 0 0 0,-1 0-1 0 0,-1 0 1 0 0,0 0 0 0 0,-1-1-1 0 0,0 0 1 0 0,-2 0-1 0 0,0 0 1 0 0,-1-1 0 0 0,0 0-1 0 0,-1 0 1 0 0,-1-1-1 0 0,0 0 1 0 0,-1-1 0 0 0,0 0-1 0 0,-1 0 1 0 0,-1-2 0 0 0,0 1-1 0 0,0-2 1 0 0,-1 0-1 0 0,-1 0 1 0 0,1-1 0 0 0,-2-1-1 0 0,1-1 1 0 0,-1 0-1 0 0,0-1 1 0 0,0 0 0 0 0,-1-2-1 0 0,0 0-174 0 0,16-6-305 0 0,1-1-1 0 0,-1 1 1 0 0,0-1-1 0 0,1 1 1 0 0,0-1-1 0 0,-1 0 0 0 0,1 1 1 0 0,0-1-1 0 0,0 1 1 0 0,1-1-1 0 0,-1 0 1 0 0,1 1-1 0 0,-1-1 1 0 0,1 1-1 0 0,0-1 0 0 0,0 1 1 0 0,0 0-1 0 0,0-1 1 0 0,0 1-1 0 0,0 0 1 0 0,1-1-1 0 0,-1 1 1 0 0,1 0-1 0 0,-1 0 0 0 0,1 0 1 0 0,1 0 305 0 0,56-86-11332 0 0,-48 73 7354 0 0</inkml:trace>
  <inkml:trace contextRef="#ctx0" brushRef="#br0" timeOffset="1754.142">16029 837 22965 0 0,'0'0'176'0'0,"0"0"-200"0"0,0 0-220 0 0,0 0-139 0 0,0 0-90 0 0,0 0 15 0 0,0 0 85 0 0,0 0 42 0 0,0 0 7 0 0,24-29-44 0 0,82-89-44 0 0,44 4-551 0 0,-145 110 701 0 0,102-53 171 0 0,-55 49-7087 0 0,-43 14-1381 0 0,-8-3 5861 0 0</inkml:trace>
  <inkml:trace contextRef="#ctx0" brushRef="#br0" timeOffset="2154.818">16606 531 22029 0 0,'0'0'378'0'0,"0"0"-408"0"0,0 0-248 0 0,0 0-64 0 0,0 0 36 0 0,0 0 93 0 0,0 0 121 0 0,0 0 35 0 0,0 0-58 0 0,0 0-84 0 0,0 0-65 0 0,0 0 12 0 0,18 0 77 0 0,54-4 97 0 0,-70 3 98 0 0,1 1 0 0 0,-1-1 0 0 0,0 0 1 0 0,1 0-1 0 0,-1 1 0 0 0,0-2 0 0 0,1 1 1 0 0,-1 0-1 0 0,0 0 0 0 0,0-1 0 0 0,0 1 1 0 0,0-1-1 0 0,0 1 0 0 0,-1-1 0 0 0,1 0 1 0 0,0 0-1 0 0,-1 0 0 0 0,1 0 0 0 0,-1 0 1 0 0,0 0-1 0 0,0 0 0 0 0,0-1 0 0 0,0 1 1 0 0,0 0-1 0 0,0-1 0 0 0,-1 1 0 0 0,1-1 0 0 0,-1 1 1 0 0,1 0-1 0 0,-1-1 0 0 0,0 1 0 0 0,0-1 1 0 0,0 1-1 0 0,0-1 0 0 0,-1 1 0 0 0,1-1 1 0 0,-1 1-1 0 0,0-2-20 0 0,1-8-229 0 0,1 6 136 0 0,0 0 0 0 0,0 0 1 0 0,-1 0-1 0 0,0 0 0 0 0,0-1 0 0 0,-1 1 1 0 0,0 0-1 0 0,0 0 0 0 0,0 0 0 0 0,-1 0 1 0 0,0 0-1 0 0,0 0 0 0 0,0 1 1 0 0,-1-1-1 0 0,0 0 0 0 0,0 1 0 0 0,0 0 1 0 0,-1 0-1 0 0,0 0 0 0 0,0 0 1 0 0,0 1-1 0 0,0-1 0 0 0,-1 1 0 0 0,1 0 1 0 0,-1 0-1 0 0,0 1 0 0 0,-1 0 0 0 0,1 0 1 0 0,-1 0-1 0 0,1 0 0 0 0,-1 1 1 0 0,0 0-1 0 0,0 0 0 0 0,0 0 0 0 0,0 1 1 0 0,-3-1 92 0 0,6 2 26 0 0,0-1 1 0 0,0 1 0 0 0,1 0 0 0 0,-1 0 0 0 0,0 0-1 0 0,0 0 1 0 0,0 1 0 0 0,0-1 0 0 0,0 1 0 0 0,0-1-1 0 0,1 1 1 0 0,-1 0 0 0 0,0 0 0 0 0,0 0-1 0 0,1 1 1 0 0,-1-1 0 0 0,1 1 0 0 0,-1-1 0 0 0,1 1-1 0 0,0 0 1 0 0,0 0 0 0 0,0 0 0 0 0,0 0-1 0 0,0 0 1 0 0,0 0 0 0 0,0 1 0 0 0,1-1 0 0 0,-1 1-1 0 0,1-1 1 0 0,-1 1 0 0 0,1 0 0 0 0,0-1-1 0 0,0 1 1 0 0,1 0 0 0 0,-1 0 0 0 0,0 0 0 0 0,1-1-1 0 0,0 1 1 0 0,0 0 0 0 0,-1 0 0 0 0,2 0 0 0 0,-1 0-1 0 0,0 0 1 0 0,1 2-27 0 0,0 4-191 0 0,0-1 0 0 0,0 1 0 0 0,1-1 0 0 0,0 0 0 0 0,0 1 0 0 0,1-1 0 0 0,0 0 0 0 0,0 0 0 0 0,1-1 0 0 0,0 1 0 0 0,1-1 0 0 0,-1 0 0 0 0,2 0 0 0 0,-1 0 0 0 0,2 1 191 0 0,70 17-11823 0 0,-67-25 8125 0 0</inkml:trace>
  <inkml:trace contextRef="#ctx0" brushRef="#br0" timeOffset="2508.435">16989 171 17172 0 0,'0'0'3124'0'0,"0"0"-2448"0"0,0 0-889 0 0,0 0-227 0 0,0 0-92 0 0,0 0-4 0 0,0 0 85 0 0,0 0 148 0 0,0 0 127 0 0,0 0 82 0 0,0 0 46 0 0,0 0 40 0 0,0 0 40 0 0,12 29 48 0 0,34 93 77 0 0,-16 63 1474 0 0,-30-136-1252 0 0,9 592-213 0 0,-9-641-404 0 0,0 0-149 0 0,0 0-185 0 0,2-29-6286 0 0,2-23-288 0 0,-2-25 3282 0 0,-2 59 2313 0 0</inkml:trace>
  <inkml:trace contextRef="#ctx0" brushRef="#br0" timeOffset="2752.95">16976 194 15395 0 0,'0'0'1575'0'0,"0"0"-389"0"0,0 0-398 0 0,0 0-345 0 0,0 0-247 0 0,0 0-137 0 0,0 0-67 0 0,0 0-20 0 0,0 0-2 0 0,0 0-8 0 0,0 0 18 0 0,29-19 10 0 0,94-59 1 0 0,22 15-177 0 0,-49 37-1733 0 0,-63 21-1597 0 0,-1 3-3829 0 0,-27 11 2480 0 0,-5-5 3197 0 0</inkml:trace>
  <inkml:trace contextRef="#ctx0" brushRef="#br0" timeOffset="2920.688">17026 773 20756 0 0,'0'0'1209'0'0,"0"0"-510"0"0,0 0-389 0 0,0 0-196 0 0,0 0-82 0 0,0 0 8 0 0,0 0 42 0 0,0 0-2 0 0,30-24-41 0 0,99-77-128 0 0,43-14-1367 0 0,-73 66-6232 0 0,-71 35 3431 0 0,-9 5-5614 0 0</inkml:trace>
  <inkml:trace contextRef="#ctx0" brushRef="#br0" timeOffset="-5101.395">11698 1952 12963 0 0,'0'0'2456'0'0,"0"0"-1701"0"0,0 0-468 0 0,0 0-132 0 0,0 0-214 0 0,0 0-267 0 0,0 0-268 0 0,0 0-261 0 0,0 0-143 0 0,0 0 94 0 0,0 0 220 0 0,0 0 284 0 0,-1-1 352 0 0,9 21 317 0 0,-1-1 0 0 0,-1 1 0 0 0,-1 0 1 0 0,-1 1-1 0 0,0-1 0 0 0,-2 1 0 0 0,0 0 1 0 0,-1-1-1 0 0,-2 4-269 0 0,4 23 117 0 0,5 251 110 0 0,-8-292-211 0 0,0 1-1 0 0,-1 0 1 0 0,0-1 0 0 0,0 1-1 0 0,0-1 1 0 0,-1 1-1 0 0,0-1 1 0 0,0 0 0 0 0,-1 0-1 0 0,1 0 1 0 0,-1 0 0 0 0,-1 0-1 0 0,1 0 1 0 0,-1-1-1 0 0,0 0 1 0 0,0 0 0 0 0,-1 0-1 0 0,1 0 1 0 0,-1-1 0 0 0,0 1-1 0 0,-1-1 1 0 0,1 0-1 0 0,-1-1 1 0 0,1 0 0 0 0,-1 1-1 0 0,0-2 1 0 0,0 1 0 0 0,-3 0-16 0 0,7-6-566 0 0,0 0 1 0 0,0 0-1 0 0,0 0 0 0 0,1 0 1 0 0,-1-1-1 0 0,1 1 1 0 0,0 0-1 0 0,0-1 1 0 0,0 1-1 0 0,0-1 1 0 0,1 0-1 0 0,-1 1 1 0 0,1-1-1 0 0,0 1 1 0 0,0-1-1 0 0,0 0 1 0 0,1 1-1 0 0,-1-1 1 0 0,1 1-1 0 0,0-1 1 0 0,0 1-1 0 0,0-2 566 0 0,1-6-2511 0 0</inkml:trace>
  <inkml:trace contextRef="#ctx0" brushRef="#br0" timeOffset="-4471.291">11348 1918 20660 0 0,'0'0'283'0'0,"0"0"-93"0"0,0 0-242 0 0,0 0-349 0 0,0 0-221 0 0,0 0-67 0 0,0 0 81 0 0,0 0 179 0 0,0 0 97 0 0,0 0-18 0 0,0 0-70 0 0,31-30 0 0 0,99-90 50 0 0,17 24-83 0 0,-128 86 431 0 0,0 1-1 0 0,1 0 0 0 0,1 2 1 0 0,-1 0-1 0 0,1 1 0 0 0,0 2 1 0 0,0 0-1 0 0,1 1 0 0 0,-1 1 1 0 0,1 1-1 0 0,0 0 0 0 0,18 4 23 0 0,-35-2 42 0 0,-1 0 1 0 0,0 0-1 0 0,1 0 0 0 0,-1 1 0 0 0,0-1 0 0 0,0 1 0 0 0,0 0 0 0 0,0 1 0 0 0,0-1 0 0 0,-1 1 0 0 0,1-1 1 0 0,-1 1-1 0 0,0 0 0 0 0,1 1 0 0 0,-1-1 0 0 0,-1 0 0 0 0,1 1 0 0 0,0 0 0 0 0,-1-1 0 0 0,0 1 0 0 0,0 0 1 0 0,0 0-1 0 0,0 0 0 0 0,-1 1 0 0 0,1-1 0 0 0,-1 0 0 0 0,0 1 0 0 0,-1-1 0 0 0,1 0 0 0 0,-1 1 0 0 0,1-1 1 0 0,-1 1-1 0 0,-1-1 0 0 0,1 1 0 0 0,-1-1 0 0 0,0 1 0 0 0,0-1 0 0 0,0 0 0 0 0,0 1 0 0 0,-1-1 0 0 0,1 0 1 0 0,-1 0-1 0 0,0 0 0 0 0,-1 0 0 0 0,1-1 0 0 0,-1 1 0 0 0,1 0 0 0 0,-1-1 0 0 0,0 0 0 0 0,-1 0 0 0 0,-2 3-42 0 0,-19 28 157 0 0,-1-2-1 0 0,-2 0 0 0 0,-2-2 1 0 0,0-1-1 0 0,-32 22-156 0 0,137-58-1815 0 0,-61 2 1823 0 0,0 1 0 0 0,0 1 0 0 0,0 1 0 0 0,0 0 0 0 0,0 1 0 0 0,1 0 0 0 0,-1 1 0 0 0,0 1 0 0 0,1 0 0 0 0,-1 1 0 0 0,0 0 0 0 0,0 1 0 0 0,0 1 0 0 0,-1 0 0 0 0,1 1 0 0 0,-1 1 0 0 0,0 0 0 0 0,0 1 0 0 0,-1 0 0 0 0,0 0 0 0 0,0 2 0 0 0,0-1 0 0 0,-1 2 0 0 0,-1-1 0 0 0,0 1 0 0 0,0 1 0 0 0,-1 0 0 0 0,0 0 0 0 0,-1 1 0 0 0,6 10-8 0 0,-8-8 142 0 0,-1 1 0 0 0,0-1 0 0 0,-1 1 0 0 0,0 0 0 0 0,-1 0 0 0 0,-1 1 1 0 0,0-1-1 0 0,-1 0 0 0 0,-1 1 0 0 0,0-1 0 0 0,-2 1 0 0 0,1-1 0 0 0,-2 0 0 0 0,0 0 0 0 0,-1 0 0 0 0,0 0 0 0 0,-1 0 0 0 0,-1-1 0 0 0,0 0 0 0 0,-1 0 1 0 0,0-1-1 0 0,-1 0 0 0 0,-1 0 0 0 0,0 0 0 0 0,-1-1 0 0 0,0-1 0 0 0,-1 0 0 0 0,0 0 0 0 0,-1-1 0 0 0,-1 0-142 0 0,2 0 51 0 0,0 0-1 0 0,-1-1 1 0 0,0 0-1 0 0,-1-1 1 0 0,0-1-1 0 0,0 0 0 0 0,-1 0 1 0 0,1-1-1 0 0,-1-1 1 0 0,-1-1-1 0 0,1 0 1 0 0,-1 0-1 0 0,0-2 1 0 0,1 0-1 0 0,-1 0 1 0 0,0-2-1 0 0,0 0 1 0 0,0 0-1 0 0,0-1 0 0 0,0-1 1 0 0,0-1-1 0 0,1 0 1 0 0,-1-1-1 0 0,1 0 1 0 0,-7-4-51 0 0,-105-86-133 0 0,123 91 56 0 0,0-1 1 0 0,0 1 0 0 0,0-1-1 0 0,1 0 1 0 0,-1 0 0 0 0,1 0-1 0 0,0-1 1 0 0,1 1 0 0 0,-1 0-1 0 0,1-1 1 0 0,-1 1 0 0 0,1-1 0 0 0,1 1-1 0 0,-1-1 1 0 0,1 1 0 0 0,-1-1-1 0 0,1 0 1 0 0,1 1 0 0 0,-1-1-1 0 0,1 0 1 0 0,-1 1 0 0 0,1-1-1 0 0,1 1 1 0 0,-1-1 0 0 0,0 1-1 0 0,1 0 1 0 0,0 0 0 0 0,0-1 0 0 0,1 1-1 0 0,-1 1 1 0 0,1-1 0 0 0,1-1 76 0 0,116-87-6222 0 0,23 44-6644 0 0,-121 42 11936 0 0</inkml:trace>
  <inkml:trace contextRef="#ctx0" brushRef="#br0" timeOffset="-4120.307">12382 2016 21629 0 0,'0'0'102'0'0,"0"0"-134"0"0,0 0-328 0 0,0 0-301 0 0,0 0-223 0 0,0 0-102 0 0,0 0 50 0 0,0 0 104 0 0,0 0 77 0 0,0 0 53 0 0,0 0 48 0 0,0 0 115 0 0,28-16 156 0 0,86-51 168 0 0,-112 65 256 0 0,0 1 0 0 0,0-1 0 0 0,1 1 0 0 0,-1 0-1 0 0,0 0 1 0 0,1 0 0 0 0,-1 0 0 0 0,0 1 0 0 0,1-1 0 0 0,-1 0 0 0 0,1 1-1 0 0,-1 0 1 0 0,1 0 0 0 0,-1 0 0 0 0,1 0 0 0 0,0 0 0 0 0,-1 0-1 0 0,1 0 1 0 0,-1 1 0 0 0,1 0 0 0 0,-1-1 0 0 0,0 1 0 0 0,1 0-1 0 0,-1 0 1 0 0,0 0 0 0 0,1 0 0 0 0,-1 1 0 0 0,0-1 0 0 0,0 1-1 0 0,0-1 1 0 0,0 1 0 0 0,0 0 0 0 0,0-1 0 0 0,-1 1 0 0 0,1 0-1 0 0,-1 0 1 0 0,1 1 0 0 0,-1-1 0 0 0,0 0 0 0 0,0 0 0 0 0,0 1 0 0 0,0-1-1 0 0,0 0 1 0 0,0 1 0 0 0,0-1 0 0 0,-1 1 0 0 0,0-1 0 0 0,1 1-1 0 0,-1-1 1 0 0,0 1 0 0 0,0-1 0 0 0,0 1 0 0 0,-1 0 0 0 0,1-1-1 0 0,0 1 1 0 0,-1-1 0 0 0,0 0 0 0 0,0 1-41 0 0,3 11 353 0 0,3 18 2 0 0,-1 1 0 0 0,-1 1-1 0 0,-2-1 1 0 0,-2 0 0 0 0,-1 0 0 0 0,-1 1-1 0 0,-2-1 1 0 0,-2 5-355 0 0,-20 9 611 0 0,27-92-11784 0 0,-3 24 7920 0 0,3-20-892 0 0,0 28 2753 0 0</inkml:trace>
  <inkml:trace contextRef="#ctx0" brushRef="#br0" timeOffset="-3732.19">12216 1717 19636 0 0,'0'0'426'0'0,"0"0"-180"0"0,0 0-307 0 0,0 0-286 0 0,0 0-108 0 0,0 0 45 0 0,0 0 130 0 0,0 0 164 0 0,0 0 96 0 0,0 0-26 0 0,0 0-40 0 0,0 0-29 0 0,27-12 2 0 0,80-37 29 0 0,-59 32-312 0 0,-40 17-2005 0 0,-8 24-440 0 0,2-10-6013 0 0,-1-12 5171 0 0</inkml:trace>
  <inkml:trace contextRef="#ctx0" brushRef="#br0" timeOffset="-3215.138">12361 1921 16315 0 0,'0'0'945'0'0,"0"0"-200"0"0,0 0-371 0 0,0 0-354 0 0,0 0-319 0 0,0 0-260 0 0,0 0-85 0 0,0 0 104 0 0,0 0 200 0 0,0 0 236 0 0,0 0 129 0 0,0 0 18 0 0,0 0 10 0 0,11-7 42 0 0,111-37 1030 0 0,313 82 729 0 0,-427-37-239 0 0,0-2-5653 0 0,-4-9-8547 0 0,-4 5 8485 0 0</inkml:trace>
  <inkml:trace contextRef="#ctx0" brushRef="#br0" timeOffset="-2903.374">12922 1530 11955 0 0,'0'0'2344'0'0,"0"0"-894"0"0,0 0-501 0 0,0 0-283 0 0,0 0-309 0 0,0 0-258 0 0,0 0-202 0 0,0 0-185 0 0,0 0-156 0 0,0 0-27 0 0,0 0 83 0 0,0 0 179 0 0,-3 8 263 0 0,-9 210 1826 0 0,15-137-1434 0 0,57 316 220 0 0,-57-380-872 0 0,-7-25-3966 0 0,-7-22-5019 0 0,8 23 3797 0 0</inkml:trace>
  <inkml:trace contextRef="#ctx0" brushRef="#br0" timeOffset="-2483.697">12367 1662 15195 0 0,'0'0'276'0'0,"0"0"-92"0"0,0 0-129 0 0,0 0-310 0 0,0 0-310 0 0,0 0-247 0 0,0 0-147 0 0,0 0 67 0 0,0 0 253 0 0,0 0 295 0 0,0 0 285 0 0,-6 5 1103 0 0,48 109 2784 0 0,15 33-3479 0 0,-44-123-221 0 0,-2 1 0 0 0,0 0 0 0 0,-2 0 0 0 0,-1 1 0 0 0,-1 1-1 0 0,-1-1 1 0 0,-1 1 0 0 0,-1 0 0 0 0,-1 16-128 0 0,-3-27-213 0 0,1 36 343 0 0,10-26-4949 0 0,-3-24-3786 0 0,-4-2 4555 0 0</inkml:trace>
  <inkml:trace contextRef="#ctx0" brushRef="#br0" timeOffset="-1967.192">13233 1531 4089 0 0,'0'0'831'0'0,"0"0"-132"0"0,0 0-135 0 0,0 0 56 0 0,0 0 181 0 0,0 0 189 0 0,0 0 81 0 0,0 0-79 0 0,0 0-140 0 0,0 0-118 0 0,0 0-70 0 0,0 0-72 0 0,0 0-32 0 0,12 30-79 0 0,68 182 566 0 0,-62-138-580 0 0,-5 0 0 0 0,-2 1 0 0 0,-4 1-1 0 0,-2 58-466 0 0,-4-164-11445 0 0,-5 19 5436 0 0</inkml:trace>
  <inkml:trace contextRef="#ctx0" brushRef="#br0" timeOffset="-1597.673">12973 1411 20492 0 0,'0'0'2083'0'0,"0"0"-1258"0"0,0 0-428 0 0,0 0-196 0 0,0 0-246 0 0,0 0-186 0 0,0 0-139 0 0,0 0-33 0 0,0 0 84 0 0,0 0 158 0 0,0 0 182 0 0,0 0 28 0 0,16-3-6 0 0,128-24 323 0 0,258-85 1201 0 0,-396 111-1840 0 0,-5 0-44 0 0,0 0 1 0 0,0 1-1 0 0,0-1 1 0 0,-1 1-1 0 0,1-1 0 0 0,0 1 1 0 0,0-1-1 0 0,0 1 1 0 0,0 0-1 0 0,0-1 0 0 0,0 1 1 0 0,0 0-1 0 0,0 0 1 0 0,0 0-1 0 0,0-1 0 0 0,0 1 1 0 0,0 0-1 0 0,0 1 1 0 0,0-1-1 0 0,0 0 1 0 0,0 0-1 0 0,0 0 0 0 0,0 0 1 0 0,0 1-1 0 0,0-1 1 0 0,0 1-1 0 0,0-1 0 0 0,0 0 1 0 0,-1 1-1 0 0,1 0 1 0 0,0-1-1 0 0,0 1 0 0 0,0-1 1 0 0,-1 1-1 0 0,1 0 1 0 0,0 0-1 0 0,-1-1 0 0 0,1 1 1 0 0,0 0-1 0 0,-1 0 1 0 0,1 0-1 0 0,-1 0 0 0 0,0 0 1 0 0,1 0-1 0 0,-1 0 1 0 0,0-1-1 0 0,1 2 317 0 0,-1 0-9362 0 0</inkml:trace>
  <inkml:trace contextRef="#ctx0" brushRef="#br0" timeOffset="-1267.864">13910 1642 17380 0 0,'0'0'5570'0'0,"0"0"-4251"0"0,0 0-1085 0 0,0 0-157 0 0,0 0-334 0 0,0 0-289 0 0,0 0-129 0 0,0 0 22 0 0,0 0 190 0 0,0 0 238 0 0,0 0 130 0 0,0 0 38 0 0,0 0-7 0 0,17-15 14 0 0,58-50 18 0 0,-68 60 5 0 0,0 0-1 0 0,0 0 1 0 0,0 0-1 0 0,1 1 1 0 0,0 0-1 0 0,-1 1 1 0 0,2-1-1 0 0,-1 2 1 0 0,0-1 0 0 0,1 1-1 0 0,-1 0 1 0 0,1 1-1 0 0,-1 0 1 0 0,1 0-1 0 0,0 1 1 0 0,-1 0-1 0 0,1 1 1 0 0,0 0-1 0 0,-1 0 1 0 0,7 2 27 0 0,20 14-2644 0 0,-22 18-8528 0 0,-13-26 4074 0 0</inkml:trace>
  <inkml:trace contextRef="#ctx0" brushRef="#br0" timeOffset="-1013.082">13936 2016 21301 0 0,'0'0'758'0'0,"0"0"-336"0"0,0 0-281 0 0,0 0-153 0 0,0 0 20 0 0,0 0 0 0 0,0 0-6 0 0,0 0 22 0 0,0 0 1 0 0,0 0-4 0 0,0 0-13 0 0,29-15-17 0 0,180-92-557 0 0,-121 71-3421 0 0,-26 20-7366 0 0,-51 14 4562 0 0</inkml:trace>
  <inkml:trace contextRef="#ctx0" brushRef="#br0" timeOffset="-28994.756">3969 4565 4881 0 0,'0'0'36'0'0,"0"0"-16"0"0,0 0-1 0 0,0 0 6 0 0,0 0-17 0 0,0 0-16 0 0,0 0 13 0 0,0 0 11 0 0,0 0 11 0 0,19-3 16 0 0,56-13-1 0 0,-31-2 1829 0 0,-52 2-16 0 0,-57-6-513 0 0,59 21-1666 0 0,-11-4 887 0 0,0 0 1 0 0,0-2-1 0 0,0 0 0 0 0,1 0 0 0 0,0-2 1 0 0,0 0-1 0 0,1-1 0 0 0,1 0 1 0 0,-1-2-1 0 0,2 1 0 0 0,-11-12-563 0 0,82 7-1811 0 0,186-11 2111 0 0,-244 27-268 0 0,0 0 81 0 0,0 0 142 0 0,0 0 83 0 0,-42 0 0 0 0,-43 3-338 0 0,-2-1-3914 0 0,85 5-2630 0 0,2-5 1383 0 0</inkml:trace>
  <inkml:trace contextRef="#ctx0" brushRef="#br0" timeOffset="-27080.595">4884 5336 2096 0 0,'0'0'1581'0'0,"0"0"-1161"0"0,0 0-380 0 0,0 0-24 0 0,0 0-1 0 0,0 0-6 0 0,0 0-1 0 0,0 0 3 0 0,0 0 13 0 0,0 0 13 0 0,-8-4 7 0 0,-44-21 161 0 0,197 19 3787 0 0,-135 5-5767 0 0,-29 9 2296 0 0,-23 7-1261 0 0,135-11 2855 0 0,-96-4-4639 0 0,-5 1 290 0 0,4 1-1627 0 0</inkml:trace>
  <inkml:trace contextRef="#ctx0" brushRef="#br0" timeOffset="-31061.996">3922 6122 3897 0 0,'0'0'189'0'0,"0"0"38"0"0,0 0 70 0 0,0 0 15 0 0,0 0-38 0 0,0 0-64 0 0,0 19 1348 0 0,0 59-848 0 0,-11-65 12 0 0,-44-43 601 0 0,148 57 978 0 0,32-57 498 0 0,-141 33 1025 0 0,-52 18-4018 0 0,67-39 152 0 0,-1-59-36 0 0,2 60-5930 0 0,3 21 2654 0 0,-3-2 776 0 0,3 0-3811 0 0</inkml:trace>
  <inkml:trace contextRef="#ctx0" brushRef="#br0" timeOffset="-21324.708">5196 5822 2873 0 0,'0'0'764'0'0,"0"0"-539"0"0,0 0-175 0 0,0 0-17 0 0,0 0-2 0 0,0 0-6 0 0,0 0-1 0 0,0 0 5 0 0,0 0 18 0 0,0 0-8 0 0,0-5 6 0 0,0-26 66 0 0,-28 19 2735 0 0,79-4 1413 0 0,7 6-3795 0 0,-50 17-3122 0 0,-24 15 3836 0 0,-39-31 1543 0 0,11 0-4669 0 0,-150-2 5627 0 0,-13-16-3556 0 0,47 14 312 0 0,80 1-401 0 0,0 4-1 0 0,-1 3 0 0 0,-65 4-33 0 0,-166-12 712 0 0,242 5-772 0 0,0 3-1 0 0,0 4 0 0 0,0 2 0 0 0,0 3 0 0 0,0 4 0 0 0,-53 13 61 0 0,-433 97-508 0 0,-139-17 545 0 0,125-48 178 0 0,558-53 1515 0 0,3 1-6269 0 0,25 5-4629 0 0,-11-4 5559 0 0</inkml:trace>
  <inkml:trace contextRef="#ctx0" brushRef="#br0" timeOffset="-20434.815">93 5506 1976 0 0,'0'0'1946'0'0,"0"0"-1466"0"0,0 0-366 0 0,0 0-24 0 0,0 0-24 0 0,0 0-46 0 0,0 0-27 0 0,0 0 14 0 0,0 0 19 0 0,0 0 34 0 0,0 0 54 0 0,0 0 66 0 0,0 0 70 0 0,-3 0 1108 0 0,191 43-334 0 0,-39-42-872 0 0,-148 1-160 0 0,0 1 0 0 0,0-1 0 0 0,-1 0 0 0 0,1 0-1 0 0,0 1 1 0 0,-1-1 0 0 0,0 0 0 0 0,1 1 0 0 0,-1-1-1 0 0,0 0 1 0 0,0 1 0 0 0,0-1 0 0 0,-1 0 0 0 0,1 1-1 0 0,0-1 1 0 0,-1 0 0 0 0,0 1 0 0 0,1-1 0 0 0,-1 0-1 0 0,0 0 1 0 0,0 0 0 0 0,0 0 0 0 0,-1 0 0 0 0,1 0-1 0 0,0 0 1 0 0,-1 0 0 0 0,1 0 0 0 0,-1 0-1 0 0,0-1 1 0 0,1 1 0 0 0,-3 0 8 0 0,2 2-116 0 0,-90 141 211 0 0,31-51-104 0 0,4 2 1 0 0,4 2-1 0 0,3 6 9 0 0,31-62-35 0 0,12-30-61 0 0,0 1-1 0 0,1 0 1 0 0,1 0-1 0 0,0 1 1 0 0,1 0-1 0 0,0 0 1 0 0,1 0 0 0 0,0 0-1 0 0,2 0 1 0 0,0 0-1 0 0,0 1 1 0 0,1 5 96 0 0,47-29-2625 0 0,-42 5-1113 0 0</inkml:trace>
  <inkml:trace contextRef="#ctx0" brushRef="#br0" timeOffset="-20186.819">0 5962 13851 0 0,'0'0'567'0'0,"0"0"-70"0"0,0 0-406 0 0,0 0-783 0 0,0 0-623 0 0,0 0-24 0 0,0 0 317 0 0,0 0 578 0 0,0 0 484 0 0,0 0 55 0 0,0 0-46 0 0,0 0 1 0 0,0 0 42 0 0,14 1 40 0 0,2 0-56 0 0,113 2-622 0 0,-41-17-5676 0 0,-76 10 2262 0 0</inkml:trace>
  <inkml:trace contextRef="#ctx0" brushRef="#br0" timeOffset="-19700.08">563 5637 10298 0 0,'0'0'-264'0'0,"0"0"-421"0"0,0 0-256 0 0,0 0-13 0 0,0 0 327 0 0,0 0 464 0 0,0 0 176 0 0,0 0 122 0 0,0 0 139 0 0,0 0 86 0 0,0 0 48 0 0,0 0-52 0 0,-9 24-72 0 0,-55 159 807 0 0,8 11 1971 0 0,60-201-3226 0 0,0-1 0 0 0,0 1 1 0 0,1-1-1 0 0,0 1 0 0 0,1 1 0 0 0,-1-1 1 0 0,1 1-1 0 0,0 0 0 0 0,1 0 1 0 0,0 1-1 0 0,0-1 0 0 0,0 2 0 0 0,0-1 1 0 0,1 1-1 0 0,0 0 0 0 0,-1 1 1 0 0,2-1-1 0 0,-1 2 0 0 0,0-1 0 0 0,0 1 1 0 0,1 0-1 0 0,-1 1 0 0 0,1 0 1 0 0,0 0-1 0 0,0 1 164 0 0,-3 5 84 0 0,0-1 0 0 0,-1 1 0 0 0,1 0 0 0 0,-1 0 0 0 0,0 1 0 0 0,0-1 0 0 0,-1 1 0 0 0,0 0 0 0 0,0 1-1 0 0,0-1 1 0 0,-1 1 0 0 0,0-1 0 0 0,0 1 0 0 0,0 0 0 0 0,-1 0 0 0 0,0 0 0 0 0,-1 0 0 0 0,0 1 0 0 0,0-1 0 0 0,0 0 0 0 0,-1 1 0 0 0,0-1 0 0 0,0 0 0 0 0,-1 1 0 0 0,0-1 0 0 0,-1 3-84 0 0,-2-1 172 0 0,-1-1 0 0 0,0 0-1 0 0,0 0 1 0 0,-1-1 0 0 0,0 1 0 0 0,0-1 0 0 0,-1 0-1 0 0,0-1 1 0 0,0 0 0 0 0,0 0 0 0 0,-1 0-1 0 0,0-1 1 0 0,0 0 0 0 0,0-1 0 0 0,-1 1 0 0 0,0-2-1 0 0,1 1 1 0 0,-1-1 0 0 0,-1-1 0 0 0,1 1 0 0 0,0-2-1 0 0,-5 1-171 0 0,-44 6-70 0 0,43-15-2410 0 0,7-8-3558 0 0,8 10 110 0 0</inkml:trace>
  <inkml:trace contextRef="#ctx0" brushRef="#br0" timeOffset="-19454.923">532 5631 16131 0 0,'0'0'-54'0'0,"0"0"-86"0"0,0 0-638 0 0,0 0-757 0 0,0 0-154 0 0,0 0 252 0 0,0 0 536 0 0,0 0 645 0 0,0 0 134 0 0,0 0-76 0 0,0 0-109 0 0,0 0-76 0 0,0 0-122 0 0,19 0-143 0 0,128-2-2817 0 0,-135 2-248 0 0</inkml:trace>
  <inkml:trace contextRef="#ctx0" brushRef="#br0" timeOffset="-18771.773">763 6234 5121 0 0,'0'0'684'0'0,"0"0"-90"0"0,0 0-249 0 0,0 0-306 0 0,0 0-7 0 0,0 0 345 0 0,0 0 418 0 0,0 0 381 0 0,0 0 234 0 0,0 0-86 0 0,0 0-118 0 0,0 0-123 0 0,8 0-156 0 0,-2-1-794 0 0,0 0 1 0 0,1 0-1 0 0,-1-1 1 0 0,0 0-1 0 0,0 0 1 0 0,0 0 0 0 0,0-1-1 0 0,-1 0 1 0 0,1 0-1 0 0,-1 0 1 0 0,1-1 0 0 0,-1 0-1 0 0,0 0 1 0 0,-1 0-1 0 0,1 0 1 0 0,-1-1-1 0 0,0 0 1 0 0,1-1-134 0 0,5-5-31 0 0,0-1 0 0 0,-2 0 0 0 0,1 0 0 0 0,-1-1-1 0 0,-1 0 1 0 0,0 0 0 0 0,-1-1 0 0 0,-1 0 0 0 0,0 0 0 0 0,0 0 0 0 0,-2-1-1 0 0,0 0 1 0 0,0 1 0 0 0,-2-1 0 0 0,0 0 0 0 0,0 0 0 0 0,-2-11 31 0 0,1 25-60 0 0,0 0 0 0 0,1 1 1 0 0,-1-1-1 0 0,0 0 1 0 0,0 0-1 0 0,0 0 0 0 0,0 0 1 0 0,0 0-1 0 0,-1 0 1 0 0,1 1-1 0 0,0-1 1 0 0,0 0-1 0 0,-1 0 0 0 0,1 0 1 0 0,0 0-1 0 0,-1 1 1 0 0,1-1-1 0 0,-1 0 0 0 0,1 0 1 0 0,-1 1-1 0 0,1-1 1 0 0,-1 0-1 0 0,1 1 0 0 0,-1-1 1 0 0,0 0-1 0 0,1 1 1 0 0,-1-1-1 0 0,0 1 0 0 0,0-1 1 0 0,1 1-1 0 0,-1 0 1 0 0,0-1-1 0 0,0 1 0 0 0,0 0 1 0 0,0-1-1 0 0,1 1 1 0 0,-1 0-1 0 0,0 0 0 0 0,0 0 1 0 0,0 0-1 0 0,0 0 1 0 0,0 0-1 0 0,0 0 1 0 0,0 0-1 0 0,1 0 0 0 0,-1 0 1 0 0,0 0-1 0 0,0 1 1 0 0,0-1-1 0 0,0 0 0 0 0,1 1 1 0 0,-1-1-1 0 0,0 1 1 0 0,0-1-1 0 0,0 0 0 0 0,1 1 1 0 0,-1 0-1 0 0,0-1 1 0 0,1 1-1 0 0,-1-1 0 0 0,1 1 1 0 0,-1 0-1 0 0,0 0 1 0 0,1-1-1 0 0,0 1 0 0 0,-1 0 1 0 0,1 0-1 0 0,-1 0 60 0 0,-36 60-1236 0 0,34-56 1504 0 0,-5 11-265 0 0,0 1 1 0 0,1 0 0 0 0,1 0 0 0 0,0 0 0 0 0,2 1 0 0 0,0 0 0 0 0,0 0 0 0 0,2 0-1 0 0,0 0 1 0 0,2 1 0 0 0,0 4-4 0 0,2-21 13 0 0,0-1 0 0 0,0 0 1 0 0,0 0-1 0 0,0 0 0 0 0,0 0 0 0 0,0-1 0 0 0,0 1 0 0 0,0 0 0 0 0,1-1 0 0 0,-1 0 0 0 0,0 1 1 0 0,0-1-1 0 0,1 0 0 0 0,-1 0 0 0 0,0 0 0 0 0,0 0 0 0 0,1-1 0 0 0,-1 1 0 0 0,0-1 0 0 0,0 1 0 0 0,1-1 1 0 0,-1 0-1 0 0,0 0 0 0 0,0 0 0 0 0,0 0 0 0 0,0 0 0 0 0,0 0 0 0 0,-1-1 0 0 0,2 0-13 0 0,79-49-1145 0 0,-42 4 3627 0 0,9 109-909 0 0,-46-60-1538 0 0,1-1 0 0 0,-1 1-1 0 0,1-1 1 0 0,0 0 0 0 0,-1 0-1 0 0,1 0 1 0 0,0 0 0 0 0,0-1 0 0 0,0 1-1 0 0,0-1 1 0 0,-1 0 0 0 0,1 0-1 0 0,0 0 1 0 0,0-1 0 0 0,0 0-1 0 0,0 1 1 0 0,-1-1 0 0 0,1-1 0 0 0,0 1-1 0 0,-1 0 1 0 0,1-1 0 0 0,-1 0-1 0 0,0 0 1 0 0,1 0 0 0 0,-1 0-1 0 0,0 0 1 0 0,0-1 0 0 0,0 1 0 0 0,-1-1-1 0 0,1 0 1 0 0,0 0 0 0 0,-1 0-1 0 0,0 0 1 0 0,0 0 0 0 0,0-1-1 0 0,0 1 1 0 0,0-1 0 0 0,-1 1 0 0 0,0-1-1 0 0,1 1 1 0 0,-1-1 0 0 0,-1 0-1 0 0,1 0 1 0 0,0 0 0 0 0,-1 1-1 0 0,0-1 1 0 0,0 0 0 0 0,0 0 0 0 0,0 0-1 0 0,-1 0 1 0 0,1 1 0 0 0,-1-1-1 0 0,0 0 1 0 0,-1 0-35 0 0,3 0-55 0 0,-1 0 1 0 0,0 0-1 0 0,-1 0 0 0 0,1 0 0 0 0,-1 0 1 0 0,1 0-1 0 0,-1 0 0 0 0,0 0 1 0 0,-1 0-1 0 0,1 0 0 0 0,-1 1 0 0 0,1-1 1 0 0,-1 1-1 0 0,0-1 0 0 0,-1 1 1 0 0,1 0-1 0 0,-1-1 0 0 0,1 1 0 0 0,-1 0 1 0 0,0 1-1 0 0,0-1 0 0 0,0 0 0 0 0,0 1 1 0 0,-1 0-1 0 0,1 0 0 0 0,0 0 1 0 0,-1 0-1 0 0,0 0 0 0 0,0 1 0 0 0,1-1 1 0 0,-1 1-1 0 0,0 0 0 0 0,-3 0 55 0 0,4 4-133 0 0,0 0 0 0 0,1 0 0 0 0,0 0 0 0 0,-1 0 0 0 0,1 0-1 0 0,0 1 1 0 0,1-1 0 0 0,-1 1 0 0 0,1-1 0 0 0,-1 1 0 0 0,1 0 0 0 0,0-1-1 0 0,0 1 1 0 0,1 0 0 0 0,-1 0 0 0 0,1 0 0 0 0,0 0 0 0 0,0 0 0 0 0,0-1-1 0 0,0 1 1 0 0,1 0 133 0 0,-1-1-116 0 0,8 73-6044 0 0,-4-59-135 0 0</inkml:trace>
  <inkml:trace contextRef="#ctx0" brushRef="#br0" timeOffset="-14366.233">5272 5616 4137 0 0,'0'0'41'0'0,"0"0"-57"0"0,0 0-8 0 0,0 0 8 0 0,0 0 12 0 0,0 0 28 0 0,0 0 31 0 0,0 0 17 0 0,0 0-16 0 0,0 0-17 0 0,0 0 7 0 0,0 0 12 0 0,0 0 19 0 0,4-3 31 0 0,2 0-100 0 0,0-1-1 0 0,0 2 1 0 0,0-1 0 0 0,1 0 0 0 0,-1 1-1 0 0,1 0 1 0 0,0 1 0 0 0,-1 0-1 0 0,1 0 1 0 0,0 0 0 0 0,0 1 0 0 0,0 0-1 0 0,0 0 1 0 0,0 0 0 0 0,-1 1 0 0 0,1 0-1 0 0,0 1 1 0 0,0 0 0 0 0,3 1-8 0 0,-4-1 47 0 0,1-1 0 0 0,0 0 0 0 0,0 0 0 0 0,0 0 0 0 0,1-1 0 0 0,-1 0 0 0 0,0-1 0 0 0,0 1 0 0 0,0-1 0 0 0,0-1 0 0 0,0 1 1 0 0,-1-1-1 0 0,1 0 0 0 0,0-1 0 0 0,-1 1 0 0 0,1-1 0 0 0,2-3-47 0 0,-47 0-668 0 0,-21 23 521 0 0,53-14 367 0 0,1-1 0 0 0,-1 1 0 0 0,0-1 0 0 0,0 0 0 0 0,0-1 0 0 0,0 0 0 0 0,0 1 0 0 0,0-2 0 0 0,0 1 0 0 0,0-1 0 0 0,0 0 0 0 0,-1 0 1 0 0,1-1-1 0 0,0 0 0 0 0,0 0 0 0 0,0 0 0 0 0,-2-1-220 0 0,71-3 739 0 0,10-21 1991 0 0,-130 23-5920 0 0,48 4 2687 0 0,5 1 7431 0 0,5-2-6816 0 0,36-10 632 0 0,6 0-773 0 0,0 2 0 0 0,1 2 0 0 0,-1 2 0 0 0,1 2 0 0 0,0 2 0 0 0,0 1-1 0 0,1 3 30 0 0,-36-4-21 0 0,437 7 173 0 0,-100 26-248 0 0,-187-4 184 0 0,208-60 560 0 0,54 21-707 0 0,-199 45 37 0 0,139 15 140 0 0,-303-43-88 0 0,-57-7 10 0 0,-1 0 26 0 0,0 0 40 0 0,0 0 43 0 0,0 0 32 0 0,0 0 22 0 0,0 0 22 0 0,0 0 3 0 0,0 0 3 0 0,0 0-29 0 0,0 0-37 0 0,15-6 1063 0 0,-19 0-1307 0 0,0 0 1 0 0,-1 0-1 0 0,0 1 0 0 0,0-1 0 0 0,0 1 1 0 0,0 0-1 0 0,-1 1 0 0 0,0-1 0 0 0,0 1 0 0 0,0 0 1 0 0,-1 1-1 0 0,1 0 0 0 0,-1 0 0 0 0,0 0 1 0 0,0 1-1 0 0,0-1 0 0 0,0 2 0 0 0,0-1 0 0 0,0 1 1 0 0,-1 0-1 0 0,1 1 0 0 0,0 0 0 0 0,-1 0 0 0 0,1 0 1 0 0,0 1-1 0 0,0 0 0 0 0,-1 0 0 0 0,-3 2 79 0 0,-12-2-14 0 0,-195 13-359 0 0,166-7 464 0 0,-1-2 0 0 0,0-3-1 0 0,0-2 1 0 0,0-2 0 0 0,0-3 0 0 0,-6-3-91 0 0,-77-11-69 0 0,-1 5 0 0 0,0 6 0 0 0,-130 10 69 0 0,99-1-20 0 0,131-1 12 0 0,-94 2 58 0 0,0-7 0 0 0,0-5-1 0 0,-2-7-49 0 0,90 13-90 0 0,1 2 0 0 0,-1 1 0 0 0,1 3 1 0 0,-1 1-1 0 0,-36 8 90 0 0,-111 6 145 0 0,160-17-148 0 0,-129 19-584 0 0,229-12-848 0 0,816-25 1808 0 0,-157 109-312 0 0,-198-67-85 0 0,-289-17 344 0 0,-22-31-289 0 0,-90 11 448 0 0,-103 13-2365 0 0,-14 10-6041 0 0,-10-5 1219 0 0</inkml:trace>
  <inkml:trace contextRef="#ctx0" brushRef="#br0" timeOffset="-12733.04">5255 5566 4001 0 0,'0'0'195'0'0,"0"0"-122"0"0,0 0-42 0 0,0 0 3 0 0,0 0-4 0 0,0 0 6 0 0,0 0-3 0 0,0 0 0 0 0,0 0 5 0 0,0 0-2 0 0,0 0 10 0 0,-9-3 8 0 0,-6-2-259 0 0,-76-18 1323 0 0,90 23-1358 0 0,92 12 2543 0 0,234-36-1579 0 0,-324 24-941 0 0,-390-12 3752 0 0,389 12-3527 0 0,0 0-45 0 0,0 0-82 0 0,0 0-111 0 0,75 3 1483 0 0,111-3-978 0 0,-186 0-336 0 0,0 0-2 0 0,0 0 14 0 0,0 0 39 0 0,-47-2 146 0 0,-188-5 150 0 0,234 7-293 0 0,1 0-25 0 0,0 0-64 0 0,0 0-116 0 0,32 6-2938 0 0,5 6-1170 0 0,-27-9-910 0 0</inkml:trace>
  <inkml:trace contextRef="#ctx0" brushRef="#br0" timeOffset="-11593.12">5177 5412 4409 0 0,'0'0'4'0'0,"0"0"-12"0"0,0 0 19 0 0,0 0 39 0 0,0 0 81 0 0,0 0 218 0 0,0 0 350 0 0,0 0 321 0 0,0 0 243 0 0,0 0-14 0 0,-13 6-599 0 0,141 30 99 0 0,-34-26-414 0 0,1-5 0 0 0,1-4 0 0 0,43-7-335 0 0,54 1-105 0 0,48 16-833 0 0,-1 11-1 0 0,57 20 939 0 0,-92-13-129 0 0,262 15 486 0 0,-37-42 1052 0 0,-244-9 49 0 0,-107 7-5113 0 0,-68 5-1035 0 0,-8-2 341 0 0</inkml:trace>
  <inkml:trace contextRef="#ctx0" brushRef="#br0" timeOffset="-5872.349">8530 6368 1584 0 0,'0'0'1027'0'0,"0"0"-760"0"0,0 0-199 0 0,0 0 4 0 0,0 0 17 0 0,0 0 54 0 0,0 0 49 0 0,0 0 16 0 0,0 0 7 0 0,0 0 6 0 0,0 0 47 0 0,-4-3 140 0 0,1-1 200 0 0,-10-7-984 0 0,0 8 7082 0 0,13 3-6190 0 0,0 0-108 0 0,0 0-99 0 0,0 0-49 0 0,0 0-46 0 0,0 0-30 0 0,0 0-32 0 0,0 0-57 0 0,0 0-38 0 0,0 0-29 0 0,0 0-37 0 0,0 0-18 0 0,0 0-17 0 0,0 0-11 0 0,0 0-38 0 0,0 0-58 0 0,0 0-31 0 0,0 0-24 0 0,1 2 218 0 0,1 0 0 0 0,0 0 0 0 0,0 0 0 0 0,-1-1 0 0 0,1 1 0 0 0,0 0 1 0 0,0-1-1 0 0,1 1 0 0 0,-1-1 0 0 0,0 0 0 0 0,0 0 0 0 0,1 0 0 0 0,-1 0 0 0 0,1 0 0 0 0,-1 0 0 0 0,1-1 0 0 0,-1 1 0 0 0,1-1 0 0 0,-1 0 0 0 0,1 1 0 0 0,-1-1 0 0 0,1 0 0 0 0,-1-1 0 0 0,1 1 1 0 0,-1 0-1 0 0,3-1-12 0 0,-3-1 107 0 0,0 0 1 0 0,0 0-1 0 0,0 0 1 0 0,-1-1-1 0 0,1 1 1 0 0,-1 0-1 0 0,0-1 1 0 0,1 1 0 0 0,-1 0-1 0 0,0-1 1 0 0,0 0-1 0 0,-1 1 1 0 0,1-1-1 0 0,-1 1 1 0 0,1-1-1 0 0,-1 0 1 0 0,0 0 0 0 0,0 1-1 0 0,0-1 1 0 0,0 0-1 0 0,0 1 1 0 0,-1-1-1 0 0,1 0 1 0 0,-1 1-1 0 0,0-1 1 0 0,1 0 0 0 0,-1 1-1 0 0,-1-1 1 0 0,1 1-1 0 0,0 0 1 0 0,0-1-1 0 0,-1 1 1 0 0,0 0-1 0 0,1 0 1 0 0,-1 0 0 0 0,0 0-1 0 0,-1-1-107 0 0,-33-12 639 0 0,19 13-3117 0 0,39 33 2069 0 0,52 7 342 0 0,-74-38 171 0 0,1-35 2127 0 0,-4 32-2223 0 0,-1 0 1 0 0,1 1-1 0 0,-1-1 0 0 0,0 1 1 0 0,0 0-1 0 0,0 0 0 0 0,0 0 1 0 0,-1 0-1 0 0,1 1 0 0 0,0 0 1 0 0,-1 0-1 0 0,1 0 0 0 0,-1 0 1 0 0,1 1-1 0 0,-1 0 0 0 0,1 0 1 0 0,-1 0-1 0 0,1 0 0 0 0,-1 1 1 0 0,0 0-9 0 0,4 0-49 0 0,0 1 1 0 0,0 0-1 0 0,1-1 1 0 0,-1 1 0 0 0,0 0-1 0 0,1 0 1 0 0,0 0-1 0 0,-1 0 1 0 0,1 0-1 0 0,0-1 1 0 0,0 1 0 0 0,0 0-1 0 0,0 0 1 0 0,0 0-1 0 0,0 0 1 0 0,1 0-1 0 0,-1 0 1 0 0,1-1 0 0 0,-1 1-1 0 0,1 0 1 0 0,0 0-1 0 0,0-1 1 0 0,0 1-1 0 0,-1 0 1 0 0,2-1 0 0 0,-1 1-1 0 0,0-1 1 0 0,0 1-1 0 0,0-1 1 0 0,1 1-1 0 0,-1-1 1 0 0,1 0 0 0 0,-1 0-1 0 0,1 0 1 0 0,-1 0-1 0 0,1 0 1 0 0,0 0-1 0 0,0 0 49 0 0,1 2 37 0 0,0 0 0 0 0,1 0 0 0 0,0-1-1 0 0,0 1 1 0 0,-1-1 0 0 0,1 0 0 0 0,1 0 0 0 0,-1 0-1 0 0,0 0 1 0 0,0-1 0 0 0,1 0 0 0 0,-1 0 0 0 0,1 0-1 0 0,-1 0 1 0 0,1-1 0 0 0,-1 0 0 0 0,1 0-1 0 0,-1 0 1 0 0,5-1-37 0 0,-8-2 92 0 0,1 0 0 0 0,0 0 0 0 0,-1-1 0 0 0,0 1 0 0 0,0-1 0 0 0,0 1 0 0 0,0-1 0 0 0,0 1 0 0 0,-1-1 0 0 0,0 0 0 0 0,1 1 0 0 0,-1-1 0 0 0,-1 0 0 0 0,1 1 1 0 0,0-1-1 0 0,-1 1 0 0 0,0-1 0 0 0,0 1 0 0 0,0-1 0 0 0,0 1 0 0 0,-1-1 0 0 0,1 1 0 0 0,-1 0 0 0 0,0 0 0 0 0,0 0 0 0 0,0 0 0 0 0,0 0 0 0 0,0 0 0 0 0,-1 0-92 0 0,1-1 13 0 0,0 1 0 0 0,0-1 1 0 0,0 1-1 0 0,0 0 0 0 0,0 0 1 0 0,-1 0-1 0 0,0 0 0 0 0,1 0 1 0 0,-1 0-1 0 0,0 1 0 0 0,-1-1 1 0 0,1 1-1 0 0,0 0 0 0 0,-1 0 1 0 0,1 0-1 0 0,-1 0 0 0 0,1 1 1 0 0,-1-1-1 0 0,0 1 0 0 0,0 0 1 0 0,0 0-1 0 0,0 0-13 0 0,4 1-127 0 0,-1 5 77 0 0,0-1 0 0 0,0 1 0 0 0,1-1-1 0 0,-1 0 1 0 0,1 1 0 0 0,1-1-1 0 0,-1 1 1 0 0,0-1 0 0 0,1 0-1 0 0,0 1 1 0 0,0-1 0 0 0,0 0-1 0 0,1 0 1 0 0,0 0 0 0 0,-1 0 0 0 0,1 0-1 0 0,1 0 1 0 0,-1 0 0 0 0,0 0-1 0 0,1-1 1 0 0,0 0 0 0 0,0 1-1 0 0,0-1 1 0 0,0 0 0 0 0,0 0-1 0 0,1 0 1 0 0,-1-1 0 0 0,1 0 0 0 0,0 1-1 0 0,0-1 1 0 0,0 0 0 0 0,0-1-1 0 0,0 1 1 0 0,0-1 0 0 0,1 1-1 0 0,2-1 51 0 0,-6-1 71 0 0,0-1-1 0 0,0 1 1 0 0,-1-1-1 0 0,1 1 1 0 0,0-1-1 0 0,0 0 1 0 0,0 1-1 0 0,0-1 1 0 0,-1 0-1 0 0,1 0 1 0 0,0 0-1 0 0,-1 1 1 0 0,1-1-1 0 0,-1 0 1 0 0,1 0-1 0 0,-1 0 1 0 0,1 0-1 0 0,-1 0 1 0 0,0 0-1 0 0,1 0 1 0 0,-1 0-1 0 0,0 0 1 0 0,0 0-1 0 0,0 0 1 0 0,0 0-1 0 0,0 0 1 0 0,0 0-1 0 0,0 0 1 0 0,0 0-1 0 0,0 0 1 0 0,0 0-1 0 0,-1-1 1 0 0,1 1-1 0 0,0 1 0 0 0,-1-1 1 0 0,1 0-1 0 0,-1 0 1 0 0,1 0-1 0 0,-1 0 1 0 0,1 0-1 0 0,-1 0 1 0 0,0 0-1 0 0,1 1 1 0 0,-1-1-1 0 0,0 0 1 0 0,0 0-1 0 0,1 1 1 0 0,-2-1-71 0 0,39-44 5 0 0,72-72 295 0 0,-4-4-1 0 0,-6-5 1 0 0,-4-5-300 0 0,153-194 193 0 0,123-112-193 0 0,-155 188 159 0 0,252-394 237 0 0,109-106-26 0 0,-506 657-303 0 0,5 3 0 0 0,83-77-67 0 0,-145 155 1019 0 0,-16 14-4416 0 0,3 8-12394 0 0,3-8 10902 0 0</inkml:trace>
  <inkml:trace contextRef="#ctx0" brushRef="#br0" timeOffset="6111.552">8202 5678 2625 0 0,'0'0'44'0'0,"0"0"-19"0"0,0 0-17 0 0,0 0-13 0 0,0 0-5 0 0,0 0-3 0 0,0 0 4 0 0,0 0 3 0 0,0 0 13 0 0,-2-14 10 0 0,-6-44 10 0 0,8 58 17 0 0,1 1 0 0 0,-1-1-1 0 0,1 1 1 0 0,-1-1 0 0 0,1 0 0 0 0,-1 0 0 0 0,1 1-1 0 0,0-1 1 0 0,-1 0 0 0 0,1 0 0 0 0,-1 0 0 0 0,1 1-1 0 0,-1-1 1 0 0,1 0 0 0 0,0 0 0 0 0,-1 0 0 0 0,1 0 0 0 0,-1 0-1 0 0,1 0 1 0 0,0 0 0 0 0,-1-1 0 0 0,1 1 0 0 0,-1 0-1 0 0,1 0 1 0 0,0 0 0 0 0,-1-1 0 0 0,1 1 0 0 0,-1 0-1 0 0,1 0 1 0 0,-1-1 0 0 0,1 1 0 0 0,-1 0 0 0 0,1-1 0 0 0,-1 1-1 0 0,0-1 1 0 0,1 1 0 0 0,-1-1 0 0 0,1 1 0 0 0,-1-1-1 0 0,0 1 1 0 0,1-1 0 0 0,-1 1 0 0 0,0-1 0 0 0,0 1 0 0 0,0-1-1 0 0,1 1 1 0 0,-1-1 0 0 0,0 0 0 0 0,0 1 0 0 0,0-1-1 0 0,0 1 1 0 0,0-1 0 0 0,0 0 0 0 0,0 1 0 0 0,0-1-1 0 0,0 1 1 0 0,0-1 0 0 0,0 0 0 0 0,-1 1 0 0 0,1-1 0 0 0,0 1-1 0 0,0-1 1 0 0,0 1 0 0 0,-1-1 0 0 0,1 1 0 0 0,-1-1-44 0 0,31 28 3064 0 0,132 199 1376 0 0,-117-161-4223 0 0,39 81 879 0 0,13-11-216 0 0,-66-89 617 0 0,-31-46-1452 0 0,0 0-10 0 0,0 0-2 0 0,0 0 4 0 0,0 0 2 0 0,0 0 14 0 0,0 0-18 0 0,0 0-14 0 0,0 0 2 0 0,0 0-19 0 0,0 0 15 0 0,0 0 3 0 0,0 0-3 0 0,0 0 4 0 0,0 0 2 0 0,0 0 10 0 0,-10-18-10187 0 0,6 13 3040 0 0</inkml:trace>
  <inkml:trace contextRef="#ctx0" brushRef="#br0" timeOffset="7347.394">8204 5585 3081 0 0,'0'0'354'0'0,"0"0"44"0"0,0 0 2 0 0,0 0-64 0 0,0 0-153 0 0,0 0-110 0 0,0 0-53 0 0,0 0-15 0 0,0 0 47 0 0,0 0 83 0 0,0 0 122 0 0,0 0 176 0 0,0 0 207 0 0,-7 1 1870 0 0,30 27-1923 0 0,-1 1 1 0 0,-1 1 0 0 0,-2 2 0 0 0,-1 0-1 0 0,-1 0 1 0 0,5 19-588 0 0,-1-6 485 0 0,122 214 1496 0 0,-129-241-1390 0 0,-10-14-9484 0 0,-4-4 2326 0 0</inkml:trace>
  <inkml:trace contextRef="#ctx0" brushRef="#br0" timeOffset="8746.751">8274 5658 2833 0 0,'0'0'101'0'0,"0"0"-6"0"0,0 0 11 0 0,0 0-4 0 0,0 0-26 0 0,0 0-38 0 0,0 0-11 0 0,0 0 12 0 0,0 0 49 0 0,0 0 98 0 0,0 0 152 0 0,0 0 179 0 0,0 0 233 0 0,-5-3 210 0 0,-3-1-471 0 0,-3-3 19 0 0,1-1 4312 0 0,10 7-4293 0 0,41 70 2243 0 0,229 429-1783 0 0,-229-415 162 0 0,-66-101-1683 0 0,-9-5-12452 0 0,27 18 9000 0 0</inkml:trace>
  <inkml:trace contextRef="#ctx0" brushRef="#br0" timeOffset="11343.153">5428 5483 1784 0 0,'0'0'2173'0'0,"0"0"-1661"0"0,0 0-459 0 0,0 0-9 0 0,0 0-12 0 0,0 0-12 0 0,0 0 7 0 0,0 0 18 0 0,0 0 13 0 0,0 0 12 0 0,0 0 14 0 0,-3-4 30 0 0,-12-22 566 0 0,-46 35 1507 0 0,40 9-3629 0 0,21-18 1478 0 0,0 0 120 0 0,0 0 135 0 0,0 0 111 0 0,0 0 66 0 0,0 0 10 0 0,0 0-13 0 0,0 0-48 0 0,0 0-50 0 0,0 0-54 0 0,0 0-45 0 0,0 0-32 0 0,548-18 2373 0 0,-377 3-2557 0 0,0 7 0 0 0,114 12-52 0 0,205 43 16 0 0,-360-49-70 0 0,-1 7 1 0 0,-1 5 0 0 0,79 18 53 0 0,173 11 314 0 0,-109-16-223 0 0,-237-14-789 0 0,-22-5 1917 0 0,-2-2 3801 0 0,-11-2-4968 0 0,2 1-7614 0 0,0 0 3463 0 0,8 6 432 0 0,-6-4 90 0 0</inkml:trace>
  <inkml:trace contextRef="#ctx0" brushRef="#br0" timeOffset="12513.23">8181 5526 5425 0 0,'0'0'658'0'0,"0"0"43"0"0,0 0-119 0 0,0 0-197 0 0,0 0-165 0 0,0 0-121 0 0,0 0-37 0 0,0 0 13 0 0,0 0 32 0 0,0 0 42 0 0,0 0 37 0 0,0 0 28 0 0,0 0-14 0 0,-5-15-1408 0 0,7 24 1223 0 0,0 0-1 0 0,0-1 1 0 0,0 1-1 0 0,1-1 1 0 0,1 1 0 0 0,-1-1-1 0 0,1 0 1 0 0,1-1-1 0 0,0 1 1 0 0,0-1 0 0 0,0 0-1 0 0,1 0 1 0 0,0 0-1 0 0,0-1 1 0 0,0 0-1 0 0,1 0 1 0 0,1 0-15 0 0,-4-6 149 0 0,-1 0 0 0 0,1-1 0 0 0,0 1 0 0 0,-1-1 0 0 0,1 1 0 0 0,0-1 0 0 0,-1 0-1 0 0,1-1 1 0 0,-1 1 0 0 0,1-1 0 0 0,-1 1 0 0 0,0-1 0 0 0,0 0 0 0 0,0 0 0 0 0,0 0 0 0 0,0-1 0 0 0,0 1 0 0 0,0-1 0 0 0,-1 0-1 0 0,1 1 1 0 0,-1-1 0 0 0,0 0 0 0 0,0-1 0 0 0,0 1 0 0 0,0 0 0 0 0,-1 0 0 0 0,1-1 0 0 0,-1 1 0 0 0,0-1 0 0 0,0 0 0 0 0,0 1 0 0 0,0-1-1 0 0,-1 0-148 0 0,1 1-14 0 0,0 0 0 0 0,0 0 0 0 0,0 0 0 0 0,-1 0 0 0 0,0 0 0 0 0,1 0 0 0 0,-1 0 0 0 0,0 0 0 0 0,0 0 0 0 0,-1 0 0 0 0,1 0 0 0 0,-1 0 0 0 0,1 0 0 0 0,-1 0 0 0 0,0 0 0 0 0,0 1 0 0 0,-1-1 0 0 0,1 0 0 0 0,0 0 0 0 0,-1 1 0 0 0,0-1 0 0 0,1 1 0 0 0,-1-1 0 0 0,0 1 0 0 0,0 0 0 0 0,0 0 0 0 0,-1 0 0 0 0,1 0 0 0 0,-1 0 0 0 0,1 0 0 0 0,-1 1 0 0 0,1-1 0 0 0,-1 1 0 0 0,0 0 0 0 0,0 0 0 0 0,1 0 0 0 0,-1 0 0 0 0,0 0 0 0 0,0 0 0 0 0,0 1 0 0 0,0 0 14 0 0,-7-2-124 0 0,1 1 0 0 0,0 0 0 0 0,0 0 0 0 0,0 1 1 0 0,0 0-1 0 0,-1 1 0 0 0,1 0 0 0 0,0 1 0 0 0,0 0 0 0 0,0 0 1 0 0,0 0-1 0 0,1 2 0 0 0,-4 0 124 0 0,-2 3-78 0 0,5-4 44 0 0,1-1 1 0 0,0 1-1 0 0,0 0 1 0 0,0 1-1 0 0,1 0 1 0 0,-1 0-1 0 0,1 1 1 0 0,0 0-1 0 0,0 0 1 0 0,0 0-1 0 0,1 1 0 0 0,0 0 1 0 0,0 1-1 0 0,0-1 1 0 0,1 1-1 0 0,0 0 1 0 0,0 0-1 0 0,1 1 1 0 0,0 0-1 0 0,0-1 1 0 0,1 1-1 0 0,0 0 1 0 0,0 1-1 0 0,1 1 34 0 0,4-6 100 0 0,1 0-1 0 0,0-1 1 0 0,1 1 0 0 0,-1-1-1 0 0,0 0 1 0 0,1 0 0 0 0,0 0-1 0 0,0 0 1 0 0,0-1 0 0 0,0 1-1 0 0,0-1 1 0 0,0 0 0 0 0,1-1-1 0 0,-1 1 1 0 0,1-1 0 0 0,-1 1-1 0 0,1-1 1 0 0,-1-1 0 0 0,1 1-1 0 0,0-1 1 0 0,-1 0 0 0 0,1 0-1 0 0,0 0 1 0 0,0 0 0 0 0,-1-1-1 0 0,1 0 1 0 0,3-1-100 0 0,2 2 50 0 0,4 1 42 0 0,0-2 1 0 0,0 1 0 0 0,0-2-1 0 0,-1 0 1 0 0,1 0 0 0 0,0-1 0 0 0,-1-1-1 0 0,0-1 1 0 0,0 0 0 0 0,0 0-1 0 0,0-1 1 0 0,-1-1-93 0 0,-10 5 8 0 0,-1 0 1 0 0,1-1-1 0 0,-1 1 0 0 0,0-1 1 0 0,0 1-1 0 0,0-1 0 0 0,0 1 1 0 0,0-1-1 0 0,-1 0 0 0 0,1 1 1 0 0,-1-1-1 0 0,1 0 0 0 0,-1 1 1 0 0,0-1-1 0 0,0 0 1 0 0,-1 0-1 0 0,1 1 0 0 0,0-1 1 0 0,-1 0-1 0 0,0 1 0 0 0,0-1 1 0 0,1 1-1 0 0,-1-1 0 0 0,-1 0 1 0 0,1 1-1 0 0,0 0 0 0 0,-1-1 1 0 0,1 1-1 0 0,-1 0 0 0 0,0 0 1 0 0,1 0-1 0 0,-1 0 0 0 0,0 0 1 0 0,0 0-1 0 0,-1 1 0 0 0,1-1 1 0 0,0 1-1 0 0,0-1 1 0 0,-1 1-1 0 0,1 0 0 0 0,-1 0 1 0 0,1 0-1 0 0,-1 0 0 0 0,0 0 1 0 0,1 1-1 0 0,-1-1 0 0 0,0 1 1 0 0,1-1-1 0 0,-1 1 0 0 0,-1 0-8 0 0,1-1-36 0 0,1 0-1 0 0,0 0 0 0 0,-1 0 1 0 0,1 0-1 0 0,0 1 0 0 0,-1-1 0 0 0,1 1 1 0 0,-1-1-1 0 0,1 1 0 0 0,-1 0 1 0 0,1 0-1 0 0,-1 0 0 0 0,1 0 0 0 0,-1 0 1 0 0,1 1-1 0 0,-1-1 0 0 0,1 1 1 0 0,-1 0-1 0 0,1 0 0 0 0,0 0 0 0 0,-1 0 1 0 0,1 0-1 0 0,0 0 0 0 0,0 0 1 0 0,0 1-1 0 0,0-1 0 0 0,0 1 0 0 0,0-1 1 0 0,0 1-1 0 0,0 0 0 0 0,1 0 1 0 0,-1 0-1 0 0,1 0 0 0 0,-1 0 0 0 0,1 0 1 0 0,0 0-1 0 0,0 1 0 0 0,0-1 1 0 0,0 0-1 0 0,0 1 0 0 0,0-1 1 0 0,1 1-1 0 0,-1-1 0 0 0,1 1 0 0 0,0-1 1 0 0,0 1-1 0 0,0-1 0 0 0,0 1 1 0 0,0-1-1 0 0,0 1 0 0 0,1-1 0 0 0,-1 1 1 0 0,1-1-1 0 0,0 1 0 0 0,0 0 37 0 0,2 1 169 0 0,1 0 0 0 0,0 0-1 0 0,1 0 1 0 0,-1-1 0 0 0,1 1 0 0 0,0-1-1 0 0,0 0 1 0 0,0-1 0 0 0,0 1 0 0 0,0-1-1 0 0,0 0 1 0 0,1 0 0 0 0,-1 0 0 0 0,1-1-1 0 0,-1 0 1 0 0,1 0 0 0 0,0 0-1 0 0,0-1 1 0 0,-1 0 0 0 0,1 0 0 0 0,0 0-1 0 0,-1-1 1 0 0,6-1-169 0 0,-9 0 16 0 0,1 0 0 0 0,-1-1 0 0 0,0 1 0 0 0,0-1-1 0 0,0 0 1 0 0,0 0 0 0 0,-1 1 0 0 0,1-1 0 0 0,-1 0 0 0 0,0 0 0 0 0,0 0 0 0 0,0 0-1 0 0,0-1 1 0 0,0 1 0 0 0,-1 0 0 0 0,1 0 0 0 0,-1-1 0 0 0,0 1 0 0 0,0 0-1 0 0,0 0 1 0 0,0-1 0 0 0,-1 1 0 0 0,1 0 0 0 0,-1 0 0 0 0,0 0 0 0 0,0-1 0 0 0,0 1-1 0 0,0 0 1 0 0,-1 0 0 0 0,1 0 0 0 0,-1 1 0 0 0,0-1 0 0 0,0 0 0 0 0,0 1-1 0 0,0-1 1 0 0,0 1 0 0 0,0-1 0 0 0,-1 1 0 0 0,-1-1-16 0 0,2 1-53 0 0,1 0 1 0 0,-1 0 0 0 0,0 0-1 0 0,1 1 1 0 0,-1-1-1 0 0,0 1 1 0 0,0 0-1 0 0,0-1 1 0 0,0 1-1 0 0,0 0 1 0 0,0 0 0 0 0,-1 0-1 0 0,1 0 1 0 0,0 1-1 0 0,0-1 1 0 0,-1 1-1 0 0,1-1 1 0 0,0 1-1 0 0,-1 0 1 0 0,1 0 0 0 0,0 0-1 0 0,-1 0 1 0 0,1 0-1 0 0,0 0 1 0 0,-1 1-1 0 0,1-1 1 0 0,0 1-1 0 0,-1 0 1 0 0,1 0-1 0 0,0 0 1 0 0,0 0 0 0 0,0 0-1 0 0,0 0 1 0 0,0 0-1 0 0,0 0 1 0 0,0 1-1 0 0,0-1 1 0 0,0 1-1 0 0,1 0 1 0 0,-1 0 0 0 0,1-1-1 0 0,-1 1 1 0 0,1 0-1 0 0,0 0 1 0 0,-1 0-1 0 0,1 0 1 0 0,0 1-1 0 0,1-1 1 0 0,-1 0 0 0 0,0 0-1 0 0,0 1 1 0 0,1-1-1 0 0,0 0 1 0 0,-1 0-1 0 0,1 1 1 0 0,0-1-1 0 0,0 1 1 0 0,0-1 52 0 0,44 57-346 0 0,0-32-4076 0 0,-36-22 2464 0 0,5 3-4975 0 0</inkml:trace>
  <inkml:trace contextRef="#ctx0" brushRef="#br1" timeOffset="21041.907">8334 5731 2304 0 0,'0'0'329'0'0,"0"0"-225"0"0,0 0-80 0 0,0 0-40 0 0,0 0-112 0 0,0 0-937 0 0,0 0-487 0 0</inkml:trace>
  <inkml:trace contextRef="#ctx0" brushRef="#br1" timeOffset="21745.84">8334 5731 1480 0 0,'-86'-107'1406'0'0,"78"81"-1062"0"0,10 45 1375 0 0,4 103-267 0 0,-6-122-1408 0 0,0 0 19 0 0,0 44 1916 0 0,-2 88-864 0 0,2-132-618 0 0,0 0 100 0 0,0 0 27 0 0,0 0-51 0 0,0 0-87 0 0,0-72-8489 0 0,0 2 5317 0 0,0 62 996 0 0</inkml:trace>
  <inkml:trace contextRef="#ctx0" brushRef="#br1" timeOffset="24000.342">8194 5532 2280 0 0,'0'0'479'0'0,"0"0"-289"0"0,0 0-36 0 0,0 0 129 0 0,0 0 206 0 0,0 0 302 0 0,0 0 343 0 0,0 0 189 0 0,0 0 12 0 0,0 0-147 0 0,0 0-265 0 0,0 0-218 0 0,-4-3-188 0 0,-16-14 15 0 0,20 17-483 0 0,0 0-97 0 0,0 0-87 0 0,0 0-79 0 0,0 0-67 0 0,0 0-31 0 0,0 0-12 0 0,0 0 56 0 0,0 52 551 0 0,44 197 205 0 0,-18-72 322 0 0,-9 74 47 0 0,-37 232 330 0 0,0-273-505 0 0,-7 112-30 0 0,31 231 740 0 0,-1-132-1027 0 0,-2-168-243 0 0,-7-165-63 0 0,-3-1 0 0 0,-4 0 0 0 0,-4 0 0 0 0,-8 16-59 0 0,3-10 20 0 0,-20 201 177 0 0,34 63-42 0 0,36-222-194 0 0,-9-23 15 0 0,-16-75-362 0 0,-1-20-2649 0 0,-1-1-5054 0 0,-1-13 1426 0 0</inkml:trace>
  <inkml:trace contextRef="#ctx0" brushRef="#br1" timeOffset="28147.923">8185 8748 3777 0 0,'0'0'280'0'0,"0"0"-159"0"0,0 0-21 0 0,0 0 75 0 0,0 0 116 0 0,0 0 143 0 0,0 0 180 0 0,0 0 135 0 0,0 0 69 0 0,0 0-23 0 0,0 0-130 0 0,-9 4 183 0 0,-20 187 1718 0 0,22 344 886 0 0,10-253-2039 0 0,26 2-901 0 0,0 21-420 0 0,-32-161-54 0 0,-6 0 0 0 0,-26 137-38 0 0,4-75 2 0 0,31 57-53 0 0,14 49-5 0 0,2 75 65 0 0,-2 65 94 0 0,-27-128-68 0 0,11-41 55 0 0,12-157 19 0 0,-6 0-1 0 0,-5 1 1 0 0,-12 74-109 0 0,-1 181 155 0 0,-18-13 5 0 0,23-269-68 0 0,-5 81-85 0 0,8-141-17 0 0,2 1 0 0 0,2 0 0 0 0,1 0 0 0 0,2 0 1 0 0,2 0-1 0 0,3 11 10 0 0,31 137-115 0 0,13 79 26 0 0,-30-111 30 0 0,13 266 103 0 0,-55 90-13 0 0,21-273-97 0 0,3 28 108 0 0,-25-141 210 0 0,17-40-182 0 0,6-87-32 0 0,0 0-2 0 0,0 0 12 0 0,0 0 18 0 0,0 0 34 0 0,0 0 44 0 0,0 0 16 0 0,0 0 7 0 0,0 0-1 0 0,0 0-14 0 0,0 0-18 0 0,18-32-8209 0 0,-14 22 3165 0 0,2 2-2017 0 0</inkml:trace>
  <inkml:trace contextRef="#ctx0" brushRef="#br1" timeOffset="29870.168">8128 17107 648 0 0,'0'0'1010'0'0,"0"0"-770"0"0,0 0-216 0 0,0 0-2 0 0,0 0 8 0 0,0 0 32 0 0,0 0 74 0 0,0 0 127 0 0,0 0 212 0 0,0 0 285 0 0,0 0 228 0 0,0 0 133 0 0,0 0-15 0 0,-3-9-67 0 0,1-3-510 0 0,-4-19 144 0 0,-2 10 4595 0 0,16 50-1806 0 0,-2-2-3326 0 0,20 210-364 0 0,-26-237 241 0 0,0 0 0 0 0,0 1 7 0 0,0 0-1 0 0,0-1 6 0 0,0 0 14 0 0,0 0 11 0 0,0 0 24 0 0,0 0 70 0 0,0 0 76 0 0,0 0 64 0 0,0 0 59 0 0,0 0-2 0 0,0 0-2 0 0,-6-45-116 0 0,1 35-575 0 0,2 33 323 0 0,3 50-37 0 0,0-73 150 0 0,0 0 4 0 0,0 0 2 0 0,0 0 2 0 0,0 0-11 0 0,0 0-4 0 0,0 0 13 0 0,0 0-8 0 0,-3-28-862 0 0,-1 18-82 0 0,2 25 517 0 0,3-15 324 0 0,-1 0 0 0 0,0 0-1 0 0,1 0 1 0 0,-1 0 0 0 0,1 0 0 0 0,-1 0 0 0 0,1 0-1 0 0,-1 0 1 0 0,1 0 0 0 0,-1 0 21 0 0,6-63 556 0 0,-6 62-436 0 0,0 1-16 0 0,0 0-17 0 0,0 0-22 0 0,0 0-13 0 0,0 0-2 0 0,0 0-20 0 0,0 0-2 0 0,0 0-17 0 0,0 0-32 0 0,0 0-7 0 0,0 0-36 0 0,0 0-6 0 0,0 41 274 0 0,40 206-264 0 0,-41-62-81 0 0,-18-143 146 0 0,21-44-6811 0 0,6-10-929 0 0,-3 7 3399 0 0</inkml:trace>
  <inkml:trace contextRef="#ctx0" brushRef="#br1" timeOffset="32373.248">8828 16508 2240 0 0,'0'0'429'0'0,"0"0"219"0"0,0 0 271 0 0,0 0 274 0 0,0 0 187 0 0,0 0 119 0 0,0 0-13 0 0,0 0-92 0 0,0 0-133 0 0,0 0-142 0 0,0 0-119 0 0,0-10-113 0 0,5-180 5444 0 0,-8 186-6357 0 0,0 1 0 0 0,0 0 0 0 0,0 0 0 0 0,0 1 0 0 0,0-1 0 0 0,-1 1 0 0 0,1-1 0 0 0,-1 1 0 0 0,0 0 0 0 0,1 0 0 0 0,-1 1 0 0 0,0-1 1 0 0,0 1-1 0 0,0 0 0 0 0,-1 0 0 0 0,1 0 0 0 0,0 1 0 0 0,0-1 0 0 0,0 1 0 0 0,-1 0 0 0 0,1 0 0 0 0,0 0 0 0 0,0 1 0 0 0,0 0 0 0 0,0 0 0 0 0,-1 0 0 0 0,1 0 0 0 0,-2 1 26 0 0,-18 7 38 0 0,1 0-1 0 0,0 2 1 0 0,0 0-1 0 0,1 2 1 0 0,0 0 0 0 0,2 2-1 0 0,-1 0 1 0 0,2 1-1 0 0,0 1 1 0 0,1 1-1 0 0,1 1 1 0 0,0 0-1 0 0,2 1 1 0 0,0 1 0 0 0,1 0-1 0 0,1 1 1 0 0,1 0-1 0 0,-4 15-37 0 0,-89 354 383 0 0,104-388-321 0 0,0 0 0 0 0,1 0 0 0 0,-1 0 0 0 0,1 0 0 0 0,0 0 0 0 0,-1 0 0 0 0,1 0 0 0 0,1 0 0 0 0,-1 0 0 0 0,0 0 0 0 0,1 0 0 0 0,-1 0 0 0 0,1 0 0 0 0,0 0 0 0 0,0 0 0 0 0,0 0 0 0 0,1-1 0 0 0,-1 1 0 0 0,1 0-1 0 0,-1-1 1 0 0,1 1 0 0 0,0-1 0 0 0,0 0 0 0 0,0 1 0 0 0,0-1 0 0 0,0 0 0 0 0,1 0 0 0 0,-1 0 0 0 0,0-1 0 0 0,1 1 0 0 0,0 0 0 0 0,-1-1 0 0 0,1 0 0 0 0,0 0 0 0 0,0 0 0 0 0,0 0 0 0 0,0 0 0 0 0,0 0 0 0 0,1-1-62 0 0,127 25 357 0 0,-124-25-325 0 0,13 2 2 0 0,-5 1 12 0 0,-1 0-1 0 0,1-2 1 0 0,0 1 0 0 0,0-2-1 0 0,0 0 1 0 0,0-1 0 0 0,-1-1-1 0 0,1 0 1 0 0,0-1 0 0 0,-1 0-1 0 0,1-1 1 0 0,-1-1 0 0 0,0 0-1 0 0,-1-1 1 0 0,13-7-46 0 0,-4-4 32 0 0,-2 0-1 0 0,0-1 1 0 0,-1-1 0 0 0,-1-1 0 0 0,-1-1-1 0 0,-1 0 1 0 0,-1-1 0 0 0,0-1 0 0 0,-2 0-1 0 0,-1-1 1 0 0,0-1 0 0 0,-2 1 0 0 0,-1-2 0 0 0,-1 1-1 0 0,-1-1 1 0 0,-2-1 0 0 0,0 1 0 0 0,-2-1-1 0 0,-1 1 1 0 0,0-1 0 0 0,-3 0 0 0 0,-2-25-32 0 0,3 45-53 0 0,0-1 0 0 0,-1 0 1 0 0,0 1-1 0 0,0-1 1 0 0,-1 1-1 0 0,0 0 0 0 0,0-1 1 0 0,-1 1-1 0 0,0 0 1 0 0,0 0-1 0 0,-1 0 0 0 0,1 1 1 0 0,-1-1-1 0 0,-1 1 1 0 0,1 0-1 0 0,-1 0 0 0 0,0 1 1 0 0,-1-1-1 0 0,1 1 1 0 0,-1 0-1 0 0,0 1 0 0 0,-1-1 1 0 0,1 1-1 0 0,-1 0 1 0 0,1 1-1 0 0,-1 0 0 0 0,0 0 1 0 0,0 0-1 0 0,-1 1 1 0 0,1 0-1 0 0,0 0 0 0 0,-1 1 1 0 0,1 0-1 0 0,-1 0 0 0 0,0 1 1 0 0,1 0-1 0 0,-1 0 1 0 0,0 1-1 0 0,1 0 0 0 0,-1 0 1 0 0,1 1-1 0 0,0 0 1 0 0,-1 0-1 0 0,1 1 0 0 0,0 0 53 0 0,-44 43-2932 0 0,28-7-6198 0 0,16-26-1502 0 0</inkml:trace>
  <inkml:trace contextRef="#ctx0" brushRef="#br1" timeOffset="33177.148">9072 16706 15843 0 0,'0'0'841'0'0,"0"0"-216"0"0,0 0-164 0 0,0 0-134 0 0,0 0-67 0 0,0 0 8 0 0,0 0 68 0 0,0 0 68 0 0,0 0 19 0 0,0 0-4 0 0,0 0-26 0 0,0 0-18 0 0,3-4-1 0 0,178-115 1042 0 0,-144 100-1335 0 0,527-274 654 0 0,604-185-727 0 0,407-14 724 0 0,-1545 484-661 0 0,88-22 348 0 0,-2-6 1 0 0,-1-5 0 0 0,85-44-420 0 0,-132 41 283 0 0,-79 44-2135 0 0,-8 0-2569 0 0,11 10-3091 0 0,7-5 2709 0 0,0-2-2543 0 0</inkml:trace>
  <inkml:trace contextRef="#ctx0" brushRef="#br1" timeOffset="34222.892">13720 14774 4289 0 0,'0'0'1508'0'0,"0"0"-65"0"0,0 0 36 0 0,0 0-4 0 0,0 0-13 0 0,0 0 93 0 0,0 0 81 0 0,0 0-22 0 0,0 0-138 0 0,0 0-232 0 0,0 0-221 0 0,0 0-162 0 0,0 0-163 0 0,-6 0-150 0 0,-5 1-663 0 0,12-18 2247 0 0,45-36-2132 0 0,-25 30-33 0 0,0-1-1 0 0,-2-1 1 0 0,0 0 0 0 0,-2-2-1 0 0,-1 0 1 0 0,-1-1-1 0 0,10-26 34 0 0,-23 47 210 0 0,-9 34-301 0 0,2 76-199 0 0,5 0 1 0 0,5 0-1 0 0,4-1 0 0 0,21 96 290 0 0,-12-103-2478 0 0,-89-43-550 0 0,-82-1 3471 0 0,48-41 5574 0 0,104-10-5604 0 0,1 0-91 0 0,0 0-84 0 0,34-11 293 0 0,35-10-516 0 0,1 3 1 0 0,1 3-1 0 0,0 3 0 0 0,39-1-15 0 0,-102 13 867 0 0,-4 0-3984 0 0,-13 0-12050 0 0,6 0 7011 0 0</inkml:trace>
  <inkml:trace contextRef="#ctx0" brushRef="#br1" timeOffset="34812.281">14174 14465 24317 0 0,'0'0'35'0'0,"0"0"-6"0"0,0 0-86 0 0,0 0-126 0 0,0 0-42 0 0,0 0 69 0 0,0 0 112 0 0,0 0 120 0 0,0 0 58 0 0,0 0-20 0 0,0 0-30 0 0,0 0-12 0 0,0 0-3 0 0,14-5 14 0 0,119-34 180 0 0,19 19-394 0 0,-151 20 87 0 0,-1 0-7 0 0,-61 117 197 0 0,58-115-149 0 0,0 1 0 0 0,1 0 0 0 0,-1-1-1 0 0,1 1 1 0 0,0 0 0 0 0,-1 0 0 0 0,1 1 0 0 0,1-1 0 0 0,-1 0 0 0 0,0 1 0 0 0,1-1 0 0 0,0 1 0 0 0,0-1 0 0 0,0 1 0 0 0,0 0 0 0 0,0-1 0 0 0,1 1 0 0 0,-1 0 0 0 0,1-1 0 0 0,0 1 0 0 0,1 0 0 0 0,-1 0 0 0 0,0-1 0 0 0,1 1 0 0 0,0 0 0 0 0,0-1 0 0 0,0 1 0 0 0,0 0 0 0 0,1-1 0 0 0,-1 0 0 0 0,1 1 0 0 0,0-1 0 0 0,0 0 0 0 0,0 0 0 0 0,1 0 0 0 0,-1 0 0 0 0,1 0 0 0 0,-1-1 0 0 0,1 1 0 0 0,0-1 0 0 0,1 1 3 0 0,106 60 23 0 0,-100-60-23 0 0,0 0 0 0 0,0 1 0 0 0,0 0 1 0 0,0 0-1 0 0,-1 1 0 0 0,0 0 0 0 0,0 1 0 0 0,0 0 0 0 0,-1 1 0 0 0,0-1 0 0 0,0 2 1 0 0,-1-1-1 0 0,1 1 0 0 0,-2 0 0 0 0,1 0 0 0 0,-1 1 0 0 0,-1 0 0 0 0,1 0 0 0 0,-1 0 1 0 0,-1 1-1 0 0,0 0 0 0 0,0 0 0 0 0,-1 0 0 0 0,0 0 0 0 0,-1 0 0 0 0,0 5 0 0 0,-1-9 57 0 0,-1 1-1 0 0,0-1 1 0 0,-1 0 0 0 0,1 0-1 0 0,-1 0 1 0 0,-1 0 0 0 0,1 0-1 0 0,-1 0 1 0 0,0 0-1 0 0,0-1 1 0 0,-1 1 0 0 0,1-1-1 0 0,-1 1 1 0 0,-1-1 0 0 0,1 0-1 0 0,-1 0 1 0 0,0 0-1 0 0,0-1 1 0 0,0 1 0 0 0,0-1-1 0 0,-1 0 1 0 0,0 0 0 0 0,0-1-1 0 0,0 1 1 0 0,0-1-1 0 0,-1 0 1 0 0,1-1 0 0 0,-1 1-1 0 0,1-1 1 0 0,-1 0-1 0 0,0 0 1 0 0,0-1 0 0 0,0 0-1 0 0,0 0 1 0 0,-2 0-57 0 0,-69 1 625 0 0,83-45-4428 0 0,23 7-65 0 0,-7 14-1857 0 0,-16 16 3037 0 0,6-6-7820 0 0</inkml:trace>
  <inkml:trace contextRef="#ctx0" brushRef="#br1" timeOffset="35273.222">14878 14494 23813 0 0,'0'0'240'0'0,"0"0"-113"0"0,0 0-124 0 0,0 0-150 0 0,0 0-60 0 0,0 0 47 0 0,0 0 132 0 0,0 0 153 0 0,0 0 107 0 0,0 0 54 0 0,0 0-2 0 0,0 0-29 0 0,-1 11-39 0 0,-1 139 350 0 0,26-169-524 0 0,-22 14-66 0 0,0 0 1 0 0,0 0-1 0 0,0 0 0 0 0,0 1 1 0 0,1-1-1 0 0,0 1 1 0 0,0-1-1 0 0,0 1 0 0 0,0 0 1 0 0,1 1-1 0 0,-1-1 1 0 0,1 0-1 0 0,0 1 0 0 0,0 0 1 0 0,0 0-1 0 0,1 0 1 0 0,-1 0-1 0 0,1 1 0 0 0,0 0 1 0 0,-1 0-1 0 0,1 0 1 0 0,0 1-1 0 0,0-1 0 0 0,0 1 1 0 0,0 0-1 0 0,1 0 1 0 0,-1 1-1 0 0,0 0 0 0 0,0 0 1 0 0,0 0-1 0 0,0 0 1 0 0,1 1-1 0 0,-1 0 0 0 0,0 0 1 0 0,0 0-1 0 0,0 1 1 0 0,0 0-1 0 0,-1 0 0 0 0,1 0 1 0 0,0 0-1 0 0,-1 1 0 0 0,1 0 1 0 0,0 0 23 0 0,5 13 38 0 0,-1 0 1 0 0,-1 0-1 0 0,0 0 1 0 0,-1 1-1 0 0,-1 0 1 0 0,0 0-1 0 0,-1 1 1 0 0,-1 0-1 0 0,-1 0 1 0 0,-1 0-1 0 0,0 0 1 0 0,-1 0-1 0 0,-1 0 1 0 0,-1 0-1 0 0,-3 18-38 0 0,0-28 47 0 0,0-1-1 0 0,0 1 1 0 0,-1-1-1 0 0,0 0 1 0 0,0 0-1 0 0,-1 0 1 0 0,0-1-1 0 0,0 1 1 0 0,-1-2-1 0 0,0 1 1 0 0,0-1-1 0 0,0 0 1 0 0,0 0-1 0 0,-1-1 1 0 0,0 0-1 0 0,0 0 1 0 0,0-1-1 0 0,0 0 1 0 0,0-1-1 0 0,-1 1 1 0 0,-5-1-47 0 0,-64 16-75 0 0,45-16-3657 0 0,33-9-7781 0 0,0 4 799 0 0</inkml:trace>
  <inkml:trace contextRef="#ctx0" brushRef="#br1" timeOffset="35525.313">14892 14474 24453 0 0,'0'0'360'0'0,"0"0"28"0"0,0 0-40 0 0,0 0-141 0 0,0 0-79 0 0,0 0-53 0 0,0 0-24 0 0,0 0 35 0 0,0 0 5 0 0,0 0 52 0 0,0 0 19 0 0,0 0-28 0 0,0 0-8 0 0,10-16-55 0 0,35-52-42 0 0,34 17-157 0 0,-56 44-22 0 0,62-22-2256 0 0,-56 23-2498 0 0,0 4-5665 0 0,-24 2 1874 0 0</inkml:trace>
  <inkml:trace contextRef="#ctx0" brushRef="#br1" timeOffset="35828.343">15302 14324 24829 0 0,'0'0'175'0'0,"0"0"-187"0"0,0 0-129 0 0,0 0-17 0 0,0 0 88 0 0,0 0 135 0 0,0 0 102 0 0,0 0 29 0 0,0 0 22 0 0,0 0 12 0 0,0 0 25 0 0,0 0 18 0 0,0 0-8 0 0,7 4-18 0 0,-2-2-216 0 0,0 1 0 0 0,0-1 0 0 0,0 0 0 0 0,0 0 0 0 0,0-1 0 0 0,1 1 0 0 0,-1-1 0 0 0,0 0 1 0 0,1-1-1 0 0,-1 1 0 0 0,1-1 0 0 0,-1 0 0 0 0,0-1 0 0 0,1 1 0 0 0,-1-1 0 0 0,1 0 0 0 0,-1 0 0 0 0,0-1 0 0 0,0 0 0 0 0,0 1 0 0 0,0-2 0 0 0,0 1 0 0 0,0-1 0 0 0,0 0-31 0 0,2 0-5 0 0,-1-2-1 0 0,1 1 0 0 0,-1-1 0 0 0,0 0 0 0 0,0 0 0 0 0,-1-1 0 0 0,1 1 0 0 0,-1-1 0 0 0,-1-1 1 0 0,1 1-1 0 0,-1-1 0 0 0,0 1 0 0 0,0-1 0 0 0,-1 0 0 0 0,0-1 0 0 0,0 1 0 0 0,-1 0 0 0 0,0-1 1 0 0,0 0-1 0 0,-1 1 0 0 0,1-1 0 0 0,-2 0 0 0 0,1 0 0 0 0,-1-4 6 0 0,-3 8-39 0 0,-1 0 1 0 0,1 0-1 0 0,0 1 1 0 0,-1-1-1 0 0,0 1 0 0 0,0 0 1 0 0,0 0-1 0 0,0 0 0 0 0,0 0 1 0 0,-1 1-1 0 0,1 0 1 0 0,-1 0-1 0 0,0 0 0 0 0,1 0 1 0 0,-1 1-1 0 0,0 0 0 0 0,0 0 1 0 0,0 0-1 0 0,0 0 0 0 0,0 1 1 0 0,0 0-1 0 0,0 0 1 0 0,0 0-1 0 0,0 1 0 0 0,0 0 1 0 0,0 0-1 0 0,0 0 0 0 0,0 0 1 0 0,1 1-1 0 0,-1 0 0 0 0,0 0 1 0 0,0 0 38 0 0,-112 56-2034 0 0,45-7-5654 0 0,63-45 5877 0 0,-18 14-9706 0 0</inkml:trace>
  <inkml:trace contextRef="#ctx0" brushRef="#br1" timeOffset="37840.81">8228 16674 1112 0 0,'0'0'658'0'0,"0"0"-469"0"0,0 0-69 0 0,0 0 136 0 0,0 0 226 0 0,0 0 284 0 0,0 0 305 0 0,0 0 216 0 0,0 0 79 0 0,0 0-43 0 0,0 0-150 0 0,0 0-176 0 0,0-5-151 0 0,2-38 2806 0 0,-8-78 1862 0 0,5 117-5482 0 0,-1 0 0 0 0,1-1 0 0 0,-1 1 0 0 0,0 0 0 0 0,0 0 0 0 0,-1 0 0 0 0,1 0 0 0 0,-1 0 0 0 0,0 0 0 0 0,0 1 0 0 0,0-1 0 0 0,0 1 0 0 0,-1 0 0 0 0,1 0 0 0 0,-1 0 0 0 0,0 1 0 0 0,0-1 0 0 0,0 1 0 0 0,0 0-1 0 0,0 0 1 0 0,-1 0 0 0 0,1 1 0 0 0,0-1 0 0 0,-1 1 0 0 0,-3-1-32 0 0,-10 3-28 0 0,0 1-1 0 0,0 0 1 0 0,1 1 0 0 0,-1 1-1 0 0,1 0 1 0 0,0 2-1 0 0,0 0 1 0 0,0 1 0 0 0,1 0-1 0 0,0 1 1 0 0,1 1-1 0 0,0 1 1 0 0,0 0 0 0 0,1 1-1 0 0,0 1 1 0 0,1 0-1 0 0,0 0 1 0 0,1 1-1 0 0,1 1 1 0 0,-8 11 28 0 0,-4-2 4 0 0,-17 18 29 0 0,1 1 1 0 0,2 3-1 0 0,2 0 1 0 0,2 3-1 0 0,2 0 0 0 0,2 2 1 0 0,3 1-1 0 0,2 2 0 0 0,-7 23-33 0 0,24-58 72 0 0,1 1 1 0 0,1 0-1 0 0,1 1 0 0 0,1-1 0 0 0,0 1 0 0 0,1 0 1 0 0,1 0-1 0 0,1 0 0 0 0,1 0 0 0 0,1-1 0 0 0,0 1 1 0 0,2 0-1 0 0,0-1 0 0 0,1 0 0 0 0,1 0 0 0 0,1 0 1 0 0,1 0-1 0 0,0-1 0 0 0,1-1 0 0 0,1 0 0 0 0,1 0 1 0 0,4 5-73 0 0,-4-8 77 0 0,1 0 0 0 0,0-2 0 0 0,1 1 0 0 0,1-1 1 0 0,0-1-1 0 0,0-1 0 0 0,1 0 0 0 0,0 0 1 0 0,1-2-1 0 0,-1 0 0 0 0,2 0 0 0 0,-1-2 1 0 0,1 0-1 0 0,0-1 0 0 0,1-1 0 0 0,-1 0 0 0 0,1-2 1 0 0,-1 0-1 0 0,1 0 0 0 0,0-2 0 0 0,0 0 1 0 0,0-1-1 0 0,-1-1 0 0 0,1-1 0 0 0,0 0 1 0 0,-1-1-1 0 0,0-1 0 0 0,0-1 0 0 0,0 0 0 0 0,-1-2 1 0 0,0 1-1 0 0,0-2 0 0 0,5-4-77 0 0,2-2 74 0 0,0-2-1 0 0,-1 0 0 0 0,-1-1 1 0 0,-1-1-1 0 0,0-1 1 0 0,-2-1-1 0 0,0-1 1 0 0,-1 0-1 0 0,-2-1 0 0 0,0-1 1 0 0,-1-1-1 0 0,-2 0 1 0 0,0 0-1 0 0,-2-1 1 0 0,-1-1-1 0 0,3-13-73 0 0,3-21 137 0 0,-2-1 0 0 0,-3-1 0 0 0,-3 0 0 0 0,-2 0 0 0 0,-4-1 0 0 0,-4-48-137 0 0,2 79-19 0 0,-1 0 1 0 0,-2 0-1 0 0,-1 0 1 0 0,-1 0 0 0 0,-2 1-1 0 0,-1 1 1 0 0,-2-1 0 0 0,-1 1-1 0 0,-8-14 19 0 0,19 43-90 0 0,0-1 0 0 0,0 1 0 0 0,-1 0 0 0 0,1 0-1 0 0,0 0 1 0 0,-1 0 0 0 0,0 0 0 0 0,1 0 0 0 0,-1 1 0 0 0,0-1-1 0 0,0 0 1 0 0,0 1 0 0 0,0 0 0 0 0,0-1 0 0 0,0 1 0 0 0,0 0 0 0 0,0 0-1 0 0,-1 0 1 0 0,1 0 0 0 0,0 1 0 0 0,-1-1 0 0 0,1 0 0 0 0,-1 1-1 0 0,1 0 1 0 0,-1-1 0 0 0,1 1 0 0 0,-1 0 0 0 0,1 1 0 0 0,0-1 0 0 0,-1 0-1 0 0,1 1 1 0 0,-2 0 90 0 0,-43 30-10531 0 0,34-16-975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0:49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81 345 21717 0 0,'0'0'-123'0'0,"0"0"-169"0"0,0 0-30 0 0,0 0 80 0 0,0 0 212 0 0,0 0 144 0 0,0 0 36 0 0,0 0 37 0 0,0 0 23 0 0,0 0 19 0 0,0 0 10 0 0,0 0-13 0 0,0 0-55 0 0,18-2-35 0 0,57-6-48 0 0,-68 6-103 0 0,-1 0 1 0 0,1 0-1 0 0,-1-1 0 0 0,1 0 1 0 0,-1 0-1 0 0,0 0 0 0 0,0-1 1 0 0,-1 0-1 0 0,1 0 0 0 0,-1 0 1 0 0,0-1-1 0 0,0 0 0 0 0,0 0 1 0 0,0 0-1 0 0,-1-1 0 0 0,1-2 15 0 0,7-5-249 0 0,-8 10 118 0 0,1 0 1 0 0,-1 0-1 0 0,0 0 1 0 0,0-1-1 0 0,0 1 1 0 0,0-1-1 0 0,-1 0 0 0 0,1 0 1 0 0,-1 0-1 0 0,0-1 1 0 0,-1 1-1 0 0,1-1 1 0 0,-1 1-1 0 0,1-1 1 0 0,-2 0-1 0 0,1 0 0 0 0,0 0 1 0 0,-1 0-1 0 0,0 0 1 0 0,0-1-1 0 0,0 1 1 0 0,-1 0-1 0 0,0 0 0 0 0,0-1 1 0 0,0 1-1 0 0,-1 0 1 0 0,1 0-1 0 0,-1 0 1 0 0,-1 0-1 0 0,1-1 0 0 0,-1 1 1 0 0,0 1-1 0 0,0-1 1 0 0,0 0-1 0 0,0 0 1 0 0,-1 1-1 0 0,0-1 0 0 0,0 1 1 0 0,0 0-1 0 0,-1 0 1 0 0,1 0-1 0 0,-4-2 131 0 0,0 2-83 0 0,-1-1 0 0 0,1 2 1 0 0,-1-1-1 0 0,0 1 0 0 0,0 0 0 0 0,0 1 0 0 0,0 0 0 0 0,0 0 0 0 0,-1 1 0 0 0,1 0 0 0 0,-1 1 0 0 0,1-1 1 0 0,-8 2 82 0 0,8 0 153 0 0,-1 0 0 0 0,1 0 1 0 0,0 1-1 0 0,0 0 0 0 0,0 0 1 0 0,0 1-1 0 0,0 0 0 0 0,1 0 1 0 0,-1 1-1 0 0,1 0 0 0 0,0 0 1 0 0,0 1-1 0 0,0 0 0 0 0,1 0 0 0 0,0 1 1 0 0,0-1-1 0 0,0 1 0 0 0,0 1 1 0 0,1-1-1 0 0,0 1 0 0 0,1 0 1 0 0,-1 0-1 0 0,1 0 0 0 0,1 1 1 0 0,0-1-1 0 0,0 1 0 0 0,0 0 1 0 0,1 0-1 0 0,0 0 0 0 0,0 0 1 0 0,1 0-1 0 0,0 1 0 0 0,0 2-153 0 0,2-7-24 0 0,0-1 0 0 0,0 1-1 0 0,0 0 1 0 0,0 0-1 0 0,0-1 1 0 0,1 1-1 0 0,-1-1 1 0 0,1 1 0 0 0,0-1-1 0 0,0 1 1 0 0,1-1-1 0 0,-1 0 1 0 0,1 0 0 0 0,-1 0-1 0 0,1-1 1 0 0,0 1-1 0 0,0-1 1 0 0,0 1 0 0 0,0-1-1 0 0,1 0 1 0 0,-1 0-1 0 0,1 0 1 0 0,-1-1 0 0 0,1 1-1 0 0,0-1 1 0 0,-1 0-1 0 0,1 0 1 0 0,0 0-1 0 0,0-1 1 0 0,0 1 0 0 0,0-1 24 0 0,125 0-5648 0 0,-100-10 4198 0 0,10-2 612 0 0,-14 9 6267 0 0,-42 43-2036 0 0,-73 116-2015 0 0,37-71-2034 0 0,10 3-3970 0 0,34-73-3920 0 0,7-11 394 0 0</inkml:trace>
  <inkml:trace contextRef="#ctx0" brushRef="#br0" timeOffset="767.728">598 61 3777 0 0,'0'0'2496'0'0,"0"0"-7"0"0,0 0 143 0 0,0 0-290 0 0,0 0-484 0 0,0 0-370 0 0,0 0-274 0 0,0 0-154 0 0,0 0-144 0 0,0 0-176 0 0,0 0-217 0 0,0 0-183 0 0,0 0-142 0 0,-2-13-81 0 0,-5-35 514 0 0,36 196 513 0 0,-33 138-1684 0 0,-5-250-825 0 0,6-30-2897 0 0,-1-3-4003 0 0,4-3-1268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0:4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192 405 19084 0 0,'0'0'568'0'0,"0"0"-253"0"0,0 0-207 0 0,0 0-163 0 0,0 0-26 0 0,0 0 36 0 0,0 0 43 0 0,0 0 12 0 0,0 0 7 0 0,0 0 16 0 0,0 0 29 0 0,0 0 46 0 0,0 0 34 0 0,14 9 28 0 0,-7-5-168 0 0,132 48 911 0 0,-127-50-892 0 0,0 0 1 0 0,1-1 0 0 0,-1-1 0 0 0,1 0 0 0 0,-1 0 0 0 0,1-1 0 0 0,-1-1 0 0 0,0 0-1 0 0,0-1 1 0 0,0 0 0 0 0,0-1 0 0 0,0 0 0 0 0,0-1 0 0 0,-1 0 0 0 0,0-1-1 0 0,0 0 1 0 0,-1 0 0 0 0,1-2 0 0 0,-1 1 0 0 0,-1-1 0 0 0,0-1 0 0 0,0 1 0 0 0,0-2-1 0 0,-1 1 1 0 0,0-2-22 0 0,-5 5-36 0 0,0-1-1 0 0,-1 1 1 0 0,1-1-1 0 0,-1 0 0 0 0,-1 1 1 0 0,1-1-1 0 0,-1 0 1 0 0,0 0-1 0 0,-1 0 1 0 0,0 0-1 0 0,0 0 0 0 0,0 0 1 0 0,-1 1-1 0 0,0-1 1 0 0,-1 0-1 0 0,1 0 0 0 0,-1 0 1 0 0,0 1-1 0 0,-1-1 1 0 0,0 1-1 0 0,0 0 1 0 0,0 0-1 0 0,-1 0 0 0 0,1 0 1 0 0,-1 0-1 0 0,-1 1 1 0 0,-3-4 36 0 0,-6-7-42 0 0,0 1 0 0 0,0 1 1 0 0,-2 0-1 0 0,1 1 1 0 0,-2 1-1 0 0,0 1 1 0 0,0 0-1 0 0,-19-8 42 0 0,22 11 41 0 0,-1 1 1 0 0,-1 1-1 0 0,1 0 0 0 0,-1 1 1 0 0,0 1-1 0 0,0 0 0 0 0,-1 1 0 0 0,1 1 1 0 0,0 1-1 0 0,-1 0 0 0 0,0 1 1 0 0,1 0-1 0 0,-1 2 0 0 0,1 0 0 0 0,-1 1 1 0 0,1 0-1 0 0,0 2 0 0 0,0 0 1 0 0,1 0-1 0 0,0 2 0 0 0,-1 0 0 0 0,2 0 1 0 0,-1 1-1 0 0,1 1 0 0 0,-11 10-41 0 0,22-17 2 0 0,0 1 1 0 0,0 1-1 0 0,0-1 0 0 0,1 0 0 0 0,-1 1 0 0 0,1-1 0 0 0,0 1 1 0 0,0 0-1 0 0,0-1 0 0 0,1 1 0 0 0,-1 0 0 0 0,1 0 0 0 0,0 0 0 0 0,0 0 1 0 0,0 1-1 0 0,1-1 0 0 0,-1 0 0 0 0,1 0 0 0 0,0 0 0 0 0,0 1 0 0 0,1-1 1 0 0,-1 0-1 0 0,1 0 0 0 0,0 0 0 0 0,0 0 0 0 0,0 0 0 0 0,1 0 1 0 0,-1 0-1 0 0,1 0 0 0 0,0 0 0 0 0,0-1 0 0 0,1 1 0 0 0,-1-1 0 0 0,1 1 1 0 0,-1-1-1 0 0,1 0 0 0 0,0 0-2 0 0,132 89-5817 0 0,-74-74-4345 0 0,-42-13 4454 0 0</inkml:trace>
  <inkml:trace contextRef="#ctx0" brushRef="#br0" timeOffset="246.563">708 291 21493 0 0,'0'0'-260'0'0,"0"0"21"0"0,0 0 43 0 0,0 0 93 0 0,0 0 96 0 0,0 0 27 0 0,0 0-28 0 0,0 0-8 0 0,0 0 6 0 0,0 0 16 0 0,0 0 0 0 0,0 0 27 0 0,10 20-10 0 0,28 59-7 0 0,-8-39-2011 0 0,-13-35-5404 0 0,-10-3 1167 0 0,-1-1 1100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1:3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7939 709 13315 0 0,'0'0'-136'0'0,"0"0"-10"0"0,-27-11 188 0 0,-200-73-1241 0 0,2 10-2196 0 0,92 36 5214 0 0,-1 6 0 0 0,-136-15-1819 0 0,-1276-171 924 0 0,-250 35 1526 0 0,1566 170-2346 0 0,-1 10 0 0 0,1 10 0 0 0,0 10 0 0 0,1 10 0 0 0,1 10 0 0 0,-212 64-104 0 0,309-63 78 0 0,2 5-1 0 0,2 6 1 0 0,3 6 0 0 0,1 5 0 0 0,4 5 0 0 0,2 6 0 0 0,4 4 0 0 0,-64 58-78 0 0,116-82 8 0 0,2 3 0 0 0,2 2 0 0 0,4 2 1 0 0,1 3-1 0 0,4 2 0 0 0,2 1 1 0 0,3 3-1 0 0,3 2 0 0 0,-31 73-8 0 0,55-97 53 0 0,2 2-1 0 0,1-1 0 0 0,3 2 0 0 0,2-1 1 0 0,2 1-1 0 0,2 0 0 0 0,2 1 1 0 0,2-1-1 0 0,4 15-52 0 0,0-27 46 0 0,3 0 1 0 0,0-1-1 0 0,2 0 0 0 0,2-1 0 0 0,2 1 1 0 0,0-2-1 0 0,2 0 0 0 0,2-1 0 0 0,1-1 1 0 0,1 0-1 0 0,2-1 0 0 0,1-1 0 0 0,1-2 1 0 0,18 17-47 0 0,39 34 165 0 0,4-2 1 0 0,3-5 0 0 0,3-4 0 0 0,8 0-166 0 0,-11-12 149 0 0,2-4 0 0 0,2-4 0 0 0,3-4 1 0 0,1-4-1 0 0,1-4 0 0 0,29 3-149 0 0,609 125 488 0 0,-609-139-357 0 0,174 27 60 0 0,2-12 0 0 0,290-2-191 0 0,1742-44 427 0 0,-508-68-303 0 0,336-19 71 0 0,979-79-43 0 0,-715-77 565 0 0,-2171 210-613 0 0,-1-11 0 0 0,-3-11-1 0 0,18-18-103 0 0,-225 66 59 0 0,0-3 0 0 0,-1-2 0 0 0,-1-1 0 0 0,-1-3 0 0 0,-1-1 0 0 0,1-3-59 0 0,-27 18 76 0 0,-1-1 0 0 0,0 0 0 0 0,0-1 1 0 0,-1 0-1 0 0,-1 0 0 0 0,0-2 0 0 0,0 1 0 0 0,-1-1 0 0 0,-1 0 0 0 0,0-1 0 0 0,-1 0 1 0 0,0 0-1 0 0,-1-1 0 0 0,-1 0 0 0 0,0 0 0 0 0,-1 0 0 0 0,-1 0 0 0 0,0-1 1 0 0,-1-3-78 0 0,-1-9 36 0 0,-1-1 0 0 0,-2 0 0 0 0,-1 0 0 0 0,-1 1 0 0 0,-1 0 0 0 0,-1 0 0 0 0,-2 0 0 0 0,-1 1 0 0 0,-1 0 0 0 0,-1 0 0 0 0,-2 1 0 0 0,0 1 0 0 0,-2 0 0 0 0,-6-7-35 0 0,-37-48 14 0 0,-3 3 1 0 0,-4 2 0 0 0,-3 3-1 0 0,-4 3 1 0 0,-2 3-1 0 0,-3 4 1 0 0,-2 3-1 0 0,-3 4 1 0 0,-3 3-1 0 0,-46-19-14 0 0,-168-74 20 0 0,-6 13 0 0 0,-5 14 0 0 0,-28 7-20 0 0,-68-16 13 0 0,-6 17 0 0 0,-5 19 0 0 0,-363-30-13 0 0,-21 59 225 0 0,-1 35-1 0 0,-678 68-224 0 0,799 13-62 0 0,2 29 0 0 0,-138 58 62 0 0,-101 79-2806 0 0,624-135-257 0 0,102-27-2597 0 0,35-9-5615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0:36.44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17706 8454 1384 0 0,'0'0'402'0'0,"0"0"-4"0"0,0 0 125 0 0,0 0 196 0 0,0 0 199 0 0,0 0 155 0 0,0 0 13 0 0,0 0-109 0 0,0 0-186 0 0,0 0-189 0 0,0 0-122 0 0,0 0-95 0 0,0 0-62 0 0,-5 25 1585 0 0,10-17 638 0 0,-10-36-2378 0 0,-23-42 818 0 0,47 123 830 0 0,0-44-2492 0 0,-27-53-783 0 0,5 25 2603 0 0,3 18-870 0 0,0 1-28 0 0,0 0 22 0 0,0 0-40 0 0,0 0-69 0 0,0 0-55 0 0,0 0-77 0 0,10 31-225 0 0,4-14-1945 0 0,-4-9-4229 0 0,-6-4-2715 0 0</inkml:trace>
  <inkml:trace contextRef="#ctx0" brushRef="#br0" timeOffset="3773.225">19312 9620 4225 0 0,'0'0'1192'0'0,"0"0"136"0"0,0 0 57 0 0,0 0 11 0 0,0 0 142 0 0,0 0 37 0 0,0 0-108 0 0,0 0-202 0 0,0 0-266 0 0,0 0-241 0 0,0 0-170 0 0,0 0-117 0 0,0 0-135 0 0,-13-6 406 0 0,24 3-741 0 0,0 0 0 0 0,0-1-1 0 0,-1 0 1 0 0,0-1 0 0 0,1 0-1 0 0,-2 0 1 0 0,1-1-1 0 0,-1-1 1 0 0,0 0 0 0 0,0 0-1 0 0,-1 0 1 0 0,0-1-1 0 0,0-1 1 0 0,0 1 0 0 0,-2-1-1 0 0,1 0 1 0 0,-1-1-1 0 0,0 0 1 0 0,-1 0 0 0 0,0 0-1 0 0,-1 0 1 0 0,0-1 0 0 0,0 0-1 0 0,0-5 0 0 0,-3 14-17 0 0,0 0 0 0 0,0 0-1 0 0,0 0 1 0 0,0 0 0 0 0,0 0 0 0 0,-1 0-1 0 0,1 0 1 0 0,-1 0 0 0 0,0 0 0 0 0,1 0 0 0 0,-1 0-1 0 0,0 0 1 0 0,0 0 0 0 0,0 0 0 0 0,-1 0-1 0 0,1 0 1 0 0,0 0 0 0 0,-1 0 0 0 0,1 0-1 0 0,-1 0 1 0 0,0 0 0 0 0,0 0 0 0 0,1 0 0 0 0,-1 0-1 0 0,-1 0 1 0 0,1 1 0 0 0,0-1 0 0 0,0 0-1 0 0,-1 1 1 0 0,1-1 0 0 0,-1 1 0 0 0,1-1-1 0 0,-1 1 1 0 0,1 0 0 0 0,-1 0 0 0 0,0 0-1 0 0,0 0 1 0 0,0 0 0 0 0,0 0 17 0 0,-4 60 60 0 0,24 48-125 0 0,-4 44-246 0 0,-18-143 299 0 0,-1 0 0 0 0,0 0 1 0 0,0 0-1 0 0,-1-1 0 0 0,0 0 1 0 0,0 0-1 0 0,0-1 0 0 0,-1 0 0 0 0,0 0 1 0 0,0 0-1 0 0,-1-1 0 0 0,0 0 0 0 0,0 0 1 0 0,0-1-1 0 0,0 0 0 0 0,-1-1 1 0 0,1 0-1 0 0,-1 0 0 0 0,0-1 0 0 0,0 0 1 0 0,0 0-1 0 0,0-1 0 0 0,0 0 1 0 0,-1-1 11 0 0,10 0 201 0 0,0 0 23 0 0,0 0 56 0 0,0 0-16 0 0,0 0-13 0 0,35 0 777 0 0,-15-1-993 0 0,71-9 474 0 0,-35-6-3132 0 0,-51 14 1368 0 0,6-3-3159 0 0,-5 1-2477 0 0,-4 3 1271 0 0</inkml:trace>
  <inkml:trace contextRef="#ctx0" brushRef="#br0" timeOffset="4049.904">19742 9620 14787 0 0,'0'0'496'0'0,"0"0"-138"0"0,0 0-165 0 0,0 0 126 0 0,0 0 244 0 0,0 0 181 0 0,0 0 27 0 0,0 0-175 0 0,0 0-202 0 0,0 0-174 0 0,0 0-111 0 0,0 0-51 0 0,0 0-28 0 0,8 11-44 0 0,24 31-92 0 0,-11-24-1517 0 0,-12-18-3709 0 0,-3-1-1280 0 0,-4 1 661 0 0</inkml:trace>
  <inkml:trace contextRef="#ctx0" brushRef="#br0" timeOffset="4497.748">20046 9734 16892 0 0,'0'0'321'0'0,"0"0"-186"0"0,0 0-17 0 0,0 0 164 0 0,0 0 217 0 0,0 0 158 0 0,0 0 65 0 0,0 0-64 0 0,0 0-158 0 0,0 0-129 0 0,0 0-96 0 0,26-6-46 0 0,78-22-14 0 0,-4-38 428 0 0,-96 64-687 0 0,-1 0 0 0 0,1 0 0 0 0,0 0 1 0 0,-1 0-1 0 0,0-1 0 0 0,0 0 0 0 0,1 1 0 0 0,-2-1 1 0 0,1 0-1 0 0,0-1 0 0 0,0 1 0 0 0,-1 0 0 0 0,0-1 1 0 0,0 0-1 0 0,0 1 0 0 0,0-1 0 0 0,0 0 0 0 0,-1 0 1 0 0,0 0-1 0 0,0 0 0 0 0,0 0 0 0 0,0 0 0 0 0,-1 0 1 0 0,1 0-1 0 0,-1-1 0 0 0,0 1 0 0 0,0 0 0 0 0,-1 0 1 0 0,1 0-1 0 0,-1 0 0 0 0,0 0 0 0 0,0 0 0 0 0,0 0 0 0 0,-1 0 1 0 0,1 0-1 0 0,-1 0 0 0 0,0 0 0 0 0,0 1 0 0 0,-2-3 44 0 0,-5-4-171 0 0,-1 0-1 0 0,-1 0 0 0 0,1 1 0 0 0,-2 1 1 0 0,1-1-1 0 0,-1 2 0 0 0,0 0 0 0 0,-1 0 0 0 0,1 1 1 0 0,-1 1-1 0 0,-8-2 172 0 0,16 5 39 0 0,-1 0 0 0 0,1 0-1 0 0,0 1 1 0 0,-1 0 0 0 0,0 0 0 0 0,1 1 0 0 0,-1-1-1 0 0,1 1 1 0 0,-1 0 0 0 0,1 1 0 0 0,-1-1 0 0 0,0 1-1 0 0,1 0 1 0 0,-1 0 0 0 0,1 1 0 0 0,0 0 0 0 0,0 0-1 0 0,-1 0 1 0 0,1 1 0 0 0,0-1 0 0 0,1 1 0 0 0,-1 0-1 0 0,1 1 1 0 0,-1-1 0 0 0,1 1 0 0 0,0 0 0 0 0,0 0-1 0 0,0 0 1 0 0,-3 5-39 0 0,6-7 26 0 0,0 0 0 0 0,-1 0-1 0 0,1 0 1 0 0,0 1-1 0 0,0-1 1 0 0,0 0 0 0 0,1 1-1 0 0,-1-1 1 0 0,0 1 0 0 0,1-1-1 0 0,0 1 1 0 0,-1-1-1 0 0,1 1 1 0 0,0-1 0 0 0,0 1-1 0 0,1-1 1 0 0,-1 1 0 0 0,0-1-1 0 0,1 1 1 0 0,0-1 0 0 0,-1 0-1 0 0,1 1 1 0 0,0-1-1 0 0,0 0 1 0 0,0 1 0 0 0,1-1-1 0 0,-1 0 1 0 0,0 0 0 0 0,1 0-1 0 0,0 0 1 0 0,-1 0-1 0 0,1 0 1 0 0,0-1 0 0 0,0 1-1 0 0,0-1 1 0 0,0 1 0 0 0,0-1-1 0 0,0 0 1 0 0,0 1-1 0 0,1-1-25 0 0,49 23-2570 0 0,-5-14-6316 0 0,-31-10-727 0 0</inkml:trace>
  <inkml:trace contextRef="#ctx0" brushRef="#br1" timeOffset="-8205.638">17146 8976 2473 0 0,'0'0'16'0'0,"0"0"-238"0"0,0 0-93 0 0,0-20 119 0 0,0-35 173 0 0,0 13 5676 0 0,4 50-1269 0 0,-2 0-4281 0 0,-2 8-504 0 0,5 54 1552 0 0,2-47-4077 0 0,4 0-4093 0 0,-9-20 4341 0 0</inkml:trace>
  <inkml:trace contextRef="#ctx0" brushRef="#br0" timeOffset="-3350.73">17049 8833 1272 0 0,'0'0'382'0'0,"0"0"31"0"0,0 0 39 0 0,0 0-34 0 0,0 0-40 0 0,0 0 22 0 0,0 0 103 0 0,0 0 125 0 0,0 0 30 0 0,0 0-86 0 0,0 0-140 0 0,-2-3-191 0 0,-9-4 133 0 0,12 34 605 0 0,0-4-522 0 0,-11 228 6037 0 0,40-165-5316 0 0,-27-83-1560 0 0,-2-3-3955 0 0,0 0-4568 0 0,-1 0 6298 0 0</inkml:trace>
  <inkml:trace contextRef="#ctx0" brushRef="#br0" timeOffset="-2386.679">16716 9596 832 0 0,'0'0'703'0'0,"0"0"-214"0"0,0 0-135 0 0,0 0-90 0 0,0 0 100 0 0,0 0 283 0 0,0 0 293 0 0,0 0 174 0 0,0 0-37 0 0,0 0-215 0 0,0 0-254 0 0,0 0-205 0 0,0 0-103 0 0,-3 9-7 0 0,-5 84 2582 0 0,50-36 820 0 0,-32-52-3479 0 0,1 1-1 0 0,-1-2 0 0 0,1 1 1 0 0,0-2-1 0 0,0 1 0 0 0,1-2 1 0 0,-1 1-1 0 0,1-1 0 0 0,-1-1 0 0 0,1 0 1 0 0,0-1-1 0 0,-1 0 0 0 0,1-1 1 0 0,4-1-216 0 0,-9-2 118 0 0,0-1 1 0 0,0 0 0 0 0,-1-1-1 0 0,0 1 1 0 0,0-1-1 0 0,0 0 1 0 0,0-1 0 0 0,-1 0-1 0 0,0 1 1 0 0,-1-2 0 0 0,1 1-1 0 0,-1 0 1 0 0,-1-1 0 0 0,0 0-1 0 0,0 0 1 0 0,0 0-1 0 0,-1 0 1 0 0,0 0 0 0 0,0-1-1 0 0,-1 1 1 0 0,0 0 0 0 0,-1-5-119 0 0,2 5-20 0 0,0 0 1 0 0,-1 0 0 0 0,0-1 0 0 0,-1 1 0 0 0,1 0 0 0 0,-1-1-1 0 0,-1 1 1 0 0,0 0 0 0 0,0-1 0 0 0,-1 1 0 0 0,0 0 0 0 0,0 0 0 0 0,-1 0-1 0 0,0 0 1 0 0,0 0 0 0 0,-1 1 0 0 0,0 0 0 0 0,0-1 0 0 0,-1 1-1 0 0,0 1 1 0 0,0-1 0 0 0,0 1 0 0 0,-1 0 0 0 0,0 0 0 0 0,0 0 0 0 0,-1 1-1 0 0,0 0 1 0 0,0 0 0 0 0,0 1 0 0 0,0 0 0 0 0,-1 0 0 0 0,1 1-1 0 0,-7-2 20 0 0,8 2 11 0 0,0 1 0 0 0,0 0 0 0 0,0 0-1 0 0,0 0 1 0 0,-1 1 0 0 0,1 0-1 0 0,0 0 1 0 0,-1 1 0 0 0,1-1-1 0 0,-1 1 1 0 0,1 1 0 0 0,-1 0 0 0 0,1-1-1 0 0,0 2 1 0 0,0-1 0 0 0,-1 1-1 0 0,1 0 1 0 0,0 0 0 0 0,0 1-1 0 0,1 0 1 0 0,-1 0 0 0 0,0 0 0 0 0,1 0-1 0 0,0 1 1 0 0,0 0 0 0 0,0 0-1 0 0,0 1 1 0 0,1-1 0 0 0,-1 1-1 0 0,1 0 1 0 0,1 0 0 0 0,-1 1 0 0 0,1-1-1 0 0,-1 1 1 0 0,2-1 0 0 0,-1 1-1 0 0,1 0 1 0 0,-1 0 0 0 0,2 1-1 0 0,-1-1 1 0 0,1 0 0 0 0,0 0 0 0 0,0 5-11 0 0,0-2-10 0 0,0 0 0 0 0,1 0 0 0 0,0 1 0 0 0,1-1 0 0 0,0 0 1 0 0,0 0-1 0 0,1 0 0 0 0,0 0 0 0 0,1 0 0 0 0,0-1 0 0 0,0 1 1 0 0,1-1-1 0 0,0 0 0 0 0,0 0 0 0 0,1 0 0 0 0,0 0 1 0 0,5 4 9 0 0,92 42-5469 0 0,-43-49-6361 0 0,-48-5 8023 0 0</inkml:trace>
  <inkml:trace contextRef="#ctx0" brushRef="#br0" timeOffset="-2059.607">17213 9649 11554 0 0,'0'0'1042'0'0,"0"0"-915"0"0,0 0-178 0 0,0 0 119 0 0,0 0 147 0 0,0 0 128 0 0,0 0 47 0 0,0 0-19 0 0,0 0-80 0 0,0 0-83 0 0,0 0-72 0 0,0 0-38 0 0,-9 24-20 0 0,-26 72-29 0 0,28-64-1803 0 0,16-32-3988 0 0,-5-1 2149 0 0,-1 1-237 0 0</inkml:trace>
  <inkml:trace contextRef="#ctx0" brushRef="#br0" timeOffset="-1379.733">17411 9488 12875 0 0,'0'0'-43'0'0,"0"0"-66"0"0,0 0 55 0 0,0 0 217 0 0,0 0 228 0 0,0 0 205 0 0,0 0 133 0 0,0 0 21 0 0,0 0-50 0 0,0 0-80 0 0,0 0-84 0 0,0 0-33 0 0,0 0-59 0 0,9-1-82 0 0,31-2-88 0 0,-3-60-384 0 0,-35 60 36 0 0,0 0 0 0 0,0-1 0 0 0,0 1 0 0 0,0-1 0 0 0,-1 0 0 0 0,0 1 0 0 0,0-1 0 0 0,0 0 0 0 0,0 0 1 0 0,-1 0-1 0 0,1 0 0 0 0,-1 0 0 0 0,0 0 0 0 0,0 0 0 0 0,-1 0 0 0 0,1 1 0 0 0,-1-1 0 0 0,0 0 0 0 0,0 0 0 0 0,0 0 1 0 0,0 1-1 0 0,-1-1 0 0 0,1 0 0 0 0,-1 1 0 0 0,0-1 0 0 0,0 1 0 0 0,0 0 0 0 0,-1 0 0 0 0,1 0 0 0 0,-1 0 1 0 0,0 0-1 0 0,1 0 0 0 0,-1 1 0 0 0,-1-1 0 0 0,1 1 0 0 0,0 0 0 0 0,0 0 0 0 0,-1 0 0 0 0,1 0 0 0 0,-1 1 0 0 0,0 0 1 0 0,0-1-1 0 0,-2 1 74 0 0,0 1 47 0 0,0 0 1 0 0,0 0-1 0 0,0 1 0 0 0,0 0 1 0 0,0 0-1 0 0,0 1 1 0 0,0-1-1 0 0,1 1 1 0 0,-1 1-1 0 0,0-1 1 0 0,1 1-1 0 0,0 0 1 0 0,0 0-1 0 0,0 0 1 0 0,0 1-1 0 0,0 0 0 0 0,0 0 1 0 0,1 0-1 0 0,0 0 1 0 0,0 1-1 0 0,0 0 1 0 0,0 0-1 0 0,1 0 1 0 0,0 0-1 0 0,0 0 1 0 0,0 1-1 0 0,1-1 0 0 0,0 1 1 0 0,-1 4-48 0 0,1-5 30 0 0,1 0 0 0 0,0 0 0 0 0,0 0 0 0 0,1 0 0 0 0,-1 0 0 0 0,1 0 0 0 0,0 0-1 0 0,0 0 1 0 0,1 0 0 0 0,0 0 0 0 0,0 0 0 0 0,0 0 0 0 0,0 0 0 0 0,1 0 0 0 0,-1 0 0 0 0,1-1 0 0 0,1 1 0 0 0,-1 0 0 0 0,1-1 0 0 0,-1 0 0 0 0,1 0 0 0 0,1 0 0 0 0,-1 0 0 0 0,0 0-1 0 0,1 0 1 0 0,0-1 0 0 0,0 0 0 0 0,0 0 0 0 0,0 0 0 0 0,0 0 0 0 0,1-1 0 0 0,-1 1 0 0 0,1-1 0 0 0,0 0 0 0 0,0-1 0 0 0,0 1 0 0 0,-1-1 0 0 0,1 0 0 0 0,0 0 0 0 0,1 0 0 0 0,-1-1 0 0 0,2 0-30 0 0,1 0-7 0 0,0 1 0 0 0,0 0 0 0 0,0 1 0 0 0,0 0 0 0 0,0 0 0 0 0,-1 0 0 0 0,1 1 0 0 0,-1 0 0 0 0,1 1 0 0 0,-1-1 0 0 0,0 1 0 0 0,-1 1 0 0 0,1 0 0 0 0,-1-1 1 0 0,0 2-1 0 0,0-1 0 0 0,0 1 0 0 0,-1 0 0 0 0,1 0 0 0 0,-2 1 0 0 0,1-1 0 0 0,-1 1 0 0 0,0 0 0 0 0,0 0 0 0 0,-1 0 0 0 0,0 1 0 0 0,0 0 0 0 0,-1-1 0 0 0,0 1 0 0 0,1 2 7 0 0,-5-3 63 0 0,1-1 0 0 0,-1 0-1 0 0,0 0 1 0 0,0 0-1 0 0,-1 0 1 0 0,0 0 0 0 0,0 0-1 0 0,0-1 1 0 0,-1 1-1 0 0,1-1 1 0 0,-1 0-1 0 0,-1 0 1 0 0,1-1 0 0 0,-1 1-1 0 0,1-1 1 0 0,-1 0-1 0 0,-1 0 1 0 0,1 0-1 0 0,0-1 1 0 0,-1 0 0 0 0,0 0-1 0 0,0 0 1 0 0,0-1-1 0 0,0 0 1 0 0,0 0-1 0 0,0-1 1 0 0,-1 1 0 0 0,1-1-1 0 0,0 0 1 0 0,-1-1-1 0 0,1 0 1 0 0,-1 0-1 0 0,1 0 1 0 0,0-1 0 0 0,-1 0-1 0 0,1 0 1 0 0,0-1-1 0 0,-1 0-62 0 0,2 0-45 0 0,-1 0 1 0 0,1-1-1 0 0,0 1 0 0 0,0-2 0 0 0,1 1 0 0 0,-1 0 0 0 0,1-1 1 0 0,-1 0-1 0 0,1 0 0 0 0,0 0 0 0 0,1 0 0 0 0,-1-1 0 0 0,1 1 0 0 0,0-1 1 0 0,0 0-1 0 0,0 0 0 0 0,0 0 0 0 0,1 0 0 0 0,0-1 0 0 0,0 1 1 0 0,1-1-1 0 0,-1 1 0 0 0,1-1 0 0 0,1 0 0 0 0,-1 1 0 0 0,1-1 0 0 0,0 0 1 0 0,0 1-1 0 0,0-1 0 0 0,1 0 0 0 0,0 0 0 0 0,0 1 0 0 0,0-1 1 0 0,1 1-1 0 0,0-1 0 0 0,0 1 0 0 0,0 0 0 0 0,1 0 0 0 0,0 0 0 0 0,0 0 1 0 0,0 0-1 0 0,0 1 0 0 0,3-3 45 0 0,103-92-1798 0 0,-56 69-7632 0 0,-43 25 2334 0 0</inkml:trace>
  <inkml:trace contextRef="#ctx0" brushRef="#br0" timeOffset="824.32">17817 8871 4417 0 0,'0'0'951'0'0,"0"0"-711"0"0,0 0-136 0 0,0 0 201 0 0,0 0 121 0 0,0 0 54 0 0,0 0 7 0 0,0 0-42 0 0,0 0-34 0 0,0 0 73 0 0,0 0 109 0 0,0 0 78 0 0,9 20 21 0 0,87 147 2686 0 0,-69-142-2906 0 0,1-1-1 0 0,0-2 0 0 0,2-1 0 0 0,1-1 0 0 0,1-1 1 0 0,0-2-1 0 0,1-1 0 0 0,31 9-471 0 0,69 37 231 0 0,-28-5-197 0 0,-59-29 287 0 0,0-2 0 0 0,2-2 0 0 0,1-2 0 0 0,1-3 0 0 0,0-1 0 0 0,1-3 0 0 0,44 7-321 0 0,-10-1 871 0 0,-92-26-4451 0 0,-7-4-7700 0 0,11 8 4903 0 0</inkml:trace>
  <inkml:trace contextRef="#ctx0" brushRef="#br0" timeOffset="1810.274">17733 8834 6905 0 0,'0'0'329'0'0,"0"0"8"0"0,0 0-100 0 0,0 0-59 0 0,0 0 151 0 0,0 0 227 0 0,0 0 159 0 0,0 0 17 0 0,0 0-70 0 0,0 0-121 0 0,0 0-102 0 0,0 0-67 0 0,0 0-44 0 0,-10 19-41 0 0,-45 88 325 0 0,55-107-603 0 0,1 0-1 0 0,0 0 1 0 0,-1 0 0 0 0,1 0-1 0 0,-1 0 1 0 0,1 0 0 0 0,-1-1-1 0 0,1 1 1 0 0,0 1 0 0 0,-1-1-1 0 0,1 0 1 0 0,-1 0 0 0 0,1 0 0 0 0,0 0-1 0 0,-1 0 1 0 0,1 0 0 0 0,-1 1-1 0 0,1-1 1 0 0,-1 0 0 0 0,1 0-1 0 0,-1 1 1 0 0,1-1 0 0 0,-1 0-1 0 0,1 1 1 0 0,-1-1 0 0 0,1 1-1 0 0,-1-1 1 0 0,0 0 0 0 0,1 1 0 0 0,-1-1-1 0 0,1 1 1 0 0,-1-1 0 0 0,0 1-1 0 0,0-1 1 0 0,1 1 0 0 0,-1 0-1 0 0,0-1 1 0 0,0 1 0 0 0,0-1-1 0 0,0 1 1 0 0,1-1 0 0 0,-1 1-1 0 0,0 0 1 0 0,0-1 0 0 0,0 1 0 0 0,0-1-1 0 0,-1 1 1 0 0,1 0 0 0 0,0-1-1 0 0,0 1 1 0 0,0-1 0 0 0,0 1-1 0 0,0-1 1 0 0,-1 1 0 0 0,1 0-1 0 0,0-1 1 0 0,-1 1 0 0 0,1-1-1 0 0,0 1 1 0 0,-1-1 0 0 0,1 1-9 0 0,39-32-275 0 0,4-82 721 0 0,-26 109 4143 0 0,-6 14-4437 0 0,99 14 292 0 0,-85-24-3991 0 0,-1 2-3558 0 0,-20-1-1688 0 0</inkml:trace>
  <inkml:trace contextRef="#ctx0" brushRef="#br0" timeOffset="2620.395">16971 8775 1832 0 0,'0'0'339'0'0,"0"0"117"0"0,0 0 234 0 0,0 0 267 0 0,0 0 274 0 0,0 0 168 0 0,0 0-40 0 0,0 0-195 0 0,0 0-254 0 0,0 0-187 0 0,0 0-72 0 0,0 0-55 0 0,0 0-24 0 0,-10 6-63 0 0,-31 20-79 0 0,-23 57 722 0 0,64-82-1235 0 0,0-1-80 0 0,0 0-119 0 0,0 0-105 0 0,0 0-84 0 0,0 0-97 0 0,25-24-3192 0 0,-13 11 3106 0 0,123-52 608 0 0,-86 46 2307 0 0,-50 26 2731 0 0,7 3-3293 0 0,23 20-4512 0 0,-5-19-4346 0 0,-16-8-377 0 0</inkml:trace>
  <inkml:trace contextRef="#ctx0" brushRef="#br0" timeOffset="11346.425">17347 8346 5921 0 0,'0'0'175'0'0,"0"0"-30"0"0,0 0-65 0 0,0 0 166 0 0,0 0 301 0 0,0 0 165 0 0,0 0 49 0 0,0 0-33 0 0,0 0-80 0 0,0 0-73 0 0,0 0-13 0 0,12 9 6 0 0,99 61 2978 0 0,20 65 796 0 0,-104-108-4232 0 0,2-1-1 0 0,1-1 1 0 0,1-1-1 0 0,1-2 1 0 0,1-1-1 0 0,1-2 0 0 0,0-1 1 0 0,2-2-1 0 0,0-1 1 0 0,0-2-1 0 0,2-1 1 0 0,22 3-110 0 0,870 125 1183 0 0,-622-108-1002 0 0,1-13 0 0 0,94-15-181 0 0,110 5 64 0 0,607 50 8 0 0,-275 8 374 0 0,-379-22 307 0 0,-249-31-649 0 0,-268 0-10221 0 0,31-7 1602 0 0,14-5 3293 0 0</inkml:trace>
  <inkml:trace contextRef="#ctx0" brushRef="#br0" timeOffset="14751.51">17347 8418 1352 0 0,'0'0'156'0'0,"0"0"-12"0"0,0 0 48 0 0,0 0 194 0 0,0 0 249 0 0,0 0 186 0 0,0 0 65 0 0,0 0-109 0 0,0 0-161 0 0,0 0-9 0 0,0 0 55 0 0,34-5 3300 0 0,-19-55 531 0 0,-15 57-4453 0 0,0-1 0 0 0,-1 1 0 0 0,1 0 0 0 0,-1-1 0 0 0,0 1 0 0 0,0 0 0 0 0,-1 0 0 0 0,1 0 0 0 0,-1 0-1 0 0,1 0 1 0 0,-1 0 0 0 0,0 0 0 0 0,0 0 0 0 0,0 1 0 0 0,-1-1 0 0 0,1 1 0 0 0,-1-1 0 0 0,1 1 0 0 0,-1 0 0 0 0,0 0 0 0 0,1 0 0 0 0,-1 0 0 0 0,0 1 0 0 0,0-1 0 0 0,-1 1 0 0 0,1 0 0 0 0,0 0 0 0 0,0 0 0 0 0,-1 0-40 0 0,2 3 66 0 0,-1 0 1 0 0,1 1-1 0 0,0-1 1 0 0,0 1 0 0 0,0-1-1 0 0,0 1 1 0 0,1 0-1 0 0,-1 0 1 0 0,1-1 0 0 0,0 1-1 0 0,-1 0 1 0 0,1 0-1 0 0,0 1 1 0 0,1-1 0 0 0,-1 0-1 0 0,1 0 1 0 0,-1 0-1 0 0,1 0 1 0 0,0 1 0 0 0,0-1-1 0 0,0 0 1 0 0,1 0-1 0 0,-1 1 1 0 0,1-1 0 0 0,0 0-1 0 0,0 0 1 0 0,0 0-1 0 0,0 0 1 0 0,0 0 0 0 0,0 0-1 0 0,1 0 1 0 0,0-1-1 0 0,0 1 1 0 0,1 1-67 0 0,-1-2-38 0 0,0 0 0 0 0,0 0-1 0 0,1-1 1 0 0,-1 0 0 0 0,0 1 0 0 0,1-1-1 0 0,0 0 1 0 0,-1 0 0 0 0,1 0 0 0 0,-1 0-1 0 0,1-1 1 0 0,0 1 0 0 0,0-1 0 0 0,-1 0-1 0 0,1 1 1 0 0,0-1 0 0 0,0 0 0 0 0,-1-1-1 0 0,1 1 1 0 0,0 0 0 0 0,0-1 0 0 0,-1 0-1 0 0,1 1 1 0 0,-1-1 0 0 0,1 0 0 0 0,0-1-1 0 0,-1 1 1 0 0,0 0 0 0 0,1-1 0 0 0,-1 1-1 0 0,0-1 1 0 0,0 0 0 0 0,0 1 0 0 0,0-1-1 0 0,0 0 1 0 0,0 0 0 0 0,0-1 0 0 0,-1 1-1 0 0,1 0 1 0 0,-1-1 0 0 0,1 1 0 0 0,-1-1-1 0 0,0 1 1 0 0,0-2 38 0 0,-49-1 3158 0 0,60 25-4277 0 0,4-12-2948 0 0,-5-5-3134 0 0,-3-2-999 0 0</inkml:trace>
  <inkml:trace contextRef="#ctx0" brushRef="#br0" timeOffset="18760.24">17361 8377 544 0 0,'0'0'55'0'0,"0"0"-35"0"0,0 0 5 0 0,0 0 19 0 0,0 0 9 0 0,0 0 22 0 0,0 0 12 0 0,0 0 45 0 0,0 0 111 0 0,0 0 163 0 0,0 0 170 0 0,9-1 11467 0 0,-7 0-14444 0 0,-1 1-4927 0 0,-1 0 2754 0 0</inkml:trace>
  <inkml:trace contextRef="#ctx0" brushRef="#br0" timeOffset="20224.611">17377 8302 0 0 0,'0'0'211'0'0,"0"0"-33"0"0,0 0-62 0 0,0 0-77 0 0,0 0-43 0 0,0 0 9 0 0,0 0 13 0 0,0 0 12 0 0,0 0 4 0 0,0-27-649 0 0,0 25 603 0 0</inkml:trace>
  <inkml:trace contextRef="#ctx0" brushRef="#br0" timeOffset="20712.849">17377 8302 88 0 0,'11'-62'1235'0'0,"-7"36"6477"0"0,6 3-5180 0 0,3-27-3709 0 0,-13 50 1044 0 0,0 0-9 0 0,0 0-35 0 0,0-22-7266 0 0,0-3 5907 0 0,0 12 709 0 0,0 11 695 0 0</inkml:trace>
  <inkml:trace contextRef="#ctx0" brushRef="#br0" timeOffset="33848.288">1604 2087 2769 0 0,'0'0'249'0'0,"0"0"-30"0"0,0 0-37 0 0,0 0-58 0 0,0 0 3 0 0,0 0 108 0 0,0 0 137 0 0,0 0 116 0 0,0 0 64 0 0,0 0-10 0 0,0 0-42 0 0,0 0-59 0 0,0 0-26 0 0,40 0 2790 0 0,165 29-2384 0 0,138-20 199 0 0,-221-3-842 0 0,-1-4-1 0 0,0-6 0 0 0,0-6 1 0 0,36-10-178 0 0,317 0 555 0 0,-352 4-55 0 0,-57 6-114 0 0,1 3 0 0 0,0 2 0 0 0,1 4 0 0 0,17 3-386 0 0,118 25 335 0 0,-138-27 59 0 0,-53 0-4648 0 0,-4 0-4621 0 0,-7 0 5705 0 0</inkml:trace>
  <inkml:trace contextRef="#ctx0" brushRef="#br0" timeOffset="34254.85">3957 1941 3305 0 0,'0'0'198'0'0,"0"0"-79"0"0,0 0-64 0 0,0 0 3 0 0,0 0 156 0 0,0 0 201 0 0,0 0 159 0 0,0 0 111 0 0,0 0 69 0 0,0 0 13 0 0,0 0-12 0 0,0 0-49 0 0,0 0-113 0 0,4 2-121 0 0,109 67 1626 0 0,-66-55-1678 0 0,-41-14-349 0 0,0 0 0 0 0,0 1 0 0 0,-1-1-1 0 0,1 1 1 0 0,0 0 0 0 0,-1 0 0 0 0,1 1 0 0 0,0 0 0 0 0,-1 0 0 0 0,0 0 0 0 0,1 1-1 0 0,-1 0 1 0 0,0 0 0 0 0,-1 0 0 0 0,1 0 0 0 0,0 1 0 0 0,-1 0 0 0 0,0 0 0 0 0,0 0-1 0 0,0 0 1 0 0,0 1 0 0 0,-1-1 0 0 0,1 1 0 0 0,-1 0 0 0 0,0 0 0 0 0,-1 0-1 0 0,0 1 1 0 0,1-1 0 0 0,-1 0 0 0 0,-1 1 0 0 0,1 0 0 0 0,-1-1 0 0 0,0 1 0 0 0,-1 0-1 0 0,1 5-70 0 0,-86 50 2944 0 0,67-47-5014 0 0,8 5-7333 0 0,9-15 3264 0 0</inkml:trace>
  <inkml:trace contextRef="#ctx0" brushRef="#br0" timeOffset="35694.286">1 2178 3977 0 0,'0'0'1168'0'0,"0"0"-361"0"0,0 0-255 0 0,0 0-42 0 0,0 0 194 0 0,0 0 308 0 0,0 0 197 0 0,0 0 45 0 0,0 0-124 0 0,0 0-188 0 0,0 0-189 0 0,0 0-145 0 0,37-41 1065 0 0,39-43-1560 0 0,-57 67-77 0 0,0-1-1 0 0,-2-1 1 0 0,0-1-1 0 0,-1-1 1 0 0,0 0-1 0 0,-2-1 1 0 0,-1 0-1 0 0,-1-1 1 0 0,0 0-1 0 0,-2-1 1 0 0,-1-1-1 0 0,3-12-35 0 0,-11 36-8 0 0,-1 1 0 0 0,1-1 0 0 0,-1 0 0 0 0,0 1-1 0 0,1-1 1 0 0,-1 1 0 0 0,1-1 0 0 0,-1 0 0 0 0,0 1 0 0 0,1-1-1 0 0,-1 0 1 0 0,0 0 0 0 0,0 1 0 0 0,0-1 0 0 0,0 0-1 0 0,0 0 1 0 0,0 1 0 0 0,1-1 0 0 0,-2 0 0 0 0,1 0 0 0 0,0 1-1 0 0,0-1 1 0 0,0 0 0 0 0,0 1 0 0 0,0-1 0 0 0,-1 0 0 0 0,1 0-1 0 0,0 1 1 0 0,0-1 0 0 0,-1 0 0 0 0,1 1 0 0 0,-1-1-1 0 0,1 1 1 0 0,-1-1 0 0 0,1 0 0 0 0,-1 1 0 0 0,1-1 0 0 0,-1 1-1 0 0,1-1 1 0 0,-1 1 0 0 0,0 0 0 0 0,1-1 0 0 0,-1 1 0 0 0,0-1-1 0 0,1 1 1 0 0,-1 0 0 0 0,0 0 0 0 0,1-1 0 0 0,-1 1-1 0 0,0 0 1 0 0,0 0 0 0 0,1 0 0 0 0,-1 0 0 0 0,0 0 0 0 0,0 0-1 0 0,1 0 1 0 0,-1 0 0 0 0,0 0 0 0 0,0 0 0 0 0,1 1 0 0 0,-1-1-1 0 0,0 0 1 0 0,1 0 0 0 0,-1 1 0 0 0,0-1 0 0 0,1 0 0 0 0,-1 1-1 0 0,0-1 1 0 0,1 1 8 0 0,-4 4-88 0 0,1 2-1 0 0,0-1 0 0 0,0 0 1 0 0,1 1-1 0 0,-1-1 1 0 0,1 1-1 0 0,1-1 1 0 0,-1 1-1 0 0,1 0 0 0 0,1 0 1 0 0,-1 0-1 0 0,1 0 1 0 0,0 0-1 0 0,1 0 1 0 0,1 6 88 0 0,-2 5-32 0 0,31 327 203 0 0,-36-334-207 0 0,0 0 0 0 0,-1-1 1 0 0,-1 0-1 0 0,1 0 0 0 0,-2-1 1 0 0,1 1-1 0 0,-1-1 0 0 0,-1-1 1 0 0,0 0-1 0 0,0 0 1 0 0,0-1-1 0 0,-1 0 0 0 0,0 0 1 0 0,-1-1-1 0 0,1-1 0 0 0,-1 0 1 0 0,0 0-1 0 0,-1-1 1 0 0,1 0-1 0 0,-1-1 0 0 0,1-1 1 0 0,-1 0-1 0 0,0 0 0 0 0,-1-1 36 0 0,-3 4 207 0 0,-8 1 197 0 0,38-9 197 0 0,236-17-44 0 0,-219 26-392 0 0,-9-1-3198 0 0,-6-4-5009 0 0,-12-1 2954 0 0</inkml:trace>
  <inkml:trace contextRef="#ctx0" brushRef="#br0" timeOffset="36423.592">551 1809 3481 0 0,'0'0'780'0'0,"0"0"-103"0"0,0 0 13 0 0,0 0 2 0 0,0 0-65 0 0,0 0-12 0 0,0 0 2 0 0,0 0-9 0 0,0 0-77 0 0,0 0-132 0 0,0 0-209 0 0,0 0-212 0 0,0 0-150 0 0,-2-4-116 0 0,2 3 281 0 0,0 1 0 0 0,-1-1 0 0 0,1 0 0 0 0,0 0 0 0 0,0 0 0 0 0,0 0 0 0 0,0 0 0 0 0,0 0 0 0 0,0 1 0 0 0,0-1 0 0 0,0 0 0 0 0,1 0 0 0 0,-1 0 0 0 0,0 0 0 0 0,0 0 0 0 0,1 1 0 0 0,-1-1 1 0 0,1 0-1 0 0,-1 0 0 0 0,0 1 0 0 0,1-1 0 0 0,0 0 0 0 0,-1 0 0 0 0,1 1 0 0 0,-1-1 0 0 0,1 1 0 0 0,0-1 0 0 0,-1 1 0 0 0,1-1 0 0 0,0 1 0 0 0,0-1 0 0 0,-1 1 0 0 0,1-1 0 0 0,0 1 0 0 0,0 0 0 0 0,0-1 0 0 0,-1 1 0 0 0,1 0 1 0 0,0 0-1 0 0,0 0 0 0 0,0 0 0 0 0,0 0 0 0 0,0 0 0 0 0,0 0 0 0 0,-1 0 0 0 0,1 0 0 0 0,0 0 0 0 0,0 0 0 0 0,0 1 0 0 0,0-1 0 0 0,0 0 0 0 0,-1 0 0 0 0,1 1 0 0 0,0-1 0 0 0,0 1 0 0 0,-1-1 0 0 0,1 1 0 0 0,0-1 0 0 0,0 1 1 0 0,-1-1 6 0 0,10 0-9 0 0,23-1-63 0 0,82 15-396 0 0,-114-12 587 0 0,-1 1 0 0 0,0-1 0 0 0,0 1-1 0 0,0-1 1 0 0,0 1 0 0 0,0-1 0 0 0,0 1 0 0 0,-1-1-1 0 0,1 1 1 0 0,-1-1 0 0 0,0 1 0 0 0,1-1 0 0 0,-1 0 0 0 0,0 1-1 0 0,-1-1 1 0 0,1 0 0 0 0,0 0 0 0 0,-1 0 0 0 0,1 0-1 0 0,-1 0 1 0 0,1 0 0 0 0,-1 0 0 0 0,0 0 0 0 0,0-1-1 0 0,0 1 1 0 0,0-1-119 0 0,-3 5 137 0 0,-40 36 848 0 0,-24 41-928 0 0,70-79-76 0 0,0 0 0 0 0,1 0 0 0 0,-1 1 0 0 0,1-1 1 0 0,0 0-1 0 0,0 0 0 0 0,1-1 0 0 0,-1 1 0 0 0,1 0 0 0 0,-1-1 1 0 0,1 1-1 0 0,0-1 0 0 0,1 0 0 0 0,-1 0 0 0 0,1 0 0 0 0,-1-1 1 0 0,1 1-1 0 0,0-1 0 0 0,0 0 0 0 0,0 0 0 0 0,0 0 1 0 0,0 0-1 0 0,0-1 0 0 0,0 0 0 0 0,1 0 0 0 0,-1 0 0 0 0,0 0 1 0 0,4 0 18 0 0,28 13-11 0 0,-30-12 40 0 0,0 1 0 0 0,0-1 0 0 0,-1 1 0 0 0,1 1 0 0 0,-1-1 0 0 0,1 1 0 0 0,-1 0 0 0 0,0 0-1 0 0,-1 0 1 0 0,1 1 0 0 0,-1-1 0 0 0,1 1 0 0 0,-2 0 0 0 0,1 1 0 0 0,0-1 0 0 0,-1 0 0 0 0,0 1 0 0 0,0 0 0 0 0,-1 0-1 0 0,0 0 1 0 0,0 0 0 0 0,0 0 0 0 0,-1 1 0 0 0,0-1 0 0 0,0 0 0 0 0,0 1 0 0 0,-1-1 0 0 0,0 0 0 0 0,0 1 0 0 0,-1-1-1 0 0,0 3-28 0 0,-5-2 256 0 0,0 0 0 0 0,0 1 0 0 0,-1-2-1 0 0,0 1 1 0 0,0-1 0 0 0,-1 0 0 0 0,0-1-1 0 0,0 0 1 0 0,0 0 0 0 0,0 0 0 0 0,-1-1-1 0 0,0-1 1 0 0,0 1 0 0 0,0-1 0 0 0,0-1-1 0 0,0 0 1 0 0,-8 1-256 0 0,13-2 97 0 0,-1 0 0 0 0,0 0 1 0 0,1-1-1 0 0,-1 0 0 0 0,0 0 0 0 0,1 0 0 0 0,-1 0 0 0 0,0-1 1 0 0,0 1-1 0 0,1-1 0 0 0,-1-1 0 0 0,1 1 0 0 0,-1-1 0 0 0,1 1 1 0 0,-1-1-1 0 0,1 0 0 0 0,0-1 0 0 0,0 1 0 0 0,-1-2-97 0 0,6-39-2473 0 0,82-6-8716 0 0,-67 44 8870 0 0,-8 2-979 0 0</inkml:trace>
  <inkml:trace contextRef="#ctx0" brushRef="#br0" timeOffset="37060.056">943 1830 4033 0 0,'0'0'996'0'0,"0"0"-573"0"0,0 0-355 0 0,0 0-246 0 0,0 0-144 0 0,0 0 139 0 0,0 0 231 0 0,0 0 279 0 0,0 0 209 0 0,0 0 116 0 0,0 0 34 0 0,0 0-56 0 0,0 0-78 0 0,0 6-78 0 0,17 205 2499 0 0,-17-65-889 0 0,33-190-3460 0 0,-31 40 1360 0 0,1 0 0 0 0,-1 0 0 0 0,1 1 1 0 0,0-1-1 0 0,0 0 0 0 0,0 1 1 0 0,1 0-1 0 0,-1 0 0 0 0,1 0 0 0 0,0 0 1 0 0,0 1-1 0 0,0-1 0 0 0,0 1 1 0 0,0 0-1 0 0,1 0 0 0 0,-1 0 0 0 0,0 1 1 0 0,1 0-1 0 0,-1 0 0 0 0,1 0 0 0 0,0 0 1 0 0,-1 1-1 0 0,1-1 0 0 0,0 1 1 0 0,-1 0-1 0 0,1 1 0 0 0,0-1 0 0 0,-1 1 1 0 0,1 0-1 0 0,0 0 0 0 0,-1 1 0 0 0,0-1 1 0 0,1 1-1 0 0,-1 0 0 0 0,0 0 1 0 0,0 0-1 0 0,0 1 0 0 0,0-1 0 0 0,0 1 1 0 0,0 0-1 0 0,-1 0 0 0 0,0 0 1 0 0,1 1 15 0 0,-1-1 122 0 0,1-1 0 0 0,-1 1 0 0 0,0 0 1 0 0,0 0-1 0 0,0 1 0 0 0,0-1 1 0 0,0 1-1 0 0,-1-1 0 0 0,1 1 1 0 0,-1 0-1 0 0,0 0 0 0 0,0 0 1 0 0,-1 0-1 0 0,1 0 0 0 0,-1 1 1 0 0,0-1-1 0 0,0 0 0 0 0,0 1 1 0 0,-1-1-1 0 0,0 0 0 0 0,1 1 1 0 0,-1-1-1 0 0,-1 1 0 0 0,1-1 1 0 0,-1 1-1 0 0,0-1 0 0 0,0 0 1 0 0,0 0-1 0 0,0 1 0 0 0,-1-1 1 0 0,0 0-1 0 0,0 0 0 0 0,0 0 0 0 0,0 0 1 0 0,0-1-1 0 0,-3 3-122 0 0,-7 1 212 0 0,0 0-1 0 0,-1-2 1 0 0,0 1 0 0 0,0-2-1 0 0,0 1 1 0 0,-1-2-1 0 0,1 0 1 0 0,-1-1 0 0 0,0 0-1 0 0,0-1 1 0 0,0 0-1 0 0,0-1 1 0 0,0-1 0 0 0,1 0-1 0 0,-9-2-211 0 0,21 4-216 0 0,0-1 0 0 0,0 1-1 0 0,-1-1 1 0 0,1 1 0 0 0,0-1 0 0 0,0 1-1 0 0,-1-1 1 0 0,1 0 0 0 0,0 0 0 0 0,-1 1-1 0 0,1-1 1 0 0,-1 0 0 0 0,1 0 0 0 0,0-1-1 0 0,-1 1 1 0 0,1 0 0 0 0,0 0 0 0 0,-1-1-1 0 0,1 1 1 0 0,0 0 0 0 0,-1-1 0 0 0,1 1-1 0 0,0-1 1 0 0,0 0 0 0 0,0 1 0 0 0,0-1-1 0 0,-1 0 1 0 0,1 0 0 0 0,0 0 0 0 0,0 0-1 0 0,0 0 1 0 0,1 0 0 0 0,-1 0 0 0 0,0 0-1 0 0,0 0 1 0 0,1 0 0 0 0,-1-1 0 0 0,0 1-1 0 0,1 0 1 0 0,-1 0 0 0 0,1-1 0 0 0,-1 1-1 0 0,1 0 1 0 0,0-1 0 0 0,0 1 0 0 0,0 0-1 0 0,0-1 1 0 0,0 1 0 0 0,0 0 0 0 0,0-1-1 0 0,0 1 1 0 0,0-1 0 0 0,0 1 0 0 0,1 0-1 0 0,-1-1 1 0 0,1 1 0 0 0,-1 0 0 0 0,1 0-1 0 0,-1-1 1 0 0,1 1 0 0 0,0 0 0 0 0,-1 0 0 0 0,1 0-1 0 0,0 0 1 0 0,0 0 0 0 0,1-1 216 0 0,14-5-2599 0 0,-8 4 146 0 0</inkml:trace>
  <inkml:trace contextRef="#ctx0" brushRef="#br0" timeOffset="37439.33">940 1797 8810 0 0,'0'0'1428'0'0,"0"0"-612"0"0,0 0-408 0 0,0 0-316 0 0,0 0-132 0 0,0 0 88 0 0,0 0 115 0 0,0 0 123 0 0,0 0 11 0 0,0 0-68 0 0,0 0-54 0 0,0 0-16 0 0,0 0 19 0 0,9-5 26 0 0,84-18 131 0 0,34 26-1467 0 0,-127-3 745 0 0,0 0-40 0 0,0 0-111 0 0,0 0-277 0 0,-1 3-6116 0 0,-2-3 3573 0 0</inkml:trace>
  <inkml:trace contextRef="#ctx0" brushRef="#br0" timeOffset="37918.23">1227 1743 2849 0 0,'0'0'92'0'0,"0"0"-12"0"0,0 0 173 0 0,0 0 231 0 0,0 0 179 0 0,0 0 125 0 0,0 0 91 0 0,0 0 38 0 0,0 0-18 0 0,0 0-52 0 0,0 0-71 0 0,0 0-98 0 0,0 0-87 0 0,8 8-87 0 0,41 33 559 0 0,-43-38-989 0 0,0 0 0 0 0,0-1 1 0 0,0 1-1 0 0,1-1 1 0 0,-1-1-1 0 0,1 1 1 0 0,-1-1-1 0 0,1 0 0 0 0,-1-1 1 0 0,1 0-1 0 0,-1 0 1 0 0,1 0-1 0 0,-1-1 1 0 0,1 0-1 0 0,-1 0 0 0 0,1 0 1 0 0,5-3-75 0 0,-10 3-152 0 0,0 0 0 0 0,1 0 0 0 0,-1 0 0 0 0,0-1 0 0 0,0 1 0 0 0,-1-1 1 0 0,1 1-1 0 0,0-1 0 0 0,0 0 0 0 0,-1 0 0 0 0,1 0 0 0 0,-1 0 0 0 0,1 0 0 0 0,-1 0 0 0 0,0 0 0 0 0,0 0 1 0 0,0 0-1 0 0,0-1 0 0 0,0 1 0 0 0,-1 0 0 0 0,1-1 0 0 0,-1 1 0 0 0,1-1 0 0 0,-1 1 0 0 0,0-1 1 0 0,0 1-1 0 0,0 0 0 0 0,0-1 0 0 0,-1 1 0 0 0,1-1 0 0 0,0 1 0 0 0,-2-2 152 0 0,2 1-170 0 0,-1-1-1 0 0,0 1 1 0 0,-1 0 0 0 0,1 0-1 0 0,-1-1 1 0 0,1 1 0 0 0,-1 0-1 0 0,0 0 1 0 0,0 1-1 0 0,-1-1 1 0 0,1 0 0 0 0,0 1-1 0 0,-1-1 1 0 0,0 1 0 0 0,1 0-1 0 0,-1 0 1 0 0,0 0-1 0 0,0 0 1 0 0,0 1 0 0 0,0-1-1 0 0,0 1 1 0 0,-1-1 0 0 0,1 1-1 0 0,-4 0 171 0 0,0-1 42 0 0,0 0 0 0 0,0 1-1 0 0,0-1 1 0 0,0 2 0 0 0,0-1 0 0 0,0 1-1 0 0,-1 0 1 0 0,1 1 0 0 0,0 0-1 0 0,0 0 1 0 0,0 0 0 0 0,0 1 0 0 0,0 0-1 0 0,0 1 1 0 0,1-1 0 0 0,-1 1-1 0 0,1 0 1 0 0,-3 2-42 0 0,4-2 103 0 0,0 1 0 0 0,1-1 0 0 0,0 1 0 0 0,-1 0 0 0 0,1 0 0 0 0,0 0 0 0 0,1 1 0 0 0,-1-1 0 0 0,1 1 1 0 0,0 0-1 0 0,0 0 0 0 0,1 0 0 0 0,-1 1 0 0 0,1-1 0 0 0,0 0 0 0 0,1 1 0 0 0,-1-1 0 0 0,1 1 0 0 0,0 0 0 0 0,0-1 0 0 0,1 1 0 0 0,0 0 0 0 0,0 0 0 0 0,0-1 0 0 0,1 1 0 0 0,-1 0 0 0 0,2 1-103 0 0,48 20-814 0 0,7-23-3397 0 0,-56-4 4147 0 0,8 0-3058 0 0</inkml:trace>
  <inkml:trace contextRef="#ctx0" brushRef="#br0" timeOffset="114435.051">2411 1500 3001 0 0,'0'0'-56'0'0,"0"0"0"0"0,0 0 0 0 0,0 0-56 0 0,0 0-1361 0 0,0 0 225 0 0</inkml:trace>
  <inkml:trace contextRef="#ctx0" brushRef="#br0" timeOffset="115530.241">2480 1070 7762 0 0,'0'0'1671'0'0,"0"0"-610"0"0,0 0-182 0 0,0 0-247 0 0,0 0-377 0 0,0 0-368 0 0,0 0-422 0 0,0 0-284 0 0,0 0-60 0 0,0 0 274 0 0,0 0 381 0 0,0 0 341 0 0,0 0 218 0 0,-10 15 409 0 0,60 52 1766 0 0,4-26-1821 0 0,1-2 1 0 0,2-2 0 0 0,2-3-1 0 0,1-3 1 0 0,2-2 0 0 0,15 3-690 0 0,136 68 559 0 0,250 121 494 0 0,-314-99-670 0 0,-145-118-294 0 0,1-1 0 0 0,-1 0 0 0 0,1 0 0 0 0,0 0 0 0 0,-1 0 0 0 0,1-1 0 0 0,0 1 0 0 0,1-1 0 0 0,-1-1 0 0 0,0 1-1 0 0,1-1 1 0 0,-1 0 0 0 0,0 0 0 0 0,1 0 0 0 0,0-1 0 0 0,-1 0 0 0 0,1 0 0 0 0,-1 0 0 0 0,1-1 0 0 0,-1 0 0 0 0,1 0 0 0 0,-1 0 0 0 0,0-1 0 0 0,1 1 0 0 0,-1-1 0 0 0,0-1 0 0 0,0 1 0 0 0,0-1 0 0 0,-1 0 0 0 0,1 0-1 0 0,-1 0 1 0 0,1-1 0 0 0,2-2-89 0 0,-3-78 115 0 0,-6 42-451 0 0,-1-10 273 0 0,8 43-4154 0 0,5 15 4299 0 0,0 1-1 0 0,0-1 0 0 0,1-1 1 0 0,0 0-1 0 0,0-1 0 0 0,1 0 1 0 0,-1 0-1 0 0,1-1 0 0 0,0-1 0 0 0,-1 0 1 0 0,1-1-1 0 0,0 0 0 0 0,0 0 1 0 0,0-2-1 0 0,4 0-81 0 0,-4 0 60 0 0,0 1 0 0 0,0 0 0 0 0,0 1 0 0 0,0 0 0 0 0,0 1 0 0 0,0 0 0 0 0,0 1 0 0 0,-1 0 0 0 0,1 1 0 0 0,-1 0 0 0 0,0 1 0 0 0,0 0 0 0 0,-1 1 0 0 0,1 0-1 0 0,5 5-59 0 0,-10-6-377 0 0,8 17 1604 0 0,-35-20-3725 0 0,13 2-1154 0 0,0 9-6911 0 0,8-11 6949 0 0</inkml:trace>
  <inkml:trace contextRef="#ctx0" brushRef="#br0" timeOffset="115900.515">4302 1537 10850 0 0,'0'0'1027'0'0,"0"0"-68"0"0,0 0-268 0 0,0 0-387 0 0,0 0-279 0 0,0 0-289 0 0,0 0-129 0 0,0 0 17 0 0,0 0 140 0 0,0 0 294 0 0,0 0 298 0 0,0 0 222 0 0,0 0 79 0 0,-4 5-107 0 0,1 1-490 0 0,0-1 0 0 0,1 1 0 0 0,-1 0 0 0 0,1 0 0 0 0,0 0 0 0 0,1 0 0 0 0,0 0 0 0 0,0 0 0 0 0,0 1 0 0 0,0-1 0 0 0,1 0 0 0 0,0 1 0 0 0,1-1 0 0 0,-1 0 0 0 0,1 0 0 0 0,0 1 0 0 0,1-1 0 0 0,0 0 0 0 0,0 0-60 0 0,27 93 2839 0 0,-70-91-1484 0 0,-11 12-2835 0 0,24 4-7574 0 0,23-18-532 0 0</inkml:trace>
  <inkml:trace contextRef="#ctx0" brushRef="#br0" timeOffset="116938.354">1384 772 7434 0 0,'0'0'1617'0'0,"0"0"-263"0"0,0 0-131 0 0,0 0-84 0 0,0 0-86 0 0,0 0-151 0 0,0 0-250 0 0,0 0-180 0 0,0 0-72 0 0,0 0 47 0 0,0 0 98 0 0,0 0 103 0 0,-7 1 33 0 0,2 0-636 0 0,5-2-28 0 0,1 1-1 0 0,-1-1 1 0 0,0 1-1 0 0,1-1 1 0 0,-1 1-1 0 0,0-1 1 0 0,0 1-1 0 0,0-1 1 0 0,1 1-1 0 0,-1-1 0 0 0,0 1 1 0 0,0-1-1 0 0,0 1 1 0 0,0-1-1 0 0,0 1 1 0 0,0-1-1 0 0,0 1 1 0 0,0-1-1 0 0,0 0 1 0 0,0 1-1 0 0,0-1 1 0 0,-1 1-1 0 0,1-1 1 0 0,0 1-1 0 0,0-1 1 0 0,0 1-1 0 0,-1-1 1 0 0,1 1-1 0 0,0 0 0 0 0,-1-1 1 0 0,1 1-1 0 0,0-1 1 0 0,-1 1-1 0 0,1-1 1 0 0,0 1-1 0 0,-1 0 1 0 0,1-1-1 0 0,-1 1 1 0 0,1 0-1 0 0,-1 0 1 0 0,1-1-1 0 0,-1 1 1 0 0,1 0-1 0 0,-1 0 1 0 0,1 0-1 0 0,-1 0 1 0 0,1-1-1 0 0,-1 1 0 0 0,1 0 1 0 0,-1 0-1 0 0,1 0 1 0 0,-1 0-1 0 0,1 0 1 0 0,-1 0-1 0 0,0 0 1 0 0,0 1-17 0 0,61-72-39 0 0,-36 44 188 0 0,-1 0 0 0 0,-1-1 1 0 0,-1-1-1 0 0,-2-1 1 0 0,-1-1-1 0 0,-1 0 1 0 0,4-15-150 0 0,-15 35-857 0 0,-8 25-2002 0 0,0 5 3093 0 0,-2 53-192 0 0,11 276-1634 0 0,14-276 1339 0 0,-21-72 791 0 0,0 0 173 0 0,0 0 49 0 0,-100-27 231 0 0,93 25-731 0 0,8 3-281 0 0,-1-1 1 0 0,0 1-1 0 0,0-1 1 0 0,0 1-1 0 0,0-1 1 0 0,0 1-1 0 0,0-1 1 0 0,0 1-1 0 0,0-1 1 0 0,0 1-1 0 0,0-1 1 0 0,0 1-1 0 0,0-1 0 0 0,-1 1 1 0 0,1-1-1 0 0,0 1 1 0 0,0-1-1 0 0,0 1 1 0 0,-1-1-1 0 0,1 1 1 0 0,0-1-1 0 0,-1 0 1 0 0,1 1-1 0 0,0-1 1 0 0,-1 0-1 0 0,1 1 1 0 0,0-1-1 0 0,-1 0 1 0 0,1 1-1 0 0,-1-1 1 0 0,1 0-1 0 0,0 1 1 0 0,-1-1-1 0 0,1 0 1 0 0,-1 0-1 0 0,1 0 1 0 0,-1 0-1 0 0,1 1 21 0 0,4 2-72 0 0,1 1 1 0 0,0-1-1 0 0,0 0 1 0 0,0 0-1 0 0,1-1 0 0 0,-1 1 1 0 0,1-1-1 0 0,-1 0 0 0 0,1-1 1 0 0,0 1-1 0 0,0-1 0 0 0,0 0 1 0 0,0-1-1 0 0,-1 1 0 0 0,1-1 1 0 0,0 0-1 0 0,0-1 0 0 0,0 0 1 0 0,0 0-1 0 0,0 0 0 0 0,0 0 72 0 0,38-11-4231 0 0,-7-4-3277 0 0,-25 10 3015 0 0</inkml:trace>
  <inkml:trace contextRef="#ctx0" brushRef="#br0" timeOffset="117534.462">1749 573 9570 0 0,'0'0'1444'0'0,"0"0"-258"0"0,0 0-197 0 0,0 0-340 0 0,0 0-432 0 0,0 0-305 0 0,0 0 8 0 0,0 0 101 0 0,0 0 53 0 0,0 0-17 0 0,0 0-24 0 0,0 0-14 0 0,10-11 5 0 0,35-32 31 0 0,30 32 219 0 0,82 41-360 0 0,-157-27 138 0 0,0 0 0 0 0,0 0 0 0 0,0 0 1 0 0,-1-1-1 0 0,1 1 0 0 0,-1 0 1 0 0,0 0-1 0 0,1-1 0 0 0,-1 1 0 0 0,0 0 1 0 0,-1-1-1 0 0,1 1 0 0 0,0-1 0 0 0,-1 1 1 0 0,0-1-1 0 0,1 0 0 0 0,-1 0 0 0 0,0 0 1 0 0,0 0-1 0 0,0 0 0 0 0,0 0 0 0 0,-1 0 1 0 0,1-1-1 0 0,-1 1 0 0 0,1-1 0 0 0,-1 1 1 0 0,0-1-53 0 0,2 0-19 0 0,-84 71-426 0 0,87-68 450 0 0,1 0 0 0 0,-1 0 0 0 0,1 0 0 0 0,0 0 1 0 0,0 0-1 0 0,0-1 0 0 0,1 1 0 0 0,-1-1 1 0 0,1 0-1 0 0,0 0 0 0 0,0 0 0 0 0,0-1 0 0 0,0 1 1 0 0,0-1-1 0 0,0 0 0 0 0,1 0 0 0 0,-1 0 1 0 0,1-1-1 0 0,0 0 0 0 0,-1 1 0 0 0,1-2 0 0 0,4 2-5 0 0,3 1-46 0 0,-4-1 51 0 0,0 0 0 0 0,0 0 0 0 0,-1 1 0 0 0,1 0 0 0 0,-1 0 0 0 0,1 1 0 0 0,-1 0 0 0 0,0 0 0 0 0,0 1 1 0 0,-1 0-1 0 0,1 0 0 0 0,-1 0 0 0 0,0 1 0 0 0,-1 0 0 0 0,1 0 0 0 0,-1 1 0 0 0,-1-1 0 0 0,1 1 0 0 0,-1 0 0 0 0,0 0 1 0 0,0 1-1 0 0,-1-1 0 0 0,0 1 0 0 0,-1 0 0 0 0,1 0 0 0 0,-2-1 0 0 0,1 2 0 0 0,-1-1 0 0 0,0 0 0 0 0,0 0 0 0 0,-1 0 1 0 0,-1 0-1 0 0,0 5-5 0 0,-6-5 232 0 0,-1 0 0 0 0,0-1 0 0 0,-1 0 1 0 0,1 0-1 0 0,-2 0 0 0 0,1-2 0 0 0,-1 1 1 0 0,1-1-1 0 0,-1 0 0 0 0,-1-1 0 0 0,1 0 0 0 0,-1-1 1 0 0,1 0-1 0 0,-1-1 0 0 0,0 0 0 0 0,0 0 1 0 0,0-2-1 0 0,0 1 0 0 0,0-1 0 0 0,0-1 1 0 0,0 0-1 0 0,-6-1-232 0 0,-66-24 968 0 0,65-3-2548 0 0,42-9-3388 0 0,28 7-4143 0 0,-40 24 3152 0 0</inkml:trace>
  <inkml:trace contextRef="#ctx0" brushRef="#br0" timeOffset="117933.005">2309 609 12243 0 0,'0'0'742'0'0,"0"0"15"0"0,0 0-95 0 0,0 0-216 0 0,0 0-146 0 0,0 0-156 0 0,0 0-111 0 0,0 0-5 0 0,0 0 14 0 0,0 0 40 0 0,0 0 28 0 0,0 0 10 0 0,-4-1 6 0 0,5 1-99 0 0,-1 1-1 0 0,0-1 0 0 0,0 0 0 0 0,0 1 0 0 0,0-1 1 0 0,0 1-1 0 0,0-1 0 0 0,0 1 0 0 0,-1-1 1 0 0,1 1-1 0 0,0-1 0 0 0,0 0 0 0 0,0 1 0 0 0,0-1 1 0 0,0 1-1 0 0,-1-1 0 0 0,1 0 0 0 0,0 1 1 0 0,0-1-1 0 0,-1 0 0 0 0,1 1 0 0 0,0-1 0 0 0,-1 0 1 0 0,1 1-1 0 0,0-1 0 0 0,-1 0 0 0 0,1 1 1 0 0,0-1-1 0 0,-1 0 0 0 0,1 0 0 0 0,-1 0 0 0 0,1 1 1 0 0,0-1-1 0 0,-1 0 0 0 0,1 0 0 0 0,-1 0 0 0 0,1 0 1 0 0,-1 0-1 0 0,1 0 0 0 0,0 0 0 0 0,-1 0 1 0 0,1 0-27 0 0,49 30 1098 0 0,-46-29-1102 0 0,0 0 1 0 0,1 0 0 0 0,-1-1 0 0 0,1 1 0 0 0,-1-1 0 0 0,0 0 0 0 0,1 0 0 0 0,-1 0 0 0 0,1-1 0 0 0,-1 1 0 0 0,0-1 0 0 0,1 0 0 0 0,-1 0-1 0 0,0 0 1 0 0,1 0 0 0 0,-1 0 0 0 0,0-1 0 0 0,0 0 0 0 0,0 1 0 0 0,0-1 0 0 0,-1 0 0 0 0,1-1 0 0 0,0 1 0 0 0,-1 0 0 0 0,0-1 0 0 0,1 1 0 0 0,-1-1-1 0 0,0 0 1 0 0,0 0 0 0 0,0 1 0 0 0,-1-2 0 0 0,1 1 0 0 0,-1 0 0 0 0,0 0 0 0 0,0 0 0 0 0,0 0 0 0 0,0-1 0 0 0,0 1 0 0 0,-1-1 0 0 0,1 1-1 0 0,-1 0 1 0 0,0-1 0 0 0,0 1 0 0 0,0-1 0 0 0,-1 1 0 0 0,1-1 3 0 0,-2-3-77 0 0,0 0 0 0 0,0 1 0 0 0,-1-1 0 0 0,1 1 0 0 0,-1 0 0 0 0,-1 0 0 0 0,1 0 0 0 0,-1 0 0 0 0,0 0 0 0 0,-1 1 0 0 0,1 0 0 0 0,-1 0 0 0 0,0 0-1 0 0,0 0 1 0 0,-1 1 0 0 0,1 0 0 0 0,-1 0 0 0 0,0 1 0 0 0,0-1 0 0 0,0 1 0 0 0,-1 0 0 0 0,1 1 0 0 0,-1 0 0 0 0,1 0 0 0 0,-1 0 0 0 0,0 1 0 0 0,0 0 0 0 0,1 0 0 0 0,-1 0 0 0 0,0 1 0 0 0,-5 1 77 0 0,10 1-75 0 0,-1 0 0 0 0,0 1 0 0 0,1 0 0 0 0,-1-1 0 0 0,1 1 0 0 0,0 0 0 0 0,0 0 0 0 0,0 0 0 0 0,0 1 0 0 0,1-1 0 0 0,-1 0 0 0 0,1 1 0 0 0,0-1 0 0 0,0 0 0 0 0,0 1 0 0 0,0 0 0 0 0,1-1 0 0 0,0 1 0 0 0,-1-1 0 0 0,1 1 0 0 0,0 0 0 0 0,1-1 0 0 0,-1 1 0 0 0,1 0 0 0 0,-1-1 0 0 0,1 1 0 0 0,0-1 0 0 0,1 1 0 0 0,-1-1 0 0 0,0 0 0 0 0,1 0 0 0 0,0 1 75 0 0,25 21-2200 0 0,-7-12-2353 0 0,-9-8-1799 0 0</inkml:trace>
  <inkml:trace contextRef="#ctx0" brushRef="#br0" timeOffset="118518.117">2534 388 2000 0 0,'0'0'331'0'0,"0"0"-272"0"0,0 0-46 0 0,0 0 21 0 0,0 0 27 0 0,0 0 56 0 0,0 0 105 0 0,0 0 188 0 0,0 0 184 0 0,18 14 10700 0 0,-13-10-11863 0 0,-6-6 87 0 0,-6-1-10945 0 0,6 3 8770 0 0</inkml:trace>
  <inkml:trace contextRef="#ctx0" brushRef="#br0" timeOffset="119288.469">2314 558 1984 0 0,'0'0'886'0'0,"0"0"-469"0"0,0 0-7 0 0,0 0 177 0 0,0 0 326 0 0,0 0 366 0 0,0 0 229 0 0,0 0 94 0 0,0 0-150 0 0,0 0-231 0 0,0 0-165 0 0,0 0-131 0 0,0 0-83 0 0,-2-12-103 0 0,-8-52 712 0 0,-10 85-2179 0 0,1 16 793 0 0,2 0 0 0 0,2 1 1 0 0,1 1-1 0 0,3 0 0 0 0,0 1 1 0 0,1 8-66 0 0,8-44 46 0 0,0 1 0 0 0,1-1 0 0 0,-1 1 1 0 0,1-1-1 0 0,0 1 0 0 0,0 0 0 0 0,0 0 1 0 0,0-1-1 0 0,1 1 0 0 0,0 0 0 0 0,0 0 1 0 0,1 0-1 0 0,-1 0 0 0 0,1-1 0 0 0,0 1 1 0 0,0 0-1 0 0,0 0 0 0 0,1-1 0 0 0,0 1 0 0 0,0-1 1 0 0,0 0-1 0 0,0 1 0 0 0,1-1 0 0 0,0 0 1 0 0,0 0-1 0 0,0-1 0 0 0,0 1 0 0 0,0-1 1 0 0,1 1-1 0 0,-1-1 0 0 0,1 0 0 0 0,0 0 1 0 0,0 0-1 0 0,0-1 0 0 0,1 0 0 0 0,-1 0 1 0 0,0 0-1 0 0,1 0 0 0 0,0 0 0 0 0,1-1-46 0 0,4 2 93 0 0,0-1 1 0 0,1 0-1 0 0,-1-1 0 0 0,1 0 0 0 0,-1 0 0 0 0,1-1 0 0 0,-1-1 0 0 0,1 0 0 0 0,-1 0 0 0 0,0-1 1 0 0,1-1-1 0 0,-1 1 0 0 0,0-2 0 0 0,0 1 0 0 0,-1-1 0 0 0,1-1 0 0 0,-1 0 0 0 0,0 0 1 0 0,0-1-1 0 0,0 0 0 0 0,-1 0 0 0 0,0-1 0 0 0,0 0 0 0 0,-1-1 0 0 0,0 0 0 0 0,0 0 0 0 0,-1 0 1 0 0,0-1-1 0 0,0 0 0 0 0,-1 0 0 0 0,0 0 0 0 0,-1-1 0 0 0,0 1 0 0 0,0-1 0 0 0,-1 0 0 0 0,0-1 1 0 0,-1 1-1 0 0,0 0 0 0 0,0-10-93 0 0,-4 9-15 0 0,-1-1 0 0 0,0 1 0 0 0,0-1 1 0 0,-1 1-1 0 0,-1 0 0 0 0,0 0 0 0 0,0 1 1 0 0,-1 0-1 0 0,0 0 0 0 0,-1 0 0 0 0,0 0 0 0 0,-1 1 1 0 0,0 0-1 0 0,0 1 0 0 0,-1 0 0 0 0,0 0 1 0 0,0 1-1 0 0,-1 0 0 0 0,0 1 0 0 0,0 0 0 0 0,0 0 1 0 0,-1 1-1 0 0,0 0 0 0 0,0 1 0 0 0,-3 0 15 0 0,9 3-73 0 0,0 1 0 0 0,0-1 0 0 0,0 1-1 0 0,0 1 1 0 0,0-1 0 0 0,0 1 0 0 0,0 0-1 0 0,0 0 1 0 0,1 0 0 0 0,-1 0 0 0 0,0 1-1 0 0,1 0 1 0 0,-1 0 0 0 0,1 0-1 0 0,-1 1 1 0 0,1-1 0 0 0,0 1 0 0 0,0 0-1 0 0,0 0 1 0 0,1 1 0 0 0,-1-1 0 0 0,1 1-1 0 0,0 0 1 0 0,0 0 0 0 0,0 0 0 0 0,0 0-1 0 0,1 0 1 0 0,-1 1 0 0 0,1-1 0 0 0,0 1-1 0 0,1-1 1 0 0,-1 1 0 0 0,1 0-1 0 0,0 0 74 0 0,-5 6 79 0 0,1-3-119 0 0,1-1 1 0 0,1 0-1 0 0,-1 1 1 0 0,1 0-1 0 0,1-1 1 0 0,0 1-1 0 0,0 1 1 0 0,0-1-1 0 0,1 0 0 0 0,0 0 1 0 0,1 0-1 0 0,-1 1 1 0 0,2-1-1 0 0,-1 0 1 0 0,1 0-1 0 0,1 1 1 0 0,-1-1-1 0 0,1 0 1 0 0,1 0-1 0 0,-1 0 1 0 0,1-1-1 0 0,1 1 0 0 0,1 1 40 0 0,63 46-6540 0 0,-51-48 2209 0 0,-6-2-3523 0 0</inkml:trace>
  <inkml:trace contextRef="#ctx0" brushRef="#br0" timeOffset="119880.185">2705 432 2577 0 0,'0'0'157'0'0,"0"0"128"0"0,0 0 242 0 0,0 0 293 0 0,0 0 286 0 0,0 0 137 0 0,0 0-20 0 0,0 0-92 0 0,0 0-109 0 0,0 0-57 0 0,0 0-76 0 0,0 0-141 0 0,0 0-167 0 0,-14 11 893 0 0,14-9-1375 0 0,0 0 0 0 0,0 1-1 0 0,0-1 1 0 0,1 0-1 0 0,-1 1 1 0 0,1-1 0 0 0,0 0-1 0 0,-1 0 1 0 0,1 1-1 0 0,0-1 1 0 0,0 0 0 0 0,0 0-1 0 0,1 0 1 0 0,-1 0-1 0 0,0 0 1 0 0,1 0 0 0 0,-1 0-1 0 0,1-1 1 0 0,0 1-1 0 0,0-1 1 0 0,-1 1 0 0 0,1-1-1 0 0,0 1 1 0 0,0-1-1 0 0,0 0 1 0 0,1 0 0 0 0,-1 0-1 0 0,0 0 1 0 0,0 0-1 0 0,0-1 1 0 0,1 1 0 0 0,-1-1-1 0 0,0 1 1 0 0,1-1-1 0 0,-1 0 1 0 0,1 0 0 0 0,-1 0-1 0 0,0 0 1 0 0,1-1-1 0 0,-1 1 1 0 0,0 0 0 0 0,1-1-1 0 0,-1 0 1 0 0,0 1-1 0 0,2-2-98 0 0,-2-2-2 0 0,0 0 0 0 0,0 0 1 0 0,0 0-1 0 0,-1 0 0 0 0,0 0 0 0 0,0-1 0 0 0,0 1 0 0 0,0 0 0 0 0,-1-1 0 0 0,1 1 0 0 0,-1-1 0 0 0,0 1 0 0 0,0 0 0 0 0,-1-1 0 0 0,1 1 0 0 0,-1-1 0 0 0,0 1 0 0 0,-1 0 0 0 0,1 0 0 0 0,-1 0 0 0 0,1-1 0 0 0,-1 1 0 0 0,0 1 0 0 0,-1-1 0 0 0,1 0 0 0 0,-1 1 0 0 0,1-1 0 0 0,-1 1 0 0 0,0 0 0 0 0,0-1 1 0 0,-1 1-1 0 0,1 1 0 0 0,-1-1 0 0 0,1 1 0 0 0,-1-1 0 0 0,0 1 0 0 0,0 0 0 0 0,-2 0 2 0 0,2 0-19 0 0,0 0 1 0 0,0 0-1 0 0,-1 1 1 0 0,1-1-1 0 0,0 1 1 0 0,-1 0-1 0 0,1 1 0 0 0,-1-1 1 0 0,1 1-1 0 0,-1 0 1 0 0,0 0-1 0 0,1 0 1 0 0,-1 1-1 0 0,1-1 1 0 0,-1 1-1 0 0,1 0 1 0 0,0 1-1 0 0,-1-1 1 0 0,1 1-1 0 0,0 0 1 0 0,0 0-1 0 0,0 0 0 0 0,0 0 1 0 0,0 1-1 0 0,1 0 1 0 0,-1-1-1 0 0,1 1 1 0 0,-1 1-1 0 0,1-1 1 0 0,0 0-1 0 0,1 1 1 0 0,-1-1-1 0 0,0 1 1 0 0,1 0-1 0 0,0 0 1 0 0,0 0-1 0 0,0 0 0 0 0,0 1 1 0 0,1-1-1 0 0,0 0 1 0 0,0 1-1 0 0,0-1 1 0 0,0 1-1 0 0,0-1 1 0 0,1 1-1 0 0,0-1 1 0 0,0 1-1 0 0,1-1 1 0 0,0 5 18 0 0,62 52-659 0 0,-7-37-6099 0 0,-50-22 4893 0 0,10 4-7056 0 0</inkml:trace>
  <inkml:trace contextRef="#ctx0" brushRef="#br0" timeOffset="22293.193">17175 1832 1760 0 0,'0'0'359'0'0,"0"0"-263"0"0,0 0-71 0 0,0 0 1 0 0,0 0 4 0 0,0 0-2 0 0,0 0-12 0 0,0 0 14 0 0,0 0 11 0 0,0 0 17 0 0,0 0 16 0 0,0 0 0 0 0,0 0-4 0 0,0-10-737 0 0,2 10-1353 0 0</inkml:trace>
  <inkml:trace contextRef="#ctx0" brushRef="#br0" timeOffset="83551.245">17131 1867 2473 0 0,'0'0'38'0'0,"0"0"-36"0"0,0 0-12 0 0,0 0-4 0 0,0 0 3 0 0,0 0 20 0 0,0 0-2 0 0,31-22 2015 0 0,-11-50 6582 0 0,-19 37-7481 0 0,-1 34-1048 0 0,0 1 10 0 0,0 0-1 0 0,0 0-23 0 0,0 0-39 0 0,-17 14-2261 0 0,2 50 2712 0 0,27-38-302 0 0,-11-25-48 0 0,0 0 0 0 0,-1 0 0 0 0,1 0 0 0 0,0 0 0 0 0,0 0 0 0 0,0 0 0 0 0,0 0-1 0 0,0-1 1 0 0,1 1 0 0 0,-1 0 0 0 0,0-1 0 0 0,0 1 0 0 0,0-1 0 0 0,1 1 0 0 0,-1-1 0 0 0,0 1 0 0 0,0-1-1 0 0,1 0 1 0 0,-1 0 0 0 0,0 1 0 0 0,1-1 0 0 0,-1 0 0 0 0,0 0 0 0 0,1-1 0 0 0,-1 1 0 0 0,0 0-1 0 0,1 0 1 0 0,-1-1 0 0 0,0 1 0 0 0,1 0 0 0 0,-1-1 0 0 0,0 1 0 0 0,0-1 0 0 0,0 0 0 0 0,0 1 0 0 0,1-1-1 0 0,-1 0 1 0 0,0 0 0 0 0,0 0 0 0 0,0 0 0 0 0,-1 0 0 0 0,1 0 0 0 0,0 0 0 0 0,0 0 0 0 0,0 0-1 0 0,-1 0 1 0 0,1 0 0 0 0,-1-1 0 0 0,1 1 0 0 0,0-1-123 0 0,-1 1 37 0 0,2-3 31 0 0,0-1-1 0 0,0 1 1 0 0,0-1-1 0 0,-1 0 1 0 0,0 0 0 0 0,0 0-1 0 0,0 0 1 0 0,0 0 0 0 0,-1 0-1 0 0,0 0 1 0 0,0 0-1 0 0,0 0 1 0 0,-1 0 0 0 0,1-1-1 0 0,-1 1 1 0 0,0 1 0 0 0,-1-1-1 0 0,0 0 1 0 0,1 0 0 0 0,-1 0-1 0 0,-1 1 1 0 0,1-1-1 0 0,-2-2-67 0 0,0 8-84 0 0,0 0 0 0 0,1 0 0 0 0,-1 1-1 0 0,1-1 1 0 0,-1 1 0 0 0,1 0-1 0 0,0 0 1 0 0,-1 0 0 0 0,1 0-1 0 0,0 1 1 0 0,0-1 0 0 0,1 1-1 0 0,-1-1 1 0 0,1 1 0 0 0,-1 0 0 0 0,1 0-1 0 0,0 0 1 0 0,0 1 0 0 0,0-1-1 0 0,0 0 1 0 0,1 1 0 0 0,-1 0-1 0 0,1 0 85 0 0,0-2-48 0 0,-6 10 31 0 0,5-11 24 0 0,1 0-1 0 0,0 0 1 0 0,0 0-1 0 0,0 0 1 0 0,0 0 0 0 0,0 1-1 0 0,0-1 1 0 0,0 0-1 0 0,0 1 1 0 0,0-1-1 0 0,1 1 1 0 0,-1-1-1 0 0,0 1 1 0 0,1-1 0 0 0,-1 1-1 0 0,1-1 1 0 0,0 1-1 0 0,0 0 1 0 0,-1-1-1 0 0,1 1 1 0 0,0 0 0 0 0,0-1-1 0 0,0 1 1 0 0,1-1-1 0 0,-1 1 1 0 0,0 0-1 0 0,1-1 1 0 0,-1 1 0 0 0,1-1-1 0 0,-1 1 1 0 0,1-1-1 0 0,0 1 1 0 0,0-1-1 0 0,-1 1 1 0 0,1-1 0 0 0,0 0-1 0 0,0 0 1 0 0,0 1-1 0 0,1-1 1 0 0,-1 0-1 0 0,0 0 1 0 0,0 0-1 0 0,1 0 1 0 0,-1 0 0 0 0,0 0-1 0 0,1-1 1 0 0,-1 1-1 0 0,1 0 1 0 0,-1-1-1 0 0,1 1 1 0 0,-1-1 0 0 0,1 1-1 0 0,0-1 1 0 0,-1 0-7 0 0,74 16 2280 0 0,-67-60-1261 0 0,-23-31-1726 0 0,-13 120-1728 0 0,-3 48 2364 0 0,33-91 142 0 0,-1-1 0 0 0,1 0 0 0 0,0 0 0 0 0,0 0 0 0 0,0 0 0 0 0,0-1 0 0 0,0 1 0 0 0,0-1 0 0 0,0 1 0 0 0,1-1 0 0 0,-1 1 0 0 0,0-1 0 0 0,0 0 0 0 0,0 0 0 0 0,0 0 0 0 0,1 0 0 0 0,-1-1 0 0 0,0 1 0 0 0,0-1 0 0 0,0 1 0 0 0,0-1 0 0 0,0 0 0 0 0,0 1 0 0 0,0-1 0 0 0,0 0 0 0 0,0 0 0 0 0,0-1 0 0 0,-1 1 0 0 0,1 0 0 0 0,0-1 0 0 0,0 1-71 0 0,0-3-9 0 0,0-1 0 0 0,0 1 1 0 0,0-1-1 0 0,0 1 0 0 0,0-1 0 0 0,-1 0 1 0 0,0 0-1 0 0,0 0 0 0 0,0 1 0 0 0,-1-1 1 0 0,0 0-1 0 0,0 0 0 0 0,0 0 1 0 0,0 0-1 0 0,-1 0 0 0 0,0 0 0 0 0,0 0 1 0 0,0 1-1 0 0,0-1 0 0 0,-1 0 0 0 0,0 1 1 0 0,0-1-1 0 0,0 1 0 0 0,-1 0 0 0 0,1-1 1 0 0,-1 1-1 0 0,0 0 0 0 0,0 1 0 0 0,-1-1 1 0 0,1 1-1 0 0,-1-1 0 0 0,1 1 0 0 0,-1 0 1 0 0,0 0-1 0 0,0 0 0 0 0,-1 1 9 0 0,1 4-53 0 0,0 0 0 0 0,0 1 0 0 0,1-1 0 0 0,-1 1 0 0 0,0 0 0 0 0,1 0 0 0 0,0 0 0 0 0,0 1-1 0 0,0-1 1 0 0,0 1 0 0 0,0-1 0 0 0,1 1 0 0 0,-1 0 0 0 0,1 0 0 0 0,0 0 0 0 0,0 1 0 0 0,1-1 0 0 0,-1 0 0 0 0,1 1 0 0 0,0-1 0 0 0,0 1-1 0 0,1-1 1 0 0,-1 1 0 0 0,1-1 0 0 0,0 5 53 0 0,0-7 25 0 0,-1 0 0 0 0,1 0-1 0 0,0 0 1 0 0,0 0 0 0 0,0 0 0 0 0,0 1-1 0 0,0-1 1 0 0,0 0 0 0 0,0 0 0 0 0,1 0-1 0 0,-1 0 1 0 0,1 0 0 0 0,0 0 0 0 0,0 0-1 0 0,-1 0 1 0 0,1 0 0 0 0,0 0 0 0 0,1 0-1 0 0,-1-1 1 0 0,0 1 0 0 0,0 0 0 0 0,1-1-1 0 0,-1 1 1 0 0,1-1 0 0 0,0 1 0 0 0,-1-1-1 0 0,1 0 1 0 0,0 0 0 0 0,0 0 0 0 0,-1 0-1 0 0,1 0 1 0 0,0 0 0 0 0,0 0 0 0 0,0 0 0 0 0,0-1-1 0 0,1 1 1 0 0,-1-1 0 0 0,0 0 0 0 0,0 0-1 0 0,0 1 1 0 0,0-1 0 0 0,0 0 0 0 0,0-1-1 0 0,1 1 1 0 0,-1 0 0 0 0,0-1 0 0 0,0 1-1 0 0,0-1 1 0 0,0 0 0 0 0,1 0-25 0 0,1-1 15 0 0,-1 1 1 0 0,0-1 0 0 0,1 0 0 0 0,-1 0-1 0 0,0-1 1 0 0,0 1 0 0 0,0-1-1 0 0,-1 1 1 0 0,1-1 0 0 0,-1 0-1 0 0,1 0 1 0 0,-1 0 0 0 0,0 0-1 0 0,0-1 1 0 0,0 1 0 0 0,-1 0-1 0 0,1-1 1 0 0,-1 1 0 0 0,0-1-1 0 0,0 0 1 0 0,0 0 0 0 0,0 1-1 0 0,-1-1 1 0 0,1 0 0 0 0,-1 0-1 0 0,0 1 1 0 0,0-1 0 0 0,0 0-1 0 0,-1 0 1 0 0,1 0 0 0 0,-1 1-1 0 0,0-1 1 0 0,0 0 0 0 0,-1 1 0 0 0,1-1-1 0 0,-1 1 1 0 0,1-1 0 0 0,-1 1-1 0 0,0 0 1 0 0,0 0 0 0 0,-1-1-16 0 0,0 4-59 0 0,0 0 1 0 0,0 0-1 0 0,0 0 1 0 0,0 0-1 0 0,0 1 1 0 0,0-1-1 0 0,0 1 1 0 0,0-1-1 0 0,0 1 1 0 0,0 0 0 0 0,0 1-1 0 0,0-1 1 0 0,0 0-1 0 0,1 1 1 0 0,-1-1-1 0 0,0 1 1 0 0,1 0-1 0 0,0 0 1 0 0,-1 0-1 0 0,1 0 1 0 0,0 1-1 0 0,0-1 1 0 0,0 0-1 0 0,0 1 1 0 0,1-1 0 0 0,-1 1-1 0 0,1 0 1 0 0,-1 0-1 0 0,1 1 59 0 0,-2 0-33 0 0,1-3 60 0 0,0 1-1 0 0,1-1 0 0 0,-1 1 1 0 0,1-1-1 0 0,-1 1 0 0 0,1 0 0 0 0,0-1 1 0 0,0 1-1 0 0,0 0 0 0 0,0 0 1 0 0,0 0-1 0 0,0 0 0 0 0,0 0 1 0 0,1 0-1 0 0,-1 0 0 0 0,1 0 1 0 0,-1 0-1 0 0,1 0 0 0 0,0 1 1 0 0,0-1-1 0 0,0 0 0 0 0,0 0 1 0 0,0 0-1 0 0,1 0 0 0 0,-1 0 0 0 0,1 0 1 0 0,-1 1-1 0 0,1-1 0 0 0,0 0 1 0 0,-1 0-1 0 0,1-1 0 0 0,0 1 1 0 0,0 0-1 0 0,1 0 0 0 0,-1 0 1 0 0,0-1-1 0 0,1 1 0 0 0,-1 0 1 0 0,1-1-1 0 0,-1 1 0 0 0,1-1 1 0 0,0 0-1 0 0,-1 0 0 0 0,1 1 0 0 0,0-1 1 0 0,0 0-1 0 0,0-1 0 0 0,0 1 1 0 0,0 0-1 0 0,0 0 0 0 0,0-1 1 0 0,0 0-1 0 0,0 1 0 0 0,0-1 1 0 0,1 0-1 0 0,-1 0-26 0 0,2-2 51 0 0,-2-1 0 0 0,1 1-1 0 0,0-1 1 0 0,0 0 0 0 0,-1 0 0 0 0,0 0 0 0 0,1-1-1 0 0,-1 1 1 0 0,0 0 0 0 0,-1-1 0 0 0,1 0 0 0 0,-1 1-1 0 0,1-1 1 0 0,-1 0 0 0 0,0 1 0 0 0,0-1 0 0 0,-1 0-1 0 0,1 0 1 0 0,-1 0 0 0 0,0 0 0 0 0,0-4-51 0 0,-14-57-451 0 0,14 65 286 0 0,0 0-27 0 0,0 0-23 0 0,0 0-14 0 0,-2 25-620 0 0,2 15-1847 0 0,14-16-9451 0 0,-8-19 6690 0 0</inkml:trace>
  <inkml:trace contextRef="#ctx0" brushRef="#br1" timeOffset="109545.314">17847 670 2873 0 0,'0'0'134'0'0,"0"0"-100"0"0,0 0-32 0 0,0 0-19 0 0,0 0 1 0 0,0 0 7 0 0,0 0 6 0 0,0 0 23 0 0,0 0 8 0 0,0 0-7 0 0,0 0 7 0 0,0-6-2 0 0,21-96 134 0 0,40-1-240 0 0,-61 103 168 0 0,0 0-4 0 0,-139 257 728 0 0,4 50 2434 0 0,49-143 67 0 0,-25 25-1474 0 0,5-19-699 0 0,-30 141-123 0 0,-24-66 421 0 0,67-64-1215 0 0,40-14-595 0 0,-28-22 160 0 0,50-82 292 0 0,30-114-107 0 0,47-75-6214 0 0,-9 38 6820 0 0,-19 36 498 0 0,3 2 0 0 0,2 0 1 0 0,1 2-1 0 0,3 0 0 0 0,2 2 1 0 0,18-21-1078 0 0,157-231 2675 0 0,-36-43-2537 0 0,91-45 81 0 0,-118 92-494 0 0,-84 222-185 0 0,-43 57 588 0 0,0-1 1 0 0,0-1 0 0 0,-2 0 0 0 0,0 0 0 0 0,-1-1 0 0 0,-1-1 0 0 0,-1 0 0 0 0,-1 0 0 0 0,0-1 0 0 0,4-18-129 0 0,11-40 64 0 0,-24 84-4413 0 0,1 7 3733 0 0,-1 12 1366 0 0,-18 33-592 0 0,-3-1-1 0 0,-2 0 0 0 0,-2-2 0 0 0,-3-1 1 0 0,-15 18-158 0 0,-20 42-366 0 0,-178 295 794 0 0,119-175-190 0 0,-37 79 441 0 0,-5-18-356 0 0,32 10-182 0 0,5-1-190 0 0,115-276 332 0 0,11-52 285 0 0,11-27-725 0 0,2 0 0 0 0,2 1 1 0 0,3 0-1 0 0,1 1 0 0 0,3 1 1 0 0,16-27 156 0 0,244-509-30 0 0,-207 407 84 0 0,8 4-1 0 0,32-40-53 0 0,-111 209 17 0 0,296-729 815 0 0,-168 453-553 0 0,-53 118 12 0 0,-61 140-910 0 0,-16 38-1329 0 0,-87 221 2489 0 0,-99 149-614 0 0,32 50-77 0 0,104-302 324 0 0,-5-3 0 0 0,-63 104-174 0 0,-45 121 112 0 0,-23 80 89 0 0,150-365-190 0 0,4 1 0 0 0,2 2 0 0 0,4 0 0 0 0,-15 73-11 0 0,17-94 337 0 0,16-124 648 0 0,39-22-1362 0 0,4 3-1 0 0,3 0 0 0 0,36-55 378 0 0,-2 1-339 0 0,197-332-1268 0 0,-28 31 150 0 0,-39-78 3006 0 0,26 138-881 0 0,-208 334-567 0 0,-18 27-8426 0 0,-2 21-605 0 0</inkml:trace>
  <inkml:trace contextRef="#ctx0" brushRef="#br0" timeOffset="122421.264">17215 1926 3217 0 0,'0'0'12'0'0,"0"0"-18"0"0,0 0-3 0 0,0 0 22 0 0,0 0 17 0 0,0 0 4 0 0,0 0 16 0 0,0 0 18 0 0,0 0 10 0 0,0 0 33 0 0,8-3 38 0 0,-3 1 40 0 0,1 0-1 0 0,-1 0 0 0 0,0 0 1 0 0,-1-1-1 0 0,1 1 0 0 0,0-1 0 0 0,-1 0 1 0 0,1-1-1 0 0,-1 1 0 0 0,0-1 0 0 0,0 0 1 0 0,-1 0-1 0 0,1 0 0 0 0,-1 0 1 0 0,0 0-1 0 0,0-1 0 0 0,2-4-188 0 0,33-122 2899 0 0,-35 125-2884 0 0,11-15 803 0 0,-1 0-1 0 0,-2-2 1 0 0,0 1 0 0 0,-1-1 0 0 0,-2-1-1 0 0,0 0 1 0 0,4-22-818 0 0,-6 22 968 0 0,-20 33-6371 0 0,14-9 5397 0 0,-18 46-8509 0 0,18-45 5885 0 0</inkml:trace>
  <inkml:trace contextRef="#ctx0" brushRef="#br0" timeOffset="123535.29">17427 1555 3689 0 0,'0'0'340'0'0,"0"0"133"0"0,0 0 130 0 0,0 0 109 0 0,0 0 134 0 0,0 0 119 0 0,0 0 65 0 0,0 0-13 0 0,0 0-124 0 0,0 0-184 0 0,0 0-142 0 0,0 0-128 0 0,0 0-101 0 0,2 4-1120 0 0,-1-2 3862 0 0,-2-4-3197 0 0,0 1-1 0 0,-1 0 1 0 0,1 0 0 0 0,-1 0-1 0 0,0 0 1 0 0,1 0 0 0 0,-1 0-1 0 0,0 0 1 0 0,0 1 0 0 0,0-1-1 0 0,0 0 1 0 0,1 1 0 0 0,-1 0-1 0 0,0-1 1 0 0,0 1-1 0 0,0 0 1 0 0,0 0 0 0 0,0 0-1 0 0,0 0 1 0 0,0 0 0 0 0,0 1-1 0 0,0-1 1 0 0,0 0 0 0 0,1 1-1 0 0,-1 0 1 0 0,0-1 0 0 0,0 1-1 0 0,0 0 1 0 0,1 0-1 0 0,-1 0 1 0 0,1 0 0 0 0,-1 0-1 0 0,0 0 1 0 0,1 1 0 0 0,0-1-1 0 0,-1 0 1 0 0,1 1 0 0 0,0-1-1 0 0,0 1 1 0 0,-1 1 117 0 0,1-2 78 0 0,1 1 0 0 0,-1 0 0 0 0,1-1 0 0 0,0 1 0 0 0,-1 0 0 0 0,1-1 0 0 0,0 1-1 0 0,0 0 1 0 0,0 0 0 0 0,0-1 0 0 0,0 1 0 0 0,1 0 0 0 0,-1-1 0 0 0,0 1 0 0 0,1 0 0 0 0,-1-1 0 0 0,1 1 0 0 0,0-1 0 0 0,0 1 0 0 0,-1-1 0 0 0,1 1 0 0 0,0-1 0 0 0,0 0 0 0 0,0 1 0 0 0,0-1 0 0 0,1 0 0 0 0,-1 0 0 0 0,0 1 0 0 0,1-1-1 0 0,-1 0 1 0 0,0-1 0 0 0,1 1 0 0 0,-1 0 0 0 0,1 0 0 0 0,-1 0 0 0 0,1-1 0 0 0,0 1 0 0 0,-1-1 0 0 0,1 1 0 0 0,0-1 0 0 0,-1 0 0 0 0,1 0 0 0 0,0 0 0 0 0,-1 0 0 0 0,1 0 0 0 0,1 0-78 0 0,87-3 2611 0 0,-87 0-2588 0 0,-1 0-1 0 0,0 0 1 0 0,0 0-1 0 0,-1 0 1 0 0,1 0 0 0 0,0 0-1 0 0,-1-1 1 0 0,0 1-1 0 0,0-1 1 0 0,0 1 0 0 0,0-1-1 0 0,-1 1 1 0 0,1-1-1 0 0,-1 1 1 0 0,0-1-1 0 0,0 0 1 0 0,0 1 0 0 0,0-1-1 0 0,-1 0 1 0 0,0 1-1 0 0,1-1 1 0 0,-1 1-1 0 0,-1-1 1 0 0,1 1 0 0 0,0 0-1 0 0,-1 0 1 0 0,0-1-1 0 0,1 1 1 0 0,-1 0-1 0 0,-1 0 1 0 0,1 0 0 0 0,0 1-1 0 0,-1-1 1 0 0,1 0-1 0 0,-1 1 1 0 0,0 0-1 0 0,0 0 1 0 0,0 0 0 0 0,0 0-1 0 0,0 0 1 0 0,0 0-1 0 0,-1 1-22 0 0,2-1-44 0 0,-1 0-1 0 0,1 0 0 0 0,-1 1 1 0 0,0 0-1 0 0,1-1 0 0 0,-1 1 0 0 0,0 0 1 0 0,0 0-1 0 0,0 1 0 0 0,0-1 1 0 0,0 1-1 0 0,0-1 0 0 0,1 1 1 0 0,-1 0-1 0 0,0 0 0 0 0,0 0 0 0 0,0 0 1 0 0,0 1-1 0 0,0-1 0 0 0,0 1 1 0 0,0 0-1 0 0,0 0 0 0 0,0 0 0 0 0,0 0 1 0 0,1 0-1 0 0,-1 1 0 0 0,0-1 1 0 0,1 1-1 0 0,0-1 0 0 0,-1 1 1 0 0,1 0-1 0 0,0 0 0 0 0,0 0 0 0 0,0 1 1 0 0,0-1-1 0 0,0 0 0 0 0,0 1 1 0 0,1-1-1 0 0,-1 1 0 0 0,1 0 1 0 0,-1-1-1 0 0,1 1 0 0 0,0 0 0 0 0,0 0 1 0 0,1 0-1 0 0,-1 0 0 0 0,1 0 1 0 0,-1 0-1 0 0,1 0 0 0 0,0 1 45 0 0,0-2 79 0 0,1 1 0 0 0,0-1 0 0 0,0 0 0 0 0,0 0 0 0 0,-1 0 0 0 0,2 0 0 0 0,-1 0 0 0 0,0 0 1 0 0,0-1-1 0 0,1 1 0 0 0,-1 0 0 0 0,1-1 0 0 0,-1 1 0 0 0,1-1 0 0 0,0 1 0 0 0,0-1 0 0 0,-1 0 0 0 0,1 0 0 0 0,0 0 0 0 0,0 0 0 0 0,0 0 0 0 0,0 0 0 0 0,0 0 0 0 0,1 0 0 0 0,-1-1 0 0 0,0 0 0 0 0,0 1 0 0 0,0-1 0 0 0,1 0 0 0 0,-1 0 0 0 0,0 0 0 0 0,0 0 0 0 0,0 0 0 0 0,1-1 0 0 0,-1 1 0 0 0,0-1 0 0 0,0 1 0 0 0,0-1 0 0 0,0 0 0 0 0,1 0-79 0 0,3 0 50 0 0,-1 1-1 0 0,0-1 0 0 0,0-1 0 0 0,0 1 0 0 0,0-1 0 0 0,0 0 0 0 0,0 0 0 0 0,0 0 0 0 0,0-1 0 0 0,-1 1 0 0 0,1-1 1 0 0,-1-1-1 0 0,0 1 0 0 0,0 0 0 0 0,0-1 0 0 0,-1 0 0 0 0,1 0 0 0 0,0-1-49 0 0,-3 4-28 0 0,0-1 0 0 0,-1 1 1 0 0,1 0-1 0 0,-1-1 0 0 0,1 1 0 0 0,-1 0 0 0 0,1-1 1 0 0,-1 1-1 0 0,0-1 0 0 0,0 1 0 0 0,0 0 0 0 0,1-1 0 0 0,-2 1 1 0 0,1-1-1 0 0,0 1 0 0 0,0-1 0 0 0,0 1 0 0 0,-1-1 1 0 0,1 1-1 0 0,0 0 0 0 0,-1-1 0 0 0,0 1 0 0 0,1 0 0 0 0,-1-1 1 0 0,0 1-1 0 0,1 0 0 0 0,-1 0 0 0 0,0 0 0 0 0,0 0 1 0 0,0 0-1 0 0,0 0 0 0 0,0 0 0 0 0,0 0 0 0 0,-1 0 0 0 0,1 0 1 0 0,0 0-1 0 0,0 1 0 0 0,-1-1 0 0 0,1 0 0 0 0,0 1 1 0 0,-1-1-1 0 0,1 1 0 0 0,0 0 0 0 0,-1-1 0 0 0,1 1 0 0 0,-1 0 1 0 0,1 0-1 0 0,-1 0 0 0 0,1 0 0 0 0,0 0 0 0 0,-1 0 1 0 0,0 0 27 0 0,-76 15-1296 0 0,77-14 1300 0 0,0-1 0 0 0,-1 0 0 0 0,1 0 0 0 0,0 1-1 0 0,0-1 1 0 0,-1 1 0 0 0,1-1 0 0 0,0 1 0 0 0,0-1 0 0 0,0 1-1 0 0,0 0 1 0 0,0 0 0 0 0,0-1 0 0 0,0 1 0 0 0,0 0 0 0 0,0 0-1 0 0,0 0 1 0 0,0 0 0 0 0,1 0 0 0 0,-1 0 0 0 0,0 1 0 0 0,1-1 0 0 0,-1 0-1 0 0,0 0 1 0 0,1 0 0 0 0,0 1 0 0 0,-1-1 0 0 0,1 0 0 0 0,0 0-1 0 0,0 1 1 0 0,-1-1 0 0 0,1 0 0 0 0,0 1 0 0 0,0-1 0 0 0,0 0-1 0 0,1 0 1 0 0,-1 1 0 0 0,0-1 0 0 0,0 0 0 0 0,1 1 0 0 0,-1-1-1 0 0,1 0 1 0 0,-1 0 0 0 0,1 0 0 0 0,-1 0 0 0 0,1 1 0 0 0,0-1-1 0 0,0 0 1 0 0,0 0 0 0 0,-1 0 0 0 0,1 0 0 0 0,0-1 0 0 0,0 1 0 0 0,0 0-1 0 0,0 0 1 0 0,1 0-4 0 0,73 20 1680 0 0,-74-21-1657 0 0,0 1-1 0 0,0-1 0 0 0,1 1 1 0 0,-1-1-1 0 0,0 0 0 0 0,1 0 1 0 0,-1 0-1 0 0,0 1 1 0 0,1-1-1 0 0,-1 0 0 0 0,0-1 1 0 0,1 1-1 0 0,-1 0 0 0 0,0 0 1 0 0,1 0-1 0 0,-1-1 1 0 0,0 1-1 0 0,0-1 0 0 0,1 1 1 0 0,-1-1-1 0 0,0 1 0 0 0,0-1 1 0 0,0 0-1 0 0,0 0 1 0 0,1 0-1 0 0,-1 1 0 0 0,0-1 1 0 0,-1 0-1 0 0,1 0 0 0 0,0 0 1 0 0,0 0-1 0 0,0-1 1 0 0,-1 1-1 0 0,1 0 0 0 0,0 0 1 0 0,-1 0-1 0 0,1-1 0 0 0,-1 1 1 0 0,1 0-1 0 0,-1 0 1 0 0,0-1-1 0 0,0 1 0 0 0,1 0 1 0 0,-1-1-1 0 0,0 1 0 0 0,0 0 1 0 0,0-1-1 0 0,-1 1 0 0 0,1-1-22 0 0,-77 4-4394 0 0,49 12-1502 0 0,19-7-3243 0 0</inkml:trace>
  <inkml:trace contextRef="#ctx0" brushRef="#br0" timeOffset="127717.182">4369 1775 3161 0 0,'0'0'2'0'0,"0"0"-20"0"0,0 0-5 0 0,0 0 10 0 0,0 0 17 0 0,0 0 4 0 0,0 0 2 0 0,0 0 14 0 0,0 0 15 0 0,0 0 10 0 0,0 0 10 0 0,45 8 136 0 0,465-7-373 0 0,-44-14-164 0 0,-303 34 64 0 0,210-33 336 0 0,-41 6 122 0 0,-21 26-292 0 0,239-28 328 0 0,-245-27 34 0 0,340 20-131 0 0,233 7-2 0 0,-75-23 673 0 0,-296 11 11 0 0,325 3-294 0 0,-170 0-480 0 0,377 26 72 0 0,-425-9-183 0 0,-149 2 396 0 0,84-19-386 0 0,107-17-96 0 0,-358 24-491 0 0,109 13-164 0 0,178-15 534 0 0,-57 22 389 0 0,-182-13-101 0 0,-260 20-2244 0 0,-86-17 441 0 0</inkml:trace>
  <inkml:trace contextRef="#ctx0" brushRef="#br0" timeOffset="129314.428">17174 1984 0 0 0,'0'0'753'0'0,"0"0"318"0"0,0 0-130 0 0,0 0-355 0 0,0 0-354 0 0,0 0-68 0 0,0 0 55 0 0,0 0 87 0 0,15 1 3522 0 0,64-92 1060 0 0,17-92-3146 0 0,-54 30-1231 0 0,-4 74-473 0 0,-45 84-3134 0 0,-40 57 2770 0 0,-151 304 46 0 0,167-256 818 0 0,37-141 5196 0 0,25-22-6508 0 0,-23 39 1269 0 0,95-197-1120 0 0,-100 202 1874 0 0,0 0-4021 0 0,-7 21-3057 0 0,-4 20 452 0 0,3-25 1161 0 0</inkml:trace>
  <inkml:trace contextRef="#ctx0" brushRef="#br0" timeOffset="130133.329">17114 2025 8434 0 0,'0'0'1625'0'0,"0"0"-170"0"0,0 0-536 0 0,0 0-447 0 0,0 0-246 0 0,0 0-54 0 0,0 0 111 0 0,0 0 194 0 0,0 0 114 0 0,0 0-23 0 0,0 0-125 0 0,0 0-185 0 0,3-6-147 0 0,61-49-598 0 0,-14 8 2052 0 0,-49 46-1603 0 0,-1 0 1 0 0,1 0-1 0 0,-1 0 0 0 0,1 0 1 0 0,-1 0-1 0 0,0 0 1 0 0,1 0-1 0 0,-1 0 0 0 0,0 0 1 0 0,0 0-1 0 0,0 0 1 0 0,0 0-1 0 0,0 0 1 0 0,0 0-1 0 0,0 0 0 0 0,0 0 1 0 0,0 0-1 0 0,0 0 1 0 0,0 0-1 0 0,-1 0 0 0 0,1 0 1 0 0,0 0-1 0 0,-1 0 1 0 0,1 0-1 0 0,-1 0 0 0 0,1 0 1 0 0,-1 0-1 0 0,0 0 1 0 0,1 0-1 0 0,-1 1 1 0 0,0-1-1 0 0,1 0 0 0 0,-1 0 1 0 0,0 1-1 0 0,0-1 1 0 0,0 1-1 0 0,0-1 0 0 0,0 0 1 0 0,1 1-1 0 0,-1 0 1 0 0,0-1-1 0 0,0 1 1 0 0,0 0-1 0 0,0-1 0 0 0,-1 1 1 0 0,1 0-1 0 0,0 0 1 0 0,0 0-1 0 0,0 0 0 0 0,0 0 1 0 0,0 0-1 0 0,0 0 1 0 0,0 0-1 0 0,0 0 0 0 0,0 0 1 0 0,0 1-1 0 0,0-1 1 0 0,0 0-1 0 0,0 1 1 0 0,-1 0 37 0 0,-77 29-2259 0 0,68 22 3584 0 0,14-50-1150 0 0,1 1-1 0 0,-1-1 1 0 0,1 1 0 0 0,-1-1 0 0 0,1 0-1 0 0,0 0 1 0 0,0-1 0 0 0,0 1 0 0 0,0-1-1 0 0,1 0 1 0 0,-1 0 0 0 0,0 0 0 0 0,0-1 0 0 0,1 0-1 0 0,-1 1 1 0 0,0-1 0 0 0,1-1 0 0 0,-1 1-1 0 0,0-1 1 0 0,2 0-175 0 0,4 1 306 0 0,-8 0-267 0 0,1 0 1 0 0,0-1-1 0 0,0 1 0 0 0,0-1 1 0 0,0 1-1 0 0,-1-1 0 0 0,1 0 1 0 0,0 0-1 0 0,-1-1 1 0 0,1 1-1 0 0,-1 0 0 0 0,1-1 1 0 0,-1 1-1 0 0,1-1 1 0 0,-1 0-1 0 0,0 0 0 0 0,0 0 1 0 0,0 0-1 0 0,0 0 0 0 0,0-1 1 0 0,-1 1-1 0 0,1 0 1 0 0,-1-1-1 0 0,1 1 0 0 0,-1-1 1 0 0,0 0-1 0 0,0 1 1 0 0,0-1-1 0 0,0 0 0 0 0,-1 0 1 0 0,1 1-1 0 0,-1-1 0 0 0,0 0 1 0 0,1 0-1 0 0,-1 0 1 0 0,-1 0-1 0 0,1 0 0 0 0,0 0 1 0 0,-1 1-1 0 0,1-2-39 0 0,-1 2-75 0 0,0-1-1 0 0,1 1 1 0 0,-1-1 0 0 0,0 1-1 0 0,0-1 1 0 0,-1 1 0 0 0,1 0-1 0 0,0 0 1 0 0,-1-1 0 0 0,0 1-1 0 0,1 0 1 0 0,-1 0-1 0 0,0 0 1 0 0,0 1 0 0 0,0-1-1 0 0,0 0 1 0 0,0 1 0 0 0,-1-1-1 0 0,1 1 1 0 0,0 0 0 0 0,-1 0-1 0 0,1 0 1 0 0,-1 0-1 0 0,1 0 1 0 0,-1 0 0 0 0,1 1-1 0 0,-1-1 1 0 0,0 1 0 0 0,1 0-1 0 0,-2 0 76 0 0,1-1-62 0 0,0 1 1 0 0,0-1-1 0 0,0 1 0 0 0,0 0 0 0 0,0 0 0 0 0,0 1 0 0 0,0-1 1 0 0,0 1-1 0 0,0-1 0 0 0,0 1 0 0 0,0 0 0 0 0,0 0 0 0 0,0 0 1 0 0,1 1-1 0 0,-1-1 0 0 0,0 1 0 0 0,1-1 0 0 0,-1 1 0 0 0,1 0 0 0 0,-1 0 1 0 0,1 0-1 0 0,0 0 0 0 0,0 0 0 0 0,0 1 0 0 0,0-1 0 0 0,0 1 1 0 0,1-1-1 0 0,-1 1 0 0 0,1 0 0 0 0,-1-1 0 0 0,1 1 0 0 0,0 0 1 0 0,0 0-1 0 0,1 0 0 0 0,-1 0 0 0 0,0 0 0 0 0,1 0 0 0 0,0 0 0 0 0,0 0 1 0 0,0 0-1 0 0,0 0 0 0 0,0 0 0 0 0,0 1 62 0 0,2-1 81 0 0,0 0 1 0 0,0-1-1 0 0,0 1 0 0 0,1 0 0 0 0,-1-1 0 0 0,0 0 1 0 0,1 1-1 0 0,0-1 0 0 0,-1 0 0 0 0,1-1 1 0 0,0 1-1 0 0,0 0 0 0 0,0-1 0 0 0,0 1 1 0 0,0-1-1 0 0,1 0 0 0 0,-1 0 0 0 0,0 0 1 0 0,1-1-1 0 0,-1 1 0 0 0,0-1 0 0 0,1 0 0 0 0,-1 0 1 0 0,1 0-1 0 0,-1 0 0 0 0,0 0 0 0 0,1-1 1 0 0,-1 0-1 0 0,0 1 0 0 0,1-1 0 0 0,-1 0 1 0 0,0-1-1 0 0,0 1 0 0 0,0-1 0 0 0,0 1 1 0 0,0-1-1 0 0,0 0 0 0 0,-1 0 0 0 0,1 0 0 0 0,0 0 1 0 0,-1-1-1 0 0,0 1 0 0 0,1-1 0 0 0,-1 1 1 0 0,0-1-1 0 0,0-1-81 0 0,0 2-28 0 0,-1-1 1 0 0,1 0-1 0 0,-1 1 1 0 0,0-1-1 0 0,0 0 0 0 0,0 0 1 0 0,0 0-1 0 0,0 0 1 0 0,-1 0-1 0 0,1 0 0 0 0,-1 0 1 0 0,0 0-1 0 0,0 0 1 0 0,0 0-1 0 0,0 0 0 0 0,0 0 1 0 0,-1 0-1 0 0,1 0 1 0 0,-1 0-1 0 0,0 0 1 0 0,0 0-1 0 0,0 0 0 0 0,-1 0 1 0 0,1 0-1 0 0,0 1 1 0 0,-1-1-1 0 0,0 0 0 0 0,0 1 1 0 0,0 0-1 0 0,0-1 1 0 0,0 1-1 0 0,0 0 0 0 0,0 0 1 0 0,-1 0-1 0 0,1 0 1 0 0,-1 1-1 0 0,1-1 0 0 0,-1 1 1 0 0,0-1-1 0 0,0 1 1 0 0,0 0-1 0 0,1 0 1 0 0,-1 0-1 0 0,0 1 0 0 0,0-1 1 0 0,0 1-1 0 0,-1-1 1 0 0,0 1 27 0 0,-39 44-1939 0 0,31-20-1756 0 0,10-19 1963 0 0,-4 7-7438 0 0</inkml:trace>
  <inkml:trace contextRef="#ctx0" brushRef="#br0" timeOffset="140527.94">17484 1646 1528 0 0,'0'0'502'0'0,"0"0"-314"0"0,0 0-136 0 0,0 0-26 0 0,0 0-3 0 0,0 0-6 0 0,0 0 0 0 0,0 0-1 0 0,0 0 1 0 0,0 0 6 0 0,1 46 290 0 0,29 136-306 0 0,-3-89-23 0 0,-5 116 1776 0 0,-22-186-1713 0 0,-12 130 29 0 0,-12 209 212 0 0,36 44 1579 0 0,2-318-1709 0 0,1 33 695 0 0,-3 179 356 0 0,2 0-283 0 0,4 39 549 0 0,-39 164-1063 0 0,51-243 1067 0 0,4 26-1408 0 0,-14 12 1102 0 0,0 58 698 0 0,-11-2-1309 0 0,-16-117-84 0 0,6 292 151 0 0,26-207 25 0 0,-8-133-498 0 0,-28 201 686 0 0,11-159-843 0 0,-4-204-358 0 0,7-45-2392 0 0,10-1-833 0 0,-8 43 6137 0 0,-5-22-2509 0 0,1 0 1 0 0,-1 0 0 0 0,1 0-1 0 0,-1 0 1 0 0,1 1-1 0 0,0-1 1 0 0,0-1 0 0 0,0 1-1 0 0,0 0 1 0 0,0 0 0 0 0,0 0-1 0 0,0 0 1 0 0,1-1 0 0 0,-1 1-1 0 0,1-1 1 0 0,-1 1 0 0 0,1-1-1 0 0,-1 1 1 0 0,1-1-1 0 0,0 0 1 0 0,0 0 0 0 0,0 0-1 0 0,0 0 1 0 0,0 0 0 0 0,0 0-1 0 0,0 0 1 0 0,0-1 0 0 0,0 1-1 0 0,0-1 1 0 0,0 0-1 0 0,0 1 1 0 0,0-1 0 0 0,0 0-1 0 0,1 0 1 0 0,-1 0 0 0 0,2-1-45 0 0,-4-47 821 0 0,-2 44-827 0 0,1 1 0 0 0,-1-1 0 0 0,0 1 0 0 0,0 0 0 0 0,0 0 0 0 0,0 0 0 0 0,0 0 0 0 0,-1 0 0 0 0,0 0 0 0 0,1 0 0 0 0,-1 1 0 0 0,0 0 0 0 0,0-1-1 0 0,0 1 1 0 0,-1 0 0 0 0,1 1 0 0 0,0-1 0 0 0,-1 0 0 0 0,1 1 0 0 0,-1 0 0 0 0,0 0 0 0 0,1 0 0 0 0,-1 0 0 0 0,0 1 0 0 0,0-1 0 0 0,1 1 0 0 0,-1 0 0 0 0,-4 0 6 0 0,6 4 45 0 0,-1-1 1 0 0,0 1-1 0 0,1-1 1 0 0,-1 1-1 0 0,1 0 1 0 0,0 0-1 0 0,1 0 1 0 0,-1 0-1 0 0,1 0 1 0 0,-1 0-1 0 0,1 0 1 0 0,0 0-1 0 0,1 1 1 0 0,-1-1-1 0 0,1 0 1 0 0,0 1-1 0 0,0-1 1 0 0,0 0-1 0 0,1 1 1 0 0,-1-1-1 0 0,1 0 1 0 0,0 1-1 0 0,0-1 1 0 0,1 0-1 0 0,-1 0 1 0 0,3 4-46 0 0,-1-4 29 0 0,-1-1 1 0 0,2 0 0 0 0,-1 1-1 0 0,0-1 1 0 0,1-1-1 0 0,-1 1 1 0 0,1 0-1 0 0,0-1 1 0 0,0 1 0 0 0,0-1-1 0 0,0-1 1 0 0,0 1-1 0 0,1 0 1 0 0,-1-1 0 0 0,0 0-1 0 0,1 0 1 0 0,-1 0-1 0 0,1 0 1 0 0,-1-1 0 0 0,1 0-1 0 0,0 0 1 0 0,-1 0-1 0 0,1-1 1 0 0,-1 1 0 0 0,2-1-30 0 0,-1 1 36 0 0,-17-38 1268 0 0,10 35-1300 0 0,-1 0 0 0 0,0 0 0 0 0,1 1 1 0 0,-1-1-1 0 0,-1 1 0 0 0,1-1 0 0 0,0 1 0 0 0,0 0 0 0 0,-1 0 0 0 0,1 1 0 0 0,-1-1 0 0 0,0 1 1 0 0,1 0-1 0 0,-1 0 0 0 0,0 0 0 0 0,0 0 0 0 0,0 1 0 0 0,0-1 0 0 0,0 1 0 0 0,1 0 0 0 0,-1 0 1 0 0,0 1-1 0 0,0-1 0 0 0,0 1 0 0 0,-3 0-4 0 0,6 1-17 0 0,0 0 1 0 0,0 0-1 0 0,0-1 1 0 0,1 1-1 0 0,-1 0 1 0 0,0 0-1 0 0,1 0 0 0 0,-1 0 1 0 0,1 0-1 0 0,0 0 1 0 0,0 0-1 0 0,0 0 1 0 0,0 0-1 0 0,0 0 1 0 0,0 0-1 0 0,0 0 1 0 0,1 0-1 0 0,-1 0 0 0 0,1 0 1 0 0,-1 0-1 0 0,1 0 1 0 0,0 0-1 0 0,0-1 1 0 0,0 1-1 0 0,0 0 1 0 0,0 0-1 0 0,0-1 0 0 0,0 1 1 0 0,0-1-1 0 0,1 1 1 0 0,-1-1-1 0 0,1 1 1 0 0,-1-1-1 0 0,1 0 1 0 0,0 0-1 0 0,-1 0 1 0 0,1 0-1 0 0,0 0 0 0 0,1 1 17 0 0,-2-1 18 0 0,1 0 0 0 0,-1 0 0 0 0,0 0 0 0 0,1 0-1 0 0,-1-1 1 0 0,1 1 0 0 0,-1 0 0 0 0,1 0 0 0 0,-1-1 0 0 0,1 1-1 0 0,-1-1 1 0 0,1 0 0 0 0,0 1 0 0 0,-1-1 0 0 0,1 0 0 0 0,0 0-1 0 0,-1 0 1 0 0,1 0 0 0 0,-1 0 0 0 0,1 0 0 0 0,0-1-1 0 0,-1 1 1 0 0,1 0 0 0 0,0-1 0 0 0,-1 0 0 0 0,1 1 0 0 0,-1-1-1 0 0,1 0 1 0 0,-1 1 0 0 0,0-1 0 0 0,1 0 0 0 0,-1 0 0 0 0,0 0-1 0 0,1-1 1 0 0,-1 1 0 0 0,0 0 0 0 0,0 0 0 0 0,0-1-1 0 0,0 1 1 0 0,0 0 0 0 0,0-1 0 0 0,-1 1 0 0 0,1-1 0 0 0,0 1-1 0 0,-1-1 1 0 0,1 1 0 0 0,-1-1 0 0 0,0 0 0 0 0,1 1-1 0 0,-1-1 1 0 0,0 0 0 0 0,0 1 0 0 0,0-1 0 0 0,0 1 0 0 0,0-3-18 0 0,-4 1 114 0 0,0 1 1 0 0,1-1-1 0 0,-1 0 1 0 0,0 1-1 0 0,-1 0 1 0 0,1 0 0 0 0,0 0-1 0 0,-1 1 1 0 0,1-1-1 0 0,-1 1 1 0 0,1 0-1 0 0,-1 0 1 0 0,1 0 0 0 0,-1 1-1 0 0,0 0 1 0 0,0 0-1 0 0,1 0 1 0 0,-1 0-1 0 0,0 1 1 0 0,1 0-1 0 0,-4 1-114 0 0,22 41-4408 0 0,-6-35-519 0 0,0-2-5899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9:2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449 545 6433 0 0,'0'0'739'0'0,"0"0"-252"0"0,0 0 14 0 0,0 0-43 0 0,0 0-9 0 0,0 0 71 0 0,0 0 195 0 0,0 0 261 0 0,0 0 139 0 0,0 0 34 0 0,3 11-71 0 0,8 32-103 0 0,64-32 2305 0 0,-46-14-3045 0 0,-1-2 1 0 0,-1-1 0 0 0,1-2-1 0 0,-1 0 1 0 0,0-2-1 0 0,-1-1 1 0 0,0-1 0 0 0,-1-1-1 0 0,-1-1 1 0 0,0-1-1 0 0,0-1 1 0 0,13-14-236 0 0,-29 25 18 0 0,1 0 1 0 0,-1-1-1 0 0,0-1 1 0 0,0 0-1 0 0,-1 0 1 0 0,0 0-1 0 0,0-1 1 0 0,-1 0-1 0 0,0 0 1 0 0,0 0-1 0 0,-1-1 1 0 0,0 0-1 0 0,-1 0 1 0 0,0 0-1 0 0,0-1 1 0 0,-1 1-1 0 0,0-1 1 0 0,0 0-1 0 0,-1 0 1 0 0,-1 0-1 0 0,0 0 1 0 0,0 0-1 0 0,-1-1 0 0 0,0 1 1 0 0,-1 0-1 0 0,0 0 1 0 0,0 0-1 0 0,-1 0 1 0 0,-1 0-1 0 0,0 0 1 0 0,0 0-1 0 0,-1 1 1 0 0,0 0-1 0 0,0 0 1 0 0,-3-4-19 0 0,-11-2-60 0 0,0 0 1 0 0,0 2 0 0 0,-1 0-1 0 0,-1 2 1 0 0,0 0-1 0 0,-1 1 1 0 0,0 1-1 0 0,0 0 1 0 0,-1 2 0 0 0,0 1-1 0 0,-1 1 1 0 0,1 0-1 0 0,-1 2 1 0 0,0 1 0 0 0,0 0-1 0 0,0 2 1 0 0,1 1-1 0 0,-1 0 1 0 0,0 2 0 0 0,-8 2 59 0 0,22-5-14 0 0,0 1 0 0 0,-1 0 0 0 0,1 1 0 0 0,0 0 0 0 0,0 0 0 0 0,0 1 1 0 0,1 0-1 0 0,-1 0 0 0 0,1 1 0 0 0,-1 0 0 0 0,1 1 0 0 0,1 0 0 0 0,-1 0 1 0 0,0 1-1 0 0,1 0 0 0 0,0 0 0 0 0,1 0 0 0 0,0 1 0 0 0,0 0 0 0 0,0 0 1 0 0,0 1-1 0 0,1 0 0 0 0,1 0 0 0 0,-1 0 0 0 0,1 0 0 0 0,1 1 0 0 0,0 0 1 0 0,0-1-1 0 0,0 1 0 0 0,1 0 0 0 0,-1 8 14 0 0,3 12 10 0 0,1 1 1 0 0,2-1-1 0 0,1 1 0 0 0,1-1 0 0 0,1 0 1 0 0,1-1-1 0 0,2 0 0 0 0,1 0 0 0 0,1-1 1 0 0,2 0-1 0 0,0 0 0 0 0,2-2 1 0 0,0 0-1 0 0,2-1 0 0 0,1 0 0 0 0,1-1 1 0 0,1-1-1 0 0,1-1 0 0 0,0-1 0 0 0,2-1 1 0 0,0-1-1 0 0,1-1 0 0 0,17 9-10 0 0,45 35 106 0 0,-50-38-85 0 0,-2 2 0 0 0,-1 1 1 0 0,-1 2-1 0 0,-1 1 0 0 0,21 27-21 0 0,-49-54 14 0 0,0 1 0 0 0,0 0 0 0 0,0 0 0 0 0,-1 1 0 0 0,1-1 0 0 0,-1 0 0 0 0,0 1 0 0 0,0 0 0 0 0,0-1 0 0 0,0 1 0 0 0,-1 0-1 0 0,0 0 1 0 0,0 0 0 0 0,0 0 0 0 0,0 0 0 0 0,0 0 0 0 0,-1 0 0 0 0,0 0 0 0 0,0 0 0 0 0,0 0 0 0 0,0 1 0 0 0,-1-1 0 0 0,1 0 0 0 0,-1 0 0 0 0,0 0 0 0 0,0 0 0 0 0,-1 0-1 0 0,1-1 1 0 0,-1 1 0 0 0,0 0 0 0 0,0-1 0 0 0,0 1 0 0 0,0-1 0 0 0,-1 1 0 0 0,1-1 0 0 0,-1 0 0 0 0,0 0 0 0 0,0 0 0 0 0,0-1 0 0 0,0 1 0 0 0,-1-1 0 0 0,-2 2-14 0 0,-36 18 101 0 0,0-3 0 0 0,-1-1 1 0 0,-1-3-1 0 0,0-1 0 0 0,-1-2 1 0 0,-1-2-1 0 0,0-2 0 0 0,0-2 1 0 0,-45-1-102 0 0,68-3 31 0 0,-5 3 42 0 0,-1-1 0 0 0,1-2 1 0 0,-1-1-1 0 0,0-1 1 0 0,1-2-1 0 0,-1 0 1 0 0,1-2-1 0 0,0-1 1 0 0,0-2-1 0 0,0 0 1 0 0,1-2-1 0 0,-11-5-73 0 0,35 12 1 0 0,-1 0 0 0 0,1-1 0 0 0,0 1-1 0 0,0 0 1 0 0,0-1 0 0 0,0 0 0 0 0,1 1 0 0 0,-1-1-1 0 0,1 0 1 0 0,-1-1 0 0 0,1 1 0 0 0,0 0 0 0 0,0-1 0 0 0,0 1-1 0 0,1-1 1 0 0,-1 1 0 0 0,1-1 0 0 0,0 0 0 0 0,0 0 0 0 0,0 1-1 0 0,1-1 1 0 0,-1 0 0 0 0,1 0 0 0 0,0 0 0 0 0,0 0 0 0 0,0 0-1 0 0,1 0 1 0 0,-1 1 0 0 0,1-1 0 0 0,0 0 0 0 0,0 0-1 0 0,0 0 1 0 0,1 1 0 0 0,-1-1 0 0 0,3-2-1 0 0,83-113-342 0 0,-38 76 310 0 0,2 2 0 0 0,2 2 0 0 0,2 3 0 0 0,1 3 0 0 0,2 1 0 0 0,1 4 0 0 0,1 2 0 0 0,14-2 32 0 0,63-22-1918 0 0,-45 22-6003 0 0,-64 21-2699 0 0</inkml:trace>
  <inkml:trace contextRef="#ctx0" brushRef="#br0" timeOffset="1083.915">1615 189 16668 0 0,'0'0'54'0'0,"0"0"114"0"0,0 0-37 0 0,0 0-151 0 0,0 0-123 0 0,0 0-105 0 0,0 0-107 0 0,0 0-99 0 0,0 0-32 0 0,0 0 18 0 0,0 0 111 0 0,-21-6 170 0 0,-69-15 164 0 0,89 21 30 0 0,0-1-1 0 0,-1 1 0 0 0,1 0 0 0 0,-1 0 0 0 0,1 0 0 0 0,0 0 1 0 0,-1 0-1 0 0,1 0 0 0 0,-1 0 0 0 0,1 0 0 0 0,0 0 0 0 0,-1 1 1 0 0,1-1-1 0 0,0 1 0 0 0,-1-1 0 0 0,1 1 0 0 0,0-1 0 0 0,0 1 1 0 0,-1 0-1 0 0,1 0 0 0 0,0-1 0 0 0,0 1 0 0 0,0 0 1 0 0,0 0-1 0 0,0 0 0 0 0,0 0 0 0 0,0 0 0 0 0,0 0 0 0 0,1 1 1 0 0,-1-1-1 0 0,0 0 0 0 0,1 0 0 0 0,-1 1 0 0 0,1-1 0 0 0,-1 0 1 0 0,1 1-1 0 0,-1-1 0 0 0,1 0 0 0 0,0 2-6 0 0,-3 5 69 0 0,-8 26 56 0 0,1 1 0 0 0,2 0 0 0 0,2 0 0 0 0,1 1 0 0 0,1 0 0 0 0,2-1 0 0 0,2 1 0 0 0,3 28-125 0 0,-2-18 35 0 0,8 116 35 0 0,7-1 0 0 0,7-1 1 0 0,7-1-1 0 0,22 55-70 0 0,59 117 444 0 0,-118-328 4129 0 0,-37-22-4190 0 0,42 19-252 0 0,-131-57-391 0 0,-80-42-5688 0 0,210 97 5706 0 0,0 1 1 0 0,0-1 0 0 0,1 1 0 0 0,-1-1 0 0 0,0 0 0 0 0,0 0 0 0 0,1 0 0 0 0,-1 0 0 0 0,1 0 0 0 0,0-1 0 0 0,0 1-1 0 0,0-1 1 0 0,0 0 0 0 0,0 1 0 0 0,0-1 0 0 0,1 0 0 0 0,-1 0 0 0 0,1 0 0 0 0,0 0 0 0 0,0 0 0 0 0,0 0-1 0 0,0-1 1 0 0,1 1 0 0 0,-1 0 0 0 0,1 0 0 0 0,0-1 0 0 0,0 1 0 0 0,0 0 0 0 0,0-1 0 0 0,0 1 0 0 0,1 0-1 0 0,0 0 1 0 0,-1-1 0 0 0,1 1 0 0 0,0 0 0 0 0,1 0 0 0 0,-1 0 241 0 0,131-98 1019 0 0,-54 46 3387 0 0,-34 18-1133 0 0,26-18 224 0 0,-17 28-4055 0 0,90-71-13266 0 0,-128 87 9703 0 0</inkml:trace>
  <inkml:trace contextRef="#ctx0" brushRef="#br0" timeOffset="1434.181">1985 483 7546 0 0,'0'0'1871'0'0,"0"0"-94"0"0,0 0-612 0 0,0 0-795 0 0,0 0-594 0 0,0 0-58 0 0,0 0 319 0 0,0 0 460 0 0,0 0 361 0 0,0 0-37 0 0,0 0-152 0 0,0 0-85 0 0,0 31-59 0 0,9 236 587 0 0,-6-217-965 0 0,-2-10-105 0 0,1 0-1 0 0,2-1 0 0 0,2 0 0 0 0,2 0 0 0 0,1 0 0 0 0,2-1 0 0 0,3 4-41 0 0,-13-39 67 0 0,1 1 0 0 0,0 0 0 0 0,-1-1 0 0 0,1 0-1 0 0,1 1 1 0 0,-1-1 0 0 0,0 0 0 0 0,1 0 0 0 0,0 0 0 0 0,-1-1 0 0 0,1 1-1 0 0,0-1 1 0 0,1 1 0 0 0,-1-1 0 0 0,0 0 0 0 0,1 0 0 0 0,-1-1 0 0 0,1 1-1 0 0,-1-1 1 0 0,1 1 0 0 0,0-1 0 0 0,0 0 0 0 0,1 0-67 0 0,11-64-1518 0 0,-15 43 1087 0 0,0 0-1 0 0,-1 1 1 0 0,-1-1 0 0 0,-1 0-1 0 0,-1 1 1 0 0,0-1-1 0 0,-2 1 1 0 0,0 0 0 0 0,-1 0-1 0 0,-2-1 432 0 0,-14-53 1033 0 0,21 69-898 0 0,1 1 0 0 0,-1-1-1 0 0,1 0 1 0 0,0 0 0 0 0,0 1-1 0 0,0-1 1 0 0,0 0-1 0 0,1 0 1 0 0,-1 1 0 0 0,1-1-1 0 0,0 0 1 0 0,0 1 0 0 0,1-1-1 0 0,-1 1 1 0 0,1-1 0 0 0,-1 1-1 0 0,1 0 1 0 0,0 0-1 0 0,0 0 1 0 0,1 0 0 0 0,-1 0-1 0 0,1 0 1 0 0,-1 0 0 0 0,1 1-1 0 0,0-1 1 0 0,0 1-1 0 0,0 0 1 0 0,0 0 0 0 0,0 0-1 0 0,1 0 1 0 0,-1 1 0 0 0,1-1-1 0 0,-1 1 1 0 0,1 0 0 0 0,-1 0-1 0 0,1 0 1 0 0,0 1-1 0 0,-1-1 1 0 0,1 1 0 0 0,0 0-1 0 0,0 0-134 0 0,163-23 306 0 0,-58 29-7505 0 0,-76-2-3311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9:3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77 3169 0 0,'0'0'92'0'0,"0"0"-48"0"0,0 0-14 0 0,0 0-2 0 0,0 0 10 0 0,0 0 7 0 0,0 0 34 0 0,0 0 86 0 0,0 0 198 0 0,0 0 290 0 0,-4-8 292 0 0,-4-13-315 0 0,-11-26 5844 0 0,-52 47-7124 0 0,-175 80 1490 0 0,219-67-745 0 0,-1 1 0 0 0,2 1-1 0 0,0 1 1 0 0,1 1 0 0 0,0 1 0 0 0,2 1-1 0 0,0 2 1 0 0,1 0 0 0 0,1 1-1 0 0,0 3-94 0 0,-1 4 223 0 0,2 0-1 0 0,1 1 0 0 0,1 1 0 0 0,2 1 0 0 0,1 0 1 0 0,2 1-1 0 0,1 0 0 0 0,1 1 0 0 0,2 1 0 0 0,2-1 1 0 0,1 1-1 0 0,1 1 0 0 0,2-1 0 0 0,2 1 1 0 0,1-1-1 0 0,2 3-222 0 0,4-11 163 0 0,1-1 0 0 0,1 1 0 0 0,2-1-1 0 0,0-1 1 0 0,2 0 0 0 0,0 0 0 0 0,2-1 0 0 0,1-1 0 0 0,0 0 0 0 0,2-1 0 0 0,18 18-163 0 0,-2 3 24 0 0,-27-34 144 0 0,1-1-1 0 0,1 1 0 0 0,-1-1 1 0 0,1-1-1 0 0,1 0 1 0 0,0 0-1 0 0,0 0 1 0 0,0-1-1 0 0,0 0 1 0 0,1-1-1 0 0,0 0 1 0 0,0-1-1 0 0,1 0 0 0 0,-1-1 1 0 0,1 0-1 0 0,0 0 1 0 0,-1-1-1 0 0,1 0 1 0 0,0-1-1 0 0,1-1 1 0 0,-1 1-1 0 0,0-2 1 0 0,9-1-168 0 0,257-48 652 0 0,-246 44-542 0 0,0-1 0 0 0,-1-1 0 0 0,0-2 0 0 0,-1-1 0 0 0,0-1 0 0 0,-1-2 1 0 0,0-1-1 0 0,-1-1 0 0 0,-1-1 0 0 0,0-1 0 0 0,-2-2 0 0 0,0 0 0 0 0,-1-2 0 0 0,9-11-110 0 0,-18 7 20 0 0,-1 0 0 0 0,-2-1 0 0 0,-1 0 0 0 0,-1-1-1 0 0,-1 0 1 0 0,-1-1 0 0 0,-2 1 0 0 0,-1-1 0 0 0,-1 0 0 0 0,-1 0-1 0 0,-2 0 1 0 0,-1-1 0 0 0,-1 1 0 0 0,-2 0 0 0 0,0 1-1 0 0,-2-1 1 0 0,-2 1 0 0 0,0 0 0 0 0,-2 1 0 0 0,-1-1 0 0 0,-4-4-21 0 0,2 0-252 0 0,-1 1-1 0 0,-2 0 1 0 0,-2 2-1 0 0,0 0 1 0 0,-2 1-1 0 0,-1 0 1 0 0,-1 2-1 0 0,-1 1 1 0 0,-2 0-1 0 0,-1 2 254 0 0,13 12-197 0 0,0 0 0 0 0,0 2 0 0 0,-2 0 1 0 0,1 0-1 0 0,-1 1 0 0 0,0 1 0 0 0,0 0 0 0 0,-1 2 0 0 0,0-1 0 0 0,0 2 1 0 0,0 0-1 0 0,-1 1 0 0 0,0 1 0 0 0,1 0 0 0 0,-1 1 0 0 0,0 1 0 0 0,0 1 1 0 0,1 0-1 0 0,-1 1 0 0 0,1 1 0 0 0,-6 1 197 0 0,-16 8-5169 0 0,9-1-5453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04.2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75.82837"/>
      <inkml:brushProperty name="anchorY" value="-1795.33777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66.56787"/>
      <inkml:brushProperty name="anchorY" value="-2930.27026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47.97949"/>
      <inkml:brushProperty name="anchorY" value="-4146.47998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933.10498"/>
      <inkml:brushProperty name="anchorY" value="-5676.02002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261.90234"/>
      <inkml:brushProperty name="anchorY" value="-6961.28711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32.03125"/>
      <inkml:brushProperty name="anchorY" value="-8051.29492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758.74414"/>
      <inkml:brushProperty name="anchorY" value="-9120.36719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360.76563"/>
      <inkml:brushProperty name="anchorY" value="-8451.60352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740.96875"/>
      <inkml:brushProperty name="anchorY" value="-10031.20508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010.96875"/>
      <inkml:brushProperty name="anchorY" value="-11301.20508"/>
      <inkml:brushProperty name="scaleFactor" value="0.5"/>
    </inkml:brush>
  </inkml:definitions>
  <inkml:trace contextRef="#ctx0" brushRef="#br0">138 430 880 0 0,'0'0'0'0'0,"0"0"3065"0"0,0 0-3436 0 0,0 0 1253 0 0,0 0-214 0 0,0 0 320 0 0,0 0 259 0 0,0 0 104 0 0,0 0 61 0 0,0 0-52 0 0,0 0-87 0 0,0 0-192 0 0,0 0-47 0 0,-3 0-266 0 0,0 0-191 0 0,1 0-160 0 0,1 0-355 0 0,1-1 14 0 0,2 0-53 0 0,1-1 24 0 0,2-1 54 0 0,3-1-33 0 0,1-1-23 0 0,4-1-1 0 0,1-1-21 0 0,4-1-6 0 0,1-1 29 0 0,4 0-38 0 0,1-1 12 0 0,1-1 5 0 0,2 0-21 0 0,0 1-3 0 0,-1 0-9 0 0,0 1-17 0 0,0 0-6 0 0,-2 2-27 0 0,-2 1 15 0 0,-1 1-16 0 0,-2 1-42 0 0,-4 2-54 0 0,-2 0-81 0 0,-4 2-104 0 0,-3 0 49 0 0,-2 2 22 0 0,-2 1 158 0 0,-1 1 183 0 0,-2 2 7 0 0,-3 3 65 0 0,-2 1-53 0 0,-4 3-55 0 0,-2 2 33 0 0,-4 2-25 0 0,-2 4-4 0 0,-3 1-8 0 0,-2 2-27 0 0,-2 1-21 0 0,0 2 4 0 0,-1 0-22 0 0,0 2 51 0 0,-1 0-25 0 0,1 1 0 0 0,0 0-8 0 0,1 0-36 0 0,1 1 19 0 0,1 0 19 0 0,1 0-15 0 0,2 0 16 0 0,3-1-51 0 0,1 0-23 0 0,4-1-5 0 0,3 0 7 0 0,3 0 14 0 0,2 0 15 0 0,2-1 35 0 0,3-2 1 0 0,3-2 49 0 0,3-3 26 0 0,3-4 33 0 0,4-3 78 0 0,1-2-36 0 0,4-4 72 0 0,2-3-36 0 0,1-2-25 0 0,3-1 46 0 0,1-3-63 0 0,0-1 9 0 0,2-3-22 0 0,0-1-6 0 0,1-2 38 0 0,-1-1-22 0 0,0-1 9 0 0,0-1-2 0 0,-1-1-47 0 0,-1-1-14 0 0,-2 1-9 0 0,-2 1-38 0 0,-1 0 0 0 0,-3 2-2 0 0,-3 0-21 0 0,-2 2-13 0 0,-3 1-100 0 0,-2 1-244 0 0,-2 1-329 0 0,-2 1-422 0 0,-1 1-512 0 0,-2 1-563 0 0,-1 1-521 0 0,0 0 466 0 0,-1 0-5266 0 0,0 0 9352 0 0</inkml:trace>
  <inkml:trace contextRef="#ctx0" brushRef="#br1" timeOffset="241.428">63 851 15395 0 0,'0'0'0'0'0,"0"0"936"0"0,0 0-149 0 0,0 0-452 0 0,0 0-608 0 0,0 0 71 0 0,0 0-47 0 0,0 0 232 0 0,0 0 269 0 0,0 0-32 0 0,0 0 30 0 0,0 0-58 0 0,0 0-20 0 0,0 0-64 0 0,31-12-33 0 0,8-2-24 0 0,7-2-46 0 0,1 0-46 0 0,-1 1-243 0 0,-3 1-571 0 0,-2 2-732 0 0,-2 1-1408 0 0,-4 1-173 0 0,-4 1-6914 0 0,-8 3 12587 0 0</inkml:trace>
  <inkml:trace contextRef="#ctx0" brushRef="#br2" timeOffset="681.006">778 901 9218 0 0,'0'0'0'0'0,"0"0"1352"0"0,0 0-989 0 0,0 0 423 0 0,0 0-126 0 0,0 0 116 0 0,0 0 69 0 0,0 0 28 0 0,0 0-73 0 0,0 0-188 0 0,33-2-43 0 0,6-1-134 0 0,6-2-98 0 0,-2-2-67 0 0,-4-1-78 0 0,-4-3 21 0 0,-4 0-42 0 0,-3-3-19 0 0,-2 0 13 0 0,0-2-62 0 0,-1-2-2 0 0,0 0-2 0 0,0-2-31 0 0,-1-1 8 0 0,0 0-13 0 0,-2-2-17 0 0,-2 0 5 0 0,-1-1-40 0 0,-3 1-18 0 0,-2 0-34 0 0,-3 1-78 0 0,-4 1-18 0 0,-3 1-77 0 0,-2 2-30 0 0,-5 1-146 0 0,-3 1-115 0 0,-5 1-43 0 0,-3 1-86 0 0,-5 2 79 0 0,-4 2 81 0 0,-4 3 16 0 0,-2 3 88 0 0,-2 2 75 0 0,-2 4 89 0 0,-1 4 123 0 0,1 4 59 0 0,0 3 89 0 0,2 3 33 0 0,1 3 27 0 0,2 2 18 0 0,3 2-2 0 0,2 1-62 0 0,4 0-10 0 0,4 2-66 0 0,4 1-4 0 0,3 0-14 0 0,4 0 28 0 0,5 0 47 0 0,4 0 16 0 0,4-2-37 0 0,6-1-238 0 0,3-4-325 0 0,6-3-494 0 0,3-5-761 0 0,4-4-832 0 0,2-4-1706 0 0,-2-3-336 0 0,-7-1 5559 0 0</inkml:trace>
  <inkml:trace contextRef="#ctx0" brushRef="#br3" timeOffset="1173.667">1586 213 10714 0 0,'0'0'0'0'0,"0"0"-320"0"0,0 0-37 0 0,0 0 85 0 0,0 0 318 0 0,0 0 445 0 0,0 0 37 0 0,0 0 102 0 0,0 0 150 0 0,0 0-108 0 0,0 0-4 0 0,0 0-62 0 0,0 0-166 0 0,0 0 79 0 0,16 35-111 0 0,3 6-86 0 0,1 6-34 0 0,-1-2-121 0 0,-2-2-48 0 0,-2-5-24 0 0,-3-4-59 0 0,-1-5-26 0 0,-1-5 32 0 0,-1-4 4 0 0,-1-5 28 0 0,-1-4 40 0 0,0-3 29 0 0,-2-4 52 0 0,0-2 129 0 0,-1-1 42 0 0,-1-3 9 0 0,1-1-76 0 0,-1-3-190 0 0,2-3-183 0 0,0-3-133 0 0,1-4-134 0 0,0-2-104 0 0,2-4-135 0 0,1-2-133 0 0,0-1-42 0 0,0-2-79 0 0,1 0 22 0 0,-1 1 99 0 0,1 0 71 0 0,-1 1 249 0 0,-1 2 173 0 0,0 2 157 0 0,-2 3 121 0 0,0 3 23 0 0,0 2 56 0 0,-1 4-35 0 0,-1 3-14 0 0,-1 2-34 0 0,0 2 73 0 0,0 2 106 0 0,0 1 141 0 0,0 3 110 0 0,1 3 40 0 0,0 3 4 0 0,1 2-66 0 0,1 4-82 0 0,0 3-75 0 0,0 2-128 0 0,1 2-29 0 0,0 2-41 0 0,1 1-35 0 0,-1-1-51 0 0,2-2-82 0 0,0-3 0 0 0,1-4 47 0 0,1-3 66 0 0,1-3 115 0 0,2-4-53 0 0,0-2-273 0 0,2-3-413 0 0,2-2-602 0 0,0-3-841 0 0,3-3-980 0 0,0-2 425 0 0,-1-2-5197 0 0,-5 2 9646 0 0</inkml:trace>
  <inkml:trace contextRef="#ctx0" brushRef="#br4" timeOffset="1756.874">2431 252 11522 0 0,'0'0'0'0'0,"0"0"529"0"0,0 0-207 0 0,0 0 4 0 0,0 0 51 0 0,0 0-73 0 0,0 0-24 0 0,0 0-12 0 0,0 0 18 0 0,0 0 75 0 0,0 0-11 0 0,0 0-1 0 0,0 0 14 0 0,0 0 14 0 0,0 0 6 0 0,20 26 9 0 0,3 0 17 0 0,3 0-87 0 0,-1-5 16 0 0,-1-7-73 0 0,-2-7-68 0 0,-2-7-4 0 0,-1-5-71 0 0,-1-4-13 0 0,1-3-1 0 0,1-2-4 0 0,0-2-19 0 0,0-2-41 0 0,1-1-54 0 0,0-1 39 0 0,0 0-36 0 0,0 0 10 0 0,-2 1-3 0 0,-1-1-112 0 0,-2 2-24 0 0,-3 0-93 0 0,-3 1-169 0 0,-3 1-165 0 0,-2 1-341 0 0,-4 0-175 0 0,-2 0-121 0 0,-5 2 4 0 0,-3-1 185 0 0,-5 2 156 0 0,-4 2 118 0 0,-4 2 258 0 0,-3 2 168 0 0,-2 4 152 0 0,-2 2 262 0 0,-2 5 122 0 0,1 3 214 0 0,-1 3 139 0 0,0 2-66 0 0,2 3 29 0 0,1 1-87 0 0,2 1-81 0 0,2 0 37 0 0,3 1-49 0 0,5-1-17 0 0,2 1-33 0 0,5 0-22 0 0,4-1-15 0 0,2 0-18 0 0,4 0 2 0 0,3 0-11 0 0,4-1-16 0 0,3-1 31 0 0,4-1-19 0 0,2-2-31 0 0,2-2 10 0 0,3-2-44 0 0,0-2 2 0 0,2-3-40 0 0,0-2-9 0 0,1 0-38 0 0,0-2-19 0 0,0-2-17 0 0,-1 0 20 0 0,0-2 2 0 0,-2 0 9 0 0,-1-1 8 0 0,-1 0 27 0 0,-2 0 49 0 0,-1 1 91 0 0,-1 0 6 0 0,-2 1 26 0 0,0 0 213 0 0,-2 1-87 0 0,0-1 49 0 0,-1 2-54 0 0,0-1-256 0 0,0 1-13 0 0,-1 1-43 0 0,1-1-23 0 0,1 0 2 0 0,1 0-3 0 0,1 0-28 0 0,2 0 8 0 0,1 0-32 0 0,3 0 8 0 0,2 0 14 0 0,2 0-23 0 0,1 0 17 0 0,2 0-15 0 0,2-1-5 0 0,1 0-36 0 0,-1 1-18 0 0,0-1-17 0 0,-1 1-36 0 0,0 0-29 0 0,-1-1-153 0 0,-2 1-203 0 0,-1-1-224 0 0,-2 1-378 0 0,-1-1-478 0 0,-3 1-479 0 0,-1 0-961 0 0,-3 0-474 0 0,-3 0-6710 0 0,-4 1 12688 0 0</inkml:trace>
  <inkml:trace contextRef="#ctx0" brushRef="#br5" timeOffset="2926.042">1 2085 12363 0 0,'0'0'0'0'0,"0"0"448"0"0,0 0-486 0 0,0 0-187 0 0,0 0-555 0 0,0 0 44 0 0,0 0 209 0 0,0 0 108 0 0,0 0 543 0 0,0 0-10 0 0,0 0 35 0 0,0 0 39 0 0,5 5 3 0 0,2 2 18 0 0,2 4 80 0 0,2 3 26 0 0,0 3 36 0 0,2 4 5 0 0,1 4-16 0 0,2 3-31 0 0,1 4-103 0 0,2 4 17 0 0,2 4-79 0 0,1 3-67 0 0,1 2 34 0 0,2 2-65 0 0,-1 1-2 0 0,1-1 8 0 0,0-3-70 0 0,-2-4 10 0 0,-1-7 12 0 0,-2-6 58 0 0,-3-8 50 0 0,-3-5 150 0 0,-2-6 178 0 0,-4-4 223 0 0,-1-2 329 0 0,-2-2 33 0 0,-3-2-59 0 0,0-2-186 0 0,-2-3-330 0 0,0-3-129 0 0,0-4-108 0 0,0-4-71 0 0,0-3-42 0 0,0-5-7 0 0,0-2-32 0 0,0-4-21 0 0,0-1 42 0 0,0-3-62 0 0,0-2 28 0 0,1-1-28 0 0,-1-2-22 0 0,1-1 6 0 0,2 0 15 0 0,-1-2-34 0 0,3 0 11 0 0,1 1-13 0 0,1 1-35 0 0,2 1-9 0 0,3 2-38 0 0,1 3-57 0 0,2 4-5 0 0,2 3-23 0 0,0 4-44 0 0,0 4 1 0 0,0 4-13 0 0,-1 5-27 0 0,0 2-21 0 0,-1 4-89 0 0,-1 3-156 0 0,0 1-316 0 0,-2 2-410 0 0,1 3-565 0 0,-2 2-612 0 0,-1 4-407 0 0,0 4-6834 0 0,-2-1 12121 0 0</inkml:trace>
  <inkml:trace contextRef="#ctx0" brushRef="#br6" timeOffset="3681.731">761 2471 9082 0 0,'0'0'0'0'0,"0"0"328"0"0,0 0-588 0 0,0 0 700 0 0,0 0-96 0 0,0 0 186 0 0,0 0 32 0 0,0 0-59 0 0,0 0 8 0 0,0 0-88 0 0,0 0-7 0 0,0 0-4 0 0,0 0 33 0 0,0 0-1 0 0,0 0-6 0 0,33-9-25 0 0,5-6-39 0 0,4-5-48 0 0,-4-3-18 0 0,-4-2-65 0 0,-6-2-69 0 0,-4-1-42 0 0,-4 0-52 0 0,-2 0-2 0 0,-2 0-42 0 0,-2 2 10 0 0,-2 2-25 0 0,-2 1-78 0 0,-2 3-82 0 0,-3 2-122 0 0,-2 3-88 0 0,-1 3-136 0 0,-3 1-30 0 0,-3 3-108 0 0,-2 2-71 0 0,-2 2-8 0 0,-2 2 58 0 0,-1 3 100 0 0,-2 2 189 0 0,1 5 190 0 0,-1 3 159 0 0,1 3 118 0 0,0 3 82 0 0,0 3 49 0 0,2 2-3 0 0,1 3-39 0 0,1 1-108 0 0,3 1-18 0 0,3 1-60 0 0,2 1 18 0 0,5 0 55 0 0,3 1-8 0 0,3-1-31 0 0,4-1 125 0 0,4-3 27 0 0,3-3 82 0 0,3-4 106 0 0,4-5-69 0 0,2-4 40 0 0,2-5-9 0 0,2-5-55 0 0,2-5 16 0 0,0-6-36 0 0,2-4-48 0 0,0-5-44 0 0,0-4-38 0 0,-1-3-52 0 0,-1-3 1 0 0,-1-1-43 0 0,-4-1 66 0 0,-3 0-22 0 0,-3 0-58 0 0,-5 3-8 0 0,-4 1-96 0 0,-5 3 5 0 0,-3 3-8 0 0,-4 2 6 0 0,-3 2-12 0 0,-4 2-24 0 0,-5 1-21 0 0,-2 3-52 0 0,-5 1-6 0 0,-3 2-13 0 0,-4 2 19 0 0,-3 2 59 0 0,-2 1 21 0 0,-3 2 120 0 0,0 1 82 0 0,-1 2 52 0 0,1-1 43 0 0,3 1-41 0 0,1 1-11 0 0,5-1-53 0 0,3 1 31 0 0,4 0-32 0 0,5-1-132 0 0,2 1-346 0 0,4-1-69 0 0,3 0-38 0 0,4 0 145 0 0,3-2 305 0 0,5-2 42 0 0,3-2 36 0 0,5-1-7 0 0,3-3-2 0 0,5-3-9 0 0,2-2-17 0 0,2-1-6 0 0,2-1 0 0 0,-1 0-19 0 0,0 1 23 0 0,-1 0-8 0 0,-2 2-25 0 0,-3 1 8 0 0,-2 3-32 0 0,-3 2-48 0 0,-4 2-35 0 0,-3 3-50 0 0,-2 1 56 0 0,-4 2 127 0 0,-2 3 152 0 0,-3 3 135 0 0,-1 4 45 0 0,-2 2-52 0 0,-1 4-76 0 0,-1 4-120 0 0,0 3-67 0 0,0 4-50 0 0,-2 2 50 0 0,0 3 34 0 0,0 1 10 0 0,-1 1 12 0 0,0 1-57 0 0,0-2-10 0 0,1-1 0 0 0,2-3-41 0 0,1-3 20 0 0,2-5-18 0 0,2-3-5 0 0,2-4 48 0 0,2-4 4 0 0,3-1 39 0 0,2-3 10 0 0,2-1-74 0 0,2-3-145 0 0,2 0-279 0 0,1-2-475 0 0,2-2-657 0 0,1-1-950 0 0,1-3-59 0 0,-2 0-5793 0 0,-5 1 10452 0 0</inkml:trace>
  <inkml:trace contextRef="#ctx0" brushRef="#br7" timeOffset="4253.944">2288 2108 18148 0 0,'0'0'0'0'0,"0"0"856"0"0,0 0-224 0 0,0 0-356 0 0,0 0-201 0 0,0 0-118 0 0,0 0-159 0 0,0 0-144 0 0,0 0-21 0 0,0 0 149 0 0,0 0 124 0 0,0 0 150 0 0,0 0 162 0 0,0 0 18 0 0,5-2 97 0 0,1-1 21 0 0,3-2-37 0 0,1-2-58 0 0,2-2-87 0 0,1-3-66 0 0,2-2-36 0 0,2-3-46 0 0,0-3-12 0 0,3-1-2 0 0,-1-3-39 0 0,0-2 10 0 0,-1-1 5 0 0,-1 0-32 0 0,-3 0 38 0 0,-2 1-12 0 0,-3 1 42 0 0,-4 2-30 0 0,-2 3-36 0 0,-2 0-18 0 0,-4 3-110 0 0,-3 2-9 0 0,-4 2-108 0 0,-2 3-51 0 0,-3 2-22 0 0,-2 3-2 0 0,-1 2 33 0 0,-1 3 74 0 0,-1 3 65 0 0,1 3 81 0 0,-1 3 79 0 0,2 3 15 0 0,0 2 52 0 0,1 2-19 0 0,2 2-38 0 0,2 2-15 0 0,3 2-46 0 0,2 0-9 0 0,3 1 8 0 0,2 1 13 0 0,2 1 53 0 0,5-1 14 0 0,2 0 28 0 0,4 0 14 0 0,3-1-19 0 0,3-2 17 0 0,4-1-61 0 0,2-1 17 0 0,3-3-27 0 0,1-1 34 0 0,2-1-2 0 0,2-2-26 0 0,0 0-1 0 0,-1-1-19 0 0,1 1-15 0 0,-2 0 12 0 0,-1 2-5 0 0,-2 1-27 0 0,-1 2 73 0 0,-1 3-69 0 0,-1 2 23 0 0,-2 2 21 0 0,-2 4-18 0 0,-2 3 54 0 0,-4 2-5 0 0,-3 4 4 0 0,-3 3 29 0 0,-3 2 29 0 0,-5 3 22 0 0,-3 0 62 0 0,-5 1 51 0 0,-4-2 65 0 0,-4-1 101 0 0,-3-3 71 0 0,-3-4 93 0 0,-4-3 49 0 0,-2-4 14 0 0,-2-3-61 0 0,-4-5-62 0 0,-1-4-80 0 0,-2-3-87 0 0,-1-4-59 0 0,0-2-21 0 0,1-3-41 0 0,1-2 17 0 0,2-2-17 0 0,3-2-44 0 0,3-2-34 0 0,3-4-105 0 0,4-2-152 0 0,4-3-162 0 0,3-3-240 0 0,4-2-258 0 0,4-2-372 0 0,3-1-446 0 0,3-3-442 0 0,5-2-624 0 0,5-2-706 0 0,7-4-8031 0 0,-1 5 14340 0 0</inkml:trace>
  <inkml:trace contextRef="#ctx0" brushRef="#br8" timeOffset="4460.019">2910 1506 21245 0 0,'0'0'0'0'0,"0"0"-265"0"0,0 0-83 0 0,0 0-32 0 0,0 0-80 0 0,0 0 91 0 0,0 0 97 0 0,0 0 76 0 0,0 0 157 0 0,0 0-14 0 0,0 0 37 0 0,-8 31 6 0 0,0 7-8 0 0,1 4 22 0 0,2 0-26 0 0,3-4 0 0 0,3-6-10 0 0,4-5-55 0 0,1-5-13 0 0,3-5 37 0 0,1-4 42 0 0,2-4-11 0 0,1-3-235 0 0,0-2-490 0 0,2-3-846 0 0,1-2-1194 0 0,-1-2-674 0 0,-1-1-7101 0 0,-3 0 13209 0 0</inkml:trace>
  <inkml:trace contextRef="#ctx0" brushRef="#br9" timeOffset="4647.366">2737 1175 20948 0 0,'0'0'0'0'0,"0"0"697"0"0,0 0-729 0 0,0 0 208 0 0,0 0-394 0 0,0 0-579 0 0,0 0-338 0 0,0 0-320 0 0,0 0-227 0 0,0 0-248 0 0,0 0-277 0 0,0 0-667 0 0,0 0 338 0 0,0 0-5129 0 0</inkml:trace>
  <inkml:trace contextRef="#ctx0" brushRef="#br10" timeOffset="5292.962">3249 1426 20388 0 0,'0'0'0'0'0,"0"0"1049"0"0,0 0-1766 0 0,0 0 440 0 0,0 0-234 0 0,0 0 113 0 0,0 0 328 0 0,0 0 17 0 0,0 0 59 0 0,0 0 5 0 0,0 0-32 0 0,8 30 47 0 0,1 5-15 0 0,1 2 5 0 0,-1-4 28 0 0,-1-7-8 0 0,-2-8 14 0 0,-2-7 24 0 0,-2-4-34 0 0,0-5 31 0 0,-1-2-38 0 0,0-1 21 0 0,0 0 104 0 0,1-1-2 0 0,1 1 55 0 0,0-1-10 0 0,1-1-123 0 0,1-1-29 0 0,0 0-149 0 0,1-3-125 0 0,0-1-98 0 0,1-2-165 0 0,-1-1-135 0 0,2-1-89 0 0,-1-2-198 0 0,0 0-22 0 0,1 0-11 0 0,-1-1 112 0 0,0 0 237 0 0,1 0 238 0 0,-1 1 214 0 0,0 1 212 0 0,0 2 210 0 0,1 1 236 0 0,-2 1 125 0 0,0 2 94 0 0,-1 2-80 0 0,-1 2-179 0 0,0 1-89 0 0,-2 1-19 0 0,0 1 16 0 0,0 0 44 0 0,1 2 7 0 0,2 0-82 0 0,1 2-38 0 0,1 0-59 0 0,1 2 9 0 0,3 0-74 0 0,0 1 18 0 0,2 0-74 0 0,1 0 0 0 0,2 0 14 0 0,-1 0-36 0 0,2-2 86 0 0,0-1-25 0 0,0-1-9 0 0,1-1 34 0 0,1-1-49 0 0,0-2 16 0 0,0-2 3 0 0,0-1-77 0 0,1-3 4 0 0,0 0-43 0 0,1-3-38 0 0,0 0 26 0 0,0-1-86 0 0,-1-1-4 0 0,1-1-13 0 0,-1-1-28 0 0,0 0 62 0 0,-1-2-39 0 0,-2 0-14 0 0,0-2 14 0 0,-1 1-44 0 0,-1-2-53 0 0,0 0-52 0 0,-2 0-102 0 0,-1-2-44 0 0,-1 0-34 0 0,-2 0-36 0 0,-2-1 33 0 0,-2-1-13 0 0,-1 2 116 0 0,-2 0 108 0 0,-2 1 135 0 0,-1 2 142 0 0,-2 2 59 0 0,-2 2 47 0 0,-1 3 45 0 0,-1 2-53 0 0,-1 3 10 0 0,1 2-13 0 0,-1 1-45 0 0,1 2-7 0 0,1 1-48 0 0,0 1 1 0 0,1 1-13 0 0,1 1-36 0 0,1 2 84 0 0,1 2 39 0 0,0 2 57 0 0,2 1 93 0 0,2 3-19 0 0,2 1-14 0 0,2 2 17 0 0,4 1-72 0 0,2 0-17 0 0,5 1-26 0 0,3-1-45 0 0,4-1-18 0 0,3-2-36 0 0,4-1-69 0 0,1-1-95 0 0,3-3-147 0 0,2-2-267 0 0,1-1-452 0 0,1-3-932 0 0,-1 0-1663 0 0,-5-2-6181 0 0,-7 0 3867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9:4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93 4417 0 0,'0'0'520'0'0,"0"0"159"0"0,0 0 156 0 0,0 0 9 0 0,0 0-137 0 0,0 0-185 0 0,0 0-168 0 0,0 0-118 0 0,0 0-53 0 0,0 0-26 0 0,0 0-56 0 0,-9-16-45 0 0,-27-46-45 0 0,27 47-71 0 0,9 15-93 0 0,0 0-131 0 0,-1 5-2046 0 0,-5 24 2711 0 0,-10 444 894 0 0,22-128-111 0 0,-14-294-119 0 0,8-51-660 0 0,0 0 100 0 0,0 0 58 0 0,0 0 44 0 0,0 0 45 0 0,0 0 32 0 0,0 0 68 0 0,0 0 9 0 0,0 0-31 0 0,-6-46-403 0 0,1 30-479 0 0,-1-1-1 0 0,0 1 0 0 0,-1 0 1 0 0,-1 1-1 0 0,-1 0 0 0 0,0 0 1 0 0,-1 1-1 0 0,0 0 0 0 0,-1 0 1 0 0,-1 1-1 0 0,0 1 0 0 0,-1 0 1 0 0,-13-10 172 0 0,17 33-5291 0 0,7 40 6935 0 0,2-43-2038 0 0,2 6 640 0 0,1 1 0 0 0,0-1 0 0 0,0 0 0 0 0,2 0 0 0 0,0 0 0 0 0,0 0 0 0 0,1-1 0 0 0,1 0 0 0 0,0 0 0 0 0,1-1 0 0 0,1 0-1 0 0,-1 0 1 0 0,2-1 0 0 0,0 0 0 0 0,0-1 0 0 0,11 9-246 0 0,-20-18 192 0 0,0 0-1 0 0,1 0 1 0 0,-1 0 0 0 0,0 0-1 0 0,1 0 1 0 0,-1 0-1 0 0,1 0 1 0 0,-1-1-1 0 0,1 1 1 0 0,-1-1-1 0 0,1 1 1 0 0,-1-1-1 0 0,1 1 1 0 0,0-1 0 0 0,-1 0-1 0 0,1 0 1 0 0,-1 0-1 0 0,1 0 1 0 0,0 0-1 0 0,-1 0 1 0 0,1 0-1 0 0,0 0 1 0 0,-1-1 0 0 0,1 1-1 0 0,-1-1 1 0 0,1 1-1 0 0,-1-1 1 0 0,1 0-1 0 0,-1 1 1 0 0,1-1-1 0 0,-1 0 1 0 0,0 0-1 0 0,1 0 1 0 0,-1 0 0 0 0,0 0-1 0 0,0 0 1 0 0,0-1-1 0 0,0 1 1 0 0,0 0-1 0 0,0 0 1 0 0,0-1-1 0 0,0 1 1 0 0,0-1-1 0 0,-1 1 1 0 0,1-1 0 0 0,0 1-1 0 0,-1-1 1 0 0,1 1-1 0 0,-1-1 1 0 0,0 0-1 0 0,0 1 1 0 0,1-2-192 0 0,11-17-1459 0 0,146-207 1448 0 0,-161 225-116 0 0,-1-1 0 0 0,1 1 0 0 0,-1 0 0 0 0,1 0 0 0 0,-1 0 0 0 0,0 1 0 0 0,1-1 0 0 0,-1 1 0 0 0,0 0 0 0 0,0 0 0 0 0,0 0 0 0 0,0 1 0 0 0,0-1 0 0 0,0 1 0 0 0,0 0 0 0 0,0 0 0 0 0,0 0 0 0 0,0 1 0 0 0,0 0 0 0 0,0-1 0 0 0,0 1 0 0 0,-2 1 127 0 0,-8-1 125 0 0,-18-3-301 0 0,-43 1 159 0 0,38 16-3453 0 0,32 16-6657 0 0,5-24 3999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9:4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187 253 3809 0 0,'0'0'383'0'0,"0"0"-189"0"0,0 0 12 0 0,0 0 131 0 0,0 0 191 0 0,0 0 215 0 0,0 0 145 0 0,0 0 84 0 0,0 0 10 0 0,0 0-74 0 0,0 0-102 0 0,0 0-208 0 0,0 0-243 0 0,-6-7-264 0 0,-22-18-261 0 0,21 19-230 0 0,7 6-121 0 0,-3 32-57 0 0,0 6 1021 0 0,-8 300 548 0 0,56-192-469 0 0,-53-165 6250 0 0,-25-45-11811 0 0,28 57 3941 0 0,-50-64-6224 0 0,47 60 7057 0 0,0 0 0 0 0,1-1 0 0 0,1 0 0 0 0,0 0 0 0 0,0-1 1 0 0,1 0-1 0 0,1 0 0 0 0,0 0 0 0 0,1 0 0 0 0,0-1 0 0 0,1 1 0 0 0,0-1 0 0 0,1-12 265 0 0,-1 19 214 0 0,0 0 0 0 0,1 0 0 0 0,0-1-1 0 0,0 1 1 0 0,1 0 0 0 0,0-1 0 0 0,0 1-1 0 0,0 0 1 0 0,1-1 0 0 0,0 1 0 0 0,1 0-1 0 0,-1 0 1 0 0,2 0 0 0 0,-1 0 0 0 0,1 0-1 0 0,0 0 1 0 0,0 1 0 0 0,0-1 0 0 0,1 1 0 0 0,0 0-1 0 0,1 0 1 0 0,-1 0 0 0 0,1 1 0 0 0,0 0-1 0 0,1-1 1 0 0,-1 2 0 0 0,1-1 0 0 0,0 1-1 0 0,0 0 1 0 0,0 0 0 0 0,1 0 0 0 0,-1 1-1 0 0,1 0 1 0 0,0 1 0 0 0,0-1 0 0 0,0 1-1 0 0,0 1 1 0 0,0-1 0 0 0,1 1-214 0 0,7 1-75 0 0,0 0 0 0 0,0 1-1 0 0,-1 1 1 0 0,1 0 0 0 0,-1 1 0 0 0,1 1 0 0 0,-1 0-1 0 0,0 1 1 0 0,0 1 0 0 0,-1 0 0 0 0,0 0 0 0 0,0 2-1 0 0,0-1 1 0 0,-1 2 0 0 0,0 0 0 0 0,1 1 75 0 0,-12-9 40 0 0,0 0-1 0 0,1 1 1 0 0,-1-1 0 0 0,0 0-1 0 0,0 1 1 0 0,0-1 0 0 0,0 1-1 0 0,0-1 1 0 0,0 1 0 0 0,0-1-1 0 0,-1 1 1 0 0,1-1 0 0 0,-1 1 0 0 0,1 0-1 0 0,-1 0 1 0 0,1-1 0 0 0,-1 1-1 0 0,0 0 1 0 0,0 0 0 0 0,0-1-1 0 0,0 1 1 0 0,0 0 0 0 0,0 0-1 0 0,0 0 1 0 0,-1-1 0 0 0,1 1-1 0 0,-1 0 1 0 0,1-1 0 0 0,-1 1-1 0 0,0 0 1 0 0,1-1 0 0 0,-1 1 0 0 0,0-1-1 0 0,0 1 1 0 0,0-1 0 0 0,0 1-1 0 0,-1-1 1 0 0,1 0 0 0 0,0 0-1 0 0,0 1 1 0 0,-1-1 0 0 0,1 0-1 0 0,-1 0 1 0 0,1 0 0 0 0,-1-1-1 0 0,-1 2-39 0 0,-85 39 2414 0 0,75-37-2507 0 0,-124 21 2449 0 0,78-24-5285 0 0,59-1 783 0 0,0 1-1400 0 0,0 1 852 0 0,2 0-1583 0 0</inkml:trace>
  <inkml:trace contextRef="#ctx0" brushRef="#br0" timeOffset="904.983">349 704 4617 0 0,'0'0'-127'0'0,"0"0"151"0"0,0 0 120 0 0,0 0 135 0 0,0 0 260 0 0,0 0 278 0 0,0 0 184 0 0,0 0 100 0 0,0 0-19 0 0,0 0-59 0 0,0 0-15 0 0,0 0-40 0 0,26 4-96 0 0,84 11-176 0 0,-107-14-650 0 0,1 0 0 0 0,-1-1 0 0 0,0 1 1 0 0,1-1-1 0 0,-1 0 0 0 0,0 0 0 0 0,1 0 0 0 0,-1-1 0 0 0,0 1 0 0 0,1-1 0 0 0,-1 0 0 0 0,0 0 0 0 0,1 0 0 0 0,-1 0 0 0 0,0-1 0 0 0,0 1 0 0 0,0-1 0 0 0,0 0 0 0 0,-1 1 0 0 0,1-2 0 0 0,0 1 0 0 0,-1 0 1 0 0,3-3-47 0 0,8-6 66 0 0,55-47 1356 0 0,-67 57-1451 0 0,0-1-1 0 0,0 1 1 0 0,0 0 0 0 0,0-1-1 0 0,0 1 1 0 0,0-1-1 0 0,0 1 1 0 0,0-1 0 0 0,-1 1-1 0 0,1-1 1 0 0,-1 0 0 0 0,1 1-1 0 0,-1-1 1 0 0,0 0-1 0 0,1 1 1 0 0,-1-1 0 0 0,0 0-1 0 0,0 1 1 0 0,0-1 0 0 0,0 0-1 0 0,-1 1 1 0 0,1-1-1 0 0,0 0 1 0 0,-1 1 0 0 0,1-1-1 0 0,-1 0 1 0 0,0 1-1 0 0,1-1 1 0 0,-1 1 0 0 0,0-1-1 0 0,0 1 1 0 0,0-1 0 0 0,0 1-1 0 0,0 0 1 0 0,0-1-1 0 0,0 1 1 0 0,-1 0 0 0 0,1 0-1 0 0,0 0 1 0 0,-1 0 0 0 0,1 0-1 0 0,-1 0 1 0 0,1 0-1 0 0,-1 1 1 0 0,1-1 0 0 0,-1 1-1 0 0,1-1 1 0 0,-3 0 29 0 0,-118-14-3462 0 0,103 18 3368 0 0,-1 1 0 0 0,1 1 0 0 0,0 0 0 0 0,0 2 1 0 0,1 0-1 0 0,-1 1 0 0 0,2 0 0 0 0,-13 9 94 0 0,29-16 20 0 0,-1 0 1 0 0,0 0-1 0 0,0 0 1 0 0,0 0-1 0 0,0 0 1 0 0,1 0-1 0 0,-1 1 0 0 0,1-1 1 0 0,-1 1-1 0 0,1-1 1 0 0,-1 1-1 0 0,1 0 1 0 0,0 0-1 0 0,0-1 1 0 0,0 1-1 0 0,0 0 0 0 0,0 0 1 0 0,0 0-1 0 0,0 0 1 0 0,1 0-1 0 0,-1 0 1 0 0,1 0-1 0 0,-1 0 0 0 0,1 0 1 0 0,0 1-1 0 0,0-1 1 0 0,0 0-1 0 0,0 0 1 0 0,0 0-1 0 0,1 0 0 0 0,-1 0 1 0 0,1 0-1 0 0,-1 0 1 0 0,1 0-1 0 0,0 0 1 0 0,-1 0-1 0 0,1 0 1 0 0,0 0-1 0 0,0 0 0 0 0,1 0 1 0 0,-1 0-1 0 0,0-1 1 0 0,1 1-1 0 0,-1-1 1 0 0,1 1-1 0 0,-1-1 0 0 0,1 1 1 0 0,0-1-1 0 0,-1 0 1 0 0,1 0-1 0 0,0 0 1 0 0,0 0-1 0 0,0 0 1 0 0,0 0-1 0 0,0 0 0 0 0,0-1 1 0 0,0 1-1 0 0,0-1 1 0 0,0 0-1 0 0,0 1 1 0 0,0-1-1 0 0,2 0-20 0 0,19 5 275 0 0,-1-1-1 0 0,1-1 1 0 0,0-2 0 0 0,-1 0 0 0 0,1-1-1 0 0,0-1 1 0 0,0-1 0 0 0,13-3-275 0 0,66 14-232 0 0,-94-8 232 0 0,1 0 1 0 0,0-1-1 0 0,-1 0 0 0 0,1-1 1 0 0,0 1-1 0 0,-1-2 1 0 0,1 1-1 0 0,-1-1 0 0 0,0-1 1 0 0,1 0-1 0 0,-1 0 1 0 0,0 0-1 0 0,-1-1 1 0 0,1 0-1 0 0,-1-1 0 0 0,1 1 1 0 0,-1-1-1 0 0,-1-1 1 0 0,1 0-1 0 0,-1 0 1 0 0,0 0-1 0 0,0 0 0 0 0,-1-1 1 0 0,1 0-1 0 0,-2 0 1 0 0,1-1-1 0 0,-1 1 0 0 0,0-1 1 0 0,-1 0-1 0 0,1 0 1 0 0,-2 0-1 0 0,1 0 1 0 0,-1-1-1 0 0,0 1 0 0 0,0-5 0 0 0,-4 9-160 0 0,1 1 0 0 0,-1-1 0 0 0,0 1 0 0 0,0-1 0 0 0,0 1-1 0 0,0 0 1 0 0,-1 0 0 0 0,1 0 0 0 0,-1 0 0 0 0,1 0-1 0 0,-1 1 1 0 0,0-1 0 0 0,0 1 0 0 0,-1 0 0 0 0,1 0 0 0 0,0 0-1 0 0,-1 0 1 0 0,1 0 0 0 0,-1 1 0 0 0,0-1 0 0 0,1 1 0 0 0,-1 0-1 0 0,0 1 1 0 0,0-1 0 0 0,0 0 0 0 0,0 1 0 0 0,1 0 0 0 0,-1 0-1 0 0,-1 0 161 0 0,14 40-1488 0 0,6-32 1623 0 0,-1-1 0 0 0,2 0 0 0 0,-1-1 0 0 0,1-1 0 0 0,0 0 0 0 0,0-1 0 0 0,0 0 0 0 0,1-2 0 0 0,6 1-135 0 0,52 11-228 0 0,5 24-1128 0 0,-79-37 1373 0 0,1-1-1 0 0,-1 1 1 0 0,0 0-1 0 0,1 0 1 0 0,-1 1-1 0 0,0-1 1 0 0,0 0-1 0 0,0 0 1 0 0,0 1-1 0 0,0-1 0 0 0,0 0 1 0 0,0 1-1 0 0,0-1 1 0 0,-1 1-1 0 0,1 0 1 0 0,0-1-1 0 0,-1 1 1 0 0,1-1-1 0 0,-1 1 1 0 0,0 0-1 0 0,1-1 1 0 0,-1 1-1 0 0,0 0 1 0 0,0-1-1 0 0,0 1 1 0 0,0 0-1 0 0,-1-1 1 0 0,1 1-1 0 0,0 0 1 0 0,-1-1-1 0 0,1 1 1 0 0,-1 0-1 0 0,1-1 1 0 0,-1 1-1 0 0,0-1 1 0 0,0 1-1 0 0,0-1 1 0 0,0 0-1 0 0,0 1 0 0 0,0-1 1 0 0,0 0-1 0 0,0 1 1 0 0,0-1-1 0 0,-1 0 1 0 0,1 0-1 0 0,0 0 1 0 0,-1 0-1 0 0,1-1 1 0 0,-1 2-17 0 0,-86 27 2292 0 0,26-27-3696 0 0,57-9-4123 0 0,5 5 1644 0 0</inkml:trace>
  <inkml:trace contextRef="#ctx0" brushRef="#br0" timeOffset="1281.851">1147 503 7274 0 0,'0'0'1523'0'0,"0"0"-315"0"0,0 0-147 0 0,0 0-247 0 0,0 0-298 0 0,0 0-267 0 0,0 0-189 0 0,0 0-148 0 0,0 0-109 0 0,0 0-78 0 0,0 0-17 0 0,0 0 11 0 0,0 0-6 0 0,-4-5-49 0 0,0-17-35 0 0,38 29 570 0 0,-13-2-20 0 0,20 4 57 0 0,-22-6-290 0 0,0 1 0 0 0,0 0 1 0 0,-1 2-1 0 0,0 0 0 0 0,0 1 0 0 0,0 1 0 0 0,-1 0 0 0 0,0 1 0 0 0,0 1 0 0 0,0 1 54 0 0,-16-10 47 0 0,0 1 0 0 0,0-1 0 0 0,0 0-1 0 0,1 0 1 0 0,-1 1 0 0 0,0-1 0 0 0,0 0 0 0 0,-1 1 0 0 0,1-1 0 0 0,0 1 0 0 0,0-1-1 0 0,-1 1 1 0 0,1-1 0 0 0,-1 1 0 0 0,1 0 0 0 0,-1-1 0 0 0,0 1 0 0 0,0 0 0 0 0,0-1-1 0 0,0 1 1 0 0,0 0 0 0 0,0-1 0 0 0,0 1 0 0 0,0 0 0 0 0,-1-1 0 0 0,1 1 0 0 0,-1 0-1 0 0,1-1 1 0 0,-1 1 0 0 0,1-1 0 0 0,-1 1 0 0 0,0-1 0 0 0,0 1 0 0 0,0-1 0 0 0,0 0 0 0 0,0 1-1 0 0,0-1 1 0 0,0 0 0 0 0,0 0 0 0 0,-1 0 0 0 0,1 0 0 0 0,0 0 0 0 0,-1 0 0 0 0,1 0-1 0 0,-1 0 1 0 0,1 0 0 0 0,-1-1 0 0 0,1 1 0 0 0,-2 0-47 0 0,-79 34 1734 0 0,19-22-819 0 0,36-12-2956 0 0,26-1 472 0 0,1 0-526 0 0,2 0-1742 0 0,5-1 1590 0 0,-2 1-1563 0 0</inkml:trace>
  <inkml:trace contextRef="#ctx0" brushRef="#br0" timeOffset="1637.8">1519 652 8194 0 0,'0'0'1123'0'0,"0"0"-1081"0"0,0 0-897 0 0,0 0-190 0 0,0 0 233 0 0,0 0 456 0 0,0 0 370 0 0,0 0 41 0 0,0 0-11 0 0,0 0 25 0 0,0 0 102 0 0,0 0 194 0 0,0 0 225 0 0,7 6 159 0 0,24 17 21 0 0,51-19 1332 0 0,-73-5-2065 0 0,0 0 1 0 0,0-1-1 0 0,0 0 1 0 0,0-1-1 0 0,0 0 1 0 0,-1 0-1 0 0,0-1 1 0 0,1 0-1 0 0,-1 0 1 0 0,-1-1-1 0 0,1 0 1 0 0,-1-1-1 0 0,0 0 1 0 0,0 0-1 0 0,0 0 1 0 0,-1-1-1 0 0,2-1-37 0 0,-7 5-91 0 0,-1 0 1 0 0,1 1-1 0 0,0-1 0 0 0,-1 0 0 0 0,0 1 0 0 0,1-1 1 0 0,-1 0-1 0 0,0 1 0 0 0,0-1 0 0 0,-1 0 1 0 0,1 1-1 0 0,-1-1 0 0 0,1 0 0 0 0,-1 1 0 0 0,0-1 1 0 0,0 1-1 0 0,0-1 0 0 0,0 1 0 0 0,0-1 1 0 0,-1 1-1 0 0,1 0 0 0 0,-1-1 0 0 0,1 1 0 0 0,-1 0 1 0 0,0 0-1 0 0,0 0 0 0 0,0 0 0 0 0,0 1 0 0 0,0-1 1 0 0,0 1-1 0 0,-1-1 0 0 0,1 1 0 0 0,-1 0 1 0 0,1-1-1 0 0,0 1 0 0 0,-1 1 0 0 0,0-1 0 0 0,-2 0 91 0 0,-103-27-1320 0 0,105 26 1273 0 0,1 1 0 0 0,-1-1 0 0 0,1 1 0 0 0,-1 0 1 0 0,1 0-1 0 0,-1 0 0 0 0,1 1 0 0 0,-1-1 0 0 0,0 1 0 0 0,0-1 0 0 0,1 1 0 0 0,-1 0 1 0 0,0 0-1 0 0,0 0 0 0 0,1 0 0 0 0,-1 1 0 0 0,0-1 0 0 0,0 1 0 0 0,1-1 1 0 0,-1 1-1 0 0,0 0 0 0 0,1 0 0 0 0,-1 0 0 0 0,1 1 0 0 0,0-1 0 0 0,-1 1 1 0 0,1-1-1 0 0,0 1 0 0 0,0 0 0 0 0,0 0 0 0 0,0 0 0 0 0,0 0 0 0 0,0 0 0 0 0,0 0 1 0 0,1 0-1 0 0,-1 0 0 0 0,1 1 0 0 0,0-1 0 0 0,-1 1 0 0 0,1-1 0 0 0,0 1 1 0 0,1 0-1 0 0,-1-1 0 0 0,0 1 0 0 0,1 0 0 0 0,-1-1 0 0 0,1 1 0 0 0,0 0 1 0 0,0 0-1 0 0,0 2 47 0 0,69 34-1553 0 0,-58-36-1638 0 0</inkml:trace>
  <inkml:trace contextRef="#ctx0" brushRef="#br0" timeOffset="2331.918">1920 85 7954 0 0,'0'0'-63'0'0,"0"0"8"0"0,0 0-153 0 0,0 0-241 0 0,0 0-154 0 0,0 0 70 0 0,0 0 250 0 0,0 0 384 0 0,0 0 338 0 0,0 0 189 0 0,0 0 111 0 0,0 0-16 0 0,6-6-84 0 0,1-1-583 0 0,1 0 0 0 0,-1 1 0 0 0,1 0 0 0 0,0 1 0 0 0,1-1 0 0 0,-1 2 0 0 0,1-1 0 0 0,0 1 0 0 0,0 0 0 0 0,0 1 0 0 0,1 0 0 0 0,-1 1 0 0 0,6-1-56 0 0,132-10-892 0 0,-144 13 860 0 0,-1 1-1 0 0,0-1 1 0 0,1 1 0 0 0,-1 0 0 0 0,0 0 0 0 0,1 0 0 0 0,-1 0 0 0 0,0 1 0 0 0,0-1 0 0 0,0 1 0 0 0,0-1 0 0 0,0 1 0 0 0,0 0 0 0 0,-1-1 0 0 0,1 1 0 0 0,-1 0 0 0 0,1 0 0 0 0,-1 0 0 0 0,1 1 0 0 0,-1-1 0 0 0,0 0 0 0 0,0 0 0 0 0,0 1 0 0 0,0-1 0 0 0,-1 0 0 0 0,1 1 0 0 0,-1-1 0 0 0,1 1-1 0 0,-1-1 1 0 0,0 1 0 0 0,0-1 0 0 0,0 1 0 0 0,0-1 0 0 0,0 1 0 0 0,-1 0 32 0 0,-14 89 1120 0 0,-117 263-320 0 0,131-353-696 0 0,1 0-1 0 0,-1 0 0 0 0,1 0 0 0 0,-1 1 1 0 0,1-1-1 0 0,0 0 0 0 0,0 0 0 0 0,0 0 0 0 0,0 0 1 0 0,0 1-1 0 0,0-1 0 0 0,1 0 0 0 0,-1 0 1 0 0,1 0-1 0 0,-1 0 0 0 0,1 0 0 0 0,0 0 0 0 0,0 0 1 0 0,0 0-1 0 0,0 0 0 0 0,0 0 0 0 0,0 0 1 0 0,1-1-1 0 0,-1 1 0 0 0,1 0 0 0 0,-1-1 0 0 0,1 1 1 0 0,-1-1-1 0 0,1 0 0 0 0,0 1 0 0 0,0-1 1 0 0,0 0-1 0 0,-1 0 0 0 0,1 0 0 0 0,0 0 0 0 0,0-1 1 0 0,1 1-1 0 0,-1 0 0 0 0,0-1 0 0 0,0 0 1 0 0,0 1-1 0 0,0-1 0 0 0,0 0 0 0 0,1 0 0 0 0,-1 0 1 0 0,0 0-1 0 0,0-1 0 0 0,0 1 0 0 0,0 0 1 0 0,0-1-1 0 0,1 0 0 0 0,-1 1 0 0 0,0-1 1 0 0,0 0-1 0 0,-1 0 0 0 0,3-1-103 0 0,1 2-114 0 0,84 2 762 0 0,-84 23-3787 0 0,-14-8-3823 0 0,6-12 1085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9:47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114 503 4121 0 0,'0'0'92'0'0,"0"0"-47"0"0,0 0-5 0 0,0 0 14 0 0,0 0 35 0 0,0 0 50 0 0,0 0 67 0 0,0 0 97 0 0,0 0 89 0 0,0 0 60 0 0,0 0 66 0 0,4-6 3983 0 0,18-18-4701 0 0,317-189 1745 0 0,-260 161-452 0 0,-3-3 0 0 0,-2-4-1 0 0,31-34-1092 0 0,-182 124-8333 0 0,20 6 4569 0 0,50-32 286 0 0</inkml:trace>
  <inkml:trace contextRef="#ctx0" brushRef="#br0" timeOffset="617.301">96 281 5193 0 0,'0'0'231'0'0,"0"0"-24"0"0,0 0-85 0 0,0 0-64 0 0,0 0-78 0 0,0 0-59 0 0,0 0-14 0 0,0 0 6 0 0,0 0 15 0 0,0 0 49 0 0,0 0 185 0 0,0 0 203 0 0,0 0 126 0 0,-4 5 45 0 0,-9 11-358 0 0,2 1 0 0 0,0 0 0 0 0,0 1 0 0 0,2 1 0 0 0,0-1 1 0 0,1 2-1 0 0,1-1 0 0 0,1 1 0 0 0,-1 7-178 0 0,9 93 641 0 0,0-116-539 0 0,1-1-1 0 0,0 0 0 0 0,1 0 0 0 0,-1 0 0 0 0,0 0 1 0 0,1 0-1 0 0,0-1 0 0 0,-1 0 0 0 0,1 1 1 0 0,0-2-1 0 0,0 1 0 0 0,0 0 0 0 0,1-1 0 0 0,-1 0 1 0 0,0 0-1 0 0,0 0 0 0 0,1 0 0 0 0,-1-1 1 0 0,1 1-1 0 0,3-1-101 0 0,12 1 396 0 0,0 0 0 0 0,-1-1 1 0 0,1 0-1 0 0,0-2 0 0 0,-1-1 1 0 0,1 0-1 0 0,-1-1 1 0 0,0-1-1 0 0,0-1 0 0 0,11-5-396 0 0,-27 5 2839 0 0,-6 7-6367 0 0,1 1-5648 0 0,2-1 3818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0:35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685 360 128 0 0,'0'0'866'0'0,"0"0"-262"0"0,0 0-118 0 0,0 0-93 0 0,0 0-172 0 0,0 0-72 0 0,0 0 134 0 0,0 0 322 0 0,0 0 365 0 0,0 0 169 0 0,4-14 32 0 0,-4 10-1260 0 0,13-59 2063 0 0,-9-23 4108 0 0,-51-18-2137 0 0,40 96-4000 0 0,0 1 1 0 0,-1-1 0 0 0,0 1 0 0 0,0 0 0 0 0,-1 1-1 0 0,0 0 1 0 0,0 0 0 0 0,0 1 0 0 0,-1 0-1 0 0,0 1 1 0 0,0 0 0 0 0,0 0 0 0 0,0 1-1 0 0,-1 1 1 0 0,1-1 0 0 0,-1 2 0 0 0,0-1-1 0 0,1 2 1 0 0,-1-1 0 0 0,0 2 0 0 0,-2 0 54 0 0,-7-2-58 0 0,1 2 1 0 0,-1 0 0 0 0,1 1-1 0 0,0 1 1 0 0,-1 1 0 0 0,2 1-1 0 0,-1 0 1 0 0,0 1 0 0 0,1 2-1 0 0,0-1 1 0 0,1 2 0 0 0,0 1-1 0 0,0 0 1 0 0,1 1 0 0 0,0 0-1 0 0,1 1 1 0 0,1 1 0 0 0,0 1-1 0 0,0 0 1 0 0,1 1 0 0 0,1 0-1 0 0,-10 16 58 0 0,16-24 1 0 0,1 0 1 0 0,0 1-1 0 0,0 0 0 0 0,1-1 0 0 0,-1 1 1 0 0,2 1-1 0 0,-1-1 0 0 0,1 0 0 0 0,1 1 0 0 0,-1 0 1 0 0,1 0-1 0 0,1 0 0 0 0,0 0 0 0 0,0 0 1 0 0,1 0-1 0 0,0 0 0 0 0,0 0 0 0 0,1 0 0 0 0,0 0 1 0 0,1 0-1 0 0,0-1 0 0 0,0 1 0 0 0,1 0 1 0 0,3 6-2 0 0,6 8 81 0 0,0-1 1 0 0,1 0 0 0 0,1-1-1 0 0,1-1 1 0 0,1 0 0 0 0,1-1-1 0 0,0-1 1 0 0,1-1 0 0 0,2 0-1 0 0,-1-1 1 0 0,2-1 0 0 0,0-1-1 0 0,0-1 1 0 0,2-1 0 0 0,-1-1-1 0 0,2-1 1 0 0,-1-1 0 0 0,1-1-1 0 0,0-1 1 0 0,1-1 0 0 0,8 1-82 0 0,-28-8 45 0 0,-1 1 1 0 0,1-1 0 0 0,-1 0 0 0 0,1 0 0 0 0,-1 0 0 0 0,0 0 0 0 0,1-1-1 0 0,-1 0 1 0 0,0 0 0 0 0,0 0 0 0 0,0 0 0 0 0,0-1 0 0 0,-1 1-1 0 0,1-1 1 0 0,-1 0 0 0 0,0 0 0 0 0,1 0 0 0 0,-1-1 0 0 0,0 1 0 0 0,-1-1-1 0 0,1 0 1 0 0,-1 0 0 0 0,0 0 0 0 0,0 0 0 0 0,0 0 0 0 0,0 0 0 0 0,-1 0-1 0 0,1-1 1 0 0,0-2-46 0 0,26-138-167 0 0,-21-36 28 0 0,-7 103-3325 0 0,0 65 2353 0 0,0 11 247 0 0,2-7-5351 0 0,-1 7-1425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0:36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86 8834 0 0,'0'0'1083'0'0,"0"0"81"0"0,0 0-8 0 0,0 0-241 0 0,0 0-245 0 0,0 0-289 0 0,0 0-226 0 0,0 0-95 0 0,0 0-15 0 0,0 0 12 0 0,0 0 7 0 0,0 0 62 0 0,0 0 65 0 0,-2-9 62 0 0,-3-31 62 0 0,3 37-353 0 0,1 1 0 0 0,-1-1 0 0 0,1 1 0 0 0,-1 0 1 0 0,0 0-1 0 0,0-1 0 0 0,0 1 0 0 0,0 0 1 0 0,0 1-1 0 0,-1-1 0 0 0,1 0 0 0 0,0 1 0 0 0,-1-1 1 0 0,0 1-1 0 0,1 0 0 0 0,-1 0 0 0 0,0 0 0 0 0,1 0 1 0 0,-1 0-1 0 0,0 1 0 0 0,0-1 0 0 0,0 1 0 0 0,0-1 1 0 0,1 1-1 0 0,-1 0 0 0 0,0 1 0 0 0,0-1 0 0 0,0 0 1 0 0,0 1-1 0 0,0-1 0 0 0,-2 2 38 0 0,-7-2-42 0 0,-8 1-9 0 0,0 0 1 0 0,1 1-1 0 0,-1 0 1 0 0,0 2-1 0 0,1 0 0 0 0,-1 2 1 0 0,1 0-1 0 0,1 1 1 0 0,-1 1-1 0 0,1 0 1 0 0,1 2-1 0 0,0 0 0 0 0,0 1 1 0 0,1 0-1 0 0,0 1 1 0 0,-4 6 50 0 0,12-4 66 0 0,1 0 1 0 0,1 0 0 0 0,0 1 0 0 0,1 0 0 0 0,0 0-1 0 0,1 0 1 0 0,1 0 0 0 0,1 1 0 0 0,0 0 0 0 0,1-1-1 0 0,0 1 1 0 0,2 0 0 0 0,0-1 0 0 0,0 1-1 0 0,2 0 1 0 0,0-1 0 0 0,0 0 0 0 0,2 0 0 0 0,-1 0-1 0 0,2 0 1 0 0,0-1 0 0 0,1 1 0 0 0,7 10-67 0 0,-10-17 102 0 0,0 0 1 0 0,0 0-1 0 0,1 0 1 0 0,-1 0-1 0 0,2-1 1 0 0,-1 0-1 0 0,1 0 1 0 0,0 0-1 0 0,1-1 1 0 0,-1 0-1 0 0,1 0 1 0 0,1 0-1 0 0,-1-1 1 0 0,1 0-1 0 0,0-1 1 0 0,0 0-1 0 0,0 0 1 0 0,0 0-1 0 0,1-1 1 0 0,0-1-1 0 0,-1 1 1 0 0,1-1-1 0 0,0-1 0 0 0,0 0 1 0 0,0 0-1 0 0,0-1 1 0 0,0 0-1 0 0,0 0 1 0 0,0-1-1 0 0,0 0 1 0 0,0-1-1 0 0,0 0 1 0 0,0 0-1 0 0,0-1 1 0 0,-1 0-1 0 0,1-1 1 0 0,-1 1-1 0 0,0-2 1 0 0,1 0-103 0 0,11-17 283 0 0,-1-1 1 0 0,-2 0-1 0 0,0-1 0 0 0,-1-1 1 0 0,-2 0-1 0 0,0-1 1 0 0,-2-1-1 0 0,3-11-283 0 0,-3 10 239 0 0,-5 16-158 0 0,-2-1 0 0 0,0 1 0 0 0,0-1 0 0 0,-1 0 0 0 0,-1 0 0 0 0,0 0 0 0 0,-1-1 0 0 0,0 1 1 0 0,-1-1-1 0 0,-1 1 0 0 0,0-3-81 0 0,-37-10-4212 0 0,-12 39-6450 0 0,38-8 3159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1:06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227 157 12147 0 0,'0'0'684'0'0,"0"0"-51"0"0,0 0-211 0 0,0 0-344 0 0,0 0-199 0 0,0 0-54 0 0,0 0 54 0 0,0 0 132 0 0,0 0 151 0 0,0 0 122 0 0,0 0 56 0 0,0 0-4 0 0,0 0-19 0 0,4-8-37 0 0,22-48 630 0 0,-28 54-973 0 0,0-1 0 0 0,0 0 0 0 0,-1 0 0 0 0,1 1 1 0 0,-1 0-1 0 0,0-1 0 0 0,1 1 0 0 0,-1 0 0 0 0,0 0 0 0 0,0 1 0 0 0,-1-1 0 0 0,1 0 0 0 0,0 1 0 0 0,-1 0 0 0 0,1 0 0 0 0,0 0 0 0 0,-1 0 0 0 0,1 1 0 0 0,-1-1 0 0 0,1 1 0 0 0,-1 0 0 0 0,1 0 0 0 0,-1 0 0 0 0,1 0 0 0 0,-1 1 0 0 0,1 0 0 0 0,-1-1 0 0 0,1 1 0 0 0,-1 0 0 0 0,-2 2 63 0 0,-3 0 11 0 0,0 1 1 0 0,0 0-1 0 0,0 1 1 0 0,0 0 0 0 0,0 0-1 0 0,1 1 1 0 0,0 0-1 0 0,1 0 1 0 0,-1 1-1 0 0,1 0 1 0 0,0 1-1 0 0,1-1 1 0 0,0 1 0 0 0,0 1-1 0 0,0-1 1 0 0,1 1-1 0 0,1 0 1 0 0,0 0-1 0 0,0 0 1 0 0,0 0-1 0 0,1 1 1 0 0,1 0 0 0 0,-1-1-1 0 0,2 1 1 0 0,-1 0-1 0 0,1 0 1 0 0,1 0-1 0 0,0 0 1 0 0,0 0-1 0 0,1 2-11 0 0,2-7 57 0 0,0-1 0 0 0,0 1 0 0 0,1 0-1 0 0,-1-1 1 0 0,1 0 0 0 0,0 0 0 0 0,0 0-1 0 0,0 0 1 0 0,1-1 0 0 0,-1 1-1 0 0,1-1 1 0 0,0 0 0 0 0,0-1 0 0 0,0 1-1 0 0,0-1 1 0 0,0 0 0 0 0,1 0 0 0 0,-1-1-1 0 0,1 1 1 0 0,-1-1 0 0 0,1 0 0 0 0,-1-1-1 0 0,1 1 1 0 0,0-1 0 0 0,-1-1-1 0 0,7 0-56 0 0,242-12 562 0 0,-113 43 49 0 0,-27 1-118 0 0,-108-29-420 0 0,2-1-1 0 0,-1 0 1 0 0,0 0-1 0 0,0-1 1 0 0,0 0-1 0 0,0 0 1 0 0,0-1-1 0 0,0 0 0 0 0,0 0 1 0 0,0 0-1 0 0,0-1 1 0 0,0 0-1 0 0,0-1 1 0 0,-1 1-1 0 0,1-1 1 0 0,-1 0-1 0 0,1-1 1 0 0,-1 0-1 0 0,-1 0 1 0 0,1 0-1 0 0,0-1 1 0 0,-1 1-1 0 0,0-1 1 0 0,0-1-1 0 0,0 1 1 0 0,-1-1-1 0 0,0 0 1 0 0,0 0-1 0 0,0 0 1 0 0,-1 0-1 0 0,0-1 1 0 0,0 1-1 0 0,-1-1 1 0 0,0 0-1 0 0,0 0 1 0 0,0 1-1 0 0,0-5-72 0 0,-5 5-126 0 0,1 0-1 0 0,-1 1 1 0 0,0-1 0 0 0,0 0 0 0 0,-1 1-1 0 0,0 0 1 0 0,1 0 0 0 0,-2 0-1 0 0,1 0 1 0 0,-1 1 0 0 0,1 0 0 0 0,-1 0-1 0 0,-1 0 1 0 0,1 0 0 0 0,0 1-1 0 0,-1 0 1 0 0,0 0 0 0 0,0 0-1 0 0,1 1 1 0 0,-2 0 0 0 0,1 0 0 0 0,0 0-1 0 0,0 1 1 0 0,-1 0 0 0 0,1 0-1 0 0,0 1 1 0 0,-1-1 0 0 0,1 2 0 0 0,-1-1-1 0 0,-3 1 127 0 0,-1-2 4 0 0,1 0 0 0 0,-1 0 0 0 0,1 1-1 0 0,-1 1 1 0 0,1 0 0 0 0,-1 0 0 0 0,1 1 0 0 0,0 0 0 0 0,-1 1-1 0 0,1 0 1 0 0,1 1 0 0 0,-1 0 0 0 0,0 0 0 0 0,1 1-1 0 0,0 0 1 0 0,0 1 0 0 0,0 0 0 0 0,1 0 0 0 0,0 1-1 0 0,0 0 1 0 0,-4 5-4 0 0,11-10-3 0 0,1-1 0 0 0,-1 1 0 0 0,0-1 0 0 0,0 1 0 0 0,1-1-1 0 0,-1 1 1 0 0,1-1 0 0 0,-1 1 0 0 0,1-1 0 0 0,0 1 0 0 0,0-1-1 0 0,0 1 1 0 0,0 0 0 0 0,0-1 0 0 0,0 1 0 0 0,0 0 0 0 0,0-1 0 0 0,0 1-1 0 0,1-1 1 0 0,-1 1 0 0 0,1-1 0 0 0,-1 1 0 0 0,1-1 0 0 0,0 1 0 0 0,-1-1-1 0 0,1 1 1 0 0,0-1 0 0 0,0 0 0 0 0,0 0 0 0 0,0 1 0 0 0,0-1 0 0 0,1 0-1 0 0,-1 0 1 0 0,0 0 0 0 0,0 0 0 0 0,1 0 0 0 0,-1 0 0 0 0,0 0-1 0 0,1-1 1 0 0,-1 1 0 0 0,1-1 0 0 0,-1 1 0 0 0,1-1 0 0 0,0 1 0 0 0,-1-1-1 0 0,1 0 1 0 0,-1 1 0 0 0,1-1 0 0 0,0 0 3 0 0,84 17-1597 0 0,33-12-8721 0 0,-101-5 5629 0 0</inkml:trace>
  <inkml:trace contextRef="#ctx0" brushRef="#br0" timeOffset="1058.852">929 182 12339 0 0,'0'0'668'0'0,"0"0"-316"0"0,0 0-292 0 0,0 0-223 0 0,0 0 58 0 0,0 0 284 0 0,0 0 345 0 0,0 0 237 0 0,0 0 41 0 0,0 0-113 0 0,0 0-203 0 0,0 0-133 0 0,5-5-78 0 0,112-38 130 0 0,13 13-1244 0 0,-129 30 483 0 0,-1 0-68 0 0,-39 37-7 0 0,20-18 482 0 0,12-14-33 0 0,-1 0-1 0 0,2 1 1 0 0,-1 0-1 0 0,1 0 0 0 0,0 0 1 0 0,0 1-1 0 0,0 0 0 0 0,1 0 1 0 0,0 1-1 0 0,1-1 1 0 0,0 1-1 0 0,0 0 0 0 0,0 0 1 0 0,1 1-1 0 0,0-1 1 0 0,1 1-1 0 0,0-1 0 0 0,0 1 1 0 0,1 0-1 0 0,0 6-17 0 0,5-8 49 0 0,0-1 0 0 0,1 0 0 0 0,0 0 1 0 0,0 0-1 0 0,0-1 0 0 0,0 1 0 0 0,1-1 0 0 0,0-1 0 0 0,0 1 0 0 0,1-1 0 0 0,-1 0 0 0 0,1-1 1 0 0,0 1-1 0 0,0-1 0 0 0,0-1 0 0 0,0 1 0 0 0,0-1 0 0 0,1 0 0 0 0,-1-1 0 0 0,1 0 0 0 0,-1 0 1 0 0,1-1-1 0 0,0 1-49 0 0,143-25 307 0 0,-147 22-330 0 0,0 0 0 0 0,0 0-1 0 0,-1 0 1 0 0,1-1 0 0 0,-1 1 0 0 0,0-1 0 0 0,1 0 0 0 0,-1 0 0 0 0,0 0 0 0 0,-1 0 0 0 0,1 0-1 0 0,-1-1 1 0 0,1 1 0 0 0,-1-1 0 0 0,0 0 0 0 0,0 0 0 0 0,-1 1 0 0 0,1-1 0 0 0,-1 0 0 0 0,0-1-1 0 0,0 1 1 0 0,0 0 0 0 0,0 0 0 0 0,-1 0 0 0 0,0-1 0 0 0,1 1 0 0 0,-2 0 0 0 0,1 0-1 0 0,0 0 1 0 0,-1-1 0 0 0,0 1 0 0 0,0 0 0 0 0,0 0 0 0 0,-2-4 23 0 0,-88-116 1410 0 0,139 122-2216 0 0,137 2 682 0 0,-184 0 91 0 0,-1 0-15 0 0,0 0 13 0 0,-51 47 572 0 0,45-42-530 0 0,1 0 0 0 0,-1 1 0 0 0,1-1-1 0 0,0 1 1 0 0,1 0 0 0 0,-1 0 0 0 0,1 1-1 0 0,0-1 1 0 0,1 1 0 0 0,0 0-1 0 0,0 0 1 0 0,0 0 0 0 0,1 0 0 0 0,0 0-1 0 0,0 1 1 0 0,1-1 0 0 0,0 1 0 0 0,0-1-1 0 0,1 1 1 0 0,0-1 0 0 0,0 1-7 0 0,5-3 66 0 0,0 0 0 0 0,1 0-1 0 0,0 0 1 0 0,0-1 0 0 0,0 0 0 0 0,0 0 0 0 0,1-1 0 0 0,0 0 0 0 0,-1 0 0 0 0,1-1 0 0 0,0 1-1 0 0,0-1 1 0 0,0-1 0 0 0,1 1 0 0 0,-1-1 0 0 0,0-1 0 0 0,0 1 0 0 0,1-1 0 0 0,-1-1 0 0 0,0 1 0 0 0,1-1-1 0 0,2-1-65 0 0,-1 1 19 0 0,-1 0-1 0 0,0-1 0 0 0,1 0 1 0 0,-1 0-1 0 0,0 0 0 0 0,0-1 1 0 0,0-1-1 0 0,-1 1 0 0 0,1-1 1 0 0,-1 0-1 0 0,0-1 0 0 0,0 0 1 0 0,0 0-1 0 0,-1-1 0 0 0,1 1 1 0 0,-1-1-1 0 0,-1-1 0 0 0,1 1 1 0 0,-1-1-1 0 0,0 0 1 0 0,-1 0-1 0 0,0 0 0 0 0,0-1 1 0 0,0 0-1 0 0,-1 0 0 0 0,0 0 1 0 0,-1 0-1 0 0,0 0 0 0 0,0 0 1 0 0,0-1-1 0 0,-1 1 0 0 0,0-5-18 0 0,-1 11-46 0 0,0 0 1 0 0,0-1-1 0 0,-1 1 0 0 0,1-1 0 0 0,0 1 1 0 0,-1 0-1 0 0,1-1 0 0 0,-1 1 1 0 0,0 0-1 0 0,0 0 0 0 0,0-1 0 0 0,0 1 1 0 0,0 0-1 0 0,-1 0 0 0 0,1 0 0 0 0,0 0 1 0 0,-1 0-1 0 0,0 1 0 0 0,1-1 0 0 0,-1 0 1 0 0,0 1-1 0 0,0-1 0 0 0,0 1 0 0 0,0 0 1 0 0,0-1-1 0 0,0 1 0 0 0,0 0 0 0 0,0 0 1 0 0,-1 1-1 0 0,1-1 0 0 0,0 0 0 0 0,-1 1 1 0 0,1-1-1 0 0,0 1 0 0 0,-1 0 0 0 0,1 0 1 0 0,-1 0-1 0 0,1 0 0 0 0,0 0 1 0 0,-1 0-1 0 0,1 1 0 0 0,-1-1 0 0 0,1 1 1 0 0,0 0-1 0 0,0-1 0 0 0,-1 1 0 0 0,1 0 1 0 0,0 0-1 0 0,0 1 0 0 0,0-1 0 0 0,0 0 1 0 0,0 1-1 0 0,0-1 0 0 0,0 1 0 0 0,1 0 1 0 0,-1-1-1 0 0,1 1 0 0 0,-1 0 0 0 0,1 0 1 0 0,-1 0 45 0 0,0 4 45 0 0,0-1 0 0 0,1 1 0 0 0,-1 0 0 0 0,1-1 0 0 0,0 1 0 0 0,1 0 1 0 0,-1 0-1 0 0,1 0 0 0 0,0-1 0 0 0,1 1 0 0 0,-1 0 0 0 0,1 0 0 0 0,0 0 0 0 0,1-1 1 0 0,-1 1-1 0 0,1-1 0 0 0,0 1 0 0 0,1-1 0 0 0,-1 0 0 0 0,1 0 0 0 0,0 0 1 0 0,0 0-1 0 0,1 0 0 0 0,-1 0 0 0 0,1-1 0 0 0,0 0 0 0 0,0 0 0 0 0,1 0 0 0 0,-1 0 1 0 0,1-1-1 0 0,0 0 0 0 0,0 0 0 0 0,0 0 0 0 0,0 0 0 0 0,1-1 0 0 0,-1 0 0 0 0,1 0 1 0 0,-1 0-1 0 0,1-1 0 0 0,0 0 0 0 0,-1 0 0 0 0,1 0 0 0 0,0-1 0 0 0,2 0-45 0 0,94-12-3338 0 0,-6-27-8571 0 0,-85 33 8211 0 0</inkml:trace>
  <inkml:trace contextRef="#ctx0" brushRef="#br0" timeOffset="1501.942">2016 17 16091 0 0,'0'0'999'0'0,"0"0"-160"0"0,0 0-431 0 0,0 0-306 0 0,0 0-105 0 0,0 0-5 0 0,0 0 36 0 0,0 0 24 0 0,0 0 3 0 0,0 0-10 0 0,0 0-18 0 0,0 0-7 0 0,0 0 5 0 0,15-3-9 0 0,47-11 8 0 0,45 36-7 0 0,-106-22-37 0 0,1 0-1 0 0,0 0 0 0 0,-1 0 1 0 0,1 0-1 0 0,0 1 0 0 0,-1-1 1 0 0,1 0-1 0 0,-1 1 0 0 0,1-1 1 0 0,0 1-1 0 0,-1 0 1 0 0,0-1-1 0 0,1 1 0 0 0,-1 0 1 0 0,1 0-1 0 0,-1 0 0 0 0,0 0 1 0 0,0 0-1 0 0,1 0 0 0 0,-1 1 1 0 0,0-1-1 0 0,0 0 0 0 0,0 1 1 0 0,0-1-1 0 0,0 0 0 0 0,-1 1 1 0 0,1-1-1 0 0,0 1 0 0 0,-1-1 1 0 0,1 1-1 0 0,-1 0 1 0 0,1-1-1 0 0,-1 1 0 0 0,0-1 1 0 0,0 1-1 0 0,0 0 0 0 0,0-1 1 0 0,0 1-1 0 0,0 0 0 0 0,0-1 1 0 0,0 1-1 0 0,-1 0 0 0 0,1-1 1 0 0,-1 1-1 0 0,1-1 0 0 0,-1 1 1 0 0,1-1-1 0 0,-1 1 1 0 0,0-1-1 0 0,0 1 0 0 0,0-1 1 0 0,0 0-1 0 0,0 1 0 0 0,0-1 1 0 0,0 0-1 0 0,0 0 0 0 0,-1 0 1 0 0,1 0-1 0 0,0 0 0 0 0,-1 0 1 0 0,1 0-1 0 0,-1 0 0 0 0,1-1 1 0 0,-2 1 20 0 0,-58 56-489 0 0,-35 50 183 0 0,95-105 321 0 0,1 0 0 0 0,-1 1 0 0 0,1-1-1 0 0,-1 0 1 0 0,1 1 0 0 0,0-1 0 0 0,0 0 0 0 0,0 1 0 0 0,0-1 0 0 0,0 1 0 0 0,1-1 0 0 0,-1 0 0 0 0,1 0 0 0 0,0 1-1 0 0,-1-1 1 0 0,1 0 0 0 0,0 0 0 0 0,0 0 0 0 0,0 0 0 0 0,1 0 0 0 0,-1 0 0 0 0,1 0 0 0 0,-1 0 0 0 0,1 0-1 0 0,-1 0 1 0 0,1-1 0 0 0,0 1 0 0 0,0-1 0 0 0,0 1 0 0 0,0-1 0 0 0,0 0 0 0 0,0 0 0 0 0,0 0 0 0 0,0 0-1 0 0,0 0 1 0 0,0 0 0 0 0,1-1 0 0 0,-1 1 0 0 0,0-1 0 0 0,1 1 0 0 0,-1-1 0 0 0,1 0-15 0 0,104 16 557 0 0,-82-15-909 0 0,28 0-1642 0 0,-25-10-9230 0 0,-26 7 6990 0 0</inkml:trace>
  <inkml:trace contextRef="#ctx0" brushRef="#br0" timeOffset="1746.402">2066 165 17652 0 0,'0'0'3083'0'0,"0"0"-2188"0"0,0 0-806 0 0,0 0-271 0 0,0 0-41 0 0,0 0 131 0 0,0 0 97 0 0,0 0 11 0 0,0 0-5 0 0,0 0 4 0 0,29-1-2 0 0,191-5-961 0 0,-156-3-3034 0 0,-4-7-5607 0 0,-47 11 2826 0 0</inkml:trace>
  <inkml:trace contextRef="#ctx0" brushRef="#br0" timeOffset="2014.389">2515 52 9082 0 0,'0'0'1571'0'0,"0"0"-786"0"0,0 0-423 0 0,0 0-55 0 0,0 0 83 0 0,0 0 128 0 0,0 0 111 0 0,0 0 47 0 0,0 0-58 0 0,0 0-133 0 0,0 0-130 0 0,2 27-134 0 0,8 85-78 0 0,35-8-1431 0 0,-23-76-5694 0 0,-17-21 3771 0 0,-1-3-1450 0 0</inkml:trace>
  <inkml:trace contextRef="#ctx0" brushRef="#br0" timeOffset="2495.928">2823 277 19964 0 0,'0'0'-126'0'0,"0"0"14"0"0,0 0-66 0 0,0 0 57 0 0,0 0 82 0 0,0 0 52 0 0,0 0 45 0 0,0 0 78 0 0,0 0 87 0 0,0 0 79 0 0,0 0 58 0 0,0 0-4 0 0,11 7-14 0 0,31 18-54 0 0,-39-24-280 0 0,0-1 0 0 0,-1 0 0 0 0,1 1-1 0 0,-1-1 1 0 0,1 0 0 0 0,0 0 0 0 0,-1-1 0 0 0,1 1 0 0 0,-1 0 0 0 0,1-1 0 0 0,-1 0-1 0 0,1 0 1 0 0,-1 1 0 0 0,1-1 0 0 0,-1-1 0 0 0,0 1 0 0 0,1 0 0 0 0,-1 0 0 0 0,0-1 0 0 0,0 0-1 0 0,0 1 1 0 0,0-1 0 0 0,0 0 0 0 0,0 0 0 0 0,-1 0 0 0 0,1 0 0 0 0,-1 0 0 0 0,1 0-1 0 0,-1 0 1 0 0,0-1 0 0 0,0 1 0 0 0,0-1 0 0 0,0 1-8 0 0,1-2-104 0 0,0 1 1 0 0,-1-1-1 0 0,1 0 1 0 0,-1 1-1 0 0,0-1 0 0 0,0 0 1 0 0,-1 0-1 0 0,1 0 1 0 0,-1 0-1 0 0,1 0 1 0 0,-1 0-1 0 0,-1 0 0 0 0,1 1 1 0 0,0-1-1 0 0,-1 0 1 0 0,0 0-1 0 0,0 0 0 0 0,0 0 1 0 0,0 1-1 0 0,-1-1 1 0 0,0 0-1 0 0,1 1 1 0 0,-1 0-1 0 0,0-1 0 0 0,-1 1 1 0 0,1 0-1 0 0,-1 0 1 0 0,1 0-1 0 0,-1 0 0 0 0,0 1 1 0 0,0-1-1 0 0,0 1 1 0 0,0-1-1 0 0,-1 1 1 0 0,-1-1 103 0 0,-132-39-3317 0 0,132 42 3348 0 0,0 0 0 0 0,0 0 0 0 0,0 1 0 0 0,0-1 0 0 0,0 1-1 0 0,0 0 1 0 0,1 0 0 0 0,-1 1 0 0 0,0 0 0 0 0,1 0-1 0 0,-1 0 1 0 0,1 0 0 0 0,0 1 0 0 0,-1-1 0 0 0,1 1-1 0 0,0 0 1 0 0,1 0 0 0 0,-1 1 0 0 0,0-1 0 0 0,1 1-1 0 0,0 0 1 0 0,0 0 0 0 0,0 0 0 0 0,0 0 0 0 0,1 0-1 0 0,0 1 1 0 0,0-1 0 0 0,0 1 0 0 0,0-1 0 0 0,1 1-1 0 0,-1 0 1 0 0,1 0 0 0 0,0 0 0 0 0,1-1 0 0 0,-1 1 0 0 0,1 0-1 0 0,0 0 1 0 0,0 0 0 0 0,1 0 0 0 0,0 1-31 0 0,0-2-41 0 0,1-1 1 0 0,0 1-1 0 0,0-1 1 0 0,0 1-1 0 0,0-1 1 0 0,0 0 0 0 0,1 0-1 0 0,0 0 1 0 0,-1 0-1 0 0,1 0 1 0 0,0-1-1 0 0,1 1 1 0 0,-1-1-1 0 0,0 0 1 0 0,1 0-1 0 0,-1 0 1 0 0,1 0 0 0 0,-1-1-1 0 0,1 1 1 0 0,0-1-1 0 0,0 0 1 0 0,0 0-1 0 0,-1 0 1 0 0,1-1-1 0 0,0 1 1 0 0,0-1-1 0 0,0 0 1 0 0,0 0 0 0 0,2-1 40 0 0,72 1-7916 0 0,-59-3 3809 0 0,-5 0 1286 0 0</inkml:trace>
  <inkml:trace contextRef="#ctx0" brushRef="#br0" timeOffset="3119">3028 86 12067 0 0,'0'0'2774'0'0,"0"0"-1636"0"0,0 0-943 0 0,0 0-458 0 0,0 0-45 0 0,0 0 140 0 0,0 0 211 0 0,0 0 162 0 0,0 0 105 0 0,0 0 74 0 0,0 0 44 0 0,0 0 41 0 0,0 0 3 0 0,6 9-14 0 0,63 137 1240 0 0,-67-145-1781 0 0,0 0 0 0 0,0-1 0 0 0,0 1 0 0 0,0 0 0 0 0,0-1 0 0 0,0 1 0 0 0,0-1 0 0 0,0 1 0 0 0,0-1 0 0 0,0 0 1 0 0,0 0-1 0 0,1 0 0 0 0,-1 0 0 0 0,0 0 0 0 0,0-1 0 0 0,0 1 0 0 0,0 0 0 0 0,0-1 0 0 0,0 0 0 0 0,0 0 0 0 0,0 1 0 0 0,0-1 1 0 0,0 0-1 0 0,0 0 0 0 0,-1-1 0 0 0,1 1 0 0 0,0 0 0 0 0,-1-1 0 0 0,1 1 0 0 0,0-1 0 0 0,-1 1 0 0 0,0-1 0 0 0,1 0 1 0 0,-1 1-1 0 0,0-2 83 0 0,21-26-2103 0 0,10-11 2448 0 0,5 75 2628 0 0,-30-26-2878 0 0,-1 1 1 0 0,2-1 0 0 0,-1-1 0 0 0,1 1 0 0 0,1-1 0 0 0,-1-1-1 0 0,1 1 1 0 0,1-2 0 0 0,-1 1 0 0 0,1-1 0 0 0,0-1 0 0 0,1 0-1 0 0,-1 0 1 0 0,1-1 0 0 0,0 0 0 0 0,0-1 0 0 0,0 0-1 0 0,0-1 1 0 0,1 0 0 0 0,-1-1 0 0 0,11 0-96 0 0,67-68 8 0 0,-55 3-3261 0 0,-46-26-5685 0 0,-18 62 9764 0 0,-16 34 4923 0 0,42-4-5616 0 0,-1 1-1 0 0,1 0 1 0 0,0 1-1 0 0,0-1 0 0 0,1 1 1 0 0,-1 0-1 0 0,1 0 1 0 0,-1 0-1 0 0,1 0 1 0 0,1 1-1 0 0,-1-1 1 0 0,0 1-1 0 0,1 0 1 0 0,0-1-1 0 0,0 1 1 0 0,1 0-1 0 0,-1 0 0 0 0,1 0 1 0 0,0 1-1 0 0,1-1 1 0 0,-1 0-1 0 0,1 0 1 0 0,0 1-1 0 0,0-1 1 0 0,0 0-1 0 0,1 0 1 0 0,0 0-1 0 0,0 0 1 0 0,0 1-1 0 0,1-1 0 0 0,0-1 1 0 0,0 1-1 0 0,0 0 1 0 0,0 0-1 0 0,1-1 1 0 0,0 1-1 0 0,0-1 1 0 0,0 0-1 0 0,0 0 1 0 0,1 0-1 0 0,-1 0 1 0 0,1-1-1 0 0,1 1-132 0 0,134 42-2862 0 0,-79-33-5476 0 0,-46-9-777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1:02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193 358 5801 0 0,'0'0'1079'0'0,"0"0"177"0"0,0 0-46 0 0,0 0-266 0 0,0 0-214 0 0,0 0-156 0 0,0 0-9 0 0,0 0 101 0 0,0 0 123 0 0,0 0 68 0 0,0 0 21 0 0,0 0-46 0 0,-7 32-121 0 0,-24 100-154 0 0,27 62 330 0 0,14-108-710 0 0,1 22 210 0 0,-8-150-8837 0 0,0-7 1978 0 0,-3 34 2494 0 0</inkml:trace>
  <inkml:trace contextRef="#ctx0" brushRef="#br0" timeOffset="231.888">0 243 14243 0 0,'0'0'1550'0'0,"0"0"-89"0"0,0 0-566 0 0,0 0-701 0 0,0 0-369 0 0,0 0-124 0 0,0 0 55 0 0,0 0 175 0 0,0 0 105 0 0,0 0 36 0 0,0 0 20 0 0,0 0 5 0 0,30-3 6 0 0,91-5-2 0 0,109 22 311 0 0,-119-14-258 0 0,-22 0-1302 0 0,-30 1-2571 0 0,-13 10-4932 0 0,-40-8 3546 0 0</inkml:trace>
  <inkml:trace contextRef="#ctx0" brushRef="#br0" timeOffset="453.059">335 531 15827 0 0,'0'0'2001'0'0,"0"0"-1300"0"0,0 0-447 0 0,0 0-254 0 0,0 0-120 0 0,0 0 78 0 0,0 0 153 0 0,0 0 166 0 0,0 0 90 0 0,0 0 27 0 0,0 0-2 0 0,0 0 14 0 0,0 0-14 0 0,14 2-29 0 0,140 8 328 0 0,-83-9-3596 0 0,-38 2-1400 0 0,-13 4-1705 0 0,-10-4-2784 0 0</inkml:trace>
  <inkml:trace contextRef="#ctx0" brushRef="#br0" timeOffset="1003.735">941 834 17180 0 0,'0'0'190'0'0,"0"0"-100"0"0,0 0 11 0 0,0 0 204 0 0,0 0 262 0 0,0 0 68 0 0,0 0-32 0 0,0 0-46 0 0,0 0-79 0 0,0 0-69 0 0,0 0-51 0 0,27-1-29 0 0,83-4-18 0 0,-15-30 778 0 0,-81 24-975 0 0,-7 5-116 0 0,0 0 1 0 0,0 0-1 0 0,-1-1 1 0 0,0 1-1 0 0,0-1 0 0 0,-1-1 1 0 0,0 1-1 0 0,0-1 1 0 0,-1 0-1 0 0,0 0 1 0 0,0-1-1 0 0,-1 1 1 0 0,0-1-1 0 0,0 1 1 0 0,-1-2 1 0 0,-1 7-62 0 0,-1 0 0 0 0,1 0 0 0 0,-1-1 1 0 0,1 1-1 0 0,-1 0 0 0 0,0 0 0 0 0,-1-1 1 0 0,1 1-1 0 0,0 0 0 0 0,-1 0 0 0 0,0 0 1 0 0,0-1-1 0 0,0 1 0 0 0,0 0 0 0 0,0 0 1 0 0,-1 0-1 0 0,1 1 0 0 0,-1-1 0 0 0,0 0 1 0 0,0 0-1 0 0,0 1 0 0 0,0-1 0 0 0,0 1 1 0 0,-1 0-1 0 0,1 0 0 0 0,-1 0 0 0 0,1 0 1 0 0,-1 0-1 0 0,0 0 0 0 0,0 1 0 0 0,0-1 1 0 0,0 1-1 0 0,0 0 0 0 0,0 0 0 0 0,0 0 1 0 0,0 0-1 0 0,0 0 0 0 0,0 1 0 0 0,-1-1 1 0 0,1 1-1 0 0,0 0 0 0 0,-1 0 62 0 0,-6-1-36 0 0,0 1 0 0 0,0 0-1 0 0,1 1 1 0 0,-1 0 0 0 0,0 0 0 0 0,0 1-1 0 0,1 0 1 0 0,-1 1 0 0 0,1 0 0 0 0,0 1-1 0 0,0 0 1 0 0,0 0 0 0 0,0 1 0 0 0,1 0-1 0 0,0 0 1 0 0,0 1 0 0 0,0 0 0 0 0,1 0-1 0 0,0 1 1 0 0,0 0 0 0 0,0 0 0 0 0,1 1-1 0 0,0 0 1 0 0,1 0 0 0 0,-1 0 0 0 0,2 1-1 0 0,-1 0 1 0 0,1 0 36 0 0,3-6 19 0 0,0 0 1 0 0,1 0-1 0 0,-1 0 0 0 0,1 0 0 0 0,-1 0 0 0 0,1 0 1 0 0,0 0-1 0 0,0 0 0 0 0,0 0 0 0 0,1 0 1 0 0,-1 0-1 0 0,1 0 0 0 0,-1 0 0 0 0,1-1 0 0 0,0 1 1 0 0,0 0-1 0 0,1 0 0 0 0,-1 0 0 0 0,0-1 0 0 0,1 1 1 0 0,0-1-1 0 0,-1 1 0 0 0,1-1 0 0 0,0 0 0 0 0,0 0 1 0 0,0 0-1 0 0,1 0 0 0 0,-1 0 0 0 0,1 0 1 0 0,-1 0-1 0 0,1-1 0 0 0,-1 1 0 0 0,1-1 0 0 0,0 0 1 0 0,0 0-1 0 0,-1 0 0 0 0,1 0 0 0 0,0 0 0 0 0,0-1 1 0 0,1 1-20 0 0,129 23 668 0 0,-127-24-687 0 0,18 2-43 0 0,-1 0 0 0 0,0 2 0 0 0,0 0 0 0 0,-1 1 0 0 0,1 2 0 0 0,-1 0 0 0 0,-1 1 0 0 0,19 11 62 0 0,-13-8-3600 0 0,-9-7-3577 0 0,-13-2-1740 0 0</inkml:trace>
  <inkml:trace contextRef="#ctx0" brushRef="#br0" timeOffset="1354.973">1549 86 9418 0 0,'0'0'4429'0'0,"0"0"-3218"0"0,0 0-986 0 0,0 0-293 0 0,0 0-181 0 0,0 0 74 0 0,0 0 210 0 0,0 0 245 0 0,0 0 160 0 0,0 0 129 0 0,0 0 109 0 0,0 0 101 0 0,0 0-6 0 0,9 12-118 0 0,48 113 760 0 0,-20 319-53 0 0,-24-378-1414 0 0,-12-121-8810 0 0,-5 16 353 0 0,2 32 4155 0 0</inkml:trace>
  <inkml:trace contextRef="#ctx0" brushRef="#br0" timeOffset="1804.03">1584 462 5945 0 0,'0'0'2313'0'0,"0"0"-1"0"0,0 0-258 0 0,0 0-679 0 0,0 0-566 0 0,0 0-374 0 0,0 0-245 0 0,0 0-17 0 0,0 0 51 0 0,0 0 20 0 0,0 0-13 0 0,0 0-47 0 0,14-5-29 0 0,112-17 283 0 0,-117 22-605 0 0,0-2 0 0 0,-1 1 0 0 0,1-1 0 0 0,-1-1-1 0 0,0 1 1 0 0,0-1 0 0 0,0-1 0 0 0,0 1 0 0 0,0-1 0 0 0,-1-1-1 0 0,0 0 1 0 0,0 0 0 0 0,0 0 0 0 0,0-1 0 0 0,-1 0 0 0 0,0 0-1 0 0,0 0 1 0 0,0-1 0 0 0,-1 0 0 0 0,0 0 0 0 0,-1 0 0 0 0,1-1-1 0 0,-2 0 1 0 0,1 0 0 0 0,1-4 167 0 0,26-127-3512 0 0,-38 49 3974 0 0,-45 17 5918 0 0,51 73-6193 0 0,29 368 2697 0 0,-3-215-2592 0 0,44 175-365 0 0,-55-298 405 0 0,-7-48 264 0 0,-18-121-7819 0 0,-22 52-4507 0 0,26 74 10232 0 0</inkml:trace>
  <inkml:trace contextRef="#ctx0" brushRef="#br0" timeOffset="2051.453">1783 411 9842 0 0,'0'0'2443'0'0,"0"0"-182"0"0,0 0-644 0 0,0 0-643 0 0,0 0-430 0 0,0 0-289 0 0,0 0-123 0 0,0 0 24 0 0,0 0 59 0 0,0 0 27 0 0,0 0 16 0 0,0 0-46 0 0,0 0-67 0 0,18-2-42 0 0,58-8-62 0 0,51 35-306 0 0,-56-11-2992 0 0,-23-8-4962 0 0,-33-5 520 0 0</inkml:trace>
  <inkml:trace contextRef="#ctx0" brushRef="#br0" timeOffset="2389.737">2194 694 10298 0 0,'0'0'2057'0'0,"0"0"-1313"0"0,0 0-332 0 0,0 0-13 0 0,0 0 21 0 0,0 0 75 0 0,0 0 97 0 0,0 0 152 0 0,0 0 117 0 0,0 0 19 0 0,0 0-65 0 0,0 0-92 0 0,0 0-105 0 0,16 17-81 0 0,53 51-92 0 0,-4-45 689 0 0,-52-25-966 0 0,-9 2-168 0 0,1-1-1 0 0,-1 0 1 0 0,1-1-1 0 0,-1 1 1 0 0,0-1 0 0 0,0 0-1 0 0,0 0 1 0 0,0 0-1 0 0,0-1 1 0 0,0 1-1 0 0,0-1 1 0 0,-1 0 0 0 0,1 0-1 0 0,-1 0 1 0 0,0-1-1 0 0,0 1 1 0 0,0-1-1 0 0,0 1 1 0 0,-1-1 0 0 0,0 0-1 0 0,1 0 1 0 0,-1 0-1 0 0,-1-1 1 0 0,1 1-1 0 0,-1 0 1 0 0,1-1 0 0 0,-1 1-1 0 0,-1-1 1 0 0,1 1-1 0 0,-1-1 1 0 0,1 1-1 0 0,-1-1 1 0 0,0 0 0 0 0,-1 1-1 0 0,1-1 1 0 0,-1 1-1 0 0,0-1 1 0 0,0 1 0 0 0,-1-1-1 0 0,1 1 1 0 0,-1 0-1 0 0,0 0 1 0 0,0 0-1 0 0,0 0 1 0 0,0 0 0 0 0,-1 0-1 0 0,0 0 1 0 0,0 1-1 0 0,0-1 1 0 0,-3-2 0 0 0,1 0-71 0 0,0 1 0 0 0,-1-1 1 0 0,0 1-1 0 0,1 0 1 0 0,-2 1-1 0 0,1-1 0 0 0,0 1 1 0 0,-1 0-1 0 0,0 1 0 0 0,0 0 1 0 0,0 0-1 0 0,0 0 0 0 0,-1 1 1 0 0,1 0-1 0 0,-1 1 0 0 0,1-1 1 0 0,-1 2-1 0 0,1-1 0 0 0,-1 1 1 0 0,0 0-1 0 0,1 0 0 0 0,-1 1 1 0 0,0 0-1 0 0,1 0 1 0 0,-1 1-1 0 0,1 0 0 0 0,0 1 1 0 0,-1-1-1 0 0,1 1 0 0 0,0 1 1 0 0,1-1-1 0 0,-1 1 0 0 0,1 0 1 0 0,-1 1-1 0 0,1 0 0 0 0,1 0 1 0 0,-1 0-1 0 0,1 0 0 0 0,-1 1 1 0 0,2 0-1 0 0,-1 0 0 0 0,0 2 71 0 0,3-5-92 0 0,1 0-1 0 0,0 1 0 0 0,0-1 1 0 0,0 0-1 0 0,0 1 0 0 0,1-1 0 0 0,0 1 1 0 0,-1-1-1 0 0,1 1 0 0 0,0-1 1 0 0,1 1-1 0 0,-1-1 0 0 0,1 1 0 0 0,-1-1 1 0 0,1 1-1 0 0,0-1 0 0 0,0 0 0 0 0,1 1 1 0 0,-1-1-1 0 0,1 0 0 0 0,-1 0 1 0 0,1 0-1 0 0,0 0 0 0 0,0 0 0 0 0,0 0 1 0 0,1-1-1 0 0,-1 1 0 0 0,1-1 0 0 0,-1 1 1 0 0,1-1-1 0 0,0 0 0 0 0,0 0 1 0 0,0 0-1 0 0,0-1 0 0 0,0 1 0 0 0,1 0 93 0 0,78 27-10941 0 0,-67-27 5867 0 0</inkml:trace>
  <inkml:trace contextRef="#ctx0" brushRef="#br0" timeOffset="2774.839">2603 524 14923 0 0,'0'0'-679'0'0,"0"0"55"0"0,0 0 61 0 0,0 0 402 0 0,0 0 145 0 0,0 0 111 0 0,0 0 129 0 0,0 0 151 0 0,0 0 103 0 0,0 0 16 0 0,0 0-47 0 0,8 26-74 0 0,40 124 83 0 0,-47-143-354 0 0,10 62 55 0 0,-8-22 930 0 0,-26-91-2078 0 0,18 33 1150 0 0,1 0 0 0 0,0-1 0 0 0,1 0 0 0 0,1 0 0 0 0,0 0 0 0 0,1 0 1 0 0,0 0-1 0 0,0 0 0 0 0,1 0 0 0 0,1 0 0 0 0,0 0 0 0 0,1 0 0 0 0,0-1-159 0 0,3 7-93 0 0,0 1-1 0 0,0-1 1 0 0,0 1-1 0 0,1 0 1 0 0,0 0-1 0 0,0 1 0 0 0,0-1 1 0 0,0 1-1 0 0,1 1 1 0 0,0-1-1 0 0,-1 1 1 0 0,1 0-1 0 0,0 1 1 0 0,1 0-1 0 0,-1 0 1 0 0,0 0-1 0 0,1 1 0 0 0,-1 0 1 0 0,1 0-1 0 0,-1 1 1 0 0,7 1 93 0 0,2-2-1855 0 0,28 3-7925 0 0,-39 0 5134 0 0</inkml:trace>
  <inkml:trace contextRef="#ctx0" brushRef="#br0" timeOffset="3218.843">3065 648 11450 0 0,'0'0'3992'0'0,"0"0"-3165"0"0,0 0-1034 0 0,0 0-168 0 0,0 0 141 0 0,0 0 196 0 0,0 0 169 0 0,0 0 142 0 0,0 0 141 0 0,0 0 118 0 0,0 0 49 0 0,0 0-39 0 0,0 0-70 0 0,5 2-72 0 0,0 0-370 0 0,0 0 0 0 0,0-1-1 0 0,1 0 1 0 0,-1 0 0 0 0,1 0 0 0 0,-1 0 0 0 0,1-1 0 0 0,-1 0-1 0 0,1 0 1 0 0,-1 0 0 0 0,1-1 0 0 0,-1 0 0 0 0,1 0-1 0 0,-1 0 1 0 0,0 0 0 0 0,1-1 0 0 0,-1 0 0 0 0,0-1 0 0 0,0 1-1 0 0,0-1 1 0 0,-1 0 0 0 0,1 0 0 0 0,-1 0 0 0 0,1 0-1 0 0,-1-1 1 0 0,0 0 0 0 0,0 0 0 0 0,-1 0 0 0 0,1 0 0 0 0,-1-1-1 0 0,0 1 1 0 0,0-1 0 0 0,0 0 0 0 0,-1 0 0 0 0,0 0-1 0 0,0 0 1 0 0,0 0 0 0 0,0-1 0 0 0,0-2-30 0 0,-5 5-89 0 0,0 0 0 0 0,1 0 1 0 0,-1 0-1 0 0,0 0 0 0 0,0 0 0 0 0,-1 1 0 0 0,1 0 0 0 0,0-1 1 0 0,-1 1-1 0 0,0 0 0 0 0,1 1 0 0 0,-1-1 0 0 0,0 1 1 0 0,0-1-1 0 0,0 1 0 0 0,0 0 0 0 0,0 1 0 0 0,0-1 1 0 0,0 1-1 0 0,0 0 0 0 0,0 0 0 0 0,0 0 0 0 0,0 0 1 0 0,0 1-1 0 0,0-1 0 0 0,0 1 0 0 0,0 0 0 0 0,0 1 1 0 0,0-1-1 0 0,0 0 0 0 0,0 1 0 0 0,1 0 0 0 0,-1 0 1 0 0,-2 2 88 0 0,-71 56 616 0 0,74-57-531 0 0,0 0 0 0 0,1 0 0 0 0,0 0 0 0 0,-1 0 0 0 0,1 1-1 0 0,0-1 1 0 0,1 1 0 0 0,-1 0 0 0 0,1-1 0 0 0,-1 1 0 0 0,1 0 0 0 0,0 0 0 0 0,1 0 0 0 0,-1 0 0 0 0,1 0 0 0 0,-1 0 0 0 0,1 0-1 0 0,0 0 1 0 0,1 0 0 0 0,-1-1 0 0 0,1 1 0 0 0,-1 0 0 0 0,1 0 0 0 0,1 0 0 0 0,-1 0 0 0 0,0-1 0 0 0,1 1 0 0 0,0 0-1 0 0,0-1 1 0 0,0 1 0 0 0,0-1 0 0 0,0 0 0 0 0,1 0 0 0 0,1 2-85 0 0,6 3 54 0 0,0-1 1 0 0,0 0-1 0 0,0-1 1 0 0,1 0-1 0 0,0 0 1 0 0,0-1-1 0 0,1-1 0 0 0,-1 0 1 0 0,1 0-1 0 0,0-2 1 0 0,0 1-1 0 0,0-1 1 0 0,0-1-1 0 0,0 0 0 0 0,1-1 1 0 0,7 0-55 0 0,77-2-5573 0 0,-40 1-3189 0 0,-45 1 1819 0 0</inkml:trace>
  <inkml:trace contextRef="#ctx0" brushRef="#br0" timeOffset="6526.571">2660 969 21589 0 0,'0'0'-40'0'0,"0"0"-184"0"0,0 0-265 0 0,0 0-311 0 0,0 0-32 0 0,0 0-232 0 0,0 0-224 0 0,0 0-249 0 0,0 0-535 0 0,0 0-569 0 0,0 0-279 0 0,0 0-545 0 0,0 0-752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19:2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262 274 6993 0 0,'0'0'570'0'0,"0"0"-386"0"0,0 0 111 0 0,-27 3 26 0 0,-167 30 1797 0 0,174-30-1346 0 0,-1-2 4515 0 0,25-1-454 0 0,18-1-4868 0 0,603-20 1020 0 0,-295-14-807 0 0,122-11 698 0 0,209 13-876 0 0,-138 80 863 0 0,-440-55 104 0 0,-90 5-2285 0 0,-2-3-7969 0 0,3 2 320 0 0,4 2 3332 0 0</inkml:trace>
  <inkml:trace contextRef="#ctx0" brushRef="#br0" timeOffset="325.926">2583 0 16259 0 0,'0'0'1571'0'0,"0"0"-1268"0"0,0 0-540 0 0,0 0-479 0 0,0 0-158 0 0,0 0 73 0 0,0 0 218 0 0,0 0 401 0 0,0 0 213 0 0,0 0 155 0 0,0 0 182 0 0,0 0 145 0 0,0 0 63 0 0,4 6-33 0 0,9 6-393 0 0,0-1 1 0 0,1 0 0 0 0,0 0-1 0 0,1-2 1 0 0,0 0-1 0 0,0 0 1 0 0,1-2-1 0 0,0 0 1 0 0,1-1-1 0 0,-1 0 1 0 0,1-1-1 0 0,0-1 1 0 0,18 1-151 0 0,98 37 73 0 0,-132-42-22 0 0,1 0 0 0 0,-1 1 0 0 0,1-1 0 0 0,-1 0 0 0 0,0 1 0 0 0,1-1 0 0 0,-1 1 1 0 0,1 0-1 0 0,-1-1 0 0 0,0 1 0 0 0,1 0 0 0 0,-1 0 0 0 0,0 0 0 0 0,0 0 0 0 0,0 0 0 0 0,0 0 1 0 0,0 0-1 0 0,0 0 0 0 0,0 0 0 0 0,0 0 0 0 0,0 1 0 0 0,-1-1 0 0 0,1 0 0 0 0,0 1 0 0 0,-1-1 1 0 0,1 0-1 0 0,-1 1 0 0 0,1-1 0 0 0,-1 1 0 0 0,0-1 0 0 0,0 1 0 0 0,1-1 0 0 0,-1 1 0 0 0,0-1 0 0 0,0 1 1 0 0,-1-1-1 0 0,1 1 0 0 0,0-1 0 0 0,0 1 0 0 0,-1-1 0 0 0,1 1 0 0 0,-1-1 0 0 0,1 0 0 0 0,-1 1 1 0 0,0-1-1 0 0,1 0 0 0 0,-1 1 0 0 0,0-1 0 0 0,0 0 0 0 0,0 0 0 0 0,0 0 0 0 0,0 0 0 0 0,0 0 1 0 0,0 0-1 0 0,-1 0 0 0 0,1 0 0 0 0,0 0 0 0 0,0 0 0 0 0,-1-1 0 0 0,1 1 0 0 0,-1 0 0 0 0,1-1 1 0 0,0 0-1 0 0,-1 1 0 0 0,0-1-51 0 0,-76 39 644 0 0,-93 57-45 0 0,87-7-3040 0 0,75-68-414 0 0,4-6-2566 0 0,2-3-5366 0 0</inkml:trace>
  <inkml:trace contextRef="#ctx0" brushRef="#br0" timeOffset="79179.047">4612 227 4273 0 0,'0'0'116'0'0,"0"0"-81"0"0,0 0-18 0 0,0 0 34 0 0,0 0 26 0 0,0 0 48 0 0,0 0 82 0 0,0 0 117 0 0,0 0 134 0 0,0 0 79 0 0,0 0-53 0 0,6-46 5252 0 0,-25-53-1495 0 0,49 143-7109 0 0,35 20 3261 0 0,-29-29-257 0 0,-47-46 4720 0 0,-49-48-4723 0 0,71 70-2644 0 0,64 65 1994 0 0,-59-62 1574 0 0,-24-29 1394 0 0,-25-30-1468 0 0,-75-49-1210 0 0,108 94 144 0 0,0 0-82 0 0,0 0-80 0 0,0 0-69 0 0,0 0-62 0 0,0 0-19 0 0,0 0 55 0 0,35 23 215 0 0,60 45 70 0 0,-181-115 1992 0 0,66 44-3745 0 0,18 33-6368 0 0,3-19 6021 0 0,0-2-6112 0 0</inkml:trace>
  <inkml:trace contextRef="#ctx0" brushRef="#br0" timeOffset="89620.894">4703 251 0 0 0,'0'0'2734'0'0,"0"0"-1974"0"0,0 0-657 0 0,0 0-59 0 0,0 0-2 0 0,0 0 12 0 0,0 0 7 0 0,0 0 30 0 0,0 0 52 0 0,0 0 94 0 0,0 0 139 0 0,-11-13 89 0 0,-46-51 716 0 0,16 59 5651 0 0,39 6-6819 0 0,0-1 0 0 0,0 0 0 0 0,1 1 0 0 0,-1 0 0 0 0,0-1 0 0 0,1 1 0 0 0,-1 0 0 0 0,1 0 0 0 0,-1 0 0 0 0,1 0 0 0 0,-1 0 0 0 0,1 0 0 0 0,-1 0 0 0 0,1 0 0 0 0,0 1 0 0 0,0-1 0 0 0,0 0 0 0 0,-1 1 0 0 0,1-1 0 0 0,1 1 0 0 0,-1 0 0 0 0,0-1-1 0 0,0 1 1 0 0,1 0 0 0 0,-1-1 0 0 0,1 1 0 0 0,-1 0 0 0 0,1 0 0 0 0,0-1 0 0 0,-1 1 0 0 0,1 0 0 0 0,0 0 0 0 0,0 0 0 0 0,0-1 0 0 0,1 1 0 0 0,-1 0 0 0 0,0 0 0 0 0,1 0 0 0 0,-1-1 0 0 0,1 1 0 0 0,0 0 0 0 0,-1-1 0 0 0,1 1 0 0 0,0 0 0 0 0,0-1 0 0 0,0 1-1 0 0,0-1 1 0 0,0 0 0 0 0,1 1 0 0 0,-1-1 0 0 0,1 1-13 0 0,59 11 3104 0 0,-60-15-3054 0 0,0 0-1 0 0,0-1 1 0 0,0 1 0 0 0,0-1 0 0 0,0 1 0 0 0,0-1 0 0 0,-1 1 0 0 0,1-1 0 0 0,-1 1 0 0 0,0-1 0 0 0,0 0-1 0 0,0 1 1 0 0,0-1 0 0 0,0 1 0 0 0,0-1 0 0 0,-1 0 0 0 0,1 1 0 0 0,-1-1 0 0 0,0 1 0 0 0,0-1 0 0 0,0 1-1 0 0,0 0 1 0 0,0-1 0 0 0,0 1 0 0 0,-1 0 0 0 0,1 0 0 0 0,-1 0 0 0 0,1 0 0 0 0,-1 0 0 0 0,0 0 0 0 0,-1-1-50 0 0,-38-23-2688 0 0,45 60 2508 0 0,-2-31 290 0 0,1 1 0 0 0,0-1 0 0 0,0 0 0 0 0,0 0 0 0 0,0 0 0 0 0,0 0 0 0 0,1 0 0 0 0,-1-1-1 0 0,1 0 1 0 0,0 1 0 0 0,-1-1 0 0 0,1-1 0 0 0,0 1 0 0 0,0-1 0 0 0,1 1 0 0 0,-1-1 0 0 0,0 0 0 0 0,0 0-1 0 0,1-1 1 0 0,-1 1 0 0 0,0-1 0 0 0,4 0-110 0 0,-20-40 224 0 0,12 41-285 0 0,0-1-1 0 0,0 1 1 0 0,0-1-1 0 0,-1 1 1 0 0,1-1 0 0 0,0 1-1 0 0,0-1 1 0 0,-1 0-1 0 0,1 1 1 0 0,0-1-1 0 0,-1 0 1 0 0,1 1 0 0 0,0-1-1 0 0,-1 0 1 0 0,1 1-1 0 0,-1-1 1 0 0,1 0-1 0 0,0 1 1 0 0,-1-1 0 0 0,1 0-1 0 0,-1 0 1 0 0,1 0-1 0 0,-1 0 1 0 0,1 1-1 0 0,-1-1 1 0 0,1 0 0 0 0,-1 0-1 0 0,1 0 1 0 0,-1 0-1 0 0,1 0 1 0 0,-1 0-1 0 0,1 0 1 0 0,-1 0 0 0 0,1 0-1 0 0,-1-1 1 0 0,1 1-1 0 0,-1 0 1 0 0,1 0-1 0 0,-1 0 1 0 0,1 0 0 0 0,0-1-1 0 0,-1 1 1 0 0,1 0-1 0 0,-1-1 1 0 0,1 1-1 0 0,0 0 1 0 0,-1-1-1 0 0,1 1 1 0 0,-1 0 0 0 0,1-1-1 0 0,0 1 1 0 0,0 0-1 0 0,-1-1 1 0 0,1 1-1 0 0,0-1 1 0 0,0 1 0 0 0,-1-1 61 0 0,15 42-8585 0 0,-8-34 2462 0 0</inkml:trace>
  <inkml:trace contextRef="#ctx0" brushRef="#br0" timeOffset="92840.997">4650 246 3049 0 0,'0'0'416'0'0,"0"0"-208"0"0,0 0-115 0 0,0 0-29 0 0,0 0-11 0 0,0 0 5 0 0,0 0-10 0 0,0 0 9 0 0,0 0-7 0 0,0 0-8 0 0,0 0 1 0 0,0 0-23 0 0,0 0-36 0 0,0 0-8 0 0,0 0 1 0 0,-3 43 133 0 0,9 156 3472 0 0,19-73-1358 0 0,-13 64-198 0 0,-5 307 654 0 0,-3-238-2010 0 0,-2 127-255 0 0,-12-33-65 0 0,23 128 431 0 0,-16-98 79 0 0,-3-184-691 0 0,5 137-106 0 0,4-58 73 0 0,-23-64-111 0 0,11-23 959 0 0,9-191-816 0 0,0 0 47 0 0,4-2-3960 0 0,1-4-3671 0 0,-4 3-1019 0 0</inkml:trace>
  <inkml:trace contextRef="#ctx0" brushRef="#br0" timeOffset="95044.388">4960 4429 2561 0 0,'0'0'317'0'0,"0"0"-204"0"0,0 0-57 0 0,0 0-5 0 0,0 0 5 0 0,0 0 13 0 0,0 0 31 0 0,0 0 42 0 0,0 0 126 0 0,0 0 164 0 0,0 0 175 0 0,2-6 186 0 0,2-19 718 0 0,-1-12 6894 0 0,-3 36-8217 0 0,-2-42 3609 0 0,-30-9-2383 0 0,27 46-1360 0 0,-1 1 0 0 0,1-1 0 0 0,-1 1-1 0 0,0 0 1 0 0,-1 1 0 0 0,1-1 0 0 0,-1 1-1 0 0,0 0 1 0 0,1 1 0 0 0,-2 0 0 0 0,1 0-1 0 0,0 0 1 0 0,-1 1 0 0 0,1 0 0 0 0,-1 1-1 0 0,0 0 1 0 0,1 0 0 0 0,-1 0 0 0 0,0 1-1 0 0,-6 0-53 0 0,-180 57 180 0 0,165-45 16 0 0,10-3-196 0 0,0 1-1 0 0,0 1 1 0 0,1 1-1 0 0,1 0 1 0 0,0 1-1 0 0,0 1 0 0 0,1 1 1 0 0,1 0-1 0 0,1 1 1 0 0,0 1-1 0 0,1 0 1 0 0,1 1-1 0 0,0 0 0 0 0,1 2 1 0 0,-7 12 41 0 0,1 1-1 0 0,2 0 1 0 0,1 1-1 0 0,2 1 1 0 0,1 0-1 0 0,-3 25-40 0 0,7-36 45 0 0,2 0 1 0 0,1 1-1 0 0,0 0 0 0 0,2 0 0 0 0,1 0 0 0 0,1 0 0 0 0,1 0 1 0 0,2 3-46 0 0,1-11 41 0 0,1 0 0 0 0,0 0 0 0 0,1-1 0 0 0,1 0 0 0 0,1 0 0 0 0,0-1-1 0 0,1 0 1 0 0,1 0 0 0 0,0-1 0 0 0,1 0 0 0 0,0-1 0 0 0,1-1 0 0 0,1 1 0 0 0,0-2 0 0 0,0 0 0 0 0,1 0 0 0 0,1-1 0 0 0,0-1 0 0 0,10 4-41 0 0,38 28 60 0 0,-51-31-23 0 0,2 0 0 0 0,-1-2 0 0 0,1 1-1 0 0,1-2 1 0 0,-1 0 0 0 0,1 0 0 0 0,1-2 0 0 0,-1 0 0 0 0,1 0-1 0 0,8 0-35 0 0,-11-2 59 0 0,0-1 1 0 0,1 0 0 0 0,-1-1 0 0 0,0-1 0 0 0,0 0 0 0 0,1 0 0 0 0,-1-2 0 0 0,0 1 0 0 0,0-2 0 0 0,0 0 0 0 0,0 0 0 0 0,0-1 0 0 0,-1-1-1 0 0,0 0 1 0 0,0-1 0 0 0,0 0 0 0 0,0-1 0 0 0,-1 0 0 0 0,0-1-61 0 0,8-6 71 0 0,0-1-1 0 0,-2-1 1 0 0,0-1 0 0 0,0 0-1 0 0,-2-1 1 0 0,0-1-1 0 0,-2 0 1 0 0,0-1 0 0 0,0 0-1 0 0,-2-1 1 0 0,-1 0-1 0 0,-1-1 1 0 0,0 0 0 0 0,-2-1-1 0 0,-1 0 1 0 0,0 0 0 0 0,-2 0-1 0 0,0-1 1 0 0,-2 1-1 0 0,-1-4-70 0 0,0-32 183 0 0,1 22-55 0 0,-2-1 0 0 0,-1 0 1 0 0,-1 1-1 0 0,-3-1 1 0 0,-1 1-1 0 0,-2 0 1 0 0,-1 1-1 0 0,-7-17-128 0 0,8 34 34 0 0,1 1-1 0 0,-2 1 1 0 0,-1-1-1 0 0,0 2 1 0 0,-1-1 0 0 0,0 1-1 0 0,-2 1 1 0 0,0 0-1 0 0,0 1 1 0 0,-10-8-34 0 0,-13 21-3745 0 0,17 36-9346 0 0,19-35 12971 0 0,-2 11-11078 0 0</inkml:trace>
  <inkml:trace contextRef="#ctx0" brushRef="#br0" timeOffset="96046.235">4192 5094 9178 0 0,'0'0'1996'0'0,"0"0"-215"0"0,0 0-493 0 0,0 0-321 0 0,0 0-166 0 0,0 0-103 0 0,0 0-81 0 0,0 0-50 0 0,0 0-75 0 0,0 0-70 0 0,0 0-78 0 0,0 0-76 0 0,0 0-59 0 0,-11-10-46 0 0,-35-30-27 0 0,42 37-83 0 0,0 0 0 0 0,-1 1 0 0 0,0-1 0 0 0,1 1 0 0 0,-1 0 0 0 0,0 1 0 0 0,0-1 0 0 0,0 1 0 0 0,0 0 0 0 0,0 0 0 0 0,0 0 0 0 0,0 1 0 0 0,-1 0 0 0 0,1 0 0 0 0,0 0 0 0 0,0 1 0 0 0,-4 0-53 0 0,-12 0 58 0 0,-44-1 21 0 0,0 3 0 0 0,0 3 0 0 0,1 2 0 0 0,-52 15-79 0 0,-520 100 812 0 0,-263 58 1162 0 0,-192-14-1974 0 0,881-147 104 0 0,209-20-396 0 0,1 0-379 0 0,32-5-4405 0 0,40-1-6540 0 0,-60 5 5179 0 0</inkml:trace>
  <inkml:trace contextRef="#ctx0" brushRef="#br0" timeOffset="96563.744">1119 5328 10290 0 0,'0'0'180'0'0,"0"0"-165"0"0,0 0-215 0 0,0 0 85 0 0,0 0 197 0 0,0 0 243 0 0,0 0 260 0 0,0 0 196 0 0,0 0 105 0 0,0 0-4 0 0,0 0-19 0 0,0 0 8 0 0,0 0-3 0 0,-22 10-59 0 0,-144 69 1648 0 0,-47 46 442 0 0,260-101-2305 0 0,96 10 711 0 0,-79-31-7981 0 0,-64-3 1186 0 0,0 1-5025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1:4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3492 1869 3321 0 0,'0'0'-36'0'0,"0"0"-47"0"0,0 0 3 0 0,0 0 47 0 0,0 0 42 0 0,0 0 15 0 0,0 0 8 0 0,0 0 8 0 0,0 0 12 0 0,0 0 40 0 0,0 0 103 0 0,15 12 2040 0 0,-13-6-2062 0 0,-1 0 0 0 0,1 0 1 0 0,-1 1-1 0 0,-1-1 0 0 0,1 0 0 0 0,-1 0 1 0 0,0 0-1 0 0,-1 1 0 0 0,1-1 0 0 0,-1 0 1 0 0,-1 0-1 0 0,1 0 0 0 0,-1 0 1 0 0,0 0-1 0 0,0 0 0 0 0,-1 0 0 0 0,1-1 1 0 0,-1 1-1 0 0,-1-1 0 0 0,1 0 0 0 0,-1 0 1 0 0,0 0-1 0 0,0 0 0 0 0,0 0-173 0 0,-55 101 207 0 0,-49-47 4703 0 0,-182 71-886 0 0,50-26-2988 0 0,-12 32-764 0 0,248-130-274 0 0,1 0 1 0 0,1 1-1 0 0,-1 0 0 0 0,1-1 1 0 0,0 1-1 0 0,1 0 0 0 0,0 0 1 0 0,0 0-1 0 0,0 0 0 0 0,1 0 1 0 0,0 1-1 0 0,0-1 0 0 0,1 0 1 0 0,0 0-1 0 0,0 0 0 0 0,0 0 1 0 0,1 0-1 0 0,0-1 0 0 0,1 1 1 0 0,0 0-1 0 0,0-1 0 0 0,0 0 1 0 0,1 0-1 0 0,0 2 2 0 0,2 6 84 0 0,1 0 1 0 0,1 0-1 0 0,0-1 1 0 0,0 0-1 0 0,2 0 1 0 0,-1-1-1 0 0,2 0 0 0 0,0-1 1 0 0,0 0-1 0 0,1-1 1 0 0,0 0-1 0 0,0 0 1 0 0,1-2-1 0 0,1 0 1 0 0,-1 0-1 0 0,9 2-84 0 0,119 51 704 0 0,83 32-368 0 0,-184-82-298 0 0,0 3 0 0 0,-2 0 0 0 0,0 3 0 0 0,-1 1 0 0 0,28 19-38 0 0,-16-14 14 0 0,31 31 18 0 0,52 48 97 0 0,-102-84-120 0 0,4 27-596 0 0,-28-21-8320 0 0,-5-18-1930 0 0</inkml:trace>
  <inkml:trace contextRef="#ctx0" brushRef="#br0" timeOffset="2112.988">3001 2232 3721 0 0,'0'0'130'0'0,"0"0"-13"0"0,0 0 47 0 0,0 0 160 0 0,0 0 258 0 0,0 0 265 0 0,0 0 203 0 0,0 0 71 0 0,0 0-74 0 0,0 0-111 0 0,-9-8-109 0 0,-49-38 954 0 0,59 47-1723 0 0,-1-1 1 0 0,0 1 0 0 0,0 0 0 0 0,0 0-1 0 0,-1-1 1 0 0,1 1 0 0 0,0 0 0 0 0,0 0 0 0 0,0-1-1 0 0,0 1 1 0 0,-1 0 0 0 0,1-1 0 0 0,0 1-1 0 0,-1 0 1 0 0,1-1 0 0 0,0 1 0 0 0,-1 0-1 0 0,1-1 1 0 0,-1 1 0 0 0,1-1 0 0 0,-1 1-1 0 0,0 0 1 0 0,1-1 0 0 0,-1 0 0 0 0,1 1-1 0 0,-1-1 1 0 0,0 1 0 0 0,1-1 0 0 0,-1 0-1 0 0,0 1 1 0 0,0-1 0 0 0,1 0 0 0 0,-1 0-1 0 0,0 0 1 0 0,0 0 0 0 0,1 1 0 0 0,-1-1-1 0 0,0 0 1 0 0,0 0 0 0 0,1 0 0 0 0,-1-1-1 0 0,0 1 1 0 0,0 0 0 0 0,1 0 0 0 0,-1 0-1 0 0,0 0 1 0 0,1-1 0 0 0,-1 1 0 0 0,0 0 0 0 0,0-1-1 0 0,1 1 1 0 0,-1-1-59 0 0,11 11 119 0 0,1-2-1 0 0,0 1 1 0 0,0-1-1 0 0,1-1 1 0 0,0 0 0 0 0,0-1-1 0 0,1 0 1 0 0,0-1-1 0 0,0 0 1 0 0,0-1 0 0 0,0 0-1 0 0,1-1 1 0 0,0-1-1 0 0,-1 0 1 0 0,1-1 0 0 0,0 0-1 0 0,0-2 1 0 0,0 1-1 0 0,0-1 1 0 0,7-3-119 0 0,-2 4 26 0 0,24 0 113 0 0,122 2 409 0 0,1-8 0 0 0,-2-6 0 0 0,38-14-548 0 0,-174 24 333 0 0,-44 2 394 0 0,-693 50-2861 0 0,665-47 2136 0 0,-1-1 665 0 0,38-1-3784 0 0,18 0-4255 0 0,0-1 3799 0 0,-5 1-1843 0 0</inkml:trace>
  <inkml:trace contextRef="#ctx0" brushRef="#br0" timeOffset="2949.071">2989 3201 3865 0 0,'0'0'260'0'0,"0"0"67"0"0,0 0 103 0 0,0 0 109 0 0,0 0 121 0 0,0 0 138 0 0,0 0 111 0 0,0 0 18 0 0,0 0-93 0 0,0 0-201 0 0,0 0-205 0 0,0 0-150 0 0,0 0-112 0 0,-5-2-71 0 0,-12-4 208 0 0,33 11 2080 0 0,198 2 787 0 0,-163-10-2979 0 0,309-16 1322 0 0,-371 13 1545 0 0,-53-14-3647 0 0,-219 19 218 0 0,176 8 284 0 0,46-3 235 0 0,61-4-128 0 0,0 0-144 0 0,0 0-201 0 0,18-2-2135 0 0,11-4-1444 0 0,-8 2-1602 0 0,-9 1-3063 0 0</inkml:trace>
  <inkml:trace contextRef="#ctx0" brushRef="#br0" timeOffset="7631.47">2159 2333 3089 0 0,'0'0'544'0'0,"0"0"-278"0"0,0 0-152 0 0,0 0-39 0 0,0 0-9 0 0,0 0 6 0 0,0 0 15 0 0,0 0 41 0 0,0 0 56 0 0,0 0 76 0 0,0 0 35 0 0,35-18 1985 0 0,-26 13 3492 0 0,-62 7-3048 0 0,48-1-2773 0 0,0-1-1 0 0,1 1 1 0 0,-1 0-1 0 0,0 1 1 0 0,1-1-1 0 0,-1 1 1 0 0,1 0-1 0 0,0 0 1 0 0,-1 0-1 0 0,1 0 1 0 0,0 1-1 0 0,0 0 1 0 0,0-1-1 0 0,1 2 1 0 0,-1-1-1 0 0,1 0 1 0 0,0 1-1 0 0,0-1 1 0 0,0 1-1 0 0,0 0 1 0 0,0 0-1 0 0,1 0 1 0 0,-2 4 49 0 0,-16 28 158 0 0,-13 69 848 0 0,66 60-32 0 0,5-34-14 0 0,-27-10-152 0 0,-8-117-2340 0 0,10-12-10318 0 0,-13 7 11740 0 0,2-1-5122 0 0</inkml:trace>
  <inkml:trace contextRef="#ctx0" brushRef="#br0" timeOffset="8499.585">2036 2409 4153 0 0,'0'0'15'0'0,"0"0"-6"0"0,0 0-1 0 0,0 0 3 0 0,0 0 15 0 0,0 0 28 0 0,0 0 12 0 0,0 0-2 0 0,0 0 19 0 0,0 0 14 0 0,1-5 55 0 0,3-12 7 0 0,8-31 5345 0 0,-22 105-2475 0 0,0 6-2008 0 0,8 295 2158 0 0,8-332-2519 0 0,-1-4 1594 0 0,-7-10-3511 0 0,-4-3-3198 0 0,-7-2-4349 0 0,11-7 2776 0 0</inkml:trace>
  <inkml:trace contextRef="#ctx0" brushRef="#br0" timeOffset="9685.537">2106 1144 4849 0 0,'0'0'129'0'0,"0"0"53"0"0,0 0 94 0 0,0 0 147 0 0,0 0 143 0 0,0 0 96 0 0,0 0 33 0 0,0 0-11 0 0,0 0 11 0 0,0 0 71 0 0,0 0 77 0 0,0 0 35 0 0,0 0-63 0 0,-2-2 1200 0 0,185-35-1759 0 0,-50 37 60 0 0,-176-6 173 0 0,41 5 242 0 0,-5 0-12783 0 0,6 1 7834 0 0</inkml:trace>
  <inkml:trace contextRef="#ctx0" brushRef="#br0" timeOffset="10565.549">2062 1085 4049 0 0,'0'0'393'0'0,"0"0"-199"0"0,0 0-101 0 0,0 0-9 0 0,0 0 40 0 0,0 0 131 0 0,0 0 170 0 0,0 0 153 0 0,0 0 135 0 0,0 0 49 0 0,0 0-92 0 0,0 0-144 0 0,0 0-203 0 0,4-7-142 0 0,13-21-86 0 0,36 22 451 0 0,329 7 3022 0 0,963-19-2945 0 0,-663-9-362 0 0,-557-2 981 0 0,-125 29-1105 0 0,0 0 40 0 0,0 0 34 0 0,0 0-36 0 0,0 0-135 0 0,0 0-226 0 0,0 0-282 0 0,-15-1-5294 0 0,-15 0-601 0 0,20 3 2697 0 0</inkml:trace>
  <inkml:trace contextRef="#ctx0" brushRef="#br0" timeOffset="12275.962">2325 1031 4937 0 0,'0'0'109'0'0,"0"0"-47"0"0,0 0-34 0 0,0 0-4 0 0,0 0 36 0 0,0 0 54 0 0,0 0 36 0 0,0 0 13 0 0,0 0 10 0 0,0 0 112 0 0,0 0 209 0 0,0 0 189 0 0,13-2 804 0 0,-12 1 1968 0 0,-31 2-3393 0 0,-1 1 1 0 0,1 1-1 0 0,0 2 1 0 0,0 1 0 0 0,0 1-1 0 0,1 1 1 0 0,0 2-1 0 0,-20 9-62 0 0,-84 66 759 0 0,95 36-320 0 0,27-79-304 0 0,2 1-1 0 0,2 1 1 0 0,1-1 0 0 0,3 1 0 0 0,1 0 0 0 0,3 0 0 0 0,4 30-135 0 0,62 210 508 0 0,-45 278 97 0 0,19-215-251 0 0,-17-57 138 0 0,-28-133-284 0 0,-33 4-56 0 0,42-56-60 0 0,-5-105-16 0 0,24-42-10334 0 0,-21 34 3163 0 0</inkml:trace>
  <inkml:trace contextRef="#ctx0" brushRef="#br0" timeOffset="13169.619">1934 2469 3929 0 0,'0'0'397'0'0,"0"0"-269"0"0,0 0-81 0 0,0 0-16 0 0,0 0 9 0 0,0 0 13 0 0,0 0 7 0 0,0 0 13 0 0,0 0-2 0 0,0 0 13 0 0,0 0 4 0 0,0 0 12 0 0,0 0 69 0 0,8-19 121 0 0,8-14-98 0 0,31-73 3241 0 0,-39 58 1139 0 0,-7 38-2865 0 0,-5 34-1981 0 0,-14 112 324 0 0,0-20 153 0 0,6 2 1 0 0,4-1-1 0 0,8 113-203 0 0,53 52 456 0 0,-37-219-396 0 0,-3 1 1 0 0,-2 0 0 0 0,-3 1 0 0 0,-1 29-61 0 0,-9 55 1023 0 0,-49-79-1403 0 0,51-70-434 0 0,-11 0-9935 0 0,8 0 5120 0 0</inkml:trace>
  <inkml:trace contextRef="#ctx0" brushRef="#br0" timeOffset="13837.449">1811 3056 4729 0 0,'0'0'131'0'0,"0"0"-38"0"0,0 0-85 0 0,0 0-83 0 0,0 0-25 0 0,0 0 15 0 0,0 0 62 0 0,0 0 73 0 0,0 0 47 0 0,0 0 43 0 0,0 0 29 0 0,0 0 35 0 0,2 5 50 0 0,3 14 153 0 0,-1 1 0 0 0,-1-1 0 0 0,-1 1 0 0 0,0 0 0 0 0,-2 0 1 0 0,0 0-1 0 0,-1 0 0 0 0,-4 18-407 0 0,2 10 446 0 0,-7 289 5150 0 0,33-283-4845 0 0,3-54-9001 0 0,-22-1 858 0 0</inkml:trace>
  <inkml:trace contextRef="#ctx0" brushRef="#br0" timeOffset="15211.65">1922 2620 4777 0 0,'0'0'159'0'0,"0"0"-71"0"0,0 0-31 0 0,0 0-28 0 0,0 0 30 0 0,0 0 88 0 0,0 0 104 0 0,0 0 87 0 0,0 0 89 0 0,0 0 74 0 0,0 0 100 0 0,0 0 121 0 0,-1-4 61 0 0,-26-188 1867 0 0,17-112-725 0 0,-16 127-1741 0 0,28 103-173 0 0,0 46 241 0 0,-1-1 0 0 0,-2 0 0 0 0,0 0 0 0 0,-2 1 0 0 0,-1-1 0 0 0,-2 1 0 0 0,-5-16-252 0 0,-6-74 1353 0 0,33 137-3364 0 0,-3 21 2044 0 0,-2 1 0 0 0,-2 0-1 0 0,-1 0 1 0 0,-2 1 0 0 0,-3 0-1 0 0,-1 0 1 0 0,-1 0 0 0 0,-5 25-33 0 0,-63 469 345 0 0,58 373 1867 0 0,10-867-1752 0 0,9 128-251 0 0,27-178 1376 0 0,-11-15-6128 0 0,-10 4-5149 0 0,-14 15 4039 0 0</inkml:trace>
  <inkml:trace contextRef="#ctx0" brushRef="#br0" timeOffset="15972.274">1926 2868 6041 0 0,'0'0'516'0'0,"0"0"-261"0"0,0 0-428 0 0,0 0-247 0 0,0 0 30 0 0,0 0 180 0 0,0 0 155 0 0,0 0 114 0 0,0 0 91 0 0,0 0 124 0 0,0 0 150 0 0,0 0 86 0 0,0 0 32 0 0,-3 10-6 0 0,-25 170 2751 0 0,-12 219 414 0 0,49-191-2268 0 0,38-104 831 0 0,-47-104-2232 0 0,0 0 13 0 0,1-1-2123 0 0,0-1-5632 0 0,-1 0-1323 0 0</inkml:trace>
  <inkml:trace contextRef="#ctx0" brushRef="#br0" timeOffset="18037.064">1832 3447 5577 0 0,'0'0'115'0'0,"0"0"-258"0"0,0 0-84 0 0,0 0 119 0 0,0 0 139 0 0,0 0 14 0 0,0 0 7 0 0,0 0 24 0 0,0 0 17 0 0,0 0 25 0 0,0 0 30 0 0,0 0 50 0 0,0 0 83 0 0,0 15 119 0 0,2 48 83 0 0,28 55 2603 0 0,-7 7 745 0 0,26-46 1452 0 0,-9-35-4871 0 0,-24-34-154 0 0,0 0-1 0 0,0-2 1 0 0,1 1-1 0 0,0-2 1 0 0,1 0 0 0 0,0-2-1 0 0,0 1 1 0 0,0-2 0 0 0,0-1-1 0 0,1 0 1 0 0,3-1-258 0 0,173 27 228 0 0,95-19 620 0 0,-157-40-411 0 0,-1 0-34 0 0,239 7-205 0 0,-143 6-17 0 0,347-13 394 0 0,-448 45-606 0 0,-103-6-49 0 0,-37-15-1515 0 0,1 2 1289 0 0,-1 0 0 0 0,1 1-1 0 0,0 0 1 0 0,-1 1 0 0 0,0 0 0 0 0,1 1-1 0 0,-1 1 1 0 0,0 0 0 0 0,1 1 0 0 0,-1 0-1 0 0,0 1 1 0 0,1 0 0 0 0,-1 1 0 0 0,-2 1 305 0 0,-133 31-1678 0 0,73-19-3343 0 0,1 0-3504 0 0,61-13 4292 0 0</inkml:trace>
  <inkml:trace contextRef="#ctx0" brushRef="#br0" timeOffset="19209.874">3446 3834 4297 0 0,'0'0'181'0'0,"0"0"45"0"0,0 0 123 0 0,0 0 161 0 0,0 0 152 0 0,0 0 136 0 0,0 0 78 0 0,0 0 10 0 0,0 0-50 0 0,0 0-88 0 0,0 0-132 0 0,0 0-97 0 0,0 0-35 0 0,4-7-31 0 0,11-28 621 0 0,25 50 398 0 0,-36-14-1366 0 0,4 0-41 0 0,1 1-1 0 0,-1 0 1 0 0,1 0-1 0 0,-1 0 1 0 0,0 1-1 0 0,0 1 0 0 0,0-1 1 0 0,0 1-1 0 0,0 1 1 0 0,-1-1-1 0 0,0 1 1 0 0,0 0-1 0 0,0 1 1 0 0,-1 0-1 0 0,0 0 0 0 0,0 0 1 0 0,0 1-1 0 0,-1 0 1 0 0,0 0-1 0 0,0 0 1 0 0,0 1-1 0 0,-1-1 1 0 0,-1 1-1 0 0,1 0 0 0 0,-1 0 1 0 0,1 5-65 0 0,12 272 771 0 0,30 141-143 0 0,-22-4 577 0 0,-22-355-953 0 0,-10 106 118 0 0,2-3-147 0 0,6-200 500 0 0,0-52-4162 0 0,4-2-5909 0 0,-3 61 1194 0 0</inkml:trace>
  <inkml:trace contextRef="#ctx0" brushRef="#br0" timeOffset="20829.009">2921 1045 400 0 0,'0'0'3644'0'0,"0"0"-2847"0"0,0 0-740 0 0,0 0-1 0 0,0 0 11 0 0,0 0 25 0 0,0 0 61 0 0,0 0 145 0 0,0 0 213 0 0,0 0 277 0 0,0 0 264 0 0,0 0 179 0 0,0 0 17 0 0,-14-4-89 0 0,-40-11-152 0 0,65 12 1898 0 0,58-1-2221 0 0,173 2 2770 0 0,-58-87-1586 0 0,-170 83-1728 0 0,-1 0 0 0 0,0-1-1 0 0,0 0 1 0 0,-1-1-1 0 0,0-1 1 0 0,-1 0 0 0 0,1-1-1 0 0,-2 0 1 0 0,1 0 0 0 0,-2-1-1 0 0,1 0 1 0 0,-1-1 0 0 0,-1 0-1 0 0,0-1-139 0 0,1-6 82 0 0,0 0-1 0 0,-1 0 0 0 0,-1 0 1 0 0,-1-1-1 0 0,0 0 0 0 0,-2-1 1 0 0,-1 1-1 0 0,1-16-81 0 0,-17-194 207 0 0,5-133-7 0 0,8 363-195 0 0,0 0-17 0 0,0 0-9 0 0,0 0-24 0 0,0 0-22 0 0,0 0-29 0 0,0 0-20 0 0,0 0 16 0 0,0 0-30 0 0,0 0-72 0 0,0 0-72 0 0,0 0-78 0 0,-3 73-360 0 0,-27 146 667 0 0,-22 267-21 0 0,62-281 146 0 0,-20-161-2225 0 0,-26-12-7627 0 0,28-26 6513 0 0,-4 4-3896 0 0</inkml:trace>
  <inkml:trace contextRef="#ctx0" brushRef="#br0" timeOffset="23497.12">1647 2643 5913 0 0,'0'0'979'0'0,"0"0"-48"0"0,0 0-264 0 0,0 0-202 0 0,0 0-91 0 0,0 0-24 0 0,0 0-10 0 0,0 0 10 0 0,0 0 35 0 0,0 0 51 0 0,0 0 63 0 0,-33-9 3145 0 0,8 12-3574 0 0,1 1 0 0 0,-1 1 0 0 0,1 2 0 0 0,0 0 0 0 0,1 2 0 0 0,-1 0 0 0 0,2 2 0 0 0,-3 2-70 0 0,-35 13 76 0 0,-62 30-29 0 0,2 4 0 0 0,3 6 0 0 0,3 5 1 0 0,3 5-1 0 0,-29 31-47 0 0,45-33 97 0 0,3 4 1 0 0,4 4 0 0 0,-27 37-98 0 0,90-91 51 0 0,2 2 1 0 0,1 0 0 0 0,1 2 0 0 0,2 0 0 0 0,1 1 0 0 0,1 1-1 0 0,2 1 1 0 0,2 0 0 0 0,1 1 0 0 0,1 0 0 0 0,3 1 0 0 0,-5 33-52 0 0,9-13 31 0 0,2-1 1 0 0,2 1 0 0 0,3 0 0 0 0,2 0-1 0 0,3-1 1 0 0,2 0 0 0 0,3-1-1 0 0,2 0 1 0 0,4 3-32 0 0,34 108 57 0 0,79 234 61 0 0,-32-137-148 0 0,-39-106 213 0 0,-31-72 49 0 0,3 0 1 0 0,4-2-1 0 0,4-2 1 0 0,3-1-1 0 0,3-3 1 0 0,4-1-1 0 0,7 2-232 0 0,-58-77 10 0 0,6 7 63 0 0,-1 0 0 0 0,2 0 1 0 0,-1 0-1 0 0,1-1 1 0 0,0 0-1 0 0,0 0 0 0 0,1-1 1 0 0,-1 0-1 0 0,2 0 1 0 0,-1-1-1 0 0,1 0 0 0 0,-1 0 1 0 0,1-1-1 0 0,0 0 1 0 0,1-1-1 0 0,-1 0 0 0 0,1 0 1 0 0,0-1-1 0 0,-1 0 1 0 0,1-1-1 0 0,3 0-73 0 0,14-41-1221 0 0,-23 4-4203 0 0,-3 25 1383 0 0,1 0-5864 0 0</inkml:trace>
  <inkml:trace contextRef="#ctx0" brushRef="#br0" timeOffset="24249.15">1200 2662 4185 0 0,'0'0'113'0'0,"0"0"-62"0"0,0 0-32 0 0,0 0-10 0 0,0 0 0 0 0,0 0 11 0 0,0 0 28 0 0,0 0 30 0 0,0 0 20 0 0,0 0 48 0 0,0 0 124 0 0,0 0 177 0 0,7-21 217 0 0,20-66 229 0 0,-29-8 10018 0 0,-6 73-9033 0 0,17 30-1768 0 0,0 0 0 0 0,1-1 0 0 0,-1 0 0 0 0,1-1 0 0 0,0 0 0 0 0,1-1 0 0 0,-1 0 0 0 0,1 0 0 0 0,0-1 0 0 0,1-1 0 0 0,-1 0 0 0 0,0 0 0 0 0,1-1 0 0 0,0-1 0 0 0,-1 0 0 0 0,1-1 0 0 0,0 0 0 0 0,2 0-110 0 0,19 4 102 0 0,-10-1-68 0 0,-3-2-40 0 0,1 1 0 0 0,-1 1 1 0 0,0 1-1 0 0,0 1 0 0 0,-1 0 0 0 0,1 2 0 0 0,-1 0 1 0 0,0 1-1 0 0,-1 1 0 0 0,0 1 0 0 0,6 5 6 0 0,-22-14 15 0 0,-1 1 0 0 0,0-1 0 0 0,1 1 0 0 0,-1-1 0 0 0,0 1 0 0 0,0 0 0 0 0,0-1-1 0 0,0 1 1 0 0,-1 0 0 0 0,1 0 0 0 0,0-1 0 0 0,-1 1 0 0 0,1 0 0 0 0,-1 0 0 0 0,0 0 0 0 0,1 0-1 0 0,-1 0 1 0 0,0 0 0 0 0,0 0 0 0 0,0 0 0 0 0,0 0 0 0 0,-1-1 0 0 0,1 1 0 0 0,-1 0-1 0 0,1 0 1 0 0,-1 0 0 0 0,1 0 0 0 0,-1-1 0 0 0,0 1 0 0 0,0 0 0 0 0,0 0 0 0 0,0-1 0 0 0,0 1-1 0 0,0-1 1 0 0,-1 1 0 0 0,1-1 0 0 0,0 1 0 0 0,-1-1 0 0 0,1 0 0 0 0,-1 0 0 0 0,1 0-1 0 0,-1 0 1 0 0,0 0 0 0 0,0 0 0 0 0,1 0 0 0 0,-1 0 0 0 0,0-1 0 0 0,0 1 0 0 0,0-1 0 0 0,0 1-1 0 0,1-1 1 0 0,-1 0 0 0 0,0 0 0 0 0,0 0 0 0 0,0 0 0 0 0,0 0 0 0 0,0 0 0 0 0,0 0 0 0 0,0-1-1 0 0,0 1 1 0 0,0-1 0 0 0,0 1-15 0 0,-18 1-480 0 0,16-1-4245 0 0,2 0-4842 0 0,2 2 1525 0 0</inkml:trace>
  <inkml:trace contextRef="#ctx0" brushRef="#br0" timeOffset="25767.338">3273 2615 4249 0 0,'0'0'-12'0'0,"0"0"-15"0"0,0 0 5 0 0,0 0 8 0 0,0 0-6 0 0,0 0 3 0 0,0 0 8 0 0,0 0 26 0 0,0 0 7 0 0,0 0 7 0 0,0 0 21 0 0,-22 1-15 0 0,-66 3-6 0 0,-10-26 760 0 0,77 12 1410 0 0,4 1 426 0 0,-20-6 2179 0 0,12 18-4586 0 0,71 10 5527 0 0,16-13-5259 0 0,14-3-370 0 0,1 3 0 0 0,0 4 0 0 0,-1 3 1 0 0,0 3-1 0 0,0 3 0 0 0,-1 4 0 0 0,6 5-118 0 0,-37-6 40 0 0,-18-8-37 0 0,0 1 0 0 0,-1 1 0 0 0,0 1 0 0 0,0 1 0 0 0,-1 1 0 0 0,-1 2 0 0 0,0 0 0 0 0,20 18-3 0 0,-12-3-12 0 0,-2 2 0 0 0,0 0 0 0 0,-3 3 0 0 0,0 0 0 0 0,-3 1 0 0 0,-1 1 0 0 0,-1 1-1 0 0,-2 1 1 0 0,-2 1 0 0 0,-2 0 0 0 0,-1 2 12 0 0,17 251 58 0 0,-26-156-7 0 0,-3-122-65 0 0,0 1 51 0 0,1 0 1 0 0,-2 0 0 0 0,0 1 0 0 0,-1-1 0 0 0,-1 0 0 0 0,0 1 0 0 0,-1-1 0 0 0,-1 0 0 0 0,-1 0-1 0 0,0 0 1 0 0,-1 0 0 0 0,0-1 0 0 0,-1 0 0 0 0,-1 0 0 0 0,-6 9-38 0 0,-251 394 560 0 0,198-342-456 0 0,-3-3 0 0 0,-3-4 0 0 0,-3-2 0 0 0,-12 3-104 0 0,-249 190 171 0 0,-51-16-18 0 0,-142 48-145 0 0,339-194-7 0 0,182-97-3929 0 0,33-22-5543 0 0,-23 19 8181 0 0,8-6-7951 0 0</inkml:trace>
  <inkml:trace contextRef="#ctx0" brushRef="#br0" timeOffset="26883.316">3260 2398 9250 0 0,'0'0'1492'0'0,"0"0"-495"0"0,0 0-637 0 0,0 0-258 0 0,0 0-32 0 0,0 0 28 0 0,0 0 77 0 0,0 0 77 0 0,0 0 59 0 0,0 0 42 0 0,0 0 17 0 0,0 0 4 0 0,0 0-4 0 0,-24 15 1205 0 0,-321 176 1160 0 0,442-142-230 0 0,-75-38-2453 0 0,-13-5 94 0 0,1-1 0 0 0,-1 0 0 0 0,1 0 0 0 0,0-1 0 0 0,0 0 0 0 0,1-1-1 0 0,-1 0 1 0 0,1-1 0 0 0,-1 0 0 0 0,1-1 0 0 0,0 0 0 0 0,0-1 0 0 0,-1 0 0 0 0,4 0-146 0 0,-10-5 50 0 0,-1 1 0 0 0,1 0 0 0 0,-1 0 1 0 0,0-1-1 0 0,-1 0 0 0 0,1 0 0 0 0,-1 1 0 0 0,0-2 1 0 0,0 1-1 0 0,0 0 0 0 0,-1 0 0 0 0,1 0 0 0 0,-1-1 1 0 0,-1 1-1 0 0,1-1 0 0 0,-1 1 0 0 0,0-1 0 0 0,0 1 1 0 0,-1 0-1 0 0,0-4-50 0 0,1-90-45 0 0,0 99 38 0 0,0 0-16 0 0,0 0-38 0 0,0 0-43 0 0,0 0-75 0 0,0 0-96 0 0,0 0-102 0 0,0 0-56 0 0,0 34-305 0 0,9 25 916 0 0,-4-22-1927 0 0,-2-1-5584 0 0,-3-21-3432 0 0</inkml:trace>
  <inkml:trace contextRef="#ctx0" brushRef="#br0" timeOffset="29858.302">1545 5835 4697 0 0,'0'0'732'0'0,"0"0"-417"0"0,0 0-300 0 0,0 0-47 0 0,0 0 224 0 0,0 0 298 0 0,0 0 236 0 0,0 0 125 0 0,0 0 9 0 0,0 0-65 0 0,0 0-92 0 0,8 6 2718 0 0,25 23-2912 0 0,11 15-214 0 0,-26-21-86 0 0,0-2 0 0 0,2 0 0 0 0,1-2 0 0 0,0 0 0 0 0,2-1 0 0 0,0-1 0 0 0,1-1 0 0 0,0-2 0 0 0,1 0 0 0 0,1-1 0 0 0,0-2 1 0 0,1-1-1 0 0,0-1 0 0 0,15 3-209 0 0,656 47 2760 0 0,-452-45-2553 0 0,317 21 111 0 0,2-25 0 0 0,239-37-318 0 0,1201-253 1693 0 0,-1465 190-1457 0 0,3153-537 1365 0 0,-1537 224-1122 0 0,-1092 236-311 0 0,780-11-168 0 0,-1602 159-24 0 0,-261 4-2182 0 0,-9-1-4275 0 0,9 11-2397 0 0,14 4 1191 0 0</inkml:trace>
  <inkml:trace contextRef="#ctx0" brushRef="#br0" timeOffset="35188.385">21460 3313 14491 0 0,'0'0'5825'0'0,"0"0"-6033"0"0,0 0-112 0 0,0 0 120 0 0,0 0-80 0 0,175-21-480 0 0,-142 21-1016 0 0,-7 1-1985 0 0,-8 2-496 0 0,-7 0-4497 0 0</inkml:trace>
  <inkml:trace contextRef="#ctx0" brushRef="#br0" timeOffset="35461.833">18735 4707 20396 0 0,'0'0'318'0'0,"0"0"-100"0"0,0 0-172 0 0,0 0-248 0 0,0 0 20 0 0,0 0 155 0 0,0 0 162 0 0,0 0 134 0 0,0 0 43 0 0,0 0-46 0 0,0 0-78 0 0,0 0-40 0 0,0 0-31 0 0,5 24 14 0 0,42 194 211 0 0,-4-14-522 0 0,-43-201-121 0 0,-1-1-11620 0 0,-1-5 1848 0 0</inkml:trace>
  <inkml:trace contextRef="#ctx0" brushRef="#br0" timeOffset="35813.293">18514 4640 18980 0 0,'0'0'580'0'0,"0"0"-238"0"0,0 0-205 0 0,0 0-154 0 0,0 0-21 0 0,0 0 165 0 0,0 0 150 0 0,0 0 59 0 0,0 0-1 0 0,0 0-55 0 0,26-4-84 0 0,168-15 275 0 0,-177 18-476 0 0,1 1-1 0 0,0 1 1 0 0,0 0 0 0 0,-1 2-1 0 0,1 0 1 0 0,-1 0 0 0 0,0 2-1 0 0,0 0 1 0 0,0 1 0 0 0,-1 1-1 0 0,1 0 1 0 0,-2 2 0 0 0,1-1-1 0 0,-1 2 1 0 0,-1 0 0 0 0,13 11 5 0 0,-25-19-14 0 0,0 0 0 0 0,-1 0 1 0 0,1 1-1 0 0,0-1 0 0 0,-1 1 0 0 0,1-1 1 0 0,-1 1-1 0 0,0-1 0 0 0,1 1 1 0 0,-1 0-1 0 0,-1 0 0 0 0,1-1 1 0 0,0 1-1 0 0,-1 0 0 0 0,1 0 0 0 0,-1 0 1 0 0,0 0-1 0 0,0 0 0 0 0,0 0 1 0 0,0 0-1 0 0,-1 0 0 0 0,1 0 1 0 0,-1-1-1 0 0,0 1 0 0 0,0 0 0 0 0,0 0 1 0 0,0 0-1 0 0,0-1 0 0 0,-1 1 1 0 0,1-1-1 0 0,-1 1 0 0 0,1-1 1 0 0,-1 1-1 0 0,0-1 0 0 0,0 0 0 0 0,0 0 1 0 0,0 0-1 0 0,-1 0 0 0 0,1 0 1 0 0,0-1-1 0 0,-1 1 0 0 0,1-1 1 0 0,-1 1-1 0 0,0-1 0 0 0,1 0 0 0 0,-3 0 14 0 0,-132 47 313 0 0,-19-32 225 0 0,-3 0-3795 0 0,160-15-7143 0 0,10 3 4726 0 0,-4-4 2864 0 0</inkml:trace>
  <inkml:trace contextRef="#ctx0" brushRef="#br0" timeOffset="36575.089">18988 4976 16444 0 0,'0'0'330'0'0,"0"0"-342"0"0,0 0 235 0 0,0 0 489 0 0,0 0 451 0 0,0 0 132 0 0,0 0-204 0 0,0 0-190 0 0,0 0-112 0 0,0 0-85 0 0,0 0-88 0 0,0 0-116 0 0,0 0-101 0 0,23 3-75 0 0,71 12-78 0 0,-85-14-208 0 0,0 0 0 0 0,0-1 0 0 0,0 0 0 0 0,0 0-1 0 0,1-1 1 0 0,-1 0 0 0 0,0-1 0 0 0,0 0 0 0 0,0 0-1 0 0,-1-1 1 0 0,1 0 0 0 0,0-1 0 0 0,-1 0-1 0 0,0 0 1 0 0,8-6-38 0 0,8-3 71 0 0,-20 12-107 0 0,-1 0 0 0 0,1-1 1 0 0,-1 0-1 0 0,0 1 0 0 0,0-1 1 0 0,0-1-1 0 0,0 1 0 0 0,0 0 0 0 0,0-1 1 0 0,0 1-1 0 0,-1-1 0 0 0,1 0 0 0 0,-1 0 1 0 0,0 0-1 0 0,0 0 0 0 0,0 0 0 0 0,0-1 1 0 0,-1 1-1 0 0,1 0 0 0 0,-1-1 0 0 0,0 1 1 0 0,0-1-1 0 0,0 0 0 0 0,-1 1 0 0 0,1-1 1 0 0,-1 0-1 0 0,0 1 0 0 0,1-1 0 0 0,-2 0 1 0 0,1 0-1 0 0,0 1 0 0 0,-1-1 0 0 0,0 1 1 0 0,0-1-1 0 0,0 0 0 0 0,0 1 0 0 0,-1-1 1 0 0,1 1-1 0 0,-1 0 0 0 0,0-1 0 0 0,0 1 1 0 0,0 0-1 0 0,0 0 0 0 0,0 0 0 0 0,-1 1 1 0 0,0-1-1 0 0,1 1 0 0 0,-1-1 0 0 0,0 1 1 0 0,0 0-1 0 0,0 0 0 0 0,0 0 0 0 0,-1 0 1 0 0,1 1-1 0 0,-1-1 0 0 0,1 1 1 0 0,-1 0-1 0 0,1 0 0 0 0,-1 0 0 0 0,1 0 1 0 0,-5 0 35 0 0,5 1-6 0 0,0 0 0 0 0,1-1 0 0 0,-1 1 0 0 0,0 1 0 0 0,0-1 0 0 0,0 0 0 0 0,0 1 0 0 0,0-1 0 0 0,0 1 0 0 0,1 0 0 0 0,-1 0 0 0 0,0 0 1 0 0,0 0-1 0 0,1 0 0 0 0,-1 1 0 0 0,1-1 0 0 0,-1 1 0 0 0,1 0 0 0 0,0 0 0 0 0,0 0 0 0 0,0 0 0 0 0,0 0 0 0 0,0 0 0 0 0,0 0 1 0 0,0 1-1 0 0,1-1 0 0 0,-1 1 0 0 0,1-1 0 0 0,-1 1 0 0 0,1-1 0 0 0,0 1 0 0 0,0 0 0 0 0,1 0 0 0 0,-1 0 0 0 0,0-1 0 0 0,1 1 0 0 0,0 0 1 0 0,-1 0-1 0 0,1 0 0 0 0,1 0 0 0 0,-1 2 6 0 0,0 1 12 0 0,1 1-1 0 0,0-1 1 0 0,0 0 0 0 0,1 0 0 0 0,0 0 0 0 0,0 0-1 0 0,0 0 1 0 0,0-1 0 0 0,1 1 0 0 0,0-1 0 0 0,0 1-1 0 0,1-1 1 0 0,0 0 0 0 0,-1 0 0 0 0,2-1-1 0 0,-1 1 1 0 0,0-1 0 0 0,1 0 0 0 0,0 0 0 0 0,0 0-1 0 0,0-1 1 0 0,1 1 0 0 0,-1-1 0 0 0,1-1 0 0 0,-1 1-1 0 0,1-1 1 0 0,0 0 0 0 0,0 0 0 0 0,0-1 0 0 0,0 0-1 0 0,0 0 1 0 0,1 0 0 0 0,-1-1 0 0 0,0 1 0 0 0,2-2-12 0 0,-1 2-51 0 0,1 0 1 0 0,-1-1 0 0 0,0 0 0 0 0,1-1 0 0 0,-1 0 0 0 0,0 0 0 0 0,1 0 0 0 0,-1-1 0 0 0,0 0 0 0 0,0 0 0 0 0,0-1 0 0 0,0 0 0 0 0,-1 0-1 0 0,1-1 1 0 0,-1 1 0 0 0,0-1 0 0 0,0-1 0 0 0,0 1 0 0 0,-1-1 0 0 0,1 0 0 0 0,-1-1 0 0 0,0 1 0 0 0,-1-1 0 0 0,1 0 0 0 0,-1 0 0 0 0,0 0-1 0 0,-1-1 1 0 0,1 1 0 0 0,-1-1 0 0 0,0-1 50 0 0,-1 2 3 0 0,0 0 0 0 0,0 0 0 0 0,0-1-1 0 0,-1 1 1 0 0,0 0 0 0 0,0-1 0 0 0,-1 1 0 0 0,0-1-1 0 0,0 1 1 0 0,0 0 0 0 0,-1-1 0 0 0,0 1 0 0 0,0 0 0 0 0,-1-1-1 0 0,1 1 1 0 0,-1 0 0 0 0,-1 0 0 0 0,1 0 0 0 0,-2-1-3 0 0,4 7 48 0 0,0 0-106 0 0,0 0-78 0 0,6 35 304 0 0,-4-24-85 0 0,0 0 0 0 0,1 0 0 0 0,1 0 0 0 0,0 0 0 0 0,0 0 0 0 0,1-1 0 0 0,1 1 0 0 0,-1-1 0 0 0,2-1 0 0 0,-1 1 0 0 0,1-1 0 0 0,3 2-83 0 0,-13-67 1545 0 0,1 49-1495 0 0,1 0 0 0 0,-1-1 0 0 0,1 1 0 0 0,1 0 0 0 0,-1 0 0 0 0,1 0 0 0 0,1-1 0 0 0,-1 1 0 0 0,1 0 0 0 0,0 0 0 0 0,1 0 0 0 0,0 0 0 0 0,0 0 0 0 0,0 0 0 0 0,1 0 0 0 0,0 1 0 0 0,0-1 0 0 0,1 1 0 0 0,0 0 0 0 0,0 0 0 0 0,0 0 1 0 0,1 1-1 0 0,0-1 0 0 0,0 1 0 0 0,0 0 0 0 0,0 0 0 0 0,1 1 0 0 0,0 0 0 0 0,6-4-50 0 0,6 1-126 0 0,0 1 0 0 0,0 1 0 0 0,1 0 0 0 0,-1 1 0 0 0,1 2 0 0 0,0-1 0 0 0,0 2 0 0 0,0 1 0 0 0,0 0-1 0 0,6 2 127 0 0,9 9-2049 0 0,-16 4-6562 0 0,-12-8-2681 0 0</inkml:trace>
  <inkml:trace contextRef="#ctx0" brushRef="#br0" timeOffset="30607.265">17373 3948 18508 0 0,'0'0'-731'0'0,"0"0"12"0"0,0 0 111 0 0,0 0 152 0 0,0 0 228 0 0,0 0 267 0 0,0 0 193 0 0,0 0 236 0 0,0 0 263 0 0,0 0 212 0 0,0 0 35 0 0,0 0-156 0 0,0 0-235 0 0,-4-3-223 0 0,-5-8-139 0 0,7 8-249 0 0,0 1 1 0 0,0-1 0 0 0,0 1-1 0 0,0 0 1 0 0,0-1-1 0 0,0 1 1 0 0,-1 0 0 0 0,1 0-1 0 0,-1 1 1 0 0,1-1-1 0 0,-1 0 1 0 0,0 1 0 0 0,0 0-1 0 0,0-1 1 0 0,0 1-1 0 0,0 0 1 0 0,0 1 0 0 0,0-1-1 0 0,0 1 1 0 0,0-1-1 0 0,0 1 1 0 0,0 0 0 0 0,0 0-1 0 0,-1 0 1 0 0,1 0 23 0 0,-12 5-3 0 0,-1 0 0 0 0,1 0 0 0 0,0 2 0 0 0,0 0 0 0 0,1 0 0 0 0,0 2 1 0 0,0-1-1 0 0,1 2 0 0 0,0 0 0 0 0,1 0 0 0 0,0 1 0 0 0,1 1 0 0 0,-2 2 3 0 0,1 1 15 0 0,1 0-1 0 0,0 0 1 0 0,1 1-1 0 0,1 0 1 0 0,0 1-1 0 0,1 0 1 0 0,1 0-1 0 0,1 1 1 0 0,0-1-1 0 0,1 2 1 0 0,1-1-1 0 0,1 0 1 0 0,1 1-1 0 0,0 2-14 0 0,1-13 6 0 0,0 1 0 0 0,1-1 0 0 0,0 1 0 0 0,1-1 0 0 0,-1 1 0 0 0,2-1-1 0 0,-1 0 1 0 0,1 1 0 0 0,0-1 0 0 0,1 0 0 0 0,0 0 0 0 0,0 0 0 0 0,1-1 0 0 0,0 1 0 0 0,0-1-1 0 0,1 0 1 0 0,0 0 0 0 0,0 0 0 0 0,1-1 0 0 0,0 0 0 0 0,0 0 0 0 0,0 0 0 0 0,0-1 0 0 0,1 0-1 0 0,0 0 1 0 0,0 0 0 0 0,1-1 0 0 0,-1 0 0 0 0,1-1 0 0 0,0 0 0 0 0,6 2-6 0 0,-7-3 79 0 0,0 0-1 0 0,0 0 1 0 0,0 0 0 0 0,1-1 0 0 0,-1-1 0 0 0,1 1 0 0 0,-1-1 0 0 0,0 0-1 0 0,1-1 1 0 0,-1 0 0 0 0,1 0 0 0 0,-1 0 0 0 0,0-1 0 0 0,0 0-1 0 0,0 0 1 0 0,0-1 0 0 0,0 0 0 0 0,0-1 0 0 0,-1 1 0 0 0,0-1-1 0 0,1 0 1 0 0,-1-1 0 0 0,-1 1 0 0 0,1-1 0 0 0,-1 0 0 0 0,5-6-79 0 0,-3 16 1153 0 0,2 3-1146 0 0,0-1 0 0 0,1 0 0 0 0,-1 0 1 0 0,1-1-1 0 0,1 0 0 0 0,-1-1 0 0 0,1 0 0 0 0,0 0 0 0 0,0-1 0 0 0,0-1 0 0 0,1 0 1 0 0,-1-1-1 0 0,1 0 0 0 0,-1 0 0 0 0,1-1 0 0 0,0-1 0 0 0,0 0 0 0 0,0-1 0 0 0,-1 0 0 0 0,1 0 1 0 0,0-2-1 0 0,-1 1 0 0 0,0-1 0 0 0,1-1 0 0 0,-1 0 0 0 0,-1-1 0 0 0,1 0 0 0 0,-1-1 0 0 0,1 0 1 0 0,-2 0-1 0 0,1-1 0 0 0,-1 0 0 0 0,0-1 0 0 0,0 0 0 0 0,-1 0 0 0 0,4-5-7 0 0,-9 5-45 0 0,0-1-1 0 0,0 1 1 0 0,-1-1-1 0 0,0 0 0 0 0,0 0 1 0 0,-1 1-1 0 0,0-1 1 0 0,-1 0-1 0 0,0 0 1 0 0,0 0-1 0 0,-1 0 0 0 0,0 0 1 0 0,0 0-1 0 0,-1 0 1 0 0,0 1-1 0 0,-1-1 1 0 0,0 1-1 0 0,0-1 0 0 0,-1 1 1 0 0,0 0-1 0 0,-1 0 1 0 0,1 1-1 0 0,-1-1 1 0 0,-1 1-1 0 0,0 0 1 0 0,0 1-1 0 0,0-1 0 0 0,0 1 1 0 0,-1 0-1 0 0,0 1 1 0 0,-1 0-1 0 0,1 0 1 0 0,-1 0-1 0 0,0 1 0 0 0,0 0 1 0 0,-7-2 45 0 0,7 0-13 0 0,-1 0 1 0 0,0 1 0 0 0,-1-1-1 0 0,1 2 1 0 0,-1-1 0 0 0,0 2-1 0 0,0-1 1 0 0,0 1-1 0 0,-1 1 1 0 0,1 0 0 0 0,-1 0-1 0 0,0 1 1 0 0,1 0 0 0 0,-1 1-1 0 0,0 0 1 0 0,1 1-1 0 0,-1 0 1 0 0,0 1 0 0 0,1 0-1 0 0,0 0 1 0 0,-1 1 0 0 0,1 1-1 0 0,0 0 1 0 0,0 0-1 0 0,1 1 1 0 0,-1 0 0 0 0,1 0-1 0 0,0 1 1 0 0,1 1 0 0 0,-1-1-1 0 0,1 1 1 0 0,-7 8 12 0 0,13-10-50 0 0,-1-1 0 0 0,1 1-1 0 0,0 0 1 0 0,0 0 0 0 0,1 0 0 0 0,0 0 0 0 0,-1 0 0 0 0,2 0 0 0 0,-1 0 0 0 0,0 1-1 0 0,1-1 1 0 0,0 0 0 0 0,1 0 0 0 0,-1 0 0 0 0,1 1 0 0 0,0-1 0 0 0,0 0 0 0 0,0 0-1 0 0,1 0 1 0 0,-1 0 0 0 0,1 0 0 0 0,1-1 0 0 0,-1 1 0 0 0,1-1 0 0 0,0 1 0 0 0,0-1-1 0 0,0 0 1 0 0,0 0 0 0 0,1 0 0 0 0,1 1 50 0 0,35 34-3343 0 0,3-9-3810 0 0,-25-18-3188 0 0</inkml:trace>
  <inkml:trace contextRef="#ctx0" brushRef="#br0" timeOffset="31240.685">18166 4059 17348 0 0,'0'0'-230'0'0,"0"0"-179"0"0,0 0-30 0 0,0 0 111 0 0,0 0 332 0 0,0 0 323 0 0,0 0 220 0 0,0 0 103 0 0,0 0 13 0 0,0 0-79 0 0,0 0-120 0 0,-4 28-101 0 0,-20 136 107 0 0,29 9-360 0 0,-5-173 36 0 0,-26-63-1100 0 0,-16-31 510 0 0,29 69 648 0 0,1 0 1 0 0,2-1-1 0 0,0 0 0 0 0,2 0 1 0 0,0-1-1 0 0,2 0 1 0 0,1-1-1 0 0,-1-20-204 0 0,9 44 9 0 0,0-1-1 0 0,0 0 1 0 0,0 1-1 0 0,0 0 1 0 0,1 0-1 0 0,0 0 1 0 0,-1 0 0 0 0,1 0-1 0 0,1 1 1 0 0,-1 0-1 0 0,1 0 1 0 0,-1 0-1 0 0,1 0 1 0 0,0 1 0 0 0,0 0-1 0 0,0 0 1 0 0,0 0-1 0 0,0 0 1 0 0,0 1-1 0 0,1 0 1 0 0,-1 0 0 0 0,0 0-1 0 0,1 1 1 0 0,-1 0-1 0 0,0 0 1 0 0,3 0-9 0 0,24-4 1 0 0,0 1 1 0 0,1 2 0 0 0,-1 1 0 0 0,1 1-1 0 0,-1 2 1 0 0,0 1 0 0 0,26 7-2 0 0,-57-10 13 0 0,-1 0 0 0 0,1 0 0 0 0,-1 1 0 0 0,1-1 1 0 0,-1 0-1 0 0,0 1 0 0 0,1-1 0 0 0,-1 0 0 0 0,0 0 0 0 0,0 1 1 0 0,0-1-1 0 0,0 0 0 0 0,0 1 0 0 0,0-1 0 0 0,0 0 0 0 0,0 1 1 0 0,-1-1-1 0 0,1 0 0 0 0,0 1 0 0 0,-1-1 0 0 0,1 0 0 0 0,-1 0 1 0 0,0 0-1 0 0,1 1 0 0 0,-1-1 0 0 0,0 0 0 0 0,0 0 1 0 0,0 0-1 0 0,1 0 0 0 0,-1 0 0 0 0,0 0 0 0 0,0-1 0 0 0,-1 1 1 0 0,1 0-1 0 0,0 0 0 0 0,0-1 0 0 0,0 1 0 0 0,0-1 0 0 0,-1 1 1 0 0,1-1-1 0 0,0 1 0 0 0,0-1 0 0 0,-1 0 0 0 0,1 1 0 0 0,0-1 1 0 0,-1 0-1 0 0,1 0 0 0 0,-1 0-13 0 0,-114 53 364 0 0,-72 51-16 0 0,186-102-353 0 0,0 0-1 0 0,0 0 1 0 0,0 0 0 0 0,0 0 0 0 0,0 0-1 0 0,0 0 1 0 0,1 0 0 0 0,-1 1-1 0 0,0-1 1 0 0,1 0 0 0 0,0 1 0 0 0,0 0-1 0 0,0-1 1 0 0,0 1 0 0 0,0 0-1 0 0,0-1 1 0 0,1 1 0 0 0,-1 0 0 0 0,1 0-1 0 0,0 0 1 0 0,0-1 0 0 0,0 1-1 0 0,0 0 1 0 0,0 0 0 0 0,1 0 0 0 0,-1-1-1 0 0,1 1 1 0 0,0 0 0 0 0,0 0-1 0 0,0-1 1 0 0,0 1 0 0 0,0-1 0 0 0,0 1-1 0 0,1-1 1 0 0,-1 1 0 0 0,1-1 0 0 0,0 0-1 0 0,0 0 1 0 0,0 0 0 0 0,0 0-1 0 0,0 0 1 0 0,0 0 0 0 0,0-1 0 0 0,1 1-1 0 0,-1 0 1 0 0,0-1 0 0 0,1 0-1 0 0,0 0 6 0 0,130 58 79 0 0,100-6-764 0 0,-233-53-2654 0 0,-11-5-9519 0 0,9 1 7829 0 0</inkml:trace>
  <inkml:trace contextRef="#ctx0" brushRef="#br0" timeOffset="31840.703">18570 4011 20252 0 0,'0'0'-226'0'0,"0"0"-198"0"0,0 0-145 0 0,0 0 43 0 0,0 0 270 0 0,0 0 385 0 0,0 0 188 0 0,0 0 83 0 0,0 0 34 0 0,0 0-14 0 0,0 0-68 0 0,0 0-79 0 0,5 27-69 0 0,18 195 346 0 0,-12-170-5 0 0,7-100-422 0 0,-9 11-391 0 0,-2 0 0 0 0,-2-1 0 0 0,-1 0 0 0 0,-2 0 0 0 0,-1 0 1 0 0,-5-35 267 0 0,3-15 843 0 0,1 86-834 0 0,0 0 1 0 0,1 0-1 0 0,-1 0 0 0 0,1 0 1 0 0,0 0-1 0 0,0 0 0 0 0,0 0 1 0 0,0 1-1 0 0,0-1 0 0 0,0 0 1 0 0,0 0-1 0 0,1 1 0 0 0,-1-1 1 0 0,1 1-1 0 0,-1-1 1 0 0,1 1-1 0 0,0 0 0 0 0,-1-1 1 0 0,1 1-1 0 0,0 0 0 0 0,0 0 1 0 0,0 0-1 0 0,0 0 0 0 0,0 1 1 0 0,0-1-1 0 0,0 0 0 0 0,0 1 1 0 0,0 0-1 0 0,0-1 0 0 0,0 1 1 0 0,0 0-1 0 0,0 0 1 0 0,0 0-1 0 0,0 0 0 0 0,1 1 1 0 0,-1-1-1 0 0,0 0 0 0 0,1 1-9 0 0,87 17 216 0 0,-78-14-224 0 0,-6-4 0 0 0,-1 1 0 0 0,1 1-1 0 0,-1-1 1 0 0,1 1-1 0 0,-1 0 1 0 0,0 0-1 0 0,0 0 1 0 0,0 1 0 0 0,0-1-1 0 0,0 1 1 0 0,0 1-1 0 0,-1-1 1 0 0,0 0 0 0 0,1 1-1 0 0,-1 0 1 0 0,-1 0-1 0 0,1 1 1 0 0,-1-1-1 0 0,1 1 1 0 0,-1-1 0 0 0,2 5 8 0 0,-8-4 33 0 0,0 0 0 0 0,0-1 0 0 0,0 1 0 0 0,-1-1 0 0 0,0 0 0 0 0,1 0 0 0 0,-2 0 0 0 0,1 0 0 0 0,0 0 0 0 0,-1-1 0 0 0,1 0 0 0 0,-1 0 0 0 0,0 0 0 0 0,0-1 0 0 0,0 0 0 0 0,0 0 0 0 0,-1 0 0 0 0,-1 0-33 0 0,-5 4 28 0 0,-26 11 35 0 0,-101 71 108 0 0,138-86-158 0 0,-1 0-1 0 0,1 0 1 0 0,0 1 0 0 0,-1-1 0 0 0,1 0 0 0 0,0 1 0 0 0,0-1-1 0 0,1 1 1 0 0,-1-1 0 0 0,0 1 0 0 0,1-1 0 0 0,0 1 0 0 0,-1 0-1 0 0,1-1 1 0 0,0 1 0 0 0,0 0 0 0 0,1-1 0 0 0,-1 1 0 0 0,0 0-1 0 0,1-1 1 0 0,0 1 0 0 0,0-1 0 0 0,-1 1 0 0 0,2-1 0 0 0,-1 1-1 0 0,0-1 1 0 0,0 0 0 0 0,1 0 0 0 0,-1 1 0 0 0,1-1-1 0 0,-1 0 1 0 0,1 0 0 0 0,0-1 0 0 0,0 1 0 0 0,0 0 0 0 0,0 0-1 0 0,0-1 1 0 0,1 0 0 0 0,-1 1 0 0 0,2 0-13 0 0,101 51 402 0 0,-97-50-421 0 0,172 42-997 0 0,-179-44 278 0 0,-1-1-301 0 0,-18 0-12577 0 0,12 0 6652 0 0</inkml:trace>
  <inkml:trace contextRef="#ctx0" brushRef="#br0" timeOffset="32160.234">19086 3895 20604 0 0,'0'0'-636'0'0,"0"0"-72"0"0,0 0 45 0 0,0 0 222 0 0,0 0 416 0 0,0 0 342 0 0,0 0 124 0 0,0 0 79 0 0,0 0 57 0 0,0 0-48 0 0,0 0-94 0 0,0 0-91 0 0,-1 28-79 0 0,-13 181 389 0 0,14-208-654 0 0,-2 2 32 0 0,1 0 0 0 0,0 1-1 0 0,0-1 1 0 0,1 1-1 0 0,-1-1 1 0 0,0 1 0 0 0,1-1-1 0 0,0 1 1 0 0,0-1 0 0 0,0 1-1 0 0,0-1 1 0 0,1 1 0 0 0,0-1-1 0 0,-1 1 1 0 0,1-1 0 0 0,0 1-1 0 0,1-1 1 0 0,-1 0 0 0 0,0 0-1 0 0,1 0 1 0 0,0 1-1 0 0,0-1 1 0 0,0-1 0 0 0,0 1-1 0 0,0 0 1 0 0,1 0 0 0 0,-1-1-1 0 0,1 0 1 0 0,-1 1 0 0 0,1-1-1 0 0,0 0 1 0 0,0 0 0 0 0,0 0-1 0 0,0-1 1 0 0,1 1 0 0 0,-1-1-1 0 0,0 0 1 0 0,1 0-1 0 0,-1 0 1 0 0,0 0 0 0 0,1 0-1 0 0,3-1-31 0 0,11 0 98 0 0,-5 2-130 0 0,0-2 0 0 0,-1 0-1 0 0,1 0 1 0 0,0-1 0 0 0,-1-1-1 0 0,1 0 1 0 0,-1-1-1 0 0,1 0 1 0 0,-1-1 0 0 0,0 0-1 0 0,0-1 1 0 0,-1 0 0 0 0,1-1 32 0 0,-5-7-2359 0 0,-18-1-10970 0 0,11 14 13137 0 0,-3-4-7148 0 0</inkml:trace>
  <inkml:trace contextRef="#ctx0" brushRef="#br0" timeOffset="32412.206">19089 4067 20540 0 0,'0'0'-5'0'0,"0"0"-94"0"0,0 0-50 0 0,0 0 46 0 0,0 0 186 0 0,0 0 61 0 0,0 0-35 0 0,26-5-34 0 0,133-31 18 0 0,-148 33-695 0 0,20-9 679 0 0,-23 6-3362 0 0,-2-2-3567 0 0,-6 5-3174 0 0</inkml:trace>
  <inkml:trace contextRef="#ctx0" brushRef="#br0" timeOffset="32677.225">18993 3818 20324 0 0,'0'0'1233'0'0,"0"0"-457"0"0,0 0-232 0 0,0 0-160 0 0,0 0-56 0 0,0 0 16 0 0,178-78-128 0 0,-145 69-88 0 0,4 3-72 0 0,-7 0-40 0 0,-2 1-96 0 0,-3 2-216 0 0,-2 3-432 0 0,-5 0-760 0 0,-1 0-1409 0 0,-6 0-2392 0 0,-2 0-6986 0 0</inkml:trace>
  <inkml:trace contextRef="#ctx0" brushRef="#br0" timeOffset="33056.294">19622 3729 17900 0 0,'0'0'604'0'0,"0"0"-100"0"0,0 0-133 0 0,0 0-139 0 0,0 0 31 0 0,0 0 30 0 0,27-11-25 0 0,84-34-55 0 0,23 24 138 0 0,-140 62-968 0 0,-69 27 822 0 0,64-62-205 0 0,1 1 0 0 0,0 0 1 0 0,0 0-1 0 0,0 1 0 0 0,1 1 0 0 0,0-1 1 0 0,1 1-1 0 0,0 1 0 0 0,0 0 0 0 0,1 0 1 0 0,0 0-1 0 0,1 1 0 0 0,0 0 0 0 0,1 0 1 0 0,0 1-1 0 0,1 0 0 0 0,0-1 0 0 0,1 1 0 0 0,0 0 1 0 0,1 1-1 0 0,0-1 0 0 0,1 0 0 0 0,0 8 0 0 0,3-14 37 0 0,0-1 0 0 0,0 1 0 0 0,1 0 0 0 0,-1-1 0 0 0,1 1 0 0 0,0-1 0 0 0,1 0 0 0 0,-1 0 0 0 0,1 0 0 0 0,0-1 0 0 0,0 1-1 0 0,1-1 1 0 0,-1 0 0 0 0,1 0 0 0 0,0 0 0 0 0,0-1 0 0 0,0 0 0 0 0,0 0 0 0 0,1 0 0 0 0,-1-1 0 0 0,1 1 0 0 0,0-1 0 0 0,0-1-1 0 0,0 1 1 0 0,3 0-37 0 0,156 8-3815 0 0,-157-12 1526 0 0,-4-1-3148 0 0,-1 0-3417 0 0</inkml:trace>
  <inkml:trace contextRef="#ctx0" brushRef="#br0" timeOffset="33793.398">19694 3871 20684 0 0,'0'0'-70'0'0,"0"0"-64"0"0,0 0-24 0 0,0 0 47 0 0,0 0 128 0 0,0 0 30 0 0,26-4-8 0 0,128-24 6 0 0,22-49-431 0 0,-90-13-3246 0 0,-83 31 5052 0 0,-3 58-1093 0 0,0 1-162 0 0,-14 56 1025 0 0,8-23-877 0 0,1 1 0 0 0,2 0 0 0 0,1 0 0 0 0,2 0 0 0 0,1-1 0 0 0,5 32-313 0 0,-6-62 0 0 0,0-1 0 0 0,1 0 0 0 0,-1 1 0 0 0,0-1 0 0 0,1 0 0 0 0,0 1 0 0 0,-1-1 0 0 0,1 0 0 0 0,0 0 0 0 0,0 1 0 0 0,0-1 0 0 0,0 0 0 0 0,1 0 0 0 0,-1 0 0 0 0,1 0 0 0 0,-1 0 0 0 0,1-1 0 0 0,-1 1 0 0 0,1 0 0 0 0,0-1 0 0 0,0 1 0 0 0,0-1 0 0 0,0 0 0 0 0,0 0 0 0 0,0 0 0 0 0,0 0 0 0 0,1 0 0 0 0,-1 0 0 0 0,0 0 0 0 0,0-1 0 0 0,1 1 0 0 0,-1-1 0 0 0,0 1 0 0 0,1-1 0 0 0,-1 0 0 0 0,1 0 0 0 0,-1 0 0 0 0,0 0 0 0 0,1-1 0 0 0,-1 1 0 0 0,0-1 0 0 0,1 1 0 0 0,-1-1 0 0 0,0 0 0 0 0,0 0 0 0 0,1 0 0 0 0,-1 0 0 0 0,0 0 0 0 0,0 0 0 0 0,1-2 0 0 0,107-72-5075 0 0,-95 63 4068 0 0,44-33-766 0 0,-16 32 4290 0 0,3 76 1674 0 0,-43-54-4043 0 0,1-1 1 0 0,0 0-1 0 0,0-1 1 0 0,1 1 0 0 0,0-1-1 0 0,1 1 1 0 0,-1-1-1 0 0,1-1 1 0 0,1 1 0 0 0,-1-1-1 0 0,1-1 1 0 0,0 1-1 0 0,1-1 1 0 0,-1 0-1 0 0,1 0 1 0 0,0-1 0 0 0,0 0-1 0 0,0-1 1 0 0,1 0-1 0 0,-1 0 1 0 0,1-1 0 0 0,-1 0-1 0 0,1 0 1 0 0,7 0-149 0 0,-9-2-32 0 0,0-1 0 0 0,0 0 0 0 0,0 0 0 0 0,0 0 0 0 0,0-1 0 0 0,-1 0 1 0 0,1-1-1 0 0,-1 1 0 0 0,1-1 0 0 0,-1 0 0 0 0,0-1 0 0 0,0 0 0 0 0,0 0 0 0 0,-1 0 0 0 0,1 0 0 0 0,-1-1 1 0 0,0 0-1 0 0,-1 0 0 0 0,1 0 0 0 0,-1-1 0 0 0,0 1 0 0 0,0-1 0 0 0,0 0 0 0 0,-1-1 0 0 0,0 1 1 0 0,0 0-1 0 0,-1-1 0 0 0,0 0 0 0 0,0 1 0 0 0,0-1 0 0 0,-1 0 0 0 0,0 0 0 0 0,0 0 0 0 0,-1 0 1 0 0,0 0-1 0 0,0 0 0 0 0,-1 0 0 0 0,0 0 0 0 0,0 0 0 0 0,0 0 0 0 0,-1 1 0 0 0,0-1 0 0 0,-1 0 1 0 0,1 1-1 0 0,-1 0 0 0 0,-2-3 32 0 0,0-1-45 0 0,0 0 1 0 0,-2 0-1 0 0,1 0 0 0 0,-1 1 1 0 0,0 0-1 0 0,-1 0 1 0 0,0 1-1 0 0,-1 0 0 0 0,0 1 1 0 0,0-1-1 0 0,0 2 1 0 0,-1-1-1 0 0,0 1 0 0 0,0 1 1 0 0,-1 0-1 0 0,1 0 1 0 0,-1 1-1 0 0,0 1 0 0 0,0-1 1 0 0,-1 2-1 0 0,1 0 1 0 0,-1 0-1 0 0,1 1 0 0 0,-1 0 1 0 0,1 1-1 0 0,-1 0 1 0 0,-4 2 44 0 0,11 0-5 0 0,0 0 1 0 0,0 0 0 0 0,0 0 0 0 0,1 1 0 0 0,-1 0 0 0 0,1 0 0 0 0,-1 0 0 0 0,1 0 0 0 0,0 1-1 0 0,1 0 1 0 0,-1 0 0 0 0,0 0 0 0 0,1 0 0 0 0,0 0 0 0 0,0 1 0 0 0,0-1 0 0 0,1 1 0 0 0,-1 0 0 0 0,1 0-1 0 0,0 0 1 0 0,1 0 0 0 0,-1 0 0 0 0,1 1 0 0 0,0-1 0 0 0,0 0 0 0 0,1 0 0 0 0,0 1 0 0 0,0-1 0 0 0,0 1-1 0 0,0-1 1 0 0,1 0 0 0 0,0 1 0 0 0,0-1 0 0 0,0 0 0 0 0,1 0 0 0 0,-1 0 0 0 0,1 0 0 0 0,1 0 0 0 0,0 1 4 0 0,52 64-2750 0 0,-11-47-2139 0 0,-14-13-1149 0 0,-13-6-1194 0 0</inkml:trace>
  <inkml:trace contextRef="#ctx0" brushRef="#br0" timeOffset="34657.385">20943 3602 16572 0 0,'0'0'373'0'0,"0"0"-158"0"0,0 0-139 0 0,0 0-127 0 0,0 0-58 0 0,0 0 54 0 0,0 0 211 0 0,0 0 353 0 0,0 0 260 0 0,0 0 88 0 0,0 0-137 0 0,0 0-232 0 0,0 0-168 0 0,-5 21-83 0 0,-36 167 232 0 0,34-107-316 0 0,7-81 98 0 0,19-29 181 0 0,77-181-1456 0 0,-95 209 1036 0 0,1 1 1 0 0,0 0 0 0 0,0 0-1 0 0,0 0 1 0 0,0 0-1 0 0,-1 0 1 0 0,1 1 0 0 0,0-1-1 0 0,0 0 1 0 0,0 1-1 0 0,-1 0 1 0 0,1-1-1 0 0,0 1 1 0 0,-1 0 0 0 0,1 0-1 0 0,0 0 1 0 0,-1 0-1 0 0,1 0 1 0 0,-1 0-1 0 0,0 0 1 0 0,1 0 0 0 0,-1 1-1 0 0,0-1 1 0 0,0 0-1 0 0,1 1 1 0 0,-1-1-1 0 0,0 1 1 0 0,-1 0 0 0 0,1-1-1 0 0,0 1 1 0 0,0 0-1 0 0,-1-1 1 0 0,1 1-1 0 0,-1 0 1 0 0,1 0 0 0 0,-1 0-1 0 0,0-1 1 0 0,0 1-1 0 0,0 0 1 0 0,0 0 0 0 0,0 0-1 0 0,0 1-12 0 0,3 4 39 0 0,110 144 656 0 0,-109-147-667 0 0,0-1 0 0 0,0 0 0 0 0,0 0 0 0 0,1-1 0 0 0,-1 1 0 0 0,0-1 0 0 0,1 0 0 0 0,0 0 0 0 0,0 0 0 0 0,-1-1 0 0 0,1 1 0 0 0,0-1 0 0 0,0 0 0 0 0,0-1 0 0 0,0 1 0 0 0,0-1 0 0 0,0 0 0 0 0,0 0 0 0 0,1-1 0 0 0,-1 0 1 0 0,0 1-1 0 0,-1-2 0 0 0,1 1 0 0 0,0 0 0 0 0,0-1 0 0 0,0 0 0 0 0,-1 0 0 0 0,1-1 0 0 0,-1 1 0 0 0,0-1 0 0 0,0 0 0 0 0,0 0 0 0 0,0 0 0 0 0,0-1 0 0 0,2-2-28 0 0,-1 1-22 0 0,0-1-1 0 0,0 1 1 0 0,0-1-1 0 0,-1-1 1 0 0,0 1 0 0 0,0-1-1 0 0,-1 1 1 0 0,0-1-1 0 0,0 0 1 0 0,0 0-1 0 0,-1-1 1 0 0,0 1 0 0 0,0 0-1 0 0,-1-1 1 0 0,0 1-1 0 0,0-1 1 0 0,-1 1-1 0 0,0-1 1 0 0,-1 1 0 0 0,1-1-1 0 0,-1 0 1 0 0,-1 1-1 0 0,1 0 1 0 0,-1-1 0 0 0,0 1-1 0 0,-1 0 23 0 0,-94-178 324 0 0,177 215-434 0 0,23-9 374 0 0,-110 25-560 0 0,-3-2 313 0 0,7-37-1 0 0,0-1-1 0 0,1 1 1 0 0,-1 0 0 0 0,2 0 0 0 0,-1 0 0 0 0,1 0-1 0 0,0 0 1 0 0,0 0 0 0 0,0 0 0 0 0,1 1-1 0 0,1-1 1 0 0,-1 0 0 0 0,1 0 0 0 0,0 0-1 0 0,1 0 1 0 0,-1 0 0 0 0,2 0 0 0 0,-1 0 0 0 0,1 0-1 0 0,0-1 1 0 0,0 0 0 0 0,0 1 0 0 0,1-1-1 0 0,0 0 1 0 0,1 0 0 0 0,-1-1 0 0 0,1 0-1 0 0,2 3-15 0 0,2-2 40 0 0,0 0-1 0 0,0 0 0 0 0,1-1 0 0 0,-1 0 0 0 0,1-1 0 0 0,0 0 0 0 0,0-1 0 0 0,1 0 0 0 0,-1 0 1 0 0,1-1-1 0 0,0 0 0 0 0,-1-1 0 0 0,1-1 0 0 0,0 1 0 0 0,0-2 0 0 0,-1 1 0 0 0,1-2 1 0 0,9-1-40 0 0,29-24-345 0 0,-29 12-2401 0 0,3-1-8529 0 0,-20 13 1278 0 0</inkml:trace>
  <inkml:trace contextRef="#ctx0" brushRef="#br0" timeOffset="34926.54">21430 3590 20796 0 0,'0'0'-128'0'0,"0"0"-16"0"0,0 0 224 0 0,0 0 232 0 0,0 0 105 0 0,161-29-89 0 0,-132 23-136 0 0,-2 0-72 0 0,-1 0-88 0 0,-3-1-16 0 0,-2 3-8 0 0,0-2-96 0 0,-3 1-160 0 0,-2-1-360 0 0,-4 2-673 0 0,-3-1-1311 0 0,-8 2-2145 0 0,1 1-7034 0 0</inkml:trace>
  <inkml:trace contextRef="#ctx0" brushRef="#br0" timeOffset="37928.501">17944 5519 9314 0 0,'0'0'-312'0'0,"0"0"124"0"0,0 0 192 0 0,0 0 337 0 0,0 0 465 0 0,0 0 366 0 0,0 0 64 0 0,0 0-313 0 0,0 0-472 0 0,0 0-451 0 0,0 0-260 0 0,0 0 25 0 0,0 0 134 0 0,4-9 114 0 0,27-44 331 0 0,-94 51 51 0 0,16 17 422 0 0,1 2 1 0 0,1 1-1 0 0,0 3 1 0 0,1 1 0 0 0,-29 21-818 0 0,72-42-4 0 0,0 0 0 0 0,1-1 0 0 0,-1 1 0 0 0,0 0 0 0 0,0 0 0 0 0,0 0 0 0 0,0 0 0 0 0,1 0 0 0 0,-1 0 0 0 0,0 0 1 0 0,1 0-1 0 0,-1 0 0 0 0,1 0 0 0 0,-1 0 0 0 0,1 0 0 0 0,0 0 0 0 0,-1 0 0 0 0,1 0 0 0 0,0 1 0 0 0,0-1 0 0 0,0 0 0 0 0,0 0 1 0 0,0 0-1 0 0,0 1 0 0 0,0-1 0 0 0,0 0 0 0 0,0 0 0 0 0,0 0 0 0 0,1 0 0 0 0,-1 0 0 0 0,1 1 0 0 0,-1-1 0 0 0,0 0 1 0 0,1 0-1 0 0,0 0 0 0 0,-1 0 0 0 0,1 0 0 0 0,0 0 0 0 0,0 0 0 0 0,-1 0 0 0 0,1-1 0 0 0,0 1 0 0 0,0 0 0 0 0,0 0 1 0 0,0-1-1 0 0,0 1 0 0 0,0 0 0 0 0,0-1 0 0 0,1 1 4 0 0,55 34 345 0 0,254 70-470 0 0,-309-104 141 0 0,0 0 1 0 0,1 0-1 0 0,-1 1 1 0 0,0-1-1 0 0,0 1 1 0 0,0-1 0 0 0,0 1-1 0 0,0 0 1 0 0,-1-1-1 0 0,1 1 1 0 0,-1 0 0 0 0,1 0-1 0 0,-1 1 1 0 0,1-1-1 0 0,-1 0 1 0 0,0 0 0 0 0,0 0-1 0 0,0 1 1 0 0,0-1-1 0 0,-1 1 1 0 0,1-1 0 0 0,-1 1-1 0 0,1-1 1 0 0,-1 1-1 0 0,0-1 1 0 0,0 1 0 0 0,0-1-1 0 0,0 1 1 0 0,0-1-1 0 0,-1 1 1 0 0,1-1 0 0 0,-1 1-1 0 0,0-1 1 0 0,1 0-1 0 0,-1 1 1 0 0,0-1-1 0 0,0 0 1 0 0,-1 0 0 0 0,1 1-1 0 0,0-1 1 0 0,-1 0-1 0 0,0 0 1 0 0,1 0 0 0 0,-1-1-1 0 0,0 1 1 0 0,0 0-1 0 0,0-1 1 0 0,0 1 0 0 0,-1 0-17 0 0,-108 77 1148 0 0,-94 8-845 0 0,202-88-6373 0 0,14-7 1243 0 0,-4 4 1228 0 0,-1-1-2188 0 0</inkml:trace>
  <inkml:trace contextRef="#ctx0" brushRef="#br0" timeOffset="38176.888">18314 5569 12971 0 0,'0'0'192'0'0,"0"0"-856"0"0,0 0 182 0 0,0 0 768 0 0,0 0 893 0 0,0 0 217 0 0,0 0-117 0 0,0 0-120 0 0,0 0-188 0 0,0 0-249 0 0,0 0-208 0 0,2 26-151 0 0,14 141 373 0 0,9-96-374 0 0,-24-71-520 0 0,9-47-9144 0 0,-10 19 2400 0 0,0 20 2280 0 0</inkml:trace>
  <inkml:trace contextRef="#ctx0" brushRef="#br0" timeOffset="38894.53">18160 5514 9290 0 0,'0'0'3425'0'0,"0"0"-422"0"0,0 0-610 0 0,0 0-700 0 0,0 0-579 0 0,0 0-435 0 0,0 0-313 0 0,0 0-118 0 0,0 0 14 0 0,0 0 35 0 0,0 0 50 0 0,0 0-28 0 0,29-13-46 0 0,91-38-21 0 0,76 9 323 0 0,-50 13-562 0 0,-154 105-1072 0 0,9-37 1098 0 0,2 0-1 0 0,1 0 1 0 0,2 0-1 0 0,2-1 1 0 0,1 0-1 0 0,6 12-38 0 0,-24-137 1210 0 0,-3-77-2067 0 0,17 156 794 0 0,1 1-1 0 0,0 0 0 0 0,1 1 0 0 0,-1-1 0 0 0,2 1 0 0 0,-1 1 0 0 0,0-1 0 0 0,1 1 0 0 0,0 1 0 0 0,0-1 1 0 0,1 1-1 0 0,-1 1 0 0 0,1 0 0 0 0,0 0 0 0 0,0 0 0 0 0,0 1 0 0 0,0 1 0 0 0,0-1 0 0 0,0 1 0 0 0,0 1 1 0 0,1 0-1 0 0,-1 0 0 0 0,0 1 0 0 0,0 0 64 0 0,3-1-18 0 0,80 16-612 0 0,-92-13 623 0 0,0-1-1 0 0,0 1 1 0 0,0-1 0 0 0,0 0 0 0 0,-1 1 0 0 0,1-1 0 0 0,-1 0 0 0 0,0 0 0 0 0,0 1-1 0 0,1-1 1 0 0,-1 0 0 0 0,-1 0 0 0 0,1 0 0 0 0,0 0 0 0 0,0 0 0 0 0,-1 0 0 0 0,1-1-1 0 0,-1 1 1 0 0,0 0 0 0 0,0-1 0 0 0,1 1 0 0 0,-1-1 0 0 0,0 1 0 0 0,0-1 0 0 0,0 0 0 0 0,0 0-1 0 0,-1 0 1 0 0,1 0 0 0 0,0 0 0 0 0,0-1 0 0 0,0 1 0 0 0,-1 0 0 0 0,1-1 0 0 0,-1 0 7 0 0,-3 3-28 0 0,-203 85 367 0 0,208-87-337 0 0,0 0-1 0 0,0 0 1 0 0,0 0-1 0 0,0 0 1 0 0,0 0-1 0 0,0 0 1 0 0,0 0 0 0 0,0 0-1 0 0,0 1 1 0 0,1-1-1 0 0,-1 0 1 0 0,1 0-1 0 0,-1 1 1 0 0,1-1-1 0 0,-1 0 1 0 0,1 1 0 0 0,0-1-1 0 0,-1 0 1 0 0,1 1-1 0 0,0-1 1 0 0,0 1-1 0 0,0-1 1 0 0,0 1 0 0 0,0-1-1 0 0,1 0 1 0 0,-1 1-1 0 0,0-1 1 0 0,1 0-1 0 0,-1 1 1 0 0,1-1-1 0 0,-1 0 1 0 0,1 1 0 0 0,-1-1-1 0 0,1 0 1 0 0,0 0-1 0 0,0 0 1 0 0,0 0-1 0 0,0 1 1 0 0,0-1 0 0 0,0 0-1 0 0,0-1 1 0 0,0 1-1 0 0,0 0 1 0 0,0 0-1 0 0,0 0 1 0 0,1-1-1 0 0,-1 1-1 0 0,62 34 431 0 0,-17-23-457 0 0,-1-3 1 0 0,1-1-1 0 0,1-2 0 0 0,-1-2 0 0 0,1-3 0 0 0,8-1 26 0 0,-55 0-197 0 0,0 0-148 0 0,0 0-179 0 0,-1-17-13741 0 0,1 13 7285 0 0</inkml:trace>
  <inkml:trace contextRef="#ctx0" brushRef="#br0" timeOffset="39426.774">19365 5329 15627 0 0,'0'0'3290'0'0,"0"0"-2866"0"0,0 0-786 0 0,0 0 84 0 0,0 0 257 0 0,0 0 226 0 0,0 0 58 0 0,0 0 42 0 0,0 0 37 0 0,0 0-29 0 0,-2 28-25 0 0,-8 88-72 0 0,-23 66 445 0 0,33-182-536 0 0,0 0 124 0 0,5-44-545 0 0,24-107-2818 0 0,5-14 2882 0 0,-33 163 299 0 0,0-1 0 0 0,0 1 0 0 0,0-1-1 0 0,1 1 1 0 0,-1-1 0 0 0,1 1 0 0 0,0 0 0 0 0,0 0-1 0 0,-1 0 1 0 0,1 0 0 0 0,1 0 0 0 0,-1 0 0 0 0,0 1 0 0 0,0-1-1 0 0,1 1 1 0 0,-1-1 0 0 0,1 1 0 0 0,-1 0 0 0 0,1 0-1 0 0,-1 0 1 0 0,1 0 0 0 0,0 0 0 0 0,0 1 0 0 0,-1-1-1 0 0,1 1 1 0 0,0 0 0 0 0,0 0 0 0 0,-1 0 0 0 0,1 0-1 0 0,0 0 1 0 0,0 1 0 0 0,0-1 0 0 0,-1 1 0 0 0,1 0 0 0 0,0-1-1 0 0,-1 1 1 0 0,1 1 0 0 0,-1-1 0 0 0,1 0 0 0 0,-1 0-1 0 0,1 1 1 0 0,-1 0-67 0 0,105 67 443 0 0,-101-65-433 0 0,11 8-28 0 0,0 1-1 0 0,-1 1 0 0 0,0 0 1 0 0,-1 1-1 0 0,-1 0 0 0 0,0 1 1 0 0,-1 1-1 0 0,-1 0 1 0 0,0 1-1 0 0,2 7 19 0 0,-81-11 281 0 0,-324-24-335 0 0,382 13-2434 0 0,26 7-6923 0 0,-16-10 8659 0 0,6 3-7902 0 0</inkml:trace>
  <inkml:trace contextRef="#ctx0" brushRef="#br0" timeOffset="39679.187">19793 5301 18356 0 0,'0'0'-257'0'0,"0"0"-194"0"0,0 0 19 0 0,0 0 309 0 0,0 0 503 0 0,0 0 323 0 0,0 0-31 0 0,0 0-75 0 0,0 0-32 0 0,0 0 7 0 0,0 0-37 0 0,0 0-91 0 0,0 0-116 0 0,14 18-110 0 0,66 85 62 0 0,-42-21-9 0 0,-44-90-11259 0 0,4 3 334 0 0</inkml:trace>
  <inkml:trace contextRef="#ctx0" brushRef="#br0" timeOffset="40097.626">19677 5169 20940 0 0,'0'0'174'0'0,"0"0"-121"0"0,0 0-66 0 0,0 0 88 0 0,0 0 211 0 0,0 0 64 0 0,0 0-61 0 0,0 0-97 0 0,0 0-67 0 0,28 5-33 0 0,141 17 49 0 0,-2-53-1507 0 0,-66-12-6719 0 0,-50-10-2478 0 0,-50 9 10958 0 0,7 61 11084 0 0,3 21-6944 0 0,4 9-3067 0 0,63 198 1523 0 0,-75-238-2709 0 0,-2-6-4778 0 0,-1-1-4875 0 0,-2 0-602 0 0</inkml:trace>
  <inkml:trace contextRef="#ctx0" brushRef="#br0" timeOffset="40901.971">19031 6145 2016 0 0,'0'0'-57'0'0,"0"0"-26"0"0,0 0 49 0 0,0 0 67 0 0,0 0 186 0 0,0 0 562 0 0,0 0 769 0 0,0 0 682 0 0,0 0 485 0 0,0 0-26 0 0,0 0-396 0 0,0 0-518 0 0,0 0-490 0 0,14-2-404 0 0,40-6-287 0 0,-40 6-160 0 0,-14 2-148 0 0,0 0-141 0 0,0 0-90 0 0,-40 9 100 0 0,-284 139-254 0 0,321-147 79 0 0,1 0 0 0 0,-1 0 0 0 0,0 0 0 0 0,1 0 0 0 0,-1 0 0 0 0,1 1 0 0 0,-1-1 0 0 0,1 1 0 0 0,-1-1 0 0 0,1 1-1 0 0,0 0 1 0 0,0 0 0 0 0,0 0 0 0 0,0 0 0 0 0,0 0 0 0 0,0 0 0 0 0,1 1 0 0 0,-1-1 0 0 0,1 1 0 0 0,0-1 0 0 0,0 1 0 0 0,-1-1 0 0 0,2 1 0 0 0,-1 0 0 0 0,0 0 0 0 0,0-1 0 0 0,1 1 0 0 0,0 0 0 0 0,-1 0 0 0 0,1 0 0 0 0,0 0 0 0 0,1-1 0 0 0,-1 1 0 0 0,0 0 0 0 0,1 0 0 0 0,-1 0-1 0 0,1-1 1 0 0,0 1 0 0 0,0 0 0 0 0,0-1 0 0 0,0 1 0 0 0,1-1 0 0 0,-1 1 0 0 0,1-1 0 0 0,-1 1 0 0 0,1-1 0 0 0,0 0 0 0 0,0 0 0 0 0,0 0 0 0 0,0 0 0 0 0,0 0 0 0 0,1-1 0 0 0,-1 1 0 0 0,0 0 0 0 0,1-1 0 0 0,-1 0 0 0 0,3 1 18 0 0,120 37 414 0 0,-108-36-435 0 0,0 1 1 0 0,0 0-1 0 0,0 1 0 0 0,-1 1 0 0 0,1 1 1 0 0,-2 0-1 0 0,1 1 0 0 0,-1 1 1 0 0,7 5 20 0 0,52 62-449 0 0,-72-74 464 0 0,-1-1 0 0 0,1 1 1 0 0,-1 0-1 0 0,0 0 0 0 0,1 0 0 0 0,-1 0 1 0 0,0 0-1 0 0,0 1 0 0 0,-1-1 1 0 0,1 0-1 0 0,0 0 0 0 0,-1 0 1 0 0,1 1-1 0 0,-1-1 0 0 0,0 0 0 0 0,0 1 1 0 0,0-1-1 0 0,0 0 0 0 0,0 1 1 0 0,0-1-1 0 0,-1 0 0 0 0,1 1 0 0 0,-1-1 1 0 0,1 0-1 0 0,-1 0 0 0 0,0 1 1 0 0,0-1-1 0 0,0 0 0 0 0,0 0 1 0 0,-1 0-1 0 0,1 0 0 0 0,0 0 0 0 0,-1-1 1 0 0,1 1-1 0 0,-1 0 0 0 0,0-1 1 0 0,0 1-1 0 0,1-1 0 0 0,-1 1 1 0 0,0-1-1 0 0,0 0 0 0 0,-2 1-15 0 0,-31 12 94 0 0,0-2 0 0 0,-1-1 0 0 0,0-2-1 0 0,-1-2 1 0 0,0-1 0 0 0,0-1 0 0 0,0-3 0 0 0,-1-1-1 0 0,-25-3-93 0 0,53 3-672 0 0,-17-3-208 0 0,14-7-8306 0 0,13 6-204 0 0</inkml:trace>
  <inkml:trace contextRef="#ctx0" brushRef="#br0" timeOffset="41297.077">19353 6475 14795 0 0,'0'0'2946'0'0,"0"0"-2534"0"0,0 0-655 0 0,0 0 125 0 0,0 0 294 0 0,0 0 213 0 0,0 0 78 0 0,0 0 21 0 0,0 0-10 0 0,0 0 8 0 0,0 0 26 0 0,0 0-26 0 0,7 7-41 0 0,23 24-109 0 0,55-30 85 0 0,-80-3-436 0 0,6-1-43 0 0,0-1 1 0 0,-1 0 0 0 0,1 0-1 0 0,-1-2 1 0 0,0 1-1 0 0,-1-1 1 0 0,0 0 0 0 0,0-1-1 0 0,0 0 1 0 0,0-1-1 0 0,-1 0 1 0 0,-1 0 0 0 0,1-1-1 0 0,1-2 58 0 0,-6 7-36 0 0,0-1 1 0 0,-1 1-1 0 0,1 0 0 0 0,-1-1 0 0 0,0 1 1 0 0,0-1-1 0 0,0 0 0 0 0,-1 1 1 0 0,0-1-1 0 0,1 0 0 0 0,-2 0 0 0 0,1 0 1 0 0,-1 0-1 0 0,1 0 0 0 0,-2 0 0 0 0,1 0 1 0 0,0 0-1 0 0,-1 0 0 0 0,0 0 0 0 0,0 0 1 0 0,0 0-1 0 0,-1 0 0 0 0,0 1 1 0 0,0-1-1 0 0,0 1 0 0 0,0-1 0 0 0,-1 1 1 0 0,1 0-1 0 0,-1 0 0 0 0,0 0 0 0 0,-1 0 1 0 0,-1-2 35 0 0,-3-1 0 0 0,0-1 0 0 0,0 1 0 0 0,-1 0 0 0 0,0 1 0 0 0,0 0 1 0 0,-1 1-1 0 0,1 0 0 0 0,-1 0 0 0 0,0 1 0 0 0,-1 0 0 0 0,1 1 0 0 0,-1 0 1 0 0,0 0-1 0 0,1 1 0 0 0,-1 1 0 0 0,0 0 0 0 0,0 0 0 0 0,0 1 0 0 0,0 1 1 0 0,0 0-1 0 0,0 0 0 0 0,0 1 0 0 0,0 1 0 0 0,1-1 0 0 0,-1 2 0 0 0,1-1 1 0 0,0 2-1 0 0,-6 2 0 0 0,14-6-21 0 0,0 1 0 0 0,0-1 0 0 0,0 1 1 0 0,1-1-1 0 0,-1 1 0 0 0,1 0 0 0 0,-1 0 1 0 0,1-1-1 0 0,-1 1 0 0 0,1 0 0 0 0,0 0 1 0 0,0 1-1 0 0,0-1 0 0 0,0 0 0 0 0,0 0 1 0 0,0 0-1 0 0,1 1 0 0 0,-1-1 0 0 0,1 0 1 0 0,0 0-1 0 0,-1 1 0 0 0,1-1 0 0 0,0 0 1 0 0,1 1-1 0 0,-1-1 0 0 0,0 0 0 0 0,0 1 1 0 0,1-1-1 0 0,0 0 0 0 0,-1 1 0 0 0,1-1 1 0 0,0 0-1 0 0,0 0 0 0 0,0 0 0 0 0,0 0 1 0 0,1 0-1 0 0,-1 0 0 0 0,0 0 0 0 0,1 0 1 0 0,0-1-1 0 0,0 2 21 0 0,76 61-4940 0 0,-28-46-3487 0 0,-35-13 2127 0 0</inkml:trace>
  <inkml:trace contextRef="#ctx0" brushRef="#br0" timeOffset="41568.669">19838 6072 14755 0 0,'0'0'1620'0'0,"0"0"-1317"0"0,0 0-539 0 0,0 0 37 0 0,0 0 553 0 0,0 0 331 0 0,0 0 57 0 0,0 0-85 0 0,0 0-67 0 0,0 0-41 0 0,0 0-41 0 0,0 0-48 0 0,11 17-118 0 0,66 131 250 0 0,-58-88-703 0 0,-45-80-13382 0 0,21 15 5375 0 0</inkml:trace>
  <inkml:trace contextRef="#ctx0" brushRef="#br0" timeOffset="41817.823">19723 6003 14891 0 0,'0'0'3848'0'0,"0"0"-2380"0"0,0 0-895 0 0,0 0-235 0 0,0 0-57 0 0,0 0 35 0 0,0 0-5 0 0,0 0-55 0 0,29-11-73 0 0,144-55-66 0 0,-58 38-98 0 0,-73 19-5382 0 0,-1-1-9597 0 0,-39 10 12682 0 0</inkml:trace>
  <inkml:trace contextRef="#ctx0" brushRef="#br0" timeOffset="42132.145">20122 5868 2336 0 0,'0'0'1090'0'0,"0"0"465"0"0,0 0 417 0 0,0 0 105 0 0,0 0-178 0 0,0 0-275 0 0,0 0-243 0 0,0 0-186 0 0,0 0-173 0 0,0 0-196 0 0,8 28-170 0 0,42 178 790 0 0,-35-149-436 0 0,-13-84-1706 0 0,-68-145-6104 0 0,21 79 9740 0 0,60 46 3550 0 0,80 23-6903 0 0,-70 20 918 0 0,38-10-921 0 0,39-6-1331 0 0,-69 16-3222 0 0,0 3-3919 0 0,-27 1 2793 0 0</inkml:trace>
  <inkml:trace contextRef="#ctx0" brushRef="#br0" timeOffset="42349.685">20460 5747 8026 0 0,'0'0'2838'0'0,"0"0"-1251"0"0,0 0-1062 0 0,0 0-397 0 0,0 0 91 0 0,0 0 330 0 0,0 0 318 0 0,0 0 224 0 0,0 0 72 0 0,0 0-49 0 0,0 0-98 0 0,0 0-125 0 0,0 0-201 0 0,8 22-168 0 0,39 111 175 0 0,-14 34 253 0 0,-26-160-2493 0 0,0-16-8035 0 0,-3 5-982 0 0</inkml:trace>
  <inkml:trace contextRef="#ctx0" brushRef="#br0" timeOffset="42751.8">20814 5599 13443 0 0,'0'0'5542'0'0,"0"0"-4675"0"0,0 0-1247 0 0,0 0 71 0 0,0 0 277 0 0,0 0 370 0 0,0 0 111 0 0,0 0-27 0 0,0 0-46 0 0,0 0-46 0 0,0 0-43 0 0,0 0-49 0 0,4 16-51 0 0,15 134 433 0 0,-20-146-595 0 0,0 0 1 0 0,0 0-1 0 0,0 1 1 0 0,1-1-1 0 0,0 0 0 0 0,0 1 1 0 0,0-1-1 0 0,0 0 1 0 0,1 1-1 0 0,0-1 0 0 0,0 0 1 0 0,0 0-1 0 0,0 0 0 0 0,1 0 1 0 0,-1 0-1 0 0,1 0 1 0 0,0 0-1 0 0,0 0 0 0 0,1-1 1 0 0,-1 1-1 0 0,1-1 0 0 0,0 1 1 0 0,-1-1-1 0 0,1 0 1 0 0,1 0-1 0 0,-1 0 0 0 0,0-1 1 0 0,1 1-1 0 0,0-1 0 0 0,-1 0 1 0 0,1 0-1 0 0,0 0 1 0 0,0 0-1 0 0,0-1-25 0 0,8 2-6 0 0,1 0 0 0 0,-1-1 0 0 0,0 0 0 0 0,1-1 0 0 0,-1-1 0 0 0,1 0 0 0 0,-1-1 0 0 0,1 0 0 0 0,-1-1 1 0 0,1 0-1 0 0,-1-1 0 0 0,0 0 0 0 0,0-1 0 0 0,0 0 0 0 0,-1-1 0 0 0,0 0 0 0 0,1-1 0 0 0,-2-1 0 0 0,1 1 0 0 0,-1-2 0 0 0,0 1 0 0 0,-1-1 0 0 0,1-1 0 0 0,5-7 6 0 0,-12 9-2096 0 0,-3 2-7196 0 0,0 3 4214 0 0,0 2-1554 0 0</inkml:trace>
  <inkml:trace contextRef="#ctx0" brushRef="#br0" timeOffset="43004.824">21442 5415 19412 0 0,'0'0'842'0'0,"0"0"-814"0"0,0 0-247 0 0,0 0 134 0 0,0 0 234 0 0,0 0 151 0 0,0 0 35 0 0,0 0 64 0 0,0 0 57 0 0,0 0-10 0 0,2 29-46 0 0,11 140 105 0 0,-10-130-572 0 0,1 107 895 0 0,-20-55-4545 0 0,15-89 3235 0 0,-6 14-7947 0 0,3-11-2304 0 0</inkml:trace>
  <inkml:trace contextRef="#ctx0" brushRef="#br0" timeOffset="43632.768">18546 7183 12931 0 0,'0'0'58'0'0,"0"0"-300"0"0,0 0-280 0 0,0 0 28 0 0,0 0 313 0 0,0 0 451 0 0,0 0 331 0 0,0 0 134 0 0,0 0-1 0 0,0 0-129 0 0,0 0-153 0 0,0 0-92 0 0,0 0-6 0 0,-14 18 47 0 0,-106 137 1365 0 0,-39 75 634 0 0,156-222-2345 0 0,0 1-1 0 0,1-1 0 0 0,0 1 0 0 0,1 0 1 0 0,0-1-1 0 0,0 1 0 0 0,1 0 1 0 0,0 0-1 0 0,1 0 0 0 0,0-1 0 0 0,0 1 1 0 0,1 0-1 0 0,0-1 0 0 0,0 1 1 0 0,1-1-1 0 0,0 0 0 0 0,1 0 0 0 0,-1 0 1 0 0,2 0-1 0 0,-1 0 0 0 0,1-1 0 0 0,0 0 1 0 0,1 0-1 0 0,0 0 0 0 0,1 0-54 0 0,12 15 15 0 0,2-2-1 0 0,0 0 0 0 0,1-1 0 0 0,1-2 0 0 0,0 0 0 0 0,2-1 1 0 0,2 0-15 0 0,107 52-2021 0 0,-87-49-1119 0 0,0-6-3335 0 0,-40-13 844 0 0,-5 0 1213 0 0</inkml:trace>
  <inkml:trace contextRef="#ctx0" brushRef="#br0" timeOffset="43965.414">18963 7379 14315 0 0,'0'0'567'0'0,"0"0"-91"0"0,0 0 141 0 0,0 0 65 0 0,0 0-3 0 0,7 29-123 0 0,42 141 395 0 0,-37-140-613 0 0,1-1 0 0 0,1 0 0 0 0,1-1 0 0 0,2 0 0 0 0,0-1 0 0 0,2-2 0 0 0,7 7-338 0 0,-34-29-3949 0 0,-25-21-4293 0 0,28 15 5332 0 0,-5-2-3198 0 0</inkml:trace>
  <inkml:trace contextRef="#ctx0" brushRef="#br0" timeOffset="44199.683">18780 7376 19348 0 0,'0'0'696'0'0,"0"0"-196"0"0,0 0-217 0 0,0 0-135 0 0,0 0 156 0 0,0 0 260 0 0,0 0 139 0 0,0 0-11 0 0,30-13-128 0 0,149-62 61 0 0,2 25 193 0 0,-59 19-5731 0 0,-117 28 1605 0 0,-3 2-6837 0 0,-1 1 3266 0 0</inkml:trace>
  <inkml:trace contextRef="#ctx0" brushRef="#br0" timeOffset="45188.022">19340 7358 11306 0 0,'0'0'2350'0'0,"0"0"-1980"0"0,0 0-492 0 0,0 0 344 0 0,0 0 418 0 0,0 0 163 0 0,0 0 45 0 0,0 0 17 0 0,0 0-48 0 0,0 0-101 0 0,0 0-124 0 0,0 0-115 0 0,0 0-66 0 0,7 14-75 0 0,24 46-75 0 0,-31-61-255 0 0,1 1-1 0 0,-1-1 0 0 0,0 1 0 0 0,1-1 0 0 0,-1 1 0 0 0,0-1 0 0 0,1 1 0 0 0,-1 0 0 0 0,0-1 1 0 0,1 1-1 0 0,-1 0 0 0 0,1-1 0 0 0,-1 1 0 0 0,1 0 0 0 0,-1 0 0 0 0,1-1 0 0 0,-1 1 0 0 0,1 0 0 0 0,-1 0 1 0 0,1 0-1 0 0,-1 0 0 0 0,1 0 0 0 0,-1 0 0 0 0,1-1 0 0 0,-1 1 0 0 0,1 0 0 0 0,-1 1 0 0 0,1-1 1 0 0,-1 0-6 0 0,0-2-630 0 0,-38-97-1269 0 0,34 72 2947 0 0,6 31 529 0 0,50 132-745 0 0,-24-15-644 0 0,-28-121-56 0 0,0 0 89 0 0,0 0 31 0 0,0 0 19 0 0,-7-24-19 0 0,-17-103-1154 0 0,83 105-295 0 0,-53 21 1020 0 0,0 0 1 0 0,0 0-1 0 0,0-1 1 0 0,0 0-1 0 0,-1 0 1 0 0,1-1-1 0 0,-1 1 1 0 0,1-1-1 0 0,-1-1 1 0 0,0 1-1 0 0,0-1 1 0 0,0 1-1 0 0,0-1 1 0 0,-1-1-1 0 0,0 1 1 0 0,0-1-1 0 0,0 0 1 0 0,0 1-1 0 0,-1-2 1 0 0,1 1-1 0 0,-1 0 1 0 0,-1-1-1 0 0,1 1 0 0 0,-1-1 1 0 0,0 0-1 0 0,0 0 1 0 0,-1 0-1 0 0,0 0 1 0 0,0 0-1 0 0,0 0 1 0 0,0 0-1 0 0,-1 0 1 0 0,0 0-1 0 0,-1-5 177 0 0,-26-82 915 0 0,44 129 3516 0 0,15 45-2936 0 0,-4-8-949 0 0,18 33-285 0 0,-42-98-3958 0 0,0-3-8457 0 0,-3-4 5173 0 0</inkml:trace>
  <inkml:trace contextRef="#ctx0" brushRef="#br0" timeOffset="45435.672">19929 7084 17644 0 0,'0'0'153'0'0,"0"0"-94"0"0,0 0 266 0 0,0 0 311 0 0,0 0 2 0 0,0 0-103 0 0,0 0-54 0 0,0 0-42 0 0,0 0-76 0 0,12 27-82 0 0,61 145 155 0 0,-68-158-1125 0 0,10 21 1301 0 0,-9-25-4900 0 0,0-5-4564 0 0,-4-3 79 0 0</inkml:trace>
  <inkml:trace contextRef="#ctx0" brushRef="#br0" timeOffset="46006.29">20261 6982 19100 0 0,'0'0'388'0'0,"0"0"-653"0"0,0 0-94 0 0,0 0 307 0 0,0 0 317 0 0,0 0 63 0 0,0 0-22 0 0,0 0 1 0 0,0 0-18 0 0,0 0-48 0 0,0 0-50 0 0,3 26-48 0 0,12 146 314 0 0,-48-325-4962 0 0,33 152 4673 0 0,0 1-104 0 0,0 0-106 0 0,35 64 3504 0 0,-28-55-3329 0 0,1 0 1 0 0,0 0-1 0 0,1-1 0 0 0,-1-1 1 0 0,2 1-1 0 0,-1-2 1 0 0,1 1-1 0 0,0-1 1 0 0,0 0-1 0 0,1-1 0 0 0,-1-1 1 0 0,1 1-1 0 0,0-2 1 0 0,0 1-1 0 0,1-2 1 0 0,-1 1-1 0 0,4-1-133 0 0,-8-1 47 0 0,0 0 1 0 0,0 0-1 0 0,0 0 1 0 0,0-1-1 0 0,0 0 0 0 0,0-1 1 0 0,0 0-1 0 0,0 0 1 0 0,0 0-1 0 0,-1 0 1 0 0,1-1-1 0 0,0-1 0 0 0,-1 1 1 0 0,1-1-1 0 0,-1 0 1 0 0,0 0-1 0 0,0-1 1 0 0,0 0-1 0 0,0 0 0 0 0,-1 0 1 0 0,1-1-1 0 0,-1 0 1 0 0,0 0-1 0 0,-1 0 0 0 0,1 0 1 0 0,-1-1-1 0 0,0 0 1 0 0,0 0-1 0 0,0-1-47 0 0,-1 1 2 0 0,-1 0 0 0 0,0 1 0 0 0,0-1-1 0 0,0 0 1 0 0,0 0 0 0 0,-1-1 0 0 0,0 1 0 0 0,0 0-1 0 0,-1 0 1 0 0,0 0 0 0 0,0-1 0 0 0,0 1 0 0 0,-1 0-1 0 0,0 0 1 0 0,0-1 0 0 0,0 1 0 0 0,-1 0 0 0 0,0 0-1 0 0,0 1 1 0 0,-1-1 0 0 0,1 0 0 0 0,-1 1 0 0 0,-1-1 0 0 0,1 1-1 0 0,-1 0 1 0 0,0 0 0 0 0,-3-3-2 0 0,-143-105-691 0 0,100 82 282 0 0,49 30 20 0 0,1 1-175 0 0,0 0-248 0 0,34 0-12869 0 0,-26 0 6049 0 0</inkml:trace>
  <inkml:trace contextRef="#ctx0" brushRef="#br0" timeOffset="46398.888">21159 6557 9338 0 0,'0'0'2076'0'0,"0"0"-737"0"0,0 0-540 0 0,0 0-276 0 0,0 0 8 0 0,0 0 124 0 0,0 0 63 0 0,0 0 3 0 0,0 0-33 0 0,0 0-7 0 0,0 0-1 0 0,0 0-37 0 0,0 0-67 0 0,20 20-80 0 0,61 65-109 0 0,-40-2 276 0 0,-36-55-538 0 0,8 10 1152 0 0,-10-28-5291 0 0,-1-4-7020 0 0,-3-9 3166 0 0</inkml:trace>
  <inkml:trace contextRef="#ctx0" brushRef="#br0" timeOffset="46883.98">21145 6479 13763 0 0,'0'0'2873'0'0,"0"0"-1609"0"0,0 0-729 0 0,0 0-327 0 0,0 0-132 0 0,0 0 110 0 0,0 0 170 0 0,0 0 130 0 0,0 0 13 0 0,0 0-35 0 0,29-5-45 0 0,91-15-59 0 0,-108 17-277 0 0,1 0 1 0 0,-1 1-1 0 0,1 1 1 0 0,-1 0 0 0 0,1 1-1 0 0,-1 0 1 0 0,1 1-1 0 0,-1 0 1 0 0,1 1 0 0 0,-1 1-1 0 0,1 0 1 0 0,-1 0-1 0 0,3 3-83 0 0,-14-6-7 0 0,1 0-1 0 0,-1 0 0 0 0,0 0 1 0 0,0 1-1 0 0,0-1 0 0 0,0 0 1 0 0,0 1-1 0 0,0-1 0 0 0,0 1 1 0 0,0-1-1 0 0,0 1 0 0 0,0-1 1 0 0,-1 1-1 0 0,1 0 0 0 0,0-1 1 0 0,0 1-1 0 0,0 0 0 0 0,-1 0 1 0 0,1 0-1 0 0,0 0 0 0 0,-1-1 1 0 0,1 1-1 0 0,-1 0 0 0 0,1 0 1 0 0,-1 0-1 0 0,0 0 0 0 0,1 0 1 0 0,-1 0-1 0 0,0 0 0 0 0,1 0 1 0 0,-1 1-1 0 0,0-1 0 0 0,0 0 1 0 0,0 0-1 0 0,0 0 0 0 0,0 0 1 0 0,0 0-1 0 0,-1 0 0 0 0,1 0 1 0 0,0 0-1 0 0,0 0 0 0 0,-1 0 1 0 0,1 0-1 0 0,-1 0 0 0 0,1 0 1 0 0,-1 0-1 0 0,1 0 0 0 0,-1 0 1 0 0,1 0-1 0 0,-1 0 0 0 0,0-1 1 0 0,0 1-1 0 0,1 0 0 0 0,-1 0 1 0 0,0-1-1 0 0,0 1 0 0 0,0 0 1 0 0,0-1-1 0 0,0 1 0 0 0,0-1 1 0 0,0 1-1 0 0,0-1 0 0 0,0 0 8 0 0,-70 38 202 0 0,68-36-213 0 0,-166 69 94 0 0,205-50-691 0 0,83 14 536 0 0,-100-32 67 0 0,-1 1 0 0 0,0 0 0 0 0,0 2 0 0 0,0 0 0 0 0,0 1 1 0 0,-1 1-1 0 0,0 0 0 0 0,-1 2 0 0 0,11 7 5 0 0,-25-16 15 0 0,0 0 0 0 0,0 1 0 0 0,0-1-1 0 0,0 1 1 0 0,0-1 0 0 0,0 1 0 0 0,0 0 0 0 0,-1 0 0 0 0,1 0 0 0 0,-1-1-1 0 0,1 1 1 0 0,-1 1 0 0 0,0-1 0 0 0,0 0 0 0 0,0 0 0 0 0,0 0-1 0 0,0 1 1 0 0,0-1 0 0 0,-1 0 0 0 0,1 1 0 0 0,-1-1 0 0 0,0 1 0 0 0,1-1-1 0 0,-1 1 1 0 0,0-1 0 0 0,-1 0 0 0 0,1 1 0 0 0,0-1 0 0 0,-1 1 0 0 0,1-1-1 0 0,-1 0 1 0 0,0 1 0 0 0,1-1 0 0 0,-1 0 0 0 0,0 1 0 0 0,-1-1 0 0 0,1 0-1 0 0,0 0 1 0 0,-1 0 0 0 0,1 0 0 0 0,-1 0 0 0 0,1-1 0 0 0,-1 1 0 0 0,0 0-1 0 0,0-1 1 0 0,0 1 0 0 0,0-1 0 0 0,0 0 0 0 0,0 1 0 0 0,0-1 0 0 0,-2 0-15 0 0,-119 53 692 0 0,83-43-966 0 0,-31 9 592 0 0,24-15-7459 0 0,46-5 1839 0 0,1-2-4911 0 0</inkml:trace>
  <inkml:trace contextRef="#ctx0" brushRef="#br0" timeOffset="47219.816">21744 6415 15635 0 0,'0'0'4543'0'0,"0"0"-3838"0"0,0 0-1024 0 0,0 0 25 0 0,0 0 224 0 0,0 0 296 0 0,0 0 118 0 0,0 0 33 0 0,0 0 2 0 0,0 0-3 0 0,0 0-33 0 0,0 0-46 0 0,0 0-43 0 0,4 27-48 0 0,15 188 458 0 0,-5-125 33 0 0,65-90 399 0 0,-69-1-1233 0 0,0-1 0 0 0,1 0-1 0 0,-1 0 1 0 0,0-1 0 0 0,0-1 0 0 0,-1 0 0 0 0,1 0 0 0 0,-1 0 0 0 0,0-1 0 0 0,0-1 0 0 0,0 0-1 0 0,0 0 1 0 0,-1 0 0 0 0,0-1 0 0 0,-1 0 0 0 0,1-1 137 0 0,-7-3-3037 0 0,-6-1-9055 0 0,2 10 3956 0 0</inkml:trace>
  <inkml:trace contextRef="#ctx0" brushRef="#br0" timeOffset="47479.018">21658 6555 18788 0 0,'0'0'1112'0'0,"0"0"-288"0"0,0 0-624 0 0,0 0-272 0 0,0 0-72 0 0,0 0 96 0 0,0 0 80 0 0,0 0 24 0 0,0 0-72 0 0,0 0-64 0 0,0 0-80 0 0,156-80-168 0 0,-138 75-304 0 0,-1 1-616 0 0,-2 0-1113 0 0,-1 1-1743 0 0,-3 2 23 0 0,-4-1-3657 0 0</inkml:trace>
  <inkml:trace contextRef="#ctx0" brushRef="#br0" timeOffset="47740.667">21728 6348 9722 0 0,'0'0'88'0'0,"0"0"-744"0"0,0 0-280 0 0,0 0-216 0 0,0 0-41 0 0,0 0-95 0 0,0 0 0 0 0,0 0-2009 0 0</inkml:trace>
  <inkml:trace contextRef="#ctx0" brushRef="#br0" timeOffset="47987.796">22118 6200 14835 0 0,'0'0'750'0'0,"0"0"-497"0"0,0 0-346 0 0,0 0 122 0 0,0 0 227 0 0,0 0 130 0 0,0 0 74 0 0,0 0 52 0 0,0 0 40 0 0,0 0-12 0 0,0 0-92 0 0,0 0-77 0 0,14 26-56 0 0,42 80-35 0 0,-54-103-225 0 0,0 1 1 0 0,0 0-1 0 0,0 0 1 0 0,0-1 0 0 0,1 1-1 0 0,0-1 1 0 0,0 1 0 0 0,0-1-1 0 0,0 0 1 0 0,0 0-1 0 0,0-1 1 0 0,1 1 0 0 0,-1-1-1 0 0,1 1 1 0 0,0-1 0 0 0,0 0-1 0 0,0-1 1 0 0,0 1-1 0 0,0-1 1 0 0,0 0 0 0 0,2 1-56 0 0,13 4 384 0 0,-11-1-369 0 0,0 0 0 0 0,-1 0 0 0 0,0 1-1 0 0,0 0 1 0 0,-1 0 0 0 0,0 0 0 0 0,0 1 0 0 0,0 0 0 0 0,-1 0 0 0 0,0 1 0 0 0,0 0-1 0 0,-1 0 1 0 0,0 0 0 0 0,0 0 0 0 0,-1 0 0 0 0,0 1 0 0 0,0 0 0 0 0,-1-1 0 0 0,0 1-1 0 0,-1 0 1 0 0,0 0 0 0 0,0 0 0 0 0,-1 0 0 0 0,0 0 0 0 0,-1 2-15 0 0,2-2-4 0 0,15 94-168 0 0,-12-153-3504 0 0,0-9-6784 0 0,-4 47 2954 0 0</inkml:trace>
  <inkml:trace contextRef="#ctx0" brushRef="#br0" timeOffset="48257.915">22104 6163 12763 0 0,'0'0'2611'0'0,"0"0"-1019"0"0,0 0-439 0 0,0 0-244 0 0,0 0-139 0 0,0 0-29 0 0,0 0-58 0 0,0 0-131 0 0,0 0-168 0 0,28-14-132 0 0,84-44-69 0 0,-29 42 166 0 0,-67 18-277 0 0,-5 0-77 0 0,0 0 0 0 0,0 1-1 0 0,0 0 1 0 0,0 1 0 0 0,-1 0 0 0 0,0 1-1 0 0,0 0 1 0 0,0 1 0 0 0,-1 0-1 0 0,1 0 1 0 0,-1 1 0 0 0,-1 0-1 0 0,1 0 1 0 0,-1 1 0 0 0,-1 0 0 0 0,1 1-1 0 0,-2 0 1 0 0,1 0 0 0 0,-1 0-1 0 0,0 1 1 0 0,-1 0 0 0 0,0 0 0 0 0,-1 0-1 0 0,0 1 1 0 0,0-1 0 0 0,-1 1-1 0 0,-1 0 1 0 0,0 0 0 0 0,0 0 0 0 0,-1 0-1 0 0,0 9 6 0 0,-1-6 12 0 0,-1 0 0 0 0,0 0 0 0 0,-1 1 0 0 0,0-2 0 0 0,-1 1 0 0 0,0 0 0 0 0,-2 0 0 0 0,1-1 0 0 0,-2 0 0 0 0,1 0 0 0 0,-2 0 0 0 0,0-1 0 0 0,0 0 0 0 0,-1 0 0 0 0,-1-1 0 0 0,0 0 0 0 0,0-1 0 0 0,-1 1 0 0 0,0-2-1 0 0,-1 0 1 0 0,0 0 0 0 0,-1-1 0 0 0,0 0 0 0 0,0-1 0 0 0,0 0 0 0 0,-1-1 0 0 0,0 0 0 0 0,-1-1 0 0 0,1-1 0 0 0,-1 0 0 0 0,1-1 0 0 0,-1 0 0 0 0,-13 0-12 0 0,10-2-209 0 0,-32 0 682 0 0,22-9-5297 0 0,26 7 2485 0 0,1 1-4480 0 0,0 0 6807 0 0,0 0-9503 0 0</inkml:trace>
  <inkml:trace contextRef="#ctx0" brushRef="#br0" timeOffset="48588.026">21731 6370 16964 0 0,'0'0'2460'0'0,"0"0"-826"0"0,0 0-419 0 0,0 0-292 0 0,0 0-235 0 0,0 0-131 0 0,0 0-109 0 0,0 0-77 0 0,0 0-60 0 0,0 0-68 0 0,0 0-81 0 0,0 0-48 0 0,27-26-66 0 0,87-79-76 0 0,-44 71-409 0 0,-56 36 77 0 0,42 2-3071 0 0,-21 6-6774 0 0,-25-6-696 0 0</inkml:trace>
  <inkml:trace contextRef="#ctx0" brushRef="#br0" timeOffset="49009.83">22428 5596 16163 0 0,'0'0'4497'0'0,"0"0"-3308"0"0,0 0-1031 0 0,0 0-212 0 0,0 0-85 0 0,0 0 155 0 0,0 0 217 0 0,0 0 125 0 0,0 0 43 0 0,26 9-26 0 0,84 32-47 0 0,17 48 451 0 0,-111-78-749 0 0,-2 1 1 0 0,1 1-1 0 0,-2 0 1 0 0,0 1-1 0 0,0 0 0 0 0,-1 1 1 0 0,-1 1-1 0 0,0-1 1 0 0,-2 2-1 0 0,0-1 0 0 0,0 2 1 0 0,-2-1-1 0 0,0 1 1 0 0,-1 0-1 0 0,0 0 1 0 0,-2 1-1 0 0,0-1 0 0 0,-1 1 1 0 0,-1 0-1 0 0,-1 0 1 0 0,-1 0-1 0 0,0 0 0 0 0,-2 0 1 0 0,0 0-1 0 0,-1 0 1 0 0,-3 10-31 0 0,-18 26-276 0 0,-3-1-1 0 0,-2-1 1 0 0,-3-2 0 0 0,-1-1 0 0 0,-3-2 0 0 0,-2-1 0 0 0,-2-2-1 0 0,-1-2 1 0 0,-39 30 276 0 0,36-28-1066 0 0,2-3-445 0 0,-47 48-6209 0 0,45-47-3336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5:34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3185 0 0,'0'0'304'0'0,"0"0"-164"0"0,0 0-59 0 0,0 0-12 0 0,0 0 19 0 0,0 0 67 0 0,0 0 125 0 0,0 0 175 0 0,0 0 200 0 0,0 0 154 0 0,0 0 85 0 0,13-17 1388 0 0,499-34 294 0 0,348 14-2544 0 0,-580 31 7 0 0,-3 3 402 0 0,-280 13-1419 0 0,-6 12-6207 0 0,8-19 2863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11.0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451.94141"/>
      <inkml:brushProperty name="anchorY" value="-12368.43652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409.74023"/>
      <inkml:brushProperty name="anchorY" value="-14232.53613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286.73047"/>
      <inkml:brushProperty name="anchorY" value="-15342.83496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013.17969"/>
      <inkml:brushProperty name="anchorY" value="-16251.85742"/>
      <inkml:brushProperty name="scaleFactor" value="0.5"/>
    </inkml:brush>
  </inkml:definitions>
  <inkml:trace contextRef="#ctx0" brushRef="#br0">22 327 16267 0 0,'0'0'0'0'0,"0"0"481"0"0,0 0-11 0 0,0 0 228 0 0,0 0-243 0 0,0 0-319 0 0,0 0-350 0 0,0 0-239 0 0,0 0-13 0 0,0 0 89 0 0,0 0 305 0 0,0 0 68 0 0,26-27 35 0 0,7-3-43 0 0,7-4 38 0 0,3 2-31 0 0,2 3-20 0 0,-1 3 42 0 0,0 4-33 0 0,-1 1 11 0 0,0 2-13 0 0,-1 2-52 0 0,-1 1-24 0 0,-3 1-34 0 0,-3 3-69 0 0,-2 3-13 0 0,-5 1-114 0 0,-4 3-74 0 0,-5 2-165 0 0,-4 1-207 0 0,-5 3-2 0 0,-4 2 63 0 0,-2 2 295 0 0,-5 5 340 0 0,-4 4 131 0 0,-4 4 76 0 0,-5 4-38 0 0,-5 5-79 0 0,-4 4 51 0 0,-5 5-33 0 0,-3 2 8 0 0,-3 4 7 0 0,-3 2-58 0 0,-2 3 35 0 0,-1 2-22 0 0,1 2 15 0 0,0 0 52 0 0,1 1-34 0 0,2 1 88 0 0,3 0-51 0 0,3-1 36 0 0,4-2 29 0 0,3-1-8 0 0,4-4-14 0 0,4-3 34 0 0,4-6-58 0 0,3-4 37 0 0,6-5 146 0 0,4-4 13 0 0,5-4 129 0 0,3-2 19 0 0,6-4-5 0 0,3-1-65 0 0,4-3-27 0 0,5-2-53 0 0,3-3-131 0 0,3-2-52 0 0,4-2-99 0 0,3-4-94 0 0,1-3-151 0 0,1-5-43 0 0,1-2-161 0 0,-1-3-40 0 0,-1-1-319 0 0,-2 0-424 0 0,-5-1-546 0 0,-3 1-979 0 0,-6 3 471 0 0,-5 2-5043 0 0,-7 3 9111 0 0</inkml:trace>
  <inkml:trace contextRef="#ctx0" brushRef="#br1" timeOffset="191.959">1 771 21101 0 0,'0'0'0'0'0,"0"0"64"0"0,0 0-159 0 0,0 0-356 0 0,0 0-104 0 0,0 0 46 0 0,0 0 229 0 0,0 0 265 0 0,0 0 18 0 0,39-13-2 0 0,12-2-84 0 0,11-4-142 0 0,4 1-200 0 0,1-1-294 0 0,-2 2-432 0 0,-2 1-644 0 0,-4 2-878 0 0,-4 2-439 0 0,-9 2-6968 0 0,-12 3 12607 0 0</inkml:trace>
  <inkml:trace contextRef="#ctx0" brushRef="#br2" timeOffset="930.315">775 1040 7890 0 0,'0'0'0'0'0,"0"0"344"0"0,0 0 429 0 0,0 0 149 0 0,0 0-129 0 0,0 0 155 0 0,0 0-77 0 0,0 0 51 0 0,0 0 135 0 0,0 0-84 0 0,31 16-97 0 0,8 1-81 0 0,6-2-127 0 0,1-5-116 0 0,-1-7-111 0 0,-4-7-159 0 0,-1-6-62 0 0,-3-5-55 0 0,-2-3-34 0 0,-1-3-7 0 0,-1-2-3 0 0,-1 0-19 0 0,-1 0-24 0 0,-1 0-22 0 0,-2 0-24 0 0,-3 0 4 0 0,-1 2-4 0 0,-4 0-74 0 0,-3 1 20 0 0,-5 1-140 0 0,-3 1-104 0 0,-4 2-155 0 0,-3 0-157 0 0,-4 2-74 0 0,-4 2-119 0 0,-4 0-7 0 0,-3 3-11 0 0,-4 2 72 0 0,-3 2 174 0 0,-3 2 170 0 0,-2 4 134 0 0,-2 3 114 0 0,-2 4 51 0 0,0 3 57 0 0,-1 4 2 0 0,2 3-69 0 0,1 2 14 0 0,2 1-46 0 0,3 2 46 0 0,2 0 41 0 0,4 0 26 0 0,4 0 26 0 0,4-2 16 0 0,3-1 91 0 0,4-2 24 0 0,3-3 130 0 0,4-3 16 0 0,4-2-4 0 0,3-3 0 0 0,2-3-111 0 0,3-3-62 0 0,3-3-74 0 0,2-3-17 0 0,2-5-50 0 0,1-3-1 0 0,2-3 15 0 0,2-2-7 0 0,1-3 31 0 0,-1-2-26 0 0,2-1 8 0 0,-2 0-11 0 0,0-2 2 0 0,-2 0 27 0 0,-1 1-26 0 0,-3 1 8 0 0,-2 0 26 0 0,-2 2-17 0 0,-2 1 53 0 0,-2 2 69 0 0,-1 2 86 0 0,-3 3 94 0 0,-2 2 114 0 0,-2 4-68 0 0,-3 2-108 0 0,-2 2-201 0 0,-2 3-204 0 0,-1 0-149 0 0,0 1 27 0 0,0 1 176 0 0,-1 1 194 0 0,1 3 99 0 0,0 1 79 0 0,-1 2-51 0 0,1 2-30 0 0,1 2 9 0 0,1 1-36 0 0,0 2-39 0 0,1 0 0 0 0,1-1-22 0 0,1 0 32 0 0,1-1 26 0 0,2-2 13 0 0,0-2 74 0 0,1-1 46 0 0,1-2 30 0 0,0-2 18 0 0,2-1-66 0 0,1-2-44 0 0,2-1-65 0 0,2-4-73 0 0,2-2-32 0 0,0-3-84 0 0,2-2-56 0 0,1-2-48 0 0,0-2-59 0 0,-1-2 48 0 0,0-1-11 0 0,-2 0 58 0 0,-1 0 23 0 0,-2 0-21 0 0,-2 2 67 0 0,-1 0 0 0 0,-2 1 39 0 0,-3 2 49 0 0,0 1 17 0 0,-3 2 0 0 0,-1 2 4 0 0,-1 2-74 0 0,-2 1-82 0 0,0 3-141 0 0,0 1-136 0 0,-1 0-115 0 0,0 1-77 0 0,0 1 155 0 0,1 1 150 0 0,1 1 215 0 0,0 2 199 0 0,2 1 14 0 0,1 2-25 0 0,1 2-8 0 0,2 1-18 0 0,0 0-26 0 0,2 2 14 0 0,1 0-81 0 0,2-1-61 0 0,2 1-118 0 0,1-2-375 0 0,2 0-596 0 0,2-1-821 0 0,3-1-1336 0 0,-1-2 70 0 0,-1 0-6210 0 0,-5-3 11687 0 0</inkml:trace>
  <inkml:trace contextRef="#ctx0" brushRef="#br3" timeOffset="1374.474">2478 570 20084 0 0,'0'0'0'0'0,"0"0"448"0"0,0 0-270 0 0,0 0-362 0 0,0 0-259 0 0,0 0 130 0 0,0 0 63 0 0,0 0 348 0 0,0 0 202 0 0,0 0 36 0 0,0 0 60 0 0,0 0-20 0 0,0 0-27 0 0,0 0-1 0 0,0 0-21 0 0,21-1-80 0 0,4-3-54 0 0,4 0-56 0 0,1-2-56 0 0,-1-1-20 0 0,-1-2-29 0 0,0-2-5 0 0,-2 0-11 0 0,0-1-18 0 0,-2-2 14 0 0,-1 1-14 0 0,-1-1 31 0 0,-3 0 10 0 0,-1-1 26 0 0,-3 1 14 0 0,-3 0-58 0 0,-2 0-84 0 0,-4 0-90 0 0,-2 1-95 0 0,-3 0-78 0 0,-3 1-91 0 0,-5-1-31 0 0,-2 2-11 0 0,-4 1 34 0 0,-3 2 118 0 0,-3 2 108 0 0,-4 2 110 0 0,-2 2 76 0 0,-4 3 38 0 0,-1 2 19 0 0,-2 3 39 0 0,0 3-46 0 0,2 2-40 0 0,2 2-26 0 0,4 1-44 0 0,3 0 45 0 0,6 0 20 0 0,3 0 69 0 0,5 1 68 0 0,3-1 15 0 0,2 0 42 0 0,3 0 67 0 0,2 0 12 0 0,5-1 60 0 0,3-1-4 0 0,5 0-32 0 0,4-2-34 0 0,4-1-39 0 0,4-2-40 0 0,3-2-21 0 0,3-2-46 0 0,3-1 1 0 0,0-1-5 0 0,2-3-20 0 0,-1 0 25 0 0,1-2-65 0 0,-1 0 19 0 0,0-1-27 0 0,-1 1-50 0 0,-1 1 13 0 0,-3 0-8 0 0,-1 2-56 0 0,-3 0-12 0 0,-2 1-103 0 0,-1 3-198 0 0,-3 1-362 0 0,-1 3-680 0 0,-2 2-1016 0 0,-2 1-1911 0 0,-4 1-8398 0 0,-4-2 13301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5:3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0 286 9106 0 0,'0'0'-208'0'0,"0"0"-111"0"0,0 0-42 0 0,0 0 230 0 0,0 0 435 0 0,0 0 351 0 0,0 0 282 0 0,0 0 125 0 0,0 0-68 0 0,0 0-197 0 0,0 0-207 0 0,0 0-118 0 0,0 0-62 0 0,11-4-48 0 0,-2 1-270 0 0,24-8 19 0 0,-1 0 0 0 0,-1-3 0 0 0,0 0 0 0 0,-1-2 0 0 0,0-1 0 0 0,-1-2 0 0 0,0-1-111 0 0,-2-29 307 0 0,-27 49-414 0 0,0 0-221 0 0,0 0-254 0 0,0 0-252 0 0,-8 24-1021 0 0,-1 0 1899 0 0,0 2-1 0 0,2-1 1 0 0,1 1 0 0 0,1 0-1 0 0,1 0 1 0 0,1 1 0 0 0,1-1-1 0 0,2 22-43 0 0,43 50-884 0 0,-87-94 57 0 0,-110-10 2938 0 0,278-15-5106 0 0,219 6 1417 0 0,-344 41 6246 0 0,1 20-3942 0 0,7-42-573 0 0,0 0 1 0 0,0 0 0 0 0,1-1-1 0 0,-1-1 1 0 0,1 1-1 0 0,0-1 1 0 0,0-1 0 0 0,0 1-1 0 0,0-1 1 0 0,0 0 0 0 0,0-1-1 0 0,0 0 1 0 0,0-1-1 0 0,0 1 1 0 0,0-1 0 0 0,2-1-154 0 0,12 1 106 0 0,125-28 13 0 0,-142 28-183 0 0,0-1 0 0 0,-1 0 0 0 0,1 0-1 0 0,0-1 1 0 0,-1 1 0 0 0,0-1-1 0 0,1 0 1 0 0,-1 0 0 0 0,0-1 0 0 0,-1 1-1 0 0,1-1 1 0 0,-1 0 0 0 0,1 0-1 0 0,-1 0 1 0 0,0 0 0 0 0,-1-1 0 0 0,1 1-1 0 0,-1-1 1 0 0,0 1 0 0 0,0-1 0 0 0,0 0-1 0 0,-1 0 1 0 0,1 0 0 0 0,-1 0-1 0 0,0 0 1 0 0,-1 0 0 0 0,1-2 64 0 0,-2-1-74 0 0,0-1 0 0 0,0 1 0 0 0,-1 0-1 0 0,0 0 1 0 0,0 0 0 0 0,-1 1 0 0 0,0-1 0 0 0,0 0 0 0 0,-1 1 0 0 0,0 0 0 0 0,0 0 0 0 0,-1 0 0 0 0,0 0 0 0 0,0 1 0 0 0,-1 0-1 0 0,1 0 1 0 0,-1 0 0 0 0,0 1 0 0 0,-1 0 0 0 0,0 0 0 0 0,1 1 0 0 0,-2-1 0 0 0,1 1 0 0 0,0 1 0 0 0,-1 0 0 0 0,1 0-1 0 0,-1 0 1 0 0,0 1 0 0 0,0 0 0 0 0,0 0 0 0 0,-2 1 74 0 0,-3-2 67 0 0,0 0 0 0 0,0 2 0 0 0,0-1 0 0 0,-1 1 0 0 0,1 1 0 0 0,0 1-1 0 0,0 0 1 0 0,-1 0 0 0 0,1 1 0 0 0,0 1 0 0 0,0 0 0 0 0,1 1 0 0 0,-1 0 0 0 0,1 1 0 0 0,0 1 0 0 0,0 0-1 0 0,0 0 1 0 0,1 1 0 0 0,-5 4-67 0 0,13-8 18 0 0,0-1 0 0 0,0 0 0 0 0,1 1 0 0 0,-1 0 0 0 0,1 0 0 0 0,0 0 0 0 0,-1 0 0 0 0,1 0 0 0 0,1 0-1 0 0,-1 0 1 0 0,0 1 0 0 0,1-1 0 0 0,-1 1 0 0 0,1-1 0 0 0,0 1 0 0 0,1 0 0 0 0,-1-1 0 0 0,0 1 0 0 0,1 0 0 0 0,0-1 0 0 0,0 1 0 0 0,0 0 0 0 0,0 0-1 0 0,1-1 1 0 0,-1 1 0 0 0,1 0 0 0 0,0-1 0 0 0,0 1 0 0 0,1-1 0 0 0,-1 1 0 0 0,1-1 0 0 0,-1 0 0 0 0,1 1 0 0 0,0-1 0 0 0,0 0 0 0 0,1 0-18 0 0,46 48-1429 0 0,9-17-4004 0 0,-36-24-1983 0 0</inkml:trace>
  <inkml:trace contextRef="#ctx0" brushRef="#br0" timeOffset="688.763">1081 436 7258 0 0,'0'0'1899'0'0,"0"0"-604"0"0,0 0-178 0 0,0 0-13 0 0,0 0 9 0 0,0 0 40 0 0,0 0-55 0 0,0 0-59 0 0,0 0-104 0 0,0 0-187 0 0,0 0-211 0 0,0 0-171 0 0,0 0-125 0 0,3-11-570 0 0,4 16 403 0 0,0-1 1 0 0,0 0-1 0 0,0 0 1 0 0,1 0-1 0 0,-1-1 1 0 0,1 0-1 0 0,0-1 1 0 0,0 0-1 0 0,0 0 1 0 0,0 0-1 0 0,0-1 1 0 0,0 0-1 0 0,1-1 1 0 0,-1 0 0 0 0,0 0-1 0 0,0-1 1 0 0,0 0-1 0 0,2-1-74 0 0,16 2 21 0 0,-8 0-96 0 0,0-1-1 0 0,0-1 0 0 0,0 0 1 0 0,0-1-1 0 0,0-1 0 0 0,-1-1 0 0 0,0-1 1 0 0,0 0-1 0 0,0-1 0 0 0,-1 0 0 0 0,0-2 1 0 0,0 0-1 0 0,-1-1 0 0 0,3-3 76 0 0,-16 11-69 0 0,0 0 0 0 0,0 0 0 0 0,0 0 0 0 0,-1 0 0 0 0,1-1 0 0 0,-1 1 0 0 0,0-1 0 0 0,1 1 0 0 0,-1-1 0 0 0,0 1 0 0 0,0-1 0 0 0,-1 0 0 0 0,1 1 0 0 0,-1-1 0 0 0,1 0 0 0 0,-1 1 0 0 0,0-1 0 0 0,0 0 0 0 0,0 0 0 0 0,0 0 0 0 0,0 1 0 0 0,-1-1 0 0 0,0 0 0 0 0,1 1 0 0 0,-1-1 0 0 0,0 0 0 0 0,0 1 0 0 0,0-1 0 0 0,0 1 0 0 0,-1-1 0 0 0,1 1 0 0 0,-1 0 0 0 0,0 0 0 0 0,1-1 0 0 0,-1 1 0 0 0,0 0 0 0 0,0 1 0 0 0,0-1 0 0 0,0 0 0 0 0,-1 0 0 0 0,1 1 0 0 0,0 0 0 0 0,-2-1 69 0 0,-108-59-1654 0 0,96 54 1681 0 0,-1 1 0 0 0,0 0-1 0 0,0 2 1 0 0,0 0 0 0 0,-1 0-1 0 0,1 2 1 0 0,-1 0 0 0 0,1 1-1 0 0,-1 1 1 0 0,0 0 0 0 0,0 2-1 0 0,1 0 1 0 0,-1 1 0 0 0,1 0-1 0 0,0 2 1 0 0,0 0 0 0 0,0 1-1 0 0,1 0 1 0 0,-2 3-27 0 0,15-5-1 0 0,1 0-1 0 0,0 0 1 0 0,0 0-1 0 0,1 1 1 0 0,-1-1-1 0 0,1 1 1 0 0,0-1-1 0 0,0 1 1 0 0,1-1-1 0 0,-1 1 1 0 0,1 0-1 0 0,0-1 1 0 0,0 1-1 0 0,1 0 1 0 0,-1-1-1 0 0,1 1 1 0 0,0-1-1 0 0,0 1 1 0 0,1-1-1 0 0,-1 1 1 0 0,1-1-1 0 0,0 0 1 0 0,0 0-1 0 0,1 0 1 0 0,-1 0-1 0 0,1 0 1 0 0,0 0-1 0 0,0-1 1 0 0,0 1-1 0 0,0-1 1 0 0,0 0-1 0 0,1 0 1 0 0,0 0-1 0 0,0 0 1 0 0,-1-1-1 0 0,1 0 1 0 0,1 1-1 0 0,-1-1 1 0 0,0-1-1 0 0,1 1 2 0 0,65 32-2702 0 0,2-9-3725 0 0,-45-19-146 0 0</inkml:trace>
  <inkml:trace contextRef="#ctx0" brushRef="#br0" timeOffset="1146.465">1782 152 13387 0 0,'0'0'-923'0'0,"0"0"17"0"0,0 0 68 0 0,0 0 456 0 0,0 0 697 0 0,0 0 200 0 0,0 0 21 0 0,0 0-55 0 0,0 0-78 0 0,0 0-2 0 0,0 0 70 0 0,0 0 137 0 0,0 0 139 0 0,9 7 65 0 0,37 27 583 0 0,31-48 327 0 0,-73 12-1831 0 0,-1 0 0 0 0,0 0 0 0 0,0 0 0 0 0,0-1 0 0 0,0 1 0 0 0,0-1 0 0 0,-1 0 0 0 0,1 0-1 0 0,-1 0 1 0 0,1 0 0 0 0,-1 0 0 0 0,0-1 0 0 0,-1 1 0 0 0,1-1 0 0 0,0 1 0 0 0,-1-1 0 0 0,0 0 0 0 0,0 1 0 0 0,0-1 0 0 0,0 0 0 0 0,-1 0 0 0 0,0 0 0 0 0,1 1 0 0 0,-1-1 0 0 0,0 0 0 0 0,-1 0-1 0 0,1 0 1 0 0,-1 0 0 0 0,0 1 0 0 0,0-1 0 0 0,0 0 0 0 0,0 0 0 0 0,-1 1 0 0 0,1-1 0 0 0,-1 1 0 0 0,0 0 0 0 0,0-1 0 0 0,0 1 0 0 0,-1 0 0 0 0,1 0 0 0 0,-1 0 0 0 0,1 0 0 0 0,-1 1-1 0 0,0-1 1 0 0,0 1 0 0 0,0 0 0 0 0,-1 0 0 0 0,1 0 0 0 0,0 0 0 0 0,-1 0 0 0 0,0 1 0 0 0,1-1 0 0 0,-1 1 0 0 0,0 0 0 0 0,1 0 0 0 0,-1 1 0 0 0,0-1 0 0 0,-1 1 109 0 0,1-2 23 0 0,0 0 1 0 0,0 0 0 0 0,1 1-1 0 0,-1 0 1 0 0,0-1 0 0 0,0 2-1 0 0,0-1 1 0 0,-1 0 0 0 0,1 1-1 0 0,0 0 1 0 0,0 0 0 0 0,0 0-1 0 0,0 0 1 0 0,0 0 0 0 0,0 1-1 0 0,0 0 1 0 0,0 0 0 0 0,0 0-1 0 0,0 1 1 0 0,0-1 0 0 0,0 1-1 0 0,1 0 1 0 0,-1 0 0 0 0,1 0-1 0 0,-1 0 1 0 0,1 1 0 0 0,0-1-1 0 0,0 1 1 0 0,0 0 0 0 0,0 0-1 0 0,0 0 1 0 0,1 0 0 0 0,-1 1 0 0 0,1-1-1 0 0,0 1 1 0 0,0-1 0 0 0,0 1-1 0 0,1 0 1 0 0,-1 0 0 0 0,1 0-1 0 0,0 0 1 0 0,0 0 0 0 0,0 0-1 0 0,0 3-23 0 0,15 50-795 0 0,8-24-4300 0 0,-12-23-2475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5:38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0 324 2272 0 0,'0'0'1219'0'0,"0"0"-889"0"0,0 0-238 0 0,0 0-4 0 0,0 0-1 0 0,0 0-5 0 0,0 0 4 0 0,0 0-2 0 0,0 0 8 0 0,0 0 1 0 0,0 0 18 0 0,0 0 15 0 0,4-7 14 0 0,19-34 673 0 0,-4 32 7153 0 0,31 2-7872 0 0,-31 4 494 0 0,810-88-714 0 0,-136 21-145 0 0,-279 20 1991 0 0,333 5-1720 0 0,-362 44 827 0 0,-385 1-840 0 0,0 0-11 0 0,0 0-31 0 0,0 0-7 0 0,0 0-26 0 0,0 0-72 0 0,-27 9-11083 0 0,24-7 6375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5:3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7 184 3561 0 0,'0'0'657'0'0,"0"0"-227"0"0,0 0-117 0 0,0 0-120 0 0,0 0-83 0 0,0 0-28 0 0,0 0-20 0 0,0 0 38 0 0,0 0 99 0 0,0 0 101 0 0,0 0 73 0 0,0 0 12 0 0,0 0-48 0 0,2 9-24 0 0,11 262 1815 0 0,-15-174-1769 0 0,23-12 2858 0 0,-58-80-12663 0 0,34-5 5773 0 0</inkml:trace>
  <inkml:trace contextRef="#ctx0" brushRef="#br0" timeOffset="547.85">349 297 7202 0 0,'0'0'-970'0'0,"0"0"-44"0"0,0 0 170 0 0,0 0 416 0 0,0 0 300 0 0,0 0 123 0 0,0 0 34 0 0,0 0 20 0 0,0 0 58 0 0,0 0 76 0 0,0 0 77 0 0,0 0 81 0 0,0 0 41 0 0,-2 9 14 0 0,6 119 4229 0 0,1-114-5099 0 0,-5-13 561 0 0,0 0 0 0 0,0 0 0 0 0,0 0 0 0 0,1-1 0 0 0,-1 1 0 0 0,0 0 0 0 0,0 0 0 0 0,1 0 0 0 0,-1 0 0 0 0,0 0 0 0 0,1 0 1 0 0,-1 0-1 0 0,1-1 0 0 0,-1 1 0 0 0,1 0 0 0 0,-1 0 0 0 0,1-1 0 0 0,0 1 0 0 0,-1 0 0 0 0,1-1 0 0 0,0 1 0 0 0,-1-1 0 0 0,1 1 1 0 0,0-1-1 0 0,0 1 0 0 0,0-1 0 0 0,0 1 0 0 0,-1-1 0 0 0,1 0 0 0 0,0 1 0 0 0,0-1 0 0 0,0 0 0 0 0,0 0 0 0 0,0 0 0 0 0,0 0 0 0 0,0 0 1 0 0,0 0-1 0 0,0 0 0 0 0,0 0 0 0 0,0 0 0 0 0,0 0 0 0 0,-1 0 0 0 0,1-1 0 0 0,0 1 0 0 0,0 0 0 0 0,0-1 0 0 0,0 1 0 0 0,0-1 1 0 0,-1 1-1 0 0,1-1 0 0 0,0 1 0 0 0,0-1 0 0 0,-1 1 0 0 0,1-1 0 0 0,0 0 0 0 0,-1 1-87 0 0,17-4-122 0 0,-1 0 0 0 0,1 2 0 0 0,0 0 0 0 0,-1 1 0 0 0,1 1 0 0 0,0 0 1 0 0,0 1-1 0 0,0 1 0 0 0,-1 1 0 0 0,1 0 0 0 0,-1 1 0 0 0,0 1 0 0 0,0 0 0 0 0,0 1 0 0 0,-1 1 0 0 0,13 8 122 0 0,-24-15 17 0 0,-1 1-1 0 0,1 0 1 0 0,-1 0 0 0 0,0 0-1 0 0,1 0 1 0 0,-1 1 0 0 0,0-1-1 0 0,0 1 1 0 0,0 0 0 0 0,0 0-1 0 0,0 0 1 0 0,0 0 0 0 0,-1 1-1 0 0,1-1 1 0 0,-1 1 0 0 0,1-1-1 0 0,-1 1 1 0 0,0 0 0 0 0,0 0-1 0 0,0 0 1 0 0,-1 0 0 0 0,1 0-1 0 0,-1 1 1 0 0,0-1 0 0 0,0 0-1 0 0,0 1 1 0 0,0-1 0 0 0,0 1-1 0 0,-1-1 1 0 0,1 1 0 0 0,-1-1-1 0 0,0 1 1 0 0,0-1 0 0 0,0 1-1 0 0,-1-1 1 0 0,1 1 0 0 0,-1-1 0 0 0,0 1-1 0 0,0-1 1 0 0,0 1 0 0 0,-1-1-1 0 0,1 0 1 0 0,-1 0 0 0 0,1 0-1 0 0,-1 0 1 0 0,0 0 0 0 0,0 0-1 0 0,-1 0 1 0 0,1-1 0 0 0,-1 1-1 0 0,1-1 1 0 0,-1 1 0 0 0,0-1-1 0 0,0 0 1 0 0,1 0 0 0 0,-3 0-17 0 0,-26 4 146 0 0,0-1 0 0 0,0-2 0 0 0,-1-1 1 0 0,1-1-1 0 0,-1-2 0 0 0,1-1 1 0 0,-1-1-1 0 0,1-2 0 0 0,0-1 1 0 0,-1-2-147 0 0,15 4-2425 0 0,6 0-4100 0 0,8 4 442 0 0</inkml:trace>
  <inkml:trace contextRef="#ctx0" brushRef="#br0" timeOffset="1215.024">355 166 13011 0 0,'0'0'301'0'0,"0"0"-21"0"0,0 0-265 0 0,0 0-454 0 0,0 0-134 0 0,0 0 79 0 0,0 0 352 0 0,0 0 514 0 0,0 0 205 0 0,0 0 7 0 0,0 0-100 0 0,0 0-76 0 0,29-5-60 0 0,93-16-38 0 0,75 19 556 0 0,-128 9-924 0 0,56-4-457 0 0,-125-3 491 0 0,0 0-26 0 0,0 0-42 0 0,0 0-66 0 0,0 0-90 0 0,0 0-100 0 0,0 0-116 0 0,0 0-113 0 0,0 0-89 0 0,-3 3-2246 0 0,-10 14 2453 0 0,8 156 2324 0 0,6-163-1652 0 0,-1 0 0 0 0,1 0-1 0 0,1 0 1 0 0,0 0 0 0 0,0 0-1 0 0,1 0 1 0 0,1-1 0 0 0,-1 1-1 0 0,1-1 1 0 0,1 0 0 0 0,0 0-1 0 0,0 0 1 0 0,1-1 0 0 0,0 0-1 0 0,0 0 1 0 0,1 0-1 0 0,0-1 1 0 0,0 0 0 0 0,1 0-1 0 0,0-1 1 0 0,0 0 0 0 0,0 0-1 0 0,1-1 1 0 0,0 0 0 0 0,0-1-1 0 0,0 0 1 0 0,1 0 0 0 0,0-1-1 0 0,-1 0 1 0 0,1-1 0 0 0,0 0-1 0 0,0 0 1 0 0,3-1-213 0 0,-7 0 25 0 0,1-1-1 0 0,0 1 1 0 0,0-1 0 0 0,0-1 0 0 0,0 1-1 0 0,0-1 1 0 0,-1-1 0 0 0,1 1-1 0 0,0-1 1 0 0,-1 0 0 0 0,1 0 0 0 0,-1-1-1 0 0,0 0 1 0 0,0 0 0 0 0,0-1 0 0 0,0 1-1 0 0,0-1 1 0 0,-1-1 0 0 0,1 1 0 0 0,-1-1-1 0 0,-1 0 1 0 0,1 0 0 0 0,-1 0-1 0 0,1 0 1 0 0,-1-1 0 0 0,-1 0 0 0 0,1 0-1 0 0,-1 0 1 0 0,0 0 0 0 0,-1-1 0 0 0,1 1-1 0 0,-1-1 1 0 0,0-5-25 0 0,-1 1-130 0 0,-2 1 0 0 0,1-1 0 0 0,-2 0 1 0 0,1 0-1 0 0,-1 0 0 0 0,-1 1 0 0 0,0-1 0 0 0,-1 1 0 0 0,0 0 0 0 0,0 0 1 0 0,-1 0-1 0 0,0 1 0 0 0,-1-1 0 0 0,0 1 0 0 0,0 1 0 0 0,-1-1 0 0 0,-1 1 0 0 0,1 0 1 0 0,-1 1-1 0 0,0-1 0 0 0,-1 2 0 0 0,0-1 0 0 0,0 1 0 0 0,0 1 0 0 0,-1-1 1 0 0,1 2-1 0 0,-1-1 0 0 0,-1 1 0 0 0,1 1 0 0 0,0 0 0 0 0,-1 0 0 0 0,0 1 1 0 0,1 1-1 0 0,-1-1 0 0 0,0 2 0 0 0,0 0 0 0 0,0 0 0 0 0,0 1 0 0 0,0 0 0 0 0,1 0 1 0 0,-1 2-1 0 0,0-1 0 0 0,1 1 0 0 0,0 1 0 0 0,-2 0 130 0 0,7-1 11 0 0,-1 1 1 0 0,1-1-1 0 0,0 1 0 0 0,0-1 0 0 0,0 1 1 0 0,0 1-1 0 0,1-1 0 0 0,0 1 0 0 0,0 0 1 0 0,0 0-1 0 0,0 0 0 0 0,1 0 0 0 0,0 1 1 0 0,0-1-1 0 0,0 1 0 0 0,1 0 0 0 0,0 0 1 0 0,0 0-1 0 0,0 0 0 0 0,1 0 0 0 0,0 0 1 0 0,0 0-1 0 0,1 1 0 0 0,-1-1 0 0 0,1 0 1 0 0,1 0-1 0 0,-1 1 0 0 0,1-1 0 0 0,0 0 1 0 0,1 0-1 0 0,-1 0 0 0 0,1 0 0 0 0,0 0 1 0 0,1 0-1 0 0,0 0 0 0 0,-1-1 0 0 0,2 1 1 0 0,-1-1-1 0 0,1 0 0 0 0,0 0 0 0 0,0 0 1 0 0,0-1-1 0 0,0 1 0 0 0,1-1 0 0 0,0 0 1 0 0,2 1-12 0 0,61 35-3609 0 0,-21-19-2258 0 0,-46-21 5706 0 0,18 8-3912 0 0</inkml:trace>
  <inkml:trace contextRef="#ctx0" brushRef="#br0" timeOffset="1618.985">1400 139 11867 0 0,'0'0'-167'0'0,"0"0"-467"0"0,0 0-15 0 0,0 0 417 0 0,0 0 680 0 0,0 0 523 0 0,0 0 14 0 0,0 0-167 0 0,0 0-187 0 0,0 0-99 0 0,0 0-53 0 0,0 0-17 0 0,0 0 9 0 0,20 10-27 0 0,98 46 600 0 0,-114-53-1011 0 0,1-1-1 0 0,-1 0 0 0 0,1 0 1 0 0,0 0-1 0 0,0-1 0 0 0,0 1 0 0 0,-1-1 1 0 0,1 0-1 0 0,1-1 0 0 0,-1 1 1 0 0,0-1-1 0 0,0 0 0 0 0,0 0 0 0 0,0-1 1 0 0,0 0-1 0 0,0 1 0 0 0,0-2 1 0 0,0 1-1 0 0,-1 0 0 0 0,1-1 0 0 0,0 0 1 0 0,-1 0-1 0 0,1-1 0 0 0,-1 1 1 0 0,1-1-1 0 0,-1 0 0 0 0,0 0 0 0 0,0 0 1 0 0,-1-1-1 0 0,1 1 0 0 0,-1-1 1 0 0,1 0-1 0 0,-1 0 0 0 0,-1 0 0 0 0,1-1 1 0 0,0 1-1 0 0,-1-1 0 0 0,0 1 1 0 0,0-1-1 0 0,0 0 0 0 0,-1 1 0 0 0,1-1 1 0 0,-1-3-33 0 0,-1 3-80 0 0,0 0 1 0 0,-1 0-1 0 0,0 0 1 0 0,0 0-1 0 0,0 1 1 0 0,0-1-1 0 0,-1 0 0 0 0,1 0 1 0 0,-1 1-1 0 0,-1-1 1 0 0,1 1-1 0 0,-1 0 1 0 0,1 0-1 0 0,-1 0 1 0 0,0 0-1 0 0,-1 0 1 0 0,1 0-1 0 0,-1 1 1 0 0,1-1-1 0 0,-1 1 1 0 0,0 0-1 0 0,0 1 1 0 0,-1-1-1 0 0,1 1 0 0 0,0-1 1 0 0,-1 1-1 0 0,0 1 1 0 0,1-1-1 0 0,-1 1 1 0 0,-3-1 79 0 0,-118-11-248 0 0,123 14 221 0 0,0 0 0 0 0,0 0 0 0 0,0 0 0 0 0,0 0 0 0 0,0 1 0 0 0,0-1 0 0 0,1 1 0 0 0,-1 0 0 0 0,1 0 0 0 0,-1 0 0 0 0,1 0 0 0 0,0 0 0 0 0,-1 0 0 0 0,1 1 0 0 0,0-1 0 0 0,1 1 0 0 0,-1-1 0 0 0,0 1 0 0 0,1 0 0 0 0,0 0 0 0 0,-1 0 0 0 0,1-1 0 0 0,0 1 0 0 0,0 0 0 0 0,1 1 0 0 0,-1-1 0 0 0,1 0 0 0 0,-1 0 0 0 0,1 0 0 0 0,0 0 0 0 0,0 0 0 0 0,0 0 0 0 0,1 0 0 0 0,-1 1 0 0 0,1-1 0 0 0,0 0 0 0 0,0 0 0 0 0,0 0 27 0 0,25 59-4206 0 0,-19-50 1721 0 0,1 4-6023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25:21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3406 1219 7538 0 0,'0'0'1045'0'0,"0"0"-9"0"0,0 0-13 0 0,0 0-56 0 0,0 0 13 0 0,0 0-2 0 0,0 0-75 0 0,0-15-20 0 0,0-45-50 0 0,0 45-57 0 0,0 15-61 0 0,-5-4-73 0 0,-14-16-45 0 0,69 8 903 0 0,415-39-376 0 0,-192 11-781 0 0,216-33 958 0 0,-478 85-1255 0 0,1 46-3 0 0,36-53 18 0 0,-39-7-57 0 0,29-6-52 0 0,0 2-1 0 0,0 1 0 0 0,1 2 1 0 0,0 1-1 0 0,-1 3 1 0 0,1 1-1 0 0,-1 2 0 0 0,1 1 1 0 0,-1 2-1 0 0,-1 2 1 0 0,36 13 48 0 0,-35 35-1239 0 0,-33-84-2297 0 0,-16-5-10139 0 0,8 29 9321 0 0</inkml:trace>
  <inkml:trace contextRef="#ctx0" brushRef="#br0" timeOffset="333.359">5244 839 6769 0 0,'0'0'1421'0'0,"0"0"55"0"0,0 0-249 0 0,0 0-304 0 0,0 0-244 0 0,0 0-287 0 0,0 0-263 0 0,0 0-214 0 0,0 0-157 0 0,0 0 14 0 0,0 0 108 0 0,0 0 154 0 0,0 0 136 0 0,4 26 293 0 0,173 125 916 0 0,-177-148-1243 0 0,0 0-1 0 0,0 0 0 0 0,-1 1 1 0 0,1-1-1 0 0,-1 0 1 0 0,0 0-1 0 0,0 0 1 0 0,0 0-1 0 0,-1 0 1 0 0,1 0-1 0 0,-1-1 1 0 0,1 1-1 0 0,-1 0 0 0 0,0-1 1 0 0,0 1-1 0 0,0-1 1 0 0,0 1-1 0 0,-1-1 1 0 0,1 0-1 0 0,-1 0 1 0 0,1 0-1 0 0,-1 0 0 0 0,0-1 1 0 0,1 1-1 0 0,-1-1 1 0 0,0 0-1 0 0,0 0 1 0 0,0 1-1 0 0,0-2 1 0 0,0 1-1 0 0,-1 0 1 0 0,1-1-1 0 0,0 1 0 0 0,0-1 1 0 0,0 0-1 0 0,-1 0 1 0 0,1-1-1 0 0,0 1 1 0 0,0 0-1 0 0,0-1-135 0 0,-23 7-198 0 0,-22 14-1107 0 0,20-2-7720 0 0,24-13-252 0 0</inkml:trace>
  <inkml:trace contextRef="#ctx0" brushRef="#br0" timeOffset="1064.157">4 1125 11779 0 0,'0'0'2265'0'0,"0"0"-1442"0"0,0 0-428 0 0,0 0-195 0 0,0 0-173 0 0,0 0 29 0 0,0 0 93 0 0,0 0 146 0 0,0 0 140 0 0,0 0 70 0 0,0 0-13 0 0,0 0-85 0 0,-3-9 268 0 0,591-41 1682 0 0,-380 41-2479 0 0,-222 12 882 0 0,1 0-4267 0 0,6-2-8837 0 0,7 1 6697 0 0</inkml:trace>
  <inkml:trace contextRef="#ctx0" brushRef="#br0" timeOffset="1968.261">1188 563 6201 0 0,'0'0'-148'0'0,"0"0"-30"0"0,0 0-74 0 0,0 0-53 0 0,0 0 31 0 0,0 0 91 0 0,0 0 80 0 0,0 0 78 0 0,0 0 82 0 0,0 0 121 0 0,0 0 127 0 0,0 0 110 0 0,0 0 109 0 0,-2 9 33 0 0,-5 169 3236 0 0,16-68-2002 0 0,1-110 3791 0 0,13-17-5870 0 0,-13 9 358 0 0,-1 5-116 0 0,1 0 0 0 0,0 1 0 0 0,1 0 0 0 0,-1 1-1 0 0,0 0 1 0 0,0 0 0 0 0,0 1 0 0 0,1 1 0 0 0,-1 0 0 0 0,0 0-1 0 0,0 1 1 0 0,0 0 0 0 0,0 0 0 0 0,0 1 0 0 0,0 1 0 0 0,-1 0 0 0 0,0 0-1 0 0,0 1 1 0 0,0 0 0 0 0,0 0 0 0 0,-1 1 0 0 0,1 1 0 0 0,-1-1 0 0 0,-1 1-1 0 0,0 0 1 0 0,0 1 0 0 0,0 0 0 0 0,-1 0 0 0 0,0 0 0 0 0,0 1 0 0 0,-1 0-1 0 0,0 0 1 0 0,-1 0 0 0 0,0 0 0 0 0,-1 1 0 0 0,1 0 0 0 0,-2 0-1 0 0,1 0 1 0 0,-2 0 0 0 0,1 0 0 0 0,-1 0 0 0 0,-1 1 0 0 0,0 2 46 0 0,-4-4 239 0 0,-1 0 1 0 0,-1-1-1 0 0,1 1 1 0 0,-1-1 0 0 0,-1-1-1 0 0,1 1 1 0 0,-2-1-1 0 0,1 0 1 0 0,0-1-1 0 0,-1 1 1 0 0,-1-2-1 0 0,1 1 1 0 0,-1-1 0 0 0,1 0-1 0 0,-1-1 1 0 0,-1 0-1 0 0,1-1 1 0 0,-1 1-1 0 0,1-2 1 0 0,-1 1 0 0 0,-3-1-240 0 0,12-2 28 0 0,-19 8 187 0 0,0 0-1 0 0,-1-2 0 0 0,0-1 1 0 0,1 0-1 0 0,-1-2 0 0 0,-1 0 0 0 0,1-2 1 0 0,0 0-1 0 0,-14-2-214 0 0,34 1-60 0 0,0 0 1 0 0,0 0 0 0 0,0 0-1 0 0,0 0 1 0 0,0 0 0 0 0,0-1-1 0 0,0 1 1 0 0,0 0-1 0 0,0-1 1 0 0,0 1 0 0 0,0-1-1 0 0,0 1 1 0 0,1-1 0 0 0,-1 1-1 0 0,0-1 1 0 0,0 1-1 0 0,0-1 1 0 0,1 0 0 0 0,-1 0-1 0 0,0 1 1 0 0,1-1-1 0 0,-1 0 1 0 0,1 0 0 0 0,-1 0-1 0 0,1 0 1 0 0,-1 0 0 0 0,1 0-1 0 0,0 0 1 0 0,-1 1-1 0 0,1-1 1 0 0,0 0 0 0 0,0 0-1 0 0,0 0 1 0 0,0 0 0 0 0,0 0-1 0 0,0 0 1 0 0,0 0-1 0 0,0 0 1 0 0,0 0 0 0 0,0 0-1 0 0,0 0 1 0 0,1 0-1 0 0,-1 0 1 0 0,1-1 59 0 0,38-59-9576 0 0,-26 50 5947 0 0,-2 2-3274 0 0</inkml:trace>
  <inkml:trace contextRef="#ctx0" brushRef="#br0" timeOffset="2251.177">1058 563 17196 0 0,'0'0'114'0'0,"0"0"38"0"0,0 0-41 0 0,0 0-152 0 0,0 0-138 0 0,0 0-66 0 0,0 0 11 0 0,0 0 118 0 0,0 0 132 0 0,0 0 36 0 0,0 0-1 0 0,0 0 0 0 0,0 0-14 0 0,26-15 3 0 0,83-44-3 0 0,44 14-275 0 0,-19 16-2374 0 0,68 4-7790 0 0,-188 24 6612 0 0</inkml:trace>
  <inkml:trace contextRef="#ctx0" brushRef="#br0" timeOffset="2754.646">1687 421 8458 0 0,'0'0'1248'0'0,"0"0"-446"0"0,0 0-106 0 0,0 0-1 0 0,0 0-39 0 0,0 0-72 0 0,0 0-159 0 0,0 0-111 0 0,0 0 28 0 0,0 0 45 0 0,0 0-20 0 0,0 0-78 0 0,-1-5-106 0 0,1 3-177 0 0,0 1 0 0 0,0-1 0 0 0,0 0 0 0 0,1 0 0 0 0,-1 0 0 0 0,1 1 0 0 0,-1-1 0 0 0,1 0 0 0 0,-1 0 0 0 0,1 1 0 0 0,0-1 1 0 0,0 1-1 0 0,0-1 0 0 0,0 1 0 0 0,0-1 0 0 0,0 1 0 0 0,0-1 0 0 0,1 1 0 0 0,-1 0 0 0 0,0 0 0 0 0,1-1 0 0 0,-1 1 0 0 0,1 0 0 0 0,-1 0 0 0 0,1 1 0 0 0,0-1 0 0 0,-1 0 0 0 0,1 0 0 0 0,0 1 0 0 0,-1-1 0 0 0,1 1 0 0 0,0 0 1 0 0,0-1-1 0 0,0 1 0 0 0,-1 0 0 0 0,1 0 0 0 0,0 0 0 0 0,0 0 0 0 0,0 1 0 0 0,0-1 0 0 0,-1 0 0 0 0,1 1 0 0 0,1 0-6 0 0,7-2-12 0 0,-1-2 8 0 0,1 1-1 0 0,-1 0 1 0 0,1 0 0 0 0,0 1-1 0 0,-1 1 1 0 0,1 0 0 0 0,0 0-1 0 0,-1 1 1 0 0,1 0-1 0 0,-1 0 1 0 0,1 1 0 0 0,-1 1-1 0 0,1-1 1 0 0,-1 2 0 0 0,0-1-1 0 0,0 1 1 0 0,-1 0-1 0 0,1 1 1 0 0,-1 0 0 0 0,0 1-1 0 0,0-1 1 0 0,5 7 4 0 0,-11-2 102 0 0,-1 1 1 0 0,-1 0-1 0 0,0 0 0 0 0,-1-1 0 0 0,0 1 1 0 0,0 0-1 0 0,-1-1 0 0 0,0 1 0 0 0,-1-1 1 0 0,-1 0-1 0 0,1 0 0 0 0,-1 0 0 0 0,-1 0 1 0 0,0-1-1 0 0,-1 1 0 0 0,1-1 0 0 0,-2 0 1 0 0,1-1-1 0 0,-6 6-102 0 0,10-11 3 0 0,-251 319 405 0 0,253-321-409 0 0,-1 0 0 0 0,1 0 0 0 0,-1 1 0 0 0,1-1 0 0 0,-1 0 0 0 0,1 1 0 0 0,0-1 0 0 0,-1 0 0 0 0,1 1 1 0 0,0-1-1 0 0,0 0 0 0 0,0 1 0 0 0,0-1 0 0 0,0 1 0 0 0,1-1 0 0 0,-1 0 0 0 0,0 1 0 0 0,1-1 0 0 0,-1 0 0 0 0,1 1 0 0 0,-1-1 0 0 0,1 0 0 0 0,-1 0 0 0 0,1 0 0 0 0,0 1 1 0 0,0-1-1 0 0,-1 0 0 0 0,1 0 0 0 0,0 0 0 0 0,0 0 0 0 0,0 0 0 0 0,0-1 0 0 0,0 1 0 0 0,1 0 0 0 0,-1 0 0 0 0,0-1 0 0 0,0 1 0 0 0,0 0 0 0 0,1-1 0 0 0,-1 1 1 0 0,0-1-1 0 0,1 0 0 0 0,-1 1 0 0 0,0-1 0 0 0,1 0 0 0 0,-1 0 0 0 0,0 0 0 0 0,1 0 0 0 0,-1 0 0 0 0,1 0 1 0 0,75 6 448 0 0,-75-6-453 0 0,190 0 169 0 0,-186 1 1073 0 0,-5 1-5140 0 0,4-3-6090 0 0,-1-1 4140 0 0</inkml:trace>
  <inkml:trace contextRef="#ctx0" brushRef="#br0" timeOffset="3382.543">2184 681 16412 0 0,'0'0'-527'0'0,"0"0"-104"0"0,0 0-68 0 0,0 0 58 0 0,0 0 202 0 0,0 0 224 0 0,0 0 175 0 0,0 0 172 0 0,0 0 100 0 0,0 0 70 0 0,0 0 23 0 0,0 0 8 0 0,0 0 12 0 0,-5 20-45 0 0,-13 61-47 0 0,17-78-204 0 0,-1-1 0 0 0,1 1 0 0 0,0 0-1 0 0,0-1 1 0 0,0 1 0 0 0,0 0 0 0 0,1 0 0 0 0,-1 0 0 0 0,1 0 0 0 0,-1-1 0 0 0,1 1-1 0 0,0 0 1 0 0,0 0 0 0 0,1 0 0 0 0,-1 0 0 0 0,0 0 0 0 0,1 0 0 0 0,0-1 0 0 0,0 1-1 0 0,0 0 1 0 0,0 0 0 0 0,0-1 0 0 0,0 1 0 0 0,1-1 0 0 0,-1 1 0 0 0,1-1 0 0 0,-1 1-1 0 0,1-1 1 0 0,0 0 0 0 0,0 0 0 0 0,0 0 0 0 0,1 0 0 0 0,-1 0 0 0 0,0 0-1 0 0,1-1 1 0 0,-1 1 0 0 0,1-1 0 0 0,-1 0 0 0 0,1 0 0 0 0,0 0 0 0 0,0 0 0 0 0,-1 0-1 0 0,1 0 1 0 0,0-1 0 0 0,0 1 0 0 0,0-1 0 0 0,0 0 0 0 0,0 0 0 0 0,0 0 0 0 0,0 0-1 0 0,-1-1 1 0 0,1 1 0 0 0,0-1 0 0 0,0 1 0 0 0,0-1 0 0 0,-1 0 0 0 0,1 0 0 0 0,0 0-1 0 0,-1-1 1 0 0,1 1 0 0 0,-1-1 0 0 0,1 1 0 0 0,-1-1 0 0 0,0 0 0 0 0,2-1-49 0 0,80-152-311 0 0,-46 231-304 0 0,-37-74 659 0 0,0 0-1 0 0,0-1 0 0 0,0 1 1 0 0,0 0-1 0 0,0-1 0 0 0,1 1 1 0 0,-1-1-1 0 0,0 0 1 0 0,1 1-1 0 0,-1-1 0 0 0,1 0 1 0 0,-1 0-1 0 0,1 0 1 0 0,0 0-1 0 0,0 0 0 0 0,-1 0 1 0 0,1 0-1 0 0,0-1 1 0 0,0 1-1 0 0,0-1 0 0 0,0 1 1 0 0,0-1-1 0 0,0 0 0 0 0,0 0 1 0 0,0 0-1 0 0,0 0 1 0 0,0 0-1 0 0,0 0 0 0 0,0 0 1 0 0,0-1-1 0 0,-1 1 1 0 0,1-1-1 0 0,0 1 0 0 0,0-1 1 0 0,0 0-1 0 0,0 0 1 0 0,-1 1-1 0 0,1-1 0 0 0,0-1 1 0 0,-1 1-1 0 0,1 0 0 0 0,-1 0 1 0 0,1-1-1 0 0,-1 1 1 0 0,1 0-1 0 0,-1-1 0 0 0,0 0-43 0 0,72-77-516 0 0,-69 73 513 0 0,3-2 243 0 0,-7 8-253 0 0,0 1 1 0 0,0-1 0 0 0,0 1-1 0 0,0-1 1 0 0,0 1-1 0 0,0-1 1 0 0,1 1-1 0 0,-1-1 1 0 0,0 1 0 0 0,0-1-1 0 0,0 0 1 0 0,1 1-1 0 0,-1-1 1 0 0,0 1-1 0 0,1-1 1 0 0,-1 0-1 0 0,0 1 1 0 0,1-1 0 0 0,-1 0-1 0 0,1 1 1 0 0,-1-1-1 0 0,0 0 1 0 0,1 1-1 0 0,-1-1 1 0 0,1 0 0 0 0,-1 0-1 0 0,1 0 1 0 0,-1 1-1 0 0,1-1 1 0 0,-1 0-1 0 0,1 0 1 0 0,-1 0 0 0 0,1 0-1 0 0,-1 0 1 0 0,1 0-1 0 0,-1 0 1 0 0,1 0-1 0 0,-1 0 1 0 0,1 0 0 0 0,-1 0-1 0 0,1 0 1 0 0,-1-1-1 0 0,1 1 1 0 0,-1 0-1 0 0,1 0 1 0 0,-1 0 0 0 0,0-1-1 0 0,1 1 1 0 0,-1 0-1 0 0,1-1 1 0 0,-1 1-1 0 0,0 0 1 0 0,1-1 0 0 0,-1 1-1 0 0,0 0 1 0 0,1-1-1 0 0,-1 1 1 0 0,0-1-1 0 0,1 1 1 0 0,-1 0 0 0 0,0-1-1 0 0,0 1 1 0 0,0-1-1 0 0,1 0 13 0 0,68 68-621 0 0,-30-56-9711 0 0,-35-11 2628 0 0</inkml:trace>
  <inkml:trace contextRef="#ctx0" brushRef="#br0" timeOffset="3840.088">2734 131 10826 0 0,'0'0'-1188'0'0,"0"0"231"0"0,0 0 394 0 0,0 0 601 0 0,0 0 240 0 0,0 0 171 0 0,0 0 158 0 0,0 0 136 0 0,14 30 72 0 0,42 96-50 0 0,-6 69 1898 0 0,-42-154-1841 0 0,-7-26-686 0 0,1 0 0 0 0,0-1 0 0 0,1 1 0 0 0,0-1 0 0 0,1 0 1 0 0,1 0-1 0 0,0 0 0 0 0,1-1 0 0 0,1 0 0 0 0,0 0 0 0 0,0 0 0 0 0,1-1 0 0 0,1 0 0 0 0,0 0 0 0 0,1-1 1 0 0,0-1-1 0 0,1 1 0 0 0,8 5-136 0 0,19-27 3221 0 0,0-65-2698 0 0,-34 64-358 0 0,81-341 533 0 0,-70 268-586 0 0,31-136-549 0 0,-36 205-1158 0 0,-1 18-7334 0 0,-5 2 728 0 0</inkml:trace>
  <inkml:trace contextRef="#ctx0" brushRef="#br0" timeOffset="5920.556">5549 1297 3457 0 0,'0'0'329'0'0,"0"0"-222"0"0,0 0-74 0 0,0 0-14 0 0,0 0-3 0 0,0 0-1 0 0,0 0-2 0 0,0 0 11 0 0,0 0-11 0 0,0 0 2 0 0,0 0-3 0 0,15-18 39 0 0,-58-16 754 0 0,36 19-2379 0 0,7 13-1761 0 0</inkml:trace>
  <inkml:trace contextRef="#ctx0" brushRef="#br0" timeOffset="8758.021">5473 1193 3577 0 0,'0'0'491'0'0,"0"0"-239"0"0,0 0-28 0 0,0 0 32 0 0,0 0-3 0 0,0 0-26 0 0,0 0-50 0 0,0 0-49 0 0,0 0-46 0 0,0 0-40 0 0,52 5 1275 0 0,244 16-945 0 0,17-42 558 0 0,124-14 12 0 0,116 50-886 0 0,-134 3 171 0 0,31 9 533 0 0,35 3 32 0 0,228-18 344 0 0,-15-60 1411 0 0,239 6-491 0 0,-601 39-2000 0 0,11 36 96 0 0,208-29-183 0 0,-207 46-105 0 0,35-21 56 0 0,356-34 552 0 0,30 8 200 0 0,-532 30-650 0 0,-29-23 771 0 0,-76-7 635 0 0,-131-3-1484 0 0,-1 0-22 0 0,0 0-25 0 0,0 0-46 0 0,0 0-61 0 0,0 0-139 0 0,0 0-253 0 0,-21 10-9889 0 0,17-5 2337 0 0</inkml:trace>
  <inkml:trace contextRef="#ctx0" brushRef="#br0" timeOffset="26154.507">15002 1180 2088 0 0,'0'0'1812'0'0,"0"0"-1218"0"0,0 0-468 0 0,0 0-69 0 0,0 0-18 0 0,0 0 7 0 0,0 0 10 0 0,0 0 4 0 0,0 0-10 0 0,0 0-10 0 0,0 0-11 0 0,-24-10 205 0 0,17 8 2691 0 0,-6 6-4475 0 0,8 9 4445 0 0,-1-21 569 0 0,5 5-3541 0 0,-9-14 575 0 0,-6 34-5365 0 0,19 33 5451 0 0,20-55 2668 0 0,-13-32-1501 0 0,-29 35-4405 0 0,18 3 2658 0 0,0-1 0 0 0,0 1 0 0 0,0 0 1 0 0,0 0-1 0 0,1-1 0 0 0,-1 1 0 0 0,0 0 0 0 0,1 0 0 0 0,-1 0 1 0 0,1 0-1 0 0,-1 0 0 0 0,1 0 0 0 0,-1 0 0 0 0,1 0 1 0 0,-1 0-1 0 0,1 0 0 0 0,0 0 0 0 0,0 0 0 0 0,0 0 0 0 0,-1 0 1 0 0,1 0-1 0 0,0 0 0 0 0,0 0 0 0 0,0 0 0 0 0,1 0 1 0 0,-1 0-1 0 0,0 0 0 0 0,0 0 0 0 0,1 1 0 0 0,-1-1 0 0 0,0 0 1 0 0,1 0-1 0 0,-1-1 0 0 0,1 1 0 0 0,-1 0 0 0 0,1 0 1 0 0,0 0-1 0 0,-1 0 0 0 0,1 0 0 0 0,0-1 0 0 0,-1 1 0 0 0,1 0 1 0 0,0 0-1 0 0,0-1 0 0 0,0 1 0 0 0,0-1 0 0 0,0 1 1 0 0,0-1-1 0 0,0 1 0 0 0,0-1 0 0 0,0 0 0 0 0,0 1 0 0 0,0-1 1 0 0,0 0-1 0 0,0 0 0 0 0,0 1 0 0 0,0-1 0 0 0,0 0 1 0 0,0 0-1 0 0,0-1 0 0 0,0 1 0 0 0,0 0 0 0 0,0 0 0 0 0,1 0 1 0 0,-1-1-1 0 0,0 1-4 0 0,0 0 35 0 0,0 1 1 0 0,0-1 0 0 0,0 0-1 0 0,1 1 1 0 0,-1-1 0 0 0,0 0-1 0 0,0 0 1 0 0,0 0 0 0 0,0 0-1 0 0,1 0 1 0 0,-1 0 0 0 0,0 0-1 0 0,0 0 1 0 0,0 0 0 0 0,0 0-1 0 0,0-1 1 0 0,1 1 0 0 0,-1 0-1 0 0,0-1 1 0 0,0 1 0 0 0,0-1-1 0 0,0 0 1 0 0,0 1 0 0 0,0-1-1 0 0,0 0 1 0 0,-1 1-1 0 0,1-1 1 0 0,0 0 0 0 0,0 0-1 0 0,0 0 1 0 0,-1 0 0 0 0,1 0-1 0 0,0 0 1 0 0,-1 0 0 0 0,1 0-1 0 0,-1 0 1 0 0,1 0 0 0 0,-1 0-1 0 0,0 0 1 0 0,1 0 0 0 0,-1 0-1 0 0,0 0 1 0 0,0-1 0 0 0,0 1-1 0 0,0 0 1 0 0,0 0 0 0 0,0 0-1 0 0,0 0 1 0 0,0-1 0 0 0,0 1-1 0 0,0 0 1 0 0,-1 0-1 0 0,1 0 1 0 0,-1 0 0 0 0,1 0-1 0 0,-1 0 1 0 0,1 0 0 0 0,-1 0-1 0 0,1 0 1 0 0,-1 0 0 0 0,0 0-1 0 0,1 0 1 0 0,-1 0 0 0 0,-1 0-36 0 0,1 0-72 0 0,1 1 1 0 0,-1-1 0 0 0,0 1-1 0 0,0-1 1 0 0,0 1 0 0 0,0 0 0 0 0,0 0-1 0 0,0-1 1 0 0,0 1 0 0 0,0 0-1 0 0,0 0 1 0 0,0 0 0 0 0,0 0-1 0 0,0 0 1 0 0,1 0 0 0 0,-1 0 0 0 0,0 0-1 0 0,0 0 1 0 0,0 1 0 0 0,0-1-1 0 0,0 0 1 0 0,0 1 0 0 0,0-1-1 0 0,0 0 1 0 0,0 1 0 0 0,1-1 0 0 0,-1 1-1 0 0,0 0 1 0 0,0-1 0 0 0,0 1-1 0 0,1-1 1 0 0,-1 1 0 0 0,0 0-1 0 0,1 0 1 0 0,-1-1 0 0 0,1 1 0 0 0,-1 0-1 0 0,1 0 1 0 0,-1 0 0 0 0,1 0-1 0 0,0 0 1 0 0,-1 0 0 0 0,1 0-1 0 0,0-1 1 0 0,0 1 0 0 0,0 0 0 0 0,-1 0-1 0 0,1 0 1 0 0,0 0 0 0 0,0 0-1 0 0,0 0 72 0 0,28 20 1077 0 0,-29-21-1117 0 0,1 0-1 0 0,-1 0 0 0 0,0 0 0 0 0,0 0 0 0 0,0 0 1 0 0,1 0-1 0 0,-1 0 0 0 0,0-1 0 0 0,0 1 0 0 0,0 0 1 0 0,1 0-1 0 0,-1-1 0 0 0,0 1 0 0 0,0 0 0 0 0,1-1 1 0 0,-1 1-1 0 0,0-1 0 0 0,1 1 0 0 0,-1-1 0 0 0,0 1 1 0 0,1-1-1 0 0,-1 1 0 0 0,1-1 0 0 0,-1 0 0 0 0,1 1 1 0 0,-1-1-1 0 0,1 0 0 0 0,0 1 0 0 0,-1-1 0 0 0,1 0 1 0 0,0 0-1 0 0,-1 1 0 0 0,1-1 0 0 0,0 0 0 0 0,0 0 1 0 0,0 0-1 0 0,0 1 0 0 0,0-1 0 0 0,0 0 0 0 0,0 0 1 0 0,0 0-1 0 0,0 1 0 0 0,0-1 0 0 0,0 0 0 0 0,0 0 0 0 0,1 0 1 0 0,-1 0 40 0 0,-15 57-1177 0 0,45-97 5720 0 0,-34 65-12392 0 0,7-20 2799 0 0</inkml:trace>
  <inkml:trace contextRef="#ctx0" brushRef="#br0" timeOffset="30917.414">14905 1326 2064 0 0,'0'0'933'0'0,"0"0"-616"0"0,0 0-237 0 0,0 0-20 0 0,0 0-7 0 0,0 0 11 0 0,0 0 19 0 0,0 0 32 0 0,0 0 54 0 0,0 0 87 0 0,0 0 67 0 0,3-8 351 0 0,-2 7 4385 0 0,25 303-665 0 0,-10-170-3597 0 0,-23 385 1319 0 0,-28-127-1061 0 0,37 96-606 0 0,12-240-218 0 0,-2 436 109 0 0,-15-90-276 0 0,-23-291-6 0 0,15 364-17 0 0,40-414 186 0 0,-18-58-62 0 0,-4-54 140 0 0,-7-23 888 0 0,0-115-1161 0 0,6-7-3722 0 0,-3 1-2545 0 0,1 0-4541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36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17692 0 0,'0'0'-178'0'0,"0"0"-62"0"0,0 0 147 0 0,0 0 78 0 0,0 0-141 0 0,0 0-269 0 0,0 0-394 0 0,0 0-267 0 0,0 0 77 0 0,0 0 254 0 0,0 0 338 0 0,-2 7 321 0 0,2 223 264 0 0,-10 1635 1215 0 0,10-1865-1041 0 0,0 0 116 0 0,0 0 55 0 0,0 0 33 0 0,0-24 719 0 0,-75-1368-867 0 0,83 1249 1129 0 0,-6 142-1564 0 0,1-1 1 0 0,-1 1-1 0 0,1 0 1 0 0,-1 0-1 0 0,1 0 0 0 0,-1 1 1 0 0,1-1-1 0 0,0 1 1 0 0,-1-1-1 0 0,1 1 1 0 0,0 0-1 0 0,-1 0 1 0 0,1 0-1 0 0,0 0 0 0 0,-1 0 1 0 0,1 1-1 0 0,0-1 1 0 0,-1 1-1 0 0,1 0 1 0 0,-1 0-1 0 0,1 0 1 0 0,-1 0-1 0 0,1 0 1 0 0,-1 0-1 0 0,0 1 0 0 0,1-1 1 0 0,-1 1-1 0 0,0-1 1 0 0,0 1-1 0 0,0 0 1 0 0,0 0-1 0 0,0 1 37 0 0,26 28 77 0 0,-1 1 0 0 0,-1 1 0 0 0,-2 1 0 0 0,-2 1-1 0 0,-1 1 1 0 0,-1 1 0 0 0,-3 1 0 0 0,0 1-77 0 0,6 11 68 0 0,105 230-17 0 0,-53-109-271 0 0,8-3 1 0 0,72 105 219 0 0,-137-244 5 0 0,1 0 0 0 0,2-2 0 0 0,1 0 1 0 0,1-1-1 0 0,2-1 0 0 0,0-2 0 0 0,1 0 1 0 0,2-2-1 0 0,0-1 0 0 0,1-1 0 0 0,1-1 0 0 0,0-2 1 0 0,2-1-1 0 0,-1-2 0 0 0,2-1 0 0 0,0-1 0 0 0,0-2 1 0 0,1-1-1 0 0,0-2 0 0 0,0-1 0 0 0,8-1-5 0 0,-15-2 23 0 0,-1-1-1 0 0,1-2 0 0 0,-1 0 1 0 0,0-2-1 0 0,1-1 1 0 0,-1-1-1 0 0,-1-1 0 0 0,1-1 1 0 0,-1-2-1 0 0,0 0 1 0 0,-1-2-1 0 0,0 0 0 0 0,-1-2 1 0 0,0-1-1 0 0,-1 0 1 0 0,-1-2-1 0 0,0 0 0 0 0,-1-1 1 0 0,-1-2-1 0 0,0 0 1 0 0,-2-1-1 0 0,0 0 0 0 0,-1-1 1 0 0,-2-1-1 0 0,0-1 1 0 0,-1 0-1 0 0,-1-1 0 0 0,-1 0 1 0 0,6-22-23 0 0,-9-7 45 0 0,-2 0 1 0 0,-2-1 0 0 0,-3 0 0 0 0,-2 0 0 0 0,-2 1-1 0 0,-3-1 1 0 0,-2 1 0 0 0,-3 0 0 0 0,-1 1 0 0 0,-3 0-1 0 0,-2 1 1 0 0,-18-35-46 0 0,-72-176 1497 0 0,-12 5 0 0 0,-147-234-1497 0 0,243 452-580 0 0,23 39-318 0 0,86 41-6002 0 0,-29-8-419 0 0,-37-21 586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38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606 604 21541 0 0,'0'0'-262'0'0,"0"0"150"0"0,0 0 196 0 0,0 0 32 0 0,0 0-45 0 0,0 0-135 0 0,0 0-184 0 0,0 0-82 0 0,0 0-71 0 0,0 0-26 0 0,0 0-29 0 0,0 0-72 0 0,8-26-112 0 0,27-84-110 0 0,24-17-1832 0 0,-52 115 2565 0 0,-1 1-1 0 0,1-1 0 0 0,-2 0 0 0 0,0-1 1 0 0,0 0-1 0 0,-1 1 0 0 0,0-1 0 0 0,-2-1 0 0 0,1 1 1 0 0,-2 0-1 0 0,1-1 0 0 0,-2 0 18 0 0,0 7 20 0 0,0 0 1 0 0,0-1-1 0 0,-1 1 0 0 0,0 0 0 0 0,-1 0 0 0 0,0 0 0 0 0,0-1 1 0 0,0 2-1 0 0,-1-1 0 0 0,0 0 0 0 0,0 0 0 0 0,-1 1 1 0 0,0 0-1 0 0,0 0 0 0 0,0 0 0 0 0,-1 0 0 0 0,0 1 1 0 0,0-1-1 0 0,0 1 0 0 0,-1 0 0 0 0,1 1 0 0 0,-1 0 1 0 0,-1-1-1 0 0,1 2 0 0 0,0-1 0 0 0,-1 1 0 0 0,0 0 0 0 0,0 0 1 0 0,0 1-1 0 0,0 0 0 0 0,0 0 0 0 0,0 1 0 0 0,0 0 1 0 0,-1 0-1 0 0,1 1 0 0 0,-1 0-20 0 0,-13 4-66 0 0,0 2 1 0 0,0 1-1 0 0,1 0 0 0 0,-1 2 0 0 0,2 0 1 0 0,-1 1-1 0 0,2 1 0 0 0,-1 0 1 0 0,2 2-1 0 0,-1 0 0 0 0,2 1 0 0 0,0 1 1 0 0,0 0-1 0 0,2 2 0 0 0,0-1 1 0 0,1 1-1 0 0,0 1 0 0 0,-6 14 66 0 0,-16 23 95 0 0,2 1 0 0 0,3 1 0 0 0,3 2 0 0 0,2 1-1 0 0,2 1 1 0 0,4 1 0 0 0,2 0 0 0 0,3 2 0 0 0,2 0 0 0 0,4 0 0 0 0,2 0-1 0 0,3 1 1 0 0,3 0 0 0 0,2 0 0 0 0,5 5-95 0 0,-3-8-4 0 0,2 0 0 0 0,4-1 0 0 0,2 0 0 0 0,3 0 0 0 0,2-2 0 0 0,3 0 0 0 0,3-1 0 0 0,2-1 0 0 0,2-1 0 0 0,3-2 0 0 0,2-1 0 0 0,26 32 4 0 0,-38-62 27 0 0,1-2 1 0 0,1 0-1 0 0,1-1 0 0 0,1-1 0 0 0,0-1 1 0 0,1-1-1 0 0,1-2 0 0 0,1 0 0 0 0,0-2 1 0 0,0-1-1 0 0,2-1 0 0 0,-1-1 1 0 0,1-2-1 0 0,1-1 0 0 0,-1-1 0 0 0,1-1 1 0 0,0-2-1 0 0,0-1 0 0 0,1-2 0 0 0,13-1-27 0 0,-31 0 99 0 0,0-1-1 0 0,1 0 1 0 0,-1-1-1 0 0,0-1 1 0 0,0 0-1 0 0,-1 0 1 0 0,1-1-1 0 0,-1-1 1 0 0,0 0-1 0 0,-1-1 0 0 0,1 0 1 0 0,-1-1-1 0 0,-1 0 1 0 0,1 0-1 0 0,-1-1 1 0 0,-1-1-1 0 0,0 0 1 0 0,0 0-1 0 0,-1-1 1 0 0,0 0-1 0 0,-1 0 0 0 0,0-1 1 0 0,-1 0-1 0 0,0 0 1 0 0,-1 0-1 0 0,-1-1 1 0 0,0 1-1 0 0,0-1 1 0 0,-1 0-1 0 0,-1-1 0 0 0,0 1 1 0 0,-1 0-1 0 0,0-1 1 0 0,-1-2-99 0 0,-2-10 41 0 0,-1 0 0 0 0,-1 0 0 0 0,-2 1 0 0 0,0-1-1 0 0,-2 1 1 0 0,0 1 0 0 0,-2-1 0 0 0,-1 2 0 0 0,-1-1 0 0 0,-1 1 0 0 0,0 1 0 0 0,-2 1 0 0 0,-1 0 0 0 0,0 1 0 0 0,-2 0-1 0 0,0 1 1 0 0,-1 1 0 0 0,-1 1 0 0 0,0 1 0 0 0,-2 1 0 0 0,1 1 0 0 0,-2 0 0 0 0,0 2 0 0 0,-1 1 0 0 0,0 1-41 0 0,1 1-322 0 0,29 12-1522 0 0,35 12 2086 0 0,1-2-1 0 0,0-2 1 0 0,0-1 0 0 0,1-3-1 0 0,22 1-241 0 0,373-8 64 0 0,-437 0-76 0 0,-1 0 68 0 0,-34 14-1199 0 0,-21 22-4687 0 0,21-9-1052 0 0,22-17 953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39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951 50 20156 0 0,'0'0'1842'0'0,"0"0"-1898"0"0,0 0-341 0 0,0 0 290 0 0,0 0 62 0 0,0 0-69 0 0,0 0-117 0 0,0 0-126 0 0,0 0-136 0 0,0 0-106 0 0,0 0-109 0 0,0 0-59 0 0,-8-9-7 0 0,-24-28 24 0 0,-29 33-3439 0 0,23 18 4496 0 0,0 2 0 0 0,1 2 0 0 0,1 1-1 0 0,1 2 1 0 0,1 1 0 0 0,0 2 0 0 0,2 1 0 0 0,1 1 0 0 0,1 2 0 0 0,1 1 0 0 0,2 2 0 0 0,-18 24-307 0 0,34-38-29 0 0,1 1-1 0 0,0 0 1 0 0,2 0 0 0 0,0 1-1 0 0,1 0 1 0 0,1 0-1 0 0,0 1 1 0 0,2 0 0 0 0,0 0-1 0 0,1 0 1 0 0,1 0-1 0 0,1 1 1 0 0,1-1 0 0 0,1 1-1 0 0,1-1 1 0 0,0 0 0 0 0,1 0-1 0 0,2 0 1 0 0,0 0-1 0 0,1-1 1 0 0,1 0 0 0 0,0 0-1 0 0,6 7 30 0 0,9 20-71 0 0,2-1 1 0 0,2-2-1 0 0,1-1 0 0 0,3-1 1 0 0,1-1-1 0 0,2-2 0 0 0,2-1 0 0 0,38 32 72 0 0,127 85 43 0 0,-158-129 32 0 0,-1 2 1 0 0,-2 2-1 0 0,0 2 0 0 0,-2 1 0 0 0,-2 2 0 0 0,-1 1 0 0 0,-2 1 1 0 0,-1 3-1 0 0,-2 0 0 0 0,-1 1 0 0 0,-3 2 0 0 0,-1 1 0 0 0,9 26-76 0 0,-29-51 170 0 0,0 1 0 0 0,-2 0 0 0 0,0-1-1 0 0,-1 1 1 0 0,-1 0 0 0 0,-1 0 0 0 0,0 0-1 0 0,-1 0 1 0 0,-1-1 0 0 0,-1 1 0 0 0,-1-1-1 0 0,-1 0 1 0 0,0 0 0 0 0,-1-1 0 0 0,-1 1-1 0 0,-1-1 1 0 0,0-1 0 0 0,-1 0 0 0 0,-1 0-1 0 0,0-1 1 0 0,-1-1 0 0 0,-1 0 0 0 0,0 0-1 0 0,-1-1 1 0 0,0-1 0 0 0,-1-1 0 0 0,-1 0-1 0 0,1 0 1 0 0,-2-2 0 0 0,1 0-1 0 0,-2-1 1 0 0,-11 4-170 0 0,-8 5 223 0 0,-2-3 0 0 0,1 0 0 0 0,-2-3 0 0 0,0-1 0 0 0,0-2 0 0 0,-1-2 0 0 0,0-1 0 0 0,0-3 0 0 0,0-1 0 0 0,0-2 0 0 0,0-2 0 0 0,0-1 0 0 0,-12-5-223 0 0,26 4 8 0 0,0-1 1 0 0,1-2 0 0 0,0 0-1 0 0,0-2 1 0 0,1-1 0 0 0,0-1-1 0 0,1-1 1 0 0,1-1-1 0 0,0-1 1 0 0,1-1 0 0 0,0 0-1 0 0,1-2 1 0 0,1-1 0 0 0,1-1-1 0 0,1 0 1 0 0,1-1 0 0 0,0-1-1 0 0,2-1 1 0 0,0 0 0 0 0,-3-11-9 0 0,11 21-249 0 0,1-1 0 0 0,0 0 1 0 0,1 0-1 0 0,0-1 1 0 0,1 0-1 0 0,1 0 1 0 0,0 0-1 0 0,2 0 1 0 0,-1 0-1 0 0,2 0 1 0 0,0 0-1 0 0,0-1 1 0 0,2 1-1 0 0,0 0 1 0 0,0 0-1 0 0,2 0 0 0 0,0 0 1 0 0,0 1-1 0 0,2 0 1 0 0,0 0-1 0 0,0 0 1 0 0,1 0-1 0 0,1 1 1 0 0,0 0-1 0 0,7-7 249 0 0,110-113-11047 0 0,-95 106 3917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47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1336 15147 0 0,'0'0'-10'0'0,"0"0"227"0"0,0 0 234 0 0,0 0 54 0 0,0 0-27 0 0,0 0-188 0 0,0 0-194 0 0,0 0-185 0 0,0 0-79 0 0,0 0-76 0 0,0 0-56 0 0,0 0-14 0 0,-5 0-24 0 0,4 0 292 0 0,0 0 0 0 0,0-1-1 0 0,0 1 1 0 0,0 0 0 0 0,0-1 0 0 0,0 1 0 0 0,1 0 0 0 0,-1-1 0 0 0,0 1 0 0 0,0-1 0 0 0,0 1 0 0 0,0-1 0 0 0,1 0-1 0 0,-1 1 1 0 0,0-1 0 0 0,1 0 0 0 0,-1 1 0 0 0,0-1 0 0 0,1 0 0 0 0,-1 0 0 0 0,1 0 0 0 0,-1 0 0 0 0,1 0 0 0 0,0 1-1 0 0,-1-1 1 0 0,1 0 0 0 0,0 0 0 0 0,-1 0 0 0 0,1 0 0 0 0,0 0 0 0 0,0 0 0 0 0,0 0 0 0 0,0 0 0 0 0,0 0 0 0 0,0 0-1 0 0,0 0 1 0 0,0 0 0 0 0,1 0 0 0 0,-1 0 0 0 0,0 0 0 0 0,1 0 0 0 0,-1 0 0 0 0,0 0 0 0 0,1 0 0 0 0,-1 1 0 0 0,1-1-1 0 0,-1 0 1 0 0,1 0 0 0 0,0 0 0 0 0,-1 1 0 0 0,1-1 46 0 0,3-15-161 0 0,10-34-307 0 0,8-100 2507 0 0,-20 209 815 0 0,136 876-1915 0 0,-81-505-2148 0 0,-51-547 522 0 0,-52-430-3496 0 0,19 321 4237 0 0,25 25 1752 0 0,3 193-1727 0 0,0-1 1 0 0,1 1-1 0 0,0 0 0 0 0,0 0 0 0 0,1 0 0 0 0,0 0 0 0 0,1 0 0 0 0,-1 0 0 0 0,2 1 0 0 0,-1 0 0 0 0,1 0 0 0 0,0 0 0 0 0,0 0 0 0 0,1 1 1 0 0,0 0-1 0 0,0 0 0 0 0,0 0 0 0 0,1 1 0 0 0,0 0 0 0 0,0 0 0 0 0,0 1 0 0 0,2-1-79 0 0,13-4-33 0 0,0 1 0 0 0,1 1 0 0 0,0 1 0 0 0,0 1 0 0 0,0 1 0 0 0,1 1 0 0 0,0 1-1 0 0,-1 1 1 0 0,1 1 0 0 0,0 1 0 0 0,-1 2 0 0 0,1 0 0 0 0,-1 1 0 0 0,0 1 0 0 0,0 2 0 0 0,0 0 0 0 0,-1 1 0 0 0,0 1-1 0 0,-1 1 1 0 0,0 1 0 0 0,19 14 33 0 0,-32-20-45 0 0,-2 0-1 0 0,1 0 0 0 0,0 1 1 0 0,-1-1-1 0 0,0 1 0 0 0,-1 1 1 0 0,1-1-1 0 0,-1 1 0 0 0,0 0 1 0 0,-1 0-1 0 0,0 1 0 0 0,0-1 1 0 0,-1 1-1 0 0,1 0 1 0 0,-2 0-1 0 0,1 0 0 0 0,-1 0 1 0 0,0 1-1 0 0,-1-1 0 0 0,0 1 1 0 0,0-1-1 0 0,-1 1 0 0 0,0-1 1 0 0,-1 0-1 0 0,1 1 0 0 0,-2 4 46 0 0,-7-5 156 0 0,1 1 0 0 0,-1-1 0 0 0,0 0 0 0 0,-1-1 0 0 0,0 0 0 0 0,0 0 0 0 0,-1-1 0 0 0,1-1 0 0 0,-1 0 0 0 0,-1 0 0 0 0,1-1 0 0 0,0 0 0 0 0,-1-1 0 0 0,0-1 0 0 0,0 0 0 0 0,-4 0-156 0 0,-202 13 832 0 0,139-49-7899 0 0,61 14 872 0 0,12 13 1917 0 0</inkml:trace>
  <inkml:trace contextRef="#ctx0" brushRef="#br0" timeOffset="399.358">1159 1441 18180 0 0,'0'0'335'0'0,"0"0"-285"0"0,0 0 110 0 0,0 0 146 0 0,0 0 30 0 0,0 0-49 0 0,29 3-139 0 0,186 12-344 0 0,-197-14-149 0 0,0-2 0 0 0,0 0 0 0 0,0-1 0 0 0,0-1 0 0 0,0 0 1 0 0,-1-1-1 0 0,1-1 0 0 0,-1-1 0 0 0,0-1 0 0 0,-1 0 1 0 0,0-1-1 0 0,0-1 0 0 0,0 0 0 0 0,-1-1 0 0 0,-1-1 1 0 0,0 0-1 0 0,0-1 0 0 0,-1-1 0 0 0,0 0 0 0 0,7-11 345 0 0,-18 21 85 0 0,0 0-1 0 0,-1-1 0 0 0,1 1 1 0 0,0 0-1 0 0,-1-1 1 0 0,0 0-1 0 0,0 1 0 0 0,0-1 1 0 0,0 0-1 0 0,-1 0 0 0 0,1 0 1 0 0,-1 1-1 0 0,0-1 1 0 0,0 0-1 0 0,0 0 0 0 0,-1 0 1 0 0,1 1-1 0 0,-1-1 0 0 0,0 0 1 0 0,0 0-1 0 0,-1 1 1 0 0,1-1-1 0 0,-1 1 0 0 0,1-1 1 0 0,-1 1-1 0 0,0 0 0 0 0,0 0 1 0 0,-1 0-1 0 0,1 0 0 0 0,-1 0 1 0 0,1 0-1 0 0,-1 0 1 0 0,0 1-1 0 0,0-1 0 0 0,0 1 1 0 0,0 0-1 0 0,-1 0 0 0 0,1 0 1 0 0,0 1-1 0 0,-1-1 1 0 0,0 1-1 0 0,-1-1-84 0 0,-6-2 34 0 0,0 0 1 0 0,0 0-1 0 0,-1 2 0 0 0,1-1 1 0 0,0 1-1 0 0,-1 1 0 0 0,0 0 1 0 0,1 1-1 0 0,-1 0 0 0 0,1 0 1 0 0,-1 1-1 0 0,0 1 1 0 0,-9 2-35 0 0,8 1 65 0 0,0 1 1 0 0,1 0 0 0 0,-1 0 0 0 0,1 1 0 0 0,0 1 0 0 0,1 0 0 0 0,0 0 0 0 0,0 1 0 0 0,1 1-1 0 0,0 0 1 0 0,0 0 0 0 0,1 1 0 0 0,1 0 0 0 0,0 0 0 0 0,0 1 0 0 0,1 0 0 0 0,-1 4-66 0 0,4-8 42 0 0,1-1 1 0 0,0 1-1 0 0,0 0 1 0 0,1-1-1 0 0,0 1 1 0 0,0 0-1 0 0,1 0 1 0 0,0 0-1 0 0,0 1 1 0 0,1-1-1 0 0,0 0 1 0 0,1 0-1 0 0,-1 0 1 0 0,2 0-1 0 0,-1 0 1 0 0,1 0-1 0 0,0 0 1 0 0,1 0-1 0 0,0 0 1 0 0,0-1-1 0 0,1 1 1 0 0,-1-1-1 0 0,2 0 1 0 0,-1 0-1 0 0,1-1 1 0 0,0 1-1 0 0,0-1 1 0 0,1 0-1 0 0,4 4-42 0 0,5 0-83 0 0,0 0-1 0 0,0 0 1 0 0,1-2-1 0 0,0 0 1 0 0,0 0-1 0 0,1-2 1 0 0,0 0-1 0 0,0-1 1 0 0,0-1-1 0 0,1 0 1 0 0,0-1-1 0 0,0-1 1 0 0,-1-1 0 0 0,1-1-1 0 0,0 0 1 0 0,4-1 83 0 0,180-24-7132 0 0,-113 3 973 0 0,-62 14 1733 0 0</inkml:trace>
  <inkml:trace contextRef="#ctx0" brushRef="#br0" timeOffset="1233.165">2445 1315 13587 0 0,'0'0'3833'0'0,"0"0"-2504"0"0,0 0-954 0 0,0 0-372 0 0,0 0-287 0 0,0 0-207 0 0,0 0-1 0 0,0 0 136 0 0,0 0 202 0 0,0 0 140 0 0,0 0-149 0 0,0 0-222 0 0,0 0-189 0 0,23-10-97 0 0,74-32 85 0 0,-84 35 481 0 0,0 1 1 0 0,0-1-1 0 0,-1-1 1 0 0,0-1-1 0 0,0 1 1 0 0,-1-2 0 0 0,0 0-1 0 0,-1 0 1 0 0,0-1-1 0 0,0 0 1 0 0,-1 0-1 0 0,-1-1 1 0 0,5-9 104 0 0,-12 20 12 0 0,1 0 0 0 0,-1-1 0 0 0,1 1 0 0 0,-1-1 0 0 0,0 1 0 0 0,0-1 0 0 0,0 0 0 0 0,0 1 1 0 0,0-1-1 0 0,0 0 0 0 0,0 0 0 0 0,0 0 0 0 0,-1 0 0 0 0,1 0 0 0 0,-1 0 0 0 0,0 0 0 0 0,1 0 0 0 0,-1 0 0 0 0,0 0 0 0 0,0 0 0 0 0,0 0 1 0 0,0 0-1 0 0,-1 1 0 0 0,1-1 0 0 0,0 0 0 0 0,-1 0 0 0 0,1 0 0 0 0,-1 0 0 0 0,0 0 0 0 0,0 0 0 0 0,0 0 0 0 0,0 1 0 0 0,0-1 0 0 0,0 0 0 0 0,0 1 1 0 0,0-1-1 0 0,-1 1 0 0 0,1-1 0 0 0,-1 1 0 0 0,1 0 0 0 0,-1 0 0 0 0,1-1 0 0 0,-1 1 0 0 0,0 0 0 0 0,0 0 0 0 0,-1 0-12 0 0,-94 10-563 0 0,70 4 813 0 0,1 2 0 0 0,1 1 0 0 0,0 1 0 0 0,2 1 0 0 0,-1 1 0 0 0,2 1 0 0 0,1 1 0 0 0,1 1 0 0 0,-2 4-250 0 0,13-15 70 0 0,0 0 0 0 0,1 0 0 0 0,1 1 0 0 0,0 0 0 0 0,1 0 0 0 0,0 1 0 0 0,1 0 0 0 0,0 0 1 0 0,1 0-1 0 0,0 0 0 0 0,1 1 0 0 0,1-1 0 0 0,0 1 0 0 0,1 0 0 0 0,0 0 0 0 0,1 0 0 0 0,1 0 0 0 0,0-1 0 0 0,1 1 0 0 0,3 9-70 0 0,-3-14 18 0 0,1-1-1 0 0,1 1 0 0 0,-1-1 1 0 0,2 0-1 0 0,-1 0 0 0 0,1 0 1 0 0,0-1-1 0 0,0 0 0 0 0,1 0 0 0 0,0 0 1 0 0,0 0-1 0 0,1-1 0 0 0,0 0 1 0 0,0-1-1 0 0,0 1 0 0 0,1-1 1 0 0,0-1-1 0 0,0 1 0 0 0,0-2 1 0 0,0 1-1 0 0,0-1 0 0 0,1 0 0 0 0,0-1 1 0 0,0 1-1 0 0,-1-2 0 0 0,1 1 1 0 0,6-1-18 0 0,8 1 48 0 0,0-2 0 0 0,0 0 0 0 0,0-1 0 0 0,-1-1 0 0 0,1-1 0 0 0,0-1 0 0 0,-1-1 0 0 0,0-1 0 0 0,0-2 1 0 0,8-3-49 0 0,21-13-377 0 0,-2-1 0 0 0,-1-3 0 0 0,-1-2 1 0 0,-1-2-1 0 0,-2-2 0 0 0,-1-2 1 0 0,-2-2-1 0 0,-2-1 0 0 0,-1-2 1 0 0,-2-2-1 0 0,-2-1 0 0 0,-3-2 1 0 0,-1-1-1 0 0,-2-1 0 0 0,-2-2 0 0 0,-3 0 1 0 0,-1-2-1 0 0,-3 0 0 0 0,-3-1 1 0 0,-1-1-1 0 0,-3 0 0 0 0,-3-1 1 0 0,-1-1-1 0 0,-2-41 377 0 0,-18-110 2210 0 0,-33 78 4382 0 0,48 180-6124 0 0,38 273 1412 0 0,9 75-2397 0 0,32 66 517 0 0,-76-436-151 0 0,-6-18 66 0 0,1-1 0 0 0,1 0 0 0 0,0 0 1 0 0,0 0-1 0 0,1 0 0 0 0,0 0 0 0 0,1 0 1 0 0,0-1-1 0 0,0 0 0 0 0,1 1 1 0 0,0-2-1 0 0,1 1 0 0 0,0-1 0 0 0,0 1 1 0 0,1-2-1 0 0,6 7 85 0 0,-11-15-112 0 0,1 0 0 0 0,0 0 0 0 0,0-1-1 0 0,-1 1 1 0 0,1-1 0 0 0,-1 1 0 0 0,0-1 0 0 0,1 0 0 0 0,-1 0 0 0 0,0 0 0 0 0,0 0-1 0 0,0 0 1 0 0,0-1 0 0 0,-1 1 0 0 0,1 0 0 0 0,-1-1 0 0 0,1 0 0 0 0,-1 1 0 0 0,0-1-1 0 0,0 0 1 0 0,0 1 0 0 0,0-1 0 0 0,0 0 0 0 0,-1 0 0 0 0,1 0 0 0 0,-1 0 0 0 0,0 0-1 0 0,0 0 1 0 0,0 0 0 0 0,0 0 0 0 0,-1 0 0 0 0,1 1 0 0 0,-1-1 0 0 0,1 0 0 0 0,-1 0-1 0 0,0 0 1 0 0,0 1 0 0 0,-2-3 112 0 0,3-4-593 0 0,-1-8-43 0 0,-1 1 1 0 0,0 0-1 0 0,-1 0 1 0 0,-1 0-1 0 0,-1 0 1 0 0,0 0-1 0 0,-1 1 1 0 0,-1 0-1 0 0,0 0 1 0 0,-1 1-1 0 0,0-1 1 0 0,-1 2-1 0 0,-1-1 1 0 0,0 2 0 0 0,-5-5 635 0 0,-116-117 842 0 0,8 9 10703 0 0,133 111-8771 0 0,44 5-3150 0 0,-42 8 740 0 0,444-84-1001 0 0,-305 49-3240 0 0,-3-2-4325 0 0,-120 31 1975 0 0</inkml:trace>
  <inkml:trace contextRef="#ctx0" brushRef="#br0" timeOffset="1656.298">4036 1298 20364 0 0,'0'0'402'0'0,"0"0"-393"0"0,0 0-158 0 0,0 0-55 0 0,0 0 8 0 0,0 0 70 0 0,0 0 89 0 0,0 0 68 0 0,0 0 50 0 0,0 0 19 0 0,0 0-7 0 0,0 0-23 0 0,29 21-32 0 0,93 64-14 0 0,67 100-940 0 0,-188-183 947 0 0,1-1 0 0 0,-1 0 0 0 0,1 0 0 0 0,0 0 0 0 0,-1 0 0 0 0,1-1 0 0 0,0 1 0 0 0,-1 0 0 0 0,1-1 0 0 0,0 1 0 0 0,0-1 0 0 0,0 0 0 0 0,-1 1 0 0 0,1-1 0 0 0,0 0 0 0 0,0 0 0 0 0,0 0-1 0 0,0-1 1 0 0,-1 1 0 0 0,1 0 0 0 0,0-1 0 0 0,0 1 0 0 0,0-1 0 0 0,-1 1 0 0 0,1-1 0 0 0,0 0 0 0 0,-1 0 0 0 0,1 0 0 0 0,0 0 0 0 0,-1 0 0 0 0,0 0 0 0 0,1 0 0 0 0,-1 0 0 0 0,1-1 0 0 0,-1 1 0 0 0,0 0 0 0 0,0-1 0 0 0,0 1 0 0 0,0-1 0 0 0,0 0 0 0 0,0 1 0 0 0,0-1-1 0 0,-1 0 1 0 0,1 1 0 0 0,-1-1 0 0 0,1-1-31 0 0,20-96 458 0 0,-19 81-538 0 0,41-227-564 0 0,-40 239 566 0 0,1-1 1 0 0,0 1-1 0 0,0 0 1 0 0,1 0-1 0 0,0 0 1 0 0,0 1-1 0 0,0-1 1 0 0,1 1-1 0 0,-1 1 1 0 0,1-1-1 0 0,0 1 1 0 0,1 0-1 0 0,-1 0 1 0 0,1 1-1 0 0,-1-1 1 0 0,1 2-1 0 0,0-1 1 0 0,0 1-1 0 0,1 0 1 0 0,-1 0 0 0 0,0 1-1 0 0,1 0 1 0 0,-1 0-1 0 0,1 1 1 0 0,-1 0-1 0 0,1 0 1 0 0,-1 1-1 0 0,0 0 1 0 0,1 0-1 0 0,-1 1 1 0 0,0 0-1 0 0,1 0 78 0 0,89 38-10390 0 0,-85-32 2518 0 0</inkml:trace>
  <inkml:trace contextRef="#ctx0" brushRef="#br0" timeOffset="2042.153">4988 1610 21717 0 0,'0'0'62'0'0,"0"0"-22"0"0,0 0 60 0 0,0 0 74 0 0,0 0 64 0 0,0 0-32 0 0,0 0-67 0 0,30 1-57 0 0,100 5-55 0 0,-110-6-245 0 0,0 0 0 0 0,0-2 0 0 0,0 0 1 0 0,0-1-1 0 0,-1-1 0 0 0,1-1 0 0 0,-1-1 0 0 0,0-1 0 0 0,0 0 1 0 0,10-6 217 0 0,-1 0-539 0 0,-20 11 544 0 0,0-1-1 0 0,-1 0 0 0 0,0 0 1 0 0,0-1-1 0 0,0 0 1 0 0,0 0-1 0 0,0 0 0 0 0,-1-1 1 0 0,0 0-1 0 0,0-1 1 0 0,0 1-1 0 0,-1-1 0 0 0,1 0 1 0 0,-1 0-1 0 0,-1-1 0 0 0,0 0 1 0 0,1 1-1 0 0,-2-2 1 0 0,1 1-1 0 0,-1 0 0 0 0,0-1 1 0 0,-1 1-1 0 0,0-1 0 0 0,0 0 1 0 0,0 1-1 0 0,-1-1 1 0 0,-1 0-1 0 0,1-5-4 0 0,-6 6-37 0 0,0-1 0 0 0,-1 1 0 0 0,0 0 0 0 0,0 0 0 0 0,0 1 1 0 0,-1 0-1 0 0,0 0 0 0 0,0 0 0 0 0,-1 1 0 0 0,1 0 0 0 0,-1 0 0 0 0,0 1 0 0 0,-1 0 0 0 0,1 1 1 0 0,-1 0-1 0 0,1 0 0 0 0,-1 0 0 0 0,0 1 0 0 0,0 1 0 0 0,0 0 0 0 0,0 0 0 0 0,0 0 0 0 0,0 1 0 0 0,0 1 1 0 0,-1 0-1 0 0,1 0 0 0 0,-4 1 37 0 0,2 0 44 0 0,0 1-1 0 0,0 1 1 0 0,0-1 0 0 0,0 2 0 0 0,0-1-1 0 0,1 1 1 0 0,0 1 0 0 0,0 0 0 0 0,0 1-1 0 0,1-1 1 0 0,0 2 0 0 0,1-1 0 0 0,-1 1-1 0 0,1 1 1 0 0,1 0 0 0 0,-2 2-44 0 0,5-7-5 0 0,0 0 0 0 0,1 1 0 0 0,0-1 0 0 0,0 0 0 0 0,0 1 0 0 0,1 0 0 0 0,0 0-1 0 0,-1 0 1 0 0,2 0 0 0 0,-1 0 0 0 0,0 0 0 0 0,1 0 0 0 0,0 1 0 0 0,1-1 0 0 0,-1 0 0 0 0,1 1 0 0 0,0-1 0 0 0,0 1 0 0 0,0-1 0 0 0,1 0 0 0 0,0 1-1 0 0,0-1 1 0 0,1 0 0 0 0,-1 0 0 0 0,1 0 0 0 0,0 0 0 0 0,0 0 0 0 0,1 0 0 0 0,-1 0 0 0 0,1-1 0 0 0,0 1 0 0 0,1-1 0 0 0,-1 0 0 0 0,1 0 0 0 0,0 1 5 0 0,82 35-2901 0 0,9-35-6903 0 0,-91-5 9134 0 0,16 0-5673 0 0</inkml:trace>
  <inkml:trace contextRef="#ctx0" brushRef="#br0" timeOffset="2908.589">5839 1241 18764 0 0,'0'0'1235'0'0,"0"0"-534"0"0,0 0-294 0 0,0 0-233 0 0,0 0-217 0 0,0 0-192 0 0,0 0-152 0 0,0 0 39 0 0,0 0 131 0 0,0 0 148 0 0,0 0 151 0 0,0 0 16 0 0,0 0-17 0 0,9 22-12 0 0,61 172 158 0 0,-15-85-360 0 0,-53-106 127 0 0,0-1 0 0 0,0 0 0 0 0,1 0 0 0 0,-1 0 0 0 0,1 0 0 0 0,-1 0 0 0 0,1-1 0 0 0,0 1 0 0 0,0-1 0 0 0,-1 1 1 0 0,1-1-1 0 0,0 0 0 0 0,0 0 0 0 0,0 0 0 0 0,0-1 0 0 0,1 1 0 0 0,-1-1 0 0 0,0 0 0 0 0,0 0 0 0 0,0 0 0 0 0,0 0 0 0 0,0 0 0 0 0,0-1 0 0 0,1 1 0 0 0,-1-1 0 0 0,0 0 0 0 0,0 0 0 0 0,0 0 0 0 0,-1 0 0 0 0,1-1 0 0 0,0 1 0 0 0,0-1 0 0 0,-1 1 1 0 0,1-1-1 0 0,-1 0 0 0 0,1 0 0 0 0,-1-1 6 0 0,320-255 108 0 0,-320 256-75 0 0,1 1 1 0 0,-1-1 0 0 0,0 1-1 0 0,1 0 1 0 0,-1 0 0 0 0,1 0-1 0 0,-1 0 1 0 0,1 0 0 0 0,-1 1-1 0 0,1-1 1 0 0,0 1-1 0 0,0-1 1 0 0,-1 1 0 0 0,1 0-1 0 0,0 0 1 0 0,-1 0 0 0 0,1 1-1 0 0,0-1 1 0 0,-1 1 0 0 0,1-1-1 0 0,0 1 1 0 0,-1 0 0 0 0,1 0-1 0 0,-1 0 1 0 0,1 0 0 0 0,-1 1-1 0 0,0-1 1 0 0,0 1 0 0 0,1-1-1 0 0,-1 1 1 0 0,0 0 0 0 0,0 0-1 0 0,0-1 1 0 0,-1 2-1 0 0,1-1 1 0 0,0 0 0 0 0,-1 0-1 0 0,1 0 1 0 0,-1 1 0 0 0,1 2-34 0 0,41 113 785 0 0,-39-99-727 0 0,-3-17-48 0 0,48 126-167 0 0,-47-125 122 0 0,-1 0-1 0 0,1 0 1 0 0,0 0 0 0 0,0 0-1 0 0,0-1 1 0 0,0 1 0 0 0,0-1 0 0 0,1 1-1 0 0,-1-1 1 0 0,1 0 0 0 0,-1 0-1 0 0,1 0 1 0 0,0-1 0 0 0,0 1-1 0 0,0 0 1 0 0,0-1 0 0 0,0 0-1 0 0,0 0 1 0 0,0 0 0 0 0,0 0-1 0 0,1 0 1 0 0,-1-1 0 0 0,0 1-1 0 0,0-1 1 0 0,1 0 0 0 0,-1 0-1 0 0,0 0 1 0 0,1 0 0 0 0,-1-1-1 0 0,0 0 1 0 0,0 1 0 0 0,1-1-1 0 0,-1 0 1 0 0,0 0 0 0 0,0-1-1 0 0,0 1 1 0 0,0-1 0 0 0,2-1 35 0 0,255-216-372 0 0,-250 216 457 0 0,0 0 0 0 0,0 1 0 0 0,0 1 0 0 0,0-1 0 0 0,1 2 0 0 0,-1-1 0 0 0,0 1 0 0 0,1 1 0 0 0,-1 0 0 0 0,0 1 0 0 0,0-1 0 0 0,0 2 0 0 0,0 0 0 0 0,0 0-1 0 0,0 1 1 0 0,-1 0 0 0 0,0 0 0 0 0,0 1 0 0 0,0 0 0 0 0,0 1 0 0 0,-1 0 0 0 0,0 0 0 0 0,0 1 0 0 0,0 0 0 0 0,4 6-85 0 0,41 24 58 0 0,-35-25-75 0 0,-1-2 1 0 0,2 1 0 0 0,-1-2-1 0 0,1-1 1 0 0,1 0 0 0 0,0-2-1 0 0,0 0 1 0 0,0-1 0 0 0,0-1-1 0 0,1-1 1 0 0,0 0 0 0 0,-1-2-1 0 0,1 0 1 0 0,0-2 0 0 0,0 0-1 0 0,0-1 1 0 0,-1-2 0 0 0,1 0-1 0 0,-1-1 1 0 0,0 0 0 0 0,9-5 16 0 0,-9 2-102 0 0,-1 0 0 0 0,1-1 0 0 0,-1-1 0 0 0,-1 0 0 0 0,0-2 0 0 0,-1 0 0 0 0,0-1 0 0 0,0 0 0 0 0,-2-2 0 0 0,0 0 0 0 0,0 0 0 0 0,-2-2 0 0 0,0 0 0 0 0,0 0 0 0 0,0-4 102 0 0,-11 18 0 0 0,-1 1-1 0 0,1-1 0 0 0,0 0 1 0 0,-1-1-1 0 0,0 1 1 0 0,0 0-1 0 0,0 0 1 0 0,0 0-1 0 0,0-1 0 0 0,-1 1 1 0 0,0 0-1 0 0,1-1 1 0 0,-1 1-1 0 0,0 0 1 0 0,-1-1-1 0 0,1 1 0 0 0,-1 0 1 0 0,1-1-1 0 0,-1 1 1 0 0,0 0-1 0 0,0 0 1 0 0,0-1-1 0 0,-1 1 0 0 0,1 0 1 0 0,-1 0-1 0 0,0 0 1 0 0,1 1-1 0 0,-1-1 1 0 0,-1 0-1 0 0,1 1 0 0 0,0-1 1 0 0,-1 1-1 0 0,1 0 1 0 0,-1 0-1 0 0,1 0 1 0 0,-1 0-1 0 0,0 0 0 0 0,0 1 1 0 0,0-1-1 0 0,0 1 1 0 0,0 0-1 0 0,-1-1 1 0 0,1 2-1 0 0,0-1 0 0 0,0 0 1 0 0,-1 1-1 0 0,1-1 1 0 0,0 1-1 0 0,-1 0 1 0 0,1 0-1 0 0,0 0 0 0 0,-1 1 1 0 0,1-1-1 0 0,0 1 1 0 0,-1 0-1 0 0,1 0 1 0 0,-4 5 49 0 0,0 1 0 0 0,0 0 0 0 0,1 0 0 0 0,0 0 0 0 0,1 1 0 0 0,0 0 0 0 0,0 0 0 0 0,1 0 0 0 0,0 1 0 0 0,0 0 0 0 0,0 0 0 0 0,2 0 0 0 0,-1 0 0 0 0,1 0-1 0 0,0 0 1 0 0,1 1 0 0 0,0-1 0 0 0,0 0 0 0 0,1 1 0 0 0,1-1 0 0 0,-1 1 0 0 0,2-1 0 0 0,-1 0 0 0 0,1 2-49 0 0,-2-4-6 0 0,1 0-1 0 0,-1 0 1 0 0,1 0 0 0 0,1 0-1 0 0,-1 0 1 0 0,1 0 0 0 0,1 0 0 0 0,-1-1-1 0 0,1 1 1 0 0,0-1 0 0 0,0 1-1 0 0,1-1 1 0 0,0 0 0 0 0,0-1-1 0 0,0 1 1 0 0,1-1 0 0 0,0 1-1 0 0,0-1 1 0 0,0-1 0 0 0,1 1-1 0 0,-1-1 1 0 0,1 0 0 0 0,0 0-1 0 0,1 0 1 0 0,-1-1 0 0 0,0 0-1 0 0,1-1 1 0 0,0 1 0 0 0,0-1 0 0 0,0 0-1 0 0,0-1 1 0 0,0 0 0 0 0,0 0-1 0 0,0 0 1 0 0,0-1 0 0 0,0 0 6 0 0,20 0-402 0 0,-1-1 0 0 0,1 0 0 0 0,-1-2 0 0 0,0-2 1 0 0,0 0-1 0 0,-1-1 0 0 0,1-2 0 0 0,-1-1 1 0 0,7-3 401 0 0,17-12-1078 0 0,-1-2 1 0 0,0-1 0 0 0,-3-3 0 0 0,0-2 0 0 0,-2-1 0 0 0,-1-3 0 0 0,-2-1 0 0 0,-2-2-1 0 0,21-28 1078 0 0,14-52-5533 0 0,-67 100 2530 0 0</inkml:trace>
  <inkml:trace contextRef="#ctx0" brushRef="#br0" timeOffset="3190.075">8509 0 21349 0 0,'0'0'504'0'0,"0"0"-108"0"0,0 0-228 0 0,0 0-186 0 0,0 0-16 0 0,0 0 48 0 0,0 0 73 0 0,0 0 32 0 0,16 31-18 0 0,89 176 33 0 0,-58-89-116 0 0,-6 3 0 0 0,-4 1 1 0 0,-6 2-1 0 0,-5 1 1 0 0,-6 1-1 0 0,-3 23-18 0 0,32 209-639 0 0,-20-319-1001 0 0,-30-67-5523 0 0,-6-7-920 0 0,3 21 2678 0 0</inkml:trace>
  <inkml:trace contextRef="#ctx0" brushRef="#br0" timeOffset="3410.134">8547 845 17308 0 0,'0'0'1069'0'0,"0"0"-195"0"0,0 0-177 0 0,0 0-173 0 0,0 0-120 0 0,0 0-46 0 0,0 0 15 0 0,0 0 14 0 0,28-6-18 0 0,216-36 313 0 0,-210 38-786 0 0,401-36-816 0 0,-144 29-8481 0 0,-234 18 1011 0 0,-47-3 4160 0 0</inkml:trace>
  <inkml:trace contextRef="#ctx0" brushRef="#br0" timeOffset="3856.208">9105 1432 18708 0 0,'0'0'4338'0'0,"0"0"-3256"0"0,0 0-970 0 0,0 0-236 0 0,0 0-136 0 0,0 0 30 0 0,0 0 81 0 0,0 0 90 0 0,0 0 70 0 0,0 0 10 0 0,0 0-15 0 0,28 19-29 0 0,87 60-22 0 0,69 83-641 0 0,-178-214 1665 0 0,-46-177-1084 0 0,40 226 89 0 0,0 0 1 0 0,0 0-1 0 0,0 0 1 0 0,0-1 0 0 0,1 1-1 0 0,-1 0 1 0 0,1 0-1 0 0,0 0 1 0 0,0 0 0 0 0,0 0-1 0 0,0 0 1 0 0,1 1-1 0 0,-1-1 1 0 0,1 0 0 0 0,0 1-1 0 0,0-1 1 0 0,0 1-1 0 0,0-1 1 0 0,0 1-1 0 0,0 0 1 0 0,0 0 0 0 0,1 0-1 0 0,-1 0 1 0 0,1 0-1 0 0,0 1 1 0 0,-1-1 0 0 0,1 1-1 0 0,0 0 1 0 0,0-1-1 0 0,0 1 1 0 0,0 1-1 0 0,0-1 1 0 0,0 0 0 0 0,0 1-1 0 0,0-1 1 0 0,1 1-1 0 0,-1 0 1 0 0,0 0 0 0 0,0 0-1 0 0,0 1 1 0 0,0-1-1 0 0,0 1 1 0 0,0 0 0 0 0,0 0-1 0 0,0 0 1 0 0,2 1 15 0 0,-2-2 19 0 0,277 25-1316 0 0,-166 6-7316 0 0,-94-23 1197 0 0,-16-4 1856 0 0</inkml:trace>
  <inkml:trace contextRef="#ctx0" brushRef="#br0" timeOffset="4503.28">10241 1412 24469 0 0,'0'0'611'0'0,"0"0"-424"0"0,0 0-207 0 0,0 0-176 0 0,0 0-194 0 0,0 0-157 0 0,0 0-125 0 0,0 0 28 0 0,0 0 175 0 0,0 0 213 0 0,0 0 196 0 0,0 0 81 0 0,0 0-66 0 0,8 23-57 0 0,51 127-322 0 0,-58-147 434 0 0,0-1 0 0 0,1 1 0 0 0,-1-1 0 0 0,1 0 0 0 0,0 1 0 0 0,0-1 0 0 0,0 0-1 0 0,0 0 1 0 0,0 0 0 0 0,0 0 0 0 0,0-1 0 0 0,1 1 0 0 0,-1 0 0 0 0,0-1 0 0 0,1 0 0 0 0,0 1-1 0 0,-1-1 1 0 0,1 0 0 0 0,0-1 0 0 0,-1 1 0 0 0,1 0 0 0 0,0-1 0 0 0,0 1 0 0 0,0-1 0 0 0,0 0 0 0 0,0 0-1 0 0,-1 0 1 0 0,1-1 0 0 0,0 1 0 0 0,0 0 0 0 0,0-1 0 0 0,-1 0 0 0 0,1 0 0 0 0,0 0 0 0 0,-1 0 0 0 0,1 0-1 0 0,0 0 1 0 0,-1-1 0 0 0,0 1 0 0 0,1-1 0 0 0,-1 0 0 0 0,0 0 0 0 0,0 0 0 0 0,2-1-10 0 0,94-94-594 0 0,-77 69 773 0 0,-1-1 0 0 0,-2-1 0 0 0,-1 0 0 0 0,-1-1 0 0 0,-1-1 0 0 0,6-25-179 0 0,-3 93-169 0 0,281 892 358 0 0,-218-690 138 0 0,-80-233-252 0 0,0 1 0 0 0,0-1 0 0 0,-1 1-1 0 0,0-1 1 0 0,0 1 0 0 0,0 0 0 0 0,-1-1 0 0 0,1 1 0 0 0,-1-1-1 0 0,-1 1 1 0 0,1-1 0 0 0,-1 0 0 0 0,0 1 0 0 0,0-1-1 0 0,0 0 1 0 0,-1 0 0 0 0,0 0 0 0 0,0-1 0 0 0,0 1 0 0 0,0-1-1 0 0,-1 1 1 0 0,0-1 0 0 0,0 0 0 0 0,0 0 0 0 0,0-1-1 0 0,-3 2-74 0 0,-131 73 568 0 0,133-76-566 0 0,-103 34-15 0 0,-1-5 0 0 0,-2-4-1 0 0,0-5 1 0 0,-2-5 0 0 0,0-5-1 0 0,-1-5 1 0 0,1-5 0 0 0,-18-6 13 0 0,-337 2-2732 0 0,368 0-1978 0 0,1 0-3849 0 0,77 0-575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4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24965 0 0,'0'0'-16'0'0,"0"0"-570"0"0,0 0-216 0 0,0 0 137 0 0,0 0 286 0 0,0 0 304 0 0,0 0 164 0 0,0 0-15 0 0,19 28-49 0 0,58 91-53 0 0,-62-94-370 0 0,-2 0 0 0 0,0 1 0 0 0,-2 1 0 0 0,-1 0-1 0 0,-1 0 1 0 0,-1 1 0 0 0,-2 1 0 0 0,0-1 0 0 0,-2 1 0 0 0,0 17 398 0 0,-4-39-126 0 0,11 323-2839 0 0,-10-339 9434 0 0,4-49-6671 0 0,-4-293-1529 0 0,-1 341 1751 0 0,1 1 0 0 0,0-1 0 0 0,1 0 0 0 0,0 1 0 0 0,1-1 0 0 0,0 1 0 0 0,0 0 1 0 0,1 0-1 0 0,0 0 0 0 0,1 0 0 0 0,0 0 0 0 0,0 1 0 0 0,1 0 0 0 0,0 0 0 0 0,1 1 1 0 0,-1 0-1 0 0,1 0 0 0 0,1 0 0 0 0,-1 1 0 0 0,1 0 0 0 0,0 1 0 0 0,0-1 0 0 0,1 1 0 0 0,0 1 1 0 0,0 0-1 0 0,0 0 0 0 0,0 1 0 0 0,0 0 0 0 0,1 1 0 0 0,0 0 0 0 0,-1 0 0 0 0,1 1 1 0 0,0 0-1 0 0,0 1 0 0 0,0 0-20 0 0,129 17-1159 0 0,-95-1-1721 0 0,-1 4-3414 0 0,-24-10-3847 0 0</inkml:trace>
  <inkml:trace contextRef="#ctx0" brushRef="#br0" timeOffset="515.889">1025 548 23541 0 0,'0'0'-184'0'0,"0"0"-172"0"0,0 0 44 0 0,0 0 104 0 0,0 0 174 0 0,0 0 100 0 0,0 0-41 0 0,0 0-84 0 0,0 0-179 0 0,29 5-294 0 0,92 14-335 0 0,-107-16 118 0 0,0-1 1 0 0,0-1 0 0 0,0 0-1 0 0,0-1 1 0 0,0 0 0 0 0,0-1-1 0 0,-1-1 1 0 0,1 0-1 0 0,0-1 1 0 0,-1 0 0 0 0,1-1-1 0 0,-1 0 1 0 0,0-2 0 0 0,10-4 748 0 0,34-47-354 0 0,-55 55 436 0 0,0-1 0 0 0,0 1 0 0 0,0-1 0 0 0,0 0 0 0 0,0 0 0 0 0,-1 0 0 0 0,1 0 0 0 0,-1 0 0 0 0,0 0 0 0 0,0 0 0 0 0,0-1 0 0 0,0 1 0 0 0,-1 0 0 0 0,1 0 0 0 0,-1-1 0 0 0,0 1 0 0 0,0-1 0 0 0,0 1 0 0 0,-1 0 0 0 0,1 0 0 0 0,-1-1 0 0 0,1 1 0 0 0,-1 0 0 0 0,0 0 0 0 0,-1-1 0 0 0,1 1 0 0 0,0 0 0 0 0,-1 0 0 0 0,0 0 0 0 0,1 1 0 0 0,-1-1 0 0 0,0 0 0 0 0,-1 1 0 0 0,1-1 0 0 0,0 1 0 0 0,-1 0 0 0 0,1 0 0 0 0,-1 0 0 0 0,0 0 0 0 0,0 0 0 0 0,1 0 0 0 0,-1 1 0 0 0,0-1 0 0 0,-1 1 0 0 0,1 0-82 0 0,-9-4-93 0 0,1 1 1 0 0,-1 0-1 0 0,0 1 1 0 0,0 0-1 0 0,0 1 1 0 0,-1 1-1 0 0,1 0 0 0 0,0 0 1 0 0,-1 1-1 0 0,1 1 1 0 0,-11 1 92 0 0,4 3 375 0 0,0 0 0 0 0,1 1 1 0 0,-1 1-1 0 0,1 1 0 0 0,0 0 0 0 0,1 1 1 0 0,0 1-1 0 0,1 1 0 0 0,0 0 1 0 0,-15 14-376 0 0,30-24 51 0 0,-1 1 1 0 0,0-1 0 0 0,1 0 0 0 0,0 1 0 0 0,-1 0 0 0 0,1-1 0 0 0,0 1 0 0 0,0 0 0 0 0,0-1 0 0 0,0 1 0 0 0,0 0 0 0 0,0 0 0 0 0,0 0 0 0 0,0 0 0 0 0,1 0 0 0 0,-1 0 0 0 0,1 0 0 0 0,0 0 0 0 0,0 0 0 0 0,-1 0 0 0 0,1 0 0 0 0,0 0 0 0 0,1 0 0 0 0,-1 1 0 0 0,0-1 0 0 0,1 0 0 0 0,-1 0 0 0 0,1 0 0 0 0,-1 0 0 0 0,1 0 0 0 0,0-1 0 0 0,0 1 0 0 0,0 0 0 0 0,0 0 0 0 0,0 0 0 0 0,1-1 0 0 0,-1 1 0 0 0,0-1 0 0 0,1 1 0 0 0,-1-1 0 0 0,1 1 0 0 0,-1-1 0 0 0,1 0 0 0 0,0 0 0 0 0,0 0 0 0 0,0 0 0 0 0,-1 0 0 0 0,1 0 0 0 0,1 0-52 0 0,98 32 1312 0 0,319-58-173 0 0,-284 82-1049 0 0,-69-20-2080 0 0,7-18-4967 0 0,-37-19-67 0 0,-25-1 1471 0 0</inkml:trace>
  <inkml:trace contextRef="#ctx0" brushRef="#br0" timeOffset="1033.91">2232 306 16716 0 0,'0'0'2228'0'0,"0"0"-1376"0"0,0 0-712 0 0,0 0-364 0 0,0 0-108 0 0,0 0 40 0 0,0 0 123 0 0,0 0 163 0 0,0 0 54 0 0,0 0-16 0 0,0 0-49 0 0,0 0-38 0 0,0 0-59 0 0,21 22-73 0 0,102 99-298 0 0,-120-118 499 0 0,1 0 0 0 0,-1-1 1 0 0,0 1-1 0 0,1-1 1 0 0,0 1-1 0 0,0-1 1 0 0,0 0-1 0 0,0 0 0 0 0,0-1 1 0 0,0 1-1 0 0,0-1 1 0 0,1 0-1 0 0,-1 0 1 0 0,0-1-1 0 0,1 1 1 0 0,-1-1-1 0 0,0 0 0 0 0,1 0 1 0 0,-1 0-1 0 0,1-1 1 0 0,-1 0-1 0 0,0 1 1 0 0,0-2-1 0 0,1 1 0 0 0,-1 0 1 0 0,0-1-1 0 0,0 0 1 0 0,0 0-1 0 0,0 0 1 0 0,-1 0-1 0 0,1 0 0 0 0,0-1 1 0 0,-1 0-1 0 0,0 0 1 0 0,0 0-1 0 0,1 0 1 0 0,-2 0-1 0 0,1-1 1 0 0,0 1-1 0 0,-1-1 0 0 0,0 0 1 0 0,0 0-1 0 0,0 0 1 0 0,0 0-1 0 0,0 0 1 0 0,-1 0-1 0 0,0 0 0 0 0,0 0 1 0 0,0-1-1 0 0,0 1 1 0 0,-1-3-15 0 0,53 112 1981 0 0,-12-19-1906 0 0,-4 1 0 0 0,-4 2 0 0 0,-3 1 0 0 0,-5 2 0 0 0,-3 0 0 0 0,-5 2-1 0 0,-3 0 1 0 0,-3 34-75 0 0,-8-108 104 0 0,-1 1-1 0 0,0 0 0 0 0,-2 0 1 0 0,0 0-1 0 0,-2 0 1 0 0,0 0-1 0 0,-2-1 0 0 0,0 1 1 0 0,-1-1-1 0 0,-1 0 0 0 0,-1 0 1 0 0,0 0-1 0 0,-2-1 1 0 0,0 0-1 0 0,-2-1 0 0 0,0 0 1 0 0,0-1-1 0 0,-2 0 1 0 0,0-1-1 0 0,-1 0 0 0 0,0-1 1 0 0,-2 0-1 0 0,-10 7-103 0 0,-34 7-63 0 0,0-3-1 0 0,-2-3 1 0 0,-1-2-1 0 0,-1-3 1 0 0,0-3-1 0 0,-1-3 1 0 0,-1-2-1 0 0,0-4 1 0 0,0-2-1 0 0,-31-4 64 0 0,-289 6-2940 0 0,169-5-1957 0 0,2 7-5714 0 0,180-4 5865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44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171 347 22517 0 0,'0'0'-512'0'0,"0"0"-348"0"0,0 0-57 0 0,0 0 124 0 0,0 0 315 0 0,0 0 389 0 0,0 0 114 0 0,0 0 10 0 0,0 0-22 0 0,27 5-42 0 0,86 17-74 0 0,7 21-1482 0 0,-111-38 1148 0 0,0 0 0 0 0,0-1-1 0 0,1 0 1 0 0,-1-1-1 0 0,1 0 1 0 0,-1-1 0 0 0,1 0-1 0 0,0 0 1 0 0,0-1 0 0 0,0 0-1 0 0,0-1 1 0 0,0 0-1 0 0,2-1 438 0 0,-8-2 51 0 0,-1 0-1 0 0,1 0 0 0 0,-1 0 0 0 0,0 0 1 0 0,0-1-1 0 0,-1 0 0 0 0,1 1 0 0 0,-1-1 1 0 0,0 0-1 0 0,1 0 0 0 0,-2-1 1 0 0,1 1-1 0 0,0 0 0 0 0,-1 0 0 0 0,0-1 1 0 0,0 1-1 0 0,0-1 0 0 0,-1 1 0 0 0,1-1 1 0 0,-1 1-1 0 0,0-1 0 0 0,-1 0 0 0 0,1 1 1 0 0,-1-1-1 0 0,0-1-50 0 0,1 4 20 0 0,-1-13 7 0 0,-1-1 1 0 0,0 1 0 0 0,-1 0-1 0 0,-1 0 1 0 0,0 1 0 0 0,-1-1-1 0 0,0 1 1 0 0,-2 0 0 0 0,1 0-1 0 0,-2 1 1 0 0,0 0 0 0 0,0 0-1 0 0,-1 1 1 0 0,-1 0 0 0 0,0 0-1 0 0,0 1 1 0 0,-1 1-1 0 0,-1 0 1 0 0,0 0 0 0 0,0 1-1 0 0,-1 0 1 0 0,0 1 0 0 0,0 1-1 0 0,-1 0 1 0 0,0 1 0 0 0,0 1-1 0 0,-1 0 1 0 0,1 0 0 0 0,-1 2-1 0 0,0 0 1 0 0,0 0 0 0 0,-1 2-1 0 0,1 0 1 0 0,-9 0-28 0 0,15 0 91 0 0,0 0 0 0 0,0 1 0 0 0,1 0 0 0 0,-1 0 0 0 0,0 1 0 0 0,0 0 0 0 0,0 1 0 0 0,0-1 0 0 0,0 2 0 0 0,1-1 0 0 0,-1 1 0 0 0,1 1 0 0 0,0-1 0 0 0,0 1 0 0 0,0 1 0 0 0,1 0 0 0 0,-1 0 0 0 0,1 0 0 0 0,0 1 0 0 0,1 0 0 0 0,-1 0 0 0 0,1 1 0 0 0,0 0 0 0 0,1 0 0 0 0,0 0 0 0 0,0 0 0 0 0,0 1 0 0 0,1 0 0 0 0,0 0 0 0 0,1 0 0 0 0,-1 1 0 0 0,2-1 0 0 0,-2 7-91 0 0,1-5 15 0 0,0-1 1 0 0,0 1-1 0 0,1 0 0 0 0,0 0 0 0 0,1 0 0 0 0,1 0 0 0 0,-1 0 0 0 0,1 1 0 0 0,1-1 1 0 0,0 0-1 0 0,0 0 0 0 0,1 0 0 0 0,1 0 0 0 0,-1-1 0 0 0,2 1 0 0 0,-1 0 0 0 0,1-1 1 0 0,1 0-1 0 0,-1 0 0 0 0,2 0 0 0 0,-1-1 0 0 0,1 0 0 0 0,0 0 0 0 0,1 0 0 0 0,0-1 1 0 0,0 1-1 0 0,1-2 0 0 0,0 1 0 0 0,0-1 0 0 0,0-1 0 0 0,1 1 0 0 0,0-1 0 0 0,0-1 1 0 0,0 0-1 0 0,0 0 0 0 0,1 0 0 0 0,0-2 0 0 0,4 2-15 0 0,15-5 43 0 0,1-1 1 0 0,-1-1-1 0 0,1-1 0 0 0,-1-2 1 0 0,0-1-1 0 0,-1-1 0 0 0,0-1 0 0 0,0-2 1 0 0,-1-1-1 0 0,-1-1 0 0 0,0-1 1 0 0,0-1-1 0 0,-2-2 0 0 0,1-1-43 0 0,-18 14 22 0 0,15-9-40 0 0,-19 9 98 0 0,0 0 1 0 0,1 1-1 0 0,-1 0 0 0 0,1 0 0 0 0,0 0 1 0 0,0 0-1 0 0,0 1 0 0 0,0 0 0 0 0,1-1 0 0 0,-1 1 1 0 0,1 1-1 0 0,-1-1 0 0 0,1 1 0 0 0,0 0 1 0 0,-1 0-1 0 0,1 0 0 0 0,0 1 0 0 0,0-1 1 0 0,0 1-1 0 0,0 0 0 0 0,-1 1 0 0 0,1-1 1 0 0,0 1-1 0 0,0 0 0 0 0,0 0 0 0 0,-1 0 1 0 0,1 1-1 0 0,-1 0 0 0 0,1 0 0 0 0,-1 0 1 0 0,0 0-1 0 0,0 1 0 0 0,2 0-80 0 0,33 44 453 0 0,65 55-642 0 0,-99-99 151 0 0,-1-1-1 0 0,1 0 0 0 0,-1 0 0 0 0,1 0 1 0 0,0-1-1 0 0,0 0 0 0 0,0 0 0 0 0,0 0 0 0 0,0 0 1 0 0,0-1-1 0 0,0 1 0 0 0,0-1 0 0 0,0-1 0 0 0,0 1 1 0 0,0-1-1 0 0,0 0 0 0 0,0 0 0 0 0,0 0 1 0 0,0-1-1 0 0,-1 0 0 0 0,1 1 0 0 0,0-2 0 0 0,-1 1 1 0 0,0-1-1 0 0,1 1 0 0 0,-1-1 0 0 0,3-3 39 0 0,24-20-199 0 0,-1-2 1 0 0,-1-1-1 0 0,-2-1 0 0 0,-1-2 0 0 0,16-24 199 0 0,-8 11 111 0 0,71-92 1328 0 0,-70 178-1332 0 0,11 46 468 0 0,-43-76-631 0 0,1 0 0 0 0,0-1 0 0 0,0 1 0 0 0,1-1 0 0 0,0 0 0 0 0,1 0 0 0 0,0 0 0 0 0,0-1 1 0 0,1 0-1 0 0,1 0 0 0 0,-1-1 0 0 0,1 0 0 0 0,1 0 0 0 0,-1 0 0 0 0,2-2 0 0 0,-1 1 0 0 0,0-1 0 0 0,1 0 1 0 0,0-1-1 0 0,1 0 0 0 0,-1-1 0 0 0,1 0 0 0 0,0 0 0 0 0,0-1 0 0 0,0-1 0 0 0,7 1 56 0 0,3-7-20 0 0,-1-1-1 0 0,0-1 1 0 0,-1-1-1 0 0,1-1 1 0 0,-1-1 0 0 0,-1 0-1 0 0,0-1 1 0 0,0-1-1 0 0,-1-1 1 0 0,0-1-1 0 0,-1 0 1 0 0,0-1-1 0 0,-1 0 1 0 0,10-14 20 0 0,9-3 10 0 0,146-129 374 0 0,-177 160-353 0 0,1 1 0 0 0,-1-1 0 0 0,1 0 0 0 0,-1 1 0 0 0,1 0 1 0 0,-1 0-1 0 0,1 0 0 0 0,-1 0 0 0 0,0 0 0 0 0,1 1 0 0 0,-1-1 0 0 0,0 1 0 0 0,0 0 0 0 0,0 0 0 0 0,0 0 0 0 0,-1 1 0 0 0,1-1 0 0 0,0 0 0 0 0,-1 1 0 0 0,0 0 0 0 0,0 0 0 0 0,0 0 1 0 0,0 0-1 0 0,0 0 0 0 0,0 0 0 0 0,-1 0 0 0 0,1 0 0 0 0,-1 1 0 0 0,0-1 0 0 0,0 1 0 0 0,0-1 0 0 0,-1 1 0 0 0,1-1 0 0 0,-1 1 0 0 0,0-1 0 0 0,0 2-31 0 0,6 9 0 0 0,-4-9 10 0 0,0 4-24 0 0,0-1 0 0 0,0 0-1 0 0,1 0 1 0 0,0 1 0 0 0,0-1 0 0 0,1-1-1 0 0,0 1 1 0 0,0-1 0 0 0,1 1 0 0 0,0-1 0 0 0,0-1-1 0 0,0 1 1 0 0,1-1 0 0 0,0 0 0 0 0,1 0-1 0 0,-1 0 1 0 0,1-1 0 0 0,0 0 0 0 0,1-1-1 0 0,-1 1 1 0 0,1-1 0 0 0,0-1 0 0 0,0 0 0 0 0,0 0-1 0 0,0 0 1 0 0,0-1 0 0 0,1 0 0 0 0,5 0 14 0 0,7-7 14 0 0,0-1 0 0 0,0 0 1 0 0,0-2-1 0 0,-1-1 0 0 0,0 0 0 0 0,-1-1 1 0 0,0-1-1 0 0,-1-1 0 0 0,0-1 1 0 0,0 0-1 0 0,-2-1 0 0 0,0-1 0 0 0,0-1 1 0 0,-1 0-1 0 0,8-14-14 0 0,7 0 100 0 0,-17 16-66 0 0,-12 12-23 0 0,0 0 1 0 0,-1 0-1 0 0,1 0 1 0 0,0 0-1 0 0,0 0 1 0 0,0 1-1 0 0,1-1 1 0 0,-1 1-1 0 0,0-1 1 0 0,1 1-1 0 0,-1-1 1 0 0,1 1-1 0 0,-1-1 1 0 0,1 1-1 0 0,0 0 1 0 0,-1 0-1 0 0,1 0 1 0 0,0 0-1 0 0,0 0 1 0 0,0 1-1 0 0,0-1 1 0 0,0 0-1 0 0,0 1 1 0 0,0 0-1 0 0,0-1 1 0 0,0 1-1 0 0,0 0 1 0 0,0 0-1 0 0,0 0 1 0 0,0 0-1 0 0,0 0 1 0 0,0 1-1 0 0,0-1 1 0 0,0 0-1 0 0,0 1 1 0 0,0 0 0 0 0,0-1-1 0 0,0 1 1 0 0,0 0-1 0 0,-1 0 1 0 0,1 0-1 0 0,0 0 1 0 0,1 2-12 0 0,61 86 549 0 0,-59-79-579 0 0,0 1 0 0 0,0-1-1 0 0,1-1 1 0 0,0 1 0 0 0,1-1-1 0 0,0 0 1 0 0,0 0 0 0 0,1-1-1 0 0,0 0 1 0 0,1-1 0 0 0,0 1-1 0 0,0-2 1 0 0,0 1 0 0 0,1-1-1 0 0,0-1 1 0 0,0 0 0 0 0,1 0-1 0 0,-1-1 1 0 0,1 0 0 0 0,0-1 0 0 0,0 0-1 0 0,5 0 31 0 0,0-4-26 0 0,1-2-1 0 0,0 0 0 0 0,0 0 1 0 0,-1-2-1 0 0,0 0 1 0 0,0-1-1 0 0,0 0 0 0 0,-1-1 1 0 0,0-1-1 0 0,0-1 1 0 0,-1 0-1 0 0,0-1 0 0 0,0 0 1 0 0,-1-1-1 0 0,-1-1 0 0 0,0 0 1 0 0,-1 0-1 0 0,10-13 27 0 0,70-60 661 0 0,-38 139-107 0 0,-24-13-302 0 0,-25-32-301 0 0,0 0 0 0 0,1 0 0 0 0,-1-1 0 0 0,2 1 0 0 0,-1-1 0 0 0,1 0 0 0 0,1-1 0 0 0,-1 0 1 0 0,1 0-1 0 0,0 0 0 0 0,1-1 0 0 0,0 1 0 0 0,0-2 0 0 0,0 1 0 0 0,0-1 0 0 0,1-1 0 0 0,0 0 0 0 0,0 0 0 0 0,0 0 1 0 0,1-1-1 0 0,-1-1 0 0 0,1 0 0 0 0,-1 0 0 0 0,1 0 0 0 0,0-2 0 0 0,0 1 0 0 0,0-1 0 0 0,0 0 0 0 0,4-2 49 0 0,5-4-55 0 0,1-2 0 0 0,-1-1 0 0 0,-1 0 0 0 0,0-1 0 0 0,0-1 0 0 0,-1-1 0 0 0,0 0 0 0 0,-1-1 0 0 0,-1-1 0 0 0,12-12 55 0 0,37-31 895 0 0,-59 58-845 0 0,-1-1 1 0 0,0 0 0 0 0,0 1 0 0 0,0 0-1 0 0,0 0 1 0 0,0 0 0 0 0,0 1 0 0 0,0 0 0 0 0,0-1-1 0 0,0 1 1 0 0,0 0 0 0 0,-1 1 0 0 0,1-1-1 0 0,-1 1 1 0 0,0-1 0 0 0,0 1 0 0 0,0 0 0 0 0,0 0-1 0 0,0 1 1 0 0,0-1 0 0 0,-1 1 0 0 0,0-1-1 0 0,1 1 1 0 0,-2 0 0 0 0,3 3-51 0 0,2 1 57 0 0,13 17-214 0 0,114 124-2196 0 0,-80-110-2526 0 0,7-11-4043 0 0,-44-23 2838 0 0</inkml:trace>
  <inkml:trace contextRef="#ctx0" brushRef="#br0" timeOffset="521.48">4871 268 11410 0 0,'0'0'747'0'0,"0"0"177"0"0,0 0 291 0 0,0 0-29 0 0,0 0-186 0 0,0 0-324 0 0,0 0-230 0 0,0 0-115 0 0,0 0-75 0 0,0 0-52 0 0,0 0-83 0 0,27 7-44 0 0,126 35 58 0 0,-141-39-140 0 0,-1 0-1 0 0,0-1 1 0 0,1 0 0 0 0,-1-1-1 0 0,1 0 1 0 0,-1-1 0 0 0,1-1-1 0 0,-1 0 1 0 0,1 0 0 0 0,-1-1-1 0 0,0 0 1 0 0,1-1 0 0 0,-1-1-1 0 0,0 0 1 0 0,-1 0 0 0 0,1-1-1 0 0,-1 0 1 0 0,0-1 0 0 0,0 0-1 0 0,0 0 1 0 0,-1-1 0 0 0,0-1-1 0 0,-1 1 1 0 0,1-1 0 0 0,-2-1-1 0 0,1 0 1 0 0,-1 0 0 0 0,0 0-1 0 0,-1-1 1 0 0,0 0 0 0 0,-1 0-1 0 0,4-9 6 0 0,-8 16-133 0 0,-1-1 0 0 0,1 0 1 0 0,-1 0-1 0 0,1 1 0 0 0,-1-1 0 0 0,0 0 0 0 0,-1 0 0 0 0,1 1 0 0 0,-1-1 0 0 0,0 0 0 0 0,1 1 0 0 0,-2-1 1 0 0,1 0-1 0 0,0 1 0 0 0,-1-1 0 0 0,1 1 0 0 0,-1 0 0 0 0,0 0 0 0 0,0 0 0 0 0,-1-1 0 0 0,1 2 0 0 0,-1-1 0 0 0,1 0 1 0 0,-1 0-1 0 0,0 1 0 0 0,0 0 0 0 0,0-1 0 0 0,0 1 0 0 0,0 0 0 0 0,-1 1 0 0 0,1-1 0 0 0,0 1 0 0 0,-1-1 0 0 0,0 1 1 0 0,1 0-1 0 0,-1 0 0 0 0,-2 0 133 0 0,-5-2-15 0 0,1 1 0 0 0,-1 0 1 0 0,1 1-1 0 0,-1 0 1 0 0,0 0-1 0 0,1 1 0 0 0,-1 0 1 0 0,0 1-1 0 0,1 1 0 0 0,-1 0 1 0 0,1 0-1 0 0,-1 1 1 0 0,0 0 14 0 0,2 0 136 0 0,0 0 0 0 0,1 0 0 0 0,-1 1 0 0 0,1 0 0 0 0,0 0 0 0 0,0 1 0 0 0,1 0 0 0 0,-1 1 0 0 0,1 0 0 0 0,0 0 0 0 0,1 0 0 0 0,-1 1 1 0 0,1 0-1 0 0,1 0 0 0 0,-1 0 0 0 0,1 1 0 0 0,1 0 0 0 0,-1 0 0 0 0,1 0 0 0 0,1 0 0 0 0,-1 1 0 0 0,1 0 0 0 0,1 0 0 0 0,0-1 0 0 0,0 1 0 0 0,1 0 1 0 0,0 1-1 0 0,0-1 0 0 0,1 0 0 0 0,0 2-136 0 0,9-2 95 0 0,-1 0 1 0 0,2-1 0 0 0,-1 0-1 0 0,1-1 1 0 0,0 0 0 0 0,1 0-1 0 0,0-1 1 0 0,0-1 0 0 0,0 0-1 0 0,0 0 1 0 0,1-1-1 0 0,0-1 1 0 0,0 1 0 0 0,0-2-1 0 0,0 0 1 0 0,0 0 0 0 0,1-2-1 0 0,-1 1 1 0 0,0-1 0 0 0,1-1-1 0 0,-1 0 1 0 0,0-1 0 0 0,0 0-1 0 0,5-2-95 0 0,-11 3 23 0 0,150-22 369 0 0,-136 17-286 0 0,0 1-1 0 0,1 0 0 0 0,-1 2 0 0 0,1 0 1 0 0,0 1-1 0 0,0 1 0 0 0,1 1 0 0 0,-1 1 0 0 0,0 1 1 0 0,-1 1-1 0 0,1 1 0 0 0,0 1 0 0 0,-1 0 1 0 0,0 2-1 0 0,0 0 0 0 0,-1 1 0 0 0,2 2-105 0 0,62 49 128 0 0,-43-29-3263 0 0,1-2-7518 0 0,-34-23 2282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13.8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6067.9082"/>
      <inkml:brushProperty name="anchorY" value="-17506.04688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7965.75586"/>
      <inkml:brushProperty name="anchorY" value="-18504.41406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86.20703"/>
      <inkml:brushProperty name="anchorY" value="-19781.35742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848.86328"/>
      <inkml:brushProperty name="anchorY" value="-18955.10156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223.30078"/>
      <inkml:brushProperty name="anchorY" value="-20348.53906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78.16406"/>
      <inkml:brushProperty name="anchorY" value="-21682.45508"/>
      <inkml:brushProperty name="scaleFactor" value="0.5"/>
    </inkml:brush>
  </inkml:definitions>
  <inkml:trace contextRef="#ctx0" brushRef="#br0">11 365 6345 0 0,'0'0'0'0'0,"0"0"1329"0"0,0 0 176 0 0,0 0 34 0 0,0 0-288 0 0,0 0-167 0 0,0 0-283 0 0,0 0-359 0 0,0 0-347 0 0,0 0-396 0 0,0 0-369 0 0,0 0 117 0 0,0 0 107 0 0,0 0 273 0 0,-5-15 328 0 0,2 3-39 0 0,1 5 57 0 0,2 9 30 0 0,3 8 2 0 0,2 10 2 0 0,3 8 1 0 0,2 7-75 0 0,2 5-6 0 0,1 5-40 0 0,1 4-22 0 0,1 1 12 0 0,2 2-6 0 0,0 1 20 0 0,2-3 22 0 0,2-2-52 0 0,1-5-1 0 0,2-6 8 0 0,0-6 4 0 0,0-6 111 0 0,0-6 91 0 0,0-7 83 0 0,-2-4 147 0 0,-2-4 35 0 0,-1-4 116 0 0,-2-4-61 0 0,-2-4-47 0 0,-1-4-87 0 0,-2-3-140 0 0,-1-4-25 0 0,0-4-63 0 0,0-3-29 0 0,-1-5 30 0 0,0-2-78 0 0,0-3 13 0 0,-1-3-7 0 0,0-1-1 0 0,-1-1 10 0 0,-1-2-13 0 0,-1-1-24 0 0,-2-1-2 0 0,-2 1-20 0 0,0 1 32 0 0,-2 1-58 0 0,0 2-20 0 0,0 1-33 0 0,0 4-50 0 0,0 1-9 0 0,-1 4-68 0 0,1 3-86 0 0,1 4-149 0 0,2 2-227 0 0,1 3-267 0 0,2 3-348 0 0,2 4-426 0 0,4 2-467 0 0,2 3-528 0 0,2 3-445 0 0,2 1 645 0 0,0 3-5002 0 0,-4 0 9180 0 0</inkml:trace>
  <inkml:trace contextRef="#ctx0" brushRef="#br1" timeOffset="681.955">759 768 16756 0 0,'0'0'0'0'0,"0"0"504"0"0,0 0-1550 0 0,0 0 359 0 0,0 0-169 0 0,0 0 316 0 0,0 0 729 0 0,0 0-27 0 0,0 0 202 0 0,0 0 107 0 0,0 0 95 0 0,0 0 5 0 0,0 0-17 0 0,0 0-93 0 0,0 0-58 0 0,22-4-75 0 0,5-4-44 0 0,4-3-80 0 0,2-4-49 0 0,0-1-41 0 0,-2-2-32 0 0,-2-1 31 0 0,-3 0 6 0 0,-3 1 17 0 0,-3 0 35 0 0,-3 2-46 0 0,-2 0-2 0 0,-4 2-103 0 0,-2 1-95 0 0,-3 1-92 0 0,-3 0-134 0 0,-1 2-95 0 0,-3 1-62 0 0,-1 0-229 0 0,-3 3-55 0 0,-2 2-77 0 0,-2 1 5 0 0,-2 2 186 0 0,-2 4 159 0 0,-2 3 171 0 0,-1 4 85 0 0,-2 4 90 0 0,-1 3 37 0 0,0 4 74 0 0,1 3 78 0 0,1 2 22 0 0,2 3 31 0 0,2 2 16 0 0,4 0 7 0 0,4 1-18 0 0,2-1 54 0 0,5-2-17 0 0,5-3 72 0 0,4-3 57 0 0,5-5-13 0 0,4-3 39 0 0,4-4-45 0 0,3-4-42 0 0,3-3-54 0 0,2-3-64 0 0,2-3-44 0 0,2-3-23 0 0,0-4-47 0 0,1-2 10 0 0,0-3-26 0 0,-2-1 15 0 0,-1-3 13 0 0,-3 0 25 0 0,-4-2 59 0 0,-4 0 42 0 0,-5 1 39 0 0,-5-1 52 0 0,-5 1-38 0 0,-3 1-68 0 0,-3 0-74 0 0,-4 1-78 0 0,-3-1-14 0 0,-4 0 12 0 0,-4 1-8 0 0,-2-1 11 0 0,-5 1-30 0 0,-1 1 9 0 0,-2 0 5 0 0,-1 2 7 0 0,1 1 36 0 0,0 1-9 0 0,3 3 23 0 0,2 1-4 0 0,4 3-17 0 0,2 1-78 0 0,5 1-147 0 0,2 2-263 0 0,2 0-153 0 0,4 1 93 0 0,3 0 135 0 0,3 1 256 0 0,2-1 128 0 0,3 0-20 0 0,4 0-8 0 0,1 0-28 0 0,4 0 24 0 0,3 0-2 0 0,3-1 29 0 0,2 0-16 0 0,1-1-22 0 0,0-1 26 0 0,2 0-38 0 0,-2 0-8 0 0,0 1-17 0 0,-4 1-62 0 0,-2 0-51 0 0,-5 1-55 0 0,-3 1-18 0 0,-4 2 91 0 0,-4 2 147 0 0,-3 2 187 0 0,-2 1 157 0 0,-2 2 69 0 0,-2 3-7 0 0,-1 1-13 0 0,-2 3-77 0 0,-2 2-8 0 0,0 1-69 0 0,-2 1-61 0 0,-1 1 4 0 0,1 0-84 0 0,0-1 30 0 0,1-2-32 0 0,2-2 35 0 0,1-2 8 0 0,1-2 54 0 0,3-1 34 0 0,2-2 60 0 0,3-2 34 0 0,2-1 6 0 0,4-1-155 0 0,3-2-486 0 0,3-1-570 0 0,5-2-912 0 0,3 0-1158 0 0,2-1-172 0 0,-1 0-3893 0 0,-4-1 8731 0 0</inkml:trace>
  <inkml:trace contextRef="#ctx0" brushRef="#br2" timeOffset="1218.786">1963 678 19436 0 0,'0'0'0'0'0,"0"0"-192"0"0,0 0 19 0 0,0 0-183 0 0,0 0-255 0 0,0 0 7 0 0,0 0 186 0 0,0 0 258 0 0,0 0 414 0 0,0 0 152 0 0,0 0 37 0 0,0 0-116 0 0,0 0-95 0 0,0 0-73 0 0,0 0-50 0 0,22-12-25 0 0,7-4-28 0 0,4-2-24 0 0,3-2-5 0 0,-1 2-11 0 0,-3 0-8 0 0,-2 1 1 0 0,-3 2 8 0 0,-3 1 35 0 0,-5 2 10 0 0,-4 0 55 0 0,-3 2 15 0 0,-5 1-37 0 0,-2 0-88 0 0,-2 1-98 0 0,-4 0-167 0 0,-2 0-131 0 0,-4 1-100 0 0,-2 1-37 0 0,-4 2-13 0 0,-3 1 71 0 0,-3 2 108 0 0,-3 3 104 0 0,-2 4 75 0 0,-3 3 38 0 0,0 3 10 0 0,0 2-25 0 0,1 2 10 0 0,2 2-22 0 0,2 0 14 0 0,4 1 41 0 0,3 0 35 0 0,4 1 87 0 0,4 0 45 0 0,3-1 50 0 0,2 1 41 0 0,3-2 22 0 0,2 0-1 0 0,3-1 14 0 0,3-1-13 0 0,2-3-5 0 0,2 0-36 0 0,2-2 0 0 0,1-1-40 0 0,1-1-18 0 0,2-1-26 0 0,1 0-15 0 0,1-1-26 0 0,1 1-33 0 0,-1 0-30 0 0,1 0-23 0 0,0 0 3 0 0,0 2 15 0 0,-2 1 41 0 0,0 1-11 0 0,-1 2-21 0 0,-1 2 36 0 0,-1 2-49 0 0,-2 2 14 0 0,-2 2 23 0 0,-2 2 2 0 0,-4 2 28 0 0,-2 2 4 0 0,-4 3 66 0 0,-5 0 38 0 0,-4 1 41 0 0,-5-1 60 0 0,-3-2 16 0 0,-3-4 85 0 0,-2-3 110 0 0,-1-5 22 0 0,-1-3 53 0 0,-2-6-8 0 0,0-3-86 0 0,-2-2-30 0 0,1-3-71 0 0,-2-2-72 0 0,1-3-23 0 0,0-2-48 0 0,1-2-67 0 0,2-1-23 0 0,1-1-149 0 0,1-1-177 0 0,3-2-278 0 0,3 1-565 0 0,2-1-633 0 0,4-2-1018 0 0,3 2-902 0 0,3 0-7731 0 0,2 3 14256 0 0</inkml:trace>
  <inkml:trace contextRef="#ctx0" brushRef="#br3" timeOffset="1436.694">2416 541 19388 0 0,'0'0'0'0'0,"0"0"408"0"0,0 0-466 0 0,0 0-419 0 0,0 0-337 0 0,0 0 127 0 0,0 0 232 0 0,0 0 342 0 0,0 0 205 0 0,0 0-30 0 0,0 0 44 0 0,0 0-40 0 0,0 0 12 0 0,0 0-34 0 0,0 0 8 0 0,6 15 5 0 0,1 2-40 0 0,1 1 13 0 0,1 0-62 0 0,-1-3-31 0 0,2-2-321 0 0,0-3-660 0 0,1-3-1019 0 0,2-2-1486 0 0,-1-1-8229 0 0,-2-2 14678 0 0</inkml:trace>
  <inkml:trace contextRef="#ctx0" brushRef="#br4" timeOffset="1630.676">2379 0 21941 0 0,'0'0'0'0'0,"0"0"72"0"0,0 0 0 0 0,0 0-308 0 0,0 0-500 0 0,0 0-455 0 0,0 0 109 0 0,0 0 152 0 0,0 0 449 0 0,0 0 326 0 0,0 0-453 0 0,0 0-280 0 0,0 0-468 0 0,0 0-527 0 0,19 13-499 0 0,3 3-132 0 0,2 3-5979 0 0,-4-3 10622 0 0</inkml:trace>
  <inkml:trace contextRef="#ctx0" brushRef="#br5" timeOffset="2158.169">2895 338 16892 0 0,'0'0'0'0'0,"0"0"-296"0"0,0 0-645 0 0,0 0 745 0 0,0 0 150 0 0,0 0 207 0 0,0 0-58 0 0,0 0 1 0 0,0 0-12 0 0,0 0-48 0 0,0 0 76 0 0,-5 32 2 0 0,0 3 30 0 0,1 1 71 0 0,0-5 11 0 0,1-8 67 0 0,2-7 14 0 0,0-7-55 0 0,2-5-18 0 0,1-3 32 0 0,1-1 51 0 0,2-2 89 0 0,1 1-30 0 0,3-1-104 0 0,3-2-125 0 0,1-1-122 0 0,4-2-82 0 0,2-2-58 0 0,1-1-52 0 0,2-2 7 0 0,-1 0 1 0 0,0-1-21 0 0,-1 1 63 0 0,-1 1-10 0 0,-2 0 34 0 0,-1 2 58 0 0,-3 1-5 0 0,-2 2-21 0 0,-2 2-10 0 0,-3 1-110 0 0,-1 2-74 0 0,-3 0-52 0 0,0 1 79 0 0,-1 1 147 0 0,1 1 118 0 0,-1 2 93 0 0,2 2 18 0 0,1 2-58 0 0,1 2-32 0 0,0 1-13 0 0,1 1-49 0 0,1 1-26 0 0,1-1 31 0 0,1 0 62 0 0,0-1 103 0 0,2 0 89 0 0,2-2 69 0 0,2 0-8 0 0,2-2-16 0 0,3-2-48 0 0,2-1-53 0 0,2-2-74 0 0,4-2-50 0 0,2-2-40 0 0,2-2-43 0 0,2-2 6 0 0,0-3-34 0 0,0-2-1 0 0,0-2 8 0 0,-1-1-51 0 0,-2-1 33 0 0,-2-2 7 0 0,-2-1-21 0 0,-1 0 63 0 0,-4-1-74 0 0,-2 0-4 0 0,-3 0 10 0 0,-3 0-26 0 0,-3-1 72 0 0,-4 0-40 0 0,-3 1 61 0 0,-3 0 87 0 0,-2 2 43 0 0,-4 2 51 0 0,-1 1-6 0 0,-2 3-20 0 0,-1 2-1 0 0,0 3-30 0 0,1 2-39 0 0,1 1-169 0 0,3 2-96 0 0,0 2-41 0 0,2 1 24 0 0,0 3 143 0 0,1 3 52 0 0,0 4 42 0 0,0 4 0 0 0,0 3-39 0 0,0 2-16 0 0,2 3-35 0 0,3 1-115 0 0,3 2-167 0 0,5 0-325 0 0,5 1-783 0 0,5 0-1337 0 0,3 0-1189 0 0,0-3-8106 0 0,-4-6 15098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38:40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1449 16700 0 0,'0'0'-1305'0'0,"0"0"-27"0"0,0 0 325 0 0,0 0 524 0 0,0 0 659 0 0,0 0 99 0 0,0 0-120 0 0,0 0-66 0 0,25 14-57 0 0,82 44-136 0 0,-99-53-56 0 0,0-1 0 0 0,0-1 0 0 0,1 1 0 0 0,-1-1 0 0 0,1-1 0 0 0,0 0 0 0 0,0 0 0 0 0,0 0 0 0 0,0-1 1 0 0,0-1-1 0 0,0 0 0 0 0,0 0 0 0 0,1 0 0 0 0,0-1 160 0 0,13-1-769 0 0,-6 0 252 0 0,-1 0 0 0 0,1-2 0 0 0,-1 0 0 0 0,0 0 0 0 0,0-2 0 0 0,0 0 0 0 0,-1 0 0 0 0,0-2 0 0 0,0 0 0 0 0,-1-1 0 0 0,0 0 0 0 0,-1-1 0 0 0,7-6 517 0 0,-7 6 36 0 0,-1-1-1 0 0,-1-1 0 0 0,1 0 0 0 0,-2 0 0 0 0,0-1 1 0 0,0 0-1 0 0,-1-1 0 0 0,-1 0 0 0 0,0-1 0 0 0,-1 0 0 0 0,-1 0 1 0 0,0 0-1 0 0,3-13-35 0 0,-8 21 193 0 0,0-1 1 0 0,0 1 0 0 0,0-1-1 0 0,-1 0 1 0 0,0 1 0 0 0,0-1-1 0 0,-1 0 1 0 0,0 1-1 0 0,-1-1 1 0 0,1 1 0 0 0,-1-1-1 0 0,-1 1 1 0 0,1 0 0 0 0,-1 0-1 0 0,-1 0 1 0 0,1 0-1 0 0,-1 0 1 0 0,0 1 0 0 0,-1 0-1 0 0,0 0 1 0 0,0 0-1 0 0,0 0 1 0 0,0 1 0 0 0,-1 0-1 0 0,0 0 1 0 0,0 0 0 0 0,-1 1-1 0 0,1 0 1 0 0,-1 0-1 0 0,0 0 1 0 0,0 1 0 0 0,-6-2-194 0 0,-3-1-12 0 0,0 0 0 0 0,0 1 0 0 0,0 1 0 0 0,0 1 0 0 0,-1 0 0 0 0,0 1 0 0 0,0 0 0 0 0,1 2 1 0 0,-1 0-1 0 0,0 1 0 0 0,0 0 0 0 0,1 2 0 0 0,-1 0 0 0 0,-12 4 12 0 0,10-1 7 0 0,1 0 0 0 0,-1 1 0 0 0,2 1 0 0 0,-1 1 1 0 0,1 0-1 0 0,1 1 0 0 0,-1 1 0 0 0,2 1 0 0 0,0 0 0 0 0,0 1 0 0 0,1 0 0 0 0,1 2 0 0 0,0-1 0 0 0,1 2 0 0 0,0-1 0 0 0,1 2 1 0 0,1-1-1 0 0,1 1 0 0 0,1 1 0 0 0,0 0 0 0 0,1 0 0 0 0,1 0 0 0 0,0 1 0 0 0,2 0 0 0 0,0 0 0 0 0,1 0 0 0 0,1 1 0 0 0,1-1 1 0 0,1 3-8 0 0,0-16 9 0 0,1 0 1 0 0,1-1 0 0 0,-1 1 0 0 0,1 0 0 0 0,0-1 0 0 0,0 0 0 0 0,1 1 0 0 0,-1-1 0 0 0,1 0-1 0 0,0 0 1 0 0,1-1 0 0 0,-1 1 0 0 0,1-1 0 0 0,0 1 0 0 0,0-1 0 0 0,0-1 0 0 0,1 1 0 0 0,-1 0-1 0 0,1-1 1 0 0,0 0 0 0 0,0 0 0 0 0,0 0 0 0 0,0-1 0 0 0,1 0 0 0 0,-1 0 0 0 0,1 0 0 0 0,-1-1-1 0 0,1 1 1 0 0,0-1 0 0 0,-1-1 0 0 0,1 1 0 0 0,2-1-10 0 0,189-11 256 0 0,-128-6-185 0 0,-31 6 188 0 0,0 2 0 0 0,1 1 0 0 0,0 2 0 0 0,1 2 0 0 0,-1 1 0 0 0,13 2-259 0 0,-38 4 50 0 0,0 1 0 0 0,0 0 0 0 0,-1 0-1 0 0,0 1 1 0 0,1 1 0 0 0,-2 0 0 0 0,1 1 0 0 0,-1 0-1 0 0,0 1 1 0 0,0 1 0 0 0,-1-1 0 0 0,-1 2-1 0 0,1 0 1 0 0,0 1-50 0 0,70 53-2468 0 0,14-28-5389 0 0,-84-34 5128 0 0</inkml:trace>
  <inkml:trace contextRef="#ctx0" brushRef="#br0" timeOffset="686.165">1544 1 18092 0 0,'0'0'568'0'0,"0"0"-1200"0"0,0 0-324 0 0,0 0 178 0 0,0 0 329 0 0,0 0 423 0 0,0 0 140 0 0,0 0-50 0 0,5 30-40 0 0,26 184 8 0 0,-6 835-2123 0 0,-23-1031 1953 0 0,-4-8 83 0 0,2-1-1 0 0,-1 0 0 0 0,1 1 1 0 0,1-1-1 0 0,0 0 1 0 0,0 1-1 0 0,1-1 0 0 0,0 0 1 0 0,0 0-1 0 0,1 0 1 0 0,1-1-1 0 0,-1 1 0 0 0,1-1 1 0 0,1 1-1 0 0,-1-1 1 0 0,1 0-1 0 0,1-1 0 0 0,0 1 1 0 0,0-1-1 0 0,0-1 1 0 0,1 1-1 0 0,0-1 0 0 0,6 5 56 0 0,71-28 418 0 0,23-82-7583 0 0,-94 84 6280 0 0,17-20-409 0 0,22-23 840 0 0,-13 24 3049 0 0,2 41 5478 0 0,-3 74-6102 0 0,-34-69-1625 0 0,28 96 85 0 0,31 77-974 0 0,11-87-4129 0 0,-70-94 4281 0 0,-1-1 0 0 0,1 0 0 0 0,0 0-1 0 0,0 0 1 0 0,1-1 0 0 0,-1 1-1 0 0,0-1 1 0 0,1 0 0 0 0,-1 0-1 0 0,1-1 1 0 0,0 1 0 0 0,0-1 0 0 0,0 0-1 0 0,0 0 1 0 0,-1-1 0 0 0,1 0-1 0 0,0 0 1 0 0,0 0 0 0 0,4 0 391 0 0,73-49-2396 0 0,-67 32 2606 0 0,-2-1 1 0 0,0 0-1 0 0,-1-1 0 0 0,0 0 0 0 0,-2-1 1 0 0,0 0-1 0 0,-1-1 0 0 0,0-6-210 0 0,10-54 5451 0 0,-22-2 4752 0 0,10 114-10413 0 0,0-1 0 0 0,3 0 1 0 0,0 0-1 0 0,2-1 0 0 0,1 0 0 0 0,14 22 210 0 0,56 42-2160 0 0,34-53-5417 0 0,-66-40 2971 0 0,-35 0 1336 0 0</inkml:trace>
  <inkml:trace contextRef="#ctx0" brushRef="#br0" timeOffset="931.95">1343 610 22205 0 0,'0'0'-118'0'0,"0"0"45"0"0,0 0-7 0 0,0 0-95 0 0,0 0-49 0 0,0 0-22 0 0,0 0 32 0 0,28-13 105 0 0,1-2 89 0 0,-14 7 9 0 0,1 0-1 0 0,-1 1 1 0 0,1 1-1 0 0,1 0 1 0 0,-1 1 0 0 0,1 1-1 0 0,0 0 1 0 0,0 1 0 0 0,0 1-1 0 0,2 1 12 0 0,420-12-3593 0 0,-151 20-7142 0 0,-234-4 4231 0 0</inkml:trace>
  <inkml:trace contextRef="#ctx0" brushRef="#br0" timeOffset="2019.025">3125 1432 18300 0 0,'0'0'-706'0'0,"0"0"112"0"0,0 0 150 0 0,0 0 254 0 0,0 0 224 0 0,0 0 38 0 0,0 0-82 0 0,27-15-51 0 0,88-48-57 0 0,-108 59 50 0 0,1 0 0 0 0,0 0 0 0 0,0 1 0 0 0,0 0 0 0 0,1 0 0 0 0,-1 1 0 0 0,1 0 0 0 0,-1 0 0 0 0,1 1 0 0 0,0 0 0 0 0,-1 1 0 0 0,1 0 0 0 0,0 0 0 0 0,2 1 68 0 0,20 1-465 0 0,-28-2 421 0 0,1 0 1 0 0,0 0-1 0 0,0 1 1 0 0,-1 0-1 0 0,1 0 1 0 0,0 0-1 0 0,-1 0 1 0 0,1 1-1 0 0,-1-1 0 0 0,1 1 1 0 0,-1 0-1 0 0,0 0 1 0 0,0 0-1 0 0,0 0 1 0 0,0 1-1 0 0,0-1 1 0 0,0 1-1 0 0,-1 0 1 0 0,1-1-1 0 0,-1 1 0 0 0,0 1 1 0 0,0-1-1 0 0,0 0 1 0 0,0 0-1 0 0,0 1 1 0 0,-1-1-1 0 0,1 1 1 0 0,-1-1-1 0 0,0 1 1 0 0,0 0-1 0 0,-1-1 0 0 0,1 2 44 0 0,9 132 821 0 0,-11-111-720 0 0,1-7-8 0 0,-2-13-74 0 0,0-1 1 0 0,1 1-1 0 0,0 0 1 0 0,0-1 0 0 0,0 1-1 0 0,1 0 1 0 0,0-1 0 0 0,0 1-1 0 0,0 0 1 0 0,1-1-1 0 0,0 1 1 0 0,0 0 0 0 0,0-1-1 0 0,1 1 1 0 0,-1-1 0 0 0,1 1-1 0 0,1-1 1 0 0,-1 0 0 0 0,1 0-1 0 0,0 0 1 0 0,0 0-1 0 0,0-1 1 0 0,1 1 0 0 0,0-1-1 0 0,0 0 1 0 0,0 0 0 0 0,0 0-1 0 0,0 0 1 0 0,1-1 0 0 0,0 0-1 0 0,0 0 1 0 0,0 0-1 0 0,0 0 1 0 0,0-1 0 0 0,0 0-1 0 0,1 0 1 0 0,-1 0 0 0 0,5 0-20 0 0,1-2 56 0 0,0-1 0 0 0,1-1 0 0 0,-1 0 1 0 0,0 0-1 0 0,0-1 0 0 0,0 0 0 0 0,0-1 0 0 0,0 0 1 0 0,-1-1-1 0 0,0 0 0 0 0,0-1 0 0 0,0 0 1 0 0,-1 0-1 0 0,0-1 0 0 0,0 0 0 0 0,0-1 1 0 0,-1 0-1 0 0,0 0-56 0 0,-5 8 87 0 0,0 1-1 0 0,0 0 1 0 0,0 0 0 0 0,-1 0 0 0 0,1 0-1 0 0,0 0 1 0 0,0 1 0 0 0,-1-1 0 0 0,1 1 0 0 0,-1 0-1 0 0,1 0 1 0 0,-1 0 0 0 0,0 0 0 0 0,0 0 0 0 0,1 0-1 0 0,-2 1 1 0 0,1-1 0 0 0,0 1 0 0 0,0-1-1 0 0,-1 1 1 0 0,1 0 0 0 0,-1-1 0 0 0,0 1 0 0 0,0 2-87 0 0,18 20 208 0 0,-14-20-225 0 0,0-1-1 0 0,0 1 1 0 0,1-1-1 0 0,0 0 1 0 0,0 0-1 0 0,0 0 1 0 0,1-1 0 0 0,-1 0-1 0 0,1 0 1 0 0,-1-1-1 0 0,1 0 1 0 0,0 0-1 0 0,0 0 1 0 0,0-1 0 0 0,0 0-1 0 0,0-1 1 0 0,0 1-1 0 0,1-1 1 0 0,-1-1-1 0 0,0 1 1 0 0,0-1-1 0 0,0 0 1 0 0,0-1 0 0 0,0 0-1 0 0,0 0 1 0 0,-1 0-1 0 0,1-1 1 0 0,-1 0-1 0 0,2-1 18 0 0,7-4-35 0 0,0 0-1 0 0,0-1 0 0 0,0-1 0 0 0,-2 0 0 0 0,1-1 0 0 0,-1 0 0 0 0,-1-1 0 0 0,0-1 1 0 0,0 0-1 0 0,-2 0 0 0 0,7-11 36 0 0,-12 18-57 0 0,0 0 0 0 0,-1 0 1 0 0,1 0-1 0 0,-1 0 0 0 0,-1-1 0 0 0,1 0 1 0 0,-1 0-1 0 0,0 0 0 0 0,-1 0 1 0 0,0 0-1 0 0,0 0 0 0 0,0-1 0 0 0,-1 1 1 0 0,0-1-1 0 0,-1 1 0 0 0,1-1 1 0 0,-2 0-1 0 0,1 1 0 0 0,-1-1 1 0 0,0 1-1 0 0,0 0 0 0 0,-1-1 0 0 0,0 1 1 0 0,-1 0-1 0 0,1 0 0 0 0,-1 0 1 0 0,-1 0-1 0 0,1 0 0 0 0,-1 1 0 0 0,0-1 1 0 0,-1 1-1 0 0,1 0 0 0 0,-1 1 1 0 0,0-1-1 0 0,-1 1 0 0 0,0 0 0 0 0,1 0 1 0 0,-6-2 56 0 0,-1 2-21 0 0,0 0 0 0 0,0 1 1 0 0,0 1-1 0 0,-1 0 0 0 0,0 0 1 0 0,0 1-1 0 0,1 1 0 0 0,-1 1 0 0 0,0-1 1 0 0,0 2-1 0 0,0 0 0 0 0,0 0 1 0 0,0 2-1 0 0,1-1 0 0 0,-1 1 1 0 0,1 1-1 0 0,0 1 0 0 0,0-1 1 0 0,0 2-1 0 0,0 0 0 0 0,1 0 1 0 0,0 1-1 0 0,0 0 0 0 0,1 1 0 0 0,0 0 1 0 0,0 1-1 0 0,1 0 0 0 0,0 0 1 0 0,1 1-1 0 0,0 0 0 0 0,1 1 1 0 0,-1 0-1 0 0,2 0 0 0 0,0 0 1 0 0,0 1-1 0 0,1 0 0 0 0,1 0 1 0 0,0 0-1 0 0,0 1 0 0 0,1-1 0 0 0,1 2 21 0 0,2-10 30 0 0,1 1-1 0 0,-1-1 0 0 0,1 1 1 0 0,0-1-1 0 0,0 1 0 0 0,1-1 0 0 0,-1 1 1 0 0,1-1-1 0 0,0 0 0 0 0,1 0 1 0 0,-1 0-1 0 0,0 0 0 0 0,1 0 0 0 0,0-1 1 0 0,0 1-1 0 0,0-1 0 0 0,1 1 1 0 0,-1-1-1 0 0,1 0 0 0 0,-1-1 0 0 0,1 1 1 0 0,0-1-1 0 0,0 1 0 0 0,0-1 1 0 0,0 0-1 0 0,1-1 0 0 0,-1 1 0 0 0,1-1 1 0 0,-1 0-1 0 0,1 0 0 0 0,-1 0 0 0 0,5 0-29 0 0,154 5 668 0 0,211-58 559 0 0,-363 53-1182 0 0,-1 0 0 0 0,1 1 0 0 0,-1 1 1 0 0,0 0-1 0 0,0 0 0 0 0,0 1 0 0 0,0 0 0 0 0,-1 0 1 0 0,1 1-1 0 0,-1 1 0 0 0,0-1 0 0 0,4 5-45 0 0,-4-3 53 0 0,1-1 0 0 0,-1 0 1 0 0,1 0-1 0 0,0-1 0 0 0,1-1 0 0 0,-1 1 0 0 0,1-2 0 0 0,0 1 0 0 0,0-2 1 0 0,0 1-1 0 0,9-1-53 0 0,3-6-27 0 0,0-2 0 0 0,-1 0 0 0 0,1-2 0 0 0,-1-1 0 0 0,-1 0 0 0 0,0-1-1 0 0,0-2 1 0 0,-1 0 0 0 0,0-1 0 0 0,-2-1 0 0 0,1-1 0 0 0,-2 0 0 0 0,0-2 0 0 0,0 0 0 0 0,-2 0 0 0 0,0-2 0 0 0,-1 0 0 0 0,-1 0 0 0 0,2-7 27 0 0,15-21-92 0 0,-3-1 0 0 0,-1-1 0 0 0,-3-1-1 0 0,-2-1 1 0 0,-2 0 0 0 0,-3-2 0 0 0,-1 0 0 0 0,-3-1-1 0 0,-3 0 1 0 0,-2-1 0 0 0,-2 0 0 0 0,-3 0 0 0 0,-2 0-1 0 0,-2 0 1 0 0,-5-19 92 0 0,4 35 415 0 0,-2 0 0 0 0,-1 1 0 0 0,-1 0 0 0 0,-3 0 0 0 0,-1 1 1 0 0,-2 1-1 0 0,-1 0 0 0 0,-2 0 0 0 0,-8-12-415 0 0,24 49-42 0 0,0-1-1 0 0,0 1 1 0 0,0-1 0 0 0,0 1 0 0 0,0 0 0 0 0,0-1 0 0 0,0 1 0 0 0,0-1 0 0 0,0 1 0 0 0,0 0-1 0 0,0-1 1 0 0,0 1 0 0 0,0-1 0 0 0,-1 1 0 0 0,1-1 0 0 0,0 1 0 0 0,0-1 0 0 0,-1 1-1 0 0,1-1 1 0 0,0 1 0 0 0,-1-1 0 0 0,1 1 0 0 0,0-1 0 0 0,-1 1 0 0 0,1-1 0 0 0,-1 0 0 0 0,1 1-1 0 0,-1-1 1 0 0,1 0 0 0 0,-1 1 0 0 0,1-1 0 0 0,-1 0 0 0 0,1 0 0 0 0,-1 1 0 0 0,0-1-1 0 0,1 0 1 0 0,-1 0 0 0 0,1 0 0 0 0,-1 0 0 0 0,1 0 0 0 0,-1 0 0 0 0,0 0 0 0 0,1 0 0 0 0,-1 0-1 0 0,1 0 1 0 0,-1 0 0 0 0,0 0 0 0 0,1 0 0 0 0,-1 0 0 0 0,1-1 0 0 0,-1 1 0 0 0,1 0-1 0 0,-1 0 1 0 0,1-1 0 0 0,-1 1 0 0 0,1 0 0 0 0,-1-1 0 0 0,1 1 0 0 0,-1-1 0 0 0,1 1 0 0 0,-1 0-1 0 0,1-1 1 0 0,0 1 0 0 0,-1-1 0 0 0,1 1 0 0 0,0-1 42 0 0,-11 68-358 0 0,9-54 416 0 0,-11 114 420 0 0,4 1-1 0 0,7-1 1 0 0,10 88-478 0 0,-7-149-78 0 0,3 1 0 0 0,2-2 0 0 0,4 1 0 0 0,2-1 0 0 0,3-1 0 0 0,3 0 0 0 0,3-1 0 0 0,3-1 0 0 0,2-2 0 0 0,3 0-1 0 0,2-2 1 0 0,3-1 0 0 0,2-2 0 0 0,10 8 78 0 0,74 49-4050 0 0,-36-46-3471 0 0,-63-50 1402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4:41:58.34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18396 1791 13587 0 0,'0'0'241'0'0,"0"0"-410"0"0,0 0-606 0 0,0 0-637 0 0,0 0 38 0 0,0 0 385 0 0,0 0 583 0 0,0 0 617 0 0,0 0 193 0 0,0 0 27 0 0,0 0-10 0 0,4 20 14 0 0,18 147 585 0 0,-28-122-875 0 0,-1 0 0 0 0,-3 0 0 0 0,-1-1 0 0 0,-3 0 0 0 0,-1-1-1 0 0,-2-1 1 0 0,-2-1 0 0 0,-4 4-145 0 0,-17 45 96 0 0,-47 89 631 0 0,82-183 3103 0 0,10-55-5833 0 0,14-26 1532 0 0,4 1 0 0 0,4 1 1 0 0,4 1-1 0 0,3 2 0 0 0,43-74 471 0 0,-76 149-35 0 0,1 0 1 0 0,-1 0-1 0 0,1 1 0 0 0,0-1 0 0 0,0 1 1 0 0,0-1-1 0 0,1 1 0 0 0,0-1 0 0 0,0 1 0 0 0,0 0 1 0 0,0 1-1 0 0,0-1 0 0 0,1 0 0 0 0,0 1 1 0 0,-1 0-1 0 0,1 0 0 0 0,1 0 0 0 0,-1 0 1 0 0,0 1-1 0 0,1-1 0 0 0,-1 1 0 0 0,1 0 0 0 0,0 1 1 0 0,-1-1-1 0 0,1 1 0 0 0,0 0 0 0 0,0 0 1 0 0,0 0-1 0 0,0 1 0 0 0,0 0 0 0 0,0 0 1 0 0,0 0-1 0 0,0 0 0 0 0,0 1 0 0 0,0 0 0 0 0,0 0 1 0 0,0 0-1 0 0,0 1 0 0 0,0 0 0 0 0,-1 0 1 0 0,1 0-1 0 0,-1 0 0 0 0,2 2 35 0 0,13 19 420 0 0,-1 0 0 0 0,-2 1 0 0 0,0 1-1 0 0,-2 1 1 0 0,0 0 0 0 0,-2 1 0 0 0,-1 1-1 0 0,4 16-419 0 0,0-5 156 0 0,33 116 94 0 0,-40-121-274 0 0,1 1 0 0 0,2-2 0 0 0,1 0 0 0 0,2 0 0 0 0,1-1 0 0 0,1-1 0 0 0,8 9 24 0 0,-32-35 4510 0 0,-49-28-4866 0 0,22 9 369 0 0,-29-4-211 0 0,0 2 0 0 0,-2 4 1 0 0,0 3-1 0 0,0 2 0 0 0,0 3 0 0 0,-33 4 198 0 0,40 12-1858 0 0,58-11 1693 0 0,-1-1 0 0 0,1 1 0 0 0,0-1 0 0 0,0 1 0 0 0,0-1 0 0 0,0 1 0 0 0,0 0 0 0 0,1-1 0 0 0,-1 1 0 0 0,0 0 0 0 0,0 0 0 0 0,0-1 0 0 0,1 1 0 0 0,-1 0 0 0 0,0 0 0 0 0,1 0 0 0 0,-1 0 0 0 0,1 0 0 0 0,-1 0 1 0 0,1 0-1 0 0,-1 0 0 0 0,1 0 0 0 0,0 1 0 0 0,-1-1 0 0 0,1 0 0 0 0,0 0 0 0 0,0 0 0 0 0,0 0 0 0 0,0 0 0 0 0,0 0 0 0 0,0 1 0 0 0,0-1 0 0 0,0 0 0 0 0,1 0 0 0 0,-1 0 0 0 0,0 0 0 0 0,1 0 0 0 0,-1 0 0 0 0,1 0 0 0 0,-1 0 0 0 0,1 0 0 0 0,-1 0 0 0 0,1 0 0 0 0,0 0 0 0 0,0 0 0 0 0,-1 0 1 0 0,1 0-1 0 0,0-1 0 0 0,0 1 0 0 0,0 0 0 0 0,0 0 165 0 0,25 22-4128 0 0,-15-15 366 0 0</inkml:trace>
  <inkml:trace contextRef="#ctx0" brushRef="#br0" timeOffset="462.071">19320 2307 20156 0 0,'0'0'-727'0'0,"0"0"-82"0"0,0 0-170 0 0,0 0-272 0 0,0 0-88 0 0,0 0 100 0 0,0 0 146 0 0,0 0 277 0 0,0 0 295 0 0,0 0 221 0 0,0 0 142 0 0,0 0 82 0 0,0 0 118 0 0,-15 27 144 0 0,-48 84 151 0 0,43-22 1061 0 0,19-79-1101 0 0,-1-6-205 0 0,0-1 0 0 0,1 0 0 0 0,0 1-1 0 0,0-1 1 0 0,0 1 0 0 0,0-1 0 0 0,0 1-1 0 0,1 0 1 0 0,0-1 0 0 0,-1 1 0 0 0,2 0-1 0 0,-1-1 1 0 0,0 1 0 0 0,1 0-1 0 0,-1-1 1 0 0,1 1 0 0 0,0-1 0 0 0,0 1-1 0 0,0-1 1 0 0,1 1 0 0 0,-1-1 0 0 0,1 0-1 0 0,0 0 1 0 0,0 0 0 0 0,0 0-1 0 0,0 0 1 0 0,1 0 0 0 0,-1 0 0 0 0,1-1-1 0 0,0 1 1 0 0,-1-1 0 0 0,1 0 0 0 0,0 0-1 0 0,0 0 1 0 0,1 0 0 0 0,-1 0-1 0 0,0-1 1 0 0,2 1-92 0 0,-1-2 51 0 0,1-1-1 0 0,-1 0 0 0 0,1 0 1 0 0,-1 0-1 0 0,0-1 1 0 0,1 1-1 0 0,-1-1 0 0 0,0 0 1 0 0,0 0-1 0 0,0-1 1 0 0,0 1-1 0 0,0-1 0 0 0,-1 0 1 0 0,1 0-1 0 0,-1 0 1 0 0,0 0-1 0 0,0-1 1 0 0,0 1-1 0 0,0-1 0 0 0,0 0 1 0 0,-1 0-1 0 0,0 0 1 0 0,0 0-1 0 0,0 0 0 0 0,0 0 1 0 0,-1-1-1 0 0,1 1 1 0 0,-1-1-1 0 0,0-2-50 0 0,18-136-324 0 0,-20 125 587 0 0,0 15-319 0 0,1-1-1 0 0,-1 1 1 0 0,1 0 0 0 0,-1-1-1 0 0,1 1 1 0 0,0 0-1 0 0,0-1 1 0 0,0 1 0 0 0,1-1-1 0 0,-1 1 1 0 0,1 0 0 0 0,0 0-1 0 0,0-1 1 0 0,0 1 0 0 0,0 0-1 0 0,1 0 1 0 0,-1 0-1 0 0,1 0 1 0 0,0 0 0 0 0,0 0-1 0 0,0 0 1 0 0,0 1 0 0 0,0-1-1 0 0,0 1 1 0 0,1 0-1 0 0,-1-1 1 0 0,1 1 0 0 0,0 0-1 0 0,0 0 1 0 0,0 1 0 0 0,0-1-1 0 0,0 1 1 0 0,0-1-1 0 0,0 1 1 0 0,3-1 56 0 0,151-18-968 0 0,-55 28-4743 0 0,-83-5 2320 0 0,-5 0-2561 0 0</inkml:trace>
  <inkml:trace contextRef="#ctx0" brushRef="#br0" timeOffset="1163.003">19722 2633 11258 0 0,'0'0'1958'0'0,"0"0"-2395"0"0,0 0-622 0 0,0 0 215 0 0,0 0 474 0 0,0 0 518 0 0,0 0 68 0 0,0 0-1 0 0,0 0-19 0 0,26 3-7 0 0,84 10 15 0 0,-101-12-118 0 0,0-1-1 0 0,-1 0 1 0 0,1-1-1 0 0,0 0 1 0 0,-1 0-1 0 0,1-1 0 0 0,-1 0 1 0 0,1 0-1 0 0,-1-1 1 0 0,0 0-1 0 0,0-1 0 0 0,0 0 1 0 0,0 0-1 0 0,-1-1 1 0 0,5-2-86 0 0,9-6 480 0 0,70-60 2316 0 0,-89 70-2799 0 0,1 1 0 0 0,0-1 0 0 0,-1 0 0 0 0,0 1 0 0 0,1-1 0 0 0,-1 0 0 0 0,0 0-1 0 0,-1-1 1 0 0,1 1 0 0 0,0 0 0 0 0,-1 0 0 0 0,0-1 0 0 0,0 1 0 0 0,0-1 0 0 0,0 1 0 0 0,-1-1 0 0 0,1 0 0 0 0,-1 1 0 0 0,0-1 0 0 0,0 0 0 0 0,0 1 0 0 0,0-1 0 0 0,-1 1 0 0 0,1-1 0 0 0,-1 0 0 0 0,0 1 0 0 0,0-1-1 0 0,0 1 1 0 0,-2-3 3 0 0,-3 2-119 0 0,-1 0 1 0 0,1 0-1 0 0,-1 1 0 0 0,1-1 0 0 0,-1 2 0 0 0,0-1 0 0 0,0 1 0 0 0,-1 0 0 0 0,1 0 0 0 0,0 1 0 0 0,-1 0 0 0 0,1 0 0 0 0,-1 1 0 0 0,1 0 0 0 0,-1 0 0 0 0,1 1 0 0 0,-1 0 0 0 0,1 0 0 0 0,0 1 0 0 0,-1 0 0 0 0,1 0 0 0 0,0 0 0 0 0,0 1 0 0 0,1 0 0 0 0,-1 1 0 0 0,0 0 0 0 0,1 0 0 0 0,0 0 0 0 0,-3 3 119 0 0,2-5 17 0 0,0 2 0 0 0,0-1-1 0 0,0 1 1 0 0,0 0-1 0 0,0 0 1 0 0,1 1-1 0 0,-1 0 1 0 0,1 0 0 0 0,1 1-1 0 0,-1-1 1 0 0,1 1-1 0 0,0 0 1 0 0,0 1 0 0 0,1-1-1 0 0,0 1 1 0 0,0 0-1 0 0,0 0 1 0 0,1 1-1 0 0,0-1 1 0 0,0 0 0 0 0,1 1-1 0 0,0 0 1 0 0,0 1-17 0 0,6-4 12 0 0,0-1 0 0 0,-1 1 0 0 0,1-1 0 0 0,1 0 0 0 0,-1-1 0 0 0,1 1 0 0 0,-1-1 0 0 0,1 0 0 0 0,0 0 0 0 0,0 0 0 0 0,0-1 0 0 0,1 0 1 0 0,-1 0-1 0 0,1 0 0 0 0,-1 0 0 0 0,1-1 0 0 0,-1 0 0 0 0,1 0 0 0 0,0-1 0 0 0,-1 0 0 0 0,1 0 0 0 0,0 0 0 0 0,0 0 0 0 0,-1-1 0 0 0,2 0-12 0 0,-7 1-1 0 0,250-4-58 0 0,-246 5 100 0 0,1 0 0 0 0,-1 0-1 0 0,1 1 1 0 0,-1-1 0 0 0,0 1-1 0 0,0 0 1 0 0,0 0 0 0 0,0 1-1 0 0,0-1 1 0 0,0 1 0 0 0,0 0-1 0 0,-1 0 1 0 0,1 0 0 0 0,-1 0 0 0 0,0 1-1 0 0,0-1 1 0 0,0 1 0 0 0,-1 0-1 0 0,1 0 1 0 0,-1 0 0 0 0,0 0-1 0 0,0 0 1 0 0,0 0 0 0 0,-1 1-1 0 0,1-1 1 0 0,-1 1 0 0 0,0-1 0 0 0,0 3-41 0 0,11 134 589 0 0,-12-137-599 0 0,1 34 128 0 0,-1 0 0 0 0,-2 0 0 0 0,-2-1 0 0 0,-2 1 0 0 0,-1-1-1 0 0,-2-1 1 0 0,-1 1 0 0 0,-2-1-118 0 0,-33-29 4784 0 0,35-7-4638 0 0,-77-6-29 0 0,0-4 0 0 0,0-3 0 0 0,2-4 0 0 0,0-4 0 0 0,-70-28-117 0 0,150 48 22 0 0,-41-22-2617 0 0,58-2-6135 0 0,58-12-808 0 0,-52 27 8886 0 0</inkml:trace>
  <inkml:trace contextRef="#ctx0" brushRef="#br0" timeOffset="1408.964">20634 2370 17900 0 0,'0'0'231'0'0,"0"0"-174"0"0,0 0-233 0 0,0 0-196 0 0,0 0-11 0 0,0 0 78 0 0,0 0 114 0 0,0 0 124 0 0,0 0 103 0 0,0 0 44 0 0,0 0-2 0 0,0 0-21 0 0,-9 27-17 0 0,-51 180 24 0 0,48-173-495 0 0,12-33 98 0 0,0-1-162 0 0,12-14-8719 0 0,-9 10 2638 0 0</inkml:trace>
  <inkml:trace contextRef="#ctx0" brushRef="#br0" timeOffset="1575.014">20475 1826 16452 0 0,'0'0'6065'0'0,"0"0"-6313"0"0,0 0-40 0 0,0 0-256 0 0,0 0-1001 0 0,0 0-1343 0 0,0 0-585 0 0,0 0-232 0 0,0 0 392 0 0,0 0 1321 0 0,0 0-2529 0 0</inkml:trace>
  <inkml:trace contextRef="#ctx0" brushRef="#br0" timeOffset="2433.074">20991 1505 11859 0 0,'0'0'2657'0'0,"0"0"-1658"0"0,0 0-732 0 0,0 0-414 0 0,0 0-218 0 0,0 0 60 0 0,0 0 169 0 0,0 0 238 0 0,0 0 112 0 0,0 0-5 0 0,0 0-40 0 0,-3 31-11 0 0,-13 216 406 0 0,7-56 274 0 0,7 174-176 0 0,2-359-604 0 0,0 0 0 0 0,0-1 0 0 0,0 1 0 0 0,1 0-1 0 0,-1 0 1 0 0,2 0 0 0 0,-1 0 0 0 0,1 0 0 0 0,-1-1 0 0 0,2 1 0 0 0,-1-1-1 0 0,1 1 1 0 0,-1-1 0 0 0,2 0 0 0 0,-1 0 0 0 0,0 0 0 0 0,1 0 0 0 0,0-1 0 0 0,0 1-1 0 0,0-1 1 0 0,1 0 0 0 0,-1-1 0 0 0,1 1 0 0 0,0-1 0 0 0,0 1 0 0 0,0-2-1 0 0,1 1 1 0 0,-1 0 0 0 0,1-1 0 0 0,-1 0 0 0 0,1-1 0 0 0,0 1 0 0 0,0-1-1 0 0,0 0 1 0 0,0 0 0 0 0,4-1-58 0 0,12-4-122 0 0,1-1-1 0 0,-1-1 1 0 0,0-1-1 0 0,-1-1 1 0 0,0-1-1 0 0,0-1 1 0 0,0-1-1 0 0,-2-1 1 0 0,1 0 0 0 0,-2-2-1 0 0,0 0 1 0 0,0-1-1 0 0,-1 0 1 0 0,-1-2-1 0 0,-1 0 1 0 0,0-1-1 0 0,-1 0 1 0 0,6-12 122 0 0,-6 9-817 0 0,0-1 1 0 0,-1-1-1 0 0,-1 0 1 0 0,-1-1-1 0 0,-1 0 1 0 0,-1 0-1 0 0,-2-1 1 0 0,3-13 816 0 0,8-215-2371 0 0,-43 86 4203 0 0,-23 11 3498 0 0,34 128-4585 0 0,10 38-2805 0 0,127 709 4893 0 0,-122-717-2830 0 0,-1 9 72 0 0,0-1-1 0 0,1 1 0 0 0,1-1 1 0 0,0 1-1 0 0,0-1 0 0 0,1 0 1 0 0,1 1-1 0 0,-1-1 1 0 0,2-1-1 0 0,-1 1 0 0 0,1-1 1 0 0,1 0-1 0 0,0 0 1 0 0,0 0-1 0 0,0-1 0 0 0,1 1 1 0 0,1-2-1 0 0,-1 1 0 0 0,1-1 1 0 0,1 0-1 0 0,-1-1 1 0 0,1 0-1 0 0,0 0 0 0 0,0-1 1 0 0,1 0-1 0 0,-1-1 0 0 0,1 0 1 0 0,11 2-75 0 0,-8-6-135 0 0,0 0 0 0 0,0-1 0 0 0,1-1 0 0 0,-1 0-1 0 0,0-1 1 0 0,-1-1 0 0 0,1 0 0 0 0,0 0 0 0 0,-1-1 0 0 0,0-1 0 0 0,0 0 0 0 0,-1-1 0 0 0,1 0 0 0 0,-2-1 0 0 0,1 0 0 0 0,-1 0 0 0 0,0-1-1 0 0,-1-1 1 0 0,0 1 0 0 0,0-2 0 0 0,-1 1 0 0 0,0-1 0 0 0,-1 0 0 0 0,-1-1 0 0 0,1 0 0 0 0,-2 0 0 0 0,0 0 0 0 0,0-1 0 0 0,-1 1 0 0 0,-1-1-1 0 0,0 0 1 0 0,-1 0 0 0 0,0 0 0 0 0,-1-1 0 0 0,0-1 135 0 0,-1 2-34 0 0,-20-74 1140 0 0,0 134-2103 0 0,21-35 1295 0 0,1 0 1 0 0,0 1-1 0 0,1-1 1 0 0,0 0-1 0 0,1-1 1 0 0,1 1-1 0 0,-1-1 1 0 0,2 1 0 0 0,-1-1-1 0 0,2-1 1 0 0,-1 1-1 0 0,2-1 1 0 0,-1 0-1 0 0,1-1 1 0 0,1 0-1 0 0,-1 0 1 0 0,2-1-1 0 0,-1 0 1 0 0,11 6-299 0 0,7 5 124 0 0,0-1 1 0 0,1-1-1 0 0,1-2 0 0 0,0-1 1 0 0,1-1-1 0 0,0-1 1 0 0,5-1-125 0 0,109 22-2972 0 0,-99-25-4147 0 0,-32-5-3199 0 0</inkml:trace>
  <inkml:trace contextRef="#ctx0" brushRef="#br0" timeOffset="-37910.343">857 1388 19948 0 0,'0'0'-214'0'0,"0"0"-305"0"0,0 0-328 0 0,0 0-235 0 0,0 0 117 0 0,0 0 323 0 0,0 0 325 0 0,0 0 276 0 0,0 0 78 0 0,0 0 20 0 0,0 0 33 0 0,21 0 64 0 0,170 0 1223 0 0,515-26 2145 0 0,785-23-2634 0 0,21 68-510 0 0,-953-1-308 0 0,1334-27 2232 0 0,-1740 6-2113 0 0,108 1-490 0 0,-282-42-7019 0 0,0-44-3933 0 0,-6-14 8196 0 0,-44 17 11449 0 0,8 58 222 0 0,91 68-9061 0 0,-7-18 596 0 0,2 0-1 0 0,1-2 0 0 0,1 0 0 0 0,1-2 0 0 0,0-1 0 0 0,1-1 0 0 0,1-1 1 0 0,1-2-1 0 0,0-1 0 0 0,1-1 0 0 0,6 1-148 0 0,26 14 132 0 0,-38-17-41 0 0,-13-7-47 0 0,-1-1 1 0 0,0 2-1 0 0,0-1 0 0 0,0 1 0 0 0,-1 1 0 0 0,1 0 0 0 0,-1 0 0 0 0,0 1 0 0 0,0 0 0 0 0,-1 0 0 0 0,0 1 1 0 0,0 0-1 0 0,-1 1 0 0 0,1 0 0 0 0,-2 0 0 0 0,1 0 0 0 0,-1 1 0 0 0,0 0 0 0 0,-1 0 0 0 0,0 1 0 0 0,-1-1 1 0 0,0 1-1 0 0,3 8-44 0 0,-10-11 110 0 0,1 0 1 0 0,-1-1-1 0 0,-1 1 1 0 0,1-1-1 0 0,-1 0 1 0 0,0 0-1 0 0,-1 0 1 0 0,1-1-1 0 0,-1 1 1 0 0,0-1-1 0 0,0 0 1 0 0,-1-1-1 0 0,0 1 1 0 0,0-1-1 0 0,0 0 1 0 0,0 0-1 0 0,0-1 1 0 0,-1 0-1 0 0,1 0 1 0 0,-1 0-1 0 0,-1-1-110 0 0,-14 10 74 0 0,-162 72-268 0 0,103-71-3107 0 0,92-29-7904 0 0,-4 9 1630 0 0</inkml:trace>
  <inkml:trace contextRef="#ctx0" brushRef="#br0" timeOffset="-36530.061">7400 75 15675 0 0,'0'0'-45'0'0,"0"0"-6"0"0,0 0-105 0 0,0 0-208 0 0,0 0-100 0 0,0 0 36 0 0,0 0 129 0 0,0 0 210 0 0,0 0 145 0 0,0 0 55 0 0,0 0 6 0 0,0 0 24 0 0,0 0 55 0 0,11-8 74 0 0,31-23 69 0 0,-43 31-309 0 0,1-1 0 0 0,-1 1 0 0 0,0 0 0 0 0,0-1 0 0 0,1 1 0 0 0,-1 0 0 0 0,0-1 1 0 0,1 1-1 0 0,-1-1 0 0 0,0 1 0 0 0,1-1 0 0 0,-1 1 0 0 0,1-1 0 0 0,-1 1 0 0 0,1-1 1 0 0,-1 0-1 0 0,1 1 0 0 0,-1-1 0 0 0,1 0 0 0 0,0 1 0 0 0,-1-1 0 0 0,1 0 0 0 0,0 0 1 0 0,0 1-1 0 0,0-1 0 0 0,-1 0 0 0 0,1 0 0 0 0,0 1 0 0 0,0-1 0 0 0,0 0 0 0 0,0 0 1 0 0,0 0-1 0 0,0 1 0 0 0,0-1 0 0 0,1 0 0 0 0,-1 0 0 0 0,0 1 0 0 0,0-1 0 0 0,1 0 1 0 0,-1 0-1 0 0,0 1 0 0 0,1-1 0 0 0,-1 0 0 0 0,0 1 0 0 0,1-1 0 0 0,-1 0 0 0 0,1 1 1 0 0,0-1-1 0 0,-1 1 0 0 0,1-1 0 0 0,-1 1 0 0 0,1-1 0 0 0,0 1 0 0 0,-1-1 0 0 0,1 1 1 0 0,0 0-1 0 0,-1-1 0 0 0,1 1 0 0 0,0 0 0 0 0,0 0 0 0 0,0-1-30 0 0,-58 5-1467 0 0,30 7 1558 0 0,0 1 0 0 0,1 1 0 0 0,1 2 0 0 0,0 0 0 0 0,1 2 0 0 0,1 0 0 0 0,1 2 0 0 0,0 0 0 0 0,1 2 0 0 0,2 0 0 0 0,0 1 0 0 0,1 1 0 0 0,-13 22-91 0 0,19-27 90 0 0,1 1-1 0 0,1 1 0 0 0,0 0 0 0 0,2 0 1 0 0,0 1-1 0 0,1 0 0 0 0,1 1 1 0 0,-2 18-90 0 0,7-33 44 0 0,0 1 1 0 0,0-1 0 0 0,1 1-1 0 0,0-1 1 0 0,1 0 0 0 0,0 1 0 0 0,0-1-1 0 0,0 0 1 0 0,1 0 0 0 0,0 1-1 0 0,0-1 1 0 0,1-1 0 0 0,0 1 0 0 0,0 0-1 0 0,1-1 1 0 0,0 1 0 0 0,0-1-1 0 0,0 0 1 0 0,1 0 0 0 0,-1-1 0 0 0,2 0-1 0 0,-1 1 1 0 0,0-2 0 0 0,1 1 0 0 0,0-1-1 0 0,0 1 1 0 0,7 2-45 0 0,16 4 117 0 0,0-2 1 0 0,0-1-1 0 0,1-1 1 0 0,0-1-1 0 0,0-2 1 0 0,1-1-1 0 0,-1-2 1 0 0,1 0-1 0 0,-1-3 0 0 0,1 0 1 0 0,-1-2-1 0 0,0-1 1 0 0,0-1-1 0 0,21-8-117 0 0,-22 8 9 0 0,-1-1 0 0 0,-1-2 0 0 0,1 0 0 0 0,-1-2-1 0 0,-1-1 1 0 0,0-1 0 0 0,-1-1 0 0 0,1-2-9 0 0,-25 15 9 0 0,0 1 0 0 0,0-1 1 0 0,0 0-1 0 0,0 1 0 0 0,-1-1 0 0 0,1 0 0 0 0,0 0 0 0 0,0 0 1 0 0,0 0-1 0 0,-1 1 0 0 0,1-1 0 0 0,-1 0 0 0 0,1 0 1 0 0,0-1-1 0 0,-1 1 0 0 0,0 0 0 0 0,1 0 0 0 0,-1 0 1 0 0,0 0-1 0 0,1 0 0 0 0,-1 0 0 0 0,0 0 0 0 0,0-1 1 0 0,0 1-1 0 0,0 0 0 0 0,0 0 0 0 0,0 0 0 0 0,0 0 0 0 0,-1 0 1 0 0,1-1-1 0 0,0 1 0 0 0,-1 0 0 0 0,1 0 0 0 0,0 0 1 0 0,-1 0-1 0 0,0 0 0 0 0,1 0 0 0 0,-1 0 0 0 0,0 0 1 0 0,1 0-1 0 0,-1 0 0 0 0,0 1 0 0 0,0-1 0 0 0,0 0 0 0 0,1 0 1 0 0,-1 1-1 0 0,0-1 0 0 0,0 0 0 0 0,0 1 0 0 0,0-1 1 0 0,0 1-1 0 0,-1-1 0 0 0,1 1 0 0 0,0 0 0 0 0,0-1 1 0 0,0 1-1 0 0,0 0 0 0 0,0 0 0 0 0,-2 0-9 0 0,-71-21-679 0 0,-177 34 434 0 0,121 3 1123 0 0,352-116-1358 0 0,280-100 516 0 0,-514 277 1383 0 0,-123 304-1584 0 0,176-440-35 0 0,132-312-1015 0 0,-147 354 1472 0 0,-8 60 79 0 0,-15-34-191 0 0,35 116 251 0 0,54 132-413 0 0,15-107-12 0 0,-100-132 833 0 0,-35-23 225 0 0,11 2-1478 0 0,-122-18 307 0 0,-1 6 1 0 0,0 6-1 0 0,-94 8 142 0 0,232 1-197 0 0,-42 3 127 0 0,27 3-4003 0 0,57 6-6956 0 0,-27-10 4261 0 0</inkml:trace>
  <inkml:trace contextRef="#ctx0" brushRef="#br0" timeOffset="-36229.089">8509 360 20604 0 0,'0'0'-458'0'0,"0"0"-360"0"0,0 0-191 0 0,0 0 35 0 0,0 0 283 0 0,0 0 356 0 0,0 0 219 0 0,0 0 71 0 0,8 26 20 0 0,58 169 51 0 0,-2 22 1111 0 0,-30-191-2015 0 0,-18-52-8508 0 0,-14 18 2354 0 0</inkml:trace>
  <inkml:trace contextRef="#ctx0" brushRef="#br0" timeOffset="-35890.047">8352 289 20332 0 0,'0'0'738'0'0,"0"0"-754"0"0,0 0-286 0 0,0 0-38 0 0,0 0 146 0 0,0 0 158 0 0,0 0 65 0 0,31-3-5 0 0,221-17-115 0 0,93 15-393 0 0,-343 4 493 0 0,0 0 0 0 0,0 1 0 0 0,0-1 0 0 0,0 1 0 0 0,0 0 0 0 0,0-1 0 0 0,0 1-1 0 0,0 0 1 0 0,0 0 0 0 0,0 0 0 0 0,0 0 0 0 0,0 1 0 0 0,0-1 0 0 0,-1 1 0 0 0,1-1 0 0 0,0 1 0 0 0,0-1 0 0 0,0 1-1 0 0,0 0 1 0 0,0 0 0 0 0,-1 0 0 0 0,1 0 0 0 0,0 0 0 0 0,-1 0 0 0 0,1 1 0 0 0,-1-1 0 0 0,0 1 0 0 0,1-1 0 0 0,-1 1-1 0 0,0-1 1 0 0,0 1 0 0 0,0 0 0 0 0,0-1 0 0 0,0 1 0 0 0,0 0 0 0 0,0 0 0 0 0,-1 0 0 0 0,1 0 0 0 0,0-1 0 0 0,-1 1-1 0 0,0 0 1 0 0,0 0 0 0 0,1 0 0 0 0,-1 0 0 0 0,0 0 0 0 0,0 0 0 0 0,-1 0 0 0 0,1 0 0 0 0,0 0 0 0 0,-1 0 0 0 0,1 0-1 0 0,-1 0 1 0 0,0 1-9 0 0,-34 23 125 0 0,0-3 1 0 0,-2 0-1 0 0,-1-3 0 0 0,0-1 0 0 0,-1-2 0 0 0,-1-1 0 0 0,-1-2 1 0 0,-21 3-126 0 0,50-13 60 0 0,-179 33-1917 0 0,242-56-8544 0 0,-33 9 6790 0 0,-3 5-1714 0 0</inkml:trace>
  <inkml:trace contextRef="#ctx0" brushRef="#br0" timeOffset="-35693.383">9331 231 22453 0 0,'0'0'200'0'0,"0"0"-291"0"0,0 0-192 0 0,0 0 29 0 0,0 0 130 0 0,3 31 178 0 0,18 183 80 0 0,13 344-2919 0 0,-29-505 422 0 0,-1-19-2235 0 0,-3-24 2089 0 0,2 5-7325 0 0</inkml:trace>
  <inkml:trace contextRef="#ctx0" brushRef="#br0" timeOffset="-34002.279">705 1563 8954 0 0,'0'0'537'0'0,"0"0"-154"0"0,0 0-77 0 0,0 0-221 0 0,0 0-340 0 0,0 0-233 0 0,0 0-47 0 0,0 0 133 0 0,0 0 201 0 0,0 0 133 0 0,0 0 42 0 0,4-2 56 0 0,-3 1 55 0 0,0 1 0 0 0,0 0 0 0 0,0-1 0 0 0,1 1 0 0 0,-1 0 0 0 0,0 0 0 0 0,1 0-1 0 0,-1-1 1 0 0,0 1 0 0 0,0 1 0 0 0,1-1 0 0 0,-1 0 0 0 0,0 0 0 0 0,0 0-1 0 0,1 1 1 0 0,-1-1 0 0 0,0 1 0 0 0,0-1 0 0 0,0 1 0 0 0,1-1 0 0 0,-1 1 0 0 0,0 0-1 0 0,0-1 1 0 0,0 1 0 0 0,0 0 0 0 0,0 0 0 0 0,0 0 0 0 0,0 0 0 0 0,-1 0 0 0 0,1 0-1 0 0,0 0 1 0 0,-1 0 0 0 0,1 0 0 0 0,0 0 0 0 0,-1 0 0 0 0,1 1 0 0 0,-1-1-1 0 0,1 0 1 0 0,-1 0 0 0 0,0 1 0 0 0,0-1 0 0 0,0 0 0 0 0,1 0 0 0 0,-1 1 0 0 0,0-1-1 0 0,-1 0 1 0 0,1 2-85 0 0,1-1 28 0 0,9 33 257 0 0,-2 0-1 0 0,-2 1 0 0 0,-1 0 0 0 0,-2 0 0 0 0,-1 0 0 0 0,-2 0 1 0 0,-2 7-285 0 0,2-6 145 0 0,-7 1191 1851 0 0,70-139 1435 0 0,5-400-1667 0 0,30-3-1764 0 0,124 504 470 0 0,-142-621 710 0 0,-19 107-1180 0 0,28 461 157 0 0,-52-637-410 0 0,-23 220 253 0 0,-31-473-212 0 0,-10-1 0 0 0,-33 114 212 0 0,-29 248-252 0 0,65-202 14 0 0,27 328 238 0 0,5-500-45 0 0,10-1 0 0 0,11-1-1 0 0,22 64 46 0 0,-4-75-34 0 0,-11 1 0 0 0,-8 1 0 0 0,-3 219 34 0 0,-37 7 270 0 0,5-396-316 0 0,2 0-1 0 0,2 0 0 0 0,3 0 0 0 0,2 1 0 0 0,3-1 0 0 0,10 47 47 0 0,-10-81-141 0 0,0-1 0 0 0,-1 1 1 0 0,-1 0-1 0 0,-1 0 0 0 0,-1 0 0 0 0,0 0 0 0 0,-1 0 0 0 0,-1 0 1 0 0,-1 0-1 0 0,-3 8 141 0 0,-27 14-2089 0 0,28-41 1266 0 0,-1 1-1 0 0,0-1 0 0 0,0 1 1 0 0,1-2-1 0 0,-1 1 1 0 0,0 0-1 0 0,0-1 0 0 0,1 0 1 0 0,-1 0-1 0 0,0 0 0 0 0,1-1 1 0 0,-1 1-1 0 0,1-1 0 0 0,-1 0 1 0 0,1-1-1 0 0,0 1 1 0 0,0-1-1 0 0,0 1 0 0 0,0-1 1 0 0,1 0-1 0 0,-1-1 0 0 0,0 0 824 0 0,-7-4-437 0 0</inkml:trace>
  <inkml:trace contextRef="#ctx0" brushRef="#br0" timeOffset="-33723.639">1039 16080 9866 0 0,'0'0'3604'0'0,"0"0"-1684"0"0,0 0-573 0 0,0 0-295 0 0,0 0-466 0 0,0 0-293 0 0,0 0-114 0 0,0 0-30 0 0,0 0 34 0 0,0 0 45 0 0,10 29 44 0 0,35 90-19 0 0,22-37 149 0 0,-43-64-329 0 0,45 42 73 0 0,-43-41-15 0 0,-1 1 0 0 0,0 2 0 0 0,-1 0 0 0 0,-2 1 0 0 0,0 2 0 0 0,-2 0 0 0 0,0 1 1 0 0,-2 1-1 0 0,-1 1 0 0 0,-1 0 0 0 0,-2 2 0 0 0,3 7-131 0 0,-16-33 60 0 0,-1-4-31 0 0,1 0-1 0 0,-1-1 1 0 0,0 1-1 0 0,1 0 1 0 0,-1 0-1 0 0,1 0 1 0 0,-1 0-1 0 0,1 0 1 0 0,-1 0-1 0 0,1 0 1 0 0,-1 0-1 0 0,1 0 1 0 0,-1 0-1 0 0,0 0 1 0 0,1 1-1 0 0,-1-1 1 0 0,1 0-1 0 0,-1 0 1 0 0,1 0-1 0 0,-1 1 1 0 0,0-1-1 0 0,1 0 1 0 0,-1 0-1 0 0,0 1 1 0 0,1-1 0 0 0,-1 0-1 0 0,0 1 1 0 0,1-1-1 0 0,-1 0 1 0 0,0 1-1 0 0,0-1 1 0 0,1 0-1 0 0,-1 1 1 0 0,0-1-1 0 0,0 1 1 0 0,0-1-1 0 0,1 1 1 0 0,-1-1-1 0 0,0 0 1 0 0,0 1-1 0 0,0-1 1 0 0,0 1-29 0 0,21-105 97 0 0,5 1 0 0 0,4 2 0 0 0,5 0 0 0 0,31-58-97 0 0,9 2-1505 0 0,-20 55-4403 0 0,-24 50-5322 0 0</inkml:trace>
  <inkml:trace contextRef="#ctx0" brushRef="#br0" timeOffset="-31020.218">13 16567 8778 0 0,'0'0'1193'0'0,"0"0"269"0"0,0 0 153 0 0,0 0-244 0 0,0 0-292 0 0,0 0-255 0 0,0 0-225 0 0,0 0-136 0 0,0 0-113 0 0,0 0-84 0 0,0 0-61 0 0,-3-12 7 0 0,-7-33 58 0 0,56 29 1398 0 0,308 1-1737 0 0,-379 47 91 0 0,-275 279 434 0 0,298-310-447 0 0,0 0-1 0 0,0 0 0 0 0,0 1 0 0 0,0-1 0 0 0,0 1 0 0 0,1-1 0 0 0,-1 1 0 0 0,1-1 0 0 0,-1 1 0 0 0,1 0 1 0 0,-1 0-1 0 0,1 0 0 0 0,0 0 0 0 0,0 0 0 0 0,0 0 0 0 0,0 0 0 0 0,0 0 0 0 0,1 0 0 0 0,-1 0 0 0 0,1 0 0 0 0,-1 1 1 0 0,1-1-1 0 0,0 0 0 0 0,0 0 0 0 0,0 1 0 0 0,0-1 0 0 0,0 0 0 0 0,0 0 0 0 0,1 1 0 0 0,-1-1 0 0 0,1 0 1 0 0,0 0-1 0 0,-1 0 0 0 0,1 0 0 0 0,0 0 0 0 0,0 0 0 0 0,0 0 0 0 0,1 0 0 0 0,-1 0 0 0 0,0 0 0 0 0,1 0 1 0 0,-1-1-1 0 0,1 1 0 0 0,0-1 0 0 0,-1 1 0 0 0,1-1 0 0 0,0 1 0 0 0,0-1 0 0 0,0 0 0 0 0,0 0 0 0 0,0 0 1 0 0,0 0-1 0 0,0 0 0 0 0,0-1 0 0 0,0 1 0 0 0,1-1-8 0 0,258 27 775 0 0,-185-14-2064 0 0,-41-5-2988 0 0,-1-3-6131 0 0,-28-4 4389 0 0</inkml:trace>
  <inkml:trace contextRef="#ctx0" brushRef="#br0" timeOffset="-30756.323">109 16606 20540 0 0,'0'0'154'0'0,"0"0"-26"0"0,0 0-154 0 0,0 0-134 0 0,0 0 90 0 0,0 0 167 0 0,0 0 207 0 0,0 0 75 0 0,0 0-44 0 0,0 0-74 0 0,30-8-84 0 0,202-52-43 0 0,-139 37-923 0 0,-31 10-4765 0 0,-38 9-2586 0 0</inkml:trace>
  <inkml:trace contextRef="#ctx0" brushRef="#br0" timeOffset="-20424.882">6045 1400 2905 0 0,'0'0'112'0'0,"0"0"40"0"0,0 0 40 0 0,0 0-4 0 0,0 0-59 0 0,0 0-66 0 0,0 0-66 0 0,0 0-46 0 0,0 0-43 0 0,0 0-31 0 0,0 0-30 0 0,-9-8-150 0 0,7 7 3501 0 0,30 51-2801 0 0,-22-32-709 0 0,-1 0-1 0 0,0 1 0 0 0,-2-1 1 0 0,0 1-1 0 0,-1 0 0 0 0,0 0 1 0 0,-2 0-1 0 0,0-1 0 0 0,-1 1 0 0 0,-1 1 313 0 0,1-4-45 0 0,-52 178 283 0 0,48-176-212 0 0,2-11-63 0 0,-1 1 1 0 0,1-1-1 0 0,0 1 1 0 0,1-1-1 0 0,-1 1 1 0 0,1 0-1 0 0,1 0 1 0 0,0 0-1 0 0,0 0 1 0 0,1 0-1 0 0,0 0 0 0 0,0 0 1 0 0,0 0-1 0 0,1 1 1 0 0,1-2-1 0 0,-1 1 1 0 0,1 0-1 0 0,1 0 1 0 0,-1 0-1 0 0,1-1 1 0 0,1 1-1 0 0,-1-1 1 0 0,1 0-1 0 0,1 0 1 0 0,-1-1-1 0 0,1 1 0 0 0,0-1 1 0 0,6 6 36 0 0,118 73 75 0 0,-128-79-15 0 0,0 0 1 0 0,0 0-1 0 0,-1 0 0 0 0,0-1 1 0 0,0 1-1 0 0,0 0 1 0 0,-1 0-1 0 0,0 0 1 0 0,0-1-1 0 0,-1 1 1 0 0,1 0-1 0 0,-1-1 1 0 0,-1 1-1 0 0,1-1 1 0 0,-1 0-1 0 0,1 0 1 0 0,-2 0-1 0 0,1 0 1 0 0,0 0-1 0 0,-1-1 1 0 0,0 1-1 0 0,0-1 1 0 0,-2 1-61 0 0,-10 19 102 0 0,0-1-91 0 0,2 0-1 0 0,0 2 1 0 0,2-1 0 0 0,0 2-1 0 0,2 0 1 0 0,1 0-1 0 0,1 0 1 0 0,1 1-1 0 0,2 1 1 0 0,0-1 0 0 0,2 1-1 0 0,1-1 1 0 0,1 1-1 0 0,2 0 1 0 0,2 17-11 0 0,8 38-51 0 0,53 264 339 0 0,1-220-76 0 0,-55-113-190 0 0,-1 0 0 0 0,-1 0 1 0 0,0 1-1 0 0,-1 0 0 0 0,0 0 0 0 0,-1 1 1 0 0,-1 0-1 0 0,0 0 0 0 0,-1 0 1 0 0,-1 0-1 0 0,-1 1 0 0 0,0 1-22 0 0,-4 6 332 0 0,-1 0 1 0 0,-2 0-1 0 0,0-1 0 0 0,-2 1 0 0 0,0-1 1 0 0,-1 0-1 0 0,-2-1 0 0 0,0 0 1 0 0,-1-1-1 0 0,-8 11-332 0 0,-49 112 487 0 0,66-133-516 0 0,0 1 0 0 0,1 0 0 0 0,0 0 0 0 0,0 0 0 0 0,1 0 0 0 0,1 0-1 0 0,0 0 1 0 0,1 0 0 0 0,0 0 0 0 0,1 0 0 0 0,0-1 0 0 0,1 1 0 0 0,0-1 0 0 0,1 0-1 0 0,0 0 1 0 0,0-1 0 0 0,2 1 0 0 0,-1-1 0 0 0,1 0 0 0 0,0-1 0 0 0,1 0 0 0 0,1 1 29 0 0,2 4 124 0 0,0 0 1 0 0,-2 1-1 0 0,0 0 1 0 0,0 1 0 0 0,-2-1-1 0 0,0 2 1 0 0,0-1-1 0 0,-2 1 1 0 0,0 0 0 0 0,1 11-125 0 0,-2 27 67 0 0,-2 0 1 0 0,-3 0 0 0 0,-3 0-1 0 0,-9 51-67 0 0,8 158-278 0 0,2-255 366 0 0,-1 0 0 0 0,0 0 1 0 0,-1 0-1 0 0,0-1 1 0 0,0 1-1 0 0,-1-1 0 0 0,0-1 1 0 0,0 1-1 0 0,-1-1 0 0 0,0 0 1 0 0,0 0-1 0 0,-1-1 1 0 0,1 0-1 0 0,-1-1 0 0 0,-1 1 1 0 0,1-2-1 0 0,-1 1 0 0 0,0-1 1 0 0,0 0-1 0 0,-4 0-88 0 0,-4 5 112 0 0,-117 50-784 0 0,154-71-1480 0 0,42-18 3262 0 0,-62 30-1057 0 0,0 0 35 0 0,0 0 71 0 0,0 0 81 0 0,-41 11 915 0 0,-153 9-764 0 0,26-8-546 0 0,-752 123 4073 0 0,538-67-3304 0 0,59 1-450 0 0,63-51 43 0 0,-28 43 362 0 0,255 19-1675 0 0,32-74 1084 0 0,-1 0-1 0 0,1 0 0 0 0,0 0 1 0 0,0 1-1 0 0,0-1 0 0 0,1 0 0 0 0,0 0 1 0 0,0 1-1 0 0,1-1 0 0 0,0 0 1 0 0,0 0-1 0 0,0 0 0 0 0,1 0 1 0 0,0 0-1 0 0,0 0 0 0 0,0 0 0 0 0,1-1 1 0 0,0 1-1 0 0,0-1 0 0 0,0 1 1 0 0,1-1-1 0 0,0 0 0 0 0,0-1 1 0 0,0 1-1 0 0,0-1 0 0 0,1 1 0 0 0,0-1 1 0 0,0-1-1 0 0,0 1 0 0 0,0-1 1 0 0,1 0-1 0 0,-1 0 0 0 0,1 0 1 0 0,0-1-1 0 0,-1 0 0 0 0,5 1 23 0 0,38 32-101 0 0,-42-30 107 0 0,0 0 1 0 0,0 0 0 0 0,-1 0-1 0 0,1 1 1 0 0,-1-1 0 0 0,0 1 0 0 0,-1 1-1 0 0,0-1 1 0 0,0 1 0 0 0,0-1 0 0 0,0 1-1 0 0,-1 0 1 0 0,-1 1 0 0 0,1-1-1 0 0,-1 0 1 0 0,0 1 0 0 0,-1-1 0 0 0,1 1-1 0 0,-1 0 1 0 0,-1-1 0 0 0,0 1 0 0 0,0 7-7 0 0,-4 10-302 0 0,0 0 0 0 0,-2 0 0 0 0,0-1 1 0 0,-2 1-1 0 0,0-1 0 0 0,-2-1 0 0 0,-1 0 1 0 0,0 0-1 0 0,-6 4 302 0 0,-11 30-788 0 0,17-33 592 0 0,-5 2 125 0 0,2 0 0 0 0,1 0 0 0 0,1 2-1 0 0,1-1 1 0 0,1 2 0 0 0,2-1 0 0 0,1 1 0 0 0,1 0 0 0 0,1 1 0 0 0,2 0-1 0 0,1-1 1 0 0,2 1 0 0 0,0 0 0 0 0,5 23 71 0 0,2-33 50 0 0,1 0-1 0 0,1-1 1 0 0,1 0-1 0 0,1 0 1 0 0,0-1 0 0 0,1-1-1 0 0,2 0 1 0 0,-1 0 0 0 0,2-1-1 0 0,6 5-49 0 0,45 54 124 0 0,-61-67-109 0 0,0 1-1 0 0,0-1 1 0 0,0 1 0 0 0,-1 0 0 0 0,-1 0-1 0 0,1 0 1 0 0,-1 0 0 0 0,-1 1-1 0 0,0-1 1 0 0,0 1 0 0 0,-1 0 0 0 0,0-1-1 0 0,-1 1 1 0 0,0 0 0 0 0,0 0-1 0 0,-1-1 1 0 0,-1 1 0 0 0,0 0 0 0 0,0-1-1 0 0,0 1-14 0 0,-80 194 442 0 0,45-125-371 0 0,34-75-75 0 0,0 1 1 0 0,0-1-1 0 0,0 1 1 0 0,1-1-1 0 0,0 1 1 0 0,-1 0-1 0 0,2 0 1 0 0,-1 0-1 0 0,1 0 0 0 0,-1 0 1 0 0,1 1-1 0 0,1-1 1 0 0,-1 0-1 0 0,1 1 1 0 0,0-1-1 0 0,0 0 1 0 0,0 1-1 0 0,1-1 1 0 0,0 0-1 0 0,0 0 0 0 0,0 0 1 0 0,1 1-1 0 0,0-1 1 0 0,0-1-1 0 0,0 1 1 0 0,0 0-1 0 0,1 0 1 0 0,0-1-1 0 0,0 1 1 0 0,0-1-1 0 0,0 0 0 0 0,1 0 1 0 0,0 0-1 0 0,-1-1 1 0 0,1 1-1 0 0,1-1 1 0 0,-1 0-1 0 0,2 1 4 0 0,3-1-14 0 0,0 0 0 0 0,0 1 0 0 0,0 0 0 0 0,-1 0 1 0 0,0 1-1 0 0,0 0 0 0 0,0 0 0 0 0,-1 1 0 0 0,1 0 0 0 0,-1 0 0 0 0,-1 1 0 0 0,1 0 0 0 0,-1 0 0 0 0,0 0 0 0 0,-1 1 0 0 0,0 0 0 0 0,0 0 0 0 0,-1 0 1 0 0,0 1-1 0 0,0 0 0 0 0,-1-1 0 0 0,0 1 0 0 0,0 0 0 0 0,-1 1 0 0 0,0-1 0 0 0,-1 0 0 0 0,0 5 14 0 0,-4 15-7 0 0,-1 0 0 0 0,-2 0 0 0 0,0 0 0 0 0,-2-1 0 0 0,-1 0 0 0 0,-2-1 0 0 0,0 0 0 0 0,-12 18 7 0 0,-37 101 55 0 0,55-133-55 0 0,0-1 0 0 0,0 1 1 0 0,1 0-1 0 0,1 0 0 0 0,0 0 0 0 0,1 0 1 0 0,0 1-1 0 0,1-1 0 0 0,0 0 0 0 0,1 1 1 0 0,1-1-1 0 0,0 1 0 0 0,1-1 0 0 0,1 0 1 0 0,0 1-1 0 0,0-1 0 0 0,1-1 0 0 0,1 1 1 0 0,0 0-1 0 0,1-1 0 0 0,0 0 0 0 0,1-1 1 0 0,0 1-1 0 0,1-1 0 0 0,0-1 0 0 0,4 4 0 0 0,14 10 18 0 0,-20-19 15 0 0,0-1 0 0 0,-1 1 0 0 0,1 0 0 0 0,-1 1 0 0 0,0-1-1 0 0,0 1 1 0 0,-1 0 0 0 0,0 0 0 0 0,0 0 0 0 0,0 1 0 0 0,0 0 0 0 0,-1-1-1 0 0,-1 1 1 0 0,1 0 0 0 0,-1 1 0 0 0,0-1 0 0 0,-1 0 0 0 0,1 1-1 0 0,-1-1 1 0 0,-1 2-33 0 0,-27 201 354 0 0,26-204-351 0 0,0 1 0 0 0,1 0 0 0 0,-1-1 1 0 0,1 1-1 0 0,1-1 0 0 0,-1 1 0 0 0,1-1 1 0 0,0 1-1 0 0,1-1 0 0 0,0 1 0 0 0,0-1 1 0 0,0 0-1 0 0,0 0 0 0 0,1 0 0 0 0,0 0 0 0 0,1 0 1 0 0,-1-1-1 0 0,1 1 0 0 0,0-1 0 0 0,0 0 1 0 0,1 0-1 0 0,0-1 0 0 0,-1 1 0 0 0,1-1 1 0 0,1 0-1 0 0,-1 0 0 0 0,1-1 0 0 0,-1 0 1 0 0,1 0-1 0 0,0 0 0 0 0,0 0 0 0 0,1-1 1 0 0,-1 0-1 0 0,0 0 0 0 0,6 0-3 0 0,118 29 182 0 0,-100-26-126 0 0,0 2 1 0 0,-1 0 0 0 0,0 2 0 0 0,0 1-1 0 0,-1 2 1 0 0,0 0 0 0 0,0 3-57 0 0,46 27 18 0 0,2-2 0 0 0,2-5 0 0 0,1-2 0 0 0,50 12-18 0 0,179 67 65 0 0,-290-106-115 0 0,0 1-1 0 0,-1 0 0 0 0,0 1 0 0 0,0 1 1 0 0,0 1-1 0 0,-2 1 0 0 0,1 0 1 0 0,-1 1-1 0 0,-1 0 0 0 0,0 1 1 0 0,-1 1-1 0 0,0 0 0 0 0,-1 1 1 0 0,1 2 50 0 0,-13-13-4 0 0,0 0 0 0 0,0 0 0 0 0,0 0 0 0 0,-1 0 0 0 0,1 0 1 0 0,-1 0-1 0 0,0 0 0 0 0,0 0 0 0 0,0 0 0 0 0,-1 0 0 0 0,1 0 1 0 0,-1 0-1 0 0,0-1 0 0 0,0 1 0 0 0,-1-1 0 0 0,1 0 0 0 0,-1 1 1 0 0,1-1-1 0 0,-1 0 0 0 0,0 0 0 0 0,0-1 0 0 0,0 1 0 0 0,-1-1 1 0 0,1 1-1 0 0,-1-1 0 0 0,1 0 0 0 0,-1 0 0 0 0,0-1 0 0 0,1 1 0 0 0,-1-1 1 0 0,0 0-1 0 0,0 0 0 0 0,0 0 0 0 0,0 0 0 0 0,0-1 0 0 0,-1 1 1 0 0,0-1 3 0 0,-24 12-116 0 0,-132 67-2 0 0,-4-7 0 0 0,-49 8 118 0 0,207-78-4 0 0,3-1-53 0 0,-1-1 0 0 0,1 1-1 0 0,-1 0 1 0 0,1 0 0 0 0,-1 1 0 0 0,1-1-1 0 0,0 1 1 0 0,0 0 0 0 0,0 0-1 0 0,0 1 1 0 0,0-1 0 0 0,0 1-1 0 0,0 0 1 0 0,1 0 0 0 0,-1 0 0 0 0,1 0-1 0 0,0 0 1 0 0,0 1 0 0 0,0 0-1 0 0,1-1 1 0 0,-1 1 0 0 0,1 0-1 0 0,0 0 1 0 0,0 1 0 0 0,0-1 0 0 0,1 0-1 0 0,-1 0 1 0 0,1 2 57 0 0,-47 203-1644 0 0,48-203 1579 0 0,0 0 1 0 0,1 1 0 0 0,0-2 0 0 0,0 1 0 0 0,0 0 0 0 0,1 0 0 0 0,0 0 0 0 0,0 0 0 0 0,0-1 0 0 0,1 1 0 0 0,0-1 0 0 0,0 0 0 0 0,0 0 0 0 0,1 0-1 0 0,-1 0 1 0 0,1 0 0 0 0,0-1 0 0 0,1 0 0 0 0,-1 0 0 0 0,1 0 0 0 0,0 0 0 0 0,0-1 0 0 0,0 0 0 0 0,0 0 0 0 0,1 0 0 0 0,-1 0 0 0 0,1-1 0 0 0,-1 0-1 0 0,1 0 1 0 0,0-1 0 0 0,0 0 0 0 0,4 1 64 0 0,70 42-1401 0 0,-78-42 1398 0 0,0 0-1 0 0,-1 0 0 0 0,1 0 1 0 0,0 0-1 0 0,-1 0 0 0 0,1 0 1 0 0,-1 0-1 0 0,0 1 1 0 0,1-1-1 0 0,-1 0 0 0 0,0 1 1 0 0,-1-1-1 0 0,1 1 0 0 0,0-1 1 0 0,-1 1-1 0 0,1-1 1 0 0,-1 1-1 0 0,0 0 0 0 0,0-1 1 0 0,0 1-1 0 0,0-1 0 0 0,0 1 1 0 0,-1 0-1 0 0,1-1 0 0 0,-1 1 1 0 0,0-1-1 0 0,0 1 1 0 0,1-1-1 0 0,-2 0 0 0 0,1 1 1 0 0,0-1-1 0 0,0 0 0 0 0,-1 0 1 0 0,1 1-1 0 0,-1-1 1 0 0,0 0-1 0 0,1-1 0 0 0,-1 1 1 0 0,0 0-1 0 0,0 0 0 0 0,0-1 1 0 0,-1 1 3 0 0,-94 65-537 0 0,97-67 537 0 0,-330 173-70 0 0,331-172 68 0 0,-1-1-1 0 0,1 0 0 0 0,0 0 1 0 0,0 0-1 0 0,-1 0 0 0 0,1 0 0 0 0,0 1 1 0 0,-1-1-1 0 0,1 0 0 0 0,0 1 1 0 0,-1-1-1 0 0,1 1 0 0 0,0-1 0 0 0,-1 0 1 0 0,1 1-1 0 0,-1-1 0 0 0,1 1 1 0 0,-1 0-1 0 0,1-1 0 0 0,-1 1 1 0 0,1-1-1 0 0,-1 1 0 0 0,0 0 0 0 0,1-1 1 0 0,-1 1-1 0 0,0 0 0 0 0,0-1 1 0 0,1 1-1 0 0,-1 0 0 0 0,0 0 1 0 0,0-1-1 0 0,0 1 0 0 0,0 0 0 0 0,0 0 1 0 0,0-1-1 0 0,0 1 0 0 0,0 0 1 0 0,0 0-1 0 0,0-1 0 0 0,0 1 1 0 0,0 0-1 0 0,-1 0 0 0 0,1-1 0 0 0,0 1 1 0 0,-1 0-1 0 0,1-1 0 0 0,0 1 1 0 0,-1 0-1 0 0,1-1 0 0 0,-1 1 1 0 0,1-1-1 0 0,-1 1 0 0 0,1-1 0 0 0,-1 1 1 0 0,1-1-1 0 0,-1 1 0 0 0,0-1 1 0 0,1 1-1 0 0,-1-1 0 0 0,0 0 1 0 0,1 1-1 0 0,-1-1 0 0 0,0 0 0 0 0,1 0 1 0 0,-1 0 2 0 0,64 0 67 0 0,52-7-59 0 0,-114 8 17 0 0,0 1-1 0 0,0-1 1 0 0,-1 1-1 0 0,1-1 1 0 0,-1 1-1 0 0,1-1 1 0 0,-1 1 0 0 0,0-1-1 0 0,1 1 1 0 0,-1 0-1 0 0,0-1 1 0 0,0 1-1 0 0,0-1 1 0 0,0 1-1 0 0,0 0 1 0 0,0-1-1 0 0,-1 1 1 0 0,1-1-1 0 0,-1 1 1 0 0,1-1-1 0 0,-1 1 1 0 0,1-1 0 0 0,-1 1-1 0 0,0-1 1 0 0,0 1-1 0 0,0-1 1 0 0,1 0-1 0 0,-2 1 1 0 0,1-1-1 0 0,0 0 1 0 0,0 0-1 0 0,0 0 1 0 0,-1 1-25 0 0,-258 229 859 0 0,257-225-846 0 0,-1 0 1 0 0,1 1 0 0 0,0-1 0 0 0,0 1 0 0 0,1 0-1 0 0,0 0 1 0 0,0 0 0 0 0,1 0 0 0 0,0 0-1 0 0,0 0 1 0 0,1 1 0 0 0,-1-1 0 0 0,2 0 0 0 0,0 7-14 0 0,-16 84 1700 0 0,-122 147 1873 0 0,53 60-2865 0 0,82-298-693 0 0,2 0-1 0 0,-1 0 0 0 0,1 0 1 0 0,0 0-1 0 0,0-1 1 0 0,0 1-1 0 0,1 0 0 0 0,1 0 1 0 0,-1 0-1 0 0,1 0 1 0 0,0-1-1 0 0,0 1 0 0 0,1-1 1 0 0,0 1-1 0 0,0-1 1 0 0,0 0-1 0 0,1 0 0 0 0,0-1 1 0 0,0 1-1 0 0,1-1 0 0 0,-1 0 1 0 0,1 0-1 0 0,0 0 1 0 0,1-1-1 0 0,-1 1 0 0 0,1-1 1 0 0,0-1-1 0 0,0 1 1 0 0,0-1-1 0 0,0 0 0 0 0,1 0 1 0 0,-1-1-1 0 0,1 0-14 0 0,49 22 16 0 0,52 44-213 0 0,-89-9 354 0 0,-20-55-138 0 0,1-1 1 0 0,1 0 0 0 0,-1 1-1 0 0,0-1 1 0 0,1 1-1 0 0,0-1 1 0 0,-1 0-1 0 0,1 0 1 0 0,1 1-1 0 0,-1-1 1 0 0,0 0-1 0 0,1 0 1 0 0,-1 0 0 0 0,1 0-1 0 0,0-1 1 0 0,0 1-1 0 0,0 0 1 0 0,1-1-1 0 0,-1 1 1 0 0,1-1-1 0 0,-1 0 1 0 0,1 0 0 0 0,0 0-1 0 0,-1 0 1 0 0,1 0-1 0 0,0-1 1 0 0,0 1-1 0 0,0-1 1 0 0,3 1-20 0 0,31 4 181 0 0,1-2 0 0 0,-1-2 1 0 0,1-1-1 0 0,0-2 0 0 0,-1-2 1 0 0,1-1-1 0 0,-1-2 0 0 0,0-1 1 0 0,4-4-182 0 0,85-11 96 0 0,11 5 128 0 0,1 6 0 0 0,1 6 0 0 0,102 11-224 0 0,269 79 52 0 0,-43-8 282 0 0,-459-76-351 0 0,0 0-1 0 0,0 1 1 0 0,0 0 0 0 0,0 0-1 0 0,-1 1 1 0 0,1 0 0 0 0,-1 0 0 0 0,1 0-1 0 0,-1 1 1 0 0,0 0 0 0 0,0 1 0 0 0,-1 0-1 0 0,0 0 1 0 0,1 0 0 0 0,-2 0-1 0 0,1 1 1 0 0,-1 0 0 0 0,1 1 0 0 0,-2-1-1 0 0,1 1 1 0 0,1 3 17 0 0,8 15 3 0 0,-11-22-18 0 0,-1 0 0 0 0,1 0-1 0 0,-1 0 1 0 0,0 0-1 0 0,0 0 1 0 0,0 1 0 0 0,0-1-1 0 0,0 1 1 0 0,-1-1-1 0 0,0 1 1 0 0,1 0 0 0 0,-1 0-1 0 0,-1-1 1 0 0,1 1-1 0 0,0 0 1 0 0,-1 0 0 0 0,0 0-1 0 0,0 0 1 0 0,0 0-1 0 0,-1 0 1 0 0,1 0 0 0 0,-1 0-1 0 0,0-1 1 0 0,0 1-1 0 0,0 0 1 0 0,0 0 0 0 0,-1-1-1 0 0,0 1 1 0 0,1-1-1 0 0,-1 1 1 0 0,-1-1 0 0 0,-1 2 15 0 0,-21 14-113 0 0,-1-1 1 0 0,-1-2 0 0 0,-1-1 0 0 0,0-1-1 0 0,-1-1 1 0 0,-1-1 0 0 0,0-2 0 0 0,0-1 0 0 0,-1-2-1 0 0,-1 0 113 0 0,1 1-42 0 0,-108 22-307 0 0,0-6-1 0 0,-2-6 0 0 0,-5-6 350 0 0,-53 8-282 0 0,82 14-1087 0 0,158 14 275 0 0,-41-44 1125 0 0,0 1 0 0 0,0-1 0 0 0,-1 0-1 0 0,1 1 1 0 0,-1-1 0 0 0,0 0 0 0 0,0 0-1 0 0,-1 1 1 0 0,1-1 0 0 0,-1 0 0 0 0,0 0 0 0 0,0-1-1 0 0,0 1 1 0 0,-1 0 0 0 0,1-1 0 0 0,-1 1-1 0 0,0-1 1 0 0,0 0 0 0 0,0 0 0 0 0,0 0 0 0 0,0 0-1 0 0,-1 0 1 0 0,0-1 0 0 0,1 1 0 0 0,-1-1 0 0 0,0 0-1 0 0,0-1 1 0 0,0 1 0 0 0,0 0 0 0 0,-2-1-31 0 0,6 0-4 0 0,-493 195 783 0 0,488-194-812 0 0,1 0 0 0 0,0 0 0 0 0,0 0 0 0 0,0 1-1 0 0,0-1 1 0 0,1 1 0 0 0,-1 0 0 0 0,1 0 0 0 0,-1 1 0 0 0,1-1-1 0 0,0 0 1 0 0,1 1 0 0 0,-1 0 0 0 0,0 0 0 0 0,1 0-1 0 0,0 0 1 0 0,0 0 0 0 0,0 0 0 0 0,1 1 0 0 0,-1-1 0 0 0,1 1-1 0 0,0-1 1 0 0,0 1 0 0 0,0 3 33 0 0,68 27 167 0 0,5-1-248 0 0,-71-34 98 0 0,1 1 0 0 0,-1 0 0 0 0,0 0 0 0 0,0 1 0 0 0,0-1 0 0 0,0 0 0 0 0,0 0 0 0 0,-1 0 0 0 0,1 1 0 0 0,0-1 0 0 0,0 0 1 0 0,-1 1-1 0 0,1-1 0 0 0,-1 1 0 0 0,1-1 0 0 0,-1 1 0 0 0,0-1 0 0 0,0 1 0 0 0,1-1 0 0 0,-1 1 0 0 0,0-1 0 0 0,0 1 0 0 0,-1-1 0 0 0,1 1 0 0 0,0-1 0 0 0,0 1 0 0 0,-1-1 0 0 0,1 1 0 0 0,-1-1 0 0 0,1 0 0 0 0,-1 1 0 0 0,0-1 1 0 0,1 0-1 0 0,-1 1 0 0 0,0-1 0 0 0,0 0 0 0 0,0 0 0 0 0,0 0 0 0 0,0 1 0 0 0,0-1 0 0 0,0 0 0 0 0,0-1 0 0 0,-1 1 0 0 0,1 0 0 0 0,0 0 0 0 0,-1 0 0 0 0,1-1 0 0 0,-2 1-17 0 0,-184 83-552 0 0,126-63 843 0 0,-42 10 399 0 0,79-26-761 0 0,-1 2 0 0 0,1 0 0 0 0,1 2 0 0 0,-1 0 0 0 0,2 2 0 0 0,-1 0 0 0 0,-19 15 71 0 0,9 42-1166 0 0,21-22 753 0 0,-106 81 597 0 0,49-65-60 0 0,-103 113 114 0 0,60-82-498 0 0,98-83 545 0 0,1-3-209 0 0,0 1 0 0 0,0 0-1 0 0,1 1 1 0 0,0 0 0 0 0,1 1 0 0 0,0 0-1 0 0,0 1 1 0 0,1 0 0 0 0,1 1 0 0 0,0 0-1 0 0,0 0 1 0 0,1 1 0 0 0,1 0 0 0 0,0 0 0 0 0,1 1-1 0 0,-2 8-75 0 0,8-15 17 0 0,0-1 0 0 0,0 1 1 0 0,1-1-1 0 0,0 1 0 0 0,1-1 0 0 0,0 1 0 0 0,0-1 0 0 0,0 0 0 0 0,0 1 0 0 0,1-1 0 0 0,0 0 0 0 0,1-1 1 0 0,-1 1-1 0 0,1-1 0 0 0,0 1 0 0 0,0-1 0 0 0,1 0 0 0 0,0-1 0 0 0,-1 1 0 0 0,2-1 0 0 0,-1 0 0 0 0,0 0 0 0 0,1-1 1 0 0,0 1-1 0 0,0-1 0 0 0,0 0-17 0 0,171 55 350 0 0,-147-57-252 0 0,1-1-1 0 0,-1-2 1 0 0,0 0 0 0 0,1-2-1 0 0,-2-2 1 0 0,28-8-98 0 0,52-8-31 0 0,295-57 138 0 0,-128 104-325 0 0,-214-21 489 0 0,130 30-394 0 0,-190-34 156 0 0,-1 1 1 0 0,0 0-1 0 0,0 0 0 0 0,0 0 0 0 0,0 1 0 0 0,0-1 0 0 0,0 0 1 0 0,0 0-1 0 0,0 0 0 0 0,-1 1 0 0 0,1-1 0 0 0,0 1 0 0 0,-1-1 0 0 0,1 0 1 0 0,-1 1-1 0 0,1-1 0 0 0,-1 1 0 0 0,0-1 0 0 0,0 1 0 0 0,1-1 1 0 0,-1 1-1 0 0,0-1 0 0 0,-1 1 0 0 0,1-1 0 0 0,0 1 0 0 0,0-1 1 0 0,-1 1-1 0 0,1-1 0 0 0,0 1 0 0 0,-1-1 0 0 0,0 1 0 0 0,1-1 1 0 0,-1 0-1 0 0,0 1 0 0 0,1-1 0 0 0,-1 0 0 0 0,0 0 0 0 0,0 0 0 0 0,0 0 1 0 0,0 1-1 0 0,-1-1 0 0 0,1-1 0 0 0,0 1 0 0 0,0 0 0 0 0,0 0 1 0 0,-1 0-1 0 0,1-1 0 0 0,0 1 0 0 0,-1 0 0 0 0,1-1 0 0 0,-1 1 1 0 0,1-1-1 0 0,-1 0 0 0 0,0 1-33 0 0,-20 23-234 0 0,81 68-1129 0 0,-55-85 1424 0 0,-1 1 0 0 0,-1 0 0 0 0,0 1 0 0 0,0-1-1 0 0,-1 0 1 0 0,0 0 0 0 0,0 1 0 0 0,0-1 0 0 0,-2 1 0 0 0,1-1 0 0 0,-1 1 0 0 0,0-1 0 0 0,0 0 0 0 0,-1 0 0 0 0,0 1 0 0 0,-1-1 0 0 0,-3 7-61 0 0,-11 76-324 0 0,87 139-312 0 0,-70-225 694 0 0,-1 0 1 0 0,0 0 0 0 0,0 0-1 0 0,0 0 1 0 0,-1 0-1 0 0,0 0 1 0 0,0 0 0 0 0,0 0-1 0 0,0-1 1 0 0,-1 1 0 0 0,0-1-1 0 0,0 1 1 0 0,0-1-1 0 0,0 0 1 0 0,-1 0 0 0 0,1-1-1 0 0,-1 1 1 0 0,0-1 0 0 0,0 0-1 0 0,0 0 1 0 0,-1 0-1 0 0,1 0 1 0 0,-2 0-59 0 0,-34 30 281 0 0,65-1-1990 0 0,-29-19 1741 0 0,-1-1 0 0 0,0-1 1 0 0,-1 1-1 0 0,-1-1 0 0 0,1 0 0 0 0,-2 0 1 0 0,0-1-1 0 0,0 0 0 0 0,0 0 1 0 0,-2-1-1 0 0,1 0 0 0 0,-1-1 0 0 0,0 0 1 0 0,-1 0-1 0 0,1-1 0 0 0,-2 0 1 0 0,1-1-1 0 0,-1-1 0 0 0,0 0 1 0 0,0 0-1 0 0,0-1 0 0 0,-1-1 0 0 0,-3 1-32 0 0,-178 56-969 0 0,187-59 1003 0 0,0 1 1 0 0,0 0-1 0 0,1 1 0 0 0,-1-1 0 0 0,1 1 1 0 0,-1 1-1 0 0,1-1 0 0 0,0 1 1 0 0,0 0-1 0 0,1 1 0 0 0,-1-1 1 0 0,1 1-1 0 0,0 0 0 0 0,0 0 1 0 0,0 1-1 0 0,1-1 0 0 0,0 1 1 0 0,0 0-1 0 0,1 0 0 0 0,-1 1 0 0 0,1-1 1 0 0,0 2-35 0 0,-1 6 90 0 0,-1 1 0 0 0,-1-1-1 0 0,0 0 1 0 0,-1 0 0 0 0,-1-1 0 0 0,0 0 0 0 0,-1 0 0 0 0,0-1 0 0 0,0 0 0 0 0,-2-1-1 0 0,1 0 1 0 0,-2 0 0 0 0,1-1 0 0 0,-1 0 0 0 0,-5 1-90 0 0,-116 128 259 0 0,2 16 337 0 0,128-152-564 0 0,1 1 0 0 0,0 0-1 0 0,0-1 1 0 0,0 1 0 0 0,1 0 0 0 0,-1 0 0 0 0,1 0-1 0 0,0 0 1 0 0,0 0 0 0 0,1 1 0 0 0,-1-1 0 0 0,1 0-1 0 0,0 0 1 0 0,0 0 0 0 0,0 1 0 0 0,0-1 0 0 0,1 0-1 0 0,0 0 1 0 0,0 0 0 0 0,0 0 0 0 0,0 0 0 0 0,1 0 0 0 0,-1 0-1 0 0,1 0 1 0 0,0 0 0 0 0,0-1 0 0 0,0 1 0 0 0,1-1-1 0 0,0 1 1 0 0,-1-1 0 0 0,1 0 0 0 0,0 0 0 0 0,0 0-1 0 0,1 0 1 0 0,-1-1 0 0 0,0 0 0 0 0,1 1 0 0 0,0-1 0 0 0,-1 0-1 0 0,1-1 1 0 0,0 1 0 0 0,0-1 0 0 0,0 1 0 0 0,0-1-1 0 0,1 0 1 0 0,-1-1 0 0 0,0 1 0 0 0,4-1-32 0 0,39 11 30 0 0,1-2 0 0 0,0-2 0 0 0,0-3 0 0 0,0-1 0 0 0,1-3 0 0 0,-1-1 1 0 0,13-5-31 0 0,468-48 81 0 0,841 27 580 0 0,-1278 27-654 0 0,248 7 13 0 0,-341-6-69 0 0,1 0 0 0 0,0-1 1 0 0,0 1-1 0 0,0-1 0 0 0,0 1 0 0 0,0-1 0 0 0,0 1 0 0 0,0 0 0 0 0,0-1 1 0 0,0 1-1 0 0,0-1 0 0 0,0 1 0 0 0,0 0 0 0 0,0-1 0 0 0,0 1 0 0 0,1-1 1 0 0,-1 1-1 0 0,0-1 0 0 0,0 1 0 0 0,1-1 0 0 0,-1 1 0 0 0,0-1 1 0 0,1 1-1 0 0,-1-1 0 0 0,0 1 0 0 0,1-1 0 0 0,0 1 49 0 0,-9 4-45 0 0,0 0 0 0 0,1 1 0 0 0,0 0-1 0 0,0 1 1 0 0,1-1 0 0 0,0 1 0 0 0,0 1 0 0 0,1-1-1 0 0,0 1 1 0 0,0 0 0 0 0,0 0 0 0 0,1 0 0 0 0,0 1-1 0 0,1 0 1 0 0,0-1 0 0 0,1 1 0 0 0,-1 0 0 0 0,2 0 0 0 0,-1 1-1 0 0,1-1 1 0 0,1 0 0 0 0,-1 0 0 0 0,2 1 0 0 0,-1-1-1 0 0,1 0 1 0 0,1 4 45 0 0,35 315 18 0 0,-18-109 92 0 0,-19-215-109 0 0,0 23-1655 0 0,16-34-8234 0 0,-13 4 4659 0 0</inkml:trace>
  <inkml:trace contextRef="#ctx0" brushRef="#br0" timeOffset="-14604.151">6031 1370 2465 0 0,'0'0'178'0'0,"0"0"-143"0"0,0 0-15 0 0,0 0 9 0 0,0 0-1 0 0,0 0 8 0 0,0 0 2 0 0,0 0 18 0 0,0 0 25 0 0,0 0 31 0 0,0 0 31 0 0,15 1 31 0 0,47 3 66 0 0,-57-4 38 0 0,0-1 1 0 0,-1 1-1 0 0,1-1 0 0 0,-1-1 0 0 0,1 1 0 0 0,-1-1 0 0 0,1 1 0 0 0,-1-1 0 0 0,0-1 0 0 0,0 1 0 0 0,0 0 0 0 0,0-1 0 0 0,0 0 0 0 0,-1 0 0 0 0,1 0 0 0 0,-1 0 0 0 0,0-1 0 0 0,0 1 0 0 0,0-1 0 0 0,0 0 0 0 0,-1 0 0 0 0,1 0 0 0 0,-1 0 0 0 0,0 0 0 0 0,0-2-278 0 0,0 3 54 0 0,-1 0 0 0 0,1 0-1 0 0,-1 0 1 0 0,0 0 0 0 0,0 0-1 0 0,0 0 1 0 0,0-1 0 0 0,-1 1 0 0 0,1 0-1 0 0,-1 0 1 0 0,0 0 0 0 0,0-1-1 0 0,0 1 1 0 0,-1 0 0 0 0,1 0-1 0 0,-1-1 1 0 0,1 1 0 0 0,-1 0 0 0 0,0 0-1 0 0,0 0 1 0 0,-1 0 0 0 0,1 0-1 0 0,-1 0 1 0 0,1 0 0 0 0,-1 1 0 0 0,0-1-1 0 0,0 0 1 0 0,0 1 0 0 0,0-1-1 0 0,-1 1 1 0 0,1 0 0 0 0,-1 0-1 0 0,1 0 1 0 0,-1 0 0 0 0,0 0 0 0 0,1 1-1 0 0,-1-1 1 0 0,0 1 0 0 0,0 0-1 0 0,0 0 1 0 0,-1 0 0 0 0,1 0-1 0 0,0 0 1 0 0,0 1-54 0 0,-147-15-853 0 0,145 15 856 0 0,-1 0-1 0 0,1 0 1 0 0,0 1 0 0 0,0 0 0 0 0,0 0-1 0 0,0 0 1 0 0,0 1 0 0 0,0 0 0 0 0,0 0-1 0 0,0 0 1 0 0,0 0 0 0 0,1 1 0 0 0,-1 0-1 0 0,1 0 1 0 0,0 0 0 0 0,0 1 0 0 0,0-1-1 0 0,0 1 1 0 0,1 0 0 0 0,-1 0 0 0 0,1 0-1 0 0,0 0 1 0 0,0 1 0 0 0,0-1 0 0 0,1 1-1 0 0,0 0 1 0 0,0 0 0 0 0,0-1 0 0 0,0 2-1 0 0,1-1 1 0 0,0 0 0 0 0,0 0 0 0 0,0 0-1 0 0,1 0 1 0 0,0 1 0 0 0,0-1 0 0 0,0 0-1 0 0,0 0 1 0 0,1 1 0 0 0,0-1 0 0 0,0 0-1 0 0,0 0 1 0 0,1 0 0 0 0,0 0 0 0 0,0 0-1 0 0,0 0 1 0 0,0-1 0 0 0,2 2-3 0 0,2 2 82 0 0,1-1-1 0 0,0 0 1 0 0,0 0 0 0 0,1 0 0 0 0,0-1-1 0 0,0-1 1 0 0,1 1 0 0 0,-1-1-1 0 0,1-1 1 0 0,0 1 0 0 0,1-2 0 0 0,-1 1-1 0 0,1-1 1 0 0,-1-1 0 0 0,1 1-1 0 0,0-2 1 0 0,0 1 0 0 0,0-1 0 0 0,0-1-1 0 0,0 0 1 0 0,0 0 0 0 0,8-2-82 0 0,-15 0 9 0 0,-1 0 0 0 0,1 1 1 0 0,-1-1-1 0 0,0 0 0 0 0,0 0 1 0 0,0-1-1 0 0,0 1 0 0 0,0 0 0 0 0,-1 0 1 0 0,1-1-1 0 0,-1 1 0 0 0,1-1 1 0 0,-1 0-1 0 0,0 1 0 0 0,0-1 1 0 0,0 0-1 0 0,0 0 0 0 0,-1 0 1 0 0,1 1-1 0 0,-1-1 0 0 0,0 0 0 0 0,1 0 1 0 0,-1 0-1 0 0,-1 0 0 0 0,1 0 1 0 0,0 0-1 0 0,-1 0 0 0 0,1 0 1 0 0,-1 1-1 0 0,0-1 0 0 0,0 0 1 0 0,0 0-1 0 0,0 1 0 0 0,-1-1 0 0 0,1 1 1 0 0,-1-1-1 0 0,1 1 0 0 0,-1-1 1 0 0,0 1-1 0 0,0 0 0 0 0,0 0 1 0 0,0 0-1 0 0,0 0 0 0 0,-1 0 1 0 0,1 1-1 0 0,-1-1 0 0 0,1 1 1 0 0,-1-1-1 0 0,1 1 0 0 0,-1 0 0 0 0,0 0-9 0 0,-3-2-65 0 0,0 1 0 0 0,-1-1 0 0 0,1 1 0 0 0,0 1-1 0 0,-1-1 1 0 0,1 1 0 0 0,-1 1 0 0 0,0-1 0 0 0,1 1 0 0 0,-1 0-1 0 0,0 0 1 0 0,1 1 0 0 0,-1 0 0 0 0,1 0 0 0 0,-1 1-1 0 0,1-1 1 0 0,0 1 0 0 0,-1 1 0 0 0,1-1 0 0 0,0 1-1 0 0,1 0 1 0 0,-1 1 0 0 0,0-1 0 0 0,1 1 0 0 0,-4 4 65 0 0,7-5-16 0 0,1 1-1 0 0,0 0 1 0 0,0 0 0 0 0,1 0 0 0 0,-1 0-1 0 0,1-1 1 0 0,0 1 0 0 0,0 0 0 0 0,0 0-1 0 0,0 0 1 0 0,1 0 0 0 0,-1 0 0 0 0,1 0-1 0 0,0 0 1 0 0,0 0 0 0 0,1-1 0 0 0,-1 1 0 0 0,1 0-1 0 0,0-1 1 0 0,0 0 0 0 0,0 1 0 0 0,0-1-1 0 0,1 0 1 0 0,-1 0 0 0 0,1 0 0 0 0,0 0-1 0 0,0 0 1 0 0,0-1 0 0 0,2 2 16 0 0,1 1 90 0 0,0 0 0 0 0,1 0 1 0 0,0-1-1 0 0,0 0 0 0 0,0 0 0 0 0,1-1 0 0 0,-1 0 1 0 0,1 0-1 0 0,0-1 0 0 0,-1 0 0 0 0,1 0 0 0 0,0-1 1 0 0,0 0-1 0 0,0 0 0 0 0,1-1 0 0 0,-1 0 0 0 0,0 0 1 0 0,0-1-1 0 0,0 0 0 0 0,0-1 0 0 0,0 1 0 0 0,7-4-90 0 0,-6-22 2144 0 0,-62-31-3110 0 0,-64 46-640 0 0,116 13 1564 0 0,-1-1-1 0 0,1 1 0 0 0,0-1 1 0 0,-1 1-1 0 0,1 0 0 0 0,0 0 1 0 0,0-1-1 0 0,-1 1 1 0 0,1 0-1 0 0,0 0 0 0 0,0 0 1 0 0,0 0-1 0 0,0 1 0 0 0,0-1 1 0 0,0 0-1 0 0,1 0 0 0 0,-1 1 1 0 0,0-1-1 0 0,0 0 1 0 0,1 1-1 0 0,-1-1 0 0 0,1 1 1 0 0,0-1-1 0 0,-1 0 0 0 0,1 1 1 0 0,0-1-1 0 0,0 1 0 0 0,0-1 1 0 0,0 1-1 0 0,0-1 1 0 0,0 1-1 0 0,0-1 0 0 0,0 1 1 0 0,1-1-1 0 0,-1 1 0 0 0,0-1 1 0 0,1 1-1 0 0,-1-1 0 0 0,1 0 1 0 0,0 1-1 0 0,0-1 1 0 0,-1 0-1 0 0,1 0 0 0 0,0 1 1 0 0,0-1-1 0 0,0 0 0 0 0,1 1 43 0 0,51 53-203 0 0,50-40-5011 0 0,-89-15 3244 0 0,-1 0-2595 0 0</inkml:trace>
  <inkml:trace contextRef="#ctx0" brushRef="#br0" timeOffset="-11334.396">6382 3180 3465 0 0,'0'0'-79'0'0,"0"0"-96"0"0,0 0-35 0 0,0 0 50 0 0,0 0 112 0 0,0 0 57 0 0,0 0 15 0 0,0 0 9 0 0,0 0 15 0 0,0 0 22 0 0,13 2 44 0 0,61 9 288 0 0,172-53 2390 0 0,868-29-970 0 0,1246-82 388 0 0,86-79-1621 0 0,-2416 230-596 0 0,415-6-652 0 0,-397 17-1006 0 0,-19 2-2642 0 0,-21-7 39 0 0</inkml:trace>
  <inkml:trace contextRef="#ctx0" brushRef="#br0" timeOffset="-10331.276">6691 2961 4897 0 0,'0'0'295'0'0,"0"0"42"0"0,0 0-81 0 0,0 0-188 0 0,0 0-252 0 0,0 0-229 0 0,0 0-65 0 0,0 0 85 0 0,0 0 137 0 0,0 0 128 0 0,0 0 61 0 0,0 0 55 0 0,-26 6 884 0 0,-263 157 3568 0 0,174-101-2005 0 0,166-33-1588 0 0,366 36 2208 0 0,-418-65-3074 0 0,1-1-1 0 0,-1 1 0 0 0,1 0 0 0 0,-1-1 1 0 0,1 1-1 0 0,-1-1 0 0 0,1 1 0 0 0,0-1 1 0 0,-1 1-1 0 0,1-1 0 0 0,0 1 1 0 0,-1-1-1 0 0,1 1 0 0 0,0-1 0 0 0,0 0 1 0 0,-1 1-1 0 0,1-1 0 0 0,0 1 0 0 0,0-1 1 0 0,0 0-1 0 0,0 1 0 0 0,0-1 1 0 0,0 1-1 0 0,0-1 0 0 0,0 0 0 0 0,0 1 1 0 0,0-1-1 0 0,0 0 0 0 0,1 1 0 0 0,-1-1 1 0 0,0 1-1 0 0,0-1 0 0 0,1 1 0 0 0,-1-1 1 0 0,0 1-1 0 0,1-1 0 0 0,-1 1 1 0 0,0-1-1 0 0,1 1 0 0 0,-1-1 0 0 0,1 1 1 0 0,-1-1-1 0 0,0 1 0 0 0,1 0 0 0 0,-1-1 1 0 0,1 1-1 0 0,0 0 0 0 0,-1-1 1 0 0,1 1-1 0 0,-1 0 0 0 0,1 0 0 0 0,-1-1 1 0 0,1 1-1 0 0,0 0 0 0 0,-1 0 0 0 0,1 0 20 0 0,-8-12-830 0 0,-101-121-2860 0 0,19 60 6881 0 0,177 132-2038 0 0,34 37-1062 0 0,-32-47-7293 0 0,-72-42 23 0 0</inkml:trace>
  <inkml:trace contextRef="#ctx0" brushRef="#br0" timeOffset="-4308.934">14379 2262 0 0 0,'0'0'2927'0'0,"0"0"-2083"0"0,0 0-662 0 0,0 0-118 0 0,0 0 177 0 0,0 0 283 0 0,0 0 257 0 0,0 0 131 0 0,0 0-64 0 0,0 0-171 0 0,5-1-185 0 0,3-1-192 0 0,1 1 0 0 0,-1-1 0 0 0,0-1 0 0 0,0 0 0 0 0,0 0 0 0 0,0 0 0 0 0,0-1 0 0 0,-1 0 0 0 0,1-1 0 0 0,-1 0 0 0 0,0 0 0 0 0,-1 0 0 0 0,1-1 0 0 0,4-6-300 0 0,-9 11-32 0 0,-1 1 1 0 0,1-1-1 0 0,-1 0 0 0 0,0 0 1 0 0,0 0-1 0 0,1 0 0 0 0,-1-1 0 0 0,0 1 1 0 0,0 0-1 0 0,0 0 0 0 0,0-1 1 0 0,0 1-1 0 0,0-1 0 0 0,-1 1 1 0 0,1 0-1 0 0,0-1 0 0 0,-1 0 0 0 0,1 1 1 0 0,-1-1-1 0 0,0 1 0 0 0,1-1 1 0 0,-1 1-1 0 0,0-1 0 0 0,0 0 1 0 0,0 1-1 0 0,0-1 0 0 0,0 0 0 0 0,0 1 1 0 0,-1-1-1 0 0,1 1 0 0 0,-1-1 1 0 0,1 0-1 0 0,-1 1 0 0 0,1-1 1 0 0,-1 1-1 0 0,0-1 0 0 0,0 1 0 0 0,1 0 1 0 0,-1-1-1 0 0,0 1 0 0 0,-1 0 1 0 0,1 0-1 0 0,0-1 0 0 0,0 1 1 0 0,0 0-1 0 0,-1 0 0 0 0,1 0 0 0 0,0 1 1 0 0,-1-1-1 0 0,1 0 0 0 0,-1 0 1 0 0,1 1-1 0 0,-1-1 0 0 0,1 1 1 0 0,-1-1-1 0 0,1 1 0 0 0,-1 0 0 0 0,0-1 1 0 0,1 1-1 0 0,-1 0 0 0 0,0 0 1 0 0,1 0-1 0 0,-1 1 0 0 0,0-1 1 0 0,1 0 31 0 0,-14-1 25 0 0,-1 1 1 0 0,1 1 0 0 0,0 0-1 0 0,-1 1 1 0 0,1 1 0 0 0,0 0-1 0 0,1 1 1 0 0,-1 0 0 0 0,1 2-1 0 0,-1-1 1 0 0,2 2 0 0 0,-1 0-1 0 0,1 0 1 0 0,0 2 0 0 0,0-1-1 0 0,1 2 1 0 0,0-1 0 0 0,1 2-1 0 0,0-1 1 0 0,-7 10-26 0 0,16-15-14 0 0,0 0 1 0 0,1 0-1 0 0,-1 0 1 0 0,1 0-1 0 0,0 1 0 0 0,0-1 1 0 0,1 0-1 0 0,-1 0 1 0 0,1 1-1 0 0,0-1 0 0 0,1 0 1 0 0,-1 0-1 0 0,1 1 1 0 0,0-1-1 0 0,0 0 0 0 0,1 0 1 0 0,0 0-1 0 0,0 0 1 0 0,0 0-1 0 0,0-1 0 0 0,1 1 1 0 0,-1-1-1 0 0,1 1 1 0 0,0-1-1 0 0,1 0 0 0 0,-1 0 1 0 0,1 0-1 0 0,0-1 1 0 0,0 1-1 0 0,2 1 14 0 0,275 195 121 0 0,-246-168 477 0 0,-35-31-127 0 0,-12 1 4089 0 0,-20 5-3822 0 0,-27 4-416 0 0,0-2 0 0 0,-1-2 0 0 0,0-3 0 0 0,0-3 0 0 0,1-3 0 0 0,-50-7-322 0 0,95-2-4802 0 0,42-3 1077 0 0,46-7-1154 0 0,-22 8 1368 0 0,-33 8 1271 0 0</inkml:trace>
  <inkml:trace contextRef="#ctx0" brushRef="#br0" timeOffset="-3745.966">14634 1940 9914 0 0,'0'0'722'0'0,"0"0"-2460"0"0,0 0-461 0 0,0 0 346 0 0,0 0 921 0 0,0 0 827 0 0,0 0 165 0 0,0 0 25 0 0,0 0 57 0 0,0 0 92 0 0,14 28 150 0 0,65 141 951 0 0,-23 141 4964 0 0,-42-358-1433 0 0,-10 41-5102 0 0,0 0 0 0 0,0 1 1 0 0,0-1-1 0 0,1 1 0 0 0,0 0 0 0 0,0 0 1 0 0,1 1-1 0 0,-1 0 0 0 0,1 0 0 0 0,1 0 1 0 0,-1 0-1 0 0,0 1 0 0 0,1 0 0 0 0,0 1 0 0 0,0-1 1 0 0,0 1-1 0 0,1 1 0 0 0,-1-1 0 0 0,0 1 1 0 0,5 0 235 0 0,-6 2 108 0 0,0 0 0 0 0,0 1 0 0 0,0 0 0 0 0,0 0 0 0 0,0 0 0 0 0,0 1 0 0 0,0 0 0 0 0,-1 0 0 0 0,1 0 0 0 0,0 1 0 0 0,-1 0 0 0 0,0 0 0 0 0,0 0 0 0 0,0 1 0 0 0,0 0 0 0 0,0 0 0 0 0,-1 0 0 0 0,0 0 0 0 0,0 1 0 0 0,0-1 0 0 0,0 1 0 0 0,-1 0 0 0 0,0 0 0 0 0,0 1 0 0 0,0-1 0 0 0,0 1 0 0 0,-1-1 0 0 0,0 1 0 0 0,0 0 0 0 0,-1 0 0 0 0,1 4-108 0 0,26 67 947 0 0,4-88-12361 0 0,-29 9 6034 0 0</inkml:trace>
  <inkml:trace contextRef="#ctx0" brushRef="#br0" timeOffset="-3145.068">15385 2443 11602 0 0,'0'0'6239'0'0,"0"0"-5517"0"0,0 0-1375 0 0,0 0 79 0 0,0 0 223 0 0,0 0 331 0 0,0 0 135 0 0,0 0 5 0 0,0 0 8 0 0,0 0-8 0 0,0 0 6 0 0,0 0-15 0 0,0 0 4 0 0,13 13 26 0 0,40 40 59 0 0,-52-53-161 0 0,0 1-1 0 0,0 0 1 0 0,0 0-1 0 0,-1 0 0 0 0,1 0 1 0 0,0-1-1 0 0,0 1 1 0 0,0 0-1 0 0,0-1 1 0 0,0 1-1 0 0,0-1 1 0 0,1 1-1 0 0,-1-1 0 0 0,0 0 1 0 0,0 1-1 0 0,0-1 1 0 0,0 0-1 0 0,0 0 1 0 0,1 0-1 0 0,-1 0 1 0 0,0 0-1 0 0,0 0 0 0 0,0 0 1 0 0,1 0-1 0 0,-1 0 1 0 0,0 0-1 0 0,0-1 1 0 0,0 1-1 0 0,0-1 1 0 0,0 1-1 0 0,0-1 0 0 0,0 1 1 0 0,0-1-1 0 0,0 1 1 0 0,0-1-1 0 0,0 0 1 0 0,0 0-1 0 0,0 1 1 0 0,0-1-1 0 0,0 0 0 0 0,-1 0 1 0 0,1 0-1 0 0,0 0 1 0 0,-1 0-1 0 0,1 0 1 0 0,0 0-1 0 0,-1 0 1 0 0,1 0-1 0 0,-1 0 0 0 0,0-1-38 0 0,3-1 109 0 0,1 0-218 0 0,-1 1 0 0 0,1-1-1 0 0,-1 1 1 0 0,1-1 0 0 0,-1 0 0 0 0,0 0-1 0 0,0-1 1 0 0,-1 1 0 0 0,1-1 0 0 0,0 1-1 0 0,-1-1 1 0 0,0 0 0 0 0,0 0-1 0 0,0 0 1 0 0,-1 0 0 0 0,1 0 0 0 0,-1 0-1 0 0,0 0 1 0 0,0-1 0 0 0,0 1 0 0 0,-1 0-1 0 0,0-1 1 0 0,1 1 0 0 0,-1-1-1 0 0,-1 1 1 0 0,1 0 0 0 0,-1-1 0 0 0,0 1-1 0 0,0 0 1 0 0,0-1 0 0 0,0 1-1 0 0,-1 0 1 0 0,0 0 0 0 0,0 0 0 0 0,0 0-1 0 0,0 1 1 0 0,0-1 0 0 0,-1 0 0 0 0,0 1-1 0 0,1 0 1 0 0,-1-1 0 0 0,-1 1-1 0 0,1 0 1 0 0,0 1 0 0 0,-1-1 0 0 0,0 1-1 0 0,1-1 1 0 0,-1 1 0 0 0,0 0 109 0 0,-5 2 47 0 0,1 0 1 0 0,-1 1-1 0 0,0 0 1 0 0,1 1-1 0 0,0-1 1 0 0,-1 2 0 0 0,1-1-1 0 0,0 1 1 0 0,0 0-1 0 0,0 1 1 0 0,1 0-1 0 0,-1 0 1 0 0,1 0-1 0 0,0 1 1 0 0,0 1-1 0 0,0-1 1 0 0,1 1-1 0 0,0 0 1 0 0,0 0-1 0 0,1 1 1 0 0,-1-1-1 0 0,1 1 1 0 0,1 1 0 0 0,-1-1-1 0 0,-2 8-47 0 0,6-13 18 0 0,0 0 1 0 0,0-1-1 0 0,0 1 0 0 0,0 0 1 0 0,0 0-1 0 0,1 0 1 0 0,-1 0-1 0 0,1 0 0 0 0,0 0 1 0 0,-1 0-1 0 0,1 0 0 0 0,0 0 1 0 0,0 0-1 0 0,0 0 0 0 0,1 0 1 0 0,-1 0-1 0 0,0 0 0 0 0,1 0 1 0 0,-1 0-1 0 0,1 0 0 0 0,0 0 1 0 0,-1 0-1 0 0,1 0 0 0 0,0 0 1 0 0,0-1-1 0 0,0 1 1 0 0,1 0-1 0 0,-1-1 0 0 0,0 1 1 0 0,1-1-1 0 0,-1 1 0 0 0,1-1 1 0 0,-1 0-1 0 0,1 1 0 0 0,-1-1 1 0 0,1 0-1 0 0,0 0 0 0 0,0 0 1 0 0,0 0-1 0 0,0-1 0 0 0,-1 1 1 0 0,1 0-1 0 0,0-1 1 0 0,0 1-1 0 0,0-1 0 0 0,0 0 1 0 0,0 0-1 0 0,1 0-18 0 0,110 9 324 0 0,-102-9-374 0 0,134 27 902 0 0,-136-22-827 0 0,0-2 0 0 0,0 1 0 0 0,0-2 0 0 0,0 1 1 0 0,1-1-1 0 0,-1 0 0 0 0,1-1 0 0 0,-1 0 0 0 0,1-1 0 0 0,0 0 0 0 0,-1 0 0 0 0,1-1 0 0 0,-1 0 0 0 0,7-2-25 0 0,72-48-3466 0 0,-17-22-7032 0 0,-58 61 6098 0 0</inkml:trace>
  <inkml:trace contextRef="#ctx0" brushRef="#br0" timeOffset="-2561.186">16004 1619 15643 0 0,'0'0'-644'0'0,"0"0"-368"0"0,0 0-808 0 0,0 0-90 0 0,0 0 480 0 0,0 0 729 0 0,0 0 629 0 0,0 0 138 0 0,0 0 20 0 0,0 0 100 0 0,0 0 141 0 0,0 0 179 0 0,8 25 211 0 0,47 163 1909 0 0,-33-32-134 0 0,-16-98-2282 0 0,3 1 1 0 0,2-1 0 0 0,2 0-1 0 0,3-2 1 0 0,12 27-211 0 0,-26-76 94 0 0,1-1 0 0 0,-1 1 0 0 0,1 0 0 0 0,0-1 0 0 0,1 0 1 0 0,0 0-1 0 0,0 0 0 0 0,0 0 0 0 0,0 0 0 0 0,1-1 0 0 0,0 0 0 0 0,0 0 1 0 0,1 0-1 0 0,-1-1 0 0 0,1 1 0 0 0,0-2 0 0 0,0 1 0 0 0,0 0 1 0 0,1-1-1 0 0,-1 0 0 0 0,1-1 0 0 0,0 0 0 0 0,0 0 0 0 0,0 0 0 0 0,0-1 1 0 0,0 1-1 0 0,6-1-94 0 0,65-40 731 0 0,8-74-3197 0 0,-86 112 2455 0 0,6-9-150 0 0,-1 0-1 0 0,0-1 1 0 0,-1 0 0 0 0,-1 0 0 0 0,1 0-1 0 0,-2 0 1 0 0,1-1 0 0 0,-2 1-1 0 0,1-1 1 0 0,-2 1 0 0 0,0-1 0 0 0,0 0-1 0 0,-1 1 1 0 0,0-4 161 0 0,1 16 21 0 0,0 0-1 0 0,0 0 1 0 0,-1 0-1 0 0,1 0 1 0 0,0 0 0 0 0,0 0-1 0 0,-1 0 1 0 0,1 0-1 0 0,0 0 1 0 0,-1 0-1 0 0,1 0 1 0 0,-1 0 0 0 0,1-1-1 0 0,-1 1 1 0 0,1 0-1 0 0,-1 0 1 0 0,0-1-1 0 0,1 1 1 0 0,-1 0 0 0 0,0-1-1 0 0,0 1 1 0 0,1-1-1 0 0,-1 1 1 0 0,0-1-1 0 0,0 1 1 0 0,0-1 0 0 0,0 1-1 0 0,0-1 1 0 0,0 0-1 0 0,0 1 1 0 0,1-1-1 0 0,-1 0 1 0 0,0 0 0 0 0,0 0-1 0 0,0 0 1 0 0,0 0-1 0 0,0 0 1 0 0,0 0-1 0 0,0 0 1 0 0,0 0 0 0 0,0-1-1 0 0,0 1 1 0 0,0 0-1 0 0,0 0 1 0 0,0-1-1 0 0,0 1 1 0 0,0-1 0 0 0,1 1-1 0 0,-1-1 1 0 0,0 1-1 0 0,0-1 1 0 0,0 0-1 0 0,1 1 1 0 0,-1-1 0 0 0,0 0-1 0 0,1 1 1 0 0,-1-1-1 0 0,1 0 1 0 0,-1 0-1 0 0,1 0 1 0 0,-1 0 0 0 0,1 1-1 0 0,-1-1 1 0 0,1 0-1 0 0,0 0 1 0 0,0 0-1 0 0,-1 0 1 0 0,1-1-21 0 0,-1 12 122 0 0,-1 0 0 0 0,2 0 0 0 0,0 0 0 0 0,0 0 0 0 0,0 0 1 0 0,2 0-1 0 0,-1 0 0 0 0,1 0 0 0 0,0 0 0 0 0,1 0 0 0 0,1-1 0 0 0,-1 0 0 0 0,1 1 0 0 0,1-1 0 0 0,0 0 0 0 0,0-1 0 0 0,0 0 0 0 0,1 1 0 0 0,1-2 0 0 0,-1 1 1 0 0,1-1-1 0 0,0 0 0 0 0,1 0 0 0 0,0-1 0 0 0,0 0 0 0 0,0 0 0 0 0,1-1 0 0 0,0 0 0 0 0,0-1 0 0 0,0 0 0 0 0,0 0 0 0 0,10 2-122 0 0,96 32-1003 0 0,-75-29-2950 0 0,-1-2-5227 0 0,-35-6 3360 0 0</inkml:trace>
  <inkml:trace contextRef="#ctx0" brushRef="#br0" timeOffset="-1394.025">15428 1412 4569 0 0,'0'0'207'0'0,"0"0"-137"0"0,0 0-40 0 0,0 0 27 0 0,0 0 114 0 0,0 0 181 0 0,0 0 225 0 0,0 0 215 0 0,0 0 93 0 0,0 0-55 0 0,0 0-132 0 0,0 0-190 0 0,0 0-140 0 0,2-13-72 0 0,3-38-73 0 0,-6 48-190 0 0,-1 1 0 0 0,1 0 0 0 0,-1 0 0 0 0,0 0 0 0 0,1 0 1 0 0,-1 0-1 0 0,0 0 0 0 0,-1 1 0 0 0,1-1 0 0 0,0 0 0 0 0,0 1 0 0 0,-1 0 0 0 0,1-1 0 0 0,-1 1 1 0 0,1 0-1 0 0,-1 1 0 0 0,1-1 0 0 0,-1 0 0 0 0,0 1 0 0 0,1-1 0 0 0,-1 1 0 0 0,0 0 0 0 0,1 0 1 0 0,-1 0-1 0 0,0 0 0 0 0,-1 0-33 0 0,-4 0 115 0 0,-74-5 129 0 0,0 4 0 0 0,1 3-1 0 0,-1 4 1 0 0,1 3 0 0 0,0 4-1 0 0,1 4 1 0 0,1 2 0 0 0,1 5-1 0 0,1 3 1 0 0,1 3 0 0 0,-28 17-244 0 0,70-36 164 0 0,1 2 1 0 0,0 1 0 0 0,1 1 0 0 0,0 2 0 0 0,2 1-1 0 0,0 2 1 0 0,1 0 0 0 0,0 2 0 0 0,2 2-1 0 0,1 0 1 0 0,1 2 0 0 0,1 0 0 0 0,2 2-1 0 0,0 0 1 0 0,2 2 0 0 0,1 0 0 0 0,2 1 0 0 0,0 1-1 0 0,3 1 1 0 0,-2 6-165 0 0,5 6 43 0 0,3 1-1 0 0,1 0 0 0 0,2 0 1 0 0,2 0-1 0 0,3 1 1 0 0,1 0-1 0 0,2-1 0 0 0,3 0 1 0 0,1 0-1 0 0,3 0 1 0 0,1-1-1 0 0,2-1 0 0 0,3 0 1 0 0,1 0-1 0 0,13 22-42 0 0,-15-42 81 0 0,1-1 1 0 0,1 0-1 0 0,1 0 0 0 0,1-2 0 0 0,1-1 0 0 0,0 0 1 0 0,2-1-1 0 0,0-2 0 0 0,1 0 0 0 0,1-1 0 0 0,0-1 1 0 0,1-2-1 0 0,1 0 0 0 0,0-2 0 0 0,1 0-81 0 0,70 23 282 0 0,2-4 0 0 0,0-5-1 0 0,52 6-281 0 0,-29-3 91 0 0,0-4-1 0 0,2-6 0 0 0,1-6 1 0 0,-1-5-1 0 0,1-5 0 0 0,0-6 1 0 0,0-5-1 0 0,70-17-90 0 0,-100 6-139 0 0,0-4 1 0 0,-1-4-1 0 0,-2-4 0 0 0,-1-4 1 0 0,-1-5-1 0 0,-3-3 0 0 0,-2-3 1 0 0,-1-5-1 0 0,-4-3 0 0 0,-1-4 0 0 0,11-15 139 0 0,-70 55 17 0 0,-1-2 0 0 0,-1 0 0 0 0,-1-1-1 0 0,0 0 1 0 0,-2-1 0 0 0,-1-1 0 0 0,-1-1-1 0 0,-1 0 1 0 0,-1-1 0 0 0,-1 0 0 0 0,-1 0-1 0 0,-2-1 1 0 0,-1 0 0 0 0,0 0-1 0 0,-3-1 1 0 0,0 1 0 0 0,-1-1 0 0 0,-2 0-1 0 0,-1 0 1 0 0,-1 0 0 0 0,-1 1 0 0 0,-4-12-17 0 0,-5-8 52 0 0,-2 1 1 0 0,-2 1 0 0 0,-3 0 0 0 0,-1 1 0 0 0,-2 1 0 0 0,-2 1-1 0 0,-1 1 1 0 0,-3 1 0 0 0,-1 1 0 0 0,-2 2 0 0 0,-1 1 0 0 0,-2 2 0 0 0,-2 1-1 0 0,0 1 1 0 0,-3 3 0 0 0,0 1 0 0 0,-2 1 0 0 0,0 3 0 0 0,-2 1-1 0 0,-1 2 1 0 0,0 3 0 0 0,-2 1 0 0 0,0 2 0 0 0,-22-3-53 0 0,-56-3-248 0 0,-2 5-1 0 0,0 6 1 0 0,0 6 0 0 0,0 5 0 0 0,-1 6 0 0 0,2 5 0 0 0,0 5-1 0 0,0 6 1 0 0,2 6 0 0 0,2 4 0 0 0,-104 45 248 0 0,-17 18-2346 0 0,87-26-3514 0 0,76-32-4058 0 0</inkml:trace>
  <inkml:trace contextRef="#ctx0" brushRef="#br0" timeOffset="8169.353">3395 5560 3753 0 0,'0'0'138'0'0,"0"0"-84"0"0,0 0-25 0 0,0 0-7 0 0,0 0 7 0 0,0 0 6 0 0,0 0 13 0 0,0 0 14 0 0,0 0 13 0 0,0 0 22 0 0,0 0 34 0 0,0-8 54 0 0,-18-83 4111 0 0,18 101-7435 0 0,-1 27 2601 0 0,-1 14 970 0 0,-13 269 1489 0 0,15-320-696 0 0,0 0 344 0 0,0 0 40 0 0,-1-6 960 0 0,-3-21-2983 0 0,-3-144-279 0 0,13 165-4239 0 0,19 36 5322 0 0,-17-7-332 0 0,0-1 1 0 0,-2 1 0 0 0,0 1-1 0 0,-2-1 1 0 0,0 1 0 0 0,-2 0-1 0 0,0 0 1 0 0,-2 0-1 0 0,-1 0 1 0 0,-1 0 0 0 0,-1 4-59 0 0,0 58 349 0 0,3-85 284 0 0,0-1 311 0 0,0 0 365 0 0,0 0 160 0 0,0 0-164 0 0,-2-205-3496 0 0,2 204 144 0 0,8 12-2751 0 0,2 17 3999 0 0,-9-25 360 0 0,6 14-842 0 0,-2-3-2771 0 0</inkml:trace>
  <inkml:trace contextRef="#ctx0" brushRef="#br0" timeOffset="10354.092">3451 5455 4289 0 0,'0'0'75'0'0,"0"0"-22"0"0,0 0-10 0 0,0 0-22 0 0,0 0-6 0 0,0 0-5 0 0,0 0 8 0 0,0 0 12 0 0,-4-5 10 0 0,-28-38 426 0 0,32 43-413 0 0,0 0-34 0 0,0 0-34 0 0,0 0-29 0 0,0 0-29 0 0,0 0 18 0 0,0 0 10 0 0,-26 76-26 0 0,15 189 164 0 0,13-164-75 0 0,-16 565 214 0 0,17-297-54 0 0,26-20 852 0 0,-5 121-4 0 0,-16-19-17 0 0,44-13-321 0 0,-25-160 1053 0 0,2-112-1405 0 0,-29 17 1914 0 0,0-183-2164 0 0,0 0-7 0 0,0 0-34 0 0,0 0-17 0 0,0 0-1 0 0,0 0-18 0 0,9-54-5363 0 0,-7 43 2503 0 0,2 3-2648 0 0</inkml:trace>
  <inkml:trace contextRef="#ctx0" brushRef="#br0" timeOffset="12325.269">3274 4496 4225 0 0,'0'0'156'0'0,"0"0"-83"0"0,0 0-35 0 0,0 0-24 0 0,0 0 1 0 0,0 0 0 0 0,0 0-3 0 0,0 0 8 0 0,0 0-2 0 0,1-4 318 0 0,-43 402 1070 0 0,14-207-1391 0 0,11-56 1322 0 0,7 0 1 0 0,6 124-1338 0 0,28-120 2052 0 0,-27-226 4213 0 0,-2-1-5431 0 0,-2-119-4555 0 0,49-207 2797 0 0,-42 411 1292 0 0,5-41-1939 0 0,5 57-1168 0 0,14 104 3578 0 0,-24-117-348 0 0,0 0 173 0 0,0 0 171 0 0,0 0 154 0 0,0 0 153 0 0,0 0 21 0 0,-3-33 154 0 0,-49-311-3492 0 0,28 207 1852 0 0,24 137-218 0 0,0 0-447 0 0,0 0-378 0 0,0 0 62 0 0,16 43 264 0 0,15 35 1322 0 0,-4 1 0 0 0,-4 2 0 0 0,-3 0 0 0 0,-3 1 0 0 0,-4 1 0 0 0,-4 1 0 0 0,-3-1 0 0 0,-5 39-282 0 0,-16 278 1857 0 0,12-323-836 0 0,3-76-1117 0 0,0-1-33 0 0,0 0-15 0 0,0 0-14 0 0,0 0-51 0 0,-5-26-8038 0 0,2 20 2811 0 0</inkml:trace>
  <inkml:trace contextRef="#ctx0" brushRef="#br0" timeOffset="14792.354">2702 3703 3465 0 0,'0'0'237'0'0,"0"0"70"0"0,0 0 76 0 0,0 0-1 0 0,0 0-60 0 0,0 0-100 0 0,0 0-98 0 0,0 0-50 0 0,0 0-30 0 0,0 0-7 0 0,0 0 25 0 0,-3-8 56 0 0,-7-18 176 0 0,9 48 1258 0 0,14 479 500 0 0,-13-501-2002 0 0,1 0 0 0 0,-1 0 0 0 0,1 0 0 0 0,-1 0 0 0 0,1 0 0 0 0,-1 0-1 0 0,1 0 1 0 0,-1 0 0 0 0,1 0 0 0 0,-1 0 0 0 0,0 0 0 0 0,1 0 0 0 0,-1 1-1 0 0,1-1 1 0 0,-1 0 0 0 0,1 0 0 0 0,-1 0 0 0 0,0 1 0 0 0,1-1-1 0 0,-1 0 1 0 0,1 0 0 0 0,-1 1 0 0 0,0-1 0 0 0,1 0 0 0 0,-1 1 0 0 0,0-1-1 0 0,1 0 1 0 0,-1 1 0 0 0,0-1 0 0 0,0 1 0 0 0,1-1 0 0 0,-1 1 0 0 0,0-1-1 0 0,0 0 1 0 0,0 1 0 0 0,0-1 0 0 0,1 1-50 0 0,12-47 1091 0 0,-5-10-1024 0 0,-1 0 1 0 0,-4 0 0 0 0,-1 0 0 0 0,-3-1-1 0 0,-6-32-67 0 0,-12 2-134 0 0,22 103-3136 0 0,6 23 3922 0 0,-8-32-581 0 0,0-1 0 0 0,0 1 0 0 0,1-1 1 0 0,0 1-1 0 0,0-1 0 0 0,0 0 0 0 0,1 0 0 0 0,0 0 0 0 0,0 0 1 0 0,1 0-1 0 0,0-1 0 0 0,0 1 0 0 0,0-1 0 0 0,0 0 0 0 0,1 0 1 0 0,0-1-1 0 0,0 1 0 0 0,0-1 0 0 0,1 0 0 0 0,-1 0 0 0 0,1-1 1 0 0,0 0-1 0 0,0 0 0 0 0,0 0 0 0 0,0-1 0 0 0,1 0 0 0 0,-1 0 1 0 0,1 0-1 0 0,-1-1 0 0 0,1 0 0 0 0,0 0 0 0 0,-1-1 0 0 0,3 0-71 0 0,-2-6 98 0 0,0 0-1 0 0,-1 0 0 0 0,1-1 0 0 0,-1 0 0 0 0,-1-1 0 0 0,1 1 1 0 0,-1-1-1 0 0,-1 0 0 0 0,1 0 0 0 0,-1 0 0 0 0,-1-1 1 0 0,1 1-1 0 0,-2-1 0 0 0,1 0 0 0 0,-1 0 0 0 0,1-6-97 0 0,0-92 340 0 0,0 124-4318 0 0,-3 18 3302 0 0,0 18 1452 0 0,8 11-530 0 0,-7-43-166 0 0,1-1-1 0 0,1 0 0 0 0,1-1 0 0 0,0 1 0 0 0,1 0 0 0 0,1-1 0 0 0,1 0 0 0 0,1-1 0 0 0,6 11-79 0 0,-5-21-121 0 0,4-13-7336 0 0,-12 1 3515 0 0</inkml:trace>
  <inkml:trace contextRef="#ctx0" brushRef="#br0" timeOffset="15140.444">3255 3715 6873 0 0,'0'0'-556'0'0,"0"0"10"0"0,0 0 136 0 0,0 0 215 0 0,0 0 158 0 0,0 0 20 0 0,0 0-54 0 0,0 0-86 0 0,-3 28-70 0 0,-15 146-349 0 0,16-110 1683 0 0,0-2-1991 0 0,2-62 467 0 0,0 0 156 0 0,0 0 100 0 0,0 0-513 0 0,0 0-2117 0 0</inkml:trace>
  <inkml:trace contextRef="#ctx0" brushRef="#br0" timeOffset="15751.12">3470 3703 9266 0 0,'0'0'1467'0'0,"0"0"-1498"0"0,0 0-511 0 0,0 0 28 0 0,0 0 346 0 0,0 0 243 0 0,0 0 6 0 0,0 0 2 0 0,0 0 43 0 0,0 26 14 0 0,-3 165 93 0 0,-17-100-284 0 0,16-97 5930 0 0,-1-41-7179 0 0,18-114-340 0 0,-8 178-2967 0 0,11 14 5701 0 0,-8-15-1014 0 0,0 1 50 0 0,-6-7-30 0 0,0-1 0 0 0,1 0 0 0 0,0 1 0 0 0,0-1 1 0 0,1 0-1 0 0,0-1 0 0 0,1 1 0 0 0,0-1 0 0 0,0 0 0 0 0,1 0 0 0 0,0 0 0 0 0,1-1 0 0 0,-1 0 0 0 0,1 0 1 0 0,1-1-1 0 0,-1 0 0 0 0,1 0 0 0 0,0 0 0 0 0,0-1 0 0 0,1-1 0 0 0,0 1 0 0 0,0-1 0 0 0,0-1 1 0 0,0 0-1 0 0,0 0 0 0 0,1-1 0 0 0,-1 0 0 0 0,1 0 0 0 0,8 0-100 0 0,-14-6 136 0 0,1 1-1 0 0,-1-1 1 0 0,-1 0-1 0 0,1 0 1 0 0,0 0 0 0 0,-1-1-1 0 0,0 1 1 0 0,0-1-1 0 0,-1 0 1 0 0,1 0 0 0 0,-1 0-1 0 0,0 0 1 0 0,0 0-1 0 0,0 0 1 0 0,-1 0 0 0 0,0-1-1 0 0,0 1 1 0 0,0-1-1 0 0,-1 1 1 0 0,0 0-1 0 0,0-1 1 0 0,0 1 0 0 0,-1-1-1 0 0,0 1 1 0 0,0-1-1 0 0,0 0-135 0 0,1-4 45 0 0,-3-3-46 0 0,-1 0 1 0 0,0 1-1 0 0,-1-1 0 0 0,0 1 1 0 0,-1 0-1 0 0,0 0 0 0 0,-1 1 0 0 0,0 0 1 0 0,-1 0-1 0 0,0 1 0 0 0,-1 0 0 0 0,0 0 1 0 0,0 1-1 0 0,-1 0 0 0 0,0 0 1 0 0,-1 2-1 0 0,0-1 0 0 0,0 1 0 0 0,-1 1 1 0 0,0 0-1 0 0,0 0 0 0 0,0 1 1 0 0,-1 1-1 0 0,-3-1 1 0 0,13 8-6819 0 0,48 36 1553 0 0,-34-32 1094 0 0</inkml:trace>
  <inkml:trace contextRef="#ctx0" brushRef="#br0" timeOffset="16895.17">6501 5092 3993 0 0,'0'0'612'0'0,"0"0"188"0"0,0 0 222 0 0,0 0 55 0 0,0 0-141 0 0,0 0-297 0 0,0 0-451 0 0,0 0-598 0 0,0 0-572 0 0,0 0-130 0 0,0 0 228 0 0,0 0 461 0 0,0 0 544 0 0,-2 23 654 0 0,-19 232 609 0 0,25-251 4755 0 0,0-26-2638 0 0,-3 11-5172 0 0,-13-275 2169 0 0,46 333-5220 0 0,67 17 6771 0 0,-97-64-1935 0 0,1 0 0 0 0,0-1 1 0 0,-1 0-1 0 0,1 0 0 0 0,-1 0 1 0 0,1 0-1 0 0,-1-1 0 0 0,0 0 1 0 0,1 0-1 0 0,-1 0 0 0 0,0 0 0 0 0,0-1 1 0 0,-1 1-1 0 0,1-1 0 0 0,0 0 1 0 0,-1 0-1 0 0,0-1 0 0 0,1 1 1 0 0,-1-1-1 0 0,-1 1 0 0 0,1-1 1 0 0,-1 0-1 0 0,1 0 0 0 0,-1 0 1 0 0,0-1-1 0 0,0 1 0 0 0,0-2-114 0 0,27-126-730 0 0,-29 132-203 0 0,0 0-490 0 0,0 3-1895 0 0,0 16 2935 0 0,2 28 734 0 0,1-1 0 0 0,3 1 0 0 0,2-1 1 0 0,2 0-1 0 0,2-1 0 0 0,9 21-351 0 0,29 27 41 0 0,-48-101-655 0 0,-1-16-5816 0 0,-1 17 1497 0 0</inkml:trace>
  <inkml:trace contextRef="#ctx0" brushRef="#br0" timeOffset="17539.661">7194 5077 16532 0 0,'0'0'-822'0'0,"0"0"-39"0"0,0 0-22 0 0,0 0 276 0 0,0 0 333 0 0,0 0 209 0 0,0 0 60 0 0,0 0-78 0 0,-7 27-226 0 0,-52 184-3301 0 0,57-205 3592 0 0,-7 19-1560 0 0,0-17 5978 0 0,-9-57-2687 0 0,44-94-7080 0 0,-14 108 3895 0 0,-9 20 1314 0 0,2 1-1 0 0,0 0 1 0 0,0 0-1 0 0,1 1 1 0 0,1 0-1 0 0,0 0 1 0 0,1 0-1 0 0,0 1 1 0 0,1 0-1 0 0,3-2 159 0 0,-6 12-6 0 0,0 0-1 0 0,0 1 0 0 0,0 0 0 0 0,1 0 1 0 0,-1 0-1 0 0,0 1 0 0 0,0 0 0 0 0,1 0 1 0 0,-1 1-1 0 0,0 0 0 0 0,0 0 0 0 0,1 0 1 0 0,-1 1-1 0 0,0 0 0 0 0,0 0 0 0 0,-1 0 1 0 0,1 1-1 0 0,0 0 0 0 0,-1 0 0 0 0,0 0 1 0 0,1 1-1 0 0,-1 0 0 0 0,-1 0 0 0 0,1 0 0 0 0,-1 0 1 0 0,1 1-1 0 0,-1 0 0 0 0,0 0 0 0 0,-1 0 1 0 0,3 4 6 0 0,102 191 2538 0 0,-63-99-1311 0 0,-34-70 437 0 0,-32-32 1867 0 0,-2-11-3802 0 0,0 2 0 0 0,-2 0 0 0 0,1 1 0 0 0,-1 1 0 0 0,0 2 0 0 0,-1 0 0 0 0,0 2 0 0 0,1 0 0 0 0,-1 2-1 0 0,0 1 1 0 0,-19 2 271 0 0,2 30-7471 0 0,41-27 4060 0 0</inkml:trace>
  <inkml:trace contextRef="#ctx0" brushRef="#br0" timeOffset="17895.254">7799 4952 14043 0 0,'0'0'-521'0'0,"0"0"-573"0"0,0 0-309 0 0,0 0 195 0 0,0 0 556 0 0,0 0 661 0 0,0 0 195 0 0,0 0 53 0 0,0 0 34 0 0,0 0-43 0 0,-6 29-44 0 0,-21 90-85 0 0,25-111-80 0 0,0 1 0 0 0,0-1 0 0 0,-1 0 1 0 0,0 0-1 0 0,0 0 0 0 0,-1 0 0 0 0,0 0 0 0 0,-1-1 0 0 0,1 0 1 0 0,-1 0-1 0 0,-1 0 0 0 0,1 0 0 0 0,-1-1 0 0 0,0 0 0 0 0,-1 0 1 0 0,-6 4-40 0 0,11-8 60 0 0,-13-1 119 0 0,16-51-9057 0 0,0 47 9058 0 0,1-5-2845 0 0</inkml:trace>
  <inkml:trace contextRef="#ctx0" brushRef="#br0" timeOffset="18144.244">7653 4986 4513 0 0,'0'0'1091'0'0,"0"0"5"0"0,0 0-242 0 0,0 0-496 0 0,0 0-219 0 0,0 0 229 0 0,0 0 432 0 0,0 0 437 0 0,0 0 64 0 0,0 0-215 0 0,0 0-243 0 0,0 0-215 0 0,0 0-162 0 0,24 21-141 0 0,119 108-40 0 0,-108-96-359 0 0,32 35-2236 0 0,-30-18-4873 0 0,-30-37 1360 0 0</inkml:trace>
  <inkml:trace contextRef="#ctx0" brushRef="#br0" timeOffset="19276.211">2030 2655 4985 0 0,'0'0'779'0'0,"0"0"137"0"0,0 0-2 0 0,0 0-180 0 0,0 0-284 0 0,0 0-333 0 0,0 0-330 0 0,0 0-227 0 0,0 0-54 0 0,0 0 116 0 0,0 0 260 0 0,1-4 285 0 0,0-10-607 0 0,-9 2 7034 0 0,-11 12-6935 0 0,-9 3 311 0 0,0 2 0 0 0,0 1 0 0 0,0 1-1 0 0,0 1 1 0 0,1 1 0 0 0,1 2 0 0 0,0 0 0 0 0,0 2-1 0 0,1 1 1 0 0,1 1 0 0 0,0 1 0 0 0,1 1 0 0 0,1 1-1 0 0,0 1 1 0 0,2 1 0 0 0,0 1 0 0 0,-11 16 30 0 0,23-28 24 0 0,1 0 0 0 0,0 1 0 0 0,1 0 0 0 0,0 1 1 0 0,0-1-1 0 0,1 1 0 0 0,1 0 0 0 0,0 1 0 0 0,0-1 0 0 0,1 1 1 0 0,0-1-1 0 0,1 1 0 0 0,1 0 0 0 0,0 0 0 0 0,0 0 0 0 0,1 0 1 0 0,1 0-1 0 0,0 0 0 0 0,0 0 0 0 0,1 0 0 0 0,1-1 0 0 0,0 1 1 0 0,1-1-1 0 0,0 1 0 0 0,1-1 0 0 0,0 0 0 0 0,0-1 0 0 0,1 1 1 0 0,1-1-1 0 0,0 0 0 0 0,0-1 0 0 0,1 0 0 0 0,0 0 0 0 0,0 0 1 0 0,1-1-1 0 0,0-1 0 0 0,1 1 0 0 0,0-1 0 0 0,0-1 0 0 0,0 0 1 0 0,10 4-25 0 0,-3-3 55 0 0,0-2 1 0 0,0 0 0 0 0,0-1-1 0 0,0 0 1 0 0,0-1 0 0 0,1-1-1 0 0,0-1 1 0 0,-1-1 0 0 0,1 0-1 0 0,0-1 1 0 0,-1-1 0 0 0,1-1-1 0 0,-1 0 1 0 0,0-1 0 0 0,0-1-1 0 0,0-1 1 0 0,-1 0 0 0 0,0-1-1 0 0,0-1 1 0 0,0-1 0 0 0,-1 0-1 0 0,0-1 1 0 0,4-4-56 0 0,-17 13-27 0 0,1-1 1 0 0,-1 0 0 0 0,0 0-1 0 0,0 0 1 0 0,1-1 0 0 0,-1 1-1 0 0,0 0 1 0 0,-1-1-1 0 0,1 1 1 0 0,0-1 0 0 0,-1 0-1 0 0,0 0 1 0 0,1 1-1 0 0,-1-1 1 0 0,0 0 0 0 0,0 0-1 0 0,-1 0 1 0 0,1 0 0 0 0,-1 0-1 0 0,1 0 1 0 0,-1 0-1 0 0,0 0 1 0 0,0-1 0 0 0,0 1-1 0 0,-1 0 1 0 0,1 0-1 0 0,-1 0 1 0 0,0 0 0 0 0,0 0-1 0 0,0 0 1 0 0,0 1 0 0 0,0-1-1 0 0,0 0 1 0 0,-1 0-1 0 0,1 1 1 0 0,-1-1 0 0 0,0 1-1 0 0,0-1 1 0 0,0 1-1 0 0,0 0 1 0 0,0 0 0 0 0,-1 0-1 0 0,1 0 1 0 0,-1 0 0 0 0,1 0-1 0 0,-1 1 1 0 0,0-1-1 0 0,1 1 1 0 0,-1 0 0 0 0,0-1-1 0 0,-3 1 27 0 0,-17-9-29 0 0,0 1-1 0 0,-1 2 1 0 0,0 0-1 0 0,0 2 0 0 0,-1 0 1 0 0,0 2-1 0 0,1 1 1 0 0,-1 1-1 0 0,0 1 0 0 0,0 1 1 0 0,-17 3 29 0 0,220-10 1555 0 0,-121-4-1839 0 0,69-8 825 0 0,-41 14-7130 0 0,-88 6 2171 0 0,3-1 294 0 0</inkml:trace>
  <inkml:trace contextRef="#ctx0" brushRef="#br0" timeOffset="19943.453">2390 2649 11474 0 0,'0'0'814'0'0,"0"0"54"0"0,0 0-226 0 0,0 0-628 0 0,0 0-534 0 0,0 0-219 0 0,0 0 46 0 0,0 0 374 0 0,0 0 284 0 0,0 0 59 0 0,0 0 28 0 0,0 0-12 0 0,-1 30-20 0 0,-4 93-8 0 0,27 97 117 0 0,-21-210-131 0 0,0 9 58 0 0,0 0 1 0 0,2 0-1 0 0,0 0 1 0 0,1-1 0 0 0,1 1-1 0 0,1-1 1 0 0,1 0-1 0 0,6 12-56 0 0,-8-30 3553 0 0,-27-68-4837 0 0,7 34 1296 0 0,4 16-310 0 0,2-1 0 0 0,0-1 0 0 0,1 0 0 0 0,1 0 0 0 0,0 0 0 0 0,2-1 0 0 0,1 0-1 0 0,0 0 1 0 0,2 0 0 0 0,0 0 0 0 0,1 0 0 0 0,2-19 298 0 0,1 32-65 0 0,1 1 1 0 0,-1-1-1 0 0,1 0 1 0 0,0 1-1 0 0,1 0 0 0 0,0 0 1 0 0,0 0-1 0 0,0 0 1 0 0,1 0-1 0 0,0 1 0 0 0,0 0 1 0 0,1 0-1 0 0,0 1 1 0 0,0-1-1 0 0,0 1 1 0 0,0 0-1 0 0,1 1 0 0 0,0 0 1 0 0,0 0-1 0 0,0 0 1 0 0,1 1-1 0 0,-1 0 0 0 0,1 0 1 0 0,-1 1-1 0 0,2 0 65 0 0,11-4-122 0 0,1 1-1 0 0,-1 1 1 0 0,1 1 0 0 0,-1 1-1 0 0,1 1 1 0 0,0 1-1 0 0,-1 1 1 0 0,1 0-1 0 0,6 3 123 0 0,-24-5-13 0 0,0 0-1 0 0,1 1 1 0 0,-1 0-1 0 0,0 0 1 0 0,0 0-1 0 0,0 0 1 0 0,1 0-1 0 0,-1 1 1 0 0,0-1-1 0 0,0 1 1 0 0,0 0-1 0 0,0 0 1 0 0,0 0-1 0 0,0 0 1 0 0,0 1-1 0 0,0-1 1 0 0,0 1-1 0 0,0 0 1 0 0,-1-1-1 0 0,1 1 1 0 0,-1 0-1 0 0,0 1 1 0 0,1-1-1 0 0,-1 0 1 0 0,0 1-1 0 0,0-1 1 0 0,0 1-1 0 0,-1 0 1 0 0,1 0-1 0 0,-1-1 1 0 0,1 1-1 0 0,-1 0 1 0 0,0 0-1 0 0,0 1 0 0 0,0-1 1 0 0,-1 0-1 0 0,1 0 1 0 0,-1 0-1 0 0,1 0 1 0 0,-1 1-1 0 0,0-1 1 0 0,0 0-1 0 0,-1 0 1 0 0,1 0-1 0 0,-1 1 1 0 0,0-1-1 0 0,1 0 1 0 0,-1 0-1 0 0,0 0 1 0 0,-1 0-1 0 0,1 0 1 0 0,-1 0-1 0 0,0 1 14 0 0,-149 106 1581 0 0,132-100-1544 0 0,0 1 0 0 0,0 1 0 0 0,1 0 0 0 0,1 2 0 0 0,0 0 0 0 0,1 0 0 0 0,0 2 0 0 0,-10 13-37 0 0,24-26 38 0 0,-1 0 1 0 0,1 0-1 0 0,0 1 1 0 0,0-1-1 0 0,1 1 1 0 0,-1 0-1 0 0,1 0 1 0 0,-1-1-1 0 0,1 1 1 0 0,0 0-1 0 0,1 0 0 0 0,-1 0 1 0 0,1 0-1 0 0,-1 0 1 0 0,1 0-1 0 0,1 0 1 0 0,-1 0-1 0 0,0 0 1 0 0,1 0-1 0 0,0 0 1 0 0,0 0-1 0 0,0 0 1 0 0,0 0-1 0 0,1 0 1 0 0,0-1-1 0 0,-1 1 1 0 0,1-1-1 0 0,1 1 1 0 0,-1-1-1 0 0,0 0 1 0 0,1 0-1 0 0,-1 0 1 0 0,1 0-1 0 0,0 0 1 0 0,0 0-1 0 0,1-1 1 0 0,-1 0-1 0 0,0 1 1 0 0,1-1-39 0 0,146 73 2402 0 0,91 1-3735 0 0,-209-54-5182 0 0,-28-17 1079 0 0</inkml:trace>
  <inkml:trace contextRef="#ctx0" brushRef="#br0" timeOffset="21429.177">5511 4138 4993 0 0,'0'0'43'0'0,"0"0"3"0"0,0 0-31 0 0,0 0-56 0 0,0 0-83 0 0,0 0-36 0 0,0 0 14 0 0,0 0 60 0 0,0 0 95 0 0,0 0 79 0 0,0 0 68 0 0,1-5 51 0 0,0 4-148 0 0,-1 0 1 0 0,1 0 0 0 0,-1 0 0 0 0,0 0-1 0 0,1 0 1 0 0,-1 0 0 0 0,0 0 0 0 0,1 0-1 0 0,-1 0 1 0 0,0 0 0 0 0,0 1 0 0 0,0-1-1 0 0,0 0 1 0 0,0 0 0 0 0,0 0 0 0 0,-1 0-1 0 0,1 0 1 0 0,0 0 0 0 0,0 0 0 0 0,-1 0-1 0 0,1 0 1 0 0,0 0 0 0 0,-1 0-1 0 0,1 0 1 0 0,-1 0 0 0 0,1 1 0 0 0,-1-1-1 0 0,0 0 1 0 0,1 0 0 0 0,-1 1 0 0 0,0-1-1 0 0,1 0 1 0 0,-1 1 0 0 0,0-1 0 0 0,0 0-1 0 0,0 1 1 0 0,1-1 0 0 0,-1 1 0 0 0,0 0-1 0 0,0-1 1 0 0,0 1 0 0 0,0 0-1 0 0,0-1 1 0 0,0 1 0 0 0,0 0 0 0 0,-1 0-60 0 0,-25 14-1519 0 0,-118 150 1062 0 0,132-151 526 0 0,1 0 0 0 0,1 1 1 0 0,0 1-1 0 0,1 0 0 0 0,0 0 1 0 0,2 1-1 0 0,-1 0 0 0 0,2 0 0 0 0,0 1 1 0 0,2 0-1 0 0,-1 0 0 0 0,2 1 0 0 0,0-1 1 0 0,1 1-1 0 0,1 0 0 0 0,1 0 1 0 0,1 0-1 0 0,0 8-69 0 0,6-15 196 0 0,0 0 0 0 0,1-1 0 0 0,1 0 0 0 0,-1 0 0 0 0,1-1 0 0 0,1 0 1 0 0,0 0-1 0 0,0-1 0 0 0,1 0 0 0 0,0-1 0 0 0,0 0 0 0 0,1 0 0 0 0,-1-1 0 0 0,1-1 0 0 0,1 0 1 0 0,-1 0-1 0 0,1-1 0 0 0,0-1 0 0 0,0 0 0 0 0,0 0 0 0 0,3-1-196 0 0,-9 0 173 0 0,1 0 1 0 0,1 0-1 0 0,-1 0 0 0 0,0-1 0 0 0,0 0 1 0 0,0-1-1 0 0,1 0 0 0 0,-1 0 0 0 0,0 0 1 0 0,1-1-1 0 0,-1 0 0 0 0,0-1 0 0 0,0 1 1 0 0,0-1-1 0 0,0-1 0 0 0,0 1 0 0 0,-1-1 1 0 0,1 0-1 0 0,-1-1 0 0 0,1 0 0 0 0,-1 0 1 0 0,0 0-1 0 0,2-3-173 0 0,-6 4-10 0 0,-1 0 0 0 0,0-1 0 0 0,-1 1 0 0 0,1 0 0 0 0,0 0 0 0 0,-1-1 0 0 0,0 1 0 0 0,0 0 0 0 0,0-1 0 0 0,0 1 0 0 0,0 0 0 0 0,-1 0 0 0 0,1-1 0 0 0,-1 1 0 0 0,0 0 0 0 0,0 0 0 0 0,0 0 0 0 0,0-1 0 0 0,-1 1 0 0 0,1 1 0 0 0,-1-1 0 0 0,0 0 0 0 0,0 0 0 0 0,0 1 0 0 0,0-1 0 0 0,0 1 0 0 0,0-1 0 0 0,-1 1 0 0 0,0 0 0 0 0,1 0 0 0 0,-1 0 0 0 0,0 0 0 0 0,-1 0 10 0 0,-100-56-1214 0 0,100 56 1215 0 0,-55-30 1224 0 0,115 28-2689 0 0,320 8 3215 0 0,-375-4-1556 0 0,-1 0-27 0 0,0 0-39 0 0,-54 1-8955 0 0,25 7 5666 0 0,23-7-437 0 0</inkml:trace>
  <inkml:trace contextRef="#ctx0" brushRef="#br0" timeOffset="22182.118">5979 4125 14851 0 0,'0'0'-1008'0'0,"0"0"-527"0"0,0 0-153 0 0,0 0 219 0 0,0 0 610 0 0,0 0 785 0 0,0 0 166 0 0,0 0-18 0 0,4 26-10 0 0,28 177 115 0 0,-27-151-162 0 0,-3 1 0 0 0,-2 0 0 0 0,-2 0 0 0 0,-9 49-17 0 0,7-63 380 0 0,4-39 156 0 0,0 0 293 0 0,0 0 244 0 0,0 0 93 0 0,0 0-75 0 0,0 0-253 0 0,2-33-2515 0 0,109-244-3930 0 0,-110 265 5512 0 0,2 1 0 0 0,-1 0-1 0 0,2-1 1 0 0,-1 1 0 0 0,2 1-1 0 0,-1-1 1 0 0,2 1 0 0 0,-1-1-1 0 0,1 1 1 0 0,1 1 0 0 0,0-1-1 0 0,0 1 1 0 0,1 1 0 0 0,0-1-1 0 0,0 1 1 0 0,1 0 0 0 0,0 1-1 0 0,1 0 1 0 0,-1 1 0 0 0,1 0-1 0 0,1 0 1 0 0,-1 1 0 0 0,1 0-1 0 0,0 1 1 0 0,0 1 0 0 0,0-1-1 0 0,4 1 96 0 0,-13 4 0 0 0,0 1 0 0 0,0 0-1 0 0,0 0 1 0 0,-1 0 0 0 0,1 0-1 0 0,-1 0 1 0 0,1 1 0 0 0,-1-1-1 0 0,0 0 1 0 0,0 1 0 0 0,0-1-1 0 0,0 1 1 0 0,0-1 0 0 0,-1 1-1 0 0,1-1 1 0 0,-1 1 0 0 0,1 0-1 0 0,-1-1 1 0 0,0 1 0 0 0,0-1 0 0 0,0 1-1 0 0,0 0 1 0 0,-1-1 0 0 0,1 1-1 0 0,-1-1 1 0 0,0 1 0 0 0,1-1-1 0 0,-1 1 1 0 0,0-1 0 0 0,-1 1-1 0 0,1-1 1 0 0,0 0 0 0 0,-1 0-1 0 0,1 1 1 0 0,-1-1 0 0 0,0 0-1 0 0,1 0 1 0 0,-1-1 0 0 0,0 1-1 0 0,0 0 1 0 0,-2 1 0 0 0,-239 212 752 0 0,242-213-726 0 0,0 0 1 0 0,0 0-1 0 0,0 0 0 0 0,0 0 0 0 0,1 0 1 0 0,-1 0-1 0 0,1 0 0 0 0,-1 0 0 0 0,1 0 1 0 0,0 1-1 0 0,0-1 0 0 0,0 0 0 0 0,0 0 1 0 0,0 0-1 0 0,0 0 0 0 0,1 0 1 0 0,-1 1-1 0 0,1-1 0 0 0,-1 0 0 0 0,1 0 1 0 0,0 0-1 0 0,0 0 0 0 0,0-1 0 0 0,0 1 1 0 0,0 0-1 0 0,0 0 0 0 0,1 0 0 0 0,-1-1 1 0 0,0 1-1 0 0,1-1 0 0 0,0 1 0 0 0,-1-1 1 0 0,1 0-1 0 0,0 1 0 0 0,0-1 0 0 0,-1 0 1 0 0,1 0-1 0 0,0 0 0 0 0,0 0 0 0 0,0-1 1 0 0,2 1-27 0 0,94 34 2042 0 0,-89-33-1980 0 0,229 63 2102 0 0,-249-58-322 0 0,-20 10-9988 0 0,26-15 3616 0 0</inkml:trace>
  <inkml:trace contextRef="#ctx0" brushRef="#br0" timeOffset="26369.343">5113 9734 5313 0 0,'0'0'63'0'0,"0"0"-101"0"0,0 0-12 0 0,0 0 32 0 0,0 0 29 0 0,0 0 4 0 0,0 0-3 0 0,0 0 9 0 0,0 0 11 0 0,-3 3 43 0 0,2 0 35 0 0,-1 1 1 0 0,0-1-1 0 0,1 1 1 0 0,0 0-1 0 0,0 0 1 0 0,0-1-1 0 0,0 1 1 0 0,1 0-1 0 0,0 0 1 0 0,0 0-1 0 0,0 0 1 0 0,0 0-1 0 0,0-1 1 0 0,1 1-1 0 0,-1 0 1 0 0,1 0-1 0 0,0 0 0 0 0,0-1 1 0 0,1 1-1 0 0,-1 0 1 0 0,1-1-1 0 0,0 1 1 0 0,0-1-1 0 0,0 0 1 0 0,0 0-1 0 0,0 1 1 0 0,1-2-1 0 0,0 1 1 0 0,-1 0-1 0 0,1 0 1 0 0,0-1-1 0 0,0 1 1 0 0,1-1-1 0 0,-1 0 1 0 0,0 0-1 0 0,1 0 1 0 0,-1-1-1 0 0,1 1 1 0 0,0-1-1 0 0,-1 0 1 0 0,1 0-1 0 0,0 0 1 0 0,0 0-1 0 0,0-1 0 0 0,-1 0 1 0 0,1 1-1 0 0,0-2 1 0 0,0 1-1 0 0,0 0 1 0 0,0-1-1 0 0,1 0-110 0 0,-3 1 87 0 0,1 0 0 0 0,-1-1-1 0 0,0 1 1 0 0,0-1-1 0 0,1 0 1 0 0,-1 0-1 0 0,0 0 1 0 0,0 0 0 0 0,0 0-1 0 0,0 0 1 0 0,0 0-1 0 0,0-1 1 0 0,0 1-1 0 0,0-1 1 0 0,0 1 0 0 0,-1-1-1 0 0,1 0 1 0 0,-1 0-1 0 0,1 0 1 0 0,-1 0-1 0 0,0 0 1 0 0,0 0 0 0 0,1 0-1 0 0,-2 0 1 0 0,1-1-1 0 0,0 1 1 0 0,0 0-1 0 0,-1 0 1 0 0,1-1 0 0 0,-1 1-1 0 0,0 0 1 0 0,1-1-1 0 0,-1 1 1 0 0,0-1-1 0 0,-1 1 1 0 0,1 0 0 0 0,0-1-1 0 0,-1 1 1 0 0,1 0-1 0 0,-1-1 1 0 0,0 1-1 0 0,0 0 1 0 0,0 0 0 0 0,0-1-1 0 0,0 1 1 0 0,0 0-1 0 0,0 0 1 0 0,-2-1-87 0 0,-6-4-182 0 0,1 0 1 0 0,-1 1-1 0 0,0 1 1 0 0,-1-1-1 0 0,0 2 0 0 0,1-1 1 0 0,-2 1-1 0 0,1 1 1 0 0,0-1-1 0 0,-1 2 1 0 0,1 0-1 0 0,-1 0 0 0 0,0 1 1 0 0,0 0-1 0 0,1 1 1 0 0,-1 0-1 0 0,0 0 0 0 0,0 1 1 0 0,-8 3 181 0 0,17-5 26 0 0,0 1 1 0 0,0 0-1 0 0,0 0 1 0 0,1 0-1 0 0,-1 1 1 0 0,0-1-1 0 0,0 0 1 0 0,0 1-1 0 0,0-1 1 0 0,0 1-1 0 0,1 0 1 0 0,-1 0-1 0 0,0-1 1 0 0,1 1-1 0 0,-1 0 1 0 0,0 0-1 0 0,1 1 1 0 0,-1-1-1 0 0,1 0 0 0 0,0 0 1 0 0,-1 1-1 0 0,1-1 1 0 0,0 1-1 0 0,0-1 1 0 0,0 1-1 0 0,0-1 1 0 0,0 1-1 0 0,0 0 1 0 0,0 0-1 0 0,1-1 1 0 0,-1 1-1 0 0,1 0 1 0 0,-1 0-1 0 0,1 0 1 0 0,0 0-1 0 0,-1-1 1 0 0,1 1-1 0 0,0 0 1 0 0,0 0-1 0 0,1 0 1 0 0,-1 0-1 0 0,0 0 1 0 0,0 0-1 0 0,1 0 1 0 0,-1-1-1 0 0,1 1 0 0 0,0 0 1 0 0,0 0-1 0 0,-1-1 1 0 0,1 1-1 0 0,0 0 1 0 0,0-1-1 0 0,1 1 1 0 0,-1-1-1 0 0,0 1 1 0 0,0-1-1 0 0,1 0 1 0 0,-1 0-1 0 0,1 1 1 0 0,-1-1-1 0 0,1 0 1 0 0,-1 0-1 0 0,1 0 1 0 0,0-1-1 0 0,0 1 1 0 0,-1 0-1 0 0,1-1 1 0 0,0 1-1 0 0,0-1 1 0 0,1 1-27 0 0,10 4 257 0 0,0 0 1 0 0,0-1-1 0 0,1-1 1 0 0,-1 0-1 0 0,1-1 1 0 0,0 0-1 0 0,-1-1 1 0 0,1 0-1 0 0,0-2 1 0 0,0 1-1 0 0,8-3-257 0 0,-20 2 19 0 0,0 0-1 0 0,0 0 1 0 0,-1-1-1 0 0,1 1 1 0 0,0-1 0 0 0,-1 1-1 0 0,1-1 1 0 0,-1 1-1 0 0,1-1 1 0 0,-1 0-1 0 0,0 0 1 0 0,0 0 0 0 0,0 0-1 0 0,0 0 1 0 0,0 0-1 0 0,0 0 1 0 0,-1 0-1 0 0,1 0 1 0 0,-1 0 0 0 0,1 0-1 0 0,-1-1 1 0 0,0 1-1 0 0,0 0 1 0 0,0 0-1 0 0,0 0 1 0 0,0-1 0 0 0,0 1-1 0 0,-1 0 1 0 0,1 0-1 0 0,-1 0 1 0 0,1 0-1 0 0,-1 0 1 0 0,0 0 0 0 0,0 0-1 0 0,0 0 1 0 0,0 0-1 0 0,0 0 1 0 0,-1 0-1 0 0,1 0 1 0 0,0 1 0 0 0,-1-1-1 0 0,1 0 1 0 0,-1 1-1 0 0,0 0 1 0 0,1-1-1 0 0,-1 1 1 0 0,0 0 0 0 0,0 0-1 0 0,0 0 1 0 0,0 0-1 0 0,0 0 1 0 0,0 0-1 0 0,0 1 1 0 0,-2-1-19 0 0,-81-25-1911 0 0,103 66-4837 0 0,-12-33-1538 0 0</inkml:trace>
  <inkml:trace contextRef="#ctx0" brushRef="#br1" timeOffset="30530.232">3810 9850 3641 0 0,'0'0'357'0'0,"0"0"-234"0"0,0 0-56 0 0,0 0 9 0 0,0 0 2 0 0,0 0 25 0 0,0 0 33 0 0,0 0 73 0 0,0 0 119 0 0,0 0 134 0 0,0 0 146 0 0,-8-3 103 0 0,-110-40 6978 0 0,167 34-5173 0 0,-29 4-2408 0 0,123-20 96 0 0,1 5 1 0 0,2 7-1 0 0,45 5-204 0 0,5 2 8 0 0,-109 1-1 0 0,1 4 1 0 0,-1 3-1 0 0,0 5 0 0 0,25 6-7 0 0,-1-1 1611 0 0,-155-34-7412 0 0,23 28-3933 0 0,19-3 5796 0 0</inkml:trace>
  <inkml:trace contextRef="#ctx0" brushRef="#br1" timeOffset="31628.21">5090 9775 8290 0 0,'0'0'728'0'0,"0"0"-247"0"0,0 0-543 0 0,0 0-250 0 0,0 0 72 0 0,0 0 197 0 0,0 0 240 0 0,0 0 241 0 0,0 0 134 0 0,0 0 85 0 0,0 0 71 0 0,0 0 123 0 0,9 0 2516 0 0,28 0-1783 0 0,-33-1-1555 0 0,-1 0 1 0 0,0 0 0 0 0,1-1 0 0 0,-1 1 0 0 0,0-1-1 0 0,0 0 1 0 0,0 0 0 0 0,0 0 0 0 0,0 0 0 0 0,0 0-1 0 0,0-1 1 0 0,-1 1 0 0 0,1-1 0 0 0,-1 0-1 0 0,0 0 1 0 0,0 0 0 0 0,0 0 0 0 0,0 0 0 0 0,-1 0-1 0 0,1 0 1 0 0,-1-1 0 0 0,0 1 0 0 0,1-1 0 0 0,-2 1-1 0 0,1-1 1 0 0,0 1 0 0 0,-1-1 0 0 0,0 0-1 0 0,1 1 1 0 0,-1-1 0 0 0,-1 1 0 0 0,1-1 0 0 0,0 0-1 0 0,-1 1 1 0 0,0-1 0 0 0,0 1 0 0 0,0-1-1 0 0,0 1 1 0 0,-1 0 0 0 0,1-1 0 0 0,-1 1 0 0 0,0 0-1 0 0,0 0 1 0 0,0 0 0 0 0,0 0 0 0 0,-1 0 0 0 0,1 1-1 0 0,-3-3-29 0 0,2 1-78 0 0,0 1 0 0 0,0-1 0 0 0,0 0 0 0 0,-1 1 0 0 0,1 0 0 0 0,-1-1 0 0 0,0 1 0 0 0,0 1 0 0 0,0-1 0 0 0,0 1-1 0 0,-1-1 1 0 0,1 1 0 0 0,-1 1 0 0 0,1-1 0 0 0,-1 1 0 0 0,0-1 0 0 0,0 1 0 0 0,1 1 0 0 0,-1-1 0 0 0,0 1 0 0 0,0-1 0 0 0,0 1-1 0 0,0 1 1 0 0,0-1 0 0 0,0 1 0 0 0,1 0 0 0 0,-1 0 0 0 0,0 0 0 0 0,0 1 0 0 0,1-1 0 0 0,-4 3 78 0 0,6 1 48 0 0,1 0 0 0 0,-1 0 1 0 0,1 0-1 0 0,0 0 0 0 0,0 0 1 0 0,1 0-1 0 0,-1 1 0 0 0,1-1 1 0 0,1 0-1 0 0,-1 0 0 0 0,1 1 0 0 0,0-1 1 0 0,0 0-1 0 0,0 0 0 0 0,0 0 1 0 0,1 0-1 0 0,0 0 0 0 0,0 0 1 0 0,1-1-1 0 0,-1 1 0 0 0,1-1 1 0 0,0 0-1 0 0,0 1 0 0 0,1-1 0 0 0,-1 0 1 0 0,1-1-1 0 0,0 1-48 0 0,-2 0 122 0 0,1-1 0 0 0,0 1 0 0 0,0-1 0 0 0,0 0 0 0 0,0 0 0 0 0,0 0 0 0 0,1 0 0 0 0,-1-1 0 0 0,1 1-1 0 0,0-1 1 0 0,0 0 0 0 0,0 0 0 0 0,0 0 0 0 0,0-1 0 0 0,0 1 0 0 0,0-1 0 0 0,0 0 0 0 0,1 0 0 0 0,-1-1 0 0 0,0 1 0 0 0,1-1 0 0 0,-1 0 0 0 0,2 0-122 0 0,-2-5-13 0 0,0-1 1 0 0,-1 1-1 0 0,0-1 1 0 0,0 0-1 0 0,0 0 1 0 0,-1 0-1 0 0,1 0 1 0 0,-1 0-1 0 0,-1-1 1 0 0,1 1-1 0 0,-1-1 0 0 0,0 1 1 0 0,-1-1-1 0 0,0 1 1 0 0,0-1-1 0 0,0 1 1 0 0,-1-1-1 0 0,0 0 13 0 0,1 1-44 0 0,0 4-6 0 0,1-1-1 0 0,-1 1 1 0 0,0 0-1 0 0,-1-1 1 0 0,1 1-1 0 0,0 0 1 0 0,-1-1-1 0 0,1 1 1 0 0,-1 0-1 0 0,0 0 0 0 0,0-1 1 0 0,1 1-1 0 0,-2 0 1 0 0,1 0-1 0 0,0 0 1 0 0,0 0-1 0 0,-1 0 1 0 0,1 1-1 0 0,-1-1 1 0 0,1 0-1 0 0,-1 1 1 0 0,0-1-1 0 0,1 1 1 0 0,-1-1-1 0 0,0 1 0 0 0,0 0 1 0 0,0 0-1 0 0,0 0 1 0 0,-1 0-1 0 0,1 0 1 0 0,0 0-1 0 0,0 0 1 0 0,-1 1-1 0 0,1-1 1 0 0,0 1-1 0 0,0 0 1 0 0,-1 0-1 0 0,1 0 1 0 0,0 0-1 0 0,-1 0 0 0 0,1 0 1 0 0,0 1-1 0 0,-1-1 1 0 0,1 1-1 0 0,0-1 1 0 0,0 1-1 0 0,-1 0 1 0 0,1 0-1 0 0,0 0 1 0 0,0 0-1 0 0,0 0 1 0 0,0 1-1 0 0,0-1 1 0 0,1 0-1 0 0,-1 1 51 0 0,-2 1 37 0 0,1-1 0 0 0,-1 1 0 0 0,1 1-1 0 0,0-1 1 0 0,0 0 0 0 0,0 1 0 0 0,0-1 0 0 0,1 1 0 0 0,-1 0 0 0 0,1 0-1 0 0,0 0 1 0 0,0 0 0 0 0,1 0 0 0 0,-1 1 0 0 0,1-1 0 0 0,0 0-1 0 0,0 1 1 0 0,0-1 0 0 0,1 1 0 0 0,-1-1 0 0 0,1 1 0 0 0,0-1 0 0 0,1 1-1 0 0,-1-1 1 0 0,1 1 0 0 0,0-1 0 0 0,0 0 0 0 0,0 1 0 0 0,0-1 0 0 0,1 0-1 0 0,0 0 1 0 0,0 0 0 0 0,0 0 0 0 0,0 0 0 0 0,1 0 0 0 0,-1 0-1 0 0,1-1 1 0 0,0 1 0 0 0,0-1 0 0 0,1 0 0 0 0,-1 0 0 0 0,0 0 0 0 0,1 0-1 0 0,0-1 1 0 0,0 0 0 0 0,0 1 0 0 0,0-1 0 0 0,0 0 0 0 0,0-1 0 0 0,0 1-1 0 0,1-1 1 0 0,-1 0 0 0 0,0 0 0 0 0,1 0 0 0 0,-1-1 0 0 0,1 0 0 0 0,3 1-38 0 0,-4 0 51 0 0,0 0 0 0 0,1-1 0 0 0,-1 1 0 0 0,0 0 0 0 0,0-1 0 0 0,1 0 0 0 0,-1 0-1 0 0,0-1 1 0 0,0 1 0 0 0,1-1 0 0 0,-1 0 0 0 0,0 0 0 0 0,0 0 0 0 0,0 0-1 0 0,0-1 1 0 0,0 0 0 0 0,0 1 0 0 0,0-2 0 0 0,-1 1 0 0 0,1 0 0 0 0,-1-1-1 0 0,0 1 1 0 0,1-1 0 0 0,-1 0 0 0 0,0 0 0 0 0,-1-1 0 0 0,1 1 0 0 0,0 0-1 0 0,-1-1 1 0 0,0 0 0 0 0,0 1 0 0 0,0-1 0 0 0,0 0 0 0 0,-1 0 0 0 0,1 0 0 0 0,-1-3-50 0 0,-1 3-54 0 0,-1-1 1 0 0,0 1 0 0 0,0-1 0 0 0,-1 1-1 0 0,1 0 1 0 0,-1 0 0 0 0,0 0 0 0 0,0 0-1 0 0,-1 0 1 0 0,1 0 0 0 0,-1 1 0 0 0,0-1-1 0 0,0 1 1 0 0,0-1 0 0 0,0 1 0 0 0,0 0-1 0 0,-1 0 1 0 0,1 1 0 0 0,-1-1 0 0 0,0 1-1 0 0,0 0 1 0 0,0 0 0 0 0,0 0 0 0 0,0 0-1 0 0,-1 1 1 0 0,1-1 0 0 0,-3 1 53 0 0,-125-22-902 0 0,129 23 887 0 0,0-1-1 0 0,0 1 0 0 0,0 0 1 0 0,1 0-1 0 0,-1 0 0 0 0,0 0 1 0 0,0 1-1 0 0,0-1 0 0 0,0 1 1 0 0,1 0-1 0 0,-1 0 1 0 0,0 0-1 0 0,1 0 0 0 0,-1 0 1 0 0,0 0-1 0 0,1 1 0 0 0,0-1 1 0 0,-1 1-1 0 0,1 0 0 0 0,0 0 1 0 0,0 0-1 0 0,0 0 0 0 0,0 0 1 0 0,0 0-1 0 0,0 0 0 0 0,0 1 1 0 0,1-1-1 0 0,0 1 0 0 0,-1-1 1 0 0,1 1-1 0 0,0 0 1 0 0,0-1-1 0 0,0 1 0 0 0,0 0 1 0 0,1 0-1 0 0,-1-1 0 0 0,1 1 1 0 0,0 0-1 0 0,0 0 0 0 0,0 0 1 0 0,0 0-1 0 0,0 0 0 0 0,1 0 1 0 0,-1-1-1 0 0,1 1 0 0 0,-1 0 1 0 0,1 0-1 0 0,0-1 0 0 0,1 1 1 0 0,-1 0-1 0 0,0-1 0 0 0,1 1 1 0 0,0 1 15 0 0,5 4 125 0 0,0 0 0 0 0,1 0 0 0 0,0 0-1 0 0,0-1 1 0 0,0 0 0 0 0,1-1 0 0 0,0 0 0 0 0,0 0 0 0 0,1-1 0 0 0,-1 0 0 0 0,1-1 0 0 0,0 0-1 0 0,1-1 1 0 0,-1 0 0 0 0,1 0 0 0 0,-1-1 0 0 0,1 0 0 0 0,0-1 0 0 0,-1 0 0 0 0,4-1-125 0 0,-11-2-4 0 0,0 1 1 0 0,-1-1-1 0 0,1 1 1 0 0,-1-1-1 0 0,1 0 1 0 0,-1 0-1 0 0,0 0 1 0 0,0-1 0 0 0,0 1-1 0 0,0 0 1 0 0,0-1-1 0 0,-1 1 1 0 0,1-1-1 0 0,-1 0 1 0 0,1 1-1 0 0,-1-1 1 0 0,0 0-1 0 0,0 0 1 0 0,0 0 0 0 0,-1 0-1 0 0,1 0 1 0 0,-1 0-1 0 0,1 0 1 0 0,-1 0-1 0 0,0 0 1 0 0,0 0-1 0 0,0 0 1 0 0,-1 0-1 0 0,1 0 1 0 0,-1 0-1 0 0,0 0 1 0 0,1 0 0 0 0,-1 0-1 0 0,-1 0 1 0 0,1 0-1 0 0,0 1 1 0 0,-1-1-1 0 0,1 0 1 0 0,-1 1-1 0 0,0 0 1 0 0,0-1-1 0 0,0 1 1 0 0,0 0-1 0 0,0 0 1 0 0,-1 0 0 0 0,1 0-1 0 0,-1-1 4 0 0,2 2-32 0 0,1 0-1 0 0,0 0 1 0 0,-1 0 0 0 0,1 0-1 0 0,-1-1 1 0 0,0 1 0 0 0,1 0-1 0 0,-1 0 1 0 0,0 0 0 0 0,0 0-1 0 0,0 1 1 0 0,0-1 0 0 0,0 0-1 0 0,0 0 1 0 0,0 0 0 0 0,0 1-1 0 0,0-1 1 0 0,0 0 0 0 0,0 1-1 0 0,0-1 1 0 0,0 1 0 0 0,0-1-1 0 0,-1 1 1 0 0,1 0 0 0 0,0 0-1 0 0,0-1 1 0 0,-1 1 0 0 0,1 0-1 0 0,0 0 1 0 0,0 0 0 0 0,-1 0-1 0 0,1 0 1 0 0,0 1 0 0 0,0-1-1 0 0,0 0 1 0 0,-1 1 0 0 0,1-1-1 0 0,0 0 1 0 0,0 1 0 0 0,0-1-1 0 0,0 1 1 0 0,0 0 0 0 0,-1-1-1 0 0,1 1 1 0 0,0 0 0 0 0,1 0-1 0 0,-1 0 1 0 0,0 0 0 0 0,0 0-1 0 0,0 0 1 0 0,0 0 0 0 0,1 0-1 0 0,-1 0 1 0 0,0 0 0 0 0,1 0-1 0 0,-1 0 1 0 0,1 0 0 0 0,0 0-1 0 0,-1 1 1 0 0,1-1 0 0 0,0 0-1 0 0,0 0 1 0 0,-1 1 0 0 0,1-1-1 0 0,0 1 33 0 0,-7 68-514 0 0,10-25-6659 0 0,-1-34-2429 0 0</inkml:trace>
  <inkml:trace contextRef="#ctx0" brushRef="#br1" timeOffset="35759.29">3534 9528 3457 0 0,'0'0'394'0'0,"0"0"-172"0"0,0 0-9 0 0,0 0 42 0 0,0 0 73 0 0,0 0 96 0 0,0 0 59 0 0,0 0 85 0 0,0 0-16 0 0,0 0-20 0 0,0 0-46 0 0,0 0-113 0 0,0 0-100 0 0,-5-11-178 0 0,-11-30-199 0 0,12 30-151 0 0,4 11-50 0 0,0 0 38 0 0,0 0 2 0 0,0 0 42 0 0,0 0 50 0 0,0 0 23 0 0,0 0 112 0 0,0 0 96 0 0,2 439 4166 0 0,-2-439-3369 0 0,0 0 356 0 0,0 0 212 0 0,0 0 24 0 0,0-5 1330 0 0,-2-20-2564 0 0,-38-353-51 0 0,-63-82 26 0 0,90 374 471 0 0,13 86-685 0 0,0 0-32 0 0,0 0-70 0 0,0 0-96 0 0,0 0-56 0 0,0 19-640 0 0,64 290 1389 0 0,-12 180-394 0 0,-42-349-16 0 0,13-436 63 0 0,-8-82-619 0 0,-7 439-1333 0 0,0-12 2261 0 0,17 410 1007 0 0,-22-283 2839 0 0,-31-344-4842 0 0,-28-588-3727 0 0,46 613 3278 0 0,20 888 2484 0 0,9-381-689 0 0,-44-979-577 0 0,25 614-795 0 0,5 5 533 0 0,0 0 0 0 0,-1 0-1 0 0,1 0 1 0 0,-1 1 0 0 0,0-1-1 0 0,0 1 1 0 0,-1 0 0 0 0,0 0-1 0 0,1 0 1 0 0,-2 1 0 0 0,1-1-1 0 0,-1 1 1 0 0,1 0 0 0 0,-2-1-1 0 0,1 1 1 0 0,0 2 58 0 0,33 214 1170 0 0,-32-126-3744 0 0,-1-3-6942 0 0,-1-78 2376 0 0</inkml:trace>
  <inkml:trace contextRef="#ctx0" brushRef="#br1" timeOffset="37619.61">3655 9857 3337 0 0,'0'0'501'0'0,"0"0"-254"0"0,0 0-139 0 0,0 0-17 0 0,0 0 21 0 0,0 0 62 0 0,0 0 104 0 0,0 0 139 0 0,0 0 187 0 0,0 0 214 0 0,0 0 202 0 0,-8-7 112 0 0,5 5-864 0 0,-29-26 718 0 0,5 3 4580 0 0,23 24-2906 0 0,32 10-2503 0 0,1-1 1 0 0,0-1-1 0 0,1-2 1 0 0,0-1 0 0 0,-1-1-1 0 0,1-1 1 0 0,0-2 0 0 0,0-1-1 0 0,0-2 1 0 0,0-1-1 0 0,0-1 1 0 0,-1-1 0 0 0,0-2-1 0 0,7-3-157 0 0,117-18 122 0 0,334 7 205 0 0,-191-19 488 0 0,-335 35-2847 0 0,2-1-10434 0 0,30 7 5175 0 0</inkml:trace>
  <inkml:trace contextRef="#ctx0" brushRef="#br1" timeOffset="38403.189">3619 9807 3337 0 0,'0'0'977'0'0,"0"0"-579"0"0,0 0-36 0 0,0 0 159 0 0,0 0 191 0 0,0 0 185 0 0,0 0 123 0 0,0 0 73 0 0,0 0-20 0 0,0 0-66 0 0,0 0-91 0 0,0 0-116 0 0,-4-17-34 0 0,-12-51-37 0 0,16 67-707 0 0,0-1 0 0 0,-1 1 0 0 0,1 0-1 0 0,-1 0 1 0 0,1 0 0 0 0,-1 0 0 0 0,1 0-1 0 0,-1-1 1 0 0,0 1 0 0 0,0 0-1 0 0,1 0 1 0 0,-1 1 0 0 0,0-1 0 0 0,0 0-1 0 0,0 0 1 0 0,0 0 0 0 0,0 1-1 0 0,0-1 1 0 0,0 0 0 0 0,0 1 0 0 0,-1-1-1 0 0,1 1 1 0 0,0-1 0 0 0,0 1-1 0 0,0 0 1 0 0,-1-1 0 0 0,1 1 0 0 0,0 0-1 0 0,0 0 1 0 0,-1 0 0 0 0,1 0 0 0 0,0 0-1 0 0,0 0 1 0 0,-1 0 0 0 0,1 1-1 0 0,0-1 1 0 0,0 0 0 0 0,-1 1 0 0 0,1-1-1 0 0,0 1 1 0 0,0-1 0 0 0,0 1-1 0 0,0-1 1 0 0,0 1 0 0 0,0 0 0 0 0,0 0-1 0 0,0-1 1 0 0,0 1 0 0 0,0 0 0 0 0,0 0-1 0 0,0 0 1 0 0,1 0 0 0 0,-1 0-1 0 0,0 0 1 0 0,1 0 0 0 0,-1 0 0 0 0,0 1-1 0 0,1-1 1 0 0,0 0 0 0 0,-1 0-1 0 0,1 0 1 0 0,-1 2-22 0 0,-3 1 275 0 0,-168 154 507 0 0,374-261 55 0 0,-38 28-730 0 0,-321 194 632 0 0,33-40 270 0 0,222-173-1369 0 0,-6 21 8 0 0,-226 205-2602 0 0,129-128 2366 0 0,-8 11-2309 0 0,5-5-2184 0 0,6-6-2391 0 0</inkml:trace>
  <inkml:trace contextRef="#ctx0" brushRef="#br1" timeOffset="39076.411">4420 8643 4585 0 0,'0'0'213'0'0,"0"0"147"0"0,0 0 185 0 0,0 0 200 0 0,0 0 163 0 0,0 0 171 0 0,0 0 77 0 0,0 0 37 0 0,0 0-5 0 0,0 0-141 0 0,0 0-160 0 0,0 0-169 0 0,0 0-99 0 0,-1-8-133 0 0,0-25-152 0 0,1 25-152 0 0,0 8-218 0 0,-24 46-264 0 0,-10 36 726 0 0,-4-2 0 0 0,-3-1 0 0 0,-4-2 0 0 0,-15 15-426 0 0,52-80 1733 0 0,-1 3-5402 0 0,18-31-5443 0 0,11-22 3942 0 0,-16 29 3775 0 0</inkml:trace>
  <inkml:trace contextRef="#ctx0" brushRef="#br1" timeOffset="39399.93">4380 8498 13115 0 0,'0'0'1013'0'0,"0"0"-489"0"0,0 0-772 0 0,0 0-380 0 0,0 0-20 0 0,0 0 245 0 0,0 0 330 0 0,0 0 134 0 0,0 0 21 0 0,0 0 39 0 0,0 0 51 0 0,0 0 51 0 0,0 0 89 0 0,7 21 32 0 0,35 150 651 0 0,-37-139-723 0 0,2-1 0 0 0,1 0 0 0 0,1 0 0 0 0,2-1 0 0 0,1 0 0 0 0,1-1 0 0 0,2-1 0 0 0,1 0 0 0 0,14 19-272 0 0,-19-33 814 0 0,-3-1-3533 0 0,-28-9-3932 0 0,10-3 3676 0 0,3 0-2904 0 0</inkml:trace>
  <inkml:trace contextRef="#ctx0" brushRef="#br1" timeOffset="39647.474">4155 8989 14547 0 0,'0'0'1271'0'0,"0"0"-212"0"0,0 0-494 0 0,0 0-187 0 0,0 0 101 0 0,0 0 157 0 0,0 0 68 0 0,28-12-28 0 0,198-86 892 0 0,-90 50-2569 0 0,-132 65-9547 0 0,-4-12 918 0 0</inkml:trace>
  <inkml:trace contextRef="#ctx0" brushRef="#br1" timeOffset="41714.323">3454 5434 4713 0 0,'0'0'16'0'0,"0"0"0"0"0,0 0 3 0 0,0 0 11 0 0,0 0 10 0 0,0 0 8 0 0,0 0 19 0 0,0 0 64 0 0,0 0 79 0 0,0 0 61 0 0,-7-1 79 0 0,-38-4 2143 0 0,45-6 5605 0 0,50 3-8582 0 0,-34 6 1248 0 0,132-29-607 0 0,-75 14-37 0 0,0 3 0 0 0,1 4 0 0 0,0 2 1 0 0,2 4-121 0 0,1055-61 573 0 0,-614 78 183 0 0,-364-22 931 0 0,3 2-1640 0 0,-132 6-11 0 0,113-23 551 0 0,-132 4 192 0 0,-9 12-2916 0 0,0 6-2982 0 0,0 4-4338 0 0,3-1 4285 0 0</inkml:trace>
  <inkml:trace contextRef="#ctx0" brushRef="#br1" timeOffset="42333.455">6070 4932 7498 0 0,'0'0'329'0'0,"0"0"-214"0"0,0 0-454 0 0,0 0-309 0 0,0 0-30 0 0,0 0 141 0 0,0 0 297 0 0,0 0 231 0 0,0 0 51 0 0,0 0 24 0 0,0 0 28 0 0,0 0 30 0 0,0 0 48 0 0,4 13 60 0 0,80 186 1087 0 0,-74-180-2929 0 0,4 1 7651 0 0,-10-52-2078 0 0,-4 10-3919 0 0,-18-97-236 0 0,11 128-3707 0 0,-13 37 4500 0 0,5 81 561 0 0,28-122 3627 0 0,13-64-4435 0 0,-27 60-441 0 0,0-1-1 0 0,0 1 1 0 0,0 0-1 0 0,0-1 1 0 0,0 1-1 0 0,0-1 1 0 0,0 1-1 0 0,0-1 1 0 0,0 1-1 0 0,0-1 1 0 0,0 0-1 0 0,0 1 1 0 0,0-1-1 0 0,0 0 1 0 0,0 0-1 0 0,0 0 1 0 0,0 0-1 0 0,0 0 1 0 0,0 0-1 0 0,0 0 1 0 0,-1 0-1 0 0,1 0 1 0 0,0-1-1 0 0,0 1 1 0 0,0 0-1 0 0,0-1 1 0 0,0 1-1 0 0,0-1 1 0 0,0 1-1 0 0,0-1 1 0 0,0 1-1 0 0,0-1 1 0 0,1 0-1 0 0,-1 1 1 0 0,0-1-1 0 0,0 0 1 0 0,1 0-1 0 0,-1 0 0 0 0,0 1 1 0 0,1-1-1 0 0,-1 0 1 0 0,0 0-1 0 0,1 0 1 0 0,0 0-1 0 0,-1 0 1 0 0,1 0-1 0 0,-1 0 1 0 0,1 0-1 0 0,0-1 1 0 0,0 1-1 0 0,0 0 1 0 0,0 0-1 0 0,0 0 1 0 0,0 0-1 0 0,0-1 88 0 0,-34 79-7860 0 0,30-66 1740 0 0</inkml:trace>
  <inkml:trace contextRef="#ctx0" brushRef="#br1" timeOffset="43117.925">3541 5422 5129 0 0,'0'0'45'0'0,"0"0"-9"0"0,0 0 4 0 0,0 0 14 0 0,0 0 38 0 0,0 0 68 0 0,0 0 97 0 0,0 0 82 0 0,0 0 77 0 0,0 0 64 0 0,0 0 147 0 0,0 0 244 0 0,-1-9 154 0 0,-7-38 968 0 0,2 51-5010 0 0,-8 18 3751 0 0,8-13-477 0 0,-2 4 115 0 0,-2 0 0 0 0,0 0 0 0 0,0-1 0 0 0,-1 0 0 0 0,0-1 0 0 0,-1 0 0 0 0,0-1 0 0 0,-1 0 0 0 0,0-1 0 0 0,-1 0 0 0 0,0-1 0 0 0,0-1 0 0 0,-1 0 0 0 0,1-1 0 0 0,-2-1 0 0 0,-7 3-372 0 0,9-22 2465 0 0,41-56-3480 0 0,87-106 1265 0 0,-135 205-3113 0 0,-79 80 3622 0 0,62-70-631 0 0,38-38 89 0 0,0-1 213 0 0,0 0 234 0 0,0 0 183 0 0,0 0 29 0 0,20-32-197 0 0,48-45-2345 0 0,-41 127-2995 0 0,-19-27-165 0 0,-3-16-2076 0 0</inkml:trace>
  <inkml:trace contextRef="#ctx0" brushRef="#br1" timeOffset="43577.374">4550 5603 7690 0 0,'0'0'1295'0'0,"0"0"-917"0"0,0 0-555 0 0,0 0-214 0 0,0 0 3 0 0,0 0 263 0 0,0 0 157 0 0,0 0 25 0 0,0 0 8 0 0,0 0 17 0 0,0 0 29 0 0,0 0 62 0 0,0 0 88 0 0,12 12 93 0 0,33 42 99 0 0,-33 30 1034 0 0,-9 62-324 0 0,16-126-403 0 0,-14-20-7209 0 0,-5-2-382 0 0</inkml:trace>
  <inkml:trace contextRef="#ctx0" brushRef="#br1" timeOffset="44186.306">4449 5551 14139 0 0,'0'0'512'0'0,"0"0"-44"0"0,0 0-360 0 0,0 0-345 0 0,0 0-119 0 0,0 0 17 0 0,0 0 174 0 0,0 0 157 0 0,0 0 25 0 0,0 0-5 0 0,26-6-17 0 0,85-18-6 0 0,-99 21 30 0 0,1 1 0 0 0,-1 1 0 0 0,1 0 1 0 0,0 1-1 0 0,-1 1 0 0 0,1 0 0 0 0,-1 0 0 0 0,1 1 0 0 0,-1 1 0 0 0,1 0 0 0 0,-1 0 0 0 0,0 1 1 0 0,9 5-20 0 0,2 0-6 0 0,86 52-993 0 0,-110-58 1011 0 0,0 0 0 0 0,0 0 0 0 0,0 0 1 0 0,0 0-1 0 0,0 1 0 0 0,-1-2 0 0 0,0 1 0 0 0,0 0 1 0 0,1 0-1 0 0,-2-1 0 0 0,1 1 0 0 0,0-1 0 0 0,0 1 0 0 0,-1-1 1 0 0,1 0-1 0 0,-1 0 0 0 0,0 0 0 0 0,0 0 0 0 0,1-1 1 0 0,-1 1-1 0 0,0-1 0 0 0,-1 1 0 0 0,1-1 0 0 0,0 0 0 0 0,0 0 1 0 0,0-1-1 0 0,-1 1 0 0 0,1-1 0 0 0,0 1 0 0 0,-1-1 1 0 0,1 0-1 0 0,-3-1-12 0 0,0 3-82 0 0,-158 40-440 0 0,194-40 525 0 0,-1 0-1 0 0,1 2 0 0 0,-1 2 0 0 0,0 0 0 0 0,0 2 1 0 0,-1 1-1 0 0,0 1 0 0 0,-1 1 0 0 0,0 2 0 0 0,-1 1 1 0 0,0 1-1 0 0,-1 1 0 0 0,-1 1 0 0 0,16 14-2 0 0,-12 45-25 0 0,-29-73 161 0 0,0-1 0 0 0,0 1 0 0 0,0 0 0 0 0,0 0 1 0 0,-1-1-1 0 0,1 1 0 0 0,-1 0 0 0 0,1-1 0 0 0,-1 0 0 0 0,0 1 1 0 0,0-1-1 0 0,0 0 0 0 0,0 0 0 0 0,-1 0 0 0 0,1 0 1 0 0,0 0-1 0 0,-1-1 0 0 0,0 1 0 0 0,1-1 0 0 0,-1 1 1 0 0,0-1-1 0 0,1 0 0 0 0,-1 0 0 0 0,0 0 0 0 0,0-1 1 0 0,-1 1-137 0 0,-50 9 508 0 0,-1-3 0 0 0,0-2 0 0 0,0-2 0 0 0,0-3 0 0 0,0-2 0 0 0,-12-4-508 0 0,-135-27 14 0 0,194 29-1390 0 0,12 1-10087 0 0,-1 3 4528 0 0</inkml:trace>
  <inkml:trace contextRef="#ctx0" brushRef="#br1" timeOffset="45558.52">17153 4875 6249 0 0,'0'0'1435'0'0,"0"0"115"0"0,0 0-3 0 0,0 0-283 0 0,0 0-302 0 0,0 0-345 0 0,0 0-322 0 0,0 0-200 0 0,0 0-163 0 0,0 0-115 0 0,0 0-105 0 0,-2-5-114 0 0,-10-9-128 0 0,-4 42 645 0 0,6-8 116 0 0,-312 637 554 0 0,312-639-1530 0 0,-8 15 3414 0 0,27-55-2746 0 0,117-256-7649 0 0,40-149 6922 0 0,-146 377 1701 0 0,14-48 6370 0 0,-34 115-10049 0 0,8 25 3486 0 0,0-4 65 0 0,96 491 751 0 0,-104-528-1518 0 0,2 12 139 0 0,0 1 0 0 0,1 0 1 0 0,1 0-1 0 0,0-1 0 0 0,1 0 1 0 0,0 0-1 0 0,1 0 0 0 0,0 0 1 0 0,1-1-1 0 0,1 0 0 0 0,0-1 1 0 0,1 0-1 0 0,0 0 0 0 0,0-1 1 0 0,1 0-1 0 0,0 0 0 0 0,1-1 1 0 0,3 1-142 0 0,-18-16 3966 0 0,-12-21-4726 0 0,3 17 564 0 0,-1-1 1 0 0,0 2-1 0 0,-1 0 1 0 0,0 0-1 0 0,-1 2 0 0 0,0 0 1 0 0,0 1-1 0 0,0 0 1 0 0,-1 1-1 0 0,1 1 1 0 0,-1 1-1 0 0,0 0 0 0 0,-1 1 1 0 0,-5 1 195 0 0,-7-5-129 0 0,0 2 0 0 0,0 0 1 0 0,0 3-1 0 0,-1 0 0 0 0,1 2 0 0 0,-1 1 1 0 0,1 1-1 0 0,0 2 0 0 0,0 1 0 0 0,1 2 1 0 0,-2 1 128 0 0,-15 30-1445 0 0,45-38 1296 0 0,0 0 1 0 0,1 0-1 0 0,-1 1 1 0 0,1-1-1 0 0,-1 0 1 0 0,1 0-1 0 0,0 1 1 0 0,0-1-1 0 0,0 1 1 0 0,-1-1-1 0 0,1 0 1 0 0,0 1-1 0 0,1-1 1 0 0,-1 0 0 0 0,0 1-1 0 0,0-1 1 0 0,1 0-1 0 0,-1 1 1 0 0,0-1-1 0 0,1 0 1 0 0,-1 0-1 0 0,1 1 1 0 0,0-1-1 0 0,-1 0 1 0 0,1 0-1 0 0,0 0 1 0 0,0 0-1 0 0,0 0 1 0 0,0 0 0 0 0,0 0-1 0 0,0 0 1 0 0,0 0-1 0 0,0 0 1 0 0,0 0-1 0 0,0-1 1 0 0,0 1-1 0 0,1 0 1 0 0,-1-1-1 0 0,0 1 1 0 0,0-1-1 0 0,1 0 149 0 0,11 7-2832 0 0,-2-3-3767 0 0</inkml:trace>
  <inkml:trace contextRef="#ctx0" brushRef="#br1" timeOffset="46050.696">16419 6009 14491 0 0,'0'0'1083'0'0,"0"0"11"0"0,0 0-438 0 0,0 0-451 0 0,0 0-228 0 0,0 0-74 0 0,0 0-11 0 0,0 0 51 0 0,0 0 79 0 0,0 0 50 0 0,0 0 60 0 0,15-8 1177 0 0,411-43 1705 0 0,-211 16-2896 0 0,99-6-84 0 0,2 14 0 0 0,7 14-34 0 0,-296 19-598 0 0,-46 17-4972 0 0,-38-1-3358 0 0,42-17 2045 0 0</inkml:trace>
  <inkml:trace contextRef="#ctx0" brushRef="#br1" timeOffset="46474.677">17025 6393 8298 0 0,'0'0'1399'0'0,"0"0"-14"0"0,0 0-186 0 0,0 0-176 0 0,0 0-68 0 0,0 0-96 0 0,0 0-8 0 0,0 0 5 0 0,0 0-87 0 0,0 0-130 0 0,0 0-232 0 0,0 0-252 0 0,0 0-214 0 0,4-18-212 0 0,13-71-829 0 0,17 465 1339 0 0,-19-171-38 0 0,-10-210-1111 0 0,-11-83-11455 0 0,2 78 7835 0 0</inkml:trace>
  <inkml:trace contextRef="#ctx0" brushRef="#br1" timeOffset="47027.325">16823 6411 5545 0 0,'0'0'1347'0'0,"0"0"376"0"0,0 0 230 0 0,0 0-153 0 0,0 0-334 0 0,0 0-394 0 0,0 0-401 0 0,0 0-275 0 0,0 0-188 0 0,0 0-127 0 0,0 0-42 0 0,0 0 10 0 0,15-23 51 0 0,49-70 39 0 0,-62 91-125 0 0,0-1 1 0 0,0 1-1 0 0,0-1 0 0 0,1 1 1 0 0,-1-1-1 0 0,1 1 1 0 0,-1 0-1 0 0,1 0 0 0 0,0 1 1 0 0,0-1-1 0 0,0 0 1 0 0,0 1-1 0 0,0 0 0 0 0,0 0 1 0 0,0 0-1 0 0,0 0 1 0 0,1 0-1 0 0,-1 0 0 0 0,0 1 1 0 0,1 0-1 0 0,-1 0 1 0 0,0 0-1 0 0,1 0 0 0 0,-1 0 1 0 0,1 0-15 0 0,11 1 63 0 0,-4-4-125 0 0,1 0 0 0 0,-1 1-1 0 0,1 1 1 0 0,-1 0 0 0 0,1 0 0 0 0,0 1 0 0 0,-1 1 0 0 0,1 0 0 0 0,-1 0 0 0 0,1 1 0 0 0,-1 1 0 0 0,0 0 0 0 0,0 0 0 0 0,0 1 0 0 0,0 1 0 0 0,0 0 0 0 0,-1 0 0 0 0,0 1-1 0 0,0 0 1 0 0,-1 1 0 0 0,1 0 0 0 0,-2 1 0 0 0,1-1 0 0 0,-1 2 0 0 0,0-1 0 0 0,-1 1 0 0 0,1 0 0 0 0,-1 2 62 0 0,-6-7 2 0 0,0-1 0 0 0,0 1 0 0 0,-1-1 0 0 0,1 1 1 0 0,-1 0-1 0 0,0-1 0 0 0,0 1 0 0 0,0 0 0 0 0,0-1 0 0 0,-1 1 0 0 0,0 0 0 0 0,1-1 1 0 0,-1 1-1 0 0,0-1 0 0 0,-1 1 0 0 0,1-1 0 0 0,-1 0 0 0 0,1 1 0 0 0,-1-1 0 0 0,0 0 0 0 0,0 0 1 0 0,-1 0-1 0 0,1 0 0 0 0,-1-1 0 0 0,1 1 0 0 0,-1-1 0 0 0,0 1 0 0 0,0-1 0 0 0,0 0 1 0 0,0 0-1 0 0,0 0 0 0 0,-1-1-2 0 0,-114 51 1976 0 0,105-48-1761 0 0,39 19-1251 0 0,146 44 2020 0 0,-153-63-1017 0 0,0 1 0 0 0,-1 0 0 0 0,0 1-1 0 0,0 1 1 0 0,0 1 0 0 0,-1 0 0 0 0,0 1-1 0 0,0 1 1 0 0,-1 1 0 0 0,-1 0-1 0 0,0 1 1 0 0,0 1 0 0 0,11 13 33 0 0,-24-24 29 0 0,0 0 0 0 0,0 1 0 0 0,-1-1 0 0 0,1 0 1 0 0,-1 1-1 0 0,1-1 0 0 0,-1 1 0 0 0,0-1 0 0 0,0 1 0 0 0,0-1 0 0 0,0 1 0 0 0,0 0 1 0 0,-1 0-1 0 0,1-1 0 0 0,-1 1 0 0 0,0 0 0 0 0,0 0 0 0 0,0 0 0 0 0,0 0 0 0 0,0-1 1 0 0,-1 1-1 0 0,1 0 0 0 0,-1 0 0 0 0,0-1 0 0 0,1 1 0 0 0,-1 0 0 0 0,-1-1 0 0 0,1 1 1 0 0,0-1-1 0 0,-1 1 0 0 0,1-1 0 0 0,-1 0 0 0 0,0 1 0 0 0,1-1 0 0 0,-1 0 0 0 0,0 0 0 0 0,-1 0 1 0 0,1-1-1 0 0,0 1 0 0 0,0 0 0 0 0,-1-1 0 0 0,1 0 0 0 0,-1 1 0 0 0,1-1 0 0 0,-2 0-29 0 0,-128 34 2683 0 0,48-31-2277 0 0,0-4 0 0 0,-1-4 0 0 0,1-3 1 0 0,1-4-1 0 0,-80-22-406 0 0,93 4-250 0 0,61 7-4668 0 0,20 14-3374 0 0,-6 5-1321 0 0</inkml:trace>
  <inkml:trace contextRef="#ctx0" brushRef="#br1" timeOffset="48111.625">18407 5618 6369 0 0,'0'0'1525'0'0,"0"0"152"0"0,0 0 33 0 0,0 0-175 0 0,0 0-149 0 0,0 0-198 0 0,0 0-252 0 0,0 0-230 0 0,0 0-204 0 0,0 0-136 0 0,0 0-95 0 0,0 0-57 0 0,0 0-23 0 0,0-4-30 0 0,0 3-152 0 0,0 0 0 0 0,0 0-1 0 0,0-1 1 0 0,0 1 0 0 0,1 0 0 0 0,-1 0-1 0 0,0 0 1 0 0,1 0 0 0 0,-1 0-1 0 0,0 0 1 0 0,1 0 0 0 0,-1 0-1 0 0,1 1 1 0 0,0-1 0 0 0,-1 0-1 0 0,1 0 1 0 0,0 0 0 0 0,0 1 0 0 0,-1-1-1 0 0,1 0 1 0 0,0 1 0 0 0,0-1-1 0 0,0 0 1 0 0,0 1 0 0 0,0-1-1 0 0,0 1 1 0 0,0-1 0 0 0,0 1-1 0 0,0 0 1 0 0,0 0 0 0 0,0-1 0 0 0,0 1-1 0 0,0 0 1 0 0,0 0 0 0 0,0 0-1 0 0,0 0 1 0 0,0 0 0 0 0,0 0-1 0 0,0 0 1 0 0,0 0 0 0 0,0 1 0 0 0,0-1-1 0 0,0 0 1 0 0,0 1 0 0 0,0-1-1 0 0,0 1 1 0 0,0-1-9 0 0,8 0 15 0 0,285-25 160 0 0,-99 4-5592 0 0,-187 20 4514 0 0,46 1-7832 0 0,-51 2 4454 0 0</inkml:trace>
  <inkml:trace contextRef="#ctx0" brushRef="#br1" timeOffset="48342.598">18422 5899 13915 0 0,'0'0'1236'0'0,"0"0"-405"0"0,0 0-507 0 0,0 0-169 0 0,0 0 146 0 0,0 0 203 0 0,26-6 87 0 0,170-34 655 0 0,4 21-1304 0 0,-179 37-3262 0 0,-23 11-6309 0 0,-3-23 3533 0 0</inkml:trace>
  <inkml:trace contextRef="#ctx0" brushRef="#br1" timeOffset="51841.475">20632 4712 4417 0 0,'0'0'583'0'0,"0"0"-112"0"0,0 0-67 0 0,0 0 0 0 0,0 0 42 0 0,0 0 121 0 0,0 0 165 0 0,0 0 58 0 0,0 0-34 0 0,0 0-130 0 0,0 0-158 0 0,2-4-68 0 0,1 0-486 0 0,7-49 5982 0 0,-43 44-8162 0 0,9 14 2134 0 0,0 1-1 0 0,1 1 0 0 0,0 2 1 0 0,0 0-1 0 0,1 1 0 0 0,0 1 1 0 0,0 1-1 0 0,1 1 1 0 0,1 1-1 0 0,0 1 0 0 0,1 0 1 0 0,1 2-1 0 0,-9 10 133 0 0,5-8-87 0 0,-1-2 49 0 0,1 0 0 0 0,0 2 0 0 0,2 1 0 0 0,0 1 0 0 0,2 0 0 0 0,0 2 0 0 0,1 0 0 0 0,1 0 0 0 0,1 2 0 0 0,2 0 0 0 0,0 0 0 0 0,2 1 0 0 0,1 1 0 0 0,1 0 0 0 0,1 0 0 0 0,1 1 0 0 0,1 0 0 0 0,2 0 0 0 0,1 1 0 0 0,1-1 0 0 0,2 3 38 0 0,3-19 91 0 0,1-1 1 0 0,0 1 0 0 0,1-1 0 0 0,0-1 0 0 0,0 1 0 0 0,2-1-1 0 0,-1 0 1 0 0,1 0 0 0 0,0-1 0 0 0,1 0 0 0 0,0 0 0 0 0,1-1-1 0 0,0 0 1 0 0,0 0 0 0 0,1-1 0 0 0,0 0 0 0 0,0-1 0 0 0,0 0-1 0 0,1-1 1 0 0,0 0 0 0 0,0 0 0 0 0,0-1 0 0 0,0-1 0 0 0,1 0-1 0 0,0 0 1 0 0,-1-2 0 0 0,1 1 0 0 0,0-1 0 0 0,0-1 0 0 0,0 0-1 0 0,0-1 1 0 0,0 0 0 0 0,0 0 0 0 0,0-2 0 0 0,-1 1 0 0 0,3-2-92 0 0,-9 3 65 0 0,1 0-1 0 0,-1 0 1 0 0,0-1 0 0 0,1 0 0 0 0,-1 0 0 0 0,0 0 0 0 0,0 0 0 0 0,0-1 0 0 0,-1 0 0 0 0,1 0 0 0 0,-1 0-1 0 0,1-1 1 0 0,-1 1 0 0 0,0-1 0 0 0,0 0 0 0 0,0 0 0 0 0,-1 0 0 0 0,0-1 0 0 0,0 1 0 0 0,0-1 0 0 0,0 0-1 0 0,-1 0 1 0 0,1 0 0 0 0,-1 0 0 0 0,0 0 0 0 0,-1-1 0 0 0,0 1 0 0 0,1-1 0 0 0,-2 1 0 0 0,1-1 0 0 0,-1 1-1 0 0,1-1 1 0 0,-2 1 0 0 0,1-1 0 0 0,0 1 0 0 0,-1-1 0 0 0,0 1 0 0 0,-1-1 0 0 0,1 1 0 0 0,-1 0 0 0 0,0 0 0 0 0,-1-3-65 0 0,-2-2-206 0 0,-1 0 0 0 0,1 0 0 0 0,-2 1 1 0 0,1 0-1 0 0,-1 0 0 0 0,-1 1 1 0 0,0-1-1 0 0,0 1 0 0 0,0 1 1 0 0,-1 0-1 0 0,0 0 0 0 0,0 1 0 0 0,-1 0 1 0 0,0 1-1 0 0,0-1 0 0 0,0 2 1 0 0,-1 0-1 0 0,1 0 0 0 0,-1 1 1 0 0,0 0-1 0 0,-9-1 206 0 0,20 4-332 0 0,0 0-43 0 0,0 0-21 0 0,37 17 868 0 0,-15-12-286 0 0,1-1 0 0 0,-1-1 0 0 0,1-1 0 0 0,-1-1 0 0 0,1-1 0 0 0,0-2 1 0 0,-1 0-1 0 0,1-1 0 0 0,-1-1 0 0 0,0-1 0 0 0,9-3-186 0 0,50-8 614 0 0,-91 16-3641 0 0,-10 4-3420 0 0,15-1 180 0 0</inkml:trace>
  <inkml:trace contextRef="#ctx0" brushRef="#br1" timeOffset="53191.706">20897 5068 2841 0 0,'0'0'730'0'0,"0"0"-508"0"0,0 0-157 0 0,0 0 2 0 0,0 0 25 0 0,0 0 59 0 0,0 0 118 0 0,0 0 118 0 0,0 0 86 0 0,0 0 46 0 0,0 0 22 0 0,3-26 98 0 0,4-9-149 0 0,3-23-295 0 0,-8-12 6402 0 0,-2 19-2444 0 0,11 186-7330 0 0,-34 178 3742 0 0,21-296-1547 0 0,1-3 4508 0 0,1-14-2470 0 0,0-19 816 0 0,-5-104-2279 0 0,2 90-38 0 0,0 0 0 0 0,2-1-1 0 0,2 1 1 0 0,1 0 0 0 0,1 0 0 0 0,2 0-1 0 0,2 0 1 0 0,0 1 0 0 0,9-22 445 0 0,-13 49-202 0 0,0 0 0 0 0,0 0-1 0 0,0 0 1 0 0,1 0 0 0 0,0 0 0 0 0,0 0 0 0 0,0 1 0 0 0,0 0 0 0 0,1 0-1 0 0,-1 0 1 0 0,1 0 0 0 0,0 1 0 0 0,0 0 0 0 0,1 0 0 0 0,-1 0-1 0 0,1 1 1 0 0,-1 0 0 0 0,1 0 0 0 0,4-1 202 0 0,0 0-85 0 0,0 1 0 0 0,0 0 0 0 0,0 1-1 0 0,0 0 1 0 0,0 0 0 0 0,0 1 0 0 0,0 0 0 0 0,0 1 0 0 0,0 1 0 0 0,0-1 0 0 0,0 1 0 0 0,0 1-1 0 0,0 0 1 0 0,-1 0 0 0 0,1 1 0 0 0,-1 0 0 0 0,0 1 0 0 0,0 0 0 0 0,-1 0 0 0 0,0 1 0 0 0,1 0-1 0 0,-2 0 1 0 0,1 1 0 0 0,-1 0 0 0 0,0 1 0 0 0,0-1 0 0 0,-1 1 0 0 0,0 1 0 0 0,0 1 85 0 0,-4-6-25 0 0,0 1 1 0 0,-1-1 0 0 0,1 1 0 0 0,-1 0 0 0 0,0 0 0 0 0,-1 0 0 0 0,1 0 0 0 0,-1 0-1 0 0,0 0 1 0 0,0 0 0 0 0,0 0 0 0 0,-1 0 0 0 0,0 0 0 0 0,0 0 0 0 0,0-1-1 0 0,0 1 1 0 0,-1 0 0 0 0,0 0 0 0 0,0-1 0 0 0,0 1 0 0 0,0-1 0 0 0,-1 0 0 0 0,0 0-1 0 0,0 0 1 0 0,0 0 0 0 0,0 0 0 0 0,-1 0 0 0 0,1-1 0 0 0,-1 0 0 0 0,-1 1 24 0 0,-144 76 844 0 0,72-44-672 0 0,74-34-169 0 0,0 0 0 0 0,1 0 0 0 0,-1 0 0 0 0,1 0 0 0 0,-1 0 0 0 0,1 1 0 0 0,0-1 0 0 0,0 1 0 0 0,0-1 0 0 0,0 1 0 0 0,0 0 0 0 0,1 0 0 0 0,-1 0 0 0 0,1 0 0 0 0,0 0 0 0 0,-1 0 0 0 0,2 0 0 0 0,-1 0 0 0 0,0 1 0 0 0,1-1 0 0 0,-1 0 0 0 0,1 0 0 0 0,0 1 0 0 0,0-1 0 0 0,0 0 0 0 0,1 1 1 0 0,-1-1-1 0 0,1 0 0 0 0,-1 0 0 0 0,1 1 0 0 0,0-1 0 0 0,1 0 0 0 0,-1 0 0 0 0,0 0 0 0 0,1 0 0 0 0,0 0 0 0 0,-1-1 0 0 0,1 1 0 0 0,1 0 0 0 0,-1-1 0 0 0,2 2-3 0 0,99 105 1056 0 0,47-2-552 0 0,-164-120 4544 0 0,-5-13-4305 0 0,1-3-4951 0 0,7 7-5599 0 0,11 20 5487 0 0</inkml:trace>
  <inkml:trace contextRef="#ctx0" brushRef="#br1" timeOffset="53463.729">21435 5195 9930 0 0,'0'0'-1602'0'0,"0"0"35"0"0,0 0 373 0 0,0 0 927 0 0,0 0 360 0 0,0 0 83 0 0,0 0 90 0 0,0 0 100 0 0,0 0 98 0 0,0 27 82 0 0,2 126 597 0 0,2-8 1191 0 0,10-134-2436 0 0,-1-5-3628 0 0,-11-6 1970 0 0,2 2-3336 0 0</inkml:trace>
  <inkml:trace contextRef="#ctx0" brushRef="#br1" timeOffset="53885.922">21602 5556 8530 0 0,'0'0'464'0'0,"0"0"-1136"0"0,0 0-75 0 0,0 0 692 0 0,0 0 491 0 0,0 0 213 0 0,0 0 133 0 0,0 0 16 0 0,0 0-54 0 0,0 0 48 0 0,0 0 59 0 0,0 0 103 0 0,0 0 114 0 0,16 10-28 0 0,51 33-110 0 0,-65-42-856 0 0,1 1 0 0 0,0-1 1 0 0,-1 0-1 0 0,1 0 0 0 0,0 0 1 0 0,0 0-1 0 0,0 0 0 0 0,0-1 1 0 0,-1 1-1 0 0,1-1 0 0 0,0 0 1 0 0,0 0-1 0 0,0 0 0 0 0,0 0 1 0 0,0 0-1 0 0,0-1 0 0 0,0 0 1 0 0,0 1-1 0 0,0-1 0 0 0,0 0 1 0 0,-1 0-1 0 0,1 0 0 0 0,0-1 1 0 0,-1 1-1 0 0,1-1 0 0 0,-1 1 1 0 0,1-1-1 0 0,0-1-74 0 0,11-6 147 0 0,81-60 625 0 0,-93 68-809 0 0,0-1 1 0 0,0 0-1 0 0,0 0 0 0 0,0 0 1 0 0,0-1-1 0 0,0 1 0 0 0,-1 0 0 0 0,1-1 1 0 0,-1 1-1 0 0,0-1 0 0 0,0 0 1 0 0,0 1-1 0 0,0-1 0 0 0,0 0 1 0 0,0 0-1 0 0,-1 1 0 0 0,1-1 1 0 0,-1 0-1 0 0,0 0 0 0 0,0 0 1 0 0,0 0-1 0 0,0 1 0 0 0,0-1 1 0 0,-1 0-1 0 0,1 0 0 0 0,-1 0 0 0 0,0 1 1 0 0,0-1-1 0 0,0 0 0 0 0,0 1 1 0 0,0-1-1 0 0,-1 1 0 0 0,1-1 1 0 0,-1 1-1 0 0,0 0 0 0 0,0-1 1 0 0,1 1-1 0 0,-1 0 0 0 0,-1-1 37 0 0,-3 0-87 0 0,1 0 0 0 0,-1 0 0 0 0,0 1 0 0 0,0-1 0 0 0,0 1 0 0 0,0 1 1 0 0,-1-1-1 0 0,1 1 0 0 0,0 0 0 0 0,-1 0 0 0 0,1 1 0 0 0,-1 0 0 0 0,1 0 0 0 0,-1 0 0 0 0,1 1 0 0 0,0 0 0 0 0,-1 0 0 0 0,1 1 0 0 0,0 0 0 0 0,0 0 0 0 0,0 0 0 0 0,0 1 0 0 0,0 0 0 0 0,0 0 0 0 0,1 0 0 0 0,0 1 0 0 0,-1-1 1 0 0,1 1-1 0 0,1 1 0 0 0,-1-1 0 0 0,1 1 0 0 0,-1 0 0 0 0,1 0 0 0 0,1 0 0 0 0,-4 5 87 0 0,6-8-52 0 0,1 0 0 0 0,-1 0-1 0 0,0 0 1 0 0,1-1 0 0 0,-1 1 0 0 0,1 1 0 0 0,0-1-1 0 0,0 0 1 0 0,-1 0 0 0 0,1 0 0 0 0,1 0 0 0 0,-1 0 0 0 0,0 0-1 0 0,0 0 1 0 0,1 0 0 0 0,-1 0 0 0 0,1 0 0 0 0,0 0-1 0 0,0 0 1 0 0,-1-1 0 0 0,1 1 0 0 0,0 0 0 0 0,1 0 0 0 0,-1-1-1 0 0,0 1 1 0 0,0 0 0 0 0,1-1 0 0 0,-1 1 0 0 0,1-1-1 0 0,-1 0 1 0 0,1 0 0 0 0,0 1 0 0 0,-1-1 0 0 0,1 0 0 0 0,0 0-1 0 0,0 0 1 0 0,0-1 0 0 0,1 2 52 0 0,47 15-7108 0 0,-37-15 1109 0 0</inkml:trace>
  <inkml:trace contextRef="#ctx0" brushRef="#br1" timeOffset="54814.817">22108 5474 11939 0 0,'0'0'-1017'0'0,"0"0"-120"0"0,0 0 109 0 0,0 0 687 0 0,0 0 1070 0 0,0 0 472 0 0,0 0 29 0 0,0 0-193 0 0,0 0-275 0 0,0 0-178 0 0,0 0-73 0 0,0 0-3 0 0,18-2-11 0 0,55-8-55 0 0,-67 10-391 0 0,0-1 1 0 0,0 0-1 0 0,0-1 1 0 0,0 0-1 0 0,0 0 1 0 0,0 0-1 0 0,-1 0 1 0 0,1-1-1 0 0,-1 0 1 0 0,0 0-1 0 0,1-1 1 0 0,-1 1-1 0 0,-1-1 1 0 0,1 0-1 0 0,0-1 1 0 0,2-3-52 0 0,-6 7-49 0 0,0 0 0 0 0,0 0 1 0 0,-1 0-1 0 0,1 0 0 0 0,-1 0 0 0 0,1 0 0 0 0,-1 0 1 0 0,1 0-1 0 0,-1 0 0 0 0,0-1 0 0 0,1 1 0 0 0,-1 0 1 0 0,0 0-1 0 0,0 0 0 0 0,0 0 0 0 0,0-1 1 0 0,0 1-1 0 0,0 0 0 0 0,0 0 0 0 0,0 0 0 0 0,-1-1 1 0 0,1 1-1 0 0,0 0 0 0 0,-1 0 0 0 0,1 0 1 0 0,-1 0-1 0 0,1 0 0 0 0,-1 0 0 0 0,1 0 0 0 0,-1 0 1 0 0,0 0-1 0 0,0 0 0 0 0,1 0 0 0 0,-1 0 0 0 0,0 1 1 0 0,0-1-1 0 0,0 0 0 0 0,0 0 0 0 0,0 1 1 0 0,0-1-1 0 0,0 1 0 0 0,0-1 0 0 0,0 1 0 0 0,0-1 1 0 0,0 1-1 0 0,-1 0 0 0 0,1-1 0 0 0,0 1 0 0 0,0 0 1 0 0,0 0-1 0 0,0 0 0 0 0,-1 0 49 0 0,-62-8-2387 0 0,-23 51 2117 0 0,86-42 273 0 0,0 1 0 0 0,0-1 1 0 0,-1 0-1 0 0,1 1 0 0 0,0-1 0 0 0,0 0 1 0 0,0 1-1 0 0,0-1 0 0 0,0 1 0 0 0,1 0 0 0 0,-1-1 1 0 0,0 1-1 0 0,1 0 0 0 0,-1-1 0 0 0,1 1 0 0 0,0 0 1 0 0,-1-1-1 0 0,1 1 0 0 0,0 0 0 0 0,0 0 0 0 0,0 0 1 0 0,0-1-1 0 0,0 1 0 0 0,1 0 0 0 0,-1 0 0 0 0,1-1 1 0 0,-1 1-1 0 0,1 0 0 0 0,-1-1 0 0 0,1 1 0 0 0,0 0 1 0 0,0-1-1 0 0,0 1 0 0 0,0-1 0 0 0,0 0 0 0 0,0 1 1 0 0,0-1-1 0 0,0 0 0 0 0,1 1 0 0 0,-1-1 0 0 0,0 0 1 0 0,1 0-1 0 0,-1 0 0 0 0,1 0 0 0 0,0 0 0 0 0,-1-1 1 0 0,1 1-1 0 0,-1 0 0 0 0,1-1 0 0 0,0 1 0 0 0,0-1-3 0 0,137 41 721 0 0,-127-54 7062 0 0,-13 4-9076 0 0,1 8 1273 0 0,0 1-37 0 0,0 0-42 0 0,0 0-29 0 0,0 0-64 0 0,0 0-125 0 0,0 0-218 0 0,0 0-181 0 0,7 38-590 0 0,4 36 1399 0 0,33 80-524 0 0,-44-154 538 0 0,-1 0 1 0 0,0 1 0 0 0,1-1 0 0 0,-1 0 0 0 0,1 0-1 0 0,-1 0 1 0 0,0 0 0 0 0,1 0 0 0 0,-1 1 0 0 0,1-1-1 0 0,-1 0 1 0 0,1 1 0 0 0,-1-1 0 0 0,1 0 0 0 0,-1 1 0 0 0,1-1-1 0 0,-1 1 1 0 0,1-1 0 0 0,-1 1 0 0 0,1-1 0 0 0,0 1-1 0 0,-1-1 1 0 0,1 1 0 0 0,0-1 0 0 0,-1 1 0 0 0,1-1-1 0 0,0 1 1 0 0,0-1 0 0 0,-1 1 0 0 0,1 0 0 0 0,0-1-1 0 0,0 1 1 0 0,0 0-108 0 0,-25-16-547 0 0,-3 3 445 0 0,0 2 0 0 0,-1 0 0 0 0,0 2 1 0 0,0 1-1 0 0,-1 2 0 0 0,0 1 0 0 0,0 1 1 0 0,0 1-1 0 0,0 2 0 0 0,-16 2 102 0 0,35 4-2579 0 0,10 13-7342 0 0,4-16 5216 0 0</inkml:trace>
  <inkml:trace contextRef="#ctx0" brushRef="#br1" timeOffset="55202.018">22944 5118 9162 0 0,'0'0'2322'0'0,"0"0"-938"0"0,0 0-545 0 0,0 0-135 0 0,0 0 46 0 0,0 0 120 0 0,0 0 4 0 0,0 0-77 0 0,0 0-155 0 0,0 0-154 0 0,0 0-81 0 0,0 0-31 0 0,0 0 1 0 0,22-12 685 0 0,119-19-1680 0 0,-79 32-4432 0 0,-45 4-2190 0 0,-11-2-906 0 0</inkml:trace>
  <inkml:trace contextRef="#ctx0" brushRef="#br1" timeOffset="56051.392">23853 4768 10642 0 0,'0'0'432'0'0,"0"0"-186"0"0,0 0-174 0 0,0 0-100 0 0,0 0 137 0 0,0 0 175 0 0,0 0 103 0 0,0 0-4 0 0,0 0-65 0 0,0 0-71 0 0,0 0-35 0 0,0 0 23 0 0,0 0 50 0 0,25-13 67 0 0,74-42 54 0 0,-96 54-320 0 0,-1 0 1 0 0,1 0 0 0 0,0 0-1 0 0,0 0 1 0 0,-1-1-1 0 0,1 1 1 0 0,-1-1 0 0 0,1 0-1 0 0,-1 0 1 0 0,0 0-1 0 0,0 0 1 0 0,0 0-1 0 0,0 0 1 0 0,0-1 0 0 0,0 1-1 0 0,-1-1 1 0 0,1 1-1 0 0,-1-1 1 0 0,0 1 0 0 0,1-1-1 0 0,-1 0 1 0 0,0 0-1 0 0,-1 0 1 0 0,1 0 0 0 0,0 1-1 0 0,-1-1 1 0 0,0-2-87 0 0,-1 1-99 0 0,-1 1 0 0 0,0 0 0 0 0,1 0 0 0 0,-1 1 0 0 0,-1-1 1 0 0,1 0-1 0 0,0 1 0 0 0,-1-1 0 0 0,1 1 0 0 0,-1 0 0 0 0,0 0 0 0 0,0 0 1 0 0,0 0-1 0 0,0 0 0 0 0,0 1 0 0 0,0-1 0 0 0,0 1 0 0 0,-1 0 0 0 0,1 0 1 0 0,0 0-1 0 0,-1 0 0 0 0,1 1 0 0 0,-1-1 0 0 0,0 1 99 0 0,-20 2-48 0 0,0 2 0 0 0,0 0 0 0 0,0 1 0 0 0,1 2 0 0 0,0 0 0 0 0,0 2 0 0 0,0 0 0 0 0,1 2 0 0 0,1 0 0 0 0,0 2 0 0 0,0 0 0 0 0,2 1 0 0 0,-1 1 0 0 0,2 1 0 0 0,0 0 0 0 0,1 2 0 0 0,1 0 0 0 0,-4 6 48 0 0,2-1 77 0 0,1 0-1 0 0,1 2 1 0 0,1-1 0 0 0,1 2 0 0 0,1 0-1 0 0,2 1 1 0 0,1 0 0 0 0,1 0-1 0 0,1 1 1 0 0,1 0 0 0 0,1 1 0 0 0,2 0-1 0 0,1-1 1 0 0,2 1 0 0 0,1 28-77 0 0,1-48 32 0 0,0-1 1 0 0,1 1 0 0 0,0-1-1 0 0,1 0 1 0 0,0 0-1 0 0,0 0 1 0 0,0 0-1 0 0,1 0 1 0 0,0-1-1 0 0,1 1 1 0 0,0-1 0 0 0,0 0-1 0 0,0-1 1 0 0,1 1-1 0 0,0-1 1 0 0,0 0-1 0 0,1-1 1 0 0,-1 1-1 0 0,1-1 1 0 0,1-1 0 0 0,-1 1-1 0 0,0-1 1 0 0,1 0-1 0 0,0-1 1 0 0,0 0-1 0 0,0 0 1 0 0,1-1 0 0 0,-1 0-1 0 0,0 0 1 0 0,1-1-1 0 0,-1 0 1 0 0,4-1-33 0 0,7 2 85 0 0,0 0 0 0 0,1-2 0 0 0,-1 0 0 0 0,0-1 0 0 0,1-1 0 0 0,-1-1 0 0 0,0-1 0 0 0,0 0 0 0 0,-1-2 0 0 0,1 0 0 0 0,-1-1 0 0 0,0 0 0 0 0,-1-2 0 0 0,3-2-85 0 0,-17 10-6 0 0,0-1 0 0 0,0 1-1 0 0,-1-1 1 0 0,1 0 0 0 0,-1 1-1 0 0,1-1 1 0 0,-1 0 0 0 0,0-1-1 0 0,0 1 1 0 0,0 0 0 0 0,0-1-1 0 0,0 1 1 0 0,-1-1 0 0 0,1 0 0 0 0,-1 1-1 0 0,1-1 1 0 0,-1 0 0 0 0,0 0-1 0 0,0 0 1 0 0,0 0 0 0 0,-1 0-1 0 0,1 0 1 0 0,-1 0 0 0 0,1 0-1 0 0,-1 0 1 0 0,0 0 0 0 0,0 0-1 0 0,-1 0 1 0 0,1-1 0 0 0,-1 1-1 0 0,1 0 1 0 0,-1 0 0 0 0,0 0-1 0 0,0 1 1 0 0,0-1 0 0 0,-1 0-1 0 0,1 0 1 0 0,0 0 0 0 0,-1 1 0 0 0,0-1-1 0 0,0 0 7 0 0,-103-78-1704 0 0,-37 46 1803 0 0,141 35 214 0 0,37-5 343 0 0,259-17-791 0 0,-168 19-6766 0 0,-120 9 1535 0 0,-7-3 1597 0 0</inkml:trace>
  <inkml:trace contextRef="#ctx0" brushRef="#br1" timeOffset="56684.585">24175 5215 4681 0 0,'0'0'2814'0'0,"0"0"-2798"0"0,0 0-610 0 0,0 0 412 0 0,0 0 172 0 0,0 0 100 0 0,0 0 55 0 0,0 0 71 0 0,0 0 40 0 0,-2 28-1 0 0,-6 151 815 0 0,9-166-1514 0 0,10-11 7808 0 0,-8-16-6631 0 0,3-32-1173 0 0,43-185-1724 0 0,-45 224 2022 0 0,-1 1 0 0 0,1 0 0 0 0,0 0 0 0 0,1 0 0 0 0,-1 0 0 0 0,1 1 0 0 0,0 0 0 0 0,1 0 0 0 0,-1 0 0 0 0,1 1 0 0 0,0-1 0 0 0,0 1 0 0 0,1 1 0 0 0,-1-1 0 0 0,1 1 0 0 0,-1 0 0 0 0,1 1 0 0 0,0 0 0 0 0,0 0 0 0 0,0 0 0 0 0,1 1 0 0 0,-1 0 0 0 0,0 0 0 0 0,0 1 0 0 0,1 0 0 0 0,-1 0 0 0 0,0 1 0 0 0,1 0 0 0 0,-1 0 0 0 0,0 0 0 0 0,0 1 0 0 0,0 0 0 0 0,0 1 0 0 0,0 0 0 0 0,-1 0 0 0 0,1 0 0 0 0,-1 1 0 0 0,0 0 0 0 0,0 0 0 0 0,0 0 0 0 0,0 1 0 0 0,-1 0 142 0 0,-3-3-11 0 0,0 0 0 0 0,0 0 0 0 0,-1 1 1 0 0,1-1-1 0 0,-1 0 0 0 0,0 1 0 0 0,0-1 1 0 0,0 1-1 0 0,0-1 0 0 0,0 1 0 0 0,0-1 1 0 0,-1 1-1 0 0,1 0 0 0 0,-1-1 0 0 0,0 1 1 0 0,0 0-1 0 0,0 0 0 0 0,0-1 0 0 0,0 1 1 0 0,0 0-1 0 0,-1-1 0 0 0,1 1 0 0 0,-1 0 1 0 0,0-1-1 0 0,0 1 0 0 0,0-1 1 0 0,0 1-1 0 0,0-1 0 0 0,-1 0 0 0 0,1 1 1 0 0,-1-1-1 0 0,1 0 0 0 0,-1 0 0 0 0,0 0 1 0 0,0 0-1 0 0,0 0 0 0 0,0-1 0 0 0,0 1 1 0 0,0 0-1 0 0,-1-1 0 0 0,1 0 0 0 0,0 1 1 0 0,-1-1-1 0 0,-2 1 11 0 0,-114 47 2465 0 0,117-50-2428 0 0,0 1-1 0 0,1-1 1 0 0,-1 1-1 0 0,0 0 1 0 0,0 0 0 0 0,1 0-1 0 0,-1 0 1 0 0,0 0-1 0 0,0 0 1 0 0,0 0 0 0 0,1 1-1 0 0,-1-1 1 0 0,0 0-1 0 0,1 1 1 0 0,-1 0 0 0 0,0-1-1 0 0,1 1 1 0 0,-1 0-1 0 0,1 0 1 0 0,-1 0 0 0 0,1 0-1 0 0,-1 0 1 0 0,1 0-1 0 0,0 0 1 0 0,-1 1 0 0 0,1-1-1 0 0,0 0 1 0 0,0 1-1 0 0,0-1 1 0 0,0 1-1 0 0,0-1 1 0 0,0 1 0 0 0,1 0-1 0 0,-1-1 1 0 0,0 1-1 0 0,1 0 1 0 0,-1-1 0 0 0,1 1-1 0 0,0 0 1 0 0,0 0-1 0 0,-1-1 1 0 0,1 1 0 0 0,0 0-1 0 0,1 0 1 0 0,-1-1-1 0 0,0 1 1 0 0,0 0 0 0 0,1 0-1 0 0,-1-1 1 0 0,1 1-1 0 0,-1 0 1 0 0,1-1 0 0 0,0 1-1 0 0,0 0 1 0 0,0-1-1 0 0,0 1 1 0 0,0-1-37 0 0,110 64 1971 0 0,-60-42-2944 0 0,-4 8-3367 0 0,-40-19-537 0 0,-7-10 1176 0 0</inkml:trace>
  <inkml:trace contextRef="#ctx0" brushRef="#br1" timeOffset="57652.615">24809 5357 10050 0 0,'0'0'-185'0'0,"0"0"-587"0"0,0 0-393 0 0,0 0 102 0 0,0 0 590 0 0,0 0 641 0 0,0 0 220 0 0,0 0 32 0 0,0 0-9 0 0,0 0-36 0 0,0 0-46 0 0,0 0-41 0 0,1 12-37 0 0,16 79 1415 0 0,-6-96 3044 0 0,13-34-4739 0 0,19-92-474 0 0,-43 131 469 0 0,0-1 0 0 0,0 0 0 0 0,0 0 0 0 0,1 0 0 0 0,-1 1 0 0 0,0-1 0 0 0,1 0 0 0 0,-1 1 0 0 0,1-1 0 0 0,-1 0 0 0 0,1 1 0 0 0,-1-1 0 0 0,1 0 0 0 0,-1 1 1 0 0,1-1-1 0 0,-1 1 0 0 0,1-1 0 0 0,0 1 0 0 0,-1-1 0 0 0,1 1 0 0 0,0-1 0 0 0,-1 1 0 0 0,1 0 0 0 0,0-1 0 0 0,0 1 0 0 0,0 0 0 0 0,-1 0 0 0 0,1 0 0 0 0,0-1 0 0 0,0 1 0 0 0,0 0 0 0 0,-1 0 0 0 0,1 0 0 0 0,0 0 0 0 0,0 0 0 0 0,0 1 0 0 0,-1-1 1 0 0,1 0-1 0 0,0 0 0 0 0,0 0 0 0 0,-1 1 0 0 0,1-1 0 0 0,0 0 0 0 0,0 1 0 0 0,-1-1 0 0 0,1 1 0 0 0,0-1 0 0 0,-1 1 0 0 0,1-1 0 0 0,-1 1 0 0 0,1-1 0 0 0,0 1 0 0 0,-1 0 0 0 0,1-1 0 0 0,-1 1 0 0 0,0 0 0 0 0,1-1 0 0 0,-1 1 0 0 0,0 0 0 0 0,1 0 1 0 0,-1-1-1 0 0,0 1 0 0 0,0 0 0 0 0,1 0 0 0 0,-1 0 0 0 0,0-1 0 0 0,0 1 34 0 0,23 53 631 0 0,-23-54-632 0 0,2 7 57 0 0,-2-5 28 0 0,0 0 0 0 0,0 0 0 0 0,0 0 0 0 0,0 1 0 0 0,1-1 0 0 0,-1 0 0 0 0,0 0 0 0 0,1 0 0 0 0,0 0 0 0 0,-1 0 0 0 0,1 0 0 0 0,0-1 0 0 0,0 1 0 0 0,0 0 0 0 0,0 0 0 0 0,0 0 0 0 0,1-1 0 0 0,-1 1 0 0 0,0-1-1 0 0,1 1 1 0 0,0-1 0 0 0,-1 1 0 0 0,1-1 0 0 0,0 0 0 0 0,-1 0 0 0 0,1 0 0 0 0,0 0 0 0 0,0 0 0 0 0,0 0 0 0 0,0 0 0 0 0,0-1 0 0 0,0 1 0 0 0,0-1 0 0 0,0 1 0 0 0,0-1 0 0 0,0 0 0 0 0,0 0 0 0 0,0 0 0 0 0,0 0 0 0 0,0 0 0 0 0,0-1 0 0 0,1 1 0 0 0,-1 0 0 0 0,0-1 0 0 0,0 0 0 0 0,0 1 0 0 0,-1-1 0 0 0,2 0-84 0 0,166-110-2413 0 0,-168 112 2378 0 0,1-1 0 0 0,0 1 0 0 0,-1 0 0 0 0,1-1 0 0 0,-1 1 0 0 0,1 0 0 0 0,-1 0 0 0 0,1 0 0 0 0,-1 0 0 0 0,0 0 0 0 0,1 0 0 0 0,-1 0 0 0 0,0 1 0 0 0,0-1 0 0 0,0 0 0 0 0,0 1 0 0 0,0-1 0 0 0,0 1-1 0 0,0-1 1 0 0,-1 1 0 0 0,1-1 0 0 0,-1 1 0 0 0,1 0 0 0 0,-1-1 0 0 0,1 1 0 0 0,-1 0 0 0 0,0-1 0 0 0,0 1 0 0 0,1 0 0 0 0,-1-1 0 0 0,-1 1 0 0 0,1 0 0 0 0,0-1 0 0 0,0 1 0 0 0,-1 0 0 0 0,1-1 0 0 0,-1 1 0 0 0,1 0 35 0 0,11 44 966 0 0,34-36 1431 0 0,25-45-4017 0 0,23-70 664 0 0,-73 159 408 0 0,-18-47 707 0 0,1 0 0 0 0,-1 0 1 0 0,2 0-1 0 0,-1 0 0 0 0,1-1 0 0 0,0 1 1 0 0,0-1-1 0 0,0 0 0 0 0,1 0 0 0 0,0-1 1 0 0,0 1-1 0 0,1-1 0 0 0,-1 0 0 0 0,7 4-159 0 0,38 7-7948 0 0,-42-16-136 0 0</inkml:trace>
  <inkml:trace contextRef="#ctx0" brushRef="#br1" timeOffset="57898.555">25475 4934 10378 0 0,'0'0'8050'0'0,"0"0"-7834"0"0,0 0-208 0 0,0 0-376 0 0,0 0-472 0 0,0 0-297 0 0,0 0-183 0 0,0 0 16 0 0,0 0-32 0 0,0 0-9 0 0,0 0 73 0 0,0 0-128 0 0,0 0-33 0 0,0 0 129 0 0,33 18 144 0 0,-31-12-3273 0 0</inkml:trace>
  <inkml:trace contextRef="#ctx0" brushRef="#br1" timeOffset="58288.154">25785 5122 13395 0 0,'0'0'-551'0'0,"0"0"-414"0"0,0 0 219 0 0,0 0 481 0 0,0 0 222 0 0,0 0 132 0 0,0 0 97 0 0,0 0 64 0 0,0 0 62 0 0,0 27 18 0 0,0 175 1281 0 0,0-201-1552 0 0,0 0 0 0 0,0 0 1 0 0,0 0-1 0 0,0 0 0 0 0,0 0 0 0 0,0 0 1 0 0,0 0-1 0 0,0 0 0 0 0,1 0 0 0 0,-1 0 1 0 0,0 0-1 0 0,1 0 0 0 0,-1-1 0 0 0,1 1 1 0 0,-1 0-1 0 0,1 0 0 0 0,-1 0 0 0 0,1-1 1 0 0,-1 1-1 0 0,1 0 0 0 0,0 0 0 0 0,0-1 1 0 0,-1 1-1 0 0,1-1 0 0 0,0 1 0 0 0,0-1 1 0 0,0 1-1 0 0,-1-1 0 0 0,1 1 1 0 0,0-1-1 0 0,0 0 0 0 0,0 1 0 0 0,0-1 1 0 0,0 0-1 0 0,0 0 0 0 0,0 0 0 0 0,0 0 1 0 0,0 0-1 0 0,0 0 0 0 0,0 0 0 0 0,0 0 1 0 0,0 0-1 0 0,0 0 0 0 0,0 0 0 0 0,0-1 1 0 0,-1 1-1 0 0,1 0 0 0 0,0-1 0 0 0,0 1 1 0 0,0-1-1 0 0,0 1 0 0 0,0-1 0 0 0,-1 1 1 0 0,1-1-1 0 0,0 1 0 0 0,0-1 0 0 0,-1 0 1 0 0,1 0-1 0 0,-1 1 0 0 0,1-1 0 0 0,0 0 1 0 0,-1 0-60 0 0,53-41 291 0 0,43-64-281 0 0,-53 184 1901 0 0,54 45-1961 0 0,-45-82-9663 0 0,-40-34-13 0 0</inkml:trace>
  <inkml:trace contextRef="#ctx0" brushRef="#br1" timeOffset="59225.521">19852 6009 5281 0 0,'0'0'3585'0'0,"0"0"-1899"0"0,0 0-937 0 0,0 0-366 0 0,0 0-99 0 0,0 0 72 0 0,0 0 28 0 0,0 0-4 0 0,0 0-54 0 0,0 0-74 0 0,0 0-48 0 0,0 0 25 0 0,39 1 1949 0 0,371-1-674 0 0,612-91-1172 0 0,-305 20-250 0 0,3446-95 260 0 0,-4137 166-338 0 0,619-24-174 0 0,-834 28-6845 0 0,63 8-1444 0 0,103-9 5562 0 0</inkml:trace>
  <inkml:trace contextRef="#ctx0" brushRef="#br1" timeOffset="60305.662">20722 6284 4401 0 0,'0'0'85'0'0,"0"0"-162"0"0,0 0-120 0 0,0 0 58 0 0,0 0 182 0 0,0 0 91 0 0,0 0 60 0 0,0 0 52 0 0,0 0 28 0 0,0 0 55 0 0,0 0 81 0 0,0 0 119 0 0,15 0 142 0 0,3-1-355 0 0,10 0 36 0 0,2 1 3425 0 0,-33-4-895 0 0,-16-13-4647 0 0,-94 3-1947 0 0,-59 70 3286 0 0,168-54 403 0 0,-47 20 433 0 0,2 2 0 0 0,0 2 0 0 0,2 3 0 0 0,1 1-1 0 0,2 2 1 0 0,1 2 0 0 0,-2 5-410 0 0,34-28 115 0 0,-1 2 0 0 0,2-1 0 0 0,0 1 0 0 0,0 1 0 0 0,1 0 0 0 0,1 0 0 0 0,1 1 0 0 0,0 0 0 0 0,0 0 0 0 0,2 0-1 0 0,0 1 1 0 0,0 0 0 0 0,2 0 0 0 0,0 0 0 0 0,1 1 0 0 0,0-1 0 0 0,2 1 0 0 0,0-1 0 0 0,0 1 0 0 0,2-1 0 0 0,0 2-115 0 0,0-12 77 0 0,1 1 0 0 0,-1-1 1 0 0,1 0-1 0 0,1 0 0 0 0,-1 0 1 0 0,1-1-1 0 0,0 1 0 0 0,0-1 0 0 0,0 0 1 0 0,1 0-1 0 0,0 0 0 0 0,0-1 0 0 0,0 1 1 0 0,1-1-1 0 0,-1-1 0 0 0,1 1 1 0 0,0-1-1 0 0,0 0 0 0 0,0 0 0 0 0,1 0 1 0 0,-1-1-1 0 0,0 0 0 0 0,1-1 0 0 0,0 1 1 0 0,5-1-78 0 0,173 2 1654 0 0,-162-6-1526 0 0,0-1-1 0 0,0-1 1 0 0,0-1 0 0 0,0-1-1 0 0,-1-1 1 0 0,0-1 0 0 0,-1-1 0 0 0,0-1-1 0 0,-1 0 1 0 0,0-2 0 0 0,0-1-1 0 0,6-6-127 0 0,-24 19-24 0 0,0-1 0 0 0,0 1 0 0 0,0-1 0 0 0,-1 0 0 0 0,1 1-1 0 0,-1-1 1 0 0,1 0 0 0 0,-1 0 0 0 0,1 0 0 0 0,-1 0 0 0 0,0 0-1 0 0,0-1 1 0 0,0 1 0 0 0,0 0 0 0 0,-1 0 0 0 0,1-1 0 0 0,-1 1 0 0 0,1 0-1 0 0,-1-1 1 0 0,0 1 0 0 0,1 0 0 0 0,-1-1 0 0 0,-1 1 0 0 0,1 0-1 0 0,0-1 1 0 0,-1 1 0 0 0,1-1 0 0 0,-1 1 0 0 0,1 0 0 0 0,-1 0 0 0 0,0-1-1 0 0,0 1 1 0 0,0 0 0 0 0,0 0 0 0 0,-1 0 0 0 0,1 0 0 0 0,0 0-1 0 0,-1 0 1 0 0,0 1 0 0 0,1-1 0 0 0,-1 0 0 0 0,0 1 0 0 0,0-1-1 0 0,0 1 1 0 0,0 0 0 0 0,-1-1 24 0 0,-106-42-2073 0 0,106 43 2039 0 0,-12-2-9 0 0,0 1 1 0 0,0 0-1 0 0,0 1 1 0 0,0 1-1 0 0,0 0 1 0 0,0 1-1 0 0,-1 0 1 0 0,2 1-1 0 0,-1 1 1 0 0,-4 2 42 0 0,86-1 731 0 0,169-18 411 0 0,-117 4-2385 0 0,1 5-5258 0 0,-117 14 939 0 0,-3-6 1933 0 0</inkml:trace>
  <inkml:trace contextRef="#ctx0" brushRef="#br1" timeOffset="61449.761">20979 6726 4553 0 0,'0'0'321'0'0,"0"0"-146"0"0,0 0-139 0 0,0 0-84 0 0,0 0-61 0 0,0 0-5 0 0,0 0 81 0 0,0 0 161 0 0,0 0 205 0 0,0 0 180 0 0,0 0 80 0 0,0 13 50 0 0,6 327 3595 0 0,-4-327 1267 0 0,3-25-3399 0 0,4-21-1910 0 0,-5 1-646 0 0,-2-1-1 0 0,-1 1 1 0 0,-2 0 0 0 0,-1 0-1 0 0,-1 0 1 0 0,-2 0 0 0 0,-2-2 450 0 0,-12-144-3775 0 0,17 169 3762 0 0,0-1-1 0 0,0 1 1 0 0,1-1-1 0 0,0 1 1 0 0,1-1-1 0 0,0 0 1 0 0,1 1-1 0 0,0-1 1 0 0,0 0-1 0 0,1 1 1 0 0,0 0-1 0 0,1-1 1 0 0,0 1-1 0 0,1 0 1 0 0,-1 0-1 0 0,2 0 1 0 0,-1 1-1 0 0,1 0 1 0 0,1 0-1 0 0,-1 0 1 0 0,1 0-1 0 0,1 1 1 0 0,-1 0-1 0 0,1 0 1 0 0,0 1-1 0 0,1 0 1 0 0,0 0-1 0 0,0 0 1 0 0,0 1-1 0 0,0 1 0 0 0,2-1 14 0 0,104-1-88 0 0,-105 6 52 0 0,0 1 1 0 0,0 0-1 0 0,0 1 1 0 0,-1-1-1 0 0,1 2 0 0 0,0-1 1 0 0,-1 1-1 0 0,1 1 1 0 0,-1-1-1 0 0,0 1 0 0 0,0 1 1 0 0,0-1-1 0 0,-1 1 0 0 0,0 1 1 0 0,0 0-1 0 0,0 0 1 0 0,-1 0-1 0 0,2 2 36 0 0,-7-6 3 0 0,1 1 0 0 0,0-1-1 0 0,-1 1 1 0 0,0 0 0 0 0,1-1 0 0 0,-1 1 0 0 0,0 0-1 0 0,0 0 1 0 0,-1 0 0 0 0,1 0 0 0 0,-1 0-1 0 0,1 0 1 0 0,-1 0 0 0 0,0 0 0 0 0,0 0 0 0 0,0 0-1 0 0,-1 0 1 0 0,1 0 0 0 0,-1 0 0 0 0,1 0 0 0 0,-1 0-1 0 0,0 0 1 0 0,0 0 0 0 0,-1 0 0 0 0,1-1 0 0 0,0 1-1 0 0,-1 0 1 0 0,0-1 0 0 0,1 1 0 0 0,-1-1-1 0 0,0 0 1 0 0,-1 1 0 0 0,1-1 0 0 0,0 0 0 0 0,0 0-1 0 0,-1-1 1 0 0,1 1 0 0 0,-1 0 0 0 0,0-1-3 0 0,-115 60 943 0 0,102-54-988 0 0,-7 2 128 0 0,14-8-114 0 0,0 1-1 0 0,0 0 1 0 0,0 1-1 0 0,0 0 1 0 0,0 0 0 0 0,0 1-1 0 0,1 0 1 0 0,0 1-1 0 0,0 0 1 0 0,0 0 0 0 0,0 1-1 0 0,1-1 1 0 0,0 2-1 0 0,0-1 1 0 0,1 1 0 0 0,0 0-1 0 0,0 0 1 0 0,0 1-1 0 0,1 0 1 0 0,0 0 0 0 0,1 0-1 0 0,-1 1 1 0 0,2-1-1 0 0,-1 1 1 0 0,1 0 0 0 0,1 0-1 0 0,-1 0 1 0 0,1 6 31 0 0,6-6 91 0 0,0 0 0 0 0,1-1 0 0 0,0 0 0 0 0,0 1 0 0 0,1-2 1 0 0,0 1-1 0 0,0-1 0 0 0,1 1 0 0 0,0-2 0 0 0,0 1 0 0 0,1-1 0 0 0,0 0 1 0 0,0-1-1 0 0,0 0 0 0 0,1 0 0 0 0,0-1 0 0 0,-1 0 0 0 0,10 3-91 0 0,4 5 144 0 0,112 51 676 0 0,-134-63-836 0 0,-5 13-3765 0 0,1-4-1777 0 0,4-6 1137 0 0</inkml:trace>
  <inkml:trace contextRef="#ctx0" brushRef="#br1" timeOffset="62035.838">21582 7004 13275 0 0,'0'0'-1031'0'0,"0"0"-260"0"0,0 0 504 0 0,0 0 626 0 0,0 0 178 0 0,0 0 60 0 0,0 0 20 0 0,0 0 4 0 0,0 0 0 0 0,-2 26 19 0 0,-5 82 23 0 0,6-95 117 0 0,-5 44-57 0 0,3-42 3079 0 0,59-126-3005 0 0,-47 91-170 0 0,-1 0-1 0 0,-1 0 1 0 0,-1-1-1 0 0,0 0 1 0 0,-2 0-1 0 0,-1-1 1 0 0,0 1-1 0 0,-1-16-106 0 0,5 82-3153 0 0,-7-42 3193 0 0,0-1 0 0 0,0 0-1 0 0,0 1 1 0 0,1-1 0 0 0,0 0-1 0 0,-1 1 1 0 0,1-1 0 0 0,0 0-1 0 0,0 0 1 0 0,0 0 0 0 0,0 0-1 0 0,0 0 1 0 0,1 0 0 0 0,-1 0-1 0 0,1 0 1 0 0,-1 0 0 0 0,1-1-1 0 0,0 1 1 0 0,-1 0 0 0 0,1-1-1 0 0,0 0 1 0 0,0 1 0 0 0,0-1-1 0 0,0 0 1 0 0,0 0 0 0 0,1 0-1 0 0,-1 0 1 0 0,0 0 0 0 0,0-1-1 0 0,1 1 1 0 0,-1-1 0 0 0,0 0-1 0 0,1 1 1 0 0,-1-1 0 0 0,0 0-1 0 0,1 0 1 0 0,-1 0 0 0 0,0-1-1 0 0,1 1 1 0 0,-1-1 0 0 0,0 1-1 0 0,1-1 1 0 0,-1 0 0 0 0,0 1-1 0 0,0-1 1 0 0,0-1 0 0 0,0 1-1 0 0,0 0 1 0 0,0 0 0 0 0,1-1-40 0 0,23-17-53 0 0,0-1 0 0 0,-1-1 0 0 0,-1-1 0 0 0,-1-1 0 0 0,-1-1 0 0 0,-2-1 0 0 0,0-1 0 0 0,7-13 53 0 0,-24 80-1408 0 0,1-16 2165 0 0,22 228 694 0 0,5-226-2360 0 0,-10-26-5426 0 0,-16-1-1163 0 0</inkml:trace>
  <inkml:trace contextRef="#ctx0" brushRef="#br1" timeOffset="62551.984">22258 6893 6689 0 0,'0'0'1993'0'0,"0"0"-2143"0"0,0 0-508 0 0,0 0 528 0 0,0 0 204 0 0,0 0 72 0 0,0 0 137 0 0,-2 27 125 0 0,-7 83 78 0 0,8-102-345 0 0,0 0 0 0 0,-1 1 0 0 0,0-1 0 0 0,0 0 0 0 0,-1 0 0 0 0,0 0 0 0 0,0 0 0 0 0,-1 0 0 0 0,0-1 0 0 0,0 1 0 0 0,0-1 1 0 0,-1 0-1 0 0,-6 6-141 0 0,0 1 283 0 0,10-23 4651 0 0,17-55-6980 0 0,95-178-2630 0 0,-110 241 4677 0 0,-1 0 0 0 0,0 0 0 0 0,1 1 1 0 0,-1-1-1 0 0,1 0 0 0 0,-1 0 0 0 0,1 1 0 0 0,-1-1 0 0 0,1 0 1 0 0,-1 1-1 0 0,1-1 0 0 0,0 0 0 0 0,-1 1 0 0 0,1-1 0 0 0,0 1 1 0 0,0-1-1 0 0,-1 1 0 0 0,1-1 0 0 0,0 1 0 0 0,0 0 0 0 0,0-1 0 0 0,0 1 1 0 0,-1 0-1 0 0,1 0 0 0 0,0 0 0 0 0,0-1 0 0 0,0 1 0 0 0,0 0 1 0 0,0 0-1 0 0,0 0 0 0 0,-1 0 0 0 0,1 1 0 0 0,0-1 0 0 0,0 0 0 0 0,0 0 1 0 0,0 0-1 0 0,0 1 0 0 0,0-1 0 0 0,-1 1 0 0 0,1-1 0 0 0,0 0 1 0 0,0 1-1 0 0,-1-1 0 0 0,1 1 0 0 0,0 0 0 0 0,-1-1 0 0 0,1 1 1 0 0,0-1-1 0 0,-1 1 0 0 0,1 0 0 0 0,-1 0 0 0 0,1-1 0 0 0,-1 1 0 0 0,1 0 1 0 0,-1 0-1 0 0,0 0 0 0 0,1-1 0 0 0,-1 1 0 0 0,0 0 0 0 0,0 0-1 0 0,23 66 1592 0 0,-18-51-1493 0 0,64 227 1218 0 0,-73-248-1162 0 0,0 1 1 0 0,0-1 0 0 0,-1 0-1 0 0,1 1 1 0 0,-1 0 0 0 0,0 0 0 0 0,0 0-1 0 0,-1 1 1 0 0,1 0 0 0 0,-1 0-1 0 0,0 0 1 0 0,0 1 0 0 0,0-1-1 0 0,0 1 1 0 0,0 1 0 0 0,0-1-1 0 0,-5 1-155 0 0,-7-3-348 0 0,0 1-1 0 0,-1 1 0 0 0,1 0 0 0 0,-1 2 0 0 0,1 0 0 0 0,-1 1 0 0 0,1 1 0 0 0,-1 0 1 0 0,1 2-1 0 0,0 0 0 0 0,-1 1 349 0 0,-1 9-6391 0 0,19-11 1426 0 0</inkml:trace>
  <inkml:trace contextRef="#ctx0" brushRef="#br1" timeOffset="62860.504">22637 6915 10410 0 0,'0'0'1122'0'0,"0"0"-1134"0"0,0 0-443 0 0,0 0 106 0 0,0 0 186 0 0,0 0 139 0 0,0 0 87 0 0,0 0 38 0 0,0 0 8 0 0,0 0-33 0 0,0 0-28 0 0,0 0-18 0 0,-19 19-6 0 0,-97 101-192 0 0,113-115-325 0 0,-9 12 14 0 0,7-13-6210 0 0,5-4 3538 0 0</inkml:trace>
  <inkml:trace contextRef="#ctx0" brushRef="#br1" timeOffset="63107.127">22480 6898 14019 0 0,'0'0'420'0'0,"0"0"-500"0"0,0 0-89 0 0,0 0 294 0 0,0 0 446 0 0,0 0 114 0 0,0 0-106 0 0,0 0-127 0 0,0 0-101 0 0,0 0-75 0 0,0 0-77 0 0,28 28-59 0 0,134 131-30 0 0,-94-99-977 0 0,-23-21-5310 0 0,-25-22-339 0 0,-11-9 2398 0 0</inkml:trace>
  <inkml:trace contextRef="#ctx0" brushRef="#br1" timeOffset="63356.747">23046 6746 20188 0 0,'0'0'447'0'0,"0"0"-216"0"0,0 0-281 0 0,0 0-182 0 0,0 0 42 0 0,0 0 150 0 0,0 0 130 0 0,0 0 77 0 0,0 0-28 0 0,0 0-45 0 0,0 0-44 0 0,0 0-33 0 0,27 0 0 0 0,173 6-1858 0 0,-164-3-5107 0 0,-24-1-1166 0 0</inkml:trace>
  <inkml:trace contextRef="#ctx0" brushRef="#br1" timeOffset="64110.733">24221 6326 7226 0 0,'0'0'377'0'0,"0"0"-168"0"0,0 0-209 0 0,0 0 50 0 0,0 0 410 0 0,0 0 427 0 0,0 0 332 0 0,0 0 193 0 0,0 0-120 0 0,0 0-306 0 0,0 0-353 0 0,0 0-270 0 0,0 0-47 0 0,-2-7 44 0 0,1 2-378 0 0,0 1 1 0 0,0 0-1 0 0,0-1 0 0 0,0 1 1 0 0,-1-1-1 0 0,1 1 0 0 0,-1 0 0 0 0,0 0 1 0 0,-1 0-1 0 0,1 0 0 0 0,-1 0 1 0 0,1 1-1 0 0,-1-1 0 0 0,0 1 0 0 0,-1 0 1 0 0,1 0-1 0 0,0 0 0 0 0,-1 0 1 0 0,0 0-1 0 0,0 1 0 0 0,0 0 1 0 0,0-1-1 0 0,0 1 0 0 0,0 1 0 0 0,0-1 1 0 0,-1 1-1 0 0,1 0 0 0 0,0 0 1 0 0,-4-1 17 0 0,-9 4 20 0 0,-1 0 0 0 0,1 2 0 0 0,0 0 0 0 0,1 0 1 0 0,-1 2-1 0 0,1 0 0 0 0,0 1 0 0 0,0 0 0 0 0,1 1 1 0 0,0 1-1 0 0,1 1 0 0 0,0 0 0 0 0,0 1 0 0 0,1 0 1 0 0,0 1-1 0 0,1 0 0 0 0,0 1 0 0 0,1 1 0 0 0,1 0 1 0 0,0 0-1 0 0,1 1 0 0 0,1 0 0 0 0,0 0 0 0 0,1 1 1 0 0,0 0-1 0 0,1 1 0 0 0,1-1 0 0 0,1 1 0 0 0,1 0 1 0 0,0 0-1 0 0,1 0 0 0 0,0 1 0 0 0,2-1 0 0 0,1 14-20 0 0,-2-22 14 0 0,1 1-1 0 0,1-1 0 0 0,-1 0 0 0 0,1 1 0 0 0,1-1 0 0 0,0 0 1 0 0,0 0-1 0 0,1 1 0 0 0,0-2 0 0 0,1 1 0 0 0,0 0 0 0 0,0-1 1 0 0,1 0-1 0 0,0 0 0 0 0,0 0 0 0 0,1 0 0 0 0,0-1 0 0 0,0 0 1 0 0,1 0-1 0 0,0-1 0 0 0,0 0 0 0 0,0 0 0 0 0,1 0 0 0 0,0-1 1 0 0,0 0-1 0 0,1-1 0 0 0,-1 0 0 0 0,1 0 0 0 0,0-1 0 0 0,0 0 0 0 0,9 2-13 0 0,-7-2 39 0 0,1 0-1 0 0,-1 0 1 0 0,1-1-1 0 0,0 0 1 0 0,0-1-1 0 0,0-1 1 0 0,-1 0-1 0 0,1 0 0 0 0,0-1 1 0 0,0-1-1 0 0,0 0 1 0 0,-1 0-1 0 0,1-1 1 0 0,-1-1-1 0 0,1 0 0 0 0,-1 0 1 0 0,-1-1-1 0 0,1-1 1 0 0,-1 0-1 0 0,0 0 1 0 0,0-1-1 0 0,0 0-38 0 0,-8 1-13 0 0,0 0 0 0 0,0 0 0 0 0,0 1-1 0 0,-1-1 1 0 0,0 0 0 0 0,0 0 0 0 0,0 0 0 0 0,-1 0 0 0 0,0 0-1 0 0,0 0 1 0 0,-1 0 0 0 0,0 0 0 0 0,0 0 0 0 0,0 0 0 0 0,0 0-1 0 0,-1 0 1 0 0,0 0 0 0 0,-1 1 0 0 0,1-1 0 0 0,-1 1 0 0 0,0 0-1 0 0,0-1 1 0 0,-1 1 0 0 0,1 1 0 0 0,-1-1 0 0 0,0 1 0 0 0,0-1-1 0 0,-1 1 1 0 0,1 0 0 0 0,-1 0 0 0 0,0 1 0 0 0,0 0 0 0 0,-1 0 0 0 0,1 0-1 0 0,0 0 1 0 0,-1 1 0 0 0,0 0 0 0 0,0 0 13 0 0,-59-34 1315 0 0,65 35-1083 0 0,0 1-12 0 0,0 0-8 0 0,32-1 3 0 0,-18 0-516 0 0,160-3 7 0 0,-116 7-3431 0 0,-2 5-4795 0 0,-50-7 2449 0 0</inkml:trace>
  <inkml:trace contextRef="#ctx0" brushRef="#br1" timeOffset="64793.428">24500 6744 1192 0 0,'0'0'1545'0'0,"0"0"-1160"0"0,0 0-312 0 0,0 0 10 0 0,0 0 32 0 0,0 0 55 0 0,0 0 106 0 0,0 0 145 0 0,0 0 192 0 0,0 0 174 0 0,0 0 66 0 0,0 0-51 0 0,1 27-166 0 0,2 80-183 0 0,4-57 1624 0 0,-7-50-1305 0 0,0 0 158 0 0,0 0 107 0 0,0 0 25 0 0,0 0-7 0 0,0 0-21 0 0,0 0-31 0 0,0 0-33 0 0,0-30 514 0 0,-47-125-3908 0 0,49 149 2292 0 0,1 0 1 0 0,-1 0-1 0 0,1 0 1 0 0,0 0-1 0 0,0 0 1 0 0,0 1-1 0 0,1-1 1 0 0,0 1 0 0 0,0 0-1 0 0,0 1 1 0 0,1-1-1 0 0,-1 0 1 0 0,1 1-1 0 0,0 0 1 0 0,1 1-1 0 0,-1-1 1 0 0,1 1-1 0 0,-1 0 1 0 0,1 0-1 0 0,0 0 1 0 0,0 1-1 0 0,0 0 1 0 0,1 0 0 0 0,-1 1-1 0 0,0 0 1 0 0,3 0 131 0 0,-8 0 17 0 0,128-12 224 0 0,-128 13-261 0 0,0 1-1 0 0,1-1 0 0 0,-1 0 0 0 0,0 1 1 0 0,0-1-1 0 0,0 1 0 0 0,0-1 0 0 0,0 1 1 0 0,0 0-1 0 0,0 0 0 0 0,0-1 0 0 0,0 1 1 0 0,0 0-1 0 0,0 0 0 0 0,0 0 0 0 0,0 0 1 0 0,0 0-1 0 0,-1 0 0 0 0,1 0 0 0 0,-1 0 1 0 0,1 0-1 0 0,0 0 0 0 0,-1 1 1 0 0,0-1-1 0 0,1 0 0 0 0,-1 0 0 0 0,0 0 1 0 0,0 1-1 0 0,1-1 0 0 0,-1 0 0 0 0,0 0 1 0 0,0 1-1 0 0,0-1 0 0 0,-1 0 0 0 0,1 0 1 0 0,0 1-1 0 0,0-1 0 0 0,-1 0 0 0 0,1 0 1 0 0,0 0-1 0 0,-1 1 0 0 0,0-1 0 0 0,1 0 1 0 0,-1 0-1 0 0,0 0 0 0 0,1 0 0 0 0,-1 0 1 0 0,0 0-1 0 0,0 0 0 0 0,0 0 21 0 0,-43 50 127 0 0,-87 33 107 0 0,131-81-190 0 0,0-1 0 0 0,0 1-1 0 0,1 0 1 0 0,-1 0 0 0 0,1-1-1 0 0,-1 1 1 0 0,1 0 0 0 0,0-1-1 0 0,0 1 1 0 0,0-1 0 0 0,0 1 0 0 0,1-1-1 0 0,-1 0 1 0 0,1 1 0 0 0,-1-1-1 0 0,1 0 1 0 0,0 0 0 0 0,0 0-1 0 0,0 0 1 0 0,0 0 0 0 0,0-1-1 0 0,0 1 1 0 0,0 0 0 0 0,1-1-1 0 0,1 1-43 0 0,44 30 111 0 0,17 16-593 0 0,-48 4-9582 0 0,-17-49 5839 0 0</inkml:trace>
  <inkml:trace contextRef="#ctx0" brushRef="#br1" timeOffset="65450.473">25019 6699 10242 0 0,'0'0'-212'0'0,"0"0"-456"0"0,0 0-92 0 0,0 0 530 0 0,0 0 543 0 0,0 0 116 0 0,0 0 7 0 0,0 0 8 0 0,0 0-25 0 0,0 0-6 0 0,0 0-45 0 0,0 0-74 0 0,13 27-38 0 0,42 86-51 0 0,-35-31 871 0 0,-16-121 3867 0 0,4-3-4376 0 0,6-50-1934 0 0,-5-40 385 0 0,6 127-2870 0 0,12 35 4027 0 0,-25-27-269 0 0,19 25 23 0 0,-21-25 114 0 0,2 1 0 0 0,-1-1 0 0 0,0 1 0 0 0,1-1 0 0 0,-1 0 0 0 0,1 0 0 0 0,0 0 0 0 0,0 0 0 0 0,0 0 0 0 0,0 0 0 0 0,1 0 0 0 0,-1 0-1 0 0,1-1 1 0 0,0 0 0 0 0,0 1 0 0 0,0-1 0 0 0,0 0 0 0 0,0 0 0 0 0,0-1 0 0 0,0 1 0 0 0,1-1 0 0 0,-1 1 0 0 0,1-1 0 0 0,-1 0 0 0 0,1 0 0 0 0,-1-1 0 0 0,1 1 0 0 0,0-1 0 0 0,-1 0 0 0 0,1 0 0 0 0,-1 0 0 0 0,1 0-1 0 0,0 0 1 0 0,-1-1 0 0 0,1 0 0 0 0,-1 0 0 0 0,1 0 0 0 0,-1 0 0 0 0,1 0 0 0 0,-1-1 0 0 0,0 1 0 0 0,1-1 0 0 0,1-2-43 0 0,10-8-306 0 0,-1-2 1 0 0,-1 1-1 0 0,0-2 1 0 0,-1 1-1 0 0,-1-2 1 0 0,0 0-1 0 0,-1 0 1 0 0,-1 0-1 0 0,4-12 306 0 0,-13 28-37 0 0,0 1 0 0 0,0 0 0 0 0,0-1 0 0 0,0 1 0 0 0,0-1 0 0 0,0 1 0 0 0,0-1 0 0 0,0 1 0 0 0,0 0 0 0 0,0-1 0 0 0,0 1 0 0 0,0-1 0 0 0,0 1 0 0 0,0-1 0 0 0,0 1 0 0 0,1-1 0 0 0,-1 1 0 0 0,0-1 0 0 0,0 1 0 0 0,1-1 0 0 0,-1 1 0 0 0,0-1 0 0 0,1 1 0 0 0,-1-1 0 0 0,0 1 0 0 0,1-1 0 0 0,-1 0 0 0 0,1 1 0 0 0,-1-1 0 0 0,1 0 0 0 0,-1 1 0 0 0,1-1 0 0 0,-1 0 0 0 0,1 0 0 0 0,-1 1 1 0 0,1-1-1 0 0,-1 0 0 0 0,1 0 0 0 0,-1 0 0 0 0,1 0 0 0 0,0 0 0 0 0,-1 0 0 0 0,1 0 0 0 0,-1 0 0 0 0,1 0 0 0 0,-1 0 0 0 0,1 0 0 0 0,-1 0 0 0 0,1 0 0 0 0,0 0 0 0 0,-1-1 0 0 0,1 1 0 0 0,-1 0 0 0 0,1 0 0 0 0,-1 0 0 0 0,1-1 0 0 0,-1 1 0 0 0,1 0 0 0 0,-1-1 0 0 0,0 1 0 0 0,1-1 0 0 0,-1 1 0 0 0,1 0 0 0 0,-1-1 0 0 0,0 1 0 0 0,1-1 0 0 0,-1 1 0 0 0,0-1 37 0 0,15 63 2424 0 0,-13-52-2380 0 0,6 40 1093 0 0,-7-38-1029 0 0,0 0-1 0 0,1 0 0 0 0,0 0 1 0 0,1 0-1 0 0,0 0 1 0 0,1-1-1 0 0,0 0 1 0 0,1 1-1 0 0,0-2 0 0 0,1 1 1 0 0,0-1-1 0 0,6 7-107 0 0,11-12-4711 0 0,-18-5 1855 0 0,-1 0-3397 0 0</inkml:trace>
  <inkml:trace contextRef="#ctx0" brushRef="#br1" timeOffset="65693.553">25844 6594 568 0 0,'0'0'2783'0'0,"0"0"-2022"0"0,0 0-376 0 0,0 0 96 0 0,0 0 37 0 0,0 0 81 0 0,0 0 117 0 0,-2 26 101 0 0,-9 84 46 0 0,-11-14 1172 0 0,14 5-1571 0 0,40-86-8047 0 0,-27-15 4176 0 0</inkml:trace>
  <inkml:trace contextRef="#ctx0" brushRef="#br1" timeOffset="66328.79">26203 6644 4521 0 0,'0'0'156'0'0,"0"0"-523"0"0,0 0-39 0 0,0 0 296 0 0,0 0 122 0 0,0 0 78 0 0,0 0 91 0 0,0 0 104 0 0,0 0 66 0 0,0 0 38 0 0,0 0-11 0 0,-15 28-49 0 0,-84 144 505 0 0,114-194 3497 0 0,2-6-3498 0 0,39-88-7138 0 0,-43 63 7115 0 0,15 223 5621 0 0,-27-163-6276 0 0,0 0 1 0 0,0 0-1 0 0,1 0 1 0 0,-1 1-1 0 0,2-2 1 0 0,-1 1-1 0 0,1 0 1 0 0,0 0 0 0 0,0-1-1 0 0,1 0 1 0 0,0 1-1 0 0,0-1 1 0 0,0-1-1 0 0,1 1 1 0 0,0-1-1 0 0,0 1 1 0 0,0-2-1 0 0,1 1 1 0 0,-1 0-1 0 0,1-1 1 0 0,0 0-1 0 0,1-1 1 0 0,-1 1 0 0 0,1-1-1 0 0,-1 0 1 0 0,1-1-1 0 0,0 1 1 0 0,0-2-1 0 0,0 1 1 0 0,0-1-1 0 0,1 0 1 0 0,-1 0-156 0 0,-1-1 71 0 0,0 0 0 0 0,0-1 0 0 0,-1 1 0 0 0,1-1 0 0 0,0 0 0 0 0,0-1 0 0 0,-1 0 0 0 0,1 0 0 0 0,-1 0 0 0 0,0 0 0 0 0,1-1 0 0 0,-1 0 0 0 0,0 0 1 0 0,0 0-1 0 0,-1-1 0 0 0,1 1 0 0 0,-1-1 0 0 0,0 0 0 0 0,0-1 0 0 0,0 1 0 0 0,0-1 0 0 0,-1 1 0 0 0,0-1 0 0 0,0 0 0 0 0,0-1 0 0 0,-1 1 0 0 0,1 0 0 0 0,-1-1 0 0 0,0 1 0 0 0,-1-1 0 0 0,0 0 1 0 0,1 1-1 0 0,-2-1 0 0 0,1 0-71 0 0,1-7-68 0 0,-1 1 1 0 0,-1-1 0 0 0,0 1 0 0 0,0-1 0 0 0,-1 1 0 0 0,-1-1-1 0 0,0 1 1 0 0,-1-1 0 0 0,0 1 0 0 0,-1 0 0 0 0,0 1 0 0 0,-1-1-1 0 0,0 1 1 0 0,-1-1 0 0 0,-6-8 67 0 0,10 18-242 0 0,-84-83-798 0 0,42 93-9592 0 0,36-3 3418 0 0</inkml:trace>
  <inkml:trace contextRef="#ctx0" brushRef="#br1" timeOffset="69348.639">3400 5487 3057 0 0,'0'0'1057'0'0,"0"0"-678"0"0,0 0-79 0 0,0 0 113 0 0,0 0 170 0 0,0 0 193 0 0,0 0 143 0 0,0 0 140 0 0,0 0 67 0 0,0 0-53 0 0,0 0-79 0 0,-3-7-110 0 0,-1-2-469 0 0,-2-8-230 0 0,4-1 3740 0 0,2 18-3674 0 0,56-2-876 0 0,-44 2 636 0 0,214-14 293 0 0,264 1 267 0 0,-20-22 785 0 0,87-31 250 0 0,-280 43-1464 0 0,74-18 739 0 0,-319 33-715 0 0,248-41 778 0 0,-285 53-2678 0 0,-6 14-1617 0 0,6-5-1231 0 0,3 0-3526 0 0,2-11 3131 0 0</inkml:trace>
  <inkml:trace contextRef="#ctx0" brushRef="#br1" timeOffset="70430.725">6190 5034 3841 0 0,'0'0'433'0'0,"0"0"-286"0"0,0 0-87 0 0,0 0-3 0 0,0 0 9 0 0,0 0 22 0 0,0 0 60 0 0,0 0 86 0 0,0 0 89 0 0,0 0 25 0 0,0 0-38 0 0,0 0-52 0 0,0 0-2 0 0,11 7 1569 0 0,-8-7 5412 0 0,-43-193-7863 0 0,38 185-1560 0 0,13 78 3217 0 0,-5-21-649 0 0,2-1 0 0 0,2 0 0 0 0,3-1 1 0 0,1 0-1 0 0,7 11-382 0 0,-10-49 6294 0 0,-9-37-5300 0 0,-10-45-1760 0 0,-27-112-416 0 0,39 210-3094 0 0,-4 24 3945 0 0,-1-1 777 0 0,19 42 5814 0 0,-53-234-7295 0 0,35 144 837 0 0,0 0-144 0 0,0 0-192 0 0,2 25-1305 0 0,31 156 2585 0 0,-31-178-508 0 0,-2-2-3308 0 0,1-1-3338 0 0,-4 0-3342 0 0</inkml:trace>
  <inkml:trace contextRef="#ctx0" brushRef="#br1" timeOffset="71367.653">3249 5338 9002 0 0,'0'0'732'0'0,"0"0"-68"0"0,0 0-242 0 0,0 0-182 0 0,0 0-40 0 0,0 0 100 0 0,0 0 212 0 0,0 0 251 0 0,0 0 189 0 0,0 0 68 0 0,0 0-145 0 0,0-11-272 0 0,-2-32-278 0 0,-2 65-3438 0 0,-6 44 3406 0 0,8-56-212 0 0,1 1 0 0 0,0-1 0 0 0,1 1 0 0 0,0-1 0 0 0,0 1 0 0 0,1-1 1 0 0,1 1-1 0 0,-1-1 0 0 0,2 0 0 0 0,0 1 0 0 0,0-1 0 0 0,0-1 0 0 0,2 1 1 0 0,-1 0-1 0 0,1-1 0 0 0,0 0 0 0 0,1 0 0 0 0,0 0 0 0 0,7 6-81 0 0,-15-22 5474 0 0,-13-30-5724 0 0,-15-13 92 0 0,23 39 159 0 0,-1 1 0 0 0,2-2 0 0 0,0 1 0 0 0,0 0 0 0 0,1-1 0 0 0,0 0-1 0 0,1-1 1 0 0,0 1 0 0 0,1-1 0 0 0,1 1 0 0 0,-2-11-1 0 0,4 23-432 0 0,0 0-311 0 0,4 22-1409 0 0,63 115 3499 0 0,-55-129-3005 0 0,-1-5-6084 0 0,-7 0-1285 0 0</inkml:trace>
  <inkml:trace contextRef="#ctx0" brushRef="#br1" timeOffset="72786.627">5275 9649 880 0 0,'0'0'3053'0'0,"0"0"-1997"0"0,0 0-349 0 0,0 0 104 0 0,0 0 49 0 0,0 0 1 0 0,0 0 25 0 0,0 0 70 0 0,0 0 31 0 0,0 0-19 0 0,0 0-96 0 0,-4-18-129 0 0,-16-56-67 0 0,36 218 1468 0 0,-27 107-1150 0 0,12-225 267 0 0,7-38 2015 0 0,-2-11-3269 0 0,-2-2-1 0 0,0 1 1 0 0,-1 0-1 0 0,-1-1 1 0 0,-1 1-1 0 0,-2-1 1 0 0,0 1-1 0 0,-2 0 1 0 0,0-1-1 0 0,-2 1 1 0 0,-1 0-1 0 0,0 1 1 0 0,-2 0-1 0 0,-1 0 1 0 0,-1 0-1 0 0,-9-15-6 0 0,111 271-1177 0 0,-62-175 2056 0 0,-28-68 2209 0 0,-1-21-3224 0 0,0 26 347 0 0,1-30-304 0 0,-1 0 1 0 0,-2 0-1 0 0,-1 0 1 0 0,-1 0-1 0 0,-2 1 0 0 0,-2-1 1 0 0,-4-11 92 0 0,11 108-2906 0 0,-2-27 2798 0 0,2-35 102 0 0,0 91-2355 0 0,1-31-4797 0 0,-1-34-3239 0 0</inkml:trace>
  <inkml:trace contextRef="#ctx0" brushRef="#br0" timeOffset="77302.962">5145 8497 7226 0 0,'0'0'357'0'0,"0"0"91"0"0,0 0-89 0 0,0 0-86 0 0,0 0-74 0 0,-21-26-99 0 0,-99-127 41 0 0,104 130 440 0 0,-1 1-1 0 0,-2 0 1 0 0,0 2-1 0 0,-1 0 1 0 0,-1 1 0 0 0,-1 1-1 0 0,-1 2 1 0 0,0 0-1 0 0,-1 1 1 0 0,0 1-1 0 0,-22-8-580 0 0,-109-8 90 0 0,84 35-54 0 0,-1 3-1 0 0,1 4 1 0 0,1 2 0 0 0,0 4-1 0 0,1 2 1 0 0,1 4-1 0 0,2 2 1 0 0,0 3-1 0 0,-15 13-35 0 0,-38 14 155 0 0,3 6 0 0 0,3 6-1 0 0,3 3 1 0 0,3 6 0 0 0,-48 48-155 0 0,109-84 56 0 0,2 2 0 0 0,1 2 0 0 0,3 2 1 0 0,2 1-1 0 0,2 2 0 0 0,2 2 0 0 0,2 1 1 0 0,3 1-1 0 0,2 2 0 0 0,3 1 0 0 0,2 1 1 0 0,-11 47-57 0 0,22-57 13 0 0,2 1-1 0 0,2 0 1 0 0,2 0 0 0 0,2 0 0 0 0,3 1 0 0 0,1-1-1 0 0,3 1 1 0 0,2-1 0 0 0,2-1 0 0 0,2 1 0 0 0,3-1 0 0 0,1-1-1 0 0,12 24-12 0 0,-3-21 37 0 0,2 0-1 0 0,2-2 1 0 0,3-1 0 0 0,1-1-1 0 0,3-2 1 0 0,1-1-1 0 0,2-2 1 0 0,2-1-1 0 0,1-2 1 0 0,3-2-1 0 0,0-2 1 0 0,2-2-1 0 0,2-2 1 0 0,1-2-1 0 0,1-2 1 0 0,1-2-1 0 0,1-2 1 0 0,18 3-37 0 0,-2 2 74 0 0,1-3 0 0 0,1-4 0 0 0,2-2 0 0 0,0-3 1 0 0,0-3-1 0 0,1-4 0 0 0,0-3 0 0 0,0-2 0 0 0,1-4 0 0 0,-1-3 0 0 0,0-4 0 0 0,33-8-74 0 0,-8-9 157 0 0,-1-3 0 0 0,-2-5 0 0 0,-1-4 0 0 0,-2-4 0 0 0,-1-4-1 0 0,-3-4 1 0 0,-2-3 0 0 0,-2-5 0 0 0,-3-2 0 0 0,6-12-157 0 0,-49 39-14 0 0,-2-2-1 0 0,-1-1 1 0 0,-1-1 0 0 0,-3-2 0 0 0,0-1 0 0 0,-3-1-1 0 0,-1-2 1 0 0,-3 0 0 0 0,-1-2 0 0 0,-2 0 0 0 0,-2-2-1 0 0,-2 0 1 0 0,-2-1 0 0 0,-2 0 0 0 0,-2-1 0 0 0,-3 0 0 0 0,-1 0-1 0 0,-2-1 1 0 0,-3 0 0 0 0,-2 1 0 0 0,-2-1 0 0 0,-2 1-1 0 0,-2-1 1 0 0,-2 1 0 0 0,-13-38 14 0 0,4 37-66 0 0,-1 0-1 0 0,-3 2 1 0 0,-2 1 0 0 0,-2 0-1 0 0,-1 2 1 0 0,-3 1 0 0 0,-1 1-1 0 0,-3 2 1 0 0,-1 2 0 0 0,-1 0-1 0 0,-3 3 1 0 0,0 1 0 0 0,-3 2-1 0 0,0 2 1 0 0,-2 1 0 0 0,-1 3-1 0 0,-1 2 1 0 0,-1 1 0 0 0,-1 3-1 0 0,-1 2 1 0 0,-11-1 66 0 0,16 7-1001 0 0,0 3-1 0 0,-1 1 1 0 0,0 2 0 0 0,0 3-1 0 0,0 1 1 0 0,0 2 0 0 0,0 3-1 0 0,0 1 1 0 0,0 2 0 0 0,-1 2 1001 0 0,5 2-8869 0 0</inkml:trace>
  <inkml:trace contextRef="#ctx0" brushRef="#br0" timeOffset="78704.708">6073 9628 4897 0 0,'0'0'928'0'0,"0"0"235"0"0,0 0 232 0 0,0 0 95 0 0,0 0-9 0 0,0 0-107 0 0,0 0-215 0 0,0 0-188 0 0,0 0-195 0 0,0 0-196 0 0,0 0-170 0 0,27-21-121 0 0,120-90 99 0 0,-103 88-148 0 0,1 2-1 0 0,0 2 1 0 0,2 3-1 0 0,0 1 1 0 0,39-6-240 0 0,-9 0 72 0 0,290-70 81 0 0,136-6-153 0 0,261-65 107 0 0,-348 66 681 0 0,192-9-788 0 0,-296 72 238 0 0,1 14-1 0 0,0 14 1 0 0,0 13-1 0 0,-1 15 1 0 0,28 16-238 0 0,-253-26-47 0 0,181 26 401 0 0,1-12 0 0 0,55-10-354 0 0,-238-16 187 0 0,1-5-1 0 0,0-3 1 0 0,-1-4-1 0 0,0-3 0 0 0,-1-5 1 0 0,-1-3-1 0 0,-1-4 1 0 0,74-34-187 0 0,-106 40 84 0 0,-2-3 1 0 0,0-2-1 0 0,-2-2 1 0 0,-1-2 0 0 0,-1-2-1 0 0,-2-2 1 0 0,-1-1 0 0 0,-1-3-1 0 0,-3-1 1 0 0,-1-2 0 0 0,-1-1-1 0 0,-3-2 1 0 0,24-40-85 0 0,-15-15-113 0 0,-5-1-1 0 0,-4-2 1 0 0,-4-2 0 0 0,-5 0 0 0 0,-5-2-1 0 0,-4 0 1 0 0,-4-1 0 0 0,-5 0 0 0 0,-5 0 0 0 0,-6-20 113 0 0,43-479 217 0 0,-31 544-227 0 0,3 0 0 0 0,3 0 0 0 0,2 2-1 0 0,4 0 1 0 0,1 0 0 0 0,3 2 0 0 0,3 1 0 0 0,2 1 0 0 0,2 1 0 0 0,31-39 10 0 0,26-8-71 0 0,4 4 0 0 0,5 4 1 0 0,4 5-1 0 0,3 3 0 0 0,101-60 71 0 0,203-121-74 0 0,241-106 74 0 0,-383 224 26 0 0,-17 12-28 0 0,6 10 0 0 0,5 12 0 0 0,4 11 0 0 0,162-35 2 0 0,-267 94-83 0 0,2 7 0 0 0,2 7 0 0 0,0 8 0 0 0,2 6 0 0 0,37 7 83 0 0,-125 10-108 0 0,0 3-1 0 0,-1 4 1 0 0,0 3 0 0 0,0 3-1 0 0,-1 4 1 0 0,39 15 108 0 0,-78-21-28 0 0,53 15-84 0 0,-1 4 1 0 0,-2 4-1 0 0,-1 4 0 0 0,49 32 112 0 0,-116-57-20 0 0,-2 0-1 0 0,0 2 1 0 0,0 0 0 0 0,-2 0 0 0 0,0 1 0 0 0,-1 1 0 0 0,0 0-1 0 0,-2 1 1 0 0,0 0 0 0 0,-1 0 0 0 0,-1 1 0 0 0,-1 1 0 0 0,-1-1-1 0 0,0 1 1 0 0,-2 0 0 0 0,0 0 0 0 0,-2 0 0 0 0,0 17 20 0 0,23 84 64 0 0,14-56 691 0 0,-22-107-2281 0 0,-8-21-2548 0 0,-16 0-5824 0 0,5 53 3846 0 0</inkml:trace>
  <inkml:trace contextRef="#ctx0" brushRef="#br0" timeOffset="79190.845">20083 3990 8738 0 0,'0'0'-1054'0'0,"0"0"-65"0"0,0 0 105 0 0,0 0 680 0 0,0 0 298 0 0,0 0 51 0 0,0 0 18 0 0,0 0 31 0 0,0 27 76 0 0,-2 84 138 0 0,-32 137 3996 0 0,38-84-2866 0 0,-75-138 3048 0 0,-268 56-3677 0 0,216-28-2448 0 0,132-55-4677 0 0,15-3 2446 0 0,-16 1-813 0 0</inkml:trace>
  <inkml:trace contextRef="#ctx0" brushRef="#br0" timeOffset="79572.061">19950 4182 14699 0 0,'0'0'495'0'0,"0"0"-770"0"0,0 0-456 0 0,0 0-208 0 0,0 0 93 0 0,0 0 446 0 0,0 0 236 0 0,0 0 196 0 0,0 0 166 0 0,0 0 112 0 0,0 0 46 0 0,0 0-26 0 0,-28 24-85 0 0,-87 79-88 0 0,103-93-123 0 0,0 0 1 0 0,1 1-1 0 0,0 0 1 0 0,1 0-1 0 0,0 1 1 0 0,1 1-1 0 0,1 0 1 0 0,-1 0-1 0 0,2 0 1 0 0,0 1-1 0 0,-1 5-34 0 0,3-8 65 0 0,6-11-47 0 0,-1-1 0 0 0,1 1 0 0 0,0 0 0 0 0,-1 0 0 0 0,1 0 0 0 0,-1-1 0 0 0,1 1 0 0 0,0 0 0 0 0,-1 0 0 0 0,1 0 0 0 0,0 0 1 0 0,-1 0-1 0 0,1 0 0 0 0,0 0 0 0 0,-1 0 0 0 0,1 1 0 0 0,0-1 0 0 0,-1 0 0 0 0,1 0 0 0 0,-1 0 0 0 0,1 1 0 0 0,0-1 0 0 0,-1 0 0 0 0,1 1 0 0 0,-1-1 0 0 0,1 0 0 0 0,-1 1 0 0 0,1-1 0 0 0,-1 1 0 0 0,1-1 0 0 0,-1 1 0 0 0,0-1 0 0 0,1 1 1 0 0,-1-1-1 0 0,0 1 0 0 0,1 0 0 0 0,-1-1 0 0 0,0 1 0 0 0,1-1 0 0 0,-1 1 0 0 0,0 0 0 0 0,0-1 0 0 0,0 1 0 0 0,0 0 0 0 0,0-1 0 0 0,0 1 0 0 0,0 0 0 0 0,0-1 0 0 0,0 1 0 0 0,0 0 0 0 0,0-1 0 0 0,0 1 0 0 0,0-1 0 0 0,-1 1 0 0 0,1 0 1 0 0,0-1-1 0 0,0 1 0 0 0,-1-1 0 0 0,1 1 0 0 0,0 0 0 0 0,-1-1 0 0 0,1 1 0 0 0,-1-1 0 0 0,1 1-18 0 0,63-35 598 0 0,-46 24-933 0 0,14-5 169 0 0,-13 7 299 0 0,0-1 0 0 0,-1 0 0 0 0,0-1 0 0 0,0-1 0 0 0,-1-1 0 0 0,0 0 0 0 0,-1-1 0 0 0,-1-1-1 0 0,11-12-132 0 0,-31 16 2947 0 0,-64 28-3241 0 0,-127 103-345 0 0,124-57-5410 0 0,47-43-3947 0 0</inkml:trace>
  <inkml:trace contextRef="#ctx0" brushRef="#br0" timeOffset="83266.899">27173 5527 11795 0 0,'0'0'1402'0'0,"0"0"-527"0"0,0 0-112 0 0,0 0 12 0 0,0 0 52 0 0,0 0 108 0 0,0 0 18 0 0,0 0-46 0 0,0 0-113 0 0,0 0-161 0 0,0 0-187 0 0,31 0 266 0 0,129 15-688 0 0,-29-7-5204 0 0,-124 14-4800 0 0,-52 19 5854 0 0,43-39 3886 0 0,-124 109-1156 0 0,75-60 5082 0 0,20-20 2358 0 0,41-32 3446 0 0,20 5-7730 0 0,-15-2-1080 0 0,25 0-738 0 0,50 5 107 0 0,-34 9-8880 0 0,-49-11-1963 0 0</inkml:trace>
  <inkml:trace contextRef="#ctx0" brushRef="#br0" timeOffset="84408.028">16601 9804 1760 0 0,'0'0'1575'0'0,"0"0"-1144"0"0,-27 4-73 0 0,-16 4-76 0 0,-55 9 386 0 0,25-7 2520 0 0,69-9-2439 0 0,-31 2 2552 0 0,22-8 5533 0 0,54-7-9278 0 0,45-5 433 0 0,1 4 0 0 0,0 4 0 0 0,0 3-1 0 0,0 4 1 0 0,6 5 11 0 0,-32-3-210 0 0,-62 0 180 0 0,1 0-1 0 0,-1 0 0 0 0,0 0 1 0 0,1 0-1 0 0,-1 0 0 0 0,0 0 0 0 0,1 0 1 0 0,-1 0-1 0 0,0 0 0 0 0,1 0 1 0 0,-1 0-1 0 0,1 1 0 0 0,-1-1 0 0 0,0 0 1 0 0,1 0-1 0 0,-1 1 0 0 0,1-1 1 0 0,-1 1-1 0 0,1-1 0 0 0,-1 0 0 0 0,1 1 1 0 0,-1-1-1 0 0,1 1 0 0 0,-1-1 1 0 0,1 1-1 0 0,-1-1 0 0 0,1 1 0 0 0,0-1 1 0 0,-1 1-1 0 0,1 0 0 0 0,0-1 1 0 0,0 1-1 0 0,0-1 0 0 0,-1 1 1 0 0,1 0-1 0 0,0-1 0 0 0,0 1 0 0 0,0 0 1 0 0,0-1-1 0 0,0 1 0 0 0,0 0 1 0 0,0-1-1 0 0,0 1 0 0 0,0 0 0 0 0,0-1 1 0 0,0 1-1 0 0,1-1 0 0 0,-1 1 1 0 0,0 0-1 0 0,0-1 0 0 0,1 1 0 0 0,-1-1 1 0 0,0 1-1 0 0,1 0 0 0 0,-1-1 1 0 0,1 1-1 0 0,-1-1 0 0 0,1 1 0 0 0,-1-1 1 0 0,1 0-1 0 0,-1 1 0 0 0,1-1 1 0 0,-1 1-1 0 0,1-1 0 0 0,-1 0 31 0 0,-66 44 13 0 0,57-38-429 0 0,-622 403 157 0 0,632-409 294 0 0,-1-1 0 0 0,1 1-1 0 0,0 0 1 0 0,-1-1-1 0 0,1 1 1 0 0,0 0 0 0 0,0 0-1 0 0,-1-1 1 0 0,1 1 0 0 0,0 0-1 0 0,0 0 1 0 0,-1 0-1 0 0,1 0 1 0 0,0 0 0 0 0,0 0-1 0 0,-1 0 1 0 0,1 0-1 0 0,0 0 1 0 0,0 1 0 0 0,-1-1-1 0 0,1 0 1 0 0,0 0-1 0 0,0 1 1 0 0,-1-1 0 0 0,1 0-1 0 0,0 1 1 0 0,-1-1-1 0 0,1 1 1 0 0,0-1 0 0 0,-1 1-1 0 0,1-1 1 0 0,-1 1-1 0 0,1-1 1 0 0,-1 1 0 0 0,1 0-1 0 0,-1-1 1 0 0,0 1-1 0 0,1 0 1 0 0,-1-1 0 0 0,0 1-1 0 0,1 0 1 0 0,-1 0-1 0 0,0-1 1 0 0,0 1 0 0 0,0 0-1 0 0,1 0 1 0 0,-1-1-1 0 0,0 1 1 0 0,0 0 0 0 0,0 0-1 0 0,0-1 1 0 0,0 1 0 0 0,-1 0-1 0 0,1 0 1 0 0,0-1-1 0 0,0 1 1 0 0,0 0 0 0 0,-1 0-1 0 0,1-1 1 0 0,0 1-1 0 0,-1 0 1 0 0,1-1 0 0 0,-1 1-1 0 0,1 0 1 0 0,-1-1-1 0 0,1 1 1 0 0,-1-1 0 0 0,1 1-35 0 0,74 6 684 0 0,448-37-341 0 0,-462 44-3071 0 0,-42 22-6265 0 0,-18-28-445 0 0</inkml:trace>
  <inkml:trace contextRef="#ctx0" brushRef="#br0" timeOffset="85481.583">18340 9208 9442 0 0,'0'0'-516'0'0,"0"0"-451"0"0,0 0-172 0 0,0 0 126 0 0,0 0 552 0 0,0 0 718 0 0,0 0 435 0 0,0 0 232 0 0,0 0 111 0 0,0 0 25 0 0,0 0-38 0 0,0 0-73 0 0,-3 26-91 0 0,-28 194 2306 0 0,17-65-2066 0 0,6 1 0 0 0,9 99-1098 0 0,1-144 203 0 0,28 342-23 0 0,-111-439 1064 0 0,66-14-1350 0 0,-58-1-444 0 0,40-2 570 0 0,1 1 0 0 0,-1 2 0 0 0,0 1 1 0 0,0 2-1 0 0,0 1 0 0 0,1 2 0 0 0,0 1 0 0 0,0 1 1 0 0,0 2-1 0 0,1 1 0 0 0,-26 14-20 0 0,57-24 22 0 0,0-1-1 0 0,-1 1 1 0 0,1 0-1 0 0,0-1 1 0 0,0 1 0 0 0,0 0-1 0 0,-1-1 1 0 0,1 1-1 0 0,0 0 1 0 0,0-1 0 0 0,0 1-1 0 0,0 0 1 0 0,0-1-1 0 0,0 1 1 0 0,0 0 0 0 0,1 0-1 0 0,-1-1 1 0 0,0 1-1 0 0,0 0 1 0 0,0-1-1 0 0,1 1 1 0 0,-1-1 0 0 0,0 1-1 0 0,1 0 1 0 0,-1-1-1 0 0,0 1 1 0 0,1-1 0 0 0,-1 1-1 0 0,1-1 1 0 0,-1 1-1 0 0,1-1 1 0 0,-1 1 0 0 0,1-1-1 0 0,-1 1 1 0 0,1-1-1 0 0,0 0 1 0 0,-1 1 0 0 0,1-1-1 0 0,0 0 1 0 0,-1 1-1 0 0,1-1 1 0 0,0 0 0 0 0,-1 0-1 0 0,1 0 1 0 0,0 0-1 0 0,-1 0 1 0 0,1 0 0 0 0,0 0-1 0 0,-1 0 1 0 0,1 0-1 0 0,0 0 1 0 0,0 0 0 0 0,-1 0-1 0 0,1 0 1 0 0,0-1-1 0 0,-1 1 1 0 0,1 0 0 0 0,0 0-1 0 0,-1-1 1 0 0,1 1-1 0 0,-1 0 1 0 0,1-1-1 0 0,-1 1 1 0 0,1-1 0 0 0,0 1-1 0 0,-1-1 1 0 0,0 1-1 0 0,1-1 1 0 0,-1 1-22 0 0,66 2 1036 0 0,224-53 61 0 0,102 14-1783 0 0,-399 31-4305 0 0,4 4 220 0 0,-1-1-5516 0 0</inkml:trace>
  <inkml:trace contextRef="#ctx0" brushRef="#br0" timeOffset="85831.784">18062 9240 12411 0 0,'0'0'4663'0'0,"0"0"-4555"0"0,0 0-1149 0 0,0 0 70 0 0,0 0 277 0 0,0 0 564 0 0,0 0 442 0 0,0 0 283 0 0,0 0 150 0 0,0 0 21 0 0,0 0-78 0 0,28-17-77 0 0,91-53-3 0 0,12 29 1702 0 0,-103 39-1996 0 0,346-3 282 0 0,-357 8-2375 0 0,-39 3-5093 0 0,10-3 2793 0 0,1 0-5082 0 0</inkml:trace>
  <inkml:trace contextRef="#ctx0" brushRef="#br0" timeOffset="86833.833">18954 10394 8346 0 0,'0'0'552'0'0,"0"0"-256"0"0,0 0-195 0 0,0 0-5 0 0,0 0 343 0 0,0 0 401 0 0,0 0 192 0 0,0 0 17 0 0,0 0-140 0 0,0 0-165 0 0,0 0-86 0 0,0 0-3 0 0,0 0 13 0 0,21-6 12 0 0,66-18-52 0 0,-10-25 1903 0 0,-78 47-2534 0 0,0 0 0 0 0,0-1-1 0 0,0 1 1 0 0,-1 0 0 0 0,1 0 0 0 0,-1 0-1 0 0,1 0 1 0 0,-1 1 0 0 0,1-1-1 0 0,-1 0 1 0 0,0 0 0 0 0,0 1-1 0 0,0 0 1 0 0,0-1 0 0 0,0 1 0 0 0,0 0-1 0 0,0 0 1 0 0,0 0 0 0 0,-1 0-1 0 0,1 0 1 0 0,0 0 0 0 0,-1 1 0 0 0,1-1-1 0 0,0 1 1 0 0,-1 0 0 0 0,1-1-1 0 0,-1 1 1 0 0,1 0 0 0 0,-1 1-1 0 0,1-1 1 0 0,0 0 0 0 0,-1 1 0 0 0,1-1-1 0 0,-2 1 4 0 0,-11 2-63 0 0,0 0 1 0 0,0 1-1 0 0,0 0 0 0 0,1 1 0 0 0,-1 1 0 0 0,1 0 0 0 0,0 1 1 0 0,1 0-1 0 0,0 1 0 0 0,0 1 0 0 0,0 0 0 0 0,1 1 0 0 0,1 0 0 0 0,0 1 1 0 0,0 0-1 0 0,0 1 63 0 0,-2 9 33 0 0,0 1 0 0 0,1 0 1 0 0,2 0-1 0 0,0 1 0 0 0,1 1 1 0 0,2 0-1 0 0,0 0 0 0 0,2 0 1 0 0,0 0-1 0 0,2 1 1 0 0,0 0-1 0 0,2 0 0 0 0,1 0 1 0 0,1 0-1 0 0,3 15-33 0 0,-4-31 19 0 0,1 0-1 0 0,1 0 1 0 0,-1 0 0 0 0,2 0-1 0 0,-1-1 1 0 0,1 1 0 0 0,1 0-1 0 0,-1-1 1 0 0,1 0 0 0 0,1 0 0 0 0,0 0-1 0 0,0 0 1 0 0,0-1 0 0 0,1 0-1 0 0,0 0 1 0 0,0-1 0 0 0,1 1 0 0 0,0-1-1 0 0,0-1 1 0 0,1 1 0 0 0,-1-1-1 0 0,1 0 1 0 0,0-1 0 0 0,0 0-1 0 0,1 0 1 0 0,-1-1 0 0 0,1 0 0 0 0,0-1-1 0 0,0 0 1 0 0,0 0 0 0 0,0-1-1 0 0,0 0 1 0 0,0 0 0 0 0,0-1-1 0 0,0 0 1 0 0,0-1 0 0 0,0 0 0 0 0,0 0-1 0 0,0-1 1 0 0,0 0 0 0 0,6-3-19 0 0,-12 6-10 0 0,0-1 1 0 0,0 0-1 0 0,0 0 1 0 0,0 0-1 0 0,0 0 1 0 0,0-1-1 0 0,0 1 1 0 0,0-1-1 0 0,0 1 0 0 0,0-1 1 0 0,0 0-1 0 0,0-1 1 0 0,0 1-1 0 0,0 0 1 0 0,-1-1-1 0 0,1 1 1 0 0,0-1-1 0 0,-1 0 1 0 0,0 0-1 0 0,1 0 1 0 0,-1 0-1 0 0,0 0 1 0 0,0-1-1 0 0,0 1 1 0 0,0-1-1 0 0,-1 1 1 0 0,1-1-1 0 0,-1 0 1 0 0,1 1-1 0 0,-1-1 1 0 0,0 0-1 0 0,0 0 0 0 0,0 0 1 0 0,0 0-1 0 0,-1 0 1 0 0,1 0-1 0 0,-1 0 1 0 0,0 0-1 0 0,0 0 1 0 0,0-1-1 0 0,0 1 1 0 0,-1 0-1 0 0,1 0 1 0 0,-1 0-1 0 0,0 0 1 0 0,1 0-1 0 0,-1 0 1 0 0,-1 1-1 0 0,1-1 1 0 0,0 0 9 0 0,-8-6 129 0 0,-1 1 0 0 0,1 0 0 0 0,-1 0 0 0 0,-1 1 0 0 0,1 0 0 0 0,-1 1 0 0 0,0 0 0 0 0,-1 1 0 0 0,1 0 0 0 0,-1 1 0 0 0,0 0 0 0 0,-3 0-129 0 0,14 4 25 0 0,83-6 39 0 0,251-36-672 0 0,-329 40-4515 0 0,-22 2-3646 0 0,13 0 4768 0 0,-1 0 967 0 0</inkml:trace>
  <inkml:trace contextRef="#ctx0" brushRef="#br0" timeOffset="87486.786">19478 10426 15459 0 0,'0'0'-1133'0'0,"0"0"-174"0"0,0 0 291 0 0,0 0 822 0 0,0 0 404 0 0,0 0 175 0 0,0 0 58 0 0,2 26 90 0 0,7 195 2140 0 0,-3 5-363 0 0,-6-227-2280 0 0,0 0 1 0 0,1 0 0 0 0,-1 1 0 0 0,0-1 0 0 0,1 0 0 0 0,-1 0-1 0 0,1 0 1 0 0,-1 1 0 0 0,1-1 0 0 0,-1 0 0 0 0,1 0 0 0 0,0 1-1 0 0,-1-1 1 0 0,1 1 0 0 0,0-1 0 0 0,0 0 0 0 0,-1 1 0 0 0,1-1-1 0 0,0 1 1 0 0,0 0 0 0 0,0-1 0 0 0,0 1 0 0 0,-1 0 0 0 0,1-1 0 0 0,0 1-1 0 0,0 0 1 0 0,0 0 0 0 0,0 0 0 0 0,0 0 0 0 0,0 0 0 0 0,0 0-1 0 0,0 0 1 0 0,0 0 0 0 0,-1 0 0 0 0,1 0 0 0 0,0 1 0 0 0,0-1-1 0 0,0 0 1 0 0,0 0 0 0 0,0 1 0 0 0,0-1 0 0 0,-1 1 0 0 0,1-1-1 0 0,0 1 1 0 0,0-1 0 0 0,-1 1 0 0 0,1 0 0 0 0,0-1 0 0 0,-1 1-1 0 0,1 0 1 0 0,0-1 0 0 0,-1 1 0 0 0,1 0 0 0 0,-1 0 0 0 0,0-1-1 0 0,1 1 1 0 0,-1 1-31 0 0,10-28-1090 0 0,-1 0 1 0 0,-2 0-1 0 0,0 0 0 0 0,-2-1 0 0 0,-1 0 0 0 0,-1 0 1 0 0,-1 0-1 0 0,-2-1 0 0 0,0 1 0 0 0,-2 0 0 0 0,-2-8 1090 0 0,2 14-609 0 0,-3-56 1290 0 0,4 71-388 0 0,1-1 0 0 0,0 1 1 0 0,0-1-1 0 0,0 1 1 0 0,1-1-1 0 0,0 1 0 0 0,0-1 1 0 0,0 1-1 0 0,1-1 0 0 0,0 1 1 0 0,0 0-1 0 0,1 0 1 0 0,0 0-1 0 0,0 0 0 0 0,0 0 1 0 0,1 1-1 0 0,0-1 0 0 0,0 1 1 0 0,0 0-1 0 0,0 0 1 0 0,1 1-1 0 0,0-1 0 0 0,0 1 1 0 0,0 0-1 0 0,3-1-293 0 0,11-3 95 0 0,1 0 0 0 0,1 1 0 0 0,-1 1 0 0 0,1 1 0 0 0,0 1 0 0 0,1 1 0 0 0,-1 0 0 0 0,0 2 1 0 0,1 0-1 0 0,-1 2 0 0 0,1 0 0 0 0,-1 2 0 0 0,0 0 0 0 0,1 1 0 0 0,-2 2 0 0 0,1 0 0 0 0,-1 1 0 0 0,0 0-95 0 0,-16-6 3 0 0,0 1-1 0 0,-1-1 1 0 0,0 0 0 0 0,1 1-1 0 0,-1 0 1 0 0,0 0 0 0 0,0 0 0 0 0,0 0-1 0 0,0 0 1 0 0,0 1 0 0 0,0-1-1 0 0,-1 1 1 0 0,1-1 0 0 0,-1 1-1 0 0,0 0 1 0 0,0 0 0 0 0,0 1 0 0 0,0-1-1 0 0,0 0 1 0 0,-1 0 0 0 0,1 1-1 0 0,-1-1 1 0 0,0 1 0 0 0,0 0-1 0 0,-1-1 1 0 0,1 1 0 0 0,-1-1-1 0 0,1 1 1 0 0,-1 0 0 0 0,0 0 0 0 0,0-1-1 0 0,-1 1 1 0 0,1 0 0 0 0,-1-1-1 0 0,0 1 1 0 0,0-1 0 0 0,0 1-1 0 0,0-1 1 0 0,-1 1 0 0 0,1-1 0 0 0,-1 0-1 0 0,0 1 1 0 0,0-1 0 0 0,0 0-1 0 0,-1 0 1 0 0,1-1 0 0 0,-1 1-1 0 0,1 0 1 0 0,-2 0-3 0 0,-22 18 148 0 0,-2-1-1 0 0,0-2 1 0 0,-1 0 0 0 0,-1-2-1 0 0,0-1 1 0 0,-11 2-148 0 0,-102 57 385 0 0,141-73-364 0 0,-1 1 1 0 0,1-1-1 0 0,0 1 1 0 0,-1 0-1 0 0,1-1 1 0 0,0 1-1 0 0,1 0 1 0 0,-1 0-1 0 0,0 1 1 0 0,0-1-1 0 0,1 0 1 0 0,-1 0-1 0 0,1 1 1 0 0,0-1-1 0 0,0 1 1 0 0,0-1-1 0 0,0 1 1 0 0,0 0-1 0 0,0-1 1 0 0,1 1-1 0 0,-1 0 1 0 0,1 0-1 0 0,0-1 1 0 0,0 1-1 0 0,0 0 1 0 0,0 0-1 0 0,1-1 0 0 0,-1 1 1 0 0,0 0-1 0 0,1 0 1 0 0,0-1-1 0 0,0 1 1 0 0,0-1-1 0 0,0 1 1 0 0,0-1-1 0 0,0 1 1 0 0,1-1-1 0 0,-1 0 1 0 0,1 1-1 0 0,0-1 1 0 0,0 0-1 0 0,0 0 1 0 0,0 0-1 0 0,2 1-21 0 0,98 79 1011 0 0,191 58-2763 0 0,-267-121-1459 0 0,-12-5-3017 0 0,-9-7-3189 0 0</inkml:trace>
  <inkml:trace contextRef="#ctx0" brushRef="#br0" timeOffset="88532.853">11925 12001 5417 0 0,'0'0'832'0'0,"0"0"-1205"0"0,0 0-141 0 0,0 0 84 0 0,0 0 163 0 0,0 0 140 0 0,0 0 65 0 0,0 0 20 0 0,0 0 17 0 0,0 0 36 0 0,-29 10 33 0 0,-94 37 88 0 0,102-38 267 0 0,-1 1 0 0 0,2 1 0 0 0,-1 1 1 0 0,2 1-1 0 0,-1 0 0 0 0,2 1 0 0 0,0 2 0 0 0,-13 13-399 0 0,2-2 912 0 0,0-2-565 0 0,1 2 1 0 0,1 1-1 0 0,1 1 1 0 0,1 2 0 0 0,2 0-1 0 0,2 1 1 0 0,0 1-1 0 0,2 1 1 0 0,2 1 0 0 0,1 1-1 0 0,2 0 1 0 0,1 0-1 0 0,2 2 1 0 0,2 0 0 0 0,1 0-1 0 0,2 0 1 0 0,-1 37-348 0 0,6-59 87 0 0,0 0 1 0 0,0 0-1 0 0,2 0 1 0 0,0 0-1 0 0,1 0 0 0 0,0-1 1 0 0,2 1-1 0 0,-1 0 1 0 0,2-1-1 0 0,0 0 1 0 0,1 0-1 0 0,1 0 0 0 0,0-1 1 0 0,1 0-1 0 0,0-1 1 0 0,1 1-1 0 0,0-1 1 0 0,1-1-1 0 0,1 0 1 0 0,0-1-1 0 0,1 0 0 0 0,0 0 1 0 0,9 5-88 0 0,-8-7 106 0 0,0-1 1 0 0,1 0-1 0 0,0-1 0 0 0,1-1 1 0 0,0 0-1 0 0,0-1 1 0 0,0-1-1 0 0,0 0 0 0 0,1-1 1 0 0,-1-1-1 0 0,1 0 1 0 0,0-1-1 0 0,-1-1 1 0 0,1 0-1 0 0,0-1 0 0 0,-1-1 1 0 0,1 0-1 0 0,0-2 1 0 0,-1 1-1 0 0,0-2 0 0 0,0 0 1 0 0,0-1-1 0 0,-1 0 1 0 0,0-1-1 0 0,0-1 0 0 0,-1 0 1 0 0,1-1-1 0 0,-2 0 1 0 0,1-1-1 0 0,-2 0 0 0 0,1-1 1 0 0,-1-1-1 0 0,-1 1 1 0 0,0-2-1 0 0,-1 1 0 0 0,0-2 1 0 0,2-4-107 0 0,-9 13 4 0 0,1 0 1 0 0,-1-1-1 0 0,0 1 1 0 0,-1-1-1 0 0,0 1 1 0 0,1-1-1 0 0,-2 0 1 0 0,1 1-1 0 0,-1-1 1 0 0,1 0-1 0 0,-2 0 1 0 0,1 1-1 0 0,-1-1 1 0 0,0 0-1 0 0,0 0 1 0 0,0 1 0 0 0,-1-1-1 0 0,0 1 1 0 0,0-1-1 0 0,0 1 1 0 0,-1 0-1 0 0,1 0 1 0 0,-1 0-1 0 0,-1 0 1 0 0,1 1-1 0 0,-1-1 1 0 0,0 1-1 0 0,0 0 1 0 0,0 0-1 0 0,0 0 1 0 0,-1 0-1 0 0,1 1 1 0 0,-1 0-1 0 0,0 0 1 0 0,0 0-1 0 0,0 0 1 0 0,-1 1-1 0 0,-1-1-4 0 0,-15-6-63 0 0,0 0-1 0 0,0 2 1 0 0,-1 0 0 0 0,0 2-1 0 0,-1 0 1 0 0,1 2-1 0 0,0 0 1 0 0,-22 2 63 0 0,161 14 896 0 0,156-38-293 0 0,-337 55-4417 0 0,23 7-6673 0 0,36-29 3067 0 0</inkml:trace>
  <inkml:trace contextRef="#ctx0" brushRef="#br0" timeOffset="90369.544">12233 13080 16211 0 0,'0'0'1189'0'0,"0"0"-1083"0"0,0 0-450 0 0,0 0-125 0 0,0 0 115 0 0,0 0 358 0 0,0 0 285 0 0,0 0 71 0 0,0 0 20 0 0,0 0 6 0 0,0 0 25 0 0,0 0 61 0 0,0 0 39 0 0,15 3 8 0 0,77 14 313 0 0,-79-19-802 0 0,0 0 1 0 0,0-1-1 0 0,0 0 1 0 0,-1-1-1 0 0,0 0 0 0 0,1-1 1 0 0,-2 0-1 0 0,1-1 1 0 0,0 0-1 0 0,-1-1 0 0 0,-1 0 1 0 0,1-1-1 0 0,-1 0 1 0 0,0-1-1 0 0,-1 0 0 0 0,0-1 1 0 0,0 1-1 0 0,-1-2 0 0 0,1-2-29 0 0,-6 9-56 0 0,-1 1 0 0 0,0-1 1 0 0,0 1-1 0 0,0-1 0 0 0,0 0 1 0 0,0 0-1 0 0,-1 0 0 0 0,0 0 1 0 0,0 0-1 0 0,0 0 0 0 0,0 0 1 0 0,-1 0-1 0 0,1 0 0 0 0,-1 0 1 0 0,0-1-1 0 0,-1 1 0 0 0,1 0 1 0 0,-1 0-1 0 0,1 0 0 0 0,-1 0 1 0 0,-1 0-1 0 0,1 0 0 0 0,0 0 1 0 0,-1 0-1 0 0,0 0 0 0 0,0 0 1 0 0,0 1-1 0 0,0-1 0 0 0,-1 1 1 0 0,1 0-1 0 0,-1 0 0 0 0,0-1 1 0 0,0 2-1 0 0,0-1 0 0 0,0 0 1 0 0,-1 1-1 0 0,1-1 0 0 0,-1 1 1 0 0,1 0-1 0 0,-1 0 1 0 0,0 0-1 0 0,-1 0 55 0 0,-4-2-110 0 0,0 0 1 0 0,-1 1-1 0 0,1 0 1 0 0,-1 1-1 0 0,0 0 0 0 0,0 0 1 0 0,1 1-1 0 0,-1 0 1 0 0,0 0-1 0 0,0 1 1 0 0,0 1-1 0 0,0 0 1 0 0,0 0-1 0 0,0 1 0 0 0,1 0 1 0 0,-1 1-1 0 0,-6 2 110 0 0,7-1 70 0 0,1 0 0 0 0,0 0 0 0 0,-1 1 0 0 0,2 0 0 0 0,-1 1 0 0 0,1 0 0 0 0,0 0 0 0 0,0 0 0 0 0,0 1 0 0 0,1 0 0 0 0,0 0 0 0 0,0 1 0 0 0,1 0 1 0 0,0 0-1 0 0,1 0 0 0 0,-1 0 0 0 0,2 1 0 0 0,-1-1 0 0 0,1 1 0 0 0,0 0 0 0 0,1 0 0 0 0,0 0 0 0 0,1 1 0 0 0,-1-1 0 0 0,2 0 0 0 0,-1 1 0 0 0,2-1 0 0 0,-1 1 0 0 0,1-1 0 0 0,0 0 0 0 0,1 0 0 0 0,1 2-70 0 0,0-6 71 0 0,1 0 0 0 0,0 0 0 0 0,1-1 1 0 0,-1 1-1 0 0,1-1 0 0 0,0 0 0 0 0,0 0 0 0 0,0-1 0 0 0,0 1 1 0 0,1-1-1 0 0,-1-1 0 0 0,1 1 0 0 0,0-1 0 0 0,0 0 1 0 0,0 0-1 0 0,0 0 0 0 0,0-1 0 0 0,0 0 0 0 0,1 0 1 0 0,-1-1-1 0 0,0 0 0 0 0,1 0 0 0 0,-1 0 0 0 0,4-1-71 0 0,150-37 211 0 0,-71 3-204 0 0,-51 91 374 0 0,-35-52-363 0 0,1-1 0 0 0,0 1 0 0 0,0-1 0 0 0,1 0 0 0 0,-1 0 0 0 0,0-1 1 0 0,1 1-1 0 0,0-1 0 0 0,-1 0 0 0 0,1 0 0 0 0,0-1 0 0 0,0 1 0 0 0,0-1 0 0 0,0 0 0 0 0,0 0 0 0 0,1-1 1 0 0,-1 0-1 0 0,0 0 0 0 0,0 0 0 0 0,0 0 0 0 0,0-1 0 0 0,1 0 0 0 0,-1 0 0 0 0,0 0 0 0 0,0-1 0 0 0,-1 1 0 0 0,1-1 1 0 0,0-1-1 0 0,4-1-18 0 0,124-91-880 0 0,-125 86 786 0 0,-1 0-1 0 0,-1-1 0 0 0,1 0 1 0 0,-2 0-1 0 0,1 0 1 0 0,-1 0-1 0 0,-1-1 0 0 0,0 0 1 0 0,0 0-1 0 0,-1 0 1 0 0,-1 0-1 0 0,0-1 0 0 0,0 1 1 0 0,-1-1-1 0 0,-1 1 1 0 0,0-9 94 0 0,0 20 14 0 0,0 0-173 0 0,0 45-247 0 0,0-33 530 0 0,1 1 0 0 0,0-1 1 0 0,1 1-1 0 0,0-1 0 0 0,1 0 1 0 0,1 0-1 0 0,0 0 0 0 0,0 0 1 0 0,1-1-1 0 0,0 1 0 0 0,1-1 1 0 0,1-1-1 0 0,0 1 0 0 0,0-1 1 0 0,1 0-1 0 0,0-1 1 0 0,8 7-125 0 0,-13-14 9 0 0,0 0 1 0 0,0 0 0 0 0,0-1-1 0 0,1 0 1 0 0,-1 0 0 0 0,0 0-1 0 0,1 0 1 0 0,-1 0 0 0 0,1 0-1 0 0,0-1 1 0 0,-1 0 0 0 0,1 0-1 0 0,-1 0 1 0 0,1 0 0 0 0,0 0-1 0 0,-1-1 1 0 0,1 0 0 0 0,-1 0-1 0 0,1 0 1 0 0,-1 0 0 0 0,0 0-1 0 0,1 0 1 0 0,-1-1 0 0 0,0 0-1 0 0,0 0 1 0 0,0 0 0 0 0,0 0-1 0 0,0 0 1 0 0,-1 0 0 0 0,1-1-1 0 0,-1 1 1 0 0,1-1 0 0 0,-1 0-1 0 0,2-2-9 0 0,71-108-1335 0 0,-72 108 1321 0 0,41-95-164 0 0,-8 132 300 0 0,-16 8 340 0 0,50 73 681 0 0,-66-110-1139 0 0,-1 0-1 0 0,0-1 0 0 0,1 1 0 0 0,0-1 0 0 0,0 0 1 0 0,0 0-1 0 0,0 0 0 0 0,0 0 0 0 0,0 0 0 0 0,0-1 1 0 0,0 0-1 0 0,1 0 0 0 0,-1 0 0 0 0,0-1 0 0 0,1 1 1 0 0,-1-1-1 0 0,1 0 0 0 0,-1 0 0 0 0,0-1 0 0 0,1 1 0 0 0,-1-1 1 0 0,0 0-1 0 0,1 0 0 0 0,-1 0 0 0 0,0-1 0 0 0,0 1 1 0 0,0-1-1 0 0,0 0 0 0 0,1-1-3 0 0,5-3-223 0 0,0 0-1 0 0,0-1 1 0 0,-1 0 0 0 0,1 0-1 0 0,-2-1 1 0 0,1-1 0 0 0,-1 1 0 0 0,0-1-1 0 0,-1-1 1 0 0,0 1 0 0 0,0-1-1 0 0,-1 0 1 0 0,-1-1 0 0 0,0 0-1 0 0,0 0 1 0 0,-1 0 0 0 0,0 0-1 0 0,2-11 224 0 0,13 6 1088 0 0,0 51 365 0 0,-13-19-1092 0 0,5 6 54 0 0,-9-15-357 0 0,0 0-1 0 0,0-1 1 0 0,1 1-1 0 0,0-1 1 0 0,0 0-1 0 0,0 0 1 0 0,1 0 0 0 0,0 0-1 0 0,0 0 1 0 0,0-1-1 0 0,1 0 1 0 0,0 0-1 0 0,0 0 1 0 0,0 0 0 0 0,1-1-1 0 0,-1 0 1 0 0,1 0-1 0 0,0-1 1 0 0,0 1-1 0 0,0-1 1 0 0,1-1-1 0 0,-1 1 1 0 0,1-1 0 0 0,0 0-1 0 0,6 1-57 0 0,34-60-1148 0 0,35-148-348 0 0,-62 241 2148 0 0,-1 20 5 0 0,47 75-143 0 0,-61-130-588 0 0,1-1 0 0 0,-1 1 0 0 0,0-1 0 0 0,0-1 1 0 0,0 1-1 0 0,0-1 0 0 0,1 0 0 0 0,-1 0 0 0 0,0 0 1 0 0,0-1-1 0 0,-1 0 0 0 0,1 0 0 0 0,0 0 0 0 0,0 0 1 0 0,-1-1-1 0 0,0 0 0 0 0,1 0 0 0 0,-1 0 0 0 0,0 0 0 0 0,0-1 1 0 0,-1 1-1 0 0,1-1 0 0 0,-1 0 0 0 0,0 0 0 0 0,0 0 1 0 0,0-1-1 0 0,0 1 0 0 0,-1-1 0 0 0,2-4 74 0 0,64-107-1906 0 0,-50 152 3103 0 0,-5 4-343 0 0,-12-32-836 0 0,0-1-1 0 0,0 1 1 0 0,1-1-1 0 0,0 0 1 0 0,0 1-1 0 0,1-1 1 0 0,0 0-1 0 0,0 0 1 0 0,0-1-1 0 0,1 1 1 0 0,0-1-1 0 0,1 0 1 0 0,-1 0-1 0 0,1 0 1 0 0,0 0-1 0 0,1-1 1 0 0,-1 0-1 0 0,1 0 0 0 0,0 0 1 0 0,0-1-1 0 0,0 0 1 0 0,1 0-1 0 0,0-1 1 0 0,0 0-1 0 0,0 0 1 0 0,0 0-1 0 0,0-1 1 0 0,0 0-1 0 0,0 0 1 0 0,5 0-18 0 0,158-42-5732 0 0,-24 2 4373 0 0,-124 46 7764 0 0,9 22-5375 0 0,-6-4-1110 0 0,27-3-3148 0 0,-16-14-5536 0 0,-26-8 262 0 0</inkml:trace>
  <inkml:trace contextRef="#ctx0" brushRef="#br0" timeOffset="90832.592">15224 13063 19812 0 0,'0'0'-237'0'0,"0"0"-241"0"0,0 0-127 0 0,0 0 174 0 0,0 0 354 0 0,0 0 180 0 0,0 0 3 0 0,0 0-12 0 0,0 0 19 0 0,0 0 67 0 0,0 0 91 0 0,0 0 90 0 0,19 4 77 0 0,153 10 1269 0 0,-147-19-1685 0 0,0-2 0 0 0,0 0 0 0 0,-1-2 0 0 0,0 0 0 0 0,0-2 1 0 0,-1-1-1 0 0,-1 0 0 0 0,0-2 0 0 0,0-1 0 0 0,-2 0 1 0 0,19-18-23 0 0,-36 29-64 0 0,-1 1 0 0 0,0-1 1 0 0,0 1-1 0 0,0-1 0 0 0,0 0 1 0 0,0 0-1 0 0,-1 0 0 0 0,0 0 1 0 0,1 0-1 0 0,-2 0 0 0 0,1-1 1 0 0,0 1-1 0 0,-1 0 1 0 0,0 0-1 0 0,0-1 0 0 0,0 1 1 0 0,0 0-1 0 0,-1-1 0 0 0,0 1 1 0 0,0 0-1 0 0,0 0 0 0 0,0 0 1 0 0,-1 0-1 0 0,1 0 0 0 0,-1 0 1 0 0,0 0-1 0 0,0 1 0 0 0,-1-1 1 0 0,1 1-1 0 0,-1-1 1 0 0,1 1-1 0 0,-1 0 0 0 0,0 0 1 0 0,-1 0-1 0 0,1 0 0 0 0,0 1 1 0 0,-1-1-1 0 0,1 1 0 0 0,-1 0 1 0 0,0 0-1 0 0,0 0 0 0 0,0 0 1 0 0,0 1-1 0 0,0 0 0 0 0,0 0 1 0 0,0 0-1 0 0,0 0 0 0 0,-1 0 1 0 0,1 1-1 0 0,0 0 1 0 0,-1 0 63 0 0,-5-1 31 0 0,0 1 1 0 0,-1 1 0 0 0,1-1 0 0 0,0 2 0 0 0,0-1 0 0 0,0 1 0 0 0,0 1 0 0 0,0 0 0 0 0,1 0-1 0 0,-1 1 1 0 0,1 0 0 0 0,0 1 0 0 0,0 0 0 0 0,0 0 0 0 0,1 1 0 0 0,0 0 0 0 0,0 1-1 0 0,0 0 1 0 0,1 0 0 0 0,0 0 0 0 0,-1 2-32 0 0,6-6 50 0 0,1 0 1 0 0,-1 0-1 0 0,1-1 1 0 0,0 1-1 0 0,-1 1 0 0 0,1-1 1 0 0,1 0-1 0 0,-1 0 1 0 0,0 0-1 0 0,1 0 0 0 0,-1 1 1 0 0,1-1-1 0 0,0 0 1 0 0,0 0-1 0 0,1 1 0 0 0,-1-1 1 0 0,1 0-1 0 0,-1 0 0 0 0,1 0 1 0 0,0 0-1 0 0,0 1 1 0 0,0-1-1 0 0,1-1 0 0 0,-1 1 1 0 0,1 0-1 0 0,0 0 1 0 0,-1 0-1 0 0,1-1 0 0 0,0 1 1 0 0,1-1-1 0 0,-1 0 1 0 0,0 1-1 0 0,1-1 0 0 0,-1 0 1 0 0,1 0-1 0 0,0-1 1 0 0,0 1-1 0 0,-1 0 0 0 0,2-1-50 0 0,118 50 1037 0 0,170-9-3100 0 0,-275-33-632 0 0,-6-2-3460 0 0,-6-2-3942 0 0</inkml:trace>
  <inkml:trace contextRef="#ctx0" brushRef="#br0" timeOffset="92653.947">16893 12337 17196 0 0,'0'0'-1093'0'0,"0"0"-167"0"0,0 0-3 0 0,0 0 174 0 0,0 0 575 0 0,0 0 365 0 0,0 0 140 0 0,0 0 89 0 0,0 0 62 0 0,10 26 69 0 0,68 165 436 0 0,5 73 1146 0 0,-83-265-1737 0 0,0-1 0 0 0,-1 1-1 0 0,1 0 1 0 0,-1 0-1 0 0,1 0 1 0 0,-1 0 0 0 0,0-1-1 0 0,1 1 1 0 0,-1 0-1 0 0,0 0 1 0 0,0 0 0 0 0,0 0-1 0 0,1 1 1 0 0,-1-1-1 0 0,0 0 1 0 0,0 0-1 0 0,-1 0 1 0 0,1 1 0 0 0,0-1-1 0 0,0 1 1 0 0,0-1-1 0 0,0 1 1 0 0,0-1 0 0 0,-1 1-1 0 0,1-1 1 0 0,0 1-1 0 0,0 0 1 0 0,-1 0 0 0 0,1 0-1 0 0,0 0 1 0 0,-1 0-1 0 0,1 0 1 0 0,0 0-1 0 0,0 0 1 0 0,-1 0 0 0 0,1 1-1 0 0,0-1 1 0 0,0 1-1 0 0,-1-1 1 0 0,1 1 0 0 0,0-1-1 0 0,0 1 1 0 0,0-1-1 0 0,0 1 1 0 0,0 0-1 0 0,0 0 1 0 0,0-1 0 0 0,0 1-1 0 0,0 0 1 0 0,0 0-1 0 0,0 0 1 0 0,1 0 0 0 0,-1 0-1 0 0,0 0 1 0 0,1 1-1 0 0,-1-1 1 0 0,0 0 0 0 0,1 0-1 0 0,0 0 1 0 0,-1 1-1 0 0,1-1 1 0 0,0 0-1 0 0,-1 0 1 0 0,1 1 0 0 0,0-1-1 0 0,0 0 1 0 0,0 0-1 0 0,0 1 1 0 0,1 0-56 0 0,-17-12-18 0 0,0-1 0 0 0,1 0 0 0 0,1-1 0 0 0,0-1 0 0 0,0 0 0 0 0,1-1 0 0 0,1 0 0 0 0,0-1 0 0 0,1 0 0 0 0,1-1 0 0 0,1 0 0 0 0,0-1 0 0 0,1 1 0 0 0,0-2 0 0 0,2 1 0 0 0,0-1 1 0 0,1 0-1 0 0,0-1 0 0 0,0-14 18 0 0,6 28-42 0 0,0 1 1 0 0,0-1 0 0 0,0 1-1 0 0,1-1 1 0 0,0 1 0 0 0,0 0 0 0 0,0-1-1 0 0,0 1 1 0 0,1 0 0 0 0,0 0-1 0 0,0 1 1 0 0,0-1 0 0 0,0 1 0 0 0,0-1-1 0 0,1 1 1 0 0,-1 0 0 0 0,1 0 0 0 0,0 0-1 0 0,0 1 1 0 0,0 0 0 0 0,0-1-1 0 0,1 1 1 0 0,-1 1 0 0 0,0-1 0 0 0,1 1-1 0 0,1-1 42 0 0,124-28 457 0 0,-97 24-443 0 0,0 1-1 0 0,1 2 1 0 0,0 1-1 0 0,-1 2 1 0 0,1 1-1 0 0,-1 1 1 0 0,1 2-1 0 0,-1 2 1 0 0,0 1-1 0 0,28 10-13 0 0,-58-17-16 0 0,-1 2 0 0 0,1-1-1 0 0,0 0 1 0 0,-1 0 0 0 0,1 1 0 0 0,-1 0-1 0 0,0-1 1 0 0,1 1 0 0 0,-1 0 0 0 0,0 0-1 0 0,0 0 1 0 0,0 1 0 0 0,0-1 0 0 0,0 0-1 0 0,-1 1 1 0 0,1-1 0 0 0,-1 1-1 0 0,0-1 1 0 0,0 1 0 0 0,1 0 0 0 0,-2 0-1 0 0,1-1 1 0 0,0 1 0 0 0,0 0 0 0 0,-1 0-1 0 0,0 0 1 0 0,0 0 0 0 0,0 0 0 0 0,0 0-1 0 0,0 0 1 0 0,0 0 0 0 0,-1-1 0 0 0,1 1-1 0 0,-1 0 1 0 0,0 0 0 0 0,0 0 0 0 0,0-1-1 0 0,0 1 1 0 0,0 0 0 0 0,-1-1 0 0 0,1 1-1 0 0,-1-1 1 0 0,0 1 0 0 0,1-1 0 0 0,-1 0-1 0 0,0 0 1 0 0,-1 0 0 0 0,1 0 0 0 0,0 0-1 0 0,0 0 1 0 0,-1-1 0 0 0,1 1-1 0 0,-1-1 1 0 0,0 0 0 0 0,1 1 0 0 0,-1-1-1 0 0,0 0 1 0 0,0-1 16 0 0,-297 152 168 0 0,299-151-154 0 0,-1 0 0 0 0,1 0 0 0 0,-1-1-1 0 0,1 1 1 0 0,-1 0 0 0 0,1 1 0 0 0,0-1 0 0 0,0 0-1 0 0,-1 0 1 0 0,1 0 0 0 0,0 1 0 0 0,0-1 0 0 0,0 1-1 0 0,1-1 1 0 0,-1 0 0 0 0,0 1 0 0 0,0 0 0 0 0,1-1-1 0 0,-1 1 1 0 0,1-1 0 0 0,-1 1 0 0 0,1 0 0 0 0,0-1-1 0 0,0 1 1 0 0,0 0 0 0 0,0 0 0 0 0,0-1 0 0 0,0 1-1 0 0,0 0 1 0 0,0-1 0 0 0,1 1 0 0 0,-1 0 0 0 0,1-1-1 0 0,-1 1 1 0 0,1-1 0 0 0,-1 1 0 0 0,1-1 0 0 0,0 1-1 0 0,0-1 1 0 0,0 1 0 0 0,0-1 0 0 0,0 0 0 0 0,0 1-1 0 0,0-1 1 0 0,1 0 0 0 0,-1 0 0 0 0,0 0 0 0 0,1 0-1 0 0,0 1-13 0 0,80 37 866 0 0,147-11-1275 0 0,-76-34-2764 0 0,-35-14-4546 0 0,-117 20 8175 0 0,-1 0 288 0 0,0 0 198 0 0,0 0 101 0 0,0 0 58 0 0,0 0 41 0 0,0 0 26 0 0,0 0 3 0 0,0 0-99 0 0,0 0-194 0 0,0 0-252 0 0,0 0-240 0 0,24 11 1142 0 0,-17-8-1324 0 0,156 47 1659 0 0,-156-48-1810 0 0,-1-1 1 0 0,1 0 0 0 0,0 0 0 0 0,-1-1 0 0 0,1 0 0 0 0,0 0 0 0 0,0 0 0 0 0,0-1 0 0 0,-1 0 0 0 0,1-1-1 0 0,-1 1 1 0 0,1-1 0 0 0,-1 0 0 0 0,1-1 0 0 0,-1 0 0 0 0,0 0 0 0 0,0 0 0 0 0,0-1 0 0 0,-1 1-1 0 0,1-1 1 0 0,-1-1 0 0 0,0 1 0 0 0,3-4-54 0 0,-7 6-3 0 0,0 0 0 0 0,1 0 1 0 0,-1 0-1 0 0,0 0 0 0 0,0 0 0 0 0,-1 0 0 0 0,1 0 0 0 0,0 0 0 0 0,-1-1 1 0 0,1 1-1 0 0,-1 0 0 0 0,0 0 0 0 0,0-1 0 0 0,0 1 0 0 0,0 0 0 0 0,0-1 1 0 0,0 1-1 0 0,-1 0 0 0 0,1 0 0 0 0,-1 0 0 0 0,1-1 0 0 0,-1 1 0 0 0,0 0 1 0 0,0 0-1 0 0,0 0 0 0 0,0 0 0 0 0,0 0 0 0 0,0 0 0 0 0,-1 0 0 0 0,1 0 1 0 0,-1 1-1 0 0,1-1 0 0 0,-1 1 0 0 0,0-1 0 0 0,1 1 0 0 0,-1-1 0 0 0,0 1 1 0 0,-2-1 2 0 0,-76-44-720 0 0,-59 13 200 0 0,134 32 499 0 0,0 1 0 0 0,0-1 0 0 0,0 1 0 0 0,-1 0 0 0 0,1 0 0 0 0,0 1 0 0 0,0 0 0 0 0,0 0 0 0 0,0 0 0 0 0,1 0 0 0 0,-1 1 0 0 0,0 0 0 0 0,0 0 0 0 0,1 0 0 0 0,-1 0 0 0 0,1 1 0 0 0,0 0 0 0 0,0 0 0 0 0,0 0 0 0 0,0 0 0 0 0,0 1 0 0 0,1-1 0 0 0,-1 1 0 0 0,1 0 0 0 0,0 0 0 0 0,-1 3 21 0 0,2-4 19 0 0,1 0 0 0 0,0 0-1 0 0,-1 0 1 0 0,1 0 0 0 0,0 0-1 0 0,1 0 1 0 0,-1 1 0 0 0,1-1-1 0 0,-1 0 1 0 0,1 0-1 0 0,0 1 1 0 0,0-1 0 0 0,0 0-1 0 0,1 1 1 0 0,-1-1 0 0 0,1 0-1 0 0,0 0 1 0 0,0 1 0 0 0,0-1-1 0 0,0 0 1 0 0,1 0-1 0 0,-1 0 1 0 0,1 0 0 0 0,-1-1-1 0 0,1 1 1 0 0,0 0 0 0 0,0-1-1 0 0,1 1 1 0 0,-1-1-1 0 0,0 0 1 0 0,1 0 0 0 0,-1 1-1 0 0,1-2 1 0 0,0 1 0 0 0,0 0-1 0 0,0 0 1 0 0,0-1 0 0 0,0 0-1 0 0,0 0 1 0 0,0 0-1 0 0,1 0-18 0 0,134 25 159 0 0,86-36-800 0 0,-152 68 430 0 0,-54-61 28 0 0,-1 0 0 0 0,0-1 1 0 0,1 0-1 0 0,-1-1 0 0 0,-1-1 0 0 0,1-1 0 0 0,-1-1 0 0 0,0 0 0 0 0,-1-1 0 0 0,0 0 1 0 0,0-1-1 0 0,-1-1 0 0 0,0 0 0 0 0,-1-1 0 0 0,-1-1 0 0 0,4-4 183 0 0,-10 10 91 0 0,-1-1 1 0 0,1 1-1 0 0,-1-1 0 0 0,-1 0 0 0 0,0 0 0 0 0,0 0 1 0 0,0-1-1 0 0,-1 0 0 0 0,-1 0 0 0 0,1 1 0 0 0,-1-1 1 0 0,-1-1-1 0 0,1-1-91 0 0,-2 11 72 0 0,0 0-151 0 0,-1 34-161 0 0,0-19 449 0 0,0-11-173 0 0,-1 0 0 0 0,0 0 0 0 0,1 1 0 0 0,0-1 0 0 0,0 0 0 0 0,0 1 0 0 0,1-1 0 0 0,-1 1 0 0 0,1-1 0 0 0,0 1 0 0 0,1-1 0 0 0,-1 1 0 0 0,1-1 0 0 0,0 1 0 0 0,0-1 0 0 0,0 1 0 0 0,0-1 0 0 0,1 0 0 0 0,0 0 0 0 0,0 0 0 0 0,0 0 0 0 0,0 0 0 0 0,1 0 0 0 0,-1 0 1 0 0,1-1-1 0 0,0 1 0 0 0,0-1 0 0 0,0 0 0 0 0,1 0 0 0 0,-1 0 0 0 0,1 0 0 0 0,0-1 0 0 0,0 1 0 0 0,0-1 0 0 0,0 0 0 0 0,0 0 0 0 0,0-1 0 0 0,0 1 0 0 0,0-1 0 0 0,3 1-36 0 0,1-4 16 0 0,1-1 0 0 0,-1 0 0 0 0,0 0 0 0 0,0 0 0 0 0,0-1 0 0 0,-1-1 0 0 0,1 1 1 0 0,-1-1-1 0 0,0 0 0 0 0,0-1 0 0 0,-1 1 0 0 0,1-2 0 0 0,-1 1 0 0 0,-1 0 0 0 0,1-1 0 0 0,-1 0 0 0 0,0-1 1 0 0,-1 1-1 0 0,0-1 0 0 0,0 0 0 0 0,0 0 0 0 0,-1 0 0 0 0,0 0 0 0 0,-1 0 0 0 0,0-1 0 0 0,0 1 0 0 0,-1-1 1 0 0,0-8-18 0 0,40 145 1043 0 0,-24-35-984 0 0,-4 0 0 0 0,-3 0 0 0 0,-5 1 0 0 0,-6 73-58 0 0,1-127 3 0 0,1-35 20 0 0,-1 0 0 0 0,0 0-1 0 0,-1 0 1 0 0,1 0 0 0 0,-1 0 0 0 0,0 0 0 0 0,0 0 0 0 0,-1 0 0 0 0,1 0 0 0 0,-1 0-1 0 0,0 0 1 0 0,0-1 0 0 0,-1 1 0 0 0,1-1 0 0 0,-1 0 0 0 0,0 1 0 0 0,-1-1 0 0 0,1-1-1 0 0,0 1 1 0 0,-1 0 0 0 0,0-1 0 0 0,0 0 0 0 0,0 0 0 0 0,0 0 0 0 0,-1 0 0 0 0,1-1-1 0 0,-1 1 1 0 0,1-1 0 0 0,-1 0 0 0 0,0-1 0 0 0,0 1 0 0 0,0-1 0 0 0,0 0 0 0 0,0 0-1 0 0,0-1 1 0 0,0 1 0 0 0,0-1 0 0 0,0 0 0 0 0,-1-1-23 0 0,-571 9 49 0 0,298 2-3323 0 0,187 0-1652 0 0,0 6-5026 0 0,74-12 4862 0 0</inkml:trace>
  <inkml:trace contextRef="#ctx0" brushRef="#br0" timeOffset="93551.945">20758 12026 13755 0 0,'0'0'-1507'0'0,"0"0"7"0"0,0 0 214 0 0,0 0 681 0 0,0 0 462 0 0,0 0 227 0 0,0 0 171 0 0,0 0 166 0 0,2 30 184 0 0,7 147 993 0 0,-9-167-1280 0 0,7 166 3266 0 0,34 85-3944 0 0,-42-259 265 0 0,-1 1 0 0 0,0 0 1 0 0,1 0-1 0 0,-1 0 0 0 0,0-1 0 0 0,-1 1 0 0 0,1-1 0 0 0,0 0 0 0 0,-1 0 0 0 0,1 0 0 0 0,-1 0 0 0 0,1 0 1 0 0,-1 0-1 0 0,0 0 0 0 0,0-1 0 0 0,0 0 0 0 0,0 1 0 0 0,0-1 0 0 0,0 0 0 0 0,0-1 0 0 0,-1 1 0 0 0,1 0 1 0 0,0-1-1 0 0,0 0 0 0 0,-1 0 0 0 0,1 0 0 0 0,0 0 0 0 0,0 0 0 0 0,-1-1 0 0 0,1 1 0 0 0,0-1 0 0 0,0 0 1 0 0,0 0-1 0 0,-1 0 95 0 0,-15 1-549 0 0,-240 25-834 0 0,93 17 4670 0 0,169-33 1304 0 0,45-6-2806 0 0,648-82-1098 0 0,-666 86-3208 0 0,-22 10-7549 0 0,-8-14 2250 0 0</inkml:trace>
  <inkml:trace contextRef="#ctx0" brushRef="#br0" timeOffset="93821.755">20272 11847 22309 0 0,'0'0'93'0'0,"0"0"8"0"0,0 0-70 0 0,0 0-106 0 0,0 0-23 0 0,0 0 26 0 0,0 0 57 0 0,30-12 32 0 0,100-36 3 0 0,-12 33 25 0 0,-82 17-27 0 0,63-3-393 0 0,195 10 716 0 0,-111 41-7740 0 0,-149-31-127 0 0,-25-12 111 0 0</inkml:trace>
  <inkml:trace contextRef="#ctx0" brushRef="#br0" timeOffset="94318.773">21270 12435 18980 0 0,'0'0'783'0'0,"0"0"-1291"0"0,0 0-302 0 0,0 0 259 0 0,0 0 446 0 0,0 0 134 0 0,0 0 2 0 0,0 0-12 0 0,0 0-1 0 0,0 0 14 0 0,0 0 19 0 0,0 0 31 0 0,15 27 36 0 0,45 81 33 0 0,-33-45 429 0 0,-11-110-1658 0 0,-14 43 939 0 0,40-70-1492 0 0,6 50 3319 0 0,4 83 1327 0 0,-43-45-2897 0 0,0-1 1 0 0,1 0-1 0 0,0 0 1 0 0,1-1-1 0 0,1-1 0 0 0,0 0 1 0 0,0-1-1 0 0,1 0 0 0 0,1 0 1 0 0,13 6-119 0 0,59 3-4702 0 0,-50-19-4379 0 0,-24 0 925 0 0</inkml:trace>
  <inkml:trace contextRef="#ctx0" brushRef="#br0" timeOffset="95069.886">22369 11719 15611 0 0,'0'0'3384'0'0,"0"0"-3523"0"0,0 0-861 0 0,0 0 56 0 0,0 0 293 0 0,0 0 624 0 0,0 0 189 0 0,0 0 88 0 0,0 0 106 0 0,0 0 95 0 0,0 0 99 0 0,0 0 92 0 0,0 0 85 0 0,21 29 1 0 0,62 92-88 0 0,-44-20 228 0 0,-35-71-747 0 0,71 340-204 0 0,-118-370-2438 0 0,-30-7 585 0 0,24 0 1766 0 0,0 3 1 0 0,0 1-1 0 0,0 3 1 0 0,-1 2-1 0 0,1 2 1 0 0,0 2-1 0 0,-34 9 170 0 0,79-15 71 0 0,0 1 0 0 0,1 0 0 0 0,-1-1 0 0 0,0 1 0 0 0,1 1 0 0 0,-1-1 0 0 0,1 0 0 0 0,-1 1-1 0 0,1 0 1 0 0,0 0 0 0 0,0 0 0 0 0,-1 0 0 0 0,1 0 0 0 0,1 1 0 0 0,-1-1 0 0 0,0 1 0 0 0,1 0 0 0 0,-1 0 0 0 0,1 0 0 0 0,0 0 0 0 0,0 0 0 0 0,0 1 0 0 0,0-1-1 0 0,1 0 1 0 0,-1 1 0 0 0,1-1 0 0 0,0 1 0 0 0,0 0 0 0 0,0-1 0 0 0,1 1 0 0 0,-1 0 0 0 0,1 0 0 0 0,0-1 0 0 0,0 1 0 0 0,0 0 0 0 0,0 0 0 0 0,1 0 0 0 0,-1-1-1 0 0,1 1 1 0 0,0 0 0 0 0,1-1 0 0 0,-1 1 0 0 0,0-1 0 0 0,1 1 0 0 0,0-1 0 0 0,0 0 0 0 0,0 0 0 0 0,0 0 0 0 0,0 0 0 0 0,1 0 0 0 0,-1 0 0 0 0,1 0 0 0 0,1 1-71 0 0,19 10 92 0 0,0 0 0 0 0,1-2 0 0 0,0 0 0 0 0,0-2 1 0 0,2 0-1 0 0,-1-2 0 0 0,1-1 0 0 0,0-1 0 0 0,0-1 1 0 0,1-1-1 0 0,0-2 0 0 0,-1 0 0 0 0,1-2 1 0 0,25-3-93 0 0,-29 3-135 0 0,0-1 1 0 0,0-1-1 0 0,0-1 1 0 0,-1-1 0 0 0,1-1-1 0 0,-1 0 1 0 0,0-2 0 0 0,-1-1-1 0 0,0-1 1 0 0,9-5 134 0 0,-21 9 1 0 0,0 0-1 0 0,-1 0 1 0 0,0-1 0 0 0,0-1 0 0 0,0 1-1 0 0,-1-1 1 0 0,0-1 0 0 0,0 1 0 0 0,-1-1-1 0 0,0 0 1 0 0,0 0 0 0 0,-1-1 0 0 0,0 0-1 0 0,-1 0 1 0 0,0 0 0 0 0,0-1 0 0 0,-1 1-1 0 0,0-1 1 0 0,-1 0 0 0 0,0 1 0 0 0,0-1-1 0 0,-1 0 1 0 0,0 0 0 0 0,-1-7-1 0 0,1 15-4 0 0,-1-1 0 0 0,0 1 0 0 0,1 0 0 0 0,-1-1 0 0 0,0 1 1 0 0,0-1-1 0 0,0 1 0 0 0,0-1 0 0 0,0 1 0 0 0,-1-1 0 0 0,1 1 0 0 0,-1 0 0 0 0,0-1 0 0 0,1 1 1 0 0,-1 0-1 0 0,0 0 0 0 0,-1-1 0 0 0,1 1 0 0 0,0 0 0 0 0,0 0 0 0 0,-1 0 0 0 0,1 0 0 0 0,-1 0 1 0 0,0 1-1 0 0,0-1 0 0 0,0 0 0 0 0,1 1 0 0 0,-1 0 0 0 0,0-1 0 0 0,-1 1 0 0 0,1 0 1 0 0,0 0-1 0 0,0 0 0 0 0,-1 0 0 0 0,1 0 0 0 0,0 1 0 0 0,-1-1 0 0 0,1 1 0 0 0,0-1 0 0 0,-1 1 1 0 0,1 0-1 0 0,-1 0 0 0 0,1 0 0 0 0,-1 0 0 0 0,1 0 0 0 0,-1 1 0 0 0,1-1 4 0 0,-3 5 93 0 0,1-1 1 0 0,0 1-1 0 0,0-1 0 0 0,0 1 1 0 0,1 0-1 0 0,0 1 0 0 0,0-1 1 0 0,0 1-1 0 0,0-1 0 0 0,1 1 1 0 0,0 0-1 0 0,0 0 0 0 0,1 0 1 0 0,-1 0-1 0 0,1 0 0 0 0,1 0 0 0 0,-1 0 1 0 0,1 0-1 0 0,0 0 0 0 0,0 0 1 0 0,1 1-1 0 0,0-1 0 0 0,0 0 1 0 0,0 0-1 0 0,1 0 0 0 0,0-1 1 0 0,0 1-1 0 0,1 0 0 0 0,-1-1 0 0 0,2 3-93 0 0,2 1 81 0 0,-1 0 0 0 0,2-1-1 0 0,-1 0 1 0 0,1 0-1 0 0,0-1 1 0 0,1 0-1 0 0,-1 0 1 0 0,1 0-1 0 0,1-1 1 0 0,-1 0-1 0 0,1-1 1 0 0,0 0-1 0 0,1 0 1 0 0,-1-1-1 0 0,1 0 1 0 0,0-1 0 0 0,0 0-1 0 0,0-1 1 0 0,0 0-1 0 0,0 0 1 0 0,2-1-81 0 0,108 6-2820 0 0,-8-15-8396 0 0,-97 7 1217 0 0</inkml:trace>
  <inkml:trace contextRef="#ctx0" brushRef="#br0" timeOffset="95374.723">23519 12309 1488 0 0,'0'0'3844'0'0,"0"0"-2640"0"0,0 0-574 0 0,0 0 274 0 0,0 0 171 0 0,0 0 26 0 0,0 0 21 0 0,0 0 35 0 0,0 0 45 0 0,0 0-31 0 0,0 0-140 0 0,0 0-195 0 0,0 0-177 0 0,-15 16-130 0 0,-48 50-107 0 0,-57 9 446 0 0,-88 64-2390 0 0,196-136-371 0 0,8-2-1118 0 0,0-1-3419 0 0,4 0 43 0 0</inkml:trace>
  <inkml:trace contextRef="#ctx0" brushRef="#br0" timeOffset="95623.997">23139 12344 15635 0 0,'0'0'4345'0'0,"0"0"-2446"0"0,0 0-962 0 0,0 0-340 0 0,0 0-116 0 0,0 0 18 0 0,0 0-16 0 0,0 0-63 0 0,0 0-105 0 0,28 7-76 0 0,88 25-69 0 0,10 36 36 0 0,-94-42-237 0 0,52 43-876 0 0,-59-43-1806 0 0,-5 2-3457 0 0,-12-15-5354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24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270 159 9162 0 0,'0'0'2934'0'0,"0"0"-451"0"0,0 0-412 0 0,0 0-496 0 0,0 0-468 0 0,0 0-317 0 0,0 0-246 0 0,0 0-174 0 0,0 0-141 0 0,0 0-119 0 0,0 0-87 0 0,2-8-80 0 0,0-1 193 0 0,2-9-752 0 0,-1 43 137 0 0,12 414 1342 0 0,-29 319-581 0 0,22-532-243 0 0,-3-318-2777 0 0,2-11-7056 0 0,-6 79 1544 0 0</inkml:trace>
  <inkml:trace contextRef="#ctx0" brushRef="#br0" timeOffset="403.291">223 109 20884 0 0,'0'0'702'0'0,"0"0"-173"0"0,0 0-86 0 0,0 0-195 0 0,0 0-224 0 0,0 0-196 0 0,0 0-175 0 0,0 0-57 0 0,0 0 11 0 0,0 0 104 0 0,0 0 111 0 0,0 0 73 0 0,-1-10 46 0 0,-5-25 20 0 0,-29 65 618 0 0,-146 147-211 0 0,321-318-2882 0 0,-135 137 2491 0 0,10-10 81 0 0,1 1 0 0 0,0 1 0 0 0,1 0 0 0 0,0 1 0 0 0,0 1 0 0 0,1 0 0 0 0,1 2 0 0 0,-1 0 0 0 0,2 1 0 0 0,-1 0 0 0 0,1 2 0 0 0,-1 1 0 0 0,4 0-58 0 0,71 67 1244 0 0,-72-41-1083 0 0,184 122-143 0 0,-110-96-6643 0 0,-72-38-3964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23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262 111 23557 0 0,'0'0'380'0'0,"0"0"-288"0"0,0 0-312 0 0,0 0-281 0 0,0 0-22 0 0,0 0 81 0 0,0 0 165 0 0,0 0 228 0 0,0 0 123 0 0,0 0 22 0 0,0 0 27 0 0,0 0 16 0 0,0 0 22 0 0,11 24 22 0 0,34 77-14 0 0,-18 62 249 0 0,-14-26-240 0 0,-19-143-13456 0 0,4 3 3102 0 0</inkml:trace>
  <inkml:trace contextRef="#ctx0" brushRef="#br0" timeOffset="316.021">1 59 23573 0 0,'0'0'589'0'0,"0"0"-150"0"0,0 0-131 0 0,0 0-240 0 0,0 0-201 0 0,0 0-70 0 0,0 0 63 0 0,0 0 246 0 0,0 0 123 0 0,0 0 2 0 0,0 0-45 0 0,24-5-11 0 0,164-20 325 0 0,272-4 286 0 0,-505 48-4404 0 0,11 9-4352 0 0,24-17-2931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22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29 140 8970 0 0,'0'0'2452'0'0,"0"0"-507"0"0,0 0-386 0 0,0 0-510 0 0,0 0-523 0 0,0 0-383 0 0,0 0-226 0 0,0 0-14 0 0,0 0 149 0 0,0 0 69 0 0,7 1 12 0 0,-4 0-108 0 0,0 0 0 0 0,0 0 0 0 0,0 0 0 0 0,-1 0 0 0 0,1 1 0 0 0,0-1 0 0 0,-1 1 0 0 0,1-1 0 0 0,-1 1 1 0 0,0 0-1 0 0,1 0 0 0 0,-1 0 0 0 0,0 0 0 0 0,0 0 0 0 0,0 1 0 0 0,-1-1 0 0 0,1 1 0 0 0,-1-1 0 0 0,1 1 0 0 0,-1 0 0 0 0,0-1 0 0 0,0 1 0 0 0,0 0 0 0 0,0 0 0 0 0,0 0 0 0 0,-1 0 0 0 0,1-1 0 0 0,-1 1 0 0 0,0 0 0 0 0,0 3-25 0 0,9 53 356 0 0,-4 0 1 0 0,-2 1-1 0 0,-2-1 0 0 0,-6 41-356 0 0,3-59 94 0 0,-38 624 333 0 0,67-554-179 0 0,-22-127-355 0 0,9-30-5959 0 0,-12 40 4971 0 0,2-12-3324 0 0,-1 4-3609 0 0</inkml:trace>
  <inkml:trace contextRef="#ctx0" brushRef="#br0" timeOffset="546.057">1 97 20852 0 0,'0'0'190'0'0,"0"0"-446"0"0,0 0-191 0 0,0 0-48 0 0,0 0 66 0 0,0 0 195 0 0,25-13 120 0 0,85-40 50 0 0,16 30 3 0 0,-92 23 47 0 0,1-4 13 0 0,0 1-1 0 0,0 2 1 0 0,0 2-1 0 0,0 1 1 0 0,-1 1-1 0 0,1 2 1 0 0,-1 2-1 0 0,0 1 1 0 0,0 2-1 0 0,-1 1 1 0 0,-1 1-1 0 0,0 2 1 0 0,0 1-1 0 0,-1 1 1 0 0,-1 2-1 0 0,-1 2 1 0 0,10 8 1 0 0,-36-25-33 0 0,1 1 1 0 0,-1-1 0 0 0,0 1-1 0 0,0-1 1 0 0,0 1 0 0 0,0 0-1 0 0,-1 0 1 0 0,0 1 0 0 0,0-1-1 0 0,0 0 1 0 0,0 1 0 0 0,0-1-1 0 0,-1 1 1 0 0,0-1 0 0 0,0 1-1 0 0,0 0 1 0 0,-1 0 0 0 0,1-1-1 0 0,-1 1 1 0 0,0 0 0 0 0,-1 0-1 0 0,1 0 1 0 0,-1-1 0 0 0,0 1-1 0 0,0 0 1 0 0,0-1 0 0 0,-1 1-1 0 0,0-1 1 0 0,0 1-1 0 0,0-1 1 0 0,0 0 0 0 0,-1 0-1 0 0,1 0 1 0 0,-1 0 0 0 0,0 0-1 0 0,0-1 1 0 0,-1 1 0 0 0,1-1-1 0 0,-1 0 1 0 0,0 1 32 0 0,-52 42 189 0 0,-1-2 1 0 0,-1-2-1 0 0,-3-4 0 0 0,-1-2 0 0 0,-10 2-189 0 0,-76 45 168 0 0,114-63-133 0 0,21-14-44 0 0,0 0-1 0 0,0 1 0 0 0,1 1 0 0 0,0 0 0 0 0,1 1 0 0 0,0 0 0 0 0,0 1 0 0 0,1 0 0 0 0,0 1 0 0 0,1 0 0 0 0,-5 7 10 0 0,14-9 40 0 0,0 0 0 0 0,0 0 0 0 0,1 0 0 0 0,0 0 0 0 0,0 0-1 0 0,1 0 1 0 0,1 0 0 0 0,-1-1 0 0 0,1 1 0 0 0,1-1 0 0 0,0 0 0 0 0,0 0-1 0 0,0 0 1 0 0,1 0 0 0 0,0-1 0 0 0,1 0 0 0 0,-1 0 0 0 0,1 0-1 0 0,1-1 1 0 0,-1 0 0 0 0,1 0 0 0 0,0-1 0 0 0,1 1 0 0 0,-1-2 0 0 0,6 4-40 0 0,-7-3 5 0 0,71 52 101 0 0,3-2 1 0 0,2-5-1 0 0,3-3 1 0 0,64 26-107 0 0,-95-47 67 0 0,239 103 1287 0 0,-298-130 2681 0 0,-28-11-3801 0 0,-70-25-3273 0 0,67 35-1816 0 0,3 10-4983 0 0,27-4 1803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3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255 119 13395 0 0,'0'0'-147'0'0,"0"0"52"0"0,0 0 26 0 0,0 0 109 0 0,0 0 211 0 0,0 0 164 0 0,0 0 74 0 0,-5 26 19 0 0,-19 200 1202 0 0,66-2-521 0 0,-36-200-1565 0 0,-6-25-2477 0 0,-4-13-3676 0 0,2 7-1399 0 0</inkml:trace>
  <inkml:trace contextRef="#ctx0" brushRef="#br0" timeOffset="235.878">1 76 19476 0 0,'0'0'1008'0'0,"0"0"-49"0"0,0 0-165 0 0,0 0-436 0 0,0 0-364 0 0,0 0-133 0 0,0 0-6 0 0,0 0 94 0 0,0 0 92 0 0,28-9 25 0 0,90-28-13 0 0,108 16 175 0 0,-188 19-330 0 0,19-3-504 0 0,-1 3 0 0 0,1 3 0 0 0,0 2 0 0 0,39 7 606 0 0,-45 7-5956 0 0,-25 5-4907 0 0,-23-16 7566 0 0</inkml:trace>
  <inkml:trace contextRef="#ctx0" brushRef="#br0" timeOffset="468.152">189 474 16652 0 0,'0'0'1005'0'0,"0"0"-149"0"0,0 0-396 0 0,0 0-390 0 0,0 0-53 0 0,0 0 150 0 0,0 0 137 0 0,0 0 76 0 0,27-6-17 0 0,172-35 242 0 0,-189 40-940 0 0,191-8 89 0 0,-120 26-10081 0 0,-71-13 356 0 0</inkml:trace>
  <inkml:trace contextRef="#ctx0" brushRef="#br0" timeOffset="820.967">896 705 16604 0 0,'0'0'617'0'0,"0"0"-524"0"0,0 0-22 0 0,0 0 262 0 0,0 0 220 0 0,0 0 140 0 0,0 0 18 0 0,0 0-47 0 0,26 0-63 0 0,81-1-94 0 0,-2-29 571 0 0,-78 16-956 0 0,-16 8-94 0 0,3 2-31 0 0,-1-2 0 0 0,1 0 0 0 0,-1 0 0 0 0,-1-1 1 0 0,1-1-1 0 0,-1 0 0 0 0,0-1 0 0 0,-1 0 0 0 0,0-1 0 0 0,-1 0 1 0 0,0-1-1 0 0,9-11 3 0 0,-18 19-64 0 0,0 1-1 0 0,0-1 1 0 0,0 1 0 0 0,-1-1 0 0 0,1 0 0 0 0,0 1-1 0 0,-1-1 1 0 0,0 0 0 0 0,0 0 0 0 0,0 1 0 0 0,0-1-1 0 0,0 0 1 0 0,-1 0 0 0 0,1 1 0 0 0,-1-1 0 0 0,1 0-1 0 0,-1 1 1 0 0,0-1 0 0 0,0 1 0 0 0,0-1 0 0 0,-1 1-1 0 0,1-1 1 0 0,0 1 0 0 0,-1 0 0 0 0,0 0 0 0 0,0-1-1 0 0,1 1 1 0 0,-1 0 0 0 0,0 1 0 0 0,-1-1-1 0 0,1 0 1 0 0,0 1 0 0 0,0-1 0 0 0,-1 1 0 0 0,1 0-1 0 0,-1-1 1 0 0,1 1 0 0 0,-1 0 0 0 0,1 1 0 0 0,-1-1-1 0 0,0 0 1 0 0,0 1 64 0 0,-116-22-1435 0 0,108 20 1492 0 0,1 1 0 0 0,-1 0 0 0 0,1 1-1 0 0,-1 0 1 0 0,1 1 0 0 0,-1 0 0 0 0,1 1-1 0 0,0 0 1 0 0,-1 0 0 0 0,1 1 0 0 0,0 0-1 0 0,1 1 1 0 0,-1 0 0 0 0,0 1 0 0 0,1 0-1 0 0,0 1 1 0 0,0-1 0 0 0,1 2 0 0 0,0-1-1 0 0,0 1 1 0 0,0 0 0 0 0,1 1 0 0 0,0 0-1 0 0,0 0 1 0 0,-2 5-57 0 0,8-10 16 0 0,1 0 0 0 0,-1 0-1 0 0,1 0 1 0 0,0-1 0 0 0,0 1-1 0 0,0 0 1 0 0,0 0 0 0 0,0 0-1 0 0,1-1 1 0 0,-1 1 0 0 0,1 0-1 0 0,0 0 1 0 0,0-1 0 0 0,0 1 0 0 0,0 0-1 0 0,0-1 1 0 0,1 1 0 0 0,-1-1-1 0 0,1 0 1 0 0,-1 1 0 0 0,1-1-1 0 0,0 0 1 0 0,0 0 0 0 0,0 0-1 0 0,0 0 1 0 0,0 0 0 0 0,1-1-1 0 0,-1 1 1 0 0,1-1 0 0 0,-1 1-1 0 0,1-1 1 0 0,-1 0 0 0 0,1 0 0 0 0,-1 0-1 0 0,1 0 1 0 0,0-1 0 0 0,1 1-16 0 0,108 15-1600 0 0,-68-15-1097 0 0,-13-2-2175 0 0,-5 0-5404 0 0</inkml:trace>
  <inkml:trace contextRef="#ctx0" brushRef="#br0" timeOffset="1935.856">1530 179 17684 0 0,'0'0'299'0'0,"0"0"-257"0"0,0 0-359 0 0,0 0-131 0 0,0 0 57 0 0,0 0 212 0 0,0 0 195 0 0,0 0 40 0 0,0 0 28 0 0,0 0 18 0 0,0 0 7 0 0,0 0 31 0 0,0 0 45 0 0,7 13 25 0 0,25 36 14 0 0,-29-46-199 0 0,0 0 0 0 0,0-1 0 0 0,0 0-1 0 0,1 0 1 0 0,-1 0 0 0 0,1 0 0 0 0,-1 0 0 0 0,1-1 0 0 0,-1 1 0 0 0,1-1 0 0 0,0 0 0 0 0,0 0 0 0 0,-1 0 0 0 0,1-1 0 0 0,0 1 0 0 0,0-1-1 0 0,0 0 1 0 0,0 0 0 0 0,0 0 0 0 0,0-1 0 0 0,0 0 0 0 0,1 0-25 0 0,12 0-8 0 0,81-11-3442 0 0,-111 23 3606 0 0,2 1 1 0 0,-1 0 0 0 0,1 0-1 0 0,1 1 1 0 0,1 0 0 0 0,-1 1-1 0 0,2 0 1 0 0,0 1 0 0 0,1-1-1 0 0,0 1 1 0 0,1 1-1 0 0,1-1 1 0 0,1 1 0 0 0,0 0-1 0 0,1 0 1 0 0,0 1 0 0 0,2-1-1 0 0,0 0 1 0 0,0 1 0 0 0,2 1-157 0 0,-1-14 42 0 0,0-1 0 0 0,1 1 0 0 0,0-1 0 0 0,0 1 1 0 0,0-1-1 0 0,0 1 0 0 0,0-1 0 0 0,0 0 1 0 0,1 1-1 0 0,0-1 0 0 0,0 0 0 0 0,0 0 0 0 0,0 0 1 0 0,0 0-1 0 0,0-1 0 0 0,1 1 0 0 0,-1-1 1 0 0,1 1-1 0 0,0-1 0 0 0,0 0 0 0 0,0 0 0 0 0,0 0 1 0 0,0 0-1 0 0,0-1 0 0 0,1 1 0 0 0,-1-1 1 0 0,0 0-1 0 0,1 0 0 0 0,-1 0 0 0 0,1 0 1 0 0,-1-1-1 0 0,1 1 0 0 0,0-1 0 0 0,-1 0 0 0 0,1 0 1 0 0,-1 0-1 0 0,1-1 0 0 0,-1 1 0 0 0,1-1-42 0 0,133-50 870 0 0,-124 44-1022 0 0,-1 0 1 0 0,0-1-1 0 0,-1-1 0 0 0,0 0 1 0 0,0 0-1 0 0,-1-1 0 0 0,-1-1 1 0 0,1 1-1 0 0,-2-2 0 0 0,1 1 1 0 0,-1-1-1 0 0,-1 0 0 0 0,-1-1 1 0 0,1 0-1 0 0,3-12 152 0 0,-12 31 63 0 0,0 1 1 0 0,1-1-1 0 0,0 0 0 0 0,1 0 1 0 0,-1 0-1 0 0,1 0 0 0 0,0 1 1 0 0,0-1-1 0 0,1 0 1 0 0,0 0-1 0 0,0 0 0 0 0,1 1 1 0 0,-1-1-1 0 0,1-1 0 0 0,1 1 1 0 0,-1 0-1 0 0,1 0 0 0 0,0-1 1 0 0,0 0-1 0 0,1 1 1 0 0,-1-1-1 0 0,1 0 0 0 0,0-1 1 0 0,1 1-1 0 0,-1-1 0 0 0,1 0 1 0 0,0 0-1 0 0,0 0 0 0 0,0-1 1 0 0,0 1-1 0 0,1-1 1 0 0,-1-1-1 0 0,1 1 0 0 0,0-1 1 0 0,0 0-1 0 0,0 0 0 0 0,0-1 1 0 0,0 1-1 0 0,0-1 0 0 0,0-1 1 0 0,4 1-64 0 0,-2 1-118 0 0,0-1-1 0 0,0 0 1 0 0,0-1 0 0 0,0 1 0 0 0,0-2-1 0 0,0 1 1 0 0,0-1 0 0 0,0 0 0 0 0,0-1-1 0 0,0 1 1 0 0,0-2 0 0 0,0 1 0 0 0,-1-1-1 0 0,1 0 1 0 0,-1-1 0 0 0,0 0 0 0 0,0 0 0 0 0,0 0-1 0 0,0-1 1 0 0,-1 0 0 0 0,0 0 0 0 0,0-1-1 0 0,0 0 1 0 0,-1 0 0 0 0,0 0 0 0 0,0-1-1 0 0,0 1 1 0 0,-1-1 0 0 0,0 0 0 0 0,-1-1-1 0 0,1 1 1 0 0,-1-1 0 0 0,-1 1 0 0 0,1-1 0 0 0,-1 0-1 0 0,-1 0 1 0 0,1 0 0 0 0,-1-5 118 0 0,-2 12 34 0 0,0 1 1 0 0,1 0-1 0 0,-1 0 0 0 0,0 0 1 0 0,0-1-1 0 0,0 1 1 0 0,1 0-1 0 0,-1 0 0 0 0,0 0 1 0 0,0 0-1 0 0,0 0 0 0 0,1 0 1 0 0,-1 1-1 0 0,0-1 1 0 0,0 0-1 0 0,0 0 0 0 0,1 1 1 0 0,-1-1-1 0 0,0 0 0 0 0,0 1 1 0 0,1-1-1 0 0,-1 0 1 0 0,0 1-1 0 0,1-1 0 0 0,-1 1 1 0 0,1-1-1 0 0,-1 1 1 0 0,0 0-1 0 0,1-1 0 0 0,-1 1 1 0 0,1 0-1 0 0,0-1 0 0 0,-1 1 1 0 0,1 0-1 0 0,-1-1 1 0 0,1 1-1 0 0,0 0 0 0 0,0 0 1 0 0,-1 0-1 0 0,1-1 0 0 0,0 1 1 0 0,0 0-1 0 0,0 0 1 0 0,0 0-1 0 0,0-1 0 0 0,0 1 1 0 0,0 0-1 0 0,0 0 1 0 0,0 0-1 0 0,1-1 0 0 0,-1 1 1 0 0,0 0-1 0 0,0 0 0 0 0,1-1 1 0 0,-1 1-1 0 0,0 0 1 0 0,1 0-1 0 0,-1-1 0 0 0,1 1 1 0 0,-1 0-1 0 0,1-1 1 0 0,-1 1-1 0 0,1-1 0 0 0,0 1-34 0 0,-2 4 59 0 0,1 0-1 0 0,0 0 1 0 0,1-1-1 0 0,-1 1 1 0 0,1 0-1 0 0,0 0 1 0 0,0 0 0 0 0,0-1-1 0 0,1 1 1 0 0,-1-1-1 0 0,1 1 1 0 0,0-1-1 0 0,1 0 1 0 0,-1 1-1 0 0,1-1 1 0 0,0 0-1 0 0,0-1 1 0 0,0 1-1 0 0,0 0 1 0 0,1-1-1 0 0,-1 0 1 0 0,1 0-1 0 0,0 0 1 0 0,0 0-1 0 0,0-1 1 0 0,0 1 0 0 0,1-1-1 0 0,-1 0 1 0 0,0 0-1 0 0,1-1 1 0 0,0 1-1 0 0,-1-1 1 0 0,1 0-1 0 0,0 0 1 0 0,0-1-1 0 0,0 1 1 0 0,-1-1-1 0 0,1 0 1 0 0,0-1-1 0 0,0 1 1 0 0,0-1-1 0 0,-1 0 1 0 0,1 0 0 0 0,0 0-1 0 0,-1-1 1 0 0,1 1-1 0 0,-1-1 1 0 0,1 0-1 0 0,-1-1 1 0 0,0 1-1 0 0,0-1 1 0 0,0 0-1 0 0,1 0-58 0 0,0-1-34 0 0,0 0 0 0 0,-1-1 0 0 0,1 1 1 0 0,-1-1-1 0 0,0 0 0 0 0,0 0 0 0 0,0 0 0 0 0,-1-1 0 0 0,0 1 0 0 0,0-1 0 0 0,0 0 0 0 0,-1 1 0 0 0,0-1 0 0 0,0-1 0 0 0,0 1 0 0 0,-1 0 0 0 0,0 0 0 0 0,0-1 0 0 0,0 1 1 0 0,-1 0-1 0 0,0-1 0 0 0,0 1 0 0 0,-1 0 0 0 0,0-1 0 0 0,0 1 0 0 0,0 0 0 0 0,-1 0 0 0 0,0 0 0 0 0,0-1 34 0 0,12 62 850 0 0,-7-47-803 0 0,1 0 0 0 0,-1 0 0 0 0,1-1 0 0 0,1 0 0 0 0,0 0 0 0 0,0 0 0 0 0,0 0 0 0 0,1-1 1 0 0,0 1-1 0 0,0-1 0 0 0,0-1 0 0 0,1 1 0 0 0,0-1 0 0 0,0-1 0 0 0,0 1 0 0 0,1-1 0 0 0,-1 0 1 0 0,1-1-1 0 0,0 0-47 0 0,67 9-6333 0 0,-67-12 1210 0 0,-3 0-5021 0 0</inkml:trace>
  <inkml:trace contextRef="#ctx0" brushRef="#br0" timeOffset="2352.86">2991 508 13187 0 0,'0'0'88'0'0,"0"0"-146"0"0,0 0 188 0 0,0 0 271 0 0,0 0 213 0 0,0 0 193 0 0,0 0 210 0 0,0 0 157 0 0,0 0-17 0 0,26-1-175 0 0,84-4-267 0 0,0-33 806 0 0,-87 23-1419 0 0,-21 14-163 0 0,0 0 1 0 0,1-1 0 0 0,-1 1-1 0 0,0 0 1 0 0,0-1 0 0 0,0 1-1 0 0,0-1 1 0 0,0 0 0 0 0,0 1-1 0 0,-1-1 1 0 0,1 0 0 0 0,-1 0-1 0 0,1 0 1 0 0,-1 0-1 0 0,0 0 1 0 0,1-1 0 0 0,-1 1-1 0 0,0 0 1 0 0,-1-1 0 0 0,1 1-1 0 0,0 0 1 0 0,-1-1 0 0 0,1 1-1 0 0,-1-1 1 0 0,0 1 0 0 0,0-1-1 0 0,0 1 1 0 0,0-1 0 0 0,0 1-1 0 0,0-1 1 0 0,-1 1 0 0 0,1-1-1 0 0,-1 1 1 0 0,0 0 0 0 0,1-1-1 0 0,-1 1 1 0 0,0 0 0 0 0,-1-1-1 0 0,1 1 1 0 0,0 0-1 0 0,-1 0 1 0 0,1 0 0 0 0,-1 0-1 0 0,0 0 1 0 0,1 1 0 0 0,-1-1-1 0 0,0 0 1 0 0,0 1 0 0 0,0-1-1 0 0,0 1 1 0 0,0 0 0 0 0,-1 0-1 0 0,1 0 1 0 0,0 0 0 0 0,-1 0-1 0 0,-1-1 61 0 0,-4-2-55 0 0,0 0 0 0 0,0 0 1 0 0,0 1-1 0 0,0 0 0 0 0,-1 0 0 0 0,1 1 0 0 0,-1 0 0 0 0,0 1 0 0 0,1 0 0 0 0,-1 0 0 0 0,0 1 0 0 0,0 0 0 0 0,1 0 1 0 0,-1 1-1 0 0,0 0 0 0 0,0 1 0 0 0,1 0 0 0 0,-1 0 0 0 0,1 1 0 0 0,0 0 0 0 0,-1 1 0 0 0,1-1 0 0 0,1 1 0 0 0,-1 1 1 0 0,1 0-1 0 0,-1 0 0 0 0,2 0 0 0 0,-1 1 0 0 0,0 0 55 0 0,6-3 35 0 0,-1-1-1 0 0,0 1 1 0 0,1 0 0 0 0,-1 0-1 0 0,1 0 1 0 0,0 0 0 0 0,0 0-1 0 0,0 0 1 0 0,1 0 0 0 0,-1 0-1 0 0,1 0 1 0 0,-1 0 0 0 0,1 0-1 0 0,0 1 1 0 0,0-1 0 0 0,1 0 0 0 0,-1 0-1 0 0,1 0 1 0 0,-1 0 0 0 0,1 0-1 0 0,0 0 1 0 0,0 0 0 0 0,0 0-1 0 0,1 0 1 0 0,-1 0 0 0 0,1 0-1 0 0,-1-1 1 0 0,1 1 0 0 0,0 0-1 0 0,0-1 1 0 0,0 0 0 0 0,1 1-1 0 0,-1-1 1 0 0,0 0 0 0 0,1 0-1 0 0,0 0 1 0 0,-1-1 0 0 0,4 2-35 0 0,110 53 744 0 0,72-20-756 0 0,-147-38-3456 0 0,2-3-3477 0 0,-32 3-1557 0 0</inkml:trace>
  <inkml:trace contextRef="#ctx0" brushRef="#br0" timeOffset="2990.233">3621 301 14083 0 0,'0'0'507'0'0,"0"0"-214"0"0,0 0-158 0 0,0 0 85 0 0,0 0 285 0 0,0 0 222 0 0,0 0 101 0 0,0 0-46 0 0,0 0-158 0 0,0 0-199 0 0,0 0-139 0 0,0 0-21 0 0,0 0-17 0 0,21-9-26 0 0,163-55 211 0 0,23 32-516 0 0,-207 32-137 0 0,-27 19-286 0 0,-31 23 685 0 0,23-19-198 0 0,1 1 0 0 0,1 1 0 0 0,1 2 0 0 0,2 2 0 0 0,0 0 0 0 0,-18 27 19 0 0,45-54 4 0 0,0 0 1 0 0,1 1-1 0 0,-1-1 1 0 0,1 1 0 0 0,0 0-1 0 0,0-1 1 0 0,0 1-1 0 0,0 0 1 0 0,0 0-1 0 0,1 0 1 0 0,-1 1-1 0 0,1-1 1 0 0,0 0-1 0 0,0 1 1 0 0,0-1-1 0 0,0 0 1 0 0,1 1-1 0 0,-1-1 1 0 0,1 1-1 0 0,0-1 1 0 0,0 1 0 0 0,0-1-1 0 0,0 1 1 0 0,1-1-1 0 0,0 1 1 0 0,-1-1-1 0 0,1 1 1 0 0,0-1-1 0 0,1 0 1 0 0,-1 0-1 0 0,1 1 1 0 0,-1-1-1 0 0,1 0 1 0 0,0 0-1 0 0,0-1 1 0 0,0 1-1 0 0,0 0 1 0 0,1-1 0 0 0,-1 1-1 0 0,1-1 1 0 0,0 0-1 0 0,0 1 1 0 0,-1-2-1 0 0,1 1 1 0 0,0 0-1 0 0,1 0 1 0 0,-1-1-1 0 0,0 0 1 0 0,0 1-1 0 0,1-1 1 0 0,-1-1-1 0 0,1 1 1 0 0,1 0-5 0 0,31 1 153 0 0,0-2 0 0 0,-1-2 0 0 0,1-1 0 0 0,-1-2 0 0 0,0-1-1 0 0,16-6-152 0 0,-47 11-22 0 0,0-1 0 0 0,0-1 0 0 0,-1 1 0 0 0,1 0 0 0 0,0-1 0 0 0,-1 0 0 0 0,0 0-1 0 0,0 0 1 0 0,0 0 0 0 0,0 0 0 0 0,0-1 0 0 0,0 1 0 0 0,-1-1 0 0 0,0 0 0 0 0,0 0-1 0 0,0 0 1 0 0,0 0 0 0 0,0 0 0 0 0,-1 0 0 0 0,0 0 0 0 0,0-1 0 0 0,0 1 0 0 0,0 0 0 0 0,-1-1-1 0 0,0 1 1 0 0,0 0 0 0 0,0-1 0 0 0,0 1 0 0 0,0-1 0 0 0,-1 1 0 0 0,0 0 0 0 0,0-1 22 0 0,1-5 25 0 0,0 10 56 0 0,0 0-9 0 0,40 44 559 0 0,-20-21-1478 0 0,62 52 3469 0 0,-48-60-6438 0 0,4-10-5819 0 0,-32-5 213 0 0</inkml:trace>
  <inkml:trace contextRef="#ctx0" brushRef="#br0" timeOffset="3237.695">4172 23 22829 0 0,'0'0'1264'0'0,"0"0"-440"0"0,0 0-248 0 0,0 0-368 0 0,0 0-288 0 0,0 0-184 0 0,0 0-160 0 0,0 0-128 0 0,0 0-80 0 0,0 0 24 0 0,0 0 88 0 0,0 0 8 0 0,0 0-280 0 0,0 0-649 0 0,13-5-1519 0 0,-7 19-1569 0 0,-3-3-7114 0 0</inkml:trace>
  <inkml:trace contextRef="#ctx0" brushRef="#br0" timeOffset="3521.82">4492 570 19980 0 0,'0'0'-500'0'0,"0"0"-25"0"0,0 0 246 0 0,0 0 260 0 0,0 0 105 0 0,0 0 34 0 0,0 0 66 0 0,0 0 106 0 0,0 0 69 0 0,0 0 48 0 0,0 0 8 0 0,0 0-50 0 0,22 5-36 0 0,69 15-27 0 0,-89-19-279 0 0,1-1 1 0 0,0 0-1 0 0,-1 0 0 0 0,1 0 0 0 0,0 0 1 0 0,-1 0-1 0 0,1 0 0 0 0,-1-1 1 0 0,1 1-1 0 0,0-1 0 0 0,-1 0 1 0 0,1 1-1 0 0,-1-1 0 0 0,1-1 1 0 0,-1 1-1 0 0,0 0 0 0 0,1-1 1 0 0,-1 1-1 0 0,0-1 0 0 0,0 1 0 0 0,0-1 1 0 0,0 0-1 0 0,0 0 0 0 0,-1 0 1 0 0,1 0-1 0 0,1-2-25 0 0,4-5 87 0 0,-3 7-97 0 0,-1-1-1 0 0,0 0 0 0 0,0 1 0 0 0,0-2 0 0 0,0 1 0 0 0,0 0 0 0 0,-1-1 0 0 0,1 1 0 0 0,-1-1 0 0 0,0 1 0 0 0,0-1 0 0 0,0 0 1 0 0,-1 0-1 0 0,1 0 0 0 0,-1 0 0 0 0,0-1 0 0 0,0 1 0 0 0,0 0 0 0 0,-1 0 0 0 0,0-1 0 0 0,0 1 0 0 0,0 0 0 0 0,0 0 0 0 0,0-1 1 0 0,-1 1-1 0 0,0 0 0 0 0,0 0 0 0 0,0 0 0 0 0,0-1 0 0 0,-1 1 0 0 0,1 0 0 0 0,-1 1 0 0 0,0-1 0 0 0,-1 0 0 0 0,1 1 1 0 0,0-1-1 0 0,-1 1 0 0 0,0-1 0 0 0,0 1 0 0 0,0 0 0 0 0,0 1 0 0 0,-1-1 0 0 0,1 0 0 0 0,-1 1 0 0 0,1 0 0 0 0,-1 0 0 0 0,0 0 1 0 0,0 0-1 0 0,-3-1 11 0 0,0 0-24 0 0,-1-1 0 0 0,1 2 1 0 0,-1-1-1 0 0,0 1 1 0 0,1 0-1 0 0,-1 1 0 0 0,0-1 1 0 0,0 2-1 0 0,-1-1 1 0 0,1 1-1 0 0,0 0 0 0 0,0 1 1 0 0,0 0-1 0 0,0 0 1 0 0,0 1-1 0 0,0 0 0 0 0,1 0 1 0 0,-1 1-1 0 0,0 0 1 0 0,1 0-1 0 0,0 1 0 0 0,0 0 1 0 0,0 0-1 0 0,0 0 1 0 0,1 1-1 0 0,-1 0 0 0 0,1 1 1 0 0,1-1-1 0 0,-1 1 1 0 0,1 0-1 0 0,0 1 0 0 0,0-1 1 0 0,1 1-1 0 0,-1 0 1 0 0,2 0-1 0 0,-1 1 0 0 0,1-1 1 0 0,0 1-1 0 0,1-1 1 0 0,-1 1-1 0 0,1 0 0 0 0,1 0 1 0 0,-1 6 23 0 0,49 47-1054 0 0,1-41-7618 0 0,-36-16-1504 0 0</inkml:trace>
  <inkml:trace contextRef="#ctx0" brushRef="#br0" timeOffset="4121.971">4710 398 18932 0 0,'0'0'3219'0'0,"0"0"-2121"0"0,0 0-910 0 0,0 0-379 0 0,0 0-207 0 0,0 0 23 0 0,0 0 123 0 0,0 0 176 0 0,0 0 146 0 0,0 0 41 0 0,0 0 4 0 0,0 0-18 0 0,0 0-14 0 0,8 8-6 0 0,64 77 307 0 0,-68-82-452 0 0,1-1 0 0 0,0 1 0 0 0,-1-1-1 0 0,1 0 1 0 0,0 0 0 0 0,0 0 0 0 0,0-1 0 0 0,1 0-1 0 0,-1 0 1 0 0,0 0 0 0 0,0-1 0 0 0,1 1 0 0 0,-1-1-1 0 0,0 0 1 0 0,0-1 0 0 0,1 0 0 0 0,-1 1-1 0 0,0-2 1 0 0,0 1 0 0 0,0-1 0 0 0,0 1 0 0 0,0-1-1 0 0,0-1 1 0 0,0 1 0 0 0,-1-1 0 0 0,1 1 0 0 0,-1-1-1 0 0,1-1 1 0 0,-1 1 0 0 0,2-3 68 0 0,12-3-497 0 0,-3 1 285 0 0,-12 5 294 0 0,0 0 1 0 0,0 1-1 0 0,0 0 0 0 0,0-1 0 0 0,0 1 0 0 0,1 0 1 0 0,-1 0-1 0 0,1 1 0 0 0,0-1 0 0 0,0 1 0 0 0,-1 0 1 0 0,1 0-1 0 0,0 0 0 0 0,0 0 0 0 0,0 1 0 0 0,0 0 1 0 0,0-1-1 0 0,0 1 0 0 0,0 1 0 0 0,0-1 1 0 0,0 1-1 0 0,0-1 0 0 0,0 1 0 0 0,-1 0 0 0 0,1 1 1 0 0,0-1-1 0 0,0 1 0 0 0,-1-1 0 0 0,1 1 0 0 0,-1 0 1 0 0,0 0-1 0 0,1 1 0 0 0,-1-1 0 0 0,2 3-82 0 0,5 5 59 0 0,1 1 0 0 0,0-2 0 0 0,1 1 0 0 0,0-2 0 0 0,0 1 0 0 0,1-2 0 0 0,0 0 0 0 0,1 0 0 0 0,-1-1 1 0 0,1-1-1 0 0,0 0 0 0 0,1-1 0 0 0,-1-1 0 0 0,1 0 0 0 0,0-1 0 0 0,-1 0 0 0 0,1-1 0 0 0,0-1 0 0 0,0 0 0 0 0,0-1 0 0 0,0-1 0 0 0,-1 0 0 0 0,1-1 0 0 0,-1-1 0 0 0,1 0 0 0 0,-1-1 0 0 0,13-7-59 0 0,-14 10-30 0 0,-1-1-1 0 0,0 0 1 0 0,0-1-1 0 0,0 0 1 0 0,0-1 0 0 0,0 0-1 0 0,-1-1 1 0 0,0 0-1 0 0,0-1 1 0 0,-1-1 0 0 0,0 1-1 0 0,0-1 1 0 0,-1-1 0 0 0,7-7 30 0 0,-14 13-72 0 0,-1 0 1 0 0,0 0 0 0 0,0 0 0 0 0,0 0-1 0 0,0 0 1 0 0,-1 0 0 0 0,1 0 0 0 0,-1 0-1 0 0,0 0 1 0 0,0 0 0 0 0,0 0 0 0 0,0 0 0 0 0,0 0-1 0 0,-1 0 1 0 0,1 0 0 0 0,-1 0 0 0 0,0 0-1 0 0,0 0 1 0 0,0 0 0 0 0,0 0 0 0 0,-1 1-1 0 0,1-1 1 0 0,-1 0 0 0 0,1 1 0 0 0,-1-1-1 0 0,0 1 1 0 0,0 0 0 0 0,0-1 0 0 0,0 1 0 0 0,-1 0-1 0 0,1 0 1 0 0,-1 0 0 0 0,1 1 0 0 0,-1-1-1 0 0,1 1 1 0 0,-1-1 0 0 0,0 1 0 0 0,-2-1 71 0 0,0-1 30 0 0,-1 0 1 0 0,0 0-1 0 0,-1 0 0 0 0,1 1 1 0 0,0 0-1 0 0,-1 0 1 0 0,1 1-1 0 0,-1 0 0 0 0,1 0 1 0 0,-1 0-1 0 0,0 1 1 0 0,0 0-1 0 0,1 0 0 0 0,-1 1 1 0 0,0-1-1 0 0,1 2 1 0 0,-5 0-31 0 0,9 0 71 0 0,0 0 1 0 0,0 0-1 0 0,0 0 0 0 0,0 0 1 0 0,0 1-1 0 0,0-1 1 0 0,1 1-1 0 0,-1-1 1 0 0,1 1-1 0 0,0-1 1 0 0,0 1-1 0 0,0 0 0 0 0,0 0 1 0 0,0-1-1 0 0,1 1 1 0 0,-1 0-1 0 0,1 0 1 0 0,0 0-1 0 0,0 0 1 0 0,0 0-1 0 0,0-1 0 0 0,0 1 1 0 0,1 0-1 0 0,-1 0 1 0 0,1 0-1 0 0,0 0 1 0 0,0-1-1 0 0,0 1 1 0 0,0 0-1 0 0,0-1 0 0 0,0 1 1 0 0,1-1-1 0 0,-1 1 1 0 0,1-1-1 0 0,0 0 1 0 0,0 1-1 0 0,0-1 1 0 0,0 0-1 0 0,0 0 0 0 0,0-1 1 0 0,1 1-1 0 0,-1 0 1 0 0,0-1-1 0 0,1 1 1 0 0,0-1-1 0 0,-1 0 1 0 0,1 0-1 0 0,0 0 0 0 0,0 0-71 0 0,29 19 191 0 0,1-2 0 0 0,1-1-1 0 0,0-2 1 0 0,1-2-1 0 0,1 0 1 0 0,0-3-1 0 0,0-1 1 0 0,1-1-1 0 0,0-3 1 0 0,23 1-191 0 0,128 9-2208 0 0,-9-1-5614 0 0,-156-11-1213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2T13:54:3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14163 0 0,'0'0'625'0'0,"0"0"-350"0"0,0 0-220 0 0,0 0 13 0 0,0 0 180 0 0,0 0 144 0 0,0 0 100 0 0,0 0 90 0 0,2 26 12 0 0,10 85-27 0 0,47 71 1222 0 0,-34-128-1489 0 0,-20-43-229 0 0,0 5 13 0 0,1-1 1 0 0,1-1 0 0 0,0 1 0 0 0,1-1 0 0 0,0-1 0 0 0,1 1-1 0 0,1-1 1 0 0,0-1 0 0 0,1 0 0 0 0,0 0 0 0 0,2 0-85 0 0,3-26 3222 0 0,-4-48-3308 0 0,-10 52 320 0 0,13-139-18 0 0,-13 112-201 0 0,0 1 0 0 0,3 0-1 0 0,1 0 1 0 0,2 0-1 0 0,1 1 1 0 0,13-32-15 0 0,-21 63-86 0 0,1 1-1 0 0,0 0 1 0 0,-1 0-1 0 0,1 1 1 0 0,0-1-1 0 0,1 0 1 0 0,-1 0 0 0 0,0 1-1 0 0,1 0 1 0 0,0-1-1 0 0,-1 1 1 0 0,1 0-1 0 0,0 0 1 0 0,0 1 0 0 0,0-1-1 0 0,0 0 1 0 0,0 1-1 0 0,1 0 1 0 0,-1 0-1 0 0,0 0 1 0 0,1 0 0 0 0,-1 0-1 0 0,0 1 1 0 0,1-1-1 0 0,2 1 87 0 0,47 27-9041 0 0,-44-16 4197 0 0,-3-2-3938 0 0</inkml:trace>
  <inkml:trace contextRef="#ctx0" brushRef="#br0" timeOffset="1051.581">544 302 20900 0 0,'0'0'-262'0'0,"0"0"-192"0"0,0 0-27 0 0,0 0 189 0 0,0 0 273 0 0,0 0 142 0 0,0 0 54 0 0,0 0 63 0 0,0 0 122 0 0,0 0 106 0 0,0 0 83 0 0,0 0 55 0 0,25 13-15 0 0,81 37-49 0 0,-103-48-505 0 0,-1 0 1 0 0,1-1-1 0 0,-1 0 1 0 0,1 1 0 0 0,0-1-1 0 0,-1 0 1 0 0,1 0-1 0 0,0-1 1 0 0,0 1 0 0 0,0 0-1 0 0,0-1 1 0 0,0 0-1 0 0,0 0 1 0 0,0 0 0 0 0,-1 0-1 0 0,1 0 1 0 0,0 0-1 0 0,0-1 1 0 0,0 1-1 0 0,0-1 1 0 0,0 0 0 0 0,-1 0-1 0 0,1 0 1 0 0,0 0-1 0 0,-1-1 1 0 0,1 1 0 0 0,0-1-1 0 0,-1 0-37 0 0,10-5 84 0 0,-2 3-58 0 0,-4 2-61 0 0,-1 1 0 0 0,1-1 0 0 0,-1 0-1 0 0,1-1 1 0 0,-1 1 0 0 0,0-1 0 0 0,0 0 0 0 0,0 0 0 0 0,0-1 0 0 0,0 0 0 0 0,-1 1 0 0 0,1-2 0 0 0,-1 1 0 0 0,0 0-1 0 0,-1-1 1 0 0,1 0 0 0 0,-1 0 0 0 0,0 0 0 0 0,0 0 0 0 0,0 0 0 0 0,-1 0 0 0 0,0-1 0 0 0,0 0 0 0 0,0-1 35 0 0,-2 3-105 0 0,-1 0 0 0 0,0 0 0 0 0,-1 0 0 0 0,1 0 0 0 0,-1 1 0 0 0,0-1 0 0 0,0 0 0 0 0,0 1 0 0 0,0-1 1 0 0,-1 1-1 0 0,1 0 0 0 0,-1 0 0 0 0,0 0 0 0 0,0 0 0 0 0,0 0 0 0 0,0 0 0 0 0,0 1 0 0 0,-1 0 0 0 0,1 0 0 0 0,-1 0 1 0 0,0 0-1 0 0,0 0 0 0 0,1 1 0 0 0,-1-1 0 0 0,0 1 0 0 0,0 0 0 0 0,0 0 0 0 0,0 1 0 0 0,0-1 0 0 0,-1 1 0 0 0,1 0 1 0 0,0 0-1 0 0,0 0 0 0 0,0 1 0 0 0,0-1 0 0 0,0 1 0 0 0,0 0 0 0 0,0 0 0 0 0,-1 1 105 0 0,1-2 1 0 0,1 1-1 0 0,-1 0 1 0 0,0 0 0 0 0,0 0-1 0 0,1 0 1 0 0,-1 1-1 0 0,1-1 1 0 0,-1 1 0 0 0,1 0-1 0 0,0 0 1 0 0,0 0 0 0 0,0 1-1 0 0,0-1 1 0 0,0 1-1 0 0,0-1 1 0 0,0 1 0 0 0,1 0-1 0 0,0 0 1 0 0,-1 0 0 0 0,1 1-1 0 0,0-1 1 0 0,1 0-1 0 0,-1 1 1 0 0,0-1 0 0 0,1 1-1 0 0,0 0 1 0 0,0-1-1 0 0,0 2 0 0 0,0 2 61 0 0,0 0-1 0 0,1 1 0 0 0,0-1 0 0 0,0 1 0 0 0,0-1 0 0 0,1 1 0 0 0,0-1 0 0 0,1 1 0 0 0,0-1 0 0 0,0 0 0 0 0,0 0 0 0 0,1 0 0 0 0,0 0 0 0 0,1 0 0 0 0,-1-1 0 0 0,1 1 0 0 0,0-1 0 0 0,1 0 0 0 0,-1 0 0 0 0,1-1 0 0 0,1 1 1 0 0,-1-1-1 0 0,1 0 0 0 0,0-1 0 0 0,0 1 0 0 0,0-1 0 0 0,0 0 0 0 0,1-1 0 0 0,0 1 0 0 0,0-2 0 0 0,0 1 0 0 0,0 0 0 0 0,0-1 0 0 0,0-1 0 0 0,1 1 0 0 0,-1-1 0 0 0,1 0-60 0 0,5 3 21 0 0,1-1 0 0 0,-1-1 0 0 0,1 1 0 0 0,-1-2 0 0 0,1 0 0 0 0,-1-1 0 0 0,1 0 0 0 0,0-1 0 0 0,-1 0 0 0 0,1-1-1 0 0,-1-1 1 0 0,0 0 0 0 0,0-1 0 0 0,0 0 0 0 0,0-1 0 0 0,-1-1 0 0 0,1 0 0 0 0,-1 0 0 0 0,-1-1 0 0 0,1-1 0 0 0,-1 0 0 0 0,-1 0 0 0 0,1-1 0 0 0,-2-1-1 0 0,1 0 1 0 0,3-5-21 0 0,-11 11-40 0 0,-1-1 1 0 0,0 1-1 0 0,0-1 0 0 0,0 1 0 0 0,0-1 0 0 0,-1 1 0 0 0,0-1 0 0 0,0 0 0 0 0,0 1 0 0 0,-1-1 1 0 0,1 0-1 0 0,-1 1 0 0 0,0-1 0 0 0,0 1 0 0 0,-1-1 0 0 0,1 1 0 0 0,-1 0 0 0 0,0 0 0 0 0,0 0 1 0 0,0 0-1 0 0,-1 0 0 0 0,0 0 0 0 0,1 0 0 0 0,-1 1 0 0 0,-1-1 0 0 0,1 1 0 0 0,0 0 0 0 0,-1 0 0 0 0,0 0 1 0 0,0 0 39 0 0,-120-74 209 0 0,122 76-176 0 0,56-14-1016 0 0,228 0-468 0 0,-297 80 2580 0 0,6-48-1028 0 0,3-8-94 0 0,0 0 1 0 0,1 1 0 0 0,0-1-1 0 0,0 1 1 0 0,1 1 0 0 0,1-1 0 0 0,-1 0-1 0 0,2 1 1 0 0,0 0 0 0 0,0 0-1 0 0,0-1 1 0 0,2 1 0 0 0,-1 0 0 0 0,1 0-1 0 0,2 9-7 0 0,2-15 3 0 0,0 0-1 0 0,0-1 1 0 0,0 1-1 0 0,1-1 1 0 0,-1 0-1 0 0,1 0 1 0 0,0-1-1 0 0,0 1 1 0 0,1-1-1 0 0,-1 0 1 0 0,1-1-1 0 0,-1 1 1 0 0,1-1-1 0 0,0 0 1 0 0,0-1-1 0 0,0 1 1 0 0,0-1-1 0 0,0 0 1 0 0,0-1-1 0 0,0 1 1 0 0,1-1-1 0 0,-1-1 1 0 0,0 1-1 0 0,5-2-2 0 0,11 4-181 0 0,180 30 9 0 0,-116-31 3461 0 0,-71-6-3244 0 0,0-1 1 0 0,-1-1 0 0 0,0 0-1 0 0,0-1 1 0 0,-1-1 0 0 0,0 0-1 0 0,0-1 1 0 0,-1 0 0 0 0,-1 0-1 0 0,0-2 1 0 0,0 1 0 0 0,9-14-46 0 0,-17 23-62 0 0,-1-1 0 0 0,1 1 0 0 0,-1-1 0 0 0,1 0 0 0 0,-1 0 0 0 0,0 0 1 0 0,0 0-1 0 0,0 0 0 0 0,0 0 0 0 0,-1-1 0 0 0,1 1 0 0 0,-1 0 0 0 0,0-1 0 0 0,0 1 0 0 0,0-1 1 0 0,-1 0-1 0 0,1 1 0 0 0,-1-1 0 0 0,0 0 0 0 0,0 1 0 0 0,0-1 0 0 0,0 0 0 0 0,-1 1 1 0 0,1-1-1 0 0,-1 1 0 0 0,0-1 0 0 0,0 1 0 0 0,0-1 0 0 0,-1 1 0 0 0,1-1 0 0 0,-1 1 1 0 0,0 0-1 0 0,0 0 0 0 0,0 0 0 0 0,0 0 0 0 0,0 0 0 0 0,-1 0 0 0 0,1 1 0 0 0,-1-1 0 0 0,0 1 1 0 0,0 0-1 0 0,0 0 0 0 0,0 0 0 0 0,0 0 0 0 0,0 0 0 0 0,-1 0 0 0 0,1 1 0 0 0,-1 0 1 0 0,1 0-1 0 0,-4-1 62 0 0,-2 1 19 0 0,-1 1 0 0 0,1 0 1 0 0,-1 1-1 0 0,1 0 0 0 0,0 0 0 0 0,0 1 1 0 0,0 0-1 0 0,0 0 0 0 0,0 1 1 0 0,0 0-1 0 0,0 1 0 0 0,1 0 0 0 0,0 1 1 0 0,0-1-1 0 0,0 2 0 0 0,0-1 1 0 0,1 1-1 0 0,0 0 0 0 0,0 0 0 0 0,0 1 1 0 0,1 0-1 0 0,0 0 0 0 0,0 1 0 0 0,-2 4-19 0 0,7-8 43 0 0,0-1-1 0 0,0 0 1 0 0,0 0-1 0 0,1 1 1 0 0,-1-1-1 0 0,1 1 1 0 0,0-1-1 0 0,0 1 1 0 0,0-1-1 0 0,0 1 1 0 0,0-1 0 0 0,1 0-1 0 0,0 1 1 0 0,0-1-1 0 0,0 0 1 0 0,0 1-1 0 0,0-1 1 0 0,0 0-1 0 0,1 0 1 0 0,0 0-1 0 0,0 0 1 0 0,-1 0-1 0 0,2 0 1 0 0,-1-1-1 0 0,0 1 1 0 0,1-1-1 0 0,-1 1 1 0 0,1-1-1 0 0,-1 0 1 0 0,1 0-1 0 0,0 0 1 0 0,0 0-1 0 0,0-1 1 0 0,0 1-1 0 0,3 0-42 0 0,123 39 838 0 0,-122-40-840 0 0,126 19 172 0 0,-101-18-382 0 0,-1 2-1 0 0,1 1 1 0 0,-1 1-1 0 0,0 2 1 0 0,-1 1-1 0 0,0 1 1 0 0,0 2-1 0 0,-1 1 1 0 0,6 5 212 0 0,-7 6-3903 0 0,-15-5-3232 0 0,-7-9-3309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4FF5B-7A91-42E2-85FA-33D939127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05F44-F6DE-4EDC-BA69-06E609D85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14449D-183E-4690-87FB-EB952E2C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5F554A-D7E2-434E-8840-0E66EC6D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E3EB5B-F099-49F2-93D1-6DFAB3B4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24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23C08-3E53-45DE-AFA0-B412F536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A9F257-A366-42BF-B067-02345FD36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4D8F84-FBDD-4E11-A8A1-C87A052B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58F2D4-DB5C-48CF-AC1A-8C62616E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BB2F7F-0D79-42FC-91EF-41FF8563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B08B109-49F5-43CD-BD6E-0B5C54AA3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8436AF-BFAB-4098-96EE-6364CCB41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C1D1F1-FE45-4340-B7D5-CB9D6A7D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14EC89-890B-4351-B0DC-237E3FB0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B3D1A-2ABC-4092-BED7-577A66AB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95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73BF4-7BFA-4B27-B364-A3410191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CEB9D-0FC0-481D-84EE-0872EA49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22C46-D2FE-4B7D-81AF-92392F77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9AB144-224A-4219-9529-E6A7D67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AC0295-6461-4AA0-A800-25CC799B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0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25516-8741-4FCD-AD96-98B063EA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A2EE5E-ADD7-4F5D-8688-76621BEDD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F75F17-9BB7-465A-B6DE-C924E250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988846-ED7E-4A6E-A87B-F7E7491A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0D2CB3-30BE-43A3-BEE6-C8E470AD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8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6527A-E80F-42A3-8345-F1472FE8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A4F1D3-1917-439D-BEC8-A4A4232D2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E634F5-79C9-4EC1-BA77-CCBA87E3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962F6D-63A2-4DBD-A0DA-16664D21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264668-5FC7-410E-9433-C767CAD6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CD8780-BA20-4094-A839-B3F2B476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6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6A0E8-3A07-4243-B91F-93BB47BE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0D74C-2568-415F-AC08-A19AD0287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5B32B5-CEED-4B70-9DF5-BABB02F0D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0BB46-DD8F-45CD-AD67-EBA6F1994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1F42C5-E124-4ECA-B0FD-88CB8949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0A2A21-8FEE-4F37-B63F-70CC699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6CFC9E-6F9F-4152-B7AA-7F1693A7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9E35C77-DB7A-4028-81E9-CE8477AA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29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B8B6FF-0031-4803-B0C5-B5673309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6260B5-960D-4BD4-BCE0-61542428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19A54C-5007-4AE0-B7E5-EDA7F7D7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42A901-74C2-45BD-9C82-CB09F331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17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9D95BC-5396-45B7-A07F-CAADE689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AB5A7F-D70D-41CE-A682-2ECCB362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EC3217-C8CB-40AC-AA84-FF09FDD1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37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6CFFD-7022-4B91-94C8-CDDE4354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6DA9C3-E7B3-4ACD-882E-91ACA456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F83563-AE34-4156-B017-FDA30837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7EAEE5-E5BE-475D-91CB-F0EE1DBA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15CB1B-EF3B-4556-8C84-241FCDC5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11CAF7-9A99-4A3C-A705-4B5E1B03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1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D406D-CAAA-432B-BC7C-47FE8A74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91088F-4946-4680-A2EA-F919D7E6D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2EB32F-B91D-4E98-BC66-CEA9B9B21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6AEACC-F5FA-4E5E-B684-0069C0ED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10DDE6-1295-4447-A861-F5D6A0B4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038A92-5C75-4F6C-87F9-9A1A27F2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83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1171A6-0D2A-44BB-BEC2-F0F4FC29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4E1A81-6FC3-440E-BE5A-6BBC6D7E7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C3C8EF-7D0D-45EE-8727-5D2708537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9C73-D3D7-41B3-9ECE-FE7748696A22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8D7FE1-90E0-4C82-BF1E-470760597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E8F15D-0EBA-4CF9-936D-9C06B6EAB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6E4-2269-47A6-B3C4-702DCC610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3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7.png"/><Relationship Id="rId18" Type="http://schemas.openxmlformats.org/officeDocument/2006/relationships/customXml" Target="../ink/ink10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7.xml"/><Relationship Id="rId17" Type="http://schemas.openxmlformats.org/officeDocument/2006/relationships/image" Target="../media/image9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customXml" Target="../ink/ink6.xml"/><Relationship Id="rId19" Type="http://schemas.openxmlformats.org/officeDocument/2006/relationships/image" Target="../media/image10.png"/><Relationship Id="rId4" Type="http://schemas.openxmlformats.org/officeDocument/2006/relationships/customXml" Target="../ink/ink3.xml"/><Relationship Id="rId9" Type="http://schemas.openxmlformats.org/officeDocument/2006/relationships/image" Target="../media/image5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customXml" Target="../ink/ink15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23.xml"/><Relationship Id="rId18" Type="http://schemas.openxmlformats.org/officeDocument/2006/relationships/image" Target="../media/image28.png"/><Relationship Id="rId3" Type="http://schemas.openxmlformats.org/officeDocument/2006/relationships/customXml" Target="../ink/ink18.xml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25.png"/><Relationship Id="rId17" Type="http://schemas.openxmlformats.org/officeDocument/2006/relationships/customXml" Target="../ink/ink25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24.png"/><Relationship Id="rId19" Type="http://schemas.openxmlformats.org/officeDocument/2006/relationships/customXml" Target="../ink/ink26.xml"/><Relationship Id="rId4" Type="http://schemas.openxmlformats.org/officeDocument/2006/relationships/image" Target="../media/image21.png"/><Relationship Id="rId9" Type="http://schemas.openxmlformats.org/officeDocument/2006/relationships/customXml" Target="../ink/ink21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customXml" Target="../ink/ink39.xml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42.png"/><Relationship Id="rId14" Type="http://schemas.openxmlformats.org/officeDocument/2006/relationships/customXml" Target="../ink/ink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692B9385-BFB5-46DC-8738-F75919EADA42}"/>
                  </a:ext>
                </a:extLst>
              </p14:cNvPr>
              <p14:cNvContentPartPr/>
              <p14:nvPr/>
            </p14:nvContentPartPr>
            <p14:xfrm>
              <a:off x="477400" y="80369"/>
              <a:ext cx="6768000" cy="634140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692B9385-BFB5-46DC-8738-F75919EADA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760" y="71369"/>
                <a:ext cx="6785640" cy="63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0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C0360B-B836-4068-A460-D597EEED4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9" t="45091" r="61273" b="28647"/>
          <a:stretch/>
        </p:blipFill>
        <p:spPr>
          <a:xfrm>
            <a:off x="1275127" y="1031846"/>
            <a:ext cx="3045204" cy="39195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69E7E3-BC14-44C0-9DF9-2E727CBC7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40" t="30603" r="48904" b="43999"/>
          <a:stretch/>
        </p:blipFill>
        <p:spPr>
          <a:xfrm>
            <a:off x="6434355" y="1225734"/>
            <a:ext cx="2759978" cy="36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CA3F95C-C9EF-4186-A743-A2C20A235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7" t="24587" r="50000" b="25505"/>
          <a:stretch/>
        </p:blipFill>
        <p:spPr>
          <a:xfrm rot="21362354">
            <a:off x="3166244" y="346429"/>
            <a:ext cx="3762588" cy="6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F91A0566-D443-4E84-8170-B730531294D4}"/>
                  </a:ext>
                </a:extLst>
              </p14:cNvPr>
              <p14:cNvContentPartPr/>
              <p14:nvPr/>
            </p14:nvContentPartPr>
            <p14:xfrm>
              <a:off x="1338160" y="4631489"/>
              <a:ext cx="1591560" cy="105984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F91A0566-D443-4E84-8170-B730531294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516" y="4613855"/>
                <a:ext cx="1627208" cy="1095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C62EDB5F-B79B-4DC1-BE21-DA7876ACDDFE}"/>
                  </a:ext>
                </a:extLst>
              </p14:cNvPr>
              <p14:cNvContentPartPr/>
              <p14:nvPr/>
            </p14:nvContentPartPr>
            <p14:xfrm>
              <a:off x="8179240" y="2113649"/>
              <a:ext cx="1175040" cy="39636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C62EDB5F-B79B-4DC1-BE21-DA7876ACDD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1595" y="2095649"/>
                <a:ext cx="1210691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F7349C98-CA3B-459C-A209-FEED5BA2F95A}"/>
                  </a:ext>
                </a:extLst>
              </p14:cNvPr>
              <p14:cNvContentPartPr/>
              <p14:nvPr/>
            </p14:nvContentPartPr>
            <p14:xfrm>
              <a:off x="9621760" y="1850489"/>
              <a:ext cx="1396080" cy="45864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F7349C98-CA3B-459C-A209-FEED5BA2F9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4115" y="1832503"/>
                <a:ext cx="1431729" cy="494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9813775E-7D88-4877-80AD-9AA899858597}"/>
                  </a:ext>
                </a:extLst>
              </p14:cNvPr>
              <p14:cNvContentPartPr/>
              <p14:nvPr/>
            </p14:nvContentPartPr>
            <p14:xfrm>
              <a:off x="8767480" y="3557609"/>
              <a:ext cx="303120" cy="56628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9813775E-7D88-4877-80AD-9AA8998585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58480" y="3548964"/>
                <a:ext cx="320760" cy="583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343F8809-7DB4-4EDC-8155-01FAAAEBBBD9}"/>
                  </a:ext>
                </a:extLst>
              </p14:cNvPr>
              <p14:cNvContentPartPr/>
              <p14:nvPr/>
            </p14:nvContentPartPr>
            <p14:xfrm>
              <a:off x="9017680" y="3155129"/>
              <a:ext cx="242640" cy="19296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343F8809-7DB4-4EDC-8155-01FAAAEBBB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09040" y="3146146"/>
                <a:ext cx="260280" cy="210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B0B65699-9E9B-45E5-B256-F289C6BC9D69}"/>
                  </a:ext>
                </a:extLst>
              </p14:cNvPr>
              <p14:cNvContentPartPr/>
              <p14:nvPr/>
            </p14:nvContentPartPr>
            <p14:xfrm>
              <a:off x="8484160" y="2832209"/>
              <a:ext cx="412560" cy="51948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B0B65699-9E9B-45E5-B256-F289C6BC9D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5520" y="2823209"/>
                <a:ext cx="4302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7" name="Input penna 116">
                <a:extLst>
                  <a:ext uri="{FF2B5EF4-FFF2-40B4-BE49-F238E27FC236}">
                    <a16:creationId xmlns:a16="http://schemas.microsoft.com/office/drawing/2014/main" id="{92D3B2B6-97CC-4EA8-990B-2D11584BEF56}"/>
                  </a:ext>
                </a:extLst>
              </p14:cNvPr>
              <p14:cNvContentPartPr/>
              <p14:nvPr/>
            </p14:nvContentPartPr>
            <p14:xfrm>
              <a:off x="8463280" y="5183009"/>
              <a:ext cx="2282040" cy="254160"/>
            </p14:xfrm>
          </p:contentPart>
        </mc:Choice>
        <mc:Fallback>
          <p:pic>
            <p:nvPicPr>
              <p:cNvPr id="117" name="Input penna 116">
                <a:extLst>
                  <a:ext uri="{FF2B5EF4-FFF2-40B4-BE49-F238E27FC236}">
                    <a16:creationId xmlns:a16="http://schemas.microsoft.com/office/drawing/2014/main" id="{92D3B2B6-97CC-4EA8-990B-2D11584BEF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4640" y="5174009"/>
                <a:ext cx="22996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8" name="Input penna 117">
                <a:extLst>
                  <a:ext uri="{FF2B5EF4-FFF2-40B4-BE49-F238E27FC236}">
                    <a16:creationId xmlns:a16="http://schemas.microsoft.com/office/drawing/2014/main" id="{65EE1533-0EF8-467E-8C7C-8EDE524B3790}"/>
                  </a:ext>
                </a:extLst>
              </p14:cNvPr>
              <p14:cNvContentPartPr/>
              <p14:nvPr/>
            </p14:nvContentPartPr>
            <p14:xfrm>
              <a:off x="8919040" y="4823729"/>
              <a:ext cx="838800" cy="213840"/>
            </p14:xfrm>
          </p:contentPart>
        </mc:Choice>
        <mc:Fallback>
          <p:pic>
            <p:nvPicPr>
              <p:cNvPr id="118" name="Input penna 117">
                <a:extLst>
                  <a:ext uri="{FF2B5EF4-FFF2-40B4-BE49-F238E27FC236}">
                    <a16:creationId xmlns:a16="http://schemas.microsoft.com/office/drawing/2014/main" id="{65EE1533-0EF8-467E-8C7C-8EDE524B37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10400" y="4814744"/>
                <a:ext cx="856440" cy="23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FA56AD6F-A208-4E92-95D1-944AAFF63E3B}"/>
                  </a:ext>
                </a:extLst>
              </p14:cNvPr>
              <p14:cNvContentPartPr/>
              <p14:nvPr/>
            </p14:nvContentPartPr>
            <p14:xfrm>
              <a:off x="8376520" y="4267889"/>
              <a:ext cx="1975680" cy="396360"/>
            </p14:xfrm>
          </p:contentPart>
        </mc:Choice>
        <mc:Fallback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FA56AD6F-A208-4E92-95D1-944AAFF63E3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67520" y="4259249"/>
                <a:ext cx="19933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143" name="Input penna 142">
                <a:extLst>
                  <a:ext uri="{FF2B5EF4-FFF2-40B4-BE49-F238E27FC236}">
                    <a16:creationId xmlns:a16="http://schemas.microsoft.com/office/drawing/2014/main" id="{B67D5A69-FBCA-4C52-8196-47C79CC83AC3}"/>
                  </a:ext>
                </a:extLst>
              </p14:cNvPr>
              <p14:cNvContentPartPr/>
              <p14:nvPr/>
            </p14:nvContentPartPr>
            <p14:xfrm>
              <a:off x="5617480" y="3226049"/>
              <a:ext cx="204120" cy="813960"/>
            </p14:xfrm>
          </p:contentPart>
        </mc:Choice>
        <mc:Fallback>
          <p:pic>
            <p:nvPicPr>
              <p:cNvPr id="143" name="Input penna 142">
                <a:extLst>
                  <a:ext uri="{FF2B5EF4-FFF2-40B4-BE49-F238E27FC236}">
                    <a16:creationId xmlns:a16="http://schemas.microsoft.com/office/drawing/2014/main" id="{B67D5A69-FBCA-4C52-8196-47C79CC83A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99480" y="3208049"/>
                <a:ext cx="23976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2" name="Input penna 151">
                <a:extLst>
                  <a:ext uri="{FF2B5EF4-FFF2-40B4-BE49-F238E27FC236}">
                    <a16:creationId xmlns:a16="http://schemas.microsoft.com/office/drawing/2014/main" id="{81C34629-A380-413E-B6BB-98FE02D2DB8C}"/>
                  </a:ext>
                </a:extLst>
              </p14:cNvPr>
              <p14:cNvContentPartPr/>
              <p14:nvPr/>
            </p14:nvContentPartPr>
            <p14:xfrm>
              <a:off x="3159040" y="1064609"/>
              <a:ext cx="4991760" cy="5518080"/>
            </p14:xfrm>
          </p:contentPart>
        </mc:Choice>
        <mc:Fallback>
          <p:pic>
            <p:nvPicPr>
              <p:cNvPr id="152" name="Input penna 151">
                <a:extLst>
                  <a:ext uri="{FF2B5EF4-FFF2-40B4-BE49-F238E27FC236}">
                    <a16:creationId xmlns:a16="http://schemas.microsoft.com/office/drawing/2014/main" id="{81C34629-A380-413E-B6BB-98FE02D2DB8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50041" y="1055969"/>
                <a:ext cx="5009399" cy="55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30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FC1758-E467-468F-BB14-018083F39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1" t="11865" r="32982" b="20979"/>
          <a:stretch/>
        </p:blipFill>
        <p:spPr>
          <a:xfrm>
            <a:off x="3028426" y="-462388"/>
            <a:ext cx="6400342" cy="73203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E4812B4E-E000-41E5-AB97-1CB490FA0DA9}"/>
                  </a:ext>
                </a:extLst>
              </p14:cNvPr>
              <p14:cNvContentPartPr/>
              <p14:nvPr/>
            </p14:nvContentPartPr>
            <p14:xfrm>
              <a:off x="2140600" y="252624"/>
              <a:ext cx="6301080" cy="640764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E4812B4E-E000-41E5-AB97-1CB490FA0D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601" y="243984"/>
                <a:ext cx="6318719" cy="64252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37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BCC9E6-3295-4AE9-9309-3E192BF21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7" t="12600" r="37661" b="25382"/>
          <a:stretch/>
        </p:blipFill>
        <p:spPr>
          <a:xfrm>
            <a:off x="595618" y="122295"/>
            <a:ext cx="9269835" cy="6610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6D81DB8D-0FFF-42D4-BA45-7D321FBA90DC}"/>
                  </a:ext>
                </a:extLst>
              </p14:cNvPr>
              <p14:cNvContentPartPr/>
              <p14:nvPr/>
            </p14:nvContentPartPr>
            <p14:xfrm>
              <a:off x="9274360" y="6402329"/>
              <a:ext cx="222480" cy="23580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6D81DB8D-0FFF-42D4-BA45-7D321FBA90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5360" y="6393329"/>
                <a:ext cx="2401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B2DB3FDA-C605-41BB-A1A2-E47EB9F6C048}"/>
                  </a:ext>
                </a:extLst>
              </p14:cNvPr>
              <p14:cNvContentPartPr/>
              <p14:nvPr/>
            </p14:nvContentPartPr>
            <p14:xfrm>
              <a:off x="8857480" y="6466049"/>
              <a:ext cx="294120" cy="171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B2DB3FDA-C605-41BB-A1A2-E47EB9F6C0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48480" y="6457409"/>
                <a:ext cx="311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6FE36D03-C614-41F4-B6C0-A9FD31282BDA}"/>
                  </a:ext>
                </a:extLst>
              </p14:cNvPr>
              <p14:cNvContentPartPr/>
              <p14:nvPr/>
            </p14:nvContentPartPr>
            <p14:xfrm>
              <a:off x="3790480" y="530009"/>
              <a:ext cx="6035760" cy="123876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6FE36D03-C614-41F4-B6C0-A9FD31282B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1480" y="521369"/>
                <a:ext cx="605340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2C260627-3834-4A3F-8ABB-31AAAA4C2585}"/>
                  </a:ext>
                </a:extLst>
              </p14:cNvPr>
              <p14:cNvContentPartPr/>
              <p14:nvPr/>
            </p14:nvContentPartPr>
            <p14:xfrm>
              <a:off x="375160" y="3265649"/>
              <a:ext cx="8340480" cy="353304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2C260627-3834-4A3F-8ABB-31AAAA4C25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520" y="3257008"/>
                <a:ext cx="8358120" cy="3550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25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A09BCF-2E0C-4D97-92F7-169E1BA7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8" t="13945" r="35115" b="21713"/>
          <a:stretch/>
        </p:blipFill>
        <p:spPr>
          <a:xfrm>
            <a:off x="1417738" y="277920"/>
            <a:ext cx="9026556" cy="61343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566DF1BC-C080-43F5-A3A8-8F37EC72E0D8}"/>
                  </a:ext>
                </a:extLst>
              </p14:cNvPr>
              <p14:cNvContentPartPr/>
              <p14:nvPr/>
            </p14:nvContentPartPr>
            <p14:xfrm>
              <a:off x="3219880" y="4221809"/>
              <a:ext cx="893160" cy="64080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566DF1BC-C080-43F5-A3A8-8F37EC72E0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1237" y="4213169"/>
                <a:ext cx="910807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91167EDE-C065-4EF1-8BBD-8690D79BA00A}"/>
                  </a:ext>
                </a:extLst>
              </p14:cNvPr>
              <p14:cNvContentPartPr/>
              <p14:nvPr/>
            </p14:nvContentPartPr>
            <p14:xfrm>
              <a:off x="8403160" y="5314049"/>
              <a:ext cx="438480" cy="47232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91167EDE-C065-4EF1-8BBD-8690D79BA0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4160" y="5305409"/>
                <a:ext cx="4561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E1604073-FB53-4047-8630-54882EE1EB1F}"/>
                  </a:ext>
                </a:extLst>
              </p14:cNvPr>
              <p14:cNvContentPartPr/>
              <p14:nvPr/>
            </p14:nvContentPartPr>
            <p14:xfrm>
              <a:off x="3306640" y="2118689"/>
              <a:ext cx="128880" cy="3430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E1604073-FB53-4047-8630-54882EE1EB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7640" y="2109689"/>
                <a:ext cx="146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C0A4A4E8-23B2-47F0-AAE6-EDE2399BF718}"/>
                  </a:ext>
                </a:extLst>
              </p14:cNvPr>
              <p14:cNvContentPartPr/>
              <p14:nvPr/>
            </p14:nvContentPartPr>
            <p14:xfrm>
              <a:off x="4311760" y="2004209"/>
              <a:ext cx="817560" cy="2768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C0A4A4E8-23B2-47F0-AAE6-EDE2399BF7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3120" y="1995569"/>
                <a:ext cx="835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89E9BDD6-7BC9-4114-9199-7E599BE3DDF9}"/>
                  </a:ext>
                </a:extLst>
              </p14:cNvPr>
              <p14:cNvContentPartPr/>
              <p14:nvPr/>
            </p14:nvContentPartPr>
            <p14:xfrm>
              <a:off x="3888400" y="2277449"/>
              <a:ext cx="293040" cy="23040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89E9BDD6-7BC9-4114-9199-7E599BE3DD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9400" y="2268809"/>
                <a:ext cx="310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84016EDC-2779-40FD-9C6B-D2F516DE2714}"/>
                  </a:ext>
                </a:extLst>
              </p14:cNvPr>
              <p14:cNvContentPartPr/>
              <p14:nvPr/>
            </p14:nvContentPartPr>
            <p14:xfrm>
              <a:off x="6596680" y="5480729"/>
              <a:ext cx="254160" cy="2714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84016EDC-2779-40FD-9C6B-D2F516DE27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8040" y="5471729"/>
                <a:ext cx="271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7CDDCB74-3B56-4D67-8942-95BE4CB05249}"/>
                  </a:ext>
                </a:extLst>
              </p14:cNvPr>
              <p14:cNvContentPartPr/>
              <p14:nvPr/>
            </p14:nvContentPartPr>
            <p14:xfrm>
              <a:off x="7169080" y="5476409"/>
              <a:ext cx="198720" cy="22644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7CDDCB74-3B56-4D67-8942-95BE4CB052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60080" y="5467409"/>
                <a:ext cx="2163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86C42DB6-3CBA-40D8-A593-ABD929673176}"/>
                  </a:ext>
                </a:extLst>
              </p14:cNvPr>
              <p14:cNvContentPartPr/>
              <p14:nvPr/>
            </p14:nvContentPartPr>
            <p14:xfrm>
              <a:off x="2015680" y="6400889"/>
              <a:ext cx="1338840" cy="1544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86C42DB6-3CBA-40D8-A593-ABD9296731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07040" y="6391910"/>
                <a:ext cx="1356480" cy="17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77AC33B3-6DF4-409E-9EBE-868DD8A862E9}"/>
                  </a:ext>
                </a:extLst>
              </p14:cNvPr>
              <p14:cNvContentPartPr/>
              <p14:nvPr/>
            </p14:nvContentPartPr>
            <p14:xfrm>
              <a:off x="1956640" y="5957009"/>
              <a:ext cx="1224360" cy="34920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77AC33B3-6DF4-409E-9EBE-868DD8A862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47640" y="5948360"/>
                <a:ext cx="1242000" cy="36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DC49CC8B-9436-4D9B-AB94-8986EFA8D5C0}"/>
                  </a:ext>
                </a:extLst>
              </p14:cNvPr>
              <p14:cNvContentPartPr/>
              <p14:nvPr/>
            </p14:nvContentPartPr>
            <p14:xfrm>
              <a:off x="4497880" y="4375889"/>
              <a:ext cx="1849320" cy="201780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DC49CC8B-9436-4D9B-AB94-8986EFA8D5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8880" y="4366889"/>
                <a:ext cx="1866960" cy="20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95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878EB3-2913-468C-8503-DBD3043D2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5" t="23731" r="34151" b="9847"/>
          <a:stretch/>
        </p:blipFill>
        <p:spPr>
          <a:xfrm>
            <a:off x="2348916" y="-215417"/>
            <a:ext cx="6165909" cy="69462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EC6E0759-BFE6-42D6-88B2-75168B0B7406}"/>
                  </a:ext>
                </a:extLst>
              </p14:cNvPr>
              <p14:cNvContentPartPr/>
              <p14:nvPr/>
            </p14:nvContentPartPr>
            <p14:xfrm>
              <a:off x="2810200" y="3426384"/>
              <a:ext cx="8235720" cy="289656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EC6E0759-BFE6-42D6-88B2-75168B0B74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1560" y="3417744"/>
                <a:ext cx="8253361" cy="29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4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F4AA78F-0367-45F4-9C78-2AA2C8767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0" t="18838" r="31468" b="16942"/>
          <a:stretch/>
        </p:blipFill>
        <p:spPr>
          <a:xfrm>
            <a:off x="1150201" y="286865"/>
            <a:ext cx="8958533" cy="5857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49CB102-F215-4A25-97B8-9641862923E8}"/>
                  </a:ext>
                </a:extLst>
              </p14:cNvPr>
              <p14:cNvContentPartPr/>
              <p14:nvPr/>
            </p14:nvContentPartPr>
            <p14:xfrm>
              <a:off x="9541840" y="2540249"/>
              <a:ext cx="699840" cy="4140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49CB102-F215-4A25-97B8-9641862923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3200" y="2531609"/>
                <a:ext cx="717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95CE62C9-9D25-4667-8D87-86F05B5AE5DD}"/>
                  </a:ext>
                </a:extLst>
              </p14:cNvPr>
              <p14:cNvContentPartPr/>
              <p14:nvPr/>
            </p14:nvContentPartPr>
            <p14:xfrm>
              <a:off x="10435000" y="2437649"/>
              <a:ext cx="706320" cy="1965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95CE62C9-9D25-4667-8D87-86F05B5AE5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25995" y="2428993"/>
                <a:ext cx="723969" cy="21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2CF9878D-41AE-4B6F-B9EA-4AD1605B72A1}"/>
                  </a:ext>
                </a:extLst>
              </p14:cNvPr>
              <p14:cNvContentPartPr/>
              <p14:nvPr/>
            </p14:nvContentPartPr>
            <p14:xfrm>
              <a:off x="9568840" y="2268449"/>
              <a:ext cx="1146240" cy="11700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2CF9878D-41AE-4B6F-B9EA-4AD1605B72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9840" y="2259449"/>
                <a:ext cx="11638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82B86A55-0096-4F71-A048-04ECA69C2781}"/>
                  </a:ext>
                </a:extLst>
              </p14:cNvPr>
              <p14:cNvContentPartPr/>
              <p14:nvPr/>
            </p14:nvContentPartPr>
            <p14:xfrm>
              <a:off x="10905520" y="1952729"/>
              <a:ext cx="616680" cy="24084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82B86A55-0096-4F71-A048-04ECA69C27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96880" y="1943742"/>
                <a:ext cx="634320" cy="25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2FC60617-E7EB-4DAA-8E9A-FE54E87ACCED}"/>
                  </a:ext>
                </a:extLst>
              </p14:cNvPr>
              <p14:cNvContentPartPr/>
              <p14:nvPr/>
            </p14:nvContentPartPr>
            <p14:xfrm>
              <a:off x="1446880" y="3340529"/>
              <a:ext cx="5400720" cy="227880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2FC60617-E7EB-4DAA-8E9A-FE54E87ACC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8241" y="3331530"/>
                <a:ext cx="5418359" cy="22964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52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280A36AE-925A-4D14-A21E-A50B3EBAF22B}"/>
                  </a:ext>
                </a:extLst>
              </p14:cNvPr>
              <p14:cNvContentPartPr/>
              <p14:nvPr/>
            </p14:nvContentPartPr>
            <p14:xfrm>
              <a:off x="1297840" y="845009"/>
              <a:ext cx="733680" cy="79344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280A36AE-925A-4D14-A21E-A50B3EBAF2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8840" y="836369"/>
                <a:ext cx="75132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1AFD5915-3E91-4A42-BF67-C845CE343889}"/>
                  </a:ext>
                </a:extLst>
              </p14:cNvPr>
              <p14:cNvContentPartPr/>
              <p14:nvPr/>
            </p14:nvContentPartPr>
            <p14:xfrm>
              <a:off x="1334920" y="2491649"/>
              <a:ext cx="531000" cy="81828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1AFD5915-3E91-4A42-BF67-C845CE3438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6280" y="2483009"/>
                <a:ext cx="54864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89A2951E-BA29-4E46-8138-69DD208153A3}"/>
                  </a:ext>
                </a:extLst>
              </p14:cNvPr>
              <p14:cNvContentPartPr/>
              <p14:nvPr/>
            </p14:nvContentPartPr>
            <p14:xfrm>
              <a:off x="1242400" y="4048289"/>
              <a:ext cx="489240" cy="89244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89A2951E-BA29-4E46-8138-69DD208153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3760" y="4039289"/>
                <a:ext cx="50688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42A79B0-5941-44FC-B834-69751A348A89}"/>
                  </a:ext>
                </a:extLst>
              </p14:cNvPr>
              <p14:cNvContentPartPr/>
              <p14:nvPr/>
            </p14:nvContentPartPr>
            <p14:xfrm>
              <a:off x="2311240" y="4229729"/>
              <a:ext cx="3976200" cy="102204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42A79B0-5941-44FC-B834-69751A348A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2240" y="4220729"/>
                <a:ext cx="399384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D1A58F40-F55F-4BBF-BBE8-BD0872B61735}"/>
                  </a:ext>
                </a:extLst>
              </p14:cNvPr>
              <p14:cNvContentPartPr/>
              <p14:nvPr/>
            </p14:nvContentPartPr>
            <p14:xfrm>
              <a:off x="5138680" y="2882249"/>
              <a:ext cx="1021680" cy="7135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D1A58F40-F55F-4BBF-BBE8-BD0872B617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9680" y="2873609"/>
                <a:ext cx="103932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2F6CADD5-1F04-45B9-BC65-9220B5364621}"/>
                  </a:ext>
                </a:extLst>
              </p14:cNvPr>
              <p14:cNvContentPartPr/>
              <p14:nvPr/>
            </p14:nvContentPartPr>
            <p14:xfrm>
              <a:off x="2340760" y="3053249"/>
              <a:ext cx="2155320" cy="17460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2F6CADD5-1F04-45B9-BC65-9220B53646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1760" y="3044591"/>
                <a:ext cx="2172960" cy="19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34C24DA4-B574-42FF-A6A5-1552A41F4316}"/>
                  </a:ext>
                </a:extLst>
              </p14:cNvPr>
              <p14:cNvContentPartPr/>
              <p14:nvPr/>
            </p14:nvContentPartPr>
            <p14:xfrm>
              <a:off x="2542360" y="999449"/>
              <a:ext cx="2036160" cy="74268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34C24DA4-B574-42FF-A6A5-1552A41F43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33720" y="990805"/>
                <a:ext cx="2053800" cy="7603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23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4" name="Input penna 133">
                <a:extLst>
                  <a:ext uri="{FF2B5EF4-FFF2-40B4-BE49-F238E27FC236}">
                    <a16:creationId xmlns:a16="http://schemas.microsoft.com/office/drawing/2014/main" id="{A6B1EE2E-134D-4623-A70B-6D4A12F6EF8A}"/>
                  </a:ext>
                </a:extLst>
              </p14:cNvPr>
              <p14:cNvContentPartPr/>
              <p14:nvPr/>
            </p14:nvContentPartPr>
            <p14:xfrm>
              <a:off x="1618240" y="561329"/>
              <a:ext cx="9901080" cy="6243120"/>
            </p14:xfrm>
          </p:contentPart>
        </mc:Choice>
        <mc:Fallback>
          <p:pic>
            <p:nvPicPr>
              <p:cNvPr id="134" name="Input penna 133">
                <a:extLst>
                  <a:ext uri="{FF2B5EF4-FFF2-40B4-BE49-F238E27FC236}">
                    <a16:creationId xmlns:a16="http://schemas.microsoft.com/office/drawing/2014/main" id="{A6B1EE2E-134D-4623-A70B-6D4A12F6EF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9240" y="552329"/>
                <a:ext cx="9918720" cy="62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684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10</cp:revision>
  <dcterms:created xsi:type="dcterms:W3CDTF">2021-01-12T09:08:08Z</dcterms:created>
  <dcterms:modified xsi:type="dcterms:W3CDTF">2021-01-12T14:52:46Z</dcterms:modified>
</cp:coreProperties>
</file>