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3:46:54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6807 2737 18628 0 0,'0'0'429'0'0,"0"0"-223"0"0,0 0-9 0 0,0 0 27 0 0,0 0-101 0 0,0 0-288 0 0,0 0-460 0 0,0 0-276 0 0,0 0 45 0 0,0 0 214 0 0,0 0 355 0 0,0 0 231 0 0,0 0 44 0 0,14 6 19 0 0,156 38 89 0 0,188-51-1596 0 0,-114-5-4361 0 0,-244 11 5799 0 0,1 1 0 0 0,0-1-1 0 0,0 1 1 0 0,-1 0 0 0 0,1 0 0 0 0,0-1 0 0 0,0 1 0 0 0,0 0 0 0 0,0 0 0 0 0,0 0 0 0 0,-1 0 0 0 0,1 0 0 0 0,0 0 0 0 0,0 0 0 0 0,0 0 0 0 0,0 0 0 0 0,0 0 0 0 0,-1 0 0 0 0,1 0 0 0 0,0 1 0 0 0,0-1 0 0 0,0 0 0 0 0,-1 1 0 0 0,1-1 0 0 0,0 1 0 0 0,0-1-1 0 0,-1 1 1 0 0,1-1 0 0 0,0 1 0 0 0,-1-1 0 0 0,1 1 0 0 0,0 0 0 0 0,-1-1 0 0 0,1 1 0 0 0,-1 0 0 0 0,1-1 0 0 0,-1 1 0 0 0,0 0 0 0 0,1 0 0 0 0,-1 0 0 0 0,0-1 0 0 0,1 1 0 0 0,-1 0 0 0 0,0 0 0 0 0,0 0 0 0 0,0 0 0 0 0,0 0 0 0 0,0-1 0 0 0,0 1 0 0 0,0 0 0 0 0,0 0-1 0 0,0 0 1 0 0,0 0 0 0 0,0 0 0 0 0,-1-1 0 0 0,1 1 0 0 0,0 0 0 0 0,-1 0 0 0 0,1 0 0 0 0,0-1 0 0 0,-1 1 0 0 0,1 0 0 0 0,-1 0 0 0 0,1-1 0 0 0,-1 1 0 0 0,0 0 62 0 0,-43 43 617 0 0,-377 225 9174 0 0,420-268-9774 0 0,0-1 0 0 0,0 1 0 0 0,0-1 1 0 0,0 1-1 0 0,0-1 0 0 0,0 1 0 0 0,0 0 0 0 0,0 0 0 0 0,0-1 0 0 0,0 1 1 0 0,0 0-1 0 0,1 0 0 0 0,-1 0 0 0 0,0 0 0 0 0,1 0 0 0 0,-1 0 0 0 0,1 0 1 0 0,-1 0-1 0 0,1 0 0 0 0,-1 0 0 0 0,1 0 0 0 0,0 0 0 0 0,-1 1 0 0 0,1-1 1 0 0,0 0-1 0 0,0 0 0 0 0,0 0 0 0 0,0 0 0 0 0,0 1 0 0 0,0-1 0 0 0,0 0 1 0 0,0 0-1 0 0,0 0 0 0 0,1 0 0 0 0,-1 0 0 0 0,1 1 0 0 0,-1-1 0 0 0,1 0 1 0 0,-1 0-1 0 0,1 0 0 0 0,-1 0 0 0 0,1 0 0 0 0,0 0 0 0 0,-1 0 0 0 0,1-1 1 0 0,0 1-1 0 0,0 0 0 0 0,0 0 0 0 0,0 0 0 0 0,0-1 0 0 0,0 1 0 0 0,0-1 1 0 0,0 1-1 0 0,0-1 0 0 0,0 1 0 0 0,0-1 0 0 0,0 1 0 0 0,0-1 0 0 0,0 0 1 0 0,1 0-1 0 0,-1 1 0 0 0,0-1 0 0 0,0 0 0 0 0,0 0 0 0 0,0 0 0 0 0,1 0 1 0 0,-1-1-1 0 0,0 1 0 0 0,0 0-17 0 0,30 7 149 0 0,1-1 1 0 0,-1-1-1 0 0,1-1 0 0 0,0-3 1 0 0,0 0-1 0 0,0-2 0 0 0,21-3-149 0 0,-35 3-54 0 0,134-13-1535 0 0,-57 5-1637 0 0,-2 4-3838 0 0,-62 5 1451 0 0</inkml:trace>
  <inkml:trace contextRef="#ctx0" brushRef="#br0" timeOffset="-2246.21">3353 1188 0 0 0,'0'0'600'0'0,"0"0"432"0"0,0 0 171 0 0,0 0 31 0 0,0 0-1 0 0,-5-9 2745 0 0,-15-34-2146 0 0,14 32-1898 0 0,0 1 0 0 0,0-1 1 0 0,-1 1-1 0 0,0 0 0 0 0,-1 0 1 0 0,0 1-1 0 0,0 0 1 0 0,-1 0-1 0 0,0 1 0 0 0,-1 0 1 0 0,0 1-1 0 0,0 0 0 0 0,-1 1 1 0 0,1 0-1 0 0,-1 0 0 0 0,-1 1 1 0 0,1 0-1 0 0,-1 1 0 0 0,0 1 1 0 0,0 0-1 0 0,0 0 1 0 0,0 2-1 0 0,0-1 0 0 0,-4 1 66 0 0,-20-1-273 0 0,0 1-1 0 0,-1 1 1 0 0,1 2-1 0 0,0 2 1 0 0,0 2-1 0 0,1 0 1 0 0,-29 11 273 0 0,-38 20-103 0 0,2 4 1 0 0,2 4-1 0 0,3 5 1 0 0,1 4 0 0 0,3 4-1 0 0,3 3 1 0 0,2 5-1 0 0,3 3 1 0 0,3 4-1 0 0,-13 21 103 0 0,64-67 134 0 0,1 2 1 0 0,1 0-1 0 0,2 2 0 0 0,1 1 0 0 0,2 1 0 0 0,1 1 0 0 0,1 0 0 0 0,2 2 0 0 0,2 0 0 0 0,1 1 0 0 0,2 0 0 0 0,2 2 0 0 0,1-1 0 0 0,2 1 1 0 0,-1 17-135 0 0,7-23 44 0 0,1 0 1 0 0,2 0 0 0 0,1 0 0 0 0,2 0 0 0 0,1-1-1 0 0,2 0 1 0 0,1 0 0 0 0,1 0 0 0 0,2-1 0 0 0,1 0-1 0 0,1-1 1 0 0,2-1 0 0 0,1 0 0 0 0,1-1 0 0 0,14 16-45 0 0,5 1 90 0 0,2-2 1 0 0,2-1 0 0 0,2-3 0 0 0,2-1-1 0 0,1-2 1 0 0,2-2 0 0 0,1-2 0 0 0,1-3-1 0 0,2-1 1 0 0,1-3 0 0 0,1-2 0 0 0,1-2-1 0 0,0-3 1 0 0,2-2 0 0 0,0-3 0 0 0,1-2-1 0 0,0-2 1 0 0,0-3 0 0 0,1-3 0 0 0,52-3-91 0 0,-32-1 65 0 0,1-4 1 0 0,-1-3 0 0 0,-1-4 0 0 0,0-3 0 0 0,0-3-1 0 0,-2-3 1 0 0,-1-4 0 0 0,0-3 0 0 0,12-10-66 0 0,-39 16 126 0 0,0-3 0 0 0,-2-1 1 0 0,-1-3-1 0 0,-1-1 1 0 0,-1-3-1 0 0,-2-1 1 0 0,-2-1-1 0 0,-1-3 0 0 0,-2-1 1 0 0,-1-1-1 0 0,-2-2 1 0 0,-2-1-1 0 0,-2-2 1 0 0,2-9-127 0 0,-15 22 10 0 0,-1-1 0 0 0,-2-1 0 0 0,-1 0 1 0 0,-2 0-1 0 0,-1-1 0 0 0,-1-1 1 0 0,-3 1-1 0 0,-1-1 0 0 0,-1 0 0 0 0,-2 1 1 0 0,-1-1-1 0 0,-2 0 0 0 0,-2 1 1 0 0,-1 0-1 0 0,-2 0 0 0 0,-1 0 0 0 0,-2 1 1 0 0,-1 0-1 0 0,-2 1 0 0 0,-1 1 1 0 0,-19-31-11 0 0,5 11 3 0 0,-3 2 0 0 0,-2 1 0 0 0,-2 2 0 0 0,-3 1 0 0 0,-1 2 0 0 0,-2 2 0 0 0,-2 2 0 0 0,-1 1 0 0 0,-2 3 0 0 0,-2 2 0 0 0,-1 1 0 0 0,-1 4 0 0 0,-2 1 0 0 0,-1 3 0 0 0,-1 2 0 0 0,-1 2 0 0 0,-1 3 0 0 0,0 3 0 0 0,-1 2 0 0 0,-1 2 0 0 0,0 3 0 0 0,0 3 1 0 0,-1 2-1 0 0,1 3 0 0 0,-34 5-3 0 0,67-1-88 0 0,0 1 1 0 0,1 1 0 0 0,0 2 0 0 0,0 0 0 0 0,0 2-1 0 0,1 0 1 0 0,1 2 0 0 0,0 0 0 0 0,1 2 0 0 0,0 1-1 0 0,1 0 1 0 0,0 2 0 0 0,1 0 0 0 0,1 1-1 0 0,1 1 1 0 0,1 1 0 0 0,-8 13 87 0 0,10-13-415 0 0,2 2 0 0 0,1 0 1 0 0,0 0-1 0 0,2 1 0 0 0,1 1 0 0 0,0-1 0 0 0,2 2 1 0 0,1-1-1 0 0,1 1 0 0 0,0 0 0 0 0,1 25 415 0 0,3 85-5234 0 0,3-94 2764 0 0</inkml:trace>
  <inkml:trace contextRef="#ctx0" brushRef="#br0" timeOffset="-1612.416">2697 521 19756 0 0,'0'0'-158'0'0,"0"0"13"0"0,0 0-5 0 0,0 0-284 0 0,0 0-566 0 0,0 0-467 0 0,0 0-220 0 0,0 0 157 0 0,0 0 509 0 0,0 0 441 0 0,0 0 276 0 0,0 0 141 0 0,-4 30 66 0 0,-6 98 23 0 0,46 18 33 0 0,12 72 158 0 0,-10 2 0 0 0,-10 1-1 0 0,-9 1 1 0 0,-10 1 0 0 0,-14 125-117 0 0,5-276 31 0 0,-2 184-1137 0 0,-10-1 0 0 0,-12 0 0 0 0,-37 144 1106 0 0,56-359-170 0 0,-2 1 0 0 0,-1-2 0 0 0,-2 1 0 0 0,-2-1 0 0 0,-2-1 0 0 0,-1 0 0 0 0,-2-1 1 0 0,-1-1-1 0 0,-2 0 0 0 0,-2-2 0 0 0,-1 0 0 0 0,-1-2 0 0 0,-2 0 0 0 0,-1-2 0 0 0,-1-1 0 0 0,-2-1 0 0 0,-1-1 0 0 0,-1-2 1 0 0,-1-2-1 0 0,-16 8 170 0 0,-229 68-1476 0 0,84-82 5324 0 0,160-35-339 0 0,61-2-4081 0 0,23 4 948 0 0,1 2 1 0 0,0 3-1 0 0,1 1 0 0 0,0 3 1 0 0,1 3-1 0 0,-1 1 1 0 0,1 3-1 0 0,1 2-376 0 0,-2-2-17 0 0,261 5-6 0 0,79-2-250 0 0,-134-23-2673 0 0,-259 19 2857 0 0,0 1 0 0 0,-1-1 1 0 0,1 0-1 0 0,-1 1 0 0 0,1-1 1 0 0,0 0-1 0 0,0 0 0 0 0,-1 0 1 0 0,1 0-1 0 0,0 0 0 0 0,0 0 1 0 0,0 0-1 0 0,0-1 0 0 0,0 1 1 0 0,0 0-1 0 0,1-1 0 0 0,-1 1 1 0 0,0 0-1 0 0,1-1 0 0 0,-1 1 1 0 0,1-1-1 0 0,-1 1 0 0 0,1-1 1 0 0,0 1-1 0 0,-1-1 0 0 0,1 1 1 0 0,0-1-1 0 0,0 1 0 0 0,0-1 0 0 0,0 1 1 0 0,0-1-1 0 0,1 1 0 0 0,-1-1 1 0 0,0 1-1 0 0,1-1 0 0 0,-1 1 1 0 0,1-1-1 0 0,0 1 0 0 0,-1-1 1 0 0,1 1-1 0 0,0 0 0 0 0,0 0 1 0 0,0-1-1 0 0,0 1 0 0 0,0 0 1 0 0,0 0-1 0 0,0 0 0 0 0,0 0 1 0 0,0 0-1 0 0,0 0 0 0 0,1 0 1 0 0,-1 0-1 0 0,0 1 0 0 0,1-1 1 0 0,-1 0-1 0 0,1 1 0 0 0,-1-1 1 0 0,1 1-1 0 0,-1-1 0 0 0,1 1 1 0 0,-1 0-1 0 0,1 0 0 0 0,-1 0 1 0 0,1 0-1 0 0,-1 0 0 0 0,1 0 0 0 0,-1 0 1 0 0,1 0-1 0 0,0 1 89 0 0,-43-39-3467 0 0,25 23 3188 0 0</inkml:trace>
  <inkml:trace contextRef="#ctx0" brushRef="#br0" timeOffset="-1275.537">2081 544 21725 0 0,'0'0'74'0'0,"0"0"-70"0"0,0 0 34 0 0,-1-26-42 0 0,-5-79-220 0 0,5 105 198 0 0,1-1 1 0 0,-1 0 0 0 0,1 0-1 0 0,0 1 1 0 0,-1-1 0 0 0,1 0-1 0 0,0 0 1 0 0,0 0 0 0 0,0 1-1 0 0,-1-1 1 0 0,1 0 0 0 0,0 0-1 0 0,0 0 1 0 0,0 0 0 0 0,0 1-1 0 0,0-1 1 0 0,1 0 0 0 0,-1 0 0 0 0,0 0-1 0 0,0 0 1 0 0,0 1 0 0 0,1-1-1 0 0,-1 0 1 0 0,0 0 0 0 0,1 1-1 0 0,-1-1 1 0 0,1 0 0 0 0,-1 1-1 0 0,1-1 1 0 0,-1 0 0 0 0,1 1-1 0 0,0-1 1 0 0,-1 1 0 0 0,1-1-1 0 0,0 1 1 0 0,-1-1 0 0 0,1 1-1 0 0,0-1 1 0 0,-1 1 0 0 0,1 0-1 0 0,0-1 1 0 0,0 1 0 0 0,0 0-1 0 0,-1 0 1 0 0,1-1 0 0 0,0 1 0 0 0,0 0-1 0 0,0 0 1 0 0,0 0 0 0 0,-1 0-1 0 0,1 0 1 0 0,0 0 0 0 0,0 0-1 0 0,0 1 1 0 0,0-1 0 0 0,-1 0-1 0 0,1 0 1 0 0,0 1 0 0 0,0-1-1 0 0,-1 0 1 0 0,1 1 0 0 0,0-1-1 0 0,0 1 1 0 0,-1-1 0 0 0,1 1-1 0 0,0 0 26 0 0,2 0-157 0 0,43 11-130 0 0,48 15-365 0 0,2-4 0 0 0,1-4-1 0 0,1-4 1 0 0,47-2 652 0 0,28-19-898 0 0,-1-7 1 0 0,0-7-1 0 0,-2-9 1 0 0,75-25 897 0 0,-194 42-34 0 0,-30 6-85 0 0,0 1-1 0 0,0 0 1 0 0,0 2 0 0 0,0 0-1 0 0,0 1 1 0 0,1 2 0 0 0,-1 0-1 0 0,9 2 120 0 0,-28 0-347 0 0,1 0 0 0 0,0 0 1 0 0,-1 0-1 0 0,1 1 0 0 0,-1-1 0 0 0,0 1 0 0 0,0 0 0 0 0,0-1 0 0 0,0 1 0 0 0,0 0 0 0 0,-1 0 0 0 0,1 0 0 0 0,-1 0 0 0 0,0 1 1 0 0,0-1-1 0 0,0 0 0 0 0,0 1 0 0 0,0-1 0 0 0,-1 0 0 0 0,0 1 0 0 0,1-1 0 0 0,-1 1 0 0 0,-1-1 0 0 0,1 0 0 0 0,0 1 0 0 0,-1-1 0 0 0,0 1 1 0 0,0-1-1 0 0,0 0 0 0 0,0 2 347 0 0,-2 11-1902 0 0</inkml:trace>
  <inkml:trace contextRef="#ctx0" brushRef="#br0" timeOffset="-872.152">5331 3285 22085 0 0,'0'0'-534'0'0,"0"0"105"0"0,0 0-7 0 0,0 0-114 0 0,0 0-103 0 0,0 0-59 0 0,0 0-142 0 0,0 0-49 0 0,0 0 36 0 0,-26 28 35 0 0,-81 95 109 0 0,62-27-165 0 0,38-68 648 0 0,-72 207 699 0 0,-85 169-459 0 0,37-169 1132 0 0,127-235-1165 0 0,0-1 0 0 0,0 1 1 0 0,0-1-1 0 0,-1 1 0 0 0,1-1 0 0 0,0 1 0 0 0,0-1 0 0 0,-1 1 0 0 0,1 0 0 0 0,0-1 0 0 0,-1 1 1 0 0,1-1-1 0 0,0 1 0 0 0,-1 0 0 0 0,1-1 0 0 0,-1 1 0 0 0,1 0 0 0 0,0-1 0 0 0,-1 1 1 0 0,1 0-1 0 0,-1 0 0 0 0,1-1 0 0 0,-1 1 0 0 0,1 0 0 0 0,-1 0 0 0 0,1 0 0 0 0,-1 0 0 0 0,1 0 1 0 0,-1 0-1 0 0,0 0 0 0 0,1 0 0 0 0,-1 0 0 0 0,1 0 0 0 0,-1 0 0 0 0,1 0 0 0 0,-1 0 0 0 0,1 0 1 0 0,-1 0-1 0 0,1 0 0 0 0,-1 1 0 0 0,1-1 0 0 0,-1 0 0 0 0,1 0 0 0 0,-1 1 0 0 0,1-1 1 0 0,0 0-1 0 0,-1 1 0 0 0,1-1 0 0 0,-1 0 0 0 0,1 1 0 0 0,0-1 0 0 0,-1 1 0 0 0,1-1 0 0 0,0 0 1 0 0,-1 1-1 0 0,1-1 0 0 0,0 1 0 0 0,0-1 0 0 0,0 1 0 0 0,-1-1 0 0 0,1 1 0 0 0,0-1 0 0 0,0 1 1 0 0,0-1-1 0 0,0 1 0 0 0,0 0 0 0 0,0-1 0 0 0,0 1 0 0 0,0-1 0 0 0,0 1 33 0 0,-4-49-8476 0 0,3 34 5102 0 0,0-2 2471 0 0</inkml:trace>
  <inkml:trace contextRef="#ctx0" brushRef="#br0" timeOffset="-616.669">4522 3367 15011 0 0,'0'0'632'0'0,"0"0"24"0"0,0 0-231 0 0,0 0-321 0 0,0 0-360 0 0,0 0-473 0 0,0 0-175 0 0,0 0 104 0 0,0 0 248 0 0,0 0 320 0 0,0 0-104 0 0,0 0-640 0 0,0 0-673 0 0,0 0-847 0 0,70 98-849 0 0,-58-81 224 0 0,-3-5 1689 0 0</inkml:trace>
  <inkml:trace contextRef="#ctx0" brushRef="#br0" timeOffset="-375.648">5474 4429 23845 0 0,'0'0'144'0'0,"0"0"-40"0"0,0 0-192 0 0,0 0-320 0 0,0 0-272 0 0,0 0-160 0 0,0 0-193 0 0,0 0-351 0 0,0 0-304 0 0,0 0-961 0 0,0 0-1200 0 0,0 0-872 0 0,60 163-2032 0 0</inkml:trace>
  <inkml:trace contextRef="#ctx0" brushRef="#br0" timeOffset="2744.889">12770 3041 8242 0 0,'0'0'3802'0'0,"0"0"-2174"0"0,0 0-1052 0 0,0 0-650 0 0,0 0-121 0 0,0 0 51 0 0,0 0 91 0 0,0 0 90 0 0,0 0 15 0 0,0 0-17 0 0,0 0-11 0 0,8 23-8 0 0,68 167 90 0 0,-74-187-27 0 0,-1 0 0 0 0,1 1-1 0 0,0-1 1 0 0,0 0 0 0 0,0 0 0 0 0,0 0-1 0 0,0-1 1 0 0,1 1 0 0 0,-1 0-1 0 0,1-1 1 0 0,0 0 0 0 0,0 0 0 0 0,0 0-1 0 0,0 0 1 0 0,0 0 0 0 0,0 0-1 0 0,1-1 1 0 0,-1 1 0 0 0,1-1 0 0 0,-1 0-1 0 0,0 0 1 0 0,1-1 0 0 0,0 1-1 0 0,-1-1 1 0 0,1 1 0 0 0,-1-1 0 0 0,1 0-1 0 0,0 0 1 0 0,-1-1 0 0 0,1 1-1 0 0,-1-1 1 0 0,1 0 0 0 0,-1 0-1 0 0,1 0 1 0 0,-1 0 0 0 0,1-1 0 0 0,-1 1-1 0 0,0-1 1 0 0,0 0 0 0 0,0 0-1 0 0,0 0 1 0 0,0 0 0 0 0,0-1 0 0 0,-1 1-1 0 0,1-1 1 0 0,-1 1 0 0 0,1-1-1 0 0,-1 0 1 0 0,1-2-79 0 0,2-3-64 0 0,0 0 0 0 0,-1-1 0 0 0,0 0 0 0 0,-1 1 0 0 0,1-1-1 0 0,-2-1 1 0 0,1 1 0 0 0,-1 0 0 0 0,-1 0 0 0 0,0-1 0 0 0,0 1 0 0 0,-1-1 0 0 0,0 0-1 0 0,0 1 1 0 0,-1-1 0 0 0,-1 1 0 0 0,1 0 0 0 0,-1-1 0 0 0,-1 1 0 0 0,0 0-1 0 0,0 0 1 0 0,-1 0 0 0 0,0 1 0 0 0,-1 0 0 0 0,0-1 0 0 0,0 1 0 0 0,0 1 0 0 0,-1-1-1 0 0,-1 1 1 0 0,1 0 0 0 0,-1 0 0 0 0,0 1 0 0 0,0 0 0 0 0,-1 0 0 0 0,-1 0 64 0 0,6 4-48 0 0,1 1 1 0 0,-1-1-1 0 0,1 1 1 0 0,-1 0-1 0 0,1 0 1 0 0,-1 0-1 0 0,0 0 1 0 0,1 1-1 0 0,-1-1 1 0 0,0 1 0 0 0,0 0-1 0 0,1-1 1 0 0,-1 1-1 0 0,0 0 1 0 0,0 1-1 0 0,0-1 1 0 0,1 0-1 0 0,-1 1 1 0 0,0 0-1 0 0,0-1 1 0 0,1 1-1 0 0,-1 0 1 0 0,1 0-1 0 0,-1 1 1 0 0,1-1-1 0 0,-1 0 1 0 0,1 1 0 0 0,0 0-1 0 0,0-1 1 0 0,-1 1-1 0 0,1 0 1 0 0,0 0-1 0 0,1 0 1 0 0,-1 1-1 0 0,0-1 1 0 0,1 0-1 0 0,-1 1 1 0 0,1-1-1 0 0,0 1 1 0 0,0-1-1 0 0,0 1 1 0 0,0-1-1 0 0,0 1 1 0 0,0 1 47 0 0,-12 127-1067 0 0,52-76-1602 0 0,0-33-2679 0 0,-24-17 856 0 0</inkml:trace>
  <inkml:trace contextRef="#ctx0" brushRef="#br0" timeOffset="2993.131">13407 2961 17228 0 0,'0'0'1004'0'0,"0"0"-1088"0"0,0 0-480 0 0,0 0-123 0 0,0 0 161 0 0,0 0 224 0 0,0 0 147 0 0,0 0 47 0 0,-1 31-37 0 0,0 206-1190 0 0,2-221 959 0 0,-1-9 60 0 0,0 0-1 0 0,0 1 1 0 0,1-1-1 0 0,0 0 0 0 0,0 0 1 0 0,1 0-1 0 0,0 0 1 0 0,0 0-1 0 0,0-1 0 0 0,1 1 1 0 0,0 0-1 0 0,0-1 1 0 0,1 0-1 0 0,3 5 317 0 0,-5-11 57 0 0,-1-1 1 0 0,1 1-1 0 0,-1-1 1 0 0,0 1-1 0 0,1-1 1 0 0,-1 0-1 0 0,0 0 1 0 0,0 1-1 0 0,1-1 1 0 0,-1 0-1 0 0,0 0 0 0 0,0 0 1 0 0,0 0-1 0 0,0-1 1 0 0,0 1-1 0 0,0 0 1 0 0,0 0-1 0 0,-1-1 1 0 0,1 1-1 0 0,0 0 0 0 0,-1-1 1 0 0,1 1-1 0 0,-1 0 1 0 0,1-1-1 0 0,-1 1 1 0 0,0-1-1 0 0,1 1 1 0 0,-1-1-1 0 0,0 1 1 0 0,0-1-1 0 0,0 1 0 0 0,0-1 1 0 0,-1 1-1 0 0,1-1 1 0 0,0 1-1 0 0,-1-1 1 0 0,1 1-58 0 0,1-8-394 0 0,11-177-10845 0 0,-15 169 11228 0 0</inkml:trace>
  <inkml:trace contextRef="#ctx0" brushRef="#br0" timeOffset="3298.259">13201 2860 344 0 0,'0'0'1899'0'0,"0"0"238"0"0,0 0-5 0 0,0 0-364 0 0,0 0-462 0 0,0 0-559 0 0,0 0-574 0 0,0 0-381 0 0,0 0-3 0 0,0 0 225 0 0,0 0 373 0 0,0 0 341 0 0,10 1 48 0 0,266-14 1601 0 0,6-37-4661 0 0,-279 49 2324 0 0,0 0-1 0 0,0-1 1 0 0,-1 1-1 0 0,1 0 0 0 0,0 0 1 0 0,0 1-1 0 0,0-1 1 0 0,0 1-1 0 0,0-1 1 0 0,0 1-1 0 0,0 0 0 0 0,0 0 1 0 0,0 0-1 0 0,0 1 1 0 0,0-1-1 0 0,0 1 1 0 0,0-1-1 0 0,0 1 0 0 0,0 0 1 0 0,0 0-1 0 0,0 0 1 0 0,0 1-1 0 0,-1-1 1 0 0,1 1-1 0 0,-1 0 0 0 0,1-1 1 0 0,-1 1-1 0 0,1 0 1 0 0,-1 0-1 0 0,0 1 1 0 0,0-1-1 0 0,0 0 0 0 0,0 1 1 0 0,-1-1-1 0 0,1 1 1 0 0,-1-1-1 0 0,1 1 1 0 0,-1 0-1 0 0,0 0-39 0 0,122 473 2174 0 0,-114-453-4199 0 0,-7-7-5956 0 0,-2-13 2190 0 0</inkml:trace>
  <inkml:trace contextRef="#ctx0" brushRef="#br0" timeOffset="676.469">9903 1409 18492 0 0,'0'0'31'0'0,"0"0"54"0"0,0 0 126 0 0,0 0 31 0 0,0 0-180 0 0,0 0-588 0 0,0 0-891 0 0,0 0-540 0 0,0 0 73 0 0,0 0 541 0 0,0 0 859 0 0,0 0 544 0 0,0 0 95 0 0,2 18-33 0 0,89 299 65 0 0,12 6 42 0 0,-4-11 407 0 0,110 231-636 0 0,-191-503 29 0 0,-5-7 25 0 0,1 0 1 0 0,2 0 0 0 0,1-2-1 0 0,2 0 1 0 0,0-1 0 0 0,3-1-1 0 0,0-1 1 0 0,14 13-55 0 0,-30-36 174 0 0,-1-1 1 0 0,0 0 0 0 0,1 0-1 0 0,0 0 1 0 0,0-1-1 0 0,0 1 1 0 0,0-1-1 0 0,1-1 1 0 0,-1 1-1 0 0,1-1 1 0 0,-1-1-1 0 0,1 1 1 0 0,0-1 0 0 0,0 0-1 0 0,0 0 1 0 0,0-1-1 0 0,4 0-174 0 0,15-69 4214 0 0,-6-252-4012 0 0,2-25-534 0 0,-13 276 248 0 0,20-185-132 0 0,11 3 0 0 0,45-145 216 0 0,-85 397-1 0 0,68-172-682 0 0,-65 167 564 0 0,0 0 1 0 0,1 0 0 0 0,0 1-1 0 0,-1-1 1 0 0,1 1 0 0 0,1 0-1 0 0,-1 0 1 0 0,1 0 0 0 0,-1 0-1 0 0,1 1 1 0 0,0 0 0 0 0,1 0-1 0 0,-1 0 1 0 0,0 1 0 0 0,1-1-1 0 0,-1 1 1 0 0,1 1 0 0 0,0-1-1 0 0,0 1 1 0 0,0 0 0 0 0,-1 0-1 0 0,1 1 1 0 0,0-1 0 0 0,0 1-1 0 0,0 1 1 0 0,0-1 0 0 0,0 1-1 0 0,0 0 1 0 0,0 1 118 0 0,91 43-3792 0 0,-41-3-3073 0 0,-38-26 1736 0 0</inkml:trace>
  <inkml:trace contextRef="#ctx0" brushRef="#br0" timeOffset="1924.356">11388 2929 720 0 0,'0'0'863'0'0,"0"0"-208"0"0,0 0 34 0 0,0 0 43 0 0,0 0-26 0 0,0 0-79 0 0,0 0-139 0 0,0 0-145 0 0,0 0-127 0 0,0 0-160 0 0,0 0-199 0 0,0 0-201 0 0,0 0-176 0 0,-1-6-35 0 0,0-1 475 0 0,1-8-214 0 0,10 34 1131 0 0,56 156 3214 0 0,19 43-3103 0 0,-39-151-277 0 0,-17-55 3309 0 0,-17-46-23 0 0,101-338-2764 0 0,-49 227-4332 0 0,-62 144 2692 0 0,-1 0 0 0 0,1 1-1 0 0,0-1 1 0 0,0 1 0 0 0,0-1 0 0 0,0 1 0 0 0,0 0 0 0 0,0 0 0 0 0,0 0-1 0 0,0 0 1 0 0,0 0 0 0 0,0 0 0 0 0,0 0 0 0 0,0 1 0 0 0,-1-1 0 0 0,1 1-1 0 0,0-1 1 0 0,0 1 0 0 0,0 0 0 0 0,0 0 0 0 0,-1 0 0 0 0,1 0 0 0 0,0 0-1 0 0,-1 0 1 0 0,1 0 0 0 0,-1 0 0 0 0,1 1 0 0 0,-1-1 0 0 0,0 1 0 0 0,1-1-1 0 0,-1 1 1 0 0,0-1 0 0 0,0 1 0 0 0,0 0 0 0 0,0 0 447 0 0,5 6-1007 0 0</inkml:trace>
  <inkml:trace contextRef="#ctx0" brushRef="#br0" timeOffset="2344.239">12089 2949 19196 0 0,'0'0'-397'0'0,"0"0"-366"0"0,0 0-304 0 0,0 0-8 0 0,0 0 295 0 0,0 0 365 0 0,0 0 284 0 0,0 0 49 0 0,4 27 6 0 0,28 193-243 0 0,2-57-382 0 0,-32-162 841 0 0,0 0 1 0 0,1 0-1 0 0,-1 0 1 0 0,1 0-1 0 0,-1 0 1 0 0,1-1-1 0 0,-1 0 1 0 0,0 1-1 0 0,1-1 1 0 0,0 0-1 0 0,-1 0 1 0 0,1 0-1 0 0,-1 0 1 0 0,1-1-1 0 0,-1 1 1 0 0,0-1-1 0 0,1 0 1 0 0,-1 1-1 0 0,1-1 1 0 0,-1 0-1 0 0,0 0 1 0 0,0-1-1 0 0,1 1 1 0 0,-1 0-1 0 0,0-1 1 0 0,0 1-1 0 0,0-1 1 0 0,-1 0-1 0 0,1 1 1 0 0,0-1-1 0 0,-1 0 1 0 0,1 0-1 0 0,-1 0 1 0 0,1-2-141 0 0,9-4-15 0 0,24-14 9 0 0,-27 19 6 0 0,-1-1 0 0 0,0 0 0 0 0,1 0 0 0 0,-1 0-1 0 0,-1-1 1 0 0,1 0 0 0 0,-1 0 0 0 0,0-1 0 0 0,0 0 0 0 0,0 0 0 0 0,-1 0 0 0 0,0-1 0 0 0,0 0 0 0 0,-1 0 0 0 0,0 0-1 0 0,0 0 1 0 0,0-1 0 0 0,-1 1 0 0 0,0-1 0 0 0,-1 0 0 0 0,0 0 0 0 0,1-6 0 0 0,-3-1-155 0 0,0 1 0 0 0,-1 0 0 0 0,-1-1 1 0 0,0 1-1 0 0,-1 0 0 0 0,-1 0 0 0 0,0 0 0 0 0,-1 1 0 0 0,0-1 1 0 0,-1 1-1 0 0,0 0 0 0 0,-1 1 0 0 0,-1 0 0 0 0,0 0 0 0 0,-1 0 1 0 0,0 1-1 0 0,0 0 0 0 0,-1 1 0 0 0,-1 0 0 0 0,-3-2 155 0 0,13 18-8091 0 0,16 32 4116 0 0,28 13 1007 0 0,-31-41 2955 0 0</inkml:trace>
  <inkml:trace contextRef="#ctx0" brushRef="#br0" timeOffset="3890.482">8803 4104 19828 0 0,'0'0'16'0'0,"0"0"124"0"0,-28-13 23 0 0,-126-60 108 0 0,166 81-4460 0 0,73 41 2754 0 0,-35-34 1469 0 0,1-3 0 0 0,0-1 0 0 0,0-3 0 0 0,1-2 1 0 0,0-2-1 0 0,0-2 0 0 0,0-3 0 0 0,7-3-34 0 0,-23 4 31 0 0,1130-53 1768 0 0,210 80-1221 0 0,-210 2-524 0 0,449-51 209 0 0,-1316 22-461 0 0,-300 1 132 0 0,0-1 1 0 0,0 1-1 0 0,0 0 0 0 0,0 0 0 0 0,1-1 0 0 0,-1 1 0 0 0,0 0 0 0 0,0 0 0 0 0,1 0 0 0 0,-1 0 0 0 0,0 0 0 0 0,1 0 0 0 0,-1 0 0 0 0,1 0 0 0 0,-1 0 0 0 0,1 0 0 0 0,0 1 0 0 0,0-1 0 0 0,-1 0 0 0 0,1 0 1 0 0,0 0-1 0 0,0 0 0 0 0,0 0 0 0 0,0 1 0 0 0,0-1 0 0 0,0 0 0 0 0,0 0 0 0 0,1 0 0 0 0,-1 0 0 0 0,0 0 0 0 0,1 1 0 0 0,-1-1 0 0 0,1 0 0 0 0,-1 0 0 0 0,1 0 0 0 0,-1 0 0 0 0,1 0 0 0 0,0 0 1 0 0,-1 0-1 0 0,1-1 0 0 0,0 1 0 0 0,0 0 0 0 0,0 0 0 0 0,0 0 0 0 0,0-1 0 0 0,0 1 0 0 0,0-1 0 0 0,0 1 0 0 0,0-1 0 0 0,0 1 0 0 0,0-1 0 0 0,0 1 0 0 0,0-1 0 0 0,0 0 0 0 0,0 0 0 0 0,1 1 0 0 0,-1-1 1 0 0,0 0-1 0 0,0 0 0 0 0,0 0 0 0 0,0 0 0 0 0,1 0 0 0 0,-1-1 0 0 0,0 1 0 0 0,0 0 0 0 0,0-1 0 0 0,0 1 0 0 0,0 0 0 0 0,1-1 66 0 0,-58 29-6243 0 0,31-18-558 0 0</inkml:trace>
  <inkml:trace contextRef="#ctx0" brushRef="#br0" timeOffset="10657.616">7977 10009 15451 0 0,'0'0'1307'0'0,"0"0"-257"0"0,0 0-554 0 0,0 0-476 0 0,0 0-216 0 0,0 0-35 0 0,0 0 76 0 0,0 0 137 0 0,0 0 96 0 0,0 0 44 0 0,30 1 3 0 0,212-5 165 0 0,167-122-944 0 0,-404 124 760 0 0,-5 1-204 0 0,1 1 0 0 0,-1-1 0 0 0,1 0-1 0 0,-1 0 1 0 0,1 1 0 0 0,0-1 0 0 0,-1 0-1 0 0,1 1 1 0 0,0-1 0 0 0,-1 1 0 0 0,1-1-1 0 0,0 1 1 0 0,0-1 0 0 0,0 1 0 0 0,-1-1-1 0 0,1 1 1 0 0,0 0 0 0 0,0-1-1 0 0,0 1 1 0 0,0 0 0 0 0,0 0 0 0 0,0 0-1 0 0,-1-1 1 0 0,1 1 0 0 0,0 0 0 0 0,0 0-1 0 0,0 1 1 0 0,0-1 0 0 0,0 0 0 0 0,0 0-1 0 0,0 0 1 0 0,0 1 0 0 0,0-1 0 0 0,-1 0-1 0 0,1 1 1 0 0,0-1 0 0 0,0 0 0 0 0,0 1-1 0 0,-1-1 1 0 0,1 1 0 0 0,0 0 0 0 0,0-1-1 0 0,-1 1 1 0 0,1 0 0 0 0,-1-1 0 0 0,1 1-1 0 0,-1 0 1 0 0,1 0 0 0 0,-1-1 0 0 0,1 1-1 0 0,-1 0 1 0 0,1 0 0 0 0,-1 0-1 0 0,0 0 1 0 0,0-1 0 0 0,1 1 0 0 0,-1 0-1 0 0,0 0 1 0 0,0 0 0 0 0,0 0 0 0 0,0 0-1 0 0,0 0 1 0 0,0 0 98 0 0,-97 105-7513 0 0,-121 80 2963 0 0,-59 58 7349 0 0,273-240-3205 0 0,-12 14 3068 0 0,16-19-2462 0 0,1 1-1 0 0,-1 0 1 0 0,1-1 0 0 0,-1 1-1 0 0,1 0 1 0 0,-1-1 0 0 0,1 1-1 0 0,0 0 1 0 0,-1 0 0 0 0,1 0-1 0 0,-1-1 1 0 0,1 1-1 0 0,0 0 1 0 0,-1 0 0 0 0,1 0-1 0 0,0 0 1 0 0,-1 0 0 0 0,1 0-1 0 0,-1 0 1 0 0,1 0 0 0 0,0 1-1 0 0,-1-1 1 0 0,1 0 0 0 0,-1 0-1 0 0,1 0 1 0 0,0 1 0 0 0,-1-1-1 0 0,1 0 1 0 0,-1 1 0 0 0,1-1-1 0 0,-1 0 1 0 0,1 1-1 0 0,-1-1 1 0 0,1 1 0 0 0,-1-1-1 0 0,0 1 1 0 0,1-1 0 0 0,-1 1-1 0 0,0-1 1 0 0,1 1 0 0 0,-1-1-1 0 0,0 1 1 0 0,1-1 0 0 0,-1 1-1 0 0,0-1 1 0 0,0 1 0 0 0,0 0-1 0 0,0-1 1 0 0,0 1 0 0 0,0 0-1 0 0,0-1 1 0 0,0 1-1 0 0,0-1 1 0 0,0 1 0 0 0,0 0-1 0 0,0-1 1 0 0,0 1 0 0 0,0-1-1 0 0,0 1 1 0 0,0 0 0 0 0,-1-1-1 0 0,1 1 1 0 0,0-1 0 0 0,-1 1-1 0 0,1-1 1 0 0,0 1 0 0 0,-1-1-1 0 0,1 1-199 0 0,297-34 5021 0 0,-9 0-7309 0 0,-282 32 2010 0 0,70 2-4215 0 0,-26 6-3724 0 0,-28-3 303 0 0</inkml:trace>
  <inkml:trace contextRef="#ctx0" brushRef="#br0" timeOffset="6399.528">14623 5691 19468 0 0,'0'0'30'0'0,"0"0"-460"0"0,0 0-229 0 0,0 0 39 0 0,0 0 239 0 0,0 0 195 0 0,0 0 29 0 0,0 30-90 0 0,4 201-1154 0 0,-4-98 299 0 0,56-128 4321 0 0,-7-5-3191 0 0,-11-2-120 0 0,0 2 1 0 0,-1 1-1 0 0,1 3 0 0 0,-1 0 0 0 0,0 2 0 0 0,0 2 1 0 0,33 12 91 0 0,-63-17-203 0 0,13 3-2888 0 0,-11-11-7392 0 0,-6 0 7340 0 0</inkml:trace>
  <inkml:trace contextRef="#ctx0" brushRef="#br0" timeOffset="6701.253">15474 5676 18268 0 0,'0'0'1415'0'0,"0"0"-1279"0"0,0 0-650 0 0,0 0-34 0 0,0 0 179 0 0,0 0 233 0 0,0 0 187 0 0,0 0-19 0 0,2 28-40 0 0,5 94-31 0 0,-45 173 39 0 0,78-294 1504 0 0,281-6-2693 0 0,-312 6 111 0 0,-14 3-14740 0 0,0-4 14111 0 0</inkml:trace>
  <inkml:trace contextRef="#ctx0" brushRef="#br0" timeOffset="6966.65">15434 5876 19476 0 0,'0'0'1200'0'0,"0"0"-615"0"0,0 0-497 0 0,0 0-208 0 0,0 0-89 0 0,0 0-47 0 0,157-18-176 0 0,-118 22-552 0 0,2 0-912 0 0,-1-1-1297 0 0,-10-3-1800 0 0,-13 1-4273 0 0</inkml:trace>
  <inkml:trace contextRef="#ctx0" brushRef="#br0" timeOffset="7231.784">15530 5625 12891 0 0,'0'0'3224'0'0,"0"0"-1039"0"0,0 0-609 0 0,0 0-720 0 0,0 0-600 0 0,0 0-464 0 0,0 0-280 0 0,0 0-136 0 0,0 0-504 0 0,170-74-1016 0 0,-141 74-2025 0 0,-5 0-7514 0 0</inkml:trace>
  <inkml:trace contextRef="#ctx0" brushRef="#br0" timeOffset="4377.586">10253 4608 16988 0 0,'0'0'-174'0'0,"0"0"-260"0"0,0 0-569 0 0,0 0-466 0 0,0 0-128 0 0,0 0 251 0 0,0 0 514 0 0,0 0 426 0 0,0 0 192 0 0,0 0 20 0 0,26 17-7 0 0,83 54 20 0 0,-31 26 72 0 0,-65-71 220 0 0,20 51 496 0 0,-2 2 0 0 0,-4 1 0 0 0,-4 1 0 0 0,-3 1 0 0 0,7 72-607 0 0,37 143 15 0 0,-61-284 23 0 0,49 92-685 0 0,-43-113 7432 0 0,-5-28-6372 0 0,-3 31 33 0 0,13-233 253 0 0,35-294-431 0 0,-48 522-387 0 0,-1 0 1 0 0,1 1-1 0 0,1-1 1 0 0,0 0-1 0 0,0 1 1 0 0,1-1-1 0 0,0 1 0 0 0,1 0 1 0 0,0 0-1 0 0,0 0 1 0 0,1 0-1 0 0,0 1 1 0 0,0 0-1 0 0,1 0 0 0 0,0 0 1 0 0,1 1-1 0 0,0 0 1 0 0,0 0-1 0 0,0 1 1 0 0,1-1-1 0 0,0 2 0 0 0,0-1 1 0 0,1 1-1 0 0,-1 0 1 0 0,1 1-1 0 0,0 0 1 0 0,0 1-1 0 0,1-1 1 0 0,-1 2-1 0 0,1-1 0 0 0,-1 2 1 0 0,8-2 118 0 0,71 8-4074 0 0,-34 15-3288 0 0,-39-12 2601 0 0</inkml:trace>
  <inkml:trace contextRef="#ctx0" brushRef="#br0" timeOffset="4898.883">11429 5876 14299 0 0,'0'0'365'0'0,"0"0"-245"0"0,0 0-112 0 0,0 0-77 0 0,0 0-127 0 0,0 0-125 0 0,0 0-115 0 0,0 0-47 0 0,0 0 51 0 0,0 0 82 0 0,0 0 118 0 0,0 0 102 0 0,20-16 123 0 0,60-47 162 0 0,-79 62-126 0 0,0 1 0 0 0,0-1 0 0 0,1 1 1 0 0,-1-1-1 0 0,0 1 0 0 0,0 0 1 0 0,1 0-1 0 0,-1 0 0 0 0,0 0 0 0 0,0 0 1 0 0,1 0-1 0 0,-1 0 0 0 0,0 0 1 0 0,0 0-1 0 0,1 1 0 0 0,-1-1 0 0 0,0 0 1 0 0,0 1-1 0 0,0-1 0 0 0,0 1 0 0 0,1-1 1 0 0,-1 1-1 0 0,0 0 0 0 0,0-1 1 0 0,0 1-1 0 0,0 0 0 0 0,0 0 0 0 0,0 0 1 0 0,-1 0-1 0 0,1 0 0 0 0,0 0 1 0 0,0 0-1 0 0,-1 0 0 0 0,1 0 0 0 0,0 0 1 0 0,-1 0-1 0 0,1 0 0 0 0,-1 0 0 0 0,0 1 1 0 0,1-1-1 0 0,-1 0 0 0 0,0 0 1 0 0,0 1-1 0 0,1-1 0 0 0,-1 0 0 0 0,0 0 1 0 0,0 1-1 0 0,-1-1 0 0 0,1 0 1 0 0,0 0-1 0 0,0 1 0 0 0,-1-1 0 0 0,1 0 1 0 0,-1 1-30 0 0,1 1 114 0 0,29 307 1863 0 0,-22-275-2502 0 0,-1-44-1542 0 0,-18-129-8036 0 0,-25 1 5790 0 0,-38-15 4749 0 0,60 129 556 0 0,-2 0 2 0 0,0 1-1 0 0,-2 1 1 0 0,0 0-1 0 0,-1 2 1 0 0,-1 0-1 0 0,-23-15-993 0 0,129 65 8801 0 0,82-5-7122 0 0,190-29-3002 0 0,-240-11-3034 0 0,0-5-4349 0 0,-94 15 6268 0 0</inkml:trace>
  <inkml:trace contextRef="#ctx0" brushRef="#br0" timeOffset="5220.452">12109 6077 4537 0 0,'0'0'2878'0'0,"0"0"-700"0"0,0 0-546 0 0,0 0-388 0 0,0 0-274 0 0,0 0-179 0 0,0 0-122 0 0,0 0-57 0 0,0 0-29 0 0,0 0-40 0 0,0 0-76 0 0,0 0-74 0 0,0 0-64 0 0,28-4-55 0 0,88-12-55 0 0,-107 15-189 0 0,0-1 0 0 0,0 0 1 0 0,-1 0-1 0 0,1-1 1 0 0,-1 0-1 0 0,0-1 1 0 0,0 1-1 0 0,0-2 1 0 0,0 1-1 0 0,0-1 1 0 0,-1 0-1 0 0,0-1 0 0 0,0 0 1 0 0,2-2-31 0 0,11-10 70 0 0,-15 14-152 0 0,0 0 0 0 0,0 0-1 0 0,-1 0 1 0 0,1 0 0 0 0,-1-1 0 0 0,0 0 0 0 0,0 1 0 0 0,-1-2 0 0 0,0 1 0 0 0,0 0 0 0 0,0-1 0 0 0,0 1 0 0 0,-1-1 0 0 0,0 0-1 0 0,0 0 1 0 0,-1 0 0 0 0,1 0 0 0 0,-1 0 0 0 0,0 0 0 0 0,-1 0 0 0 0,0 0 0 0 0,0 0 0 0 0,0-1 0 0 0,-1 1 0 0 0,0 0 0 0 0,0 0-1 0 0,0 0 1 0 0,-1 0 0 0 0,0 0 0 0 0,0 0 0 0 0,0 1 0 0 0,-1-1 0 0 0,0 1 0 0 0,0-1 0 0 0,0 1 0 0 0,-1 0 0 0 0,0 0 0 0 0,0 1-1 0 0,0-1 1 0 0,-2-1 82 0 0,1 3-84 0 0,0-1 0 0 0,-1 1 0 0 0,1 1 0 0 0,-1-1 0 0 0,1 1 0 0 0,-1 0 0 0 0,0 0 0 0 0,0 0-1 0 0,0 1 1 0 0,0 0 0 0 0,0 0 0 0 0,0 1 0 0 0,0 0 0 0 0,0 0 0 0 0,-1 0 0 0 0,1 1 0 0 0,0 0 0 0 0,0 0-1 0 0,0 0 1 0 0,0 1 0 0 0,0 0 0 0 0,1 0 0 0 0,-1 0 0 0 0,1 1 0 0 0,-1 0 0 0 0,1 0 0 0 0,0 0 0 0 0,0 1-1 0 0,0-1 1 0 0,0 1 0 0 0,1 1 0 0 0,-1-1 0 0 0,1 1 0 0 0,0-1 0 0 0,1 1 0 0 0,-1 0 0 0 0,1 0 0 0 0,0 1-1 0 0,0-1 1 0 0,1 1 0 0 0,-1 0 0 0 0,1-1 0 0 0,1 1 0 0 0,-1 0 0 0 0,1 0 0 0 0,0 0 0 0 0,0 0 0 0 0,1 0-1 0 0,-1 2 85 0 0,3 55-2076 0 0,38-16-5774 0 0,-28-42 6366 0 0</inkml:trace>
  <inkml:trace contextRef="#ctx0" brushRef="#br0" timeOffset="5479.694">12870 5729 13387 0 0,'0'0'2828'0'0,"0"0"-2257"0"0,0 0-935 0 0,0 0-76 0 0,0 0 219 0 0,0 0 291 0 0,0 0 180 0 0,0 0-80 0 0,6 30-182 0 0,35 190 10 0 0,-30-118-20 0 0,-7-106 2143 0 0,2-27-3256 0 0,-2 12-319 0 0,30-123-12629 0 0,-32 129 12419 0 0</inkml:trace>
  <inkml:trace contextRef="#ctx0" brushRef="#br0" timeOffset="6051.378">12846 5650 3137 0 0,'0'0'2599'0'0,"0"0"-271"0"0,0 0-433 0 0,0 0-521 0 0,0 0-511 0 0,0 0-463 0 0,0 0-339 0 0,0 0-93 0 0,0 0 51 0 0,0 0 162 0 0,0 0 105 0 0,0 0-69 0 0,21 2-83 0 0,166 10-453 0 0,51-45-4097 0 0,-81 7 1839 0 0,-51 19 3706 0 0,-99 7-893 0 0,-1 1 0 0 0,1-1 0 0 0,-1 1 0 0 0,1 1 0 0 0,-1-1 0 0 0,0 1 0 0 0,1 0 0 0 0,-1 1 0 0 0,0 0 0 0 0,0 0 0 0 0,-1 0 0 0 0,1 0 0 0 0,-1 1 0 0 0,1 0 0 0 0,-1 0 0 0 0,0 0 0 0 0,-1 1 0 0 0,1 0 0 0 0,-1 0 0 0 0,0 0 0 0 0,0 0 0 0 0,0 1 0 0 0,-1-1 0 0 0,0 1 0 0 0,0 0 0 0 0,0 0 0 0 0,-1 0 0 0 0,0 0 0 0 0,0 1 0 0 0,0 3-236 0 0,15 201 1780 0 0,-18-200-1800 0 0,0 0 0 0 0,-1-1-1 0 0,0 1 1 0 0,0 0-1 0 0,-1-1 1 0 0,-1 0 0 0 0,1 0-1 0 0,-2 0 1 0 0,1 0-1 0 0,-2-1 1 0 0,1 1-1 0 0,-1-1 1 0 0,-3 3 20 0 0,8-11 40 0 0,0 0 1 0 0,1 0-1 0 0,-1 0 0 0 0,0 0 1 0 0,0 0-1 0 0,0 0 1 0 0,0-1-1 0 0,0 1 0 0 0,0 0 1 0 0,0-1-1 0 0,0 1 0 0 0,0 0 1 0 0,0-1-1 0 0,0 1 0 0 0,0-1 1 0 0,0 0-1 0 0,-1 1 0 0 0,1-1 1 0 0,0 0-1 0 0,0 0 0 0 0,0 0 1 0 0,-1 0-1 0 0,1 0 1 0 0,0 0-1 0 0,0 0 0 0 0,0 0 1 0 0,-1 0-1 0 0,1-1 0 0 0,0 1 1 0 0,0 0-1 0 0,0-1 0 0 0,0 1 1 0 0,0-1-1 0 0,0 1 0 0 0,0-1 1 0 0,0 0-1 0 0,0 1 0 0 0,0-1 1 0 0,0 0-1 0 0,0 0 1 0 0,0 0-1 0 0,0 1 0 0 0,0-1 1 0 0,1 0-1 0 0,-1 0 0 0 0,0 0 1 0 0,1 0-1 0 0,-1-1 0 0 0,1 1 1 0 0,-1 0-1 0 0,1 0 0 0 0,0 0 1 0 0,-1-1-41 0 0,-11-65-1415 0 0,62-81-1980 0 0,-24 93 2285 0 0,25-33 3027 0 0,0 138-1156 0 0,146 199 149 0 0,-198-246-868 0 0,0-1 1 0 0,1 1-1 0 0,-1 0 0 0 0,0-1 1 0 0,0 1-1 0 0,0-1 1 0 0,-1 1-1 0 0,1-1 1 0 0,-1 1-1 0 0,1-1 1 0 0,-1 0-1 0 0,0 0 1 0 0,0 0-1 0 0,0 0 0 0 0,0 0 1 0 0,0 0-1 0 0,0 0 1 0 0,0-1-1 0 0,-1 1 1 0 0,1-1-1 0 0,-1 0 1 0 0,1 1-1 0 0,-1-1 0 0 0,1 0 1 0 0,-1-1-1 0 0,0 1 1 0 0,0 0-1 0 0,1-1 1 0 0,-1 0-1 0 0,0 1 1 0 0,0-1-1 0 0,1 0 0 0 0,-1 0 1 0 0,0-1-1 0 0,0 1 1 0 0,0 0-1 0 0,-1-1-42 0 0,-13 5 121 0 0,-72 21-1594 0 0,-1-4 0 0 0,-2-4 0 0 0,1-4 0 0 0,-2-3 0 0 0,-39-4 1473 0 0,134-6-4182 0 0,0-2 2935 0 0,-1 2 354 0 0,4-3-2792 0 0</inkml:trace>
  <inkml:trace contextRef="#ctx0" brushRef="#br0" timeOffset="12692.236">10905 8585 10322 0 0,'0'0'-41'0'0,"0"0"-642"0"0,0 0-381 0 0,0 0 52 0 0,0 0 524 0 0,0 0 678 0 0,0 0 278 0 0,0 0-22 0 0,14 25-52 0 0,105 200 768 0 0,-71-90-424 0 0,-6 3 1 0 0,19 117-739 0 0,77 241 515 0 0,-135-483-416 0 0,0 0 0 0 0,1 0 0 0 0,0-1 0 0 0,1 1 0 0 0,1-1 0 0 0,0 0 0 0 0,0 0 0 0 0,1-1 0 0 0,0 0 0 0 0,1 0-1 0 0,1-1 1 0 0,0 0 0 0 0,0 0 0 0 0,0-1 0 0 0,2 0 0 0 0,-1-1 0 0 0,1 0 0 0 0,0 0 0 0 0,0-1 0 0 0,1-1-1 0 0,0 0 1 0 0,0-1 0 0 0,1 0 0 0 0,-1-1 0 0 0,4 1-99 0 0,-10-8 187 0 0,0 0 0 0 0,-1 0 0 0 0,1 0 1 0 0,-1 0-1 0 0,0-1 0 0 0,0 0 0 0 0,0 0 0 0 0,-1-1 0 0 0,1 1 0 0 0,-1-1 1 0 0,0 0-1 0 0,0 0 0 0 0,-1 0 0 0 0,0-1 0 0 0,0 1 0 0 0,0-1 0 0 0,0 0 1 0 0,-1 0-1 0 0,0 0 0 0 0,0 0 0 0 0,-1 0 0 0 0,1 0 0 0 0,-1 0 0 0 0,-1-1 0 0 0,1-4-186 0 0,6-15 264 0 0,298-956 603 0 0,-281 915-861 0 0,116-263-187 0 0,-139 327 41 0 0,0 0 1 0 0,0 1-1 0 0,0 0 1 0 0,1-1 0 0 0,0 1-1 0 0,-1 0 1 0 0,1 0 0 0 0,0 0-1 0 0,0 0 1 0 0,0 0 0 0 0,0 0-1 0 0,0 0 1 0 0,0 1-1 0 0,1-1 1 0 0,-1 1 0 0 0,1-1-1 0 0,-1 1 1 0 0,1 0 0 0 0,-1 0-1 0 0,1 0 1 0 0,0 1 0 0 0,-1-1-1 0 0,1 0 1 0 0,0 1-1 0 0,-1 0 1 0 0,1 0 0 0 0,0 0-1 0 0,0 0 1 0 0,0 0 0 0 0,-1 0-1 0 0,1 1 1 0 0,0-1 0 0 0,-1 1-1 0 0,1 0 1 0 0,0 0-1 0 0,-1 0 1 0 0,1 0 0 0 0,-1 0-1 0 0,1 1 1 0 0,-1-1 0 0 0,0 1-1 0 0,1-1 1 0 0,-1 1 0 0 0,0 0-1 0 0,0 0 1 0 0,0 0 0 0 0,-1 0-1 0 0,1 0 1 0 0,0 1-1 0 0,-1-1 1 0 0,1 0 0 0 0,0 3 138 0 0,45 123-9809 0 0,-41-103 7015 0 0</inkml:trace>
  <inkml:trace contextRef="#ctx0" brushRef="#br0" timeOffset="13905.639">12504 9725 152 0 0,'0'0'173'0'0,"0"0"-11"0"0,0 0 150 0 0,0 0 228 0 0,0 0 249 0 0,0 0 224 0 0,0 0 135 0 0,0 0 79 0 0,0 0-10 0 0,0 0-24 0 0,0 0-33 0 0,0 0-45 0 0,0 0 6 0 0,-2-24-38 0 0,-5-101 1127 0 0,7 125-2161 0 0,0 0-417 0 0,6 10-2354 0 0,3 18 3008 0 0,-7-21-330 0 0,10 46 281 0 0,-2 0 1 0 0,-2 1-1 0 0,-3 0 1 0 0,-2 0-1 0 0,-2 1 0 0 0,-4 9-237 0 0,3 2 572 0 0,0-81 1686 0 0,-1-52 1682 0 0,1 56-3991 0 0,0 1 1 0 0,-1 0-1 0 0,0-1 0 0 0,-1 1 1 0 0,0 0-1 0 0,-1 0 1 0 0,0 0-1 0 0,0 1 0 0 0,-1-1 1 0 0,0 1-1 0 0,-1-1 1 0 0,0 1-1 0 0,-1 1 0 0 0,1-1 1 0 0,-2 1 50 0 0,7 7-244 0 0,0 1-218 0 0,0 0-238 0 0,0 0-188 0 0,0 0-106 0 0,41 13-491 0 0,-21-12 1605 0 0,-1 0 0 0 0,1-1 0 0 0,0 0 1 0 0,0-2-1 0 0,0 0 0 0 0,0-2 0 0 0,-1 0 1 0 0,0-1-1 0 0,1-1 0 0 0,-2-1 0 0 0,1 0 1 0 0,-1-1-1 0 0,0-2 0 0 0,-1 1 0 0 0,0-2 1 0 0,-1 0-1 0 0,0-1 0 0 0,0-1 0 0 0,3-5-120 0 0,-17 16 78 0 0,1-1-1 0 0,0 0 0 0 0,-1 0 1 0 0,1 0-1 0 0,-1 0 1 0 0,0 0-1 0 0,0 0 1 0 0,0-1-1 0 0,-1 1 0 0 0,1-1 1 0 0,-1 1-1 0 0,0-1 1 0 0,0 0-1 0 0,0 1 0 0 0,0-1 1 0 0,-1 0-1 0 0,1 0 1 0 0,-1 0-1 0 0,0 0 0 0 0,0 1 1 0 0,-1-1-1 0 0,1-1-77 0 0,34 111-3256 0 0,28 155 4763 0 0,-52-224-1322 0 0,-10-37-73 0 0,0 0 8 0 0,0 0-41 0 0,0 0-111 0 0,0 0-238 0 0,0 0-381 0 0,0 0-586 0 0,0 0-769 0 0,0 0-684 0 0,0 0-510 0 0,0 0-49 0 0,0 2-628 0 0</inkml:trace>
  <inkml:trace contextRef="#ctx0" brushRef="#br0" timeOffset="14337.76">13124 10018 12707 0 0,'0'0'773'0'0,"0"0"-319"0"0,0 0-373 0 0,0 0-496 0 0,0 0-377 0 0,0 0 11 0 0,0 0 207 0 0,0 0 379 0 0,0 0 409 0 0,0 0 186 0 0,0 0 116 0 0,0 0 52 0 0,9-4-28 0 0,143-28 847 0 0,-149 32-1388 0 0,4-1-41 0 0,1 0 0 0 0,0 0-1 0 0,0 1 1 0 0,-1 0-1 0 0,1 1 1 0 0,0 0-1 0 0,-1 0 1 0 0,1 0-1 0 0,-1 1 1 0 0,1 0 0 0 0,-1 1-1 0 0,0 0 1 0 0,0 0-1 0 0,0 0 1 0 0,0 1-1 0 0,0 0 1 0 0,-1 0 0 0 0,0 1-1 0 0,0 0 1 0 0,3 3 42 0 0,-8-3 3 0 0,-1 0 1 0 0,0 0-1 0 0,0 0 1 0 0,0-1-1 0 0,-1 1 1 0 0,1 0 0 0 0,-1 0-1 0 0,0 0 1 0 0,-1 0-1 0 0,1 0 1 0 0,-1-1-1 0 0,0 1 1 0 0,0-1 0 0 0,-1 1-1 0 0,1-1 1 0 0,-1 0-1 0 0,0 0 1 0 0,0 0-1 0 0,0 0 1 0 0,-1 0 0 0 0,1-1-1 0 0,-1 0 1 0 0,0 1-1 0 0,-3 1-3 0 0,-3 5-33 0 0,-104 92 1182 0 0,156-102-207 0 0,102-27-282 0 0,-6 0-2914 0 0,-43 21-9346 0 0,-92 6 8617 0 0</inkml:trace>
  <inkml:trace contextRef="#ctx0" brushRef="#br0" timeOffset="14736.234">13890 10082 13235 0 0,'0'0'343'0'0,"0"0"-611"0"0,0 0-511 0 0,0 0-51 0 0,0 0 391 0 0,0 0 518 0 0,0 0 281 0 0,0 0 90 0 0,0 0 28 0 0,0 0 14 0 0,0 0 3 0 0,0 0 28 0 0,0 0 49 0 0,22 14 68 0 0,68 43 56 0 0,-83-53-535 0 0,0 0 1 0 0,0 0-1 0 0,0-1 0 0 0,1 0 0 0 0,-1 0 0 0 0,1-1 0 0 0,0 0 0 0 0,0 0 0 0 0,-1-1 0 0 0,1 0 0 0 0,0-1 0 0 0,0 1 0 0 0,0-1 0 0 0,0-1 0 0 0,0 0 0 0 0,0 0 0 0 0,0 0 0 0 0,0-1 0 0 0,0 0 0 0 0,-1-1 0 0 0,7-2-161 0 0,-4 2 95 0 0,15-4-46 0 0,0-1-1 0 0,0-1 1 0 0,-1-1-1 0 0,0-1 0 0 0,-1-1 1 0 0,0-1-1 0 0,-1-1 1 0 0,-1-1-1 0 0,0 0 1 0 0,-1-2-1 0 0,-1-1 1 0 0,0 0-1 0 0,-1-2 1 0 0,-1 0-1 0 0,7-12-48 0 0,-21 26-72 0 0,-1 1-1 0 0,0-1 1 0 0,0 0-1 0 0,0 0 1 0 0,-1-1-1 0 0,0 1 1 0 0,0 0 0 0 0,0 0-1 0 0,-1-1 1 0 0,0 1-1 0 0,0 0 1 0 0,0 0 0 0 0,-1-1-1 0 0,0 1 1 0 0,-1 0-1 0 0,1 0 1 0 0,-1 0-1 0 0,0 0 1 0 0,0 0 0 0 0,-1 0-1 0 0,0 1 1 0 0,0-1-1 0 0,0 1 1 0 0,-1 0 0 0 0,0 0-1 0 0,0 0 1 0 0,0 0-1 0 0,0 1 1 0 0,-1-1-1 0 0,0 1 1 0 0,0 1 0 0 0,0-1-1 0 0,0 0 1 0 0,-1 1-1 0 0,1 0 1 0 0,-1 1 0 0 0,0-1-1 0 0,1 1 1 0 0,-1 0-1 0 0,-1 0 1 0 0,1 1-1 0 0,0 0 1 0 0,-4-1 72 0 0,-7-3 10 0 0,-1 1 0 0 0,1 1 0 0 0,-1 0 0 0 0,1 1 0 0 0,-1 1 0 0 0,0 0 0 0 0,0 2 0 0 0,0 0 0 0 0,1 1 0 0 0,-1 1 0 0 0,0 0 0 0 0,1 1 0 0 0,0 1 0 0 0,0 1 0 0 0,0 0 0 0 0,1 2 0 0 0,0-1 0 0 0,0 2 0 0 0,1 0 0 0 0,0 1 0 0 0,1 1 0 0 0,0 0 0 0 0,0 1 0 0 0,-5 7-10 0 0,16-15-11 0 0,0 0 1 0 0,0 0-1 0 0,1 1 0 0 0,-1-1 1 0 0,1 1-1 0 0,0 0 0 0 0,0 0 1 0 0,1 0-1 0 0,0 0 0 0 0,-1 0 0 0 0,2 0 1 0 0,-1 0-1 0 0,0 0 0 0 0,1 0 1 0 0,0 0-1 0 0,1 1 0 0 0,-1-1 1 0 0,1 0-1 0 0,0 0 0 0 0,0 0 0 0 0,0 0 1 0 0,1 0-1 0 0,0 0 0 0 0,0 0 1 0 0,0-1-1 0 0,0 1 0 0 0,1-1 1 0 0,0 1-1 0 0,0-1 0 0 0,0 0 1 0 0,0 0-1 0 0,1 0 0 0 0,-1-1 0 0 0,1 1 1 0 0,1 0 10 0 0,75 57-2587 0 0,0-21-5293 0 0,-53-29 1344 0 0</inkml:trace>
  <inkml:trace contextRef="#ctx0" brushRef="#br0" timeOffset="17410.527">10452 10584 2473 0 0,'0'0'1412'0'0,"0"0"104"0"0,0 0-41 0 0,0 0-195 0 0,0 0-221 0 0,0 0-220 0 0,0 0-243 0 0,0 0-204 0 0,0 0-178 0 0,0 0-121 0 0,0 0-74 0 0,-5-3-31 0 0,0 1 21 0 0,5 2 49 0 0,1 0 0 0 0,-1 0 0 0 0,0-1 0 0 0,0 1 0 0 0,1 0 0 0 0,-1 0 0 0 0,0-1 0 0 0,0 1 0 0 0,1 0 0 0 0,-1-1 0 0 0,0 1 0 0 0,0 0 0 0 0,0-1 0 0 0,0 1 0 0 0,0 0 0 0 0,0-1 0 0 0,1 1 0 0 0,-1-1-58 0 0,290 23 3222 0 0,155-48-2898 0 0,-242 9-24 0 0,1731-8 23 0 0,-106 7-437 0 0,-823-70 246 0 0,-828 77-2174 0 0,-178 12 1853 0 0,1-1 0 0 0,0 0 1 0 0,-1 1-1 0 0,1-1 0 0 0,0 0 0 0 0,-1 1 1 0 0,1-1-1 0 0,0 1 0 0 0,-1-1 0 0 0,1 1 1 0 0,0-1-1 0 0,0 0 0 0 0,0 1 0 0 0,-1-1 1 0 0,1 1-1 0 0,0-1 0 0 0,0 1 0 0 0,0-1 1 0 0,0 1-1 0 0,0-1 0 0 0,0 1 0 0 0,0-1 1 0 0,0 1-1 0 0,0-1 0 0 0,0 1 0 0 0,0-1 0 0 0,0 1 1 0 0,0-1-1 0 0,0 1 0 0 0,1-1 0 0 0,-1 1 1 0 0,0-1-1 0 0,0 1 0 0 0,1-1 0 0 0,-1 1 1 0 0,0-1-1 0 0,0 0 0 0 0,1 1 0 0 0,-1-1 1 0 0,1 1-1 0 0,-1-1 0 0 0,0 0 0 0 0,1 0 1 0 0,-1 1-1 0 0,1-1 0 0 0,-1 0 0 0 0,0 0 1 0 0,1 1-1 0 0,-1-1 0 0 0,1 0 0 0 0,-1 0 1 0 0,1 0-1 0 0,-1 0 0 0 0,1 0 0 0 0,-1 1 1 0 0,1-1-1 0 0,-1 0 0 0 0,1 0 0 0 0,-1 0 1 0 0,1-1 188 0 0,-7 8-3229 0 0</inkml:trace>
  <inkml:trace contextRef="#ctx0" brushRef="#br0" timeOffset="7485.745">3900 8907 19372 0 0,'0'0'-24'0'0,"0"0"-32"0"0,0 0-16 0 0,0 0-192 0 0,0 0-496 0 0,0 0-664 0 0,0 0-817 0 0,0 0-944 0 0,0 0-679 0 0,0 0 431 0 0,0 0 744 0 0,0 0 1329 0 0</inkml:trace>
  <inkml:trace contextRef="#ctx0" brushRef="#br0" timeOffset="7808.427">3239 8930 1504 0 0,'0'0'1170'0'0,"-35"7"138"0"0,-217 57 1239 0 0,235-60-2460 0 0,-1 0-1 0 0,1 2 1 0 0,0 0-1 0 0,0 1 1 0 0,1 1-1 0 0,0 0 1 0 0,1 2-1 0 0,-1-1 0 0 0,2 2 1 0 0,-1 0-1 0 0,2 1 1 0 0,-1 0-1 0 0,2 1 1 0 0,0 0-1 0 0,0 1 1 0 0,1 1-1 0 0,1-1 0 0 0,0 2 1 0 0,1-1-1 0 0,1 1 1 0 0,1 1-1 0 0,0 0 1 0 0,1 0-1 0 0,0 0 1 0 0,2 0-1 0 0,0 1 0 0 0,1 0 1 0 0,0 10-87 0 0,11 12 75 0 0,2-1 0 0 0,2-1 0 0 0,1 0 1 0 0,2 0-1 0 0,2-2 0 0 0,1 0 0 0 0,2-1 0 0 0,2 0 0 0 0,0-2 1 0 0,3-1-1 0 0,0-1 0 0 0,2-1 0 0 0,1-1 0 0 0,9 5-75 0 0,91 93 481 0 0,6-5-1 0 0,4-6 1 0 0,66 37-481 0 0,-191-144 75 0 0,-5-5-39 0 0,1 0-1 0 0,-1 1 0 0 0,0 0 1 0 0,0 0-1 0 0,0 1 1 0 0,-1 0-1 0 0,0 0 0 0 0,0 1 1 0 0,-1-1-1 0 0,0 2 0 0 0,0-1 1 0 0,0 1-1 0 0,-1 0 0 0 0,0 0 1 0 0,-1 0-1 0 0,0 1 0 0 0,0 0 1 0 0,-1-1-1 0 0,0 1 1 0 0,0 1-1 0 0,-1-1 0 0 0,0 0 1 0 0,-1 1-1 0 0,0 5-35 0 0,-6-6 289 0 0,-2-1-1 0 0,1 1 1 0 0,-1-1-1 0 0,-1-1 1 0 0,1 1-1 0 0,-1-1 1 0 0,-1 0 0 0 0,1-1-1 0 0,-1 0 1 0 0,0-1-1 0 0,-1 0 1 0 0,1 0-1 0 0,-1 0 1 0 0,0-2-1 0 0,0 1 1 0 0,0-1 0 0 0,-3 0-289 0 0,-3 3 222 0 0,-94 33 225 0 0,-1-5 1 0 0,-2-6-1 0 0,-1-4 1 0 0,-1-5 0 0 0,-103 4-448 0 0,178-19 6 0 0,1-1 0 0 0,-1-2 0 0 0,0-1 1 0 0,1-3-1 0 0,-1-1 0 0 0,1-1 0 0 0,0-3 1 0 0,0-1-1 0 0,1-2 0 0 0,-32-13-6 0 0,65 22-101 0 0,0 1 0 0 0,1-1 1 0 0,-1 0-1 0 0,1 0 0 0 0,0 0 0 0 0,0-1 0 0 0,0 1 0 0 0,0-1 0 0 0,0 0 0 0 0,0 0 1 0 0,1 0-1 0 0,-1-1 0 0 0,1 0 0 0 0,0 1 0 0 0,0-1 0 0 0,0 0 0 0 0,1 0 0 0 0,0 0 0 0 0,-1-1 1 0 0,1 1-1 0 0,1-1 0 0 0,-1 1 0 0 0,1-1 0 0 0,-1 1 0 0 0,1-1 0 0 0,1 0 0 0 0,-1 0 1 0 0,1 1-1 0 0,0-1 0 0 0,0 0 0 0 0,0 0 0 0 0,0 0 0 0 0,1 1 0 0 0,0-1 0 0 0,0 0 0 0 0,0 1 1 0 0,1-1-1 0 0,-1 0 0 0 0,1 1 0 0 0,0 0 0 0 0,1-1 0 0 0,-1 1 0 0 0,1 0 0 0 0,0 0 1 0 0,1-1 100 0 0,16-11-1143 0 0,1 1 1 0 0,1 1 0 0 0,0 0 0 0 0,0 2-1 0 0,2 1 1 0 0,-1 1 0 0 0,1 1 0 0 0,1 1-1 0 0,-1 1 1 0 0,2 1 1142 0 0,16-6-3834 0 0</inkml:trace>
  <inkml:trace contextRef="#ctx0" brushRef="#br0" timeOffset="8430.622">3990 10781 12691 0 0,'0'0'4993'0'0,"0"0"-3886"0"0,0 0-1230 0 0,0 0-458 0 0,0 0-326 0 0,0 0-3 0 0,0 0 178 0 0,0 0 317 0 0,0 0 230 0 0,0 0 69 0 0,0 0 22 0 0,0 0 38 0 0,0 0 74 0 0,20 20 90 0 0,59 61 103 0 0,-74-75-154 0 0,0-1 0 0 0,-1 1 0 0 0,1 0 0 0 0,-2 0 0 0 0,1 0 1 0 0,-1 1-1 0 0,1-1 0 0 0,-2 1 0 0 0,1 0 0 0 0,-1 0 1 0 0,0 0-1 0 0,-1 0 0 0 0,1 0 0 0 0,-1 0 0 0 0,-1 2-57 0 0,5 21 275 0 0,-1-9-82 0 0,18 50 972 0 0,-21-70-1113 0 0,0 0 1 0 0,0 0 0 0 0,0 1-1 0 0,1-1 1 0 0,-1 0-1 0 0,0 0 1 0 0,0 0-1 0 0,1 0 1 0 0,-1-1-1 0 0,0 1 1 0 0,1 0-1 0 0,-1 0 1 0 0,1-1-1 0 0,-1 1 1 0 0,1-1 0 0 0,-1 1-1 0 0,1-1 1 0 0,-1 0-1 0 0,1 0 1 0 0,0 1-1 0 0,-1-1 1 0 0,1 0-1 0 0,-1-1 1 0 0,1 1-1 0 0,0 0 1 0 0,-1 0-1 0 0,1-1 1 0 0,-1 1 0 0 0,1 0-1 0 0,-1-1 1 0 0,1 0-1 0 0,-1 1 1 0 0,1-1-1 0 0,-1 0 1 0 0,0 0-1 0 0,1 0 1 0 0,-1 0-1 0 0,0 0 1 0 0,0 0-1 0 0,0 0 1 0 0,0 0 0 0 0,1-2-53 0 0,21-19-31 0 0,-2-1 0 0 0,0-2 0 0 0,-2 0 0 0 0,0-1 1 0 0,-2 0-1 0 0,-1-2 0 0 0,-1 0 0 0 0,-2-1 0 0 0,-1 0 0 0 0,6-20 31 0 0,-18 50-51 0 0,0-1 0 0 0,0 1 0 0 0,0 0 0 0 0,1-1-1 0 0,-1 1 1 0 0,0 0 0 0 0,1-1 0 0 0,-1 1-1 0 0,0 0 1 0 0,1-1 0 0 0,-1 1 0 0 0,1-1-1 0 0,-1 1 1 0 0,1-1 0 0 0,-1 1 0 0 0,1-1-1 0 0,0 1 1 0 0,-1-1 0 0 0,1 0 0 0 0,-1 1-1 0 0,1-1 1 0 0,0 0 0 0 0,-1 1 0 0 0,1-1 0 0 0,0 0-1 0 0,0 0 1 0 0,-1 0 0 0 0,1 0 0 0 0,0 0-1 0 0,-1 0 1 0 0,1 0 0 0 0,0 0 0 0 0,0 0-1 0 0,-1 0 1 0 0,1 0 0 0 0,0 0 0 0 0,-1 0-1 0 0,1 0 1 0 0,0-1 0 0 0,0 1 0 0 0,-1 0-1 0 0,1-1 1 0 0,-1 1 0 0 0,1 0 0 0 0,0-1 0 0 0,-1 1-1 0 0,1-1 1 0 0,-1 1 0 0 0,1-1 0 0 0,-1 1-1 0 0,1-1 1 0 0,-1 1 0 0 0,1-1 0 0 0,-1 0-1 0 0,0 1 1 0 0,1-1 0 0 0,-1 1 0 0 0,0-1-1 0 0,1 0 1 0 0,-1 1 0 0 0,0-1 0 0 0,0 0-1 0 0,0 0 1 0 0,0 1 0 0 0,0-2 51 0 0,9 13 711 0 0,50 69 274 0 0,-49-63-913 0 0,0 1 1 0 0,1-1 0 0 0,0-1-1 0 0,2 0 1 0 0,0-1 0 0 0,0 0 0 0 0,1-1-1 0 0,1 0 1 0 0,1-1 0 0 0,0-1-1 0 0,0-1 1 0 0,1 0 0 0 0,1-1 0 0 0,-1-1-1 0 0,2-1 1 0 0,-1 0 0 0 0,1-1-1 0 0,0-1 1 0 0,8 1-73 0 0,-17-7 65 0 0,0 1-1 0 0,0-1 0 0 0,0-1 1 0 0,0 1-1 0 0,0-2 1 0 0,-1 1-1 0 0,1-2 1 0 0,0 1-1 0 0,-1-1 1 0 0,0 0-1 0 0,1-1 1 0 0,-1 0-1 0 0,-1-1 1 0 0,1 0-1 0 0,-1 0 0 0 0,0-1 1 0 0,0 0-1 0 0,0 0 1 0 0,-1-1-1 0 0,0 0 1 0 0,0 0-1 0 0,-1-1 1 0 0,0 0-1 0 0,0 0 1 0 0,-1 0-1 0 0,0-1 0 0 0,0 0 1 0 0,-1 0-1 0 0,0 0 1 0 0,1-5-65 0 0,-2-3 9 0 0,-1-1 1 0 0,0 1-1 0 0,-1-1 1 0 0,-1 1-1 0 0,-1-1 1 0 0,-1 1-1 0 0,0-1 1 0 0,-1 1-1 0 0,-1 0 1 0 0,0 0-1 0 0,-1 0 1 0 0,-1 0-1 0 0,-1 1 1 0 0,0 0-1 0 0,-1 0 1 0 0,-1 1-1 0 0,-1 0 1 0 0,0 1-1 0 0,0 0 1 0 0,-2 0-1 0 0,1 1 1 0 0,-2 1-1 0 0,0 0 1 0 0,0 0-1 0 0,-15-8-9 0 0,29 20-12 0 0,-1 0 1 0 0,1 1-1 0 0,0-1 0 0 0,0 0 0 0 0,-1 0 0 0 0,1 0 1 0 0,0 0-1 0 0,0 0 0 0 0,-1 0 0 0 0,1 0 0 0 0,0 0 1 0 0,0 0-1 0 0,0 0 0 0 0,-1 0 0 0 0,1 0 0 0 0,0-1 1 0 0,-1 1-1 0 0,1 0 0 0 0,0 0 0 0 0,0-1 0 0 0,-1 1 1 0 0,1-1-1 0 0,0 1 0 0 0,-1 0 0 0 0,1-1 0 0 0,-1 1 1 0 0,1-1-1 0 0,-1 0 0 0 0,1 1 0 0 0,-1-1 0 0 0,1 1 0 0 0,-1-1 1 0 0,1 0-1 0 0,-1 1 0 0 0,0-1 0 0 0,1 0 0 0 0,-1 0 1 0 0,0 1-1 0 0,0-1 0 0 0,0 0 0 0 0,1 0 0 0 0,-1 1 1 0 0,0-1-1 0 0,0 0 0 0 0,0 0 0 0 0,0 1 0 0 0,0-1 1 0 0,0 0-1 0 0,-1 0 0 0 0,1 1 0 0 0,0-1 0 0 0,0 0 1 0 0,0 0-1 0 0,-1 1 0 0 0,1-1 0 0 0,0 0 0 0 0,-1 1 1 0 0,1-1-1 0 0,-1 0 0 0 0,1 1 0 0 0,-1-1 0 0 0,1 1 1 0 0,-1-1-1 0 0,1 0 0 0 0,-1 1 12 0 0,5-1-10 0 0,197-37-482 0 0,-120 23-3145 0 0,0 0-6428 0 0,-60 12 3721 0 0</inkml:trace>
  <inkml:trace contextRef="#ctx0" brushRef="#br0" timeOffset="9005.327">3134 8941 3681 0 0,'0'0'2307'0'0,"0"0"-684"0"0,0 0-152 0 0,0 0-88 0 0,0 0-170 0 0,0 0-160 0 0,0 0-241 0 0,0 0-201 0 0,0 0-235 0 0,0 0-238 0 0,0 0-170 0 0,0 0-45 0 0,0 0 66 0 0,1-7 143 0 0,0 4-61 0 0,0 0-1 0 0,0 0 0 0 0,0 0 1 0 0,0 0-1 0 0,0 0 0 0 0,1 0 1 0 0,-1 1-1 0 0,1-1 0 0 0,-1 0 1 0 0,1 1-1 0 0,0-1 0 0 0,0 1 1 0 0,1 0-1 0 0,-1 0 0 0 0,0 0 1 0 0,1 0-1 0 0,-1 0 0 0 0,1 0 1 0 0,-1 1-1 0 0,1-1 0 0 0,0 1 1 0 0,0 0-1 0 0,0 0 0 0 0,0 0 1 0 0,0 0-1 0 0,3-1-70 0 0,123-58 476 0 0,3 4 0 0 0,3 7 0 0 0,1 5 0 0 0,133-22-476 0 0,-174 58-1767 0 0,-78 43-6286 0 0,-17-28 5599 0 0,0 4-3685 0 0</inkml:trace>
  <inkml:trace contextRef="#ctx0" brushRef="#br0" timeOffset="9632.664">6579 9729 12979 0 0,'0'0'808'0'0,"0"0"-489"0"0,0 0-659 0 0,0 0-673 0 0,0 0-106 0 0,0 0 222 0 0,0 0 400 0 0,0 0 506 0 0,0 0 147 0 0,0 0 64 0 0,0 0 65 0 0,3 31 1 0 0,9 98-6 0 0,-40 21 325 0 0,15-116-453 0 0,-45 105 371 0 0,-7-2-1 0 0,-6-3 0 0 0,-20 21-522 0 0,35-59 6 0 0,-32 57-216 0 0,-6-5 0 0 0,-7-4 1 0 0,-6-5-1 0 0,-6-4 0 0 0,-47 37 210 0 0,151-163-527 0 0,-13 12-677 0 0,8-15-3721 0 0,13-6 2098 0 0,1-1-447 0 0</inkml:trace>
  <inkml:trace contextRef="#ctx0" brushRef="#br0" timeOffset="9881.771">5962 9956 21557 0 0,'0'0'281'0'0,"0"0"19"0"0,0 0 51 0 0,0 0-23 0 0,0 0-125 0 0,0 0-250 0 0,0 0-380 0 0,0 0-429 0 0,0 0-220 0 0,0 0-14 0 0,0 0 101 0 0,0 0 132 0 0,0 0-68 0 0,-1-11-102 0 0,1 9 1039 0 0,2-35-1323 0 0,25 66-815 0 0,0 87-2525 0 0,-23-87 1099 0 0,-1-10-546 0 0</inkml:trace>
  <inkml:trace contextRef="#ctx0" brushRef="#br0" timeOffset="10104.087">6367 11283 21477 0 0,'0'0'69'0'0,"0"0"-129"0"0,0 0-175 0 0,0 0-260 0 0,0 0-81 0 0,0 0 27 0 0,0 0 18 0 0,0 0-58 0 0,0 0-302 0 0,0 0-355 0 0,0 0-386 0 0,0 0-291 0 0,0 0-102 0 0,15 20-26 0 0,45 59 233 0 0,-35-61-2783 0 0,-24-23 2277 0 0</inkml:trace>
  <inkml:trace contextRef="#ctx0" brushRef="#br0" timeOffset="15819.749">4428 11540 600 0 0,'0'0'855'0'0,"0"0"85"0"0,0 0-64 0 0,0 0-314 0 0,0 0-307 0 0,0 0-241 0 0,0 0-14 0 0,0 0 86 0 0,0 0 135 0 0,0 0 118 0 0,0 0 150 0 0,0 0 157 0 0,0 0 115 0 0,0 0 97 0 0,0 0 24 0 0,0 0-43 0 0,0 0-76 0 0,0-18 688 0 0,0 1-3335 0 0,3 248 6427 0 0,11 116-3373 0 0,-4-99-945 0 0,-6-215 98 0 0,-2-32-1563 0 0,-2-21-4132 0 0,0 12 1524 0 0,0 3-1506 0 0</inkml:trace>
  <inkml:trace contextRef="#ctx0" brushRef="#br0" timeOffset="16337.789">4363 11555 10050 0 0,'0'0'1741'0'0,"0"0"-649"0"0,0 0-164 0 0,0 0-201 0 0,0 0-436 0 0,0 0-493 0 0,0 0-531 0 0,0 0-389 0 0,0 0-81 0 0,0 0 258 0 0,0 0 483 0 0,0 0 538 0 0,-7-5 388 0 0,5 3-442 0 0,2 1 9 0 0,-1 0 0 0 0,0 0-1 0 0,0 0 1 0 0,1 0-1 0 0,-1 1 1 0 0,0-1-1 0 0,0 0 1 0 0,0 0-1 0 0,0 1 1 0 0,0-1 0 0 0,0 1-1 0 0,0-1 1 0 0,0 1-1 0 0,0-1 1 0 0,0 1-1 0 0,0-1 1 0 0,0 1 0 0 0,0 0-1 0 0,0 0 1 0 0,0 0-1 0 0,0 0 1 0 0,-1-1-1 0 0,1 1 1 0 0,0 1-1 0 0,0-1 1 0 0,0 0 0 0 0,0 0-1 0 0,0 0 1 0 0,-1 1-1 0 0,1-1 1 0 0,0 0-1 0 0,0 1 1 0 0,0-1 0 0 0,0 1-1 0 0,0-1 1 0 0,0 1-1 0 0,0 0 1 0 0,0-1-1 0 0,1 1 1 0 0,-1 0 0 0 0,0 0-1 0 0,0-1 1 0 0,0 1-1 0 0,1 0 1 0 0,-1 0-1 0 0,1 0 1 0 0,-1 0-1 0 0,0 0 1 0 0,1 0 0 0 0,0 0-1 0 0,-1 0 1 0 0,1 0-1 0 0,-1 0 1 0 0,1 1-1 0 0,0-1 1 0 0,0 1-31 0 0,-119 154 1443 0 0,405-428-3405 0 0,-221 346 4425 0 0,-47-60-2330 0 0,0-1 1 0 0,1-1-1 0 0,0-1 0 0 0,1-1 0 0 0,1 0 0 0 0,-1-2 0 0 0,1 0 0 0 0,1-1 0 0 0,-1-1 0 0 0,1-2 0 0 0,0 0 0 0 0,1-1 0 0 0,-1-1 0 0 0,8-1-133 0 0,-300 51 1497 0 0,224-40-1989 0 0,-77 24-404 0 0,47-3-7626 0 0,66-26 692 0 0</inkml:trace>
  <inkml:trace contextRef="#ctx0" brushRef="#br0" timeOffset="18194.738">11096 11266 3049 0 0,'0'0'1009'0'0,"0"0"229"0"0,0 0 165 0 0,0 0-26 0 0,0 0-170 0 0,0 0-264 0 0,0 0-289 0 0,0 0-306 0 0,0 0-315 0 0,0 0-261 0 0,0 0-136 0 0,0 0 53 0 0,0 0 195 0 0,3-9 226 0 0,-3 10-93 0 0,1 0 0 0 0,-1 0 0 0 0,1 0 0 0 0,-1 0 0 0 0,0 0 0 0 0,1 0 1 0 0,-1 0-1 0 0,1 0 0 0 0,0 0 0 0 0,-1 0 0 0 0,1 0 0 0 0,0 0 1 0 0,0-1-1 0 0,0 1 0 0 0,-1 0 0 0 0,1-1 0 0 0,0 1 0 0 0,0 0 0 0 0,0-1 1 0 0,0 1-1 0 0,0-1 0 0 0,0 1 0 0 0,0-1 0 0 0,0 0 0 0 0,0 1 1 0 0,0-1-1 0 0,0 0 0 0 0,1 0 0 0 0,-1 0 0 0 0,0 0 0 0 0,0 0 0 0 0,0 0 1 0 0,0 0-1 0 0,0 0 0 0 0,0 0 0 0 0,0 0 0 0 0,0-1 0 0 0,0 1 1 0 0,0-1-1 0 0,1 1 0 0 0,-1 0 0 0 0,-1-1 0 0 0,1 0 0 0 0,0 1 0 0 0,0-1 1 0 0,0 1-1 0 0,0-1 0 0 0,0 0 0 0 0,0 0 0 0 0,-1 0 0 0 0,1 1 0 0 0,0-1 1 0 0,-1 0-1 0 0,1 0 0 0 0,-1 0 0 0 0,1 0 0 0 0,-1 0 0 0 0,1 0-17 0 0,69 121 501 0 0,-5 3-1 0 0,-6 3 1 0 0,-5 2-1 0 0,1 23-500 0 0,-10-18 55 0 0,9 37 127 0 0,8-4-1 0 0,8-2 0 0 0,47 76-181 0 0,-115-234 32 0 0,1 0-1 0 0,0 0 1 0 0,1 0-1 0 0,-1-1 1 0 0,1 1-1 0 0,0-1 1 0 0,1 0-1 0 0,-1 0 1 0 0,1 0 0 0 0,0 0-1 0 0,0-1 1 0 0,1 0-1 0 0,-1 0 1 0 0,1 0-1 0 0,0-1 1 0 0,0 0 0 0 0,0 0-1 0 0,4 1-31 0 0,-6-7 172 0 0,-1 0 0 0 0,1 0-1 0 0,-1-1 1 0 0,0 1 0 0 0,0-1 0 0 0,0 0-1 0 0,0 0 1 0 0,-1 0 0 0 0,0 0 0 0 0,0 0-1 0 0,0 0 1 0 0,0-1 0 0 0,0 1 0 0 0,-1-1-1 0 0,0 1 1 0 0,0-1 0 0 0,0 0-1 0 0,-1 1 1 0 0,1-1 0 0 0,-1 0 0 0 0,0 1-1 0 0,-1-1 1 0 0,1 0 0 0 0,-1 0-172 0 0,2-2 128 0 0,17-348 845 0 0,-14 194-725 0 0,7 1 1 0 0,7 0-1 0 0,16-48-248 0 0,-32 198 14 0 0,17-84 152 0 0,4 1-1 0 0,4 1 0 0 0,4 1 0 0 0,35-68-165 0 0,-64 153-93 0 0,0 1 0 0 0,0-1 1 0 0,0 1-1 0 0,0 0 0 0 0,1 0 0 0 0,0 0 1 0 0,0 0-1 0 0,1 0 0 0 0,-1 0 0 0 0,1 1 1 0 0,0 0-1 0 0,0 0 0 0 0,1 0 0 0 0,-1 0 1 0 0,1 1-1 0 0,-1-1 0 0 0,1 1 0 0 0,0 0 1 0 0,1 1-1 0 0,-1-1 0 0 0,0 1 0 0 0,1 0 1 0 0,-1 1-1 0 0,1-1 0 0 0,0 1 0 0 0,-1 0 1 0 0,1 0-1 0 0,0 1 0 0 0,0 0 0 0 0,-1 0 1 0 0,1 0-1 0 0,0 1 0 0 0,0-1 0 0 0,-1 2 1 0 0,1-1-1 0 0,0 0 0 0 0,-1 1 0 0 0,1 0 1 0 0,-1 1-1 0 0,0-1 0 0 0,0 1 0 0 0,4 2 93 0 0,44 60-5036 0 0,-33-14-1222 0 0,-15-28 290 0 0</inkml:trace>
  <inkml:trace contextRef="#ctx0" brushRef="#br0" timeOffset="19613.611">12534 12400 4961 0 0,'0'0'875'0'0,"0"0"-83"0"0,0 0-42 0 0,0 0-173 0 0,0 0-252 0 0,0 0-233 0 0,0 0-289 0 0,0 0-246 0 0,0 0-158 0 0,0 0-123 0 0,0 0 101 0 0,0 0 263 0 0,-2-4 337 0 0,-2-7 610 0 0,7 21 55 0 0,15 43 578 0 0,2 6-419 0 0,10 44 236 0 0,53 124 61 0 0,-60-198-1002 0 0,-23-28 35 0 0,1 0 0 0 0,0 0 0 0 0,-1 0 1 0 0,1 1-1 0 0,0-1 0 0 0,0 0 0 0 0,-1 0 0 0 0,1 0 0 0 0,0 0 1 0 0,0-1-1 0 0,0 1 0 0 0,0 0 0 0 0,0 0 0 0 0,1 0 0 0 0,-1-1 1 0 0,0 1-1 0 0,0-1 0 0 0,0 1 0 0 0,1-1 0 0 0,-1 1 0 0 0,0-1 0 0 0,0 0 1 0 0,1 0-1 0 0,-1 1 0 0 0,0-1 0 0 0,1 0 0 0 0,-1 0 0 0 0,0 0 1 0 0,1-1-1 0 0,-1 1 0 0 0,0 0 0 0 0,1 0 0 0 0,-1-1 0 0 0,0 1 1 0 0,0-1-1 0 0,0 1 0 0 0,1-1 0 0 0,-1 1 0 0 0,0-1 0 0 0,0 0 1 0 0,0 1-1 0 0,0-1 0 0 0,0 0 0 0 0,0 0 0 0 0,0 0 0 0 0,0 0 0 0 0,0 0 1 0 0,0 0-1 0 0,-1 0 0 0 0,1 0 0 0 0,0 0 0 0 0,-1-1 0 0 0,1 1 1 0 0,-1 0-1 0 0,1 0 0 0 0,-1-1 0 0 0,0 1 0 0 0,1 0 0 0 0,-1 0 1 0 0,0-1-1 0 0,0 1-131 0 0,34-311 2852 0 0,-31 299-2845 0 0,51-128-3 0 0,-49 139-591 0 0,0 0-1 0 0,0 0 1 0 0,0 1-1 0 0,0 0 1 0 0,1 0 0 0 0,-1 0-1 0 0,0 0 1 0 0,1 1-1 0 0,-1 0 1 0 0,0 0 0 0 0,0 0-1 0 0,1 1 1 0 0,-1 0-1 0 0,0 0 1 0 0,0 0 0 0 0,1 0-1 0 0,-1 1 1 0 0,0 0-1 0 0,-1 0 1 0 0,1 1 0 0 0,0-1-1 0 0,0 1 588 0 0,8 5-3511 0 0,-6-2-1801 0 0</inkml:trace>
  <inkml:trace contextRef="#ctx0" brushRef="#br0" timeOffset="20044.318">13165 12465 8298 0 0,'0'0'176'0'0,"0"0"-228"0"0,0 0-394 0 0,0 0-454 0 0,0 0-277 0 0,0 0 199 0 0,0 0 414 0 0,0 0 596 0 0,0 0 552 0 0,0 0 287 0 0,0 0 88 0 0,0 0 20 0 0,0 0-2 0 0,1 12-78 0 0,56 246 3062 0 0,-54-254-3873 0 0,-1-1 0 0 0,0 1-1 0 0,1-1 1 0 0,0 1 0 0 0,-1-1 0 0 0,1 0 0 0 0,1-1 0 0 0,-1 1 0 0 0,0 0-1 0 0,1-1 1 0 0,-1 0 0 0 0,1 1 0 0 0,0-2 0 0 0,-1 1 0 0 0,1 0 0 0 0,0-1-1 0 0,0 1 1 0 0,0-1 0 0 0,1 0 0 0 0,-1-1 0 0 0,0 1 0 0 0,0-1 0 0 0,0 0-1 0 0,1 0 1 0 0,-1 0 0 0 0,0 0 0 0 0,0-1 0 0 0,0 0 0 0 0,1 1-1 0 0,-1-2 1 0 0,0 1 0 0 0,1-1-88 0 0,123-61 723 0 0,-121 58-732 0 0,1-1 0 0 0,-1 0 0 0 0,-1 0 1 0 0,1 0-1 0 0,-1-1 0 0 0,0 0 0 0 0,-1 0 0 0 0,0 0 0 0 0,0-1 1 0 0,0 1-1 0 0,-1-1 0 0 0,0-1 0 0 0,-1 1 0 0 0,0 0 0 0 0,0-1 1 0 0,0 0-1 0 0,-1 1 0 0 0,-1-1 0 0 0,0 0 0 0 0,0 0 0 0 0,0 0 1 0 0,-1 0-1 0 0,-1 0 0 0 0,1 0 0 0 0,-2 0 0 0 0,1 0 0 0 0,-1 0 1 0 0,0 0-1 0 0,-1 1 0 0 0,0-1 0 0 0,0 1 0 0 0,-1 0 0 0 0,0 0 1 0 0,-1 0-1 0 0,0 0 0 0 0,0 1 0 0 0,0 0 0 0 0,-1 0 0 0 0,0 0 1 0 0,0 0-1 0 0,-1 1 0 0 0,0 1 0 0 0,0-1 0 0 0,0 1 0 0 0,-1 0 1 0 0,0 0-1 0 0,0 1 0 0 0,-7-3 9 0 0,-29 13-3631 0 0,46 54-8411 0 0,1-50 10986 0 0</inkml:trace>
  <inkml:trace contextRef="#ctx0" brushRef="#br0" timeOffset="20460.397">14106 12640 15219 0 0,'0'0'871'0'0,"0"0"-1290"0"0,0 0-430 0 0,0 0 123 0 0,0 0 282 0 0,0 0 246 0 0,0 0 150 0 0,0 0 44 0 0,0 0 30 0 0,0 0 14 0 0,0 0 18 0 0,0 0 48 0 0,0 0 38 0 0,1 14 30 0 0,3 40 30 0 0,-3-52-134 0 0,-1 0 0 0 0,1 0 0 0 0,0 0 0 0 0,0 0 0 0 0,0-1 0 0 0,0 1 0 0 0,0 0 0 0 0,0 0 0 0 0,1-1 0 0 0,-1 1 0 0 0,1-1 0 0 0,-1 1 0 0 0,1-1 0 0 0,-1 1 0 0 0,1-1 0 0 0,0 0 0 0 0,0 0 0 0 0,-1 0 0 0 0,1 0 0 0 0,0 0 0 0 0,0 0 0 0 0,0 0 0 0 0,0-1 0 0 0,0 1 0 0 0,0-1 0 0 0,0 0 0 0 0,1 1 0 0 0,-1-1 0 0 0,0 0 0 0 0,0 0 0 0 0,0 0 0 0 0,0 0 0 0 0,0-1 0 0 0,0 1 0 0 0,0-1 0 0 0,0 1 0 0 0,1-1-70 0 0,4 1 281 0 0,-2-1-273 0 0,1 1 0 0 0,-1 0 0 0 0,1-1 0 0 0,-1 0 0 0 0,0-1 0 0 0,0 1 0 0 0,1-1 0 0 0,-1 0-1 0 0,0 0 1 0 0,-1 0 0 0 0,1-1 0 0 0,0 0 0 0 0,-1 0 0 0 0,1 0 0 0 0,-1 0 0 0 0,0-1 0 0 0,0 1 0 0 0,0-1 0 0 0,-1 0 0 0 0,1-1 0 0 0,-1 1 0 0 0,0 0 0 0 0,0-1 0 0 0,-1 0 0 0 0,1 0-1 0 0,-1 0 1 0 0,0 0 0 0 0,0 0 0 0 0,-1 0 0 0 0,1 0 0 0 0,-1 0 0 0 0,0-1 0 0 0,-1 1 0 0 0,1-2-8 0 0,0-1-62 0 0,-1 0-1 0 0,1 0 1 0 0,-1 0-1 0 0,-1 0 1 0 0,1 0 0 0 0,-1 0-1 0 0,-1 0 1 0 0,1 0-1 0 0,-2 0 1 0 0,1 0-1 0 0,-1 1 1 0 0,0-1 0 0 0,0 1-1 0 0,-1 0 1 0 0,0 0-1 0 0,0 0 1 0 0,-1 0 0 0 0,0 1-1 0 0,0 0 1 0 0,0 0-1 0 0,-1 0 1 0 0,0 0-1 0 0,-1 1 63 0 0,-5-2-16 0 0,0 0-1 0 0,0 1 1 0 0,-1 1-1 0 0,0 0 0 0 0,0 1 1 0 0,0 0-1 0 0,-1 1 1 0 0,1 0-1 0 0,-1 1 1 0 0,0 1-1 0 0,0 0 0 0 0,1 1 1 0 0,-1 0-1 0 0,0 2 1 0 0,0-1-1 0 0,1 1 0 0 0,-1 1 1 0 0,1 1-1 0 0,0 0 1 0 0,0 0-1 0 0,0 1 1 0 0,0 1-1 0 0,-4 3 17 0 0,14-7-22 0 0,1 1 0 0 0,-1 0-1 0 0,0 0 1 0 0,1 0 0 0 0,0 0 0 0 0,0 0 0 0 0,0 0 0 0 0,0 1-1 0 0,0-1 1 0 0,0 1 0 0 0,1-1 0 0 0,0 1 0 0 0,0 0-1 0 0,0-1 1 0 0,0 1 0 0 0,0 0 0 0 0,1 0 0 0 0,0 0 0 0 0,0-1-1 0 0,0 1 1 0 0,0 0 0 0 0,0 0 0 0 0,1 0 0 0 0,0 0 0 0 0,0-1-1 0 0,0 1 1 0 0,0 0 0 0 0,0-1 0 0 0,1 1 0 0 0,0-1-1 0 0,-1 1 1 0 0,1-1 0 0 0,1 0 0 0 0,-1 0 0 0 0,0 0 0 0 0,1 0-1 0 0,-1 0 1 0 0,1 0 0 0 0,0-1 0 0 0,0 1 0 0 0,0-1-1 0 0,0 0 1 0 0,1 0 0 0 0,-1 0 0 0 0,0 0 0 0 0,1-1 0 0 0,0 1-1 0 0,-1-1 1 0 0,1 0 0 0 0,0 0 0 0 0,-1 0 0 0 0,1-1 0 0 0,0 1-1 0 0,3-1 23 0 0,96 24-8668 0 0,-77-19 3056 0 0</inkml:trace>
  <inkml:trace contextRef="#ctx0" brushRef="#br0" timeOffset="20713.121">14781 12324 12955 0 0,'0'0'1156'0'0,"0"0"-42"0"0,0 0-330 0 0,0 0-530 0 0,0 0-486 0 0,0 0-441 0 0,0 0-173 0 0,0 0 136 0 0,0 0 294 0 0,0 0 405 0 0,0 0 271 0 0,0 0 108 0 0,0 0 9 0 0,-2 12-29 0 0,11 293 1190 0 0,-8-299-1643 0 0,2 10-258 0 0,-2-26-7952 0 0,-1 5 832 0 0</inkml:trace>
  <inkml:trace contextRef="#ctx0" brushRef="#br0" timeOffset="20932.045">14483 12257 14851 0 0,'0'0'3197'0'0,"0"0"-1930"0"0,0 0-655 0 0,0 0-376 0 0,0 0-248 0 0,0 0-60 0 0,0 0 15 0 0,28-10 35 0 0,92-33-4 0 0,46 32 38 0 0,-70 7 184 0 0,-5 1-913 0 0,-32 5-2710 0 0,-31 5-4376 0 0,-20-4-432 0 0</inkml:trace>
  <inkml:trace contextRef="#ctx0" brushRef="#br0" timeOffset="21165.78">15395 12198 7842 0 0,'0'0'5185'0'0,"0"0"-5172"0"0,0 0-1232 0 0,0 0 190 0 0,0 0 718 0 0,0 0 872 0 0,0 0 361 0 0,0 0 153 0 0,0 0 68 0 0,0 0-35 0 0,17 30-160 0 0,51 94-264 0 0,-47-25 287 0 0,-24-74-728 0 0,-5 90 886 0 0,1 3-1646 0 0,13-42-8274 0 0,-3-66-1166 0 0</inkml:trace>
  <inkml:trace contextRef="#ctx0" brushRef="#br0" timeOffset="23044.336">131 308 16932 0 0,'0'0'108'0'0,"0"0"-103"0"0,0 0-48 0 0,0 0-358 0 0,0 0-751 0 0,0 0-702 0 0,0 0-123 0 0,0 0 329 0 0,0 0 769 0 0,0 0 733 0 0,-10 33 183 0 0,-46 214 144 0 0,-7 1268 1378 0 0,61-1414-1340 0 0,50 3604 3802 0 0,86-555-2870 0 0,40-69 3191 0 0,-150-2671-3788 0 0,-18 1 1 0 0,-18-1-1 0 0,-44 253-554 0 0,56-662 1 0 0,-4 6-43 0 0,2 0 1 0 0,-1 1-1 0 0,1 0 1 0 0,0 0-1 0 0,1 0 1 0 0,0 0-1 0 0,0 0 1 0 0,1 0-1 0 0,0 0 1 0 0,0 0-1 0 0,1 0 1 0 0,0 0-1 0 0,0-1 1 0 0,1 1-1 0 0,0 0 1 0 0,0 0-1 0 0,1-1 1 0 0,0 1-1 0 0,0-1 1 0 0,1 0-1 0 0,0 0 1 0 0,0 0-1 0 0,1-1 1 0 0,0 1-1 0 0,0-1 1 0 0,0 0 0 0 0,1 0-1 0 0,0-1 1 0 0,0 0-1 0 0,0 0 1 0 0,1 0-1 0 0,2 1 42 0 0,17 2-31 0 0,0-1-1 0 0,0-1 1 0 0,1-2 0 0 0,0 0-1 0 0,0-2 1 0 0,0-1 0 0 0,0-1-1 0 0,0-1 1 0 0,0-1 0 0 0,0-2-1 0 0,-1-1 1 0 0,1-1 0 0 0,-1-1-1 0 0,3-2 32 0 0,723-186-1129 0 0,-334 143 1059 0 0,2 19 1 0 0,1 17-1 0 0,214 28 70 0 0,-445-9 29 0 0,1862 16 2267 0 0,112-97-2296 0 0,1921-224 583 0 0,1982 164 136 0 0,-5332 149-468 0 0,373 66-251 0 0,-754-19-1086 0 0,-388-59-12364 0 0,15-3 5094 0 0</inkml:trace>
  <inkml:trace contextRef="#ctx0" brushRef="#br0" timeOffset="24086.179">1154 796 15611 0 0,'0'0'-677'0'0,"0"0"-303"0"0,0 0 27 0 0,37-4 397 0 0,237-19 460 0 0,-9 27 296 0 0,167 0 255 0 0,101-25-455 0 0,1392-232 82 0 0,-1228 146 78 0 0,734-86 1821 0 0,6 62 0 0 0,181 59-1981 0 0,1378 148 320 0 0,-2689-63-308 0 0,2117 64-56 0 0,-338-124 160 0 0,-1421 24-200 0 0,-657 21-10 0 0,-1 1-1 0 0,1 0 1 0 0,-1 0 0 0 0,1 1 0 0 0,-1 0-1 0 0,1 0 1 0 0,-1 1 0 0 0,1 0 0 0 0,-1 0-1 0 0,1 0 1 0 0,-1 1 0 0 0,0 0 0 0 0,0 1 0 0 0,0 0-1 0 0,0 0 1 0 0,0 0 0 0 0,-1 1 0 0 0,1 0-1 0 0,-1 0 1 0 0,0 1 0 0 0,0 0 0 0 0,-1 0-1 0 0,1 0 1 0 0,-1 0 0 0 0,0 1 0 0 0,-1 0 0 0 0,1 0-1 0 0,-1 1 1 0 0,-1-1 0 0 0,1 1 0 0 0,-1 0-1 0 0,1 1 95 0 0,-6 10-79 0 0,0 0-1 0 0,-1 0 0 0 0,-1 0 0 0 0,0 0 1 0 0,-2-1-1 0 0,0 0 0 0 0,-1 0 0 0 0,0 0 1 0 0,-1-1-1 0 0,-6 8 80 0 0,-34 84 107 0 0,29-17 231 0 0,5 0 1 0 0,3 1-1 0 0,4 1 0 0 0,4 0 1 0 0,5 0-1 0 0,3-1 1 0 0,5 1-1 0 0,3-1 1 0 0,15 45-339 0 0,306 1449 2858 0 0,-321-1530-2786 0 0,203 817 1085 0 0,236 1129-25 0 0,-218-225 352 0 0,-27 977-1484 0 0,-142-1717 222 0 0,-60-947-232 0 0,2 77-90 0 0,7-1-1 0 0,7-1 1 0 0,7-1-1 0 0,8-1 1 0 0,14 23 100 0 0,18-26-1750 0 0,-41-110-1394 0 0,4-4-3527 0 0,-10-21-4757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1:24.284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6876 5815 17996 0 0,'0'0'1463'0'0,"0"0"-1551"0"0,0 0-660 0 0,0 0-525 0 0,0 0-100 0 0,0 0 321 0 0,0 0 405 0 0,0 0 509 0 0,0 0 205 0 0,-5 29 10 0 0,-48 227 133 0 0,-227 554 989 0 0,278-808-1145 0 0,1 0-1 0 0,0 1 1 0 0,0 0 0 0 0,0-1 0 0 0,0 1 0 0 0,0 0 0 0 0,0-1-1 0 0,1 1 1 0 0,-1 0 0 0 0,1 0 0 0 0,0 0 0 0 0,0-1 0 0 0,0 1 0 0 0,0 0-1 0 0,1 0 1 0 0,-1 0 0 0 0,1-1 0 0 0,-1 1 0 0 0,1 0 0 0 0,0-1 0 0 0,0 1-1 0 0,0 0 1 0 0,0-1 0 0 0,1 1 0 0 0,-1-1 0 0 0,1 0 0 0 0,0 1-1 0 0,-1-1 1 0 0,1 0 0 0 0,0 0 0 0 0,0 0 0 0 0,0 0 0 0 0,1-1 0 0 0,-1 1-1 0 0,0 0 1 0 0,1-1 0 0 0,-1 0 0 0 0,1 1 0 0 0,-1-1 0 0 0,1 0-1 0 0,0-1 1 0 0,-1 1 0 0 0,1 0 0 0 0,0-1 0 0 0,2 1-54 0 0,32 6 172 0 0,0-1-1 0 0,0-2 1 0 0,1-2-1 0 0,-1-1 1 0 0,1-2 0 0 0,24-4-172 0 0,-56 4 13 0 0,392-22-549 0 0,-396 23 448 0 0,0 0 1 0 0,-1 0-1 0 0,1 0 1 0 0,0 0 0 0 0,0 0-1 0 0,-1 0 1 0 0,1 1-1 0 0,0-1 1 0 0,-1 0-1 0 0,1 1 1 0 0,0 0 0 0 0,-1-1-1 0 0,1 1 1 0 0,-1 0-1 0 0,1 0 1 0 0,-1 0 0 0 0,1 0-1 0 0,-1 0 1 0 0,0 0-1 0 0,1 0 1 0 0,-1 0-1 0 0,0 1 1 0 0,0-1 0 0 0,0 0-1 0 0,0 1 1 0 0,0-1-1 0 0,0 1 1 0 0,-1-1-1 0 0,1 1 1 0 0,0 0 0 0 0,-1-1-1 0 0,1 1 1 0 0,-1 0 87 0 0,-21 53-10541 0 0,12-46 5344 0 0</inkml:trace>
  <inkml:trace contextRef="#ctx0" brushRef="#br0" timeOffset="447.882">6563 8061 20884 0 0,'0'0'-160'0'0,"0"0"-525"0"0,0 0-159 0 0,0 0 128 0 0,0 0 316 0 0,0 0 436 0 0,0 0 170 0 0,12 27-28 0 0,86 189-72 0 0,-75-166-367 0 0,2 0 0 0 0,3-3-1 0 0,1 0 1 0 0,2-2-1 0 0,5 3 262 0 0,-34-45 45 0 0,-1-1 0 0 0,0 1 0 0 0,1-1 0 0 0,0 0 0 0 0,0 1 0 0 0,0-1 0 0 0,0 0 0 0 0,0 0 0 0 0,0 0 0 0 0,0 0 0 0 0,1 0 0 0 0,-1-1 0 0 0,1 1 0 0 0,-1-1 0 0 0,1 0 0 0 0,0 1 0 0 0,-1-1 0 0 0,1 0 0 0 0,0-1 0 0 0,0 1 0 0 0,0 0 0 0 0,0-1 0 0 0,-1 0 0 0 0,1 1 0 0 0,0-1 0 0 0,0 0 0 0 0,0-1 0 0 0,0 1 0 0 0,0 0 0 0 0,0-1 0 0 0,0 0 0 0 0,0 1 0 0 0,-1-1 0 0 0,1 0 0 0 0,0-1 0 0 0,-1 1 0 0 0,1 0 0 0 0,-1-1 0 0 0,1 0 0 0 0,-1 1 0 0 0,1-1 0 0 0,-1 0 0 0 0,0 0 0 0 0,0 0 0 0 0,0 0 0 0 0,0-1 0 0 0,-1 1 0 0 0,1-1 0 0 0,0 1 0 0 0,-1-1 0 0 0,0 1 0 0 0,0-1 0 0 0,1 0 0 0 0,-2 0 0 0 0,1 1 0 0 0,0-1 0 0 0,0 0 0 0 0,-1-1-45 0 0,43-117 839 0 0,-12 40-746 0 0,-3-1 0 0 0,-4-1 0 0 0,12-86-93 0 0,-33 115-1015 0 0,-5 54-9187 0 0,-4 8 4058 0 0,6-3 2479 0 0</inkml:trace>
  <inkml:trace contextRef="#ctx0" brushRef="#br0" timeOffset="1251.111">7045 9408 11843 0 0,'0'0'1058'0'0,"0"0"-615"0"0,0 0-332 0 0,0 0 2 0 0,0 0 18 0 0,0 0-76 0 0,0 0-101 0 0,0 0-87 0 0,0 0-64 0 0,0 0-18 0 0,0 0-19 0 0,0-4-98 0 0,-1 2 247 0 0,1 0 0 0 0,-1 0-1 0 0,0 1 1 0 0,1-1 0 0 0,-1 0-1 0 0,0 1 1 0 0,0-1 0 0 0,0 1-1 0 0,-1-1 1 0 0,1 1 0 0 0,0-1 0 0 0,0 1-1 0 0,-1 0 1 0 0,1 0 0 0 0,-1 0-1 0 0,1 0 1 0 0,-1 0 0 0 0,0 0-1 0 0,1 0 1 0 0,-1 0 0 0 0,0 0-1 0 0,1 1 1 0 0,-1-1 0 0 0,0 1-1 0 0,0-1 1 0 0,0 1 0 0 0,0 0-1 0 0,1 0 1 0 0,-1 0 0 0 0,0 0-1 0 0,0 0 1 0 0,0 0 0 0 0,0 0 0 0 0,0 1-1 0 0,1-1 1 0 0,-1 1 0 0 0,0-1-1 0 0,0 1 1 0 0,1 0 0 0 0,-2 0 85 0 0,-24 6-26 0 0,1 1 0 0 0,0 1 0 0 0,1 1 0 0 0,0 1 0 0 0,1 2 0 0 0,0 0 0 0 0,-13 11 26 0 0,18-13 96 0 0,-1 0 102 0 0,1 1-1 0 0,0 0 0 0 0,0 2 1 0 0,1 0-1 0 0,1 1 1 0 0,1 0-1 0 0,0 2 0 0 0,-2 3-197 0 0,17-18-5 0 0,0 0 0 0 0,0 0-1 0 0,0 0 1 0 0,0 1-1 0 0,0-1 1 0 0,1 0 0 0 0,-1 0-1 0 0,1 0 1 0 0,0 1 0 0 0,0-1-1 0 0,0 0 1 0 0,0 1-1 0 0,0-1 1 0 0,0 0 0 0 0,0 0-1 0 0,1 1 1 0 0,-1-1 0 0 0,1 0-1 0 0,0 0 1 0 0,-1 0-1 0 0,1 0 1 0 0,0 0 0 0 0,0 0-1 0 0,1 0 1 0 0,-1 0 0 0 0,0 0-1 0 0,1 0 1 0 0,-1 0-1 0 0,1-1 1 0 0,-1 1 0 0 0,1-1-1 0 0,0 1 1 0 0,0-1 0 0 0,-1 1-1 0 0,1-1 1 0 0,1 0 5 0 0,77 45 391 0 0,130 11 60 0 0,-172-51-391 0 0,0 3 1 0 0,-1 0-1 0 0,0 3 1 0 0,-1 1-1 0 0,29 15-60 0 0,-61-27 59 0 0,0 0-1 0 0,0 1 1 0 0,-1 0 0 0 0,1-1-1 0 0,-1 1 1 0 0,1 0 0 0 0,-1 1-1 0 0,0-1 1 0 0,0 0 0 0 0,0 1-1 0 0,0 0 1 0 0,0 0 0 0 0,0 0-1 0 0,-1 0 1 0 0,0 0-1 0 0,1 1 1 0 0,-1-1 0 0 0,0 0-1 0 0,-1 1 1 0 0,1 0 0 0 0,-1-1-1 0 0,1 1 1 0 0,-1 0 0 0 0,0 0-1 0 0,-1 0 1 0 0,1 0 0 0 0,-1 0-1 0 0,1 0 1 0 0,-1 0 0 0 0,-1 0-1 0 0,1 0 1 0 0,0 0-1 0 0,-1 0 1 0 0,0 0 0 0 0,0-1-1 0 0,0 1 1 0 0,0 0 0 0 0,-1 0-1 0 0,1-1 1 0 0,-3 4-59 0 0,-19 22 296 0 0,-1 0 1 0 0,-2-2-1 0 0,0-1 0 0 0,-2-1 1 0 0,-1-2-1 0 0,0 0 0 0 0,-3-2-296 0 0,-26 23 8 0 0,-62 43-293 0 0,10-7-2699 0 0,41-23-4296 0 0,54-45 1772 0 0</inkml:trace>
  <inkml:trace contextRef="#ctx0" brushRef="#br0" timeOffset="1813.292">6926 10980 16355 0 0,'0'0'-221'0'0,"0"0"152"0"0,0 0 81 0 0,0 30-31 0 0,1 233-684 0 0,6-160-113 0 0,6 136-8319 0 0,-12-165 9175 0 0,0-1 3447 0 0,43-169-1558 0 0,-18 59-1790 0 0,1 0 1 0 0,2 1-1 0 0,1 2 1 0 0,1 1-1 0 0,3 1 1 0 0,0 2-1 0 0,2 2 1 0 0,1 1 0 0 0,2 1-140 0 0,-31 20-87 0 0,118-133-1322 0 0,-90 23 5081 0 0,-36 116-3222 0 0,0 0-163 0 0,0 0-186 0 0,0 0-198 0 0,6 23-484 0 0,2 3 683 0 0,76 282 550 0 0,-69-203-3999 0 0,-13 0-3750 0 0,-4-91 4782 0 0,0-5-132 0 0</inkml:trace>
  <inkml:trace contextRef="#ctx0" brushRef="#br0" timeOffset="3288.738">7609 13955 19396 0 0,'0'0'578'0'0,"0"0"-308"0"0,0 0 30 0 0,-5 33-166 0 0,-13 108-174 0 0,16-126-186 0 0,0 0-1 0 0,1 0 1 0 0,1 0 0 0 0,1 0 0 0 0,0 1 0 0 0,0-1-1 0 0,2 0 1 0 0,0-1 0 0 0,0 1 0 0 0,2 0 0 0 0,0-1-1 0 0,0 0 1 0 0,7 11 226 0 0,-8-18-741 0 0,1-1-1 0 0,-1 0 0 0 0,1 0 1 0 0,1 0-1 0 0,-1-1 0 0 0,1 1 1 0 0,0-1-1 0 0,0 0 0 0 0,0-1 0 0 0,1 0 1 0 0,-1 0-1 0 0,1 0 0 0 0,0-1 1 0 0,1 0-1 0 0,2 1 742 0 0,52-5-6058 0 0,-42-44 5025 0 0,-50-73 1552 0 0,-41 12-12 0 0,3 3 3387 0 0,19-6 4372 0 0,48 106-8251 0 0,1 0 1 0 0,-1 0-1 0 0,1 1 1 0 0,0-1 0 0 0,0 0-1 0 0,0 0 1 0 0,1 1-1 0 0,-1-1 1 0 0,1 0 0 0 0,-1 1-1 0 0,1-1 1 0 0,0 0-1 0 0,0 1 1 0 0,0-1-1 0 0,1 1 1 0 0,-1-1 0 0 0,0 1-1 0 0,1 0 1 0 0,-1 0-1 0 0,1-1 1 0 0,0 1 0 0 0,0 0-1 0 0,0 0 1 0 0,0 1-1 0 0,0-1 1 0 0,0 0-1 0 0,1 1 1 0 0,-1-1 0 0 0,1 1-1 0 0,-1 0 1 0 0,1 0-1 0 0,-1 0 1 0 0,1 0-1 0 0,-1 0 1 0 0,1 0 0 0 0,0 1-1 0 0,-1 0 1 0 0,1-1-1 0 0,3 1-15 0 0,118-13 328 0 0,-122 13-266 0 0,18-3 23 0 0,0 1 0 0 0,0 1 1 0 0,0 1-1 0 0,0 1 0 0 0,0 1 0 0 0,0 0 0 0 0,0 2 0 0 0,-1 0 0 0 0,1 1 0 0 0,-1 1 0 0 0,0 1 1 0 0,-1 0-1 0 0,1 2 0 0 0,-2 0 0 0 0,1 1 0 0 0,-1 1 0 0 0,-1 0 0 0 0,0 1 0 0 0,0 1 0 0 0,-1 0 0 0 0,-1 1 1 0 0,-1 1-1 0 0,0 0 0 0 0,0 1 0 0 0,-2 1 0 0 0,0 0 0 0 0,3 6-85 0 0,-9-8 113 0 0,-1-1 0 0 0,0 0-1 0 0,-1 1 1 0 0,0 0 0 0 0,-1 0 0 0 0,-1 0-1 0 0,0 0 1 0 0,-1 0 0 0 0,-1 0 0 0 0,0 0-1 0 0,-1 0 1 0 0,-1 0 0 0 0,0-1 0 0 0,-1 1 0 0 0,-1-1-1 0 0,0 0 1 0 0,-1 0 0 0 0,0 0 0 0 0,-1-1-1 0 0,-1 0 1 0 0,0 0 0 0 0,-7 8-113 0 0,-15 18 336 0 0,-2-1 1 0 0,-2-2-1 0 0,-1-1 1 0 0,-2-1-1 0 0,-1-2 1 0 0,-14 7-337 0 0,-300 183-688 0 0,226-166-2796 0 0,-2-11-4128 0 0,85-33-1066 0 0</inkml:trace>
  <inkml:trace contextRef="#ctx0" brushRef="#br0" timeOffset="2347.734">7150 12480 15011 0 0,'0'0'4441'0'0,"0"0"-3322"0"0,0 0-1120 0 0,0 0-398 0 0,0 0-268 0 0,0 0-160 0 0,0 0-41 0 0,0 0 61 0 0,0 0 80 0 0,0 0 18 0 0,0 0-162 0 0,0 0-286 0 0,3 13-246 0 0,12 101-1410 0 0,-23-26 5491 0 0,3-65-2507 0 0,2 1 1 0 0,0 0-1 0 0,1 0 1 0 0,2 0-1 0 0,0 0 0 0 0,1 0 1 0 0,2-1-1 0 0,0 1 1 0 0,2 0-1 0 0,1-1 0 0 0,0 0 1 0 0,2 0-1 0 0,0-1 1 0 0,2 0-1 0 0,1 0 0 0 0,0-1 1 0 0,7 8-172 0 0,-10-22 124 0 0,0 0 1 0 0,0 0-1 0 0,1-1 0 0 0,0 0 1 0 0,0-1-1 0 0,0 0 1 0 0,1 0-1 0 0,0-1 0 0 0,0-1 1 0 0,0 1-1 0 0,0-2 1 0 0,1 1-1 0 0,-1-1 0 0 0,1-1 1 0 0,-1 0-1 0 0,1 0 1 0 0,0-1-1 0 0,-1-1 1 0 0,1 0-1 0 0,-1 0 0 0 0,1-1 1 0 0,-1 0-1 0 0,1-1 1 0 0,-1 0-1 0 0,8-4-124 0 0,93-6-339 0 0,-101 12 48 0 0,61 6-2919 0 0,-26 10-7046 0 0,-40-12 6328 0 0</inkml:trace>
  <inkml:trace contextRef="#ctx0" brushRef="#br0" timeOffset="2600.719">7235 12798 21853 0 0,'0'0'1920'0'0,"0"0"-2224"0"0,0 0-672 0 0,0 0-64 0 0,0 0 7 0 0,0 0 337 0 0,0 0 368 0 0,0 0-232 0 0,0 0-768 0 0,191-29-1289 0 0,-148 12-1728 0 0,-11 4-416 0 0,-12 2-1024 0 0</inkml:trace>
  <inkml:trace contextRef="#ctx0" brushRef="#br0" timeOffset="2764.597">7046 12371 21333 0 0,'0'0'520'0'0,"0"0"-560"0"0,0 0-296 0 0,0 0-105 0 0,0 0 129 0 0,0 0 144 0 0,163-5 32 0 0,-104 1-176 0 0,4-2-424 0 0,5-2-768 0 0,6 0-1465 0 0,-17 2-1904 0 0,-19 2-5153 0 0</inkml:trace>
  <inkml:trace contextRef="#ctx0" brushRef="#br0" timeOffset="-966.405">6955 3773 2000 0 0,'0'0'1458'0'0,"0"0"236"0"0,0 0 35 0 0,0 0-223 0 0,-3-25-232 0 0,-11-79-186 0 0,0 64-978 0 0,10 69-1918 0 0,4 130 2830 0 0,22 1014-559 0 0,-8-1048-4076 0 0,-14-125 3580 0 0,0 0 0 0 0,0-1-1 0 0,0 1 1 0 0,0-1 0 0 0,0 1 0 0 0,0 0 0 0 0,0-1 0 0 0,1 1 0 0 0,-1-1 0 0 0,0 1 0 0 0,0 0-1 0 0,0-1 1 0 0,1 1 0 0 0,-1 0 0 0 0,0-1 0 0 0,0 1 0 0 0,1 0 0 0 0,-1 0 0 0 0,0-1 0 0 0,1 1-1 0 0,-1 0 1 0 0,0 0 0 0 0,1-1 0 0 0,-1 1 0 0 0,0 0 0 0 0,1 0 0 0 0,-1 0 0 0 0,1 0 0 0 0,-1 0 0 0 0,0 0-1 0 0,1 0 1 0 0,-1-1 0 0 0,1 1 0 0 0,-1 0 0 0 0,0 0 0 0 0,1 1 0 0 0,-1-1 0 0 0,1 0 0 0 0,-1 0-1 0 0,0 0 1 0 0,1 0 0 0 0,-1 0 0 0 0,1 0 0 0 0,-1 0 0 0 0,0 1 0 0 0,1-1 0 0 0,-1 0 33 0 0,8-45-1011 0 0,-7-23-1931 0 0,-1 43 1528 0 0</inkml:trace>
  <inkml:trace contextRef="#ctx0" brushRef="#br0" timeOffset="-719.032">6473 4009 6913 0 0,'0'0'4121'0'0,"0"0"-1946"0"0,0 0-822 0 0,0 0-616 0 0,0 0-423 0 0,0 0-136 0 0,0 0-26 0 0,0 0 35 0 0,0 0 109 0 0,29-18 72 0 0,94-57-32 0 0,27 25 176 0 0,-106 43-448 0 0,309-56-265 0 0,-235 55-2658 0 0,-1 9-4107 0 0,-92 3 3488 0 0,-8 1-724 0 0</inkml:trace>
  <inkml:trace contextRef="#ctx0" brushRef="#br0" timeOffset="-468.62">6577 4661 20572 0 0,'0'0'104'0'0,"0"0"-40"0"0,0 0-24 0 0,0 0-184 0 0,0 0-40 0 0,0 0-56 0 0,174-144-16 0 0,-110 136-24 0 0,8 1-176 0 0,11 2-456 0 0,7 0-896 0 0,4 5-1257 0 0,-19 0-1384 0 0,-28 0-4537 0 0</inkml:trace>
  <inkml:trace contextRef="#ctx0" brushRef="#br1" timeOffset="21498.969">1681 2453 9634 0 0,'0'0'1083'0'0,"0"0"-878"0"0,0 0-61 0 0,0 0 79 0 0,0 0 1 0 0,0 0-205 0 0,0 0-398 0 0,0 0-286 0 0,0 0-62 0 0,0 0 157 0 0,0 0 250 0 0,1-21 204 0 0,5-60 74 0 0,-6 80 36 0 0,0 0 1 0 0,1 0 0 0 0,-1 0 0 0 0,0-1 0 0 0,1 1 0 0 0,-1 0 0 0 0,1 0 0 0 0,-1 0 0 0 0,1 0 0 0 0,0 0 0 0 0,-1 1-1 0 0,1-1 1 0 0,0 0 0 0 0,-1 0 0 0 0,1 0 0 0 0,0 0 0 0 0,0 1 0 0 0,0-1 0 0 0,0 0 0 0 0,0 1 0 0 0,0-1 0 0 0,0 1-1 0 0,0-1 1 0 0,0 1 0 0 0,0 0 0 0 0,0-1 0 0 0,0 1 0 0 0,0 0 0 0 0,0 0 0 0 0,1-1 0 0 0,-1 1 0 0 0,0 0 0 0 0,0 0-1 0 0,0 0 1 0 0,0 1 0 0 0,0-1 0 0 0,0 0 0 0 0,1 0 0 0 0,-1 1 0 0 0,0-1 0 0 0,0 0 0 0 0,0 1 0 0 0,0-1 0 0 0,0 1-1 0 0,0-1 1 0 0,0 1 0 0 0,0 0 0 0 0,0-1 0 0 0,-1 1 0 0 0,1 0 0 0 0,0 0 0 0 0,0 0 0 0 0,-1-1 0 0 0,1 1 0 0 0,0 0 0 0 0,-1 0-1 0 0,1 0 1 0 0,-1 0 0 0 0,1 0 0 0 0,-1 0 5 0 0,12 22 326 0 0,-1 0 0 0 0,-2 0 0 0 0,0 1 0 0 0,-2 0 0 0 0,0 1 0 0 0,-2-1 0 0 0,0 1 0 0 0,-1 11-326 0 0,-2-21 90 0 0,17 154 1006 0 0,-7 1 0 0 0,-11 149-1096 0 0,-1-135 259 0 0,0-162-249 0 0,65 2192 3652 0 0,125 42-2819 0 0,30-238-496 0 0,-202-1870-482 0 0,19 180 243 0 0,-15 3 0 0 0,-18 277-108 0 0,-12-483-88 0 0,7 1 1 0 0,5 0-1 0 0,5 0 1 0 0,6-1-1 0 0,5 0 1 0 0,5-2-1 0 0,30 81 88 0 0,119 304-1248 0 0,-149-346-1922 0 0,-23-92-6433 0 0,-2-65 5738 0 0</inkml:trace>
  <inkml:trace contextRef="#ctx0" brushRef="#br1" timeOffset="21852.159">2350 13658 13971 0 0,'0'0'-51'0'0,"0"0"-766"0"0,0 0-501 0 0,0 0 50 0 0,0 0 557 0 0,0 0 663 0 0,0 0 391 0 0,0 0 181 0 0,31-1 91 0 0,102-4 40 0 0,38-36 1778 0 0,48-13 764 0 0,325-66-1541 0 0,-473 110-1602 0 0,0 4 0 0 0,0 3-1 0 0,0 2 1 0 0,62 9-54 0 0,-60-13-2314 0 0,-30-50-5661 0 0,-36 31 3910 0 0,-1 5-977 0 0</inkml:trace>
  <inkml:trace contextRef="#ctx0" brushRef="#br1" timeOffset="22132.013">2281 3073 48 0 0,'0'0'-48'0'0,"0"0"48"0"0,0-181 0 0 0,0 117 0 0 0,2 6 0 0 0,2 17 0 0 0,-2 15 0 0 0</inkml:trace>
  <inkml:trace contextRef="#ctx0" brushRef="#br1" timeOffset="22866.018">2271 2118 1816 0 0,'0'0'1585'0'0,"0"0"234"0"0,0 0-63 0 0,0 0-213 0 0,0 0-209 0 0,0 0-290 0 0,-29-17-137 0 0,-90-50-71 0 0,40 37 1403 0 0,68 28-6298 0 0,123 43 5075 0 0,-56-42-798 0 0,0-3 0 0 0,-1-2 1 0 0,0-3-1 0 0,0-2 0 0 0,-1-2 1 0 0,0-3-1 0 0,-1-2 0 0 0,-1-3 1 0 0,-1-1-1 0 0,-1-3 0 0 0,8-7-218 0 0,17-4 78 0 0,423-190-517 0 0,-497 228 453 0 0,1 0 0 0 0,-1 1-1 0 0,1-1 1 0 0,-1 0 0 0 0,0 0-1 0 0,0 1 1 0 0,0-1 0 0 0,0 1-1 0 0,0-1 1 0 0,-1 1 0 0 0,1-1-1 0 0,-1 1 1 0 0,1-1 0 0 0,-1 1-1 0 0,0 0 1 0 0,0-1-1 0 0,0 1 1 0 0,-1-1 0 0 0,1 1-1 0 0,-1-1 1 0 0,1 1 0 0 0,-1-1-1 0 0,0 1 1 0 0,0-1 0 0 0,0 1-1 0 0,0-1 1 0 0,0 0 0 0 0,0 0-1 0 0,-1 1 1 0 0,1-1 0 0 0,-1 0-1 0 0,0 0 1 0 0,1 0 0 0 0,-1-1-1 0 0,0 1 1 0 0,-2 1-14 0 0,-3 11-126 0 0,-31 87 273 0 0,3 2-1 0 0,5 1 1 0 0,5 1 0 0 0,4 1 0 0 0,5 1 0 0 0,4 0 0 0 0,4 57-147 0 0,21 307 469 0 0,21-1 1 0 0,50 194-470 0 0,-51-407 146 0 0,53 391 8 0 0,144 1307-115 0 0,-195-1562-30 0 0,115 1555 2065 0 0,-138-1150 2109 0 0,-36 43-4183 0 0,22-801 80 0 0,-7 841 375 0 0,18-777-393 0 0,5-1 0 0 0,4-1-1 0 0,30 94-61 0 0,-41-176-1273 0 0,-8-38-1905 0 0,-8-36-1674 0 0,-4-21-3156 0 0,8 46 1785 0 0</inkml:trace>
  <inkml:trace contextRef="#ctx0" brushRef="#br0" timeOffset="26557.58">2208 3468 1800 0 0,'0'0'857'0'0,"0"0"101"0"0,0 0 28 0 0,0 0-130 0 0,0 0-218 0 0,0 0-208 0 0,0 0-156 0 0,0 0-84 0 0,0 0-88 0 0,0 0-142 0 0,-16-5-58 0 0,-50-13 5 0 0,49 14 60 0 0,17 4 107 0 0,0 0 163 0 0,0 0 172 0 0,0 0 106 0 0,36 0 1068 0 0,32 8-1280 0 0,1-3 0 0 0,0-3 0 0 0,0-3 0 0 0,0-3 1 0 0,0-3-1 0 0,54-13-303 0 0,347-92-1571 0 0,-575 118 3058 0 0,3 18-1900 0 0,1 5 1 0 0,1 4 0 0 0,2 4 0 0 0,-37 23 412 0 0,-1-2-34 0 0,95-42 76 0 0,-27 11 201 0 0,1 2 0 0 0,2 3 0 0 0,1 3-1 0 0,-16 14-242 0 0,77-47 1 0 0,1 0 0 0 0,-1-1 0 0 0,0 1 0 0 0,1 0 0 0 0,-1 0 0 0 0,1 0-1 0 0,-1 1 1 0 0,1-1 0 0 0,0 1 0 0 0,0-1 0 0 0,0 1 0 0 0,1 0 0 0 0,-1 0 0 0 0,0-1-1 0 0,1 1 1 0 0,0 0 0 0 0,0 0 0 0 0,0 1 0 0 0,0-1 0 0 0,0 0 0 0 0,1 0-1 0 0,-1 0 1 0 0,1 1 0 0 0,0-1 0 0 0,0 0 0 0 0,0 0 0 0 0,0 1 0 0 0,1-1 0 0 0,-1 0-1 0 0,1 0 1 0 0,0 0 0 0 0,0 0 0 0 0,0 1 0 0 0,0-1 0 0 0,1-1 0 0 0,-1 1 0 0 0,1 0-1 0 0,-1 0 1 0 0,1 0 0 0 0,0-1 0 0 0,0 1 0 0 0,1-1 0 0 0,-1 0 0 0 0,0 1 0 0 0,1-1-1 0 0,-1 0 1 0 0,1 0 0 0 0,0-1 0 0 0,0 1 0 0 0,0-1 0 0 0,0 1 0 0 0,1-1-1 0 0,25 15 126 0 0,1-1 1 0 0,1-2-1 0 0,1-1 1 0 0,0-2-1 0 0,0-1 1 0 0,0-1 0 0 0,1-2-1 0 0,1-2 1 0 0,-1 0-1 0 0,0-3 1 0 0,1 0-1 0 0,-1-2 1 0 0,18-4-127 0 0,-33 5 38 0 0,97-9-437 0 0,-1-4 0 0 0,0-5 0 0 0,-2-6 1 0 0,40-15 398 0 0,-106 27-155 0 0,-77 20 1992 0 0,-150 43-1947 0 0,-539 257 150 0 0,762-288-1646 0 0,7-10 2216 0 0,1-2-1 0 0,1-2 1 0 0,-1-2-1 0 0,1-2 1 0 0,28-4-610 0 0,257-32-416 0 0,-185 15-1011 0 0,49-1-4825 0 0,-137 14 449 0 0</inkml:trace>
  <inkml:trace contextRef="#ctx0" brushRef="#br0" timeOffset="28770.585">2713 11912 19860 0 0,'0'0'172'0'0,"0"0"306"0"0,0 0-94 0 0,0 0-296 0 0,0 0-274 0 0,0 0-228 0 0,0 0-332 0 0,0 0-359 0 0,0 0 16 0 0,0 0 235 0 0,0 0 385 0 0,4-9 441 0 0,-3 6 35 0 0,1 0 0 0 0,-1 0 0 0 0,1 0-1 0 0,0 0 1 0 0,-1 0 0 0 0,1 1 0 0 0,1-1 0 0 0,-1 0-1 0 0,0 1 1 0 0,1 0 0 0 0,-1 0 0 0 0,1 0-1 0 0,0 0 1 0 0,-1 0 0 0 0,1 0 0 0 0,0 1-1 0 0,0-1 1 0 0,0 1 0 0 0,1 0 0 0 0,-1 0-1 0 0,0 0 1 0 0,0 0 0 0 0,1 0 0 0 0,-1 1-1 0 0,0 0 1 0 0,1 0 0 0 0,-1 0 0 0 0,0 0-1 0 0,2 0-6 0 0,173-4 28 0 0,0 8 0 0 0,83 16-28 0 0,-200-15-22 0 0,248 14-1313 0 0,-308-19 1307 0 0,0 0-1 0 0,-1 0 1 0 0,1 0 0 0 0,0 1-1 0 0,-1-1 1 0 0,1 0 0 0 0,0 0-1 0 0,-1 0 1 0 0,1 1 0 0 0,-1-1-1 0 0,1 0 1 0 0,0 1 0 0 0,-1-1 0 0 0,1 1-1 0 0,-1-1 1 0 0,1 0 0 0 0,-1 1-1 0 0,1-1 1 0 0,-1 1 0 0 0,1-1-1 0 0,-1 1 1 0 0,1 0 0 0 0,-1-1-1 0 0,0 1 1 0 0,1-1 0 0 0,-1 1 0 0 0,0 0-1 0 0,0-1 1 0 0,0 1 0 0 0,1 0-1 0 0,-1-1 1 0 0,0 1 0 0 0,0 0-1 0 0,0-1 1 0 0,0 1 0 0 0,0 0-1 0 0,0 0 1 0 0,0-1 0 0 0,0 1 0 0 0,0 0-1 0 0,-1-1 1 0 0,1 1 0 0 0,0 0-1 0 0,0-1 1 0 0,-1 1 0 0 0,1-1-1 0 0,0 1 1 0 0,-1 0 0 0 0,1-1-1 0 0,0 1 1 0 0,-1-1 0 0 0,1 1 0 0 0,-1-1-1 0 0,1 1 1 0 0,-1-1 0 0 0,1 1-1 0 0,-1-1 1 0 0,1 0 0 0 0,-1 1-1 0 0,0-1 1 0 0,1 0 0 0 0,-1 1-1 0 0,1-1 1 0 0,-1 0 0 0 0,0 0-1 0 0,1 1 1 0 0,-1-1 0 0 0,0 0 0 0 0,0 0 28 0 0,-51 36 324 0 0,46-32-512 0 0,-502 275-269 0 0,26 8 4378 0 0,482-286-3946 0 0,0 0-1 0 0,-1 0 1 0 0,1 0 0 0 0,0 0 0 0 0,0 0-1 0 0,0 1 1 0 0,0-1 0 0 0,0 0 0 0 0,0 0-1 0 0,0 0 1 0 0,0 0 0 0 0,0 0 0 0 0,1 0-1 0 0,-1 0 1 0 0,0 0 0 0 0,1 0 0 0 0,-1 0-1 0 0,1 0 1 0 0,-1 0 0 0 0,1 0 0 0 0,-1 0-1 0 0,1 0 1 0 0,0 0 0 0 0,-1 0 0 0 0,1 0-1 0 0,0 0 1 0 0,0-1 0 0 0,0 1 0 0 0,0 0-1 0 0,-1-1 1 0 0,1 1 0 0 0,0-1 0 0 0,0 1-1 0 0,0-1 1 0 0,0 1 0 0 0,1-1 0 0 0,-1 0-1 0 0,0 1 1 0 0,0-1 0 0 0,0 0 0 0 0,0 0-1 0 0,0 0 1 0 0,0 0 25 0 0,5 3 43 0 0,67 34 39 0 0,1-4 0 0 0,2-3 0 0 0,1-3 0 0 0,1-3 0 0 0,2-4 0 0 0,64 7-82 0 0,157 43-2095 0 0,-175-20 135 0 0,-125-50 1983 0 0,0 1 0 0 0,0 0 0 0 0,0-1 0 0 0,0 1 0 0 0,0 0 0 0 0,-1 0 0 0 0,1 0 0 0 0,0 0 0 0 0,0 0 0 0 0,-1 0 0 0 0,1 0 0 0 0,0 0 0 0 0,-1 0 0 0 0,1 0 0 0 0,-1 0 0 0 0,1 1 0 0 0,-1-1 0 0 0,0 0 0 0 0,1 0 0 0 0,-1 1 0 0 0,0-1 0 0 0,0 0 0 0 0,0 0 0 0 0,0 0 0 0 0,0 1 0 0 0,0-1 0 0 0,0 0 0 0 0,-1 0 0 0 0,1 1 0 0 0,0-1 0 0 0,-1 0 0 0 0,1 0 0 0 0,-1 0 0 0 0,1 0 0 0 0,-1 1 0 0 0,1-1 0 0 0,-1 0 0 0 0,0 0 0 0 0,0 0 0 0 0,1 0 0 0 0,-1-1 0 0 0,0 1 0 0 0,0 0 0 0 0,0 0 1 0 0,0 0-1 0 0,0-1 0 0 0,0 1 0 0 0,-1 0-23 0 0,-59 38 1856 0 0,54-36-1707 0 0,-185 89 1862 0 0,47-23-5736 0 0,144-69 59 0 0,1 0-669 0 0,0 0-1087 0 0</inkml:trace>
  <inkml:trace contextRef="#ctx0" brushRef="#br0" timeOffset="30739.372">1851 11965 5697 0 0,'0'0'342'0'0,"0"0"-740"0"0,0 0-551 0 0,0 0-189 0 0,0 0 249 0 0,0 0 463 0 0,0 0 358 0 0,0 0 139 0 0,0 0 28 0 0,0 0 26 0 0,0 0 42 0 0,5 4 17 0 0,72 31 1923 0 0,-79-30 2826 0 0,-18 12-3608 0 0,-380 308 857 0 0,-100 22-1572 0 0,643-294 212 0 0,-82-21-341 0 0,1-3-1 0 0,2-3 1 0 0,1-2-1 0 0,0-3 0 0 0,5-3-480 0 0,335 85 787 0 0,-420-93-852 0 0,-13-5-4133 0 0,6-4-3632 0 0,18-3 1938 0 0</inkml:trace>
  <inkml:trace contextRef="#ctx0" brushRef="#br0" timeOffset="31192.255">1590 12242 7818 0 0,'0'0'-775'0'0,"0"0"-139"0"0,0 0-39 0 0,0 0 339 0 0,0 0 633 0 0,0 0 266 0 0,0 0 123 0 0,0 0 126 0 0,0 0 61 0 0,0 0 46 0 0,0 28 6 0 0,0 195 1407 0 0,7 385 849 0 0,-6-668 2658 0 0,-8-183-5669 0 0,-2 208-799 0 0,9 35-626 0 0,3 4-3100 0 0,12 16 1751 0 0,-5-9 30 0 0,-2-2-2442 0 0</inkml:trace>
  <inkml:trace contextRef="#ctx0" brushRef="#br0" timeOffset="32241.829">1153 4073 1416 0 0,'0'0'132'0'0,"0"0"-17"0"0,0 0-12 0 0,0 0-14 0 0,0 0-12 0 0,0 0-15 0 0,0 0 4 0 0,0 0 16 0 0,0 0 0 0 0,0 0 33 0 0,0 0 16 0 0,8-20-2 0 0,24-60 27 0 0,-17 57-1531 0 0,-15 24-5 0 0</inkml:trace>
  <inkml:trace contextRef="#ctx0" brushRef="#br0" timeOffset="33113.7">1202 4409 0 0 0,'0'0'903'0'0,"0"0"-604"0"0,0 0-238 0 0,0 0-28 0 0,0 0 3 0 0,0 0 23 0 0,0 0 48 0 0,0 0 113 0 0,0 0 186 0 0,0 0 149 0 0,0 0 161 0 0,0 0 109 0 0,0 0 33 0 0,0-4 19 0 0,0-11-35 0 0,0 11-77 0 0,0 4-132 0 0,0 0-139 0 0,0 0-145 0 0,0 0-118 0 0,0 0-81 0 0,0 0-36 0 0,0 0 0 0 0,0 0-4 0 0,0 0 10 0 0,0 0 8 0 0,0 0-18 0 0,0 0-5 0 0,0 0-32 0 0,-23 6 143 0 0,-33 13 215 0 0,0-3 0 0 0,-1-2-1 0 0,0-2 1 0 0,-56 2-431 0 0,-43 10 552 0 0,-273 79 283 0 0,399-100 537 0 0,42-10-2005 0 0,130-18-2942 0 0,-47 21-3346 0 0,-78 4 3059 0 0</inkml:trace>
  <inkml:trace contextRef="#ctx0" brushRef="#br0" timeOffset="34430.909">409 4578 2905 0 0,'0'0'-104'0'0,"0"0"-44"0"0,0 0-63 0 0,0 0-36 0 0,0 0 20 0 0,0 0 81 0 0,0 0 80 0 0,0 0 69 0 0,0 0 45 0 0,0 0 41 0 0,0 0 59 0 0,0 0 107 0 0,-17 6 135 0 0,-53 18 206 0 0,65-23-318 0 0,0 0 1 0 0,0 0 0 0 0,0 0 0 0 0,0-1 0 0 0,0 0-1 0 0,0 0 1 0 0,-1 0 0 0 0,1 0 0 0 0,0-1 0 0 0,0 0-1 0 0,0 0 1 0 0,1 0 0 0 0,-1-1 0 0 0,0 0-1 0 0,0 0 1 0 0,1 0 0 0 0,-1 0 0 0 0,1-1 0 0 0,0 1-1 0 0,-4-4-278 0 0,-24-11 1425 0 0,20 13-1524 0 0,3 3 298 0 0,1-1-1 0 0,0 1 1 0 0,0-1 0 0 0,0-1 0 0 0,0 1 0 0 0,0-2 0 0 0,0 1 0 0 0,1-1 0 0 0,0 0-1 0 0,0 0 1 0 0,0-1 0 0 0,0 0 0 0 0,0 0 0 0 0,1-1 0 0 0,0 0 0 0 0,0 0-1 0 0,1 0 1 0 0,0-1 0 0 0,0 0 0 0 0,0 0 0 0 0,1 0 0 0 0,0 0 0 0 0,0-1-1 0 0,1 1 1 0 0,0-1 0 0 0,0 0 0 0 0,1 0 0 0 0,0 0 0 0 0,0-3-199 0 0,2-7-70 0 0,0 0 0 0 0,1 0 0 0 0,1 0 0 0 0,1 0 0 0 0,0 0 0 0 0,2 0 0 0 0,0 1 0 0 0,0-1 0 0 0,2 1 0 0 0,0 1 0 0 0,1-1 0 0 0,1 1 0 0 0,0 1 0 0 0,1 0 0 0 0,1 0 0 0 0,0 1 0 0 0,1 0 0 0 0,1 1 0 0 0,0 0 0 0 0,0 1 0 0 0,1 0 0 0 0,1 2 0 0 0,0-1 1 0 0,1 2-1 0 0,-1 0 0 0 0,2 1 0 0 0,-1 0 0 0 0,10-1 70 0 0,-7 3-137 0 0,0 0 1 0 0,1 2 0 0 0,0 0 0 0 0,0 1-1 0 0,0 2 1 0 0,0 0 0 0 0,0 0 0 0 0,0 2-1 0 0,0 1 1 0 0,0 0 0 0 0,0 2 0 0 0,-1 0-1 0 0,1 1 1 0 0,-1 1 0 0 0,0 1 0 0 0,0 0-1 0 0,-1 2 1 0 0,3 1 136 0 0,-14-3 15 0 0,0-1 1 0 0,0 1-1 0 0,-1 0 0 0 0,0 0 1 0 0,0 0-1 0 0,-1 1 0 0 0,0 0 1 0 0,0 0-1 0 0,-1 1 0 0 0,0-1 1 0 0,0 1-1 0 0,-1 0 0 0 0,0 0 1 0 0,-1 0-1 0 0,0 0 0 0 0,0 0 1 0 0,-1 1-1 0 0,0-1 0 0 0,-1 1 1 0 0,0-1-1 0 0,0 1 0 0 0,-1 4-15 0 0,-52 204 843 0 0,24-155-72 0 0,29-63-625 0 0,0 0 18 0 0,0 0-2 0 0,0 0 1 0 0,0 0-18 0 0,0 0-18 0 0,0 0-24 0 0,0 0-30 0 0,0 0-22 0 0,0 0-9 0 0,0 0 12 0 0,0 0 35 0 0,0 0 47 0 0,0 0 58 0 0,0 0 96 0 0,0 0 121 0 0,0 0 127 0 0,0 0 91 0 0,0 0 38 0 0,-55-84 1643 0 0,44 53-2365 0 0,1 0 0 0 0,1-1 1 0 0,3-1-1 0 0,0 1 0 0 0,2-1 1 0 0,1 0-1 0 0,2 0 0 0 0,1 0 1 0 0,2 0-1 0 0,1 0 0 0 0,1 0 0 0 0,2 1 1 0 0,2 0-1 0 0,0 0 0 0 0,3 0 1 0 0,0 1-1 0 0,2 1 0 0 0,11-19 55 0 0,-20 38-120 0 0,1 1-1 0 0,0-1 0 0 0,0 1 0 0 0,1 0 0 0 0,0 1 1 0 0,1 0-1 0 0,0 0 0 0 0,0 0 0 0 0,1 1 0 0 0,0 0 1 0 0,1 0-1 0 0,0 1 0 0 0,0 0 0 0 0,0 1 0 0 0,1 0 1 0 0,0 0-1 0 0,0 1 0 0 0,1 0 0 0 0,-1 1 0 0 0,1 0 1 0 0,0 1-1 0 0,0 0 0 0 0,0 1 0 0 0,0 0 1 0 0,1 1-1 0 0,3 0 121 0 0,6 3-139 0 0,0 2 0 0 0,-1 0 0 0 0,1 1 0 0 0,-1 2 0 0 0,-1 0 1 0 0,1 0-1 0 0,-1 2 0 0 0,-1 1 0 0 0,1 0 0 0 0,-2 1 0 0 0,1 1 1 0 0,-2 0-1 0 0,1 2 0 0 0,-2 0 0 0 0,0 0 0 0 0,-1 2 0 0 0,0 0 1 0 0,8 12 138 0 0,-9-1 41 0 0,-1 1 0 0 0,-2 0 1 0 0,0 0-1 0 0,-2 1 0 0 0,-1 0 1 0 0,-2 0-1 0 0,0 1 0 0 0,-2 0 1 0 0,-1 0-1 0 0,-2 0 0 0 0,-1 0 1 0 0,-2 14-42 0 0,2 9-10 0 0,0-41 111 0 0,0 0 0 0 0,0 1 0 0 0,-2-1 0 0 0,1 0 0 0 0,-2 0 0 0 0,0-1 0 0 0,0 1 0 0 0,-1-1 0 0 0,0 0 1 0 0,-1 0-1 0 0,0 0 0 0 0,-1-1 0 0 0,0 0 0 0 0,0 0 0 0 0,-1-1 0 0 0,-9 8-101 0 0,2 9-2332 0 0,12-8-5356 0 0,3-14 2243 0 0</inkml:trace>
  <inkml:trace contextRef="#ctx0" brushRef="#br0" timeOffset="37165.446">3394 3509 5225 0 0,'0'0'2797'0'0,"0"0"-2085"0"0,0 0-500 0 0,0 0-124 0 0,0 0-216 0 0,0 0-191 0 0,0 0-102 0 0,0 0 95 0 0,0 0 189 0 0,27-9 97 0 0,86-28 29 0 0,73 21-83 0 0,-106 12 56 0 0,-1 3 0 0 0,1 5 0 0 0,-1 2 0 0 0,0 4 0 0 0,-1 3 0 0 0,0 4 0 0 0,-1 4 0 0 0,-1 2 0 0 0,44 22 38 0 0,17 27 503 0 0,-4 5-1 0 0,-3 6 0 0 0,-4 6 0 0 0,20 25-502 0 0,-77-62 236 0 0,85 63-122 0 0,-5 6 0 0 0,-5 7 0 0 0,-6 6 0 0 0,-5 6 0 0 0,-8 6 0 0 0,-5 5 1 0 0,45 82-115 0 0,-69-68-15 0 0,-8 3 0 0 0,-6 4 0 0 0,-9 3 0 0 0,-7 4 0 0 0,-7 2 0 0 0,-9 2 0 0 0,-8 3 0 0 0,-8 1 0 0 0,-8 1 0 0 0,-4 82 15 0 0,-7-16 335 0 0,-11 1 1 0 0,-12-1-1 0 0,-10 0 0 0 0,-12-1 1 0 0,-10-2-1 0 0,-12-1 0 0 0,-48 128-335 0 0,31-178 104 0 0,-10-3-1 0 0,-8-3 0 0 0,-8-5 0 0 0,-8-3 0 0 0,-9-6 0 0 0,-7-4 1 0 0,-7-6-1 0 0,-24 12-103 0 0,-613 606-3409 0 0,330-359-1241 0 0,348-342 2571 0 0,25-25-1066 0 0</inkml:trace>
  <inkml:trace contextRef="#ctx0" brushRef="#br0" timeOffset="38249.868">3380 3026 12195 0 0,'0'0'-718'0'0,"0"0"-218"0"0,0 0-44 0 0,0 0 181 0 0,0 0 345 0 0,0 0 313 0 0,31-11 106 0 0,103-29 6 0 0,66 27 74 0 0,216-1-153 0 0,-123-2 133 0 0,0 12 1 0 0,-1 13-1 0 0,0 13 1 0 0,106 29-26 0 0,-154 2 261 0 0,-3 10 1 0 0,-3 11-1 0 0,-3 11 0 0 0,-4 9 1 0 0,-5 11-1 0 0,-4 9 0 0 0,-5 10 1 0 0,-6 10-1 0 0,63 59-261 0 0,-73-39-34 0 0,-7 8-1 0 0,-8 9 1 0 0,112 136 34 0 0,-216-212-64 0 0,-4 5 0 0 0,-4 2 0 0 0,-5 3 0 0 0,-5 4 0 0 0,-4 2 0 0 0,-5 3 0 0 0,-6 1 0 0 0,12 51 64 0 0,0 59 152 0 0,-11 3 0 0 0,-10 2 0 0 0,-9 2 0 0 0,-11 0-1 0 0,-10 1 1 0 0,-18 193-152 0 0,-1-202 25 0 0,-10-1 0 0 0,-9-1 0 0 0,-10-2 0 0 0,-10-1 0 0 0,-9-3 0 0 0,-38 80-25 0 0,33-149 156 0 0,-6-3 1 0 0,-7-3-1 0 0,-5-3 1 0 0,-7-4-1 0 0,-5-4 1 0 0,-5-4-1 0 0,-69 64-156 0 0,-27 9 31 0 0,-8-8-1 0 0,-8-10 1 0 0,-220 146-31 0 0,-65 3-1356 0 0,-312 146 1356 0 0,-86-9-6798 0 0,750-396 2825 0 0</inkml:trace>
  <inkml:trace contextRef="#ctx0" brushRef="#br0" timeOffset="47207.772">9449 1 0 0 0,'-6'253'0'0'0,"-12"864"0"0"0,45 819 0 0 0,-22-1791 0 0 0,-1 366 113 0 0,-40 280-113 0 0,15-534 1576 0 0,-58 1176 3386 0 0,179 474-4306 0 0,-125-900 678 0 0,20-511-2243 0 0,44 308 909 0 0,27 1183-3027 0 0,-65-1918 3143 0 0,7 227-554 0 0,12 0 0 0 0,13-1 0 0 0,52 196 438 0 0,45 57-3507 0 0,-116-486 3507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2:42.941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1566 16604 0 0,'0'0'3687'0'0,"0"0"-2944"0"0,0 0-846 0 0,0 0-112 0 0,0 0-273 0 0,0 0-388 0 0,0 0-233 0 0,0 0 171 0 0,0 0 259 0 0,0 0 302 0 0,0 0 21 0 0,31-5-434 0 0,196-21-1925 0 0,90 19-5194 0 0,0-10 4191 0 0,1-1 3460 0 0,0 14 0 0 0,23 14 258 0 0,589 91 7417 0 0,55 4-4163 0 0,1116-54-1462 0 0,-1282-48-1460 0 0,6174 236 3930 0 0,-4997-130-3028 0 0,2585 112-230 0 0,-3194-191-734 0 0,697 31-943 0 0,-1717-32-1426 0 0,-246-13-1364 0 0,-3 7-3707 0 0,-84-15 765 0 0</inkml:trace>
  <inkml:trace contextRef="#ctx0" brushRef="#br0" timeOffset="697.034">6220 839 9946 0 0,'0'0'72'0'0,"0"0"255"0"0,0 0 182 0 0,0 0 13 0 0,0 0-205 0 0,0 0-372 0 0,0 0-297 0 0,0 0 20 0 0,0 0 180 0 0,0 0 234 0 0,0 0 200 0 0,-6 22 25 0 0,-22 141 272 0 0,-2 320-316 0 0,10-236-5099 0 0,20-212 2741 0 0,1-20-3264 0 0,3-21 5334 0 0</inkml:trace>
  <inkml:trace contextRef="#ctx0" brushRef="#br0" timeOffset="1112.287">6361 575 16628 0 0,'0'0'533'0'0,"0"0"-953"0"0,0 0-250 0 0,0 0 208 0 0,0 0 260 0 0,0 0 185 0 0,30-15 13 0 0,96-46-17 0 0,76 10-209 0 0,-156 46 153 0 0,143-14 273 0 0,1 8 0 0 0,1 8-1 0 0,-1 9 1 0 0,0 8 0 0 0,-1 8 0 0 0,10 11-196 0 0,-82-12 49 0 0,1084 159 811 0 0,-771-118-2597 0 0,-410-60-1184 0 0,-11-2-5461 0 0,-9 0 4280 0 0</inkml:trace>
  <inkml:trace contextRef="#ctx0" brushRef="#br0" timeOffset="1363.824">9983 0 14603 0 0,'0'0'-209'0'0,"0"0"133"0"0,0 0 92 0 0,0 0 106 0 0,0 0 102 0 0,0 0 3 0 0,0 0-40 0 0,0 0-34 0 0,27 26-31 0 0,81 86-70 0 0,-46 5-390 0 0,-49-61-416 0 0,-2 0 0 0 0,-2 2 0 0 0,-3-1 0 0 0,-3 1-1 0 0,-2-1 1 0 0,-2 1 0 0 0,-3 0 0 0 0,-3-1 0 0 0,-2 0 0 0 0,-3 4 754 0 0,11-60-114 0 0,1-1 1 0 0,-1 1 0 0 0,1-1 0 0 0,0 1 0 0 0,-1-1 0 0 0,1 1 0 0 0,0-1-1 0 0,-1 1 1 0 0,1 0 0 0 0,0-1 0 0 0,0 1 0 0 0,0-1 0 0 0,0 1 0 0 0,-1 0-1 0 0,1-1 1 0 0,0 1 0 0 0,0 0 0 0 0,0-1 0 0 0,0 1 0 0 0,0 0-1 0 0,1-1 1 0 0,-1 1 0 0 0,0 0 0 0 0,0-1 0 0 0,0 1 0 0 0,0-1 0 0 0,1 1-1 0 0,-1 0 1 0 0,0-1 0 0 0,1 1 0 0 0,-1-1 0 0 0,0 1 0 0 0,1-1-1 0 0,-1 1 1 0 0,1-1 0 0 0,-1 1 0 0 0,1-1 0 0 0,-1 0 0 0 0,1 1 0 0 0,-1-1-1 0 0,1 1 1 0 0,-1-1 0 0 0,1 0 0 0 0,-1 0 0 0 0,1 1 0 0 0,0-1 0 0 0,-1 0-1 0 0,1 0 1 0 0,0 0 0 0 0,-1 0 0 0 0,1 0 0 0 0,-1 0 0 0 0,1 1-1 0 0,0-2 1 0 0,-1 1 0 0 0,1 0 0 0 0,0 0 0 0 0,0 0 113 0 0,5-4-979 0 0</inkml:trace>
  <inkml:trace contextRef="#ctx0" brushRef="#br0" timeOffset="2485.196">11598 696 14347 0 0,'0'0'1048'0'0,"0"0"-1052"0"0,0 0-152 0 0,0 0-128 0 0,0 0-296 0 0,0 0-76 0 0,0 0-3 0 0,0 0 178 0 0,0 0 310 0 0,0 0 103 0 0,0 0-4 0 0,0 0-13 0 0,0 0-2 0 0,16-3 12 0 0,86-16 269 0 0,46 24 2121 0 0,838 0-2255 0 0,-570 11-14 0 0,78 26-46 0 0,62 5-2 0 0,149-24 518 0 0,335-46-516 0 0,-362 42-1421 0 0,-638-17 1202 0 0,22 4 202 0 0,1-3 0 0 0,-1-3 0 0 0,0-3 0 0 0,0-2 1 0 0,51-12 16 0 0,-93 10-46 0 0,-2 5 2784 0 0,18 434 52 0 0,-29-299-3093 0 0,23 217-944 0 0,-10-236-2702 0 0,10-4-3408 0 0,-23-87 1309 0 0</inkml:trace>
  <inkml:trace contextRef="#ctx0" brushRef="#br0" timeOffset="3581.868">5471 620 10442 0 0,'0'0'264'0'0,"0"0"315"0"0,0 0 276 0 0,0 0-50 0 0,0 0-135 0 0,0 0-239 0 0,0 0-249 0 0,0 0-175 0 0,0 0-227 0 0,0 0-235 0 0,0 0-98 0 0,0 0 99 0 0,-20-1 222 0 0,-57-2 246 0 0,75 4-7 0 0,0 0 1 0 0,1-1 0 0 0,-1 1 0 0 0,1 0 0 0 0,-1 0-1 0 0,1 0 1 0 0,-1 0 0 0 0,1 0 0 0 0,-1 0 0 0 0,1 1 0 0 0,0-1-1 0 0,0 0 1 0 0,-1 1 0 0 0,1-1 0 0 0,0 1 0 0 0,1-1-1 0 0,-1 1 1 0 0,0-1 0 0 0,0 1 0 0 0,1 0 0 0 0,-1 0-1 0 0,0-1 1 0 0,1 1 0 0 0,0 0 0 0 0,-1 0 0 0 0,1-1-1 0 0,0 1 1 0 0,0 0 0 0 0,0 0 0 0 0,0 0 0 0 0,1 1-8 0 0,-3 9 48 0 0,-91 401-113 0 0,33-155-4103 0 0,60-258 4089 0 0,-1 0 0 0 0,1-1 0 0 0,0 1-1 0 0,-1 0 1 0 0,1 0 0 0 0,-1 0 0 0 0,1-1-1 0 0,0 1 1 0 0,-1 0 0 0 0,1 0 0 0 0,-1 0 0 0 0,1 0-1 0 0,0 0 1 0 0,-1 0 0 0 0,1 0 0 0 0,-1 0-1 0 0,1 0 1 0 0,0 0 0 0 0,-1 0 0 0 0,1 0-1 0 0,-1 0 1 0 0,1 0 0 0 0,0 1 0 0 0,-1-1-1 0 0,1 0 1 0 0,-1 0 0 0 0,1 0 0 0 0,0 0-1 0 0,-1 1 1 0 0,1-1 0 0 0,0 0 0 0 0,-1 1 79 0 0,-3-47-3779 0 0,7-13 3358 0 0,1 1 0 0 0,4-1 0 0 0,2 1 1 0 0,2 0 0 0 0,5-5 420 0 0,24-131 190 0 0,-36 156 828 0 0,9-42 6458 0 0,-12 79-7397 0 0,0 0-1 0 0,-1 0 1 0 0,1 0-1 0 0,0 1 1 0 0,0-1-1 0 0,0 1 0 0 0,-1-1 1 0 0,1 1-1 0 0,0 0 1 0 0,0 0-1 0 0,0 0 1 0 0,0 0-1 0 0,0 0 1 0 0,-1 0-1 0 0,1 0 1 0 0,0 1-1 0 0,0-1 1 0 0,0 1-1 0 0,-1-1 1 0 0,1 1-1 0 0,0 0 0 0 0,0 0 1 0 0,-1 0-1 0 0,1-1 1 0 0,-1 2-1 0 0,1-1 1 0 0,-1 0-1 0 0,1 0 1 0 0,-1 0-1 0 0,0 1 1 0 0,2 0-79 0 0,34 32-321 0 0,0 1 1 0 0,-2 1 0 0 0,-2 3-1 0 0,-2 0 1 0 0,-1 2 0 0 0,21 39 320 0 0,-15-27-1332 0 0,127 183-4538 0 0,-175-209 15272 0 0,-64-14-6842 0 0,57-11-2074 0 0,-397 74 808 0 0,308-54-4556 0 0,0-1-4297 0 0,96-19 2670 0 0</inkml:trace>
  <inkml:trace contextRef="#ctx0" brushRef="#br0" timeOffset="4263.593">18298 1421 24493 0 0,'0'0'-288'0'0,"0"0"31"0"0,0 0-19 0 0,0 0-179 0 0,0 0-383 0 0,0 0-63 0 0,0 0 51 0 0,0 0 226 0 0,0 0 268 0 0,0 0-87 0 0,12 26-230 0 0,99 202-2865 0 0,18 45-8045 0 0,-164-337 15830 0 0,-12-10-4255 0 0,-51-90-6446 0 0,87 140 5445 0 0,2 7 822 0 0</inkml:trace>
  <inkml:trace contextRef="#ctx0" brushRef="#br0" timeOffset="4571.938">18260 1054 12523 0 0,'0'0'1571'0'0,"0"0"-284"0"0,0 0-271 0 0,0 0-317 0 0,0 0-361 0 0,0 0-350 0 0,0 0-184 0 0,0 0-24 0 0,0 0 67 0 0,0 0 105 0 0,0 0-9 0 0,30-2-47 0 0,101-4-55 0 0,-100 6-34 0 0,0 2 0 0 0,0 1 1 0 0,-1 1-1 0 0,1 1 0 0 0,-1 2 1 0 0,23 8 192 0 0,-10-2-286 0 0,-31-10 193 0 0,13 2-173 0 0,1 1 1 0 0,-1 1 0 0 0,-1 2-1 0 0,0 0 1 0 0,0 2-1 0 0,0 0 1 0 0,-2 1 0 0 0,1 2-1 0 0,-2 0 1 0 0,0 2 0 0 0,2 2 265 0 0,-21-17 69 0 0,-1 1 0 0 0,1 0 0 0 0,0 0 0 0 0,-1 0 0 0 0,1-1 0 0 0,-1 1 0 0 0,0 1 0 0 0,0-1 1 0 0,0 0-1 0 0,0 0 0 0 0,0 0 0 0 0,0 1 0 0 0,0-1 0 0 0,-1 0 0 0 0,1 1 0 0 0,-1-1 1 0 0,0 1-1 0 0,0-1 0 0 0,1 0 0 0 0,-2 1 0 0 0,1-1 0 0 0,0 1 0 0 0,0-1 0 0 0,-1 1 0 0 0,1-1 1 0 0,-1 0-1 0 0,0 1 0 0 0,0-1 0 0 0,0 0 0 0 0,0 0 0 0 0,0 0 0 0 0,0 0 0 0 0,-1 0 0 0 0,1 0 1 0 0,-1 0-1 0 0,1 0 0 0 0,-1 0 0 0 0,0 0 0 0 0,0-1 0 0 0,1 1 0 0 0,-1-1 0 0 0,-2 1-69 0 0,-99 52 1669 0 0,89-49-1821 0 0,-144 51 55 0 0,-3-7-1 0 0,-136 22 98 0 0,182-45-4325 0 0,2 1-3636 0 0,95-22 3992 0 0</inkml:trace>
  <inkml:trace contextRef="#ctx0" brushRef="#br0" timeOffset="5468.259">2142 1979 9042 0 0,'0'0'32'0'0,"0"0"33"0"0,0 0-37 0 0,0 0-269 0 0,0 0-369 0 0,0 0-240 0 0,0 0 37 0 0,0 0 288 0 0,0 0 389 0 0,0 0 299 0 0,0 0 99 0 0,0 0 45 0 0,0 0 28 0 0,7 19 42 0 0,41 149 1064 0 0,-40 98 2982 0 0,-25 222-4423 0 0,9-340 220 0 0,-76 1391-1063 0 0,-49 1004 810 0 0,78-1685-78 0 0,-14 505 2473 0 0,67-1148-2595 0 0,9-1 0 0 0,9 0 1 0 0,10 0-1 0 0,9-3 0 0 0,46 150 233 0 0,-70-322-899 0 0,1-1-1 0 0,2 0 1 0 0,1-1-1 0 0,2-1 1 0 0,2-1-1 0 0,1 0 1 0 0,11 13 899 0 0,-30-46-201 0 0,0 0 1 0 0,0 0-1 0 0,0 0 1 0 0,0-1-1 0 0,0 1 1 0 0,1 0-1 0 0,-1 0 1 0 0,1-1-1 0 0,0 1 1 0 0,-1-1-1 0 0,1 1 1 0 0,0-1-1 0 0,0 0 1 0 0,0 0-1 0 0,0 1 1 0 0,0-1-1 0 0,0-1 1 0 0,0 1-1 0 0,0 0 1 0 0,0 0-1 0 0,0-1 1 0 0,1 1-1 0 0,-1-1 1 0 0,0 0-1 0 0,0 0 1 0 0,0 0-1 0 0,1 0 1 0 0,-1 0-1 0 0,0 0 1 0 0,0 0-1 0 0,1-1 1 0 0,-1 1-1 0 0,0-1 1 0 0,0 0-1 0 0,0 0 1 0 0,0 0-1 0 0,0 0 201 0 0,5-6-16 0 0</inkml:trace>
  <inkml:trace contextRef="#ctx0" brushRef="#br0" timeOffset="5981.792">7214 2181 12539 0 0,'0'0'4433'0'0,"0"0"-3936"0"0,0 0-977 0 0,0 0-4 0 0,0 0-46 0 0,0 0-4 0 0,0 0 106 0 0,0 0 154 0 0,0 0 210 0 0,0 0 267 0 0,-1 36 93 0 0,-3 228 299 0 0,-16 155 342 0 0,-33 129-937 0 0,10-133-86 0 0,-80 1580-3287 0 0,101-1543 3641 0 0,-18 1172 2951 0 0,101 615-3219 0 0,-56-2132-164 0 0,1 55-743 0 0,8 0 0 0 0,6-1 1 0 0,25 84 906 0 0,-6-143-3934 0 0,2-43-2464 0 0,-27-45 2880 0 0</inkml:trace>
  <inkml:trace contextRef="#ctx0" brushRef="#br0" timeOffset="6496.813">13156 1709 14115 0 0,'0'0'5301'0'0,"0"0"-4991"0"0,0 0-1097 0 0,0 0 447 0 0,0 0 501 0 0,4 34 411 0 0,23 236 463 0 0,-30 291-975 0 0,-48 289-60 0 0,29-549-884 0 0,-119 2006-16674 0 0,122-1811 17438 0 0,5 0 4396 0 0,19 395 578 0 0,77 438-3873 0 0,-70-1195-1054 0 0,34 344-797 0 0,30 57 870 0 0,-75-528-55 0 0,61 236-1713 0 0,25-107-5118 0 0,-71-122 4562 0 0</inkml:trace>
  <inkml:trace contextRef="#ctx0" brushRef="#br0" timeOffset="6971.78">21918 2055 19676 0 0,'0'0'1746'0'0,"0"0"-1769"0"0,0 0-450 0 0,0 0 181 0 0,0 0 205 0 0,0 0 218 0 0,0 0 50 0 0,0 0-6 0 0,11 32-18 0 0,57 220 97 0 0,-24 135-880 0 0,-17 3 0 0 0,-17 0 0 0 0,-25 168 626 0 0,-145 1955-17860 0 0,87-1569 14963 0 0,13-2 4103 0 0,-1 789 1443 0 0,70-994-5314 0 0,-8-676 2665 0 0</inkml:trace>
  <inkml:trace contextRef="#ctx0" brushRef="#br0" timeOffset="8771.888">11420 734 14603 0 0,'0'0'1114'0'0,"0"0"-22"0"0,0 0-148 0 0,0 0-238 0 0,0 0-241 0 0,0 0-200 0 0,0 0-178 0 0,0 0-139 0 0,0 0-85 0 0,0 0-79 0 0,0 0-66 0 0,-7-5-14 0 0,-27-25-373 0 0,34 30 303 0 0,52 58-360 0 0,-47-54 699 0 0,0 1 0 0 0,1-1 0 0 0,-1 0 0 0 0,1-1 0 0 0,0 0 0 0 0,0 0 1 0 0,1 0-1 0 0,-1 0 0 0 0,0-1 0 0 0,1 0 0 0 0,-1-1 0 0 0,1 1 1 0 0,0-1-1 0 0,0-1 0 0 0,-1 1 0 0 0,3-1 27 0 0,-7-3 14 0 0,0 0-1 0 0,0 0 1 0 0,0-1-1 0 0,-1 1 1 0 0,1 0-1 0 0,-1-1 1 0 0,0 1-1 0 0,0-1 1 0 0,0 0-1 0 0,0 1 1 0 0,-1-1 0 0 0,1 0-1 0 0,-1 0 1 0 0,0 1-1 0 0,0-1 1 0 0,-1 0-1 0 0,1 1 1 0 0,-1-1-1 0 0,1 0 1 0 0,-2-2-14 0 0,1 1 19 0 0,0 1 1 0 0,-1 0-1 0 0,1-1 1 0 0,-1 1-1 0 0,0 0 1 0 0,0 0-1 0 0,0 0 1 0 0,-1 0 0 0 0,1 1-1 0 0,-1-1 1 0 0,0 0-1 0 0,0 1 1 0 0,0 0-1 0 0,-1 0 1 0 0,1 0-1 0 0,-1 0 1 0 0,1 0-1 0 0,-1 1 1 0 0,0 0-1 0 0,0 0 1 0 0,0 0-1 0 0,0 0 1 0 0,-1 0-1 0 0,1 1 1 0 0,0 0-1 0 0,-1 0 1 0 0,1 0-1 0 0,-1 0 1 0 0,1 1 0 0 0,-1 0-1 0 0,1 0 1 0 0,-1 0-1 0 0,1 0 1 0 0,-1 1-1 0 0,1 0 1 0 0,-1 0-1 0 0,1 0 1 0 0,-1 0-1 0 0,1 1 1 0 0,0 0-1 0 0,0 0 1 0 0,0 0-1 0 0,0 0 1 0 0,0 0-1 0 0,0 1 1 0 0,1 0-1 0 0,-3 2-19 0 0,3 1-6 0 0,0 0-1 0 0,1 0 0 0 0,0 0 0 0 0,0 1 0 0 0,0-1 1 0 0,1 0-1 0 0,0 1 0 0 0,0 0 0 0 0,1-1 1 0 0,0 1-1 0 0,0-1 0 0 0,0 1 0 0 0,1-1 0 0 0,0 1 1 0 0,0-1-1 0 0,1 1 0 0 0,0-1 0 0 0,0 0 1 0 0,0 0-1 0 0,1 0 0 0 0,0 0 0 0 0,0 0 0 0 0,0 0 1 0 0,1-1-1 0 0,0 0 0 0 0,0 0 0 0 0,0 0 0 0 0,1 0 1 0 0,0 0-1 0 0,0-1 0 0 0,0 0 0 0 0,0 0 1 0 0,1 0-1 0 0,-1-1 0 0 0,1 0 0 0 0,0 0 0 0 0,0 0 1 0 0,0-1-1 0 0,0 0 0 0 0,1 0 0 0 0,-1 0 1 0 0,1-1-1 0 0,-1 0 0 0 0,1 0 0 0 0,-1-1 0 0 0,1 0 1 0 0,4 0 6 0 0,79-22-374 0 0,-65 4-2155 0 0,-3-5-3426 0 0,-16 14-2159 0 0</inkml:trace>
  <inkml:trace contextRef="#ctx0" brushRef="#br1" timeOffset="17786.487">6106 2203 0 0 0,'0'0'787'0'0,"0"0"-492"0"0,0 0-213 0 0,0 0-36 0 0,0 0 2 0 0,0 0 14 0 0,0 0 46 0 0,0 0 62 0 0,0 0 52 0 0,0 0 98 0 0,0 0 78 0 0,5-15 53 0 0,18-44 17 0 0,-24 58-480 0 0,1 1 0 0 0,-1 0 1 0 0,0 0-1 0 0,1 0 0 0 0,-1 0 1 0 0,1-1-1 0 0,-1 1 0 0 0,1 0 0 0 0,-1 0 1 0 0,1-1-1 0 0,-1 1 0 0 0,1 0 1 0 0,-1-1-1 0 0,1 1 0 0 0,0 0 0 0 0,-1-1 1 0 0,1 1-1 0 0,0-1 0 0 0,-1 1 1 0 0,1-1-1 0 0,0 1 0 0 0,-1-1 1 0 0,1 1-1 0 0,0-1 0 0 0,0 1 0 0 0,-1-1 1 0 0,1 0-1 0 0,0 1 0 0 0,0-1 1 0 0,0 1-1 0 0,0-1 0 0 0,0 1 1 0 0,0-1-1 0 0,0 0 0 0 0,0 1 0 0 0,0-1 1 0 0,0 1-1 0 0,0-1 0 0 0,1 1 1 0 0,-1-1 11 0 0,-9 21-153 0 0,1 1 1 0 0,1 0 0 0 0,1 0-1 0 0,1 1 1 0 0,1 0 0 0 0,1 0 0 0 0,1 0-1 0 0,1 0 1 0 0,1 0 0 0 0,1 10 152 0 0,40 111 34 0 0,51 187 45 0 0,51 13 292 0 0,-95-244-282 0 0,29 64 363 0 0,8-4 0 0 0,59 80-452 0 0,-94-166 162 0 0,4-3-1 0 0,2-2 0 0 0,63 58-161 0 0,-48-57 285 0 0,4-4 1 0 0,2-2-1 0 0,3-5 0 0 0,46 25-285 0 0,625 301 209 0 0,-664-346-212 0 0,1-4 0 0 0,1-4-1 0 0,2-4 1 0 0,0-4 0 0 0,2-4 0 0 0,0-4-1 0 0,72 1 4 0 0,425 30-152 0 0,349-27 152 0 0,341-18 836 0 0,-1034-16-625 0 0,-1-11-1 0 0,185-47-210 0 0,-389 66 12 0 0,359-75 2095 0 0,383-134-2107 0 0,239-106-1155 0 0,-912 284 964 0 0,171-62-1415 0 0,169-90 1606 0 0,-341 127 419 0 0,-2-4-1 0 0,-4-5 0 0 0,-3-4 0 0 0,-3-5 1 0 0,12-18-419 0 0,-9 10 314 0 0,-23 22-536 0 0,-4-3-1 0 0,-2-3 0 0 0,42-61 223 0 0,50-144 3894 0 0,39-195 159 0 0,-187 449-5551 0 0,11 18-7893 0 0,-22 7 5569 0 0</inkml:trace>
  <inkml:trace contextRef="#ctx0" brushRef="#br1" timeOffset="19183.187">6226 1897 736 0 0,'0'0'135'0'0,"0"0"88"0"0,0 0 153 0 0,0 0 140 0 0,0 0 145 0 0,0 0 130 0 0,0 0 85 0 0,0 0 48 0 0,0 0-29 0 0,0 0-140 0 0,0 0-163 0 0,0 0-186 0 0,0 0-165 0 0,2-3-132 0 0,-1 3-124 0 0,-1-1-1 0 0,0 1 0 0 0,1-1 0 0 0,-1 1 1 0 0,1-1-1 0 0,-1 1 0 0 0,1 0 0 0 0,-1-1 1 0 0,1 1-1 0 0,-1 0 0 0 0,1-1 0 0 0,-1 1 1 0 0,1 0-1 0 0,-1 0 0 0 0,1 0 0 0 0,-1-1 1 0 0,1 1-1 0 0,0 0 0 0 0,-1 0 0 0 0,1 0 1 0 0,-1 0-1 0 0,1 0 0 0 0,0 0 0 0 0,-1 0 1 0 0,1 0-1 0 0,0 0 0 0 0,-1 0 0 0 0,1 0 1 0 0,-1 1-1 0 0,1-1 0 0 0,-1 0 0 0 0,1 0 1 0 0,0 1-1 0 0,-1-1 0 0 0,1 0 0 0 0,-1 1 1 0 0,1-1-1 0 0,-1 0 0 0 0,0 1 0 0 0,1-1 0 0 0,-1 1 1 0 0,1-1-1 0 0,-1 1 0 0 0,0-1 0 0 0,1 1 1 0 0,-1-1-1 0 0,0 1 0 0 0,1-1 0 0 0,-1 1 1 0 0,0-1-1 0 0,0 1 0 0 0,0-1 0 0 0,1 1 1 0 0,-1 0-1 0 0,0-1 0 0 0,0 1 0 0 0,0-1 1 0 0,0 1-1 0 0,0 0 0 0 0,0-1 0 0 0,0 1 1 0 0,0-1-1 0 0,-1 1 0 0 0,1 0 0 0 0,0-1 1 0 0,0 1-1 0 0,0-1 0 0 0,-1 1 16 0 0,6 11 223 0 0,12 26-142 0 0,1-2 0 0 0,2 0 0 0 0,2-1-1 0 0,1-1 1 0 0,1-1 0 0 0,2-1 0 0 0,9 7-81 0 0,179 202 577 0 0,-124-131-160 0 0,4-4 0 0 0,5-5 0 0 0,5-4 0 0 0,3-5 0 0 0,83 53-417 0 0,83 21 807 0 0,6-11 1 0 0,109 33-808 0 0,422 134 1024 0 0,-638-277-892 0 0,1-7 1 0 0,2-8 0 0 0,2-8-1 0 0,0-7 1 0 0,0-8-1 0 0,143-14-132 0 0,-172 6-43 0 0,177-12-133 0 0,217-41 176 0 0,-79 4-96 0 0,-267 35-171 0 0,27 0-494 0 0,-1-10-1 0 0,179-46 762 0 0,1070-349-428 0 0,-1216 344 412 0 0,-4-11-1 0 0,-4-12 1 0 0,-4-9 0 0 0,40-36 16 0 0,22-29 957 0 0,137-111-957 0 0,-399 254-349 0 0,-1-1-1 0 0,-1-3 0 0 0,-2-1 1 0 0,-1-2-1 0 0,0-5 350 0 0,-31 33-5257 0 0,-5 7-147 0 0</inkml:trace>
  <inkml:trace contextRef="#ctx0" brushRef="#br0" timeOffset="31608.577">18359 1853 7058 0 0,'0'0'233'0'0,"0"0"39"0"0,0 0 8 0 0,0 0-33 0 0,0 0-46 0 0,0 0-46 0 0,0 0-62 0 0,0 0-35 0 0,0 0 3 0 0,0 0 7 0 0,0 0 23 0 0,-7-20 43 0 0,-22-60 82 0 0,28 79-163 0 0,0 0 0 0 0,-1-1 0 0 0,1 1 0 0 0,0-1 0 0 0,0 1 0 0 0,0-1 0 0 0,1 1 0 0 0,-1-1-1 0 0,0 0 1 0 0,0 0 0 0 0,1 1 0 0 0,-1-1 0 0 0,1 0 0 0 0,0 0 0 0 0,-1 1 0 0 0,1-1 0 0 0,0 0 0 0 0,0 0 0 0 0,0 0-1 0 0,0 0 1 0 0,1 1 0 0 0,-1-1 0 0 0,0 0 0 0 0,1 0 0 0 0,-1 0 0 0 0,1 1 0 0 0,0-1 0 0 0,0 0 0 0 0,-1 1 0 0 0,1-1-1 0 0,0 1 1 0 0,0-1 0 0 0,1 1 0 0 0,-1-1 0 0 0,0 1 0 0 0,0 0 0 0 0,1-1 0 0 0,-1 1 0 0 0,0 0 0 0 0,1 0 0 0 0,0 0-1 0 0,-1 0 1 0 0,1 0 0 0 0,-1 0 0 0 0,1 1 0 0 0,0-1 0 0 0,0 1 0 0 0,-1-1 0 0 0,1 1 0 0 0,0-1 0 0 0,0 1-1 0 0,0 0 1 0 0,-1 0 0 0 0,2 0-53 0 0,79 25-866 0 0,-30 3 878 0 0,1-3 0 0 0,2-1 0 0 0,0-3 0 0 0,2-3 0 0 0,0-2-1 0 0,0-3 1 0 0,1-2 0 0 0,52 3-12 0 0,62-7 480 0 0,-216 29 1241 0 0,15-19-1662 0 0,-7 9 20 0 0,-2-2 0 0 0,0-2 0 0 0,-2-1 0 0 0,0-2 0 0 0,-1-2 0 0 0,0-2 0 0 0,-2-2 0 0 0,0-1 0 0 0,0-2 0 0 0,-1-3 0 0 0,0-1 0 0 0,0-2 0 0 0,-7-2-79 0 0,36-4-333 0 0,-21-1-1087 0 0,16 6-5214 0 0,17 1 3328 0 0,3-1 459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3:2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0 6977 0 0,'0'0'-185'0'0,"0"0"-156"0"0,0 0-193 0 0,0 0-347 0 0,0 0-262 0 0,0 0 63 0 0,0 0 239 0 0,0 0 407 0 0,0 0 350 0 0,0 0 113 0 0,-2 25-4 0 0,-7 184 103 0 0,-74 2099 3857 0 0,50-1013-2243 0 0,-7 1340 3499 0 0,100 642-859 0 0,-183-1150-3198 0 0,119-2078-1154 0 0,-92 2133 2601 0 0,101-517-2556 0 0,-39-1233-3276 0 0,23-398 714 0 0,5-28-1197 0 0,-1-11-4017 0 0,5-5 3868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3:34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0 0 0,'0'0'0'0'0,"0"0"0"0"0,221-41 0 0 0,-127 27 0 0 0,3 3 0 0 0,5 1 0 0 0,8-1 0 0 0,8 0 0 0 0,4-1 0 0 0,7 2 0 0 0,-32 0 0 0 0,-30 6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3:34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0 0 0,'1318'-48'306'0'0,"1764"55"6776"0"0,-2669 9-8222 0 0,-144 4-2982 0 0,-220-15 1996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3:2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1428 1329 0 0 0,'0'0'336'0'0,"-28"-1"178"0"0,-177-13 1235 0 0,-4-4-979 0 0,71 13-3660 0 0,123 5 2411 0 0</inkml:trace>
  <inkml:trace contextRef="#ctx0" brushRef="#br0" timeOffset="783.79">569 1956 0 0 0,'0'0'27'0'0,"0"0"77"0"0,0 0 33 0 0,4 29 22 0 0,13 96 26 0 0,-30 30 838 0 0,3-116-722 0 0,-75 327 2098 0 0,-95 474 733 0 0,46 174-2887 0 0,20 412-245 0 0,60 410-1180 0 0,73-1416 1802 0 0,29 92-622 0 0,10 167 3904 0 0,-56-641-3480 0 0,3 103 364 0 0,6-1-1 0 0,5 0 1 0 0,8-1-1 0 0,18 55-787 0 0,20-20-2211 0 0,12-6-3328 0 0,-24-57-59 0 0,-38-86 4314 0 0</inkml:trace>
  <inkml:trace contextRef="#ctx0" brushRef="#br0" timeOffset="1031.662">398 11179 2048 0 0,'0'0'1641'0'0,"0"0"-801"0"0,0 0-176 0 0,0 0-360 0 0,0 0-312 0 0,-71 167-96 0 0,65-138-200 0 0,-5-1-152 0 0,7-3-104 0 0,-2 1-176 0 0,3-5 16 0 0,1 1-25 0 0,1-2-135 0 0,1-4 104 0 0,0 1 568 0 0,0-3 208 0 0,0-7 0 0 0</inkml:trace>
  <inkml:trace contextRef="#ctx0" brushRef="#br0" timeOffset="1262.888">306 12067 18812 0 0,'0'0'597'0'0,"0"0"-142"0"0,0 0-247 0 0,0 0-396 0 0,0 0-335 0 0,0 0-183 0 0,0 0 35 0 0,0 0 169 0 0,0 0 254 0 0,0 0 188 0 0,0 0-40 0 0,0 0-133 0 0,29 11-115 0 0,95 32-74 0 0,-27-41-202 0 0,-78-7 503 0 0,136-32-660 0 0,-82 18 648 0 0,1 3-1 0 0,0 2 1 0 0,1 5-1 0 0,48 0 134 0 0,37 22-1175 0 0,-107-3-2009 0 0,-2 3-3374 0 0,-36-10 3464 0 0</inkml:trace>
  <inkml:trace contextRef="#ctx0" brushRef="#br0" timeOffset="-1601.116">2055 353 17132 0 0,'0'0'-647'0'0,"-1"-31"-123"0"0,-4-217 401 0 0,5 175 434 0 0,0 73-729 0 0,0 0-244 0 0,0 0-200 0 0,0 5-1627 0 0,0 24 2860 0 0,-67 651 5469 0 0,-56 1657-2658 0 0,116-617-2737 0 0,10-1319-17 0 0,14 1121 879 0 0,55 757-35 0 0,47-485 258 0 0,-89-1488-722 0 0,24 277 1060 0 0,-23 63-1622 0 0,-27-369 148 0 0,1 106-208 0 0,-22 79 60 0 0,-29 312-210 0 0,14-234-2016 0 0,32-540 2076 0 0,0 0 0 0 0,0-1 0 0 0,0 1-1 0 0,0-1 1 0 0,1 1 0 0 0,-1 0 0 0 0,0-1-1 0 0,0 1 1 0 0,1-1 0 0 0,-1 1 0 0 0,0 0-1 0 0,1-1 1 0 0,-1 1 0 0 0,0 0 0 0 0,1-1-1 0 0,-1 1 1 0 0,0 0 0 0 0,1 0 0 0 0,-1-1-1 0 0,0 1 1 0 0,1 0 0 0 0,-1 0 0 0 0,1 0-1 0 0,-1 0 1 0 0,1 0 0 0 0,-1-1-1 0 0,1 1 1 0 0,-1 0 0 0 0,0 0 0 0 0,1 0-1 0 0,-1 0 1 0 0,1 0 0 0 0,-1 0 0 0 0,1 0-1 0 0,-1 0 1 0 0,1 1 0 0 0,-1-1 0 0 0,0 0-1 0 0,1 0 1 0 0,-1 0 0 0 0,1 0 0 0 0,-1 1-1 0 0,0-1 1 0 0,1 0 0 0 0,-1 0 0 0 0,1 1-1 0 0,-1-1 1 0 0,0 0 0 0 0,1 1 0 0 0,-1-1-1 0 0,0 0 1 0 0,0 1 0 0 0,1-1 0 0 0,-1 0-1 0 0,0 1 1 0 0,0-1 0 0 0,1 1 0 0 0,-1-1-1 0 0,0 0 1 0 0,0 1 0 0 0,0-1-1 0 0,0 1 1 0 0,0 0 150 0 0,24-33-7908 0 0,-15 16 3043 0 0</inkml:trace>
  <inkml:trace contextRef="#ctx0" brushRef="#br0" timeOffset="-248.589">1967 1389 440 0 0,'0'0'-5'0'0,"0"0"43"0"0,0 0 126 0 0,0 0-22 0 0,0 0-86 0 0,0 0-112 0 0,0 0-82 0 0,0 0-42 0 0,0 0-12 0 0,0 0 31 0 0,-22-12 69 0 0,-68-36 76 0 0,21 27 16 0 0,63 21 0 0 0</inkml:trace>
  <inkml:trace contextRef="#ctx0" brushRef="#br0" timeOffset="2187.452">649 11498 11779 0 0,'0'0'2171'0'0,"0"0"-903"0"0,0 0-365 0 0,0 0-375 0 0,0 0-365 0 0,0 0-338 0 0,0 0-335 0 0,0 0-278 0 0,0 0 39 0 0,0 0 205 0 0,0 0 300 0 0,0 0 306 0 0,6-1 88 0 0,12 0 82 0 0,-1 1 1 0 0,0 1-1 0 0,1 0 1 0 0,-1 1-1 0 0,0 1 1 0 0,0 1-1 0 0,0 1 1 0 0,0 0-1 0 0,-1 1 1 0 0,0 1-1 0 0,0 0 1 0 0,0 1-1 0 0,-1 1 1 0 0,-1 0 0 0 0,1 1-1 0 0,-1 1 1 0 0,-1 0-1 0 0,0 1 1 0 0,10 12-233 0 0,101 65 160 0 0,-100-76-167 0 0,1 0 0 0 0,0-2 0 0 0,1-1 0 0 0,0-1 0 0 0,1-1 0 0 0,0-1 0 0 0,6 0 7 0 0,120-1-47 0 0,-136-4-1484 0 0,-32 5-10648 0 0,9-6 7393 0 0</inkml:trace>
  <inkml:trace contextRef="#ctx0" brushRef="#br0" timeOffset="2580.77">520 11415 11626 0 0,'0'0'3747'0'0,"0"0"-2998"0"0,0 0-769 0 0,0 0-225 0 0,0 0-253 0 0,0 0-65 0 0,0 0 25 0 0,0 0 127 0 0,0 0 176 0 0,0 0 85 0 0,13-27 59 0 0,44-85 54 0 0,23 29 117 0 0,-56 68-39 0 0,382-231 582 0 0,-391 238-1004 0 0,54-23 1087 0 0,-22 22-6054 0 0,-47 9 3391 0 0,1 1-2269 0 0,-2 3 2218 0 0,-2-1 1144 0 0</inkml:trace>
  <inkml:trace contextRef="#ctx0" brushRef="#br0" timeOffset="2844.839">940 11127 16932 0 0,'0'0'921'0'0,"0"0"-843"0"0,-2 34-131 0 0,-4 108 123 0 0,43 102-18 0 0,11 31-1864 0 0,-44-216-2469 0 0,-2 1-3669 0 0,-2-54 3993 0 0</inkml:trace>
  <inkml:trace contextRef="#ctx0" brushRef="#br0" timeOffset="4653.946">1408 2679 3129 0 0,'0'0'-794'0'0,"0"0"317"0"0,0 0 414 0 0,0 0 500 0 0,0 0 340 0 0,0 0-151 0 0,0 0-303 0 0,0 0-141 0 0,0 0-48 0 0,0 0-32 0 0,14 27-20 0 0,43 85-31 0 0,-4-47 1105 0 0,-58-69 5859 0 0,-3 1-3482 0 0,-24-8-3981 0 0,15 4 769 0 0,-19-1-232 0 0,1 1 1 0 0,-1 2-1 0 0,0 1 1 0 0,-1 2-1 0 0,1 2 0 0 0,0 1 1 0 0,0 2-1 0 0,-32 6-89 0 0,40-6-19 0 0,-339-2 89 0 0,378-10-4525 0 0,-11-42 8027 0 0,-40 10-3295 0 0,34 37-364 0 0,1-1-1 0 0,-1 1 1 0 0,1-1-1 0 0,0 0 1 0 0,0-1 0 0 0,1 1-1 0 0,-1-1 1 0 0,1 0-1 0 0,0 0 1 0 0,1 0 0 0 0,0 0-1 0 0,0-1 1 0 0,0 1-1 0 0,0-1 1 0 0,1 0 0 0 0,0 0-1 0 0,1 1 1 0 0,0-2-1 0 0,0 1 1 0 0,0 0 0 0 0,1 0-1 0 0,0 0 1 0 0,0 0-1 0 0,2-6 88 0 0,3-7-109 0 0,1 0 0 0 0,1 1-1 0 0,1-1 1 0 0,0 2 0 0 0,2-1-1 0 0,0 1 1 0 0,1 1 0 0 0,1 0-1 0 0,1 0 1 0 0,0 2-1 0 0,1-1 1 0 0,0 2 0 0 0,1 0-1 0 0,11-8 110 0 0,-24 20 32 0 0,0 0-1 0 0,1-1 0 0 0,-1 1 0 0 0,0 0 1 0 0,1 1-1 0 0,-1-1 0 0 0,1 0 0 0 0,-1 1 1 0 0,1-1-1 0 0,0 1 0 0 0,0 0 0 0 0,-1 0 1 0 0,1 0-1 0 0,0 0 0 0 0,0 1 0 0 0,0-1 1 0 0,0 1-1 0 0,0-1 0 0 0,0 1 0 0 0,0 0 1 0 0,0 0-1 0 0,0 1 0 0 0,1-1 0 0 0,-1 1 1 0 0,-1-1-1 0 0,1 1 0 0 0,0 0 0 0 0,0 0 1 0 0,0 0-1 0 0,0 1 0 0 0,-1-1 0 0 0,1 0 1 0 0,0 1-1 0 0,-1 0 0 0 0,1 0 0 0 0,-1 0 1 0 0,0 0-1 0 0,0 0 0 0 0,0 0 0 0 0,0 1 1 0 0,0-1-1 0 0,0 0 0 0 0,-1 1 0 0 0,1 0 1 0 0,-1-1-1 0 0,1 1 0 0 0,-1 0 0 0 0,0 0 1 0 0,0 0-1 0 0,0 0 0 0 0,0 2-31 0 0,7 308 1607 0 0,-15-220-1454 0 0,7-93 77 0 0,0 0 69 0 0,-2-49-634 0 0,0 28 249 0 0,1 0 0 0 0,1-1 0 0 0,0 1 0 0 0,2 0 0 0 0,0 0 0 0 0,1 0-1 0 0,2 0 1 0 0,0 0 0 0 0,1 1 0 0 0,1 0 0 0 0,1 0 0 0 0,0 1 0 0 0,2 0 0 0 0,0 0 0 0 0,1 1 0 0 0,1 0 0 0 0,1 1 0 0 0,1 1 0 0 0,0 0 0 0 0,0 1 0 0 0,2 0 0 0 0,0 1 0 0 0,1 1 0 0 0,0 1 0 0 0,1 0 0 0 0,0 1 0 0 0,1 1 0 0 0,0 1 0 0 0,7-3 86 0 0,-16 8 53 0 0,1 0 0 0 0,-1 1 1 0 0,1 0-1 0 0,-1 1 1 0 0,1 0-1 0 0,0 1 0 0 0,0 0 1 0 0,0 0-1 0 0,0 2 0 0 0,0-1 1 0 0,0 1-1 0 0,-1 0 1 0 0,1 1-1 0 0,0 1 0 0 0,-1 0 1 0 0,1 0-1 0 0,-1 1 1 0 0,0 0-1 0 0,0 1 0 0 0,0 0 1 0 0,-1 0-1 0 0,0 1 1 0 0,0 0-1 0 0,0 1 0 0 0,-1 0 1 0 0,0 1-1 0 0,0-1 0 0 0,-1 1 1 0 0,0 1-1 0 0,6 8-53 0 0,0 11 167 0 0,-1 1-1 0 0,-1 0 0 0 0,-2 1 0 0 0,-1 0 1 0 0,-1 0-1 0 0,-1 1 0 0 0,-2-1 0 0 0,-1 2 1 0 0,-2-1-1 0 0,-1 0 0 0 0,-1 0 0 0 0,-3 13-166 0 0,-27 85 661 0 0,-22-62 1020 0 0,36-68-2807 0 0,17-34-9409 0 0,3 24 2588 0 0</inkml:trace>
  <inkml:trace contextRef="#ctx0" brushRef="#br0" timeOffset="6680.367">2976 3530 4209 0 0,'0'0'-105'0'0,"0"0"-753"0"0,0 0 203 0 0,0 0 396 0 0,27 3 209 0 0,368 38 394 0 0,311 8-2970 0 0,429-34 2626 0 0,-202-40 220 0 0,466-49 1422 0 0,-1337 70-1537 0 0,1484-103 3202 0 0,911-46 1109 0 0,-1625 136-3927 0 0,176 44-489 0 0,-400 24-2365 0 0,-5 33-3686 0 0,-523-69 4288 0 0</inkml:trace>
  <inkml:trace contextRef="#ctx0" brushRef="#br0" timeOffset="7323.521">3779 7349 10146 0 0,'0'0'-163'0'0,"0"0"178"0"0,27 3 159 0 0,157 25 298 0 0,238 47-1966 0 0,1-18 0 0 0,3-19 1 0 0,330-15 1493 0 0,-590-19-379 0 0,1702 25-333 0 0,937-36 5361 0 0,-764-2-684 0 0,-833 50-4620 0 0,-699 22-6696 0 0,-433-51 1671 0 0</inkml:trace>
  <inkml:trace contextRef="#ctx0" brushRef="#br0" timeOffset="7957.185">2792 13534 16564 0 0,'0'0'-62'0'0,"0"0"58"0"0,0 0 322 0 0,0 0 119 0 0,0 0-41 0 0,-25-2-165 0 0,5 0 282 0 0,-56-3-2236 0 0,123 14-263 0 0,94 0 1980 0 0,1-6-1 0 0,0-6 0 0 0,-1-6 0 0 0,45-12 7 0 0,-147 17-19 0 0,3396-289-1747 0 0,-135 233 1446 0 0,-2272 97-1386 0 0,-359 5-4240 0 0,-471-28 1046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8:43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 23101 0 0,'0'0'-152'0'0,"0"0"-256"0"0,0 0 48 0 0,0 0-416 0 0,0 0-481 0 0,0 0 105 0 0,0 0 80 0 0,0 0 224 0 0,0 0 168 0 0,0 0-233 0 0,0 0-327 0 0,0 0-128 0 0,-12-8 15 0 0,12 13-167 0 0,0-2-752 0 0,-2 0-401 0 0,-1-2-2384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8:48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28 1432 0 0,'0'0'431'0'0,"0"0"109"0"0,0 0 99 0 0,0 0 28 0 0,0 0 28 0 0,0 0 59 0 0,0 0 76 0 0,0 0 62 0 0,0 0 47 0 0,0 0 60 0 0,0 0 73 0 0,0 0 8 0 0,0 0-58 0 0,-9 1-161 0 0,-29 4-247 0 0,29-3-243 0 0,9-2-221 0 0,0 0-176 0 0,0 0-116 0 0,51 20-128 0 0,-11-17 521 0 0,1-1 0 0 0,0-2 1 0 0,-1-1-1 0 0,1-3 1 0 0,-1-1-1 0 0,7-3-251 0 0,83-8 115 0 0,95 6 146 0 0,-225 10-234 0 0,0 0 63 0 0,0 0 106 0 0,0 0 94 0 0,-38 8 1125 0 0,-317 1-947 0 0,198-14-504 0 0,102 7 76 0 0,-141-18 1088 0 0,245 2-578 0 0,328 35-533 0 0,-135-30 1011 0 0,-823 39-695 0 0,581-30-358 0 0,0 0-87 0 0,0 0-71 0 0,208 5-1344 0 0,-120 6-4067 0 0,-54-6 713 0 0,-19-3-3777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8:45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211 176 4657 0 0,'0'0'1008'0'0,"0"0"-402"0"0,0 0-214 0 0,0 0-230 0 0,0 0-196 0 0,0 0-17 0 0,0 0 38 0 0,0 0 107 0 0,0 0 125 0 0,0 0 129 0 0,0 0 112 0 0,2 12 2253 0 0,6 34-2389 0 0,-7-47-239 0 0,-1 0 0 0 0,1 0-1 0 0,-1 0 1 0 0,1 0 0 0 0,0 0 0 0 0,-1 0 0 0 0,1 0 0 0 0,0 0-1 0 0,0 0 1 0 0,0 0 0 0 0,0 1 0 0 0,-1-1 0 0 0,1 0 0 0 0,0 1-1 0 0,0-1 1 0 0,0 1 0 0 0,1-1 0 0 0,-1 1 0 0 0,0-1-1 0 0,0 1 1 0 0,0 0 0 0 0,0-1 0 0 0,0 1 0 0 0,0 0 0 0 0,1 0-1 0 0,-1 0 1 0 0,0 0 0 0 0,0 0 0 0 0,0 0 0 0 0,0 0-1 0 0,1 1 1 0 0,-1-1 0 0 0,0 0 0 0 0,0 1 0 0 0,0-1 0 0 0,0 0-1 0 0,0 1 1 0 0,0-1 0 0 0,0 1 0 0 0,0 0 0 0 0,0-1 0 0 0,0 1-1 0 0,0 0 1 0 0,0 0 0 0 0,0-1 0 0 0,-1 1 0 0 0,1 0-1 0 0,0 0 1 0 0,-1 0 0 0 0,1 0 0 0 0,0 0 0 0 0,-1 0 0 0 0,1 0-1 0 0,-1 0 1 0 0,0 0 0 0 0,1 0 0 0 0,-1 1 0 0 0,0 0-85 0 0,3-10 8 0 0,-1 1 1 0 0,-1-1 0 0 0,1 0 0 0 0,-1 0-1 0 0,-1 0 1 0 0,1 0 0 0 0,-2 0-1 0 0,1 0 1 0 0,-1 0 0 0 0,0 0 0 0 0,0 1-1 0 0,-1-1 1 0 0,0 0 0 0 0,-1 1-1 0 0,0-1 1 0 0,0 1 0 0 0,0 0 0 0 0,-1 0-1 0 0,0 0 1 0 0,0 0 0 0 0,-1 1-1 0 0,0 0 1 0 0,0-1 0 0 0,0 2 0 0 0,-1-1-1 0 0,0 1 1 0 0,0 0 0 0 0,-1 0 0 0 0,1 0-1 0 0,-1 1 1 0 0,0 0 0 0 0,0 1-1 0 0,0 0 1 0 0,0 0 0 0 0,-1 0 0 0 0,0 1-1 0 0,1 0 1 0 0,-1 0 0 0 0,0 1-1 0 0,0 0 1 0 0,-3 0-9 0 0,4 3-20 0 0,1 1 0 0 0,0 0 1 0 0,0 0-1 0 0,0 1 0 0 0,0 0 0 0 0,0 0 0 0 0,1 0 0 0 0,0 0 0 0 0,0 1 0 0 0,0 0 1 0 0,0 0-1 0 0,1 0 0 0 0,0 1 0 0 0,0 0 0 0 0,0-1 0 0 0,1 1 0 0 0,0 1 1 0 0,0-1-1 0 0,1 0 0 0 0,-1 1 0 0 0,1-1 0 0 0,1 1 0 0 0,-1 0 0 0 0,1 0 1 0 0,0-1-1 0 0,1 1 0 0 0,0 0 0 0 0,0 0 0 0 0,0 0 0 0 0,1 0 0 0 0,0-1 0 0 0,0 1 1 0 0,1 0-1 0 0,-1 0 0 0 0,2-1 0 0 0,-1 1 0 0 0,1-1 0 0 0,0 1 20 0 0,2 1 42 0 0,0 1 0 0 0,1-1 0 0 0,-1 0 0 0 0,2-1 0 0 0,-1 1 0 0 0,1-1 0 0 0,0-1 0 0 0,0 1 0 0 0,1-1 0 0 0,0 0 0 0 0,0-1 0 0 0,1 0 0 0 0,-1 0-1 0 0,1-1 1 0 0,0 0 0 0 0,0-1 0 0 0,1 0 0 0 0,-1 0 0 0 0,1-1 0 0 0,-1 0 0 0 0,1 0 0 0 0,0-1 0 0 0,0-1 0 0 0,-1 0 0 0 0,1 0 0 0 0,0-1 0 0 0,0 0 0 0 0,-1 0 0 0 0,2-2-42 0 0,-7 2 36 0 0,-1 0 1 0 0,1-1 0 0 0,-1 0 0 0 0,1 0-1 0 0,-1 0 1 0 0,0 0 0 0 0,0 0 0 0 0,0 0-1 0 0,0-1 1 0 0,0 0 0 0 0,-1 1 0 0 0,1-1-1 0 0,-1 0 1 0 0,0-1 0 0 0,0 1 0 0 0,0 0-1 0 0,0 0 1 0 0,0-1 0 0 0,-1 1 0 0 0,1-1-1 0 0,-1 0 1 0 0,0 1 0 0 0,0-1 0 0 0,0 0 0 0 0,-1 0-1 0 0,0 1 1 0 0,1-1 0 0 0,-1 0 0 0 0,0 0-1 0 0,-1 0 1 0 0,1 0 0 0 0,-1 1 0 0 0,0-1-1 0 0,0 0 1 0 0,0 1 0 0 0,0-1 0 0 0,0 0-1 0 0,-1 1 1 0 0,0-1 0 0 0,0 1 0 0 0,0 0-1 0 0,0 0 1 0 0,0 0 0 0 0,0 0 0 0 0,-1 0-1 0 0,0 0 1 0 0,1 0 0 0 0,-3 0-37 0 0,0-3-38 0 0,0 0 1 0 0,0 1-1 0 0,-1 0 0 0 0,1 0 1 0 0,-1 0-1 0 0,-1 1 0 0 0,1 0 1 0 0,-1 0-1 0 0,1 0 1 0 0,-1 1-1 0 0,0 0 0 0 0,0 0 1 0 0,-1 1-1 0 0,1 0 0 0 0,0 0 1 0 0,-1 1-1 0 0,1 0 0 0 0,-4 0 38 0 0,9 4-39 0 0,0 0-1 0 0,1 0 1 0 0,-1 0-1 0 0,1 0 1 0 0,-1 1-1 0 0,1-1 1 0 0,0 0-1 0 0,0 1 1 0 0,0-1-1 0 0,1 1 1 0 0,-1-1-1 0 0,1 1 1 0 0,0-1-1 0 0,0 1 1 0 0,0-1-1 0 0,0 1 0 0 0,1-1 1 0 0,-1 1-1 0 0,1-1 1 0 0,0 0-1 0 0,0 1 1 0 0,0-1-1 0 0,1 0 1 0 0,-1 0-1 0 0,2 2 40 0 0,-1 0 33 0 0,0 1 0 0 0,1-1 0 0 0,0 0 0 0 0,0 0 0 0 0,0-1 1 0 0,0 1-1 0 0,1-1 0 0 0,0 1 0 0 0,0-1 0 0 0,0 0 0 0 0,0-1 0 0 0,1 1 0 0 0,0-1 0 0 0,-1 0 0 0 0,1 0 0 0 0,0 0 0 0 0,1 0 0 0 0,-1-1 0 0 0,0 0 0 0 0,1 0 0 0 0,-1-1 0 0 0,1 0 0 0 0,-1 1 0 0 0,1-2 0 0 0,0 1 0 0 0,0-1 1 0 0,-1 0-1 0 0,1 0 0 0 0,0 0 0 0 0,-1-1 0 0 0,1 0 0 0 0,0 0 0 0 0,-1-1 0 0 0,1 1 0 0 0,-1-1 0 0 0,0 0 0 0 0,1-1 0 0 0,-1 1 0 0 0,0-1 0 0 0,0 0 0 0 0,1-2-33 0 0,-4 1 13 0 0,0 0 0 0 0,-1 0 0 0 0,1-1 0 0 0,-1 1 1 0 0,0 0-1 0 0,-1-1 0 0 0,1 1 0 0 0,-1-1 0 0 0,0 1 0 0 0,0-1 0 0 0,0 1 0 0 0,-1-1 0 0 0,1 1 0 0 0,-1-1 0 0 0,0 1 0 0 0,-1 0 0 0 0,1-1 0 0 0,-1 1 0 0 0,1 0 0 0 0,-1 0 1 0 0,-1 0-1 0 0,1 0 0 0 0,0 0 0 0 0,-1 1 0 0 0,0-1 0 0 0,0 1 0 0 0,0 0 0 0 0,0 0 0 0 0,-1 0 0 0 0,1 0 0 0 0,-1 0 0 0 0,1 1 0 0 0,-1-1 0 0 0,0 1 0 0 0,0 0 1 0 0,0 0-1 0 0,-1 1 0 0 0,1-1 0 0 0,0 1 0 0 0,0 0 0 0 0,-1 0 0 0 0,1 0 0 0 0,-1 1 0 0 0,1-1 0 0 0,-1 1 0 0 0,1 0 0 0 0,-1 1 0 0 0,1-1 0 0 0,-3 1-13 0 0,3 2-163 0 0,1 0 0 0 0,0 0 1 0 0,0 0-1 0 0,0 1 0 0 0,0-1 0 0 0,1 1 0 0 0,-1-1 0 0 0,1 1 0 0 0,0 0 0 0 0,0 0 0 0 0,0 0 0 0 0,0 0 0 0 0,1 0 0 0 0,0 1 0 0 0,0-1 0 0 0,0 0 0 0 0,0 1 0 0 0,1-1 1 0 0,-1 0-1 0 0,1 1 0 0 0,0-1 0 0 0,1 1 0 0 0,-1-1 0 0 0,1 1 0 0 0,0-1 0 0 0,0 0 0 0 0,0 0 0 0 0,1 1 0 0 0,-1-1 0 0 0,1 0 0 0 0,0 0 0 0 0,0 0 0 0 0,0-1 0 0 0,1 2 163 0 0,6 13-4472 0 0,1-3-4233 0 0</inkml:trace>
  <inkml:trace contextRef="#ctx0" brushRef="#br0" timeOffset="1216.175">405 246 768 0 0,'0'0'967'0'0,"0"0"103"0"0,0 0 351 0 0,0 0 256 0 0,0 0 86 0 0,0 0-34 0 0,0 0-87 0 0,0 0-128 0 0,0 0-167 0 0,0 0-199 0 0,0 0-224 0 0,0 0-230 0 0,-5-1-178 0 0,-5-7-174 0 0,58 9-425 0 0,-19 0 168 0 0,403-2 204 0 0,-369-10 509 0 0,-79-11 1107 0 0,1 16-1960 0 0,0 0 0 0 0,0 1 1 0 0,-1 1-1 0 0,1 0 0 0 0,-1 2 0 0 0,0-1 0 0 0,0 2 0 0 0,0 0 0 0 0,0 1 0 0 0,0 0 0 0 0,1 2 0 0 0,-1 0 0 0 0,0 0 0 0 0,0 2 0 0 0,-11 3 55 0 0,-169 52 88 0 0,336-48-770 0 0,32 6 753 0 0,-17-27 656 0 0,-270-3-321 0 0,68 12-289 0 0,-1-1 1 0 0,1-3 0 0 0,1-1-1 0 0,-1-3 1 0 0,-38-13-118 0 0,63 11 478 0 0,39 6-935 0 0,28 5 524 0 0,-1 2-62 0 0,0-2 0 0 0,-1-2 0 0 0,1-1 0 0 0,-1-3 0 0 0,0-1 0 0 0,0-3 0 0 0,22-8-5 0 0,-60 17-998 0 0,-7 11-9505 0 0,-1-6 8530 0 0,-2 1-5566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9:11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13507 0 0,'0'0'-250'0'0,"0"0"-256"0"0,0 0-591 0 0,0 0-790 0 0,0 0-13 0 0,0 0 458 0 0,0 0 717 0 0,0 0 862 0 0,0 0 217 0 0,0 0 72 0 0,0 0 104 0 0,4 3 145 0 0,6 3-342 0 0,0-1-1 0 0,0 0 1 0 0,1 0 0 0 0,-1-2 0 0 0,1 1 0 0 0,0-1 0 0 0,1-1 0 0 0,-1 0 0 0 0,0 0-1 0 0,1-1 1 0 0,-1-1 0 0 0,0 0 0 0 0,1 0 0 0 0,0-1-333 0 0,22 2 155 0 0,124 17-428 0 0,-199 20 194 0 0,-19 0 527 0 0,29-20-327 0 0,0 1 0 0 0,2 1 0 0 0,0 2 0 0 0,1 1 0 0 0,1 1 0 0 0,2 1 0 0 0,-9 11-121 0 0,28-26 15 0 0,-1 1 0 0 0,1-1 0 0 0,1 1 0 0 0,0 0 0 0 0,1 0 0 0 0,0 1 0 0 0,0-1 0 0 0,1 1 0 0 0,1 0 0 0 0,0 0 0 0 0,0 12-15 0 0,2-20 10 0 0,-1 0 1 0 0,1 1-1 0 0,0-1 0 0 0,0 0 0 0 0,1 0 0 0 0,-1 0 0 0 0,1 0 0 0 0,0 0 1 0 0,0 0-1 0 0,1 0 0 0 0,-1 0 0 0 0,1 0 0 0 0,-1 0 0 0 0,1-1 0 0 0,1 1 1 0 0,-1 0-1 0 0,0-1 0 0 0,1 0 0 0 0,0 0 0 0 0,-1 0 0 0 0,1 0 0 0 0,1 0 1 0 0,-1 0-1 0 0,0-1 0 0 0,1 1 0 0 0,-1-1 0 0 0,1 0 0 0 0,0 0 0 0 0,-1-1 1 0 0,1 1-1 0 0,0-1 0 0 0,0 1 0 0 0,0-1 0 0 0,0-1 0 0 0,2 1-10 0 0,92 5 191 0 0,-56-6-2451 0 0,7-1-5898 0 0,-43 1 4285 0 0</inkml:trace>
  <inkml:trace contextRef="#ctx0" brushRef="#br0" timeOffset="188.034">1 296 19812 0 0,'0'0'184'0'0,"0"0"24"0"0,0 0-136 0 0,0 0-328 0 0,0 0-184 0 0,0 0-8 0 0,0 0 64 0 0,0 0 176 0 0,167-75 40 0 0,-122 78-56 0 0,-1 3-280 0 0,-1 3-761 0 0,0 4-1351 0 0,-13-3-1601 0 0,-10-2-5329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0:2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1492 9954 0 0,'0'0'394'0'0,"0"0"86"0"0,0 0 69 0 0,0 0-69 0 0,30-16-106 0 0,100-53-109 0 0,91-3 443 0 0,63 11 476 0 0,3 12 1 0 0,114 2-1185 0 0,1212-63-11 0 0,1220-104-3596 0 0,228-61 4632 0 0,1128 48 2109 0 0,-2171 210-3150 0 0,1512-31-111 0 0,538-120-218 0 0,-2309 61 802 0 0,-862 95-934 0 0,-514 30-3268 0 0,-228-3-2572 0 0,-109-9 773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9:22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1240 928 592 0 0,'0'0'139'0'0,"0"0"-11"0"0,0 0 40 0 0,0 0 27 0 0,0 0 27 0 0,0 0 17 0 0,0 0-15 0 0,0 0 7 0 0,0 0 9 0 0,0 0 4 0 0,1-17-8 0 0,3-52 0 0 0,-39-24 3945 0 0,19 75-3983 0 0,-1 1 0 0 0,0 1 0 0 0,-2 0 0 0 0,1 2 0 0 0,-2 0 0 0 0,0 1 0 0 0,0 1 0 0 0,-1 1 0 0 0,-1 0 0 0 0,0 2 0 0 0,0 1 0 0 0,-1 1-1 0 0,0 0 1 0 0,0 2 0 0 0,-1 1 0 0 0,1 0 0 0 0,-1 2 0 0 0,-1 1-198 0 0,-14 1-118 0 0,0 2 0 0 0,1 2 0 0 0,-1 1 0 0 0,1 2 0 0 0,0 2 0 0 0,0 1 0 0 0,1 2 0 0 0,0 2 0 0 0,2 1 0 0 0,-1 1 0 0 0,2 3 0 0 0,0 0 0 0 0,2 2 0 0 0,0 2 0 0 0,1 1 0 0 0,1 1 0 0 0,2 2 0 0 0,-3 4 118 0 0,17-19 21 0 0,1 1 0 0 0,1 1-1 0 0,0 0 1 0 0,1 1 0 0 0,0 0 0 0 0,1 0 0 0 0,1 1 0 0 0,0 1 0 0 0,2-1 0 0 0,0 1-1 0 0,0 1 1 0 0,2-1 0 0 0,0 1 0 0 0,1 0 0 0 0,1 0 0 0 0,0 1 0 0 0,1 11-21 0 0,4-4 90 0 0,1-1 1 0 0,1 0 0 0 0,1 0 0 0 0,1 0 0 0 0,2 0 0 0 0,0-1 0 0 0,2 0-1 0 0,0-1 1 0 0,2 0 0 0 0,0-1 0 0 0,2 0 0 0 0,0-1 0 0 0,1 0-1 0 0,2-1 1 0 0,0-1 0 0 0,0-1 0 0 0,2 0 0 0 0,0-2 0 0 0,2 0 0 0 0,-1-1-1 0 0,2-1 1 0 0,0-1 0 0 0,0-1 0 0 0,1 0 0 0 0,9 1-91 0 0,26 6 291 0 0,2-2 1 0 0,0-3-1 0 0,1-3 1 0 0,0-2 0 0 0,0-3-1 0 0,1-2 1 0 0,-1-3-1 0 0,61-8-291 0 0,120 7-121 0 0,-208 4 308 0 0,1-2 0 0 0,-1-2 1 0 0,1-1-1 0 0,-1-2 0 0 0,0-1 0 0 0,0-2 0 0 0,0-1 1 0 0,-1-2-1 0 0,0-1 0 0 0,0-1 0 0 0,-1-2 0 0 0,-1-2 1 0 0,0 0-1 0 0,-1-2 0 0 0,-1-1 0 0 0,14-12-187 0 0,-34 23 73 0 0,0 0 0 0 0,0-1 0 0 0,0 0 0 0 0,-1 0 0 0 0,-1 0 0 0 0,1-1 0 0 0,-1 0 0 0 0,-1-1 0 0 0,1 0 0 0 0,-2 0 0 0 0,1 0 0 0 0,-2-1 0 0 0,1 1 0 0 0,-1-1 0 0 0,-1 0 0 0 0,0 0 0 0 0,-1-1 0 0 0,0 1 0 0 0,0-1 1 0 0,-1 1-1 0 0,-1-1 0 0 0,0 1 0 0 0,-1-1 0 0 0,0 1 0 0 0,0-1 0 0 0,-1 1 0 0 0,-1 0 0 0 0,-2-8-73 0 0,-15-25-18 0 0,-2 1 1 0 0,-2 1 0 0 0,-2 1 0 0 0,-1 2-1 0 0,-2 0 1 0 0,-2 2 0 0 0,-15-13 17 0 0,0-4 65 0 0,6 6-137 0 0,-2 1 1 0 0,-2 2 0 0 0,-1 3-1 0 0,-3 1 1 0 0,-51-34 71 0 0,81 64-155 0 0,0 0-1 0 0,-1 0 1 0 0,0 2 0 0 0,-1 1-1 0 0,0 0 1 0 0,0 1 0 0 0,-1 1-1 0 0,1 1 1 0 0,-1 1 0 0 0,0 1 0 0 0,-1 1-1 0 0,1 1 1 0 0,0 0 0 0 0,-1 2-1 0 0,1 1 1 0 0,0 0 0 0 0,0 1 0 0 0,0 2-1 0 0,-7 2 156 0 0,-121 55-3067 0 0,56-11-1777 0 0,38-19-2472 0 0</inkml:trace>
  <inkml:trace contextRef="#ctx0" brushRef="#br0" timeOffset="5422.851">1667 121 656 0 0,'0'0'992'0'0,"0"0"162"0"0,0 0-10 0 0,0 0-298 0 0,0 0-434 0 0,0 0-318 0 0,0 0-147 0 0,0 0-43 0 0,0 0-32 0 0,0 0-57 0 0,0 0-42 0 0,0 0-36 0 0,0 0 23 0 0,37-5 1019 0 0,328 4 188 0 0,-364 1-1112 0 0,-1 0 58 0 0,0 0 167 0 0,-52 34 2454 0 0,-46 25-1839 0 0,75-48-481 0 0,1 1 1 0 0,0 1-1 0 0,1 1 1 0 0,0 0-1 0 0,1 2 0 0 0,1 1 1 0 0,0 0-1 0 0,1 1 1 0 0,1 1-1 0 0,-8 13-214 0 0,23-30-2 0 0,0 0-1 0 0,0 1 1 0 0,1-1-1 0 0,-1 1 1 0 0,1-1-1 0 0,0 1 1 0 0,-1-1-1 0 0,1 1 1 0 0,0 0-1 0 0,1 0 1 0 0,-1-1-1 0 0,0 1 1 0 0,1 0 0 0 0,0 0-1 0 0,-1 0 1 0 0,1 0-1 0 0,0 0 1 0 0,1 0-1 0 0,-1 0 1 0 0,0-1-1 0 0,1 1 1 0 0,0 0-1 0 0,-1 0 1 0 0,1 0-1 0 0,0-1 1 0 0,1 1 0 0 0,-1 0-1 0 0,0-1 1 0 0,1 1-1 0 0,-1-1 1 0 0,1 0-1 0 0,0 1 1 0 0,0-1-1 0 0,0 0 1 0 0,0 0-1 0 0,0 0 1 0 0,3 2 2 0 0,104 27 1194 0 0,149-29-1665 0 0,-250 0-572 0 0,-7 5-7056 0 0,-4-6 5536 0 0</inkml:trace>
  <inkml:trace contextRef="#ctx0" brushRef="#br0" timeOffset="5692.453">1667 344 15811 0 0,'0'0'159'0'0,"0"0"-235"0"0,0 0-353 0 0,0 0-214 0 0,0 0-27 0 0,0 0 185 0 0,0 0 337 0 0,0 0 159 0 0,0 0 29 0 0,0 0-74 0 0,0 0-63 0 0,27-1-23 0 0,151-3-507 0 0,-145 8-2020 0 0,-3 6-3512 0 0,-20-7 2273 0 0</inkml:trace>
  <inkml:trace contextRef="#ctx0" brushRef="#br0" timeOffset="7049.551">2328 374 0 0 0,'0'0'189'0'0,"0"0"421"0"0,0 0 315 0 0,18-7 197 0 0,26-14-476 0 0,46-20 3438 0 0,-81 37-4322 0 0,-10 4 281 0 0,1-1 0 0 0,-1 1-1 0 0,1-1 1 0 0,-1 0 0 0 0,1 1 0 0 0,0-1-1 0 0,-1 1 1 0 0,1-1 0 0 0,0 0-1 0 0,-1 1 1 0 0,1-1 0 0 0,0 0-1 0 0,0 1 1 0 0,0-1 0 0 0,-1 0 0 0 0,1 1-1 0 0,0-1 1 0 0,0 0 0 0 0,0 0-1 0 0,0 1 1 0 0,0-1 0 0 0,1 0 0 0 0,-1 1-1 0 0,0-1 1 0 0,0 0 0 0 0,0 1-1 0 0,0-1 1 0 0,1 0 0 0 0,-1 1 0 0 0,0-1-1 0 0,1 0 1 0 0,-1 1 0 0 0,1-1-1 0 0,-1 1 1 0 0,0-1 0 0 0,1 0 0 0 0,-1 1-1 0 0,1-1 1 0 0,-1 1 0 0 0,1 0-1 0 0,0-1 1 0 0,-1 1 0 0 0,1-1 0 0 0,-1 1-1 0 0,1 0 1 0 0,0 0 0 0 0,-1-1-1 0 0,1 1 1 0 0,0 0 0 0 0,0 0-1 0 0,-1 0 1 0 0,1 0 0 0 0,0 0 0 0 0,-1-1-1 0 0,1 1 1 0 0,0 1 0 0 0,0-1-43 0 0,-7-1-40 0 0,1 1 0 0 0,0 0 0 0 0,0 0 1 0 0,0 0-1 0 0,0 1 0 0 0,0 0 0 0 0,0 0 1 0 0,0 0-1 0 0,0 1 0 0 0,0 0 0 0 0,0-1 1 0 0,1 2-1 0 0,-1-1 0 0 0,1 0 0 0 0,-1 1 1 0 0,1 0-1 0 0,0 0 0 0 0,0 0 0 0 0,0 1 1 0 0,1-1-1 0 0,-1 1 0 0 0,1 0 0 0 0,0 0 1 0 0,0 0-1 0 0,0 1 0 0 0,0-1 0 0 0,1 1 0 0 0,0-1 1 0 0,0 1-1 0 0,0 0 0 0 0,0 0 0 0 0,1 0 1 0 0,0 0-1 0 0,0 0 0 0 0,0 0 0 0 0,1 0 1 0 0,-1 0-1 0 0,1 0 0 0 0,1 0 0 0 0,-1 0 1 0 0,1 0-1 0 0,0 0 0 0 0,0 3 40 0 0,1-4 40 0 0,0 1 0 0 0,0-1 0 0 0,1 0 0 0 0,-1 0 0 0 0,1 0 0 0 0,0 0 0 0 0,0 0 0 0 0,0-1 0 0 0,1 1 0 0 0,-1-1 0 0 0,1 0 0 0 0,0 0 0 0 0,0 0 0 0 0,0-1 0 0 0,0 1 0 0 0,0-1 0 0 0,0 0 0 0 0,1 0 0 0 0,-1 0 0 0 0,1-1 0 0 0,0 0 0 0 0,-1 0 0 0 0,1 0 0 0 0,0 0 0 0 0,0-1 0 0 0,-1 1 0 0 0,4-1-40 0 0,132-19-334 0 0,-138 19 340 0 0,1 0 0 0 0,-1 0 0 0 0,1 0 0 0 0,-1-1 1 0 0,0 1-1 0 0,1-1 0 0 0,-1 0 0 0 0,0 0 1 0 0,1 0-1 0 0,-1 0 0 0 0,0 0 0 0 0,0 0 0 0 0,0 0 1 0 0,0-1-1 0 0,0 1 0 0 0,0-1 0 0 0,0 0 1 0 0,0 1-1 0 0,-1-1 0 0 0,1 0 0 0 0,-1 0 0 0 0,1 0 1 0 0,-1 0-1 0 0,0 0 0 0 0,0-1 0 0 0,1 1 1 0 0,-2 0-1 0 0,1 0 0 0 0,0-1 0 0 0,0 1 0 0 0,-1-1 1 0 0,1 1-1 0 0,-1-1 0 0 0,0 1 0 0 0,0 0 1 0 0,0-1-1 0 0,0 1 0 0 0,0-1 0 0 0,-1 1 0 0 0,1-1 1 0 0,-1 1-1 0 0,1-1 0 0 0,-1 1 0 0 0,0 0 1 0 0,0 0-1 0 0,0-1 0 0 0,0 1 0 0 0,0 0 0 0 0,-1 0 1 0 0,1 0-1 0 0,-1 0 0 0 0,1 0 0 0 0,-1 0 1 0 0,0 0-7 0 0,-94-35-56 0 0,139 22-1698 0 0,119-6 422 0 0,-192 53 2580 0 0,28-31-1230 0 0,1 0 1 0 0,-1 0-1 0 0,0 0 1 0 0,1 1-1 0 0,-1-1 1 0 0,1 0-1 0 0,-1 1 1 0 0,1-1-1 0 0,0 1 1 0 0,0 0-1 0 0,0-1 1 0 0,0 1-1 0 0,0 0 1 0 0,0 0-1 0 0,0 0 1 0 0,0-1-1 0 0,1 1 1 0 0,-1 0-1 0 0,1 0 1 0 0,-1 0-1 0 0,1 0 1 0 0,0 0-1 0 0,0 0 1 0 0,0 0-1 0 0,0 0 1 0 0,0 0-1 0 0,0 0 1 0 0,1 0-1 0 0,-1 0 1 0 0,0 0-1 0 0,1 0 1 0 0,0 0-1 0 0,0 0 1 0 0,-1 0-1 0 0,1 0 1 0 0,0-1-1 0 0,0 1 1 0 0,1 0-1 0 0,-1-1 1 0 0,0 1-1 0 0,0-1 1 0 0,1 1-1 0 0,-1-1 1 0 0,1 1-1 0 0,-1-1 1 0 0,1 0-1 0 0,0 0 1 0 0,0 0-1 0 0,-1 0 1 0 0,1 0-1 0 0,0 0 1 0 0,0-1-1 0 0,0 1 1 0 0,0 0-1 0 0,0-1 1 0 0,0 0-1 0 0,0 1 1 0 0,0-1-1 0 0,0 0 1 0 0,0 0-1 0 0,1 0-18 0 0,14 4 90 0 0,1-1 0 0 0,0-1 0 0 0,-1 0 0 0 0,1-1-1 0 0,0-1 1 0 0,0-1 0 0 0,0-1 0 0 0,-1 0 0 0 0,1-1 0 0 0,-1-1 0 0 0,0 0-1 0 0,0-2 1 0 0,0 0 0 0 0,0-1 0 0 0,-1 0 0 0 0,0-2-90 0 0,-13 8-50 0 0,-1 0 0 0 0,0-1 1 0 0,0 0-1 0 0,0 1 0 0 0,0-1 1 0 0,-1 0-1 0 0,1 0 0 0 0,0 0 0 0 0,-1 0 1 0 0,1 0-1 0 0,-1 0 0 0 0,0-1 1 0 0,0 1-1 0 0,0 0 0 0 0,0-1 0 0 0,0 1 1 0 0,0 0-1 0 0,-1-1 0 0 0,1 1 1 0 0,-1-1-1 0 0,1 0 0 0 0,-1 1 0 0 0,0-1 1 0 0,0 1-1 0 0,0-1 0 0 0,-1 1 1 0 0,1-1-1 0 0,-1 1 0 0 0,1-1 0 0 0,-1 1 1 0 0,0-1-1 0 0,0 1 0 0 0,0-1 1 0 0,0 1-1 0 0,0 0 0 0 0,0 0 1 0 0,-1 0-1 0 0,1-1 0 0 0,-1 1 0 0 0,0 1 1 0 0,1-1-1 0 0,-1 0 0 0 0,0 0 1 0 0,0 1-1 0 0,0-1 0 0 0,0 1 0 0 0,-1-1 1 0 0,1 1-1 0 0,0 0 0 0 0,0 0 1 0 0,-1 0-1 0 0,1 0 0 0 0,-1 0 0 0 0,1 1 1 0 0,-1-1-1 0 0,1 1 0 0 0,-1 0 1 0 0,1 0-1 0 0,-1-1 0 0 0,0 2 0 0 0,1-1 1 0 0,-2 0 49 0 0,3-1-21 0 0,-1 0 1 0 0,0 0 0 0 0,0 0 0 0 0,0 1-1 0 0,0-1 1 0 0,0 0 0 0 0,0 1-1 0 0,0 0 1 0 0,0-1 0 0 0,0 1 0 0 0,0 0-1 0 0,0 0 1 0 0,0 0 0 0 0,-1 0-1 0 0,1 0 1 0 0,0 1 0 0 0,0-1 0 0 0,0 1-1 0 0,0-1 1 0 0,0 1 0 0 0,0 0-1 0 0,0 0 1 0 0,1 0 0 0 0,-1 0 0 0 0,0 0-1 0 0,0 0 1 0 0,1 0 0 0 0,-1 1-1 0 0,0-1 1 0 0,1 0 0 0 0,0 1-1 0 0,-1 0 1 0 0,1-1 0 0 0,0 1 0 0 0,0 0-1 0 0,0 0 1 0 0,0-1 0 0 0,0 1-1 0 0,0 0 1 0 0,0 0 0 0 0,0 0 0 0 0,1 0-1 0 0,-1 0 1 0 0,1 0 0 0 0,0 0-1 0 0,0 0 1 0 0,-1 0 0 0 0,1 1 0 0 0,1-1-1 0 0,-1 0 1 0 0,0 0 0 0 0,0 0-1 0 0,1 0 1 0 0,-1 0 0 0 0,1 0 0 0 0,0 2 20 0 0,2 4 69 0 0,0 0 0 0 0,1 0 0 0 0,0-1 0 0 0,0 1 0 0 0,0-1 0 0 0,1 0 0 0 0,0 0 0 0 0,1 0 0 0 0,-1 0 1 0 0,1-1-1 0 0,1 0 0 0 0,-1-1 0 0 0,1 1 0 0 0,0-1 0 0 0,0 0 0 0 0,1-1 0 0 0,-1 0 0 0 0,1 0 0 0 0,0-1 1 0 0,0 0-1 0 0,0 0 0 0 0,0 0 0 0 0,1-1 0 0 0,-1-1 0 0 0,1 0 0 0 0,-1 0 0 0 0,1 0 0 0 0,0-1 0 0 0,-1 0 1 0 0,1-1-1 0 0,-1 0 0 0 0,1 0 0 0 0,-1-1 0 0 0,1 0 0 0 0,-1 0 0 0 0,0-1 0 0 0,0 0 0 0 0,6-4-69 0 0,-11 4 30 0 0,-1 0-1 0 0,1 0 1 0 0,-1 0 0 0 0,0-1-1 0 0,1 1 1 0 0,-2-1-1 0 0,1 1 1 0 0,0-1-1 0 0,-1 0 1 0 0,1 0-1 0 0,-1 0 1 0 0,0 1-1 0 0,-1-1 1 0 0,1 0-1 0 0,-1 0 1 0 0,1 0-1 0 0,-1-1 1 0 0,0 1-1 0 0,-1 0 1 0 0,1 0-1 0 0,-1 0 1 0 0,0 0-1 0 0,0 1 1 0 0,0-1-1 0 0,0 0 1 0 0,-1 0 0 0 0,1 0-1 0 0,-1 1 1 0 0,0-1-1 0 0,0 1 1 0 0,0-1-1 0 0,-1 1 1 0 0,1 0-1 0 0,-1 0 1 0 0,0 0-1 0 0,0 0 1 0 0,0 1-1 0 0,0-1 1 0 0,0 1-1 0 0,-1 0 1 0 0,1 0-1 0 0,-1 0 1 0 0,1 0-1 0 0,-4-1-29 0 0,13 1-2501 0 0,39 7 2799 0 0,5 3-82 0 0,-40-8-260 0 0,0 1 0 0 0,0 0 0 0 0,0 0 0 0 0,0 1 0 0 0,-1 0 0 0 0,1 1 0 0 0,0 0 0 0 0,-1 1-1 0 0,0 0 1 0 0,0 0 0 0 0,0 1 0 0 0,0 0 0 0 0,-1 0 0 0 0,0 1 0 0 0,0 0 0 0 0,6 7 44 0 0,-13-11 79 0 0,1 0-1 0 0,-1 0 1 0 0,0 0 0 0 0,0 0 0 0 0,0 0 0 0 0,-1 0-1 0 0,1 0 1 0 0,-1 1 0 0 0,1-1 0 0 0,-1 0 0 0 0,1 0-1 0 0,-1 1 1 0 0,0-1 0 0 0,0 0 0 0 0,0 0-1 0 0,-1 1 1 0 0,1-1 0 0 0,-1 0 0 0 0,1 0 0 0 0,-1 1-1 0 0,1-1 1 0 0,-1 0 0 0 0,0 0 0 0 0,0 0 0 0 0,0 0-1 0 0,0 0 1 0 0,-1 0 0 0 0,1 0 0 0 0,-1 0 0 0 0,1-1-1 0 0,-1 1 1 0 0,1 0 0 0 0,-1-1 0 0 0,0 1 0 0 0,0-1-1 0 0,1 0 1 0 0,-1 0 0 0 0,0 0 0 0 0,0 0-1 0 0,-1 0 1 0 0,1 0-79 0 0,-48 20 671 0 0,6-16-3384 0 0,44-7-2005 0 0,1 1 1417 0 0</inkml:trace>
  <inkml:trace contextRef="#ctx0" brushRef="#br0" timeOffset="8042.419">3774 218 12507 0 0,'0'0'118'0'0,"0"0"-314"0"0,0 0-245 0 0,0 0-425 0 0,0 0-347 0 0,0 0-212 0 0,0 0-11 0 0,0 0 211 0 0,0 0 196 0 0,0 0 228 0 0,0 0 385 0 0,0 0 541 0 0,-12-1 1503 0 0,9 0 2660 0 0,-83 3-5564 0 0,-38 55 2367 0 0,121-55-1117 0 0,-1 0 0 0 0,0 0 0 0 0,0 1-1 0 0,1-1 1 0 0,0 1 0 0 0,-1 0-1 0 0,1 0 1 0 0,0 0 0 0 0,0 0 0 0 0,0 0-1 0 0,1 1 1 0 0,-1-1 0 0 0,1 1-1 0 0,0 0 1 0 0,0 0 0 0 0,0 0 0 0 0,1 0-1 0 0,-1 0 1 0 0,1 0 0 0 0,0 0-1 0 0,0 0 1 0 0,0 1 0 0 0,1-1 0 0 0,0 0-1 0 0,-1 1 1 0 0,2-1 0 0 0,-1 0-1 0 0,0 1 1 0 0,1 2 26 0 0,5-1 129 0 0,-1 0 0 0 0,1-1-1 0 0,-1 1 1 0 0,2-1 0 0 0,-1 0 0 0 0,0-1-1 0 0,1 1 1 0 0,0-1 0 0 0,0-1-1 0 0,0 1 1 0 0,1-1 0 0 0,-1-1 0 0 0,1 1-1 0 0,-1-1 1 0 0,1 0 0 0 0,0-1 0 0 0,0 0-1 0 0,0 0 1 0 0,0-1 0 0 0,0 0-1 0 0,0 0 1 0 0,0-1 0 0 0,0 0 0 0 0,3-1-129 0 0,-6 2 36 0 0,12 0 72 0 0,1 0 0 0 0,-1-1-1 0 0,0-1 1 0 0,0-1 0 0 0,0-1-1 0 0,-1 0 1 0 0,1-1 0 0 0,-1 0-1 0 0,0-2 1 0 0,0 0 0 0 0,-1 0-1 0 0,0-2 1 0 0,0 0 0 0 0,-1 0-1 0 0,9-9-107 0 0,-21 16-24 0 0,-1-1 0 0 0,0 0-1 0 0,1 1 1 0 0,-1-1 0 0 0,-1 0-1 0 0,1 0 1 0 0,0 0 0 0 0,0 0-1 0 0,-1 0 1 0 0,0 0 0 0 0,0 0-1 0 0,0 0 1 0 0,0 0 0 0 0,0 0-1 0 0,0 0 1 0 0,-1 0 0 0 0,1 1-1 0 0,-1-1 1 0 0,0 0 0 0 0,0 0-1 0 0,0 0 1 0 0,0 0 0 0 0,-1 1-1 0 0,1-1 1 0 0,-1 1 0 0 0,1-1-1 0 0,-1 1 1 0 0,0-1 0 0 0,0 1-1 0 0,0 0 1 0 0,0 0 0 0 0,-1 0-1 0 0,1 0 1 0 0,0 1 0 0 0,-1-1-1 0 0,1 0 1 0 0,-1 1 0 0 0,0 0-1 0 0,0-1 1 0 0,1 1 0 0 0,-1 0-1 0 0,0 1 1 0 0,0-1 0 0 0,0 0 0 0 0,0 1-1 0 0,0 0 1 0 0,0 0 0 0 0,0 0-1 0 0,0 0 1 0 0,0 0 0 0 0,0 0-1 0 0,0 1 1 0 0,0-1 0 0 0,-1 1 24 0 0,1 1-17 0 0,1-1 0 0 0,-1 1 0 0 0,0-1 0 0 0,1 1 0 0 0,-1 0 0 0 0,1 0 0 0 0,-1 0 0 0 0,1 0 0 0 0,0 0 0 0 0,0 1 0 0 0,0-1 0 0 0,0 1 0 0 0,1-1 0 0 0,-1 1 0 0 0,1 0 0 0 0,-1 0 0 0 0,1 0 0 0 0,0-1 0 0 0,0 1 0 0 0,0 0 0 0 0,0 1 0 0 0,1-1 0 0 0,-1 0 0 0 0,1 0 0 0 0,0 0 0 0 0,0 0 0 0 0,0 0 0 0 0,0 0 0 0 0,0 0 0 0 0,1 0 0 0 0,0 1 0 0 0,-1-1 0 0 0,1 0 0 0 0,0-1 0 0 0,1 1 0 0 0,-1 0 0 0 0,0 0 0 0 0,1 0 1 0 0,-1-1-1 0 0,1 1 0 0 0,0-1 0 0 0,0 1 0 0 0,0-1 0 0 0,0 0 0 0 0,1 1 0 0 0,-1-1 0 0 0,0 0 0 0 0,3 1 17 0 0,0 0 61 0 0,1 1 0 0 0,0-1 0 0 0,0 1 0 0 0,1-2 0 0 0,-1 1 0 0 0,0-1 0 0 0,1 0 0 0 0,0 0 0 0 0,-1-1 0 0 0,1 1 0 0 0,0-2 0 0 0,0 1 0 0 0,0-1 0 0 0,0 0 0 0 0,0 0 0 0 0,-1-1 0 0 0,1 0 0 0 0,0 0 0 0 0,0-1 0 0 0,-1 0 0 0 0,1 0 0 0 0,-1 0 0 0 0,1-1 1 0 0,-1 0-1 0 0,0 0 0 0 0,0 0 0 0 0,0-1 0 0 0,-1 0 0 0 0,1 0 0 0 0,-1-1 0 0 0,0 0 0 0 0,0 0 0 0 0,-1 0 0 0 0,4-4-61 0 0,1-52 347 0 0,-7 70-3550 0 0,4 27 4070 0 0,-4-31-840 0 0,0-1 0 0 0,1 0 1 0 0,-1 0-1 0 0,1 0 0 0 0,0 0 0 0 0,0-1 0 0 0,0 1 0 0 0,0-1 0 0 0,1 0 0 0 0,-1 0 0 0 0,1 0 0 0 0,0 0 0 0 0,0 0 0 0 0,0-1 0 0 0,0 0 0 0 0,0 0 0 0 0,1 0 0 0 0,-1 0 0 0 0,0-1 0 0 0,1 0 0 0 0,0 0 0 0 0,-1 0 0 0 0,1 0 0 0 0,0-1 0 0 0,-1 1 0 0 0,1-1 0 0 0,0-1 0 0 0,-1 1 0 0 0,1-1 0 0 0,0 1 0 0 0,-1-1 0 0 0,1-1 0 0 0,-1 1 0 0 0,1-1 1 0 0,-1 1-1 0 0,0-1 0 0 0,1 0 0 0 0,-1-1 0 0 0,0 1 0 0 0,0-1 0 0 0,-1 0 0 0 0,1 0 0 0 0,0 0 0 0 0,-1 0 0 0 0,0-1 0 0 0,0 1 0 0 0,0-1 0 0 0,0 0 0 0 0,-1 0 0 0 0,1 0 0 0 0,-1 0 0 0 0,1-3-27 0 0,42 82-3 0 0,7-46-2696 0 0,-12-19-3821 0 0,-31-9 2966 0 0</inkml:trace>
  <inkml:trace contextRef="#ctx0" brushRef="#br0" timeOffset="8590.027">4476 1 16251 0 0,'0'0'-1021'0'0,"0"0"-639"0"0,0 0-183 0 0,0 0 138 0 0,0 0 577 0 0,0 0 768 0 0,0 0 220 0 0,0 0 44 0 0,0 0 5 0 0,0 0-10 0 0,0 0 2 0 0,0 0 54 0 0,6 24 159 0 0,19 76 154 0 0,-11 119 1577 0 0,-13-213-1794 0 0,0 0 0 0 0,0 0 0 0 0,1 0 0 0 0,0 0 0 0 0,0 0 0 0 0,0 0 0 0 0,1-1 0 0 0,0 1 0 0 0,0-1 0 0 0,0 0 0 0 0,1 0-1 0 0,-1 0 1 0 0,1 0 0 0 0,1-1 0 0 0,-1 1 0 0 0,0-1 0 0 0,1 0 0 0 0,0 0 0 0 0,0-1 0 0 0,0 1 0 0 0,1-1 0 0 0,-1 0 0 0 0,1-1 0 0 0,0 1 0 0 0,-1-1 0 0 0,1 0 0 0 0,0-1 0 0 0,0 1 0 0 0,1-1 0 0 0,-1-1 0 0 0,0 1 0 0 0,1-1-51 0 0,97-36-1665 0 0,-101 35 1645 0 0,-1 0 1 0 0,0-1 0 0 0,0 0-1 0 0,-1 1 1 0 0,1-1 0 0 0,0 0-1 0 0,0 0 1 0 0,-1 0 0 0 0,1 0-1 0 0,-1 0 1 0 0,0 0 0 0 0,0 0-1 0 0,1-1 1 0 0,-2 1 0 0 0,1 0 0 0 0,0-1-1 0 0,0 1 1 0 0,-1-1 0 0 0,1 1-1 0 0,-1-1 1 0 0,0 1 0 0 0,1-1-1 0 0,-1 1 1 0 0,-1-1 0 0 0,1 1-1 0 0,0-1 1 0 0,-1 1 0 0 0,1-1-1 0 0,-1 1 1 0 0,1-1 0 0 0,-1 1-1 0 0,0 0 1 0 0,0-1 0 0 0,0 1 0 0 0,-1 0-1 0 0,1 0 1 0 0,0 0 0 0 0,-1 0-1 0 0,0 0 1 0 0,1 0 0 0 0,-1 0-1 0 0,0 0 20 0 0,-3-3 116 0 0,0 1 0 0 0,0-1 0 0 0,0 1 0 0 0,-1 0 0 0 0,1 0-1 0 0,-1 1 1 0 0,0-1 0 0 0,0 1 0 0 0,-1 0 0 0 0,1 1 0 0 0,-1 0-1 0 0,1 0 1 0 0,-1 0 0 0 0,1 1 0 0 0,-1 0 0 0 0,0 0 0 0 0,0 1-1 0 0,0 0 1 0 0,1 0 0 0 0,-1 0 0 0 0,-4 2-116 0 0,9 0 63 0 0,1 1-1 0 0,-1 0 1 0 0,0-1 0 0 0,1 1-1 0 0,0 0 1 0 0,0 0 0 0 0,0 0-1 0 0,0 0 1 0 0,0 1 0 0 0,1-1-1 0 0,-1 0 1 0 0,1 0 0 0 0,0 0-1 0 0,0 0 1 0 0,0 1 0 0 0,0-1-1 0 0,1 0 1 0 0,-1 0 0 0 0,1 0-1 0 0,0 0 1 0 0,0 0 0 0 0,0 0-1 0 0,0 0 1 0 0,0 0 0 0 0,1 0 0 0 0,-1 0-1 0 0,1-1 1 0 0,0 1 0 0 0,0 0-1 0 0,0-1 1 0 0,0 0 0 0 0,0 1-1 0 0,0-1 1 0 0,1 0 0 0 0,-1 0-1 0 0,1 0 1 0 0,0-1 0 0 0,-1 1-1 0 0,1-1 1 0 0,0 1 0 0 0,0-1-1 0 0,0 0 1 0 0,1 0-63 0 0,145 54-1117 0 0,-96-53-2398 0 0,-5-12-3909 0 0,-43 7 5009 0 0</inkml:trace>
  <inkml:trace contextRef="#ctx0" brushRef="#br0" timeOffset="8829.477">4398 110 20780 0 0,'0'0'345'0'0,"0"0"-92"0"0,0 0-162 0 0,0 0-214 0 0,0 0-140 0 0,0 0 18 0 0,0 0 89 0 0,0 0 68 0 0,30-6-10 0 0,96-20-51 0 0,88 12-3389 0 0,-193 17-15 0 0,-2 4-3864 0 0,-9-3 1578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9:03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3055 5833 2697 0 0,'0'0'469'0'0,"0"0"48"0"0,0 0-22 0 0,0 0-69 0 0,0 0-48 0 0,0 0-46 0 0,0 0 9 0 0,0 0 71 0 0,0 0 96 0 0,0 0 68 0 0,0 0-12 0 0,-21-3-89 0 0,-94-11 81 0 0,66 34-2393 0 0,99-6 5105 0 0,3-12-2788 0 0,0-1 0 0 0,0-3 0 0 0,0-3 0 0 0,0-1 0 0 0,9-5-480 0 0,103-11 1773 0 0,-626 124-1066 0 0,128-25-469 0 0,385-88 2598 0 0,267-44-2124 0 0,-113 43 1089 0 0,-298 11-2132 0 0,-11-1-294 0 0,0 5 1 0 0,0 4 0 0 0,-52 12 624 0 0,148-18-449 0 0,-40 11-2634 0 0,21 4-5592 0 0,22-12 2442 0 0</inkml:trace>
  <inkml:trace contextRef="#ctx0" brushRef="#br0" timeOffset="1332.809">3315 4780 2336 0 0,'0'0'423'0'0,"0"0"137"0"0,0 0 98 0 0,0 0 39 0 0,0 0-29 0 0,0 0-42 0 0,0 0 22 0 0,0 0 27 0 0,0 0-18 0 0,0 0 5 0 0,0 0 3 0 0,0 0 14 0 0,0 0 36 0 0,-20-21 17 0 0,-111-107 1242 0 0,121 122-2049 0 0,0 1 0 0 0,-1 1 0 0 0,0 0 0 0 0,0 0 0 0 0,0 1 0 0 0,0 0 0 0 0,0 1 0 0 0,-1 0 0 0 0,1 1 0 0 0,-1 0 0 0 0,1 1 0 0 0,-1 0 0 0 0,1 1 0 0 0,-11 1 75 0 0,-15-1 82 0 0,-512-15 422 0 0,-601 13 1329 0 0,1080 0-1799 0 0,0 3 0 0 0,0 3 0 0 0,1 3 0 0 0,0 2 0 0 0,0 4 0 0 0,1 3 0 0 0,1 3 0 0 0,1 3 0 0 0,1 2 0 0 0,1 4 0 0 0,-18 12-34 0 0,52-25-51 0 0,1 2 1 0 0,0 1-1 0 0,1 1 1 0 0,1 1-1 0 0,1 2 1 0 0,1 0-1 0 0,1 2 1 0 0,1 1-1 0 0,1 0 1 0 0,1 2-1 0 0,2 1 1 0 0,1 0-1 0 0,1 1 1 0 0,2 1-1 0 0,-1 3 51 0 0,7-13 51 0 0,0-1-1 0 0,2 1 0 0 0,0 0 0 0 0,1 1 0 0 0,2-1 1 0 0,0 1-1 0 0,1 0 0 0 0,1 0 0 0 0,1 0 0 0 0,1 1 1 0 0,1-1-1 0 0,1 0 0 0 0,1 0 0 0 0,1 0 0 0 0,0-1 1 0 0,2 1-1 0 0,1-1 0 0 0,0 0 0 0 0,2-1 0 0 0,0 1 1 0 0,1-2-1 0 0,2 0 0 0 0,-1 0 0 0 0,2-1 1 0 0,1 0-1 0 0,0-1 0 0 0,1-1 0 0 0,1 0 0 0 0,0-1 1 0 0,1-1-1 0 0,9 6-50 0 0,42 13 388 0 0,1-4 1 0 0,2-2 0 0 0,1-3-1 0 0,1-3 1 0 0,1-4 0 0 0,67 7-389 0 0,-94-15 62 0 0,347 63 296 0 0,3-17 1 0 0,135-9-359 0 0,-315-45 239 0 0,-1-8 0 0 0,0-10-1 0 0,135-32-238 0 0,-330 46 12 0 0,451-74 371 0 0,218-75-383 0 0,-482 70 503 0 0,-202 78-476 0 0,-1 1 0 0 0,0-1 0 0 0,0 0-1 0 0,0 0 1 0 0,-1 0 0 0 0,0-1 0 0 0,1 1-1 0 0,-1-1 1 0 0,-1 0 0 0 0,1-1 0 0 0,-1 1 0 0 0,0 0-1 0 0,0-1 1 0 0,-1 0 0 0 0,1 0 0 0 0,-1 0-1 0 0,0 0 1 0 0,-1 0 0 0 0,0 0 0 0 0,0 0 0 0 0,0 0-1 0 0,-1-1 1 0 0,1 1 0 0 0,-2 0 0 0 0,1-1-1 0 0,-1 1 1 0 0,0 0 0 0 0,0 0 0 0 0,0 0 0 0 0,-1 0-1 0 0,0 0 1 0 0,0 0 0 0 0,-3-4-27 0 0,-12-20-114 0 0,-2 1 0 0 0,-2 1 0 0 0,0 0 0 0 0,-2 2 0 0 0,0 1 0 0 0,-2 0 0 0 0,-1 2 0 0 0,-1 1 0 0 0,-1 1 0 0 0,0 2 0 0 0,-2 0 0 0 0,-3 1 114 0 0,28 15 0 0 0,-147-92-107 0 0,-4 8-1 0 0,-4 6 1 0 0,-3 8 0 0 0,-4 7 0 0 0,-2 7 0 0 0,-20 2 107 0 0,93 32-413 0 0,-2 5 0 0 0,0 3 1 0 0,-1 5-1 0 0,0 4 0 0 0,-74 5 413 0 0,87 7-1044 0 0,0 3-1 0 0,0 5 1 0 0,1 3 0 0 0,-15 7 1044 0 0,-192 66-6578 0 0,197-54-118 0 0</inkml:trace>
  <inkml:trace contextRef="#ctx0" brushRef="#br0" timeOffset="22523.298">1164 4464 9098 0 0,'0'0'216'0'0,"0"0"-111"0"0,0 0-97 0 0,0 0-90 0 0,0 0-93 0 0,0 0-52 0 0,0 0-11 0 0,0 0 39 0 0,0 0 93 0 0,0 0 128 0 0,0 0 130 0 0,-9-34 4980 0 0,-25-240-3251 0 0,-9-547-1669 0 0,12 71 503 0 0,2-293 364 0 0,42 884-1221 0 0,-7-85 1035 0 0,-20 139-716 0 0,5-1 0 0 0,4 1 0 0 0,5-1 0 0 0,5 0 0 0 0,4-1-177 0 0,23-350 1679 0 0,-33 444-3521 0 0,0 24-5215 0 0,0 12-506 0 0,0-13 7494 0 0,2 0-2045 0 0,2-1-149 0 0</inkml:trace>
  <inkml:trace contextRef="#ctx0" brushRef="#br0" timeOffset="23005.943">1087 1 10466 0 0,'0'0'-100'0'0,"0"0"-100"0"0,0 0-8 0 0,0 0-133 0 0,0 0-178 0 0,0 0-97 0 0,0 0 17 0 0,0 0 175 0 0,0 0 217 0 0,0 0 127 0 0,0 0 71 0 0,0 0 53 0 0,-14 6 40 0 0,-43 20 59 0 0,-45 63 3388 0 0,87-71-3492 0 0,-109 130 1348 0 0,124-148-962 0 0,0 0 73 0 0,0 0-5 0 0,0 0-73 0 0,26-29-909 0 0,124-138 229 0 0,-107 123 2844 0 0,-3 81-4086 0 0,47 43-1419 0 0,-33-25-5215 0 0,-41-40 4633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8:56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1091 3169 0 0,'0'0'-166'0'0,"0"0"-211"0"0,0 0-163 0 0,0 0 32 0 0,0 0 214 0 0,0 0 226 0 0,0 0 82 0 0,0 0 32 0 0,0 0 20 0 0,0 0 6 0 0,0 0 72 0 0,45 5 5171 0 0,-31-9-5037 0 0,1 0-1 0 0,0 1 0 0 0,-1 1 1 0 0,1 1-1 0 0,0 0 0 0 0,0 1 0 0 0,0 0 1 0 0,0 2-1 0 0,0-1 0 0 0,1 2-277 0 0,75 2 860 0 0,277-73 1310 0 0,15 82-140 0 0,-160 4-1914 0 0,196-3 800 0 0,266-4-443 0 0,-204-6-95 0 0,55 8 1061 0 0,-224-28-287 0 0,44 0-544 0 0,136 16-418 0 0,-220 6-102 0 0,-140-1 144 0 0,-131-6-207 0 0,7 3-2408 0 0,-3 1-4376 0 0,-3-1-3630 0 0</inkml:trace>
  <inkml:trace contextRef="#ctx0" brushRef="#br0" timeOffset="2248.603">5055 232 6529 0 0,'0'0'-24'0'0,"0"0"86"0"0,0 0-20 0 0,0 0-6 0 0,0 0 11 0 0,0 0-14 0 0,0 0 27 0 0,0 0 103 0 0,0 0 196 0 0,0 0 241 0 0,-3-10 230 0 0,1 6-960 0 0,-43-77 4547 0 0,3 62-4869 0 0,-303 10 89 0 0,214 0 441 0 0,-450-10 1562 0 0,513 26-1503 0 0,0 3 0 0 0,0 3 0 0 0,2 2 0 0 0,0 4 0 0 0,1 3 0 0 0,1 2 0 0 0,1 3 0 0 0,1 3 0 0 0,-54 36-137 0 0,-22 22 385 0 0,5 6 0 0 0,4 7 0 0 0,-69 71-385 0 0,171-149 46 0 0,2 0-1 0 0,0 2 0 0 0,2 1 0 0 0,0 1 0 0 0,2 1 0 0 0,1 1 0 0 0,2 0 0 0 0,0 1 1 0 0,2 2-1 0 0,2-1 0 0 0,1 2 0 0 0,1 0 0 0 0,2 0 0 0 0,1 1 0 0 0,1 0 0 0 0,2 0 1 0 0,2 1-1 0 0,1 1-45 0 0,-1-3 58 0 0,1-1 1 0 0,2 1-1 0 0,1 0 1 0 0,2 0-1 0 0,1 0 1 0 0,1-1-1 0 0,2 1 1 0 0,1-1-1 0 0,2 0 1 0 0,1-1-1 0 0,1 0 1 0 0,2-1-1 0 0,1 0 1 0 0,1-1-1 0 0,2-1 0 0 0,0 0 1 0 0,2-1-1 0 0,2-1 1 0 0,0-1-1 0 0,1-1 1 0 0,20 17-59 0 0,32 1 407 0 0,2-3 0 0 0,1-4 0 0 0,1-3 0 0 0,2-3 0 0 0,1-4 0 0 0,73 13-407 0 0,51 18 74 0 0,380 138 156 0 0,-534-181-159 0 0,0-3 0 0 0,0-2 0 0 0,0-3 0 0 0,1-2 0 0 0,0-2 0 0 0,0-2 0 0 0,0-2 0 0 0,-1-3 0 0 0,1-2 0 0 0,-1-2 1 0 0,-1-3-1 0 0,0-1 0 0 0,-1-3 0 0 0,42-21-71 0 0,-12 4 144 0 0,-1-4-1 0 0,-2-3 1 0 0,-2-3 0 0 0,-1-4 0 0 0,-3-2 0 0 0,-2-4 0 0 0,-3-3 0 0 0,-2-2 0 0 0,48-60-144 0 0,-84 81 80 0 0,-1-1 1 0 0,-2-2-1 0 0,-2 0 1 0 0,-1-1-1 0 0,-3-2 1 0 0,-1 0-1 0 0,-3 0 1 0 0,-1-2-1 0 0,-2 1 1 0 0,1-21-81 0 0,3-49 366 0 0,-4-1 1 0 0,-6 0-1 0 0,-7-73-366 0 0,0 141 94 0 0,-2 0 0 0 0,-2 0 0 0 0,-2 0 0 0 0,-2 1-1 0 0,-2 1 1 0 0,-3 0 0 0 0,-1 0 0 0 0,-2 2 0 0 0,-3 0 0 0 0,-1 1 0 0 0,-7-8-94 0 0,14 27-105 0 0,-1 1-1 0 0,-1 1 1 0 0,-1 1 0 0 0,-1 0 0 0 0,0 1-1 0 0,-2 1 1 0 0,0 1 0 0 0,-1 1 0 0 0,-1 1-1 0 0,0 1 1 0 0,-2 1 0 0 0,1 1 0 0 0,-1 1-1 0 0,-1 2 1 0 0,0 0 0 0 0,-1 2 0 0 0,0 0-1 0 0,0 2 1 0 0,-28-2 105 0 0,7 4-636 0 0,0 2 0 0 0,0 3 1 0 0,0 2-1 0 0,0 1 0 0 0,0 3 0 0 0,0 2 636 0 0,-168 46-8265 0 0,119-25-2744 0 0</inkml:trace>
  <inkml:trace contextRef="#ctx0" brushRef="#br0" timeOffset="4555.802">5006 1163 3513 0 0,'0'0'1181'0'0,"0"0"-156"0"0,0 0-176 0 0,0 0-306 0 0,0 0-182 0 0,0 0-82 0 0,0 0-87 0 0,0 0-21 0 0,0 0 41 0 0,0 0 73 0 0,0-6 95 0 0,0 5-367 0 0,-1-1 0 0 0,1 1-1 0 0,0 0 1 0 0,0-1 0 0 0,1 1-1 0 0,-1 0 1 0 0,0 0 0 0 0,0-1-1 0 0,0 1 1 0 0,1 0 0 0 0,-1 0-1 0 0,1-1 1 0 0,-1 1-1 0 0,1 0 1 0 0,0 0 0 0 0,-1 0-1 0 0,1 0 1 0 0,0 0 0 0 0,0 0-1 0 0,-1 0 1 0 0,1 0 0 0 0,0 0-1 0 0,0 0 1 0 0,0 1 0 0 0,0-1-1 0 0,0 0 1 0 0,1 0 0 0 0,-1 1-1 0 0,0-1 1 0 0,0 1 0 0 0,0-1-1 0 0,0 1 1 0 0,1 0 0 0 0,-1-1-1 0 0,0 1 1 0 0,0 0 0 0 0,1 0-1 0 0,-1 0 1 0 0,0 0 0 0 0,1 0-1 0 0,-1 0 1 0 0,0 0 0 0 0,0 0-1 0 0,1 1 1 0 0,-1-1 0 0 0,0 0-1 0 0,0 1 1 0 0,1-1 0 0 0,-1 1-1 0 0,0-1 1 0 0,0 1 0 0 0,0 0-1 0 0,0-1 1 0 0,0 1-1 0 0,0 0 1 0 0,0 0 0 0 0,0 0-1 0 0,0 0 1 0 0,0 0 0 0 0,0 0-1 0 0,-1 0 1 0 0,1 0 0 0 0,0 1-13 0 0,90 61 1423 0 0,-92-72 4796 0 0,3-19-5761 0 0,-1 12-154 0 0,-2 8-264 0 0,0 0 0 0 0,0 0 0 0 0,0 0 0 0 0,-1 0 0 0 0,-1 0 0 0 0,1 0 0 0 0,-1 1 0 0 0,0-1 0 0 0,-1 1-1 0 0,0 0 1 0 0,0 0 0 0 0,0 0 0 0 0,-1 1 0 0 0,0-1 0 0 0,-1 1 0 0 0,-4-4-40 0 0,7 7-116 0 0,0 0 0 0 0,-1 0 0 0 0,1 1-1 0 0,-1-1 1 0 0,0 1 0 0 0,0 0 0 0 0,0 0 0 0 0,0 0 0 0 0,0 1-1 0 0,0-1 1 0 0,0 1 0 0 0,0 0 0 0 0,-1 0 0 0 0,1 1 0 0 0,0-1 0 0 0,-1 1-1 0 0,1 0 1 0 0,-1 0 0 0 0,1 0 0 0 0,-2 1 116 0 0,-75 64-632 0 0,78-63 648 0 0,-1 1-1 0 0,2 0 1 0 0,-1 0 0 0 0,0 0 0 0 0,0 0-1 0 0,1 0 1 0 0,0 1 0 0 0,0-1 0 0 0,0 1 0 0 0,0 0-1 0 0,0-1 1 0 0,1 1 0 0 0,0 0 0 0 0,-1 0-1 0 0,1 0 1 0 0,1 0 0 0 0,-1 0 0 0 0,1 0 0 0 0,-1 0-1 0 0,1 0 1 0 0,0 0 0 0 0,1 0 0 0 0,-1 0-1 0 0,1 0 1 0 0,0 0 0 0 0,0 0 0 0 0,0 0 0 0 0,0 0-1 0 0,0 0 1 0 0,1 0 0 0 0,0-1 0 0 0,0 1-1 0 0,0-1 1 0 0,0 1 0 0 0,1-1 0 0 0,-1 0 0 0 0,1 0-1 0 0,0 0 1 0 0,0 0 0 0 0,0 0 0 0 0,0-1 0 0 0,0 1-1 0 0,1-1 1 0 0,-1 0 0 0 0,1 0 0 0 0,-1 0-1 0 0,1-1 1 0 0,2 1-16 0 0,0 1 103 0 0,0-1 1 0 0,0-1-1 0 0,1 1 0 0 0,-1-1 0 0 0,1-1 1 0 0,-1 1-1 0 0,1-1 0 0 0,-1 0 1 0 0,1 0-1 0 0,-1-1 0 0 0,1 0 0 0 0,-1 0 1 0 0,0 0-1 0 0,1-1 0 0 0,-1 0 0 0 0,0 0 1 0 0,0-1-1 0 0,0 0 0 0 0,0 0 0 0 0,-1 0 1 0 0,1 0-1 0 0,-1-1 0 0 0,0 0 0 0 0,0 0 1 0 0,0-1-1 0 0,0 1 0 0 0,-1-1 0 0 0,0 0 1 0 0,0-1-1 0 0,0 1 0 0 0,-1 0 0 0 0,1-1 1 0 0,-1 0-1 0 0,-1 0 0 0 0,1 0 0 0 0,-1 0 1 0 0,0 0-1 0 0,0-1 0 0 0,-1 1 0 0 0,1-6-103 0 0,-4 6-71 0 0,1 0 0 0 0,-1 0 0 0 0,0 0 0 0 0,0 0 0 0 0,-1 0 0 0 0,1 1 0 0 0,-1-1 0 0 0,-1 1 0 0 0,1 0 0 0 0,-1 0 0 0 0,0 0 0 0 0,0 0 0 0 0,0 0 0 0 0,-1 1 0 0 0,1 0 0 0 0,-1 0 0 0 0,0 0 0 0 0,0 1 0 0 0,-1 0 0 0 0,1 0 0 0 0,-1 0-1 0 0,0 0 1 0 0,1 1 0 0 0,-1 0 0 0 0,0 0 0 0 0,0 1 0 0 0,-1 0 0 0 0,1 0 0 0 0,0 0 0 0 0,0 1 0 0 0,-1-1 0 0 0,1 2 0 0 0,-5-1 71 0 0,6 3-27 0 0,1 0 0 0 0,-1 1 0 0 0,1-1 1 0 0,0 1-1 0 0,0-1 0 0 0,1 1 0 0 0,-1 0 0 0 0,1 1 0 0 0,0-1 1 0 0,0 0-1 0 0,0 1 0 0 0,1 0 0 0 0,-1 0 0 0 0,1 0 0 0 0,0 0 1 0 0,1 0-1 0 0,-1 0 0 0 0,1 0 0 0 0,0 0 0 0 0,0 1 0 0 0,1-1 0 0 0,0 0 1 0 0,0 1-1 0 0,0-1 0 0 0,0 0 0 0 0,1 1 0 0 0,0-1 0 0 0,0 0 1 0 0,0 0-1 0 0,1 1 0 0 0,-1-1 0 0 0,2 1 27 0 0,0 0 73 0 0,1-1 0 0 0,-1 0 0 0 0,1 0 0 0 0,0 0 0 0 0,0 0 0 0 0,1-1 0 0 0,-1 1 0 0 0,1-1 0 0 0,0 0 0 0 0,0-1 0 0 0,0 1 0 0 0,1-1 0 0 0,-1 0 0 0 0,1 0 0 0 0,0-1 0 0 0,0 0 0 0 0,0 0 0 0 0,0 0 0 0 0,0-1 0 0 0,0 1 0 0 0,0-2 0 0 0,0 1 0 0 0,1-1 0 0 0,-1 0 0 0 0,0 0 0 0 0,1 0 0 0 0,5-2-73 0 0,-8-1 34 0 0,-1 1-1 0 0,1-1 1 0 0,0-1 0 0 0,-1 1-1 0 0,0 0 1 0 0,0-1 0 0 0,0 0-1 0 0,0 1 1 0 0,-1-1 0 0 0,1 0-1 0 0,-1 0 1 0 0,0-1-1 0 0,0 1 1 0 0,-1 0 0 0 0,1-1-1 0 0,-1 1 1 0 0,0-1 0 0 0,0 0-1 0 0,0 1 1 0 0,-1-1-1 0 0,1 0 1 0 0,-1 1 0 0 0,-1-1-1 0 0,1 0 1 0 0,0 1 0 0 0,-1-1-1 0 0,0 0 1 0 0,0 1 0 0 0,-1-1-1 0 0,1 1 1 0 0,-1 0-1 0 0,0-1 1 0 0,0 1 0 0 0,0 0-1 0 0,-1 0 1 0 0,0 0 0 0 0,1 0-1 0 0,-1 1 1 0 0,0-1 0 0 0,-1 1-1 0 0,0-1-33 0 0,2 2-38 0 0,0 0 0 0 0,0 0 0 0 0,0 0 0 0 0,0 0 0 0 0,-1 0 0 0 0,1 1 0 0 0,-1-1 0 0 0,1 1-1 0 0,-1 0 1 0 0,0 0 0 0 0,1 0 0 0 0,-1 0 0 0 0,0 0 0 0 0,0 0 0 0 0,0 1 0 0 0,1-1 0 0 0,-1 1 0 0 0,0 0 0 0 0,0 0 0 0 0,0 0-1 0 0,0 0 1 0 0,0 1 0 0 0,0-1 0 0 0,1 1 0 0 0,-1-1 0 0 0,0 1 0 0 0,0 0 0 0 0,0 0 0 0 0,1 0 0 0 0,-1 1 0 0 0,1-1 0 0 0,-1 1 0 0 0,1-1-1 0 0,0 1 1 0 0,-1 0 0 0 0,1 0 0 0 0,0 0 0 0 0,0 0 0 0 0,0 0 0 0 0,0 0 0 0 0,1 1 0 0 0,-1-1 0 0 0,1 1 0 0 0,-1-1 0 0 0,1 1 0 0 0,0 0-1 0 0,0-1 1 0 0,0 1 0 0 0,0 0 0 0 0,1 0 0 0 0,-1 0 0 0 0,1-1 0 0 0,-1 1 0 0 0,1 0 0 0 0,0 0 0 0 0,0 2 38 0 0,1 45-886 0 0,5-17-4008 0 0,-2-18-5024 0 0</inkml:trace>
  <inkml:trace contextRef="#ctx0" brushRef="#br0" timeOffset="43039.708">4214 568 680 0 0,'0'0'48'0'0,"0"0"-35"0"0,0 0-15 0 0,0 0 7 0 0,0 0 8 0 0,0 0 24 0 0,0 0 9 0 0,0 0 4 0 0,-17-36 1274 0 0,-72-40 7518 0 0,70 68-8673 0 0,0 2 0 0 0,0 0 1 0 0,-1 1-1 0 0,1 1 1 0 0,-1 1-1 0 0,0 1 0 0 0,0 0 1 0 0,0 2-1 0 0,0 0 0 0 0,0 1 1 0 0,0 2-1 0 0,0 0 1 0 0,0 0-1 0 0,1 2 0 0 0,-7 2-169 0 0,7 2 67 0 0,-1 0-1 0 0,1 1 0 0 0,0 0 1 0 0,1 2-1 0 0,1 0 0 0 0,0 1 1 0 0,0 1-1 0 0,1 0 1 0 0,1 1-1 0 0,0 1 0 0 0,1 2-66 0 0,-35 31 210 0 0,17-18-91 0 0,1 2-1 0 0,2 2 1 0 0,1 0-1 0 0,2 2 1 0 0,1 0-1 0 0,-15 34-118 0 0,35-54 32 0 0,1 0-1 0 0,1 1 1 0 0,0-1-1 0 0,1 1 1 0 0,1-1-1 0 0,1 1 0 0 0,0-1 1 0 0,1 1-1 0 0,1-1 1 0 0,1 1-1 0 0,1-1 1 0 0,0 0-1 0 0,1 0 1 0 0,0-1-1 0 0,2 1 1 0 0,0-1-1 0 0,9 14-31 0 0,11 43 144 0 0,-21-56-32 0 0,0 0-1 0 0,1 0 1 0 0,0-1-1 0 0,2-1 1 0 0,0 1-1 0 0,0-1 1 0 0,2-1-1 0 0,0 0 1 0 0,0 0-1 0 0,1-1 1 0 0,1-1-1 0 0,0 0 1 0 0,1 0-1 0 0,0-2 1 0 0,1 1-1 0 0,0-2 1 0 0,0 0-1 0 0,9 3-111 0 0,3 0 212 0 0,1-2 1 0 0,0 0-1 0 0,1-2 0 0 0,0 0 0 0 0,1-3 1 0 0,-1 0-1 0 0,14-1-212 0 0,87 18 155 0 0,-107-15-50 0 0,0-2 0 0 0,0-1 1 0 0,0-1-1 0 0,1-1 0 0 0,-1-1 0 0 0,1 0 0 0 0,-1-2 0 0 0,0-1 0 0 0,6-2-105 0 0,-9 1 121 0 0,0-2-1 0 0,1 0 1 0 0,-2-1-1 0 0,1 0 0 0 0,-1-2 1 0 0,0 0-1 0 0,-1-2 1 0 0,0 0-1 0 0,0-1 0 0 0,-1 0 1 0 0,0-2-1 0 0,-1 0 1 0 0,-1 0-1 0 0,0-2 0 0 0,-1 0 1 0 0,0 0-1 0 0,-2-2 1 0 0,7-9-121 0 0,-9 5 74 0 0,0-1 1 0 0,-1-1 0 0 0,-2 0 0 0 0,0 0 0 0 0,-1 0-1 0 0,-2-1 1 0 0,0 1 0 0 0,-2-1 0 0 0,0 0 0 0 0,-2-9-75 0 0,6-252 721 0 0,-12 262-717 0 0,-1 0-1 0 0,0 1 0 0 0,-2-1 1 0 0,-1 2-1 0 0,0 0 1 0 0,-2 0-1 0 0,0 1 0 0 0,-2 0 1 0 0,0 1-1 0 0,-1 1 1 0 0,0 0-1 0 0,-2 1 0 0 0,0 1 1 0 0,-1 0-1 0 0,-1 1 1 0 0,0 1-1 0 0,-1 1 1 0 0,-13-6-4 0 0,20 11-205 0 0,0 1 1 0 0,-1 1-1 0 0,1 0 1 0 0,-1 1-1 0 0,-1 1 1 0 0,1 0-1 0 0,-1 0 1 0 0,1 2-1 0 0,-1 0 1 0 0,0 0-1 0 0,0 2 1 0 0,0 0-1 0 0,-9 1 205 0 0,-117 26-8532 0 0,102-14-2007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0:11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788 731 7362 0 0,'0'0'960'0'0,"0"0"-974"0"0,0 0-496 0 0,0 0-429 0 0,0 0-236 0 0,0 0 147 0 0,0 0 349 0 0,0 0 497 0 0,0 0 355 0 0,0 0 156 0 0,0 0 60 0 0,1 14 31 0 0,64 760 3440 0 0,-37-463-3081 0 0,-28-311-46 0 0,0 0 177 0 0,0-40-2375 0 0,-1-21-5635 0 0,1 46 4277 0 0</inkml:trace>
  <inkml:trace contextRef="#ctx0" brushRef="#br0" timeOffset="442.654">797 814 8426 0 0,'0'0'1043'0'0,"0"0"-110"0"0,0 0 130 0 0,0 0 20 0 0,0 0-231 0 0,0 0-316 0 0,0 0-356 0 0,0 0-245 0 0,0 0-134 0 0,9-25-3 0 0,34-78 71 0 0,-43 101 129 0 0,1 1-1 0 0,0-1 1 0 0,0 0 0 0 0,0 0-1 0 0,0 1 1 0 0,0-1 0 0 0,1 0-1 0 0,-1 1 1 0 0,0 0 0 0 0,1-1-1 0 0,-1 1 1 0 0,1 0 0 0 0,0-1-1 0 0,-1 1 1 0 0,1 0 0 0 0,0 0-1 0 0,0 0 1 0 0,-1 1 0 0 0,1-1-1 0 0,0 0 1 0 0,0 1 0 0 0,0-1-1 0 0,0 1 1 0 0,0 0 0 0 0,0-1-1 0 0,0 1 1 0 0,0 0 0 0 0,0 0-1 0 0,0 0 1 0 0,0 1 0 0 0,0-1-1 0 0,0 0 1 0 0,1 1 2 0 0,8 0-3 0 0,28 2-34 0 0,-1 2 1 0 0,1 2 0 0 0,-1 1-1 0 0,-1 2 1 0 0,0 1-1 0 0,0 2 1 0 0,-1 2 0 0 0,-1 1-1 0 0,0 1 1 0 0,-2 3-1 0 0,0 0 1 0 0,-1 2 0 0 0,-1 2-1 0 0,-1 0 1 0 0,-1 2-1 0 0,-1 2 1 0 0,0 3 36 0 0,-25-29-19 0 0,0 0-1 0 0,-1 0 1 0 0,0 1-1 0 0,1 0 1 0 0,-1-1-1 0 0,0 1 1 0 0,0 0 0 0 0,0 0-1 0 0,-1 0 1 0 0,1 0-1 0 0,-1 0 1 0 0,0 0-1 0 0,0 1 1 0 0,0-1-1 0 0,0 0 1 0 0,0 1 0 0 0,-1-1-1 0 0,1 0 1 0 0,-1 1-1 0 0,0-1 1 0 0,0 1-1 0 0,-1-1 1 0 0,1 1-1 0 0,0-1 1 0 0,-1 0 0 0 0,0 1-1 0 0,0-1 1 0 0,0 0-1 0 0,0 0 1 0 0,-1 1-1 0 0,1-1 1 0 0,-1 0-1 0 0,0 0 1 0 0,0-1 0 0 0,0 1-1 0 0,0 0 1 0 0,0-1-1 0 0,-1 1 1 0 0,1-1-1 0 0,-1 0 1 0 0,1 1-1 0 0,-1-1 1 0 0,0 0 0 0 0,0-1-1 0 0,0 1 1 0 0,0-1-1 0 0,0 1 1 0 0,0-1-1 0 0,-1 0 1 0 0,0 0 19 0 0,-325 124 883 0 0,131-59-454 0 0,196-65-435 0 0,1-1-1 0 0,-1 1 0 0 0,0-1 1 0 0,1 1-1 0 0,-1 0 1 0 0,1 0-1 0 0,0 0 1 0 0,-1 0-1 0 0,1 0 1 0 0,0 0-1 0 0,-1 0 0 0 0,1 0 1 0 0,0 0-1 0 0,0 1 1 0 0,0-1-1 0 0,0 0 1 0 0,0 1-1 0 0,0-1 1 0 0,0 1-1 0 0,1-1 0 0 0,-1 1 1 0 0,1-1-1 0 0,-1 1 1 0 0,1 0-1 0 0,-1-1 1 0 0,1 1-1 0 0,0 0 1 0 0,0-1-1 0 0,0 1 0 0 0,0 0 1 0 0,0-1-1 0 0,0 1 1 0 0,0 0-1 0 0,0-1 1 0 0,1 1-1 0 0,-1 0 1 0 0,1-1-1 0 0,-1 1 0 0 0,1-1 1 0 0,0 1-1 0 0,-1-1 1 0 0,1 1-1 0 0,0-1 1 0 0,0 1-1 0 0,0-1 1 0 0,0 0-1 0 0,0 0 0 0 0,1 1 1 0 0,-1-1-1 0 0,1 1 7 0 0,68 64 690 0 0,108 56 135 0 0,-122-88-721 0 0,-2 2-1 0 0,-2 2 1 0 0,-2 3 0 0 0,35 37-104 0 0,11 72-3 0 0,-86-170-3384 0 0,-6-23-3456 0 0,-4 29 2314 0 0</inkml:trace>
  <inkml:trace contextRef="#ctx0" brushRef="#br0" timeOffset="1095.133">1710 1810 12139 0 0,'0'0'950'0'0,"0"0"-431"0"0,0 0-329 0 0,0 0-290 0 0,0 0-47 0 0,0 0 88 0 0,0 0 67 0 0,0 0 48 0 0,0 0 12 0 0,0 0-6 0 0,0 0 6 0 0,0 0-3 0 0,9 24-2 0 0,24 74-7 0 0,-7 75 401 0 0,-1-198 1926 0 0,102-272-3988 0 0,-126 296 1614 0 0,-1-1-1 0 0,0 0 1 0 0,0 1 0 0 0,1-1 0 0 0,-1 0 0 0 0,1 1 0 0 0,0-1 0 0 0,-1 1 0 0 0,1-1 0 0 0,0 1 0 0 0,0-1 0 0 0,0 1 0 0 0,0-1 0 0 0,0 1 0 0 0,0 0 0 0 0,0 0 0 0 0,1 0-1 0 0,-1-1 1 0 0,0 1 0 0 0,1 0 0 0 0,-1 1 0 0 0,1-1 0 0 0,-1 0 0 0 0,1 0 0 0 0,-1 1 0 0 0,1-1 0 0 0,0 0 0 0 0,-1 1 0 0 0,1 0 0 0 0,0-1 0 0 0,-1 1 0 0 0,1 0 0 0 0,0 0 0 0 0,-1 0-1 0 0,1 0 1 0 0,0 0 0 0 0,0 0 0 0 0,-1 1 0 0 0,1-1 0 0 0,0 0 0 0 0,-1 1 0 0 0,1 0 0 0 0,-1-1 0 0 0,1 1 0 0 0,-1 0 0 0 0,1 0 0 0 0,-1 0 0 0 0,1 0 0 0 0,-1 0 0 0 0,0 0-1 0 0,1 0 1 0 0,-1 0 0 0 0,0 0 0 0 0,0 1 0 0 0,0-1 0 0 0,0 0 0 0 0,0 1 0 0 0,0-1 0 0 0,0 1 0 0 0,-1-1 0 0 0,1 1 0 0 0,0 0 0 0 0,-1-1 0 0 0,1 1-9 0 0,67 249 1203 0 0,-68-249-1176 0 0,1-1 0 0 0,0 1 0 0 0,0-1 0 0 0,0 0 0 0 0,-1 0 0 0 0,1 0 0 0 0,0 1 0 0 0,1-1 0 0 0,-1 0 0 0 0,0 0 0 0 0,0 0 0 0 0,0 0 0 0 0,1-1 0 0 0,-1 1 0 0 0,0 0 0 0 0,1 0 0 0 0,-1-1 0 0 0,0 1 0 0 0,1-1 0 0 0,-1 1 0 0 0,1-1 0 0 0,-1 0 0 0 0,1 0 0 0 0,-1 1 0 0 0,1-1-1 0 0,-1 0 1 0 0,1 0 0 0 0,-1 0 0 0 0,1-1 0 0 0,-1 1 0 0 0,1 0 0 0 0,-1-1 0 0 0,1 1 0 0 0,-1-1 0 0 0,1 1 0 0 0,-1-1 0 0 0,1 1 0 0 0,-1-1 0 0 0,0 0 0 0 0,0 0 0 0 0,1 0 0 0 0,-1 0 0 0 0,0 0 0 0 0,0 0 0 0 0,1-1-27 0 0,64-53-1217 0 0,-59 48 949 0 0,124-138-1522 0 0,-103 191 2230 0 0,-12 65 461 0 0,-5-27-3111 0 0,1-30-5296 0 0,-8-42 994 0 0</inkml:trace>
  <inkml:trace contextRef="#ctx0" brushRef="#br0" timeOffset="1645.082">2888 1424 15187 0 0,'0'0'544'0'0,"0"0"-40"0"0,0 0-102 0 0,0 0-327 0 0,0 0-385 0 0,0 0-273 0 0,0 0-63 0 0,0 0 89 0 0,0 0 169 0 0,0 0 168 0 0,0 0 62 0 0,0 0 47 0 0,0 0 84 0 0,13 10 138 0 0,-22 71 154 0 0,-3 67-127 0 0,7 2 0 0 0,6-1 0 0 0,16 107-138 0 0,-5-80 24 0 0,27 255-352 0 0,-39-430 389 0 0,0 0 0 0 0,-1 0 0 0 0,1-1 0 0 0,-1 1 0 0 0,1 0 0 0 0,-1 0 0 0 0,1 0 0 0 0,-1 0 0 0 0,0 0 0 0 0,1-1 0 0 0,-1 1 0 0 0,0 0 0 0 0,0-1 1 0 0,0 1-1 0 0,0 0 0 0 0,1-1 0 0 0,-1 1 0 0 0,0-1 0 0 0,0 0 0 0 0,0 1 0 0 0,0-1 0 0 0,0 0 0 0 0,0 1 0 0 0,0-1 0 0 0,0 0 0 0 0,0 0 0 0 0,0 0 0 0 0,0 0 0 0 0,-1 0 1 0 0,1 0-1 0 0,0 0 0 0 0,0 0 0 0 0,0 0 0 0 0,0-1 0 0 0,0 1 0 0 0,0 0 0 0 0,0-1 0 0 0,0 1 0 0 0,1-1 0 0 0,-1 1 0 0 0,0-1 0 0 0,0 1 0 0 0,0-1 0 0 0,0 1 0 0 0,0-1 0 0 0,1 0 1 0 0,-1 0-1 0 0,0 1 0 0 0,1-1 0 0 0,-1 0-61 0 0,-58-32 191 0 0,58 33-147 0 0,-20-13-24 0 0,0-1-1 0 0,1-1 1 0 0,0 0-1 0 0,2-1 0 0 0,0-2 1 0 0,0 0-1 0 0,2 0 1 0 0,0-2-1 0 0,1 0 0 0 0,2 0 1 0 0,-12-22-20 0 0,20 16-2541 0 0,12 12-7966 0 0,-3 12 5855 0 0</inkml:trace>
  <inkml:trace contextRef="#ctx0" brushRef="#br0" timeOffset="1915.994">2711 2195 16347 0 0,'0'0'567'0'0,"0"0"81"0"0,0 0 85 0 0,0 0-93 0 0,0 0-159 0 0,0 0-145 0 0,0 0-192 0 0,0 0-164 0 0,0 0-90 0 0,0 0 3 0 0,0 0 79 0 0,0 0 105 0 0,0 0 87 0 0,11-13 28 0 0,40-38-14 0 0,27 39 140 0 0,-57 14-259 0 0,122-1 277 0 0,-25 0-1371 0 0,-41 1-3158 0 0,-51 2-4326 0 0,-21-2 1311 0 0</inkml:trace>
  <inkml:trace contextRef="#ctx0" brushRef="#br0" timeOffset="3683.964">4060 1152 7466 0 0,'0'0'913'0'0,"0"0"-106"0"0,0 0-328 0 0,0 0-575 0 0,0 0-275 0 0,0 0 34 0 0,0 0 155 0 0,0 0 210 0 0,0 0 188 0 0,0 0 100 0 0,0 0-2 0 0,0 0-48 0 0,1 4-47 0 0,5 6-46 0 0,0 0 0 0 0,1 0 0 0 0,1-1 0 0 0,0 0 1 0 0,0 0-1 0 0,0-1 0 0 0,1 0 0 0 0,0 0 0 0 0,1-1 0 0 0,0-1 0 0 0,0 1 0 0 0,0-1 0 0 0,1-1 0 0 0,0 0 0 0 0,0-1 0 0 0,0 0 1 0 0,11 2-174 0 0,2 5 3 0 0,533 246-2 0 0,-555-257 22 0 0,0 0 0 0 0,1 0 0 0 0,-1 0 0 0 0,1 0 0 0 0,-1 0 0 0 0,1 1 0 0 0,-1 0-1 0 0,0-1 1 0 0,0 1 0 0 0,1 0 0 0 0,-1 0 0 0 0,0 0 0 0 0,0 0 0 0 0,0 1-1 0 0,0-1 1 0 0,0 0 0 0 0,0 1 0 0 0,0 0 0 0 0,0-1 0 0 0,-1 1 0 0 0,1 0 0 0 0,-1 0-1 0 0,1 0 1 0 0,-1 0 0 0 0,0 0 0 0 0,1 0 0 0 0,-1 0 0 0 0,0 0 0 0 0,-1 1 0 0 0,1-1-1 0 0,0 0 1 0 0,-1 1 0 0 0,1-1 0 0 0,-1 0 0 0 0,0 1 0 0 0,1-1 0 0 0,-1 1-1 0 0,0-1 1 0 0,-1 1 0 0 0,1-1 0 0 0,0 0 0 0 0,-1 1 0 0 0,1-1 0 0 0,-1 0 0 0 0,0 1-1 0 0,0-1 1 0 0,0 0 0 0 0,0 0 0 0 0,0 1 0 0 0,0-1 0 0 0,-1 0 0 0 0,1 0 0 0 0,-1-1-1 0 0,0 2-22 0 0,-270 113 1079 0 0,143-71-924 0 0,105-36-168 0 0,-22 8-51 0 0,1 1 0 0 0,1 2 0 0 0,1 2 1 0 0,1 2-1 0 0,-33 25 64 0 0,57-29-2225 0 0,11-5-3396 0 0,6-8-1655 0 0</inkml:trace>
  <inkml:trace contextRef="#ctx0" brushRef="#br0" timeOffset="4401.19">4626 1109 6113 0 0,'0'0'1531'0'0,"0"0"191"0"0,0 0 52 0 0,0 0-318 0 0,0 0-333 0 0,0 0-278 0 0,0 0-264 0 0,0 0-215 0 0,0 0-172 0 0,0 0-145 0 0,0 0-66 0 0,-3-9-30 0 0,-2-29-6 0 0,20 49 214 0 0,0-1 0 0 0,0 0 0 0 0,1-1 0 0 0,0-1 1 0 0,1-1-1 0 0,0 0 0 0 0,0-1 0 0 0,0-1 0 0 0,9 1-161 0 0,1 2 31 0 0,125 33-65 0 0,-103-31-98 0 0,1 2 0 0 0,-2 3 0 0 0,0 1 0 0 0,0 3 0 0 0,-2 2-1 0 0,-1 1 1 0 0,28 20 132 0 0,-63-33-65 0 0,0 1 0 0 0,0 0 0 0 0,-1 1 0 0 0,-1 0 0 0 0,1 1-1 0 0,-2 0 1 0 0,0 0 0 0 0,0 0 0 0 0,-1 1 0 0 0,-1 0 0 0 0,0 0-1 0 0,-1 1 1 0 0,0-1 0 0 0,-1 1 0 0 0,0 0 0 0 0,-1 0 0 0 0,-1 0-1 0 0,0 0 1 0 0,-1 0 0 0 0,-1 0 0 0 0,0 0 0 0 0,-3 13 65 0 0,1-20 68 0 0,-1-1 1 0 0,1-1 0 0 0,-1 1-1 0 0,0 0 1 0 0,-1-1 0 0 0,1 0-1 0 0,-1 0 1 0 0,0 0 0 0 0,0-1-1 0 0,-1 1 1 0 0,1-1 0 0 0,-1-1-1 0 0,0 1 1 0 0,0-1 0 0 0,0 0-1 0 0,-1 0 1 0 0,1-1 0 0 0,-1 0 0 0 0,1 0-1 0 0,-1 0 1 0 0,0-1 0 0 0,0 0-1 0 0,1 0 1 0 0,-1-1 0 0 0,0 0-1 0 0,-2 0-68 0 0,-10 4 99 0 0,-108 19 323 0 0,55-12-449 0 0,1 4 0 0 0,1 3 0 0 0,0 2 0 0 0,-2 5 27 0 0,18 6-1976 0 0,26-3-5588 0 0,21-18 180 0 0</inkml:trace>
  <inkml:trace contextRef="#ctx0" brushRef="#br0" timeOffset="5589.042">6222 1172 0 0 0,'0'0'208'0'0,"0"0"220"0"0,0 0 199 0 0,0 0 226 0 0,1-27 250 0 0,2-78 48 0 0,2 10 4823 0 0,-5 69-3722 0 0,6 38-2692 0 0,26 316 1731 0 0,-31-115-1072 0 0,16 228-481 0 0,-6-409 59 0 0,5-44 1580 0 0,-11-10-1900 0 0,8-28-2148 0 0,-3-1-1 0 0,-2 0 1 0 0,-2 0 0 0 0,-3 0 0 0 0,-2-36 2671 0 0,-35-57-699 0 0,-27 16 576 0 0,-14-35 2636 0 0,47-10 7024 0 0,28 167-9380 0 0,1 0 0 0 0,1 0 1 0 0,-1 0-1 0 0,1 0 1 0 0,0 0-1 0 0,1 0 1 0 0,-1 0-1 0 0,1 0 1 0 0,0 1-1 0 0,0 0 1 0 0,1-1-1 0 0,0 1 1 0 0,0 0-1 0 0,0 1 0 0 0,0-1 1 0 0,1 1-1 0 0,0 0 1 0 0,0 0-1 0 0,0 0 1 0 0,0 1-1 0 0,1 0 1 0 0,-1 0-1 0 0,1 0 1 0 0,0 0-1 0 0,0 1 0 0 0,0 0 1 0 0,0 1-1 0 0,0-1 1 0 0,5 0-158 0 0,189-13 36 0 0,-191 15 48 0 0,17 0-136 0 0,-1 2-1 0 0,1 0 1 0 0,-1 2 0 0 0,0 1-1 0 0,0 1 1 0 0,0 1 0 0 0,-1 1-1 0 0,0 1 1 0 0,-1 1 0 0 0,0 1 0 0 0,0 1-1 0 0,-1 1 1 0 0,-1 1 0 0 0,0 1-1 0 0,-1 1 1 0 0,-1 1 0 0 0,0 0-1 0 0,5 9 53 0 0,-19-17-2 0 0,0 0-1 0 0,-1 1 1 0 0,0-1-1 0 0,0 1 0 0 0,-1 0 1 0 0,-1 0-1 0 0,0 0 1 0 0,0 0-1 0 0,-1 1 1 0 0,0-1-1 0 0,-1 0 0 0 0,0 1 1 0 0,-1-1-1 0 0,0 1 1 0 0,0-1-1 0 0,-1 0 1 0 0,0 0-1 0 0,-1 0 0 0 0,0 0 1 0 0,-1 0-1 0 0,0-1 1 0 0,-1 1-1 0 0,0-1 1 0 0,0 0-1 0 0,-1-1 0 0 0,0 1 1 0 0,0-1-1 0 0,-1 0 1 0 0,0-1-1 0 0,0 1 0 0 0,-1-2 1 0 0,0 1-1 0 0,-1-1 1 0 0,1 0-1 0 0,-1 0 1 0 0,0-1-1 0 0,0-1 0 0 0,-1 1 1 0 0,1-2-1 0 0,-1 1 1 0 0,0-1-1 0 0,0-1 1 0 0,0 1-1 0 0,-5-1 3 0 0,-207 9 1564 0 0,221-11-1596 0 0,-1 0 0 0 0,0 1 0 0 0,0-1 0 0 0,1 1 0 0 0,-1-1 0 0 0,0 1 0 0 0,1 0 1 0 0,-1 0-1 0 0,1 0 0 0 0,-1 0 0 0 0,1 0 0 0 0,-1 0 0 0 0,1 0 0 0 0,0 0 0 0 0,0 0 0 0 0,-1 0 0 0 0,1 1 0 0 0,0-1 0 0 0,0 1 0 0 0,0-1 0 0 0,0 1 0 0 0,1-1 0 0 0,-1 1 0 0 0,0-1 0 0 0,1 1 0 0 0,-1 0 0 0 0,1 0 0 0 0,-1-1 0 0 0,1 1 0 0 0,0 0 0 0 0,-1 0 0 0 0,1-1 0 0 0,0 1 0 0 0,1 0 0 0 0,-1 0 0 0 0,0-1 0 0 0,0 1 0 0 0,1 0 0 0 0,-1-1 0 0 0,1 1 0 0 0,-1 0 0 0 0,1-1 0 0 0,0 1 0 0 0,0 0 32 0 0,34 79-245 0 0,-33-77 233 0 0,29 50 34 0 0,2-1 0 0 0,2-2 0 0 0,3-1 0 0 0,2-2 0 0 0,2-1-1 0 0,1-3 1 0 0,49 38-22 0 0,51 0-292 0 0,-158-110-11377 0 0,11 22 8019 0 0</inkml:trace>
  <inkml:trace contextRef="#ctx0" brushRef="#br0" timeOffset="6386.604">7418 1710 11923 0 0,'0'0'1066'0'0,"0"0"21"0"0,0 0-181 0 0,0 0-482 0 0,0 0-356 0 0,0 0-261 0 0,0 0-233 0 0,0 0-119 0 0,0 0 14 0 0,0 0 131 0 0,0 0 192 0 0,0 0 220 0 0,0 0 160 0 0,9 10 285 0 0,-7 91 177 0 0,-3-25-453 0 0,17 123 170 0 0,-15-197-300 0 0,0-1 0 0 0,-1 0 0 0 0,1 0 0 0 0,0 1 0 0 0,-1-1 1 0 0,1 0-1 0 0,0 0 0 0 0,0 0 0 0 0,0 0 0 0 0,0 0 0 0 0,0 0 0 0 0,0 0 0 0 0,1 0 0 0 0,-1-1 0 0 0,0 1 1 0 0,0 0-1 0 0,1-1 0 0 0,-1 1 0 0 0,0-1 0 0 0,1 1 0 0 0,-1-1 0 0 0,0 1 0 0 0,1-1 0 0 0,-1 0 1 0 0,1 0-1 0 0,-1 0 0 0 0,0 0 0 0 0,1 0 0 0 0,-1 0 0 0 0,1 0 0 0 0,-1 0 0 0 0,0-1 0 0 0,1 1 1 0 0,-1 0-1 0 0,0-1 0 0 0,1 1 0 0 0,-1-1 0 0 0,0 0 0 0 0,1 1 0 0 0,-1-1 0 0 0,0 0 0 0 0,0 0 1 0 0,0 0-1 0 0,0 0 0 0 0,0 0 0 0 0,0 0 0 0 0,0 0 0 0 0,0 0 0 0 0,0 0 0 0 0,0-1-51 0 0,54-55-121 0 0,-42 39 191 0 0,-1 0 0 0 0,-1 0 0 0 0,-1-1 0 0 0,0-1 0 0 0,-1 1 0 0 0,-2-2 0 0 0,0 1-1 0 0,-1-1 1 0 0,0 0 0 0 0,-2 0 0 0 0,-1-1 0 0 0,-1 1 0 0 0,0-1 0 0 0,-2 0 0 0 0,0 0-70 0 0,0 22-40 0 0,0 0-210 0 0,9 38-727 0 0,-3 18 1162 0 0,-6-34-137 0 0,1 0 0 0 0,1 0 0 0 0,0 0 0 0 0,2-1 0 0 0,1 0 0 0 0,1 1 0 0 0,0-2 1 0 0,2 1-1 0 0,0-1 0 0 0,1 0 0 0 0,1-1 0 0 0,1 0 0 0 0,1 0 0 0 0,9 11-48 0 0,-14-26 43 0 0,0 0 0 0 0,-1 0 1 0 0,1 0-1 0 0,1-1 0 0 0,-1 0 0 0 0,0-1 1 0 0,1 0-1 0 0,-1 0 0 0 0,1 0 0 0 0,0-1 1 0 0,0 0-1 0 0,-1-1 0 0 0,1 1 1 0 0,0-2-1 0 0,0 1 0 0 0,0-1 0 0 0,-1 0 1 0 0,1-1-1 0 0,0 1 0 0 0,-1-2 0 0 0,1 1 1 0 0,-1-1-1 0 0,0 0 0 0 0,0-1 0 0 0,0 1 1 0 0,0-1-1 0 0,-1-1 0 0 0,1 1 0 0 0,-1-1 1 0 0,0 0-1 0 0,-1-1 0 0 0,1 1 0 0 0,-1-1 1 0 0,0 0-1 0 0,0-1 0 0 0,-1 1 0 0 0,0-1 1 0 0,0 0-1 0 0,-1 0 0 0 0,0 0 1 0 0,1-3-44 0 0,-2-5 49 0 0,-2-1 0 0 0,0 0 0 0 0,0 1 1 0 0,-2-1-1 0 0,1 0 0 0 0,-2 1 1 0 0,-1-1-1 0 0,0 1 0 0 0,0 0 0 0 0,-2 0 1 0 0,1 1-1 0 0,-2 0 0 0 0,0 0 0 0 0,-1 0 1 0 0,-1 1-1 0 0,1 0 0 0 0,-2 0 1 0 0,0 1-1 0 0,-1 1 0 0 0,0-1 0 0 0,-11-8-49 0 0,-18-22 1836 0 0,73 25-1167 0 0,20 1-798 0 0,-1 2 0 0 0,2 2 0 0 0,0 3 0 0 0,0 2 0 0 0,0 3 0 0 0,22 2 129 0 0,96 0-3482 0 0,-141 2 2361 0 0,75 6-8348 0 0,-74-3 950 0 0</inkml:trace>
  <inkml:trace contextRef="#ctx0" brushRef="#br0" timeOffset="7128.754">49 200 11010 0 0,'0'0'496'0'0,"0"0"37"0"0,0 0 0 0 0,0 0-81 0 0,0 0-4 0 0,-7-26-26 0 0,-24-77-114 0 0,31 103-392 0 0,0 0 0 0 0,-1 1 0 0 0,1-1 1 0 0,0 0-1 0 0,0 0 0 0 0,0 1 0 0 0,0-1 1 0 0,-1 0-1 0 0,1 0 0 0 0,0 1 0 0 0,0-1 1 0 0,-1 0-1 0 0,1 0 0 0 0,0 1 0 0 0,0-1 1 0 0,-1 0-1 0 0,1 0 0 0 0,0 0 1 0 0,-1 0-1 0 0,1 0 0 0 0,0 1 0 0 0,-1-1 1 0 0,1 0-1 0 0,0 0 0 0 0,-1 0 0 0 0,1 0 1 0 0,0 0-1 0 0,-1 0 0 0 0,1 0 0 0 0,0 0 1 0 0,-1 0-1 0 0,1 0 0 0 0,0 0 84 0 0,-2 48 359 0 0,2-43-492 0 0,21 1020 944 0 0,28 663 42 0 0,-52-1655-15 0 0,-1-27-2806 0 0,1-20-4770 0 0,1 10 1278 0 0</inkml:trace>
  <inkml:trace contextRef="#ctx0" brushRef="#br0" timeOffset="7641.705">151 3269 5377 0 0,'0'0'1623'0'0,"0"0"-1137"0"0,0 0-222 0 0,0 0-26 0 0,0 0 6 0 0,31-2 24 0 0,220-9 377 0 0,832-59 3952 0 0,1201-11-3377 0 0,-1746 58-694 0 0,3205-59 1961 0 0,-2519 131-3680 0 0,-1209-49 1252 0 0,-14 0-12480 0 0,-11 0 8001 0 0</inkml:trace>
  <inkml:trace contextRef="#ctx0" brushRef="#br0" timeOffset="8504.04">194 44 13875 0 0,'0'0'79'0'0,"0"0"-70"0"0,0 0-25 0 0,0 0-49 0 0,0 0-67 0 0,0 0 28 0 0,26-9 32 0 0,87-22 60 0 0,-107 30 20 0 0,0 0 1 0 0,0 0 0 0 0,0 1 0 0 0,0-1-1 0 0,0 2 1 0 0,0-1 0 0 0,0 0 0 0 0,-1 1-1 0 0,1 0 1 0 0,0 1 0 0 0,0-1 0 0 0,-1 1-1 0 0,1 0 1 0 0,-1 1 0 0 0,1-1 0 0 0,3 3-9 0 0,16 7 58 0 0,151 36 320 0 0,2-8-1 0 0,2-7 1 0 0,1-9 0 0 0,0-7-1 0 0,143-7-377 0 0,-309-9 2 0 0,3789-13 482 0 0,-1306 15-581 0 0,-991 9 343 0 0,-1374-20 245 0 0,-207-10-982 0 0,70 17 435 0 0,1 0 0 0 0,-1 1 0 0 0,1-1 0 0 0,-1 0 0 0 0,0 1 0 0 0,1 0 0 0 0,-1 0 0 0 0,0 0 0 0 0,1 0 0 0 0,-1 1 0 0 0,0 0 0 0 0,1-1 0 0 0,-1 1 0 0 0,1 1 0 0 0,-1-1 0 0 0,1 0 0 0 0,0 1 0 0 0,-1-1 0 0 0,1 1-1 0 0,0 0 1 0 0,0 0 0 0 0,0 1 0 0 0,0-1 0 0 0,1 0 0 0 0,-1 1 0 0 0,1 0 0 0 0,-1 0 0 0 0,1 0 0 0 0,0 0 0 0 0,0 0 0 0 0,0 0 0 0 0,1 0 0 0 0,-1 0 0 0 0,1 1 0 0 0,-1-1 0 0 0,1 3 56 0 0,-7 50 25 0 0,3 1 0 0 0,2 0 1 0 0,3-1-1 0 0,2 1 0 0 0,3 0 0 0 0,6 26-25 0 0,-5-33 29 0 0,-1-9-19 0 0,42 407 1020 0 0,-13 223-1030 0 0,-34-648 5 0 0,3 57 24 0 0,-3 1-1 0 0,-3-1 1 0 0,-5 0-1 0 0,-2 0 1 0 0,-4-1 0 0 0,-4 0-1 0 0,-14 35-28 0 0,30-108 6 0 0,0 1 0 0 0,0-2 0 0 0,-1 1 0 0 0,1 0 0 0 0,-1 0 0 0 0,0-1 0 0 0,-1 1 0 0 0,0-1 0 0 0,0 0 0 0 0,0 0 0 0 0,0-1 0 0 0,-1 1 0 0 0,1-1 0 0 0,-1 0 0 0 0,0 0 0 0 0,-1 0 0 0 0,1-1 0 0 0,0 0-1 0 0,-1 0 1 0 0,0 0 0 0 0,-1 0-6 0 0,-57-7-7346 0 0,49-1-1124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9:07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1676 1500 9026 0 0,'0'0'1955'0'0,"0"0"-505"0"0,0 0-527 0 0,0 0-777 0 0,0 0-855 0 0,0 0-1009 0 0,0 0-422 0 0,0 0 210 0 0,0 0 651 0 0,0 0 912 0 0,0 0 430 0 0,-8 25 181 0 0,-3 192 1840 0 0,9 138-647 0 0,22 14 3679 0 0,-47 184-4601 0 0,8-262-45 0 0,6-72-454 0 0,-3 48 648 0 0,17 256-664 0 0,0-389 791 0 0,-5-1-1 0 0,-7 0 1 0 0,-5 0-1 0 0,-12 27-790 0 0,-24 227 362 0 0,59 17 911 0 0,-31 10-1192 0 0,13-254-139 0 0,42-172-2251 0 0,-18 6 692 0 0,29-15-7239 0 0,-28 13 852 0 0</inkml:trace>
  <inkml:trace contextRef="#ctx0" brushRef="#br0" timeOffset="1617.169">1506 6578 600 0 0,'0'0'439'0'0,"0"0"-167"0"0,0 0-24 0 0,0 0 131 0 0,0 0 220 0 0,0 0 197 0 0,0 0 159 0 0,0 0 74 0 0,0 0-27 0 0,0 0 6 0 0,0 0-9 0 0,-5-15 2906 0 0,207 15-4183 0 0,742-9 609 0 0,409-46 2614 0 0,345 46-1823 0 0,483 4-829 0 0,659-5-200 0 0,-1393-2-13 0 0,-532-14 40 0 0,-609 24-388 0 0,-292 3-44 0 0,-9 3-5013 0 0,-28 5-2662 0 0,14-8 4942 0 0</inkml:trace>
  <inkml:trace contextRef="#ctx0" brushRef="#br0" timeOffset="1937.061">13065 6236 8234 0 0,'0'0'641'0'0,"0"0"-1168"0"0,0 0-367 0 0,0 0 55 0 0,0 0 323 0 0,0 0 376 0 0,0 0 164 0 0,0 0 41 0 0,27 12 4 0 0,133 58 78 0 0,177 19 3592 0 0,-335-89-3681 0 0,0 1-1 0 0,-1 0 0 0 0,1-1 1 0 0,-1 1-1 0 0,1 0 0 0 0,-1 0 0 0 0,0 0 1 0 0,1 0-1 0 0,-1 0 0 0 0,0 1 1 0 0,0-1-1 0 0,0 0 0 0 0,0 0 0 0 0,0 1 1 0 0,0-1-1 0 0,0 1 0 0 0,0-1 0 0 0,0 1 1 0 0,-1-1-1 0 0,1 1 0 0 0,-1 0 1 0 0,1-1-1 0 0,-1 1 0 0 0,1-1 0 0 0,-1 1 1 0 0,0 0-1 0 0,0 0 0 0 0,0-1 1 0 0,0 1-1 0 0,0 0 0 0 0,0-1 0 0 0,-1 1 1 0 0,1 0-1 0 0,0-1 0 0 0,-1 1 0 0 0,1 0 1 0 0,-1-1-1 0 0,0 1 0 0 0,0-1 1 0 0,1 1-1 0 0,-1-1 0 0 0,0 1 0 0 0,0-1 1 0 0,0 0-1 0 0,-1 0 0 0 0,1 1 1 0 0,0-1-1 0 0,0 0 0 0 0,-1 0 0 0 0,1 0 1 0 0,-1 0-58 0 0,-71 64 1199 0 0,-64 19-1070 0 0,45-35-4839 0 0,66-36 1684 0 0,9-4-3491 0 0</inkml:trace>
  <inkml:trace contextRef="#ctx0" brushRef="#br0" timeOffset="2984.067">1729 1209 2248 0 0,'0'0'745'0'0,"0"0"93"0"0,0 0-44 0 0,0 0-339 0 0,0 0-445 0 0,0 0-324 0 0,0 0-165 0 0,0 0-19 0 0,0 0 178 0 0,0 0 175 0 0,0 0 109 0 0,-13 6 149 0 0,-88 65 1121 0 0,82-47-878 0 0,-17 16-101 0 0,2 2 0 0 0,2 2-1 0 0,1 0 1 0 0,3 2 0 0 0,2 2-1 0 0,1 0 1 0 0,-1 11-255 0 0,28-68 5677 0 0,1-3-3861 0 0,10-41-3709 0 0,162-241 1063 0 0,-174 292 772 0 0,-1 0 0 0 0,0 0-1 0 0,1 0 1 0 0,-1 0 0 0 0,1 0-1 0 0,0 0 1 0 0,-1 0 0 0 0,1 0-1 0 0,0 0 1 0 0,0 0-1 0 0,0 0 1 0 0,1 0 0 0 0,-1 1-1 0 0,0-1 1 0 0,1 0 0 0 0,-1 1-1 0 0,1-1 1 0 0,-1 1 0 0 0,1 0-1 0 0,0-1 1 0 0,0 1-1 0 0,0 0 1 0 0,0 0 0 0 0,-1 0-1 0 0,1 0 1 0 0,0 1 0 0 0,0-1-1 0 0,1 0 1 0 0,-1 1 0 0 0,0-1-1 0 0,0 1 1 0 0,0 0-1 0 0,0 0 1 0 0,0 0 0 0 0,1 0-1 0 0,-1 0 1 0 0,0 0 0 0 0,0 1-1 0 0,0-1 1 0 0,0 1 0 0 0,0-1-1 0 0,0 1 1 0 0,0 0-1 0 0,0 0 1 0 0,0 0 0 0 0,0 0-1 0 0,0 0 1 0 0,0 0 0 0 0,-1 0-1 0 0,1 1 1 0 0,0-1 0 0 0,-1 1-1 0 0,1-1 1 0 0,-1 1-1 0 0,1 0 59 0 0,197 256 150 0 0,-78-164 794 0 0,-327-174 6508 0 0,162 68-7962 0 0,1 2 0 0 0,-2 2 0 0 0,1 2 0 0 0,-1 2 0 0 0,0 1 0 0 0,-31 4 510 0 0,44 9-4175 0 0,15 7-1826 0 0,11-8 2347 0 0</inkml:trace>
  <inkml:trace contextRef="#ctx0" brushRef="#br0" timeOffset="5942.59">1800 459 648 0 0,'0'0'403'0'0,"0"0"-192"0"0,0 0 74 0 0,0 0 227 0 0,0 0 216 0 0,0 0 206 0 0,0 0 170 0 0,0 0 87 0 0,0 0 107 0 0,0 0 50 0 0,0 0-28 0 0,-4-11-117 0 0,-22-45 605 0 0,26 56-1213 0 0,0 0-181 0 0,0 0-164 0 0,0 0-180 0 0,0 0-213 0 0,0 0-294 0 0,0 0-398 0 0,0 0-361 0 0,7 46-1000 0 0,83 20 3433 0 0,-69-61-1001 0 0,0-2 0 0 0,1 0 0 0 0,-1-1 1 0 0,1-2-1 0 0,-1 0 0 0 0,1-1 0 0 0,-1-1 1 0 0,1-1-1 0 0,-1-1 0 0 0,0-1 1 0 0,0-1-1 0 0,-1 0 0 0 0,0-2 0 0 0,0 0 1 0 0,0-2-1 0 0,-1 0 0 0 0,-1-1 0 0 0,0 0 1 0 0,0-2-1 0 0,-1 0 0 0 0,-1-1 0 0 0,0-1 1 0 0,-1 0-1 0 0,-1-1 0 0 0,10-13-236 0 0,-20 21-16 0 0,0 1 1 0 0,0-1-1 0 0,0 0 0 0 0,-1 0 0 0 0,0 0 0 0 0,-1-1 1 0 0,0 1-1 0 0,0-1 0 0 0,-1 1 0 0 0,0-1 0 0 0,0 0 0 0 0,-1 1 1 0 0,0-1-1 0 0,0 0 0 0 0,-1 1 0 0 0,-1-1 0 0 0,1 0 1 0 0,-1 1-1 0 0,-1-1 0 0 0,1 1 0 0 0,-2 0 0 0 0,1 0 0 0 0,-1 0 1 0 0,0 1-1 0 0,-1-1 0 0 0,1 1 0 0 0,-1 0 0 0 0,-1 0 1 0 0,0 0-1 0 0,0 1 0 0 0,0 0 0 0 0,0 0 0 0 0,-1 1 0 0 0,0 0 1 0 0,0 0-1 0 0,-1 0 0 0 0,0 1 0 0 0,1 0 0 0 0,-1 0 1 0 0,0 1-1 0 0,-1 0 0 0 0,1 1 0 0 0,-8-2 16 0 0,-10 0-101 0 0,0 0-1 0 0,0 2 1 0 0,0 0-1 0 0,-1 2 1 0 0,1 1 0 0 0,0 2-1 0 0,0 0 1 0 0,0 1-1 0 0,1 2 1 0 0,0 1 0 0 0,0 0-1 0 0,0 2 1 0 0,1 1-1 0 0,0 1 1 0 0,1 1 0 0 0,0 1-1 0 0,1 1 1 0 0,0 1-1 0 0,2 1 1 0 0,-1 1 0 0 0,2 0-1 0 0,1 2 1 0 0,0 0-1 0 0,1 1 1 0 0,1 1 0 0 0,1 0-1 0 0,1 1 1 0 0,0 1 101 0 0,2-3 66 0 0,1 0 0 0 0,1 1 0 0 0,1 0 0 0 0,0 1 0 0 0,2 0 1 0 0,0 1-1 0 0,2-1 0 0 0,0 1 0 0 0,2 0 0 0 0,0 0 0 0 0,2 0 0 0 0,1 1 1 0 0,0-1-1 0 0,2 0 0 0 0,0 0 0 0 0,2 0 0 0 0,0 0 0 0 0,2 0 0 0 0,1-1 1 0 0,0 0-1 0 0,2 0 0 0 0,10 19-66 0 0,1-13 215 0 0,1 0 0 0 0,1-1 1 0 0,2-1-1 0 0,0-2 0 0 0,2 0 0 0 0,1-2 1 0 0,21 14-216 0 0,-50-36 3566 0 0,-13-3-5691 0 0,-13 15-14326 0 0,26-7 15360 0 0</inkml:trace>
  <inkml:trace contextRef="#ctx0" brushRef="#br0" timeOffset="6562">3130 72 7970 0 0,'0'0'520'0'0,"0"0"-225"0"0,0 0-238 0 0,0 0-324 0 0,0 0-352 0 0,0 0-195 0 0,0 0-37 0 0,0 0 201 0 0,0 0 267 0 0,0 0 209 0 0,0 0 167 0 0,0 0 162 0 0,-29 4 138 0 0,-97 13 105 0 0,24 25 612 0 0,83-28-803 0 0,-17 15-25 0 0,2 2 0 0 0,1 1-1 0 0,1 2 1 0 0,2 1 0 0 0,1 2-1 0 0,2 0 1 0 0,2 2 0 0 0,1 1-1 0 0,-17 40-181 0 0,31-64 233 0 0,1 0 1 0 0,1 1-1 0 0,0-1 0 0 0,2 1 0 0 0,-1 1 0 0 0,2-1 1 0 0,0 1-1 0 0,2 0 0 0 0,0 0 0 0 0,0 1 1 0 0,2-1-1 0 0,0 0 0 0 0,1 1 0 0 0,1-1 0 0 0,1 1 1 0 0,1-1-1 0 0,0 0 0 0 0,1 0 0 0 0,1 0 0 0 0,1-1 1 0 0,0 0-1 0 0,2 0 0 0 0,0 0 0 0 0,0-1 0 0 0,2 0 1 0 0,0 0-1 0 0,0-1 0 0 0,2-1 0 0 0,0 0 1 0 0,0 0-1 0 0,13 9-233 0 0,-23-32 5442 0 0,0-34-8098 0 0,-5 11-6598 0 0,1 22 3827 0 0,2 5 1317 0 0</inkml:trace>
  <inkml:trace contextRef="#ctx0" brushRef="#br0" timeOffset="7024.2">3089 352 13643 0 0,'0'0'1374'0'0,"0"0"-1428"0"0,0 0-1021 0 0,0 0-1209 0 0,0 0-262 0 0,0 0 251 0 0,0 0 701 0 0,0 0 1186 0 0,0 0 271 0 0,0 0-2 0 0,0 0 24 0 0,0 0 46 0 0,0 0 30 0 0,2 8 43 0 0,-1-5 53 0 0,-1 0 0 0 0,1 0 0 0 0,0 0 0 0 0,0 0-1 0 0,1 0 1 0 0,-1 0 0 0 0,1 0 0 0 0,-1 0 0 0 0,1-1 0 0 0,0 1 0 0 0,0-1-1 0 0,0 1 1 0 0,1-1 0 0 0,-1 0 0 0 0,0 1 0 0 0,1-1 0 0 0,-1-1-1 0 0,1 1 1 0 0,0 0 0 0 0,0-1 0 0 0,0 1 0 0 0,0-1 0 0 0,0 0 0 0 0,0 0-1 0 0,0 0 1 0 0,0 0 0 0 0,0 0 0 0 0,0-1 0 0 0,0 1 0 0 0,1-1-1 0 0,-1 0 1 0 0,3 0-57 0 0,231-8 822 0 0,-328 79 314 0 0,37-35-1023 0 0,-7 2-224 0 0,2 3 0 0 0,2 3-1 0 0,2 2 1 0 0,-48 51 111 0 0,102-95 44 0 0,-1-1 1 0 0,0 1-1 0 0,1-1 1 0 0,-1 1-1 0 0,1 0 0 0 0,-1 0 1 0 0,1 0-1 0 0,0 0 1 0 0,0 0-1 0 0,0 0 0 0 0,0 0 1 0 0,0 0-1 0 0,0 0 1 0 0,1 0-1 0 0,-1 0 0 0 0,1 0 1 0 0,-1 1-1 0 0,1-1 1 0 0,0 0-1 0 0,0 0 1 0 0,0 1-1 0 0,0-1 0 0 0,1 0 1 0 0,-1 0-1 0 0,0 1 1 0 0,1-1-1 0 0,-1 0 0 0 0,1 0 1 0 0,0 0-1 0 0,0 0 1 0 0,0 0-1 0 0,0 0 0 0 0,0 0 1 0 0,0 0-1 0 0,1 0 1 0 0,-1 0-1 0 0,1-1 0 0 0,-1 1 1 0 0,1 0-1 0 0,0-1 1 0 0,-1 1-1 0 0,1-1 0 0 0,0 0 1 0 0,0 0-1 0 0,0 0 1 0 0,0 0-1 0 0,0 0 1 0 0,2 1-45 0 0,107 29 2006 0 0,143-33-1834 0 0,-250 2-484 0 0,23-9-373 0 0,-20-5-5274 0 0,-7 11 894 0 0</inkml:trace>
  <inkml:trace contextRef="#ctx0" brushRef="#br0" timeOffset="7277.605">2959 612 12603 0 0,'0'0'744'0'0,"0"0"-395"0"0,0 0-829 0 0,0 0-540 0 0,0 0-63 0 0,0 0 351 0 0,0 0 635 0 0,0 0 230 0 0,0 0-20 0 0,0 0-46 0 0,28 4-39 0 0,175 25-520 0 0,-60-30-6807 0 0,-128-1 4465 0 0</inkml:trace>
  <inkml:trace contextRef="#ctx0" brushRef="#br0" timeOffset="7488.757">3466 142 10082 0 0,'0'0'1240'0'0,"0"0"-617"0"0,0 0-465 0 0,0 0-857 0 0,0 0-895 0 0,0 0-52 0 0,0 0 346 0 0,0 0 812 0 0,0 0 792 0 0,0 0 52 0 0,0 0-78 0 0,0 0-8 0 0,29 10 46 0 0,179 74 1157 0 0,-23 43 870 0 0,-179-121-2275 0 0,0 0 0 0 0,0 0 1 0 0,-1 0-1 0 0,0 1 0 0 0,0 0 0 0 0,-1 0 0 0 0,0 1 1 0 0,0-1-1 0 0,0 1 0 0 0,-1 0 0 0 0,0 0 1 0 0,-1 0-1 0 0,0 0 0 0 0,0 0 0 0 0,-1 1 1 0 0,0-1-1 0 0,0 0 0 0 0,-1 1 0 0 0,0-1 0 0 0,-1 1 1 0 0,1-1-1 0 0,-2 0 0 0 0,1 1 0 0 0,-1-1 1 0 0,-1 3-69 0 0,-11 18 72 0 0,-1 0 1 0 0,-2-1 0 0 0,-1 0 0 0 0,0-2 0 0 0,-2 0 0 0 0,-1-1-1 0 0,-2-1 1 0 0,0-1 0 0 0,-1-1 0 0 0,-12 7-73 0 0,1 4-534 0 0,-82 73-5335 0 0,78-70-1878 0 0</inkml:trace>
  <inkml:trace contextRef="#ctx0" brushRef="#br0" timeOffset="10110.322">1706 3047 1432 0 0,'0'0'271'0'0,"0"0"44"0"0,0 0 94 0 0,0 0 115 0 0,0 0 135 0 0,0 0 147 0 0,0 0 131 0 0,0 0 81 0 0,0 0-27 0 0,0 0-85 0 0,0 0-91 0 0,-2-5-141 0 0,-5-18-222 0 0,6 18-296 0 0,1 5-356 0 0,0 0-315 0 0,38 6-260 0 0,273 41 2977 0 0,-311-47-1881 0 0,0 0 204 0 0,0 0 175 0 0,0 0 73 0 0,-40-14-613 0 0,1 5-226 0 0,-1 1-1 0 0,0 2 1 0 0,0 2-1 0 0,0 2 1 0 0,-1 1-1 0 0,-15 3 67 0 0,1-1 70 0 0,55-1-77 0 0,0 1-1 0 0,0-1 1 0 0,0 1 0 0 0,0-1-1 0 0,-1 1 1 0 0,1-1 0 0 0,0 1-1 0 0,0-1 1 0 0,0 1 0 0 0,0-1-1 0 0,-1 1 1 0 0,1-1 0 0 0,0 0-1 0 0,0 1 1 0 0,-1-1 0 0 0,1 1-1 0 0,0-1 1 0 0,-1 0 0 0 0,1 1-1 0 0,0-1 1 0 0,-1 0 0 0 0,1 1-1 0 0,-1-1 1 0 0,1 0 0 0 0,0 0-1 0 0,-1 1 1 0 0,1-1 0 0 0,-1 0-1 0 0,1 0 1 0 0,-1 0 0 0 0,1 0-1 0 0,-1 1 1 0 0,1-1 0 0 0,-1 0-1 0 0,1 0 1 0 0,-1 0 0 0 0,1 0-1 0 0,-1 0 1 0 0,1 0 7 0 0,44 14 746 0 0,321-5 151 0 0,-344-22 1401 0 0,-54-8-859 0 0,26 17-2156 0 0,-167-62 2021 0 0,252 62-2459 0 0,30 16-2461 0 0,-38 6-4172 0 0,-45-12 1439 0 0</inkml:trace>
  <inkml:trace contextRef="#ctx0" brushRef="#br0" timeOffset="28793.299">1752 3079 0 0 0,'0'0'1235'0'0,"0"0"-920"0"0,0 0-246 0 0,0 0-21 0 0,0 0 19 0 0,0 0 69 0 0,0 0 82 0 0,0 0 93 0 0,0 0 72 0 0,0 0 2 0 0,0 0-2 0 0,-1-5 20 0 0,0-4-187 0 0,-1-2-272 0 0,1 30-2249 0 0,1-16 497 0 0</inkml:trace>
  <inkml:trace contextRef="#ctx0" brushRef="#br0" timeOffset="35985.949">1720 3135 1768 0 0,'0'0'22'0'0,"0"0"-17"0"0,0 0-18 0 0,0 0 38 0 0,0 0 131 0 0,0 0 197 0 0,0 0 213 0 0,0 0 223 0 0,0 0 257 0 0,5-4 74 0 0,60-67 4967 0 0,-65 70-5994 0 0,0 1-61 0 0,0 0-34 0 0,0 0 54 0 0,0 0 90 0 0,0 0 93 0 0,-28-39 1624 0 0,32 36-1839 0 0,-1 0-1 0 0,1 1 1 0 0,0-1-1 0 0,0 1 1 0 0,-1 0-1 0 0,1 1 1 0 0,1-1-1 0 0,-1 1 1 0 0,0-1-1 0 0,0 1 1 0 0,0 0-1 0 0,1 1 1 0 0,-1-1-1 0 0,1 1 1 0 0,-1 0-1 0 0,0 0 1 0 0,1 0-1 0 0,-1 1 1 0 0,0-1-1 0 0,1 1 1 0 0,-1 0-1 0 0,0 0 1 0 0,0 1-1 0 0,0-1 1 0 0,0 1-1 0 0,0 0 1 0 0,0 0-1 0 0,0 0 1 0 0,0 1-20 0 0,1-2 112 0 0,57 14-148 0 0,1-4 0 0 0,0-2 0 0 0,1-3 1 0 0,19-2 35 0 0,58 6-127 0 0,130 66 22 0 0,-160-51 296 0 0,208 67-122 0 0,193 127 55 0 0,-181-111 280 0 0,123 29-152 0 0,-35-42 204 0 0,152 36-243 0 0,-41 23-271 0 0,135 1 226 0 0,-186-41 9 0 0,-92-13-310 0 0,42 39 254 0 0,68-54 199 0 0,-208-46-276 0 0,506 59 242 0 0,-10-18-285 0 0,-654-69 170 0 0,0-5-1 0 0,126-11-170 0 0,159-25 429 0 0,256-6 305 0 0,-236 46-694 0 0,-435-11-214 0 0,-1 1 1 0 0,0 0-1 0 0,1 0 0 0 0,-1 0 0 0 0,0 0 0 0 0,1 0 0 0 0,-1 0 0 0 0,0 0 0 0 0,0-1 0 0 0,0 1 0 0 0,0 0 0 0 0,0 0 0 0 0,0 0 0 0 0,0 0 1 0 0,0 0-1 0 0,-1 0 0 0 0,1 0 0 0 0,0 0 0 0 0,0 0 0 0 0,-1 0 0 0 0,1-1 0 0 0,-1 1 0 0 0,1 0 0 0 0,0 0 0 0 0,-1 0 0 0 0,0-1 1 0 0,1 1-1 0 0,-1 0 0 0 0,1-1 0 0 0,-1 1 0 0 0,0 0 0 0 0,0-1 0 0 0,1 1 0 0 0,-1-1 0 0 0,0 1 0 0 0,0-1 0 0 0,0 1 0 0 0,1-1 1 0 0,-1 0-1 0 0,0 1 0 0 0,0-1 0 0 0,0 0 0 0 0,0 0 0 0 0,0 0 0 0 0,0 0 0 0 0,0 1 0 0 0,0-1 0 0 0,0-1 0 0 0,1 1 0 0 0,-1 0 1 0 0,0 0-1 0 0,-1 0 174 0 0,-4 4-2526 0 0,-3 2-4722 0 0</inkml:trace>
  <inkml:trace contextRef="#ctx0" brushRef="#br0" timeOffset="38053.343">1507 3117 4033 0 0,'0'0'432'0'0,"0"0"-501"0"0,0 0-215 0 0,0 0-46 0 0,0 0 101 0 0,0 0 261 0 0,0 0 170 0 0,0 0 129 0 0,0 0 165 0 0,0 0 179 0 0,0 0 176 0 0,0 0 109 0 0,0 0 42 0 0,19-3 22 0 0,128-32 1943 0 0,170 25-1114 0 0,-39 52-537 0 0,-185-29-1128 0 0,0 4-1 0 0,-1 3 1 0 0,-2 5 0 0 0,81 34-188 0 0,272 131 592 0 0,-185-61 380 0 0,-124-86-358 0 0,1-7 0 0 0,1-5-1 0 0,64 3-613 0 0,-197-33 7 0 0,738 138 778 0 0,211 82-636 0 0,-591-130-110 0 0,1286 271 87 0 0,-1407-298-132 0 0,2-9-1 0 0,213 17 7 0 0,496 27 69 0 0,23-66-77 0 0,124 5 122 0 0,-1038-38-139 0 0,356 22-44 0 0,-396-14-2145 0 0,-25 2-6831 0 0,0-7-288 0 0</inkml:trace>
  <inkml:trace contextRef="#ctx0" brushRef="#br0" timeOffset="75805.345">309 2299 3385 0 0,'0'0'623'0'0,"0"0"263"0"0,0 0 105 0 0,0 0-44 0 0,0 0-87 0 0,0 0-194 0 0,0 0-238 0 0,0 0-296 0 0,0 0-312 0 0,0 0-568 0 0,0 0-398 0 0,-5-12 138 0 0,-16-38 213 0 0,-9 100 635 0 0,-15 103 507 0 0,7 3 0 0 0,7 0 1 0 0,-9 139-348 0 0,36-259-6 0 0,1 179-1230 0 0,10-196 733 0 0,-7-20 583 0 0,0 1 0 0 0,0-1 0 0 0,-1 1 0 0 0,1 0 0 0 0,0-1 0 0 0,0 1 0 0 0,0-1 0 0 0,0 1 0 0 0,0 0 0 0 0,0-1 0 0 0,1 1 0 0 0,-1-1 0 0 0,0 1 0 0 0,0-1 0 0 0,0 1 0 0 0,0 0-1 0 0,0-1 1 0 0,0 1 0 0 0,1 0 0 0 0,-1-1 0 0 0,0 1 0 0 0,0-1 0 0 0,1 1 0 0 0,-1 0 0 0 0,0-1 0 0 0,1 1 0 0 0,-1 0 0 0 0,0 0 0 0 0,1-1 0 0 0,-1 1 0 0 0,0 0 0 0 0,1 0 0 0 0,-1 0 0 0 0,0-1 0 0 0,1 1-1 0 0,-1 0 1 0 0,1 0 0 0 0,-1 0 0 0 0,0 0 0 0 0,1 0 0 0 0,-1 0 0 0 0,1 0 0 0 0,-1 0 0 0 0,1 0 0 0 0,-1 0 0 0 0,0 0 0 0 0,1 0 0 0 0,-1 0 0 0 0,1 0 0 0 0,-1 0 0 0 0,0 0 0 0 0,1 0 0 0 0,-1 1 0 0 0,1-1 0 0 0,-1 0-1 0 0,0 0 1 0 0,1 0 0 0 0,-1 1 0 0 0,0-1 0 0 0,1 0-80 0 0,8-212-3395 0 0,-9 152-201 0 0,0 46 1612 0 0</inkml:trace>
  <inkml:trace contextRef="#ctx0" brushRef="#br0" timeOffset="76208.299">1 2549 3065 0 0,'0'0'1159'0'0,"0"0"296"0"0,0 0 136 0 0,0 0 14 0 0,0 0-256 0 0,0 0-464 0 0,4-27-490 0 0,14-82-393 0 0,-18 107-20 0 0,0 0-1 0 0,0 1 0 0 0,1-1 1 0 0,-1 0-1 0 0,0 0 1 0 0,1 0-1 0 0,-1 1 0 0 0,1-1 1 0 0,-1 0-1 0 0,1 1 0 0 0,0-1 1 0 0,0 0-1 0 0,0 1 0 0 0,0-1 1 0 0,0 1-1 0 0,0-1 0 0 0,0 1 1 0 0,1 0-1 0 0,-1-1 0 0 0,0 1 1 0 0,1 0-1 0 0,-1 0 0 0 0,1 0 1 0 0,-1 0-1 0 0,1 0 0 0 0,-1 0 1 0 0,1 1-1 0 0,0-1 0 0 0,0 0 1 0 0,-1 1-1 0 0,1 0 0 0 0,0-1 1 0 0,0 1-1 0 0,-1 0 0 0 0,1 0 1 0 0,0 0-1 0 0,0 0 0 0 0,1 0 19 0 0,6-1-113 0 0,14-3-5 0 0,1 1 0 0 0,0 0 0 0 0,0 2 0 0 0,0 0 0 0 0,0 2 0 0 0,0 1 0 0 0,-1 1 0 0 0,1 0 1 0 0,0 2-1 0 0,-1 1 0 0 0,0 1 0 0 0,0 1 0 0 0,-1 1 0 0 0,0 1 0 0 0,-1 1 0 0 0,0 0 0 0 0,0 2 1 0 0,-2 0-1 0 0,1 2 0 0 0,1 2 118 0 0,-16-12 26 0 0,0 1 0 0 0,-1-1 0 0 0,1 1 1 0 0,-1 0-1 0 0,0 0 0 0 0,-1 0 0 0 0,1 1 0 0 0,-1-1 1 0 0,-1 1-1 0 0,1 0 0 0 0,-1-1 0 0 0,0 1 0 0 0,-1 1 1 0 0,0-1-1 0 0,0 0 0 0 0,0 0 0 0 0,-1 0 0 0 0,0 0 1 0 0,0 1-1 0 0,-1-1 0 0 0,0 0 0 0 0,0 0 0 0 0,-1 0 1 0 0,0 0-1 0 0,0 0 0 0 0,0 0 0 0 0,-1-1 0 0 0,0 1 1 0 0,-1-1-1 0 0,1 1 0 0 0,-1-1 0 0 0,0-1 0 0 0,-1 1 1 0 0,-3 4-27 0 0,-363 277 1804 0 0,369-286-1793 0 0,0 1 0 0 0,0 0 0 0 0,0 0 0 0 0,1 0 0 0 0,-1 0 0 0 0,0 0 0 0 0,1 0 0 0 0,0 1-1 0 0,-1-1 1 0 0,1 0 0 0 0,0 1 0 0 0,0-1 0 0 0,1 1 0 0 0,-1-1 0 0 0,0 1 0 0 0,1 0 0 0 0,0-1 0 0 0,-1 1 0 0 0,1-1 0 0 0,0 1 0 0 0,0 0 0 0 0,0-1 0 0 0,1 1-1 0 0,-1 0 1 0 0,1-1 0 0 0,-1 1 0 0 0,1-1 0 0 0,0 1 0 0 0,0-1 0 0 0,0 1 0 0 0,0-1 0 0 0,1 0 0 0 0,-1 0 0 0 0,1 1 0 0 0,-1-1 0 0 0,1 0 0 0 0,0 0 0 0 0,0 0-1 0 0,0-1 1 0 0,0 1 0 0 0,0 0 0 0 0,0-1 0 0 0,0 1 0 0 0,0-1 0 0 0,1 0 0 0 0,-1 0 0 0 0,0 0 0 0 0,1 0-11 0 0,127 42 1547 0 0,-129-43-1559 0 0,229 50-1396 0 0,-229-49 1084 0 0,1 1 0 0 0,-1-1-1 0 0,1 0 1 0 0,-1 1 0 0 0,0-1 0 0 0,0 1-1 0 0,0-1 1 0 0,0 1 0 0 0,0 0 0 0 0,0 0 0 0 0,0-1-1 0 0,0 1 1 0 0,-1 0 0 0 0,1 0 0 0 0,0 0-1 0 0,-1 0 1 0 0,0 0 0 0 0,1-1 0 0 0,-1 1-1 0 0,0 0 1 0 0,0 0 0 0 0,0 0 0 0 0,0 0-1 0 0,-1 0 1 0 0,1 0 0 0 0,-1 0 0 0 0,1 0-1 0 0,-1 0 1 0 0,1-1 0 0 0,-1 1 0 0 0,-1 2 324 0 0,-1 2-1622 0 0</inkml:trace>
  <inkml:trace contextRef="#ctx0" brushRef="#br0" timeOffset="76775.254">706 3014 15387 0 0,'0'0'-1116'0'0,"0"0"-951"0"0,0 0-134 0 0,0 0 202 0 0,0 0 823 0 0,0 0 1153 0 0,0 0 175 0 0,0 0-38 0 0,0 0-21 0 0,-3 28-34 0 0,-10 86-54 0 0,-3-6 379 0 0,16-107-212 0 0,0-1 35 0 0,0 0 60 0 0,17-14 4723 0 0,5-26-5197 0 0,-16 30 608 0 0,39-103-260 0 0,-44 120-6375 0 0,5 13 5538 0 0,2 7 2277 0 0,16 80 639 0 0,34-134-82 0 0,-3-41-1854 0 0,-55 68-891 0 0,0 0-793 0 0,1 11-4609 0 0,1 19 6570 0 0,23 61-4143 0 0,-23-84 1743 0 0</inkml:trace>
  <inkml:trace contextRef="#ctx0" brushRef="#br0" timeOffset="77296.286">1192 2825 7626 0 0,'0'0'264'0'0,"0"0"98"0"0,0 0-64 0 0,0 0-545 0 0,0 0-728 0 0,0 0-336 0 0,0 0-76 0 0,0 0 330 0 0,0 0 511 0 0,0 0 206 0 0,0 0 154 0 0,0 0 242 0 0,0 0 272 0 0,11 6 281 0 0,-9-5-582 0 0,2 0 69 0 0,-1 1 1 0 0,0 0-1 0 0,1-1 1 0 0,-1 1-1 0 0,0 0 1 0 0,0 1-1 0 0,0-1 0 0 0,-1 1 1 0 0,1-1-1 0 0,0 1 1 0 0,-1 0-1 0 0,0 0 1 0 0,1 0-1 0 0,-1 0 1 0 0,0 0-1 0 0,-1 0 0 0 0,1 1 1 0 0,-1-1-1 0 0,1 1 1 0 0,-1-1-1 0 0,0 1 1 0 0,0-1-1 0 0,-1 1 0 0 0,1 0 1 0 0,-1 1-97 0 0,4 89 687 0 0,-4 1 1 0 0,-4 0-1 0 0,-15 84-687 0 0,4-42 400 0 0,5-46-327 0 0,3-45-187 0 0,2 1-1 0 0,2 0 1 0 0,2 0-1 0 0,2 0 1 0 0,3-1-1 0 0,1 4 115 0 0,0-34-1694 0 0,2-3 5719 0 0,-6-18 1174 0 0,-6-11-4803 0 0,-93-156-4698 0 0,12 27 8541 0 0,85 143-4148 0 0,1 0 0 0 0,-1 0 0 0 0,1-1 0 0 0,-1 1 0 0 0,1 0 0 0 0,0 0 0 0 0,0 0 0 0 0,0 0 0 0 0,0-1 0 0 0,0 1 0 0 0,0 0 0 0 0,0 0 0 0 0,1 0 0 0 0,-1-1 0 0 0,1 1 0 0 0,0 0 0 0 0,0 0-1 0 0,0 0 1 0 0,0 0 0 0 0,0 0 0 0 0,0 1 0 0 0,0-1 0 0 0,0 0 0 0 0,1 0 0 0 0,-1 1 0 0 0,1-1 0 0 0,-1 1 0 0 0,1-1 0 0 0,0 1 0 0 0,0-1 0 0 0,0 1 0 0 0,-1 0 0 0 0,1 0 0 0 0,0 0 0 0 0,0 0 0 0 0,0 1 0 0 0,1-1 0 0 0,1 0-91 0 0,96-29-664 0 0,-89 28 957 0 0,182-23-867 0 0,-128 23-2100 0 0,-1 1-3570 0 0,-44 1-2993 0 0</inkml:trace>
  <inkml:trace contextRef="#ctx0" brushRef="#br0" timeOffset="78707.76">12814 4309 6585 0 0,'0'0'367'0'0,"0"0"113"0"0,0 0 92 0 0,0 0-129 0 0,0 0-458 0 0,0 0-818 0 0,0 0-546 0 0,0 0-337 0 0,0 0 251 0 0,0 0 662 0 0,0 0 398 0 0,-7-4 376 0 0,6 3 38 0 0,0 0 1 0 0,0 0-1 0 0,0 0 1 0 0,-1 0-1 0 0,1 1 0 0 0,0-1 1 0 0,-1 0-1 0 0,1 1 1 0 0,0-1-1 0 0,-1 1 1 0 0,1 0-1 0 0,0-1 1 0 0,-1 1-1 0 0,1 0 0 0 0,-1 0 1 0 0,1 0-1 0 0,-1 0 1 0 0,1 0-1 0 0,0 0 1 0 0,-1 0-1 0 0,1 0 1 0 0,-1 1-1 0 0,1-1 0 0 0,-1 1 1 0 0,1-1-1 0 0,0 1 1 0 0,0-1-1 0 0,-1 1 1 0 0,1 0-1 0 0,0 0 1 0 0,0-1-1 0 0,-1 1 0 0 0,1 0 1 0 0,0 0-1 0 0,0 0 1 0 0,0 0-1 0 0,0 0 1 0 0,1 1-1 0 0,-1-1 1 0 0,0 0-1 0 0,0 0 0 0 0,1 0 1 0 0,-1 1-1 0 0,1-1 1 0 0,-1 0-1 0 0,1 1 1 0 0,-1-1-1 0 0,1 1 1 0 0,0-1-1 0 0,0 1 0 0 0,-1-1 1 0 0,1 0-1 0 0,0 1 1 0 0,0-1-1 0 0,1 1 1 0 0,-1-1-1 0 0,0 1 1 0 0,0-1-1 0 0,1 0 1 0 0,-1 1-10 0 0,-53 192 1513 0 0,9 3 1 0 0,7 9-1514 0 0,32-188 93 0 0,1 0 0 0 0,2 0 0 0 0,-1 1 0 0 0,2-1 0 0 0,0 1 0 0 0,2-1 0 0 0,0 1 0 0 0,0-1 0 0 0,2 0 0 0 0,1 0 0 0 0,0 0-1 0 0,1 0 1 0 0,1 0 0 0 0,4 8-93 0 0,-8-28 6335 0 0,-1-8-3328 0 0,4-63-3923 0 0,-8 31 515 0 0,-1 0 0 0 0,-3 0-1 0 0,-1 1 1 0 0,-1 0 0 0 0,-14-34 401 0 0,11 37 8 0 0,-15-193 265 0 0,27 220-235 0 0,1 0-1 0 0,0 0 0 0 0,1 0 0 0 0,0 0 0 0 0,1 0 0 0 0,0 1 0 0 0,0 0 0 0 0,1-1 0 0 0,0 1 0 0 0,1 0 0 0 0,0 1 0 0 0,1-1 1 0 0,0 1-1 0 0,1 0 0 0 0,-1 1 0 0 0,2-1 0 0 0,-1 1 0 0 0,1 1 0 0 0,9-7-37 0 0,0 6-94 0 0,2 1 0 0 0,-1 1-1 0 0,0 0 1 0 0,1 2 0 0 0,0 0 0 0 0,0 1 0 0 0,1 1-1 0 0,-1 1 1 0 0,0 0 0 0 0,1 2 0 0 0,-1 0-1 0 0,0 1 1 0 0,0 1 0 0 0,9 3 94 0 0,-13-3-100 0 0,0 0 1 0 0,-1 2-1 0 0,1 0 1 0 0,-1 0-1 0 0,0 1 0 0 0,-1 1 1 0 0,1 0-1 0 0,-2 1 1 0 0,1 0-1 0 0,-1 1 0 0 0,3 3 100 0 0,-12-9 5 0 0,1 0 0 0 0,-1 1 0 0 0,0-1 0 0 0,0 1-1 0 0,0 0 1 0 0,0-1 0 0 0,0 1 0 0 0,-1 1-1 0 0,0-1 1 0 0,0 0 0 0 0,0 0 0 0 0,0 1 0 0 0,-1-1-1 0 0,0 1 1 0 0,0 0 0 0 0,0-1 0 0 0,0 1-1 0 0,-1 0 1 0 0,0-1 0 0 0,0 1 0 0 0,0 0 0 0 0,0 0-1 0 0,-1-1 1 0 0,0 1 0 0 0,0 0 0 0 0,0-1-1 0 0,0 1 1 0 0,-1-1 0 0 0,0 1 0 0 0,0-1 0 0 0,0 0-1 0 0,0 0 1 0 0,-1 0 0 0 0,0 0 0 0 0,0 0-1 0 0,0-1 1 0 0,0 1-5 0 0,-16 15 165 0 0,0-1-1 0 0,-1-1 0 0 0,-1 0 1 0 0,-1-2-1 0 0,0 0 1 0 0,-1-2-1 0 0,-1-1 0 0 0,0 0 1 0 0,-11 2-165 0 0,-41 24 106 0 0,47-23-110 0 0,13-8-23 0 0,0 0 0 0 0,1 1 0 0 0,0 1 0 0 0,0 0 0 0 0,1 1 0 0 0,0 1 0 0 0,1 0 1 0 0,0 1-1 0 0,1 0 0 0 0,0 1 0 0 0,-6 9 27 0 0,16-19 1 0 0,1 1 0 0 0,0 0 0 0 0,-1-1 0 0 0,1 1 0 0 0,0 0 1 0 0,0 0-1 0 0,1 0 0 0 0,0 0 0 0 0,-1 0 0 0 0,1 0 0 0 0,0 0 0 0 0,1-1 0 0 0,-1 1 0 0 0,1 0 1 0 0,-1 0-1 0 0,1 0 0 0 0,1 0 0 0 0,-1 0 0 0 0,0-1 0 0 0,1 1 0 0 0,0-1 0 0 0,0 1 1 0 0,0-1-1 0 0,0 1 0 0 0,0-1 0 0 0,1 0 0 0 0,-1 0 0 0 0,1 0 0 0 0,0-1 0 0 0,0 1 0 0 0,2 0-1 0 0,112 73 666 0 0,-93-63-689 0 0,194 99 147 0 0,-217-112-145 0 0,0 0 0 0 0,0 0 0 0 0,-1 0 0 0 0,1 0 0 0 0,0 1-1 0 0,0-1 1 0 0,-1 0 0 0 0,1 1 0 0 0,0-1 0 0 0,0 1 0 0 0,-1-1-1 0 0,1 1 1 0 0,0-1 0 0 0,-1 1 0 0 0,1-1 0 0 0,-1 1 0 0 0,1-1-1 0 0,-1 1 1 0 0,1 0 0 0 0,-1-1 0 0 0,1 1 0 0 0,-1 0 0 0 0,1 0-1 0 0,-1-1 1 0 0,0 1 0 0 0,0 0 0 0 0,1 0 0 0 0,-1 0 0 0 0,0-1 0 0 0,0 1-1 0 0,0 0 1 0 0,0 0 0 0 0,0 0 0 0 0,0 0 0 0 0,0-1 0 0 0,0 1-1 0 0,0 0 1 0 0,0 0 0 0 0,0 0 0 0 0,-1-1 0 0 0,1 1 0 0 0,0 0-1 0 0,-1 0 1 0 0,1 0 0 0 0,0-1 0 0 0,-1 1 0 0 0,1 0 0 0 0,-1-1-1 0 0,1 1 1 0 0,-1 0 0 0 0,1-1 0 0 0,-1 1 0 0 0,0-1 0 0 0,1 1-1 0 0,-1-1 1 0 0,0 1 0 0 0,1-1 0 0 0,-1 1 0 0 0,0-1 0 0 0,0 0 21 0 0,-10 5-3732 0 0,-2-4-3429 0 0,13-1 5371 0 0</inkml:trace>
  <inkml:trace contextRef="#ctx0" brushRef="#br0" timeOffset="79330.364">13226 5111 8522 0 0,'0'0'-259'0'0,"0"0"-1000"0"0,0 0-218 0 0,0 0 255 0 0,0 0 833 0 0,0 0 703 0 0,0 0 60 0 0,0 0-30 0 0,0 0 41 0 0,7 27 39 0 0,33 133 535 0 0,-37-141-651 0 0,-4-13-111 0 0,0 0-1 0 0,1 1 1 0 0,-1-1-1 0 0,1 0 1 0 0,1 0-1 0 0,-1 0 1 0 0,1 0-1 0 0,0 0 1 0 0,1 0-1 0 0,0 0 0 0 0,-1 0 1 0 0,2 0-1 0 0,-1 0 1 0 0,1-1-1 0 0,0 1 1 0 0,0-1-1 0 0,0 0 1 0 0,1 0-1 0 0,0 0 1 0 0,0 0-1 0 0,0-1 0 0 0,0 0 1 0 0,1 0-1 0 0,0 0 1 0 0,0 0-1 0 0,0-1 1 0 0,0 1-1 0 0,0-1 1 0 0,1-1-1 0 0,-1 1 0 0 0,1-1 1 0 0,0 0-1 0 0,0 0 1 0 0,0 0-1 0 0,0-1-196 0 0,0-4 75 0 0,1 0 0 0 0,-1 0 0 0 0,-1-1 0 0 0,1 0 0 0 0,0 0 0 0 0,-1-1 0 0 0,0 1 0 0 0,0-1 0 0 0,-1 0 0 0 0,1 0 0 0 0,-1-1 0 0 0,0 1 0 0 0,0-1 0 0 0,-1 0 0 0 0,1 0 0 0 0,-2-1 0 0 0,1 1 0 0 0,0 0 0 0 0,-1-1 0 0 0,-1 0 0 0 0,1-2-75 0 0,1-3-16 0 0,0 0 0 0 0,-2 0 0 0 0,0 0-1 0 0,0-1 1 0 0,-1 1 0 0 0,0-1 0 0 0,-1 1 0 0 0,-1 0-1 0 0,0 0 1 0 0,0-1 0 0 0,-1 1 0 0 0,-1 1 0 0 0,0-3 16 0 0,2 20-5810 0 0,-1 7 3611 0 0,-9 46 3175 0 0,9-47-825 0 0,2 1 0 0 0,-1 0 0 0 0,2-1 0 0 0,-1 1 0 0 0,2 0 0 0 0,0-1-1 0 0,0 1 1 0 0,1 0 0 0 0,1-1 0 0 0,0 1 0 0 0,0-1 0 0 0,2 0-1 0 0,-1 0 1 0 0,2-1 0 0 0,-1 1 0 0 0,2-1 0 0 0,-1 0 0 0 0,1-1 0 0 0,1 0-1 0 0,0 0 1 0 0,1 0 0 0 0,-1-1 0 0 0,2 0 0 0 0,-1-1 0 0 0,1 0-1 0 0,1-1 1 0 0,9 6-151 0 0,-18-11 103 0 0,0-1-1 0 0,0 0 1 0 0,0 0-1 0 0,1-1 1 0 0,-1 1-1 0 0,0 0 1 0 0,0-1-1 0 0,1 1 1 0 0,-1-1-1 0 0,0 1 1 0 0,1-1-1 0 0,-1 0 1 0 0,0 0-1 0 0,1 0 1 0 0,-1-1-1 0 0,0 1 1 0 0,1-1-1 0 0,-1 1 1 0 0,0-1-1 0 0,0 0 1 0 0,1 1-1 0 0,-1-1 1 0 0,0 0-1 0 0,0-1 1 0 0,0 1-1 0 0,0 0 1 0 0,0 0-1 0 0,-1-1 1 0 0,1 1-1 0 0,0-1 1 0 0,0 0-1 0 0,-1 1 1 0 0,1-1-1 0 0,-1 0 1 0 0,0 0-1 0 0,0 0 1 0 0,1 0-1 0 0,-1 0 1 0 0,0 0-1 0 0,-1-1 1 0 0,1 1-1 0 0,0 0 1 0 0,-1 0-1 0 0,1-1 1 0 0,-1 1-1 0 0,0 0 1 0 0,1-1-1 0 0,-1 1 1 0 0,0 0-1 0 0,-1-2-102 0 0,-5-120 458 0 0,0 98-332 0 0,0 4 354 0 0,1 1 1 0 0,1-1-1 0 0,1 0 1 0 0,1 0-1 0 0,0 0 1 0 0,2 0-1 0 0,1 0 1 0 0,2-11-481 0 0,-2 28 47 0 0,1 0 1 0 0,0-1-1 0 0,0 1 0 0 0,0 0 1 0 0,1 0-1 0 0,0 0 1 0 0,0 1-1 0 0,0-1 0 0 0,0 1 1 0 0,1-1-1 0 0,0 1 0 0 0,-1 0 1 0 0,2 1-1 0 0,-1-1 1 0 0,0 1-1 0 0,1-1 0 0 0,-1 1 1 0 0,1 1-1 0 0,0-1 0 0 0,0 1 1 0 0,0 0-1 0 0,1 0 1 0 0,-1 0-1 0 0,0 0 0 0 0,5 0-47 0 0,147-10-264 0 0,-137 12 312 0 0,-8 0-295 0 0,235 15-346 0 0,-169 6-3306 0 0,-5 13-5129 0 0,-57-24-31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1:29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23525 0 0,'0'0'-928'0'0,"0"0"128"0"0,0 0-369 0 0,0-116-695 0 0,0 116-537 0 0,0 0-815 0 0,0 0-1577 0 0,0 0-3561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1:31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55 440 0 0,'0'0'611'0'0,"0"0"124"0"0,0 0-48 0 0,0 0-109 0 0,0 0-23 0 0,0 0-4 0 0,0 0 164 0 0,0 0 181 0 0,0 0 135 0 0,0 0 72 0 0,0 0-18 0 0,0-5-87 0 0,-2-13-1640 0 0,-3 45-401 0 0,-2 48 621 0 0,-6 134 496 0 0,9 0 0 0 0,9 0 0 0 0,9 0 0 0 0,10-1 0 0 0,34 129-74 0 0,-30-172 125 0 0,-25-92 2847 0 0,-13-73-298 0 0,-10-7-3545 0 0,-24-66-9794 0 0,42 64 8182 0 0</inkml:trace>
  <inkml:trace contextRef="#ctx0" brushRef="#br0" timeOffset="652.415">119 68 0 0 0,'0'0'255'0'0,"0"0"325"0"0,0 0 273 0 0,0 0 161 0 0,0 0-30 0 0,0 0-121 0 0,0 0-199 0 0,0 0-194 0 0,0 0-96 0 0,0 0-11 0 0,0 0 25 0 0,0 0 52 0 0,-14 25 983 0 0,8-7-934 0 0,-1-1-1 0 0,-1 1 0 0 0,0-1 1 0 0,-1-1-1 0 0,0 0 1 0 0,-2 0-1 0 0,0 0 1 0 0,-11 11-489 0 0,11-28 2615 0 0,8-49-3953 0 0,3 47 1465 0 0,4-15-163 0 0,1 1 1 0 0,0-1-1 0 0,2 1 0 0 0,0 0 1 0 0,0 0-1 0 0,2 0 0 0 0,0 1 1 0 0,1 1-1 0 0,0 0 1 0 0,1 0-1 0 0,4-3 36 0 0,54 89 734 0 0,-54-49-473 0 0,97 92 288 0 0,-136-107 2902 0 0,-44-4-6230 0 0,65-3 1893 0 0,-5-1-2911 0 0,6-4-2431 0 0,2 4 1332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1:33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520 109 6377 0 0,'0'0'1273'0'0,"0"0"-240"0"0,0 0-426 0 0,0 0-410 0 0,0 0-259 0 0,0 0-124 0 0,0 0-51 0 0,0 0 36 0 0,0 0 94 0 0,0 0 156 0 0,0 0 177 0 0,0 0 160 0 0,12-54 2472 0 0,-12 52-2915 0 0,-1-1 0 0 0,1 0 0 0 0,-1 1-1 0 0,0-1 1 0 0,0 1 0 0 0,0-1 0 0 0,0 1-1 0 0,0-1 1 0 0,-1 1 0 0 0,1 0 0 0 0,-1-1-1 0 0,1 1 1 0 0,-1 0 0 0 0,0 0-1 0 0,0 0 1 0 0,0 0 0 0 0,0 1 0 0 0,0-1-1 0 0,0 0 1 0 0,-1 1 0 0 0,1 0 0 0 0,-1-1-1 0 0,1 1 1 0 0,-1 0 0 0 0,1 0 0 0 0,-1 1-1 0 0,1-1 1 0 0,-1 0 0 0 0,0 1 0 0 0,1-1-1 0 0,-1 1 1 0 0,0 0 0 0 0,0 0 0 0 0,-2 1 57 0 0,-95 11-528 0 0,82-4 599 0 0,2 1-1 0 0,-1 1 1 0 0,2 0-1 0 0,-1 2 0 0 0,1-1 1 0 0,1 2-1 0 0,0 0 0 0 0,1 0 1 0 0,-5 8-71 0 0,18-18 29 0 0,0 0 0 0 0,0-1 0 0 0,0 1 0 0 0,1 0 0 0 0,-1 0 1 0 0,1 0-1 0 0,-1 0 0 0 0,1-1 0 0 0,0 1 0 0 0,0 0 0 0 0,1-1 0 0 0,-1 1 0 0 0,0-1 1 0 0,1 1-1 0 0,-1-1 0 0 0,1 0 0 0 0,0 0 0 0 0,0 1 0 0 0,0-1 0 0 0,0 0 0 0 0,0-1 1 0 0,1 1-1 0 0,-1 0 0 0 0,0-1 0 0 0,1 1 0 0 0,-1-1 0 0 0,1 0 0 0 0,0 0 0 0 0,-1 0 1 0 0,1 0-1 0 0,0 0 0 0 0,0 0 0 0 0,-1-1 0 0 0,1 1 0 0 0,0-1 0 0 0,0 0 0 0 0,0 0-29 0 0,12 6 102 0 0,17 9 87 0 0,-20-11-191 0 0,1 0-1 0 0,-1 0 0 0 0,0 1 1 0 0,-1 1-1 0 0,1 0 0 0 0,-1 1 1 0 0,0 0-1 0 0,-1 1 1 0 0,0 0-1 0 0,0 0 0 0 0,0 1 1 0 0,-1 0-1 0 0,-1 1 1 0 0,1 0-1 0 0,-2 0 0 0 0,1 1 1 0 0,-2 0-1 0 0,1 1 1 0 0,-1-1-1 0 0,-1 1 0 0 0,0 0 1 0 0,2 11 2 0 0,-7 127 917 0 0,-1-146-750 0 0,-1 0-1 0 0,0 0 0 0 0,0-1 1 0 0,0 1-1 0 0,-1-1 0 0 0,1 1 0 0 0,-1-1 1 0 0,0 0-1 0 0,0 1 0 0 0,0-2 0 0 0,0 1 1 0 0,-1 0-1 0 0,1-1 0 0 0,-1 1 1 0 0,1-1-1 0 0,-1 0 0 0 0,0 0 0 0 0,0 0 1 0 0,0-1-1 0 0,0 1 0 0 0,0-1 0 0 0,-2 0-166 0 0,-21 1 236 0 0,0-1 0 0 0,-1-2-1 0 0,1 0 1 0 0,0-2 0 0 0,0-1-1 0 0,1-1 1 0 0,-1-2 0 0 0,1 0-1 0 0,0-2 1 0 0,1-1-1 0 0,0 0 1 0 0,1-2 0 0 0,0-1-1 0 0,1-1 1 0 0,0-1 0 0 0,-14-13-236 0 0,36 28-80 0 0,1-1 0 0 0,-1 1 0 0 0,0 0 0 0 0,1-1 0 0 0,-1 1 0 0 0,1-1 0 0 0,-1 1 0 0 0,1-1 0 0 0,-1 1 0 0 0,1-1 0 0 0,-1 0 0 0 0,1 1 0 0 0,0-1 0 0 0,-1 1 0 0 0,1-1 0 0 0,0 0 0 0 0,-1 1 0 0 0,1-1 0 0 0,0 0 0 0 0,0 0 0 0 0,0 1 0 0 0,0-1 0 0 0,0 0 0 0 0,0 1 0 0 0,0-1 0 0 0,0 0 0 0 0,0 0 0 0 0,0 1 0 0 0,0-1 0 0 0,0 0 0 0 0,0 0 0 0 0,0 1 0 0 0,1-1-1 0 0,-1 0 1 0 0,0 1 0 0 0,1-1 0 0 0,-1 1 0 0 0,0-1 0 0 0,1 0 0 0 0,-1 1 0 0 0,1-1 0 0 0,-1 1 0 0 0,1-1 0 0 0,-1 1 0 0 0,1-1 0 0 0,-1 1 0 0 0,1-1 0 0 0,-1 1 0 0 0,1 0 0 0 0,0-1 0 0 0,-1 1 0 0 0,1 0 0 0 0,0-1 0 0 0,-1 1 0 0 0,1 0 0 0 0,0 0 0 0 0,0 0 0 0 0,-1 0 0 0 0,1-1 0 0 0,0 1 0 0 0,-1 0 0 0 0,1 0 0 0 0,0 0 0 0 0,0 1 0 0 0,-1-1 0 0 0,1 0 0 0 0,0 0 0 0 0,-1 0 0 0 0,1 0 0 0 0,0 1 80 0 0,70-14-6829 0 0,-63 12 4579 0 0,6-1-3100 0 0</inkml:trace>
  <inkml:trace contextRef="#ctx0" brushRef="#br0" timeOffset="297.537">628 239 10130 0 0,'0'0'-215'0'0,"0"0"-237"0"0,0 0-280 0 0,0 0-116 0 0,0 0 275 0 0,0 0 431 0 0,0 0 417 0 0,0 0 310 0 0,0 0 117 0 0,0 0 58 0 0,0 0-73 0 0,0 0-130 0 0,0 0-86 0 0,4 19-62 0 0,18 145 1138 0 0,-22-151-1584 0 0,0 132 1173 0 0,-1-83-3395 0 0,19-131-7221 0 0,-14 56 6959 0 0</inkml:trace>
  <inkml:trace contextRef="#ctx0" brushRef="#br0" timeOffset="682.549">540 178 10170 0 0,'0'0'807'0'0,"0"0"77"0"0,0 0-109 0 0,0 0-380 0 0,0 0-318 0 0,0 0-201 0 0,0 0-121 0 0,0 0 62 0 0,0 0 131 0 0,0 0 88 0 0,0 0 56 0 0,0 0 39 0 0,0 0 33 0 0,17-24-11 0 0,56-75-20 0 0,-72 96-125 0 0,0 1-1 0 0,1 0 0 0 0,0 0 0 0 0,-1 0 0 0 0,1 0 0 0 0,0 0 0 0 0,0 0 0 0 0,0 0 0 0 0,0 0 0 0 0,0 1 0 0 0,0-1 0 0 0,1 1 0 0 0,-1 0 0 0 0,0 0 0 0 0,1-1 0 0 0,-1 1 0 0 0,1 1 0 0 0,-1-1 0 0 0,1 0 0 0 0,0 1 0 0 0,-1-1 0 0 0,1 1 0 0 0,0 0 0 0 0,-1 0 0 0 0,1 0 0 0 0,0 0 0 0 0,-1 0 0 0 0,1 1 0 0 0,0-1-7 0 0,11 2 54 0 0,-1 0-28 0 0,0 0 0 0 0,0 1 1 0 0,-1 1-1 0 0,1 0 0 0 0,-1 1 1 0 0,0 0-1 0 0,0 1 0 0 0,-1 0 0 0 0,0 1 1 0 0,0 0-1 0 0,0 1 0 0 0,-1 0 0 0 0,0 1 1 0 0,-1-1-1 0 0,0 2 0 0 0,0 0 1 0 0,-1 0-1 0 0,0 0 0 0 0,-1 1 0 0 0,0 0 1 0 0,-1 1-1 0 0,0-1 0 0 0,-1 1 1 0 0,0 1-1 0 0,-1-1 0 0 0,0 0 0 0 0,1 8-26 0 0,-5-17 66 0 0,0 0-1 0 0,0 0 1 0 0,0 0-1 0 0,-1 0 1 0 0,1-1-1 0 0,-1 1 0 0 0,0 0 1 0 0,1 0-1 0 0,-1-1 1 0 0,0 1-1 0 0,-1 0 1 0 0,1-1-1 0 0,0 1 1 0 0,-1-1-1 0 0,1 0 0 0 0,-1 1 1 0 0,0-1-1 0 0,0 0 1 0 0,0 0-1 0 0,0 0 1 0 0,0 0-1 0 0,0-1 0 0 0,-1 1 1 0 0,1 0-1 0 0,-1-1 1 0 0,1 0-1 0 0,-1 1 1 0 0,1-1-1 0 0,-1 0 1 0 0,0 0-1 0 0,1-1 0 0 0,-1 1 1 0 0,0-1-1 0 0,0 1 1 0 0,0-1-1 0 0,1 0 1 0 0,-1 0-1 0 0,0 0 0 0 0,-2 0-65 0 0,-119-9 1919 0 0,-48-45-740 0 0,237 55-11711 0 0,-48 5 6785 0 0,-4-1-1804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1:37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83 11410 0 0,'0'0'757'0'0,"0"0"-376"0"0,0 0-854 0 0,0 0-218 0 0,0 0 232 0 0,0 0 366 0 0,0 0 303 0 0,0 0 150 0 0,0 0 17 0 0,0 0-28 0 0,0 0 22 0 0,-1 30 46 0 0,-5 209 802 0 0,10 341-268 0 0,-4-577-975 0 0,-1 0 0 0 0,1-1 0 0 0,-1 1-1 0 0,0 0 1 0 0,1 0 0 0 0,-1-1 0 0 0,-1 1 0 0 0,1 0 0 0 0,0-1 0 0 0,0 1 0 0 0,-1-1-1 0 0,0 0 1 0 0,1 1 0 0 0,-1-1 0 0 0,0 0 0 0 0,0 0 0 0 0,0 0 0 0 0,0 0 0 0 0,-1-1-1 0 0,1 1 1 0 0,0-1 0 0 0,-1 1 0 0 0,1-1 0 0 0,-1 0 0 0 0,0 0 0 0 0,1 0 0 0 0,-1 0-1 0 0,0 0 1 0 0,0 0 0 0 0,1-1 0 0 0,-1 1 0 0 0,0-1 0 0 0,0 0 0 0 0,0 0 0 0 0,0 0-1 0 0,1 0 1 0 0,-1-1 0 0 0,0 1 0 0 0,0-1 0 0 0,1 0 0 0 0,-1 0 0 0 0,0 0 0 0 0,0 0-1 0 0,1 0 1 0 0,-1 0 0 0 0,1-1 0 0 0,0 1 0 0 0,-1-1 0 0 0,1 1 0 0 0,0-1 0 0 0,0 0-1 0 0,0 0 1 0 0,0 0 0 0 0,0-1 0 0 0,0 1 0 0 0,0-2 24 0 0,1 4 0 0 0,-11-11-4 0 0,-1 0 0 0 0,-1 1 0 0 0,0 1 0 0 0,0 0 0 0 0,0 1 0 0 0,-1 1 0 0 0,-1 0 0 0 0,1 1 0 0 0,-1 0 0 0 0,0 1 0 0 0,0 1 0 0 0,-1 1 0 0 0,1 0 0 0 0,-1 1 0 0 0,-14 1 4 0 0,29 3 20 0 0,0 0 0 0 0,0 1 0 0 0,0-1 0 0 0,0 0 0 0 0,0 1 0 0 0,1 0 0 0 0,-1-1 0 0 0,1 1 0 0 0,-1 0 0 0 0,1 0 0 0 0,0 0 0 0 0,0 0 0 0 0,1 0 0 0 0,-1 0 0 0 0,1 0 1 0 0,-1 0-1 0 0,1 0 0 0 0,0 0 0 0 0,0 1 0 0 0,0-1 0 0 0,1 0 0 0 0,-1 0 0 0 0,1 0 0 0 0,-1 0 0 0 0,1 0 0 0 0,0 0 0 0 0,0 0 0 0 0,1 0 0 0 0,-1 0 0 0 0,1-1 0 0 0,-1 1 0 0 0,1-1 0 0 0,0 1 0 0 0,0-1 0 0 0,0 1 0 0 0,0-1 0 0 0,0 0 0 0 0,1 0 0 0 0,-1 0 0 0 0,2 1-20 0 0,12 11-3 0 0,2-1-1 0 0,0 0 1 0 0,0-2-1 0 0,1 0 0 0 0,1 0 1 0 0,-1-2-1 0 0,2-1 1 0 0,-1 0-1 0 0,1-2 0 0 0,0 0 1 0 0,1-1-1 0 0,-1-2 0 0 0,1 0 1 0 0,0-1-1 0 0,0-1 1 0 0,-1-1-1 0 0,1-1 0 0 0,0-1 1 0 0,0-1-1 0 0,-1 0 1 0 0,1-2-1 0 0,-1-1 0 0 0,0 0 1 0 0,-1-2-1 0 0,1 0 0 0 0,-1-1 1 0 0,-1-2-1 0 0,0 0 1 0 0,-1 0-1 0 0,0-2 0 0 0,2-2 4 0 0,-17 13 30 0 0,0 1 0 0 0,0-1 0 0 0,-1 0 0 0 0,1 1 0 0 0,0-1 0 0 0,-1-1 0 0 0,0 1 0 0 0,1 0 0 0 0,-1-1 0 0 0,0 1 0 0 0,0-1 0 0 0,0 1 0 0 0,-1-1 0 0 0,1 0 0 0 0,0 0 0 0 0,-1 0-1 0 0,0 0 1 0 0,0 0 0 0 0,0 0 0 0 0,0 0 0 0 0,0-1 0 0 0,-1 1 0 0 0,0 0 0 0 0,1 0 0 0 0,-1-1 0 0 0,0 1 0 0 0,0 0 0 0 0,-1 0 0 0 0,1-1 0 0 0,-1 1 0 0 0,0 0 0 0 0,1 0 0 0 0,-1 0 0 0 0,-1 0-1 0 0,1 0 1 0 0,0 0 0 0 0,-1 0 0 0 0,0 0 0 0 0,1 0 0 0 0,-1 1 0 0 0,0-1 0 0 0,0 1 0 0 0,-1-1 0 0 0,1 1 0 0 0,0 0 0 0 0,-1 0 0 0 0,0 0 0 0 0,1 0 0 0 0,-1 0 0 0 0,0 1 0 0 0,0-1 0 0 0,0 1 0 0 0,0 0-1 0 0,0 0 1 0 0,-3-1-30 0 0,-127-14 163 0 0,132 16-156 0 0,0 0-1 0 0,0 0 0 0 0,-1 1 1 0 0,1-1-1 0 0,0 1 1 0 0,0-1-1 0 0,0 1 1 0 0,0 0-1 0 0,0-1 1 0 0,-1 1-1 0 0,1 0 0 0 0,0 0 1 0 0,1 0-1 0 0,-1 0 1 0 0,0 0-1 0 0,0 0 1 0 0,0 0-1 0 0,0 0 0 0 0,1 0 1 0 0,-1 0-1 0 0,1 0 1 0 0,-1 0-1 0 0,1 0 1 0 0,-1 1-1 0 0,1-1 1 0 0,-1 0-1 0 0,1 0 0 0 0,0 1 1 0 0,0-1-1 0 0,0 0 1 0 0,0 1-1 0 0,0-1 1 0 0,0 0-1 0 0,0 0 0 0 0,0 1 1 0 0,0-1-1 0 0,1 0 1 0 0,-1 0-1 0 0,0 1 1 0 0,1-1-1 0 0,-1 0 1 0 0,1 0-1 0 0,0 0 0 0 0,-1 0 1 0 0,1 1-1 0 0,0-1 1 0 0,-1 0-1 0 0,1 0 1 0 0,0 0-1 0 0,1 0-6 0 0,42 53 408 0 0,-38-46-479 0 0,1-1 1 0 0,1 0 0 0 0,-1 0-1 0 0,1-1 1 0 0,1 0 0 0 0,-1 0-1 0 0,1-1 1 0 0,0 0 0 0 0,0-1-1 0 0,0 0 1 0 0,1 0 0 0 0,-1-1-1 0 0,1 0 1 0 0,0-1 0 0 0,0 0-1 0 0,0 0 1 0 0,0-1 0 0 0,0-1-1 0 0,0 1 1 0 0,0-2 0 0 0,1 1-1 0 0,-1-2 1 0 0,0 1-1 0 0,0-1 1 0 0,0-1 0 0 0,-1 0-1 0 0,1 0 1 0 0,-1-1 0 0 0,1 0-1 0 0,-1 0 1 0 0,0-1 0 0 0,-1 0-1 0 0,1-1 1 0 0,-1 0 0 0 0,5-5 70 0 0,5-7-1096 0 0,0 0 0 0 0,-1-1 1 0 0,-2 0-1 0 0,0-2 0 0 0,-1 1 0 0 0,0-2 1 0 0,-2 0-1 0 0,4-11 1096 0 0,45-196-4390 0 0,-62-13 6387 0 0,-47 11 8398 0 0,40 221-9249 0 0,5 37-840 0 0,3 56-254 0 0,1-72 143 0 0,10 866 421 0 0,-10-803-759 0 0,2-32 92 0 0,-3 0 1 0 0,-1-1 0 0 0,-2 1 0 0 0,-2 0 0 0 0,-2-1 0 0 0,-10 36 50 0 0,15-73 34 0 0,1-1 0 0 0,-1 1 1 0 0,0 0-1 0 0,0-1 1 0 0,0 1-1 0 0,0-1 0 0 0,0 0 1 0 0,-1 0-1 0 0,0 0 0 0 0,1 0 1 0 0,-1 0-1 0 0,0 0 1 0 0,0-1-1 0 0,-1 1 0 0 0,1-1 1 0 0,-1 0-1 0 0,1 0 0 0 0,-1 0 1 0 0,1-1-1 0 0,-1 1 1 0 0,0-1-1 0 0,0 0 0 0 0,0 0 1 0 0,0 0-1 0 0,0-1 0 0 0,0 1 1 0 0,0-1-1 0 0,0 0 1 0 0,0 0-1 0 0,0 0 0 0 0,0-1 1 0 0,0 1-1 0 0,0-1 0 0 0,0 0 1 0 0,-3-1-35 0 0,-2-1-69 0 0,0 0 0 0 0,-1 0 0 0 0,1-1 0 0 0,0 0 0 0 0,1 0 0 0 0,-1-1 0 0 0,1 0 0 0 0,0-1 0 0 0,0 1 0 0 0,1-2 0 0 0,-1 1 0 0 0,1-1 0 0 0,1 0 0 0 0,-3-4 69 0 0,0-2-72 0 0,1 0-1 0 0,1-1 0 0 0,0-1 1 0 0,1 1-1 0 0,0-1 1 0 0,1 0-1 0 0,1 0 1 0 0,0 0-1 0 0,1-1 1 0 0,1 0-1 0 0,0 1 1 0 0,2-1-1 0 0,-1 0 1 0 0,2 0-1 0 0,0 1 1 0 0,1-4 72 0 0,3 12-194 0 0,-1 0 1 0 0,1 0 0 0 0,1 0-1 0 0,-1 1 1 0 0,1 0 0 0 0,0 0-1 0 0,1 0 1 0 0,-1 1-1 0 0,1 0 1 0 0,0 0 0 0 0,1 1-1 0 0,-1-1 1 0 0,1 2-1 0 0,-1-1 1 0 0,1 1 0 0 0,0 0-1 0 0,1 1 1 0 0,-1 0 0 0 0,5-1 193 0 0,15-7-1605 0 0,37-14-4163 0 0,-44 16 2189 0 0</inkml:trace>
  <inkml:trace contextRef="#ctx0" brushRef="#br0" timeOffset="505.568">1329 0 12907 0 0,'0'0'-816'0'0,"0"0"-185"0"0,0 0-124 0 0,0 0 105 0 0,0 0 435 0 0,0 0 440 0 0,0 0 254 0 0,0 0 161 0 0,-4 32 103 0 0,-12 102 86 0 0,22 37 1137 0 0,10 95-437 0 0,13 561-920 0 0,-59-688-2331 0 0,27-139 2157 0 0,1 0 1 0 0,-1 0 0 0 0,0-1 0 0 0,1 1-1 0 0,-1 0 1 0 0,0-1 0 0 0,0 0 0 0 0,1 1-1 0 0,-1-1 1 0 0,1 0 0 0 0,-1-1 0 0 0,1 1 0 0 0,0 0-1 0 0,-1-1 1 0 0,1 1 0 0 0,0-1 0 0 0,0 0-1 0 0,0 1 1 0 0,0-1 0 0 0,0 0 0 0 0,0 0-1 0 0,0-1 1 0 0,1 1 0 0 0,-1 0 0 0 0,1-1-1 0 0,0 1 1 0 0,0 0 0 0 0,-1-1 0 0 0,2 1 0 0 0,-1-1-1 0 0,0 0 1 0 0,0 1 0 0 0,1-1 0 0 0,0 0-1 0 0,-1 0-65 0 0,-14-42 384 0 0,-3-27 1514 0 0,18 72-2137 0 0,0 0-161 0 0,0 0-154 0 0,0 0-107 0 0,0 0 19 0 0,45 20-3135 0 0,-18-4-3670 0 0,-25-14 6256 0 0</inkml:trace>
  <inkml:trace contextRef="#ctx0" brushRef="#br0" timeOffset="1642.591">1303 1045 5937 0 0,'0'0'2543'0'0,"0"0"-1133"0"0,0 0-520 0 0,0 0-433 0 0,0 0-278 0 0,0 0-115 0 0,0 0-108 0 0,0 0 16 0 0,0 0 48 0 0,0 0 105 0 0,0 0 154 0 0,0 0 96 0 0,0 0 62 0 0,43-1 1527 0 0,-25-3-1888 0 0,1-2-1 0 0,-1 0 0 0 0,0-1 0 0 0,0-1 0 0 0,-1 0 0 0 0,0-2 0 0 0,-1 0 0 0 0,1 0 0 0 0,-2-2 0 0 0,10-8-75 0 0,32-57-1684 0 0,-56 75 1616 0 0,-1 0 1 0 0,1 0 0 0 0,-1 0-1 0 0,1-1 1 0 0,-1 1 0 0 0,0 0-1 0 0,0 0 1 0 0,0 0 0 0 0,0-1-1 0 0,0 1 1 0 0,-1 0 0 0 0,1 0-1 0 0,-1 0 1 0 0,1 0 0 0 0,-1 0-1 0 0,0 0 1 0 0,0 0 0 0 0,0 0-1 0 0,0 0 1 0 0,0 0 0 0 0,0 0-1 0 0,0 0 1 0 0,-1 1 0 0 0,1-1-1 0 0,-1 0 1 0 0,1 1 0 0 0,-1-1 0 0 0,0 1-1 0 0,1 0 1 0 0,-1 0 0 0 0,0-1-1 0 0,0 1 1 0 0,0 0 0 0 0,0 0-1 0 0,0 1 1 0 0,0-1 0 0 0,0 0-1 0 0,0 1 1 0 0,0-1 0 0 0,-1 1-1 0 0,-1 0 68 0 0,-1-2 49 0 0,0 1 0 0 0,0 0 0 0 0,0 0 1 0 0,0 0-1 0 0,0 1 0 0 0,-1 0 0 0 0,1 0 0 0 0,0 0 0 0 0,0 1 0 0 0,0-1 0 0 0,-1 1 0 0 0,1 0 0 0 0,0 1 0 0 0,0-1 0 0 0,0 1 0 0 0,1 0 0 0 0,-1 1 0 0 0,0-1 0 0 0,1 1 0 0 0,-1-1 0 0 0,1 2 0 0 0,0-1 0 0 0,0 0 0 0 0,0 1 0 0 0,0-1 0 0 0,1 1 0 0 0,0 0 0 0 0,-1 1 1 0 0,2-1-1 0 0,-1 0 0 0 0,0 1 0 0 0,1 0 0 0 0,0-1 0 0 0,0 1 0 0 0,0 0 0 0 0,0 0 0 0 0,1 0 0 0 0,0 0 0 0 0,0 0 0 0 0,1 1 0 0 0,-1-1 0 0 0,1 0 0 0 0,0 0 0 0 0,0 0 0 0 0,1 1 0 0 0,-1-1 0 0 0,1 0 0 0 0,1 0 0 0 0,-1 0 0 0 0,1 0 0 0 0,-1 0 0 0 0,1 0 1 0 0,2 2-50 0 0,0 3 88 0 0,0-1 1 0 0,1 0 0 0 0,0 0-1 0 0,1 0 1 0 0,0 0 0 0 0,0-1-1 0 0,1 0 1 0 0,0 0-1 0 0,1-1 1 0 0,-1 0 0 0 0,1 0-1 0 0,1-1 1 0 0,-1 0 0 0 0,1 0-1 0 0,0-1 1 0 0,0 0 0 0 0,1-1-1 0 0,-1 0 1 0 0,1 0 0 0 0,0-1-1 0 0,0-1 1 0 0,0 1 0 0 0,3-1-89 0 0,-4-1-79 0 0,0-1 1 0 0,-1 0-1 0 0,1 0 1 0 0,0-1-1 0 0,-1 0 1 0 0,1-1-1 0 0,-1 0 0 0 0,0 0 1 0 0,1-1-1 0 0,-1 0 1 0 0,0 0-1 0 0,0-1 1 0 0,-1 0-1 0 0,1 0 1 0 0,-1-1-1 0 0,0 1 1 0 0,0-2-1 0 0,5-5 79 0 0,-6 7 42 0 0,-1 0-1 0 0,1-1 1 0 0,-1 0 0 0 0,0 0 0 0 0,-1 0-1 0 0,1-1 1 0 0,-1 0 0 0 0,0 0-1 0 0,-1 0 1 0 0,0 0 0 0 0,1 0 0 0 0,-2-1-1 0 0,1 0 1 0 0,-1 1 0 0 0,0-1-1 0 0,-1 0 1 0 0,1 0 0 0 0,-1 0 0 0 0,-1 0-1 0 0,1 0 1 0 0,-1 0 0 0 0,0 0-1 0 0,-1 0 1 0 0,0 0 0 0 0,0 0 0 0 0,0 0-1 0 0,-1 0 1 0 0,0 0 0 0 0,0 1-1 0 0,-1-1 1 0 0,0 1 0 0 0,0-1 0 0 0,-1 1-1 0 0,1 0 1 0 0,-1 0 0 0 0,-4-4-42 0 0,108 99-2158 0 0,60 15-2311 0 0,-159-103 4457 0 0,0 0 0 0 0,0 0 1 0 0,0 0-1 0 0,0 1 0 0 0,0-1 0 0 0,0 0 1 0 0,0 1-1 0 0,0-1 0 0 0,-1 1 1 0 0,1-1-1 0 0,-1 1 0 0 0,1-1 0 0 0,-1 1 1 0 0,1-1-1 0 0,-1 1 0 0 0,0 0 0 0 0,0-1 1 0 0,0 1-1 0 0,0-1 0 0 0,0 1 0 0 0,0 0 1 0 0,0-1-1 0 0,0 1 0 0 0,-1 0 0 0 0,1-1 1 0 0,-1 1-1 0 0,1-1 0 0 0,-1 1 0 0 0,1-1 1 0 0,-1 1-1 0 0,0-1 0 0 0,0 0 0 0 0,0 1 1 0 0,0-1-1 0 0,0 0 0 0 0,0 0 0 0 0,0 1 1 0 0,0-1-1 0 0,-1 0 0 0 0,1 0 1 0 0,0 0-1 0 0,-1-1 0 0 0,1 1 0 0 0,0 0 1 0 0,-1 0-1 0 0,1-1 0 0 0,-1 1 0 0 0,1-1 1 0 0,-1 1-1 0 0,0-1 0 0 0,1 0 0 0 0,-2 1 12 0 0,-88 25 1388 0 0,29-28 51 0 0,61 2-1498 0 0,0-1 0 0 0,0 1 0 0 0,0-1 0 0 0,0 0 0 0 0,0 1 0 0 0,1-1 0 0 0,-1 1-1 0 0,0-1 1 0 0,1 0 0 0 0,-1 0 0 0 0,0 0 0 0 0,1 1 0 0 0,-1-1 0 0 0,1 0 0 0 0,-1 0 0 0 0,1 0 0 0 0,-1 0-1 0 0,1 0 1 0 0,0 0 0 0 0,0 0 0 0 0,-1 0 0 0 0,1 0 0 0 0,0 0 0 0 0,0 0 0 0 0,0 0 0 0 0,0 0 0 0 0,0 0-1 0 0,0 0 1 0 0,0 0 0 0 0,1 0 0 0 0,-1 0 0 0 0,0 0 0 0 0,0 0 0 0 0,1 0 0 0 0,-1 1 0 0 0,0-1 0 0 0,1 0 0 0 0,-1 0-1 0 0,1 0 1 0 0,0 0 0 0 0,-1 0 0 0 0,1 1 0 0 0,0-1 0 0 0,-1 0 0 0 0,1 1 0 0 0,0-1 0 0 0,0 0 0 0 0,-1 1-1 0 0,1-1 1 0 0,0 1 0 0 0,0-1 0 0 0,0 1 0 0 0,0-1 0 0 0,0 1 0 0 0,0 0 0 0 0,0 0 0 0 0,0-1 59 0 0,56-50-7197 0 0,-47 43 6532 0 0</inkml:trace>
  <inkml:trace contextRef="#ctx0" brushRef="#br0" timeOffset="1956.652">2133 882 4825 0 0,'0'0'2714'0'0,"0"0"-427"0"0,0 0-463 0 0,0 0-369 0 0,0 0-369 0 0,0 0-326 0 0,0 0-293 0 0,0 0-207 0 0,0 0-133 0 0,0 0-99 0 0,0 0-107 0 0,0 0-114 0 0,-11-8-1061 0 0,163 70 654 0 0,-145-60 608 0 0,-1 2 0 0 0,0-1 1 0 0,1 1-1 0 0,-1 0 0 0 0,0 0 1 0 0,-1 0-1 0 0,1 1 0 0 0,-1 0 0 0 0,0 0 1 0 0,0 1-1 0 0,-1-1 0 0 0,1 1 0 0 0,-1 0 1 0 0,-1 0-1 0 0,1 0 0 0 0,-1 1 0 0 0,0-1 1 0 0,0 1-1 0 0,-1 0 0 0 0,0 0 1 0 0,0 0-1 0 0,-1 0 0 0 0,0 0 0 0 0,0 0 1 0 0,0 4-9 0 0,-5-6 142 0 0,0 0 1 0 0,0 0 0 0 0,-1-1-1 0 0,0 1 1 0 0,1-1 0 0 0,-1 0 0 0 0,-1 0-1 0 0,1-1 1 0 0,-1 0 0 0 0,1 0-1 0 0,-1 0 1 0 0,0 0 0 0 0,0-1-1 0 0,0 0 1 0 0,0 0 0 0 0,-1-1-1 0 0,1 0 1 0 0,0 0 0 0 0,-1 0 0 0 0,1-1-1 0 0,-1 0-142 0 0,-2 2 112 0 0,-49-4-987 0 0,55-35-4923 0 0,35-16-2285 0 0,-22 41 5817 0 0</inkml:trace>
  <inkml:trace contextRef="#ctx0" brushRef="#br0" timeOffset="2209.903">2505 859 3129 0 0,'0'0'2084'0'0,"0"0"-374"0"0,0 0-539 0 0,0 0-350 0 0,0 0-81 0 0,0 0 21 0 0,0 0 21 0 0,0 0-36 0 0,0 0-134 0 0,0 0-139 0 0,0 0-114 0 0,0 0-59 0 0,0 0-58 0 0,5 20-52 0 0,32 129 188 0 0,10-100-1801 0 0,2-45-6272 0 0,-39-4 2315 0 0</inkml:trace>
  <inkml:trace contextRef="#ctx0" brushRef="#br0" timeOffset="2454.637">2507 502 19708 0 0,'0'0'520'0'0,"0"0"-88"0"0,0 0-280 0 0,0 0-440 0 0,0 0-464 0 0,0 0-400 0 0,0 0-160 0 0,0 0-105 0 0,0 0 33 0 0,0 0 104 0 0,0 0-40 0 0,0 0-33 0 0,0 0-327 0 0,32 6-889 0 0,-22 3-143 0 0,-4-3-881 0 0</inkml:trace>
  <inkml:trace contextRef="#ctx0" brushRef="#br0" timeOffset="2673.531">2862 982 8306 0 0,'0'0'1568'0'0,"0"0"-1149"0"0,0 0-19 0 0,0 0 131 0 0,0 0-43 0 0,0 0-97 0 0,0 0-67 0 0,0 0-7 0 0,0 0 44 0 0,0 0 116 0 0,0 0 109 0 0,0 0 71 0 0,0 0-21 0 0,20 18-110 0 0,59 53-107 0 0,-78-69-393 0 0,0-1 0 0 0,1 1 0 0 0,-1-1 0 0 0,0 1 0 0 0,1-1 0 0 0,-1 0-1 0 0,1 0 1 0 0,0 0 0 0 0,-1 1 0 0 0,1-1 0 0 0,0-1 0 0 0,0 1 0 0 0,-1 0 0 0 0,1 0 0 0 0,0-1-1 0 0,0 1 1 0 0,0-1 0 0 0,0 0 0 0 0,0 1 0 0 0,0-1 0 0 0,0 0 0 0 0,0 0 0 0 0,0 0 0 0 0,0 0 0 0 0,0-1-1 0 0,0 1 1 0 0,0-1 0 0 0,0 1 0 0 0,0-1 0 0 0,-1 1 0 0 0,1-1 0 0 0,0 0 0 0 0,0 0 0 0 0,0 0-1 0 0,-1 0 1 0 0,1 0 0 0 0,0-1-26 0 0,6-3 22 0 0,-5 3-54 0 0,-1 1-1 0 0,1-1 0 0 0,0 0 0 0 0,0 0 1 0 0,-1 0-1 0 0,1 0 0 0 0,-1 0 0 0 0,0-1 1 0 0,0 1-1 0 0,0-1 0 0 0,0 0 0 0 0,0 1 1 0 0,0-1-1 0 0,-1 0 0 0 0,1 0 0 0 0,-1 0 1 0 0,0 0-1 0 0,0 0 0 0 0,0-1 0 0 0,0 1 1 0 0,0 0-1 0 0,-1 0 0 0 0,0-1 0 0 0,1 1 1 0 0,-1 0-1 0 0,-1-1 0 0 0,1 1 0 0 0,0 0 0 0 0,-1 0 1 0 0,1-1-1 0 0,-1 1 0 0 0,0 0 0 0 0,0 0 1 0 0,0 0-1 0 0,-1 0 0 0 0,1 0 0 0 0,-1 0 1 0 0,-1-2 32 0 0,-86-95-880 0 0,85 96 852 0 0,0 1 0 0 0,-1 0 0 0 0,1 0 0 0 0,-1 0 0 0 0,0 0-1 0 0,0 1 1 0 0,1 0 0 0 0,-2 0 0 0 0,1 0 0 0 0,0 1 0 0 0,0-1 0 0 0,0 1 0 0 0,-1 1 0 0 0,1-1 0 0 0,0 1 0 0 0,-1 0 0 0 0,1 0-1 0 0,0 0 1 0 0,-1 1 0 0 0,1 0 0 0 0,0 0 0 0 0,-1 0 0 0 0,1 1 0 0 0,0-1 0 0 0,0 1 0 0 0,0 1 0 0 0,0-1 0 0 0,1 1 0 0 0,-1 0-1 0 0,1 0 1 0 0,-1 0 0 0 0,1 0 0 0 0,0 1 0 0 0,0-1 0 0 0,1 1 0 0 0,-1 0 0 0 0,1 1 0 0 0,0-1 0 0 0,0 1 0 0 0,0-1 0 0 0,0 1-1 0 0,1 0 1 0 0,0 0 0 0 0,0 0 0 0 0,0 0 0 0 0,1 0 0 0 0,0 0 0 0 0,0 0 0 0 0,0 1 0 0 0,0-1 0 0 0,1 1 0 0 0,0 1 28 0 0,39 36-3158 0 0,1-33-4316 0 0,-28-9 4304 0 0</inkml:trace>
  <inkml:trace contextRef="#ctx0" brushRef="#br0" timeOffset="3270.785">3131 835 9218 0 0,'0'0'4944'0'0,"0"0"-5043"0"0,0 0-1291 0 0,0 0 135 0 0,0 0 510 0 0,0 0 677 0 0,0 0 213 0 0,0 0 6 0 0,0 0 22 0 0,0 0 89 0 0,0 0 100 0 0,0 0 25 0 0,7 18-5 0 0,40 128 566 0 0,-45-144-1181 0 0,1-1 1 0 0,0 1 0 0 0,1-1-1 0 0,-1 0 1 0 0,0 0-1 0 0,0 0 1 0 0,0 0-1 0 0,1-1 1 0 0,-1 1 0 0 0,0-1-1 0 0,1 0 1 0 0,-1 0-1 0 0,0 0 1 0 0,1 0-1 0 0,-1-1 1 0 0,0 1 0 0 0,1-1-1 0 0,-1 0 1 0 0,0 0-1 0 0,0 0 1 0 0,0 0 0 0 0,1-1-1 0 0,-2 1 1 0 0,1-1-1 0 0,0 0 1 0 0,0 0-1 0 0,0 0 1 0 0,-1 0 0 0 0,1 0-1 0 0,-1 0 1 0 0,0-1-1 0 0,2-2 233 0 0,-3 5-10 0 0,27-21 948 0 0,34 8 8647 0 0,-34 28-10057 0 0,-18-9 583 0 0,0 1-1 0 0,1-2 1 0 0,0 1 0 0 0,0-2 0 0 0,1 1-1 0 0,-1-2 1 0 0,1 1 0 0 0,0-2-1 0 0,0 1 1 0 0,0-2 0 0 0,0 0-1 0 0,0 0 1 0 0,0-1 0 0 0,0 0-1 0 0,0-1 1 0 0,0-1 0 0 0,0 0 0 0 0,0 0-1 0 0,0-1 1 0 0,0-1 0 0 0,-1 0-1 0 0,0 0 1 0 0,0-2 0 0 0,1 1-111 0 0,14-7 21 0 0,-8 5-212 0 0,-1 0 0 0 0,1-1 0 0 0,-2-1 0 0 0,1-1 0 0 0,-1 0 0 0 0,-1-1 0 0 0,0-1 0 0 0,10-10 191 0 0,-24 21-22 0 0,0-1 0 0 0,0 1 0 0 0,0 0 1 0 0,0-1-1 0 0,-1 1 0 0 0,1-1 0 0 0,0 1 0 0 0,-1-1 1 0 0,1 1-1 0 0,-1-1 0 0 0,1 1 0 0 0,-1-1 1 0 0,0 0-1 0 0,1 1 0 0 0,-1-1 0 0 0,0 1 0 0 0,0-1 1 0 0,0 0-1 0 0,-1 1 0 0 0,1-1 0 0 0,0 0 1 0 0,-1 1-1 0 0,1-1 0 0 0,-1 1 0 0 0,1-1 0 0 0,-1 1 1 0 0,1-1-1 0 0,-1 1 0 0 0,0-1 0 0 0,0 1 1 0 0,0 0-1 0 0,0-1 0 0 0,0 1 0 0 0,0 0 0 0 0,0 0 1 0 0,-1 0-1 0 0,1 0 0 0 0,0 0 0 0 0,-1 0 1 0 0,1 0-1 0 0,0 0 0 0 0,-1 0 0 0 0,1 1 0 0 0,-1-1 1 0 0,1 1-1 0 0,-1-1 0 0 0,0 1 0 0 0,1-1 1 0 0,-2 1 21 0 0,-81-20 1095 0 0,82 19-1054 0 0,1 0 1 0 0,0 0-1 0 0,-1 0 1 0 0,1 0 0 0 0,-1 1-1 0 0,1-1 1 0 0,-1 0-1 0 0,1 1 1 0 0,-1 0 0 0 0,1-1-1 0 0,-1 1 1 0 0,0 0-1 0 0,1 0 1 0 0,-1 0 0 0 0,0 0-1 0 0,1 0 1 0 0,-1 0-1 0 0,1 0 1 0 0,-1 1 0 0 0,0-1-1 0 0,1 0 1 0 0,-1 1-1 0 0,1-1 1 0 0,-1 1 0 0 0,1 0-1 0 0,-1 0 1 0 0,1-1-1 0 0,0 1 1 0 0,-1 0 0 0 0,1 0-1 0 0,0 0 1 0 0,0 1-1 0 0,-1-1 1 0 0,1 0 0 0 0,0 0-1 0 0,0 1 1 0 0,0-1-1 0 0,1 0 1 0 0,-1 1 0 0 0,0-1-1 0 0,0 1 1 0 0,1-1-1 0 0,-1 1 1 0 0,1-1 0 0 0,-1 1-1 0 0,1-1 1 0 0,0 1-1 0 0,0 0 1 0 0,0-1-1 0 0,0 1 1 0 0,0 0 0 0 0,0-1-1 0 0,0 1 1 0 0,0-1-1 0 0,0 1 1 0 0,1 0 0 0 0,-1-1-1 0 0,1 1 1 0 0,-1-1-1 0 0,1 1 1 0 0,0-1 0 0 0,-1 1-1 0 0,2 0-41 0 0,6 9 115 0 0,0-1 0 0 0,1 0 0 0 0,0 0 0 0 0,1 0 0 0 0,0-1 0 0 0,0-1 0 0 0,1 0 0 0 0,0 0 0 0 0,1-1 0 0 0,-1 0 0 0 0,2-1 0 0 0,-1-1 0 0 0,0 0-1 0 0,1 0 1 0 0,0-1 0 0 0,0-1 0 0 0,0 0 0 0 0,1-1 0 0 0,0 0-115 0 0,77 9-3094 0 0,-6-7-5496 0 0,-64-4-1726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1:35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26 0 0 0,'0'0'419'0'0,"0"0"268"0"0,0 0 213 0 0,0 0 143 0 0,0 0 125 0 0,0 0 76 0 0,0 0 104 0 0,0 0 69 0 0,0 0-72 0 0,0 0-144 0 0,0 0-232 0 0,-2-3-293 0 0,-9-12-253 0 0,8 12-207 0 0,3 3-155 0 0,0 0-90 0 0,0 0-56 0 0,0 0-9 0 0,0 0 16 0 0,0 36 354 0 0,0 207 387 0 0,0-242-474 0 0,0-1 66 0 0,0 0 18 0 0,0 0-25 0 0,0 0-64 0 0,0 0-70 0 0,11-38-1876 0 0,63-75 336 0 0,-65 103 1473 0 0,1 1 0 0 0,-1 0-1 0 0,2 1 1 0 0,-1 0 0 0 0,2 0 0 0 0,-1 1 0 0 0,0 1-1 0 0,1 0 1 0 0,1 0 0 0 0,-1 1 0 0 0,1 1-1 0 0,-1 0 1 0 0,1 1 0 0 0,0 0 0 0 0,0 1-1 0 0,4 0-46 0 0,-14 5 131 0 0,0 1 0 0 0,0-1-1 0 0,-1 1 1 0 0,1 0-1 0 0,-1-1 1 0 0,0 1 0 0 0,0 0-1 0 0,-1 0 1 0 0,1 1 0 0 0,-1-1-1 0 0,0 0 1 0 0,0 0 0 0 0,0 1-1 0 0,0-1 1 0 0,-1 0-1 0 0,0 1 1 0 0,0-1 0 0 0,0 1-1 0 0,0-1 1 0 0,-1 4-131 0 0,-1 215 1220 0 0,28-210-2775 0 0,8-19-8611 0 0,-27 4 5461 0 0</inkml:trace>
  <inkml:trace contextRef="#ctx0" brushRef="#br0" timeOffset="423.602">607 245 3425 0 0,'0'0'1281'0'0,"0"0"-715"0"0,0 0 241 0 0,0 0 115 0 0,0 0-80 0 0,0 0-107 0 0,0 0 9 0 0,0 0 132 0 0,0 0 59 0 0,0 0 33 0 0,0 0-72 0 0,0 0-143 0 0,0 0-92 0 0,22 22-51 0 0,68 64-48 0 0,-89-84-520 0 0,0-1 1 0 0,0 1-1 0 0,0 0 0 0 0,1-1 0 0 0,-1 1 0 0 0,1-1 0 0 0,-1 1 0 0 0,1-1 1 0 0,-1 0-1 0 0,1 0 0 0 0,0 1 0 0 0,0-1 0 0 0,-1 0 0 0 0,1-1 0 0 0,0 1 1 0 0,0 0-1 0 0,0 0 0 0 0,0-1 0 0 0,0 1 0 0 0,0-1 0 0 0,0 0 0 0 0,0 0 0 0 0,0 1 1 0 0,0-1-1 0 0,0-1 0 0 0,1 1 0 0 0,-1 0 0 0 0,0 0 0 0 0,0-1 0 0 0,0 1 1 0 0,0-1-1 0 0,0 0 0 0 0,-1 1 0 0 0,1-1 0 0 0,0 0 0 0 0,0 0 0 0 0,0 0 1 0 0,-1 0-1 0 0,1-1 0 0 0,0 1 0 0 0,-1-1-42 0 0,7-3 130 0 0,7-4-309 0 0,-1 0 1 0 0,0-1-1 0 0,-1-1 1 0 0,1 0-1 0 0,-2-1 0 0 0,0 0 1 0 0,0-1-1 0 0,-1 0 1 0 0,-1-1-1 0 0,0 0 0 0 0,-1-1 1 0 0,-1 0-1 0 0,0 0 0 0 0,-1-1 1 0 0,3-11 178 0 0,-9 23-84 0 0,-1-1 0 0 0,1 1 0 0 0,-1-1-1 0 0,0 0 1 0 0,-1 1 0 0 0,1-1 0 0 0,-1 1 0 0 0,0-1 0 0 0,0 1 0 0 0,0-1 0 0 0,-1 1 0 0 0,1-1 0 0 0,-1 1 0 0 0,0 0-1 0 0,-1 0 1 0 0,1 0 0 0 0,-1 0 0 0 0,1 0 0 0 0,-1 1 0 0 0,0-1 0 0 0,-1 1 0 0 0,1 0 0 0 0,0 0 0 0 0,-1 0 0 0 0,0 0-1 0 0,0 1 1 0 0,0-1 0 0 0,0 1 0 0 0,0 0 0 0 0,0 0 0 0 0,0 0 0 0 0,-1 1 0 0 0,1 0 0 0 0,-3-1 84 0 0,-161-18 541 0 0,158 21-450 0 0,-1 1 0 0 0,1 0 1 0 0,-1 0-1 0 0,1 1 0 0 0,0 1 0 0 0,0-1 1 0 0,0 2-1 0 0,1-1 0 0 0,0 2 0 0 0,-1-1 1 0 0,2 1-1 0 0,-1 0 0 0 0,1 1 0 0 0,0 0 1 0 0,-1 1-92 0 0,6-5-12 0 0,1-1 1 0 0,-1 1-1 0 0,0 0 1 0 0,1 1-1 0 0,-1-1 1 0 0,1 0 0 0 0,0 1-1 0 0,0-1 1 0 0,1 1-1 0 0,-1 0 1 0 0,1-1-1 0 0,-1 1 1 0 0,1 0-1 0 0,0 0 1 0 0,1 0 0 0 0,-1 0-1 0 0,1 0 1 0 0,-1 0-1 0 0,1 0 1 0 0,0 0-1 0 0,1 0 1 0 0,-1 0-1 0 0,1 0 1 0 0,0 0 0 0 0,0 0-1 0 0,0 0 1 0 0,0 0-1 0 0,1-1 1 0 0,-1 1-1 0 0,1 0 1 0 0,0-1-1 0 0,0 0 1 0 0,1 1 0 0 0,-1-1-1 0 0,1 0 1 0 0,-1 0-1 0 0,1 0 1 0 0,0 0-1 0 0,0-1 1 0 0,1 1 11 0 0,42 31-1889 0 0,-14-15-2641 0 0,-13-9-2406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0:21.554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3663 11488 5233 0 0,'0'0'15'0'0,"0"0"-90"0"0,0 0 47 0 0,0 0 141 0 0,0 0 140 0 0,0 0-51 0 0,0 0-50 0 0,26 9-6 0 0,190 55 195 0 0,-25-31-1379 0 0,2-8 0 0 0,133-2 1038 0 0,-232-18-967 0 0,564 12-328 0 0,144-36 1295 0 0,-272 3 42 0 0,-43 7 107 0 0,1474-63 856 0 0,1053-145 2983 0 0,-477 122-3209 0 0,-1523 76-1077 0 0,-26-4-83 0 0,2341-94 3365 0 0,-421-7-2360 0 0,-1895 78-708 0 0,1016-19 1813 0 0,-613 89-1428 0 0,-811 1-4863 0 0,-412-14-1629 0 0,-159-8 4092 0 0</inkml:trace>
  <inkml:trace contextRef="#ctx0" brushRef="#br0" timeOffset="-2702.57">2959 5534 8370 0 0,'0'0'-78'0'0,"0"0"-182"0"0,0 0-64 0 0,0 0-22 0 0,0 0 154 0 0,0 0 190 0 0,0 0 32 0 0,0 0-14 0 0,0 0 8 0 0,30 0-15 0 0,183-5 7 0 0,303-118 4186 0 0,-224 75-3875 0 0,3 12-1 0 0,0 13 0 0 0,72 13-326 0 0,182-14 244 0 0,1918-228-23 0 0,-1454 233-388 0 0,-510 18 208 0 0,-339-2-53 0 0,2250 36 1008 0 0,-1466 7-869 0 0,305-51-127 0 0,84-27-251 0 0,-898 23-11 0 0,2790-40-1303 0 0,-812 177-2940 0 0,-1103-63 3836 0 0,-52-1-1973 0 0,-420-36 3972 0 0,597-24 2010 0 0,-540-76-322 0 0,-784 75-4077 0 0,-130 30-6769 0 0,4-21 5027 0 0</inkml:trace>
  <inkml:trace contextRef="#ctx0" brushRef="#br0" timeOffset="-1312.898">3556 8452 7362 0 0,'0'0'134'0'0,"0"0"109"0"0,0 0 76 0 0,0 0-39 0 0,31-4 0 0 0,100-15-61 0 0,183 15 265 0 0,220 14-387 0 0,179 2 170 0 0,205-42-267 0 0,1359-208 1083 0 0,-285-10-2537 0 0,-547 133 4838 0 0,1329 70-3384 0 0,-1633 46-535 0 0,920-68-636 0 0,777-52 663 0 0,-601 61 834 0 0,891 99 210 0 0,-1115 72-430 0 0,-1987-112-256 0 0,228 21-234 0 0,-87 8-4143 0 0,-127-17 673 0 0,-29-10 1317 0 0</inkml:trace>
  <inkml:trace contextRef="#ctx0" brushRef="#br1" timeOffset="18716.168">404 2609 4497 0 0,'0'0'1028'0'0,"0"0"262"0"0,0 0 89 0 0,0 0-271 0 0,0 0-412 0 0,0 0-474 0 0,0 0-471 0 0,0 0-511 0 0,0 0-211 0 0,0 0 75 0 0,0 0 296 0 0,0 0 456 0 0,-3 6 219 0 0,-78 235 1214 0 0,-57 158-539 0 0,115-340-1302 0 0,12-97 1653 0 0,8-7-894 0 0,1 0-1 0 0,3 0 0 0 0,1 1 1 0 0,2-1-1 0 0,3 0 0 0 0,1 1 0 0 0,2 0 1 0 0,2 1-1 0 0,2 0 0 0 0,9-19-206 0 0,-22 59 18 0 0,0 1-1 0 0,0-1 0 0 0,0 0 0 0 0,0 0 0 0 0,0 0 0 0 0,1 1 0 0 0,-1-1 0 0 0,1 1 0 0 0,0-1 0 0 0,0 1 0 0 0,0 0 0 0 0,0 0 1 0 0,0-1-1 0 0,0 1 0 0 0,0 1 0 0 0,1-1 0 0 0,-1 0 0 0 0,1 1 0 0 0,0-1 0 0 0,-1 1 0 0 0,1-1 0 0 0,0 1 0 0 0,0 0 0 0 0,-1 1 1 0 0,1-1-1 0 0,0 0 0 0 0,0 1 0 0 0,0-1 0 0 0,0 1 0 0 0,0 0 0 0 0,0 0 0 0 0,0 0 0 0 0,0 1 0 0 0,0-1 0 0 0,0 1 0 0 0,0-1 1 0 0,0 1-1 0 0,0 0 0 0 0,-1 0 0 0 0,1 0 0 0 0,0 1 0 0 0,0-1 0 0 0,-1 1 0 0 0,1-1 0 0 0,-1 1 0 0 0,0 0 0 0 0,1 0 1 0 0,-1 0-1 0 0,0 0 0 0 0,0 0 0 0 0,0 1 0 0 0,0-1 0 0 0,-1 1-17 0 0,19 24-16 0 0,-2 1 0 0 0,-1 2 0 0 0,-1-1 0 0 0,-1 2 0 0 0,-2 0 0 0 0,-1 1 0 0 0,-2 0 0 0 0,-1 0 0 0 0,-1 1 1 0 0,-1 6 14 0 0,2 4-360 0 0,2-1-1 0 0,2 0 0 0 0,1-1 0 0 0,3 0 1 0 0,14 25 361 0 0,-2-15 712 0 0,-29-51 377 0 0,-22-6 2802 0 0,-11-15-3637 0 0,13 8-44 0 0,-30-15-154 0 0,-1 3 1 0 0,-1 2 0 0 0,-1 2 0 0 0,-1 3 0 0 0,-1 2 0 0 0,0 3-1 0 0,-1 2 1 0 0,-4 1-57 0 0,57 10 21 0 0,2-1-126 0 0,0 0 1 0 0,0 1-1 0 0,0-1 1 0 0,0 0 0 0 0,-1 0-1 0 0,1 1 1 0 0,0-1 0 0 0,-1 1-1 0 0,1-1 1 0 0,0 1 0 0 0,-1 0-1 0 0,1-1 1 0 0,0 1-1 0 0,-1 0 1 0 0,1 0 0 0 0,-1 0-1 0 0,1 0 1 0 0,0 0 0 0 0,-1 0-1 0 0,1 1 1 0 0,-1-1 0 0 0,1 0-1 0 0,0 1 1 0 0,-1-1 0 0 0,1 1-1 0 0,0-1 1 0 0,0 1-1 0 0,-1 0 1 0 0,1-1 0 0 0,0 1-1 0 0,0 0 1 0 0,0 0 0 0 0,0 0-1 0 0,0 0 1 0 0,0 0 0 0 0,0 0-1 0 0,0 0 1 0 0,0 0-1 0 0,1 0 1 0 0,-1 1 0 0 0,0-1-1 0 0,1 0 1 0 0,-1 0 0 0 0,1 1-1 0 0,-1-1 1 0 0,1 0 0 0 0,-1 1-1 0 0,1-1 1 0 0,0 0 0 0 0,0 1-1 0 0,0-1 1 0 0,0 1-1 0 0,0-1 1 0 0,0 0 0 0 0,0 1-1 0 0,1 0 105 0 0,68 49-8057 0 0,-54-43 5064 0 0</inkml:trace>
  <inkml:trace contextRef="#ctx0" brushRef="#br1" timeOffset="17462.534">805 1378 2617 0 0,'0'0'677'0'0,"0"0"211"0"0,0 0 138 0 0,0 0-103 0 0,0 0-182 0 0,0 0-173 0 0,0 0-65 0 0,0 0-3 0 0,0 0-65 0 0,0 0-79 0 0,0 0-88 0 0,-5-15-65 0 0,-15-46-22 0 0,5 51 2184 0 0,14 36-2992 0 0,-25 270 1216 0 0,13-186-545 0 0,4 2 1 0 0,6-1 0 0 0,7 79-45 0 0,55 25-2212 0 0,-58-208 1535 0 0,-8-5-5173 0 0,4-2 4887 0 0,0 0-1682 0 0</inkml:trace>
  <inkml:trace contextRef="#ctx0" brushRef="#br1" timeOffset="19502.42">652 1091 7017 0 0,'0'0'1207'0'0,"0"0"10"0"0,0 0 158 0 0,0 0-140 0 0,0 0-617 0 0,0 0-787 0 0,0 0-460 0 0,0 0-28 0 0,0 0 220 0 0,0 0 338 0 0,0 0 142 0 0,0 0-15 0 0,0 0 4 0 0,23 4 5 0 0,157 37 51 0 0,135 41 188 0 0,-299-80-689 0 0,-16-3 653 0 0,0 1 1 0 0,0 0-1 0 0,0-1 0 0 0,0 1 1 0 0,0 0-1 0 0,0-1 1 0 0,0 1-1 0 0,0 0 1 0 0,0-1-1 0 0,0 1 1 0 0,0 0-1 0 0,0-1 1 0 0,0 1-1 0 0,1 0 1 0 0,-1-1-1 0 0,0 1 1 0 0,0-1-241 0 0,-50-14-19 0 0,0 3 1 0 0,-1 1-1 0 0,0 3 1 0 0,0 2-1 0 0,-1 2 1 0 0,0 3 0 0 0,0 1-1 0 0,-4 4 19 0 0,-38-3 674 0 0,132 22-3369 0 0,70-4 1281 0 0,-35-16-3049 0 0,-34-1-2348 0 0</inkml:trace>
  <inkml:trace contextRef="#ctx0" brushRef="#br0" timeOffset="-18804.223">4933 2319 17660 0 0,'0'0'-11'0'0,"0"0"28"0"0,0 0 19 0 0,0 0-100 0 0,0 0-317 0 0,0 0-438 0 0,0 0-160 0 0,0 0 98 0 0,0 0 318 0 0,0 0 394 0 0,0 0 98 0 0,15-2 16 0 0,517-7-117 0 0,1371-7 1513 0 0,231-119-916 0 0,-1398 80 94 0 0,2800-21 1648 0 0,-55 255-2216 0 0,-2119-84-50 0 0,2020 18-27 0 0,-1849-81 322 0 0,981 127-362 0 0,-1930-78-1177 0 0,-513-56-3365 0 0,-76-14-1384 0 0,-5-7 479 0 0</inkml:trace>
  <inkml:trace contextRef="#ctx0" brushRef="#br0" timeOffset="-18102.174">7286 1001 13171 0 0,'0'0'-34'0'0,"0"0"-11"0"0,0 0 76 0 0,0 0-123 0 0,0 0-394 0 0,0 0-256 0 0,0 0-36 0 0,0 0 287 0 0,0 0 599 0 0,0 0 136 0 0,7 12-22 0 0,27 93 172 0 0,-44 112 492 0 0,-10-1 0 0 0,-27 109-886 0 0,-18 157-983 0 0,63-288-4269 0 0,2-193 5143 0 0,1 0 0 0 0,-1 0 0 0 0,1 0-1 0 0,-1 0 1 0 0,1 0 0 0 0,-1 0 0 0 0,1 0 0 0 0,0 0 0 0 0,-1 0 0 0 0,1 0 0 0 0,0 0 0 0 0,0-1-1 0 0,0 1 1 0 0,0 0 0 0 0,0-1 0 0 0,0 1 0 0 0,0-1 0 0 0,0 1 0 0 0,0-1 0 0 0,0 1 0 0 0,0-1-1 0 0,0 1 1 0 0,0-1 0 0 0,0 0 0 0 0,0 0 0 0 0,0 0 0 0 0,0 0 0 0 0,0 0 0 0 0,1 0 0 0 0,-1 0 0 0 0,0 0-1 0 0,0 0 1 0 0,0 0 0 0 0,0 0 0 0 0,0-1 0 0 0,0 1 0 0 0,0-1 0 0 0,0 1 0 0 0,0 0 0 0 0,0-1-1 0 0,0 0 1 0 0,0 1 0 0 0,0-1 0 0 0,0 0 0 0 0,0 1 0 0 0,0-1 0 0 0,0 0 0 0 0,0 0 109 0 0,6-9-1802 0 0</inkml:trace>
  <inkml:trace contextRef="#ctx0" brushRef="#br0" timeOffset="-17413.359">7317 743 16468 0 0,'0'0'-210'0'0,"0"0"-170"0"0,0 0-257 0 0,0 0-337 0 0,0 0-56 0 0,0 0 129 0 0,0 0 304 0 0,0 0 344 0 0,0 0 95 0 0,0 0 20 0 0,0 0 4 0 0,28-2 58 0 0,184-7 501 0 0,167-33 4094 0 0,-174 11-4209 0 0,197 2 102 0 0,1 18 0 0 0,11 17-412 0 0,-123-2 227 0 0,812-21 1180 0 0,1367-76-848 0 0,-2470 94-915 0 0,0 0 0 0 0,0-1 1 0 0,0 1-1 0 0,0-1 0 0 0,0 1 0 0 0,0-1 1 0 0,0 1-1 0 0,0-1 0 0 0,0 1 1 0 0,0-1-1 0 0,1 1 0 0 0,-1-1 0 0 0,0 1 1 0 0,0-1-1 0 0,1 1 0 0 0,-1 0 356 0 0,-30 8-1981 0 0,-83 25-7723 0 0,99-32 7830 0 0</inkml:trace>
  <inkml:trace contextRef="#ctx0" brushRef="#br0" timeOffset="-17067.263">13369 10 8458 0 0,'0'0'1950'0'0,"0"0"-657"0"0,0 0 75 0 0,0 0 106 0 0,0 0-183 0 0,0 0-483 0 0,0 0-561 0 0,0 0-504 0 0,0 0-422 0 0,0 0-191 0 0,0 0 118 0 0,0 0 325 0 0,0 0 422 0 0,0-10 697 0 0,-25 556 988 0 0,50-422-1820 0 0,-21-120-1149 0 0,-6-15-8673 0 0,0 9 5082 0 0</inkml:trace>
  <inkml:trace contextRef="#ctx0" brushRef="#br0" timeOffset="-15598.419">13727 320 18652 0 0,'0'0'-423'0'0,"0"0"-194"0"0,0 0-205 0 0,0 0-7 0 0,0 0 238 0 0,0 0 196 0 0,0 0 52 0 0,0 0-269 0 0,0 0-309 0 0,0 0-193 0 0,0 0-22 0 0,0 0 224 0 0,0 0 277 0 0,13 16 290 0 0,40 48 397 0 0,-52-63-1 0 0,0 0 0 0 0,-1 0 0 0 0,1 0 0 0 0,-1 0 0 0 0,1 1 0 0 0,-1-1 0 0 0,1 0 1 0 0,-1 0-1 0 0,0 1 0 0 0,1-1 0 0 0,-1 0 0 0 0,0 0 0 0 0,0 1 0 0 0,0-1 0 0 0,0 0 0 0 0,0 1 1 0 0,0-1-1 0 0,0 0 0 0 0,-1 0 0 0 0,1 1 0 0 0,0-1 0 0 0,-1 0 0 0 0,1 0 0 0 0,-1 1 0 0 0,1-1 1 0 0,-1 0-1 0 0,1 0 0 0 0,-1 0 0 0 0,0 0 0 0 0,0 0 0 0 0,0 0 0 0 0,0 0 0 0 0,1 0 0 0 0,-1 0 1 0 0,0 0-1 0 0,-1-1 0 0 0,1 1 0 0 0,0 0 0 0 0,0-1 0 0 0,0 1 0 0 0,-1 0-51 0 0,-13 16 952 0 0,8-45 1763 0 0,-6-49-1633 0 0,12 86-4224 0 0,16 67 4878 0 0,24-8-980 0 0,-39-67-508 0 0,0-1 214 0 0,0 0 162 0 0,0 0 21 0 0,0-37-483 0 0,-11-43-201 0 0,11 80 6 0 0,0 0-114 0 0,0 0-132 0 0,0 0-119 0 0,0 0-77 0 0,0 0-33 0 0,41 7 888 0 0,239-4 716 0 0,1487-6-528 0 0,-824 26-815 0 0,461-3 455 0 0,-849-24-248 0 0,921 23-178 0 0,-391 13 698 0 0,-547-54-476 0 0,-534 22-9 0 0,-1 0 0 0 0,0 0 0 0 0,1 1 1 0 0,-1 0-1 0 0,0 0 0 0 0,0 0 0 0 0,0 0 0 0 0,0 0 1 0 0,0 0-1 0 0,0 1 0 0 0,0 0 0 0 0,0-1 0 0 0,-1 1 1 0 0,1 0-1 0 0,0 0 0 0 0,-1 1 0 0 0,0-1 0 0 0,0 0 1 0 0,1 1-1 0 0,-1 0 0 0 0,-1-1 0 0 0,1 1 0 0 0,0 0 1 0 0,-1 0-1 0 0,1 0 0 0 0,-1 0 0 0 0,0 0 0 0 0,0 0 1 0 0,0 0-1 0 0,0 1 0 0 0,-1-1 0 0 0,1 0 0 0 0,-1 0 0 0 0,0 1 1 0 0,0-1-1 0 0,0 0 0 0 0,-1 4 5 0 0,2-1 20 0 0,12 346 525 0 0,-15-179-461 0 0,7-17-172 0 0,6 0 1 0 0,8-1 0 0 0,6-1 0 0 0,7-2-1 0 0,9 7 88 0 0,-40-153-41 0 0,5 10-226 0 0,-1 0-1 0 0,0 0 1 0 0,-2 1 0 0 0,0 0 0 0 0,0 0 0 0 0,-2-1 0 0 0,0 1-1 0 0,-1 0 1 0 0,-1 0 0 0 0,0 0 0 0 0,-2 5 267 0 0,-45 36-8541 0 0,34-48 2332 0 0</inkml:trace>
  <inkml:trace contextRef="#ctx0" brushRef="#br0" timeOffset="-14717.335">6335 1592 4817 0 0,'0'0'11'0'0,"0"0"105"0"0,0 0 149 0 0,0 0 59 0 0,0 0-9 0 0,0 0-6 0 0,0 0 22 0 0,0 0 38 0 0,0 0 38 0 0,0 0 4 0 0,0 0 21 0 0,-12-13 103 0 0,-33-42 161 0 0,33 41 84 0 0,12 14-69 0 0,0 0-219 0 0,0 0-325 0 0,-11 59 160 0 0,-7 17-375 0 0,-2-1 0 0 0,-4-2 0 0 0,-3 0 1 0 0,-35 65 47 0 0,62-138 42 0 0,0-1 0 0 0,0 1 1 0 0,-1-1-1 0 0,1 1 0 0 0,0-1 0 0 0,-1 1 1 0 0,1 0-1 0 0,0-1 0 0 0,0 1 1 0 0,-1 0-1 0 0,1-1 0 0 0,-1 1 0 0 0,1 0 1 0 0,0-1-1 0 0,-1 1 0 0 0,1 0 0 0 0,-1-1 1 0 0,1 1-1 0 0,-1 0 0 0 0,1 0 1 0 0,-1 0-1 0 0,1 0 0 0 0,-1-1 0 0 0,1 1 1 0 0,-1 0-1 0 0,1 0 0 0 0,-1 0 1 0 0,1 0-1 0 0,-1 0 0 0 0,1 0 0 0 0,-1 0 1 0 0,1 0-1 0 0,-1 0 0 0 0,1 1 0 0 0,-1-1-42 0 0,1-13-744 0 0,4-32 672 0 0,2 0 0 0 0,1 0 1 0 0,3 1-1 0 0,2 0 1 0 0,1 1-1 0 0,2 0 0 0 0,3 1 1 0 0,1 1-1 0 0,17-26 72 0 0,-21 36 131 0 0,59-89 2218 0 0,-70 120-2317 0 0,1 1 1 0 0,-1-1 0 0 0,0 0 0 0 0,1 1 0 0 0,-1 0-1 0 0,0 0 1 0 0,1 0 0 0 0,-1 1 0 0 0,0 0 0 0 0,0-1-1 0 0,0 1 1 0 0,0 1 0 0 0,0-1 0 0 0,-1 0 0 0 0,1 1-1 0 0,-1 0 1 0 0,1 0 0 0 0,-1 0 0 0 0,0 0 0 0 0,0 1-1 0 0,0-1 1 0 0,-1 1 0 0 0,1-1 0 0 0,-1 1 0 0 0,0 0-1 0 0,1 4-32 0 0,1-3 5 0 0,90 135 102 0 0,-71-101-655 0 0,1 0 0 0 0,3-2 1 0 0,1-1-1 0 0,1-1 0 0 0,26 22 548 0 0,-3-20 429 0 0,-76-36 3563 0 0,8-1-3823 0 0,-49 4-575 0 0,1 3 0 0 0,0 2 1 0 0,0 4-1 0 0,1 2 0 0 0,0 2 0 0 0,2 4 0 0 0,-45 21 406 0 0,64-21-2432 0 0,15-3-2761 0 0,18-11-1350 0 0</inkml:trace>
  <inkml:trace contextRef="#ctx0" brushRef="#br0" timeOffset="-13960.233">22876 1714 17956 0 0,'0'0'-298'0'0,"0"0"-383"0"0,0 0-185 0 0,0 0 73 0 0,0 0 283 0 0,0 0 373 0 0,0 0 248 0 0,0 0 48 0 0,0 0-29 0 0,1 30-24 0 0,5 193 48 0 0,-6-97-331 0 0,0-125 533 0 0,0-43-1354 0 0,0-60-10212 0 0,-1 89 7908 0 0</inkml:trace>
  <inkml:trace contextRef="#ctx0" brushRef="#br0" timeOffset="-13509.389">22664 1525 6273 0 0,'0'0'5579'0'0,"0"0"-3761"0"0,0 0-897 0 0,0 0-33 0 0,0 0-290 0 0,0 0-344 0 0,0 0-334 0 0,0 0-150 0 0,0 0 27 0 0,32-13 83 0 0,102-39 68 0 0,-4 39-122 0 0,-103 17 119 0 0,0-3-47 0 0,1 1 0 0 0,-1 2 0 0 0,1 0 0 0 0,-1 2 0 0 0,0 1 0 0 0,-1 1 0 0 0,0 1 0 0 0,0 1 0 0 0,-1 2 0 0 0,0 0 0 0 0,-1 2 0 0 0,0 0 0 0 0,1 3 102 0 0,-23-15-3 0 0,0 0 0 0 0,0 0-1 0 0,0 0 1 0 0,0 0 0 0 0,0 0 0 0 0,0 0-1 0 0,-1 1 1 0 0,1-1 0 0 0,-1 0 0 0 0,1 1-1 0 0,-1 0 1 0 0,0-1 0 0 0,0 1 0 0 0,0 0-1 0 0,-1-1 1 0 0,1 1 0 0 0,0 0 0 0 0,-1 0-1 0 0,0 0 1 0 0,0-1 0 0 0,0 1 0 0 0,0 0 0 0 0,0 0-1 0 0,0 0 1 0 0,-1 0 0 0 0,1-1 0 0 0,-1 1-1 0 0,0 0 1 0 0,0-1 0 0 0,0 1 0 0 0,0 0-1 0 0,-1-1 1 0 0,1 1 0 0 0,-1-1 0 0 0,1 0-1 0 0,-1 1 1 0 0,0-1 0 0 0,0 0 0 0 0,0 0-1 0 0,0 0 1 0 0,0 0 0 0 0,0-1 0 0 0,0 1-1 0 0,-1 0 1 0 0,1-1 0 0 0,-1 0 0 0 0,-2 2 3 0 0,-130 52 976 0 0,-2-26-501 0 0,206-20 46 0 0,-40-8-400 0 0,0 1 1 0 0,0 1-1 0 0,-1 1 0 0 0,0 2 0 0 0,0 1 0 0 0,0 1 0 0 0,-1 1 0 0 0,0 2 0 0 0,-1 1 0 0 0,0 0 0 0 0,-1 2 1 0 0,-1 1-1 0 0,0 1 0 0 0,-1 2 0 0 0,10 8-121 0 0,-30-20 28 0 0,0 0 0 0 0,-1 0 0 0 0,1 0 0 0 0,-1 0 0 0 0,0 0 0 0 0,-1 1 0 0 0,1-1 0 0 0,-1 1 0 0 0,-1-1 0 0 0,1 1 0 0 0,-1-1 0 0 0,0 1-1 0 0,-1 0 1 0 0,1-1 0 0 0,-1 1 0 0 0,-1-1 0 0 0,1 0 0 0 0,-1 1 0 0 0,0-1 0 0 0,0 0 0 0 0,-1 0 0 0 0,0 0 0 0 0,0 0 0 0 0,0-1 0 0 0,-1 1 0 0 0,0-1 0 0 0,0 0 0 0 0,0 0 0 0 0,-1 0 0 0 0,0 0 0 0 0,0-1 0 0 0,0 0 0 0 0,0 0 0 0 0,-1 0 0 0 0,1-1 0 0 0,-1 0 0 0 0,0 0 0 0 0,0 0 0 0 0,0-1 0 0 0,0 0 0 0 0,0 0 0 0 0,-1 0 0 0 0,1-1 0 0 0,-1 0 0 0 0,-1 0-28 0 0,-80 20-257 0 0,-1-3 1 0 0,-1-4 0 0 0,0-5 0 0 0,0-3-1 0 0,0-4 1 0 0,-1-4 0 0 0,-27-7 256 0 0,-34 1-3625 0 0,80 3-1488 0 0,29 2-3342 0 0</inkml:trace>
  <inkml:trace contextRef="#ctx0" brushRef="#br0" timeOffset="-11472.45">11369 1431 1552 0 0,'0'0'128'0'0,"0"0"80"0"0,0 0 99 0 0,0 0 123 0 0,0 0 172 0 0,0 0 171 0 0,0 0 161 0 0,0 0 92 0 0,0 0 32 0 0,0 0-62 0 0,0 0-189 0 0,-7-8-251 0 0,-24-23-360 0 0,24 23-327 0 0,22 155 3929 0 0,1-8-3280 0 0,-16-96-745 0 0,6 85-1437 0 0,19-51-5859 0 0,-21-71 5698 0 0,-1-3-694 0 0</inkml:trace>
  <inkml:trace contextRef="#ctx0" brushRef="#br0" timeOffset="-11087.643">11114 1256 15451 0 0,'0'0'-17'0'0,"0"0"-344"0"0,0 0-153 0 0,0 0 10 0 0,0 0 104 0 0,0 0 228 0 0,0 0 80 0 0,0 0-13 0 0,29 3-36 0 0,193 26-413 0 0,-153-24 840 0 0,1-3 0 0 0,0-3 1 0 0,-1-4-1 0 0,1-2 1 0 0,11-5-287 0 0,220-15 915 0 0,-264 26-961 0 0,102 17-779 0 0,-140-14 607 0 0,1-1-1 0 0,-1 1 1 0 0,1 0-1 0 0,-1-1 1 0 0,0 1-1 0 0,1-1 1 0 0,-1 1-1 0 0,0-1 1 0 0,0 1-1 0 0,0-1 1 0 0,0 1-1 0 0,0-1 1 0 0,-1 0 0 0 0,1 0-1 0 0,0 1 1 0 0,0-1-1 0 0,-1 0 1 0 0,1 0-1 0 0,-1 0 1 0 0,1-1-1 0 0,-1 1 1 0 0,1 0-1 0 0,-1-1 1 0 0,0 1-1 0 0,1 0 1 0 0,-1-1-1 0 0,0 0 1 0 0,1 1 0 0 0,-1-1-1 0 0,0 0 1 0 0,0 0-1 0 0,1 0 1 0 0,-1 0-1 0 0,-1-1 219 0 0,-6 5-3022 0 0,3-1-595 0 0</inkml:trace>
  <inkml:trace contextRef="#ctx0" brushRef="#br0" timeOffset="-10427.477">13810 1232 6065 0 0,'0'0'1541'0'0,"0"0"-60"0"0,0 0-231 0 0,0 0-338 0 0,0 0-353 0 0,0 0-228 0 0,0 0-138 0 0,0 0-53 0 0,0 0-23 0 0,0 0-26 0 0,0 0-16 0 0,0 0 5 0 0,0 0 44 0 0,3-19 62 0 0,8-61 51 0 0,-10 73-156 0 0,-1-1 0 0 0,0 1 1 0 0,0 0-1 0 0,-1-1 1 0 0,0 1-1 0 0,0 0 0 0 0,-1 0 1 0 0,0 0-1 0 0,0 0 1 0 0,0 0-1 0 0,-1 0 0 0 0,0 0 1 0 0,-1 1-1 0 0,1-1 1 0 0,-1 1-1 0 0,-1 0 1 0 0,1 0-1 0 0,-4-3-81 0 0,0-2 0 0 0,-10-6-31 0 0,0 1-1 0 0,-1 1 1 0 0,-1 1-1 0 0,0 0 1 0 0,-1 2-1 0 0,0 0 1 0 0,-1 2 0 0 0,0 0-1 0 0,-1 1 1 0 0,0 1-1 0 0,0 2 1 0 0,-1 0-1 0 0,0 1 1 0 0,1 2-1 0 0,-2 0 1 0 0,1 2 0 0 0,0 0-1 0 0,0 2 1 0 0,-14 2 31 0 0,3-2 74 0 0,1 1 0 0 0,-1 2 1 0 0,0 1-1 0 0,1 2 1 0 0,0 1-1 0 0,1 2 0 0 0,0 1 1 0 0,0 2-1 0 0,1 1 0 0 0,1 2 1 0 0,-12 8-75 0 0,30-16-1 0 0,-1 0 0 0 0,1 1 1 0 0,1 1-1 0 0,0 0 0 0 0,0 0 0 0 0,1 2 1 0 0,0-1-1 0 0,1 1 0 0 0,1 1 0 0 0,0 0 1 0 0,0 0-1 0 0,1 1 0 0 0,1 0 0 0 0,0 0 1 0 0,1 0-1 0 0,1 1 0 0 0,0 0 0 0 0,1 0 1 0 0,0 1-1 0 0,2-1 0 0 0,0 1 1 0 0,0 0-1 0 0,1-1 0 0 0,1 1 0 0 0,1 0 1 0 0,1 1 0 0 0,0-9 20 0 0,0 1 0 0 0,0-1 0 0 0,1 0 0 0 0,1 0 0 0 0,-1 0 0 0 0,1-1 0 0 0,1 1 1 0 0,-1-1-1 0 0,1 0 0 0 0,1 0 0 0 0,-1-1 0 0 0,1 1 0 0 0,0-1 0 0 0,0 0 0 0 0,1-1 1 0 0,0 0-1 0 0,0 0 0 0 0,0 0 0 0 0,1-1 0 0 0,-1 0 0 0 0,4 1-20 0 0,175 56 582 0 0,-135-52-464 0 0,0-1 0 0 0,1-3 0 0 0,0-2 0 0 0,-1-2 0 0 0,1-3 0 0 0,0-2 0 0 0,-1-2 0 0 0,0-2 0 0 0,0-3 0 0 0,-1-1 1 0 0,0-3-1 0 0,-1-2 0 0 0,-1-2 0 0 0,-1-3 0 0 0,17-11-118 0 0,-57 31 22 0 0,0-1 0 0 0,-1 0 0 0 0,1-1 0 0 0,-1 1-1 0 0,0-1 1 0 0,0-1 0 0 0,-1 1 0 0 0,1-1 0 0 0,-1 0 0 0 0,0 0 0 0 0,0 0 0 0 0,-1-1 0 0 0,0 1 0 0 0,0-1 0 0 0,0 0 0 0 0,0-1 0 0 0,-1 1-1 0 0,0-1 1 0 0,-1 1 0 0 0,1-1 0 0 0,-1 0 0 0 0,0 0 0 0 0,-1 0 0 0 0,0 0 0 0 0,0 0 0 0 0,0 0 0 0 0,-1 0 0 0 0,0-1 0 0 0,-1 1 0 0 0,1 0 0 0 0,-1 0-1 0 0,-1 0 1 0 0,1 0 0 0 0,-3-6-22 0 0,-6-2-116 0 0,-1-1-1 0 0,-1 2 1 0 0,0-1-1 0 0,-1 2 1 0 0,0 0-1 0 0,-1 0 1 0 0,-1 1-1 0 0,0 1 0 0 0,0 0 1 0 0,-1 1-1 0 0,0 1 1 0 0,-1 1-1 0 0,0 0 1 0 0,0 1-1 0 0,-1 1 1 0 0,-16-4 116 0 0,-16-3 17 0 0,-1 3-1 0 0,0 2 1 0 0,0 2 0 0 0,-1 2 0 0 0,-28 3-17 0 0,63 0-233 0 0,-1 1 0 0 0,0 1 0 0 0,1 1 0 0 0,-1 0 0 0 0,0 1 0 0 0,1 1 0 0 0,0 1 0 0 0,0 1 0 0 0,1 0 1 0 0,-1 1-1 0 0,1 0 0 0 0,0 2 0 0 0,1 0 0 0 0,0 0 0 0 0,-1 3 233 0 0,-13 38-7867 0 0,28-38 2439 0 0</inkml:trace>
  <inkml:trace contextRef="#ctx0" brushRef="#br0" timeOffset="-9557.803">13137 1080 440 0 0,'0'0'1266'0'0,"0"0"-677"0"0,0 0-82 0 0,0 0 8 0 0,0 0-105 0 0,0 0-144 0 0,0 0-134 0 0,0 0-71 0 0,0 0 6 0 0,0 0 69 0 0,0 0 117 0 0,0 0 146 0 0,0 0 141 0 0,2-3 112 0 0,-2 3-485 0 0,-1 0-1 0 0,1 0 1 0 0,-1 0-1 0 0,1 0 0 0 0,-1 0 1 0 0,1 0-1 0 0,0 0 1 0 0,-1 0-1 0 0,1 0 0 0 0,-1 0 1 0 0,1 0-1 0 0,-1 0 1 0 0,1-1-1 0 0,0 1 1 0 0,-1 0-1 0 0,1 0 0 0 0,0 0 1 0 0,-1 0-1 0 0,1-1 1 0 0,-1 1-1 0 0,1 0 0 0 0,0 0 1 0 0,-1-1-167 0 0,-35 45 1335 0 0,-154 171-567 0 0,176-207 1213 0 0,52-27-1944 0 0,163 74 666 0 0,-152-58-1511 0 0,-33-42-4837 0 0,-32-15 257 0 0,-46-17 3811 0 0,3 6 1606 0 0,53 61 290 0 0,-9-17 528 0 0,11 8 5458 0 0,4 19-5347 0 0,0 0-438 0 0,0 0-401 0 0,0 0-263 0 0,25 43 2793 0 0,-4-8-2012 0 0,52 85 316 0 0,-17-45-5795 0 0,-40-64-2513 0 0,-14-11 4893 0 0</inkml:trace>
  <inkml:trace contextRef="#ctx0" brushRef="#br0" timeOffset="-9225.128">13176 1110 14899 0 0,'0'0'751'0'0,"0"0"-260"0"0,0 0-423 0 0,0 0-571 0 0,0 0-188 0 0,0 0 28 0 0,0 0 211 0 0,0 0 387 0 0,0 0 88 0 0,0 0-11 0 0,0 0-26 0 0,0 0-18 0 0,21 27-9 0 0,63 80 14 0 0,-9-30 147 0 0,-45-72 3220 0 0,-30-43-1256 0 0,6-121-2607 0 0,-4 156 262 0 0,0 0 0 0 0,0 1-1 0 0,0-1 1 0 0,0 1-1 0 0,1 0 1 0 0,-1-1-1 0 0,1 1 1 0 0,-1 0 0 0 0,1 1-1 0 0,0-1 1 0 0,0 0-1 0 0,0 1 1 0 0,0-1-1 0 0,0 1 1 0 0,0 0 0 0 0,0 0-1 0 0,1 0 1 0 0,-1 1-1 0 0,0-1 1 0 0,0 1-1 0 0,1 0 1 0 0,-1 0 0 0 0,2 0 261 0 0,48 4-7260 0 0,-39-1 1755 0 0</inkml:trace>
  <inkml:trace contextRef="#ctx0" brushRef="#br0" timeOffset="-8605.663">13759 1307 12371 0 0,'0'0'32'0'0,"0"0"-108"0"0,0 0-411 0 0,0 0-504 0 0,0 0-229 0 0,0 0 33 0 0,0 0 311 0 0,0 0 429 0 0,0 0 287 0 0,0 0 287 0 0,0 0 235 0 0,0 0 221 0 0,28-7 180 0 0,188-32 2354 0 0,508 38-1093 0 0,-350-10-2747 0 0,-372 11 691 0 0,-1 0 0 0 0,1 1 0 0 0,0-1 0 0 0,0 0 0 0 0,0 1 0 0 0,-1 0 0 0 0,1-1-1 0 0,0 1 1 0 0,-1 0 0 0 0,1 0 0 0 0,0 0 0 0 0,-1 0 0 0 0,1 0 0 0 0,-1 0 0 0 0,0 1 0 0 0,1-1 0 0 0,-1 0 0 0 0,0 1-1 0 0,0-1 1 0 0,0 1 0 0 0,0-1 0 0 0,0 1 0 0 0,0-1 0 0 0,0 1 0 0 0,0 0 0 0 0,-1 0 0 0 0,1-1 0 0 0,-1 1 0 0 0,1 0-1 0 0,-1 0 1 0 0,0 0 0 0 0,0-1 0 0 0,0 1 0 0 0,0 0 0 0 0,0 0 0 0 0,0 0 0 0 0,0 0 0 0 0,0 0 0 0 0,-1-1 0 0 0,0 2 32 0 0,7 42 66 0 0,151 191 2399 0 0,-136-200-2436 0 0,-2 1-1 0 0,-1 1 0 0 0,-1 1 0 0 0,-3 0 0 0 0,-1 1 0 0 0,7 41-28 0 0,-6 63-2837 0 0,-39-126-4641 0 0,19-15 3164 0 0</inkml:trace>
  <inkml:trace contextRef="#ctx0" brushRef="#br0" timeOffset="-7822.595">11238 2415 13123 0 0,'0'0'440'0'0,"0"0"-810"0"0,0 0-344 0 0,0 0 55 0 0,0 0 256 0 0,0 0 267 0 0,0 0 165 0 0,0 0 5 0 0,0 0-58 0 0,0 28-76 0 0,5 141-372 0 0,15-25-394 0 0,-19-191 3691 0 0,0-28-3708 0 0,-32-129 2786 0 0,116 239-2453 0 0,-78-31 620 0 0,0-1 0 0 0,-1 0 0 0 0,1 0 0 0 0,0-1-1 0 0,0 1 1 0 0,0-1 0 0 0,1-1 0 0 0,-1 0-1 0 0,0 0 1 0 0,1 0 0 0 0,-1-1 0 0 0,1 0 0 0 0,-1 0-1 0 0,1-1 1 0 0,-1 0 0 0 0,0 0 0 0 0,0-1 0 0 0,1 0-1 0 0,-1 0 1 0 0,0-1 0 0 0,-1 0 0 0 0,1 0-1 0 0,0-1 1 0 0,-1 1 0 0 0,0-1 0 0 0,0-1 0 0 0,0 1-1 0 0,0-1 1 0 0,-1 0 0 0 0,1 0 0 0 0,-1-1-1 0 0,-1 0 1 0 0,1 0 0 0 0,1-3-70 0 0,42-69 848 0 0,-34 85-2973 0 0,8 27 3068 0 0,-20-31-1006 0 0,59 157 1239 0 0,10 16-3157 0 0,-35-140-998 0 0,-5-21-2301 0 0,-21-11-809 0 0</inkml:trace>
  <inkml:trace contextRef="#ctx0" brushRef="#br0" timeOffset="-7072.649">15356 2627 4937 0 0,'0'0'2003'0'0,"0"0"-464"0"0,0 0-151 0 0,0 0-281 0 0,0 0-393 0 0,0 0-381 0 0,0 0-269 0 0,0 0-122 0 0,0 0 27 0 0,0 0 92 0 0,0 0 91 0 0,0 0 72 0 0,0 0-2 0 0,-18 28-57 0 0,-54 85-45 0 0,52-24 28 0 0,22-67-119 0 0,10 39 134 0 0,-12-60-135 0 0,1 0 1 0 0,-1 0-1 0 0,1 0 1 0 0,-1-1-1 0 0,1 1 1 0 0,0 0-1 0 0,-1 0 0 0 0,1-1 1 0 0,-1 1-1 0 0,1-1 1 0 0,0 1-1 0 0,0 0 1 0 0,-1-1-1 0 0,1 1 0 0 0,0-1 1 0 0,0 0-1 0 0,0 1 1 0 0,0-1-1 0 0,0 0 1 0 0,-1 1-1 0 0,1-1 0 0 0,0 0 1 0 0,0 0-1 0 0,0 0 1 0 0,0 0-1 0 0,0 0 0 0 0,0 0 1 0 0,0 0-1 0 0,0 0 1 0 0,0 0-1 0 0,0 0 1 0 0,0-1-1 0 0,-1 1 0 0 0,1 0 1 0 0,0 0-1 0 0,0-1 1 0 0,0 1-1 0 0,0-1 1 0 0,-1 1-1 0 0,1-1 0 0 0,0 1 1 0 0,0-1-1 0 0,-1 0 1 0 0,1 1-1 0 0,0-1 1 0 0,-1 0-1 0 0,1 1 0 0 0,-1-1 1 0 0,1 0-1 0 0,-1 0 1 0 0,1 0-1 0 0,-1 1 0 0 0,1-1 1 0 0,-1 0-1 0 0,0 0 1 0 0,0 0-1 0 0,1 0 1 0 0,-1 0-1 0 0,0 0 0 0 0,0 0 1 0 0,0 0-29 0 0,7-12-68 0 0,-1-1 0 0 0,0-1-1 0 0,-1 1 1 0 0,0-1 0 0 0,-1 0 0 0 0,-1 0 0 0 0,-1-1 0 0 0,0 1 0 0 0,-1 0 0 0 0,0-1-1 0 0,-1 1 1 0 0,-1-1 0 0 0,-3-13 68 0 0,2-31 1425 0 0,2 60-1447 0 0,0 0-354 0 0,21 40-857 0 0,-9-14 1403 0 0,2-1 0 0 0,1 0 0 0 0,1 0 0 0 0,1-2 1 0 0,1 0-1 0 0,1-1 0 0 0,1-1 0 0 0,22 18-170 0 0,-31-34 111 0 0,0 0 0 0 0,0-1 0 0 0,1 0 0 0 0,0-1 0 0 0,0 0 0 0 0,0-1 0 0 0,0 0 0 0 0,0-1 0 0 0,0 0 0 0 0,0-1 0 0 0,0-1 0 0 0,0 0 0 0 0,0 0 0 0 0,0-1 0 0 0,0-1 0 0 0,0 0 0 0 0,-1-1 0 0 0,1 0 0 0 0,-1 0 0 0 0,0-1 0 0 0,0-1 0 0 0,0 0 0 0 0,-1 0 0 0 0,0-1-1 0 0,0-1 1 0 0,-1 1 0 0 0,0-1 0 0 0,0-1 0 0 0,-1 0 0 0 0,0 0 0 0 0,-1-1 0 0 0,0 0 0 0 0,0 0 0 0 0,-1 0 0 0 0,0-1 0 0 0,-1 0 0 0 0,-1 0 0 0 0,1-1 0 0 0,-2 1 0 0 0,1-1 0 0 0,-2 0 0 0 0,0 0 0 0 0,1-8-111 0 0,-3 10-44 0 0,0-1 1 0 0,-1 1-1 0 0,0 0 0 0 0,-1 0 1 0 0,0 0-1 0 0,-1 0 0 0 0,0 0 1 0 0,0 0-1 0 0,-1 0 1 0 0,-1 1-1 0 0,1 0 0 0 0,-1 0 1 0 0,-1 0-1 0 0,0 0 0 0 0,0 1 1 0 0,0 0-1 0 0,-1 1 0 0 0,-1-1 1 0 0,1 1-1 0 0,-1 0 0 0 0,0 1 1 0 0,-1 0-1 0 0,1 0 1 0 0,-1 1-1 0 0,0 0 0 0 0,-1 1 1 0 0,1 0-1 0 0,-1 0 0 0 0,-3 0 44 0 0,-60 31-3552 0 0,38 11-3165 0 0,22-22-1803 0 0</inkml:trace>
  <inkml:trace contextRef="#ctx0" brushRef="#br1" timeOffset="14905.45">7224 2372 0 0 0,'0'0'169'0'0,"0"0"-3"0"0,1 15-40 0 0,2 44-23 0 0,48 5 149 0 0,63 50-98 0 0,-89-81-148 0 0,1-1 0 0 0,2-1 1 0 0,1-2-1 0 0,1 0 1 0 0,1-3-1 0 0,2 0 1 0 0,19 10-7 0 0,86 51 546 0 0,113 93 1224 0 0,-171-107-1095 0 0,3-4-1 0 0,3-3 0 0 0,3-5 0 0 0,3-3 0 0 0,1-4 0 0 0,4-4 0 0 0,1-5 1 0 0,43 12-675 0 0,-5-6 272 0 0,3-6 1 0 0,1-6 0 0 0,25-1-273 0 0,356 36-610 0 0,73-18 610 0 0,69 8 334 0 0,1419 173-1311 0 0,-1685-195 1648 0 0,1-18 0 0 0,1-17 1 0 0,373-43-672 0 0,653-92-223 0 0,-934 79-5414 0 0,93-38 5637 0 0,23-33-1284 0 0,-9-28 4893 0 0,193-92-3609 0 0,-618 184-202 0 0,333-124-2508 0 0,-189 14 3675 0 0,-259 131-28 0 0,-3-2 0 0 0,-1-2-1 0 0,-2-2 1 0 0,-1-3 0 0 0,-3-2-1 0 0,-1-2 1 0 0,-3-2 0 0 0,-2-2-1 0 0,26-43-936 0 0,27-5-2454 0 0,-7 78-5886 0 0,-77 22 5882 0 0</inkml:trace>
  <inkml:trace contextRef="#ctx0" brushRef="#br1" timeOffset="16395.334">7241 2316 5313 0 0,'0'0'-360'0'0,"0"0"13"0"0,0 0-39 0 0,0 0 107 0 0,0 0 101 0 0,0 0 29 0 0,0 0 80 0 0,0 0-139 0 0,0 0-219 0 0,0 0-155 0 0,0 0-36 0 0,16 13 115 0 0,52 41 204 0 0,77 7 70 0 0,-99-49 356 0 0,279 112 7614 0 0,141 118-5647 0 0,1 0-1750 0 0,-73-55 384 0 0,-81-36 111 0 0,253 82-839 0 0,-274-147 537 0 0,301 48-537 0 0,-272-68-4 0 0,184 68 4 0 0,-298-65-169 0 0,2-8-1 0 0,3-10 0 0 0,2-9 1 0 0,85 0 169 0 0,261-18-82 0 0,142-29 82 0 0,-515 2 4 0 0,153-6 119 0 0,-2-14 0 0 0,0-15-1 0 0,97-33-122 0 0,1411-306 4016 0 0,-1432 302-4208 0 0,-4-18 1 0 0,-5-17-1 0 0,-5-18 1 0 0,-6-17-1 0 0,13-26 192 0 0,714-358-2004 0 0,-870 394 1852 0 0,-291 141-5747 0 0,-3 14 1498 0 0,25-12 1102 0 0</inkml:trace>
  <inkml:trace contextRef="#ctx0" brushRef="#br1" timeOffset="20855.591">27647 2586 12539 0 0,'0'0'290'0'0,"0"0"78"0"0,0 0-5 0 0,0 0-155 0 0,0 0-130 0 0,0 0-113 0 0,0 0-46 0 0,0 0 22 0 0,0 0 26 0 0,0 0 18 0 0,24 1 19 0 0,182 16 104 0 0,-196 43 67 0 0,19 20-327 0 0,-11-120 2888 0 0,-8 13-2499 0 0,-2-1 0 0 0,0 0 0 0 0,-2 0 0 0 0,-1-1 0 0 0,-2 1 0 0 0,-1-1 0 0 0,0 0 0 0 0,-3 0 0 0 0,0 0 0 0 0,-2 0 1 0 0,-1 1-1 0 0,-1-1 0 0 0,-1 1 0 0 0,-2 0 0 0 0,-9-22-237 0 0,13 63-4064 0 0,-5 63 4160 0 0,6-38-11 0 0,-2 14 1 0 0,3 0-1 0 0,1 0 1 0 0,3 0 0 0 0,8 48-86 0 0,18-22 1430 0 0,-28-78-786 0 0,0 0 48 0 0,-24-86 1529 0 0,13 58-2228 0 0,1-1-54 0 0,-2 0 0 0 0,-1 1 0 0 0,-1 0 0 0 0,-1 1 0 0 0,-2 1 1 0 0,0 0-1 0 0,-2 1 0 0 0,-1 1 0 0 0,-10-9 61 0 0,35 124-2549 0 0,83 263 195 0 0,-58-244-4271 0 0,-18-63-2789 0 0</inkml:trace>
  <inkml:trace contextRef="#ctx0" brushRef="#br1" timeOffset="23738.4">916 2766 1488 0 0,'0'0'-12'0'0,"0"0"-17"0"0,0 0-6 0 0,0 0 19 0 0,0 0 22 0 0,0 0 8 0 0,0 0 4 0 0,0 0 6 0 0,0 0 6 0 0,0 0 4 0 0,0 0 7 0 0,3 7 14 0 0,29 117 3431 0 0,37 235-2839 0 0,54 89-147 0 0,-93-367-376 0 0,3 0 1 0 0,4-3-1 0 0,3 0 1 0 0,4-3-1 0 0,9 8-124 0 0,12 24 258 0 0,272 375 1862 0 0,112 193-1130 0 0,-356-558-746 0 0,5-4-1 0 0,5-5 1 0 0,4-4 0 0 0,11 0-244 0 0,161 133 294 0 0,55 5-26 0 0,-76-58-249 0 0,-9 10 1 0 0,7 25-20 0 0,78 56 43 0 0,-103-96-102 0 0,7-9 1 0 0,11-10 58 0 0,-177-114 12 0 0,90 59 56 0 0,4-7 0 0 0,27 3-68 0 0,297 141-177 0 0,-190-88 114 0 0,6-14 0 0 0,187 53 63 0 0,620 177 492 0 0,-772-259-139 0 0,152 21-353 0 0,-350-95-33 0 0,925 214-600 0 0,-809-197 286 0 0,45 12 227 0 0,3-15 0 0 0,8-11 120 0 0,2207 147-3136 0 0,-2084-164 2782 0 0,194-23 354 0 0,502-89 1370 0 0,-924 66-1389 0 0,559-60 59 0 0,652-162-40 0 0,-43-96-218 0 0,-791 171 1485 0 0,41-44-1267 0 0,-183 49-462 0 0,-7-20 0 0 0,-9-18 1 0 0,224-152 461 0 0,-162 30 2886 0 0,185-176-2886 0 0,-495 364 366 0 0,909-753 1443 0 0,18-48-2023 0 0,-807 663 1130 0 0,-13-11 1 0 0,67-106-917 0 0,-279 303 656 0 0,-4-4 1 0 0,-5-2 0 0 0,-3-3-1 0 0,-5-3 1 0 0,-5-3 0 0 0,4-17-657 0 0,-30 50-238 0 0,-3-2-1 0 0,-3 0 1 0 0,-3-1-1 0 0,-3-1 1 0 0,-4 0-1 0 0,-1-26 239 0 0,-1-95-4921 0 0,-13 66-5217 0 0,1 108 7263 0 0</inkml:trace>
  <inkml:trace contextRef="#ctx0" brushRef="#br1" timeOffset="24388.749">925 2095 3897 0 0,'0'0'-144'0'0,"0"0"-152"0"0,0 0 128 0 0,0 0-200 0 0,0 0-329 0 0,0 0-7 0 0,0 0 16 0 0,0 0-144 0 0</inkml:trace>
  <inkml:trace contextRef="#ctx0" brushRef="#br1" timeOffset="26079.707">638 2108 24 0 0,'0'0'944'0'0,"0"0"-73"0"0,0 0 211 0 0,0 0 110 0 0,0 0-227 0 0,0 0-468 0 0,0 0-373 0 0,0 0-108 0 0,0 0 88 0 0,0 0 169 0 0,0 0 96 0 0,0 0-49 0 0,0 0-93 0 0,5 17-32 0 0,46 120 281 0 0,179 391 691 0 0,-113-256 695 0 0,97 194-921 0 0,-190-425-897 0 0,86 160 86 0 0,8-5-1 0 0,10-6 0 0 0,54 55-129 0 0,618 667 528 0 0,-297-383-245 0 0,370 288-283 0 0,27 45 497 0 0,-527-495-411 0 0,-171-178 44 0 0,8-9-1 0 0,8-10 1 0 0,67 31-130 0 0,1022 683 1469 0 0,-1244-839-1452 0 0,299 215 241 0 0,11-16-1 0 0,275 127-257 0 0,257 47 390 0 0,160 15-390 0 0,-735-331 360 0 0,6-13 0 0 0,2-16-1 0 0,4-14 1 0 0,131-3-360 0 0,-366-42 42 0 0,1500 169 214 0 0,-1300-164-118 0 0,1-14 0 0 0,0-12 0 0 0,-1-14 0 0 0,21-17-138 0 0,730-113 1936 0 0,274-107-1936 0 0,-816 129-172 0 0,-5-22-1 0 0,413-187 173 0 0,-405 117 49 0 0,-11-22 1 0 0,102-85-50 0 0,136-149 260 0 0,294-270-260 0 0,-648 456 150 0 0,911-706-275 0 0,-267 112 194 0 0,-256 131 74 0 0,-501 458-318 0 0,-13-11 1 0 0,151-236 174 0 0,-195 202 751 0 0,-14-10-1 0 0,-17-8 1 0 0,140-371-751 0 0,-285 613-672 0 0,81-193-363 0 0,-79 211-3399 0 0,3 3-4144 0 0,-36 71 663 0 0</inkml:trace>
  <inkml:trace contextRef="#ctx0" brushRef="#br1" timeOffset="28310.697">7811 1886 544 0 0,'0'0'83'0'0,"0"0"-21"0"0,0 0 2 0 0,0 0 7 0 0,0 0 1 0 0,0 0 18 0 0,0 0 102 0 0,0 0 192 0 0,0 0 246 0 0,0 0 272 0 0,0 0 214 0 0,0-14 115 0 0,-1-6-667 0 0,0-9 31 0 0,1-6 3901 0 0,46 37-5247 0 0,66 0 963 0 0,0-6 0 0 0,0-4 0 0 0,-1-5 0 0 0,0-5 0 0 0,-2-4 0 0 0,37-17-212 0 0,137-23 466 0 0,-215 54-310 0 0,-68 8-182 0 0,0 0-20 0 0,0 0-2 0 0,0 0-67 0 0,-32 9-3799 0 0,-16 18-2905 0 0,39-23 5548 0 0</inkml:trace>
  <inkml:trace contextRef="#ctx0" brushRef="#br1" timeOffset="28626.57">8939 1389 10474 0 0,'0'0'2781'0'0,"0"0"-2133"0"0,0 0-872 0 0,0 0-404 0 0,0 0-55 0 0,0 0 168 0 0,0 0 278 0 0,0 0 230 0 0,0 0 40 0 0,0 0-5 0 0,0 0-20 0 0,0 0-26 0 0,29 22-46 0 0,141 109-240 0 0,-18-47-71 0 0,-161-71 3899 0 0,-39 12-3392 0 0,38-21 23 0 0,-118 84-3565 0 0,128-87 3199 0 0,-1 1-1 0 0,0-1 0 0 0,1 0 0 0 0,-1 0 0 0 0,1 0 0 0 0,-1 0 0 0 0,1 0 0 0 0,0 0 1 0 0,0 1-1 0 0,-1-1 0 0 0,1 0 0 0 0,0 0 0 0 0,0 0 0 0 0,0 1 0 0 0,0-1 0 0 0,0 0 1 0 0,1 0-1 0 0,-1 0 0 0 0,0 1 0 0 0,0-1 0 0 0,1 0 0 0 0,-1 0 0 0 0,1 0 0 0 0,-1 0 1 0 0,1 0-1 0 0,-1 0 0 0 0,1 0 0 0 0,0 0 0 0 0,0 0 0 0 0,-1 0 0 0 0,1 0 0 0 0,0 0 1 0 0,0 0-1 0 0,0 0 0 0 0,0-1 0 0 0,0 1 0 0 0,0 0 0 0 0,0-1 0 0 0,0 1 0 0 0,0-1 1 0 0,0 1-1 0 0,0-1 0 0 0,1 0 0 0 0,-1 1 0 0 0,0-1 0 0 0,0 0 0 0 0,2 0 212 0 0,6 4-1360 0 0</inkml:trace>
  <inkml:trace contextRef="#ctx0" brushRef="#br1" timeOffset="29381.454">9892 1813 120 0 0,'0'0'408'0'0,"0"0"-120"0"0,0 0 171 0 0,0 0 293 0 0,0 0 279 0 0,0 0 141 0 0,0 0-29 0 0,0 0-83 0 0,0 0-125 0 0,0 0-108 0 0,0 0-103 0 0,0 0-149 0 0,0 0-162 0 0,8-15-143 0 0,27-46-157 0 0,-27 46-159 0 0,-5 64 1054 0 0,-42 181 175 0 0,38-267 2011 0 0,-2-34-4417 0 0,47-185 800 0 0,-44 253 417 0 0,0 1 1 0 0,1-1-1 0 0,-1 1 1 0 0,1-1-1 0 0,-1 1 0 0 0,1 0 1 0 0,0-1-1 0 0,0 1 1 0 0,0 0-1 0 0,0-1 0 0 0,0 1 1 0 0,0 0-1 0 0,1 0 1 0 0,-1 0-1 0 0,1 0 0 0 0,0 0 1 0 0,-1 1-1 0 0,1-1 1 0 0,0 0-1 0 0,0 1 0 0 0,0-1 1 0 0,0 1-1 0 0,0 0 1 0 0,1 0-1 0 0,-1 0 0 0 0,0 0 1 0 0,0 0-1 0 0,1 0 1 0 0,-1 0-1 0 0,1 1 0 0 0,-1-1 1 0 0,1 1-1 0 0,-1 0 1 0 0,1 0-1 0 0,-1 0 0 0 0,1 0 1 0 0,-1 0-1 0 0,1 0 1 0 0,-1 1-1 0 0,0-1 0 0 0,1 1 1 0 0,-1 0-1 0 0,1-1 1 0 0,-1 1-1 0 0,0 0 0 0 0,0 1 1 0 0,0-1-1 0 0,1 0 1 0 0,-1 1-1 0 0,1 0 6 0 0,303 247-471 0 0,-304-249 473 0 0,-1 0 0 0 0,0 1 0 0 0,0-1 1 0 0,0 0-1 0 0,0 0 0 0 0,0 1 0 0 0,0-1 0 0 0,0 1 0 0 0,0-1 0 0 0,-1 1 0 0 0,1-1 0 0 0,0 1 0 0 0,0 0 0 0 0,0-1 0 0 0,0 1 1 0 0,-1 0-1 0 0,1 0 0 0 0,0-1 0 0 0,-1 1 0 0 0,1 0 0 0 0,0 0 0 0 0,-1 0 0 0 0,1 0 0 0 0,-1 0 0 0 0,0 0 0 0 0,1 0 1 0 0,-1 0-1 0 0,0 0 0 0 0,1 0 0 0 0,-1 0 0 0 0,0 0 0 0 0,0 0 0 0 0,0 0 0 0 0,0 0 0 0 0,0 0 0 0 0,0 0 0 0 0,0 0 0 0 0,-1 0 1 0 0,1 0-1 0 0,0 0 0 0 0,0 0 0 0 0,-1 0 0 0 0,1 0 0 0 0,-1 0 0 0 0,1 0 0 0 0,-1 0 0 0 0,1 0 0 0 0,-1 0 0 0 0,0 0 1 0 0,1 0-1 0 0,-1-1 0 0 0,0 1 0 0 0,1 0 0 0 0,-1 0 0 0 0,0-1 0 0 0,0 1 0 0 0,0-1 0 0 0,0 1 0 0 0,0-1 0 0 0,0 1 1 0 0,0-1-1 0 0,0 1 0 0 0,0-1 0 0 0,0 0 0 0 0,0 0 0 0 0,0 1 0 0 0,0-1 0 0 0,0 0 0 0 0,0 0-2 0 0,-58 21-170 0 0,0-2 0 0 0,-1-3-1 0 0,-1-2 1 0 0,0-3 0 0 0,0-3 0 0 0,-25-1 170 0 0,86 4-10823 0 0,7-9 10507 0 0,0 0-900 0 0</inkml:trace>
  <inkml:trace contextRef="#ctx0" brushRef="#br1" timeOffset="29796.805">10478 1840 13427 0 0,'0'0'792'0'0,"0"0"-288"0"0,0 0-621 0 0,0 0-402 0 0,0 0-42 0 0,0 0 75 0 0,0 0 171 0 0,0 0 205 0 0,0 0 59 0 0,0 0 14 0 0,0 0 22 0 0,0 0 26 0 0,0 0 3 0 0,2 25 0 0 0,6 76 15 0 0,-12-47 1160 0 0,17-72-1018 0 0,55-30-11040 0 0,-56 42 7798 0 0</inkml:trace>
  <inkml:trace contextRef="#ctx0" brushRef="#br1" timeOffset="30982.671">21877 2092 0 0 0,'0'0'3377'0'0,"0"0"-1221"0"0,0 0-357 0 0,0 0-182 0 0,0 0-221 0 0,0 0-333 0 0,0 0-266 0 0,0 0-186 0 0,0 0-159 0 0,0 0-132 0 0,0 0-94 0 0,3-5-93 0 0,8-15-104 0 0,-8 15 25 0 0,-3 5 124 0 0,-35-8-23 0 0,-284-1-1196 0 0,-910 20 1485 0 0,991-16-569 0 0,-137-6 511 0 0,128-17-3580 0 0,240 25 1203 0 0,6 3-3329 0 0,1 0 5313 0 0,0 0-3508 0 0</inkml:trace>
  <inkml:trace contextRef="#ctx0" brushRef="#br1" timeOffset="31380.138">19477 1735 18364 0 0,'0'0'-173'0'0,"0"0"-27"0"0,0 0-69 0 0,0 0-211 0 0,0 0-260 0 0,0 0-311 0 0,0 0-269 0 0,0 0 17 0 0,0 0 230 0 0,0 0 319 0 0,0 0 305 0 0,0 0 190 0 0,0 0 118 0 0,-22 14 92 0 0,-67 45 127 0 0,29 12 1997 0 0,41-48-1478 0 0,15-20-611 0 0,0 0 0 0 0,0 0-1 0 0,0 0 1 0 0,1 0 0 0 0,-1 1-1 0 0,1-1 1 0 0,-1 1 0 0 0,1 0 0 0 0,0 0-1 0 0,1 0 1 0 0,-1 0 0 0 0,1 1 0 0 0,0-1-1 0 0,0 1 1 0 0,0 0 0 0 0,1-1-1 0 0,-1 1 1 0 0,1 0 0 0 0,0 0 0 0 0,1 0-1 0 0,-1 0 1 0 0,1 0 0 0 0,0-1 0 0 0,0 1-1 0 0,0 0 1 0 0,1 0 0 0 0,0 0-1 0 0,0 0 1 0 0,0 0 0 0 0,0 0 0 0 0,1-1-1 0 0,0 1 1 0 0,0-1 0 0 0,0 1-1 0 0,1-1 1 0 0,-1 0 0 0 0,1 0 0 0 0,1 1 14 0 0,148 83 1436 0 0,-82-57-4519 0 0,-18-9-3513 0 0,-39-17 2528 0 0</inkml:trace>
  <inkml:trace contextRef="#ctx0" brushRef="#br1" timeOffset="32212.868">17197 1679 9458 0 0,'0'0'272'0'0,"0"0"-316"0"0,0 0-83 0 0,0 0-130 0 0,0 0-330 0 0,0 0-408 0 0,0 0-366 0 0,0 0-177 0 0,0 0 158 0 0,0 0 448 0 0,0 0 590 0 0,0 0 640 0 0,0 0 552 0 0,-8-4 356 0 0,-26-10 138 0 0,32 14-1215 0 0,0 1 0 0 0,0-1 0 0 0,0 1-1 0 0,1 0 1 0 0,-1 0 0 0 0,0 0 0 0 0,0 0-1 0 0,0 0 1 0 0,1 0 0 0 0,-1 0 0 0 0,0 1-1 0 0,1-1 1 0 0,0 1 0 0 0,-1-1 0 0 0,1 1 0 0 0,0-1-1 0 0,-1 1 1 0 0,1 0 0 0 0,0 0 0 0 0,0-1-1 0 0,1 1 1 0 0,-1 0 0 0 0,0 0 0 0 0,1 0-1 0 0,-1 0 1 0 0,1 0 0 0 0,-1 0 0 0 0,1 0-1 0 0,0 0 1 0 0,0 0 0 0 0,0 2-129 0 0,-1-1 133 0 0,-11 52 7 0 0,3 0 0 0 0,2 1 0 0 0,3 0 0 0 0,2 0 0 0 0,2 0 0 0 0,6 31-140 0 0,-6-79-361 0 0,1 0-1 0 0,0 0 0 0 0,0 0 0 0 0,1 0 0 0 0,0 0 1 0 0,0 0-1 0 0,1-1 0 0 0,0 1 0 0 0,0-1 1 0 0,1 1-1 0 0,0-1 0 0 0,0 0 0 0 0,1-1 1 0 0,0 1-1 0 0,4 4 362 0 0,13-82 985 0 0,-21-74-900 0 0,-5 120-603 0 0,0-1 0 0 0,-2 0 0 0 0,-1 1 0 0 0,-1 0 1 0 0,-2 0-1 0 0,0 1 0 0 0,-1 1 0 0 0,-1-1 0 0 0,-2 2 0 0 0,0 0 0 0 0,-11-13 518 0 0,-59-53 1166 0 0,61 69 98 0 0,-37-38 6623 0 0,108 57-8079 0 0,333 85 251 0 0,-369-82-111 0 0,-5-1-48 0 0,0-1-1 0 0,0 1 1 0 0,0 0 0 0 0,-1 0-1 0 0,1 1 1 0 0,-1 0-1 0 0,1 0 1 0 0,-1 1-1 0 0,0 0 1 0 0,0 0 0 0 0,-1 0-1 0 0,1 0 1 0 0,-1 1-1 0 0,4 5 101 0 0,-10-6 83 0 0,-1 0 0 0 0,0-1 0 0 0,0 1 0 0 0,0-1 0 0 0,-1 1 0 0 0,1-1 0 0 0,-1 0 0 0 0,0 0 0 0 0,0 0 0 0 0,0 0 0 0 0,0 0 0 0 0,-1-1 0 0 0,1 0 0 0 0,-1 1 0 0 0,1-1 0 0 0,-1 0 0 0 0,0-1 0 0 0,0 1 0 0 0,1-1 0 0 0,-1 1 0 0 0,-2-1-83 0 0,-9 7 26 0 0,-152 92-66 0 0,167-98-6 0 0,0 1 0 0 0,0-1 0 0 0,0 1 0 0 0,1-1 0 0 0,-1 1 1 0 0,1-1-1 0 0,-1 1 0 0 0,1-1 0 0 0,0 0 0 0 0,0 1 0 0 0,0-1 0 0 0,0 0 1 0 0,1 0-1 0 0,-1 0 0 0 0,0 0 0 0 0,1 0 0 0 0,0 0 0 0 0,-1 0 0 0 0,1 0 1 0 0,0 0-1 0 0,0-1 0 0 0,0 1 0 0 0,0-1 0 0 0,0 0 0 0 0,0 1 0 0 0,1-1 1 0 0,-1 0-1 0 0,0 0 0 0 0,1 0 0 0 0,-1-1 0 0 0,1 1 0 0 0,1 0 46 0 0,3 2-27 0 0,309 133-444 0 0,-314-136 492 0 0,0 0 0 0 0,0 1 0 0 0,-1-1 0 0 0,1 0 0 0 0,0 1 0 0 0,-1 0 0 0 0,1-1 0 0 0,0 1 0 0 0,-1 0 1 0 0,1 0-1 0 0,-1 0 0 0 0,1 0 0 0 0,-1 0 0 0 0,1 0 0 0 0,-1 0 0 0 0,0 1 0 0 0,0-1 0 0 0,0 1 0 0 0,1-1 0 0 0,-1 0 0 0 0,-1 1 0 0 0,1 0 0 0 0,0-1 0 0 0,0 1 0 0 0,0-1 0 0 0,-1 1 0 0 0,1 0 1 0 0,-1 0-1 0 0,1-1 0 0 0,-1 1 0 0 0,0 0 0 0 0,0 0 0 0 0,0 0 0 0 0,0-1 0 0 0,0 1 0 0 0,0 0 0 0 0,0 0 0 0 0,-1-1 0 0 0,1 1 0 0 0,-1 0 0 0 0,1 0 0 0 0,-1-1 0 0 0,0 1 0 0 0,1 0 0 0 0,-1-1 1 0 0,0 1-1 0 0,0-1 0 0 0,0 1 0 0 0,0-1 0 0 0,0 0 0 0 0,-1 1 0 0 0,1-1 0 0 0,0 0 0 0 0,-1 0 0 0 0,1 0 0 0 0,-1 0 0 0 0,1 0 0 0 0,-1 0 0 0 0,1 0 0 0 0,-1 0 0 0 0,0-1 0 0 0,1 1 0 0 0,-1 0 1 0 0,0-1-1 0 0,0 0 0 0 0,-1 1-21 0 0,-294 66 667 0 0,206-52-1650 0 0,-108 19-5048 0 0,158-27 1722 0 0</inkml:trace>
  <inkml:trace contextRef="#ctx0" brushRef="#br1" timeOffset="33546.099">10386 2051 0 0 0,'0'0'488'0'0,"0"0"-324"0"0,0 0-99 0 0,0 0-15 0 0,0 0-13 0 0,0 0-18 0 0,0 0-12 0 0,0 0-5 0 0,18 27 46 0 0,58 79 107 0 0,-14-65 1520 0 0,-48-40-938 0 0,109 47 2733 0 0,-97-31-3378 0 0,0 1-1 0 0,-2 1 1 0 0,0 0-1 0 0,-1 2 0 0 0,-1 1 1 0 0,-1 1-1 0 0,-1 0 0 0 0,11 19-91 0 0,-1-12 394 0 0,0-1-1 0 0,2-1 0 0 0,1-2 0 0 0,2-1 0 0 0,0-2 1 0 0,1-1-1 0 0,1-2 0 0 0,1-2 0 0 0,1-1 0 0 0,0-2 1 0 0,35 8-394 0 0,89 42-50 0 0,-71-27 227 0 0,2-3 0 0 0,1-5 0 0 0,1-4 0 0 0,2-5 0 0 0,0-3 0 0 0,1-5 0 0 0,27-2-177 0 0,14 3 103 0 0,0-6 0 0 0,1-5 0 0 0,-1-7-1 0 0,1-6 1 0 0,-2-6 0 0 0,109-28-103 0 0,-132 8 138 0 0,-2-4-1 0 0,-2-5 0 0 0,-1-6 1 0 0,-3-4-1 0 0,97-66-137 0 0,93-82-2184 0 0,-261 183-626 0 0,0 1-4355 0 0,-32 16 4857 0 0</inkml:trace>
  <inkml:trace contextRef="#ctx0" brushRef="#br1" timeOffset="34566.31">9930 2366 672 0 0,'0'0'128'0'0,"0"0"-29"0"0,0 0 10 0 0,0 0 38 0 0,0 0 18 0 0,0 0-5 0 0,0 0-42 0 0,26 15-56 0 0,126 75 13 0 0,89 91 5578 0 0,105 34-3026 0 0,140 74-1189 0 0,-403-257-1052 0 0,2-4 1 0 0,1-3-1 0 0,0-4 1 0 0,2-4-1 0 0,0-3 0 0 0,25-3-386 0 0,-21 1 171 0 0,725 102 1418 0 0,-704-106-1458 0 0,0-5 0 0 0,0-5 0 0 0,0-5 0 0 0,0-5 0 0 0,-1-4 0 0 0,75-24-131 0 0,-57 6 187 0 0,-2-6 0 0 0,-2-6 0 0 0,37-22-187 0 0,-94 37 54 0 0,-2-4 0 0 0,-2-2 0 0 0,-1-3-1 0 0,-3-3 1 0 0,-1-2 0 0 0,-2-3 0 0 0,-2-2 0 0 0,-2-3-1 0 0,43-57-53 0 0,25-52-2373 0 0,-117 157 1804 0 0,1 11-11270 0 0,-6 0 9258 0 0</inkml:trace>
  <inkml:trace contextRef="#ctx0" brushRef="#br1" timeOffset="36615.396">7019 2361 504 0 0,'0'0'1360'0'0,"0"0"-185"0"0,0 0 83 0 0,0 0-67 0 0,0 0-228 0 0,0 0-282 0 0,0 0-309 0 0,0 0-286 0 0,0 0-220 0 0,0 0-156 0 0,0 0-123 0 0,0 0-85 0 0,0 0 0 0 0,0 0 145 0 0,2 43 1557 0 0,63 264-41 0 0,-56-227-929 0 0,5 0 1 0 0,2-1-1 0 0,5-1 1 0 0,2-1-1 0 0,4-1 1 0 0,31 62-235 0 0,409 768 781 0 0,-141-395-282 0 0,-23-66 123 0 0,-222-334-428 0 0,4-4 0 0 0,5-4 1 0 0,4-4-1 0 0,5-4 0 0 0,3-4 1 0 0,5-5-1 0 0,14 3-194 0 0,57 34 731 0 0,4-8 1 0 0,6-9-1 0 0,4-8 1 0 0,106 35-732 0 0,-38-38 369 0 0,5-12 0 0 0,3-11 0 0 0,196 23-369 0 0,138-9 175 0 0,4-27 1 0 0,1-26 0 0 0,277-32-176 0 0,-369-35 161 0 0,457-91-161 0 0,-579 58 261 0 0,-4-18-1 0 0,-3-16 1 0 0,366-149-261 0 0,-433 123 299 0 0,-5-13 0 0 0,46-42-299 0 0,-143 55-70 0 0,-6-10-1 0 0,-5-8 0 0 0,-8-10 1 0 0,-6-8-1 0 0,119-134 71 0 0,-121 92 25 0 0,-9-9 1 0 0,41-76-26 0 0,263-416 724 0 0,-198 276-708 0 0,-212 316-181 0 0,-32 53 228 0 0,-3-3 1 0 0,-3-1-1 0 0,-2-1 1 0 0,13-42-64 0 0,-18-53 2305 0 0,-28 157-2426 0 0,0 0 1 0 0,0 1 0 0 0,1-1 0 0 0,0 0 0 0 0,-1 1 0 0 0,1-1 0 0 0,1 1 0 0 0,-1 0 0 0 0,0 0-1 0 0,1 1 1 0 0,-1-1 0 0 0,1 0 0 0 0,0 1 0 0 0,0 0 0 0 0,0 0 0 0 0,0 0 0 0 0,0 1 0 0 0,1-1-1 0 0,-1 1 1 0 0,0 0 0 0 0,1 0 0 0 0,-1 1 0 0 0,1-1 0 0 0,-1 1 0 0 0,5 0 120 0 0,40 3-4607 0 0,-27 17-4480 0 0,-18-14 4411 0 0</inkml:trace>
  <inkml:trace contextRef="#ctx0" brushRef="#br1" timeOffset="38021.519">6747 2214 16067 0 0,'0'0'212'0'0,"0"0"-193"0"0,0 0-170 0 0,0 0-255 0 0,0 0-144 0 0,0 0-118 0 0,0 0 59 0 0,0 0 242 0 0,0 0 122 0 0,0 0 7 0 0,0 0-89 0 0,20 10-101 0 0,60 33-82 0 0,-76-40 445 0 0,0 0 0 0 0,0 0 0 0 0,-1 0 1 0 0,0 1-1 0 0,1 0 0 0 0,-1-1 0 0 0,0 1 1 0 0,-1 0-1 0 0,1 0 0 0 0,-1 1 1 0 0,0-1-1 0 0,0 0 0 0 0,0 1 0 0 0,-1-1 1 0 0,1 1-1 0 0,-1 0 0 0 0,0 0 1 0 0,0-1-1 0 0,-1 1 0 0 0,0 1 65 0 0,3 7-151 0 0,2 43-35 0 0,-1 1-1 0 0,-3-1 1 0 0,-2 1 0 0 0,-3 0 0 0 0,-3-1-1 0 0,-8 33 187 0 0,-7 78 8 0 0,8-45 198 0 0,5 0-1 0 0,5 1 0 0 0,6-1 1 0 0,5 1-1 0 0,5-1 1 0 0,6-1-1 0 0,5-1 0 0 0,5-1 1 0 0,5-1-1 0 0,10 9-205 0 0,33 43 386 0 0,8-3 1 0 0,7-5-1 0 0,7-3 0 0 0,6-5 1 0 0,8-5-1 0 0,10 1-386 0 0,-11-16 339 0 0,6-5 1 0 0,6-6-1 0 0,4-5 1 0 0,6-6-1 0 0,4-5 0 0 0,145 83-339 0 0,594 273 1078 0 0,-586-318-917 0 0,469 229 339 0 0,173 29-500 0 0,53-80 231 0 0,-816-273-286 0 0,147 36 115 0 0,3-14 0 0 0,242 20-60 0 0,-329-69 179 0 0,0-10-1 0 0,1-10 1 0 0,0-11-1 0 0,-1-10 1 0 0,0-10-1 0 0,61-22-178 0 0,119-40 326 0 0,-5-19 0 0 0,45-34-326 0 0,-124 27-17 0 0,-5-14-1 0 0,-6-13 1 0 0,-6-15-1 0 0,-8-13 0 0 0,103-86 18 0 0,-240 140 90 0 0,-4-8-1 0 0,-6-6 1 0 0,-6-7-1 0 0,-6-7 1 0 0,-7-6-1 0 0,-6-5 1 0 0,-7-6-1 0 0,-7-6 1 0 0,-8-4-1 0 0,-8-5 1 0 0,1-20-90 0 0,359-852 633 0 0,-389 888-660 0 0,33-67-291 0 0,-9-4-1 0 0,-11-5 0 0 0,8-68 319 0 0,-60 92-2895 0 0,-53 74-7044 0 0,12 121 3577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1:46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1 193 2176 0 0,'0'0'399'0'0,"0"0"-40"0"0,0 0 158 0 0,0 0 321 0 0,0 0 325 0 0,0 0 221 0 0,0 0-9 0 0,0 0-171 0 0,0 0-227 0 0,0 0-163 0 0,0 0-71 0 0,10 2 2734 0 0,39 7-3254 0 0,422-24 409 0 0,-132 34-89 0 0,-337-16 169 0 0,-7-3-5104 0 0,1 1-3695 0 0,2-1 3030 0 0</inkml:trace>
  <inkml:trace contextRef="#ctx0" brushRef="#br0" timeOffset="415.97">931 0 16564 0 0,'0'0'-302'0'0,"0"0"-922"0"0,0 0-609 0 0,0 0 0 0 0,0 0 506 0 0,0 0 828 0 0,0 0 780 0 0,0 0 249 0 0,0 0 3 0 0,0 0-15 0 0,0 0-47 0 0,0 0-23 0 0,0 0 8 0 0,13 6-20 0 0,223 62 848 0 0,-209-64-1296 0 0,-1 0 1 0 0,1 2-1 0 0,-2 1 1 0 0,1 1-1 0 0,-1 1 0 0 0,0 1 1 0 0,-1 1-1 0 0,0 1 1 0 0,-1 2-1 0 0,7 5 12 0 0,-29-16 95 0 0,0 0-1 0 0,0 0 1 0 0,-1 0-1 0 0,1 0 1 0 0,-1 0-1 0 0,0 0 1 0 0,0 0-1 0 0,0 0 1 0 0,0 0-1 0 0,0 0 0 0 0,-1 0 1 0 0,1 0-1 0 0,-1 0 1 0 0,0 0-1 0 0,0 0 1 0 0,0-1-1 0 0,0 1 1 0 0,0 0-1 0 0,-1 0 1 0 0,1-1-1 0 0,-1 1 1 0 0,0-1-1 0 0,0 1 1 0 0,0-1-1 0 0,0 0 1 0 0,0 0-1 0 0,0 0 1 0 0,-1 0-1 0 0,1 0 1 0 0,-1 0-1 0 0,1-1 1 0 0,-1 1-1 0 0,0-1 1 0 0,1 0-1 0 0,-1 0 1 0 0,0 0-1 0 0,0 0 1 0 0,0 0-1 0 0,0-1 1 0 0,0 1-1 0 0,0-1 1 0 0,-1 1-95 0 0,-8 5-40 0 0,-181 82 1690 0 0,185-88-1989 0 0,7 0-3283 0 0,2-1-3694 0 0,2-2-1373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1:53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80 0 0,'0'0'637'0'0,"0"0"25"0"0,28 1 127 0 0,221 2 1788 0 0,628-104 6013 0 0,-345 71-5751 0 0,531 38-2839 0 0,-889-3 116 0 0,1335 19 364 0 0,-1008-54-502 0 0,-528 26-9767 0 0,17 2 3102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1:48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340 641 2320 0 0,'0'0'617'0'0,"0"0"43"0"0,0 0 35 0 0,0 0-79 0 0,0 0-24 0 0,0 0 64 0 0,0 0 11 0 0,0 0 41 0 0,0 0-47 0 0,0 0-167 0 0,0 0-183 0 0,0 0-211 0 0,-2-7-154 0 0,-3-19 243 0 0,16 49 2307 0 0,5 45-2027 0 0,-2 1 1 0 0,-4 0-1 0 0,-3 1 1 0 0,-2 0 0 0 0,-4 0-1 0 0,-3 11-469 0 0,2-52 175 0 0,-4-9-3152 0 0,0-45-6015 0 0,4 19 6241 0 0</inkml:trace>
  <inkml:trace contextRef="#ctx0" brushRef="#br0" timeOffset="444.195">338 509 10514 0 0,'0'0'2657'0'0,"0"0"-2861"0"0,0 0-774 0 0,0 0-45 0 0,0 0 195 0 0,0 0 559 0 0,0 0 246 0 0,0 0 76 0 0,28-3 25 0 0,181-11 345 0 0,-192 14-334 0 0,0 0 0 0 0,1 1 1 0 0,-1 1-1 0 0,0 0 1 0 0,0 1-1 0 0,0 1 1 0 0,0 1-1 0 0,-1 0 1 0 0,1 1-1 0 0,-1 1 0 0 0,-1 1 1 0 0,1 0-1 0 0,-1 1 1 0 0,11 9-90 0 0,-25-13 136 0 0,0 0 1 0 0,0 0 0 0 0,-1 0-1 0 0,0 1 1 0 0,0-1-1 0 0,0 0 1 0 0,0 0 0 0 0,-1 1-1 0 0,0-1 1 0 0,0 0-1 0 0,0 0 1 0 0,-1 0-1 0 0,0 0 1 0 0,0 0 0 0 0,0-1-1 0 0,-1 1 1 0 0,1 0-1 0 0,-1-1 1 0 0,0 0 0 0 0,0 0-1 0 0,-1 0 1 0 0,1 0-1 0 0,-1 0 1 0 0,0-1-1 0 0,0 1 1 0 0,0-1 0 0 0,0 0-1 0 0,-1 0 1 0 0,1-1-1 0 0,-5 2-136 0 0,0 5 41 0 0,-263 185 551 0 0,305-131-1255 0 0,2-30 1009 0 0,1 0-1 0 0,3-3 0 0 0,0-1 0 0 0,1-2 0 0 0,10 3-345 0 0,20 5-1009 0 0,-70-35 388 0 0,0 0-272 0 0,0 0-383 0 0,0 0-530 0 0,0-1-3208 0 0,0 0 3612 0 0,0 0-4022 0 0</inkml:trace>
  <inkml:trace contextRef="#ctx0" brushRef="#br0" timeOffset="1067.232">972 1033 15147 0 0,'0'0'-1081'0'0,"0"0"67"0"0,0 0 402 0 0,0 0 548 0 0,0 0 293 0 0,0 0 191 0 0,0 0 95 0 0,0 0 17 0 0,0 0-22 0 0,0 0-77 0 0,0 0-99 0 0,5 27-54 0 0,19 118 286 0 0,-23-144-579 0 0,0-1-1 0 0,0 1 0 0 0,0-1 1 0 0,0 1-1 0 0,0-1 0 0 0,0 0 0 0 0,0 1 1 0 0,0-1-1 0 0,0 0 0 0 0,0 0 1 0 0,0 0-1 0 0,0 0 0 0 0,0 0 0 0 0,1 0 1 0 0,-1 0-1 0 0,0 0 0 0 0,0 0 0 0 0,0 0 1 0 0,0-1-1 0 0,0 1 0 0 0,0 0 1 0 0,0-1-1 0 0,0 1 0 0 0,0-1 0 0 0,0 1 1 0 0,-1-1-1 0 0,1 1 0 0 0,0-1 0 0 0,0 0 1 0 0,0 1-1 0 0,0-1 0 0 0,-1 0 1 0 0,1 0-1 0 0,0 0 0 0 0,-1 1 0 0 0,1-1 1 0 0,-1 0-1 0 0,1 0 0 0 0,-1 0 1 0 0,1 0-1 0 0,-1 0 0 0 0,0 0 0 0 0,1 0 1 0 0,-1 0-1 0 0,0 0 0 0 0,0 0 0 0 0,0 0 1 0 0,0 0-1 0 0,0-1 0 0 0,0 1 1 0 0,0 0-1 0 0,0 0 0 0 0,0 0 0 0 0,0 0 1 0 0,-1 0 13 0 0,4-4-312 0 0,15-26-1381 0 0,-16 24 1525 0 0,1 1 0 0 0,-1 0 0 0 0,1 0 1 0 0,0 0-1 0 0,1 1 0 0 0,-1-1 0 0 0,1 1 1 0 0,0 0-1 0 0,1 0 0 0 0,-1 0 0 0 0,1 0 0 0 0,0 1 1 0 0,0 0-1 0 0,0 0 0 0 0,1 0 0 0 0,-1 1 0 0 0,1 0 1 0 0,0 0-1 0 0,0 0 0 0 0,0 0 0 0 0,1 1 1 0 0,-1 0-1 0 0,5 0 168 0 0,-7 6 303 0 0,1 0 0 0 0,-1 0 0 0 0,0 0 0 0 0,0 0 0 0 0,0 1 0 0 0,0 0 0 0 0,-1 0 0 0 0,0 0 0 0 0,0 0 0 0 0,-1 1 0 0 0,1-1 1 0 0,-1 1-1 0 0,0-1 0 0 0,0 1 0 0 0,-1 0 0 0 0,0 0 0 0 0,0-1 0 0 0,0 1 0 0 0,-1 6-303 0 0,1-11 19 0 0,0 6 60 0 0,-2-5-81 0 0,1-1 1 0 0,-1 1-1 0 0,1 0 0 0 0,0 0 1 0 0,-1 0-1 0 0,1-1 1 0 0,0 1-1 0 0,0 0 0 0 0,0 0 1 0 0,1 0-1 0 0,-1 0 1 0 0,0-1-1 0 0,1 1 0 0 0,-1 0 1 0 0,1 0-1 0 0,-1-1 1 0 0,1 1-1 0 0,0 0 0 0 0,0-1 1 0 0,-1 1-1 0 0,1-1 1 0 0,1 1-1 0 0,-1-1 0 0 0,0 1 1 0 0,0-1-1 0 0,0 0 1 0 0,1 0-1 0 0,-1 1 0 0 0,1-1 1 0 0,-1 0-1 0 0,1 0 1 0 0,-1 0-1 0 0,1-1 0 0 0,0 1 1 0 0,-1 0-1 0 0,1-1 1 0 0,0 1-1 0 0,-1-1 0 0 0,1 1 1 0 0,0-1-1 0 0,0 0 1 0 0,0 0-1 0 0,-1 1 0 0 0,1-1 1 0 0,0-1-1 0 0,0 1 1 0 0,0 0-1 0 0,0 0 0 0 0,-1-1 1 0 0,1 1-1 0 0,1-1 2 0 0,57-45-4350 0 0,19-14-3714 0 0,-24 36 7749 0 0,-27 38 8578 0 0,-17 28-5058 0 0,3 2-3232 0 0,2-30-2955 0 0,-3-10-3613 0 0,-9-3 2109 0 0</inkml:trace>
  <inkml:trace contextRef="#ctx0" brushRef="#br0" timeOffset="1587.807">1939 673 6521 0 0,'0'0'826'0'0,"0"0"-765"0"0,0 0-190 0 0,0 0 38 0 0,0 0 111 0 0,0 0 148 0 0,0 0 44 0 0,0 0 4 0 0,0 0 235 0 0,0 0 279 0 0,0 0 291 0 0,0 0 275 0 0,2 8-11 0 0,9 268 3385 0 0,-13-210-4365 0 0,-1 15-209 0 0,-2 42-171 0 0,5-1 0 0 0,6 1 0 0 0,14 78 75 0 0,15-102-65 0 0,-35-99 198 0 0,0 0 51 0 0,0 0 48 0 0,0 0 27 0 0,0 0 50 0 0,-117-34-385 0 0,-191-45 1076 0 0,309 79-1040 0 0,0-1 0 0 0,0 1 0 0 0,1-1 0 0 0,-1 1 0 0 0,0-1 0 0 0,0 0 0 0 0,0 1-1 0 0,0-1 1 0 0,0 0 0 0 0,0 0 0 0 0,0 0 0 0 0,0 0 0 0 0,0 0 0 0 0,0 0 0 0 0,0 0-1 0 0,-1 0 1 0 0,1 0 0 0 0,0 0 0 0 0,-1 0 0 0 0,1-1 0 0 0,-1 1 0 0 0,0 0 0 0 0,1 0-1 0 0,-1-1 1 0 0,0 1 0 0 0,1 0 0 0 0,-1-1 0 0 0,0 1 0 0 0,0 0 0 0 0,0-1 0 0 0,0 1-1 0 0,-1 0 1 0 0,1-1 0 0 0,0 1 0 0 0,0 0 0 0 0,-1 0 0 0 0,1-1 0 0 0,-1 1 0 0 0,1 0-1 0 0,-1 0 1 0 0,0 0 0 0 0,1-1 0 0 0,-1 1 0 0 0,0 0 0 0 0,0 0 0 0 0,0 0 0 0 0,1 0-1 0 0,-1 0 1 0 0,0 1 0 0 0,0-1 0 0 0,-1 0 0 0 0,1 0 0 0 0,0 1 0 0 0,0-1 0 0 0,0 0-1 0 0,0 1 1 0 0,-1 0 0 0 0,1-1 0 0 0,0 1 0 0 0,0-1 0 0 0,-1 1 0 0 0,1 0 0 0 0,0 0-1 0 0,-1 0 1 0 0,1 0 0 0 0,0 0 0 0 0,-1 0 0 0 0,0 0 40 0 0,88-32-5431 0 0,-55 22 245 0 0,-15 4-878 0 0</inkml:trace>
  <inkml:trace contextRef="#ctx0" brushRef="#br0" timeOffset="1832.609">1737 1336 16708 0 0,'0'0'330'0'0,"0"0"25"0"0,0 0 42 0 0,0 0-46 0 0,0 0-41 0 0,0 0-20 0 0,0 0-18 0 0,0 0 50 0 0,0 0 93 0 0,0 0 62 0 0,0 0 27 0 0,0 0-46 0 0,0 0-90 0 0,9-9-98 0 0,31-24-95 0 0,59 18 41 0 0,-45 14-2537 0 0,92-7-12044 0 0,-137 7 8833 0 0</inkml:trace>
  <inkml:trace contextRef="#ctx0" brushRef="#br0" timeOffset="2457.103">2331 1178 7498 0 0,'0'0'998'0'0,"0"0"-213"0"0,0 0-269 0 0,0 0-156 0 0,0 0 28 0 0,0 0 63 0 0,0 0-9 0 0,0 0 3 0 0,0 0-39 0 0,0 0-47 0 0,0 0-24 0 0,0 0-23 0 0,0 0-32 0 0,13-17-65 0 0,101-117 163 0 0,23 12 264 0 0,-133 123-588 0 0,0 0-1 0 0,0 0 1 0 0,0 1 0 0 0,0-1 0 0 0,0 1 0 0 0,0 0 0 0 0,0 0-1 0 0,-1 1 1 0 0,1-1 0 0 0,-1 1 0 0 0,0 0 0 0 0,0 0-1 0 0,0 0 1 0 0,0 0 0 0 0,0 0 0 0 0,-1 1 0 0 0,1-1 0 0 0,-1 1-1 0 0,0-1 1 0 0,0 1 0 0 0,0 0 0 0 0,-1 0 0 0 0,1 0 0 0 0,-1 0-1 0 0,0 0 1 0 0,0 0 0 0 0,-1 1 0 0 0,1-1 0 0 0,-1 0-1 0 0,0 0 1 0 0,0 1 0 0 0,0-1 0 0 0,0 0 0 0 0,-1 0 0 0 0,0 3-54 0 0,5 19 142 0 0,-3-21-105 0 0,-1-3 13 0 0,-1 0-1 0 0,1 0 0 0 0,-1-1 1 0 0,1 1-1 0 0,0 0 0 0 0,0 0 1 0 0,0 0-1 0 0,0 0 0 0 0,0 0 1 0 0,1 0-1 0 0,-1 0 0 0 0,0 0 1 0 0,1 0-1 0 0,-1 0 0 0 0,1 0 1 0 0,0 0-1 0 0,0 0 0 0 0,0-1 1 0 0,0 1-1 0 0,0 0 0 0 0,0-1 1 0 0,0 1-1 0 0,0 0 0 0 0,1-1 1 0 0,-1 0-1 0 0,1 1 0 0 0,-1-1 1 0 0,1 0-1 0 0,-1 0 0 0 0,1 0 1 0 0,0 0-1 0 0,0 0 0 0 0,-1 0 1 0 0,1 0-1 0 0,0 0 0 0 0,0-1 1 0 0,0 1-1 0 0,0-1 0 0 0,0 1 1 0 0,0-1-1 0 0,0 0 0 0 0,0 0 1 0 0,0 0-1 0 0,0 0 0 0 0,0 0 1 0 0,0 0-1 0 0,0-1 0 0 0,0 1 1 0 0,0-1-1 0 0,0 1 0 0 0,0-1-49 0 0,152-156-2367 0 0,-151 152 1518 0 0,-3 4-3767 0 0,1 0-4687 0 0,-1 4 7049 0 0</inkml:trace>
  <inkml:trace contextRef="#ctx0" brushRef="#br0" timeOffset="2935.19">2395 1435 5057 0 0,'0'0'1250'0'0,"0"0"-1518"0"0,0 0-294 0 0,0 0 205 0 0,0 0 271 0 0,0 0 292 0 0,0 0 273 0 0,0 0 226 0 0,0 0 185 0 0,0 0 124 0 0,0 0 3 0 0,0 0-100 0 0,14 7 369 0 0,40-55-455 0 0,85-81 216 0 0,-135 129-946 0 0,-1 1 1 0 0,1 0 0 0 0,-1 0 0 0 0,1 0 0 0 0,-1 1 0 0 0,0-1 0 0 0,1 1-1 0 0,-1 0 1 0 0,0 0 0 0 0,0 0 0 0 0,0 0 0 0 0,0 1 0 0 0,-1-1 0 0 0,1 1-1 0 0,-1 0 1 0 0,1-1 0 0 0,-1 1 0 0 0,0 0 0 0 0,0 0 0 0 0,0 1 0 0 0,-1-1-1 0 0,1 0 1 0 0,-1 1 0 0 0,0-1 0 0 0,1 0 0 0 0,-2 1 0 0 0,1 0 0 0 0,0-1-1 0 0,-1 1 1 0 0,1-1 0 0 0,-1 1 0 0 0,0 0 0 0 0,-1-1 0 0 0,1 1 0 0 0,0 0-102 0 0,3 10 157 0 0,-3-10-96 0 0,0-1 1 0 0,1 0-1 0 0,-1 1 1 0 0,1-1-1 0 0,-1 0 1 0 0,1 1-1 0 0,0-1 1 0 0,0 0-1 0 0,0 0 1 0 0,1 0-1 0 0,-1 0 1 0 0,1 0 0 0 0,0 0-1 0 0,0 0 1 0 0,0 0-1 0 0,0-1 1 0 0,0 1-1 0 0,0-1 1 0 0,1 0-1 0 0,-1 1 1 0 0,1-1-1 0 0,0 0 1 0 0,-1 0-1 0 0,1-1 1 0 0,0 1-1 0 0,0-1 1 0 0,0 1-1 0 0,1-1 1 0 0,-1 0-1 0 0,0 0 1 0 0,0 0 0 0 0,1-1-1 0 0,-1 1 1 0 0,0-1-1 0 0,1 0 1 0 0,-1 0-1 0 0,0 0 1 0 0,1 0-1 0 0,-1 0 1 0 0,0-1-1 0 0,1 0 1 0 0,-1 1-1 0 0,0-1 1 0 0,3-1-62 0 0,143-101 939 0 0,-104 67-5105 0 0,1 2-7189 0 0,-42 32 6082 0 0</inkml:trace>
  <inkml:trace contextRef="#ctx0" brushRef="#br0" timeOffset="3499.578">3403 699 13595 0 0,'0'0'-502'0'0,"0"0"33"0"0,0 0-4 0 0,0 0 175 0 0,0 0 373 0 0,0 0 278 0 0,0 0 150 0 0,0 0 87 0 0,0 0 59 0 0,1 29 26 0 0,3 182 1127 0 0,-9 100-209 0 0,5-310-1451 0 0,0-1 4 0 0,0 0-6 0 0,0 0-58 0 0,0-31-3364 0 0,10-68-10229 0 0,-8 87 11701 0 0</inkml:trace>
  <inkml:trace contextRef="#ctx0" brushRef="#br0" timeOffset="3908.277">3413 638 6369 0 0,'0'0'5104'0'0,"0"0"-3438"0"0,0 0-1078 0 0,0 0-359 0 0,0 0-257 0 0,0 0-30 0 0,0 0 114 0 0,0 0 70 0 0,0 0 10 0 0,0 0-28 0 0,0 0-14 0 0,26 1 10 0 0,80 2 13 0 0,-100-3-79 0 0,1 1 1 0 0,-1 0-1 0 0,1 0 1 0 0,-1 0-1 0 0,0 1 0 0 0,1 0 1 0 0,-1 0-1 0 0,0 0 0 0 0,0 1 1 0 0,-1 0-1 0 0,1 0 0 0 0,0 1 1 0 0,-1-1-1 0 0,0 1 0 0 0,0 0 1 0 0,0 1-1 0 0,0-1 1 0 0,-1 1-1 0 0,0 0 0 0 0,0 0 1 0 0,0 1-39 0 0,-2-1 63 0 0,-2-1-1 0 0,1 1 1 0 0,0-1 0 0 0,-1 1 0 0 0,0 0 0 0 0,0-1 0 0 0,0 1 0 0 0,-1 0 0 0 0,0-1 0 0 0,0 1 0 0 0,0-1 0 0 0,0 1 0 0 0,0-1-1 0 0,-1 0 1 0 0,0 1 0 0 0,0-1 0 0 0,0 0 0 0 0,-1 0 0 0 0,1 0 0 0 0,-1 0 0 0 0,0-1 0 0 0,0 1 0 0 0,0-1 0 0 0,-1 0 0 0 0,1 0-1 0 0,-1 0 1 0 0,0 0 0 0 0,1-1 0 0 0,-1 1 0 0 0,-1-1 0 0 0,1 0 0 0 0,0 0 0 0 0,0 0 0 0 0,-1-1 0 0 0,-2 1-63 0 0,-14 13 25 0 0,-34 22 68 0 0,40-30-101 0 0,1 1 0 0 0,0 1 0 0 0,1 0 0 0 0,0 1 0 0 0,0 1 0 0 0,1 0 0 0 0,0 0 0 0 0,1 1 0 0 0,1 1 0 0 0,0 0 0 0 0,0 0 0 0 0,1 1 0 0 0,1 0 0 0 0,0 2 8 0 0,7-11-8 0 0,0 0-1 0 0,0 0 1 0 0,1 0 0 0 0,-1 0-1 0 0,1 1 1 0 0,0-1 0 0 0,1 0-1 0 0,0 0 1 0 0,-1 0-1 0 0,1 0 1 0 0,1 0 0 0 0,-1 0-1 0 0,1 0 1 0 0,0 0 0 0 0,0 0-1 0 0,1-1 1 0 0,-1 1 0 0 0,1-1-1 0 0,0 0 1 0 0,0 1 0 0 0,0-1-1 0 0,1-1 1 0 0,-1 1-1 0 0,1 0 1 0 0,0-1 0 0 0,0 0-1 0 0,1 0 9 0 0,131 79 801 0 0,-102-65-750 0 0,-4 1 852 0 0,-12-6-4189 0 0,-5-5-7482 0 0,-11-5 5668 0 0</inkml:trace>
  <inkml:trace contextRef="#ctx0" brushRef="#br0" timeOffset="4572.312">3856 1090 15787 0 0,'0'0'945'0'0,"0"0"-1520"0"0,0 0-276 0 0,0 0 260 0 0,0 0 466 0 0,0 0 400 0 0,0 0 130 0 0,0 0 36 0 0,0 0 58 0 0,0 0 36 0 0,3 26-12 0 0,15 186 900 0 0,-9-148-1513 0 0,39-92-1503 0 0,-36 14 1091 0 0,-1-1 0 0 0,-1-1 1 0 0,-1 0-1 0 0,0-1 1 0 0,-1 1-1 0 0,0-2 1 0 0,-2 1-1 0 0,0-1 0 0 0,-1 0 1 0 0,0-4 501 0 0,5 37 4562 0 0,11 51-3597 0 0,-20-62-794 0 0,-1 2-136 0 0,1 1-1 0 0,0 0 0 0 0,0-1 0 0 0,0 1 0 0 0,1-1 0 0 0,0 1 0 0 0,0-1 0 0 0,1 0 0 0 0,0 0 0 0 0,0 0 0 0 0,0 0 0 0 0,1 0 0 0 0,0-1 0 0 0,0 0 1 0 0,0 0-1 0 0,1 0 0 0 0,0 0 0 0 0,0 0 0 0 0,0-1 0 0 0,0 0 0 0 0,1 0 0 0 0,-1-1 0 0 0,1 1 0 0 0,0-1 0 0 0,0 0 0 0 0,0-1 0 0 0,1 0 0 0 0,-1 0 1 0 0,1 0-1 0 0,-1 0 0 0 0,6-1-34 0 0,-7-1-7 0 0,0 0 1 0 0,0-1 0 0 0,0 0-1 0 0,0 0 1 0 0,0 0 0 0 0,0-1-1 0 0,0 1 1 0 0,-1-1-1 0 0,1 0 1 0 0,0-1 0 0 0,-1 1-1 0 0,0-1 1 0 0,1 0 0 0 0,-1 0-1 0 0,0 0 1 0 0,0-1 0 0 0,-1 1-1 0 0,1-1 1 0 0,-1 0 0 0 0,0 0-1 0 0,0 0 1 0 0,0-1 0 0 0,-1 1-1 0 0,1-1 1 0 0,-1 1-1 0 0,0-1 1 0 0,0 0 0 0 0,-1 0-1 0 0,1 0 1 0 0,-1 0 0 0 0,0 0-1 0 0,0 0 1 0 0,-1 0 0 0 0,0 0-1 0 0,0 0 1 0 0,0 0 0 0 0,0 0-1 0 0,-1 0 1 0 0,0 0 0 0 0,0 0-1 0 0,0 0 1 0 0,-1 0-1 0 0,1 0 1 0 0,-1 0 0 0 0,0 1-1 0 0,-1-1 1 0 0,1 1 0 0 0,-1-1-1 0 0,0 1 1 0 0,0 0 0 0 0,-3-3 6 0 0,0-2 239 0 0,0 1-1 0 0,0 0 1 0 0,-1 0 0 0 0,0 1 0 0 0,-1 0 0 0 0,0 0 0 0 0,0 1 0 0 0,0 0 0 0 0,-1 0 0 0 0,1 1 0 0 0,-1 0 0 0 0,-4-1-239 0 0,86-4 420 0 0,138-23-482 0 0,-167 23-3817 0 0,1 0-3992 0 0,-37 9 5960 0 0,-3-1-6076 0 0</inkml:trace>
  <inkml:trace contextRef="#ctx0" brushRef="#br0" timeOffset="5168.75">156 18 7794 0 0,'0'0'560'0'0,"0"0"-91"0"0,0 0-31 0 0,0 0-157 0 0,0 0-250 0 0,0 0-234 0 0,0 0-56 0 0,0 0 115 0 0,0 0 223 0 0,0 0 272 0 0,0 0 177 0 0,0 0 111 0 0,-15 27 51 0 0,-46 86-4 0 0,41-6 688 0 0,17 491 1125 0 0,-8 179-3235 0 0,-9-619 370 0 0,7-91-2520 0 0,3-15-3375 0 0,8-41 3404 0 0,2-3 150 0 0</inkml:trace>
  <inkml:trace contextRef="#ctx0" brushRef="#br0" timeOffset="6255.296">191 35 12771 0 0,'0'0'-206'0'0,"30"-6"-171"0"0,198-23-11 0 0,484 44 68 0 0,338 65 320 0 0,-456-29 180 0 0,14-1 4 0 0,1178 66 2179 0 0,-1718-106-1624 0 0,-67-10-701 0 0,0 1-1 0 0,0-1 1 0 0,0 1-1 0 0,0 0 1 0 0,0 0 0 0 0,0 0-1 0 0,0 0 1 0 0,0 0 0 0 0,0 0-1 0 0,0 0 1 0 0,-1 0-1 0 0,1 0 1 0 0,0 0 0 0 0,-1 0-1 0 0,1 0 1 0 0,-1 1-1 0 0,1-1 1 0 0,-1 0 0 0 0,1 0-1 0 0,-1 1 1 0 0,0-1 0 0 0,0 0-1 0 0,0 1 1 0 0,1-1-1 0 0,-1 0 1 0 0,-1 0 0 0 0,1 1-1 0 0,0-1 1 0 0,0 0-1 0 0,0 1 1 0 0,-1-1 0 0 0,1 0-1 0 0,-1 0 1 0 0,1 1 0 0 0,-1-1-1 0 0,1 0 1 0 0,-1 0-1 0 0,0 0 1 0 0,1 0 0 0 0,-1 0-1 0 0,0 0 1 0 0,0 0 0 0 0,0 0-1 0 0,0 0 1 0 0,0 0-1 0 0,0 0 1 0 0,0 0 0 0 0,0-1-38 0 0,-34 63 217 0 0,3 0 1 0 0,2 2 0 0 0,4 1-1 0 0,2 1 1 0 0,4 2-1 0 0,2 0 1 0 0,3 0 0 0 0,4 2-1 0 0,2-1 1 0 0,2 57-218 0 0,-20 258-478 0 0,27-258-2947 0 0,6-2-4836 0 0,-2-88 1497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07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134 1 0 0 0,'0'39'0'0'0,"7"24"382"0"0,-2 1 1 0 0,-4-1-1 0 0,-2 1 1 0 0,-3-1-1 0 0,-2 0 1 0 0,-4 2-383 0 0,5-23 24 0 0,-25 204 94 0 0,-10 72 304 0 0,3 285-422 0 0,29-128 2443 0 0,11 400-1878 0 0,-12-482-1644 0 0,9-399-3605 0 0,0 2 4580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10.66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709 85 0 0 0,'2'-2'31'0'0,"-1"1"0"0"0,1 0 1 0 0,-1-1-1 0 0,1 0 0 0 0,-1 1 0 0 0,0-1 1 0 0,0 0-1 0 0,0 0 0 0 0,0 1 0 0 0,0-1 1 0 0,0 0-1 0 0,-1 0 0 0 0,1 0 0 0 0,0 0 0 0 0,-1 0 1 0 0,0 0-1 0 0,1 0 0 0 0,-1 0 0 0 0,0 0 1 0 0,0-1-1 0 0,0 1 0 0 0,0 0 0 0 0,-1 0 1 0 0,1 0-1 0 0,0 0 0 0 0,-1 0 0 0 0,0 0 1 0 0,1 0-1 0 0,-1 0 0 0 0,0 0 0 0 0,0 1 0 0 0,0-1 1 0 0,0 0-1 0 0,0 0 0 0 0,-1 1 0 0 0,1-1 1 0 0,0 1-1 0 0,-1-1 0 0 0,0 1 0 0 0,1-1 1 0 0,-1 1-1 0 0,1 0 0 0 0,-1 0 0 0 0,0 0 0 0 0,0 0 1 0 0,0 0-1 0 0,0 0 0 0 0,0 1 0 0 0,0-1 1 0 0,0 0-1 0 0,0 1 0 0 0,0 0 0 0 0,0-1 1 0 0,0 1-1 0 0,0 0 0 0 0,0 0 0 0 0,0 0 0 0 0,0 0 1 0 0,0 1-1 0 0,0-1 0 0 0,0 1 0 0 0,-2 0-31 0 0,-40 49-1844 0 0,81-45 1752 0 0,4-4 161 0 0,-61-22 3412 0 0,3 15-3249 0 0,0 2-1 0 0,0 0 1 0 0,-1 0 0 0 0,0 2-1 0 0,1 0 1 0 0,-1 1 0 0 0,0 1-1 0 0,0 1 1 0 0,0 0 0 0 0,0 1-1 0 0,1 1 1 0 0,-1 1 0 0 0,1 1-1 0 0,0 0 1 0 0,0 1 0 0 0,0 0-1 0 0,1 2-231 0 0,-10-1-15 0 0,0 1-1 0 0,1 1 1 0 0,0 2-1 0 0,0 0 1 0 0,2 2-1 0 0,-1 0 1 0 0,2 2-1 0 0,0 0 1 0 0,0 1-1 0 0,2 2 0 0 0,0 0 1 0 0,1 1-1 0 0,1 1 1 0 0,-7 10 15 0 0,21-22-93 0 0,1 0 1 0 0,-1 0-1 0 0,2 0 1 0 0,-1 0-1 0 0,1 1 1 0 0,1-1-1 0 0,-1 1 1 0 0,1-1-1 0 0,1 1 1 0 0,0-1-1 0 0,0 1 0 0 0,0 0 1 0 0,1-1-1 0 0,1 1 1 0 0,-1-1-1 0 0,1 1 1 0 0,1-1-1 0 0,0 0 1 0 0,0 0-1 0 0,2 5 93 0 0,-3-9-127 0 0,1 1 0 0 0,-1-1 0 0 0,1 0 0 0 0,-1 0 1 0 0,1 0-1 0 0,0 0 0 0 0,1-1 0 0 0,-1 1 0 0 0,0-1 0 0 0,1 0 0 0 0,0 1 0 0 0,0-2 0 0 0,0 1 0 0 0,0 0 0 0 0,0-1 0 0 0,1 0 0 0 0,-1 0 1 0 0,1 0-1 0 0,0-1 0 0 0,-1 1 0 0 0,1-1 0 0 0,0 0 0 0 0,0-1 0 0 0,-1 1 0 0 0,1-1 0 0 0,0 0 0 0 0,0 0 0 0 0,0 0 0 0 0,0-1 0 0 0,0 1 0 0 0,-1-1 1 0 0,1-1-1 0 0,0 1 0 0 0,-1-1 0 0 0,1 1 0 0 0,2-3 127 0 0,41-18-851 0 0,-33 14 851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11.66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60 32 0 0 0,'0'0'165'0'0,"-4"-2"608"0"0,-13-9 530 0 0,0-8 3962 0 0,28 526-2829 0 0,-30 471-2056 0 0,24 247 938 0 0,-10-1171-1161 0 0,-1-7-3195 0 0,6-51-2534 0 0,-2-2 3291 0 0,-3-10 1394 0 0,5 8 868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12.12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26 1 3017 0 0,'0'0'126'0'0,"0"0"12"0"0,0 0 180 0 0,0 0 19 0 0,0 0-152 0 0,0 0-265 0 0,0 0-260 0 0,0 0-134 0 0,0 0-31 0 0,0 0 62 0 0,0 0 171 0 0,0 0 232 0 0,0 0 275 0 0,-3 1 265 0 0,0 6-257 0 0,-1-1 0 0 0,1 0 0 0 0,1 1 0 0 0,0 0 0 0 0,-1-1-1 0 0,2 1 1 0 0,-1 0 0 0 0,1 0 0 0 0,0 0 0 0 0,1 0 0 0 0,0 0 0 0 0,0 0 0 0 0,0 0 0 0 0,1 1 0 0 0,0-1 0 0 0,1 4-243 0 0,0 21 535 0 0,17 1300 2447 0 0,-10-325-2794 0 0,1-577-3330 0 0,-7-386-1247 0 0,-2-34 1626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13.93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0 0 0 0,'0'0'0'0'0,"0"0"0"0"0,0 0 0 0 0,0 0 0 0 0,0 0 0 0 0,0 0 0 0 0,0 0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14.187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88 1 0 0 0,'-12'-1'0'0'0,"-62"8"0"0"0,73-5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15.22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2530 1 0 0 0,'0'0'603'0'0,"0"0"-124"0"0,0 0-71 0 0,0 0-126 0 0,0 0-302 0 0,0 0-273 0 0,0 0-140 0 0,0 0-29 0 0,0 0 106 0 0,-17 3 177 0 0,-135 33 150 0 0,77-19 38 0 0,1 3 0 0 0,0 4 0 0 0,2 3 0 0 0,1 3-1 0 0,-2 5-8 0 0,-36 13 47 0 0,-782 320-138 0 0,666-269 91 0 0,-4-9 0 0 0,-32-1 0 0 0,65-19 0 0 0,195-69 0 0 0,0-1 0 0 0,0 1 0 0 0,1-1 0 0 0,-1 1 0 0 0,0 0 0 0 0,1 0 0 0 0,-1-1 0 0 0,0 1 0 0 0,1 0 0 0 0,-1 0 0 0 0,1 0 0 0 0,0-1 0 0 0,-1 1 0 0 0,1 0 0 0 0,-1 0 0 0 0,1 0 0 0 0,0 0 0 0 0,0 0 0 0 0,0 0 0 0 0,0 0 0 0 0,-1 0 0 0 0,1 0 0 0 0,0 0 0 0 0,1 0 0 0 0,-1 0 0 0 0,0 0 0 0 0,0 0 0 0 0,0 0 0 0 0,0 0 0 0 0,1 0 0 0 0,-1 0 0 0 0,1-1 0 0 0,-1 1 0 0 0,0 0 0 0 0,1 0 0 0 0,-1 0 0 0 0,1 0 0 0 0,0-1 0 0 0,-1 1 0 0 0,1 0 0 0 0,0-1 0 0 0,-1 1 0 0 0,1 0 0 0 0,0-1 0 0 0,0 1 0 0 0,0-1 0 0 0,0 1 0 0 0,-1-1 0 0 0,1 1 0 0 0,0-1 0 0 0,1 1 0 0 0,1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1:10.19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18 0 14003 0 0,'0'0'0'0'0,"0"0"-352"0"0,0 0-430 0 0,0 0 30 0 0,0 0-137 0 0,0 0 183 0 0,0 0 246 0 0,0 0 95 0 0,0 0 194 0 0,0 0 107 0 0,0 0 25 0 0,-4 40 29 0 0,0 11-29 0 0,1 12 30 0 0,0 6-10 0 0,1 3 96 0 0,1 2 95 0 0,1 4 26 0 0,2 3 59 0 0,0 6 122 0 0,2 7-95 0 0,0 8 37 0 0,1 9-46 0 0,1 10-176 0 0,1 9 10 0 0,1 11-81 0 0,1 9-5 0 0,1 9 5 0 0,2 10-43 0 0,0 8-6 0 0,2 8 27 0 0,-1 8 0 0 0,1 7 94 0 0,0 5-44 0 0,-1 5 37 0 0,-2 4 67 0 0,1 3 66 0 0,-2 3 154 0 0,0 3 76 0 0,-1 3 67 0 0,1 1-71 0 0,-2 3-27 0 0,2 2-58 0 0,-1 2-120 0 0,0 1-1 0 0,1 1-10 0 0,1 1-50 0 0,2 2-6 0 0,1 0-2 0 0,2 2-48 0 0,1 0 41 0 0,2 0-6 0 0,1-2-26 0 0,1-1-1 0 0,2-4-47 0 0,2-5-16 0 0,0-5-37 0 0,0-8-58 0 0,1-8-5 0 0,-2-8-60 0 0,1-8-6 0 0,-1-8-12 0 0,-1-7 19 0 0,1-7 12 0 0,-2-6 44 0 0,-1-6-10 0 0,-1-5 52 0 0,-2-6 25 0 0,-1-5-14 0 0,0-4 9 0 0,-1-5-49 0 0,-1-4 4 0 0,0-5 6 0 0,1-4 33 0 0,1-6-19 0 0,1-4-57 0 0,1-6 55 0 0,1-5-39 0 0,1-4 39 0 0,1-5 7 0 0,0-6-56 0 0,0-6-29 0 0,1-7-69 0 0,0-7-88 0 0,0-8-94 0 0,0-8-234 0 0,0-8-364 0 0,-1-9-327 0 0,0-8-605 0 0,-2-9-393 0 0,0-8-141 0 0,-1-10-289 0 0,-2-9 637 0 0,-3-5 279 0 0,-4 1 1981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15.72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67 1 1712 0 0,'0'0'-609'0'0,"0"0"15"0"0,1 13 182 0 0,2 237 2038 0 0,-11 1-1 0 0,-16 47-1625 0 0,-10 264 270 0 0,32-511-295 0 0,0-28-16 0 0,1 0 0 0 0,1 1 0 0 0,1-1 0 0 0,1 0 0 0 0,1 0 0 0 0,1 0 0 0 0,6 17 41 0 0,24-95-3306 0 0,-29 39 3306 0 0,-2 3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16.07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2 209 0 0 0,'0'0'260'0'0,"0"0"531"0"0,-1-30 261 0 0,1-141 732 0 0,0 172-1785 0 0,0 1 0 0 0,1-1 0 0 0,-1 0-1 0 0,1 1 1 0 0,0-1 0 0 0,-1 0 0 0 0,1 0-1 0 0,0 1 1 0 0,0-1 0 0 0,0 0-1 0 0,0 0 1 0 0,0 0 0 0 0,0 0 0 0 0,0 0-1 0 0,0 0 1 0 0,0 0 0 0 0,0 0 0 0 0,1-1-1 0 0,-1 1 1 0 0,0 0 0 0 0,1-1-1 0 0,-1 1 1 0 0,0-1 0 0 0,1 1 0 0 0,-1-1-1 0 0,1 0 1 0 0,-1 1 0 0 0,0-1 0 0 0,1 0-1 0 0,-1 0 1 0 0,1 0 0 0 0,-1 0-1 0 0,1 0 1 0 0,-1-1 0 0 0,1 1 0 0 0,-1 0-1 0 0,0-1 1 0 0,1 1 0 0 0,-1-1 0 0 0,0 1-1 0 0,1-1 1 0 0,-1 0 0 0 0,0 1-1 0 0,1-1 1 0 0,-1 0 0 0 0,0 0 0 0 0,0 0-1 0 0,0 0 1 0 0,0 0 0 0 0,0 0 0 0 0,0 0-1 0 0,0-1 1 0 0,0 1 0 0 0,-1 0-1 0 0,1 0 1 0 0,0-1 0 0 0,-1 1 0 0 0,1 0-1 0 0,-1-1 1 0 0,1 1 0 0 0,-1-1 0 0 0,0 1-1 0 0,0 0 1 0 0,1-1 0 0 0,-1 1-1 0 0,0-1 2 0 0,15 46 443 0 0,-2 1 0 0 0,-2 0 0 0 0,-1 1 0 0 0,-3 0 0 0 0,-2 0-1 0 0,-1 0 1 0 0,-3 1 0 0 0,-2 0 0 0 0,-2 10-443 0 0,2 25 169 0 0,1 274-473 0 0,0-356 1580 0 0,0 0 226 0 0,0 0-195 0 0,0 0-289 0 0,47-284-7118 0 0,-46 273 6017 0 0,-1 0-1 0 0,0 0 0 0 0,0 0 0 0 0,-1 0 0 0 0,0 1 0 0 0,-1-1 1 0 0,0 0-1 0 0,-1 1 0 0 0,0-1 0 0 0,-1 1 0 0 0,0 0 0 0 0,-1 0 1 0 0,0 0-1 0 0,-4-6 84 0 0,6 14-2045 0 0,1 2-1394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17.057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136 193 0 0 0,'-7'-18'523'0'0,"-20"-57"328"0"0,-40-24 8800 0 0,67 98-9675 0 0,0 1-373 0 0,0 42-1254 0 0,0 48 2433 0 0,-2 86-540 0 0,8 0-1 0 0,7 0 1 0 0,13 31-242 0 0,-13-161-172 0 0,-14-58 3863 0 0,3-18-3767 0 0,-1 10-132 0 0,-1-46-1060 0 0,-24-417-2577 0 0,-45 188 8390 0 0,69 294-5096 0 0,17 43-1556 0 0,-6-21 2494 0 0,14 54 57 0 0,-4 1 1 0 0,-2 2 0 0 0,-4 0-1 0 0,0 33-444 0 0,-9-71 63 0 0,43 434-2292 0 0,-40-352-2562 0 0,-6-100 2147 0 0,0-10-389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18.357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87 325 584 0 0,'0'0'495'0'0,"0"0"193"0"0,0 0 210 0 0,0 0 92 0 0,0 0-25 0 0,0 0-40 0 0,0 0-26 0 0,-8-28 40 0 0,-41-135 1036 0 0,20 29 4586 0 0,38 177-10170 0 0,20 137 3464 0 0,-20 455-77 0 0,-3-594 319 0 0,-6-40 667 0 0,0-1 328 0 0,0-27 1230 0 0,41-442-3933 0 0,-40 376 1379 0 0,-1-77 770 0 0,-4 108-5529 0 0,38 269 4540 0 0,-26-69-4056 0 0,-6-91-457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21.511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33 1 24 0 0,'0'0'27'0'0,"0"0"-51"0"0,0 8 1 0 0,-15 301 412 0 0,-3 652-669 0 0,21-296 167 0 0,6-582 113 0 0,-6-57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32.10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34 11090 0 0,'0'0'514'0'0,"0"0"10"0"0,0 0-39 0 0,0 0-303 0 0,0 0-402 0 0,0 0-436 0 0,0 0-199 0 0,0 0 117 0 0,0 0 237 0 0,0 0 314 0 0,0 0 175 0 0,6-3 41 0 0,214-19 2276 0 0,440 13-1546 0 0,-158 54 332 0 0,-453-43-52 0 0,-90 0 217 0 0,0 1-3473 0 0,-41 10-10387 0 0,77-11 11320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32.597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11 2 16724 0 0,'0'0'-224'0'0,"0"0"65"0"0,0 0-65 0 0,0 0-411 0 0,0 0-356 0 0,0 0-88 0 0,0 0 107 0 0,0 0 364 0 0,0 0 268 0 0,0 0 89 0 0,-10-2-48 0 0,26 9 102 0 0,138 59 1289 0 0,-19 50-222 0 0,33 84-281 0 0,-142-147-415 0 0,-3 1-1 0 0,-2 2 1 0 0,-2-1 0 0 0,-2 2-1 0 0,-4 0 1 0 0,-1 1-1 0 0,2 47-173 0 0,-13-95 27 0 0,26 139 67 0 0,-96-112 1184 0 0,-200 83-3718 0 0,119 7-7652 0 0,130-104 6714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46.3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97 185 568 0 0,'0'0'1039'0'0,"0"0"-276"0"0,0 0 132 0 0,0 0 90 0 0,0 0-110 0 0,0 0-209 0 0,0 0-226 0 0,0 0-127 0 0,0 0-70 0 0,0 0-75 0 0,0 0-49 0 0,-16-7-45 0 0,-48-24-31 0 0,48 24-4 0 0,35 139 3504 0 0,-4-52-3219 0 0,19 285-464 0 0,-34-346 2082 0 0,-10-56-28 0 0,7 26-2965 0 0,-27-327 436 0 0,29 284-384 0 0,30 80 1180 0 0,28 53 196 0 0,34 27-540 0 0,-88-106 148 0 0,1-1-1 0 0,-1 0 1 0 0,1 0 0 0 0,-1 0 0 0 0,0 0 0 0 0,1-1 0 0 0,-1 1-1 0 0,0-1 1 0 0,0 0 0 0 0,0 0 0 0 0,0 0 0 0 0,-1 0 0 0 0,1 0 0 0 0,0-1-1 0 0,-1 0 1 0 0,0 1 0 0 0,1-1 0 0 0,-1 0 0 0 0,0 0 0 0 0,0 0-1 0 0,-1 0 1 0 0,1 0 0 0 0,-1 0 0 0 0,1-1 0 0 0,-1 1 0 0 0,0 0-1 0 0,-1-1 1 0 0,1 1 0 0 0,0-1 0 0 0,-1 0 15 0 0,7-13-261 0 0,-3 9 187 0 0,21-36-77 0 0,-2-2-1 0 0,-3 0 1 0 0,-1-1 0 0 0,-3-1 0 0 0,-1-1 0 0 0,-3-1-1 0 0,3-27 152 0 0,13 195 2506 0 0,23 175-2455 0 0,-35-268-1904 0 0,25-23-8519 0 0,-34-5 9346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46.7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78 12051 0 0,'0'0'340'0'0,"0"0"-71"0"0,0 0-25 0 0,0 0-211 0 0,0 0-262 0 0,0 0-139 0 0,0 0 11 0 0,0 0 145 0 0,0 0 168 0 0,0 0 66 0 0,4 31-44 0 0,12 97-33 0 0,39 20-219 0 0,-48-136 239 0 0,0 0-1 0 0,0 0 0 0 0,1-1 0 0 0,1 0 0 0 0,0 0 0 0 0,0-1 0 0 0,1 0 0 0 0,1-1 1 0 0,-1 0-1 0 0,2 0 0 0 0,6 3 36 0 0,-13-9 27 0 0,-1-1 0 0 0,0 0 0 0 0,1 1 0 0 0,-1-2 1 0 0,1 1-1 0 0,0-1 0 0 0,-1 1 0 0 0,1-1 0 0 0,0-1 0 0 0,0 1 0 0 0,0-1 1 0 0,0 1-1 0 0,0-1 0 0 0,-1-1 0 0 0,1 1 0 0 0,0-1 0 0 0,0 0 1 0 0,0 0-1 0 0,0 0 0 0 0,-1-1 0 0 0,1 1 0 0 0,-1-1 0 0 0,1 0 0 0 0,-1-1 1 0 0,0 1-1 0 0,0-1 0 0 0,0 0 0 0 0,0 0 0 0 0,0 0 0 0 0,0 0 1 0 0,-1-1-1 0 0,0 1 0 0 0,3-5-27 0 0,3-6 153 0 0,-1 0 0 0 0,0 0 0 0 0,-1-1 0 0 0,-1 0 0 0 0,-1 0 1 0 0,0-1-1 0 0,0 1 0 0 0,-2-1 0 0 0,0 0 0 0 0,-1 0 0 0 0,0 0 0 0 0,-2-1 0 0 0,0 1 1 0 0,0 0-1 0 0,-2 0 0 0 0,0-2-153 0 0,-57-123 1180 0 0,-6 63-2084 0 0,65 78-167 0 0,0 0-643 0 0,0 0-461 0 0,2 3-3802 0 0,6 4 3652 0 0,-8-7 1807 0 0,4 3-328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12:47.9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622 1943 3625 0 0,'0'0'1785'0'0,"0"0"-794"0"0,0 0-56 0 0,0 0 97 0 0,0 0-126 0 0,0 0-273 0 0,0 0-292 0 0,0 0-177 0 0,0 0-95 0 0,0 0-62 0 0,0 0-62 0 0,0 0-58 0 0,-7-5-62 0 0,-24-15-47 0 0,-16 49-426 0 0,25 1 874 0 0,1 2 1 0 0,2 0-1 0 0,1 1 0 0 0,2 1 0 0 0,1 1 0 0 0,1 0 0 0 0,2 1 0 0 0,2 0 0 0 0,-4 26-226 0 0,-12 171-28 0 0,27-228 15 0 0,-1 0-1 0 0,1-1 0 0 0,0 1 0 0 0,1-1 1 0 0,-1 1-1 0 0,1-1 0 0 0,-1 1 0 0 0,1-1 1 0 0,1 0-1 0 0,-1 0 0 0 0,1 0 0 0 0,-1 0 1 0 0,1 0-1 0 0,0-1 0 0 0,0 1 1 0 0,1-1-1 0 0,-1 0 0 0 0,1 0 0 0 0,0 0 1 0 0,-1 0-1 0 0,1-1 0 0 0,0 0 0 0 0,1 0 1 0 0,-1 0-1 0 0,0 0 0 0 0,1 0 0 0 0,-1-1 1 0 0,1 0-1 0 0,-1 0 0 0 0,1 0 0 0 0,2 0 14 0 0,3 1-25 0 0,1-1 1 0 0,0 1-1 0 0,-1-2 0 0 0,1 0 0 0 0,0 0 0 0 0,0-1 0 0 0,-1 0 0 0 0,1-1 0 0 0,-1 0 1 0 0,1-1-1 0 0,-1 0 0 0 0,0 0 0 0 0,3-3 25 0 0,2-2-46 0 0,0-2 0 0 0,-1 0 0 0 0,-1 0 1 0 0,1-1-1 0 0,-2-1 0 0 0,0 0 0 0 0,0-1 0 0 0,-1-1 1 0 0,0 1-1 0 0,-2-2 0 0 0,1 1 0 0 0,-2-1 0 0 0,0-1 1 0 0,-1 1-1 0 0,0-1 0 0 0,-1-1 0 0 0,0-2 46 0 0,-3-34-716 0 0,-12 2-4674 0 0,5 33 2331 0 0,2 9 2470 0 0</inkml:trace>
  <inkml:trace contextRef="#ctx0" brushRef="#br0" timeOffset="605.103">779 1925 7818 0 0,'0'0'1073'0'0,"0"0"-430"0"0,0 0-212 0 0,0 0-147 0 0,0 0-68 0 0,0 0-16 0 0,0 0 13 0 0,0 0 81 0 0,0 0 16 0 0,0 0-43 0 0,0 0-68 0 0,3 31-46 0 0,14 213 198 0 0,-44 74 285 0 0,28-405 1497 0 0,-1-20-3042 0 0,20-308 119 0 0,-11 405 480 0 0,15 34 666 0 0,21 42 167 0 0,140 304-234 0 0,-197-350 2926 0 0,-50-3-3075 0 0,48-14 145 0 0,-190 24-1616 0 0,203-27-377 0 0,1 0-801 0 0,7-2-4394 0 0,11-3 4117 0 0,-14 5 1549 0 0,4-3-309 0 0</inkml:trace>
  <inkml:trace contextRef="#ctx0" brushRef="#br0" timeOffset="1047.148">1125 1852 11731 0 0,'0'0'1448'0'0,"0"0"-864"0"0,0 0-87 0 0,0 0 18 0 0,0 0-272 0 0,0 0-459 0 0,0 0-570 0 0,0 0-258 0 0,0 0 109 0 0,0 0 314 0 0,0 0 429 0 0,0 0 233 0 0,0 0 24 0 0,0 20-35 0 0,17 147-4 0 0,64 110 691 0 0,-64-250-840 0 0,-6-23 2706 0 0,-11-37-36 0 0,0 27-2460 0 0,-1-64-570 0 0,3-1 0 0 0,3 0 0 0 0,3 1-1 0 0,3 0 1 0 0,4 1 0 0 0,2 0 0 0 0,6-8 483 0 0,43-49-1328 0 0,-62 136-7596 0 0,-9 29 5526 0 0,2-29 3233 0 0</inkml:trace>
  <inkml:trace contextRef="#ctx0" brushRef="#br0" timeOffset="1305.787">1224 2089 9994 0 0,'0'0'524'0'0,"0"0"-393"0"0,0 0-175 0 0,0 0 83 0 0,0 0 165 0 0,0 0 110 0 0,0 0 84 0 0,0 0-103 0 0,0 0-119 0 0,0 0-75 0 0,0 0-41 0 0,27 14-21 0 0,131 68 2 0 0,-26-25-204 0 0,-131-56 1863 0 0,0-1-4122 0 0,-1 0-6856 0 0,0-1 7730 0 0,0 1 1552 0 0,0-1-569 0 0</inkml:trace>
  <inkml:trace contextRef="#ctx0" brushRef="#br0" timeOffset="-3256.076">1887 2437 0 0 0,'0'0'340'0'0,"0"0"767"0"0,0 0 212 0 0,0 0-189 0 0,-22-26-336 0 0,-90-113 268 0 0,112 139-1027 0 0,1 0 0 0 0,-1 0 1 0 0,1-1-1 0 0,-1 1 0 0 0,1 0 0 0 0,-1 0 0 0 0,1 0 1 0 0,-1 0-1 0 0,1-1 0 0 0,-1 1 0 0 0,1 0 0 0 0,-1 0 1 0 0,0-1-1 0 0,1 1 0 0 0,-1 0 0 0 0,1-1 0 0 0,-1 1 1 0 0,0 0-1 0 0,1-1 0 0 0,-1 1 0 0 0,0-1 1 0 0,0 1-1 0 0,1 0 0 0 0,-1-1 0 0 0,0 1 0 0 0,0-1 1 0 0,0 1-1 0 0,0-1 0 0 0,1 1 0 0 0,-1-1 0 0 0,0 1 1 0 0,0-1-1 0 0,0 1 0 0 0,0-1 0 0 0,0 1 0 0 0,0-1 1 0 0,0 1-1 0 0,0-1 0 0 0,0 1 0 0 0,-1-1 1 0 0,1 1-1 0 0,0-1 0 0 0,0 1 0 0 0,0-1 0 0 0,0 1 1 0 0,-1 0-1 0 0,1-1 0 0 0,0 1 0 0 0,-1-1 0 0 0,1 1 1 0 0,0 0-1 0 0,-1-1 0 0 0,1 1 0 0 0,0-1 0 0 0,-1 1 1 0 0,1 0-1 0 0,-1 0 0 0 0,1-1 0 0 0,0 1 0 0 0,-1 0-35 0 0,38 20 891 0 0,-14 4-682 0 0,-1 0 0 0 0,-1 1-1 0 0,-1 1 1 0 0,-2 1 0 0 0,-1 1 0 0 0,-1 1 0 0 0,1 3-209 0 0,27 46 84 0 0,47 61 63 0 0,6-4 0 0 0,6-5 0 0 0,5-4 0 0 0,6-5 0 0 0,107 87-147 0 0,243 237 26 0 0,-351-319 540 0 0,-123-121 1035 0 0,-49-11-5415 0 0,21-37-5597 0 0,37 39 9407 0 0</inkml:trace>
  <inkml:trace contextRef="#ctx0" brushRef="#br0" timeOffset="-2847.878">3183 3591 16684 0 0,'0'0'-266'0'0,"0"0"-91"0"0,0 0-51 0 0,0 0-258 0 0,0 0-118 0 0,0 0 37 0 0,0 0 150 0 0,0 0 266 0 0,0 0 135 0 0,0 0-41 0 0,0 0-169 0 0,0 0-117 0 0,0 0-50 0 0,18 25 75 0 0,98 142 29 0 0,-112-163 644 0 0,-1 0 1 0 0,0 0-1 0 0,0 0 1 0 0,0 1-1 0 0,0-1 0 0 0,-1 1 1 0 0,1-1-1 0 0,-1 1 0 0 0,-1 0 1 0 0,1 0-1 0 0,-1 0 1 0 0,1 0-1 0 0,-1 0 0 0 0,-1 0 1 0 0,1 0-1 0 0,-1 1 0 0 0,0-1 1 0 0,0 0-1 0 0,0 0 0 0 0,-1 0 1 0 0,0 0-1 0 0,0 1 1 0 0,0-1-1 0 0,-1 0 0 0 0,1-1 1 0 0,-1 1-1 0 0,-1 0 0 0 0,1 0 1 0 0,0-1-1 0 0,-1 1 1 0 0,0-1-1 0 0,0 0 0 0 0,-1 0 1 0 0,0 1-176 0 0,-50 38 1030 0 0,-90 95-468 0 0,133-113-2320 0 0,12-18-1665 0 0,3-2-3504 0 0,0-4 1854 0 0</inkml:trace>
  <inkml:trace contextRef="#ctx0" brushRef="#br0" timeOffset="-601.839">1660 490 10546 0 0,'0'0'2792'0'0,"0"0"-1780"0"0,0 0-529 0 0,0 0-251 0 0,0 0-460 0 0,0 0-238 0 0,0 0-70 0 0,0 0 140 0 0,0 0 275 0 0,0 0 106 0 0,0 0 23 0 0,9 26-13 0 0,64 179-86 0 0,52 98-2878 0 0,-151-343 4698 0 0,-148-276-1268 0 0,173 312-542 0 0,0 1 1 0 0,1-1-1 0 0,-1 0 1 0 0,1 0-1 0 0,0 0 0 0 0,0 0 1 0 0,0 0-1 0 0,0 0 1 0 0,1 0-1 0 0,0 0 0 0 0,-1 0 1 0 0,2 0-1 0 0,-1 0 1 0 0,0 1-1 0 0,1-1 0 0 0,-1 0 1 0 0,1 1-1 0 0,0-1 1 0 0,0 1-1 0 0,1 0 0 0 0,-1 0 1 0 0,1 0-1 0 0,-1 0 1 0 0,1 0-1 0 0,0 0 0 0 0,0 1 1 0 0,0-1-1 0 0,1 1 1 0 0,-1 0-1 0 0,0 0 0 0 0,1 0 1 0 0,0 0-1 0 0,-1 1 1 0 0,1-1-1 0 0,0 1 0 0 0,0 0 1 0 0,0 0-1 0 0,-1 1 1 0 0,1-1-1 0 0,0 1 1 0 0,0 0-1 0 0,0 0 0 0 0,0 0 1 0 0,0 0-1 0 0,0 1 1 0 0,2 0 80 0 0,3-4-9 0 0,0 1-1 0 0,1 1 1 0 0,-1-1 0 0 0,0 1 0 0 0,1 1 0 0 0,-1 0 0 0 0,1 0 0 0 0,-1 1 0 0 0,1 0 0 0 0,-1 1 0 0 0,0 0 0 0 0,0 0 0 0 0,0 1 0 0 0,0 0 0 0 0,0 1 0 0 0,0 0 0 0 0,-1 0 0 0 0,0 1 0 0 0,0 0 0 0 0,0 0 0 0 0,-1 1 0 0 0,1 0 0 0 0,-1 0 0 0 0,-1 1 0 0 0,1 0 0 0 0,-1 0 0 0 0,0 1 0 0 0,-1-1 0 0 0,0 1 0 0 0,0 0 0 0 0,-1 1 0 0 0,1-1 0 0 0,-2 1 0 0 0,0 0 0 0 0,0 0 0 0 0,0 0 0 0 0,-1 0 0 0 0,1 8 9 0 0,-3 7 338 0 0,0 0-1 0 0,-2 0 1 0 0,-1 0 0 0 0,-1 0-1 0 0,0 0 1 0 0,-2-1 0 0 0,-1 1-1 0 0,-1-1 1 0 0,-1-1 0 0 0,-1 0 0 0 0,0 0-1 0 0,-2-1 1 0 0,-1 0 0 0 0,0-1-1 0 0,-2-1 1 0 0,0 0 0 0 0,-1-1 0 0 0,-1 0-338 0 0,-159 141 1034 0 0,-11-27-7023 0 0,177-127-948 0 0,8-5 4364 0 0</inkml:trace>
  <inkml:trace contextRef="#ctx0" brushRef="#br0" timeOffset="1651.594">1539 1610 13651 0 0,'0'0'95'0'0,"0"0"-95"0"0,0 0-18 0 0,0 0-74 0 0,0 0-49 0 0,0 0-24 0 0,0 0 4 0 0,0 0 68 0 0,-3 31 44 0 0,-7 99-31 0 0,35 123-747 0 0,-22-229 760 0 0,35 89-745 0 0,-32-110 978 0 0,1 0-1 0 0,0-1 1 0 0,1 0 0 0 0,-1-1-1 0 0,0 0 1 0 0,0 0 0 0 0,1 0-1 0 0,-1-1 1 0 0,0 0 0 0 0,1 0-1 0 0,-1-1 1 0 0,0 0 0 0 0,1 0-1 0 0,-1-1 1 0 0,0 0 0 0 0,0 0-1 0 0,0 0 1 0 0,-1-1 0 0 0,1 0 0 0 0,0-1-1 0 0,-1 0 1 0 0,3-1-166 0 0,150-112 608 0 0,-183 75-14590 0 0,17 38 12470 0 0</inkml:trace>
  <inkml:trace contextRef="#ctx0" brushRef="#br0" timeOffset="1900.775">1578 1897 12787 0 0,'0'0'981'0'0,"0"0"-259"0"0,0 0-95 0 0,0 0-294 0 0,0 0-458 0 0,0 0-408 0 0,0 0-97 0 0,0 0 128 0 0,0 0 274 0 0,0 0 262 0 0,0 0 44 0 0,0 0-14 0 0,15-7-10 0 0,122-75-349 0 0,-105 58-611 0 0,22-18-2258 0 0,-32 11-5138 0 0,-22 27 7307 0 0</inkml:trace>
  <inkml:trace contextRef="#ctx0" brushRef="#br0" timeOffset="2072.254">1333 1718 11859 0 0,'0'0'1341'0'0,"0"0"-254"0"0,0 0-59 0 0,0 0-289 0 0,0 0-676 0 0,0 0-453 0 0,0 0-158 0 0,0 0 135 0 0,0 0 313 0 0,0 0 153 0 0,0 0-4 0 0,31-24-51 0 0,95-74-52 0 0,41-15-2127 0 0,-75 62-4726 0 0,-62 35 3430 0 0,-13 6 1330 0 0</inkml:trace>
  <inkml:trace contextRef="#ctx0" brushRef="#br0" timeOffset="2785.755">2037 88 5417 0 0,'0'0'-11'0'0,"0"0"129"0"0,0 0 201 0 0,0 0 63 0 0,0 0-78 0 0,0 0-133 0 0,0 0-123 0 0,-28-12-68 0 0,-90-38 20 0 0,-5 26 356 0 0,91 24-104 0 0,-36-2 826 0 0,0 3 0 0 0,-1 4 0 0 0,1 2 0 0 0,1 3-1 0 0,-17 7-1077 0 0,19-1 124 0 0,1 4 0 0 0,1 3 1 0 0,0 2-1 0 0,2 3 0 0 0,-20 14-124 0 0,15-8 109 0 0,1 4 0 0 0,1 2 1 0 0,3 3-1 0 0,1 3 1 0 0,3 2-1 0 0,2 3 1 0 0,2 2-1 0 0,2 2 1 0 0,3 3-1 0 0,2 1 1 0 0,-25 45-110 0 0,36-37 3 0 0,3 0 1 0 0,3 3-1 0 0,2 0 1 0 0,4 1-1 0 0,3 2 1 0 0,3 0-1 0 0,4 1 1 0 0,3 0 0 0 0,2 1-1 0 0,5 0 1 0 0,2 0-1 0 0,9 72-3 0 0,4-40-104 0 0,5-1 1 0 0,4-1-1 0 0,5 0 1 0 0,4-2-1 0 0,5-1 0 0 0,4-2 1 0 0,5-2-1 0 0,42 70 104 0 0,-74-142-54 0 0,1-1 1 0 0,2 0-1 0 0,0 0 0 0 0,1-2 0 0 0,2 0 1 0 0,0-1-1 0 0,2 0 0 0 0,0-2 1 0 0,1 0-1 0 0,1-2 0 0 0,1 0 0 0 0,0-1 1 0 0,2-2-1 0 0,0 0 0 0 0,0-2 1 0 0,1-1-1 0 0,1 0 0 0 0,0-3 0 0 0,0 0 1 0 0,1-1-1 0 0,0-2 0 0 0,15 1 54 0 0,1-6 121 0 0,0-3-1 0 0,0-2 1 0 0,0-1-1 0 0,0-3 1 0 0,-1-1-1 0 0,0-3 0 0 0,-1-1 1 0 0,0-2-1 0 0,-2-1 1 0 0,4-5-121 0 0,382-226 430 0 0,-353 197-642 0 0,-2-3 1 0 0,-3-3-1 0 0,-2-3 0 0 0,-2-3 0 0 0,-4-3 0 0 0,-2-2 0 0 0,-3-2 0 0 0,-3-3 0 0 0,-4-2 0 0 0,34-70 212 0 0,-44 67 102 0 0,-3-2 0 0 0,-4-1 1 0 0,-4-1-1 0 0,-3-2 0 0 0,-3 0 0 0 0,-5-1 0 0 0,-2-1 0 0 0,-5-1 0 0 0,-3-4-102 0 0,-4 37 83 0 0,-3 0 0 0 0,-2 0-1 0 0,-2 0 1 0 0,-2 1 0 0 0,-3 0 0 0 0,-2 0-1 0 0,-2 1 1 0 0,-2 1 0 0 0,-3 0 0 0 0,-2 1 0 0 0,-1 2-1 0 0,-3 0 1 0 0,-2 1 0 0 0,-2 2 0 0 0,-10-10-83 0 0,11 22 100 0 0,-2 1 1 0 0,-2 1-1 0 0,-1 1 1 0 0,0 2-1 0 0,-2 2 1 0 0,-2 1-1 0 0,0 2 1 0 0,-1 1-1 0 0,-1 2 1 0 0,0 2-1 0 0,-2 1 1 0 0,0 3-1 0 0,0 1 1 0 0,-2 2-1 0 0,1 1 1 0 0,-1 3-1 0 0,0 2 1 0 0,0 1-1 0 0,0 2 1 0 0,-1 2-1 0 0,1 2 1 0 0,-12 4-101 0 0,10-1-314 0 0,1 2 0 0 0,0 2 0 0 0,0 2 0 0 0,2 2 0 0 0,-1 1 0 0 0,2 3 0 0 0,0 1 0 0 0,1 2 0 0 0,1 1 0 0 0,2 3 0 0 0,0 1 0 0 0,1 1 0 0 0,-31 32 314 0 0,41-30-1647 0 0,0 0 1 0 0,2 2-1 0 0,1 1 1 0 0,2 0-1 0 0,-16 34 1647 0 0,13-18-4154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1:10.88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482.35815"/>
      <inkml:brushProperty name="anchorY" value="-13158.3252"/>
      <inkml:brushProperty name="scaleFactor" value="0.5"/>
    </inkml:brush>
  </inkml:definitions>
  <inkml:trace contextRef="#ctx0" brushRef="#br0">1 63 13691 0 0,'0'0'0'0'0,"0"0"392"0"0,0 0-75 0 0,0 0 256 0 0,0 0 183 0 0,0 0 145 0 0,0 0-127 0 0,0 0-456 0 0,0 0-447 0 0,0 0-478 0 0,0 0-209 0 0,0 0 76 0 0,0 0 124 0 0,0 0 321 0 0,9-23 194 0 0,3 3 39 0 0,2 5 124 0 0,2 11 91 0 0,0 13 48 0 0,0 13 129 0 0,0 13 74 0 0,1 13 101 0 0,1 13 2 0 0,0 13-92 0 0,1 14-62 0 0,2 15-109 0 0,0 16-53 0 0,-1 17 22 0 0,0 17-80 0 0,-2 18-36 0 0,-2 18 7 0 0,-2 17-36 0 0,-3 18 8 0 0,-3 15 5 0 0,0 14 26 0 0,0 13-63 0 0,0 11 1 0 0,2 7-39 0 0,2 5-30 0 0,2 1 33 0 0,2-1-32 0 0,1-3-9 0 0,3-6-16 0 0,0-7 3 0 0,1-7 16 0 0,1-7 22 0 0,1-7 14 0 0,2-7 45 0 0,0-5-11 0 0,1-5 100 0 0,0-4-17 0 0,-1-3 86 0 0,0-3-2 0 0,-2-2-42 0 0,-1-3-29 0 0,-1-3-32 0 0,-2-4-14 0 0,0-2 9 0 0,-1-3-15 0 0,-1-4-5 0 0,1-2 1 0 0,0-3-1 0 0,0-2-9 0 0,1-2-7 0 0,1-2 20 0 0,1-1 12 0 0,2-3 7 0 0,-1-3 9 0 0,2-3 36 0 0,-1-4-10 0 0,-1-5 25 0 0,0-6-33 0 0,-2-7-18 0 0,-1-5-34 0 0,-2-6-20 0 0,-1-5-110 0 0,0-6 37 0 0,-1-7-18 0 0,-1-6 19 0 0,-1-8 89 0 0,0-7-52 0 0,-2-7-35 0 0,-1-8-82 0 0,-1-8-139 0 0,-1-9-183 0 0,-1-8-298 0 0,0-11-401 0 0,-2-9-633 0 0,0-11-1141 0 0,-2-11-1884 0 0,0-10-3788 0 0,-2-8 8683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26.23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0 284 7554 0 0,'0'0'-547'0'0,"0"0"-269"0"0,0 0 348 0 0,4 36 360 0 0,10 119 74 0 0,91 477-5043 0 0,-40-196 5048 0 0,-19 223 6130 0 0,-33-336-4080 0 0,-13-323-2035 0 0,1 0 1 0 0,-1-1 0 0 0,0 1-1 0 0,1-1 1 0 0,-1 1 0 0 0,1 0 0 0 0,-1-1-1 0 0,1 1 1 0 0,-1 0 0 0 0,1-1 0 0 0,-1 1-1 0 0,1 0 1 0 0,-1 0 0 0 0,1 0-1 0 0,-1 0 1 0 0,1-1 0 0 0,0 1 0 0 0,-1 0-1 0 0,1 0 1 0 0,-1 0 0 0 0,1 0 0 0 0,-1 0-1 0 0,1 0 1 0 0,0 0 0 0 0,-1 0 0 0 0,1 1-1 0 0,-1-1 1 0 0,1 0 0 0 0,-1 0-1 0 0,1 0 1 0 0,-1 1 0 0 0,1-1 0 0 0,-1 0-1 0 0,1 0 1 0 0,-1 1 0 0 0,1-1 0 0 0,-1 1-1 0 0,1-1 1 0 0,-1 0 0 0 0,0 1 0 0 0,1-1-1 0 0,-1 1 1 0 0,0-1 0 0 0,1 1-1 0 0,-1-1 1 0 0,0 1 0 0 0,0-1 0 0 0,1 1-1 0 0,-1-1 1 0 0,0 1 0 0 0,0-1 0 0 0,0 1-1 0 0,0-1 1 0 0,0 1 0 0 0,0 0 0 0 0,0-1-1 0 0,0 1 1 0 0,0-1 0 0 0,0 1-1 0 0,0 0 14 0 0,20-46-524 0 0,16-110-2662 0 0,-7-1-1 0 0,4-109 3187 0 0,-13 100-588 0 0,95-759 242 0 0,-71 529 2860 0 0,9 13 6762 0 0,-53 380-9299 0 0,0 0 0 0 0,0 0 1 0 0,1 0-1 0 0,-1 0 1 0 0,0 0-1 0 0,1 0 0 0 0,0 0 1 0 0,-1 0-1 0 0,1 0 0 0 0,0 0 1 0 0,0 0-1 0 0,0 0 1 0 0,0 0-1 0 0,0 1 0 0 0,1-1 1 0 0,-1 0-1 0 0,1 1 1 0 0,-1-1-1 0 0,1 1 0 0 0,-1 0 1 0 0,1-1-1 0 0,0 1 1 0 0,-1 0-1 0 0,1 0 0 0 0,0 0 1 0 0,0 0-1 0 0,0 1 1 0 0,0-1-1 0 0,0 0 0 0 0,0 1 1 0 0,0-1-1 0 0,0 1 1 0 0,0 0-1 0 0,0 0 0 0 0,0 0 1 0 0,0 0-1 0 0,1 0 1 0 0,-1 0-1 0 0,0 0 0 0 0,0 1 1 0 0,0-1-1 0 0,0 1 1 0 0,0-1-1 0 0,0 1 0 0 0,0 0 1 0 0,0 0-1 0 0,-1 0 1 0 0,1 0-1 0 0,0 0 0 0 0,0 0 1 0 0,-1 0-1 0 0,1 1 1 0 0,-1-1-1 0 0,1 1 0 0 0,-1-1 1 0 0,1 1-1 0 0,0 1 23 0 0,18 21 175 0 0,-2 1 0 0 0,-1 0 0 0 0,-1 1-1 0 0,0 1 1 0 0,-3 1 0 0 0,0 0 0 0 0,-2 1-1 0 0,0 0 1 0 0,-3 0 0 0 0,2 9-175 0 0,-9-33 5 0 0,40 165 76 0 0,-7 3 1 0 0,-8 0-1 0 0,-8 2 1 0 0,-5 80-82 0 0,-10-208-69 0 0,11 743-889 0 0,-10-1074-7079 0 0,7 4 4593 0 0,-7 225 3403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26.479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0 227 80 0 0,'0'0'1268'0'0,"7"-26"127"0"0,42-157 1839 0 0,-48 182-3215 0 0,-1 0 0 0 0,1 0 0 0 0,-1 0 0 0 0,1 0 0 0 0,-1 0-1 0 0,1 0 1 0 0,0 0 0 0 0,-1 0 0 0 0,1 0 0 0 0,0 0 0 0 0,0 1 0 0 0,0-1 0 0 0,0 0-1 0 0,-1 1 1 0 0,1-1 0 0 0,0 0 0 0 0,0 1 0 0 0,0-1 0 0 0,0 1 0 0 0,0 0-1 0 0,1-1 1 0 0,-1 1 0 0 0,0 0 0 0 0,0 0 0 0 0,0-1 0 0 0,0 1 0 0 0,0 0-1 0 0,0 0 1 0 0,0 0 0 0 0,0 0 0 0 0,1 1 0 0 0,-1-1 0 0 0,0 0 0 0 0,0 0 0 0 0,0 1-1 0 0,0-1 1 0 0,0 1 0 0 0,0-1 0 0 0,0 1 0 0 0,0-1 0 0 0,0 1 0 0 0,0-1-1 0 0,0 1 1 0 0,0 0 0 0 0,-1-1 0 0 0,1 1 0 0 0,0 0 0 0 0,0 0 0 0 0,-1 0-1 0 0,1 0 1 0 0,0 0 0 0 0,-1 0 0 0 0,1 0 0 0 0,-1 0 0 0 0,0 0 0 0 0,1 0 0 0 0,-1 0-1 0 0,1 0-18 0 0,35 61 1188 0 0,1 45-366 0 0,-4 3 0 0 0,-5 0 0 0 0,-5 2 0 0 0,-4 1 0 0 0,-6 2-822 0 0,-10-96 27 0 0,30 325-2708 0 0,-10 250 2681 0 0,-15-259-7660 0 0,-5-281 5605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27.49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 12307 0 0,'0'0'-774'0'0,"0"0"58"0"0,0 0 163 0 0,0 0 400 0 0,0 0 148 0 0,0 0 16 0 0,0 0 20 0 0,0 0 58 0 0,0 0 99 0 0,29 29 85 0 0,87 92 59 0 0,-57-32 481 0 0,5 58 27 0 0,-6 3 0 0 0,-7 1 0 0 0,-3 19-840 0 0,12 34 263 0 0,537 1526-2068 0 0,-581-1691 1247 0 0,22 58-1150 0 0,-28-33-5961 0 0,-14-61 4914 0 0,1-3 2624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27.87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313 0 1184 0 0,'0'0'847'0'0,"0"0"223"0"0,0 0 45 0 0,-3 27-102 0 0,-38 185 1373 0 0,4-99-1450 0 0,-5-1 0 0 0,-5-3 1 0 0,-55 92-937 0 0,62-147-126 0 0,39-53-101 0 0,10-27-4768 0 0,-4 14 2669 0 0,1 1-424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28.113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 2489 0 0,'0'0'613'0'0,"0"0"-412"0"0,0 0-138 0 0,0 0 149 0 0,0 0 218 0 0,0 0-4 0 0,0 0-78 0 0,0 0-44 0 0,31 8 62 0 0,210 58 1248 0 0,-145-42-897 0 0,112 29 612 0 0,-73-10-5144 0 0,-109-34-1482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28.53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 9098 0 0,'0'0'-292'0'0,"0"0"-64"0"0,0 0 66 0 0,0 0 174 0 0,0 0 307 0 0,0 0 125 0 0,2 31-32 0 0,21 235 303 0 0,11 307-266 0 0,-30-382-3073 0 0,-3-2-3852 0 0,-1-167 6217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28.78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 10954 0 0,'0'0'-285'0'0,"0"0"-266"0"0,0 0-129 0 0,0 0 95 0 0,0 0 327 0 0,0 0 266 0 0,0 0 50 0 0,0 0-24 0 0,0 0-12 0 0,0 0 6 0 0,29 10 1 0 0,93 33 16 0 0,-103-37-315 0 0,1 0-1 0 0,1-1 0 0 0,-1-1 1 0 0,1-1-1 0 0,0 0 0 0 0,0-2 1 0 0,0-1-1 0 0,0 0 0 0 0,7-2 271 0 0,14 0-3013 0 0,-18 1-357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29.00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 15595 0 0,'0'0'883'0'0,"0"0"-1023"0"0,0 0-549 0 0,0 0-161 0 0,0 0-6 0 0,0 0 308 0 0,0 0 388 0 0,0 0 116 0 0,0 0 25 0 0,11 32 12 0 0,36 111 17 0 0,-2 141 158 0 0,-40-205-141 0 0,5 43 165 0 0,29 320-3274 0 0,-2-151-5388 0 0,-30-240 6795 0 0,-3-17 1340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29.45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94 1576 0 0,'0'0'180'0'0,"0"0"11"0"0,0 0-26 0 0,0 0-46 0 0,30-9-58 0 0,180-54-290 0 0,-109 44 370 0 0,-58 17 3648 0 0,-48 42-904 0 0,-172 260-1778 0 0,174-294-1116 0 0,1 1 0 0 0,0-1 0 0 0,1 0 0 0 0,-1 0 0 0 0,1 1 0 0 0,1-1 0 0 0,-1 1 0 0 0,1-1 0 0 0,0 1 0 0 0,0-1 0 0 0,1 1 0 0 0,0-1 0 0 0,0 1 0 0 0,1-1 0 0 0,-1 0 0 0 0,1 0 0 0 0,1 0 0 0 0,-1 0 0 0 0,1 0 0 0 0,0 0 0 0 0,1 0 0 0 0,-1-1 0 0 0,1 0 0 0 0,0 0 0 0 0,0 0 0 0 0,1 0 0 0 0,-1 0 0 0 0,1-1 0 0 0,1 1 9 0 0,6 3 47 0 0,0 0 1 0 0,0-1-1 0 0,0-1 1 0 0,1 0-1 0 0,0 0 1 0 0,0-1-1 0 0,1-1 1 0 0,-1 0-1 0 0,1-1 1 0 0,0-1-1 0 0,0 0 0 0 0,0-1 1 0 0,0 0-48 0 0,117-7-1055 0 0,-47-8-4251 0 0,-62 9 1326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29.75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1 462 5217 0 0,'0'0'419'0'0,"0"0"260"0"0,0 0 172 0 0,0 0 53 0 0,0 0-97 0 0,0 0-165 0 0,0 0-154 0 0,27 7-103 0 0,89 18-35 0 0,-96-22-246 0 0,-1-1-1 0 0,0-1 0 0 0,1-1 1 0 0,-1-1-1 0 0,1 0 1 0 0,-1-2-1 0 0,0 0 0 0 0,1-1 1 0 0,-2-1-1 0 0,1-1 1 0 0,-1 0-1 0 0,1-1 0 0 0,-2-1 1 0 0,1-1-1 0 0,-1-1 0 0 0,9-7-103 0 0,-2 4-77 0 0,156-111-2241 0 0,-151 97 932 0 0,-1 0-1 0 0,-1-2 0 0 0,-2-1 1 0 0,-1-1-1 0 0,-1-1 0 0 0,-2-1 1 0 0,5-11 1386 0 0,-11 14-295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1:21.6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1716 0 1600 0 0,'0'0'423'0'0,"-25"19"-391"0"0,-168 130 208 0 0,-956 874 1878 0 0,958-850-1974 0 0,192-173-146 0 0,0 0 0 0 0,0 0 0 0 0,-1 0 0 0 0,1 0-1 0 0,0 1 1 0 0,0-1 0 0 0,0 0 0 0 0,-1 0 0 0 0,1 1 0 0 0,0-1 0 0 0,-1 1 0 0 0,1-1 0 0 0,0 1 0 0 0,-1-1-1 0 0,1 1 1 0 0,0-1 0 0 0,-1 1 0 0 0,1-1 0 0 0,-1 1 0 0 0,1 0 0 0 0,-1-1 0 0 0,1 1 0 0 0,-1 0-1 0 0,0-1 1 0 0,1 1 0 0 0,-1 0 0 0 0,0 0 0 0 0,1 0 0 0 0,-1-1 0 0 0,0 1 0 0 0,0 0 0 0 0,0 0 0 0 0,0 0-1 0 0,0-1 1 0 0,0 1 0 0 0,0 0 0 0 0,0 0 0 0 0,0 0 0 0 0,0-1 0 0 0,0 1 0 0 0,-1 0 0 0 0,1 0 0 0 0,0 0-1 0 0,0-1 1 0 0,-1 1 0 0 0,1 0 0 0 0,-1 0 0 0 0,1-1 0 0 0,0 1 0 0 0,-1 0 0 0 0,0-1 0 0 0,1 1-1 0 0,-1-1 1 0 0,1 1 0 0 0,-1-1 0 0 0,0 1 0 0 0,1-1 0 0 0,-1 1 0 0 0,0-1 0 0 0,1 1 0 0 0,-1-1 0 0 0,0 0-1 0 0,0 0 1 0 0,1 1 0 0 0,-1-1 0 0 0,0 0 0 0 0,0 0 2 0 0,65-14 1364 0 0,376-203-937 0 0,-256 118-343 0 0,861-403 2336 0 0,-978 471-2381 0 0,1 3 0 0 0,1 3 0 0 0,1 3 0 0 0,2 3 0 0 0,-1 3-1 0 0,2 3 1 0 0,67-2-39 0 0,-137 14-53 0 0,1 1-1 0 0,-1-1 1 0 0,0 1-1 0 0,1 0 1 0 0,-1 0-1 0 0,0 0 1 0 0,0 0-1 0 0,1 1 0 0 0,-1-1 1 0 0,0 1-1 0 0,0 0 1 0 0,0 0-1 0 0,1 0 1 0 0,-1 1-1 0 0,0-1 1 0 0,-1 0-1 0 0,1 1 1 0 0,0 0-1 0 0,0 0 1 0 0,-1 0-1 0 0,1 0 1 0 0,-1 0-1 0 0,1 1 0 0 0,-1-1 1 0 0,0 1-1 0 0,0-1 1 0 0,0 1-1 0 0,-1 0 1 0 0,1 0-1 0 0,0 0 1 0 0,-1 0-1 0 0,0 0 1 0 0,0 0-1 0 0,0 0 1 0 0,0 0-1 0 0,0 0 1 0 0,-1 1-1 0 0,1-1 1 0 0,-1 0-1 0 0,0 0 0 0 0,0 1 1 0 0,0-1-1 0 0,-1 0 1 0 0,1 1-1 0 0,-1-1 1 0 0,1 0-1 0 0,-1 0 1 0 0,0 0-1 0 0,0 0 1 0 0,-1 1 53 0 0,-9 16 181 0 0,0 0 0 0 0,-1-1 0 0 0,-1 0 0 0 0,-1-2 0 0 0,0 1 0 0 0,-2-2 0 0 0,0 0 0 0 0,-1 0 0 0 0,-17 11-181 0 0,20-14 23 0 0,-563 423 1453 0 0,64-50-726 0 0,-414 409-750 0 0,900-769-119 0 0,0-3-89 0 0,2 0 0 0 0,1 2 0 0 0,1 1 0 0 0,1 1 0 0 0,1 1 0 0 0,2 0 0 0 0,0 2 0 0 0,2 0 0 0 0,0 4 208 0 0,16-32-71 0 0,-1 1 0 0 0,1 0 1 0 0,-1 0-1 0 0,1 0 0 0 0,0 0 0 0 0,0 0 1 0 0,0 0-1 0 0,0 0 0 0 0,1 0 0 0 0,-1 1 1 0 0,1-1-1 0 0,0 0 0 0 0,0 0 0 0 0,0 1 1 0 0,0-1-1 0 0,1 0 0 0 0,-1 0 0 0 0,1 0 1 0 0,0 0-1 0 0,0 1 0 0 0,0-1 1 0 0,0 0-1 0 0,0-1 0 0 0,1 1 0 0 0,0 0 1 0 0,-1 0-1 0 0,1 0 0 0 0,0-1 0 0 0,0 1 1 0 0,0-1-1 0 0,1 0 0 0 0,-1 0 0 0 0,0 1 1 0 0,1-2-1 0 0,0 1 0 0 0,-1 0 0 0 0,1 0 1 0 0,0-1-1 0 0,0 1 0 0 0,0-1 0 0 0,0 0 1 0 0,0 0-1 0 0,0 0 0 0 0,0-1 1 0 0,0 1-1 0 0,1-1 0 0 0,1 1 71 0 0,35-1-82 0 0,-1-2 0 0 0,0-1-1 0 0,0-2 1 0 0,0-2 0 0 0,-1-2 0 0 0,0-1 0 0 0,0-1 0 0 0,-1-3-1 0 0,-1-1 1 0 0,34-19 82 0 0,-22 14 77 0 0,640-289 2760 0 0,-217 92 1207 0 0,487-151-4044 0 0,-909 352-187 0 0,0 2 0 0 0,1 2 0 0 0,0 2 0 0 0,1 3 0 0 0,-1 1 0 0 0,24 2 187 0 0,-70 4-71 0 0,0 0 0 0 0,0 0-1 0 0,0 0 1 0 0,-1 0-1 0 0,1 0 1 0 0,0 1-1 0 0,0 0 1 0 0,-1 0-1 0 0,1 0 1 0 0,0 0-1 0 0,-1 0 1 0 0,1 1-1 0 0,-1 0 1 0 0,0 0-1 0 0,1 0 1 0 0,-1 0-1 0 0,0 0 1 0 0,0 0-1 0 0,0 1 1 0 0,-1 0 0 0 0,1-1-1 0 0,0 1 1 0 0,-1 0-1 0 0,0 0 1 0 0,0 0-1 0 0,0 1 1 0 0,0-1-1 0 0,0 1 1 0 0,-1-1-1 0 0,1 1 1 0 0,-1-1-1 0 0,0 1 1 0 0,0 0-1 0 0,-1-1 1 0 0,1 1-1 0 0,-1 0 1 0 0,1 0 0 0 0,-1 0-1 0 0,0-1 1 0 0,-1 1-1 0 0,1 0 1 0 0,-1 0-1 0 0,0-1 1 0 0,1 1-1 0 0,-2 0 1 0 0,1-1-1 0 0,0 1 1 0 0,-1-1-1 0 0,1 1 1 0 0,-1-1-1 0 0,0 0 1 0 0,0 1-1 0 0,-1-1 1 0 0,0 1 71 0 0,-27 36-151 0 0,-1 0-1 0 0,-2-3 1 0 0,-2 0-1 0 0,-1-2 1 0 0,-2-2-1 0 0,-22 14 152 0 0,34-25-19 0 0,-932 699 1800 0 0,423-332-142 0 0,163-105 271 0 0,-243 245-1910 0 0,572-491-31 0 0,2 2-1 0 0,2 2 0 0 0,1 1 1 0 0,2 2-1 0 0,3 2 0 0 0,1 1 1 0 0,3 1-1 0 0,-13 29 32 0 0,38-70-80 0 0,0 0 0 0 0,1 0 0 0 0,0 0 0 0 0,0 1 0 0 0,1-1 0 0 0,0 1 0 0 0,0-1 1 0 0,1 1-1 0 0,0 0 0 0 0,0 0 0 0 0,1 0 0 0 0,0 0 0 0 0,1-1 0 0 0,0 1 0 0 0,0 0 0 0 0,1-1 0 0 0,0 1 0 0 0,1 0 1 0 0,0-1-1 0 0,0 0 0 0 0,1 0 0 0 0,0 0 0 0 0,0 0 0 0 0,0-1 0 0 0,1 1 0 0 0,1-1 0 0 0,-1 0 0 0 0,1-1 0 0 0,0 1 1 0 0,1-1-1 0 0,-1-1 0 0 0,1 1 0 0 0,1-1 0 0 0,-1 0 0 0 0,1-1 0 0 0,-1 1 0 0 0,4 0 80 0 0,25 6-182 0 0,0-1 0 0 0,0-2 0 0 0,0-1 0 0 0,1-2-1 0 0,0-1 1 0 0,0-2 0 0 0,0-2 0 0 0,1-2 0 0 0,-1-1-1 0 0,14-4 183 0 0,112-23 227 0 0,-1-7-1 0 0,-2-7 0 0 0,-2-8 0 0 0,-2-6 0 0 0,106-58-226 0 0,942-432 8114 0 0,-1005 495-8041 0 0,-198 53-125 0 0,1 0 0 0 0,0 0 0 0 0,-1 0 0 0 0,1 0 0 0 0,-1 1-1 0 0,1-1 1 0 0,-1 0 0 0 0,1 1 0 0 0,0-1 0 0 0,-1 1-1 0 0,1 0 1 0 0,-1-1 0 0 0,0 1 0 0 0,1 0 0 0 0,-1 0-1 0 0,0 0 1 0 0,1 0 0 0 0,-1 0 0 0 0,0 0 0 0 0,0 0-1 0 0,0 1 1 0 0,0-1 0 0 0,0 0 0 0 0,0 1 0 0 0,0-1-1 0 0,0 0 1 0 0,-1 1 0 0 0,1-1 0 0 0,-1 1 0 0 0,1-1-1 0 0,-1 1 1 0 0,1-1 0 0 0,-1 1 0 0 0,0 0 0 0 0,0-1 0 0 0,1 1-1 0 0,-1-1 1 0 0,-1 1 0 0 0,1 0 0 0 0,0-1 0 0 0,0 1-1 0 0,0 0 1 0 0,-1-1 0 0 0,1 1 0 0 0,-1-1 0 0 0,1 1-1 0 0,-1-1 1 0 0,0 1 0 0 0,0-1 0 0 0,0 0 0 0 0,1 1-1 0 0,-2-1 53 0 0,-40 83-388 0 0,-30 6-689 0 0,-3-3-1 0 0,-5-4 0 0 0,-3-3 1 0 0,-45 30 1077 0 0,94-80-180 0 0,-958 778-1988 0 0,-178 160 3907 0 0,1132-934-1623 0 0,-44 39 29 0 0,4 2 0 0 0,2 4 0 0 0,4 3 0 0 0,4 3 0 0 0,0 9-145 0 0,18 20-575 0 0,49-111 560 0 0,0 0 1 0 0,1 0-1 0 0,-1 1 1 0 0,1-1 0 0 0,0 0-1 0 0,-1 0 1 0 0,1 1-1 0 0,1-1 1 0 0,-1 0-1 0 0,0 1 1 0 0,1-1-1 0 0,0 0 1 0 0,-1 0-1 0 0,1 0 1 0 0,1 1 0 0 0,-1-1-1 0 0,0 0 1 0 0,1-1-1 0 0,-1 1 1 0 0,1 0-1 0 0,0 0 1 0 0,0-1-1 0 0,0 1 1 0 0,1-1-1 0 0,-1 1 1 0 0,0-1 0 0 0,1 0-1 0 0,0 0 1 0 0,-1 0-1 0 0,1 0 1 0 0,0-1-1 0 0,0 1 1 0 0,0-1-1 0 0,2 1 15 0 0,26 5 33 0 0,0-2-1 0 0,1-2 1 0 0,-1-1-1 0 0,1-1 1 0 0,-1-2-1 0 0,1 0 1 0 0,-1-3-1 0 0,1 0 1 0 0,-1-3-1 0 0,-1 0 1 0 0,11-5-33 0 0,284-79 502 0 0,-4-15-1 0 0,113-62-501 0 0,141-48 2265 0 0,-443 165-1926 0 0,1 6 0 0 0,3 6 0 0 0,1 6 0 0 0,1 6 0 0 0,2 6 0 0 0,0 6 0 0 0,82 4-339 0 0,-208 11-90 0 0,1-1-1 0 0,-1 2 1 0 0,0 0-1 0 0,0 0 1 0 0,0 2 0 0 0,-1-1-1 0 0,1 2 1 0 0,0 0-1 0 0,-1 0 1 0 0,0 2-1 0 0,0-1 1 0 0,0 2 0 0 0,-1 0-1 0 0,0 0 1 0 0,0 1-1 0 0,-1 0 1 0 0,0 1 0 0 0,0 1-1 0 0,-1-1 1 0 0,-1 2-1 0 0,1-1 1 0 0,-2 1 0 0 0,1 1-1 0 0,-2-1 1 0 0,1 2-1 0 0,-2-1 1 0 0,1 1 0 0 0,-2 0-1 0 0,4 12 91 0 0,-7 9 0 0 0,-2-1-1 0 0,-1 0 1 0 0,-2 0-1 0 0,-1 0 1 0 0,-1-1 0 0 0,-2 1-1 0 0,-2-1 1 0 0,-1-1-1 0 0,-1 1 1 0 0,-1-2 0 0 0,-2 0-1 0 0,-1 0 1 0 0,-2-1-1 0 0,0-1 1 0 0,-2-1-1 0 0,-15 16 1 0 0,-131 184 147 0 0,-9-7 0 0 0,-74 60-147 0 0,-301 295 749 0 0,238-260-364 0 0,14 14 0 0 0,12 16-385 0 0,281-340 1 0 0,-25 29-47 0 0,1 0 1 0 0,2 2-1 0 0,1 1 1 0 0,2 1-1 0 0,2 1 0 0 0,1 1 1 0 0,3 1-1 0 0,1 0 1 0 0,2 1-1 0 0,1 1 1 0 0,0 11 45 0 0,13-47-21 0 0,0 0 1 0 0,0 1-1 0 0,0-1 1 0 0,1 0-1 0 0,0 0 1 0 0,0 1 0 0 0,0-1-1 0 0,1 0 1 0 0,1 0-1 0 0,-1 0 1 0 0,1-1-1 0 0,0 1 1 0 0,1 0-1 0 0,-1-1 1 0 0,1 0 0 0 0,0 0-1 0 0,1 0 1 0 0,0-1-1 0 0,0 1 1 0 0,0-1-1 0 0,0 0 1 0 0,1-1-1 0 0,0 1 1 0 0,0-1 0 0 0,0 0-1 0 0,0 0 1 0 0,1-1-1 0 0,-1 0 1 0 0,1 0-1 0 0,0-1 1 0 0,0 0-1 0 0,5 1 21 0 0,20 6-134 0 0,0-2-1 0 0,1-2 0 0 0,0-1 0 0 0,0-1 1 0 0,0-2-1 0 0,23-2 135 0 0,46-10-127 0 0,0-4-1 0 0,0-5 1 0 0,-2-4 0 0 0,-1-4 0 0 0,68-31 127 0 0,-91 34 110 0 0,219-79 427 0 0,-52 17 1506 0 0,199-41-2043 0 0,-402 117 17 0 0,-1 2 1 0 0,1 2-1 0 0,0 1 1 0 0,0 2-1 0 0,1 3 1 0 0,-1 0-1 0 0,1 3 1 0 0,28 5-18 0 0,-65-6-25 0 0,1 0 1 0 0,-1 0 0 0 0,1 0-1 0 0,-1 1 1 0 0,0 0 0 0 0,1 0-1 0 0,-1 0 1 0 0,0 0 0 0 0,0 1-1 0 0,-1-1 1 0 0,1 1 0 0 0,0 0-1 0 0,-1 0 1 0 0,0 1 0 0 0,0-1-1 0 0,0 1 1 0 0,0-1 0 0 0,0 1-1 0 0,-1 0 1 0 0,1 0 0 0 0,-1 0-1 0 0,0 1 1 0 0,-1-1 0 0 0,1 0-1 0 0,-1 1 1 0 0,0-1 0 0 0,0 1-1 0 0,0-1 1 0 0,0 1 0 0 0,-1 0-1 0 0,0-1 1 0 0,0 1 0 0 0,0-1-1 0 0,-1 5 25 0 0,-56 152 349 0 0,0-83-178 0 0,-3-2-1 0 0,-3-2 1 0 0,-4-3 0 0 0,-2-4 0 0 0,-15 8-171 0 0,9-5 81 0 0,-859 786 1732 0 0,661-604-1299 0 0,10 11-1 0 0,-215 283-513 0 0,461-526-11 0 0,-12 14-82 0 0,1 1 0 0 0,1 0 0 0 0,2 2 1 0 0,2 1-1 0 0,1 2 0 0 0,2-1 0 0 0,2 2 0 0 0,2 1 0 0 0,-9 35 93 0 0,23-73-62 0 0,1 0-1 0 0,0 0 0 0 0,0-1 0 0 0,1 1 1 0 0,-1 1-1 0 0,1-1 0 0 0,0 0 0 0 0,0 0 1 0 0,1 0-1 0 0,-1 0 0 0 0,1 0 0 0 0,-1 0 1 0 0,1 0-1 0 0,1-1 0 0 0,-1 1 1 0 0,0 0-1 0 0,1 0 0 0 0,0-1 0 0 0,0 1 1 0 0,0-1-1 0 0,0 1 0 0 0,1-1 0 0 0,-1 0 1 0 0,1 0-1 0 0,0 0 0 0 0,0 0 0 0 0,0-1 1 0 0,0 1-1 0 0,0-1 0 0 0,0 1 0 0 0,1-1 1 0 0,-1 0-1 0 0,1-1 0 0 0,0 1 0 0 0,-1-1 1 0 0,1 1-1 0 0,0-1 0 0 0,0 0 0 0 0,0-1 1 0 0,0 1-1 0 0,0-1 0 0 0,2 1 63 0 0,30-2-277 0 0,0-1-1 0 0,0-2 1 0 0,0-2 0 0 0,-1-1-1 0 0,0-2 1 0 0,0-1 0 0 0,-1-1-1 0 0,0-2 1 0 0,-1-2 0 0 0,-1-1-1 0 0,0-1 1 0 0,-1-2 0 0 0,22-18 277 0 0,-51 36-9 0 0,328-203-1731 0 0,67-40 1245 0 0,-125 100 410 0 0,-246 130-142 0 0,1 2 0 0 0,0 1 0 0 0,0 1 1 0 0,1 1-1 0 0,1 1 0 0 0,-1 2 1 0 0,2 1 226 0 0,-29 4-69 0 0,0 1 1 0 0,0 0-1 0 0,-1-1 0 0 0,1 1 1 0 0,0 0-1 0 0,0 0 1 0 0,0 0-1 0 0,0-1 1 0 0,0 1-1 0 0,-1 0 1 0 0,1 0-1 0 0,0 0 1 0 0,0 1-1 0 0,0-1 1 0 0,0 0-1 0 0,0 0 1 0 0,-1 0-1 0 0,1 1 1 0 0,0-1-1 0 0,0 0 1 0 0,0 1-1 0 0,0-1 0 0 0,-1 0 1 0 0,1 1-1 0 0,0-1 1 0 0,-1 1-1 0 0,1 0 1 0 0,0-1-1 0 0,-1 1 1 0 0,1-1-1 0 0,0 1 1 0 0,-1 0-1 0 0,1 0 1 0 0,-1-1-1 0 0,0 1 1 0 0,1 0-1 0 0,-1 0 1 0 0,1-1-1 0 0,-1 1 1 0 0,0 0-1 0 0,0 0 0 0 0,0 0 1 0 0,1 0-1 0 0,-1 0 1 0 0,0-1-1 0 0,0 1 1 0 0,0 1 68 0 0,0 8-951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30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860 153 3585 0 0,'0'0'1665'0'0,"-29"-20"-159"0"0,-99-62-240 0 0,115 74-1157 0 0,0 1 1 0 0,0 1-1 0 0,-1 0 1 0 0,0 1-1 0 0,0 0 1 0 0,-1 2 0 0 0,1-1-1 0 0,-1 2 1 0 0,0 0-1 0 0,0 0 1 0 0,1 1-1 0 0,-1 1 1 0 0,0 1-1 0 0,0 0 1 0 0,0 1-1 0 0,0 0 1 0 0,1 2 0 0 0,-1-1-1 0 0,1 2 1 0 0,0 0-1 0 0,0 0 1 0 0,1 2-1 0 0,-1 0 1 0 0,1 0-1 0 0,-1 2-109 0 0,-12 9 165 0 0,0 1-1 0 0,2 1 0 0 0,0 1 0 0 0,2 1 1 0 0,0 1-1 0 0,1 1 0 0 0,2 1 0 0 0,1 1 0 0 0,0 0 1 0 0,-9 23-165 0 0,12-21 21 0 0,2 0 1 0 0,2 1 0 0 0,0 0 0 0 0,2 1 0 0 0,1 0 0 0 0,1 1-1 0 0,2 0 1 0 0,1-1 0 0 0,2 2 0 0 0,0-1 0 0 0,2 0 0 0 0,2 0-1 0 0,1 0 1 0 0,1 0 0 0 0,2 0 0 0 0,1-1 0 0 0,1 0-1 0 0,1 0 1 0 0,2-1 0 0 0,1 0 0 0 0,2-1 0 0 0,6 10-22 0 0,61 74-5348 0 0,-50-77-2187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35.25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35 73 584 0 0,'0'0'113'0'0,"0"0"-365"0"0,0 0-12 0 0,0 0 140 0 0,6-14 75 0 0,16-44 82 0 0,-37 117 703 0 0,3 1 1 0 0,2 0-1 0 0,3 0 0 0 0,2 1 0 0 0,4 29-736 0 0,-3-10 523 0 0,-5 574-401 0 0,43 224-122 0 0,-33-848-43 0 0,64 854-2510 0 0,13 466 782 0 0,-76-1147 1771 0 0,-8 0 0 0 0,-10-1 0 0 0,-19 75 0 0 0,4-118 0 0 0,0-12 0 0 0,7 2 0 0 0,6 1 0 0 0,4 78 0 0 0,40 69 0 0 0,-20-272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36.02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330 1 6913 0 0,'0'0'-446'0'0,"0"0"58"0"0,0 0 357 0 0,0 0 158 0 0,0 0-98 0 0,0 0-277 0 0,0 0-380 0 0,0 0-168 0 0,0 0 58 0 0,0 0 241 0 0,0 0 329 0 0,0 0 205 0 0,0 0 96 0 0,-7 6 67 0 0,4-3-173 0 0,-29 61 1092 0 0,-3 502 4087 0 0,-76 1723-5475 0 0,109-465 10 0 0,0-1374-398 0 0,-34 180 657 0 0,4-301 375 0 0,-10 97-3648 0 0,16 144 3273 0 0,25-563-351 0 0,1 0 0 0 0,0 0-1 0 0,0 1 1 0 0,1-1 0 0 0,0 0 0 0 0,0 1 0 0 0,0-1 0 0 0,1 0-1 0 0,0 0 1 0 0,1 0 0 0 0,-1 0 0 0 0,1-1 0 0 0,1 1 0 0 0,-1-1 0 0 0,1 1-1 0 0,4 4 352 0 0,-2-6-149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36.42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 5585 0 0,'0'0'-272'0'0,"0"0"0"0"0,0 0-168 0 0,0 0-904 0 0,0 0-177 0 0,0 0 177 0 0,0 0 952 0 0,0 0 392 0 0,0 0 0 0 0,0 0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36.67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17 1 0 0 0,'66'161'11'0'0,"-48"-35"862"0"0,-17 112 2031 0 0,-53 116-2958 0 0,52-353 35 0 0,-1 3-150 0 0,1-1 0 0 0,-1 1 1 0 0,1 0-1 0 0,-1 0 0 0 0,0 0 0 0 0,-1-1 0 0 0,1 1 0 0 0,0 0 0 0 0,-1-1 0 0 0,0 1 1 0 0,0-1-1 0 0,0 0 0 0 0,-1 1 0 0 0,1-1 0 0 0,-1 0 0 0 0,1-1 0 0 0,-1 1 0 0 0,0 0 1 0 0,0-1-1 0 0,0 1 0 0 0,0-1 0 0 0,-4 1 169 0 0,5-4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8:37.02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14 212 1440 0 0,'0'0'939'0'0,"0"0"-64"0"0,0 0 229 0 0,0-29 247 0 0,-2-88 98 0 0,-9 52 4274 0 0,11 64-5316 0 0,0 1-345 0 0,0 0-337 0 0,16 35-817 0 0,7 43 1233 0 0,-4 0-1 0 0,-3 1 1 0 0,-3 0 0 0 0,-4 1 0 0 0,-3 1 0 0 0,-5 59-141 0 0,1-91-72 0 0,9 481-4092 0 0,-8-337 214 0 0,-1-72-692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26:08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4435 116 0 0 0,'0'0'673'0'0,"0"0"-431"0"0,0 0-185 0 0,0 0-7 0 0,0 0-12 0 0,0 0-15 0 0,0 0 8 0 0,0 0 7 0 0,0 0 9 0 0,0 0 22 0 0,0 0 13 0 0,-11-3 114 0 0,-50-19 1683 0 0,41 8 932 0 0,-65-30 83 0 0,2 30-2155 0 0,0 4 1 0 0,-1 4-1 0 0,0 3 0 0 0,-10 5-739 0 0,54-2 33 0 0,-60 1 26 0 0,1 5 1 0 0,-1 3-1 0 0,2 5 1 0 0,0 5-1 0 0,-48 17-59 0 0,137-34 23 0 0,-71 20 3 0 0,1 4 0 0 0,2 3-1 0 0,-65 35-25 0 0,116-50 132 0 0,7-7-126 0 0,1 2-1 0 0,1 1 1 0 0,0 0-1 0 0,0 1 1 0 0,1 1 0 0 0,0 0-1 0 0,1 1 1 0 0,0 1-1 0 0,1 0 1 0 0,1 1-1 0 0,1 1 1 0 0,-6 8-6 0 0,-40 78 63 0 0,3 3 0 0 0,6 2 0 0 0,4 2 0 0 0,-2 23-63 0 0,39-106 28 0 0,2 0 0 0 0,0 0 0 0 0,2 0-1 0 0,1 1 1 0 0,1 0 0 0 0,1 0 0 0 0,1 0 0 0 0,2 0 0 0 0,0-1-1 0 0,2 1 1 0 0,1-1 0 0 0,1 0 0 0 0,1 0 0 0 0,2 0 0 0 0,0-1 0 0 0,2 0-1 0 0,1-1 1 0 0,0 0 0 0 0,2-1 0 0 0,1-1 0 0 0,0 0 0 0 0,2-1-1 0 0,0 0 1 0 0,5 2-28 0 0,253 174 520 0 0,-248-184-426 0 0,0 0 0 0 0,1-2 0 0 0,0-2 0 0 0,1 0 0 0 0,-1-2 0 0 0,2-1 0 0 0,-1-2 0 0 0,1 0 0 0 0,0-2 0 0 0,26-2-94 0 0,117 17 50 0 0,303 37-95 0 0,-100-58 554 0 0,-217-1-427 0 0,-129 7-7 0 0,1-2 0 0 0,-1-1 1 0 0,1-1-1 0 0,-1-1 0 0 0,0-2 1 0 0,0-1-1 0 0,-1-2 0 0 0,18-6-75 0 0,1-11 322 0 0,-2-1-1 0 0,0-2 1 0 0,-2-2 0 0 0,-1-2-1 0 0,28-28-321 0 0,-55 42 134 0 0,0-1 0 0 0,-2 0 0 0 0,0-1 0 0 0,-1 0-1 0 0,-1-1 1 0 0,-1-1 0 0 0,-1 0 0 0 0,-1 0-1 0 0,-1-1 1 0 0,0 0 0 0 0,-2 0 0 0 0,-1-1-1 0 0,-1 0 1 0 0,-1 0 0 0 0,-1 0-134 0 0,6-17 9 0 0,-4 5 94 0 0,0 1 1 0 0,-3-1 0 0 0,-1 0-1 0 0,-1 1 1 0 0,-2-1-1 0 0,-2 1 1 0 0,-5-20-104 0 0,-57-153 898 0 0,-103-50-444 0 0,107 181-302 0 0,-4 2-1 0 0,-4 3 0 0 0,-55-43-151 0 0,105 98-918 0 0,-74-53 2224 0 0,60 55-4879 0 0,-1 10-5058 0 0,32 5-1754 0 0</inkml:trace>
  <inkml:trace contextRef="#ctx0" brushRef="#br0" timeOffset="57489.789">72 5027 504 0 0,'0'0'408'0'0,"0"0"-290"0"0,0 0-86 0 0,0 0-15 0 0,0 0-4 0 0,0 0 15 0 0,0 0 7 0 0,0 0 17 0 0,0 0 20 0 0,0 0-33 0 0,-44 6-133 0 0,135 25 2595 0 0,-84-31-2469 0 0,-5 0 36 0 0,-1 1 0 0 0,1-1-1 0 0,-1 1 1 0 0,1-1 0 0 0,0 0-1 0 0,0 0 1 0 0,-1 1 0 0 0,1-1 0 0 0,0 0-1 0 0,-1-1 1 0 0,1 1 0 0 0,0 0-1 0 0,-1 0 1 0 0,1-1 0 0 0,0 1 0 0 0,-1-1-1 0 0,1 1 1 0 0,0-1 0 0 0,-1 0 0 0 0,1 0-1 0 0,-1 0 1 0 0,1 0 0 0 0,-1 0-1 0 0,0 0 1 0 0,1 0 0 0 0,-1 0 0 0 0,0 0-1 0 0,0 0 1 0 0,0-1 0 0 0,0 1-1 0 0,0-1 1 0 0,0 1 0 0 0,0-1 0 0 0,0 1-1 0 0,-1-1 1 0 0,1 1 0 0 0,-1-1 0 0 0,1 0-1 0 0,-1 1 1 0 0,1-1 0 0 0,-1 0-1 0 0,0 0-67 0 0,-55-10-2104 0 0,25 10 2071 0 0,51 6 1084 0 0,-13-2-848 0 0,0 0 1 0 0,0-1 0 0 0,0 0 0 0 0,0 0 0 0 0,0-1 0 0 0,1 1 0 0 0,-1-2 0 0 0,0 1 0 0 0,0-1 0 0 0,1-1 0 0 0,-1 1-1 0 0,0-1 1 0 0,0-1 0 0 0,-1 0 0 0 0,1 0 0 0 0,0 0 0 0 0,-1-1 0 0 0,0 0 0 0 0,0 0 0 0 0,4-4-204 0 0,-12 6-51 0 0,1 1 1 0 0,-1-1-1 0 0,1 1 1 0 0,-1-1-1 0 0,0 0 1 0 0,0 1-1 0 0,0 0 0 0 0,0-1 1 0 0,0 1-1 0 0,0-1 1 0 0,0 1-1 0 0,0 0 1 0 0,-1 0-1 0 0,1 0 1 0 0,0 0-1 0 0,-1 0 1 0 0,1 0-1 0 0,-1 0 1 0 0,1 0-1 0 0,-1 0 1 0 0,0 1-1 0 0,1-1 1 0 0,-1 1-1 0 0,0-1 1 0 0,1 1-1 0 0,-1-1 0 0 0,0 1 1 0 0,1 0-1 0 0,-1 0 1 0 0,0 0-1 0 0,0 0 1 0 0,1 0-1 0 0,-1 1 1 0 0,0-1-1 0 0,1 0 1 0 0,-1 1-1 0 0,0-1 1 0 0,1 1-1 0 0,-1-1 1 0 0,0 1-1 0 0,0 1 51 0 0,-3-2 34 0 0,-122 1-217 0 0,127-1 411 0 0,0 0 44 0 0,0 0 34 0 0,0 0 0 0 0,0 0-25 0 0,0 0-41 0 0,0 0-74 0 0,47 17-1829 0 0,126-5 4515 0 0,-78-14-2807 0 0,384 16 931 0 0,-112-12-73 0 0,-328-2-805 0 0,296 22-149 0 0,-261-11 126 0 0,1-4 0 0 0,0-3 0 0 0,0-3 0 0 0,18-4-75 0 0,39 0 29 0 0,405 12-38 0 0,31-21 545 0 0,-156-12-175 0 0,109 11 51 0 0,-42 20 258 0 0,142-11-291 0 0,203-7-201 0 0,-36 27-194 0 0,-346-7 134 0 0,163-9 123 0 0,150-38-6 0 0,273 15 51 0 0,506 7-116 0 0,679 34-124 0 0,-816-24 41 0 0,-571-18-48 0 0,-441 10 33 0 0,763-16 13 0 0,-682 21-42 0 0,-137 16-131 0 0,183-23 296 0 0,-247 15-351 0 0,84-11 471 0 0,-321 4 848 0 0,-29 6-5107 0 0,-7 2-4725 0 0,6 0 3169 0 0</inkml:trace>
  <inkml:trace contextRef="#ctx0" brushRef="#br0" timeOffset="59230.705">19343 1744 7042 0 0,'0'0'78'0'0,"0"0"2"0"0,0 0 24 0 0,0 0-6 0 0,0 0-68 0 0,0 0-202 0 0,0 0-345 0 0,0 0-361 0 0,0 0-165 0 0,0 0 138 0 0,0 0 302 0 0,0 0 348 0 0,0 0 194 0 0,-15-21-16 0 0,-44-62-39 0 0,58 82 132 0 0,0 1 0 0 0,0-1 0 0 0,0 1 1 0 0,0-1-1 0 0,0 1 0 0 0,0-1 1 0 0,0 1-1 0 0,0 0 0 0 0,0 0 1 0 0,0-1-1 0 0,0 1 0 0 0,0 0 0 0 0,0 0 1 0 0,0 0-1 0 0,0 0 0 0 0,0 0 1 0 0,0 1-1 0 0,0-1 0 0 0,0 0 0 0 0,0 0 1 0 0,0 1-1 0 0,0-1 0 0 0,0 0 1 0 0,0 1-1 0 0,0-1 0 0 0,0 1 0 0 0,0 0 1 0 0,0-1-1 0 0,0 1 0 0 0,0 0 1 0 0,1-1-1 0 0,-1 1 0 0 0,0 0 1 0 0,0 0-1 0 0,1 0 0 0 0,-1-1 0 0 0,1 1 1 0 0,-1 0-1 0 0,1 0 0 0 0,-1 0 1 0 0,1 0-1 0 0,-1 0 0 0 0,1 0 0 0 0,0 0 1 0 0,0 0-1 0 0,-1 0 0 0 0,1 0 1 0 0,0 0-1 0 0,0 1 0 0 0,0-1 0 0 0,0 0 1 0 0,0 0-1 0 0,1 0 0 0 0,-1 0 1 0 0,0 0-1 0 0,0 0 0 0 0,1 0 1 0 0,-1 0-1 0 0,1 0-16 0 0,-2 2 151 0 0,-35 242 1072 0 0,9-37-807 0 0,8 1 0 0 0,10 0 0 0 0,13 125-416 0 0,-5 626 2175 0 0,43-560-992 0 0,-34-357-1210 0 0,-1 22 152 0 0,-3 1-1 0 0,-3 0 0 0 0,-2 0 1 0 0,-4 0-1 0 0,-2-1 0 0 0,-3 1 1 0 0,-3-2-1 0 0,-3 0 0 0 0,-14 35-124 0 0,14-36 249 0 0,3 1 0 0 0,3 0 0 0 0,2 1 0 0 0,3 0 0 0 0,4 49-249 0 0,10 312 1401 0 0,7-368 244 0 0,-15-58-939 0 0,-1 0 3 0 0,0 0-119 0 0,0 0-195 0 0,0 0-168 0 0,0 0-135 0 0,0 0-80 0 0,0 0-52 0 0,0 0-54 0 0,0 0-74 0 0,0 0-81 0 0,0 0-80 0 0,0 13-1256 0 0,1 6 3583 0 0,4-31-326 0 0,5-47-2538 0 0,36 53-37 0 0,78-15 746 0 0,0 6 0 0 0,1 6 0 0 0,23 4 157 0 0,-12 0-57 0 0,2072-17-1506 0 0,-1846 25 1476 0 0,1969 18 298 0 0,1139 92-1304 0 0,-2495-91 1044 0 0,-683-16-696 0 0,-292-6 319 0 0,0 0-107 0 0,0 0-102 0 0,0 0-119 0 0,-6-3-4281 0 0,-21-12 308 0 0,22 12 3395 0 0</inkml:trace>
  <inkml:trace contextRef="#ctx0" brushRef="#br0" timeOffset="59577.737">29382 5726 1168 0 0,'0'0'408'0'0,"0"0"158"0"0,0 0 159 0 0,0 0 61 0 0,0 0-57 0 0,0 0-103 0 0,0 0-99 0 0,0 0-71 0 0,0 0-60 0 0,0 0-42 0 0,0 0-28 0 0,0 0-35 0 0,0 0-30 0 0,3-7-46 0 0,9-20-87 0 0,27 37 480 0 0,43 20-118 0 0,1-4 0 0 0,1-3 0 0 0,0-4 0 0 0,2-4 0 0 0,0-3 1 0 0,0-5-1 0 0,1-3 0 0 0,48-5-490 0 0,21 6 1081 0 0,-99-3-765 0 0,3-1-137 0 0,-1 2 0 0 0,1 3-1 0 0,-1 2 1 0 0,0 3 0 0 0,21 8-179 0 0,-78-18-40 0 0,1-1 1 0 0,-1 1-1 0 0,1 0 0 0 0,-1 0 1 0 0,1 0-1 0 0,-1 0 0 0 0,1 1 1 0 0,-1-1-1 0 0,0 1 1 0 0,0-1-1 0 0,0 1 0 0 0,0 0 1 0 0,0 0-1 0 0,0 0 0 0 0,0 0 1 0 0,-1 0-1 0 0,1 0 1 0 0,-1 0-1 0 0,1 1 0 0 0,-1-1 1 0 0,0 0-1 0 0,0 1 0 0 0,0-1 1 0 0,0 1-1 0 0,0 0 1 0 0,-1-1-1 0 0,1 1 0 0 0,-1-1 1 0 0,0 1-1 0 0,0 0 0 0 0,0-1 1 0 0,0 1-1 0 0,0 0 1 0 0,0-1-1 0 0,-1 1 0 0 0,1 0 1 0 0,-1-1-1 0 0,0 1 0 0 0,0-1 1 0 0,0 1-1 0 0,0-1 1 0 0,0 1-1 0 0,0-1 0 0 0,-1 0 1 0 0,1 1-1 0 0,-1-1 1 0 0,0 0-1 0 0,0 0 0 0 0,1 0 1 0 0,-1-1-1 0 0,0 1 0 0 0,-1 0 1 0 0,1-1-1 0 0,0 1 1 0 0,0-1-1 0 0,-1 0 0 0 0,1 1 1 0 0,-1-1-1 0 0,1 0 40 0 0,-134 74 292 0 0,-88 6-1653 0 0,207-75 843 0 0,-70 18-6435 0 0,70-19 3049 0 0</inkml:trace>
  <inkml:trace contextRef="#ctx0" brushRef="#br0" timeOffset="60507.8">19106 1309 528 0 0,'0'0'2265'0'0,"0"0"-1145"0"0,0 0-269 0 0,0 0-72 0 0,0 0-157 0 0,0 0-206 0 0,0 0-201 0 0,0 0-130 0 0,0 0-49 0 0,9-26 18 0 0,29-78 58 0 0,-4 55 968 0 0,-26 12 1606 0 0,-13 36-2785 0 0,0 0 0 0 0,1 1 0 0 0,-1-1 0 0 0,0 1 1 0 0,1 0-1 0 0,-1 0 0 0 0,0 0 0 0 0,1 0 0 0 0,-1 1 0 0 0,0 0 0 0 0,1 0 0 0 0,-1 1 0 0 0,1-1 1 0 0,-1 1-1 0 0,1 0 0 0 0,0 0 0 0 0,0 0 0 0 0,-1 0 0 0 0,2 1 0 0 0,-1 0 0 0 0,0 0 0 0 0,0 0 1 0 0,1 0-1 0 0,0 1 0 0 0,0-1 0 0 0,0 1 0 0 0,-2 2 99 0 0,-37 35 178 0 0,1 3-1 0 0,2 1 1 0 0,3 2-1 0 0,1 1 1 0 0,2 2-1 0 0,3 1 1 0 0,2 1-1 0 0,-12 33-177 0 0,27-26 340 0 0,32-73 1323 0 0,388-463-1108 0 0,-338 408-663 0 0,-34 137-2099 0 0,-33-52 2243 0 0,2 0 0 0 0,0-1 1 0 0,0 1-1 0 0,1-1 0 0 0,1 0 0 0 0,1 0 0 0 0,0-1 0 0 0,1 1 0 0 0,0-2 1 0 0,1 1-1 0 0,1-1 0 0 0,0-1 0 0 0,1 0 0 0 0,0 0 0 0 0,1-1 1 0 0,0 0-1 0 0,0-1 0 0 0,2-1 0 0 0,-1 0 0 0 0,1-1 0 0 0,0 0 0 0 0,1-1 1 0 0,-1 0-1 0 0,1-2 0 0 0,1 0 0 0 0,-1 0 0 0 0,1-1 0 0 0,14 1-36 0 0,-22-4 125 0 0,-6-1-18 0 0,0 1 0 0 0,0 0 0 0 0,0 0 0 0 0,1-1 0 0 0,-1 0 0 0 0,0 1 1 0 0,0-1-1 0 0,0 0 0 0 0,1 0 0 0 0,-1 0 0 0 0,0 0 0 0 0,0 0 0 0 0,0-1 0 0 0,0 1 1 0 0,1-1-1 0 0,-1 1 0 0 0,0-1 0 0 0,0 0 0 0 0,0 0 0 0 0,0 0 0 0 0,0 0 0 0 0,0 0 1 0 0,-1 0-1 0 0,1-1 0 0 0,0 1 0 0 0,0 0 0 0 0,-1-1 0 0 0,1 0 0 0 0,-1 1 0 0 0,1-2-107 0 0,-61-29-1004 0 0,28 27 825 0 0,1 1 0 0 0,-1 2 0 0 0,0 1 0 0 0,0 1 0 0 0,0 2-1 0 0,1 1 1 0 0,-1 1 0 0 0,1 2 0 0 0,-25 7 179 0 0,-78 26-4811 0 0,91-24-1954 0 0</inkml:trace>
  <inkml:trace contextRef="#ctx0" brushRef="#br0" timeOffset="61714.659">17871 808 9698 0 0,'0'0'474'0'0,"0"0"35"0"0,0 0-30 0 0,0 0-239 0 0,0 0-560 0 0,0 0-635 0 0,0 0-159 0 0,0 0 159 0 0,0 0 418 0 0,0 0 498 0 0,0 0 73 0 0,10 2 2 0 0,197 74 2504 0 0,-192-73-2370 0 0,-1 0-1 0 0,0-2 1 0 0,1 1-1 0 0,-1-2 0 0 0,1 0 1 0 0,-1-1-1 0 0,1 0 1 0 0,-1-1-1 0 0,0-1 1 0 0,0 0-1 0 0,0-1 1 0 0,0-1-1 0 0,0 0 1 0 0,-1 0-1 0 0,0-2 1 0 0,0 0-1 0 0,0 0 0 0 0,-1-1 1 0 0,0 0-1 0 0,-1-1 1 0 0,0-1-1 0 0,0 0 1 0 0,-1 0-1 0 0,0-1 1 0 0,-1 0-1 0 0,-1-1 1 0 0,1 0-1 0 0,-2 0 1 0 0,5-10-170 0 0,-10 18-26 0 0,0 0 0 0 0,0 0 0 0 0,-1-1 0 0 0,1 1 1 0 0,-1 0-1 0 0,0-1 0 0 0,-1 1 0 0 0,1-1 1 0 0,-1 0-1 0 0,0 1 0 0 0,0-1 0 0 0,0 1 0 0 0,0-1 1 0 0,-1 1-1 0 0,0-1 0 0 0,0 1 0 0 0,0-1 1 0 0,-1 1-1 0 0,1 0 0 0 0,-1 0 0 0 0,0-1 0 0 0,0 1 1 0 0,-1 1-1 0 0,1-1 0 0 0,-1 0 0 0 0,0 0 0 0 0,0 1 1 0 0,0 0-1 0 0,0-1 0 0 0,-1 1 0 0 0,1 1 1 0 0,-1-1-1 0 0,0 0 0 0 0,-2 0 26 0 0,-4-3-210 0 0,-1 1 1 0 0,0 1-1 0 0,0 0 0 0 0,0 1 1 0 0,-1 0-1 0 0,1 0 0 0 0,-1 2 1 0 0,0-1-1 0 0,0 1 0 0 0,1 1 1 0 0,-1 0-1 0 0,0 1 0 0 0,0 0 210 0 0,-19 5-79 0 0,0 1 0 0 0,0 1-1 0 0,0 2 1 0 0,1 1-1 0 0,1 1 1 0 0,0 1-1 0 0,1 2 1 0 0,0 1-1 0 0,1 1 1 0 0,1 2-1 0 0,1 0 1 0 0,-6 8 79 0 0,20-19 31 0 0,0 0 0 0 0,1 1 1 0 0,0 0-1 0 0,1 1 0 0 0,0 0 0 0 0,1 0 0 0 0,-1 1 1 0 0,2 0-1 0 0,0 1 0 0 0,0-1 0 0 0,1 1 1 0 0,1 1-1 0 0,0-1 0 0 0,0 1 0 0 0,1 0 1 0 0,1 0-1 0 0,0 0 0 0 0,1 0 0 0 0,1 1 0 0 0,0-1 1 0 0,0 1-1 0 0,2-1 0 0 0,-1 1 0 0 0,2-1 1 0 0,0 0-1 0 0,0 1 0 0 0,1-1 0 0 0,1 0 1 0 0,0 0-1 0 0,1-1 0 0 0,0 1 0 0 0,1-1 0 0 0,1 0 1 0 0,0-1-1 0 0,0 0 0 0 0,2 1-31 0 0,19 11 368 0 0,2-1 1 0 0,1-2-1 0 0,0-1 0 0 0,2-1 0 0 0,0-2 1 0 0,1-2-1 0 0,0 0 0 0 0,1-3 0 0 0,0-1 1 0 0,1-1-1 0 0,0-2 0 0 0,0-2 0 0 0,1-1 1 0 0,0-1-1 0 0,-1-3 0 0 0,31-3-368 0 0,-68-5 2333 0 0,-14-9-4553 0 0,-24 33-9355 0 0,31-8 5572 0 0</inkml:trace>
  <inkml:trace contextRef="#ctx0" brushRef="#br0" timeOffset="69666.067">4524 4863 0 0 0,'0'0'55'0'0,"0"0"53"0"0,0 0 10 0 0,0 0 89 0 0,0 0 124 0 0,0 0 84 0 0,0 0 82 0 0,0 0 20 0 0,0 0-20 0 0,0 0 5 0 0,0 0-63 0 0,-5-10-25 0 0,-5-6 143 0 0,0-1 0 0 0,-1 2 0 0 0,0 0 1 0 0,-2 0-1 0 0,0 1 0 0 0,0 0 1 0 0,-1 1-1 0 0,-1 1 0 0 0,0 1 1 0 0,-6-4-558 0 0,2 8-14 0 0,1 2 0 0 0,-1 0 1 0 0,0 1-1 0 0,0 1 0 0 0,0 1 0 0 0,0 0 1 0 0,0 2-1 0 0,0 0 0 0 0,-1 1 1 0 0,1 1-1 0 0,0 1 0 0 0,0 0 0 0 0,1 2 1 0 0,-1 0-1 0 0,1 1 0 0 0,0 1 1 0 0,0 0-1 0 0,1 1 0 0 0,0 2 0 0 0,0-1 1 0 0,-3 4 13 0 0,-210 118 208 0 0,225-127-240 0 0,1-1 0 0 0,-1 1 1 0 0,1 0-1 0 0,0 0 0 0 0,0 0 0 0 0,0 1 1 0 0,0 0-1 0 0,1-1 0 0 0,-1 1 1 0 0,2 0-1 0 0,-1 1 0 0 0,0-1 1 0 0,1 0-1 0 0,0 1 0 0 0,0-1 0 0 0,1 1 1 0 0,-1 0-1 0 0,1 0 0 0 0,0-1 1 0 0,1 1-1 0 0,-1 0 0 0 0,1 0 0 0 0,1 0 1 0 0,-1 0-1 0 0,1 0 0 0 0,0 1 32 0 0,42 161-978 0 0,-35-144 944 0 0,-6-10 170 0 0,1 0 0 0 0,0 0 0 0 0,2 0 0 0 0,-1 0 0 0 0,2-1 0 0 0,-1 1-1 0 0,2-1 1 0 0,0-1 0 0 0,0 1 0 0 0,2-1 0 0 0,-1 0 0 0 0,1-1 0 0 0,1 0 0 0 0,0-1 0 0 0,0 0-1 0 0,1 0 1 0 0,1-1 0 0 0,0-1 0 0 0,0 0 0 0 0,0 0 0 0 0,1-1 0 0 0,0-1 0 0 0,0 0-1 0 0,1-1 1 0 0,-1 0 0 0 0,1-1 0 0 0,8 1-136 0 0,28-9 280 0 0,-1-3 0 0 0,0-1-1 0 0,0-3 1 0 0,-1-2 0 0 0,0-2 0 0 0,-1-2-1 0 0,-1-2 1 0 0,-1-2 0 0 0,9-8-280 0 0,-17 12-7 0 0,-16 8 88 0 0,99-69 1268 0 0,-118 69-1191 0 0,-1 0 0 0 0,0 0 1 0 0,0-1-1 0 0,-1 1 0 0 0,-1-1 1 0 0,1 1-1 0 0,-1 0 0 0 0,-1-1 0 0 0,0 1 1 0 0,0 0-1 0 0,-1 0 0 0 0,0 0 1 0 0,0 1-1 0 0,-1-1 0 0 0,0 1 0 0 0,-1-1 1 0 0,0 1-1 0 0,0 1 0 0 0,-1-1 0 0 0,0 1 1 0 0,0 0-1 0 0,-1 0 0 0 0,0 1 1 0 0,0 0-1 0 0,-3-3-158 0 0,-326-291-180 0 0,331 296 27 0 0,-123-74-364 0 0,83 77-2733 0 0,3 26-4018 0 0,30-13-687 0 0</inkml:trace>
  <inkml:trace contextRef="#ctx0" brushRef="#br0" timeOffset="73502.021">19255 3322 0 0 0,'0'0'355'0'0,"0"0"-223"0"0,0 0-95 0 0,0 0-24 0 0,0 0 2 0 0,0 0 1 0 0,0 0 0 0 0,0 0 7 0 0,0 0 27 0 0,0 0 17 0 0,44 8 308 0 0,-16 1-246 0 0,0 0 1 0 0,0-2-1 0 0,1-1 0 0 0,0-1 1 0 0,0-1-1 0 0,1-2 0 0 0,17-1-129 0 0,62 19 441 0 0,485-55 1119 0 0,-157 53-1133 0 0,161-1 178 0 0,-47-7 2494 0 0,135-72-1865 0 0,-589 54-1172 0 0,298-25-7 0 0,261 16-55 0 0,107 33 132 0 0,-278-9-64 0 0,52-19 352 0 0,679-1 22 0 0,-747-13-285 0 0,234 9-183 0 0,-78 27 30 0 0,-123 30 984 0 0,-425-22-1929 0 0,-29-3-3575 0 0,-27-8-1699 0 0</inkml:trace>
  <inkml:trace contextRef="#ctx0" brushRef="#br0" timeOffset="-9745.697">30953 13626 8450 0 0,'0'0'245'0'0,"0"0"-389"0"0,0 0-371 0 0,0 0-273 0 0,0 0-7 0 0,0 0 283 0 0,0 0 406 0 0,0 0 276 0 0,0 0 69 0 0,0 0 6 0 0,17 4-37 0 0,133 27 221 0 0,73 14 839 0 0,-223-45-1218 0 0,0 0 96 0 0,0 0 50 0 0,-25 5 673 0 0,4 0-867 0 0,-1 1-1 0 0,1 0 0 0 0,0 1 0 0 0,0 2 1 0 0,1 0-1 0 0,0 1 0 0 0,1 1 1 0 0,0 0-1 0 0,1 2 0 0 0,0 0 0 0 0,1 1 1 0 0,1 1-1 0 0,0 1 0 0 0,1 0 0 0 0,0 1 1 0 0,1 0-1 0 0,1 1 0 0 0,1 1 0 0 0,-7 14-1 0 0,17-26 41 0 0,1-1-1 0 0,0 0 0 0 0,0 1 1 0 0,1-1-1 0 0,-1 1 0 0 0,1-1 0 0 0,1 1 1 0 0,-1-1-1 0 0,1 0 0 0 0,0 1 1 0 0,1-1-1 0 0,-1 0 0 0 0,1 0 0 0 0,1 0 1 0 0,-1 0-1 0 0,1 0 0 0 0,0 0 0 0 0,0-1 1 0 0,1 1-1 0 0,-1-1 0 0 0,1 0 1 0 0,1 0-1 0 0,-1 0 0 0 0,1-1 0 0 0,-1 1 1 0 0,5 1-41 0 0,86 53-1526 0 0,-29-35-4182 0 0,-54-20 2215 0 0</inkml:trace>
  <inkml:trace contextRef="#ctx0" brushRef="#br0" timeOffset="-9463.392">30909 13810 20676 0 0,'0'0'280'0'0,"0"0"-208"0"0,0 0-88 0 0,0 0-184 0 0,0 0-128 0 0,182-78-248 0 0,-138 89-496 0 0,5 4-904 0 0,-4 2-1593 0 0,-8-5-2448 0 0,-13-3-1257 0 0</inkml:trace>
  <inkml:trace contextRef="#ctx0" brushRef="#br0" timeOffset="-14114.694">80 12308 2489 0 0,'0'0'384'0'0,"0"0"-228"0"0,0 0-78 0 0,0 0-30 0 0,0 0-30 0 0,0 0-25 0 0,0 0-6 0 0,0 0 49 0 0,0 0 117 0 0,0 0 176 0 0,0 0 216 0 0,-8 1 3125 0 0,-7 3-4241 0 0,-35 7 4054 0 0,44-12-1942 0 0,88-19-1896 0 0,305 19 84 0 0,-170 37 377 0 0,-76-28-483 0 0,284 6 611 0 0,93-20-89 0 0,-481 7-164 0 0,44 4 238 0 0,0-5-1 0 0,-1-3 0 0 0,80-13-218 0 0,-135 11-55 0 0,1 1-1 0 0,0 2 0 0 0,0 0 1 0 0,-1 1-1 0 0,1 2 1 0 0,0 0-1 0 0,22 5 56 0 0,16 4 144 0 0,0-3 0 0 0,1-3 0 0 0,0-2 0 0 0,0-4 0 0 0,9-3-144 0 0,279-32 1219 0 0,423 39-356 0 0,-400-7-396 0 0,-77-7-322 0 0,246-17 176 0 0,-7 28-374 0 0,149 55 217 0 0,-119-17-65 0 0,370-40 358 0 0,368-3 102 0 0,-426-38-152 0 0,113 77-347 0 0,1031-7 516 0 0,-1759-26-527 0 0,112 4-37 0 0,462-13 228 0 0,557-11-277 0 0,-888 23 102 0 0,1371-1-219 0 0,-1199 21 152 0 0,-657-23-580 0 0,-38 0-5212 0 0,9 2 1952 0 0,-1 0-4185 0 0</inkml:trace>
  <inkml:trace contextRef="#ctx0" brushRef="#br0" timeOffset="-12750.301">19141 8344 2497 0 0,'0'0'960'0'0,"0"0"-660"0"0,0 0-238 0 0,0 0-10 0 0,0 0 1 0 0,0 0 25 0 0,0 0 72 0 0,0 0 26 0 0,0 0 69 0 0,12-27 74 0 0,50-109 601 0 0,-59 221-456 0 0,-33 74-89 0 0,10-67-248 0 0,5 1 0 0 0,3 1 0 0 0,3 56-127 0 0,18 29 398 0 0,9 0 1 0 0,7-2-1 0 0,13 22-398 0 0,-19-97 208 0 0,153 845 771 0 0,-168-875-966 0 0,-3-1 0 0 0,-4 1 0 0 0,-2 0 0 0 0,-4-1 0 0 0,-11 42-13 0 0,17-97-18 0 0,-2 18-74 0 0,2 0 1 0 0,1 0 0 0 0,1 0 0 0 0,3 0-1 0 0,0 0 1 0 0,2 0 0 0 0,8 30 91 0 0,-7-32 42 0 0,-2 1 1 0 0,-1-1-1 0 0,-2 1 1 0 0,-1 0-1 0 0,-1-1 1 0 0,-2 1-1 0 0,-1-1 1 0 0,-2 0-1 0 0,-1-1 0 0 0,-1 1 1 0 0,-2-2-1 0 0,-14 29-42 0 0,-57 239 259 0 0,77-284-439 0 0,0 0 0 0 0,0 1 0 0 0,2-1 0 0 0,-1 1 1 0 0,2 0-1 0 0,0 0 0 0 0,1 0 0 0 0,1 0 0 0 0,0 0 0 0 0,1 9 180 0 0,10 5-819 0 0,-4 41-4909 0 0,-10-65 4484 0 0</inkml:trace>
  <inkml:trace contextRef="#ctx0" brushRef="#br0" timeOffset="-11764.018">19081 12413 2649 0 0,'0'0'373'0'0,"0"0"-238"0"0,0 0-73 0 0,0 0 8 0 0,0 0 3 0 0,26 0 11 0 0,198 0 488 0 0,98 4 4231 0 0,176-26-4803 0 0,156-11 1208 0 0,139 31-1208 0 0,-371 5 141 0 0,116 17-24 0 0,23 25-117 0 0,-356-26 123 0 0,2036 117 945 0 0,-637-60-409 0 0,108-68-191 0 0,-645-13-441 0 0,24 48-27 0 0,-805-22-131 0 0,-39-1-33 0 0,-338-38-9238 0 0,75 14 6467 0 0</inkml:trace>
  <inkml:trace contextRef="#ctx0" brushRef="#br0" timeOffset="-11449.622">30910 12515 7026 0 0,'0'0'1253'0'0,"0"0"-145"0"0,0 0-376 0 0,0 0-425 0 0,0 0-327 0 0,0 0-162 0 0,0 0 12 0 0,0 0 95 0 0,0 0 69 0 0,29 0 51 0 0,90 2 18 0 0,-106-1 9 0 0,0 0 0 0 0,0 0 0 0 0,0 1 0 0 0,0 1 1 0 0,0 0-1 0 0,0 1 0 0 0,-1 0 0 0 0,0 1 0 0 0,1 1 1 0 0,9 5-73 0 0,3 2 182 0 0,273 133 660 0 0,-298-146-809 0 0,-1-1 1 0 0,0 1 0 0 0,1 0 0 0 0,-1 0-1 0 0,1 0 1 0 0,-1 0 0 0 0,1 0 0 0 0,-1 0-1 0 0,0 1 1 0 0,1-1 0 0 0,-1 0 0 0 0,1 0-1 0 0,-1 0 1 0 0,1 0 0 0 0,-1 1 0 0 0,1-1-1 0 0,-1 0 1 0 0,1 1 0 0 0,-1-1 0 0 0,1 0-1 0 0,-1 1 1 0 0,1-1 0 0 0,-1 0 0 0 0,1 1-1 0 0,-1-1 1 0 0,1 1 0 0 0,0-1 0 0 0,-1 1 0 0 0,1-1-1 0 0,0 1 1 0 0,0-1 0 0 0,-1 1 0 0 0,1-1-1 0 0,0 1 1 0 0,0 0 0 0 0,0-1 0 0 0,0 1-1 0 0,0-1 1 0 0,0 1 0 0 0,-1-1 0 0 0,1 1-1 0 0,1 0 1 0 0,-1-1 0 0 0,0 1 0 0 0,0-1-1 0 0,0 1 1 0 0,0 0 0 0 0,0-1 0 0 0,0 1-1 0 0,1-1 1 0 0,-1 1 0 0 0,0-1 0 0 0,0 1-1 0 0,1-1 1 0 0,-1 1 0 0 0,0-1 0 0 0,1 1-1 0 0,-1-1-33 0 0,-13 3-34 0 0,-257 67 368 0 0,158-30-7076 0 0,92-32-600 0 0</inkml:trace>
  <inkml:trace contextRef="#ctx0" brushRef="#br0" timeOffset="-10628.162">19597 8079 0 0 0,'0'0'862'0'0,"0"0"387"0"0,0 0-169 0 0,0 0-389 0 0,-17-26-79 0 0,-51-83 284 0 0,-5 39 4313 0 0,60 64-4109 0 0,7 6-1122 0 0,-1 1 0 0 0,0-1 0 0 0,0 1 0 0 0,0 1 0 0 0,1-1 0 0 0,-1 1 0 0 0,1 0 0 0 0,-1 0 0 0 0,1 1 0 0 0,0 0 0 0 0,0 0 0 0 0,0 1 0 0 0,0-1 0 0 0,1 1 0 0 0,-1 1 0 0 0,1-1 0 0 0,0 1 0 0 0,0 0 0 0 0,1 0 0 0 0,-1 0 0 0 0,1 0 0 0 0,0 1 0 0 0,1 0 0 0 0,-1 0 0 0 0,1 0 0 0 0,0 0 0 0 0,1 0 0 0 0,0 1 0 0 0,-2 6 22 0 0,-8 7 147 0 0,-187 283 477 0 0,198-301-567 0 0,0 1 0 0 0,-1-1-1 0 0,1 0 1 0 0,0 0 0 0 0,-1 0 0 0 0,1 0 0 0 0,-1 0 0 0 0,0 0 0 0 0,0 0-1 0 0,0 0 1 0 0,0-1 0 0 0,0 1 0 0 0,0-1 0 0 0,0 1 0 0 0,0-1 0 0 0,-1 0-1 0 0,1 0 1 0 0,0 0 0 0 0,-1 0 0 0 0,1-1 0 0 0,-1 1 0 0 0,1 0 0 0 0,-1-1 0 0 0,1 0-1 0 0,-1 0 1 0 0,1 1 0 0 0,-1-2 0 0 0,1 1 0 0 0,-1 0 0 0 0,0 0 0 0 0,1-1-1 0 0,-1 1 1 0 0,1-1 0 0 0,0 0 0 0 0,-1 0 0 0 0,1 0 0 0 0,-1 0 0 0 0,1 0-1 0 0,0-1 1 0 0,0 1 0 0 0,0-1 0 0 0,0 1 0 0 0,0-1 0 0 0,0 0 0 0 0,0 1-1 0 0,1-1 1 0 0,-1 0 0 0 0,0 0 0 0 0,1-1 0 0 0,0 1 0 0 0,-1 0 0 0 0,1 0-1 0 0,0-1 1 0 0,0 1 0 0 0,0-2-57 0 0,-1-9-70 0 0,1 1 0 0 0,1-1 0 0 0,0 1 1 0 0,1-1-1 0 0,0 1 0 0 0,0-1 0 0 0,2 1 0 0 0,-1 0 0 0 0,2 0 0 0 0,0 0 0 0 0,0 0 0 0 0,1 0 0 0 0,0 1 1 0 0,1 0-1 0 0,0 0 0 0 0,1 1 0 0 0,0 0 0 0 0,1 0 0 0 0,0 0 0 0 0,1 1 0 0 0,0 0 0 0 0,0 1 0 0 0,1 0 0 0 0,2-2 71 0 0,-8 4-24 0 0,1 0 0 0 0,0 0 1 0 0,1 0-1 0 0,-1 1 1 0 0,1 0-1 0 0,0 0 0 0 0,0 0 1 0 0,0 1-1 0 0,1-1 1 0 0,0 2-1 0 0,0-1 0 0 0,0 1 1 0 0,0 0-1 0 0,0 0 1 0 0,0 1-1 0 0,1 0 1 0 0,0 0-1 0 0,-1 1 0 0 0,1 0 1 0 0,0 0-1 0 0,-1 1 1 0 0,1 0-1 0 0,0 1 0 0 0,0-1 1 0 0,-1 1-1 0 0,1 1 1 0 0,0-1-1 0 0,-1 1 1 0 0,0 1-1 0 0,1 0 0 0 0,4 2 23 0 0,124 92 500 0 0,87 12 541 0 0,-180-96-1259 0 0,84 37-38 0 0,-68 9-6440 0 0,-55-47-256 0 0</inkml:trace>
  <inkml:trace contextRef="#ctx0" brushRef="#br0" timeOffset="-8422.734">18476 7145 6233 0 0,'0'0'1383'0'0,"0"0"-233"0"0,0 0-226 0 0,0 0-194 0 0,0 0-178 0 0,0 0-150 0 0,0 0-151 0 0,0 0-121 0 0,0 0-132 0 0,0 0-109 0 0,-6-4-102 0 0,5 3 269 0 0,2 1-42 0 0,-1 0 1 0 0,0-1-1 0 0,0 1 0 0 0,1-1 1 0 0,-1 1-1 0 0,0-1 1 0 0,0 1-1 0 0,1-1 1 0 0,-1 1-1 0 0,0-1 1 0 0,0 1-1 0 0,0-1 1 0 0,0 1-1 0 0,0-1 0 0 0,0 1 1 0 0,0-1-15 0 0,23 5 258 0 0,1-1 0 0 0,-1-1 0 0 0,0-1 0 0 0,1-1 0 0 0,-1-1 0 0 0,0-1 0 0 0,0-1 0 0 0,0-1 0 0 0,0-1 0 0 0,0-2 0 0 0,-1 0 0 0 0,0-1 0 0 0,0-1 0 0 0,-1-1 0 0 0,-1 0 0 0 0,1-2 0 0 0,-2-1 0 0 0,0 0 0 0 0,0-2 0 0 0,-1 0 0 0 0,-1 0 0 0 0,-1-2 0 0 0,0 0 0 0 0,13-19-258 0 0,-25 29-14 0 0,1 1 1 0 0,-1-1-1 0 0,-1 0 1 0 0,1 0-1 0 0,-1-1 1 0 0,-1 1-1 0 0,1-1 1 0 0,-1 1-1 0 0,-1-1 1 0 0,1 0-1 0 0,-1 0 1 0 0,-1 0-1 0 0,1 0 1 0 0,-1 0-1 0 0,-1 0 1 0 0,1 1-1 0 0,-1-1 1 0 0,-1 0-1 0 0,0 0 1 0 0,0 1-1 0 0,0-1 0 0 0,-1 1 1 0 0,0-1-1 0 0,0 1 1 0 0,-1 0-1 0 0,0 0 1 0 0,0 1-1 0 0,-1-1 1 0 0,0 1-1 0 0,0 0 1 0 0,0 0-1 0 0,-1 0 1 0 0,0 1-1 0 0,0 0 1 0 0,0 0-1 0 0,0 1 1 0 0,-1-1-1 0 0,0 1 1 0 0,0 1-1 0 0,0-1 1 0 0,-1 1-1 0 0,1 1 1 0 0,-1-1-1 0 0,1 1 1 0 0,-1 1-1 0 0,0-1 1 0 0,0 1-1 0 0,0 1 1 0 0,1-1-1 0 0,-1 1 1 0 0,0 1-1 0 0,-3 0 14 0 0,-13 5-138 0 0,1 1-1 0 0,0 1 1 0 0,0 1-1 0 0,1 2 1 0 0,0 0-1 0 0,1 1 1 0 0,1 1-1 0 0,0 1 1 0 0,0 0-1 0 0,1 2 1 0 0,1 0-1 0 0,1 1 1 0 0,0 1-1 0 0,2 1 1 0 0,0 0-1 0 0,1 1 1 0 0,0 0-1 0 0,2 2 139 0 0,0-5-42 0 0,1 1-1 0 0,1 0 0 0 0,0 0 0 0 0,2 1 0 0 0,0 0 1 0 0,1 1-1 0 0,1-1 0 0 0,1 1 0 0 0,1 1 0 0 0,0-1 1 0 0,2 1-1 0 0,0-1 0 0 0,1 1 0 0 0,1 0 0 0 0,2-1 0 0 0,-1 1 1 0 0,2 0-1 0 0,1-1 0 0 0,5 16 43 0 0,5 11 171 0 0,3 0-1 0 0,1-1 1 0 0,3-1-1 0 0,1-1 1 0 0,2-1-1 0 0,2-1 1 0 0,2-1 0 0 0,2-2-1 0 0,1-1 1 0 0,15 13-171 0 0,47 32 688 0 0,-97-89 4410 0 0,-8-17-4263 0 0,-1 0-1704 0 0,-11-6-2437 0 0,2 18-6665 0 0,19 11 1891 0 0</inkml:trace>
  <inkml:trace contextRef="#ctx0" brushRef="#br0" timeOffset="23254.6">18885 9423 1632 0 0,'0'0'124'0'0,"0"0"31"0"0,0 0 76 0 0,0 0 84 0 0,0 0 94 0 0,0 0 92 0 0,0 0 48 0 0,0 0 16 0 0,0 0 4 0 0,0 0 2 0 0,0 0-15 0 0,3-19 1599 0 0,78 18-1741 0 0,-14 0-135 0 0,1-4 0 0 0,-1-3 0 0 0,-1-2 0 0 0,32-11-279 0 0,-232 40 363 0 0,97-9-305 0 0,61 2 500 0 0,12-9-565 0 0,1-1-1 0 0,-1-2 1 0 0,1-2-1 0 0,-1-1 1 0 0,0-1-1 0 0,0-3 1 0 0,6-2 7 0 0,-150 24-1651 0 0,-227 28 2370 0 0,501-64 1980 0 0,-57 4-2791 0 0,4 0 723 0 0,-193 11-887 0 0,-227 36 220 0 0,401-32-1218 0 0,-10 2-5699 0 0,-65-1 2357 0 0</inkml:trace>
  <inkml:trace contextRef="#ctx0" brushRef="#br0" timeOffset="26173.276">17499 9060 1408 0 0,'0'0'419'0'0,"0"0"-280"0"0,0 0-77 0 0,-3 30 13 0 0,-14 152 110 0 0,18-171 148 0 0,0-1 0 0 0,0 1 0 0 0,1-1 0 0 0,1 1-1 0 0,-1-1 1 0 0,2 0 0 0 0,-1 0 0 0 0,2 0 0 0 0,-1-1-1 0 0,1 1 1 0 0,0-1 0 0 0,1 0 0 0 0,4 4-333 0 0,-8-19 3334 0 0,-4-32-5729 0 0,-92-132-2519 0 0,83 157 4975 0 0,1-1 1 0 0,-1 0-1 0 0,2 0 0 0 0,0-1 0 0 0,1 0 0 0 0,1 0 0 0 0,0-1 0 0 0,1 0 0 0 0,0 0 0 0 0,1-1 0 0 0,2 0 0 0 0,-1 1 0 0 0,1-6-61 0 0,3 17 392 0 0,0-1-1 0 0,0 1 0 0 0,0 0 1 0 0,1-1-1 0 0,0 1 1 0 0,0 0-1 0 0,0-1 1 0 0,1 1-1 0 0,0 0 1 0 0,0 0-1 0 0,0 0 1 0 0,0 1-1 0 0,1-1 0 0 0,0 0 1 0 0,0 1-1 0 0,0 0 1 0 0,1 0-1 0 0,3-4-391 0 0,87-38 2565 0 0,-77 43-2599 0 0,0 1 1 0 0,0 1-1 0 0,0 0 0 0 0,0 1 1 0 0,0 1-1 0 0,0 0 0 0 0,0 2 1 0 0,0 0-1 0 0,-1 0 0 0 0,1 2 1 0 0,14 6 33 0 0,71 59-690 0 0,-100-68 659 0 0,1 0 0 0 0,-1 1 0 0 0,0-1-1 0 0,0 0 1 0 0,0 1 0 0 0,-1 0 0 0 0,1-1-1 0 0,0 1 1 0 0,-1 0 0 0 0,0 0-1 0 0,0 0 1 0 0,0 0 0 0 0,0 0 0 0 0,0 0-1 0 0,0 0 1 0 0,-1 1 0 0 0,0-1 0 0 0,0 0-1 0 0,1 0 1 0 0,-2 0 0 0 0,1 0-1 0 0,0 1 1 0 0,-1-1 0 0 0,1 0 0 0 0,-1 0-1 0 0,0 0 1 0 0,0 0 0 0 0,0 0 0 0 0,-1 0-1 0 0,1 0 1 0 0,-1 0 0 0 0,1-1-1 0 0,-1 1 1 0 0,0-1 0 0 0,0 1 0 0 0,-1 0 31 0 0,-11 10 110 0 0,0 0 0 0 0,-1-2 0 0 0,-1 0 1 0 0,0 0-1 0 0,0-2 0 0 0,-1 0 1 0 0,0 0-1 0 0,-14 3-110 0 0,-40 22 534 0 0,69-33-514 0 0,1 0 1 0 0,0 0-1 0 0,0 0 1 0 0,0 0-1 0 0,0 1 1 0 0,0-1-1 0 0,0 0 1 0 0,0 0-1 0 0,0 1 0 0 0,0-1 1 0 0,1 1-1 0 0,-1-1 1 0 0,0 1-1 0 0,1-1 1 0 0,-1 1-1 0 0,1-1 1 0 0,0 1-1 0 0,-1-1 1 0 0,1 1-1 0 0,0 0 0 0 0,0-1 1 0 0,0 1-1 0 0,0-1 1 0 0,0 1-1 0 0,1-1 1 0 0,-1 1-1 0 0,0 0 1 0 0,1-1-1 0 0,-1 1 1 0 0,1-1-1 0 0,0 1 0 0 0,-1-1 1 0 0,1 0-1 0 0,0 1 1 0 0,0-1-1 0 0,0 0 1 0 0,0 1-1 0 0,0-1 1 0 0,0 0-1 0 0,0 0 1 0 0,0 0-1 0 0,0 0 0 0 0,1 0 1 0 0,-1 0-1 0 0,0 0 1 0 0,1 0-21 0 0,62 52 1266 0 0,182 89-632 0 0,-238-125-2374 0 0,-23-5-4802 0 0,12-10 5067 0 0,0-1-3885 0 0</inkml:trace>
  <inkml:trace contextRef="#ctx0" brushRef="#br0" timeOffset="26440.279">18262 9098 12411 0 0,'0'0'-1809'0'0,"0"0"200"0"0,0 0 504 0 0,0 0 820 0 0,0 0 144 0 0,0 0 47 0 0,0 0 108 0 0,0 0 204 0 0,-9 30 225 0 0,-31 94 54 0 0,-25-11 825 0 0,39-83-992 0 0,-36 49 535 0 0,62-78-473 0 0,0-1-10 0 0,0 0-178 0 0,7-12-6432 0 0,-3 8 421 0 0</inkml:trace>
  <inkml:trace contextRef="#ctx0" brushRef="#br0" timeOffset="26688.42">18057 9227 10970 0 0,'0'0'854'0'0,"0"0"-79"0"0,0 0-242 0 0,0 0-424 0 0,0 0-263 0 0,0 0-90 0 0,0 0 21 0 0,0 0 160 0 0,0 0 162 0 0,0 0 124 0 0,0 0 65 0 0,0 0-11 0 0,0 0-38 0 0,11 11-44 0 0,210 242-353 0 0,-183-220-3144 0 0,-12-15-2896 0 0,-20-14 1978 0 0</inkml:trace>
  <inkml:trace contextRef="#ctx0" brushRef="#br0" timeOffset="27025.342">18385 9438 16948 0 0,'0'0'-867'0'0,"0"0"-213"0"0,0 0-62 0 0,0 0 215 0 0,0 0 498 0 0,0 0 422 0 0,0 0 175 0 0,0 0 81 0 0,0 0 53 0 0,0 0 55 0 0,0 0 15 0 0,0 0-4 0 0,8 14 23 0 0,22 45 23 0 0,-26-53-299 0 0,1 0 0 0 0,-1 0 1 0 0,1-1-1 0 0,0 1 1 0 0,0-1-1 0 0,1 0 0 0 0,-1-1 1 0 0,1 1-1 0 0,0-1 1 0 0,0-1-1 0 0,1 1 0 0 0,-1-1 1 0 0,1 0-1 0 0,0 0 1 0 0,0-1-1 0 0,0 1 1 0 0,0-2-1 0 0,0 1 0 0 0,0-1 1 0 0,1 0-1 0 0,-1-1 1 0 0,0 1-1 0 0,1-2 0 0 0,-1 1 1 0 0,0-1-1 0 0,2 0-115 0 0,1 0-13 0 0,0-1 0 0 0,1-1 0 0 0,-1 1 0 0 0,-1-1 0 0 0,1-1-1 0 0,0 0 1 0 0,-1 0 0 0 0,0-1 0 0 0,0 0 0 0 0,0-1 0 0 0,0 0 0 0 0,-1 0 0 0 0,0-1-1 0 0,6-7 14 0 0,-11 12-27 0 0,0 0-1 0 0,-1-1 0 0 0,1 0 0 0 0,-1 0 0 0 0,1 0 0 0 0,-1 0 1 0 0,0 0-1 0 0,0 0 0 0 0,0 0 0 0 0,-1-1 0 0 0,1 1 1 0 0,-1-1-1 0 0,0 1 0 0 0,0-1 0 0 0,0 0 0 0 0,0 1 1 0 0,-1-1-1 0 0,0 0 0 0 0,1 0 0 0 0,-1 1 0 0 0,0-1 0 0 0,-1 0 1 0 0,1 0-1 0 0,-1 1 0 0 0,0-1 0 0 0,0 0 0 0 0,0 1 1 0 0,0-1-1 0 0,0 1 0 0 0,-1-1 0 0 0,0 1 0 0 0,1 0 0 0 0,-1-1 1 0 0,-1 1-1 0 0,1 0 0 0 0,0 0 0 0 0,-1 1 0 0 0,1-1 1 0 0,-1 0-1 0 0,0 1 0 0 0,-1-1 28 0 0,-3-2-1 0 0,0 0 0 0 0,0 1 0 0 0,-1 0 0 0 0,0 0 0 0 0,1 1 0 0 0,-1 0 0 0 0,0 0 0 0 0,-1 1 0 0 0,1 0 0 0 0,0 0 0 0 0,-1 1 0 0 0,1 0 0 0 0,-1 0 0 0 0,0 1 0 0 0,1 0 0 0 0,-1 1-1 0 0,1 0 1 0 0,-1 0 0 0 0,1 1 0 0 0,0 0 0 0 0,0 1 0 0 0,0-1 0 0 0,0 2 0 0 0,0-1 0 0 0,0 1 0 0 0,1 0 0 0 0,-1 1 0 0 0,1-1 0 0 0,0 1 0 0 0,1 1 0 0 0,-1 0 0 0 0,1 0 0 0 0,0 0 0 0 0,1 0 0 0 0,-1 1 0 0 0,1 0 0 0 0,1 0 0 0 0,-1 0 0 0 0,-2 8 1 0 0,6-11-74 0 0,0 0 0 0 0,0 0 0 0 0,1 1 1 0 0,-1-1-1 0 0,1 0 0 0 0,0 0 0 0 0,0 0 0 0 0,1 0 0 0 0,-1 0 0 0 0,1 1 1 0 0,0-1-1 0 0,0 0 0 0 0,1 0 0 0 0,-1 0 0 0 0,1-1 0 0 0,-1 1 0 0 0,1 0 1 0 0,1-1-1 0 0,-1 1 0 0 0,1 1 74 0 0,36 38-7113 0 0,-28-31-1050 0 0</inkml:trace>
  <inkml:trace contextRef="#ctx0" brushRef="#br0" timeOffset="28883.387">3358 10840 2008 0 0,'0'0'-29'0'0,"0"0"-92"0"0,0 0-42 0 0,0 0 70 0 0,0 0 215 0 0,0 0 101 0 0,0 0 20 0 0,0 0-3 0 0,0 0 31 0 0,0 0 78 0 0,45-3 2608 0 0,-43 2-2903 0 0,-1 1 1 0 0,1 0-1 0 0,-1-1 1 0 0,1 1-1 0 0,-1-1 1 0 0,0 0-1 0 0,1 1 1 0 0,-1-1-1 0 0,0 0 1 0 0,1 0-1 0 0,-1 0 1 0 0,0 0-1 0 0,0 0 1 0 0,0 0-1 0 0,0 0 1 0 0,0 0-1 0 0,0 0 1 0 0,0 0-1 0 0,0-1 1 0 0,0 1-1 0 0,-1 0 1 0 0,1-1-1 0 0,-1 1 1 0 0,1-1-1 0 0,-1 1 1 0 0,1 0-1 0 0,-1-1 1 0 0,0 1-1 0 0,1-1 1 0 0,-1 1-1 0 0,0-1 1 0 0,0 1-1 0 0,0-1 1 0 0,0 0 0 0 0,-1 1-1 0 0,1-1 1 0 0,0 1-1 0 0,-1 0 1 0 0,1-1-1 0 0,0 1 1 0 0,-1-1-1 0 0,0 1 1 0 0,1 0-1 0 0,-1-1 1 0 0,0 1-1 0 0,0 0 1 0 0,0-1-1 0 0,0 1 1 0 0,0 0-1 0 0,0 0 1 0 0,0 0-1 0 0,0 0 1 0 0,0 0-1 0 0,-1 0 1 0 0,1 0-1 0 0,-1 1-54 0 0,0-1-95 0 0,0 1 0 0 0,0 0-1 0 0,0-1 1 0 0,0 1-1 0 0,0 0 1 0 0,0 0 0 0 0,-1 1-1 0 0,1-1 1 0 0,0 0 0 0 0,0 1-1 0 0,0-1 1 0 0,0 1 0 0 0,0 0-1 0 0,0 0 1 0 0,0 0 0 0 0,0 0-1 0 0,0 0 1 0 0,1 0-1 0 0,-1 0 1 0 0,0 1 0 0 0,1-1-1 0 0,-1 0 1 0 0,1 1 0 0 0,-1 0-1 0 0,1-1 1 0 0,0 1 0 0 0,-1 0-1 0 0,1 0 1 0 0,0-1 0 0 0,0 1-1 0 0,0 0 1 0 0,0 1 95 0 0,0-1 83 0 0,1-1 0 0 0,-1 1 0 0 0,0 0 1 0 0,0 0-1 0 0,1-1 0 0 0,0 1 0 0 0,-1 0 1 0 0,1 0-1 0 0,0 0 0 0 0,0-1 0 0 0,-1 1 0 0 0,1 0 1 0 0,1 0-1 0 0,-1 0 0 0 0,0 0 0 0 0,0-1 0 0 0,1 1 1 0 0,-1 0-1 0 0,1 0 0 0 0,0-1 0 0 0,-1 1 1 0 0,1 0-1 0 0,0-1 0 0 0,0 1 0 0 0,0 0 0 0 0,0-1 1 0 0,0 0-1 0 0,0 1 0 0 0,1-1 0 0 0,-1 0 0 0 0,0 1 1 0 0,1-1-1 0 0,-1 0 0 0 0,1 0 0 0 0,-1 0 1 0 0,1 0-1 0 0,0 0 0 0 0,1 0-83 0 0,2 1 176 0 0,1 0 0 0 0,-1 0-1 0 0,1-1 1 0 0,-1 0 0 0 0,1 0 0 0 0,0 0 0 0 0,0-1 0 0 0,-1 1-1 0 0,1-1 1 0 0,0-1 0 0 0,0 1 0 0 0,0-1 0 0 0,-1 0 0 0 0,1 0-1 0 0,0-1 1 0 0,-1 0 0 0 0,0 0 0 0 0,1 0 0 0 0,-1-1 0 0 0,0 1 0 0 0,0-1-1 0 0,0 0 1 0 0,0-1 0 0 0,-1 1 0 0 0,1-1 0 0 0,-1 0 0 0 0,0 0-1 0 0,0-1 1 0 0,-1 1 0 0 0,1-1 0 0 0,-1 0 0 0 0,0 1 0 0 0,2-4-176 0 0,-6 4-78 0 0,-1 1 1 0 0,1-1-1 0 0,0 1 1 0 0,-1 0-1 0 0,1-1 1 0 0,-1 1-1 0 0,0 0 1 0 0,0 0-1 0 0,-1 0 1 0 0,1 0-1 0 0,0 0 1 0 0,-1 1 0 0 0,0-1-1 0 0,0 1 1 0 0,0 0-1 0 0,0-1 1 0 0,0 1-1 0 0,0 1 1 0 0,0-1-1 0 0,0 0 1 0 0,-1 1-1 0 0,1-1 1 0 0,-1 1 0 0 0,1 0-1 0 0,-1 1 1 0 0,0-1-1 0 0,1 0 1 0 0,-1 1-1 0 0,0 0 1 0 0,1 0-1 0 0,-1 0 1 0 0,0 0-1 0 0,0 1 1 0 0,1-1-1 0 0,-1 1 1 0 0,1 0 0 0 0,-1 0-1 0 0,1 0 1 0 0,-1 1-1 0 0,1-1 1 0 0,0 1-1 0 0,-1 0 1 0 0,1 0-1 0 0,0 0 1 0 0,0 0-1 0 0,0 1 1 0 0,1-1 0 0 0,-1 1-1 0 0,-2 2 78 0 0,6-3 14 0 0,-1 1 0 0 0,1-1 0 0 0,0 1 1 0 0,-1-1-1 0 0,1 1 0 0 0,0-1 0 0 0,1 0 0 0 0,-1 1 0 0 0,0-1 0 0 0,1 0 0 0 0,-1 0 0 0 0,1 0 1 0 0,-1 0-1 0 0,1 0 0 0 0,0-1 0 0 0,0 1 0 0 0,0 0 0 0 0,0-1 0 0 0,0 0 0 0 0,0 1 1 0 0,1-1-1 0 0,-1 0 0 0 0,0 0 0 0 0,1 0 0 0 0,-1 0 0 0 0,0 0 0 0 0,1-1 0 0 0,-1 1 0 0 0,1-1 1 0 0,0 0-1 0 0,-1 0 0 0 0,1 0 0 0 0,-1 0 0 0 0,1 0 0 0 0,-1 0 0 0 0,1-1 0 0 0,-1 1 1 0 0,1-1-1 0 0,-1 1 0 0 0,1-1 0 0 0,-1 0 0 0 0,1 0-14 0 0,11 2-1693 0 0,3 0-1584 0 0,-4 1-3523 0 0</inkml:trace>
  <inkml:trace contextRef="#ctx0" brushRef="#br0" timeOffset="32011.552">3336 12328 3561 0 0,'0'0'344'0'0,"0"0"-191"0"0,0 0-185 0 0,0 0-116 0 0,0 0 19 0 0,0 0 97 0 0,0 0 82 0 0,0 0 74 0 0,0 0 26 0 0,0 0 6 0 0,0 0 19 0 0,48 4 3287 0 0,-45-5-3350 0 0,0-1 0 0 0,0 1 1 0 0,0-1-1 0 0,-1 0 0 0 0,1 0 1 0 0,0 0-1 0 0,-1 0 0 0 0,1-1 1 0 0,-1 1-1 0 0,0-1 0 0 0,0 1 0 0 0,0-1 1 0 0,0 0-1 0 0,0 0 0 0 0,-1 0 1 0 0,1 0-1 0 0,-1 0 0 0 0,0 0 1 0 0,0 0-1 0 0,0 0 0 0 0,0-1 1 0 0,0 1-1 0 0,-1 0 0 0 0,1-1 1 0 0,-1 1-1 0 0,0 0 0 0 0,0-1 1 0 0,0 1-1 0 0,-1 0 0 0 0,1-1 0 0 0,-1 1 1 0 0,0-1-113 0 0,-1 1-62 0 0,0 1 0 0 0,0-1 1 0 0,0 1-1 0 0,0-1 0 0 0,0 1 1 0 0,0 0-1 0 0,-1 0 0 0 0,1 0 1 0 0,-1 0-1 0 0,0 0 0 0 0,0 1 1 0 0,1-1-1 0 0,-1 1 0 0 0,0-1 0 0 0,0 1 1 0 0,0 0-1 0 0,0 1 0 0 0,-1-1 1 0 0,1 0-1 0 0,0 1 0 0 0,0 0 1 0 0,0-1-1 0 0,-1 1 0 0 0,1 1 1 0 0,0-1-1 0 0,0 0 0 0 0,0 1 0 0 0,0-1 1 0 0,-1 1-1 0 0,1 0 0 0 0,0 0 1 0 0,0 1-1 0 0,1-1 0 0 0,-1 0 1 0 0,0 1-1 0 0,0 0 0 0 0,1 0 1 0 0,-1 0-1 0 0,0 0 62 0 0,-1 1 14 0 0,0 0 0 0 0,0 0-1 0 0,1 1 1 0 0,-1-1 0 0 0,1 1 0 0 0,0 0 0 0 0,0-1-1 0 0,0 1 1 0 0,1 1 0 0 0,-1-1 0 0 0,1 0 0 0 0,0 1 0 0 0,0-1-1 0 0,1 1 1 0 0,-1 0 0 0 0,1-1 0 0 0,0 1 0 0 0,0 0 0 0 0,1 0-1 0 0,0 0 1 0 0,-1 0 0 0 0,2 2-14 0 0,2-4 129 0 0,0 0 1 0 0,1 0-1 0 0,-1 0 0 0 0,1-1 0 0 0,0 1 1 0 0,0-1-1 0 0,0 0 0 0 0,0 0 1 0 0,0 0-1 0 0,1-1 0 0 0,-1 1 1 0 0,1-1-1 0 0,-1 0 0 0 0,1 0 0 0 0,-1-1 1 0 0,1 1-1 0 0,-1-1 0 0 0,1 0 1 0 0,-1-1-1 0 0,1 1 0 0 0,2-1-129 0 0,-4 1 45 0 0,0 0 1 0 0,0 0-1 0 0,0 0 0 0 0,0 0 0 0 0,0-1 1 0 0,0 1-1 0 0,0-1 0 0 0,0 0 0 0 0,0 0 0 0 0,0 0 1 0 0,0 0-1 0 0,0 0 0 0 0,0-1 0 0 0,-1 0 0 0 0,1 1 1 0 0,-1-1-1 0 0,1 0 0 0 0,-1 0 0 0 0,0 0 1 0 0,1 0-1 0 0,-1-1 0 0 0,0 1 0 0 0,-1-1 0 0 0,1 1 1 0 0,0-1-1 0 0,-1 0 0 0 0,1 0 0 0 0,-1 1 1 0 0,0-1-1 0 0,0 0 0 0 0,0 0 0 0 0,0 0 0 0 0,-1 0 1 0 0,1 0-1 0 0,-1 0 0 0 0,1-1 0 0 0,-1 1 0 0 0,0 0 1 0 0,-1 0-1 0 0,1 0 0 0 0,0 0 0 0 0,-1-2-45 0 0,1 3-42 0 0,0 0-1 0 0,0-1 1 0 0,0 1-1 0 0,-1 0 1 0 0,1 0-1 0 0,0 0 1 0 0,-1-1-1 0 0,0 1 0 0 0,1 0 1 0 0,-1 0-1 0 0,0 0 1 0 0,0 0-1 0 0,0 0 1 0 0,0 0-1 0 0,0 0 1 0 0,-1 1-1 0 0,1-1 1 0 0,0 0-1 0 0,-1 1 1 0 0,0-1-1 0 0,1 1 1 0 0,-1-1-1 0 0,0 1 0 0 0,0 0 1 0 0,1 0-1 0 0,-1 0 1 0 0,0 0-1 0 0,0 0 1 0 0,0 0-1 0 0,0 0 1 0 0,-1 0-1 0 0,1 1 1 0 0,0 0-1 0 0,0-1 1 0 0,0 1-1 0 0,0 0 0 0 0,-1 0 1 0 0,1 0-1 0 0,0 0 1 0 0,0 0-1 0 0,0 0 1 0 0,-1 1-1 0 0,1-1 1 0 0,0 1-1 0 0,0 0 1 0 0,0-1-1 0 0,0 1 1 0 0,0 0-1 0 0,0 0 1 0 0,0 1-1 0 0,0-1 0 0 0,0 0 1 0 0,1 0-1 0 0,-1 1 1 0 0,0-1-1 0 0,1 1 1 0 0,-1 1 42 0 0,0-3 41 0 0,1 1 1 0 0,-1 0-1 0 0,1 0 0 0 0,0 0 1 0 0,-1 0-1 0 0,1 0 0 0 0,0 0 1 0 0,0 0-1 0 0,-1 0 0 0 0,1 0 1 0 0,0 0-1 0 0,0 1 1 0 0,1-1-1 0 0,-1 0 0 0 0,0 1 1 0 0,0-1-1 0 0,1 1 0 0 0,-1-1 1 0 0,0 1-1 0 0,1-1 0 0 0,0 1 1 0 0,-1 0-1 0 0,1-1 1 0 0,0 1-1 0 0,0-1 0 0 0,0 1 1 0 0,0 0-1 0 0,0-1 0 0 0,0 1 1 0 0,0 0-1 0 0,1-1 0 0 0,-1 1 1 0 0,0-1-1 0 0,1 1 1 0 0,0-1-1 0 0,-1 1 0 0 0,1-1 1 0 0,0 1-1 0 0,0-1 0 0 0,-1 0 1 0 0,1 1-1 0 0,0-1 0 0 0,1 0 1 0 0,-1 0-1 0 0,0 0 1 0 0,0 1-1 0 0,0-1 0 0 0,1-1 1 0 0,-1 1-1 0 0,0 0 0 0 0,1 0 1 0 0,-1 0-1 0 0,1-1 0 0 0,-1 1 1 0 0,1-1-1 0 0,-1 1 1 0 0,1-1-1 0 0,-1 1 0 0 0,1-1 1 0 0,0 0-1 0 0,-1 0 0 0 0,2 0-41 0 0,-1 1 32 0 0,0 0 1 0 0,0 0-1 0 0,0 0 0 0 0,0-1 0 0 0,1 1 0 0 0,-1-1 0 0 0,0 1 0 0 0,0-1 1 0 0,0 0-1 0 0,1 0 0 0 0,-1 0 0 0 0,0 0 0 0 0,0 0 0 0 0,0-1 1 0 0,1 1-1 0 0,-1-1 0 0 0,0 1 0 0 0,0-1 0 0 0,0 0 0 0 0,0 0 0 0 0,0 0 1 0 0,0 0-1 0 0,0 0 0 0 0,0 0 0 0 0,0 0 0 0 0,-1-1 0 0 0,1 1 0 0 0,0-1 1 0 0,-1 1-1 0 0,1-1 0 0 0,-1 0 0 0 0,0 0 0 0 0,1 1 0 0 0,-1-1 0 0 0,0 0 1 0 0,0 0-1 0 0,0 0 0 0 0,-1 0 0 0 0,1-1 0 0 0,0 1 0 0 0,-1 0 0 0 0,1 0 1 0 0,-1 0-1 0 0,0 0 0 0 0,1-1 0 0 0,-1 1 0 0 0,0 0 0 0 0,-1 0 0 0 0,1 0 1 0 0,0-1-1 0 0,-1 1 0 0 0,1 0 0 0 0,-1 0 0 0 0,1 0 0 0 0,-1 0 0 0 0,0 0 1 0 0,0 0-1 0 0,-1-1-32 0 0,0 1-108 0 0,0 0 0 0 0,-1 0 1 0 0,1 0-1 0 0,-1 0 1 0 0,0 1-1 0 0,0-1 0 0 0,1 1 1 0 0,-1-1-1 0 0,0 1 0 0 0,0 0 1 0 0,0 1-1 0 0,0-1 1 0 0,-1 0-1 0 0,1 1 0 0 0,0 0 1 0 0,0-1-1 0 0,0 1 0 0 0,0 0 1 0 0,0 1-1 0 0,-1-1 1 0 0,1 1-1 0 0,0-1 0 0 0,0 1 1 0 0,0 0-1 0 0,0 0 0 0 0,0 0 1 0 0,0 0-1 0 0,0 1 1 0 0,1-1-1 0 0,-1 1 0 0 0,0 0 1 0 0,1 0-1 0 0,-1 0 0 0 0,1 0 1 0 0,0 0-1 0 0,0 1 1 0 0,0-1-1 0 0,0 0 0 0 0,0 1 1 0 0,0 0-1 0 0,0-1 0 0 0,1 1 1 0 0,0 0-1 0 0,-1 0 1 0 0,1 0-1 0 0,0 0 0 0 0,0 0 1 0 0,1 0-1 0 0,-1 0 0 0 0,1 0 1 0 0,-1 0-1 0 0,1 1 1 0 0,0-1-1 0 0,0 0 0 0 0,0 0 1 0 0,1 0-1 0 0,0 2 108 0 0,-1 32-5453 0 0,1-25 1096 0 0</inkml:trace>
  <inkml:trace contextRef="#ctx0" brushRef="#br0" timeOffset="32728.859">3909 12363 0 0 0,'0'0'1096'0'0,"0"0"-861"0"0,0 0-190 0 0,0 0 146 0 0,0 0 408 0 0,0 0 449 0 0,0 0 366 0 0,0 0 207 0 0,0 0-78 0 0,0 0-156 0 0,0 0-185 0 0,0 0-230 0 0,-2 9-158 0 0,5-8-729 0 0,-1-1 0 0 0,1 1 1 0 0,0-1-1 0 0,0 1 1 0 0,-1-1-1 0 0,1 0 0 0 0,0 0 1 0 0,0 0-1 0 0,0 0 1 0 0,-1-1-1 0 0,1 1 0 0 0,0-1 1 0 0,-1 0-1 0 0,1 0 1 0 0,0 0-1 0 0,-1 0 0 0 0,1 0 1 0 0,-1 0-1 0 0,1-1 1 0 0,-1 1-1 0 0,0-1 0 0 0,1 1 1 0 0,-1-1-1 0 0,0 0 1 0 0,0 0-1 0 0,0 0 0 0 0,-1 0 1 0 0,1-1-1 0 0,0 1 1 0 0,-1 0-1 0 0,0-1 1 0 0,1 1-1 0 0,-1-1 0 0 0,0 1 1 0 0,0-1-1 0 0,0 0 1 0 0,-1 1-1 0 0,1-1 0 0 0,-1 0 1 0 0,1 0-1 0 0,-1 1 1 0 0,0-1-1 0 0,0 0 0 0 0,0 0 1 0 0,0 0-1 0 0,-1 1 1 0 0,1-1-1 0 0,-1 0 0 0 0,0 0 1 0 0,0 1-1 0 0,0-3-85 0 0,-2 2-97 0 0,1 0 0 0 0,-1 1 0 0 0,0-1 0 0 0,0 0 0 0 0,0 1 0 0 0,0 0 0 0 0,-1 0 0 0 0,1-1 0 0 0,0 2 0 0 0,-1-1 0 0 0,0 0 0 0 0,1 1 0 0 0,-1 0 0 0 0,0 0 1 0 0,0 0-1 0 0,1 0 0 0 0,-1 0 0 0 0,0 1 0 0 0,0 0 0 0 0,0 0 0 0 0,0 0 0 0 0,0 0 0 0 0,0 1 0 0 0,0-1 0 0 0,0 1 0 0 0,1 0 0 0 0,-1 0 0 0 0,0 1 0 0 0,0-1 0 0 0,1 1 0 0 0,-1-1 0 0 0,-1 2 97 0 0,0-1 10 0 0,-1 1 0 0 0,0-1-1 0 0,1 1 1 0 0,-1 0 0 0 0,1 0 0 0 0,0 1 0 0 0,0-1-1 0 0,0 1 1 0 0,0 0 0 0 0,1 1 0 0 0,0-1 0 0 0,0 1 0 0 0,0 0-1 0 0,0 0 1 0 0,1 0 0 0 0,0 0 0 0 0,0 1 0 0 0,0-1 0 0 0,1 1-10 0 0,4-3 94 0 0,1 0 1 0 0,0 0 0 0 0,1 0-1 0 0,-1-1 1 0 0,0 0 0 0 0,1 1-1 0 0,-1-1 1 0 0,1-1 0 0 0,0 1-1 0 0,0 0 1 0 0,-1-1 0 0 0,1 0-1 0 0,0 0 1 0 0,0 0 0 0 0,0 0-1 0 0,1-1 1 0 0,-1 1 0 0 0,0-1-1 0 0,0 0 1 0 0,0 0 0 0 0,0-1-1 0 0,0 1 1 0 0,4-2-95 0 0,-3 2 46 0 0,62-11 124 0 0,-66 11-165 0 0,0 0-1 0 0,0 0 1 0 0,0 0 0 0 0,0 0 0 0 0,1 0 0 0 0,-1-1 0 0 0,0 1 0 0 0,0 0-1 0 0,0-1 1 0 0,0 1 0 0 0,0-1 0 0 0,0 1 0 0 0,-1-1 0 0 0,1 1 0 0 0,0-1-1 0 0,0 0 1 0 0,0 1 0 0 0,0-1 0 0 0,-1 0 0 0 0,1 0 0 0 0,0 0-1 0 0,-1 1 1 0 0,1-1 0 0 0,-1 0 0 0 0,1 0 0 0 0,-1 0 0 0 0,1 0 0 0 0,-1 0-1 0 0,1 0 1 0 0,-1 0 0 0 0,0 0 0 0 0,0 0 0 0 0,0-1 0 0 0,1 1-1 0 0,-1 0 1 0 0,0 0 0 0 0,0 0 0 0 0,-1 0 0 0 0,1 0 0 0 0,0 0 0 0 0,0 0-1 0 0,0 0 1 0 0,-1 0 0 0 0,1 0 0 0 0,0 0 0 0 0,-1 0 0 0 0,1 0-1 0 0,-1 0 1 0 0,0 0 0 0 0,1 0 0 0 0,-1 0 0 0 0,1 0 0 0 0,-1 1 0 0 0,0-1-1 0 0,0 0 1 0 0,0 0 0 0 0,1 1 0 0 0,-1-1 0 0 0,0 0-5 0 0,-2-2-49 0 0,0 0 1 0 0,0 1 0 0 0,0-1-1 0 0,0 1 1 0 0,-1-1-1 0 0,1 1 1 0 0,0 0-1 0 0,-1 0 1 0 0,0 0 0 0 0,1 1-1 0 0,-1-1 1 0 0,0 1-1 0 0,0 0 1 0 0,0 0-1 0 0,0 0 1 0 0,0 1 0 0 0,0-1-1 0 0,0 1 1 0 0,0 0-1 0 0,0 0 1 0 0,0 1-1 0 0,-4 0 49 0 0,4 0-234 0 0,1 0-1 0 0,-1 1 0 0 0,0 0 1 0 0,1-1-1 0 0,-1 1 0 0 0,1 1 0 0 0,-1-1 1 0 0,1 0-1 0 0,0 1 0 0 0,0 0 0 0 0,0-1 1 0 0,1 1-1 0 0,-1 0 0 0 0,1 1 1 0 0,-1-1-1 0 0,1 0 0 0 0,0 1 0 0 0,0-1 1 0 0,0 1-1 0 0,1 0 0 0 0,-1-1 0 0 0,1 2 235 0 0,-5 15-3823 0 0,2-5-2409 0 0</inkml:trace>
  <inkml:trace contextRef="#ctx0" brushRef="#br0" timeOffset="33970.094">3351 12197 2545 0 0,'0'0'1088'0'0,"0"0"-624"0"0,0 0 144 0 0,0 0-72 0 0,0 0-112 0 0,0 0-88 0 0,0 0-168 0 0,0 0-160 0 0,0 0-128 0 0,0 0-104 0 0,0 0-176 0 0,0 0-136 0 0,-40-21 152 0 0,40 22 96 0 0,0 4-104 0 0,0 1 40 0 0,0-3-3129 0 0</inkml:trace>
  <inkml:trace contextRef="#ctx0" brushRef="#br0" timeOffset="36054.359">19302 9429 1360 0 0,'0'0'719'0'0,"0"0"-515"0"0,0 0-110 0 0,0 0 28 0 0,0 0-19 0 0,0 0-39 0 0,0 0-35 0 0,0 0-9 0 0,0 0 16 0 0,0 0 40 0 0,0 0 60 0 0,-1-6 63 0 0,1 5-126 0 0,-4-34 743 0 0,3 4 5291 0 0,1 31-5773 0 0,0 0-141 0 0,0 0-126 0 0,0 0-101 0 0,0 0-35 0 0,0 0-15 0 0,0 0-16 0 0,0 0 21 0 0,0 0 13 0 0,36 1 718 0 0,325 38 243 0 0,-6 49 1 0 0,-289-72-691 0 0,-1 2 0 0 0,-1 4 1 0 0,-1 2-1 0 0,-1 4 1 0 0,-1 1-1 0 0,17 15-205 0 0,367 202 1370 0 0,-120-38-1096 0 0,71 21 841 0 0,180 25-329 0 0,-78-30-518 0 0,-316-159 46 0 0,100 12-29 0 0,-281-77-341 0 0,30 8 283 0 0,-30-4-4961 0 0,-4 2-1504 0 0,1-3-1368 0 0</inkml:trace>
  <inkml:trace contextRef="#ctx0" brushRef="#br0" timeOffset="37584.672">3024 12262 3025 0 0,'0'0'160'0'0,"0"0"-211"0"0,0 0-128 0 0,0 0-23 0 0,0 0 70 0 0,0 0 72 0 0,0 0 46 0 0,0 0 25 0 0,0 0 26 0 0,0 0 46 0 0,-4 4 172 0 0,-11 9 285 0 0,11-10 275 0 0,4-3 166 0 0,0 0-22 0 0,0 0-190 0 0,0 0-211 0 0,0 0-174 0 0,0 0-99 0 0,0 0-63 0 0,0 0-58 0 0,0 0-16 0 0,0 0-17 0 0,0 0-11 0 0,3 0-23 0 0,-1 0 0 0 0,0 0 0 0 0,1 0 0 0 0,-1 0 0 0 0,0 0 0 0 0,1-1 0 0 0,-1 1 0 0 0,0-1 0 0 0,0 0 0 0 0,0 0 0 0 0,1 1 0 0 0,-1-1 0 0 0,0-1 0 0 0,0 1 0 0 0,0 0 1 0 0,0 0-1 0 0,-1-1 0 0 0,1 1 0 0 0,0-1 0 0 0,0 0 0 0 0,-1 1 0 0 0,1-1 0 0 0,-1 0 0 0 0,0 0 0 0 0,1 0 0 0 0,-1 0 0 0 0,0-1-97 0 0,-6-69 1276 0 0,3 69-1339 0 0,0 1 0 0 0,0 0 0 0 0,-1 0 0 0 0,1 0 1 0 0,0 0-1 0 0,-1 0 0 0 0,0 0 0 0 0,1 1 0 0 0,-1-1 0 0 0,0 1 0 0 0,0 0 0 0 0,0 0 0 0 0,1 0 0 0 0,-1 0 1 0 0,0 0-1 0 0,0 0 0 0 0,-1 1 0 0 0,1 0 0 0 0,0 0 0 0 0,0 0 0 0 0,0 0 0 0 0,0 0 0 0 0,0 0 0 0 0,0 1 1 0 0,0-1-1 0 0,0 1 0 0 0,0 0 0 0 0,0 0 0 0 0,0 0 0 0 0,0 0 0 0 0,0 1 0 0 0,1-1 0 0 0,-1 1 0 0 0,1 0 1 0 0,-1 0 62 0 0,-5 2-2 0 0,1 0 0 0 0,0 1 0 0 0,0 0 0 0 0,0 0 1 0 0,0 0-1 0 0,1 1 0 0 0,0 0 0 0 0,0 1 0 0 0,0-1 1 0 0,1 1-1 0 0,0 0 0 0 0,0 1 0 0 0,1-1 0 0 0,0 1 1 0 0,0 0-1 0 0,1 0 0 0 0,0 0 0 0 0,0 0 0 0 0,1 0 1 0 0,-1 9 1 0 0,6-13 110 0 0,0 1 0 0 0,0-1 1 0 0,1 0-1 0 0,0 0 1 0 0,0-1-1 0 0,0 1 0 0 0,0-1 1 0 0,1 0-1 0 0,-1 0 1 0 0,1 0-1 0 0,0 0 0 0 0,0-1 1 0 0,0 0-1 0 0,0 0 1 0 0,0 0-1 0 0,0-1 1 0 0,0 0-1 0 0,1 0 0 0 0,-1 0 1 0 0,0 0-1 0 0,1-1 1 0 0,5 0-111 0 0,-10 0 19 0 0,3 1 55 0 0,1 0 1 0 0,-1 0-1 0 0,0 0 0 0 0,0-1 1 0 0,1 0-1 0 0,-1 0 0 0 0,0 0 1 0 0,1 0-1 0 0,-1-1 0 0 0,0 0 1 0 0,0 1-1 0 0,0-2 0 0 0,1 1 1 0 0,-1 0-1 0 0,0-1 0 0 0,0 0 0 0 0,-1 0 1 0 0,1 0-1 0 0,0 0 0 0 0,-1-1 1 0 0,1 1-1 0 0,-1-1 0 0 0,0 0 1 0 0,0 0-1 0 0,0 0 0 0 0,0 0 1 0 0,0-1-1 0 0,-1 1 0 0 0,1-1 1 0 0,-1 0-1 0 0,0 1 0 0 0,0-1 0 0 0,-1 0 1 0 0,1 0-1 0 0,-1 0 0 0 0,0-1 1 0 0,0 1-1 0 0,0 0 0 0 0,0 0 1 0 0,-1-1-1 0 0,0 1 0 0 0,0 0 1 0 0,0 0-1 0 0,0-1 0 0 0,-1 1 1 0 0,0 0-1 0 0,0-2-74 0 0,-2 0-66 0 0,-1 0-1 0 0,1 1 1 0 0,-1 0 0 0 0,0 0 0 0 0,-1 0-1 0 0,1 0 1 0 0,-1 1 0 0 0,0 0 0 0 0,0 0-1 0 0,0 0 1 0 0,-1 0 0 0 0,1 1 0 0 0,-1 0-1 0 0,0 0 1 0 0,0 1 0 0 0,0 0 0 0 0,0 0-1 0 0,-1 0 1 0 0,1 0 0 0 0,0 1 0 0 0,-1 0-1 0 0,1 1 1 0 0,-1-1 0 0 0,1 1 0 0 0,-1 1-1 0 0,1-1 1 0 0,-1 1 0 0 0,-5 1 66 0 0,10 0-26 0 0,0-1 1 0 0,0 0-1 0 0,0 1 0 0 0,0 0 1 0 0,0-1-1 0 0,0 1 0 0 0,0 0 1 0 0,0 0-1 0 0,1 0 1 0 0,-1 0-1 0 0,1 0 0 0 0,0 0 1 0 0,-1 1-1 0 0,1-1 0 0 0,0 0 1 0 0,0 1-1 0 0,1-1 1 0 0,-1 1-1 0 0,0-1 0 0 0,1 1 1 0 0,0-1-1 0 0,-1 1 1 0 0,1-1-1 0 0,0 1 0 0 0,0-1 1 0 0,1 1-1 0 0,-1-1 0 0 0,0 1 1 0 0,1-1-1 0 0,-1 1 1 0 0,1-1-1 0 0,0 1 0 0 0,0-1 1 0 0,0 0-1 0 0,0 1 0 0 0,0-1 1 0 0,1 0-1 0 0,-1 0 1 0 0,1 0-1 0 0,-1 0 0 0 0,1 0 1 0 0,0 0-1 0 0,0 0 0 0 0,0-1 1 0 0,0 1-1 0 0,0-1 1 0 0,0 1-1 0 0,0-1 0 0 0,0 0 1 0 0,1 0-1 0 0,-1 0 1 0 0,1 0 25 0 0,32 16-4573 0 0,-23-11-4236 0 0</inkml:trace>
  <inkml:trace contextRef="#ctx0" brushRef="#br0" timeOffset="39569.128">23216 10902 3217 0 0,'0'0'1073'0'0,"0"0"61"0"0,0 0-55 0 0,0 0-182 0 0,0 0-215 0 0,0 0-277 0 0,0 0-293 0 0,0 0-271 0 0,0 0-289 0 0,0 0-258 0 0,7 36-635 0 0,-5-34 1540 0 0,-1 1-1 0 0,1-1 1 0 0,0 0 0 0 0,0 0-1 0 0,0 0 1 0 0,0 0-1 0 0,0-1 1 0 0,0 1 0 0 0,0-1-1 0 0,1 1 1 0 0,-1-1-1 0 0,0 0 1 0 0,1 1-1 0 0,0-1 1 0 0,-1-1 0 0 0,1 1-1 0 0,-1 0 1 0 0,1-1-1 0 0,0 1 1 0 0,0-1-1 0 0,-1 0 1 0 0,1 0 0 0 0,0 0-1 0 0,-1 0 1 0 0,1 0-1 0 0,0-1 1 0 0,0 1 0 0 0,-1-1-1 0 0,1 0 1 0 0,-1 1-1 0 0,1-1 1 0 0,-1 0-1 0 0,1-1 1 0 0,-1 1 0 0 0,1 0-1 0 0,-1-1 1 0 0,0 0-1 0 0,0 1 1 0 0,0-1 0 0 0,0 0-1 0 0,0 0 1 0 0,2-2-199 0 0,94 19 40 0 0,-72-6 20 0 0,427 113 236 0 0,-128-28-108 0 0,245 35-188 0 0,210 11 415 0 0,-60-17-102 0 0,286-4-313 0 0,-667-106 800 0 0,1-14 0 0 0,91-23-800 0 0,-322 18 142 0 0,145 2 87 0 0,189 24-229 0 0,65 2 211 0 0,186-22-4 0 0,-707 0-2116 0 0,-62 2-1915 0 0,41 3-504 0 0,13-2-3598 0 0</inkml:trace>
  <inkml:trace contextRef="#ctx0" brushRef="#br0" timeOffset="62731.287">31024 6622 1760 0 0,'0'0'1058'0'0,"0"0"209"0"0,0 0 53 0 0,0 0-206 0 0,0 0-263 0 0,0 0-275 0 0,0 0-230 0 0,0 0-139 0 0,0 0-89 0 0,0 0-58 0 0,26-12-42 0 0,77-36-52 0 0,-101 47 5 0 0,0-1 1 0 0,0 1 0 0 0,0-1 0 0 0,0 1 0 0 0,0 0-1 0 0,0 0 1 0 0,0 0 0 0 0,1 0 0 0 0,-1 1 0 0 0,0-1-1 0 0,1 0 1 0 0,-1 1 0 0 0,0 0 0 0 0,1-1 0 0 0,-1 1-1 0 0,0 0 1 0 0,1 0 0 0 0,-1 1 0 0 0,1-1 0 0 0,-1 0-1 0 0,0 1 1 0 0,1-1 0 0 0,-1 1 0 0 0,0 0 0 0 0,0 0 0 0 0,1 0-1 0 0,-1 0 1 0 0,0 0 0 0 0,0 0 0 0 0,0 1 0 0 0,0-1-1 0 0,0 1 1 0 0,-1-1 0 0 0,1 1 0 0 0,0 0 0 0 0,-1 0-1 0 0,1 0 1 0 0,-1 0 0 0 0,1 0 0 0 0,-1 0 0 0 0,0 0-1 0 0,0 0 29 0 0,5 8-48 0 0,-4-5 17 0 0,-1 0 0 0 0,-1 0-1 0 0,1-1 1 0 0,-1 1-1 0 0,0 0 1 0 0,0 0 0 0 0,0 0-1 0 0,-1 0 1 0 0,0 0 0 0 0,0-1-1 0 0,0 1 1 0 0,0 0-1 0 0,-1-1 1 0 0,1 1 0 0 0,-1-1-1 0 0,-1 1 1 0 0,1-1 0 0 0,-1 0-1 0 0,1 0 1 0 0,-1 0-1 0 0,0 0 1 0 0,0 0 0 0 0,-1-1-1 0 0,1 1 1 0 0,-1-1 0 0 0,0 0-1 0 0,0 0 1 0 0,0-1 0 0 0,0 1-1 0 0,0-1 1 0 0,-1 0-1 0 0,1 0 1 0 0,-5 1 31 0 0,-18 19-45 0 0,-25 23 129 0 0,32-31-49 0 0,1 1-1 0 0,0 1 1 0 0,2 1 0 0 0,-1 0 0 0 0,2 1 0 0 0,1 1-1 0 0,0 1 1 0 0,1 0 0 0 0,1 1 0 0 0,1 0 0 0 0,-2 7-35 0 0,13-25 79 0 0,0 0 0 0 0,0 0 0 0 0,0 0 1 0 0,1 0-1 0 0,-1 0 0 0 0,1 0 0 0 0,0 0 0 0 0,0 0 1 0 0,0 0-1 0 0,0 0 0 0 0,0 0 0 0 0,1 0 0 0 0,-1 0 1 0 0,1 0-1 0 0,0 0 0 0 0,0 0 0 0 0,0-1 0 0 0,0 1 1 0 0,0 0-1 0 0,1-1 0 0 0,-1 1 0 0 0,1 0 0 0 0,-1-1 1 0 0,1 0-1 0 0,0 1 0 0 0,0-1 0 0 0,0 0 0 0 0,1 0 0 0 0,-1 0 1 0 0,0 0-1 0 0,1 0 0 0 0,0-1 0 0 0,-1 1 0 0 0,1-1 1 0 0,0 0-1 0 0,-1 0 0 0 0,1 0 0 0 0,0 0 0 0 0,0 0 1 0 0,0 0-1 0 0,0-1 0 0 0,0 0 0 0 0,0 1 0 0 0,0-1 1 0 0,0 0-1 0 0,1 0-79 0 0,144-11 3400 0 0,-65-16-2714 0 0,-87 20-11091 0 0,0 6 9027 0 0,-2 1-1383 0 0</inkml:trace>
  <inkml:trace contextRef="#ctx0" brushRef="#br0" timeOffset="62978.982">30869 6777 13019 0 0,'0'0'1512'0'0,"0"0"-16"0"0,0 0-519 0 0,0 0-473 0 0,0 0-352 0 0,0 0-240 0 0,160-72-56 0 0,-121 74 8 0 0,1 7 48 0 0,4 3-32 0 0,0 0-208 0 0,-2 3-377 0 0,-2 1-511 0 0,-1-3-648 0 0,-1 2-889 0 0,-13-4-680 0 0,-7-3-3352 0 0</inkml:trace>
  <inkml:trace contextRef="#ctx0" brushRef="#br0" timeOffset="134888.066">3290 10805 8034 0 0,'0'0'728'0'0,"0"0"8"0"0,0 0-30 0 0,0 0-290 0 0,0 0-278 0 0,0 0-192 0 0,0 0-220 0 0,0 0-239 0 0,0 0-33 0 0,0 0 81 0 0,0 0 229 0 0,-15 9 291 0 0,3-2-17 0 0,7-6-24 0 0,1 1 0 0 0,0 0-1 0 0,0 1 1 0 0,0-1 0 0 0,0 1-1 0 0,0-1 1 0 0,0 1 0 0 0,1 1-1 0 0,0-1 1 0 0,-1 0 0 0 0,1 1-1 0 0,0-1 1 0 0,1 1 0 0 0,-1 0 0 0 0,1 0-1 0 0,-1 0 1 0 0,1 0 0 0 0,0 1-1 0 0,1-1 1 0 0,-1 1 0 0 0,1-1-1 0 0,0 1 1 0 0,0 0-14 0 0,-29 330 1730 0 0,14 300-1730 0 0,15-543 117 0 0,16 1010 4 0 0,-4-978-365 0 0,3-181 56 0 0,81-694-3591 0 0,17-198 7349 0 0,-108 896-3152 0 0,-1-6 344 0 0,2 0 0 0 0,3 1 0 0 0,2 0 0 0 0,2 1-1 0 0,16-42-761 0 0,-26 97-16 0 0,0 0 0 0 0,0 0 0 0 0,1 0-1 0 0,-1 0 1 0 0,0 1 0 0 0,0-1-1 0 0,1 1 1 0 0,-1 0 0 0 0,1 0-1 0 0,-1 0 1 0 0,1 0 0 0 0,0 0 0 0 0,-1 0-1 0 0,1 1 1 0 0,0-1 0 0 0,0 1-1 0 0,-1 0 1 0 0,1-1 0 0 0,0 1-1 0 0,0 1 1 0 0,0-1 0 0 0,-1 0-1 0 0,1 1 1 0 0,0-1 0 0 0,0 1 0 0 0,-1 0-1 0 0,1 0 1 0 0,-1 0 0 0 0,1 0-1 0 0,-1 1 1 0 0,1-1 0 0 0,-1 1-1 0 0,0-1 1 0 0,1 1 0 0 0,-1 0 0 0 0,0 0-1 0 0,0 0 1 0 0,-1 0 0 0 0,1 0-1 0 0,0 0 1 0 0,0 0 0 0 0,-1 1-1 0 0,0-1 1 0 0,1 1 0 0 0,-1-1 0 0 0,0 1-1 0 0,0-1 1 0 0,0 1 0 0 0,-1 0 16 0 0,29 53 109 0 0,-2 2 1 0 0,-3 0 0 0 0,-3 1 0 0 0,-2 1 0 0 0,-3 1 0 0 0,-3 1 0 0 0,4 41-110 0 0,-15-93 5 0 0,53 383-130 0 0,5 385 125 0 0,-46-531-357 0 0,9-42-81 0 0,-22-281-3539 0 0,1-189-2673 0 0,2 1 3446 0 0,77-966 3406 0 0,-67 1107 400 0 0,14-144 3219 0 0,-20 88 4376 0 0,-8 178-8503 0 0,17 38-1543 0 0,22 99 2217 0 0,-6 2 0 0 0,-7 2 1 0 0,-5 0-1 0 0,-6 1 0 0 0,-5 63-368 0 0,17 337-1371 0 0,-15-187-5054 0 0,-10-273 1856 0 0</inkml:trace>
  <inkml:trace contextRef="#ctx0" brushRef="#br0" timeOffset="151582.209">4039 9183 16908 0 0,'0'0'-12'0'0,"0"0"-90"0"0,0 0 60 0 0,0 0-81 0 0,0 0-432 0 0,0 0-430 0 0,0 0-133 0 0,0 0 159 0 0,0 0 427 0 0,0 0 395 0 0,0 0 89 0 0,14 5-19 0 0,141 70-773 0 0,-4 7 1 0 0,-3 7-1 0 0,-4 6 1 0 0,-5 6-1 0 0,25 30 840 0 0,6-2 394 0 0,252 194 1054 0 0,92 69 2018 0 0,51-1-3466 0 0,2288 1221 708 0 0,-2348-1344-606 0 0,92 53-22 0 0,1394 714 518 0 0,22-85 267 0 0,-1627-743-1801 0 0,-295-157-2475 0 0,-90-49 2726 0 0,2 1-458 0 0,-1 0-3188 0 0,0-2-854 0 0</inkml:trace>
  <inkml:trace contextRef="#ctx0" brushRef="#br0" timeOffset="152374.375">16136 15001 15163 0 0,'0'0'175'0'0,"0"0"-166"0"0,0 0-790 0 0,0 0-748 0 0,0 0-78 0 0,0 0 244 0 0,0 0 663 0 0,0 0 718 0 0,0 0 163 0 0,0 0 80 0 0,3 15 31 0 0,21 239 1357 0 0,-34 1075-1441 0 0,12-1222-696 0 0,2 0-458 0 0,-5 0 0 0 0,-5 0 0 0 0,-11 53 946 0 0,-2-102 368 0 0,19-56-278 0 0,-1 0 0 0 0,1-1 0 0 0,-1 1 1 0 0,0-1-1 0 0,1 1 0 0 0,-1-1 0 0 0,0 1 0 0 0,0-1 0 0 0,0 0 0 0 0,0 0 0 0 0,0 1 1 0 0,0-1-1 0 0,-1 0 0 0 0,1 0 0 0 0,0 0 0 0 0,-1 0 0 0 0,1 0 0 0 0,-1 0 0 0 0,1-1 0 0 0,0 1 1 0 0,-1 0-1 0 0,0-1 0 0 0,1 1 0 0 0,-1-1 0 0 0,1 1 0 0 0,-1-1 0 0 0,0 0 0 0 0,1 0 1 0 0,-1 0-1 0 0,0 0 0 0 0,1 0 0 0 0,-1 0 0 0 0,0 0 0 0 0,1-1 0 0 0,-1 1 0 0 0,1 0 0 0 0,-1-1 1 0 0,0 1-1 0 0,1-1 0 0 0,-1 0 0 0 0,1 0 0 0 0,0 1 0 0 0,-1-1 0 0 0,1 0 0 0 0,-1 0 1 0 0,1 0-1 0 0,0 0 0 0 0,0-1 0 0 0,0 1 0 0 0,0 0 0 0 0,0 0 0 0 0,-1-2-90 0 0,-54-101-1015 0 0,44-79-7970 0 0,12 142 6832 0 0,0 11 602 0 0</inkml:trace>
  <inkml:trace contextRef="#ctx0" brushRef="#br0" timeOffset="152772.261">15984 16532 1560 0 0,'0'0'2694'0'0,"0"0"-195"0"0,0 0-359 0 0,0 0-568 0 0,0 0-600 0 0,0 0-470 0 0,0 0-305 0 0,0 0-61 0 0,0 0 24 0 0,0 0 25 0 0,0 0-6 0 0,0 0-27 0 0,28-3-9 0 0,93-10-37 0 0,11 27 79 0 0,-109-13-549 0 0,1-1 0 0 0,-1-2 0 0 0,0 0 0 0 0,0-1 0 0 0,0-1 1 0 0,0-2-1 0 0,0 0 0 0 0,-1-1 0 0 0,0-2 0 0 0,-1 0 1 0 0,0-1-1 0 0,0-1 0 0 0,-1-1 0 0 0,-1 0 0 0 0,1-2 1 0 0,-2 0-1 0 0,0-2 0 0 0,-1 0 0 0 0,-1 0 0 0 0,7-11 364 0 0,-2 5 31 0 0,-1-2 0 0 0,-1 0-1 0 0,-1-2 1 0 0,-2 1 0 0 0,0-2-1 0 0,-2 0 1 0 0,0-1 0 0 0,-3-1-1 0 0,0 0 1 0 0,-1 0 0 0 0,-2-1-1 0 0,-1 0 1 0 0,-2 0 0 0 0,-1-1-1 0 0,0-12-30 0 0,-4-6 590 0 0,-2 1 0 0 0,-2-1 0 0 0,-2 1-1 0 0,-2 1 1 0 0,-11-36-590 0 0,-34-86 3045 0 0,58 220-4651 0 0,47 442 6755 0 0,-49-447-5028 0 0,-7 697 830 0 0,-7-281-855 0 0,34-421-2067 0 0,25-58-7788 0 0,-38 9 4219 0 0</inkml:trace>
  <inkml:trace contextRef="#ctx0" brushRef="#br0" timeOffset="153285.904">18101 16704 3705 0 0,'0'0'560'0'0,"0"0"-328"0"0,0 0-280 0 0,0 0-216 0 0,0 0 112 0 0,0 0 104 0 0,0 0 104 0 0,0 0 40 0 0,0 0-112 0 0,0 0-104 0 0,0 0-128 0 0,0 0-288 0 0,0 0-433 0 0,0 0-87 0 0,17 1-136 0 0,-14 1 1192 0 0</inkml:trace>
  <inkml:trace contextRef="#ctx0" brushRef="#br0" timeOffset="153955.298">18712 15831 10842 0 0,'0'0'-590'0'0,"0"0"-375"0"0,0 0-16 0 0,0 0 291 0 0,0 0 368 0 0,0 0 310 0 0,0 0 82 0 0,0 0-28 0 0,0 0-6 0 0,0 0 66 0 0,0 0 276 0 0,0 0 347 0 0,0 12 178 0 0,-1-1-826 0 0,5 16 1018 0 0,31-59-529 0 0,40-57-1583 0 0,-44 57 893 0 0,-2-2-1 0 0,-1 0 1 0 0,-2-2 0 0 0,-1-1-1 0 0,-2-1 1 0 0,-2-1 0 0 0,14-34 124 0 0,-33 69 61 0 0,0-1 0 0 0,1 1 0 0 0,-1 0 0 0 0,-1-1 1 0 0,1 1-1 0 0,-1-1 0 0 0,0 0 0 0 0,0 1 0 0 0,0-1 1 0 0,0 0-1 0 0,-1 0 0 0 0,0 0 0 0 0,0 1 0 0 0,0-1 1 0 0,-1 0-1 0 0,1 0 0 0 0,-1 0 0 0 0,-1 1 0 0 0,1-1 1 0 0,0 0-1 0 0,-1 1 0 0 0,0 0 0 0 0,0-1 0 0 0,0 1 0 0 0,-1 0 1 0 0,0 0-1 0 0,1 0 0 0 0,-2 0 0 0 0,1 1 0 0 0,0-1 1 0 0,0 1-1 0 0,-1-1 0 0 0,0 1 0 0 0,0 1 0 0 0,0-1 1 0 0,0 0-1 0 0,0 1 0 0 0,0 0 0 0 0,-1 0 0 0 0,1 0 1 0 0,-1 1-1 0 0,1-1 0 0 0,-4 1-61 0 0,-15 3-42 0 0,0 1 0 0 0,1 2-1 0 0,-1 0 1 0 0,1 1 0 0 0,0 1 0 0 0,0 2 0 0 0,1 0 0 0 0,0 1 0 0 0,1 1-1 0 0,0 1 1 0 0,1 0 0 0 0,0 2 0 0 0,1 0 0 0 0,0 1 0 0 0,-11 14 42 0 0,-67 52 1080 0 0,3 4 0 0 0,4 5 0 0 0,4 3 0 0 0,5 4 0 0 0,-69 106-1080 0 0,124-165 128 0 0,2 2 1 0 0,1 0 0 0 0,3 2 0 0 0,1 0 0 0 0,1 1 0 0 0,3 0-1 0 0,2 1 1 0 0,1 1 0 0 0,3 0 0 0 0,1 0 0 0 0,3 1 0 0 0,1 0-1 0 0,3 0 1 0 0,1-1 0 0 0,4 7-129 0 0,-2-37 21 0 0,0 0-1 0 0,2 0 1 0 0,0 0-1 0 0,0-1 1 0 0,1 0-1 0 0,1 0 1 0 0,1-1-1 0 0,-1 0 1 0 0,2 0-1 0 0,0-1 1 0 0,1 0-1 0 0,0 0 1 0 0,0-1-1 0 0,2-1 1 0 0,-1 0-1 0 0,1 0 1 0 0,0-1 0 0 0,1-1-1 0 0,0 0 1 0 0,1 0-1 0 0,-1-2 1 0 0,2 0-1 0 0,-1 0 1 0 0,0-1-1 0 0,1-1 1 0 0,0 0-1 0 0,0-1 1 0 0,0-1-1 0 0,0 0 1 0 0,1-1-1 0 0,-1-1 1 0 0,0 0 0 0 0,1-2-22 0 0,48-1 118 0 0,0-4 0 0 0,0-2 0 0 0,-1-3 0 0 0,-1-3-1 0 0,0-3 1 0 0,5-4-117 0 0,207-49 244 0 0,-298 83-3703 0 0,-54 28-5506 0 0,58-28 1047 0 0</inkml:trace>
  <inkml:trace contextRef="#ctx0" brushRef="#br0" timeOffset="154562.191">15640 14431 4153 0 0,'0'0'2308'0'0,"0"0"-2056"0"0,0 0-532 0 0,0 0-196 0 0,0 0-43 0 0,0 0 273 0 0,0 0 427 0 0,0 0 467 0 0,0 0 203 0 0,0 0-5 0 0,0 0-176 0 0,-5 28-264 0 0,-33 201 953 0 0,-20 504 3433 0 0,55 368-4703 0 0,10-798-3477 0 0,-14 0 0 0 0,-23 106 3388 0 0,6-168-8049 0 0,24-221 7840 0 0</inkml:trace>
  <inkml:trace contextRef="#ctx0" brushRef="#br0" timeOffset="154932.775">15553 17684 720 0 0,'0'0'766'0'0,"0"0"-154"0"0,0 0 48 0 0,0 0 108 0 0,0 0 36 0 0,0 0-21 0 0,0 0-13 0 0,30 2-25 0 0,211 8 1412 0 0,785-52 1512 0 0,-585 16-3443 0 0,1898-133-135 0 0,-2199 142-21 0 0,-191 10-2387 0 0,-109-3-6548 0 0,132 7 7206 0 0</inkml:trace>
  <inkml:trace contextRef="#ctx0" brushRef="#br0" timeOffset="155419.812">15368 13986 18340 0 0,'0'0'-819'0'0,"0"0"-2"0"0,0 0-93 0 0,0 0 29 0 0,34-11 279 0 0,116-32 295 0 0,-138 41 299 0 0,0 1-1 0 0,0 0 1 0 0,-1 1 0 0 0,1 0-1 0 0,0 1 1 0 0,0 0-1 0 0,0 1 1 0 0,-1 0-1 0 0,1 1 1 0 0,-1 0-1 0 0,0 1 1 0 0,1 0 12 0 0,28 9-9 0 0,235 60 137 0 0,4-11 0 0 0,1-13 0 0 0,3-12 0 0 0,218-2-128 0 0,657-90-292 0 0,-41-1 86 0 0,-1097 56 166 0 0,-12-1-5 0 0,1 0 0 0 0,-1 0 0 0 0,1 1 0 0 0,-1 0 0 0 0,1 1 0 0 0,-1 0 0 0 0,0 0 0 0 0,1 1 0 0 0,-1 0 1 0 0,0 0-1 0 0,0 1 0 0 0,0 0 0 0 0,0 0 0 0 0,-1 1 0 0 0,1 0 0 0 0,-1 1 0 0 0,0-1 0 0 0,1 3 45 0 0,-5-1-1 0 0,-2-1-1 0 0,1 1 1 0 0,-1 0 0 0 0,0 1 0 0 0,0-1-1 0 0,0 0 1 0 0,-1 0 0 0 0,0 0 0 0 0,0 0 0 0 0,-1 0-1 0 0,0 1 1 0 0,0-1 0 0 0,0 0 0 0 0,-1 0-1 0 0,0 0 1 0 0,0-1 0 0 0,0 1 0 0 0,-1 0 0 0 0,0-1-1 0 0,0 0 1 0 0,-3 4 1 0 0,3-3 35 0 0,-55 117 671 0 0,-1-2-231 0 0,5 2 0 0 0,5 2 0 0 0,-27 114-475 0 0,48-90-103 0 0,6 2 0 0 0,7 1 0 0 0,6 0 0 0 0,7 0 0 0 0,7 1 1 0 0,6-1-1 0 0,7-1 0 0 0,6-1 0 0 0,7 0 0 0 0,8 0 103 0 0,-31-118-4172 0 0,0-11-5470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38:50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16985 7608 0 0 0,'0'0'215'0'0,"0"0"-106"0"0,0 0-49 0 0,0 0-32 0 0,0 0 15 0 0,0 0 37 0 0,0 0 45 0 0,0 0 74 0 0,0 0 101 0 0,0 0 88 0 0,0 0 64 0 0,23-22 2509 0 0,-16 10-2611 0 0,6-23 5293 0 0,-13 35-5548 0 0,0 0-17 0 0,0 0-19 0 0,1-8 1708 0 0,-13 12-13998 0 0,9 0 11510 0 0</inkml:trace>
  <inkml:trace contextRef="#ctx0" brushRef="#br0" timeOffset="1699.87">17078 7540 440 0 0,'0'0'438'0'0,"0"0"100"0"0,0 0 78 0 0,0 0-27 0 0,0 0-73 0 0,0 0-74 0 0,0 0-8 0 0,0 0-15 0 0,0 0-14 0 0,0 0-20 0 0,0 0-2 0 0,0 0 56 0 0,0 0 61 0 0,-18-29 2305 0 0,-5 24-2529 0 0,1 1 0 0 0,-1 0 0 0 0,1 2 0 0 0,-1 1 0 0 0,0 0 0 0 0,0 2 0 0 0,1 0 0 0 0,-1 2 0 0 0,0 1 0 0 0,1 0 0 0 0,0 2 0 0 0,0 0 0 0 0,0 2 0 0 0,1 0 1 0 0,0 1-1 0 0,-7 6-276 0 0,5-8 194 0 0,1 2-1 0 0,-1 1 1 0 0,2 1 0 0 0,-1 1 0 0 0,2 1 0 0 0,0 0 0 0 0,0 2 0 0 0,1 0 0 0 0,1 1 0 0 0,0 1 0 0 0,2 1 0 0 0,-13 16-194 0 0,-146 275 2038 0 0,164-283-1946 0 0,1 1 1 0 0,2 0 0 0 0,0 0 0 0 0,2 1 0 0 0,1 0 0 0 0,1 0 0 0 0,1 0-1 0 0,1 0 1 0 0,2 1 0 0 0,1-1 0 0 0,4 24-93 0 0,1-23 108 0 0,1-1-1 0 0,1 0 1 0 0,2 0-1 0 0,0-1 1 0 0,2 0 0 0 0,1-1-1 0 0,1 0 1 0 0,1-1-1 0 0,12 13-107 0 0,-3-4 66 0 0,3-2 0 0 0,0 0-1 0 0,2-2 1 0 0,1-2 0 0 0,1 0-1 0 0,2-2 1 0 0,1-2 0 0 0,0-1-1 0 0,2-1 1 0 0,1-2 0 0 0,0-2-1 0 0,20 6-65 0 0,-17-11 32 0 0,2-2 0 0 0,-1-2 0 0 0,1-2 0 0 0,1-2 0 0 0,-1-1 0 0 0,1-3-1 0 0,-1-1 1 0 0,27-4-32 0 0,-26-5-45 0 0,-1-1 1 0 0,0-2-1 0 0,-1-2 0 0 0,0-2 0 0 0,-1-1 0 0 0,-1-2 0 0 0,-1-2 0 0 0,0-2 1 0 0,11-10 44 0 0,-41 28-8 0 0,155-129-129 0 0,-157 127 112 0 0,12-12 69 0 0,0-1-1 0 0,-2-1 1 0 0,-1 0-1 0 0,0-1 1 0 0,-2-1-1 0 0,0 0 0 0 0,-2 0 1 0 0,6-17-44 0 0,-5-11 97 0 0,-3-1 1 0 0,-2 0-1 0 0,-2 0 1 0 0,-3 0-1 0 0,-1-1 1 0 0,-3 1-1 0 0,-3 0 1 0 0,-7-34-98 0 0,7 58 45 0 0,-1 0 0 0 0,-1 1 0 0 0,-2 0 0 0 0,-1 0 0 0 0,-1 1 0 0 0,-1 0 0 0 0,-1 1 0 0 0,-2 0 0 0 0,0 1 0 0 0,-1 1 0 0 0,-2 1 0 0 0,-16-18-45 0 0,18 18-25 0 0,0 0 1 0 0,-1 0-1 0 0,-1 2 1 0 0,-1 0-1 0 0,-1 2 1 0 0,-1 0-1 0 0,0 1 0 0 0,-1 1 1 0 0,-1 1-1 0 0,-1 1 1 0 0,0 1-1 0 0,0 1 0 0 0,-1 1 1 0 0,-1 1-1 0 0,0 2 1 0 0,0 0-1 0 0,-1 2 0 0 0,-10-1 25 0 0,8 7-326 0 0,1 0-1 0 0,0 2 0 0 0,0 2 0 0 0,0 0 0 0 0,0 2 0 0 0,1 1 1 0 0,-8 3 326 0 0,-37 18-3564 0 0,2 7-3405 0 0,43-19-2026 0 0</inkml:trace>
  <inkml:trace contextRef="#ctx0" brushRef="#br0" timeOffset="3153.003">17048 7611 4809 0 0,'0'0'1648'0'0,"0"0"-911"0"0,0 0-439 0 0,0 0-167 0 0,0 0-30 0 0,0 0 53 0 0,0 0 78 0 0,0 0 108 0 0,0 0 140 0 0,0 0 248 0 0,0 0 84 0 0,0 0-16 0 0,0 0-70 0 0,-16 10-162 0 0,-274 164 1919 0 0,234-139-2241 0 0,10-11-168 0 0,2 3 0 0 0,1 1 0 0 0,1 3 1 0 0,1 1-1 0 0,2 1 0 0 0,2 3 0 0 0,1 1 0 0 0,-11 17-74 0 0,46-53-31 0 0,0-1 0 0 0,0 1 0 0 0,0-1 0 0 0,1 1 0 0 0,-1 0 0 0 0,0 0 1 0 0,1-1-1 0 0,-1 1 0 0 0,0 0 0 0 0,1 0 0 0 0,-1 0 0 0 0,1 0 0 0 0,-1-1 0 0 0,1 1 0 0 0,-1 0 0 0 0,1 0 0 0 0,0 0 0 0 0,0 0 0 0 0,-1 0 0 0 0,1 0 1 0 0,0 0-1 0 0,0 0 0 0 0,0 0 0 0 0,0 0 0 0 0,0 0 0 0 0,0 0 0 0 0,0 1 0 0 0,0-1 0 0 0,1 0 0 0 0,-1-1 0 0 0,0 1 0 0 0,1 0 0 0 0,-1 0 0 0 0,1 0 1 0 0,-1 0-1 0 0,1 0 0 0 0,-1 0 0 0 0,1 0 0 0 0,-1 0 0 0 0,1-1 0 0 0,0 1 0 0 0,0 0 0 0 0,-1-1 0 0 0,1 1 0 0 0,0 0 0 0 0,0-1 0 0 0,0 1 0 0 0,0-1 1 0 0,-1 1-1 0 0,1-1 0 0 0,0 1 0 0 0,0-1 0 0 0,0 0 0 0 0,0 0 0 0 0,0 1 0 0 0,0-1 0 0 0,0 0 0 0 0,0 0 0 0 0,0 0 0 0 0,0 0 0 0 0,0 0 0 0 0,0 0 1 0 0,0 0-1 0 0,0 0 0 0 0,0-1 0 0 0,0 1 0 0 0,0 0 0 0 0,1-1 31 0 0,75-13-325 0 0,795-305-4837 0 0,-730 278 9302 0 0,-142 41-3492 0 0,0 0 54 0 0,-65 40 1398 0 0,-712 500-1032 0 0,779-540-1095 0 0,-1 1 0 0 0,1-1 0 0 0,-1 0 0 0 0,1 1 0 0 0,-1-1 0 0 0,0 0 0 0 0,1 1 0 0 0,-1 0 0 0 0,0-1 0 0 0,1 1 0 0 0,-1 0 1 0 0,0 0-1 0 0,0-1 0 0 0,0 1 0 0 0,0 0 0 0 0,0 0 0 0 0,0 0 0 0 0,0 0 0 0 0,0 1 0 0 0,0-1 0 0 0,0 0 0 0 0,0 0 0 0 0,-1 1 0 0 0,1-1 0 0 0,0 0 0 0 0,-1 1 0 0 0,0-1 0 0 0,1 0 0 0 0,-1 1 0 0 0,0-1 0 0 0,1 1 0 0 0,-1-1 0 0 0,0 1 0 0 0,0-1 0 0 0,0 0 0 0 0,0 1 0 0 0,0-1 0 0 0,-1 1 0 0 0,1-1 0 0 0,0 1 0 0 0,-1-1 0 0 0,1 0 0 0 0,-1 1 0 0 0,1-1 0 0 0,-1 0 0 0 0,0 1 0 0 0,1-1 0 0 0,-1 0 0 0 0,0 0 0 0 0,0 0 0 0 0,0 0 0 0 0,0 0 0 0 0,0 0 0 0 0,0 0 0 0 0,0 0 0 0 0,-1 0 0 0 0,1 0 0 0 0,0 0 0 0 0,0-1 0 0 0,-1 1 0 0 0,1 0 0 0 0,0-1 0 0 0,-1 1 0 0 0,1-1 0 0 0,-1 0 1 0 0,1 1-1 0 0,0-1 0 0 0,-1 0 0 0 0,0 0 27 0 0,32 0-257 0 0,0-2 1 0 0,0-1 0 0 0,-1-2-1 0 0,1 0 1 0 0,-1-2 0 0 0,0-2-1 0 0,0 0 1 0 0,-1-2 0 0 0,5-4 256 0 0,35-10-559 0 0,467-163 324 0 0,-425 165 3025 0 0,-110 23-2330 0 0,-27 17 1523 0 0,-953 642-1340 0 0,1031-651-2621 0 0,184-58 1605 0 0,-159 27-91 0 0,616-150-161 0 0,-725 189 4128 0 0,-51 33-3556 0 0,27-15 231 0 0,-271 181-14 0 0,321-204-1752 0 0,25-9-5257 0 0,-12-2 4442 0 0,4 0-4969 0 0</inkml:trace>
  <inkml:trace contextRef="#ctx0" brushRef="#br0" timeOffset="4535.143">18166 8294 4289 0 0,'0'0'183'0'0,"0"0"-125"0"0,0 0-143 0 0,0 0-99 0 0,0 0 152 0 0,0 0 213 0 0,0 0 202 0 0,0 0 170 0 0,0 0 78 0 0,0 0 56 0 0,0 0 84 0 0,0 0 104 0 0,0 0 85 0 0,2 11-42 0 0,-10 116 1278 0 0,-6-59-1847 0 0,-13-251 1730 0 0,27 183-2247 0 0,0 0-184 0 0,0 0-172 0 0,41 35-89 0 0,8 10 878 0 0,-36-31-233 0 0,1 1 1 0 0,1-2-1 0 0,1 0 1 0 0,-1-1-1 0 0,2 0 1 0 0,0-2-1 0 0,0 0 0 0 0,1 0 1 0 0,0-2-1 0 0,13 4-32 0 0,-30-11 115 0 0,0-1 0 0 0,0 0 0 0 0,0 0 0 0 0,0 0 0 0 0,0 0-1 0 0,0 0 1 0 0,0 0 0 0 0,0 0 0 0 0,0 0 0 0 0,0 0 0 0 0,0 0-1 0 0,0-1 1 0 0,0 1 0 0 0,0 0 0 0 0,0-1 0 0 0,0 1 0 0 0,0-1-1 0 0,0 1 1 0 0,0-1 0 0 0,0 1 0 0 0,0-1 0 0 0,0 0 0 0 0,-1 0 0 0 0,1 1-1 0 0,0-1 1 0 0,-1 0 0 0 0,1 0 0 0 0,0 0 0 0 0,-1 1 0 0 0,1-1 0 0 0,-1 0-1 0 0,1 0 1 0 0,-1 0 0 0 0,0 0 0 0 0,1 0 0 0 0,-1 0 0 0 0,0 0-1 0 0,0 0 1 0 0,1 0 0 0 0,-1 0 0 0 0,0 0 0 0 0,0-1 0 0 0,0 1-1 0 0,0 0 1 0 0,-1 0 0 0 0,1 0 0 0 0,0 0 0 0 0,0 0 0 0 0,-1 0 0 0 0,1 0-1 0 0,0 0 1 0 0,-1 0 0 0 0,1 0 0 0 0,-1 0 0 0 0,1 1 0 0 0,-1-2-115 0 0,0-16-1269 0 0,-45-189 2335 0 0,24 136-889 0 0,29 68-4533 0 0,33 25-244 0 0,-14-5-1861 0 0,-16-10 1728 0 0</inkml:trace>
  <inkml:trace contextRef="#ctx0" brushRef="#br0" timeOffset="4956.651">18672 8261 13811 0 0,'0'0'235'0'0,"0"0"-79"0"0,0 0-324 0 0,0 0-392 0 0,0 0 13 0 0,0 0 115 0 0,0 0 258 0 0,0 0 322 0 0,0 0 58 0 0,0 0 27 0 0,0 0 22 0 0,0 0 36 0 0,6 10 10 0 0,93 222 969 0 0,-99-231-1220 0 0,0 0 1 0 0,0 0 0 0 0,1 0 0 0 0,-1 0 0 0 0,0-1 0 0 0,0 1 0 0 0,1 0 0 0 0,-1 0 0 0 0,1 0 0 0 0,-1 0 0 0 0,0-1 0 0 0,1 1 0 0 0,-1 0 0 0 0,1-1 0 0 0,0 1 0 0 0,-1 0 0 0 0,1-1 0 0 0,0 1 0 0 0,-1-1 0 0 0,1 1 0 0 0,0-1-1 0 0,0 1 1 0 0,-1-1 0 0 0,1 1 0 0 0,0-1 0 0 0,0 0 0 0 0,0 1 0 0 0,0-1 0 0 0,0 0 0 0 0,-1 0 0 0 0,1 0 0 0 0,0 0 0 0 0,0 0 0 0 0,0 0 0 0 0,0 0 0 0 0,0 0 0 0 0,0 0 0 0 0,0 0 0 0 0,-1 0 0 0 0,1 0 0 0 0,0-1 0 0 0,0 1-1 0 0,0 0 1 0 0,0-1 0 0 0,-1 1 0 0 0,1 0 0 0 0,0-1 0 0 0,0 1 0 0 0,-1-1 0 0 0,1 0 0 0 0,0 1 0 0 0,-1-1 0 0 0,1 0 0 0 0,0 1 0 0 0,-1-1 0 0 0,1 0 0 0 0,-1 1 0 0 0,1-1 0 0 0,-1 0 0 0 0,0 0 0 0 0,1 0 0 0 0,-1 1 0 0 0,0-1-1 0 0,1 0 1 0 0,-1 0 0 0 0,0 0 0 0 0,0 0 0 0 0,0 0-51 0 0,6-14 32 0 0,-2 0-1 0 0,1 0 1 0 0,-2-1 0 0 0,0 0-1 0 0,-1 0 1 0 0,0 0-1 0 0,-2 0 1 0 0,1 0 0 0 0,-2 1-1 0 0,0-1 1 0 0,-1 0-1 0 0,-1 0 1 0 0,-1 0 0 0 0,0 1-1 0 0,0 0 1 0 0,-7-13-32 0 0,6 14 1154 0 0,-2-4-7107 0 0,4 30-4155 0 0,3-7 6020 0 0</inkml:trace>
  <inkml:trace contextRef="#ctx0" brushRef="#br0" timeOffset="6384.978">19253 8274 2729 0 0,'0'0'1373'0'0,"0"0"-515"0"0,0 0-265 0 0,0 0-223 0 0,0 0-204 0 0,0 0-72 0 0,0 0-6 0 0,0 0 69 0 0,0 0 102 0 0,0 0 77 0 0,0 0 32 0 0,0 0-8 0 0,0 0-23 0 0,11-9-41 0 0,55-48 567 0 0,-67 57-841 0 0,1 0 0 0 0,-1 0-1 0 0,1 0 1 0 0,-1 0 0 0 0,1 1-1 0 0,-1-1 1 0 0,1 0 0 0 0,-1 0-1 0 0,0 0 1 0 0,1 0 0 0 0,-1 0 0 0 0,1 0-1 0 0,-1 0 1 0 0,1 0 0 0 0,-1-1-1 0 0,1 1 1 0 0,-1 0 0 0 0,0 0-1 0 0,1 0 1 0 0,-1-1 0 0 0,1 1-1 0 0,-1 0 1 0 0,1 0 0 0 0,0-1-1 0 0,-1 1 1 0 0,1-1 0 0 0,-1 1 0 0 0,1 0-1 0 0,0-1 1 0 0,-1 1 0 0 0,1-1-1 0 0,0 1 1 0 0,-1-1 0 0 0,1 1-1 0 0,0-1 1 0 0,0 1 0 0 0,-1-1-1 0 0,1 1 1 0 0,0-1 0 0 0,0 1-1 0 0,0-1 1 0 0,0 1 0 0 0,0-1-1 0 0,0 1 1 0 0,-1-1 0 0 0,2 1 0 0 0,-1-1-1 0 0,0 0 1 0 0,0 1 0 0 0,0-1-1 0 0,0 1 1 0 0,0-1 0 0 0,0 1-1 0 0,0-1 1 0 0,1 1 0 0 0,-1-1-1 0 0,0 1 1 0 0,0-1 0 0 0,1 1-1 0 0,-1-1-21 0 0,-53 13 132 0 0,40-7-49 0 0,1 1 0 0 0,0 1 0 0 0,1 0 1 0 0,0 0-1 0 0,0 1 0 0 0,0 1 0 0 0,1 0 1 0 0,0 0-1 0 0,1 1 0 0 0,0 0 1 0 0,1 1-1 0 0,0-1 0 0 0,0 2 0 0 0,1-1 1 0 0,1 1-1 0 0,-5 11-83 0 0,11-21 28 0 0,-1 1 0 0 0,1-1 0 0 0,0 0 0 0 0,0 0 0 0 0,0 0 0 0 0,0 0 0 0 0,0 0 0 0 0,0 0 0 0 0,1 0 0 0 0,-1 0 0 0 0,1 0 0 0 0,0 0 0 0 0,-1 0-1 0 0,1 0 1 0 0,0 0 0 0 0,0 0 0 0 0,0-1 0 0 0,0 1 0 0 0,0 0 0 0 0,1-1 0 0 0,-1 1 0 0 0,1-1 0 0 0,-1 1 0 0 0,1-1 0 0 0,-1 1 0 0 0,1-1 0 0 0,0 0 0 0 0,-1 0 0 0 0,1 0 0 0 0,0 0 0 0 0,0 0 0 0 0,0 0 0 0 0,0-1 0 0 0,0 1 0 0 0,0-1 0 0 0,0 1 0 0 0,0-1 0 0 0,0 0 0 0 0,0 0 0 0 0,0 1 0 0 0,1-2-28 0 0,90 7 548 0 0,-73-11-633 0 0,0-2-1 0 0,0 0 1 0 0,-1-1 0 0 0,0-1-1 0 0,0-1 1 0 0,-1 0-1 0 0,0-2 1 0 0,-1 0 0 0 0,0-1-1 0 0,-1 0 1 0 0,-1-1 0 0 0,0-1-1 0 0,-1-1 1 0 0,0 0 0 0 0,-1-1-1 0 0,-1 0 1 0 0,-1-1 0 0 0,0 0-1 0 0,-2-1 1 0 0,0 0 0 0 0,-1 0-1 0 0,-1-1 1 0 0,0 0-1 0 0,0-8 86 0 0,-2 11 44 0 0,0 1-1 0 0,-1-1 1 0 0,0 0-1 0 0,-2 0 1 0 0,0 0-1 0 0,-1 0 1 0 0,0-1-1 0 0,-2 1 1 0 0,0 0-1 0 0,-1 0 1 0 0,0 0-1 0 0,-2 0 0 0 0,0 0 1 0 0,-1 0-1 0 0,0 1 1 0 0,-1 0-1 0 0,-3-4-43 0 0,-17 69-1408 0 0,12 1 1757 0 0,2 2 0 0 0,3-1 0 0 0,2 1-1 0 0,2 0 1 0 0,2 1 0 0 0,3-1 0 0 0,2 2-349 0 0,-1-43 28 0 0,1 0 1 0 0,0 0-1 0 0,0 0 1 0 0,1-1-1 0 0,1 1 1 0 0,0-1-1 0 0,0 0 1 0 0,1 0-1 0 0,0 0 1 0 0,1 0 0 0 0,0-1-1 0 0,0 0 1 0 0,1 0-1 0 0,1-1 1 0 0,-1 0-1 0 0,1 0 1 0 0,0-1-1 0 0,1 0 1 0 0,0 0-1 0 0,0-1 1 0 0,8 4-29 0 0,-16-9-27 0 0,0 0 0 0 0,1-1 1 0 0,-1 1-1 0 0,0-1 0 0 0,0 1 0 0 0,0-1 1 0 0,0 1-1 0 0,1-1 0 0 0,-1 0 1 0 0,0 1-1 0 0,0-1 0 0 0,1 0 1 0 0,-1 0-1 0 0,0 0 0 0 0,1 0 0 0 0,-1 0 1 0 0,0 0-1 0 0,0-1 0 0 0,1 1 1 0 0,-1 0-1 0 0,0-1 0 0 0,0 1 1 0 0,0 0-1 0 0,1-1 0 0 0,-1 0 0 0 0,0 1 1 0 0,0-1-1 0 0,0 0 0 0 0,0 1 1 0 0,0-1-1 0 0,0 0 0 0 0,0 0 1 0 0,0 0-1 0 0,-1 0 0 0 0,1 0 0 0 0,0 0 1 0 0,0 0-1 0 0,-1 0 0 0 0,1 0 1 0 0,-1 0-1 0 0,1-1 0 0 0,-1 1 1 0 0,1 0-1 0 0,-1 0 27 0 0,10-14-686 0 0,-4 7 815 0 0,1-1-1 0 0,-1-1 0 0 0,-1 1 1 0 0,0-1-1 0 0,0 0 0 0 0,-1 0 1 0 0,0 0-1 0 0,0-1 0 0 0,-2 0 1 0 0,1 1-1 0 0,-1-1 0 0 0,-1 0 1 0 0,1-2-129 0 0,-2 12 6 0 0,0 1-124 0 0,0 0-74 0 0,0 0 4 0 0,0 0 41 0 0,-10 77 1560 0 0,16-70-1504 0 0,-1-1 0 0 0,1 1 0 0 0,0-1 0 0 0,0 0 0 0 0,0-1 0 0 0,1 1 0 0 0,0-1 0 0 0,0-1 0 0 0,0 1 0 0 0,1-1 0 0 0,0 0 0 0 0,0-1 0 0 0,0 0 0 0 0,0 0 0 0 0,0-1 0 0 0,0 0-1 0 0,1 0 1 0 0,6 0 91 0 0,2 2-566 0 0,96 11-6976 0 0,-79-38 7675 0 0,-16 22 7245 0 0,31 18-6574 0 0,-12-4-417 0 0,-22-9-312 0 0,-1-2 0 0 0,1 0-1 0 0,0 0 1 0 0,0-1 0 0 0,0-1 0 0 0,-1-1 0 0 0,1 0 0 0 0,0-1 0 0 0,0 0-1 0 0,-1-1 1 0 0,1-1 0 0 0,-1 0 0 0 0,0-1 0 0 0,0-1 0 0 0,7-4-75 0 0,-20 8 6 0 0,1-1 1 0 0,0 0-1 0 0,-1 0 1 0 0,0 0-1 0 0,0 0 1 0 0,0 0-1 0 0,0 0 1 0 0,0 0-1 0 0,-1 0 1 0 0,1 0-1 0 0,-1-1 1 0 0,0 1-1 0 0,0 0 1 0 0,0 0-1 0 0,0 0 1 0 0,0-1-1 0 0,-1 1 1 0 0,0 0-1 0 0,0 0 1 0 0,1 0-1 0 0,-2 0 1 0 0,1 0-1 0 0,0 0 1 0 0,-1 0-1 0 0,1 0 1 0 0,-1 1-1 0 0,0-1 1 0 0,0 1-1 0 0,0-1 1 0 0,0 1-1 0 0,0 0 1 0 0,0-1-1 0 0,-1 1 1 0 0,1 0-1 0 0,-1 0 1 0 0,0 1-1 0 0,1-1 1 0 0,-1 1-1 0 0,0-1 1 0 0,0 1-1 0 0,0 0 1 0 0,0 0-1 0 0,0 0 1 0 0,0 0-1 0 0,0 1 1 0 0,-1-1-7 0 0,-4-2-65 0 0,1 0 0 0 0,-1 1 0 0 0,0-1 1 0 0,0 1-1 0 0,0 1 0 0 0,0 0 1 0 0,0 0-1 0 0,0 0 0 0 0,0 1 1 0 0,0 0-1 0 0,0 1 0 0 0,0 0 1 0 0,0 0-1 0 0,0 1 0 0 0,0 0 1 0 0,0 0-1 0 0,0 0 0 0 0,1 1 1 0 0,-1 1-1 0 0,1-1 0 0 0,0 1 1 0 0,0 0-1 0 0,0 1 0 0 0,1 0 1 0 0,-1 0-1 0 0,1 0 0 0 0,0 1 0 0 0,-4 5 65 0 0,9 25-2139 0 0,8-15-2700 0 0,-2-13-1360 0 0</inkml:trace>
  <inkml:trace contextRef="#ctx0" brushRef="#br0" timeOffset="8015.989">10624 2377 3529 0 0,'0'0'-8'0'0,"0"0"0"0"0,0 0 32 0 0,-190 136-112 0 0,147-92-352 0 0,1 4-585 0 0,4 2-103 0 0,9-12 272 0 0,9-11 856 0 0</inkml:trace>
  <inkml:trace contextRef="#ctx0" brushRef="#br0" timeOffset="8574.002">12367 12687 2553 0 0,'0'0'1040'0'0,"0"0"144"0"0,165 124-296 0 0,-102-75-280 0 0,0-3-88 0 0,-4-2-207 0 0,5 0-153 0 0,1 1-88 0 0,2 1-136 0 0,3 0-297 0 0,1-2-559 0 0,7-2-712 0 0,-19-10-360 0 0,-21-12-377 0 0</inkml:trace>
  <inkml:trace contextRef="#ctx0" brushRef="#br0" timeOffset="8823.154">17095 14537 4713 0 0,'0'0'2593'0'0,"36"0"-1140"0"0,230 3 1732 0 0,70-1 1110 0 0,165-35-2255 0 0,436-109-4565 0 0,-628 80-2377 0 0,-6-4-3784 0 0,-226 48 6520 0 0</inkml:trace>
  <inkml:trace contextRef="#ctx0" brushRef="#br0" timeOffset="9028.535">21690 13737 7106 0 0,'0'0'1957'0'0,"36"-13"-164"0"0,223-80 967 0 0,458-182-885 0 0,-267 44-10990 0 0,-379 189 5680 0 0,-16 11 494 0 0</inkml:trace>
  <inkml:trace contextRef="#ctx0" brushRef="#br0" timeOffset="9276.001">24532 11453 19076 0 0,'0'0'-16'0'0,"0"0"264"0"0,36-195 72 0 0,-19 127-136 0 0,6 8-80 0 0,0 6-48 0 0,3-4-96 0 0,6 0-56 0 0,7-4-200 0 0,5-4-320 0 0,11-4-456 0 0,9-2-793 0 0,6-3-1007 0 0,7-4-1425 0 0,-16 21-216 0 0,-20 19 208 0 0</inkml:trace>
  <inkml:trace contextRef="#ctx0" brushRef="#br0" timeOffset="9533.965">25974 8359 16468 0 0,'0'0'-201'0'0,"10"-185"17"0"0,-4 80 192 0 0,1 6-104 0 0,1 13-328 0 0,-1 3-520 0 0,0 3-520 0 0,5-2-833 0 0,0-2-807 0 0,0-1-313 0 0,-1 20-928 0 0,-5 21 4345 0 0</inkml:trace>
  <inkml:trace contextRef="#ctx0" brushRef="#br0" timeOffset="10757.173">9078 1655 0 0 0,'-233'193'0'0'0,"181"-145"0"0"0,-590 576 0 0 0,618-599 0 0 0</inkml:trace>
  <inkml:trace contextRef="#ctx0" brushRef="#br0" timeOffset="11005.242">7487 3474 0 0 0,'0'0'0'0'0,"0"0"0"0"0,-131 190 288 0 0,81-112 232 0 0,0-6 24 0 0,3 0-192 0 0,-4 2-48 0 0,1 2-104 0 0,3 3-72 0 0,-2 2-47 0 0,4 3-49 0 0,-4 1-40 0 0,5 0-185 0 0,0 0-191 0 0,0 0-288 0 0,4-1-120 0 0,12-20 392 0 0,11-22 400 0 0</inkml:trace>
  <inkml:trace contextRef="#ctx0" brushRef="#br0" timeOffset="11815.003">11314 16130 0 0 0,'294'66'0'0'0,"79"-6"407"0"0,163-2-407 0 0,26 2 780 0 0,174 28 123 0 0,268 37 7672 0 0,-715-79-6090 0 0,398 57-158 0 0,7-50-9417 0 0,-461-50 846 0 0,-158-3 4101 0 0</inkml:trace>
  <inkml:trace contextRef="#ctx0" brushRef="#br0" timeOffset="12061.621">21428 15966 18844 0 0,'0'0'-88'0'0,"0"0"-360"0"0,224-89 392 0 0,-145 65-112 0 0,-6 4-248 0 0,-3 4-80 0 0,2-3-248 0 0,3 1-209 0 0,6-5-247 0 0,7-3-392 0 0,3-2-545 0 0,3-6-615 0 0,5-4-545 0 0,-23 11 272 0 0,-27 7 1553 0 0</inkml:trace>
  <inkml:trace contextRef="#ctx0" brushRef="#br0" timeOffset="12310.118">24046 14610 12307 0 0,'0'0'1708'0'0,"0"0"-417"0"0,18-27-19 0 0,133-188 1733 0 0,223-199-3640 0 0,-106 155-6406 0 0,-83 83-3346 0 0,-139 130 8867 0 0</inkml:trace>
  <inkml:trace contextRef="#ctx0" brushRef="#br0" timeOffset="12546.129">26908 9109 2961 0 0,'0'0'2024'0'0,"0"0"-304"0"0,4-224 33 0 0,-2 141-33 0 0,-1 2-432 0 0,1 5-367 0 0,-2 3-313 0 0,0 3-256 0 0,0 5-256 0 0,-3 6-144 0 0,-6 4-296 0 0,3 5-504 0 0,-2 3-769 0 0,-3 1-1063 0 0,5 11-793 0 0,2 14-960 0 0</inkml:trace>
  <inkml:trace contextRef="#ctx0" brushRef="#br0" timeOffset="12810.949">26905 6116 15539 0 0,'0'0'-880'0'0,"0"0"80"0"0,-41-228 552 0 0,27 152 48 0 0,2 10-960 0 0,0 6-1241 0 0,4-1-1392 0 0,1 17-2064 0 0,2 12 5657 0 0</inkml:trace>
  <inkml:trace contextRef="#ctx0" brushRef="#br0" timeOffset="7760.029">12544 1171 6937 0 0,'0'0'-256'0'0,"0"0"152"0"0,-218 32 184 0 0,138-12-24 0 0,8 3-208 0 0,2 6-456 0 0,-1 2-528 0 0,6 6-584 0 0,2 1 39 0 0,16-9 265 0 0,18-9 1416 0 0</inkml:trace>
  <inkml:trace contextRef="#ctx0" brushRef="#br0" timeOffset="13352.48">11939 83 9818 0 0,'0'0'2457'0'0,"-219"27"-2281"0"0,85 1 176 0 0,0 6 16 0 0,8 12-32 0 0,0 10-120 0 0,0 11-216 0 0,-6 12-40 0 0,-5 11-160 0 0,-6 15-248 0 0,2 12-368 0 0,-5 12-745 0 0,3 15-895 0 0,35-31-801 0 0,38-32-1688 0 0</inkml:trace>
  <inkml:trace contextRef="#ctx0" brushRef="#br0" timeOffset="7505.546">15485 814 4609 0 0,'0'0'-248'0'0,"0"0"148"0"0,0 0 275 0 0,-28-15 229 0 0,-176-87 841 0 0,136 84-1752 0 0,-1 2 0 0 0,0 4 0 0 0,-1 3 0 0 0,0 2 0 0 0,-1 4 0 0 0,1 3 0 0 0,-1 3-1 0 0,1 3 1 0 0,0 3 0 0 0,1 3 0 0 0,0 3 0 0 0,-23 10 507 0 0,53-15 0 0 0</inkml:trace>
  <inkml:trace contextRef="#ctx0" brushRef="#br0" timeOffset="9794.037">25959 6205 4369 0 0,'-10'-31'1036'0'0,"-139"-457"4643"0"0,59 157-2693 0 0,-104-318-1181 0 0,137 516-2882 0 0,-5 2-1 0 0,-6 3 0 0 0,-6 3 0 0 0,-5 4 0 0 0,-92-108 1078 0 0,67 104-1284 0 0,-6 5 0 0 0,-124-106 1284 0 0,-108-58 2884 0 0,-86-36-2884 0 0,373 279 300 0 0,-765-549 3081 0 0,611 450-3261 0 0,-6 10-1 0 0,-6 9 1 0 0,-5 10-1 0 0,-4 10 1 0 0,-176-50-120 0 0,194 88-1694 0 0,-3 8 0 0 0,-1 11 0 0 0,-3 8-1 0 0,-24 8 1695 0 0,-368 2-7093 0 0,487 26 5882 0 0</inkml:trace>
  <inkml:trace contextRef="#ctx0" brushRef="#br0" timeOffset="13095.365">25508 3395 19788 0 0,'-14'-28'163'0'0,"-11"-21"-142"0"0,-37-78 419 0 0,-7 3-1 0 0,-46-61-439 0 0,68 132-2886 0 0,-2 2 0 0 0,-2 2 0 0 0,-3 2 0 0 0,-1 3 0 0 0,-2 2 0 0 0,-2 3 0 0 0,-50-24 2886 0 0,-31-25-2550 0 0,5-7 4451 0 0,-54-62-555 0 0,-229-234 8047 0 0,275 252-7523 0 0,48 52-1322 0 0,-3 4-1 0 0,-3 5 0 0 0,-24-9-547 0 0,19 21-381 0 0,-3 4 0 0 0,-2 5 0 0 0,-3 5 0 0 0,-2 5 1 0 0,-52-11 380 0 0,-298-67-3121 0 0,-322-38 3121 0 0,543 116 145 0 0,-628-98-127 0 0,-6 39-1 0 0,-140 31-17 0 0,-786-61-1243 0 0,1410 96 1011 0 0,-486-41-588 0 0,299 54-5923 0 0,503 26 6375 0 0</inkml:trace>
  <inkml:trace contextRef="#ctx0" brushRef="#br0" timeOffset="8411.667">10964 11386 0 0 0,'0'0'24'0'0,"0"0"-48"0"0,0 0 24 0 0,169 203 0 0 0,-117-148 0 0 0,-14-15 0 0 0,-12-13 0 0 0</inkml:trace>
  <inkml:trace contextRef="#ctx0" brushRef="#br0" timeOffset="11533.374">6411 10875 464 0 0,'0'0'771'0'0,"10"40"415"0"0,65 254 606 0 0,-5 36 2 0 0,99 410-1308 0 0,-120-572-2272 0 0,6-2 0 0 0,8-2 0 0 0,33 51 1786 0 0,23 2-552 0 0,10-5 0 0 0,62 69 552 0 0,14 22-31 0 0,-147-202 31 0 0,4-2 0 0 0,5-4 0 0 0,3-2 0 0 0,5-3 0 0 0,3-4 0 0 0,4-3 0 0 0,4-4 0 0 0,3-3 0 0 0,3-5 0 0 0,16 5 0 0 0,146 55-207 0 0,164 55 207 0 0,-15-8 2818 0 0,178 63-5429 0 0,-540-227 2611 0 0</inkml:trace>
  <inkml:trace contextRef="#ctx0" brushRef="#br0" timeOffset="-7285.081">1 7590 2785 0 0,'0'0'2124'0'0,"0"0"-1164"0"0,0 0-400 0 0,0 0-53 0 0,0 0-60 0 0,0 0-102 0 0,0 0-93 0 0,0 0-49 0 0,0 0-54 0 0,0 0-41 0 0,0 0-49 0 0,0 0-40 0 0,0 0-25 0 0,17-26 444 0 0,37-46-196 0 0,-41 51-189 0 0,0-1 0 0 0,1 2 0 0 0,1 0 0 0 0,1 0 1 0 0,1 1-1 0 0,0 2 0 0 0,1-1 0 0 0,1 2 0 0 0,1 1 1 0 0,0 0-1 0 0,1 1 0 0 0,1 1 0 0 0,0 2 0 0 0,1 0 0 0 0,0 1 1 0 0,0 1-1 0 0,1 1 0 0 0,0 1 0 0 0,3 1-53 0 0,5 4 246 0 0,0 1 0 0 0,1 2-1 0 0,-1 1 1 0 0,0 2 0 0 0,0 1-1 0 0,-1 1 1 0 0,1 2 0 0 0,-2 1-1 0 0,1 1 1 0 0,-1 2 0 0 0,0 1 0 0 0,-2 1-1 0 0,1 2 1 0 0,11 9-246 0 0,47 36 453 0 0,-2 4 1 0 0,-4 4-1 0 0,51 56-453 0 0,-108-103 80 0 0,-1 1-96 0 0,1-2 1 0 0,2-1-1 0 0,0-1 0 0 0,1-1 1 0 0,0-1-1 0 0,2-2 1 0 0,0 0-1 0 0,30 9 16 0 0,-45-19 17 0 0,0-1 1 0 0,0 0-1 0 0,1-2 1 0 0,0 1-1 0 0,-1-2 0 0 0,1 0 1 0 0,0 0-1 0 0,0-2 0 0 0,0 0 1 0 0,0 0-1 0 0,-1-1 1 0 0,1-1-1 0 0,-1-1 0 0 0,0 0 1 0 0,1-1-1 0 0,-2 0 0 0 0,1-1 1 0 0,-1 0-1 0 0,0-2 1 0 0,7-4-18 0 0,11-12 33 0 0,0-2 0 0 0,-2-2 1 0 0,-1 0-1 0 0,-1-2 0 0 0,-2-1 0 0 0,-1-1 1 0 0,11-20-34 0 0,83-100 75 0 0,-112 144-46 0 0,1 1 0 0 0,0 0 0 0 0,0 0 0 0 0,1 1 0 0 0,0 0 0 0 0,0 0 0 0 0,1 0 0 0 0,-1 1 0 0 0,1 1 0 0 0,0 0 0 0 0,1 0 1 0 0,-1 1-1 0 0,1 0 0 0 0,-1 0 0 0 0,1 1 0 0 0,0 0 0 0 0,0 1 0 0 0,0 0 0 0 0,0 1 0 0 0,0 0 0 0 0,0 0 0 0 0,0 1 0 0 0,0 0 0 0 0,0 1 0 0 0,0 0 1 0 0,-1 1-1 0 0,1 0 0 0 0,-1 1 0 0 0,1-1 0 0 0,1 3-29 0 0,292 175 1349 0 0,-121-61-1355 0 0,-155-103-21 0 0,0 0 1 0 0,0-3-1 0 0,2 0 1 0 0,0-1 0 0 0,0-2-1 0 0,1-1 1 0 0,1-2-1 0 0,-1 0 1 0 0,1-2-1 0 0,1-2 1 0 0,-1-1-1 0 0,1-1 1 0 0,-1-2-1 0 0,1 0 1 0 0,-1-3-1 0 0,1-1 1 0 0,-1-1 0 0 0,0-1-1 0 0,9-5 27 0 0,98-48 22 0 0,-4-6-1 0 0,-2-6 1 0 0,118-86-22 0 0,-241 150-12 0 0,14-9 34 0 0,1 0 0 0 0,1 2 0 0 0,0 1 0 0 0,0 1 0 0 0,2 0 0 0 0,-1 3-1 0 0,1 0 1 0 0,1 1 0 0 0,-1 2 0 0 0,1 1 0 0 0,0 1 0 0 0,1 1 0 0 0,-1 2 0 0 0,1 0-1 0 0,-1 2 1 0 0,0 2 0 0 0,1 0 0 0 0,-1 2 0 0 0,-1 1 0 0 0,20 7-22 0 0,40 25 156 0 0,-1 4 0 0 0,-2 3 1 0 0,48 37-157 0 0,-60-35-82 0 0,3-3 1 0 0,1-3-1 0 0,2-4 1 0 0,56 17 81 0 0,-77-37-46 0 0,1-3 1 0 0,0-3-1 0 0,1-2 1 0 0,0-3 0 0 0,0-2-1 0 0,1-3 1 0 0,-1-2 0 0 0,0-3-1 0 0,0-3 1 0 0,0-2 0 0 0,-1-3-1 0 0,0-2 1 0 0,-1-3 0 0 0,23-11 45 0 0,41-22-823 0 0,-2-6 1 0 0,96-61 822 0 0,-16 8-669 0 0,-176 96 803 0 0,1 0 1 0 0,0 2-1 0 0,1 1 1 0 0,0 1-1 0 0,1 1 1 0 0,0 2-1 0 0,0 0 1 0 0,0 2-1 0 0,1 1 1 0 0,0 0-1 0 0,-1 2 1 0 0,1 2-1 0 0,0 0 1 0 0,0 2-1 0 0,-1 0 1 0 0,1 2-1 0 0,-1 1 1 0 0,-1 1-1 0 0,6 4-134 0 0,611 316 2029 0 0,-564-295-2069 0 0,2-4 0 0 0,0-3-1 0 0,2-3 1 0 0,1-5 0 0 0,0-3 0 0 0,1-3 0 0 0,0-4 0 0 0,49-4 40 0 0,329-38 435 0 0,-5 0-4138 0 0,-423 35-1313 0 0,-10 0-5445 0 0</inkml:trace>
  <inkml:trace contextRef="#ctx0" brushRef="#br0" timeOffset="-6244.147">285 5158 9042 0 0,'0'0'212'0'0,"0"0"88"0"0,0 0 169 0 0,0 0 10 0 0,0 0-143 0 0,0 0-308 0 0,0 0-250 0 0,0 0-29 0 0,0 0 111 0 0,0 0 231 0 0,5-3 117 0 0,-4 2-185 0 0,1 0 0 0 0,-1 0 1 0 0,1 0-1 0 0,-1 0 0 0 0,1 1 1 0 0,-1-1-1 0 0,1 0 0 0 0,0 1 1 0 0,-1 0-1 0 0,1-1 0 0 0,0 1 0 0 0,-1 0 1 0 0,1 0-1 0 0,0 0 0 0 0,0 0 1 0 0,-1 0-1 0 0,1 0 0 0 0,0 1 1 0 0,-1-1-1 0 0,1 0 0 0 0,0 1 1 0 0,-1-1-1 0 0,1 1 0 0 0,-1 0 1 0 0,1 0-1 0 0,-1-1 0 0 0,1 1 1 0 0,-1 0-1 0 0,1 0 0 0 0,-1 0 1 0 0,0 1-1 0 0,0-1 0 0 0,1 0 1 0 0,-1 0-1 0 0,0 1 0 0 0,0-1 1 0 0,0 1-1 0 0,0-1 0 0 0,-1 1 1 0 0,1-1-1 0 0,0 1 0 0 0,-1-1 1 0 0,1 1-1 0 0,-1 0 0 0 0,1-1 1 0 0,-1 1-1 0 0,0 0-23 0 0,29 52 240 0 0,-2 0-1 0 0,-3 2 1 0 0,-2 1 0 0 0,-2 1-1 0 0,0 13-239 0 0,9 21 74 0 0,74 245-1694 0 0,-15 5 1 0 0,27 236 1619 0 0,-109-490 581 0 0,-30-80 3205 0 0,-28-34-2391 0 0,25 6-1305 0 0,2-1-1 0 0,0-2 0 0 0,2 0 0 0 0,0-2 1 0 0,2 0-1 0 0,1-1 0 0 0,0-1 1 0 0,3-1-1 0 0,0-1 0 0 0,1-1 0 0 0,2 0 1 0 0,2 0-1 0 0,0-2 0 0 0,2 1 1 0 0,1-1-1 0 0,2-1 0 0 0,1 0 0 0 0,2 0 1 0 0,0-25-90 0 0,1 21 85 0 0,1 1 0 0 0,3 0 0 0 0,0 0 1 0 0,3 0-1 0 0,1 0 0 0 0,1 1 1 0 0,2-1-1 0 0,2 1 0 0 0,1 1 0 0 0,2 0 1 0 0,1 1-1 0 0,1 0 0 0 0,2 1 0 0 0,2 1 1 0 0,0 1-1 0 0,5-3-85 0 0,21-13-12 0 0,2 2 0 0 0,2 2 0 0 0,2 2 0 0 0,2 2-1 0 0,1 3 1 0 0,2 2 0 0 0,1 3 0 0 0,1 2 0 0 0,2 2 0 0 0,1 4 0 0 0,0 2 0 0 0,1 3 0 0 0,42-6 12 0 0,-88 19-448 0 0,58-9-1653 0 0,-30 20-2697 0 0,-31 17-3044 0 0,-13-17 4684 0 0</inkml:trace>
  <inkml:trace contextRef="#ctx0" brushRef="#br0" timeOffset="-5307.547">1167 6626 7866 0 0,'0'0'-40'0'0,"0"0"-168"0"0,0 0-96 0 0,0 0-289 0 0,0 0-463 0 0,0 0-192 0 0,0 0-104 0 0,0 0-121 0 0,0 0 377 0 0,0 0 600 0 0,0 0 496 0 0,0 0 0 0 0</inkml:trace>
  <inkml:trace contextRef="#ctx0" brushRef="#br0" timeOffset="-4992.998">1167 6626 0 0 0,'36'22'303'0'0,"-27"-9"3440"0"0,-8 8-2679 0 0,-2-16-447 0 0,7 326 2965 0 0,-6-330-3121 0 0,0-1 194 0 0,0 0 158 0 0,0-36 1435 0 0,8-222-2346 0 0,-8 254-54 0 0,1 0 0 0 0,0 0-1 0 0,1 0 1 0 0,-1 0 0 0 0,1 0-1 0 0,-1 0 1 0 0,1 0 0 0 0,0 1 0 0 0,1-1-1 0 0,-1 1 1 0 0,0-1 0 0 0,1 1-1 0 0,0 0 1 0 0,0 0 0 0 0,0 0 0 0 0,0 0-1 0 0,0 1 1 0 0,1-1 0 0 0,-1 1-1 0 0,1 0 1 0 0,0 0 0 0 0,0 0-1 0 0,-1 0 1 0 0,1 1 0 0 0,1-1 152 0 0,69-13-6888 0 0,-66 15 4195 0 0</inkml:trace>
  <inkml:trace contextRef="#ctx0" brushRef="#br0" timeOffset="-4436.879">1569 6940 15923 0 0,'0'0'307'0'0,"0"0"-467"0"0,0 0-273 0 0,0 0-198 0 0,0 0 73 0 0,0 0 221 0 0,0 0 165 0 0,0 0 163 0 0,0 0-49 0 0,0 0-111 0 0,0 0-115 0 0,0 0-99 0 0,26 0-77 0 0,79 2-17 0 0,-99-2 412 0 0,1 0 0 0 0,-1-1 0 0 0,1 0 0 0 0,-1 0 0 0 0,1-1 0 0 0,-1 1 0 0 0,0-1 0 0 0,0-1 0 0 0,0 1 0 0 0,0-1 0 0 0,0 0 0 0 0,0 0 0 0 0,-1-1 0 0 0,0 0 0 0 0,0 0 0 0 0,0 0 0 0 0,0 0 0 0 0,0-1 0 0 0,-1 0 0 0 0,0 0 0 0 0,2-3 65 0 0,-4 6-8 0 0,1 0 24 0 0,-1 0 0 0 0,0-1 0 0 0,0 1 0 0 0,0 0 0 0 0,0 0 0 0 0,0-1 0 0 0,-1 1 0 0 0,1-1 0 0 0,-1 0 0 0 0,0 1 0 0 0,1-1 0 0 0,-1 0 0 0 0,0 0 0 0 0,-1 0 0 0 0,1 0 0 0 0,0 0 0 0 0,-1 0 0 0 0,0 0 0 0 0,0 0 0 0 0,0 0 1 0 0,0 0-1 0 0,0 0 0 0 0,0 0 0 0 0,-1 0 0 0 0,1 0 0 0 0,-1 0 0 0 0,0 1 0 0 0,0-1 0 0 0,0 0 0 0 0,-1 0 0 0 0,1 1 0 0 0,0-1 0 0 0,-1 0 0 0 0,0 1 0 0 0,0-1 0 0 0,1 1 0 0 0,-1 0 0 0 0,-1 0 0 0 0,1 0 0 0 0,0 0 0 0 0,0 0 0 0 0,-1 0 0 0 0,1 1 0 0 0,-1-1 0 0 0,0 1 0 0 0,1-1 0 0 0,-1 1 0 0 0,-1 0-16 0 0,-144-35 19 0 0,144 35 17 0 0,0 1-1 0 0,0-1 1 0 0,0 1-1 0 0,0-1 1 0 0,0 1-1 0 0,0 1 1 0 0,0-1-1 0 0,0 0 1 0 0,0 1-1 0 0,0 0 1 0 0,0 0-1 0 0,0 0 1 0 0,0 0-1 0 0,1 1 1 0 0,-1 0-1 0 0,0 0 1 0 0,1 0-1 0 0,-1 0 1 0 0,1 0-1 0 0,0 0 1 0 0,0 1-1 0 0,-1 0 0 0 0,2 0 1 0 0,-1 0-1 0 0,0 0 1 0 0,1 0-1 0 0,-1 0 1 0 0,1 1-1 0 0,0-1 1 0 0,0 1-1 0 0,0-1 1 0 0,1 1-1 0 0,-1 0 1 0 0,1 0-1 0 0,0 0 1 0 0,0 0-1 0 0,0 0 1 0 0,1 0-1 0 0,-1 0 1 0 0,1 0-1 0 0,0 0 1 0 0,0 0-1 0 0,1 0 1 0 0,-1 0-1 0 0,1 0 0 0 0,0 0 1 0 0,0 0-1 0 0,0 0 1 0 0,0 0-1 0 0,1-1 1 0 0,-1 1-1 0 0,1 0 1 0 0,0-1-1 0 0,0 1 1 0 0,1-1-1 0 0,-1 0 1 0 0,1 0-1 0 0,2 3-35 0 0,2-2 45 0 0,1 0-1 0 0,0-1 0 0 0,1 1 1 0 0,-1-2-1 0 0,1 1 0 0 0,-1-1 0 0 0,1 0 1 0 0,0-1-1 0 0,0 0 0 0 0,0 0 1 0 0,0-1-1 0 0,-1 0 0 0 0,1-1 1 0 0,0 0-1 0 0,0 0 0 0 0,7-2-44 0 0,74-1 1073 0 0,-82 7-991 0 0,0-1 0 0 0,0 2 0 0 0,-1-1 1 0 0,1 1-1 0 0,-1 1 0 0 0,0-1 0 0 0,0 1 0 0 0,0 0 0 0 0,0 1 1 0 0,-1-1-1 0 0,0 2 0 0 0,0-1 0 0 0,4 6-82 0 0,36 32-699 0 0,-14-28-3445 0 0,1-18-4900 0 0,-28-1 6509 0 0</inkml:trace>
  <inkml:trace contextRef="#ctx0" brushRef="#br0" timeOffset="-3975.974">2218 6709 2593 0 0,'0'0'1697'0'0,"0"0"-563"0"0,0 0-253 0 0,0 0-79 0 0,0 0 41 0 0,0 0 89 0 0,0 0 19 0 0,0 0-42 0 0,0 0-177 0 0,0 0-187 0 0,0 0-141 0 0,0 0-88 0 0,0 0-87 0 0,14 18-65 0 0,84 138 99 0 0,-64-107-1022 0 0,-34-49 798 0 0,40-272-549 0 0,-40 272 517 0 0,0-1-1 0 0,0 1 1 0 0,1-1 0 0 0,-1 0-1 0 0,0 1 1 0 0,1-1-1 0 0,-1 1 1 0 0,1-1 0 0 0,-1 1-1 0 0,0-1 1 0 0,1 1-1 0 0,-1-1 1 0 0,1 1-1 0 0,-1-1 1 0 0,1 1 0 0 0,0-1-1 0 0,-1 1 1 0 0,1 0-1 0 0,-1-1 1 0 0,1 1 0 0 0,0 0-1 0 0,-1 0 1 0 0,1 0-1 0 0,0-1 1 0 0,-1 1-1 0 0,1 0 1 0 0,0 0 0 0 0,-1 0-1 0 0,1 0 1 0 0,0 0-1 0 0,-1 0 1 0 0,1 0-1 0 0,0 0 1 0 0,-1 0 0 0 0,1 1-1 0 0,0-1 1 0 0,-1 0-1 0 0,1 0 1 0 0,-1 1 0 0 0,1-1-1 0 0,0 0 1 0 0,-1 1-1 0 0,1-1 1 0 0,-1 0-1 0 0,1 1 1 0 0,-1-1 0 0 0,1 1-1 0 0,-1-1 1 0 0,1 1-1 0 0,-1-1 1 0 0,1 1 0 0 0,-1-1-1 0 0,0 1 1 0 0,1 0-1 0 0,-1-1 1 0 0,0 1-1 0 0,0-1 1 0 0,1 1 0 0 0,-1 0-1 0 0,0-1 1 0 0,0 1-1 0 0,0 0 1 0 0,0-1 0 0 0,0 1-1 0 0,0 0 1 0 0,0 0-7 0 0,39 53 1494 0 0,-35-48-1602 0 0,202 377-799 0 0,-205-381 1007 0 0,0 0 1 0 0,0 1 0 0 0,0-1-1 0 0,-1 0 1 0 0,1 0-1 0 0,-1 0 1 0 0,1 1-1 0 0,-1-1 1 0 0,1 0 0 0 0,-1 0-1 0 0,0 1 1 0 0,0-1-1 0 0,-1 0 1 0 0,1 1-1 0 0,0-1 1 0 0,-1 0 0 0 0,1 0-1 0 0,-1 1 1 0 0,0-1-1 0 0,1 0 1 0 0,-1 0-1 0 0,0 0 1 0 0,0 0 0 0 0,-1 0-1 0 0,1 0 1 0 0,0 0-1 0 0,-1 0 1 0 0,1-1 0 0 0,-1 1-1 0 0,0 0 1 0 0,1-1-1 0 0,-1 1 1 0 0,0-1-1 0 0,0 0 1 0 0,0 0 0 0 0,0 1-1 0 0,0-1 1 0 0,0-1-1 0 0,0 1 1 0 0,0 0-1 0 0,-1 0 1 0 0,1-1 0 0 0,0 1-1 0 0,0-1 1 0 0,-1 0-101 0 0,2 1-40 0 0,-273 109 2360 0 0,153-73-4968 0 0,42-13-2733 0 0,71-22-2298 0 0</inkml:trace>
  <inkml:trace contextRef="#ctx0" brushRef="#br0" timeOffset="-3102.042">10188 7440 14291 0 0,'0'0'215'0'0,"0"0"47"0"0,0 0 87 0 0,0 0-33 0 0,0 0-171 0 0,0 0-316 0 0,0 0-294 0 0,0 0-37 0 0,0 0 84 0 0,0 0 154 0 0,0 0 160 0 0,4-9 14 0 0,15-27 4 0 0,-16 34 108 0 0,1 0 0 0 0,-1 0 0 0 0,0 0 0 0 0,1 0 0 0 0,-1 1 0 0 0,1-1 0 0 0,0 1 0 0 0,-1 0 0 0 0,1 0 0 0 0,0 1 0 0 0,0-1 0 0 0,-1 1 0 0 0,1-1 0 0 0,0 1 0 0 0,0 1 0 0 0,0-1 0 0 0,-1 0 0 0 0,1 1 0 0 0,0 0 0 0 0,2 0-22 0 0,10 5 118 0 0,-1 1-1 0 0,1 0 1 0 0,-1 1 0 0 0,-1 1 0 0 0,1 0 0 0 0,-1 1 0 0 0,-1 0 0 0 0,0 1 0 0 0,0 1 0 0 0,-1 0-1 0 0,-1 1 1 0 0,3 5-118 0 0,14 11 14 0 0,280 267-894 0 0,-306-294 986 0 0,0 1 0 0 0,0 0 0 0 0,0 0 0 0 0,-1 0 1 0 0,1 0-1 0 0,-1 0 0 0 0,0 0 0 0 0,0 0 0 0 0,0 0 1 0 0,0 0-1 0 0,-1 1 0 0 0,1-1 0 0 0,-1 0 0 0 0,0 1 0 0 0,0-1 1 0 0,0 0-1 0 0,0 1 0 0 0,0-1 0 0 0,-1 0 0 0 0,0 1 1 0 0,0-1-1 0 0,0 0 0 0 0,0 0 0 0 0,0 0 0 0 0,0 0 0 0 0,-1 0 1 0 0,1 0-1 0 0,-1 0 0 0 0,0 0 0 0 0,0-1 0 0 0,0 1 0 0 0,0-1 1 0 0,-1 1-1 0 0,1-1 0 0 0,-1 0 0 0 0,1 0 0 0 0,-1 0 1 0 0,0 0-1 0 0,0 0 0 0 0,0-1 0 0 0,0 1 0 0 0,0-1 0 0 0,0 0 1 0 0,0 0-1 0 0,0 0 0 0 0,-1 0 0 0 0,0 0-106 0 0,-310 142 1953 0 0,295-136-2302 0 0,-7 2-480 0 0,23-7-3284 0 0,6-1-3406 0 0,4-1-1080 0 0</inkml:trace>
  <inkml:trace contextRef="#ctx0" brushRef="#br0" timeOffset="8256.595">9095 5079 0 0 0,'-50'248'0'0'0,"29"-26"0"0"0,9 1 0 0 0,11 0 0 0 0,9 1 0 0 0,31 175 0 0 0,-36-362 0 0 0</inkml:trace>
  <inkml:trace contextRef="#ctx0" brushRef="#br0" timeOffset="8257.595">9543 8768 1576 0 0,'0'0'849'0'0,"0"0"-849"0"0,35 166 152 0 0,-15-102-40 0 0,3-2-104 0 0,1 0-96 0 0,7-1-265 0 0,0 1-351 0 0,6 1-128 0 0,-10-16 112 0 0,-8-17 720 0 0</inkml:trace>
  <inkml:trace contextRef="#ctx0" brushRef="#br0" timeOffset="11260.158">6108 6710 0 0 0,'0'0'613'0'0,"-11"40"581"0"0,-64 249 1697 0 0,23-35-1381 0 0,11 2 0 0 0,11 1-1 0 0,8 83-1509 0 0,30 398-7421 0 0,-2-673 5615 0 0</inkml:trace>
  <inkml:trace contextRef="#ctx0" brushRef="#br0" timeOffset="15881.944">16956 4210 5857 0 0,'0'0'-76'0'0,"0"0"162"0"0,0 0 82 0 0,0 0-79 0 0,0 0-57 0 0,0 0-59 0 0,0 0-1 0 0,0 0 56 0 0,0 0 63 0 0,0 0 100 0 0,-27-17 98 0 0,-87-52 62 0 0,-12 23 1026 0 0,97 43-1144 0 0,-37-2-349 0 0,-1 4 0 0 0,1 3 0 0 0,-1 2 0 0 0,1 3 1 0 0,1 4-1 0 0,-1 2 0 0 0,2 2 0 0 0,-30 14 116 0 0,-86 16-34 0 0,-12 0-45 0 0,2 9-1 0 0,-8 12 80 0 0,-164 100-6133 0 0,331-148 4725 0 0</inkml:trace>
  <inkml:trace contextRef="#ctx0" brushRef="#br0" timeOffset="16128.286">14049 5385 6969 0 0,'0'0'897'0'0,"0"0"-1"0"0,0 0-168 0 0,-163 79-304 0 0,120-44-184 0 0,1 4-176 0 0,1 10-144 0 0,0 6-216 0 0,3 5-336 0 0,3 6-488 0 0,4 7-601 0 0,6 4-375 0 0,9-16 232 0 0,4-20-545 0 0</inkml:trace>
  <inkml:trace contextRef="#ctx0" brushRef="#br0" timeOffset="16387.242">13168 7464 9186 0 0,'0'0'1563'0'0,"0"0"-51"0"0,0 0-275 0 0,0 0-264 0 0,0 0-381 0 0,-27 22-401 0 0,-85 75-204 0 0,106-91-8 0 0,-1 0 0 0 0,1 0 0 0 0,0 1 0 0 0,1 0 0 0 0,0 1 0 0 0,0-1 0 0 0,0 1 0 0 0,1 0 1 0 0,0 0-1 0 0,0 0 0 0 0,1 0 0 0 0,0 1 0 0 0,1 0 0 0 0,0-1 0 0 0,0 1 0 0 0,1 3 21 0 0,-5 17-128 0 0,-27 266-3616 0 0,47 4-3439 0 0,42 93 3332 0 0,-49-348 3851 0 0</inkml:trace>
  <inkml:trace contextRef="#ctx0" brushRef="#br0" timeOffset="16388.242">13086 9293 0 0 0,'0'0'612'0'0,"0"0"227"0"0,3 30 264 0 0,20 200 1888 0 0,33 120 327 0 0,-47-312-4131 0 0,3 0 0 0 0,1 0 0 0 0,1-1 0 0 0,3-1 0 0 0,1-1-1 0 0,1 0 1 0 0,22 29 813 0 0,34 27-2500 0 0,-49-63 1829 0 0</inkml:trace>
  <inkml:trace contextRef="#ctx0" brushRef="#br0" timeOffset="16549.032">13998 10925 0 0 0,'0'0'824'0'0,"0"0"-8"0"0,0 0 121 0 0,0 0-65 0 0,154 114-320 0 0,-119-88-208 0 0,0 1-168 0 0,9 5-88 0 0,3 2-216 0 0,6 2-472 0 0,2 1-520 0 0,10 2-65 0 0,-16-10 137 0 0,-16-9 520 0 0</inkml:trace>
  <inkml:trace contextRef="#ctx0" brushRef="#br0" timeOffset="16831.13">15686 11688 3193 0 0,'0'0'2064'0'0,"0"0"-189"0"0,0 0-593 0 0,29 1-487 0 0,211 17 42 0 0,138 33-1741 0 0,35-8-8898 0 0,64-17 9802 0 0,-159-24 660 0 0,343-64 4238 0 0,-409 30-4483 0 0,-27 8 243 0 0,-1-11 0 0 0,-2-9 1 0 0,-2-9-1 0 0,211-83-658 0 0,-265 69-188 0 0,-4-8 1 0 0,79-53 187 0 0,-141 67-1893 0 0,-3-3 0 0 0,-2-5 1 0 0,-4-4-1 0 0,29-33 1893 0 0,-93 79 0 0 0</inkml:trace>
  <inkml:trace contextRef="#ctx0" brushRef="#br0" timeOffset="17167.366">21247 10068 616 0 0,'0'0'1560'0'0,"6"-38"234"0"0,29-241 1740 0 0,-22 125-1825 0 0,53-611 3081 0 0,7-383-2946 0 0,-65 1048-2015 0 0,-5 0 0 0 0,-4-1 0 0 0,-4 1-1 0 0,-5-1 1 0 0,-4 2 0 0 0,-4 0 0 0 0,-5 1-1 0 0,-4 1 1 0 0,-4 1 0 0 0,-4 2 0 0 0,-5 1-1 0 0,-35-59 172 0 0,-55-35 295 0 0,-7 7 0 0 0,-8 5-1 0 0,-7 7 1 0 0,-8 7 0 0 0,-7 7 0 0 0,-6 7-1 0 0,-41-17-294 0 0,20 16-363 0 0,-6 9-1 0 0,-6 8 0 0 0,-154-68 364 0 0,238 140-817 0 0,-2 5 0 0 0,-3 6 0 0 0,-1 5 1 0 0,-3 6-1 0 0,-1 6 0 0 0,-1 5 0 0 0,-58 0 817 0 0,-192 10-4953 0 0,259 16 860 0 0</inkml:trace>
  <inkml:trace contextRef="#ctx0" brushRef="#br0" timeOffset="26974.406">13030 7692 4945 0 0,'0'0'1072'0'0,"0"0"-533"0"0,0 0-258 0 0,0 0-246 0 0,0 0-276 0 0,0 0-210 0 0,0 0-120 0 0,0 0 4 0 0,0 0 127 0 0,0 0 135 0 0,0 0 65 0 0,-14-5 28 0 0,-45-12-35 0 0,58 17 238 0 0,0 1 1 0 0,-1-1-1 0 0,1 0 0 0 0,0 0 1 0 0,0 1-1 0 0,-1-1 0 0 0,1 1 0 0 0,0-1 1 0 0,0 1-1 0 0,-1 0 0 0 0,1-1 1 0 0,0 1-1 0 0,0 0 0 0 0,0 0 0 0 0,0 0 1 0 0,0 0-1 0 0,0 0 0 0 0,0 0 1 0 0,0 0-1 0 0,1 0 0 0 0,-1 0 0 0 0,0 0 1 0 0,1 0-1 0 0,-1 0 0 0 0,1 1 1 0 0,-1-1-1 0 0,1 0 0 0 0,-1 1 0 0 0,1-1 1 0 0,0 0-1 0 0,0 1 0 0 0,-1-1 1 0 0,1 0-1 0 0,0 1 0 0 0,0-1 0 0 0,1 0 1 0 0,-1 1-1 0 0,0-1 0 0 0,0 0 1 0 0,1 1-1 0 0,-1-1 0 0 0,0 0 0 0 0,1 0 1 0 0,-1 1-1 0 0,1-1 9 0 0,2 3 139 0 0,0 0 1 0 0,0 0-1 0 0,0-1 0 0 0,0 0 1 0 0,1 1-1 0 0,-1-1 0 0 0,1 0 1 0 0,0-1-1 0 0,-1 1 1 0 0,2-1-1 0 0,-1 1 0 0 0,0-1 1 0 0,0-1-1 0 0,1 1 0 0 0,-1 0 1 0 0,0-1-1 0 0,1 0 0 0 0,0 0 1 0 0,-1-1-1 0 0,1 1 0 0 0,0-1 1 0 0,-1 0-1 0 0,1 0 0 0 0,0 0 1 0 0,-1-1-1 0 0,1 0 0 0 0,-1 1 1 0 0,1-2-1 0 0,0 1 1 0 0,-1-1-1 0 0,0 1 0 0 0,1-1 1 0 0,-1 0-1 0 0,0-1 0 0 0,0 1 1 0 0,0-1-1 0 0,-1 1 0 0 0,1-1 1 0 0,0-1-1 0 0,-1 1 0 0 0,0 0 1 0 0,0-1-1 0 0,0 1 0 0 0,0-1 1 0 0,-1 0-1 0 0,1 0 1 0 0,-1 0-1 0 0,0 0 0 0 0,0-1 1 0 0,0 1-1 0 0,-1-1 0 0 0,0 1 1 0 0,0-1-1 0 0,0 1 0 0 0,0-1-139 0 0,-1 1-48 0 0,0 1 0 0 0,0 0 0 0 0,0 0 0 0 0,0-1 0 0 0,-1 1 0 0 0,0 0 0 0 0,1 0 0 0 0,-1-1 0 0 0,0 1 0 0 0,0 0 0 0 0,-1 0 0 0 0,1 0 0 0 0,-1 0 0 0 0,0 1 0 0 0,1-1 0 0 0,-1 0 0 0 0,0 1 0 0 0,-1-1 0 0 0,1 1 0 0 0,0-1-1 0 0,-1 1 1 0 0,1 0 0 0 0,-1 0 0 0 0,0 0 0 0 0,1 1 0 0 0,-1-1 0 0 0,0 1 0 0 0,0-1 0 0 0,0 1 0 0 0,-1 0 0 0 0,1 0 0 0 0,0 0 0 0 0,0 1 0 0 0,0-1 0 0 0,-1 1 0 0 0,1 0 0 0 0,-2 0 48 0 0,-122 33-2305 0 0,120-29 2289 0 0,0 0 0 0 0,0 1 0 0 0,0 0 0 0 0,1 0 1 0 0,0 0-1 0 0,0 1 0 0 0,0 0 0 0 0,1 0 0 0 0,-1 0 0 0 0,1 1 0 0 0,1 0 0 0 0,0 0 0 0 0,0 0 0 0 0,0 0 0 0 0,1 1 1 0 0,0 0-1 0 0,0-1 0 0 0,1 1 0 0 0,0 0 0 0 0,0 0 0 0 0,1 0 0 0 0,0 1 0 0 0,0-1 0 0 0,1 0 0 0 0,0 0 0 0 0,1 0 1 0 0,0 1-1 0 0,0-1 0 0 0,0 0 16 0 0,2-4 107 0 0,0 0 0 0 0,-1 0 0 0 0,1 0 0 0 0,1 0 0 0 0,-1 0 1 0 0,0-1-1 0 0,1 0 0 0 0,0 0 0 0 0,0 0 0 0 0,0 0 0 0 0,0 0 0 0 0,0-1 1 0 0,1 0-1 0 0,-1 0 0 0 0,1 0 0 0 0,-1 0 0 0 0,1-1 0 0 0,0 0 0 0 0,-1 0 1 0 0,1 0-1 0 0,0 0 0 0 0,0-1 0 0 0,0 0 0 0 0,0 0 0 0 0,0 0 0 0 0,-1 0 1 0 0,1-1-1 0 0,0 0 0 0 0,1 0-107 0 0,6-1 62 0 0,-1 0 0 0 0,1-1-1 0 0,-1-1 1 0 0,1 0 0 0 0,-1 0 0 0 0,0-1 0 0 0,0 0 0 0 0,-1-1-1 0 0,0 0 1 0 0,0-1 0 0 0,4-3-62 0 0,-9 7 11 0 0,-1 0 0 0 0,0-1-1 0 0,0 1 1 0 0,0-1 0 0 0,-1 0-1 0 0,1 0 1 0 0,-1 0 0 0 0,0 0 0 0 0,0 0-1 0 0,0-1 1 0 0,-1 0 0 0 0,1 1-1 0 0,-1-1 1 0 0,-1 0 0 0 0,1 0 0 0 0,0 0-1 0 0,-1 0 1 0 0,0 0 0 0 0,-1-1-1 0 0,1 1 1 0 0,-1 0 0 0 0,0 0 0 0 0,0-1-1 0 0,0 1 1 0 0,-1 0 0 0 0,0 0 0 0 0,0-1-1 0 0,0 1 1 0 0,0 0 0 0 0,-1 0-1 0 0,0 0 1 0 0,0 1 0 0 0,-1-1 0 0 0,1 0-1 0 0,-1 1 1 0 0,0 0 0 0 0,0-1-1 0 0,0 1 1 0 0,-1 0 0 0 0,0 1 0 0 0,1-1-1 0 0,-1 1 1 0 0,-1-1 0 0 0,1 1-1 0 0,0 0 1 0 0,-1 1 0 0 0,1-1 0 0 0,-1 1-1 0 0,0 0 1 0 0,0 0 0 0 0,0 0-1 0 0,0 1 1 0 0,0 0 0 0 0,0 0 0 0 0,0 0-1 0 0,-4 0-10 0 0,2 1-121 0 0,-1 0 0 0 0,0 0-1 0 0,1 1 1 0 0,-1 0-1 0 0,1 0 1 0 0,-1 1 0 0 0,1 0-1 0 0,0 0 1 0 0,0 1-1 0 0,0-1 1 0 0,0 2 0 0 0,0-1-1 0 0,0 1 1 0 0,1 0-1 0 0,0 0 1 0 0,0 1 0 0 0,0 0-1 0 0,0 0 1 0 0,1 0 0 0 0,-3 4 121 0 0,-15 57-5008 0 0,22-53 1729 0 0</inkml:trace>
  <inkml:trace contextRef="#ctx0" brushRef="#br0" timeOffset="27816.559">9507 6972 0 0 0,'0'0'918'0'0,"0"0"-682"0"0,0 0-166 0 0,0 0 4 0 0,0 0 6 0 0,0 0 8 0 0,0 0 14 0 0,0 0 32 0 0,0 0-22 0 0,0 0-84 0 0,0 0-58 0 0,0 0-52 0 0,-7 0 6 0 0,-22 0 57 0 0,45 19 2328 0 0,-11-17-2082 0 0,1-1 1 0 0,-1 0-1 0 0,0 0 1 0 0,1-1-1 0 0,-1 1 1 0 0,1-1 0 0 0,-1 0-1 0 0,0-1 1 0 0,1 1-1 0 0,-1-1 1 0 0,0 0 0 0 0,1 0-1 0 0,-1-1 1 0 0,0 0-1 0 0,0 0 1 0 0,0 0 0 0 0,0 0-1 0 0,-1-1 1 0 0,1 0-1 0 0,0 0 1 0 0,-1 0 0 0 0,0 0-1 0 0,0-1 1 0 0,0 0-1 0 0,0 0 1 0 0,-1 0 0 0 0,1 0-1 0 0,-1 0 1 0 0,0-1-1 0 0,0 1 1 0 0,-1-1-1 0 0,1 0 1 0 0,-1 0 0 0 0,0 0-1 0 0,-1 0 1 0 0,1-3-228 0 0,0 4 30 0 0,-1-1 0 0 0,0 1 0 0 0,0-1 0 0 0,0 0 0 0 0,-1 1 0 0 0,1-1 0 0 0,-1 0 0 0 0,0 1 0 0 0,-1-1 0 0 0,1 0 0 0 0,-1 0 0 0 0,0 1 0 0 0,0-1 1 0 0,0 1-1 0 0,-1-1 0 0 0,0 1 0 0 0,0-1 0 0 0,0 1 0 0 0,0 0 0 0 0,-1 0 0 0 0,1 0 0 0 0,-1 0 0 0 0,0 1 0 0 0,0-1 0 0 0,-1 1 0 0 0,1-1 0 0 0,-1 1-30 0 0,-20-9-183 0 0,1 1 1 0 0,-2 1-1 0 0,1 1 0 0 0,-1 2 1 0 0,0 0-1 0 0,-1 2 0 0 0,0 0 1 0 0,0 2-1 0 0,0 1 0 0 0,0 1 0 0 0,0 1 1 0 0,0 2-1 0 0,-24 3 183 0 0,29-4-16 0 0,-136 26-630 0 0,157-25 615 0 0,-1-1-1 0 0,0 1 0 0 0,1 0 0 0 0,-1 0 0 0 0,1 0 1 0 0,-1 0-1 0 0,1 0 0 0 0,0 0 0 0 0,0 0 0 0 0,0 0 0 0 0,0 0 1 0 0,0 0-1 0 0,0 0 0 0 0,1 0 0 0 0,-1 0 0 0 0,1 0 1 0 0,-1 0-1 0 0,1 0 0 0 0,0-1 0 0 0,0 1 0 0 0,0 0 0 0 0,0 0 1 0 0,0-1-1 0 0,0 1 0 0 0,0 0 0 0 0,1-1 0 0 0,-1 1 0 0 0,0-1 1 0 0,1 0-1 0 0,-1 1 0 0 0,1-1 0 0 0,0 0 0 0 0,-1 0 1 0 0,1 0-1 0 0,0 0 0 0 0,0 0 0 0 0,-1-1 0 0 0,1 1 0 0 0,0 0 1 0 0,0-1-1 0 0,0 1 0 0 0,0-1 0 0 0,0 0 32 0 0,23 9 353 0 0,-1-1 0 0 0,2-1 1 0 0,-1-1-1 0 0,1-2 0 0 0,-1 0 0 0 0,1-2 0 0 0,0 0 0 0 0,0-2 0 0 0,0-1 1 0 0,0-1-1 0 0,0-2 0 0 0,0 0 0 0 0,-1-1 0 0 0,0-2 0 0 0,14-5-353 0 0,-42 5 1862 0 0,-20 6-8470 0 0,6 16 1329 0 0,12-7 1464 0 0</inkml:trace>
  <inkml:trace contextRef="#ctx0" brushRef="#br0" timeOffset="28332.408">14093 6851 8210 0 0,'0'0'957'0'0,"0"0"121"0"0,0 0-166 0 0,0 0-429 0 0,0 0-358 0 0,0 0-209 0 0,0 0-28 0 0,0 0 71 0 0,25-12 63 0 0,86-36 0 0 0,4 34 38 0 0,-90 16-52 0 0,388 62 29 0 0,-344-40-2013 0 0,-106-9-3874 0 0,25-11 1999 0 0</inkml:trace>
  <inkml:trace contextRef="#ctx0" brushRef="#br0" timeOffset="28848.365">9803 6043 5689 0 0,'0'0'1534'0'0,"0"0"349"0"0,0 0 99 0 0,0 0-122 0 0,0 0-293 0 0,0 0-319 0 0,0 0-262 0 0,0 0-273 0 0,0 0-262 0 0,0 0-251 0 0,0 0-302 0 0,8-17-67 0 0,29-50 40 0 0,39 37 81 0 0,-58 29 56 0 0,66-10-139 0 0,0 5-1 0 0,1 3 1 0 0,-1 4 0 0 0,52 8 131 0 0,19 14-2728 0 0,-3 12-3466 0 0,-96-18-2032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1:32.39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1576 34 10026 0 0,'0'0'91'0'0,"0"0"-267"0"0,0 0-2 0 0,0 0 113 0 0,0 0-82 0 0,0 0-573 0 0,0 0-708 0 0,0 0-198 0 0,0 0 94 0 0,0 0 440 0 0,0 0 616 0 0,4-8 269 0 0,12-18 183 0 0,-28 58 283 0 0,-15 13-251 0 0,-2-1 0 0 0,-3-2 1 0 0,-1-1-1 0 0,-1-1 0 0 0,-3-2 0 0 0,-27 22-8 0 0,19-16-8 0 0,-58 58-59 0 0,-449 457-89 0 0,207-167 74 0 0,301-340-11 0 0,3 1 1 0 0,2 2-1 0 0,2 1 1 0 0,3 2-1 0 0,3 2 1 0 0,0 5 92 0 0,27-58-11 0 0,1-1 0 0 0,0 0 1 0 0,0 1-1 0 0,0 0 0 0 0,1 0 1 0 0,0 0-1 0 0,0 0 0 0 0,1 0 0 0 0,0 0 1 0 0,0 0-1 0 0,0 0 0 0 0,1 1 1 0 0,0-1-1 0 0,1 0 0 0 0,0 0 0 0 0,0 0 1 0 0,0 0-1 0 0,1 1 0 0 0,0-2 1 0 0,0 1-1 0 0,1 0 0 0 0,0 0 1 0 0,0-1-1 0 0,1 1 0 0 0,-1-1 0 0 0,1 0 1 0 0,1 0-1 0 0,-1-1 0 0 0,1 1 1 0 0,0-1-1 0 0,0 0 0 0 0,1 0 0 0 0,-1-1 1 0 0,1 0-1 0 0,0 0 0 0 0,0 0 1 0 0,6 2 10 0 0,19 3 14 0 0,1-1 0 0 0,0-1 0 0 0,1-2 0 0 0,0-1 0 0 0,-1-2 0 0 0,1-1 0 0 0,0-2 0 0 0,0 0 0 0 0,0-3 0 0 0,7-2-14 0 0,139-25 731 0 0,-2-7 0 0 0,165-60-731 0 0,-215 60 922 0 0,22-7 341 0 0,76-22 3725 0 0,224-37-4988 0 0,-234 93-187 0 0,-209 12 121 0 0,0 0 0 0 0,0 0 1 0 0,-1 0-1 0 0,1 1 0 0 0,0 0 0 0 0,-1 0 0 0 0,1 0 0 0 0,-1 1 0 0 0,0 0 0 0 0,0 0 0 0 0,0 0 0 0 0,0 0 0 0 0,-1 1 0 0 0,1 0 0 0 0,-1 0 0 0 0,0 0 0 0 0,0 1 0 0 0,0-1 0 0 0,-1 1 1 0 0,0 0-1 0 0,0 0 0 0 0,0 0 0 0 0,0 0 0 0 0,-1 1 0 0 0,0-1 0 0 0,0 1 0 0 0,0-1 0 0 0,-1 1 0 0 0,1 0 0 0 0,-1-1 0 0 0,-1 1 0 0 0,1 0 0 0 0,-1 0 0 0 0,-1 4 66 0 0,-4 23-99 0 0,-3 1-1 0 0,-1-1 1 0 0,-1 0-1 0 0,-2-1 1 0 0,-1 0-1 0 0,-1-1 1 0 0,-2 0-1 0 0,-1-2 1 0 0,-2 0-1 0 0,-1 0 1 0 0,-1-2-1 0 0,-1-1 1 0 0,-21 20 99 0 0,40-42-34 0 0,-291 325-2278 0 0,-15-13 0 0 0,-26-1 2312 0 0,-345 351 33 0 0,645-629-25 0 0,17-23-4 0 0,0 2 1 0 0,2 1-1 0 0,0 0 0 0 0,1 1 0 0 0,0 0 0 0 0,2 2 1 0 0,0-1-1 0 0,1 1 0 0 0,1 1 0 0 0,1 0 1 0 0,1 1-1 0 0,1 0 0 0 0,0 0 0 0 0,2 1 1 0 0,1 0-1 0 0,1 1-4 0 0,4-19 11 0 0,1 1 0 0 0,0-1 0 0 0,0 0 0 0 0,0 0 1 0 0,1 0-1 0 0,0 0 0 0 0,0 0 0 0 0,0 0 0 0 0,1-1 1 0 0,-1 1-1 0 0,1-1 0 0 0,0 0 0 0 0,0 1 0 0 0,1-1 0 0 0,-1 0 1 0 0,1-1-1 0 0,0 1 0 0 0,0-1 0 0 0,0 0 0 0 0,1 0 1 0 0,-1 0-1 0 0,1 0 0 0 0,0-1 0 0 0,-1 0 0 0 0,1 0 0 0 0,3 1-11 0 0,141 30 459 0 0,-47-29-253 0 0,1-5 0 0 0,-1-4 0 0 0,0-4 0 0 0,32-11-206 0 0,-23 4-4 0 0,1 5 1 0 0,-1 4 0 0 0,54 7 3 0 0,-157-1-15 0 0,0 1 1 0 0,-1 0-1 0 0,1 0 1 0 0,0 1-1 0 0,0 0 0 0 0,0 1 1 0 0,-1-1-1 0 0,1 1 1 0 0,-1 1-1 0 0,1 0 1 0 0,-1 0-1 0 0,0 0 1 0 0,0 1-1 0 0,0 0 1 0 0,-1 0-1 0 0,1 0 0 0 0,-1 1 1 0 0,0 0-1 0 0,0 1 1 0 0,-1-1-1 0 0,0 1 1 0 0,0 0-1 0 0,0 0 1 0 0,0 1-1 0 0,-1 0 1 0 0,0-1-1 0 0,-1 1 1 0 0,1 1-1 0 0,-2-1 0 0 0,1 0 1 0 0,-1 1-1 0 0,2 6 15 0 0,-6 12 150 0 0,-1 0 0 0 0,-2 0 0 0 0,0 0 0 0 0,-1-1 0 0 0,-2 0-1 0 0,-1 0 1 0 0,0-1 0 0 0,-2 0 0 0 0,-1-1 0 0 0,-1 0 0 0 0,-1-1-1 0 0,-1 0 1 0 0,0-1 0 0 0,-8 6-150 0 0,9-7 51 0 0,-339 417 754 0 0,141-188-729 0 0,78-85-273 0 0,7 5 0 0 0,9 6-1 0 0,-31 69 198 0 0,135-221-151 0 0,1-1 0 0 0,1 1 0 0 0,0 1 0 0 0,2 0-1 0 0,1 1 1 0 0,1 0 0 0 0,2 0 0 0 0,0 1 0 0 0,1-1 0 0 0,2 1 0 0 0,0 1-1 0 0,2-1 1 0 0,1 0 0 0 0,1 0 0 0 0,1 0 0 0 0,2 0 0 0 0,0 0 0 0 0,2 0-1 0 0,0-1 1 0 0,2 0 0 0 0,9 20 151 0 0,-1-22-71 0 0,0 0 0 0 0,2-2-1 0 0,0 0 1 0 0,1-1 0 0 0,2-1 0 0 0,-1 0-1 0 0,2-2 1 0 0,1-1 0 0 0,0 0 0 0 0,1-2-1 0 0,0 0 1 0 0,1-2 0 0 0,0-1-1 0 0,1-1 1 0 0,5 0 71 0 0,69 20 59 0 0,1-5 0 0 0,1-4 0 0 0,46 2-59 0 0,-51-9 68 0 0,-69-9 44 0 0,215 56 420 0 0,-234-57-438 0 0,0-1 0 0 0,-1 2 0 0 0,0-1 0 0 0,0 1 0 0 0,0 0 0 0 0,0 1 0 0 0,-1 0 0 0 0,0 0 0 0 0,0 1 0 0 0,0 0 0 0 0,-1 0 0 0 0,0 0 0 0 0,-1 1 0 0 0,0 0 0 0 0,0 0 0 0 0,0 0 0 0 0,-1 1 0 0 0,0-1 0 0 0,-1 1-1 0 0,0 0 1 0 0,0 0 0 0 0,-1 0 0 0 0,0 1 0 0 0,0 5-94 0 0,-5 21 253 0 0,0 0-1 0 0,-3-1 0 0 0,-1 0 1 0 0,-1 0-1 0 0,-2 0 1 0 0,-1-1-1 0 0,-2-1 0 0 0,-2 0 1 0 0,-1-1-1 0 0,-1 0 1 0 0,-1-1-1 0 0,-14 15-252 0 0,-155 242-243 0 0,-176 202 243 0 0,302-412-52 0 0,-630 825-947 0 0,683-892 973 0 0,-15 17-131 0 0,1 0-1 0 0,1 2 1 0 0,1 0 0 0 0,2 2-1 0 0,1 0 1 0 0,2 1-1 0 0,1 0 1 0 0,1 1 0 0 0,2 1-1 0 0,2 0 1 0 0,1 0-1 0 0,2 1 1 0 0,1 0 0 0 0,1 9 157 0 0,6-33-121 0 0,1 0 0 0 0,0 0 0 0 0,0-1 0 0 0,1 1 0 0 0,1-1 0 0 0,0 0 0 0 0,0 0 0 0 0,1 0 0 0 0,0-1 0 0 0,1 0 0 0 0,1 0 0 0 0,-1 0 0 0 0,1-1 0 0 0,1-1 0 0 0,0 1 0 0 0,0-1 0 0 0,1-1 0 0 0,0 0 0 0 0,0 0 0 0 0,0-1 0 0 0,1 0 0 0 0,0 0 0 0 0,3 0 121 0 0,24 9-62 0 0,0 0 0 0 0,1-3 0 0 0,0-1 0 0 0,1-2 0 0 0,0-1 0 0 0,17-1 62 0 0,917 15 2578 0 0,-951-22-2458 0 0,1 1 0 0 0,-1 2 0 0 0,1 0 0 0 0,-1 1 0 0 0,0 1-1 0 0,0 2 1 0 0,0 0 0 0 0,-1 1 0 0 0,0 1 0 0 0,-1 1 0 0 0,0 1 0 0 0,-1 1-1 0 0,0 1 1 0 0,0 1 0 0 0,-2 0 0 0 0,0 2 0 0 0,0 0 0 0 0,-2 1 0 0 0,0 0-1 0 0,-1 1 1 0 0,0 1 0 0 0,-2 1 0 0 0,7 13-120 0 0,-10-6 66 0 0,-1 1 0 0 0,-2 0 0 0 0,-1 1 0 0 0,-1-1 0 0 0,-1 1 0 0 0,-2 0 0 0 0,-1 1 0 0 0,-1-1 0 0 0,-1 0 0 0 0,-2 0 0 0 0,-1 0 0 0 0,-1-1-1 0 0,-9 27-65 0 0,-10 29-72 0 0,-5-1 0 0 0,-3-2-1 0 0,-3-1 1 0 0,-4 0 72 0 0,-75 124-143 0 0,-9-6 0 0 0,-67 78 143 0 0,98-155-199 0 0,6 4-1 0 0,5 4 1 0 0,6 3-1 0 0,5 4 1 0 0,7 2-1 0 0,-41 134 200 0 0,83-192-1806 0 0,7-23-1589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1:36.728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3229 0 11346 0 0,'0'0'-130'0'0,"0"0"43"0"0,0 0 238 0 0,0 0 85 0 0,0 0-339 0 0,0 0-718 0 0,0 0-577 0 0,0 0-205 0 0,0 0 315 0 0,0 0 686 0 0,-34 6 448 0 0,16-3 152 0 0,-2 0 10 0 0,1 1-1 0 0,-1 0 1 0 0,1 1-1 0 0,0 1 1 0 0,0 1-1 0 0,1 1 1 0 0,0 0-1 0 0,0 1 1 0 0,1 1-1 0 0,0 1 1 0 0,-12 10-8 0 0,-851 695-250 0 0,-410 351-811 0 0,1133-933 730 0 0,6 7-1 0 0,-79 99 332 0 0,220-228-43 0 0,0-1-48 0 0,-1 0-1 0 0,2 1 1 0 0,-1 0 0 0 0,2 1-1 0 0,0 0 1 0 0,0 0-1 0 0,1 0 1 0 0,1 1 0 0 0,0 1-1 0 0,1-1 1 0 0,-1 6 91 0 0,7-15-17 0 0,0 0-1 0 0,0-1 1 0 0,1 0 0 0 0,-1 1-1 0 0,1-1 1 0 0,0 0 0 0 0,1 0-1 0 0,-1 0 1 0 0,1 0 0 0 0,-1 0-1 0 0,1-1 1 0 0,0 1 0 0 0,1-1-1 0 0,-1 0 1 0 0,0 0-1 0 0,1 0 1 0 0,0 0 0 0 0,0 0-1 0 0,0-1 1 0 0,0 0 0 0 0,0 0-1 0 0,0 0 1 0 0,0 0 0 0 0,1-1-1 0 0,-1 1 1 0 0,1-1 0 0 0,-1 0-1 0 0,1-1 1 0 0,0 1 0 0 0,-1-1-1 0 0,1 0 1 0 0,-1 0 0 0 0,1 0-1 0 0,0-1 1 0 0,-1 1 0 0 0,1-1-1 0 0,4-2 18 0 0,64 0 47 0 0,0-4 0 0 0,0-3 0 0 0,-1-3 0 0 0,-1-3-1 0 0,0-4 1 0 0,38-16-47 0 0,-56 19 43 0 0,559-196 4299 0 0,75-63-4342 0 0,-222 86 2564 0 0,-431 176-2389 0 0,592-231 5791 0 0,95 1-5966 0 0,-642 219 11 0 0,0 4 0 0 0,1 3 0 0 0,0 4 0 0 0,1 4 0 0 0,16 2-11 0 0,-90 6-104 0 0,-1 1 0 0 0,1 1 1 0 0,0-1-1 0 0,-1 1 0 0 0,1 0 0 0 0,-1 0 0 0 0,1 1 1 0 0,0 0-1 0 0,-1 0 0 0 0,1 1 0 0 0,-1 0 1 0 0,0 0-1 0 0,0 0 0 0 0,1 1 0 0 0,-2 0 0 0 0,1 0 1 0 0,0 1-1 0 0,0-1 0 0 0,-1 1 0 0 0,0 0 1 0 0,0 1-1 0 0,0-1 0 0 0,-1 1 0 0 0,1 0 0 0 0,-1 0 1 0 0,0 0-1 0 0,0 1 0 0 0,-1 0 0 0 0,0-1 1 0 0,0 1-1 0 0,0 0 0 0 0,-1 1 0 0 0,1-1 104 0 0,-5 15-110 0 0,-1 0 1 0 0,0-1-1 0 0,-1 1 0 0 0,-2-1 0 0 0,0 0 0 0 0,-1 0 1 0 0,-1 0-1 0 0,0-1 0 0 0,-2-1 0 0 0,0 1 0 0 0,-1-2 1 0 0,-1 1-1 0 0,-1-1 0 0 0,0-1 0 0 0,-1-1 0 0 0,-1 0 0 0 0,0 0 1 0 0,-1-2-1 0 0,-8 5 110 0 0,19-13-34 0 0,-212 189-264 0 0,-7-9 1 0 0,-9-11 0 0 0,-71 31 297 0 0,-569 372-55 0 0,-700 496 268 0 0,1377-928-300 0 0,7 7-1 0 0,7 9 1 0 0,-87 105 87 0 0,246-244-86 0 0,1 1 0 0 0,2 1 1 0 0,0 1-1 0 0,1 1 1 0 0,2 1-1 0 0,1 0 1 0 0,1 1-1 0 0,1 0 1 0 0,1 2-1 0 0,2-1 0 0 0,1 1 1 0 0,1 1-1 0 0,-1 13 86 0 0,10-35-34 0 0,0 0-1 0 0,1 0 0 0 0,0 0 0 0 0,0 0 0 0 0,1 0 1 0 0,0 0-1 0 0,0 0 0 0 0,1-1 0 0 0,0 1 0 0 0,1-1 1 0 0,0 1-1 0 0,0-1 0 0 0,0 0 0 0 0,1-1 1 0 0,1 1-1 0 0,-1-1 0 0 0,1 0 0 0 0,1-1 0 0 0,-1 1 1 0 0,1-1-1 0 0,0 0 0 0 0,0-1 0 0 0,1 0 1 0 0,-1 0-1 0 0,1 0 0 0 0,8 2 35 0 0,16 8 0 0 0,0-2 0 0 0,1-1 0 0 0,1-1 0 0 0,0-2 0 0 0,0-2 0 0 0,17 2 0 0 0,110 7-188 0 0,1-6 1 0 0,0-8-1 0 0,0-6 0 0 0,0-8 0 0 0,49-14 188 0 0,507-87 92 0 0,217-82-92 0 0,400-69 1625 0 0,-1191 241-1347 0 0,0 7 0 0 0,1 5 0 0 0,126 9-278 0 0,-82 44-697 0 0,-184-40 661 0 0,1 1 0 0 0,-1 0 1 0 0,1 0-1 0 0,-1 0 0 0 0,0 1 0 0 0,0-1 1 0 0,0 1-1 0 0,0 0 0 0 0,-1 1 0 0 0,0-1 1 0 0,0 1-1 0 0,0 0 0 0 0,0 0 1 0 0,-1 0-1 0 0,0 0 0 0 0,0 1 0 0 0,0-1 1 0 0,-1 1-1 0 0,0 0 0 0 0,0 0 1 0 0,0 0-1 0 0,-1 0 0 0 0,0 0 0 0 0,0 0 1 0 0,0 0-1 0 0,-1 0 0 0 0,0 0 0 0 0,0 1 1 0 0,-1 2 35 0 0,-7 16 34 0 0,-2 0 1 0 0,0-1-1 0 0,-2 0 0 0 0,0-1 1 0 0,-2 0-1 0 0,-1-1 1 0 0,0-1-1 0 0,-2 0 0 0 0,0-1 1 0 0,-1-1-1 0 0,-1 0 1 0 0,-1-2-1 0 0,0 0 0 0 0,-2-1 1 0 0,-1-1-35 0 0,12-6 3 0 0,-360 277 205 0 0,-333 190-208 0 0,639-433 29 0 0,-972 611 486 0 0,-568 381 1815 0 0,1430-918-2238 0 0,4 9 0 0 0,7 6 1 0 0,5 8-1 0 0,2 11-92 0 0,134-127-84 0 0,1 2 0 0 0,2 0 0 0 0,0 2 0 0 0,2 0 0 0 0,1 1 0 0 0,2 0 0 0 0,-13 32 84 0 0,25-52-47 0 0,-1 0 0 0 0,2 0 1 0 0,-1 0-1 0 0,1 0 0 0 0,1 1 1 0 0,0-1-1 0 0,0 1 0 0 0,1-1 1 0 0,0 1-1 0 0,0-1 0 0 0,1 1 1 0 0,0-1-1 0 0,1 0 0 0 0,0 1 1 0 0,1-1-1 0 0,0 0 0 0 0,0 0 1 0 0,1-1-1 0 0,0 1 0 0 0,0-1 1 0 0,1 1-1 0 0,0-1 0 0 0,1-1 1 0 0,0 1-1 0 0,0-1 0 0 0,0 0 1 0 0,1 0-1 0 0,0-1 0 0 0,5 4 47 0 0,28 12-101 0 0,0-2 0 0 0,1-2 0 0 0,2-1 0 0 0,-1-3-1 0 0,2-1 1 0 0,0-2 0 0 0,0-2 0 0 0,1-2 0 0 0,0-2 0 0 0,0-1-1 0 0,0-3 1 0 0,0-2 0 0 0,1-2 0 0 0,25-5 101 0 0,152-16-758 0 0,-1-9 0 0 0,-3-9 0 0 0,110-41 758 0 0,414-137-177 0 0,47-53 177 0 0,268-86 4159 0 0,-976 333-3792 0 0,0 3 0 0 0,1 3-1 0 0,2 5 1 0 0,64-4-367 0 0,-145 18-40 0 0,0 0 0 0 0,0 0 0 0 0,1 0 0 0 0,-1 0 0 0 0,0 1 0 0 0,1-1 0 0 0,-1 1-1 0 0,1 0 1 0 0,-1 1 0 0 0,0-1 0 0 0,1 1 0 0 0,-1 0 0 0 0,0 0 0 0 0,0 0 0 0 0,1 0 0 0 0,-1 1 0 0 0,0 0-1 0 0,0 0 1 0 0,-1 0 0 0 0,1 0 0 0 0,0 1 0 0 0,-1-1 0 0 0,1 1 0 0 0,-1 0 0 0 0,0 0 0 0 0,0 0 0 0 0,0 0-1 0 0,0 1 1 0 0,0-1 0 0 0,-1 1 0 0 0,0 0 0 0 0,0 0 0 0 0,0 0 0 0 0,0 0 0 0 0,0 0 0 0 0,-1 0-1 0 0,0 0 1 0 0,0 0 0 0 0,0 1 0 0 0,0-1 0 0 0,-1 0 0 0 0,1 1 0 0 0,-1 0 40 0 0,-6 15 60 0 0,-1 1 0 0 0,0-1-1 0 0,-2-1 1 0 0,0 1 0 0 0,-1-2 0 0 0,-1 1 0 0 0,-1-1 0 0 0,-1-1 0 0 0,0 0 0 0 0,-1-1-1 0 0,-1 0 1 0 0,0-1 0 0 0,-1-1 0 0 0,0 0 0 0 0,-2-1-60 0 0,10-6 1 0 0,-260 219-295 0 0,-9-12 1 0 0,-161 86 293 0 0,-315 201 61 0 0,-444 301 1361 0 0,25 60-1422 0 0,1063-777-66 0 0,3 3-1 0 0,4 6 1 0 0,4 4 0 0 0,-37 52 66 0 0,41 19-607 0 0,92-165 583 0 0,0 1 1 0 0,1 0 0 0 0,-1 0 0 0 0,1-1 0 0 0,1 1 0 0 0,-1 0 0 0 0,1 0-1 0 0,0 0 1 0 0,0 0 0 0 0,0 0 0 0 0,0 0 0 0 0,1 0 0 0 0,0 0 0 0 0,0 0-1 0 0,1 0 1 0 0,-1 0 0 0 0,1-1 0 0 0,0 1 0 0 0,0-1 0 0 0,1 1-1 0 0,-1-1 1 0 0,1 0 0 0 0,0 0 0 0 0,0 0 0 0 0,0 0 0 0 0,1 0 0 0 0,-1-1-1 0 0,1 0 1 0 0,0 0 0 0 0,0 0 0 0 0,0 0 0 0 0,0 0 0 0 0,1-1 0 0 0,-1 1-1 0 0,1-1 1 0 0,0 0 23 0 0,23 7 32 0 0,1-1 1 0 0,0-2-1 0 0,0 0 0 0 0,1-2 0 0 0,-1-1 1 0 0,1-2-1 0 0,0-1 0 0 0,-1-1 1 0 0,15-3-33 0 0,-35 4 8 0 0,200-22 134 0 0,-1-9 0 0 0,-2-9 0 0 0,-2-9 1 0 0,36-20-143 0 0,-35 13 88 0 0,-102 28-64 0 0,552-155 514 0 0,8 29 0 0 0,6 29 0 0 0,281-2-538 0 0,-826 115-52 0 0,2 6 1 0 0,-1 5-1 0 0,0 5 0 0 0,0 6 0 0 0,-1 6 0 0 0,11 7 52 0 0,-111-17-83 0 0,0 1 0 0 0,0 1 0 0 0,-1 1 0 0 0,0 1 0 0 0,-1 1-1 0 0,0 2 1 0 0,-1 0 0 0 0,19 15 83 0 0,-32-22-15 0 0,-1 0 0 0 0,0 1 0 0 0,0 0 0 0 0,0 1 0 0 0,-1-1 0 0 0,0 1 0 0 0,-1 1 0 0 0,0-1 0 0 0,0 1 0 0 0,-1-1 0 0 0,0 2 0 0 0,0-1 0 0 0,-1 0 0 0 0,0 0 0 0 0,-1 1 0 0 0,0 0 0 0 0,-1-1 0 0 0,0 1 0 0 0,0 0 0 0 0,-1 0 0 0 0,0 0 0 0 0,-1-1-1 0 0,-1 9 17 0 0,-10 19 67 0 0,-2-1 0 0 0,-1 0 0 0 0,-2-2 0 0 0,-1 0 0 0 0,-2 0 0 0 0,-1-2 0 0 0,-2-1 0 0 0,-1-1 1 0 0,-1 0-1 0 0,-2-2 0 0 0,0-1 0 0 0,-2-2 0 0 0,-15 11-68 0 0,-219 184 814 0 0,-10-11 0 0 0,-36 5-814 0 0,141-96 168 0 0,-708 490 934 0 0,820-568-1224 0 0,1 3 1 0 0,3 2-1 0 0,1 2 0 0 0,3 3 1 0 0,-4 7 121 0 0,49-55-38 0 0,0 0 0 0 0,0 1 0 0 0,0-1 0 0 0,0 0 0 0 0,1 1 0 0 0,-1 0 0 0 0,1-1 0 0 0,0 1 0 0 0,-1 0 0 0 0,2 0 0 0 0,-1 1 0 0 0,0-1 0 0 0,0 0 0 0 0,1 1 0 0 0,0-1 0 0 0,0 0 0 0 0,0 1 0 0 0,0 0 0 0 0,0-1 0 0 0,1 1 0 0 0,-1-1 0 0 0,1 1 0 0 0,0 0 0 0 0,0-1 0 0 0,1 1 0 0 0,-1 0 0 0 0,1-1 0 0 0,-1 1 0 0 0,1 0 0 0 0,0-1 0 0 0,1 0 0 0 0,-1 1 0 0 0,1-1 0 0 0,-1 0 0 0 0,1 1 0 0 0,0-1 0 0 0,0 0 0 0 0,0 0 0 0 0,1 0 0 0 0,-1-1 0 0 0,2 2 38 0 0,13 1 19 0 0,-1 0 0 0 0,1-1-1 0 0,0-1 1 0 0,0 0 0 0 0,1-2-1 0 0,-1 0 1 0 0,0 0 0 0 0,1-2-1 0 0,5-1-18 0 0,7 1 43 0 0,122-12 38 0 0,0-7 1 0 0,-1-6 0 0 0,-2-7-1 0 0,23-14-81 0 0,-50 16 37 0 0,-66 17-20 0 0,242-67-34 0 0,2 14 0 0 0,4 12 0 0 0,1 14 0 0 0,145 5 17 0 0,-422 34-101 0 0,1 1 1 0 0,-1 1-1 0 0,1 1 1 0 0,0 2-1 0 0,-1 1 0 0 0,0 1 1 0 0,0 1-1 0 0,0 2 1 0 0,-1 0-1 0 0,0 2 1 0 0,-1 1-1 0 0,22 13 101 0 0,-43-21-51 0 0,-1 1 0 0 0,1 0 0 0 0,-1 0 0 0 0,0 0 0 0 0,-1 0 0 0 0,1 0 0 0 0,-1 1 0 0 0,0 0 0 0 0,0 0 0 0 0,0 0 0 0 0,0 0 1 0 0,-1 0-1 0 0,0 0 0 0 0,0 1 0 0 0,-1-1 0 0 0,1 1 0 0 0,-1-1 0 0 0,0 1 0 0 0,-1-1 0 0 0,1 1 0 0 0,-1 0 0 0 0,0-1 0 0 0,-1 1 0 0 0,1 0 0 0 0,-1-1 0 0 0,0 1 0 0 0,-1 0 0 0 0,1-1 0 0 0,-1 0 0 0 0,0 1 0 0 0,-1-1 0 0 0,1 0 0 0 0,-1 0 0 0 0,0 0 0 0 0,0-1 0 0 0,-4 5 51 0 0,-142 156-181 0 0,-25-28-1774 0 0,-6-7-1 0 0,-130 67 1956 0 0,212-137-1857 0 0,11-5-1428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19T14:01:39.310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707 361 11763 0 0,'0'0'582'0'0,"0"0"228"0"0,0 0 193 0 0,0 0-64 0 0,0 0-317 0 0,0 0-567 0 0,0 0-718 0 0,0 0-766 0 0,0 0-334 0 0,0 0 201 0 0,0 0 508 0 0,-3-7 677 0 0,-5-15 367 0 0,20 42 68 0 0,-2 9 106 0 0,-2 1 1 0 0,-1-1-1 0 0,-1 1 1 0 0,-2 0-1 0 0,0 1 0 0 0,-3-1 1 0 0,0 1-1 0 0,-2-1 1 0 0,-3 15-165 0 0,7 134 412 0 0,-4-169-387 0 0,1 0-1 0 0,1 0 0 0 0,0-1 0 0 0,0 1 0 0 0,0-1 0 0 0,1 1 1 0 0,1-1-1 0 0,0 1 0 0 0,0-1 0 0 0,1 0 0 0 0,0 0 0 0 0,0-1 1 0 0,1 1-1 0 0,0-1 0 0 0,0 0 0 0 0,1 0 0 0 0,0-1 1 0 0,1 1-1 0 0,0-2 0 0 0,0 1 0 0 0,0-1 0 0 0,1 0 0 0 0,0 0 1 0 0,0-1-1 0 0,0 0 0 0 0,1 0 0 0 0,0-1 0 0 0,0 0 0 0 0,0-1 1 0 0,0 0-1 0 0,3 0-24 0 0,4-4 160 0 0,1-1 0 0 0,-1-1 1 0 0,0-1-1 0 0,-1 0 0 0 0,1-1 1 0 0,-1-1-1 0 0,0 0 0 0 0,0-1 1 0 0,-1-1-1 0 0,0 0 0 0 0,0-1 1 0 0,-1-1-1 0 0,0 0 0 0 0,-1 0 1 0 0,0-1-1 0 0,0-1 0 0 0,-1 0 1 0 0,-1-1-1 0 0,0 0 0 0 0,-1 0 1 0 0,0-1-1 0 0,-1 0 0 0 0,-1 0 1 0 0,0-1-1 0 0,-1 0 0 0 0,0-1 1 0 0,-2 1-1 0 0,1-1 1 0 0,-2 0-1 0 0,0 0 0 0 0,-1 0 1 0 0,-1-1-1 0 0,0 1 0 0 0,-2 0 1 0 0,1 0-1 0 0,-2-1 0 0 0,0 1 1 0 0,-1 0-1 0 0,-1 0 0 0 0,-5-14-160 0 0,-1 8-54 0 0,-2 1-1 0 0,0 0 1 0 0,-1 1 0 0 0,-1 1-1 0 0,-1 0 1 0 0,0 1 0 0 0,-2 0-1 0 0,0 2 1 0 0,0 0 0 0 0,-2 1-1 0 0,0 0 1 0 0,-1 2 0 0 0,0 0-1 0 0,-1 1 1 0 0,0 1 0 0 0,-16-5 54 0 0,39 24-10566 0 0,33 35 5540 0 0,-25-33 3458 0 0</inkml:trace>
  <inkml:trace contextRef="#ctx0" brushRef="#br0" timeOffset="624.269">1771 238 15043 0 0,'0'0'268'0'0,"0"0"106"0"0,0 0-69 0 0,0 0-425 0 0,0 0-675 0 0,0 0-285 0 0,0 0 76 0 0,0 0 334 0 0,0 0 516 0 0,0 0 183 0 0,0 0-6 0 0,-12 33-10 0 0,-40 106-8 0 0,32-7 1 0 0,-16 271-2471 0 0,39-420 7355 0 0,6-28-4212 0 0,3-15-1474 0 0,16-195 1344 0 0,-23 263-3603 0 0,15 13 2612 0 0,-7-6 687 0 0,79 114 978 0 0,113 126-1240 0 0,-191-242-31 0 0,0-1-1 0 0,1 0 1 0 0,1-1 0 0 0,0-1-1 0 0,0 0 1 0 0,1-2-1 0 0,0 1 1 0 0,1-2-1 0 0,-1-1 1 0 0,2 0-1 0 0,-1-1 1 0 0,0-1 0 0 0,1 0-1 0 0,0-2 1 0 0,0 0-1 0 0,3-1 50 0 0,-12 0 140 0 0,0-1-1 0 0,0 0 1 0 0,1 0-1 0 0,-1-1 1 0 0,0-1 0 0 0,0 0-1 0 0,0 0 1 0 0,0-1-1 0 0,0 0 1 0 0,0 0-1 0 0,-1-1 1 0 0,1-1-1 0 0,-1 1 1 0 0,0-1 0 0 0,-1-1-1 0 0,1 0 1 0 0,-1 0-1 0 0,0-1 1 0 0,0 0-1 0 0,-1 0 1 0 0,0-1-1 0 0,-1 0 1 0 0,1 0-1 0 0,-1 0 1 0 0,-1-1 0 0 0,0 0-1 0 0,0 0 1 0 0,-1 0-1 0 0,0-1 1 0 0,0 0-1 0 0,-1 1 1 0 0,-1-1-1 0 0,1-1 1 0 0,-2 1-1 0 0,1 0 1 0 0,-1-10-140 0 0,-5-4 88 0 0,-1 0-1 0 0,-1 0 1 0 0,-1 0 0 0 0,-1 1-1 0 0,-1 0 1 0 0,-1 0-1 0 0,-1 1 1 0 0,-1 1 0 0 0,-1 0-1 0 0,-1 0 1 0 0,-1 1 0 0 0,0 1-1 0 0,-2 1 1 0 0,0 0 0 0 0,-1 1-1 0 0,0 1 1 0 0,-2 0 0 0 0,0 2-1 0 0,0 0 1 0 0,-2 2-1 0 0,-21-11-87 0 0,-98-37-2764 0 0,133 76-2397 0 0,17 22 1991 0 0,34 32-3020 0 0,-30-55 4354 0 0</inkml:trace>
  <inkml:trace contextRef="#ctx0" brushRef="#br0" timeOffset="2769.273">4662 349 10882 0 0,'0'0'99'0'0,"0"0"-46"0"0,0 0-163 0 0,0 0-305 0 0,0 0-167 0 0,0 0 44 0 0,0 0 134 0 0,0 0 229 0 0,0 0 134 0 0,-7 28-10 0 0,-21 91 16 0 0,39-12 74 0 0,-10-103-37 0 0,6 35 32 0 0,2 0 0 0 0,1 0-1 0 0,2-2 1 0 0,2 1 0 0 0,1-2-1 0 0,2 0 1 0 0,1-1 0 0 0,23 32-34 0 0,34-14 628 0 0,-36-46 2534 0 0,-17-48 1297 0 0,-21 36-4176 0 0,20-69 147 0 0,-3-1-1 0 0,-3-1 0 0 0,-4 0 0 0 0,-1-21-429 0 0,19-65-646 0 0,-8 144-2434 0 0,48 23-10135 0 0,-58 0 10913 0 0</inkml:trace>
  <inkml:trace contextRef="#ctx0" brushRef="#br0" timeOffset="3320.606">5583 477 16620 0 0,'0'0'512'0'0,"0"0"-359"0"0,0 0-532 0 0,0 0-306 0 0,0 0 73 0 0,0 0 214 0 0,0 0 345 0 0,0 0 160 0 0,-5 29-51 0 0,-46 228-44 0 0,-35 48-2320 0 0,103-361 6082 0 0,51-144-4476 0 0,-62 185 702 0 0,21-50 184 0 0,-3-1 1 0 0,-3-1-1 0 0,-3-1 1 0 0,-2 0 0 0 0,-4-3-185 0 0,0 84-3841 0 0,16 29 4177 0 0,72 168 176 0 0,-80-160-583 0 0,2 0 0 0 0,1-2 1 0 0,4 0-1 0 0,1-2 0 0 0,2-1 1 0 0,2-1-1 0 0,2-2 1 0 0,11 9 70 0 0,-38-44-666 0 0,-7-7 759 0 0,-1 0 1 0 0,1 1-1 0 0,-1-1 1 0 0,1 0 0 0 0,-1 0-1 0 0,1 1 1 0 0,-1-1 0 0 0,1 0-1 0 0,0 1 1 0 0,-1-1-1 0 0,1 0 1 0 0,-1 1 0 0 0,1-1-1 0 0,0 1 1 0 0,-1-1-1 0 0,1 0 1 0 0,0 1 0 0 0,-1-1-1 0 0,1 1 1 0 0,0-1-1 0 0,0 1 1 0 0,-1-1 0 0 0,1 1-1 0 0,0 0 1 0 0,0-1-1 0 0,0 1 1 0 0,0-1 0 0 0,0 1-1 0 0,0-1 1 0 0,0 1 0 0 0,0-1-1 0 0,0 1 1 0 0,0 0-1 0 0,0-1 1 0 0,0 1 0 0 0,0-1-1 0 0,1 1 1 0 0,-1-1-1 0 0,0 1 1 0 0,0-1 0 0 0,0 1-1 0 0,1-1 1 0 0,-1 1-1 0 0,0-1 1 0 0,1 1 0 0 0,-1-1-1 0 0,0 1 1 0 0,1-1-1 0 0,-1 0 1 0 0,1 1 0 0 0,-1-1-1 0 0,1 0 1 0 0,-1 1-1 0 0,1-1-93 0 0,-139 4-892 0 0,2 5 0 0 0,-1 7 0 0 0,-74 20 892 0 0,170-29-1038 0 0,-13 2-1596 0 0,20 2-2864 0 0,31-9 2669 0 0,3 1-346 0 0</inkml:trace>
  <inkml:trace contextRef="#ctx0" brushRef="#br0" timeOffset="4025.536">6369 601 7418 0 0,'0'0'397'0'0,"0"0"-133"0"0,0 0-380 0 0,0 0-675 0 0,0 0-576 0 0,0 0-124 0 0,0 0 222 0 0,0 0 540 0 0,0 0 563 0 0,0 0 243 0 0,0 0 109 0 0,0 0 47 0 0,10 13 80 0 0,97 149 2872 0 0,34 147-342 0 0,-142-309-2804 0 0,0 0 0 0 0,1 0 0 0 0,-1 0 0 0 0,0 0 0 0 0,1 0 0 0 0,-1 0 0 0 0,0 0 0 0 0,1 0 0 0 0,-1 0 0 0 0,0 0 0 0 0,1 1 0 0 0,-1-1 0 0 0,0 0 0 0 0,1 0 0 0 0,-1 1 0 0 0,0-1 0 0 0,1 0 0 0 0,-1 1 0 0 0,1-1 0 0 0,-1 1 0 0 0,1-1 0 0 0,-1 0 0 0 0,1 1 0 0 0,-1-1 0 0 0,1 1 0 0 0,-1 0 0 0 0,1-1 0 0 0,0 1 0 0 0,-1-1 0 0 0,1 1 0 0 0,0 0 0 0 0,-1-1 0 0 0,1 1 0 0 0,0 0 0 0 0,0-1 0 0 0,0 1 0 0 0,-1 0 0 0 0,1-1 0 0 0,0 1 0 0 0,0 0 0 0 0,0-1 0 0 0,0 1 0 0 0,0 0 0 0 0,1-1 0 0 0,-1 1 0 0 0,0 0 0 0 0,0 0 0 0 0,0-1 0 0 0,0 1 0 0 0,1-1 0 0 0,-1 1 0 0 0,0 0 0 0 0,1-1 0 0 0,-1 1 0 0 0,1-1 0 0 0,-1 1 0 0 0,0 0 0 0 0,1-1 0 0 0,-1 1 0 0 0,1-1 0 0 0,-1 0 0 0 0,1 1 0 0 0,0-1 0 0 0,-1 1 0 0 0,1-1 0 0 0,-1 0 0 0 0,1 1-39 0 0,-42-38-2759 0 0,0-60-3701 0 0,18-12 4127 0 0,5 18 2285 0 0,-28-59 699 0 0,10 37 6852 0 0,38 111-7575 0 0,0 1 0 0 0,0 0 1 0 0,0 0-1 0 0,0 0 0 0 0,0 0 1 0 0,0 1-1 0 0,0-1 0 0 0,0 0 1 0 0,0 1-1 0 0,0 0 0 0 0,0-1 1 0 0,0 1-1 0 0,0 0 0 0 0,1 0 1 0 0,-1 0-1 0 0,0 0 0 0 0,0 1 1 0 0,0-1-1 0 0,0 0 0 0 0,0 1 0 0 0,0 0 1 0 0,0-1-1 0 0,0 1 0 0 0,0 0 1 0 0,0 0-1 0 0,0 0 0 0 0,0 0 1 0 0,0 1-1 0 0,-1-1 0 0 0,1 0 1 0 0,0 1-1 0 0,-1-1 0 0 0,2 2 72 0 0,0-1 193 0 0,28 13-219 0 0,-2 1 0 0 0,0 2-1 0 0,-1 1 1 0 0,-1 1 0 0 0,-1 1-1 0 0,-1 1 1 0 0,0 2 0 0 0,-2 0-1 0 0,-1 2 1 0 0,-1 0 0 0 0,-1 1-1 0 0,-2 1 1 0 0,0 1 0 0 0,-2 1 0 0 0,5 16 26 0 0,-15-33 81 0 0,-1 1 1 0 0,-1-1-1 0 0,-1 1 1 0 0,0 0-1 0 0,0 0 1 0 0,-2 0-1 0 0,1 0 1 0 0,-2 1 0 0 0,0-1-1 0 0,-1 0 1 0 0,-2 11-82 0 0,2-20 187 0 0,0 0 1 0 0,-1 1 0 0 0,0-1 0 0 0,0 0 0 0 0,-1 0-1 0 0,1 0 1 0 0,-1 0 0 0 0,0 0 0 0 0,-1-1 0 0 0,1 1-1 0 0,-1-1 1 0 0,0 0 0 0 0,0 0 0 0 0,0 0 0 0 0,0-1-1 0 0,-1 0 1 0 0,1 1 0 0 0,-1-1 0 0 0,0-1 0 0 0,-2 2-188 0 0,-45 15 810 0 0,-1-3 0 0 0,0-1 0 0 0,-1-3 0 0 0,-1-2 0 0 0,0-3 0 0 0,0-2 0 0 0,-29-2-810 0 0,-144-2-460 0 0,213-6-1081 0 0,12 1-1487 0 0,4-1-3684 0 0,0 2 2543 0 0</inkml:trace>
  <inkml:trace contextRef="#ctx0" brushRef="#br0" timeOffset="4426.469">7327 619 19660 0 0,'0'0'51'0'0,"0"0"10"0"0,0 0-43 0 0,0 0-258 0 0,0 0-461 0 0,0 0-632 0 0,0 0-260 0 0,0 0 152 0 0,0 0 413 0 0,0 0 626 0 0,0 0 301 0 0,0 0 65 0 0,-12 26 34 0 0,-67 170 180 0 0,36 59 1485 0 0,47-249-1577 0 0,0 0 1 0 0,0 0-1 0 0,0-1 1 0 0,1 1-1 0 0,0-1 0 0 0,0 0 1 0 0,0 0-1 0 0,0 0 1 0 0,1-1-1 0 0,0 0 1 0 0,0 0-1 0 0,0-1 1 0 0,0 1-1 0 0,1-1 1 0 0,-1-1-1 0 0,1 1 0 0 0,0-1 1 0 0,0 0-1 0 0,-1-1 1 0 0,1 0-1 0 0,0 0 1 0 0,1 0-1 0 0,-1-1 1 0 0,0 0-1 0 0,0 0 0 0 0,0-1 1 0 0,0 0-1 0 0,0 0-86 0 0,55 0-42 0 0,0-2 1 0 0,-1-3-1 0 0,0-3 0 0 0,0-2 0 0 0,47-17 42 0 0,-158 16-10776 0 0,35 11 7633 0 0,2 1 97 0 0</inkml:trace>
  <inkml:trace contextRef="#ctx0" brushRef="#br0" timeOffset="4674.674">7357 952 20292 0 0,'0'0'384'0'0,"0"0"-160"0"0,0 0-184 0 0,0 0-272 0 0,0 0-128 0 0,0 0-64 0 0,0 0-16 0 0,158-65-160 0 0,-114 60-344 0 0,5-1-592 0 0,-3 2-705 0 0,-1 1-768 0 0,-4-2-863 0 0,-10 4 407 0 0,-16-1-352 0 0</inkml:trace>
  <inkml:trace contextRef="#ctx0" brushRef="#br0" timeOffset="4840.774">7128 519 16844 0 0,'0'0'4273'0'0,"0"0"-3993"0"0,0 0-136 0 0,0 0-232 0 0,0 0-184 0 0,0 0-25 0 0,0 0-47 0 0,182-90 0 0 0,-123 90-120 0 0,7 0-312 0 0,4 3-640 0 0,-2 5-769 0 0,4 3-1103 0 0,-19-4-1121 0 0,-18-1-3249 0 0</inkml:trace>
  <inkml:trace contextRef="#ctx0" brushRef="#br0" timeOffset="5289.694">8263 591 20524 0 0,'0'0'-513'0'0,"0"0"-291"0"0,0 0-35 0 0,0 0 204 0 0,0 0 431 0 0,0 0 265 0 0,-1 30 18 0 0,-7 231-364 0 0,9 10-5659 0 0,-11-312 9267 0 0,-22-63-2592 0 0,-11-38-1024 0 0,-32-135-101 0 0,75 276 400 0 0,0-1-1 0 0,-1 1 0 0 0,1-1 1 0 0,0 0-1 0 0,0 1 1 0 0,0-1-1 0 0,0 1 0 0 0,0-1 1 0 0,0 0-1 0 0,0 1 0 0 0,1-1 1 0 0,-1 1-1 0 0,1-1 1 0 0,-1 0-1 0 0,1 1 0 0 0,-1-1 1 0 0,1 1-1 0 0,0 0 1 0 0,0-1-1 0 0,0 1 0 0 0,0-1 1 0 0,0 1-1 0 0,0 0 1 0 0,0 0-1 0 0,0 0 0 0 0,0 0 1 0 0,1 0-1 0 0,-1 0 1 0 0,0 0-1 0 0,1 0 0 0 0,-1 0 1 0 0,1 0-1 0 0,-1 1 1 0 0,1-1-1 0 0,-1 1 0 0 0,1-1 1 0 0,0 1-1 0 0,-1 0 0 0 0,1-1 1 0 0,-1 1-1 0 0,1 0 1 0 0,0 0-1 0 0,-1 0 0 0 0,1 0 1 0 0,0 0-1 0 0,-1 1 1 0 0,1-1-1 0 0,-1 0 0 0 0,1 1 1 0 0,-1-1-1 0 0,1 1 1 0 0,-1 0-1 0 0,1-1 0 0 0,-1 1 1 0 0,1 0-1 0 0,-1 0-5 0 0,4 0-38 0 0,29 3 81 0 0,-1 2 0 0 0,0 2 0 0 0,0 1 0 0 0,-1 1 0 0 0,0 2 0 0 0,-1 1 0 0 0,0 1-1 0 0,-1 2 1 0 0,0 1 0 0 0,-2 1 0 0 0,0 2 0 0 0,15 15-43 0 0,-36-31-16 0 0,0 1 1 0 0,0 1-1 0 0,-1 0 0 0 0,0 0 1 0 0,0 0-1 0 0,0 0 0 0 0,-1 1 1 0 0,0 0-1 0 0,0 0 0 0 0,-1 0 1 0 0,1 1-1 0 0,-2 0 0 0 0,1-1 1 0 0,-1 1-1 0 0,-1 1 0 0 0,1-1 1 0 0,-1 0-1 0 0,-1 0 0 0 0,1 1 1 0 0,-1-1-1 0 0,-1 1 0 0 0,0 0 1 0 0,0-1-1 0 0,-1 1 1 0 0,0-1-1 0 0,0 1 0 0 0,-1-1 1 0 0,0 0-1 0 0,0 1 0 0 0,-1-1 1 0 0,-2 4 15 0 0,-15 9 144 0 0,-1 0 1 0 0,-1-1 0 0 0,-1-1 0 0 0,0-1-1 0 0,-2-1 1 0 0,0-1 0 0 0,-1-2 0 0 0,0 0 0 0 0,-1-2-1 0 0,-1-1 1 0 0,1-1 0 0 0,-18 4-145 0 0,36-11-18 0 0,-272 92-1965 0 0,93-38-2778 0 0,110-34 1205 0 0,9-2-2964 0 0</inkml:trace>
  <inkml:trace contextRef="#ctx0" brushRef="#br0" timeOffset="916.823">3050 346 17612 0 0,'0'0'165'0'0,"0"0"-53"0"0,0 0-320 0 0,0 0-725 0 0,0 0-521 0 0,0 0-5 0 0,0 0 340 0 0,0 0 682 0 0,0 0 467 0 0,0 0 57 0 0,0 0-34 0 0,7 29-6 0 0,54 199 140 0 0,-17 84-33 0 0,-44-312-576 0 0,3 18 356 0 0,-1-14-8941 0 0,-2-4 5665 0 0</inkml:trace>
  <inkml:trace contextRef="#ctx0" brushRef="#br0" timeOffset="2334.182">3583 378 15571 0 0,'0'0'162'0'0,"0"0"-445"0"0,0 0-628 0 0,0 0-717 0 0,0 0-153 0 0,0 0 290 0 0,0 0 649 0 0,0 0 783 0 0,0 0 267 0 0,0 0 25 0 0,5 27-113 0 0,28 203 348 0 0,-31-203 160 0 0,0 42-1006 0 0,-4-24 7078 0 0,-23-83-8032 0 0,-77-100 948 0 0,90 73 1881 0 0,12 64-1486 0 0,0 1-2 0 0,0 0-21 0 0,0 0-10 0 0,0 0-5 0 0,0 0-8 0 0,0 0 11 0 0,0 0 16 0 0,0 0 15 0 0,0 0 13 0 0,0 0 23 0 0,0 0 7 0 0,0 0 14 0 0,0-45 250 0 0,2 41-7485 0 0,4 10 5932 0 0,4 2 2083 0 0,-10-8-712 0 0,4-5 4747 0 0,8-20-3989 0 0,4-36 1629 0 0,-16 61-2372 0 0,0 0-53 0 0,0 0-34 0 0,0 0-16 0 0,0 0-19 0 0,34 42-1229 0 0,87 177 1360 0 0,-101-175-136 0 0,1-2 1 0 0,2 0 0 0 0,2-2-1 0 0,1 0 1 0 0,2-2 0 0 0,8 5-21 0 0,-32-38 41 0 0,1 0-1 0 0,0 0 1 0 0,0 0 0 0 0,1-1 0 0 0,-1 0 0 0 0,1 0 0 0 0,0-1 0 0 0,0 1 0 0 0,0-1 0 0 0,0-1-1 0 0,1 1 1 0 0,-1-1 0 0 0,1 0 0 0 0,0-1 0 0 0,-1 1 0 0 0,1-1 0 0 0,0-1 0 0 0,0 1 0 0 0,0-1-1 0 0,0 0 1 0 0,-1-1 0 0 0,1 0 0 0 0,0 0 0 0 0,0 0 0 0 0,-1-1 0 0 0,1 0 0 0 0,0 0 0 0 0,-1-1-1 0 0,0 1 1 0 0,0-1 0 0 0,0-1 0 0 0,0 1 0 0 0,0-1 0 0 0,-1 0 0 0 0,1-1 0 0 0,-1 1 0 0 0,0-1-1 0 0,0 0 1 0 0,-1 0 0 0 0,0-1 0 0 0,2-2-41 0 0,2-2 62 0 0,-1 0-1 0 0,-1 0 1 0 0,0-1 0 0 0,-1 0 0 0 0,0 0-1 0 0,0 0 1 0 0,-1 0 0 0 0,0-1-1 0 0,-1 0 1 0 0,-1 0 0 0 0,0 0-1 0 0,0 0 1 0 0,-1 0 0 0 0,-1 0-1 0 0,0 0 1 0 0,-1 0 0 0 0,0 0 0 0 0,-1 0-1 0 0,0 0 1 0 0,-1 0 0 0 0,0 0-1 0 0,-1 1 1 0 0,0-1 0 0 0,-1 0-62 0 0,-8-16-54 0 0,-2 0 1 0 0,0 1-1 0 0,-2 1 0 0 0,-1 0 1 0 0,-1 2-1 0 0,-1 0 1 0 0,-1 1-1 0 0,-21-17 54 0 0,-100-78-358 0 0,152 125-8327 0 0,11 7 4224 0 0,12 7 474 0 0,-22-13 1562 0 0</inkml:trace>
  <inkml:trace contextRef="#ctx0" brushRef="#br1" timeOffset="33163.657">2 408 12043 0 0,'0'0'-510'0'0,"0"-26"-18"0"0,0-192 177 0 0,-1 212 244 0 0,1-1 0 0 0,0 0-1 0 0,0 0 1 0 0,1 1 0 0 0,0-1-1 0 0,0 0 1 0 0,1 1 0 0 0,-1-1-1 0 0,1 1 1 0 0,1-1 0 0 0,-1 1 0 0 0,1 0-1 0 0,0 0 1 0 0,1 0 0 0 0,0 1-1 0 0,-1-1 1 0 0,2 1 0 0 0,-1 0-1 0 0,1 0 1 0 0,-1 0 0 0 0,1 1-1 0 0,1-1 1 0 0,-1 1 0 0 0,1 0-1 0 0,-1 1 1 0 0,1-1 0 0 0,0 1 0 0 0,0 0-1 0 0,1 1 1 0 0,1-1 107 0 0,-3 6 53 0 0,-1 0 1 0 0,0 1 0 0 0,1 0-1 0 0,-1 0 1 0 0,-1 0-1 0 0,1 0 1 0 0,0 0 0 0 0,-1 1-1 0 0,0 0 1 0 0,0-1-1 0 0,-1 1 1 0 0,1 0-1 0 0,-1 0 1 0 0,0 1 0 0 0,0-1-1 0 0,-1 0 1 0 0,0 1-1 0 0,0-1 1 0 0,0 1-1 0 0,0-1 1 0 0,-1 1 0 0 0,0 0-1 0 0,0-1 1 0 0,-1 2-54 0 0,2 0 130 0 0,10 143 1715 0 0,-7 0 0 0 0,-10 68-1845 0 0,4-164 136 0 0,-58 1384 238 0 0,31-174-1483 0 0,78 1686-10833 0 0,-18-1452 12094 0 0,-41-856 2530 0 0,4-102-640 0 0,23 1 0 0 0,24-2 1 0 0,43 135-2043 0 0,260 1061-84 0 0,-259-1306 459 0 0,6 24 2661 0 0,-6 113-3036 0 0,53 990-61 0 0,-96-945-746 0 0,-26 50 807 0 0,-9-265-6932 0 0,-5-344 4503 0 0,1-16 370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8B8CA-3727-4885-8702-522FA449D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CB7728-D168-43F5-9B66-D4155E622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EC411F-BE51-4A50-838E-D7383E19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96F3BF-C863-4F95-A528-A6255E53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6DD013-FE40-4310-892C-4D6C68EF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72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D78E6-A27A-45B1-931B-CD917A48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75F5A7F-021C-43DA-A6F2-F169AB502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974A41-DC09-47B4-9BAD-28DBEDA4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FC2441-95FF-4ADC-BB71-0B980A5A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742241-5824-4223-BEC9-4EEE2E5D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15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3747EC8-DC5E-43A5-86BA-E10A290F0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514025-1B3C-448B-A6F2-68AA710AB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680683-FE90-4F46-92B4-90A37D22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53548E-AF11-4A9D-9CFB-8C3E83435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C2686E-37CC-44A9-BE70-384D52A3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99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34D8A-B8FD-4B90-82E1-22E693F0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B91902-2867-40BE-AB8F-969BF92F8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1A843E-9B14-4A2A-901B-92875BB6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A63327-06BB-439F-98A7-B03CBFEB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DE0CBD-66BA-4963-9362-315FB2FB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33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A2748-B14F-4560-BA94-296D24D0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08E403-7365-401B-92B7-0AE52AC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71DCC-5A9F-4829-A116-DE6D31C6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19AC2-D036-4F34-BEB4-5EBC0AA3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01958D-4E80-4E9E-89D1-E42C8C5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22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0C11A1-5E4C-4D65-9AC7-45DE77E9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71D0C3-ADC7-4999-A0BA-46FFFD933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F65C6B-13DA-45E5-A1CA-1C4E403E8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3E1D6C-57CB-42F1-8405-67CB717E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555F62-7DD9-46B4-B777-420510CB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EB8ABD-A9D3-4094-8BE1-7522AAF5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92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7E1E7F-A9BC-4F59-B6A9-03900210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6FE27A-344A-4934-829B-CD004F7C5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705958-39DC-4F57-AFB4-9E8ED997D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38CE187-4CCC-4171-A4F9-BF06FEDC6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FA29C17-47B9-4AE3-A84C-58E026F41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C2FF9E-C7E7-4DCA-829B-D434E90F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635FEEA-4FDA-4429-A6B8-7C602852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68104D3-87D3-4916-ADAF-D16125EC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2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C4381-6BC8-4121-93FB-56A40B163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762C0B-26E5-42DA-8296-629DEB5B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F8F174-20E9-49D9-9267-9777E446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861E11C-5781-40D0-B121-B15E52F1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42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D4FCE4-7E79-442F-B126-C39D72FE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D2146D1-2152-4CD8-80F3-6276F9BC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E7426E-84A2-45CB-B61D-D5199B2D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4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EC9C5F-9EF3-409F-8613-FAB42AF1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68B1BF-D929-479C-BEB3-0A9206AD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933AF0-6642-455C-B240-151EEB682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150499-E235-4DCB-83E6-F5F27BDA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78D9DA-9B01-46B4-B086-384D7595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75F1D8A-3CBB-4FE7-939B-AD28B334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30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4AFAB-E5FF-4B32-BD33-F025E25A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336BBAC-DAB4-4CB0-92E4-30A8ED3CA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B11005-E579-41D6-8765-8F4B4EDB5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93A9CF-5339-4F85-8A31-D318D6C8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3EF9ED-C429-47F0-A31D-10C3ADA9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1A0713-65C3-4A45-BDED-8A942902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4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68909BB-58A8-414F-B0D6-D3299FEF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163234-D711-4D6F-9F47-F07DDE361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59FD89-D9F4-45E7-9443-147899593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2ADB-CA21-4293-8DF8-EF48876363D1}" type="datetimeFigureOut">
              <a:rPr lang="it-IT" smtClean="0"/>
              <a:t>19/01/2021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EC4FBE-F53D-41BA-8DC5-1322FD23B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AE2565-0F4D-4325-8BB4-EEF4BAECD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BBEE-C388-4949-89F6-5D9EB9662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7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9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7.png"/><Relationship Id="rId14" Type="http://schemas.openxmlformats.org/officeDocument/2006/relationships/customXml" Target="../ink/ink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5" Type="http://schemas.openxmlformats.org/officeDocument/2006/relationships/image" Target="../media/image13.png"/><Relationship Id="rId4" Type="http://schemas.openxmlformats.org/officeDocument/2006/relationships/customXml" Target="../ink/ink1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21.xml"/><Relationship Id="rId18" Type="http://schemas.openxmlformats.org/officeDocument/2006/relationships/image" Target="../media/image24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21.png"/><Relationship Id="rId17" Type="http://schemas.openxmlformats.org/officeDocument/2006/relationships/customXml" Target="../ink/ink23.xml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10" Type="http://schemas.openxmlformats.org/officeDocument/2006/relationships/image" Target="../media/image20.png"/><Relationship Id="rId19" Type="http://schemas.openxmlformats.org/officeDocument/2006/relationships/customXml" Target="../ink/ink24.xml"/><Relationship Id="rId4" Type="http://schemas.openxmlformats.org/officeDocument/2006/relationships/image" Target="../media/image17.png"/><Relationship Id="rId9" Type="http://schemas.openxmlformats.org/officeDocument/2006/relationships/customXml" Target="../ink/ink19.xml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.xml"/><Relationship Id="rId18" Type="http://schemas.openxmlformats.org/officeDocument/2006/relationships/image" Target="../media/image34.png"/><Relationship Id="rId26" Type="http://schemas.openxmlformats.org/officeDocument/2006/relationships/image" Target="../media/image38.png"/><Relationship Id="rId39" Type="http://schemas.openxmlformats.org/officeDocument/2006/relationships/customXml" Target="../ink/ink43.xml"/><Relationship Id="rId21" Type="http://schemas.openxmlformats.org/officeDocument/2006/relationships/customXml" Target="../ink/ink34.xml"/><Relationship Id="rId34" Type="http://schemas.openxmlformats.org/officeDocument/2006/relationships/image" Target="../media/image42.png"/><Relationship Id="rId42" Type="http://schemas.openxmlformats.org/officeDocument/2006/relationships/image" Target="../media/image46.png"/><Relationship Id="rId47" Type="http://schemas.openxmlformats.org/officeDocument/2006/relationships/customXml" Target="../ink/ink47.xml"/><Relationship Id="rId50" Type="http://schemas.openxmlformats.org/officeDocument/2006/relationships/image" Target="../media/image50.png"/><Relationship Id="rId7" Type="http://schemas.openxmlformats.org/officeDocument/2006/relationships/customXml" Target="../ink/ink27.xml"/><Relationship Id="rId2" Type="http://schemas.openxmlformats.org/officeDocument/2006/relationships/image" Target="../media/image26.png"/><Relationship Id="rId16" Type="http://schemas.openxmlformats.org/officeDocument/2006/relationships/image" Target="../media/image33.png"/><Relationship Id="rId29" Type="http://schemas.openxmlformats.org/officeDocument/2006/relationships/customXml" Target="../ink/ink38.xml"/><Relationship Id="rId11" Type="http://schemas.openxmlformats.org/officeDocument/2006/relationships/customXml" Target="../ink/ink29.xm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37" Type="http://schemas.openxmlformats.org/officeDocument/2006/relationships/customXml" Target="../ink/ink42.xml"/><Relationship Id="rId40" Type="http://schemas.openxmlformats.org/officeDocument/2006/relationships/image" Target="../media/image45.png"/><Relationship Id="rId45" Type="http://schemas.openxmlformats.org/officeDocument/2006/relationships/customXml" Target="../ink/ink46.xml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39.png"/><Relationship Id="rId36" Type="http://schemas.openxmlformats.org/officeDocument/2006/relationships/image" Target="../media/image43.png"/><Relationship Id="rId49" Type="http://schemas.openxmlformats.org/officeDocument/2006/relationships/customXml" Target="../ink/ink48.xml"/><Relationship Id="rId10" Type="http://schemas.openxmlformats.org/officeDocument/2006/relationships/image" Target="../media/image30.png"/><Relationship Id="rId19" Type="http://schemas.openxmlformats.org/officeDocument/2006/relationships/customXml" Target="../ink/ink33.xml"/><Relationship Id="rId31" Type="http://schemas.openxmlformats.org/officeDocument/2006/relationships/customXml" Target="../ink/ink39.xml"/><Relationship Id="rId44" Type="http://schemas.openxmlformats.org/officeDocument/2006/relationships/image" Target="../media/image47.png"/><Relationship Id="rId52" Type="http://schemas.openxmlformats.org/officeDocument/2006/relationships/image" Target="../media/image51.png"/><Relationship Id="rId4" Type="http://schemas.openxmlformats.org/officeDocument/2006/relationships/image" Target="../media/image27.png"/><Relationship Id="rId9" Type="http://schemas.openxmlformats.org/officeDocument/2006/relationships/customXml" Target="../ink/ink28.xml"/><Relationship Id="rId14" Type="http://schemas.openxmlformats.org/officeDocument/2006/relationships/image" Target="../media/image32.png"/><Relationship Id="rId22" Type="http://schemas.openxmlformats.org/officeDocument/2006/relationships/image" Target="../media/image36.png"/><Relationship Id="rId27" Type="http://schemas.openxmlformats.org/officeDocument/2006/relationships/customXml" Target="../ink/ink37.xml"/><Relationship Id="rId30" Type="http://schemas.openxmlformats.org/officeDocument/2006/relationships/image" Target="../media/image40.png"/><Relationship Id="rId35" Type="http://schemas.openxmlformats.org/officeDocument/2006/relationships/customXml" Target="../ink/ink41.xml"/><Relationship Id="rId43" Type="http://schemas.openxmlformats.org/officeDocument/2006/relationships/customXml" Target="../ink/ink45.xml"/><Relationship Id="rId48" Type="http://schemas.openxmlformats.org/officeDocument/2006/relationships/image" Target="../media/image49.png"/><Relationship Id="rId8" Type="http://schemas.openxmlformats.org/officeDocument/2006/relationships/image" Target="../media/image29.png"/><Relationship Id="rId51" Type="http://schemas.openxmlformats.org/officeDocument/2006/relationships/customXml" Target="../ink/ink49.xml"/><Relationship Id="rId3" Type="http://schemas.openxmlformats.org/officeDocument/2006/relationships/customXml" Target="../ink/ink25.xml"/><Relationship Id="rId12" Type="http://schemas.openxmlformats.org/officeDocument/2006/relationships/image" Target="../media/image31.png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38" Type="http://schemas.openxmlformats.org/officeDocument/2006/relationships/image" Target="../media/image44.png"/><Relationship Id="rId46" Type="http://schemas.openxmlformats.org/officeDocument/2006/relationships/image" Target="../media/image48.png"/><Relationship Id="rId20" Type="http://schemas.openxmlformats.org/officeDocument/2006/relationships/image" Target="../media/image35.png"/><Relationship Id="rId41" Type="http://schemas.openxmlformats.org/officeDocument/2006/relationships/customXml" Target="../ink/ink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5.xml"/><Relationship Id="rId18" Type="http://schemas.openxmlformats.org/officeDocument/2006/relationships/image" Target="../media/image60.png"/><Relationship Id="rId26" Type="http://schemas.openxmlformats.org/officeDocument/2006/relationships/image" Target="../media/image64.png"/><Relationship Id="rId3" Type="http://schemas.openxmlformats.org/officeDocument/2006/relationships/customXml" Target="../ink/ink50.xml"/><Relationship Id="rId21" Type="http://schemas.openxmlformats.org/officeDocument/2006/relationships/customXml" Target="../ink/ink59.xml"/><Relationship Id="rId34" Type="http://schemas.openxmlformats.org/officeDocument/2006/relationships/image" Target="../media/image68.png"/><Relationship Id="rId7" Type="http://schemas.openxmlformats.org/officeDocument/2006/relationships/customXml" Target="../ink/ink52.xml"/><Relationship Id="rId12" Type="http://schemas.openxmlformats.org/officeDocument/2006/relationships/image" Target="../media/image57.png"/><Relationship Id="rId17" Type="http://schemas.openxmlformats.org/officeDocument/2006/relationships/customXml" Target="../ink/ink57.xml"/><Relationship Id="rId25" Type="http://schemas.openxmlformats.org/officeDocument/2006/relationships/customXml" Target="../ink/ink61.xml"/><Relationship Id="rId33" Type="http://schemas.openxmlformats.org/officeDocument/2006/relationships/customXml" Target="../ink/ink65.xml"/><Relationship Id="rId2" Type="http://schemas.openxmlformats.org/officeDocument/2006/relationships/image" Target="../media/image52.pn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29" Type="http://schemas.openxmlformats.org/officeDocument/2006/relationships/customXml" Target="../ink/ink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customXml" Target="../ink/ink54.xml"/><Relationship Id="rId24" Type="http://schemas.openxmlformats.org/officeDocument/2006/relationships/image" Target="../media/image63.png"/><Relationship Id="rId32" Type="http://schemas.openxmlformats.org/officeDocument/2006/relationships/image" Target="../media/image67.png"/><Relationship Id="rId5" Type="http://schemas.openxmlformats.org/officeDocument/2006/relationships/customXml" Target="../ink/ink51.xml"/><Relationship Id="rId15" Type="http://schemas.openxmlformats.org/officeDocument/2006/relationships/customXml" Target="../ink/ink56.xml"/><Relationship Id="rId23" Type="http://schemas.openxmlformats.org/officeDocument/2006/relationships/customXml" Target="../ink/ink60.xml"/><Relationship Id="rId28" Type="http://schemas.openxmlformats.org/officeDocument/2006/relationships/image" Target="../media/image65.png"/><Relationship Id="rId36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customXml" Target="../ink/ink58.xml"/><Relationship Id="rId31" Type="http://schemas.openxmlformats.org/officeDocument/2006/relationships/customXml" Target="../ink/ink64.xml"/><Relationship Id="rId4" Type="http://schemas.openxmlformats.org/officeDocument/2006/relationships/image" Target="../media/image53.png"/><Relationship Id="rId9" Type="http://schemas.openxmlformats.org/officeDocument/2006/relationships/customXml" Target="../ink/ink53.xml"/><Relationship Id="rId14" Type="http://schemas.openxmlformats.org/officeDocument/2006/relationships/image" Target="../media/image58.png"/><Relationship Id="rId22" Type="http://schemas.openxmlformats.org/officeDocument/2006/relationships/image" Target="../media/image62.png"/><Relationship Id="rId27" Type="http://schemas.openxmlformats.org/officeDocument/2006/relationships/customXml" Target="../ink/ink62.xml"/><Relationship Id="rId30" Type="http://schemas.openxmlformats.org/officeDocument/2006/relationships/image" Target="../media/image66.png"/><Relationship Id="rId35" Type="http://schemas.openxmlformats.org/officeDocument/2006/relationships/customXml" Target="../ink/ink66.xml"/><Relationship Id="rId8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6D966172-BC29-4F05-A042-8BDEA5C932E5}"/>
                  </a:ext>
                </a:extLst>
              </p14:cNvPr>
              <p14:cNvContentPartPr/>
              <p14:nvPr/>
            </p14:nvContentPartPr>
            <p14:xfrm>
              <a:off x="1320880" y="199169"/>
              <a:ext cx="7274520" cy="5148360"/>
            </p14:xfrm>
          </p:contentPart>
        </mc:Choice>
        <mc:Fallback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6D966172-BC29-4F05-A042-8BDEA5C932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1880" y="190169"/>
                <a:ext cx="7292159" cy="51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824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0EEA1BAD-94A6-454C-931E-D6CCFD129B8F}"/>
                  </a:ext>
                </a:extLst>
              </p14:cNvPr>
              <p14:cNvContentPartPr/>
              <p14:nvPr/>
            </p14:nvContentPartPr>
            <p14:xfrm>
              <a:off x="2151400" y="5543729"/>
              <a:ext cx="9326160" cy="53748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0EEA1BAD-94A6-454C-931E-D6CCFD129B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2760" y="5534729"/>
                <a:ext cx="934380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62174A9D-8245-4850-8C5F-10E97AA26D0B}"/>
                  </a:ext>
                </a:extLst>
              </p14:cNvPr>
              <p14:cNvContentPartPr/>
              <p14:nvPr/>
            </p14:nvContentPartPr>
            <p14:xfrm>
              <a:off x="701680" y="679769"/>
              <a:ext cx="10609560" cy="427824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62174A9D-8245-4850-8C5F-10E97AA26D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040" y="670769"/>
                <a:ext cx="10627200" cy="42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32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2E9A1815-1CB6-4FD8-9EDA-A4D22DC22265}"/>
                  </a:ext>
                </a:extLst>
              </p14:cNvPr>
              <p14:cNvContentPartPr/>
              <p14:nvPr/>
            </p14:nvContentPartPr>
            <p14:xfrm>
              <a:off x="4135360" y="1262249"/>
              <a:ext cx="442800" cy="429876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2E9A1815-1CB6-4FD8-9EDA-A4D22DC222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7720" y="1244249"/>
                <a:ext cx="478440" cy="43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21B2D2C2-929E-480A-9F79-D53203364332}"/>
                  </a:ext>
                </a:extLst>
              </p14:cNvPr>
              <p14:cNvContentPartPr/>
              <p14:nvPr/>
            </p14:nvContentPartPr>
            <p14:xfrm>
              <a:off x="5908360" y="1337489"/>
              <a:ext cx="458280" cy="449460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21B2D2C2-929E-480A-9F79-D532033643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90720" y="1319849"/>
                <a:ext cx="493920" cy="45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D2EBBB22-A6C8-404A-8600-8A450EC398FF}"/>
                  </a:ext>
                </a:extLst>
              </p14:cNvPr>
              <p14:cNvContentPartPr/>
              <p14:nvPr/>
            </p14:nvContentPartPr>
            <p14:xfrm>
              <a:off x="6289600" y="1176929"/>
              <a:ext cx="1347480" cy="453672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D2EBBB22-A6C8-404A-8600-8A450EC398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35600" y="1068929"/>
                <a:ext cx="1455120" cy="47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11626D43-961A-4370-904F-9FA199BFCFFC}"/>
                  </a:ext>
                </a:extLst>
              </p14:cNvPr>
              <p14:cNvContentPartPr/>
              <p14:nvPr/>
            </p14:nvContentPartPr>
            <p14:xfrm>
              <a:off x="7649320" y="1064609"/>
              <a:ext cx="880920" cy="487044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11626D43-961A-4370-904F-9FA199BFCF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95320" y="956609"/>
                <a:ext cx="988560" cy="50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E3DC4853-DBA4-477A-9C46-3CB113098656}"/>
                  </a:ext>
                </a:extLst>
              </p14:cNvPr>
              <p14:cNvContentPartPr/>
              <p14:nvPr/>
            </p14:nvContentPartPr>
            <p14:xfrm>
              <a:off x="8844880" y="924569"/>
              <a:ext cx="2500560" cy="522612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E3DC4853-DBA4-477A-9C46-3CB11309865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90880" y="816569"/>
                <a:ext cx="2608200" cy="54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9BB38BAC-772B-449A-9393-0D854A05299F}"/>
                  </a:ext>
                </a:extLst>
              </p14:cNvPr>
              <p14:cNvContentPartPr/>
              <p14:nvPr/>
            </p14:nvContentPartPr>
            <p14:xfrm>
              <a:off x="8713480" y="375569"/>
              <a:ext cx="3120120" cy="622152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9BB38BAC-772B-449A-9393-0D854A05299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04839" y="366929"/>
                <a:ext cx="3137762" cy="62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FC5A8D9F-B7D8-40AF-8DE0-C1598BF205C9}"/>
                  </a:ext>
                </a:extLst>
              </p14:cNvPr>
              <p14:cNvContentPartPr/>
              <p14:nvPr/>
            </p14:nvContentPartPr>
            <p14:xfrm>
              <a:off x="4219600" y="581849"/>
              <a:ext cx="3525120" cy="540576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FC5A8D9F-B7D8-40AF-8DE0-C1598BF205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10960" y="573209"/>
                <a:ext cx="3542760" cy="54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847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124C4F11-D99E-4657-A366-C92CA38A211F}"/>
                  </a:ext>
                </a:extLst>
              </p14:cNvPr>
              <p14:cNvContentPartPr/>
              <p14:nvPr/>
            </p14:nvContentPartPr>
            <p14:xfrm>
              <a:off x="1591240" y="1784249"/>
              <a:ext cx="8778960" cy="402660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124C4F11-D99E-4657-A366-C92CA38A21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2240" y="1775249"/>
                <a:ext cx="8796600" cy="404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5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89A793F9-0623-47CA-9A49-F6CD318256C7}"/>
                  </a:ext>
                </a:extLst>
              </p14:cNvPr>
              <p14:cNvContentPartPr/>
              <p14:nvPr/>
            </p14:nvContentPartPr>
            <p14:xfrm>
              <a:off x="3982720" y="839249"/>
              <a:ext cx="138960" cy="5848200"/>
            </p14:xfrm>
          </p:contentPart>
        </mc:Choice>
        <mc:Fallback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89A793F9-0623-47CA-9A49-F6CD318256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4080" y="830249"/>
                <a:ext cx="156600" cy="58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FCD90993-438D-481E-B957-D3A81B880063}"/>
                  </a:ext>
                </a:extLst>
              </p14:cNvPr>
              <p14:cNvContentPartPr/>
              <p14:nvPr/>
            </p14:nvContentPartPr>
            <p14:xfrm>
              <a:off x="5841760" y="1020689"/>
              <a:ext cx="416880" cy="4860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FCD90993-438D-481E-B957-D3A81B8800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2760" y="1012049"/>
                <a:ext cx="4345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BAB8ED52-38A8-41F7-8048-83C76EDBB2EC}"/>
                  </a:ext>
                </a:extLst>
              </p14:cNvPr>
              <p14:cNvContentPartPr/>
              <p14:nvPr/>
            </p14:nvContentPartPr>
            <p14:xfrm>
              <a:off x="7079440" y="944009"/>
              <a:ext cx="1847880" cy="1764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BAB8ED52-38A8-41F7-8048-83C76EDBB2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0800" y="935009"/>
                <a:ext cx="1865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1667F032-AE16-45D6-B6E9-6BB73C1796B7}"/>
                  </a:ext>
                </a:extLst>
              </p14:cNvPr>
              <p14:cNvContentPartPr/>
              <p14:nvPr/>
            </p14:nvContentPartPr>
            <p14:xfrm>
              <a:off x="4919800" y="1157489"/>
              <a:ext cx="5316480" cy="530676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1667F032-AE16-45D6-B6E9-6BB73C1796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10800" y="1148849"/>
                <a:ext cx="5334120" cy="53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497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B24E646-D0B6-4554-912B-17A2AC2CF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5" t="15290" r="37867" b="11926"/>
          <a:stretch/>
        </p:blipFill>
        <p:spPr>
          <a:xfrm>
            <a:off x="176168" y="236989"/>
            <a:ext cx="6491319" cy="63840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31524547-A7B7-4D2C-96EA-46964EBC5BFC}"/>
                  </a:ext>
                </a:extLst>
              </p14:cNvPr>
              <p14:cNvContentPartPr/>
              <p14:nvPr/>
            </p14:nvContentPartPr>
            <p14:xfrm>
              <a:off x="7139200" y="4886369"/>
              <a:ext cx="6480" cy="468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31524547-A7B7-4D2C-96EA-46964EBC5B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0200" y="4877369"/>
                <a:ext cx="24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D71FC0EA-0570-4FBA-A247-595D2E995D8C}"/>
                  </a:ext>
                </a:extLst>
              </p14:cNvPr>
              <p14:cNvContentPartPr/>
              <p14:nvPr/>
            </p14:nvContentPartPr>
            <p14:xfrm>
              <a:off x="923800" y="4785569"/>
              <a:ext cx="289080" cy="2376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D71FC0EA-0570-4FBA-A247-595D2E995D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5160" y="4776929"/>
                <a:ext cx="306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D7232A55-5E03-438B-88DA-1D6BBE708F6C}"/>
                  </a:ext>
                </a:extLst>
              </p14:cNvPr>
              <p14:cNvContentPartPr/>
              <p14:nvPr/>
            </p14:nvContentPartPr>
            <p14:xfrm>
              <a:off x="122800" y="4727249"/>
              <a:ext cx="346320" cy="122760"/>
            </p14:xfrm>
          </p:contentPart>
        </mc:Choice>
        <mc:Fallback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D7232A55-5E03-438B-88DA-1D6BBE708F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169" y="4718609"/>
                <a:ext cx="363942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935B116B-1E7A-4D3F-90CB-F6A929AD690B}"/>
                  </a:ext>
                </a:extLst>
              </p14:cNvPr>
              <p14:cNvContentPartPr/>
              <p14:nvPr/>
            </p14:nvContentPartPr>
            <p14:xfrm>
              <a:off x="11481160" y="4065929"/>
              <a:ext cx="163800" cy="21060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id="{935B116B-1E7A-4D3F-90CB-F6A929AD69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72520" y="4057289"/>
                <a:ext cx="1814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87F1E307-2421-4A7C-9F3F-0F483F5A8158}"/>
                  </a:ext>
                </a:extLst>
              </p14:cNvPr>
              <p14:cNvContentPartPr/>
              <p14:nvPr/>
            </p14:nvContentPartPr>
            <p14:xfrm>
              <a:off x="2846200" y="41849"/>
              <a:ext cx="1773720" cy="62748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87F1E307-2421-4A7C-9F3F-0F483F5A81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37560" y="33209"/>
                <a:ext cx="179136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0057241F-FA8E-436D-8554-563DA72F76E5}"/>
                  </a:ext>
                </a:extLst>
              </p14:cNvPr>
              <p14:cNvContentPartPr/>
              <p14:nvPr/>
            </p14:nvContentPartPr>
            <p14:xfrm>
              <a:off x="2803360" y="772289"/>
              <a:ext cx="1662840" cy="222372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0057241F-FA8E-436D-8554-563DA72F76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94720" y="763649"/>
                <a:ext cx="1680480" cy="22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6E2583C0-85D1-4EDF-82C9-7415F69CFAD2}"/>
                  </a:ext>
                </a:extLst>
              </p14:cNvPr>
              <p14:cNvContentPartPr/>
              <p14:nvPr/>
            </p14:nvContentPartPr>
            <p14:xfrm>
              <a:off x="2720920" y="4410449"/>
              <a:ext cx="2073960" cy="91836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6E2583C0-85D1-4EDF-82C9-7415F69CFA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12280" y="4401449"/>
                <a:ext cx="2091600" cy="9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F4241ACD-D767-4C71-BFBB-5CBB1737254A}"/>
                  </a:ext>
                </a:extLst>
              </p14:cNvPr>
              <p14:cNvContentPartPr/>
              <p14:nvPr/>
            </p14:nvContentPartPr>
            <p14:xfrm>
              <a:off x="7812760" y="4625009"/>
              <a:ext cx="3469680" cy="117720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F4241ACD-D767-4C71-BFBB-5CBB1737254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03760" y="4616009"/>
                <a:ext cx="3487320" cy="11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0C4A4D1A-043E-45F8-B0F3-AD932F88B477}"/>
                  </a:ext>
                </a:extLst>
              </p14:cNvPr>
              <p14:cNvContentPartPr/>
              <p14:nvPr/>
            </p14:nvContentPartPr>
            <p14:xfrm>
              <a:off x="6808000" y="1544849"/>
              <a:ext cx="5167080" cy="241128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0C4A4D1A-043E-45F8-B0F3-AD932F88B47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99360" y="1535848"/>
                <a:ext cx="5184720" cy="24289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93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32FCA5E-AB2E-4695-9583-13790EE68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25" t="15045" r="20940" b="17554"/>
          <a:stretch/>
        </p:blipFill>
        <p:spPr>
          <a:xfrm>
            <a:off x="142612" y="83889"/>
            <a:ext cx="8136590" cy="54276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8F8B33C5-8C5B-4C23-80E0-175C416B4E38}"/>
                  </a:ext>
                </a:extLst>
              </p14:cNvPr>
              <p14:cNvContentPartPr/>
              <p14:nvPr/>
            </p14:nvContentPartPr>
            <p14:xfrm>
              <a:off x="1835680" y="6448409"/>
              <a:ext cx="360" cy="4212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8F8B33C5-8C5B-4C23-80E0-175C416B4E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6680" y="6439409"/>
                <a:ext cx="180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021C0725-2858-4A33-A193-8E4B1CD7A90B}"/>
                  </a:ext>
                </a:extLst>
              </p14:cNvPr>
              <p14:cNvContentPartPr/>
              <p14:nvPr/>
            </p14:nvContentPartPr>
            <p14:xfrm>
              <a:off x="855760" y="5288129"/>
              <a:ext cx="106200" cy="63108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021C0725-2858-4A33-A193-8E4B1CD7A9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6760" y="5279129"/>
                <a:ext cx="12384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2F7C1AEC-DF03-4CE3-93D0-2CF8FCFC7104}"/>
                  </a:ext>
                </a:extLst>
              </p14:cNvPr>
              <p14:cNvContentPartPr/>
              <p14:nvPr/>
            </p14:nvContentPartPr>
            <p14:xfrm>
              <a:off x="722200" y="6003089"/>
              <a:ext cx="348480" cy="23292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2F7C1AEC-DF03-4CE3-93D0-2CF8FCFC71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3560" y="5994089"/>
                <a:ext cx="3661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6511B527-5129-4C4B-AE61-AFF431BDE8A5}"/>
                  </a:ext>
                </a:extLst>
              </p14:cNvPr>
              <p14:cNvContentPartPr/>
              <p14:nvPr/>
            </p14:nvContentPartPr>
            <p14:xfrm>
              <a:off x="1894360" y="5820929"/>
              <a:ext cx="1489680" cy="56484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id="{6511B527-5129-4C4B-AE61-AFF431BDE8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5362" y="5811929"/>
                <a:ext cx="1507316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put penna 21">
                <a:extLst>
                  <a:ext uri="{FF2B5EF4-FFF2-40B4-BE49-F238E27FC236}">
                    <a16:creationId xmlns:a16="http://schemas.microsoft.com/office/drawing/2014/main" id="{8DAFE52B-324F-4CB3-8AF9-FA00C172B6C2}"/>
                  </a:ext>
                </a:extLst>
              </p14:cNvPr>
              <p14:cNvContentPartPr/>
              <p14:nvPr/>
            </p14:nvContentPartPr>
            <p14:xfrm>
              <a:off x="1322320" y="6091289"/>
              <a:ext cx="353520" cy="136080"/>
            </p14:xfrm>
          </p:contentPart>
        </mc:Choice>
        <mc:Fallback>
          <p:pic>
            <p:nvPicPr>
              <p:cNvPr id="22" name="Input penna 21">
                <a:extLst>
                  <a:ext uri="{FF2B5EF4-FFF2-40B4-BE49-F238E27FC236}">
                    <a16:creationId xmlns:a16="http://schemas.microsoft.com/office/drawing/2014/main" id="{8DAFE52B-324F-4CB3-8AF9-FA00C172B6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13680" y="6082649"/>
                <a:ext cx="3711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7EC3CE5E-A2D2-4B4B-BFF0-6962EED4919C}"/>
                  </a:ext>
                </a:extLst>
              </p14:cNvPr>
              <p14:cNvContentPartPr/>
              <p14:nvPr/>
            </p14:nvContentPartPr>
            <p14:xfrm>
              <a:off x="3591040" y="6060689"/>
              <a:ext cx="528120" cy="13212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7EC3CE5E-A2D2-4B4B-BFF0-6962EED491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2400" y="6051689"/>
                <a:ext cx="5457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8" name="Input penna 37">
                <a:extLst>
                  <a:ext uri="{FF2B5EF4-FFF2-40B4-BE49-F238E27FC236}">
                    <a16:creationId xmlns:a16="http://schemas.microsoft.com/office/drawing/2014/main" id="{606C60D2-4438-409C-9847-686C0E09816F}"/>
                  </a:ext>
                </a:extLst>
              </p14:cNvPr>
              <p14:cNvContentPartPr/>
              <p14:nvPr/>
            </p14:nvContentPartPr>
            <p14:xfrm>
              <a:off x="4416880" y="6485129"/>
              <a:ext cx="1776240" cy="47520"/>
            </p14:xfrm>
          </p:contentPart>
        </mc:Choice>
        <mc:Fallback>
          <p:pic>
            <p:nvPicPr>
              <p:cNvPr id="38" name="Input penna 37">
                <a:extLst>
                  <a:ext uri="{FF2B5EF4-FFF2-40B4-BE49-F238E27FC236}">
                    <a16:creationId xmlns:a16="http://schemas.microsoft.com/office/drawing/2014/main" id="{606C60D2-4438-409C-9847-686C0E09816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07880" y="6476489"/>
                <a:ext cx="1793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0" name="Input penna 39">
                <a:extLst>
                  <a:ext uri="{FF2B5EF4-FFF2-40B4-BE49-F238E27FC236}">
                    <a16:creationId xmlns:a16="http://schemas.microsoft.com/office/drawing/2014/main" id="{50C0CE53-316B-4179-A1BD-DBB9B863058E}"/>
                  </a:ext>
                </a:extLst>
              </p14:cNvPr>
              <p14:cNvContentPartPr/>
              <p14:nvPr/>
            </p14:nvContentPartPr>
            <p14:xfrm>
              <a:off x="4352080" y="5718329"/>
              <a:ext cx="1902240" cy="696960"/>
            </p14:xfrm>
          </p:contentPart>
        </mc:Choice>
        <mc:Fallback>
          <p:pic>
            <p:nvPicPr>
              <p:cNvPr id="40" name="Input penna 39">
                <a:extLst>
                  <a:ext uri="{FF2B5EF4-FFF2-40B4-BE49-F238E27FC236}">
                    <a16:creationId xmlns:a16="http://schemas.microsoft.com/office/drawing/2014/main" id="{50C0CE53-316B-4179-A1BD-DBB9B86305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43440" y="5709334"/>
                <a:ext cx="1919880" cy="714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1" name="Input penna 40">
                <a:extLst>
                  <a:ext uri="{FF2B5EF4-FFF2-40B4-BE49-F238E27FC236}">
                    <a16:creationId xmlns:a16="http://schemas.microsoft.com/office/drawing/2014/main" id="{CE516767-9215-43FC-98AE-CB70507A7EC5}"/>
                  </a:ext>
                </a:extLst>
              </p14:cNvPr>
              <p14:cNvContentPartPr/>
              <p14:nvPr/>
            </p14:nvContentPartPr>
            <p14:xfrm>
              <a:off x="1648120" y="616409"/>
              <a:ext cx="53280" cy="1237680"/>
            </p14:xfrm>
          </p:contentPart>
        </mc:Choice>
        <mc:Fallback>
          <p:pic>
            <p:nvPicPr>
              <p:cNvPr id="41" name="Input penna 40">
                <a:extLst>
                  <a:ext uri="{FF2B5EF4-FFF2-40B4-BE49-F238E27FC236}">
                    <a16:creationId xmlns:a16="http://schemas.microsoft.com/office/drawing/2014/main" id="{CE516767-9215-43FC-98AE-CB70507A7E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39120" y="607769"/>
                <a:ext cx="70920" cy="12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2" name="Input penna 41">
                <a:extLst>
                  <a:ext uri="{FF2B5EF4-FFF2-40B4-BE49-F238E27FC236}">
                    <a16:creationId xmlns:a16="http://schemas.microsoft.com/office/drawing/2014/main" id="{BE3A0CEF-D17A-428A-B7F4-0FB5F75062A1}"/>
                  </a:ext>
                </a:extLst>
              </p14:cNvPr>
              <p14:cNvContentPartPr/>
              <p14:nvPr/>
            </p14:nvContentPartPr>
            <p14:xfrm>
              <a:off x="1658200" y="606329"/>
              <a:ext cx="261720" cy="190080"/>
            </p14:xfrm>
          </p:contentPart>
        </mc:Choice>
        <mc:Fallback>
          <p:pic>
            <p:nvPicPr>
              <p:cNvPr id="42" name="Input penna 41">
                <a:extLst>
                  <a:ext uri="{FF2B5EF4-FFF2-40B4-BE49-F238E27FC236}">
                    <a16:creationId xmlns:a16="http://schemas.microsoft.com/office/drawing/2014/main" id="{BE3A0CEF-D17A-428A-B7F4-0FB5F75062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04560" y="498329"/>
                <a:ext cx="3693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3" name="Input penna 42">
                <a:extLst>
                  <a:ext uri="{FF2B5EF4-FFF2-40B4-BE49-F238E27FC236}">
                    <a16:creationId xmlns:a16="http://schemas.microsoft.com/office/drawing/2014/main" id="{59C225E6-5772-422C-9C8C-D64F98B884A7}"/>
                  </a:ext>
                </a:extLst>
              </p14:cNvPr>
              <p14:cNvContentPartPr/>
              <p14:nvPr/>
            </p14:nvContentPartPr>
            <p14:xfrm>
              <a:off x="1665400" y="660329"/>
              <a:ext cx="21600" cy="1011960"/>
            </p14:xfrm>
          </p:contentPart>
        </mc:Choice>
        <mc:Fallback>
          <p:pic>
            <p:nvPicPr>
              <p:cNvPr id="43" name="Input penna 42">
                <a:extLst>
                  <a:ext uri="{FF2B5EF4-FFF2-40B4-BE49-F238E27FC236}">
                    <a16:creationId xmlns:a16="http://schemas.microsoft.com/office/drawing/2014/main" id="{59C225E6-5772-422C-9C8C-D64F98B884A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11760" y="552329"/>
                <a:ext cx="129240" cy="12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4" name="Input penna 43">
                <a:extLst>
                  <a:ext uri="{FF2B5EF4-FFF2-40B4-BE49-F238E27FC236}">
                    <a16:creationId xmlns:a16="http://schemas.microsoft.com/office/drawing/2014/main" id="{ED29C673-182C-4EE8-8BEB-47EADD678321}"/>
                  </a:ext>
                </a:extLst>
              </p14:cNvPr>
              <p14:cNvContentPartPr/>
              <p14:nvPr/>
            </p14:nvContentPartPr>
            <p14:xfrm>
              <a:off x="1670440" y="686969"/>
              <a:ext cx="17640" cy="1072440"/>
            </p14:xfrm>
          </p:contentPart>
        </mc:Choice>
        <mc:Fallback>
          <p:pic>
            <p:nvPicPr>
              <p:cNvPr id="44" name="Input penna 43">
                <a:extLst>
                  <a:ext uri="{FF2B5EF4-FFF2-40B4-BE49-F238E27FC236}">
                    <a16:creationId xmlns:a16="http://schemas.microsoft.com/office/drawing/2014/main" id="{ED29C673-182C-4EE8-8BEB-47EADD6783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16800" y="579329"/>
                <a:ext cx="125280" cy="12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5" name="Input penna 44">
                <a:extLst>
                  <a:ext uri="{FF2B5EF4-FFF2-40B4-BE49-F238E27FC236}">
                    <a16:creationId xmlns:a16="http://schemas.microsoft.com/office/drawing/2014/main" id="{903D8BD3-336A-4FFF-A58E-D4B0B12FBC60}"/>
                  </a:ext>
                </a:extLst>
              </p14:cNvPr>
              <p14:cNvContentPartPr/>
              <p14:nvPr/>
            </p14:nvContentPartPr>
            <p14:xfrm>
              <a:off x="1688440" y="1730609"/>
              <a:ext cx="360" cy="360"/>
            </p14:xfrm>
          </p:contentPart>
        </mc:Choice>
        <mc:Fallback>
          <p:pic>
            <p:nvPicPr>
              <p:cNvPr id="45" name="Input penna 44">
                <a:extLst>
                  <a:ext uri="{FF2B5EF4-FFF2-40B4-BE49-F238E27FC236}">
                    <a16:creationId xmlns:a16="http://schemas.microsoft.com/office/drawing/2014/main" id="{903D8BD3-336A-4FFF-A58E-D4B0B12FBC6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34800" y="162260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6" name="Input penna 45">
                <a:extLst>
                  <a:ext uri="{FF2B5EF4-FFF2-40B4-BE49-F238E27FC236}">
                    <a16:creationId xmlns:a16="http://schemas.microsoft.com/office/drawing/2014/main" id="{BB6FF26E-B7C2-4A88-99FE-A14197D6E958}"/>
                  </a:ext>
                </a:extLst>
              </p14:cNvPr>
              <p14:cNvContentPartPr/>
              <p14:nvPr/>
            </p14:nvContentPartPr>
            <p14:xfrm>
              <a:off x="1657120" y="1730249"/>
              <a:ext cx="31680" cy="3600"/>
            </p14:xfrm>
          </p:contentPart>
        </mc:Choice>
        <mc:Fallback>
          <p:pic>
            <p:nvPicPr>
              <p:cNvPr id="46" name="Input penna 45">
                <a:extLst>
                  <a:ext uri="{FF2B5EF4-FFF2-40B4-BE49-F238E27FC236}">
                    <a16:creationId xmlns:a16="http://schemas.microsoft.com/office/drawing/2014/main" id="{BB6FF26E-B7C2-4A88-99FE-A14197D6E95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603480" y="1622249"/>
                <a:ext cx="1393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7" name="Input penna 46">
                <a:extLst>
                  <a:ext uri="{FF2B5EF4-FFF2-40B4-BE49-F238E27FC236}">
                    <a16:creationId xmlns:a16="http://schemas.microsoft.com/office/drawing/2014/main" id="{42A33EAA-EE2B-405B-8A6F-14035F4A632D}"/>
                  </a:ext>
                </a:extLst>
              </p14:cNvPr>
              <p14:cNvContentPartPr/>
              <p14:nvPr/>
            </p14:nvContentPartPr>
            <p14:xfrm>
              <a:off x="596200" y="1822409"/>
              <a:ext cx="911160" cy="360000"/>
            </p14:xfrm>
          </p:contentPart>
        </mc:Choice>
        <mc:Fallback>
          <p:pic>
            <p:nvPicPr>
              <p:cNvPr id="47" name="Input penna 46">
                <a:extLst>
                  <a:ext uri="{FF2B5EF4-FFF2-40B4-BE49-F238E27FC236}">
                    <a16:creationId xmlns:a16="http://schemas.microsoft.com/office/drawing/2014/main" id="{42A33EAA-EE2B-405B-8A6F-14035F4A632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2200" y="1714769"/>
                <a:ext cx="101880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A1DF3CFA-2FDC-4DC5-90ED-2FB56593AC58}"/>
                  </a:ext>
                </a:extLst>
              </p14:cNvPr>
              <p14:cNvContentPartPr/>
              <p14:nvPr/>
            </p14:nvContentPartPr>
            <p14:xfrm>
              <a:off x="564160" y="2223449"/>
              <a:ext cx="25560" cy="586080"/>
            </p14:xfrm>
          </p:contentPart>
        </mc:Choice>
        <mc:Fallback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A1DF3CFA-2FDC-4DC5-90ED-2FB56593AC5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0160" y="2115809"/>
                <a:ext cx="13320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DB2A1A42-C5E8-4D59-9014-CE528317514C}"/>
                  </a:ext>
                </a:extLst>
              </p14:cNvPr>
              <p14:cNvContentPartPr/>
              <p14:nvPr/>
            </p14:nvContentPartPr>
            <p14:xfrm>
              <a:off x="578920" y="2403449"/>
              <a:ext cx="63720" cy="326880"/>
            </p14:xfrm>
          </p:contentPart>
        </mc:Choice>
        <mc:Fallback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DB2A1A42-C5E8-4D59-9014-CE528317514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5280" y="2295449"/>
                <a:ext cx="1713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2012500C-1218-4D24-8BEE-F318BDB2B868}"/>
                  </a:ext>
                </a:extLst>
              </p14:cNvPr>
              <p14:cNvContentPartPr/>
              <p14:nvPr/>
            </p14:nvContentPartPr>
            <p14:xfrm>
              <a:off x="310720" y="3098609"/>
              <a:ext cx="69840" cy="416880"/>
            </p14:xfrm>
          </p:contentPart>
        </mc:Choice>
        <mc:Fallback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2012500C-1218-4D24-8BEE-F318BDB2B86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6720" y="2990609"/>
                <a:ext cx="17748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5BB97B10-618F-4D77-88B8-D7899FD58792}"/>
                  </a:ext>
                </a:extLst>
              </p14:cNvPr>
              <p14:cNvContentPartPr/>
              <p14:nvPr/>
            </p14:nvContentPartPr>
            <p14:xfrm>
              <a:off x="638320" y="3759209"/>
              <a:ext cx="48960" cy="32436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5BB97B10-618F-4D77-88B8-D7899FD5879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4680" y="3651209"/>
                <a:ext cx="15660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6EB2837D-14DB-4568-9D2B-BFCFD0FC9DC9}"/>
                  </a:ext>
                </a:extLst>
              </p14:cNvPr>
              <p14:cNvContentPartPr/>
              <p14:nvPr/>
            </p14:nvContentPartPr>
            <p14:xfrm>
              <a:off x="1071400" y="4235489"/>
              <a:ext cx="12240" cy="73908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6EB2837D-14DB-4568-9D2B-BFCFD0FC9DC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7400" y="4127849"/>
                <a:ext cx="119880" cy="9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BB2A0C9A-3FB1-4A92-A04A-BAA4A0CAC260}"/>
                  </a:ext>
                </a:extLst>
              </p14:cNvPr>
              <p14:cNvContentPartPr/>
              <p14:nvPr/>
            </p14:nvContentPartPr>
            <p14:xfrm>
              <a:off x="-383720" y="3352049"/>
              <a:ext cx="517320" cy="24480"/>
            </p14:xfrm>
          </p:contentPart>
        </mc:Choice>
        <mc:Fallback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BB2A0C9A-3FB1-4A92-A04A-BAA4A0CAC26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437720" y="3244049"/>
                <a:ext cx="6249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B381FAB1-3BF0-4016-A8D5-DD12CC8AEA9C}"/>
                  </a:ext>
                </a:extLst>
              </p14:cNvPr>
              <p14:cNvContentPartPr/>
              <p14:nvPr/>
            </p14:nvContentPartPr>
            <p14:xfrm>
              <a:off x="-68403" y="3160529"/>
              <a:ext cx="232920" cy="48636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B381FAB1-3BF0-4016-A8D5-DD12CC8AEA9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-122043" y="3052529"/>
                <a:ext cx="3405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E6FFBDF0-8075-481C-8B63-99C311AF4E64}"/>
                  </a:ext>
                </a:extLst>
              </p14:cNvPr>
              <p14:cNvContentPartPr/>
              <p14:nvPr/>
            </p14:nvContentPartPr>
            <p14:xfrm>
              <a:off x="-425163" y="790649"/>
              <a:ext cx="205560" cy="264960"/>
            </p14:xfrm>
          </p:contentPart>
        </mc:Choice>
        <mc:Fallback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E6FFBDF0-8075-481C-8B63-99C311AF4E6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433803" y="782009"/>
                <a:ext cx="2232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2DA73E9F-840A-4217-A6AF-3EC7A0D7A1E9}"/>
                  </a:ext>
                </a:extLst>
              </p14:cNvPr>
              <p14:cNvContentPartPr/>
              <p14:nvPr/>
            </p14:nvContentPartPr>
            <p14:xfrm>
              <a:off x="-179283" y="755369"/>
              <a:ext cx="147240" cy="19152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2DA73E9F-840A-4217-A6AF-3EC7A0D7A1E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-188283" y="746729"/>
                <a:ext cx="1648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3" name="Input penna 72">
                <a:extLst>
                  <a:ext uri="{FF2B5EF4-FFF2-40B4-BE49-F238E27FC236}">
                    <a16:creationId xmlns:a16="http://schemas.microsoft.com/office/drawing/2014/main" id="{B0BFB7C7-7386-4F75-8DAD-8BF68F0A6B6B}"/>
                  </a:ext>
                </a:extLst>
              </p14:cNvPr>
              <p14:cNvContentPartPr/>
              <p14:nvPr/>
            </p14:nvContentPartPr>
            <p14:xfrm>
              <a:off x="-604443" y="473129"/>
              <a:ext cx="1206720" cy="1500840"/>
            </p14:xfrm>
          </p:contentPart>
        </mc:Choice>
        <mc:Fallback>
          <p:pic>
            <p:nvPicPr>
              <p:cNvPr id="73" name="Input penna 72">
                <a:extLst>
                  <a:ext uri="{FF2B5EF4-FFF2-40B4-BE49-F238E27FC236}">
                    <a16:creationId xmlns:a16="http://schemas.microsoft.com/office/drawing/2014/main" id="{B0BFB7C7-7386-4F75-8DAD-8BF68F0A6B6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-613443" y="464129"/>
                <a:ext cx="1224360" cy="151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40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F91AF4C-509F-41D5-8FEA-34C352FAE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98" t="17492" r="31881" b="13639"/>
          <a:stretch/>
        </p:blipFill>
        <p:spPr>
          <a:xfrm>
            <a:off x="0" y="0"/>
            <a:ext cx="6627750" cy="53689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1" name="Input penna 50">
                <a:extLst>
                  <a:ext uri="{FF2B5EF4-FFF2-40B4-BE49-F238E27FC236}">
                    <a16:creationId xmlns:a16="http://schemas.microsoft.com/office/drawing/2014/main" id="{46B33797-9637-4D94-9E86-96284E113819}"/>
                  </a:ext>
                </a:extLst>
              </p14:cNvPr>
              <p14:cNvContentPartPr/>
              <p14:nvPr/>
            </p14:nvContentPartPr>
            <p14:xfrm>
              <a:off x="1685200" y="3981329"/>
              <a:ext cx="370800" cy="912960"/>
            </p14:xfrm>
          </p:contentPart>
        </mc:Choice>
        <mc:Fallback>
          <p:pic>
            <p:nvPicPr>
              <p:cNvPr id="51" name="Input penna 50">
                <a:extLst>
                  <a:ext uri="{FF2B5EF4-FFF2-40B4-BE49-F238E27FC236}">
                    <a16:creationId xmlns:a16="http://schemas.microsoft.com/office/drawing/2014/main" id="{46B33797-9637-4D94-9E86-96284E1138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1200" y="3873689"/>
                <a:ext cx="478440" cy="11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2" name="Input penna 51">
                <a:extLst>
                  <a:ext uri="{FF2B5EF4-FFF2-40B4-BE49-F238E27FC236}">
                    <a16:creationId xmlns:a16="http://schemas.microsoft.com/office/drawing/2014/main" id="{B8EE251A-AFEA-4346-BC88-DA76C9DA7E8A}"/>
                  </a:ext>
                </a:extLst>
              </p14:cNvPr>
              <p14:cNvContentPartPr/>
              <p14:nvPr/>
            </p14:nvContentPartPr>
            <p14:xfrm>
              <a:off x="2094520" y="4082849"/>
              <a:ext cx="131760" cy="754560"/>
            </p14:xfrm>
          </p:contentPart>
        </mc:Choice>
        <mc:Fallback>
          <p:pic>
            <p:nvPicPr>
              <p:cNvPr id="52" name="Input penna 51">
                <a:extLst>
                  <a:ext uri="{FF2B5EF4-FFF2-40B4-BE49-F238E27FC236}">
                    <a16:creationId xmlns:a16="http://schemas.microsoft.com/office/drawing/2014/main" id="{B8EE251A-AFEA-4346-BC88-DA76C9DA7E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40520" y="3974849"/>
                <a:ext cx="23940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3" name="Input penna 52">
                <a:extLst>
                  <a:ext uri="{FF2B5EF4-FFF2-40B4-BE49-F238E27FC236}">
                    <a16:creationId xmlns:a16="http://schemas.microsoft.com/office/drawing/2014/main" id="{F76646D4-588B-4638-8901-F4F9713E6E8E}"/>
                  </a:ext>
                </a:extLst>
              </p14:cNvPr>
              <p14:cNvContentPartPr/>
              <p14:nvPr/>
            </p14:nvContentPartPr>
            <p14:xfrm>
              <a:off x="2131240" y="5427089"/>
              <a:ext cx="412920" cy="1078200"/>
            </p14:xfrm>
          </p:contentPart>
        </mc:Choice>
        <mc:Fallback>
          <p:pic>
            <p:nvPicPr>
              <p:cNvPr id="53" name="Input penna 52">
                <a:extLst>
                  <a:ext uri="{FF2B5EF4-FFF2-40B4-BE49-F238E27FC236}">
                    <a16:creationId xmlns:a16="http://schemas.microsoft.com/office/drawing/2014/main" id="{F76646D4-588B-4638-8901-F4F9713E6E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77240" y="5319089"/>
                <a:ext cx="520560" cy="12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4" name="Input penna 53">
                <a:extLst>
                  <a:ext uri="{FF2B5EF4-FFF2-40B4-BE49-F238E27FC236}">
                    <a16:creationId xmlns:a16="http://schemas.microsoft.com/office/drawing/2014/main" id="{D1E723CA-E50D-48C4-BEB2-6A6026E8BA5A}"/>
                  </a:ext>
                </a:extLst>
              </p14:cNvPr>
              <p14:cNvContentPartPr/>
              <p14:nvPr/>
            </p14:nvContentPartPr>
            <p14:xfrm>
              <a:off x="1948000" y="5405129"/>
              <a:ext cx="113040" cy="298440"/>
            </p14:xfrm>
          </p:contentPart>
        </mc:Choice>
        <mc:Fallback>
          <p:pic>
            <p:nvPicPr>
              <p:cNvPr id="54" name="Input penna 53">
                <a:extLst>
                  <a:ext uri="{FF2B5EF4-FFF2-40B4-BE49-F238E27FC236}">
                    <a16:creationId xmlns:a16="http://schemas.microsoft.com/office/drawing/2014/main" id="{D1E723CA-E50D-48C4-BEB2-6A6026E8BA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4000" y="5297129"/>
                <a:ext cx="22068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507D9667-91A4-4948-B27E-DA99A7CBDF91}"/>
                  </a:ext>
                </a:extLst>
              </p14:cNvPr>
              <p14:cNvContentPartPr/>
              <p14:nvPr/>
            </p14:nvContentPartPr>
            <p14:xfrm>
              <a:off x="2090560" y="5385329"/>
              <a:ext cx="265680" cy="73800"/>
            </p14:xfrm>
          </p:contentPart>
        </mc:Choice>
        <mc:Fallback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507D9667-91A4-4948-B27E-DA99A7CBDF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36920" y="5277689"/>
                <a:ext cx="3733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D4EF4731-BFF5-43D4-9E98-C0EBA9CC1913}"/>
                  </a:ext>
                </a:extLst>
              </p14:cNvPr>
              <p14:cNvContentPartPr/>
              <p14:nvPr/>
            </p14:nvContentPartPr>
            <p14:xfrm>
              <a:off x="2846200" y="6008489"/>
              <a:ext cx="23400" cy="458280"/>
            </p14:xfrm>
          </p:contentPart>
        </mc:Choice>
        <mc:Fallback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D4EF4731-BFF5-43D4-9E98-C0EBA9CC19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92560" y="5900849"/>
                <a:ext cx="13104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12D22272-7424-4CBC-8C59-2B0CD906AA5E}"/>
                  </a:ext>
                </a:extLst>
              </p14:cNvPr>
              <p14:cNvContentPartPr/>
              <p14:nvPr/>
            </p14:nvContentPartPr>
            <p14:xfrm>
              <a:off x="2774200" y="6249329"/>
              <a:ext cx="155160" cy="2988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12D22272-7424-4CBC-8C59-2B0CD906AA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20200" y="6141689"/>
                <a:ext cx="2628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8" name="Input penna 57">
                <a:extLst>
                  <a:ext uri="{FF2B5EF4-FFF2-40B4-BE49-F238E27FC236}">
                    <a16:creationId xmlns:a16="http://schemas.microsoft.com/office/drawing/2014/main" id="{0B13EBCA-7514-4DF4-81A5-41FB7700ED0D}"/>
                  </a:ext>
                </a:extLst>
              </p14:cNvPr>
              <p14:cNvContentPartPr/>
              <p14:nvPr/>
            </p14:nvContentPartPr>
            <p14:xfrm>
              <a:off x="3122320" y="5945129"/>
              <a:ext cx="74160" cy="532800"/>
            </p14:xfrm>
          </p:contentPart>
        </mc:Choice>
        <mc:Fallback>
          <p:pic>
            <p:nvPicPr>
              <p:cNvPr id="58" name="Input penna 57">
                <a:extLst>
                  <a:ext uri="{FF2B5EF4-FFF2-40B4-BE49-F238E27FC236}">
                    <a16:creationId xmlns:a16="http://schemas.microsoft.com/office/drawing/2014/main" id="{0B13EBCA-7514-4DF4-81A5-41FB7700ED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8320" y="5837489"/>
                <a:ext cx="18180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9" name="Input penna 58">
                <a:extLst>
                  <a:ext uri="{FF2B5EF4-FFF2-40B4-BE49-F238E27FC236}">
                    <a16:creationId xmlns:a16="http://schemas.microsoft.com/office/drawing/2014/main" id="{7CAEF996-3585-4764-BF67-8D3E8A0ECB7F}"/>
                  </a:ext>
                </a:extLst>
              </p14:cNvPr>
              <p14:cNvContentPartPr/>
              <p14:nvPr/>
            </p14:nvContentPartPr>
            <p14:xfrm>
              <a:off x="3350920" y="6380009"/>
              <a:ext cx="241200" cy="209160"/>
            </p14:xfrm>
          </p:contentPart>
        </mc:Choice>
        <mc:Fallback>
          <p:pic>
            <p:nvPicPr>
              <p:cNvPr id="59" name="Input penna 58">
                <a:extLst>
                  <a:ext uri="{FF2B5EF4-FFF2-40B4-BE49-F238E27FC236}">
                    <a16:creationId xmlns:a16="http://schemas.microsoft.com/office/drawing/2014/main" id="{7CAEF996-3585-4764-BF67-8D3E8A0ECB7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96920" y="6272369"/>
                <a:ext cx="34884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0" name="Input penna 59">
                <a:extLst>
                  <a:ext uri="{FF2B5EF4-FFF2-40B4-BE49-F238E27FC236}">
                    <a16:creationId xmlns:a16="http://schemas.microsoft.com/office/drawing/2014/main" id="{7E5235AB-469B-4B11-97E5-F356A1564890}"/>
                  </a:ext>
                </a:extLst>
              </p14:cNvPr>
              <p14:cNvContentPartPr/>
              <p14:nvPr/>
            </p14:nvContentPartPr>
            <p14:xfrm>
              <a:off x="3917200" y="6241769"/>
              <a:ext cx="321480" cy="180360"/>
            </p14:xfrm>
          </p:contentPart>
        </mc:Choice>
        <mc:Fallback>
          <p:pic>
            <p:nvPicPr>
              <p:cNvPr id="60" name="Input penna 59">
                <a:extLst>
                  <a:ext uri="{FF2B5EF4-FFF2-40B4-BE49-F238E27FC236}">
                    <a16:creationId xmlns:a16="http://schemas.microsoft.com/office/drawing/2014/main" id="{7E5235AB-469B-4B11-97E5-F356A156489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63560" y="6133769"/>
                <a:ext cx="4291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1" name="Input penna 60">
                <a:extLst>
                  <a:ext uri="{FF2B5EF4-FFF2-40B4-BE49-F238E27FC236}">
                    <a16:creationId xmlns:a16="http://schemas.microsoft.com/office/drawing/2014/main" id="{43FFC3A8-7476-48B4-9BD7-5F5DB80CA2FF}"/>
                  </a:ext>
                </a:extLst>
              </p14:cNvPr>
              <p14:cNvContentPartPr/>
              <p14:nvPr/>
            </p14:nvContentPartPr>
            <p14:xfrm>
              <a:off x="3890560" y="5937929"/>
              <a:ext cx="309960" cy="423360"/>
            </p14:xfrm>
          </p:contentPart>
        </mc:Choice>
        <mc:Fallback>
          <p:pic>
            <p:nvPicPr>
              <p:cNvPr id="61" name="Input penna 60">
                <a:extLst>
                  <a:ext uri="{FF2B5EF4-FFF2-40B4-BE49-F238E27FC236}">
                    <a16:creationId xmlns:a16="http://schemas.microsoft.com/office/drawing/2014/main" id="{43FFC3A8-7476-48B4-9BD7-5F5DB80CA2F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36560" y="5829929"/>
                <a:ext cx="41760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2" name="Input penna 61">
                <a:extLst>
                  <a:ext uri="{FF2B5EF4-FFF2-40B4-BE49-F238E27FC236}">
                    <a16:creationId xmlns:a16="http://schemas.microsoft.com/office/drawing/2014/main" id="{CF0C389D-793E-47DD-9453-921C92361617}"/>
                  </a:ext>
                </a:extLst>
              </p14:cNvPr>
              <p14:cNvContentPartPr/>
              <p14:nvPr/>
            </p14:nvContentPartPr>
            <p14:xfrm>
              <a:off x="2058520" y="1277009"/>
              <a:ext cx="65160" cy="2270520"/>
            </p14:xfrm>
          </p:contentPart>
        </mc:Choice>
        <mc:Fallback>
          <p:pic>
            <p:nvPicPr>
              <p:cNvPr id="62" name="Input penna 61">
                <a:extLst>
                  <a:ext uri="{FF2B5EF4-FFF2-40B4-BE49-F238E27FC236}">
                    <a16:creationId xmlns:a16="http://schemas.microsoft.com/office/drawing/2014/main" id="{CF0C389D-793E-47DD-9453-921C9236161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4520" y="1169369"/>
                <a:ext cx="172800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3" name="Input penna 62">
                <a:extLst>
                  <a:ext uri="{FF2B5EF4-FFF2-40B4-BE49-F238E27FC236}">
                    <a16:creationId xmlns:a16="http://schemas.microsoft.com/office/drawing/2014/main" id="{DB41194D-BC1E-456B-BAC0-9879B0FA8EEA}"/>
                  </a:ext>
                </a:extLst>
              </p14:cNvPr>
              <p14:cNvContentPartPr/>
              <p14:nvPr/>
            </p14:nvContentPartPr>
            <p14:xfrm>
              <a:off x="1963120" y="1292129"/>
              <a:ext cx="119160" cy="2622960"/>
            </p14:xfrm>
          </p:contentPart>
        </mc:Choice>
        <mc:Fallback>
          <p:pic>
            <p:nvPicPr>
              <p:cNvPr id="63" name="Input penna 62">
                <a:extLst>
                  <a:ext uri="{FF2B5EF4-FFF2-40B4-BE49-F238E27FC236}">
                    <a16:creationId xmlns:a16="http://schemas.microsoft.com/office/drawing/2014/main" id="{DB41194D-BC1E-456B-BAC0-9879B0FA8EE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09480" y="1184489"/>
                <a:ext cx="226800" cy="28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4" name="Input penna 63">
                <a:extLst>
                  <a:ext uri="{FF2B5EF4-FFF2-40B4-BE49-F238E27FC236}">
                    <a16:creationId xmlns:a16="http://schemas.microsoft.com/office/drawing/2014/main" id="{654E60C7-8C71-45A1-BEA2-2323F40E4DD4}"/>
                  </a:ext>
                </a:extLst>
              </p14:cNvPr>
              <p14:cNvContentPartPr/>
              <p14:nvPr/>
            </p14:nvContentPartPr>
            <p14:xfrm>
              <a:off x="2039800" y="3574529"/>
              <a:ext cx="360" cy="360"/>
            </p14:xfrm>
          </p:contentPart>
        </mc:Choice>
        <mc:Fallback>
          <p:pic>
            <p:nvPicPr>
              <p:cNvPr id="64" name="Input penna 63">
                <a:extLst>
                  <a:ext uri="{FF2B5EF4-FFF2-40B4-BE49-F238E27FC236}">
                    <a16:creationId xmlns:a16="http://schemas.microsoft.com/office/drawing/2014/main" id="{654E60C7-8C71-45A1-BEA2-2323F40E4DD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85800" y="346688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5" name="Input penna 64">
                <a:extLst>
                  <a:ext uri="{FF2B5EF4-FFF2-40B4-BE49-F238E27FC236}">
                    <a16:creationId xmlns:a16="http://schemas.microsoft.com/office/drawing/2014/main" id="{09AF64F6-92DA-49E0-84C4-833497BFBD7A}"/>
                  </a:ext>
                </a:extLst>
              </p14:cNvPr>
              <p14:cNvContentPartPr/>
              <p14:nvPr/>
            </p14:nvContentPartPr>
            <p14:xfrm>
              <a:off x="2116480" y="3433409"/>
              <a:ext cx="37080" cy="344520"/>
            </p14:xfrm>
          </p:contentPart>
        </mc:Choice>
        <mc:Fallback>
          <p:pic>
            <p:nvPicPr>
              <p:cNvPr id="65" name="Input penna 64">
                <a:extLst>
                  <a:ext uri="{FF2B5EF4-FFF2-40B4-BE49-F238E27FC236}">
                    <a16:creationId xmlns:a16="http://schemas.microsoft.com/office/drawing/2014/main" id="{09AF64F6-92DA-49E0-84C4-833497BFBD7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62480" y="3325769"/>
                <a:ext cx="14472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66" name="Input penna 65">
                <a:extLst>
                  <a:ext uri="{FF2B5EF4-FFF2-40B4-BE49-F238E27FC236}">
                    <a16:creationId xmlns:a16="http://schemas.microsoft.com/office/drawing/2014/main" id="{BEDE9A7C-5FEB-4EF3-956F-45F97E94AB36}"/>
                  </a:ext>
                </a:extLst>
              </p14:cNvPr>
              <p14:cNvContentPartPr/>
              <p14:nvPr/>
            </p14:nvContentPartPr>
            <p14:xfrm>
              <a:off x="2059960" y="1311929"/>
              <a:ext cx="44280" cy="555840"/>
            </p14:xfrm>
          </p:contentPart>
        </mc:Choice>
        <mc:Fallback>
          <p:pic>
            <p:nvPicPr>
              <p:cNvPr id="66" name="Input penna 65">
                <a:extLst>
                  <a:ext uri="{FF2B5EF4-FFF2-40B4-BE49-F238E27FC236}">
                    <a16:creationId xmlns:a16="http://schemas.microsoft.com/office/drawing/2014/main" id="{BEDE9A7C-5FEB-4EF3-956F-45F97E94AB3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06320" y="1203929"/>
                <a:ext cx="15192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6" name="Input penna 75">
                <a:extLst>
                  <a:ext uri="{FF2B5EF4-FFF2-40B4-BE49-F238E27FC236}">
                    <a16:creationId xmlns:a16="http://schemas.microsoft.com/office/drawing/2014/main" id="{E0CBADE9-FF0B-4BE2-90E0-E40CE59A2B6C}"/>
                  </a:ext>
                </a:extLst>
              </p14:cNvPr>
              <p14:cNvContentPartPr/>
              <p14:nvPr/>
            </p14:nvContentPartPr>
            <p14:xfrm>
              <a:off x="626800" y="79649"/>
              <a:ext cx="11365920" cy="6407640"/>
            </p14:xfrm>
          </p:contentPart>
        </mc:Choice>
        <mc:Fallback>
          <p:pic>
            <p:nvPicPr>
              <p:cNvPr id="76" name="Input penna 75">
                <a:extLst>
                  <a:ext uri="{FF2B5EF4-FFF2-40B4-BE49-F238E27FC236}">
                    <a16:creationId xmlns:a16="http://schemas.microsoft.com/office/drawing/2014/main" id="{E0CBADE9-FF0B-4BE2-90E0-E40CE59A2B6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18160" y="70649"/>
                <a:ext cx="11383560" cy="64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75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EA082254-E8F0-4D16-ACA1-634B74D382C2}"/>
                  </a:ext>
                </a:extLst>
              </p14:cNvPr>
              <p14:cNvContentPartPr/>
              <p14:nvPr/>
            </p14:nvContentPartPr>
            <p14:xfrm>
              <a:off x="1526440" y="252449"/>
              <a:ext cx="9690120" cy="6045480"/>
            </p14:xfrm>
          </p:contentPart>
        </mc:Choice>
        <mc:Fallback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EA082254-E8F0-4D16-ACA1-634B74D382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7800" y="243809"/>
                <a:ext cx="9707760" cy="606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473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PIPAN MICHELE</dc:creator>
  <cp:lastModifiedBy>PIPAN MICHELE</cp:lastModifiedBy>
  <cp:revision>7</cp:revision>
  <dcterms:created xsi:type="dcterms:W3CDTF">2021-01-19T13:19:30Z</dcterms:created>
  <dcterms:modified xsi:type="dcterms:W3CDTF">2021-01-19T15:06:30Z</dcterms:modified>
</cp:coreProperties>
</file>