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7" r:id="rId4"/>
    <p:sldId id="278" r:id="rId5"/>
    <p:sldId id="259" r:id="rId6"/>
    <p:sldId id="262" r:id="rId7"/>
    <p:sldId id="279" r:id="rId8"/>
    <p:sldId id="280" r:id="rId9"/>
    <p:sldId id="281" r:id="rId10"/>
    <p:sldId id="256" r:id="rId11"/>
    <p:sldId id="276" r:id="rId12"/>
    <p:sldId id="282" r:id="rId13"/>
    <p:sldId id="257" r:id="rId14"/>
    <p:sldId id="283" r:id="rId15"/>
    <p:sldId id="284" r:id="rId16"/>
    <p:sldId id="258" r:id="rId17"/>
    <p:sldId id="275" r:id="rId18"/>
    <p:sldId id="287" r:id="rId19"/>
    <p:sldId id="28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35:57.53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10669 3255 9738 0 0,'0'0'1546'0'0,"0"0"-969"0"0,0 0-199 0 0,0 0-130 0 0,0 0-216 0 0,0 0-215 0 0,0 0 15 0 0,0 0 363 0 0,0 0 470 0 0,0 0 291 0 0,0 0 26 0 0,2 8-229 0 0,26 134 73 0 0,-7 1-1 0 0,-6 0 0 0 0,-6 1 0 0 0,-8 78-825 0 0,1-108 181 0 0,1 241 175 0 0,2 76 618 0 0,27 95-974 0 0,-29-486 53 0 0,-2-15 12 0 0,1 0 0 0 0,1 0-1 0 0,1 0 1 0 0,1 0-1 0 0,1-1 1 0 0,2 0 0 0 0,0 0-1 0 0,1-1 1 0 0,3 3-65 0 0,-12-25 30 0 0,0 0 0 0 0,0 0 0 0 0,0-1 0 0 0,0 1 0 0 0,0 0 0 0 0,1 0 0 0 0,-1-1 1 0 0,0 1-1 0 0,0 0 0 0 0,1 0 0 0 0,-1-1 0 0 0,0 1 0 0 0,1 0 0 0 0,-1-1 0 0 0,1 1 0 0 0,-1 0 0 0 0,1-1 0 0 0,-1 1 0 0 0,1-1 0 0 0,-1 1 1 0 0,1-1-1 0 0,-1 1 0 0 0,1-1 0 0 0,0 1 0 0 0,-1-1 0 0 0,1 0 0 0 0,0 1 0 0 0,0-1 0 0 0,-1 0 0 0 0,1 1 0 0 0,0-1 0 0 0,0 0 1 0 0,-1 0-1 0 0,1 0 0 0 0,0 0 0 0 0,0 0 0 0 0,-1 0 0 0 0,1 0 0 0 0,0 0 0 0 0,0 0 0 0 0,-1 0 0 0 0,1 0 0 0 0,0 0 0 0 0,0-1 1 0 0,-1 1-1 0 0,1 0 0 0 0,0-1 0 0 0,0 1 0 0 0,-1 0 0 0 0,1-1 0 0 0,0 1 0 0 0,-1-1 0 0 0,1 1 0 0 0,-1-1 0 0 0,1 1 0 0 0,-1-1 0 0 0,1 1 1 0 0,-1-1-1 0 0,1 0 0 0 0,-1 1 0 0 0,1-1 0 0 0,-1 0 0 0 0,0 1 0 0 0,1-1 0 0 0,-1 0 0 0 0,0 0-30 0 0,13-60 599 0 0,-11 48-1136 0 0,8-83-2820 0 0,-7 32-4504 0 0,-2 38-2630 0 0</inkml:trace>
  <inkml:trace contextRef="#ctx0" brushRef="#br0" timeOffset="596.207">10766 3381 21125 0 0,'0'0'-303'0'0,"0"0"108"0"0,0 0 2 0 0,0 0-229 0 0,0 0-175 0 0,0 0-18 0 0,0 0 71 0 0,16-26 249 0 0,56-79 220 0 0,3 62 221 0 0,-59 41-71 0 0,85-11 521 0 0,0 4 0 0 0,0 4 0 0 0,1 5 0 0 0,48 8-596 0 0,-140-7 4 0 0,167 10 81 0 0,0 7 0 0 0,-2 9 0 0 0,113 33-85 0 0,-120 12-514 0 0,-164-69 502 0 0,0 0-1 0 0,0 0 1 0 0,0 1 0 0 0,-1-1 0 0 0,1 1 0 0 0,-1 0-1 0 0,0 0 1 0 0,0 1 0 0 0,-1-1 0 0 0,1 0-1 0 0,-1 1 1 0 0,0 0 0 0 0,0-1 0 0 0,-1 1-1 0 0,1 0 1 0 0,-1 0 0 0 0,0 0 0 0 0,0 0 0 0 0,-1 0-1 0 0,1 0 1 0 0,-1 0 0 0 0,0 0 0 0 0,-1 0-1 0 0,1 0 1 0 0,-1 0 0 0 0,0 0 0 0 0,0 0 0 0 0,-1 0-1 0 0,1 0 1 0 0,-1 0 0 0 0,0-1 0 0 0,0 1-1 0 0,-1-1 1 0 0,0 2 12 0 0,-20 27 156 0 0,-1 0-1 0 0,-1-2 1 0 0,-1 0-1 0 0,-2-2 1 0 0,-1-1-1 0 0,-2-2 1 0 0,0-1-1 0 0,-26 16-155 0 0,47-33 17 0 0,-327 227 842 0 0,-319 165-859 0 0,595-364 86 0 0,-156 99-66 0 0,286-105-440 0 0,33-8 595 0 0,0 4 0 0 0,-2 5-1 0 0,-2 4 1 0 0,0 4 0 0 0,-3 5 0 0 0,-2 3 0 0 0,-2 5 0 0 0,-2 4-1 0 0,-2 3 1 0 0,72 66-175 0 0,1 34 192 0 0,-95-92 391 0 0,3-1-1 0 0,2-4 0 0 0,57 37-582 0 0,-123-92 1896 0 0,-23-5-3817 0 0,-16 3-9619 0 0,25-1 369 0 0</inkml:trace>
  <inkml:trace contextRef="#ctx0" brushRef="#br0" timeOffset="5603.564">9529 11335 17532 0 0,'0'0'581'0'0,"0"0"34"0"0,0 0-102 0 0,0 0-171 0 0,0 0-107 0 0,0 0-95 0 0,0 0-50 0 0,0 0-20 0 0,0 0 3 0 0,0 0 12 0 0,0 0 9 0 0,0 0 24 0 0,1-5 26 0 0,0 3-105 0 0,0 0-1 0 0,1 0 1 0 0,-1 0-1 0 0,0 0 0 0 0,1 0 1 0 0,-1 1-1 0 0,1-1 1 0 0,0 0-1 0 0,0 1 0 0 0,-1-1 1 0 0,1 1-1 0 0,0 0 1 0 0,0 0-1 0 0,1 0 0 0 0,-1-1 1 0 0,0 2-1 0 0,0-1 0 0 0,0 0 1 0 0,1 0-1 0 0,-1 1 1 0 0,0-1-1 0 0,1 1 0 0 0,-1 0 1 0 0,0 0-1 0 0,1 0 1 0 0,-1 0-1 0 0,0 0 0 0 0,1 0 1 0 0,-1 1-1 0 0,0-1 1 0 0,1 1-1 0 0,1 0-38 0 0,4-1 4 0 0,436-29 1185 0 0,-177-18-839 0 0,236-27 128 0 0,-413 75-202 0 0,-129 7 1805 0 0,25-8-2112 0 0,0 0 0 0 0,1-1 0 0 0,-1 0 0 0 0,0-1 1 0 0,1-1-1 0 0,-1 0 0 0 0,1-1 0 0 0,0 0 0 0 0,0-1 0 0 0,0-1 0 0 0,1 0 0 0 0,0-1 1 0 0,0 0-1 0 0,1 0 0 0 0,-1-1 0 0 0,2-1 0 0 0,-1 0 0 0 0,1-1 0 0 0,1 1 0 0 0,0-2 31 0 0,-18-24-92 0 0,1 0 0 0 0,3-2 0 0 0,0-1 0 0 0,3-1 0 0 0,1-1 0 0 0,2 0 0 0 0,2-2 0 0 0,2 1-1 0 0,1-2 1 0 0,3 0 0 0 0,1 0 0 0 0,2 0 0 0 0,2-1 0 0 0,2 0 0 0 0,2-13 92 0 0,1 41-25 0 0,1 1 0 0 0,1 0-1 0 0,0 0 1 0 0,1 0 0 0 0,0 1 0 0 0,1-1 0 0 0,1 1 0 0 0,0 0 0 0 0,1 0-1 0 0,1 1 1 0 0,0 0 0 0 0,1 0 0 0 0,0 1 0 0 0,1 0 0 0 0,0 1-1 0 0,1 0 1 0 0,0 1 0 0 0,1 0 0 0 0,0 0 0 0 0,10-5 25 0 0,18-11 13 0 0,0 2 1 0 0,2 2-1 0 0,0 2 0 0 0,2 1 1 0 0,0 2-1 0 0,10 0-13 0 0,33-5-25 0 0,2 3 0 0 0,0 4-1 0 0,0 4 1 0 0,1 4 0 0 0,0 4 0 0 0,0 4-1 0 0,0 4 1 0 0,0 4 0 0 0,-1 3 0 0 0,0 5 0 0 0,-1 3-1 0 0,12 9 26 0 0,-81-26 46 0 0,0 2 0 0 0,0 0 0 0 0,-1 1 0 0 0,1 1 0 0 0,-1 1 0 0 0,-1 0 0 0 0,0 2 0 0 0,0 0 0 0 0,0 0-1 0 0,-2 2 1 0 0,1 0 0 0 0,-1 1 0 0 0,-1 0 0 0 0,-1 1 0 0 0,0 1 0 0 0,0 0 0 0 0,-1 0 0 0 0,-1 2 0 0 0,-1-1-1 0 0,-1 1 1 0 0,0 1 0 0 0,-1 0 0 0 0,-1 0 0 0 0,0 0 0 0 0,-2 1 0 0 0,1 3-46 0 0,-3 21 45 0 0,-2 0 0 0 0,-2 1 1 0 0,-2-1-1 0 0,-2 0 0 0 0,-1 0 0 0 0,-3-1 0 0 0,-1 1 0 0 0,-2-2 1 0 0,-2 0-1 0 0,-2 0 0 0 0,-1-2 0 0 0,-2 0 0 0 0,-2-1 1 0 0,-1-1-1 0 0,-2-1 0 0 0,-2-1 0 0 0,-1-1 0 0 0,-15 13-45 0 0,20-25 62 0 0,-1 0 0 0 0,-1-2 0 0 0,-1 0-1 0 0,-1-2 1 0 0,0-1 0 0 0,-2-1 0 0 0,-6 3-62 0 0,72 1-887 0 0,13-6 983 0 0,0-2 0 0 0,1-3 1 0 0,0-1-1 0 0,0-3 1 0 0,1-3-1 0 0,49-3-96 0 0,40 4 96 0 0,173 9 357 0 0,-315-12-353 0 0,-57 3-1229 0 0,51-3 1441 0 0,3 0-3853 0 0,0 0-7130 0 0,3 0 6 0 0</inkml:trace>
  <inkml:trace contextRef="#ctx0" brushRef="#br0" timeOffset="3523.607">11493 6967 10466 0 0,'0'0'831'0'0,"0"0"-281"0"0,0 0-40 0 0,0 0-64 0 0,0 0-140 0 0,0 0-167 0 0,0 0-136 0 0,0 0-5 0 0,0 0 117 0 0,0 0 156 0 0,0 0 169 0 0,-4 4 97 0 0,-3 11-223 0 0,1 1-1 0 0,0-1 0 0 0,1 1 0 0 0,1 1 0 0 0,0-1 1 0 0,2 0-1 0 0,-1 1 0 0 0,2 0 0 0 0,0-1 0 0 0,2 1 1 0 0,-1 0-1 0 0,2 2-313 0 0,-2 2 140 0 0,28 1158 1799 0 0,-13-1059-1566 0 0,-43-177-12097 0 0,-56-9 7357 0 0,-41 18 5385 0 0,-9 45 5617 0 0,132 3-6535 0 0,-1 1 0 0 0,0-1 0 0 0,0 1-1 0 0,1 0 1 0 0,-1 0 0 0 0,0 1-1 0 0,1-1 1 0 0,-1 0 0 0 0,1 1 0 0 0,0-1-1 0 0,-1 1 1 0 0,1 0 0 0 0,0 0 0 0 0,0 0-1 0 0,0 0 1 0 0,0 0 0 0 0,0 1 0 0 0,1-1-1 0 0,-1 0 1 0 0,1 1 0 0 0,-1-1-1 0 0,1 1 1 0 0,0 0 0 0 0,0-1 0 0 0,0 1-1 0 0,0 0 1 0 0,1 0 0 0 0,-1-1 0 0 0,1 1-1 0 0,0 0 1 0 0,-1 0 0 0 0,1 0 0 0 0,1 0-1 0 0,-1 0 1 0 0,0-1 0 0 0,1 1 0 0 0,-1 0-1 0 0,1 0 1 0 0,0 0 0 0 0,0-1-1 0 0,0 1 1 0 0,0-1 0 0 0,0 1 0 0 0,1 0-1 0 0,-1-1 1 0 0,1 1-100 0 0,77 117 1736 0 0,-78-118-1706 0 0,24 27 305 0 0,2-1-1 0 0,0-1 1 0 0,2-1 0 0 0,1-2 0 0 0,0-1 0 0 0,2-1 0 0 0,1-2-1 0 0,1-1 1 0 0,0-1 0 0 0,1-2 0 0 0,1-2 0 0 0,32 9-335 0 0,-41-19-502 0 0,4-5-4120 0 0,-10 0-2665 0 0,-10 1-3059 0 0</inkml:trace>
  <inkml:trace contextRef="#ctx0" brushRef="#br0" timeOffset="4030.545">11763 8687 11546 0 0,'0'0'-222'0'0,"0"0"-44"0"0,0 0-76 0 0,0 0-32 0 0,0 0 47 0 0,0 0 47 0 0,0 0 76 0 0,17-29 108 0 0,82-142 332 0 0,-65 99 1868 0 0,-19-7 6275 0 0,-99 265-7263 0 0,77-172-1184 0 0,-12 28-198 0 0,-2-1 0 0 0,-2-1 1 0 0,-2-1-1 0 0,-1-1 1 0 0,-2-1-1 0 0,-11 9 266 0 0,39-46-143 0 0,-3 4-1285 0 0,1-1-3876 0 0,2-2-4164 0 0</inkml:trace>
  <inkml:trace contextRef="#ctx0" brushRef="#br0" timeOffset="-1940.334">5775 4106 22173 0 0,'0'0'217'0'0,"0"0"-466"0"0,0 0-267 0 0,0 0-265 0 0,0 0-7 0 0,0 0 251 0 0,0 0 287 0 0,0 0 326 0 0,0 0 149 0 0,0 0 7 0 0,0 0-14 0 0,18-2 0 0 0,143 2 709 0 0,-109 13-816 0 0,-1-3 1 0 0,1-2 0 0 0,1-2-1 0 0,-1-3 1 0 0,1-2 0 0 0,0-2 0 0 0,-1-3-1 0 0,1-2 1 0 0,-1-2 0 0 0,-1-2 0 0 0,0-3-1 0 0,0-2 1 0 0,-1-2 0 0 0,2-3-112 0 0,-25 9 82 0 0,-2-1 0 0 0,0-1 0 0 0,0-1 0 0 0,-1-1 0 0 0,-1-1-1 0 0,-1-1 1 0 0,0-1 0 0 0,-1-1 0 0 0,-1 0 0 0 0,-1-2 0 0 0,0-1 0 0 0,-2 0 0 0 0,-1-1 0 0 0,0-1 0 0 0,-2 0 0 0 0,-1-1 0 0 0,-1 0 0 0 0,-1-1 0 0 0,-1-1-1 0 0,-2 0 1 0 0,0 0 0 0 0,-2 0 0 0 0,0-3-82 0 0,-7 20 3 0 0,1 0 0 0 0,-1 0-1 0 0,0-1 1 0 0,-1 1 0 0 0,-1 1 0 0 0,1-1-1 0 0,-1 0 1 0 0,-1 0 0 0 0,0 1 0 0 0,0 0-1 0 0,-1 0 1 0 0,0 0 0 0 0,-1 1 0 0 0,0-1-1 0 0,0 1 1 0 0,-1 0 0 0 0,1 1-1 0 0,-2 0 1 0 0,1 0 0 0 0,-1 1 0 0 0,0-1-1 0 0,-1 2 1 0 0,1-1 0 0 0,-1 1 0 0 0,-1 0-3 0 0,-12-6-85 0 0,-1 0 0 0 0,-1 1 0 0 0,0 2 0 0 0,-1 0 1 0 0,1 2-1 0 0,-1 1 0 0 0,0 0 0 0 0,-1 2 0 0 0,-13 0 85 0 0,-3 5 16 0 0,0 1 0 0 0,1 1-1 0 0,-1 3 1 0 0,1 2-1 0 0,1 1 1 0 0,-1 2-1 0 0,2 2 1 0 0,0 1-1 0 0,1 2 1 0 0,0 2 0 0 0,2 1-1 0 0,0 2 1 0 0,1 2-1 0 0,2 1 1 0 0,0 1-1 0 0,2 2 1 0 0,1 1-1 0 0,1 2 1 0 0,1 1 0 0 0,2 0-1 0 0,2 2 1 0 0,1 1-1 0 0,1 1 1 0 0,-9 25-16 0 0,-18 50 33 0 0,5 2-1 0 0,4 3 1 0 0,6 0 0 0 0,5 3-1 0 0,6 0 1 0 0,4 1 0 0 0,6 1-1 0 0,5 0 1 0 0,5 1 0 0 0,6 21-33 0 0,1 2 22 0 0,6 1-1 0 0,6-2 1 0 0,7 0 0 0 0,6-1 0 0 0,6-2 0 0 0,6-1 0 0 0,54 120-22 0 0,-79-216 62 0 0,3 0-1 0 0,1-2 1 0 0,2-1 0 0 0,2 0-1 0 0,1-2 1 0 0,3-1 0 0 0,1-1-1 0 0,1-1 1 0 0,2-2 0 0 0,2-1-1 0 0,0-1 1 0 0,3-2 0 0 0,0-2-1 0 0,2-2 1 0 0,1-1 0 0 0,1-2-1 0 0,38 16-61 0 0,29-24 1286 0 0,-106-18-1312 0 0,0 0 0 0 0,0 0 0 0 0,-1 0 0 0 0,1 0 0 0 0,-1 0 1 0 0,1 0-1 0 0,-1 0 0 0 0,0-1 0 0 0,-1 1 0 0 0,1 0 0 0 0,0-1 0 0 0,-1 1 1 0 0,0-1-1 0 0,0 1 0 0 0,0-1 0 0 0,0 1 0 0 0,0 0 0 0 0,-1-1 0 0 0,0 1 1 0 0,1-1-1 0 0,-1 1 0 0 0,-1 0 0 0 0,1-1 26 0 0,1 3-433 0 0,-6-19-899 0 0,5 13-3015 0 0,1 1-5531 0 0,0 5-643 0 0</inkml:trace>
  <inkml:trace contextRef="#ctx0" brushRef="#br0" timeOffset="-1369.953">7948 4908 7138 0 0,'0'0'-590'0'0,"0"0"686"0"0,0 0 508 0 0,0 0 518 0 0,0 0 585 0 0,0 0 492 0 0,-27-2 291 0 0,-82-7-83 0 0,68 0 2633 0 0,44-1-2769 0 0,44-5-1952 0 0,-43 14-374 0 0,523-148-979 0 0,-378 120-391 0 0,-147 30 1390 0 0,-1 0 1 0 0,0 0-1 0 0,1 0 1 0 0,-1 0-1 0 0,0 0 1 0 0,0 0 0 0 0,0 0-1 0 0,0 1 1 0 0,0-1-1 0 0,0 0 1 0 0,-1 1-1 0 0,1-1 1 0 0,0 1-1 0 0,-1-1 1 0 0,1 1-1 0 0,-1-1 1 0 0,1 1-1 0 0,-1 0 1 0 0,0-1-1 0 0,0 1 1 0 0,0-1 0 0 0,0 1-1 0 0,0 0 1 0 0,0-1-1 0 0,0 1 1 0 0,0-1-1 0 0,0 1 1 0 0,-1-1-1 0 0,1 1 1 0 0,-1 0-1 0 0,1-1 1 0 0,-1 0-1 0 0,0 1 1 0 0,0-1-1 0 0,1 1 1 0 0,-1-1 0 0 0,0 0-1 0 0,0 1 1 0 0,0-1-1 0 0,0 0 1 0 0,-1 0-1 0 0,1 0 1 0 0,0 0-1 0 0,0 0 1 0 0,-1 0-1 0 0,1 0 1 0 0,0 0-1 0 0,-1-1 1 0 0,1 1-1 0 0,-1-1 1 0 0,1 1 0 0 0,-1-1-1 0 0,0 1 35 0 0,2-1 2 0 0,-488 456 525 0 0,430-406-512 0 0,42-38-41 0 0,0 1 0 0 0,1 0-1 0 0,0 1 1 0 0,1 1 0 0 0,0 0 0 0 0,2 1-1 0 0,0 1 1 0 0,1 0 0 0 0,-3 6 26 0 0,13-21 16 0 0,0 0 1 0 0,1-1-1 0 0,-1 1 0 0 0,1 0 1 0 0,0 0-1 0 0,-1-1 1 0 0,1 1-1 0 0,0 0 1 0 0,0 0-1 0 0,0 0 0 0 0,0-1 1 0 0,1 1-1 0 0,-1 0 1 0 0,0 0-1 0 0,1-1 0 0 0,-1 1 1 0 0,1 0-1 0 0,0 0 1 0 0,-1-1-1 0 0,1 1 0 0 0,0-1 1 0 0,0 1-1 0 0,0-1 1 0 0,0 1-1 0 0,0-1 1 0 0,1 0-1 0 0,-1 1 0 0 0,0-1 1 0 0,1 0-1 0 0,-1 0 1 0 0,1 0-1 0 0,-1 0 0 0 0,1 0 1 0 0,-1 0-1 0 0,1 0 1 0 0,0-1-1 0 0,-1 1 1 0 0,1-1-1 0 0,0 1 0 0 0,0-1 1 0 0,0 1-17 0 0,80 14 768 0 0,-75-14-741 0 0,329-10 963 0 0,-59-4-5649 0 0,-245 16-769 0 0,-11 2-5288 0 0</inkml:trace>
  <inkml:trace contextRef="#ctx0" brushRef="#br0" timeOffset="37518.152">885 6866 14867 0 0,'0'0'376'0'0,"0"0"-188"0"0,0 0-54 0 0,0 0-110 0 0,0 0-131 0 0,0 0-108 0 0,0 0-78 0 0,0 0 7 0 0,0 0 82 0 0,0 0 143 0 0,0 0 160 0 0,-4-1 139 0 0,-9-5 433 0 0,22 11 507 0 0,29 18-739 0 0,34 29-414 0 0,168 107 8 0 0,166 28 48 0 0,111 62-75 0 0,-74 53 310 0 0,-149-97-212 0 0,-123-82 1 0 0,5-7 0 0 0,5-7 0 0 0,45 11-105 0 0,-48-47 144 0 0,4-8 0 0 0,94 18-144 0 0,49 16 473 0 0,-172-36-438 0 0,-2 7 0 0 0,-4 6-1 0 0,-3 7 1 0 0,-4 6-1 0 0,32 32-34 0 0,-126-90-11 0 0,41 35 174 0 0,-3 4 0 0 0,-3 4-1 0 0,-4 3 1 0 0,9 17-163 0 0,-83-91 18 0 0,3 7-87 0 0,0-1 1 0 0,1-1-1 0 0,0 1 0 0 0,1-1 1 0 0,-1 0-1 0 0,2-1 0 0 0,-1 0 1 0 0,1 0-1 0 0,0-1 0 0 0,0 0 1 0 0,1 0-1 0 0,0-1 0 0 0,-1-1 1 0 0,2 1-1 0 0,-1-2 0 0 0,1 1 1 0 0,-1-1-1 0 0,1-1 0 0 0,0 0 1 0 0,0-1-1 0 0,0 0 0 0 0,0 0 1 0 0,0-1-1 0 0,0-1 0 0 0,0 0 0 0 0,0 0 1 0 0,0-1-1 0 0,6-2 69 0 0,16-9-3434 0 0,-6 2-3754 0 0,-18 8 213 0 0</inkml:trace>
  <inkml:trace contextRef="#ctx0" brushRef="#br0" timeOffset="38741.066">769 6951 4689 0 0,'0'0'822'0'0,"0"0"22"0"0,0 0 23 0 0,0 0 46 0 0,0 0-7 0 0,0 0-52 0 0,0 0-51 0 0,0 0-8 0 0,0 0-1 0 0,0 0-60 0 0,0 0-87 0 0,-10-24 1806 0 0,-2 23-2442 0 0,-1 0 0 0 0,1 1 0 0 0,0 1 0 0 0,-1 0 0 0 0,1 0 0 0 0,0 1 0 0 0,0 1 0 0 0,0 0 0 0 0,1 1 0 0 0,-1 0 0 0 0,1 0 0 0 0,-1 1 0 0 0,1 1 0 0 0,1 0 0 0 0,-1 1 0 0 0,1 0 0 0 0,0 0 0 0 0,1 1 0 0 0,0 0 0 0 0,0 1 0 0 0,-4 6-11 0 0,-18 9 89 0 0,-34 31 74 0 0,3 3 1 0 0,2 3 0 0 0,-32 43-164 0 0,-63 117 104 0 0,145-194-13 0 0,1 0 0 0 0,2 1 1 0 0,1 1-1 0 0,0-1 0 0 0,3 1 1 0 0,0 0-1 0 0,2 0 0 0 0,1 0 1 0 0,1 0-1 0 0,1 0 1 0 0,2 0-1 0 0,1-1 0 0 0,1 1 1 0 0,5 11-92 0 0,-6-25 213 0 0,0-1 1 0 0,1 0 0 0 0,0 1 0 0 0,1-2 0 0 0,1 1 0 0 0,0-1 0 0 0,1 0-1 0 0,0-1 1 0 0,1 0 0 0 0,1-1 0 0 0,3 3-214 0 0,-12-13-570 0 0,-2-1-710 0 0,-4 0-6769 0 0,3 0-2215 0 0</inkml:trace>
  <inkml:trace contextRef="#ctx0" brushRef="#br0" timeOffset="39859.935">17 8403 8154 0 0,'0'0'1877'0'0,"0"0"-2229"0"0,0 0-532 0 0,0 0 359 0 0,0 0 513 0 0,0 0 180 0 0,0 0 64 0 0,0 0 85 0 0,0 0 71 0 0,0 0 30 0 0,0 0 37 0 0,0 0-9 0 0,26 1 34 0 0,80 5 42 0 0,-98-6-396 0 0,0 1 1 0 0,0 0 0 0 0,0 0-1 0 0,0 1 1 0 0,0 0-1 0 0,0 1 1 0 0,-1-1 0 0 0,1 1-1 0 0,-1 1 1 0 0,0-1-1 0 0,0 1 1 0 0,0 1 0 0 0,0-1-1 0 0,-1 1 1 0 0,1 0-127 0 0,14 11 116 0 0,211 191 379 0 0,109 102-119 0 0,-299-267-343 0 0,223 261 154 0 0,-221-236-117 0 0,4-1-1 0 0,2-2 1 0 0,2-3 0 0 0,4-2-1 0 0,2-2 1 0 0,2-3 0 0 0,3-3-1 0 0,10 3-69 0 0,65 30 1010 0 0,4-7 0 0 0,3-6 0 0 0,108 35-1010 0 0,313 99 700 0 0,-189-71-394 0 0,-232-82-279 0 0,3-3 59 0 0,-2 7 0 0 0,-3 6 0 0 0,-3 7 0 0 0,126 82-86 0 0,-173-86 20 0 0,499 312 376 0 0,-494-323-322 0 0,-3 4 0 0 0,-3 4 0 0 0,17 20-74 0 0,-73-58 152 0 0,1-1 0 0 0,0-2 0 0 0,2-2 0 0 0,0-1 1 0 0,1-2-1 0 0,1-2 0 0 0,0-2 0 0 0,1-1 0 0 0,21 1-152 0 0,149 58 738 0 0,-208-69-487 0 0,-6-6-3595 0 0,-6-12-7380 0 0,7 10 2042 0 0</inkml:trace>
  <inkml:trace contextRef="#ctx0" brushRef="#br0" timeOffset="40822.418">6380 9906 3737 0 0,'0'0'1944'0'0,"0"0"-1301"0"0,0 0-307 0 0,0 0-96 0 0,0 0-102 0 0,0 0 18 0 0,0 0 145 0 0,0 0 255 0 0,0 0 279 0 0,0 0 197 0 0,0 0 27 0 0,0 0-123 0 0,0 0-144 0 0,-13-2-106 0 0,-39-5-66 0 0,49 8-529 0 0,0 0 1 0 0,0-1-1 0 0,0 1 1 0 0,0 0-1 0 0,0 0 1 0 0,0 0-1 0 0,1 1 1 0 0,-1-1-1 0 0,0 1 1 0 0,1 0-1 0 0,-1-1 1 0 0,1 1-1 0 0,-1 0 1 0 0,1 1-1 0 0,0-1 1 0 0,0 0-1 0 0,0 0 1 0 0,0 1-1 0 0,1 0 1 0 0,-1-1-1 0 0,0 1 1 0 0,1 0-1 0 0,-1 2-91 0 0,-5 6 175 0 0,-54 87-178 0 0,4 4-1 0 0,4 1 1 0 0,6 3 0 0 0,3 2-1 0 0,6 2 1 0 0,-19 91 3 0 0,48-173 4 0 0,-13 40-51 0 0,4 0 0 0 0,2 1 0 0 0,3 1 0 0 0,4 0 0 0 0,2 0 0 0 0,4 1 0 0 0,2-1 0 0 0,6 24 47 0 0,6-43 128 0 0,2 0-1 0 0,2-1 1 0 0,3-1-1 0 0,2 0 1 0 0,1-1-1 0 0,3-1 1 0 0,2-2-1 0 0,2 0 1 0 0,2-2-1 0 0,14 15-127 0 0,-40-50 102 0 0,1 1 0 0 0,0-1 0 0 0,1 1 0 0 0,-1-1 0 0 0,2-1 0 0 0,-1 1 0 0 0,1-1 0 0 0,0 0 0 0 0,0-1 0 0 0,1 0 0 0 0,0 0 1 0 0,0 0-1 0 0,1-1 0 0 0,-1-1 0 0 0,1 1 0 0 0,0-1 0 0 0,0-1 0 0 0,1 0 0 0 0,-1 0 0 0 0,1 0 0 0 0,-1-2 0 0 0,1 1 0 0 0,0-1 0 0 0,0 0 0 0 0,0-1 0 0 0,-1 0 0 0 0,1-1 0 0 0,0 0 0 0 0,0-1 0 0 0,-1 0 0 0 0,3-1-102 0 0,33-27 259 0 0,-2-2 0 0 0,-1-2-1 0 0,-2-2 1 0 0,-1-2 0 0 0,-2-1 0 0 0,31-44-259 0 0,5-1 108 0 0,-49 60-89 0 0,-1-1 0 0 0,-2-1 0 0 0,0-1 0 0 0,-2 0 0 0 0,0-2 0 0 0,-3 0 1 0 0,0-1-1 0 0,-2-1 0 0 0,-1 0 0 0 0,-1-1 0 0 0,-2 0 0 0 0,-1-1 0 0 0,-2 0 0 0 0,-1 0 0 0 0,-1-9-19 0 0,-8-31 36 0 0,-3 1-1 0 0,-3-1 0 0 0,-3 1 0 0 0,-4 1 0 0 0,-2 1 0 0 0,-4 0 0 0 0,-3 2 0 0 0,-2 0 0 0 0,-11-12-35 0 0,24 43 35 0 0,-1 0-1 0 0,-2 1 1 0 0,-2 1-1 0 0,-1 1 1 0 0,-2 1-1 0 0,-1 1 0 0 0,-1 1 1 0 0,-2 1-1 0 0,-1 1 1 0 0,-1 1-1 0 0,-2 2 0 0 0,0 0 1 0 0,-2 3-1 0 0,-1 0 1 0 0,-4 0-35 0 0,31 20-52 0 0,0 0 0 0 0,0 1 0 0 0,-1 0 0 0 0,1 0 1 0 0,-1 0-1 0 0,0 1 0 0 0,1 0 0 0 0,-1 0 1 0 0,0 1-1 0 0,0 0 0 0 0,1 0 0 0 0,-1 1 0 0 0,0-1 1 0 0,1 2-1 0 0,-1-1 0 0 0,0 1 0 0 0,1-1 1 0 0,0 2-1 0 0,-1-1 0 0 0,1 1 0 0 0,0 0 0 0 0,0 0 1 0 0,0 1-1 0 0,1 0 0 0 0,-4 2 52 0 0,-77 79-8127 0 0,68-62-2438 0 0</inkml:trace>
  <inkml:trace contextRef="#ctx0" brushRef="#br0" timeOffset="43894.512">6352 10359 7730 0 0,'0'0'1061'0'0,"0"0"-103"0"0,0 0-321 0 0,0 0-350 0 0,0 0-199 0 0,0 0-15 0 0,0 0 127 0 0,0 0 192 0 0,0 0 219 0 0,0 0 156 0 0,0 0 68 0 0,5-4 13 0 0,-5 3-813 0 0,1-1 0 0 0,0 1 0 0 0,-1-1 0 0 0,1 1 0 0 0,0-1 0 0 0,0 1 0 0 0,-1 0 0 0 0,1 0 0 0 0,0-1 0 0 0,0 1 0 0 0,1 0 0 0 0,-1 0 0 0 0,0 0 0 0 0,0 0 1 0 0,0 0-1 0 0,1 0 0 0 0,-1 0 0 0 0,1 0 0 0 0,-1 1 0 0 0,0-1 0 0 0,1 1 0 0 0,-1-1 0 0 0,1 1 0 0 0,0-1 0 0 0,-1 1 0 0 0,1 0 0 0 0,-1 0 0 0 0,1-1 0 0 0,-1 1 0 0 0,1 0 0 0 0,0 1 0 0 0,-1-1 0 0 0,1 0 0 0 0,-1 0 0 0 0,1 1 0 0 0,-1-1 0 0 0,1 1 0 0 0,-1-1 0 0 0,1 1 0 0 0,-1 0 0 0 0,1-1 0 0 0,-1 1 0 0 0,0 0 0 0 0,1 0 0 0 0,-1 0 0 0 0,0 0 0 0 0,0 0 0 0 0,0 0 0 0 0,0 1 1 0 0,0-1-1 0 0,0 0 0 0 0,0 1 0 0 0,0-1 0 0 0,0 0 0 0 0,-1 1 0 0 0,1-1 0 0 0,0 1 0 0 0,-1-1 0 0 0,1 1 0 0 0,-1-1 0 0 0,0 1 0 0 0,0-1 0 0 0,1 1 0 0 0,-1 1-35 0 0,-87 161-68 0 0,68-136 13 0 0,-286 324 143 0 0,304-351-100 0 0,-1 0 1 0 0,1 0-1 0 0,0 0 0 0 0,-1 0 0 0 0,1 1 1 0 0,0-1-1 0 0,0 0 0 0 0,0 1 0 0 0,0-1 0 0 0,0 1 1 0 0,0-1-1 0 0,1 1 0 0 0,-1-1 0 0 0,0 1 0 0 0,1-1 1 0 0,-1 1-1 0 0,1 0 0 0 0,0-1 0 0 0,-1 1 1 0 0,1 0-1 0 0,0 0 0 0 0,0-1 0 0 0,0 1 0 0 0,0 0 1 0 0,0-1-1 0 0,1 1 0 0 0,-1 0 0 0 0,0-1 0 0 0,1 1 1 0 0,-1 0-1 0 0,1-1 0 0 0,0 1 0 0 0,-1-1 0 0 0,1 1 1 0 0,0-1-1 0 0,0 1 0 0 0,0-1 0 0 0,0 0 1 0 0,0 1-1 0 0,1-1 0 0 0,-1 0 0 0 0,0 0 0 0 0,0 0 1 0 0,1 0-1 0 0,-1 0 0 0 0,1 0 0 0 0,-1 0 0 0 0,1 0 1 0 0,-1-1-1 0 0,1 1 0 0 0,0 0 0 0 0,-1-1 1 0 0,1 0-1 0 0,0 1 0 0 0,-1-1 0 0 0,1 0 0 0 0,0 0 1 0 0,-1 0-1 0 0,1 0 0 0 0,0 0 0 0 0,0 0 0 0 0,-1 0 12 0 0,26-3-173 0 0,0-1-1 0 0,0-1 0 0 0,0-1 1 0 0,-1-2-1 0 0,0 0 1 0 0,-1-2-1 0 0,0-1 0 0 0,-1-1 1 0 0,0-1-1 0 0,16-11 174 0 0,15-6-341 0 0,129-79 2540 0 0,-184 109-1834 0 0,0 0-46 0 0,0 0-72 0 0,0 0-106 0 0,-27 26 146 0 0,-185 223-79 0 0,5 37-247 0 0,205-285 18 0 0,1 0 0 0 0,0 0 0 0 0,0 0 0 0 0,0 0 0 0 0,0 0 0 0 0,0 0 0 0 0,0 0 0 0 0,0 1 0 0 0,0-1 0 0 0,1 0 0 0 0,-1 0 0 0 0,0 1 0 0 0,1-1-1 0 0,-1 0 1 0 0,1 1 0 0 0,0-1 0 0 0,-1 1 0 0 0,1-1 0 0 0,0 1 0 0 0,0-1 0 0 0,0 1 0 0 0,0-1 0 0 0,0 0 0 0 0,0 1 0 0 0,0-1 0 0 0,0 1 0 0 0,0-1 0 0 0,1 1 0 0 0,-1-1 0 0 0,1 0 0 0 0,-1 1 0 0 0,1-1 0 0 0,0 0 0 0 0,-1 1 0 0 0,1-1 0 0 0,0 0-1 0 0,0 0 1 0 0,0 0 0 0 0,0 1 0 0 0,0-1 0 0 0,0 0 0 0 0,0 0 0 0 0,0-1 0 0 0,0 1 0 0 0,1 0 0 0 0,-1 0 0 0 0,0-1 0 0 0,0 1 0 0 0,1 0 0 0 0,-1-1 0 0 0,1 1 0 0 0,-1-1 0 0 0,0 0 0 0 0,2 1 21 0 0,82-18-440 0 0,178-153-3019 0 0,15-6 5100 0 0,-279 176-1595 0 0,1 1 0 0 0,0-1-1 0 0,-1 0 1 0 0,1 1 0 0 0,0-1-1 0 0,-1 1 1 0 0,1-1 0 0 0,0 0 0 0 0,0 1-1 0 0,0-1 1 0 0,0 1 0 0 0,-1-1 0 0 0,1 1-1 0 0,0-1 1 0 0,0 1 0 0 0,0-1 0 0 0,0 1-1 0 0,0-1 1 0 0,0 0 0 0 0,0 1 0 0 0,0-1-1 0 0,0 1 1 0 0,0-1 0 0 0,0 1 0 0 0,1-1-1 0 0,-1 1 1 0 0,0-1 0 0 0,0 1-1 0 0,0-1 1 0 0,1 0 0 0 0,-1 1 0 0 0,0-1-1 0 0,0 1 1 0 0,1-1 0 0 0,-1 0 0 0 0,0 1-1 0 0,1-1 1 0 0,-1 0 0 0 0,0 1 0 0 0,1-1-1 0 0,-1 0 1 0 0,1 0 0 0 0,-1 1 0 0 0,0-1-1 0 0,1 0 1 0 0,-1 0 0 0 0,1 0 0 0 0,-1 0-1 0 0,1 1 1 0 0,-1-1 0 0 0,1 0-1 0 0,-1 0 1 0 0,1 0 0 0 0,-1 0 0 0 0,0 0-1 0 0,1 0 1 0 0,-1 0 0 0 0,1 0 0 0 0,-1 0-1 0 0,1-1 1 0 0,-1 1 0 0 0,1 0 0 0 0,-1 0-1 0 0,1 0 1 0 0,-1 0 0 0 0,1-1-46 0 0,-26 53 649 0 0,18-37-460 0 0,-52 98-12 0 0,-4-4 0 0 0,-5-2 0 0 0,-4-3 0 0 0,-5-4 0 0 0,-35 31-177 0 0,161-134-3379 0 0,-1-22-3844 0 0,-31 15-1136 0 0</inkml:trace>
  <inkml:trace contextRef="#ctx0" brushRef="#br0" timeOffset="44830.04">6677 11636 3049 0 0,'0'0'-15'0'0,"0"0"6"0"0,0 0 5 0 0,0 0 17 0 0,0 0 11 0 0,0 0 15 0 0,0 0 65 0 0,0 0 181 0 0,0 0 270 0 0,0 0 333 0 0,0 0 346 0 0,-4-7 211 0 0,-17-29 1070 0 0,1 15 6851 0 0,20 21-8568 0 0,0 0-175 0 0,0 0-176 0 0,0 0-147 0 0,0 0-115 0 0,0 0-76 0 0,26 14-322 0 0,269 168 633 0 0,-143-102-394 0 0,-93-52-84 0 0,-2 2-1 0 0,0 3 1 0 0,-2 2 0 0 0,-2 3 0 0 0,13 13 58 0 0,-51-37-67 0 0,0 0 1 0 0,-1 1-1 0 0,0 0 1 0 0,-1 1-1 0 0,-1 1 1 0 0,-1 0-1 0 0,0 0 1 0 0,-2 1-1 0 0,1 0 1 0 0,-2 1-1 0 0,-1 0 1 0 0,0 1-1 0 0,-1 3 67 0 0,2-7-75 0 0,-8-16-3572 0 0,-7-8-6682 0 0,4 4 3352 0 0</inkml:trace>
  <inkml:trace contextRef="#ctx0" brushRef="#br0" timeOffset="45260.132">8254 12224 7017 0 0,'0'0'917'0'0,"0"0"-250"0"0,0 0-301 0 0,0 0 124 0 0,0 0 245 0 0,0 0 167 0 0,0 0 139 0 0,0 0-95 0 0,0 0-116 0 0,0 0-125 0 0,0 0-138 0 0,0 0-95 0 0,2 28-112 0 0,6 90-100 0 0,-40 36 306 0 0,-10-33-323 0 0,-5-2 0 0 0,-5-3 0 0 0,-5-1 0 0 0,-6-2-243 0 0,37-58-1875 0 0,31-55-1881 0 0,12-14 601 0 0,8-19-3462 0 0,-16 18 4207 0 0</inkml:trace>
  <inkml:trace contextRef="#ctx0" brushRef="#br0" timeOffset="45565.621">8340 12303 15787 0 0,'0'0'2390'0'0,"0"0"-1799"0"0,0 0-715 0 0,0 0-213 0 0,0 0 19 0 0,0 0 179 0 0,0 0 197 0 0,0 0 86 0 0,0 0 83 0 0,0 0 62 0 0,0 0 22 0 0,0 0-14 0 0,0 0 12 0 0,19 28 10 0 0,60 88 4 0 0,-8 57 572 0 0,-37-83-787 0 0,-12-27 117 0 0,2 0-1 0 0,4-1 1 0 0,1-2-1 0 0,4-1 0 0 0,2-1 1 0 0,23 27-225 0 0,-72-96-5503 0 0,-6-7-3568 0 0,11 11 1168 0 0</inkml:trace>
  <inkml:trace contextRef="#ctx0" brushRef="#br0" timeOffset="45813.572">8226 12948 12771 0 0,'0'0'3990'0'0,"0"0"-1908"0"0,0 0-982 0 0,0 0-588 0 0,0 0-295 0 0,0 0-57 0 0,0 0 36 0 0,0 0 114 0 0,0 0 73 0 0,0 0-9 0 0,0 0-28 0 0,0 0-23 0 0,30-4-10 0 0,182-15 496 0 0,-211 19-820 0 0,142 12 131 0 0,-90 11-3236 0 0,-47-14-313 0 0,-5-1-4128 0 0,-1-5-2336 0 0</inkml:trace>
  <inkml:trace contextRef="#ctx0" brushRef="#br0" timeOffset="47226.948">1747 6501 5217 0 0,'0'0'1394'0'0,"0"0"374"0"0,0 0 271 0 0,0 0-24 0 0,0 0-212 0 0,0 0-238 0 0,0 0-236 0 0,0 0-162 0 0,0 0-128 0 0,0 0-157 0 0,0 0-157 0 0,-7-11-131 0 0,-18-37-125 0 0,19 36-128 0 0,6 12-109 0 0,0 0-103 0 0,0 0-104 0 0,0 0-98 0 0,0 0-106 0 0,47 43-941 0 0,9-1 1281 0 0,2-1 1 0 0,2-4 0 0 0,2-2-1 0 0,1-3 1 0 0,40 14-162 0 0,-79-35 25 0 0,721 314 577 0 0,43 16 534 0 0,-675-298-960 0 0,-3 5 1 0 0,-2 4 0 0 0,-3 6 0 0 0,80 57-177 0 0,-223-135-4882 0 0,6 6-4816 0 0,21 10-361 0 0</inkml:trace>
  <inkml:trace contextRef="#ctx0" brushRef="#br0" timeOffset="48044.011">5154 7471 6321 0 0,'0'0'5731'0'0,"0"0"-3989"0"0,0 0-1285 0 0,0 0-409 0 0,0 0-369 0 0,0 0-290 0 0,0 0-239 0 0,0 0 166 0 0,0 0 333 0 0,0 0 437 0 0,0 0 443 0 0,0 0 89 0 0,0 0-3 0 0,-10 12-9 0 0,-35 38-7 0 0,-2 72 1659 0 0,41-89-1983 0 0,-12 39-109 0 0,-3-1 0 0 0,-3-1 0 0 0,-3 0 0 0 0,-31 55-166 0 0,8-55 529 0 0,104-67-509 0 0,-33-1 176 0 0,-1 0-1 0 0,1 1 0 0 0,-1 2 1 0 0,0 0-1 0 0,0 1 0 0 0,-1 1 0 0 0,0 0 1 0 0,0 2-1 0 0,6 3-195 0 0,54 23 537 0 0,12-20 1691 0 0,-88-36 1590 0 0,-3 16-5212 0 0,-1 3-4340 0 0,1 4-6100 0 0,0 3 4174 0 0</inkml:trace>
  <inkml:trace contextRef="#ctx0" brushRef="#br0" timeOffset="50381.334">4890 8195 2841 0 0,'0'0'408'0'0,"0"0"-288"0"0,0 0-70 0 0,0 0 18 0 0,0 0 38 0 0,0 0 58 0 0,0 0 119 0 0,0 0 187 0 0,0 0 258 0 0,0 0 253 0 0,0 0 152 0 0,0 0 39 0 0,0 0-74 0 0,-8-4-150 0 0,-26-13-145 0 0,10 3 1993 0 0,-13 3-2429 0 0,0 14-1554 0 0,-25-6 4262 0 0,-23 11-1682 0 0,102-12 3053 0 0,22 6-4122 0 0,-7 0-303 0 0,-4-8 30 0 0,0-1 1 0 0,-1-2 0 0 0,-1 0 0 0 0,1-2 0 0 0,-1-1 0 0 0,-1-1 0 0 0,0 0-1 0 0,-1-3 1 0 0,-1 0 0 0 0,0-1 0 0 0,-1-1 0 0 0,-1-1 0 0 0,-1-1 0 0 0,5-7-52 0 0,51-40-100 0 0,-65 58 117 0 0,-1-1-1 0 0,-1 0 1 0 0,1 0-1 0 0,-2-1 1 0 0,1 0-1 0 0,-2 0 1 0 0,1-1-1 0 0,-2 0 1 0 0,1-1-1 0 0,-2 0 0 0 0,0 0 1 0 0,0 0-1 0 0,-1 0 1 0 0,-1-1-1 0 0,0 1 1 0 0,-1-1-1 0 0,0 0 1 0 0,-1 0-1 0 0,-1 1 1 0 0,0-5-17 0 0,0 13-22 0 0,-1-1 1 0 0,0 1 0 0 0,1-1 0 0 0,-1 1 0 0 0,-1 0-1 0 0,1 0 1 0 0,-1 0 0 0 0,0 0 0 0 0,0 0 0 0 0,-1 0-1 0 0,1 0 1 0 0,-1 1 0 0 0,0-1 0 0 0,-1 1 0 0 0,1 0-1 0 0,-1 0 1 0 0,1 0 0 0 0,-1 0 0 0 0,0 1 0 0 0,-3-2 21 0 0,6 3-43 0 0,-1 0 1 0 0,1 1 0 0 0,-1-1-1 0 0,1 1 1 0 0,-1 0-1 0 0,0-1 1 0 0,0 1 0 0 0,0 0-1 0 0,0 0 1 0 0,0 0 0 0 0,0 0-1 0 0,0 0 1 0 0,0 1 0 0 0,0-1-1 0 0,0 0 1 0 0,0 1 0 0 0,0 0-1 0 0,-1-1 1 0 0,1 1-1 0 0,0 0 1 0 0,0 0 0 0 0,0 1-1 0 0,-1-1 1 0 0,1 0 0 0 0,0 1-1 0 0,0-1 1 0 0,0 1 0 0 0,0-1-1 0 0,0 1 1 0 0,0 0 0 0 0,0 0-1 0 0,0 0 1 0 0,0 0-1 0 0,0 1 1 0 0,0-1 0 0 0,1 0-1 0 0,-1 1 1 0 0,0-1 0 0 0,1 1-1 0 0,-1 0 1 0 0,1-1 0 0 0,-1 2 42 0 0,-15 20 40 0 0,1 0 0 0 0,2 1 1 0 0,0 1-1 0 0,1 0 0 0 0,2 1 1 0 0,0 0-1 0 0,2 1 0 0 0,-4 20-40 0 0,-4 13 148 0 0,3 0 0 0 0,3 1 0 0 0,2 1 0 0 0,3 0 0 0 0,2 36-148 0 0,4-90 56 0 0,0-1 0 0 0,1 1 0 0 0,0-1-1 0 0,0 1 1 0 0,1-1 0 0 0,0 0 0 0 0,0 0-1 0 0,1 0 1 0 0,0 0 0 0 0,0 0-1 0 0,0 0 1 0 0,1-1 0 0 0,0 1 0 0 0,1-1-1 0 0,-1 0 1 0 0,1 0 0 0 0,0-1-1 0 0,1 1 1 0 0,-1-1 0 0 0,1-1 0 0 0,0 1-1 0 0,0-1 1 0 0,1 0 0 0 0,-1 0-1 0 0,1 0 1 0 0,0-1 0 0 0,0 0 0 0 0,0-1-1 0 0,0 0 1 0 0,1 0 0 0 0,-1 0 0 0 0,5 0-56 0 0,7-2 80 0 0,-1 0 1 0 0,1-1 0 0 0,-1-1-1 0 0,1-1 1 0 0,-1 0 0 0 0,0-1 0 0 0,0-1-1 0 0,0-1 1 0 0,-1-1 0 0 0,0 0 0 0 0,3-3-81 0 0,-20 10-1203 0 0,5-5 2975 0 0,-4 4-6930 0 0,-1 0-6229 0 0,1 1 2268 0 0</inkml:trace>
  <inkml:trace contextRef="#ctx0" brushRef="#br0" timeOffset="51318.17">5642 8402 7658 0 0,'0'0'1960'0'0,"0"0"-421"0"0,0 0-160 0 0,0 0-187 0 0,0 0-229 0 0,0 0-173 0 0,0 0-181 0 0,0 0-98 0 0,0 0 10 0 0,0 0 35 0 0,0 0 31 0 0,0 0 51 0 0,0 0-18 0 0,-7-8-57 0 0,-22-22-93 0 0,72 68-35 0 0,2-1-1 0 0,2-2 1 0 0,1-2 0 0 0,49 24-435 0 0,168 124 172 0 0,-257-174-165 0 0,1 0 0 0 0,-2 1-1 0 0,1-1 1 0 0,-1 2-1 0 0,0-1 1 0 0,0 1 0 0 0,-1 0-1 0 0,-1 1 1 0 0,1-1-1 0 0,-1 1 1 0 0,-1 0-1 0 0,0 0 1 0 0,-1 1 0 0 0,0-1-1 0 0,0 1 1 0 0,0 3-7 0 0,18-32-2358 0 0,-15 10 863 0 0,3-5-2086 0 0,-4 4-2599 0 0,-4 4-2779 0 0</inkml:trace>
  <inkml:trace contextRef="#ctx0" brushRef="#br0" timeOffset="51671.63">6308 8642 22189 0 0,'0'0'448'0'0,"0"0"-384"0"0,0 0-474 0 0,0 0-151 0 0,0 0 73 0 0,0 0 213 0 0,0 0 239 0 0,0 0 53 0 0,0 0 33 0 0,0 0 17 0 0,0 0 22 0 0,0 0 26 0 0,17 17 13 0 0,79 81 226 0 0,111 75-215 0 0,-205-171-127 0 0,-1 0 0 0 0,0 0 0 0 0,0 1 0 0 0,1-1 0 0 0,-1 0 0 0 0,-1 0-1 0 0,1 1 1 0 0,0-1 0 0 0,-1 0 0 0 0,1 1 0 0 0,-1-1 0 0 0,0 1 0 0 0,1-1 0 0 0,-1 1 0 0 0,-1-1 0 0 0,1 1 0 0 0,0-1 0 0 0,0 0 0 0 0,-1 1-1 0 0,0-1 1 0 0,1 1 0 0 0,-1-1 0 0 0,0 0 0 0 0,0 0 0 0 0,0 1 0 0 0,0-1 0 0 0,-1 0 0 0 0,1 0 0 0 0,0 0 0 0 0,-1 0 0 0 0,0-1 0 0 0,1 1-1 0 0,-1 0 1 0 0,0 0 0 0 0,0-1 0 0 0,0 0 0 0 0,0 1 0 0 0,-1-1-12 0 0,-88 53 317 0 0,80-49-311 0 0,-213 77-1031 0 0,224-82 874 0 0,-8 4-1529 0 0,4 0-4347 0 0,1-1-4835 0 0</inkml:trace>
  <inkml:trace contextRef="#ctx0" brushRef="#br0" timeOffset="52830.488">1491 6567 5929 0 0,'0'0'1307'0'0,"0"0"-72"0"0,0 0 4 0 0,0 0-132 0 0,0 0-168 0 0,0 0-76 0 0,0 0-75 0 0,0 0-41 0 0,0 0-70 0 0,0 0-151 0 0,0 0-170 0 0,0-11-123 0 0,0-31-168 0 0,6 70-8 0 0,0-1 0 0 0,1 1 0 0 0,2-2 0 0 0,1 1 0 0 0,1-2 0 0 0,1 1 0 0 0,1-1 0 0 0,1-1 0 0 0,1 0 0 0 0,6 4-57 0 0,139 173 204 0 0,-234-337 2075 0 0,15 26-2720 0 0,16 41 403 0 0,21 36 428 0 0,1-1-1 0 0,2 0 1 0 0,1-1 0 0 0,2-1-1 0 0,2-1 1 0 0,0-4-390 0 0,15 37 42 0 0,1 0 0 0 0,-1 1-1 0 0,1-1 1 0 0,0 1 0 0 0,0-1 0 0 0,1 1-1 0 0,-1-1 1 0 0,1 1 0 0 0,-1 0 0 0 0,1 0-1 0 0,0 0 1 0 0,0 1 0 0 0,0-1 0 0 0,1 1-1 0 0,-1 0 1 0 0,1-1 0 0 0,-1 2 0 0 0,1-1-1 0 0,0 0 1 0 0,0 1 0 0 0,-1-1 0 0 0,1 1-1 0 0,0 0 1 0 0,0 1 0 0 0,0-1 0 0 0,1 1-1 0 0,-1-1 1 0 0,0 1 0 0 0,0 0 0 0 0,0 1-1 0 0,0-1 1 0 0,0 1 0 0 0,0 0 0 0 0,0 0-1 0 0,2 0-41 0 0,17-2 90 0 0,378-90-87 0 0,-427 108-2 0 0,2 1 1 0 0,0 1 0 0 0,2 1-1 0 0,0 2 1 0 0,1 0 0 0 0,1 1-1 0 0,1 0 1 0 0,1 2-1 0 0,0 3-1 0 0,7-13-168 0 0,1 2-1 0 0,0-1 1 0 0,1 1-1 0 0,1 0 0 0 0,0 1 1 0 0,1 0-1 0 0,2 0 0 0 0,-1 1 1 0 0,2 0-1 0 0,1-1 0 0 0,0 1 1 0 0,1 1-1 0 0,1 12 169 0 0,3-22-2617 0 0,0-4-2001 0 0,0-1-5837 0 0</inkml:trace>
  <inkml:trace contextRef="#ctx0" brushRef="#br1" timeOffset="200504.498">6355 1443 3745 0 0,'0'0'3518'0'0,"0"0"-3378"0"0,0 0-727 0 0,0 0 143 0 0,0 0 205 0 0,0 0 398 0 0,0 0 402 0 0,0 0 364 0 0,0 0 319 0 0,0 0 214 0 0,0 0 70 0 0,7-9-108 0 0,18-24-265 0 0,-19 25-349 0 0,-15 320 1862 0 0,-41 240-2668 0 0,27-309 311 0 0,-44-280-475 0 0,-133-165 1359 0 0,213 224-3658 0 0,9 28 3442 0 0,-8-18-746 0 0,153 317 1273 0 0,-151-351 2468 0 0,15-45-3730 0 0,-27 39-12 0 0,125-189-24 0 0,-18 30-1105 0 0,-46 52-2478 0 0,-52 85-52 0 0,-7 10-2412 0 0,-3 7-4775 0 0</inkml:trace>
  <inkml:trace contextRef="#ctx0" brushRef="#br1" timeOffset="201425.918">5930 482 3273 0 0,'0'0'96'0'0,"0"0"77"0"0,0 0 218 0 0,0 0 197 0 0,0 0 237 0 0,0 0 289 0 0,0 0 300 0 0,-6-27 270 0 0,-22-123 1869 0 0,22 126-450 0 0,2 33-3203 0 0,4 191 710 0 0,9 0 0 0 0,10 10-610 0 0,-13-104 822 0 0,-30-120 1361 0 0,11-6-2282 0 0,1-1 1 0 0,1-1-1 0 0,1 1 0 0 0,0-2 1 0 0,2 1-1 0 0,1-1 0 0 0,1-1 1 0 0,0 1-1 0 0,2-1 0 0 0,1 0 0 0 0,1 0 1 0 0,1-5 98 0 0,-5 5-23 0 0,2 1 1 0 0,1-1-1 0 0,1 0 0 0 0,1 0 1 0 0,1 0-1 0 0,1 0 0 0 0,1 0 1 0 0,1 0-1 0 0,1 0 1 0 0,1 1-1 0 0,2 0 0 0 0,0 0 1 0 0,1 0-1 0 0,1 1 1 0 0,1 0-1 0 0,1 1 0 0 0,1 0 1 0 0,1 1-1 0 0,1 0 1 0 0,1 1-1 0 0,0 0 0 0 0,1 2 1 0 0,8-7 22 0 0,-3 10 10 0 0,0 2 1 0 0,1 0 0 0 0,0 1 0 0 0,1 1-1 0 0,0 2 1 0 0,1 0 0 0 0,0 1 0 0 0,0 1-1 0 0,0 2 1 0 0,1 0 0 0 0,-1 2 0 0 0,1 0-1 0 0,0 2 1 0 0,0 1 0 0 0,15 2-11 0 0,-34-2 7 0 0,-1 0-1 0 0,1-1 1 0 0,-1 2-1 0 0,0-1 1 0 0,1 1 0 0 0,-1-1-1 0 0,0 1 1 0 0,0 1-1 0 0,0-1 1 0 0,0 1 0 0 0,-1 0-1 0 0,1 0 1 0 0,-1 0 0 0 0,0 1-1 0 0,1 0 1 0 0,-2-1-1 0 0,1 1 1 0 0,0 1 0 0 0,-1-1-1 0 0,0 0 1 0 0,0 1-1 0 0,0 0 1 0 0,0 0 0 0 0,-1 0-1 0 0,0 0 1 0 0,0 0-1 0 0,0 0 1 0 0,-1 0 0 0 0,1 1-1 0 0,-1-1 1 0 0,-1 1-1 0 0,1-1 1 0 0,-1 1 0 0 0,0-1-1 0 0,0 1 1 0 0,0-1-1 0 0,-1 1 1 0 0,0-1 0 0 0,0 0-1 0 0,-1 1 1 0 0,1-1 0 0 0,-1 0-1 0 0,0 0 1 0 0,-3 5-7 0 0,-15 24 126 0 0,-2-1 0 0 0,-2-1-1 0 0,-1-1 1 0 0,-1-2 0 0 0,-2 0 0 0 0,0-2 0 0 0,-2-1 0 0 0,-13 8-126 0 0,-111 109 38 0 0,150-139-64 0 0,0-1-1 0 0,1 1 0 0 0,0-1 0 0 0,-1 1 1 0 0,2 0-1 0 0,-1 0 0 0 0,0 1 1 0 0,1-1-1 0 0,-1 1 0 0 0,1-1 1 0 0,1 1-1 0 0,-1-1 0 0 0,1 1 0 0 0,-1 0 1 0 0,1 0-1 0 0,1 0 0 0 0,-1 0 1 0 0,1 0-1 0 0,0 0 0 0 0,0 0 1 0 0,0 0-1 0 0,0 0 0 0 0,1 0 0 0 0,0 0 1 0 0,0 0-1 0 0,1-1 0 0 0,-1 1 1 0 0,1 0-1 0 0,0-1 0 0 0,0 1 0 0 0,1-1 1 0 0,-1 0-1 0 0,1 1 0 0 0,0-1 1 0 0,0 0-1 0 0,0-1 0 0 0,1 1 1 0 0,-1-1-1 0 0,1 1 0 0 0,0-1 0 0 0,0 0 1 0 0,2 1 26 0 0,23 12 29 0 0,0-2 0 0 0,0-1 1 0 0,2-1-1 0 0,-1-1 1 0 0,1-2-1 0 0,1-1 0 0 0,0-1 1 0 0,19 0-30 0 0,31 9-334 0 0,-67-9-1966 0 0,-7 6-6337 0 0,-7-9 662 0 0</inkml:trace>
  <inkml:trace contextRef="#ctx0" brushRef="#br1" timeOffset="202323.325">6535 824 23381 0 0,'0'0'-197'0'0,"0"0"-325"0"0,0 0-249 0 0,0 0 26 0 0,0 0 255 0 0,0 0 356 0 0,0 0 208 0 0,0 0 4 0 0,0 0-24 0 0,0 0-20 0 0,0 0-13 0 0,0 0 6 0 0,0 0-5 0 0,26 12 18 0 0,84 38 22 0 0,-103-46-52 0 0,1-1 0 0 0,0 1 0 0 0,1-1 0 0 0,-1-1 0 0 0,0 1 0 0 0,1-1 0 0 0,0-1 0 0 0,-1 0 0 0 0,1 0 0 0 0,0-1 0 0 0,0 1 0 0 0,-1-2 0 0 0,1 0 0 0 0,3 0-10 0 0,7-1-311 0 0,-13 2 271 0 0,0-1 0 0 0,-1 1 0 0 0,1-1 0 0 0,-1 0 0 0 0,1 0 0 0 0,-1 0 0 0 0,0-1 0 0 0,1 0 0 0 0,-1 0 0 0 0,0-1 0 0 0,0 1 0 0 0,0-1 0 0 0,0 0 0 0 0,-1 0 0 0 0,1-1 0 0 0,-1 1 0 0 0,0-1 0 0 0,0 0 0 0 0,0 0-1 0 0,0 0 1 0 0,-1-1 0 0 0,0 1 0 0 0,0-1 0 0 0,0 0 0 0 0,0 0 0 0 0,-1 0 0 0 0,0 0 0 0 0,0 0 0 0 0,0-1 0 0 0,-1 1 0 0 0,0-1 0 0 0,0 1 0 0 0,0-1 0 0 0,0 1 0 0 0,-1-1 0 0 0,0 1 0 0 0,0-1 0 0 0,-1 0 0 0 0,1 1 0 0 0,-1-1 0 0 0,-1 1 0 0 0,1-1 0 0 0,-1 1 0 0 0,0 0 0 0 0,0 0 0 0 0,0-1 0 0 0,-1 1 0 0 0,1 1 0 0 0,-1-1 0 0 0,-1 0-1 0 0,1 1 1 0 0,-1 0 0 0 0,1-1 0 0 0,-1 1 0 0 0,-1 1 0 0 0,1-1 0 0 0,-4-2 40 0 0,1 2 9 0 0,1 0-1 0 0,-1 0 1 0 0,-1 1-1 0 0,1 0 1 0 0,0 0-1 0 0,-1 1 1 0 0,1 0-1 0 0,-1 0 0 0 0,0 1 1 0 0,0 0-1 0 0,0 0 1 0 0,1 1-1 0 0,-1 0 1 0 0,0 0-1 0 0,0 1 1 0 0,0 0-1 0 0,0 0 1 0 0,1 1-1 0 0,-1 0 0 0 0,0 0 1 0 0,1 1-1 0 0,0 0 1 0 0,0 0-1 0 0,0 1 1 0 0,0 0-1 0 0,0 0 1 0 0,1 1-1 0 0,-1 0 1 0 0,1 0-1 0 0,1 0 1 0 0,-1 1-1 0 0,0 0-8 0 0,2 0 46 0 0,0 0-1 0 0,0 0 1 0 0,0 1-1 0 0,1 0 1 0 0,0 0-1 0 0,0 0 1 0 0,0 0 0 0 0,1 0-1 0 0,1 0 1 0 0,-1 1-1 0 0,1-1 1 0 0,0 1-1 0 0,0-1 1 0 0,1 1-1 0 0,0-1 1 0 0,1 1 0 0 0,0-1-1 0 0,0 1 1 0 0,0-1-1 0 0,1 0 1 0 0,0 1-1 0 0,0-1 1 0 0,1 0 0 0 0,0 0-1 0 0,0 0 1 0 0,1-1-1 0 0,0 1 1 0 0,0-1-1 0 0,0 0 1 0 0,1 0 0 0 0,0 0-1 0 0,0-1 1 0 0,1 0-1 0 0,-1 0 1 0 0,1 0-1 0 0,0 0 1 0 0,1-1-1 0 0,-1 0 1 0 0,1 0 0 0 0,-1-1-1 0 0,1 0 1 0 0,0 0-1 0 0,0-1 1 0 0,1 0-1 0 0,-1 0 1 0 0,0 0 0 0 0,1-1-1 0 0,0 0-45 0 0,2 2-129 0 0,1 0 1 0 0,-1-1-1 0 0,1 0 0 0 0,-1 0 0 0 0,1-1 0 0 0,0-1 1 0 0,0 0-1 0 0,0 0 0 0 0,-1-1 0 0 0,1 0 0 0 0,0-1 1 0 0,-1-1-1 0 0,1 1 0 0 0,-1-2 0 0 0,0 1 0 0 0,0-1 1 0 0,0-1-1 0 0,0 0 0 0 0,-1 0 0 0 0,0-1 0 0 0,0 0 1 0 0,0-1-1 0 0,-1 0 0 0 0,0 0 0 0 0,0 0 0 0 0,-1-1 1 0 0,0-1-1 0 0,-1 1 0 0 0,1-1 0 0 0,-1 0 0 0 0,-1 0 1 0 0,0-1-1 0 0,0 0 0 0 0,-1 0 0 0 0,0 0 0 0 0,-1 0 1 0 0,0-1-1 0 0,1-9 129 0 0,-5-30 394 0 0,-1 12 2974 0 0,41 69-4098 0 0,-3-6 757 0 0,1-1 0 0 0,2-2 0 0 0,0-1 0 0 0,1-3 0 0 0,1-1-1 0 0,2-1-26 0 0,6 3-179 0 0,-46-19 180 0 0,1 0 1 0 0,-1 1-1 0 0,0-1 0 0 0,1 1 1 0 0,-1-1-1 0 0,0 1 0 0 0,0 0 1 0 0,1 0-1 0 0,-1 0 1 0 0,0 1-1 0 0,0-1 0 0 0,0 1 1 0 0,0 0-1 0 0,-1-1 1 0 0,1 1-1 0 0,0 1 0 0 0,-1-1 1 0 0,1 0-1 0 0,-1 1 0 0 0,0-1 1 0 0,0 1-1 0 0,0-1 1 0 0,0 1-1 0 0,0 0 0 0 0,0 0 1 0 0,-1 0-1 0 0,0 0 1 0 0,1 0-1 0 0,-1 1 0 0 0,0-1 1 0 0,-1 0-1 0 0,1 0 0 0 0,-1 1 1 0 0,1-1-1 0 0,-1 0 1 0 0,0 1-1 0 0,0-1 0 0 0,0 1 1 0 0,-1-1-1 0 0,1 0 1 0 0,-1 1-1 0 0,0-1 0 0 0,0 0 1 0 0,0 0-1 0 0,0 0 0 0 0,0 0 1 0 0,-1 0-1 0 0,1 0 1 0 0,-1 0-1 0 0,0 0 0 0 0,0 0 1 0 0,-2 1-2 0 0,-14 7 236 0 0,0-2-1 0 0,-2 0 1 0 0,1-1 0 0 0,-1-1 0 0 0,0 0 0 0 0,0-2-1 0 0,-1 0 1 0 0,1-1 0 0 0,-1-2 0 0 0,0 0 0 0 0,-13-1-236 0 0,33-1-92 0 0,-1-1 0 0 0,1 0 0 0 0,0 0 0 0 0,0 1 0 0 0,0-1 0 0 0,0 0 0 0 0,0 0-1 0 0,0 0 1 0 0,0 0 0 0 0,0 0 0 0 0,1-1 0 0 0,-1 1 0 0 0,0 0 0 0 0,1 0 0 0 0,-1 0 0 0 0,0-1 0 0 0,1 1 0 0 0,0 0 0 0 0,-1-1 0 0 0,1 1 0 0 0,0 0 0 0 0,-1-1 0 0 0,1 1 0 0 0,0 0 0 0 0,0-1 0 0 0,0 1 0 0 0,0-1 0 0 0,1 1 0 0 0,-1 0 0 0 0,0-1 0 0 0,1 1 0 0 0,-1 0 0 0 0,0-1 0 0 0,1 1 0 0 0,0 0 0 0 0,-1 0 0 0 0,1 0 0 0 0,0-1 0 0 0,-1 1 0 0 0,1 0 0 0 0,0 0 0 0 0,0 0 0 0 0,0 0 0 0 0,0 0 0 0 0,0 0 0 0 0,0 0 0 0 0,0 1 0 0 0,1-1 0 0 0,-1 0 0 0 0,0 1 0 0 0,0-1 0 0 0,0 1 0 0 0,1-1 0 0 0,-1 1 0 0 0,0-1-1 0 0,1 1 1 0 0,-1 0 0 0 0,0 0 0 0 0,1-1 0 0 0,-1 1 92 0 0,150-93-4293 0 0,15 20 3399 0 0,-63 30 1422 0 0,-81 33 238 0 0,32-13 1481 0 0,-18 17 3612 0 0,-35 42-5295 0 0,-1-17-483 0 0,1-1-1 0 0,0 0 1 0 0,2 0-1 0 0,0 0 1 0 0,1 0-1 0 0,0 0 1 0 0,2-1-1 0 0,0 0 1 0 0,2 2-81 0 0,-4-12-255 0 0,0 0 0 0 0,1-1 0 0 0,0 1 0 0 0,0-1 0 0 0,1 0 0 0 0,0-1 0 0 0,0 1 0 0 0,0-1 0 0 0,1 0 0 0 0,-1-1 0 0 0,1 1 0 0 0,0-1 0 0 0,0-1 0 0 0,5 2 255 0 0,53 12-10307 0 0,-52-15 2479 0 0</inkml:trace>
  <inkml:trace contextRef="#ctx0" brushRef="#br1" timeOffset="202570.085">7763 277 22605 0 0,'0'0'280'0'0,"0"0"-112"0"0,0 0-104 0 0,0 0-304 0 0,0 0-656 0 0,0 0-329 0 0,0 0 49 0 0,0 0 136 0 0,0 0 296 0 0,0 0-32 0 0,0 0-457 0 0,0 0-407 0 0,0 0-320 0 0,0 0-505 0 0,44 14-55 0 0,-31-1-105 0 0,-3-4-1952 0 0</inkml:trace>
  <inkml:trace contextRef="#ctx0" brushRef="#br1" timeOffset="202838.976">8298 956 17124 0 0,'0'0'809'0'0,"0"0"-83"0"0,0 0-156 0 0,0 0-212 0 0,0 0-209 0 0,0 0-181 0 0,0 0-52 0 0,0 0-4 0 0,0 0 3 0 0,0 0 10 0 0,0 0-9 0 0,0 0-57 0 0,18-9-59 0 0,56-28-54 0 0,-70 35 211 0 0,-1 1 1 0 0,0 0-1 0 0,1 0 0 0 0,-1 0 0 0 0,0 0 0 0 0,1 0 0 0 0,-1 1 0 0 0,1 0 0 0 0,-1-1 0 0 0,1 2 1 0 0,-1-1-1 0 0,1 0 0 0 0,-1 0 0 0 0,1 1 0 0 0,-1 0 0 0 0,1 0 0 0 0,-1 0 0 0 0,0 0 1 0 0,0 0-1 0 0,1 1 0 0 0,-1 0 0 0 0,0-1 0 0 0,0 1 0 0 0,-1 0 0 0 0,1 0 0 0 0,0 1 0 0 0,-1-1 1 0 0,1 1-1 0 0,-1-1 0 0 0,1 1 0 0 0,-1 0 0 0 0,0 0 0 0 0,0 1 43 0 0,3 1-68 0 0,-3-3 83 0 0,1 0 0 0 0,-1 1 0 0 0,0-1 0 0 0,0 0 0 0 0,0 1 0 0 0,-1-1 1 0 0,1 1-1 0 0,0 0 0 0 0,-1 0 0 0 0,0-1 0 0 0,0 1 0 0 0,0 0 0 0 0,0 0 0 0 0,0 0 0 0 0,0 0 0 0 0,-1 0 0 0 0,1 0 0 0 0,-1 1 0 0 0,0-1 0 0 0,0 0 0 0 0,0 0 0 0 0,-1 0 0 0 0,1 0 0 0 0,-1 0 0 0 0,1 0 0 0 0,-1 0 0 0 0,0 0 0 0 0,0 0 0 0 0,0 0 0 0 0,-1 0 0 0 0,1-1 0 0 0,-1 1 0 0 0,0 0 0 0 0,1-1 0 0 0,-1 1 0 0 0,0-1 0 0 0,0 0 0 0 0,-1 1 0 0 0,1-1 0 0 0,0 0 0 0 0,-1-1 0 0 0,1 1 0 0 0,-1 0 0 0 0,0-1 0 0 0,-2 2-15 0 0,-138 48 449 0 0,141-51-508 0 0,-97 8 127 0 0,64-19-3059 0 0,27 1-4080 0 0,6 6-1211 0 0</inkml:trace>
  <inkml:trace contextRef="#ctx0" brushRef="#br1" timeOffset="203307.4">8704 99 20468 0 0,'0'0'-190'0'0,"0"0"-164"0"0,0 0-550 0 0,0 0-567 0 0,0 0 5 0 0,0 0 344 0 0,0 0 597 0 0,0 0 677 0 0,0 0 255 0 0,0 0 103 0 0,0 0 86 0 0,0 0 84 0 0,5 17 0 0 0,28 150 748 0 0,-29 336-531 0 0,-2-481-904 0 0,1-1 1 0 0,0 1 0 0 0,2-1 0 0 0,0 0-1 0 0,2-1 1 0 0,0 1 0 0 0,1-1 0 0 0,1-1 0 0 0,1 1-1 0 0,1-2 1 0 0,1 1 0 0 0,1 0 6 0 0,-11-16-62 0 0,0 0 1 0 0,0 0 0 0 0,0 0-1 0 0,1-1 1 0 0,-1 1-1 0 0,1-1 1 0 0,0 1 0 0 0,0-1-1 0 0,0 0 1 0 0,0 0-1 0 0,0 0 1 0 0,0 0 0 0 0,0-1-1 0 0,1 1 1 0 0,-1-1-1 0 0,1 0 1 0 0,-1 0-1 0 0,1 0 1 0 0,-1 0 0 0 0,1-1-1 0 0,0 0 1 0 0,-1 1-1 0 0,1-1 1 0 0,-1 0 0 0 0,1-1-1 0 0,0 1 1 0 0,-1-1-1 0 0,1 1 1 0 0,-1-1 0 0 0,1 0-1 0 0,-1-1 1 0 0,1 1-1 0 0,-1-1 1 0 0,0 1-1 0 0,1-1 1 0 0,-1 0 0 0 0,0 0-1 0 0,0 0 1 0 0,-1 0-1 0 0,3-3 62 0 0,36-89-6894 0 0,-37 60 9025 0 0,-3-3 5141 0 0,-1 37-6747 0 0,0 0-361 0 0,10 33-353 0 0,90 141 136 0 0,-70-143-4053 0 0,4-5-3824 0 0,-27-21-244 0 0</inkml:trace>
  <inkml:trace contextRef="#ctx0" brushRef="#br1" timeOffset="203554.531">8897 592 23853 0 0,'0'0'-40'0'0,"0"0"-112"0"0,0 0-272 0 0,0 0-560 0 0,0 0-521 0 0,0 0-79 0 0,0 0-136 0 0,0 0-41 0 0,0 0 65 0 0,0 0 0 0 0,0 0 151 0 0,0 0 569 0 0,0 0 40 0 0,0 0-384 0 0,-26-44-113 0 0,20 37-23 0 0,3 4 360 0 0,1 0-2433 0 0</inkml:trace>
  <inkml:trace contextRef="#ctx0" brushRef="#br1" timeOffset="203758.953">8752 383 12443 0 0,'0'0'2236'0'0,"0"0"-98"0"0,0 0-418 0 0,0 0-475 0 0,0 0-377 0 0,0 0-264 0 0,0 0-183 0 0,0 0-113 0 0,0 0-85 0 0,0 0-92 0 0,0 0-101 0 0,0 0-42 0 0,0 0-8 0 0,9-4 11 0 0,154-22-355 0 0,-82 25-1988 0 0,-27 0-3803 0 0,-38 1 2753 0 0,-1 0-6451 0 0</inkml:trace>
  <inkml:trace contextRef="#ctx0" brushRef="#br1" timeOffset="204056.873">9357 754 11731 0 0,'0'0'-265'0'0,"0"0"107"0"0,0 0 496 0 0,0 0 420 0 0,0 0 102 0 0,0 0-62 0 0,0 0-140 0 0,0 0-81 0 0,0 0-56 0 0,0 0-10 0 0,20 26 17 0 0,61 81-3 0 0,-6 37 1392 0 0,-39-79-726 0 0,-37-80 2664 0 0,6-22-4225 0 0,-3 27 571 0 0,5-66-192 0 0,26-126-4088 0 0,-19 175 16 0 0,0 13-3490 0 0,-6 11-57 0 0</inkml:trace>
  <inkml:trace contextRef="#ctx0" brushRef="#br1" timeOffset="204304.572">9941 719 23053 0 0,'0'0'205'0'0,"0"0"-1033"0"0,0 0-223 0 0,0 0 175 0 0,0 0 343 0 0,0 0 481 0 0,0 0 73 0 0,0 0-41 0 0,0 0 5 0 0,0 0 25 0 0,0 0 28 0 0,0 0 21 0 0,0 0 4 0 0,8 24 17 0 0,40 120 148 0 0,-39-110-253 0 0,4 16-2961 0 0,-1-18-6762 0 0,-9-25 2125 0 0</inkml:trace>
  <inkml:trace contextRef="#ctx0" brushRef="#br1" timeOffset="204539.902">9873 40 21453 0 0,'0'0'-1607'0'0,"0"0"-60"0"0,0 0 112 0 0,0 0 213 0 0,0 0 551 0 0,0 0 83 0 0,0 0-263 0 0,0 0-277 0 0,0 0-55 0 0,0 0 145 0 0,26 3 287 0 0,82 12 433 0 0,-80-11 481 0 0,24 1-1978 0 0,-42-5 615 0 0,-2 0-3262 0 0</inkml:trace>
  <inkml:trace contextRef="#ctx0" brushRef="#br1" timeOffset="204686.42">10271 0 14043 0 0,'0'0'720'0'0,"0"0"-514"0"0,0 0-238 0 0,0 0 132 0 0,0 0 417 0 0,0 0 353 0 0,0 0 11 0 0,0 0-73 0 0,0 0-113 0 0,6 32-167 0 0,37 219 171 0 0,-23 171 65 0 0,-20-407-741 0 0,1-1 0 0 0,1 1 0 0 0,1 0 0 0 0,0 0 0 0 0,0-1 0 0 0,2 1 0 0 0,-1-1 0 0 0,2 0 0 0 0,0-1 0 0 0,1 1 0 0 0,0-1 0 0 0,1-1 0 0 0,6 9-23 0 0,-23-26-4565 0 0,-3-6-3229 0 0,6 6-945 0 0</inkml:trace>
  <inkml:trace contextRef="#ctx0" brushRef="#br1" timeOffset="204842.782">10392 399 21797 0 0,'0'0'-112'0'0,"0"0"72"0"0,0 0 16 0 0,0 0 48 0 0,155-25 32 0 0,-118 24-24 0 0,1 1-104 0 0,-5 0-224 0 0,-2 0-281 0 0,-5 0-199 0 0,-7 1-208 0 0,0 4-312 0 0,-4-2-505 0 0,-3 0-711 0 0,-4 1-897 0 0,-1 0 312 0 0,-2-1-3816 0 0</inkml:trace>
  <inkml:trace contextRef="#ctx0" brushRef="#br1" timeOffset="205323.953">10636 675 16892 0 0,'0'0'910'0'0,"0"0"-912"0"0,0 0 40 0 0,0 0 379 0 0,0 0 152 0 0,0 0-100 0 0,0 0-94 0 0,11 27-55 0 0,39 82-28 0 0,-48-104-202 0 0,0 0-1 0 0,1-1 0 0 0,-1 1 0 0 0,1 0 0 0 0,0-1 1 0 0,0 0-1 0 0,1 0 0 0 0,-1 0 0 0 0,1 0 1 0 0,0 0-1 0 0,0-1 0 0 0,0 1 0 0 0,1-1 0 0 0,-1 0 1 0 0,1-1-1 0 0,0 1 0 0 0,-1-1 0 0 0,1 0 1 0 0,0 0-1 0 0,1 0 0 0 0,1 0-89 0 0,6 2 332 0 0,2 1-286 0 0,-1 0 0 0 0,1-2-1 0 0,0 1 1 0 0,1-2 0 0 0,-1 0-1 0 0,0-1 1 0 0,1 0 0 0 0,-1-1-1 0 0,1-1 1 0 0,-1 0 0 0 0,4-2-46 0 0,-17 3-81 0 0,0-1 0 0 0,-1 0 0 0 0,1 1 0 0 0,0-1-1 0 0,0 0 1 0 0,-1 0 0 0 0,1 0 0 0 0,-1 0 0 0 0,1 0 0 0 0,-1 0 0 0 0,1-1 0 0 0,-1 1 0 0 0,0 0 0 0 0,1-1 0 0 0,-1 1-1 0 0,0-1 1 0 0,0 1 0 0 0,0-1 0 0 0,0 0 0 0 0,0 1 0 0 0,0-1 0 0 0,-1 0 0 0 0,1 0 0 0 0,-1 0 0 0 0,1 0 0 0 0,-1 1-1 0 0,0-1 1 0 0,1 0 0 0 0,-1 0 0 0 0,0 0 0 0 0,0 0 0 0 0,-1 0 0 0 0,1 0 0 0 0,0 0 0 0 0,0 1 0 0 0,-1-1 0 0 0,0 0-1 0 0,1 0 1 0 0,-1 0 0 0 0,0-1 81 0 0,-44-66-7745 0 0,-26 24 2344 0 0,-57 27 10236 0 0,125 21-4624 0 0,0-1-1 0 0,-1 1 1 0 0,1 0-1 0 0,0 0 1 0 0,1 1-1 0 0,-1-1 1 0 0,0 0-1 0 0,1 1 0 0 0,0-1 1 0 0,0 1-1 0 0,0 0 1 0 0,0 0-1 0 0,1 0 1 0 0,-1 0-1 0 0,1 0 1 0 0,0 0-1 0 0,0 0 0 0 0,1 0 1 0 0,-1 1-1 0 0,1-1 1 0 0,0 0-1 0 0,0 0 1 0 0,0 1-1 0 0,1-1 1 0 0,0 0-1 0 0,-1 0 0 0 0,1 0 1 0 0,1 1-1 0 0,-1-1 1 0 0,1-1-1 0 0,-1 1 1 0 0,1 0-1 0 0,0 0 1 0 0,0 0-1 0 0,1-1 0 0 0,-1 0 1 0 0,1 1-1 0 0,0-1 1 0 0,0 0-1 0 0,1 1-210 0 0,13 10 215 0 0,0-1 0 0 0,1 0 0 0 0,1-1 0 0 0,0-1 0 0 0,1-1-1 0 0,0-1 1 0 0,0 0 0 0 0,1-2 0 0 0,0 0 0 0 0,0-1 0 0 0,1-1-1 0 0,-1-2 1 0 0,1 0 0 0 0,0-1 0 0 0,0-1 0 0 0,1-1 0 0 0,-1-1 0 0 0,0-1-1 0 0,0-1 1 0 0,15-4-215 0 0,8 4 154 0 0,14 4-156 0 0,9-2-3481 0 0,-25-6-9843 0 0,-37 5 5834 0 0</inkml:trace>
  <inkml:trace contextRef="#ctx0" brushRef="#br1" timeOffset="205588.139">11140 342 27054 0 0,'0'0'188'0'0,"0"0"-191"0"0,0 0-225 0 0,0 0-41 0 0,0 0 106 0 0,0 0 195 0 0,0 0 27 0 0,29 16-35 0 0,175 95-24 0 0,-149-84-87 0 0,11 7-1292 0 0,-24-9-5266 0 0,-27-16-4921 0 0</inkml:trace>
  <inkml:trace contextRef="#ctx0" brushRef="#br1" timeOffset="-213424.025">9435 2926 8434 0 0,'0'0'188'0'0,"0"0"-904"0"0,0 0-11 0 0,0 0-145 0 0,0 0 19 0 0,0 0 296 0 0,0 0 194 0 0,0 0 278 0 0,0 0 145 0 0,0 0 127 0 0,0 0 171 0 0,-5 7 183 0 0,-83 154 3788 0 0,78-125-4185 0 0,0 1-1 0 0,3 0 1 0 0,1 1 0 0 0,2 0 0 0 0,1 0-1 0 0,2 21-143 0 0,-43 555 1579 0 0,5-213-612 0 0,14 149-967 0 0,38 750 920 0 0,-5-145-59 0 0,-19-780-623 0 0,-1-83 165 0 0,26 269-403 0 0,54 915-547 0 0,-57-1237 818 0 0,-11 1 0 0 0,-29 226-271 0 0,-18 166 92 0 0,-15-349 3203 0 0,61-280-3261 0 0,-1-1 1 0 0,1 1-1 0 0,0-1 0 0 0,1 1 1 0 0,-1 0-1 0 0,0-1 1 0 0,1 1-1 0 0,-1 0 0 0 0,1 0 1 0 0,0-1-1 0 0,0 1 0 0 0,0 0 1 0 0,0 0-1 0 0,1-1 0 0 0,-1 1 1 0 0,1 0-1 0 0,0-1 0 0 0,-1 1 1 0 0,1-1-1 0 0,0 1 0 0 0,1 0 1 0 0,-1-1-1 0 0,0 0 0 0 0,1 1 1 0 0,-1-1-1 0 0,1 0 0 0 0,0 0 1 0 0,-1 0-1 0 0,1 0 0 0 0,0 0 1 0 0,1 0-1 0 0,-1 0 1 0 0,0-1-1 0 0,0 1 0 0 0,1-1 1 0 0,-1 0-1 0 0,1 0 0 0 0,-1 0 1 0 0,1 0-1 0 0,-1 0 0 0 0,1 0 1 0 0,0 0-1 0 0,-1-1 0 0 0,1 0 1 0 0,0 1-1 0 0,0-1 0 0 0,-1 0 1 0 0,1 0-1 0 0,2-1-34 0 0,418-55 1122 0 0,341-7-221 0 0,689 35-901 0 0,-878 63 63 0 0,-326-13 388 0 0,229-11-451 0 0,-454-12 44 0 0,0 0 0 0 0,0-2-1 0 0,-1 0 1 0 0,1-2 0 0 0,-1-1 0 0 0,0 0 0 0 0,0-2 0 0 0,-1 0 0 0 0,7-5-44 0 0,12-17-4617 0 0,-9-9-4847 0 0,-29 33-206 0 0</inkml:trace>
  <inkml:trace contextRef="#ctx0" brushRef="#br1" timeOffset="-212240.185">9640 2554 4865 0 0,'0'0'2090'0'0,"0"0"241"0"0,0 0 120 0 0,0 0-486 0 0,0 0-638 0 0,0 0-565 0 0,0 0-408 0 0,0 0-93 0 0,0 0 121 0 0,0 0 130 0 0,0 0 40 0 0,0 0-80 0 0,31-3-123 0 0,221-17 305 0 0,820 34-111 0 0,898-114-1216 0 0,-1893 102 771 0 0,1 4 0 0 0,-1 3 0 0 0,-1 3 0 0 0,0 4 0 0 0,73 25-98 0 0,-48-16 513 0 0,-100-25-298 0 0,-1 0 184 0 0,0 0 150 0 0,0 0 78 0 0,0 0-36 0 0,0 0-124 0 0,0 0-134 0 0,0 0-128 0 0,0 0-78 0 0,0 0-72 0 0,0 0-74 0 0,0 0-58 0 0,0 0-82 0 0,0 0-109 0 0,0 0-112 0 0,0 0-154 0 0,0 0-150 0 0,0 6-2379 0 0,1 25 3354 0 0,-27 566 457 0 0,16 1323 1090 0 0,-30-426-1405 0 0,-15-867-510 0 0,-9 118 103 0 0,31 86-26 0 0,49 733 168 0 0,59-447 1538 0 0,-103-966 896 0 0,27-138-2739 0 0,1-8-7768 0 0,0-3-2322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389 346 0 0 0,'0'0'1976'0'0,"0"0"-849"0"0,0 0-680 0 0,0 0-288 0 0,0-20-50 0 0,2-61 46 0 0,-10 34 1730 0 0,4 28 2143 0 0,4 19-3876 0 0,0 0-192 0 0,0 0-212 0 0,0 0-227 0 0,0 0-162 0 0,1 26-431 0 0,30 556 2837 0 0,-49-146 236 0 0,18-428-1388 0 0,3-7-5852 0 0,-1-3 3666 0 0,2-2-3548 0 0</inkml:trace>
  <inkml:trace contextRef="#ctx0" brushRef="#br0" timeOffset="366.324">1 159 15987 0 0,'0'0'-640'0'0,"0"0"554"0"0,0 0 170 0 0,0 0-26 0 0,0 0-194 0 0,0 0-492 0 0,0 0-451 0 0,0 0-118 0 0,0 0 230 0 0,0 0 484 0 0,0 0 462 0 0,0 0 193 0 0,0 0 58 0 0,22-22 56 0 0,76-69 19 0 0,-17 58 176 0 0,-62 32-372 0 0,24-4-153 0 0,1 1 1 0 0,-1 2-1 0 0,1 2 1 0 0,-1 2 0 0 0,1 2-1 0 0,-1 2 1 0 0,0 1 0 0 0,-1 3-1 0 0,1 1 1 0 0,-2 2-1 0 0,0 2 1 0 0,-1 2 0 0 0,1 2 43 0 0,-34-16-33 0 0,-1 1 0 0 0,0-1 1 0 0,0 1-1 0 0,0 0 1 0 0,0 0-1 0 0,-1 1 1 0 0,0 0-1 0 0,0 0 1 0 0,0 0-1 0 0,0 1 0 0 0,-1-1 1 0 0,0 1-1 0 0,0 0 1 0 0,0 1-1 0 0,-1-1 1 0 0,0 0-1 0 0,0 1 1 0 0,-1 0-1 0 0,0 0 0 0 0,0-1 1 0 0,-1 1-1 0 0,1 0 1 0 0,-1 1-1 0 0,-1-1 1 0 0,0 0-1 0 0,0 0 1 0 0,0 0-1 0 0,-1 0 0 0 0,0 0 1 0 0,0 0-1 0 0,0 0 1 0 0,-1 0-1 0 0,0 0 1 0 0,-2 3 32 0 0,-15 18 322 0 0,-1 0 1 0 0,-1-2-1 0 0,-1 0 0 0 0,-1-1 1 0 0,-1-1-1 0 0,-1-2 1 0 0,-2 0-1 0 0,0-2 1 0 0,-1-1-1 0 0,-1-1 1 0 0,0-2-1 0 0,-1 0 1 0 0,-1-2-1 0 0,-1-2 0 0 0,0-1 1 0 0,0-1-1 0 0,-1-1 1 0 0,0-2-1 0 0,-12-1-322 0 0,1-1 1123 0 0,43-5-1362 0 0,5 0-5267 0 0,15 0 1517 0 0,-6-1 855 0 0,-2 1-2051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3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167 331 9914 0 0,'0'0'-1354'0'0,"0"0"178"0"0,0 0 197 0 0,0 0 354 0 0,0 0 312 0 0,0 0 92 0 0,0 0 3 0 0,0 0 14 0 0,28 21 38 0 0,86 69 54 0 0,-109-86 107 0 0,0 0-1 0 0,0 0 0 0 0,-1 0 1 0 0,1 0-1 0 0,-1 1 1 0 0,0 0-1 0 0,0-1 0 0 0,-1 2 1 0 0,0-1-1 0 0,1 0 1 0 0,-2 1-1 0 0,1-1 0 0 0,-1 1 1 0 0,0 0-1 0 0,0 0 1 0 0,0 0-1 0 0,0 5 6 0 0,3 13 3 0 0,2 2 90 0 0,-1 0 1 0 0,-1 1-1 0 0,-2 0 0 0 0,-1 0 0 0 0,0 0 0 0 0,-3 0 0 0 0,0 0 0 0 0,-1 0 0 0 0,-2 0 0 0 0,-1 0 1 0 0,-1 0-94 0 0,-2-19 6470 0 0,-5-13-3630 0 0,-52-76-6320 0 0,-51-109-2876 0 0,-37-55 7659 0 0,149 240-802 0 0,-15-25 1133 0 0,16 12 3124 0 0,44 11-4481 0 0,471-24 697 0 0,-445 30-1786 0 0,-26 0-406 0 0,45 0-3116 0 0,-32 4-2880 0 0,-43-1 6392 0 0</inkml:trace>
  <inkml:trace contextRef="#ctx0" brushRef="#br0" timeOffset="251.236">134 662 13011 0 0,'0'0'3278'0'0,"0"0"-2269"0"0,0 0-713 0 0,0 0-409 0 0,0 0-351 0 0,0 0-63 0 0,0 0 96 0 0,0 0 185 0 0,26-4 46 0 0,163-18-713 0 0,412-25-10602 0 0,-572 45 8330 0 0</inkml:trace>
  <inkml:trace contextRef="#ctx0" brushRef="#br0" timeOffset="644.156">1204 817 17292 0 0,'0'0'1469'0'0,"0"0"-1358"0"0,0 0-675 0 0,0 0-386 0 0,0 0-27 0 0,0 0 210 0 0,0 0 258 0 0,0 0 202 0 0,0 0-61 0 0,0 0-116 0 0,31 5-58 0 0,99 17 17 0 0,-113-19 643 0 0,-1 0 0 0 0,1-1 0 0 0,0-1-1 0 0,0 0 1 0 0,1-1 0 0 0,-1-1 0 0 0,0-1 0 0 0,-1-1 0 0 0,1 0 0 0 0,0-1 0 0 0,-1 0 0 0 0,1-2 0 0 0,-1 0 0 0 0,-1 0 0 0 0,1-2 0 0 0,-1 0 0 0 0,-1-1-1 0 0,1 0 1 0 0,-1-1 0 0 0,-1 0 0 0 0,0-2 0 0 0,-1 1 0 0 0,0-1 0 0 0,0-1 0 0 0,-1 0 0 0 0,-1-1 0 0 0,-1 0 0 0 0,4-7-118 0 0,-10 15-75 0 0,0 0 0 0 0,0-1 0 0 0,0 1 0 0 0,-1 0 0 0 0,0-1 0 0 0,-1 1 0 0 0,0-1 0 0 0,0 0 0 0 0,0 0 0 0 0,0 1 1 0 0,-1-1-1 0 0,0 0 0 0 0,-1 0 0 0 0,0 1 0 0 0,0-1 0 0 0,0 0 0 0 0,-1 1 0 0 0,0-1 0 0 0,0 1 0 0 0,0 0 0 0 0,-1-1 0 0 0,0 1 0 0 0,0 0 0 0 0,-1 1 1 0 0,0-1-1 0 0,0 1 0 0 0,0-1 0 0 0,0 1 0 0 0,-1 0 0 0 0,0 1 0 0 0,0-1 0 0 0,0 1 0 0 0,-1 0 0 0 0,-1 0 75 0 0,-10-8-212 0 0,-1 0 0 0 0,-1 2 1 0 0,0 0-1 0 0,0 1 0 0 0,-1 1 0 0 0,0 1 0 0 0,0 1 0 0 0,-1 1 0 0 0,0 0 0 0 0,-9 0 212 0 0,14 2 40 0 0,0 0 0 0 0,0 0 0 0 0,0 2 0 0 0,0 0 0 0 0,-1 0-1 0 0,1 2 1 0 0,0 0 0 0 0,0 1 0 0 0,0 0 0 0 0,0 2 0 0 0,0-1-1 0 0,1 2 1 0 0,0 0 0 0 0,-1 1 0 0 0,2 1 0 0 0,-1 0 0 0 0,1 1-1 0 0,0 1 1 0 0,1 0 0 0 0,0 0 0 0 0,0 1 0 0 0,1 1 0 0 0,-5 7-40 0 0,13-13 8 0 0,1 1 1 0 0,0 0 0 0 0,1 0-1 0 0,-1 0 1 0 0,1 1 0 0 0,1-1-1 0 0,-1 0 1 0 0,1 1 0 0 0,0-1-1 0 0,0 1 1 0 0,1 0 0 0 0,0-1 0 0 0,0 1-1 0 0,1-1 1 0 0,-1 1 0 0 0,2 0-1 0 0,-1-1 1 0 0,1 0 0 0 0,0 1-1 0 0,0-1 1 0 0,0 0 0 0 0,1 0-1 0 0,0 0 1 0 0,0 0 0 0 0,1-1-1 0 0,-1 1 1 0 0,1-1 0 0 0,1 0-1 0 0,-1 0 1 0 0,1 0 0 0 0,0-1 0 0 0,0 1-1 0 0,0-1 1 0 0,0-1 0 0 0,5 4-9 0 0,12 7-995 0 0,0-1 1 0 0,1-2 0 0 0,0 0 0 0 0,0-1 0 0 0,1-1-1 0 0,0-1 1 0 0,1-1 0 0 0,15 1 994 0 0,-5-2-4781 0 0</inkml:trace>
  <inkml:trace contextRef="#ctx0" brushRef="#br0" timeOffset="1539.079">2291 212 11442 0 0,'0'0'2217'0'0,"0"0"-1277"0"0,0 0-341 0 0,0 0-192 0 0,0 0-239 0 0,0 0-147 0 0,0 0-220 0 0,0 0-239 0 0,0 0-187 0 0,0 0 27 0 0,0 0 162 0 0,0 0 268 0 0,5-6 272 0 0,60-35 854 0 0,-40 25-575 0 0,-41 15-1912 0 0,-44 17 152 0 0,38-8 1400 0 0,1 2 0 0 0,0 0-1 0 0,1 1 1 0 0,0 1 0 0 0,1 1 0 0 0,1 0-1 0 0,0 2 1 0 0,0 0 0 0 0,2 1 0 0 0,0 1-1 0 0,1 0 1 0 0,0 1 0 0 0,1 1-1 0 0,2 0 1 0 0,0 1 0 0 0,1 0 0 0 0,0 1-1 0 0,2 0 1 0 0,1 0 0 0 0,0 1 0 0 0,-3 20-23 0 0,11-39 37 0 0,0 0 1 0 0,0-1 0 0 0,0 1-1 0 0,1 0 1 0 0,-1 0-1 0 0,1-1 1 0 0,-1 1 0 0 0,1 0-1 0 0,0-1 1 0 0,0 1-1 0 0,0-1 1 0 0,0 1 0 0 0,1-1-1 0 0,-1 1 1 0 0,1-1 0 0 0,0 0-1 0 0,-1 0 1 0 0,1 0-1 0 0,0 0 1 0 0,0 0 0 0 0,0 0-1 0 0,0 0 1 0 0,1-1 0 0 0,-1 1-1 0 0,0-1 1 0 0,1 0-1 0 0,-1 0 1 0 0,1 1 0 0 0,-1-1-1 0 0,1-1 1 0 0,0 1 0 0 0,-1 0-1 0 0,1-1 1 0 0,0 1-1 0 0,-1-1 1 0 0,1 0 0 0 0,0 0-1 0 0,1 0-37 0 0,113-7 1358 0 0,-72-5-1640 0 0,0-1 0 0 0,-1-3 0 0 0,-1-1 0 0 0,0-3 0 0 0,-1-1 0 0 0,-1-2-1 0 0,-2-2 1 0 0,0-1 0 0 0,-2-2 0 0 0,31-30 282 0 0,-60 51 59 0 0,0 0 0 0 0,-1 0-1 0 0,0-1 1 0 0,0 0 0 0 0,-1 0-1 0 0,0-1 1 0 0,0 0 0 0 0,-1 0-1 0 0,0 0 1 0 0,-1-1 0 0 0,0 1-1 0 0,0-1 1 0 0,-1 0 0 0 0,0 0-1 0 0,-1 0 1 0 0,0-1 0 0 0,-1 1 0 0 0,0 0-1 0 0,0-1 1 0 0,-1 1 0 0 0,-1-1-1 0 0,-1-6-58 0 0,2 16-8 0 0,0 0 0 0 0,0 0 0 0 0,0 0-1 0 0,-1 0 1 0 0,1 0 0 0 0,-1 0 0 0 0,1 0 0 0 0,0 0-1 0 0,-1 0 1 0 0,1 0 0 0 0,-1 1 0 0 0,0-1 0 0 0,1 0-1 0 0,-1 0 1 0 0,0 1 0 0 0,0-1 0 0 0,1 0-1 0 0,-1 1 1 0 0,0-1 0 0 0,0 0 0 0 0,0 1 0 0 0,0-1-1 0 0,0 1 1 0 0,1 0 0 0 0,-1-1 0 0 0,0 1 0 0 0,0 0-1 0 0,0-1 1 0 0,0 1 0 0 0,0 0 0 0 0,0 0 0 0 0,0 0-1 0 0,-1 0 1 0 0,1 0 0 0 0,0 0 0 0 0,0 0 0 0 0,0 0-1 0 0,0 1 1 0 0,0-1 0 0 0,0 0 0 0 0,0 1-1 0 0,1-1 1 0 0,-1 0 0 0 0,0 1 0 0 0,0-1 0 0 0,0 1-1 0 0,0 0 1 0 0,0-1 0 0 0,1 1 0 0 0,-1 0 0 0 0,0-1-1 0 0,0 1 1 0 0,1 0 0 0 0,-1 0 0 0 0,0-1 0 0 0,1 1-1 0 0,-1 0 1 0 0,1 0 0 0 0,0 0 0 0 0,-1 0 0 0 0,1 0-1 0 0,-1 0 1 0 0,1 0 0 0 0,0 0 0 0 0,0 0-1 0 0,0 0 9 0 0,-41 66-14 0 0,-105 299 240 0 0,148-369 2788 0 0,48-116-3556 0 0,-39 89 436 0 0,1 1 0 0 0,1 0 0 0 0,2 1 0 0 0,1 1 0 0 0,1 0-1 0 0,1 1 1 0 0,1 1 0 0 0,1 0 0 0 0,14-11 106 0 0,-27 31-20 0 0,-1 0-1 0 0,1 1 1 0 0,0 0-1 0 0,1 0 1 0 0,-1 1-1 0 0,0 0 1 0 0,1 0 0 0 0,0 1-1 0 0,0 0 1 0 0,0 0-1 0 0,0 0 1 0 0,0 1-1 0 0,0 1 1 0 0,0-1-1 0 0,0 2 1 0 0,0-1-1 0 0,0 1 1 0 0,0 0 0 0 0,0 0-1 0 0,0 1 1 0 0,0 0-1 0 0,0 1 1 0 0,-1-1-1 0 0,1 2 1 0 0,0 0 20 0 0,13 6-27 0 0,-1 0 1 0 0,0 2 0 0 0,-1 1-1 0 0,-1 0 1 0 0,0 2-1 0 0,0 0 1 0 0,-2 0-1 0 0,5 7 27 0 0,175 209-650 0 0,-197-228 675 0 0,-1-1 1 0 0,1 0 0 0 0,-1 0 0 0 0,0 0-1 0 0,0 0 1 0 0,0 0 0 0 0,0 0 0 0 0,0 0-1 0 0,0 0 1 0 0,-1-1 0 0 0,1 1 0 0 0,0-1-1 0 0,-1 0 1 0 0,1 0 0 0 0,-1 0 0 0 0,0 0-1 0 0,1 0 1 0 0,-1 0 0 0 0,0-1 0 0 0,0 1-1 0 0,1-1 1 0 0,-1 0 0 0 0,0 0 0 0 0,0 0-1 0 0,0 0 1 0 0,1 0 0 0 0,-1-1 0 0 0,0 1-1 0 0,0-1 1 0 0,1 0 0 0 0,-1 0 0 0 0,-1 0-26 0 0,-3 1-90 0 0,-192-2 185 0 0,103-1-411 0 0,-1 4 0 0 0,1 5 0 0 0,-31 7 316 0 0,61 7-3106 0 0,65-20 2934 0 0,0 0 0 0 0,0 1 0 0 0,0-1 0 0 0,-1 0 0 0 0,1 1 0 0 0,0-1 0 0 0,0 1 0 0 0,0 0-1 0 0,0-1 1 0 0,0 1 0 0 0,0 0 0 0 0,0-1 0 0 0,0 1 0 0 0,0 0 0 0 0,1 0 0 0 0,-1 0 0 0 0,0 0 0 0 0,0 0 0 0 0,1 0 0 0 0,-1 0 0 0 0,1 0 0 0 0,-1 0 0 0 0,1 0-1 0 0,-1 0 1 0 0,1 0 0 0 0,0 1 0 0 0,-1-1 0 0 0,1 0 0 0 0,0 0 0 0 0,0 0 0 0 0,0 1 0 0 0,0-1 0 0 0,0 0 0 0 0,0 0 0 0 0,0 0 0 0 0,0 1 0 0 0,1-1 0 0 0,-1 0-1 0 0,0 0 1 0 0,1 0 0 0 0,-1 0 0 0 0,1 0 0 0 0,-1 0 0 0 0,1 0 0 0 0,0 1 0 0 0,-1-2 0 0 0,1 1 0 0 0,0 0 0 0 0,0 0 0 0 0,-1 0 0 0 0,1 0 0 0 0,1 0 172 0 0,7 6-1246 0 0</inkml:trace>
  <inkml:trace contextRef="#ctx0" brushRef="#br0" timeOffset="1938.625">3444 46 11715 0 0,'0'0'257'0'0,"0"0"120"0"0,0 0-59 0 0,0 0-250 0 0,0 0-416 0 0,0 0-398 0 0,0 0-189 0 0,0 0 79 0 0,0 0 276 0 0,0 0 349 0 0,0 0 193 0 0,0 0 62 0 0,0 0 32 0 0,-5 11 2 0 0,-11 35 105 0 0,3 1 0 0 0,1 0 1 0 0,2 1-1 0 0,2 0 0 0 0,3 0 0 0 0,1 1 0 0 0,3 16-163 0 0,1-63 88 0 0,0 1 0 0 0,0 0 0 0 0,0-1 0 0 0,0 1 0 0 0,1-1-1 0 0,-1 1 1 0 0,1 0 0 0 0,-1-1 0 0 0,1 1 0 0 0,0-1 0 0 0,0 0 0 0 0,1 1 0 0 0,-1-1 0 0 0,0 0 0 0 0,1 1 0 0 0,-1-1 0 0 0,1 0 0 0 0,0 0 0 0 0,0 0-1 0 0,0-1 1 0 0,0 1 0 0 0,0 0 0 0 0,0-1 0 0 0,0 1 0 0 0,0-1 0 0 0,1 0 0 0 0,-1 0 0 0 0,0 1 0 0 0,1-2 0 0 0,-1 1 0 0 0,1 0 0 0 0,-1 0 0 0 0,1-1-1 0 0,0 0 1 0 0,-1 1 0 0 0,1-1 0 0 0,-1 0 0 0 0,1 0 0 0 0,0 0 0 0 0,-1-1 0 0 0,1 1 0 0 0,0-1 0 0 0,-1 1 0 0 0,1-1 0 0 0,-1 0-88 0 0,115-8 1867 0 0,94 9-1901 0 0,-133 53-3976 0 0,-59-48-4330 0 0,-16-5 4619 0 0</inkml:trace>
  <inkml:trace contextRef="#ctx0" brushRef="#br0" timeOffset="2189.035">4083 1 17228 0 0,'0'0'181'0'0,"0"0"-238"0"0,0 0-491 0 0,0 0-297 0 0,0 0 91 0 0,0 0 227 0 0,0 0 332 0 0,0 0 179 0 0,0 0-31 0 0,0 0-18 0 0,5 26-27 0 0,31 176-15 0 0,-22-30-431 0 0,-7-155-1440 0 0,-2-19-5684 0 0,-4-1 3684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3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110 333 13723 0 0,'0'0'-1462'0'0,"0"0"261"0"0,0 0 286 0 0,0 0 557 0 0,0 0 226 0 0,-2 28 3 0 0,-15 195-866 0 0,-8-12-1659 0 0,24-212 2740 0 0,1 1 0 0 0,0-1 0 0 0,-1 1 0 0 0,1 0 0 0 0,-1-1 0 0 0,1 1 0 0 0,-1 0 0 0 0,1-1 0 0 0,-1 1 0 0 0,1 0 0 0 0,-1 0 0 0 0,1-1 0 0 0,-1 1 0 0 0,0 0 0 0 0,1 0 0 0 0,-1 0-1 0 0,1 0 1 0 0,-1 0 0 0 0,0 0 0 0 0,1 0 0 0 0,-1 0 0 0 0,1 0 0 0 0,-1 0 0 0 0,0 0 0 0 0,1 0 0 0 0,-1 0 0 0 0,1 0 0 0 0,-1 1 0 0 0,1-1 0 0 0,-1 0 0 0 0,0 0 0 0 0,1 1 0 0 0,-1-1 0 0 0,1 0 0 0 0,-1 1 0 0 0,1-1 0 0 0,0 1-1 0 0,-1-1 1 0 0,1 0 0 0 0,-1 1 0 0 0,1-1 0 0 0,0 1 0 0 0,-1-1 0 0 0,1 1 0 0 0,0-1 0 0 0,0 1 0 0 0,-1 0 0 0 0,1-1 0 0 0,0 1 0 0 0,0-1 0 0 0,0 1 0 0 0,0-1 0 0 0,-1 1 0 0 0,1 0 0 0 0,0-1 0 0 0,0 1-86 0 0,-20-52 1708 0 0,12 4-1775 0 0,2-1 0 0 0,1 0 0 0 0,3 0 1 0 0,2 0-1 0 0,2 0 0 0 0,6-26 67 0 0,-5 29 53 0 0,19-63 4 0 0,-19 107-111 0 0,-1 1 0 0 0,1-1 0 0 0,0 0 0 0 0,0 1 0 0 0,-1 0 0 0 0,1-1 0 0 0,0 1 0 0 0,0 1 0 0 0,0-1 0 0 0,0 0 0 0 0,-1 0 0 0 0,1 1 1 0 0,0 0-1 0 0,0 0 0 0 0,-1-1 0 0 0,1 2 0 0 0,-1-1 0 0 0,1 0 0 0 0,-1 0 0 0 0,1 1 0 0 0,-1-1 0 0 0,0 1 0 0 0,1 0 0 0 0,-1 0 0 0 0,0 0 0 0 0,0 0 0 0 0,-1 0 0 0 0,1 0 0 0 0,0 0 0 0 0,-1 1 0 0 0,1-1 0 0 0,-1 1 0 0 0,0-1 1 0 0,1 1 52 0 0,4 4 65 0 0,366 397 1265 0 0,-358-390-1184 0 0,1-2 0 0 0,1 1 0 0 0,0-2 0 0 0,1 0 0 0 0,0-1 0 0 0,0-1 0 0 0,1 0 0 0 0,1-1 0 0 0,-1-2 0 0 0,1 1 0 0 0,0-2 0 0 0,1-1-1 0 0,-1 0 1 0 0,1-1 0 0 0,0-2 0 0 0,-1 0 0 0 0,1 0 0 0 0,2-2-145 0 0,-15 0 132 0 0,0-1-1 0 0,0 1 1 0 0,0-1 0 0 0,-1 0-1 0 0,1-1 1 0 0,-1 0-1 0 0,0 0 1 0 0,1 0 0 0 0,-1-1-1 0 0,-1 1 1 0 0,1-1 0 0 0,-1-1-1 0 0,1 1 1 0 0,-1-1 0 0 0,0 0-1 0 0,-1 0 1 0 0,1-1-1 0 0,-1 1 1 0 0,0-1 0 0 0,-1 0-1 0 0,1 0 1 0 0,-1-1 0 0 0,0 1-1 0 0,-1 0 1 0 0,1-1 0 0 0,-1 0-1 0 0,-1 1 1 0 0,1-1-1 0 0,-1 0 1 0 0,0 0 0 0 0,-1-6-132 0 0,2-9-51 0 0,-2 0 1 0 0,0 0 0 0 0,-2 0-1 0 0,0 0 1 0 0,-1 0 0 0 0,-2 1-1 0 0,0-1 1 0 0,-1 1-1 0 0,-6-13 51 0 0,-1-1-37 0 0,-1-1-1 0 0,-2 2 0 0 0,-1 0 0 0 0,-2 1 1 0 0,-1 1-1 0 0,-2 1 0 0 0,0 1 0 0 0,-3 1 0 0 0,0 1 1 0 0,-2 1-1 0 0,0 1 0 0 0,-3 1 38 0 0,-37-3-2645 0 0,76 63-2130 0 0,24 20-1157 0 0,-22-42 1835 0 0</inkml:trace>
  <inkml:trace contextRef="#ctx0" brushRef="#br0" timeOffset="436.525">1294 530 12891 0 0,'0'0'397'0'0,"0"0"-912"0"0,0 0 23 0 0,0 0 252 0 0,0 0 339 0 0,0 0 162 0 0,0 0-19 0 0,0 0-42 0 0,0 0-10 0 0,20 27-8 0 0,66 83-19 0 0,-81-103-122 0 0,1 0 0 0 0,0 0 1 0 0,1 0-1 0 0,0-1 0 0 0,0 0 1 0 0,0 0-1 0 0,0-1 0 0 0,1 0 1 0 0,0 0-1 0 0,0-1 1 0 0,0 0-1 0 0,1 0 0 0 0,0-1 1 0 0,-1 0-1 0 0,1 0 0 0 0,0-1 1 0 0,0 0-1 0 0,6 0-41 0 0,-4 0 109 0 0,-2 0 77 0 0,1-1 0 0 0,0 1 1 0 0,-1-1-1 0 0,1-1 0 0 0,0 0 0 0 0,0 0 0 0 0,0-1 0 0 0,-1 0 1 0 0,1-1-1 0 0,-1 0 0 0 0,1-1 0 0 0,-1 0 0 0 0,0 0 0 0 0,1-1 1 0 0,-2 0-1 0 0,1 0 0 0 0,0-1 0 0 0,-1 0 0 0 0,0-1 1 0 0,0 0-1 0 0,-1 0 0 0 0,0-1 0 0 0,0 0 0 0 0,0 0 0 0 0,-1 0 1 0 0,0-1-1 0 0,0 0 0 0 0,-1 0 0 0 0,0-1 0 0 0,3-6-186 0 0,0 0-92 0 0,-1 1 0 0 0,-1-1 0 0 0,0-1 1 0 0,-1 1-1 0 0,-1-1 0 0 0,0 0 0 0 0,-2 0 0 0 0,1 0 0 0 0,-2-1 0 0 0,0 1 0 0 0,-1 0 0 0 0,-1-1 0 0 0,0 1 0 0 0,-1 0 0 0 0,-1 0 0 0 0,0 0 0 0 0,-1 0 1 0 0,-1 0-1 0 0,-1 1 0 0 0,0 0 0 0 0,-1 0 0 0 0,0 1 0 0 0,-1-1 0 0 0,-1 2 0 0 0,0-1 0 0 0,-1 1 0 0 0,-1 1 0 0 0,1-1 0 0 0,-2 2 0 0 0,0 0 1 0 0,0 0-1 0 0,-1 1 0 0 0,-1 1 0 0 0,1 0 0 0 0,-2 1 0 0 0,1 0 0 0 0,-1 1 0 0 0,0 1 0 0 0,0 0 0 0 0,-1 1 0 0 0,1 1 0 0 0,-1 0 0 0 0,-2 1 92 0 0,3 1-24 0 0,0 1 0 0 0,-1 0 0 0 0,1 1 0 0 0,0 1 0 0 0,-1 0-1 0 0,1 1 1 0 0,0 1 0 0 0,0 0 0 0 0,1 1 0 0 0,-1 1 0 0 0,1 0-1 0 0,0 1 1 0 0,0 0 0 0 0,0 2 0 0 0,1-1 0 0 0,0 2 0 0 0,1-1 0 0 0,-1 2-1 0 0,2 0 1 0 0,-1 0 0 0 0,2 1 0 0 0,-1 0 0 0 0,2 1 0 0 0,-1 0-1 0 0,2 0 1 0 0,-1 1 0 0 0,2 1 0 0 0,0-1 0 0 0,0 1 0 0 0,2 0 0 0 0,-1 1-1 0 0,2-1 1 0 0,0 1 0 0 0,1 0 0 0 0,-2 12 24 0 0,3-9-4 0 0,1-1 1 0 0,0 0-1 0 0,2 1 1 0 0,0-1-1 0 0,0 0 1 0 0,2 1-1 0 0,0-1 1 0 0,1 0 0 0 0,1-1-1 0 0,0 1 1 0 0,1-1-1 0 0,1 0 1 0 0,1 0-1 0 0,2 3 4 0 0,-3-9-226 0 0,0 1 0 0 0,1-1 0 0 0,1-1 0 0 0,0 1-1 0 0,0-2 1 0 0,0 1 0 0 0,1-1 0 0 0,1-1 0 0 0,-1 1 0 0 0,1-2 0 0 0,0 0-1 0 0,1 0 1 0 0,0-1 226 0 0,193 37-8234 0 0,-173-40 4439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3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901 156 2841 0 0,'0'0'21'0'0,"0"0"-9"0"0,0 0 3 0 0,0 0-1 0 0,0 0-2 0 0,0 0 11 0 0,0 0 13 0 0,0 0 31 0 0,0 0 47 0 0,0 0 76 0 0,10-3 130 0 0,-4 2-99 0 0,-1 0 0 0 0,0 0 0 0 0,0-1 0 0 0,0 1-1 0 0,0-1 1 0 0,0-1 0 0 0,0 1 0 0 0,0 0 0 0 0,-1-1 0 0 0,1 0 0 0 0,-1 0 0 0 0,0-1 0 0 0,0 1 0 0 0,0-1 0 0 0,0 0 0 0 0,-1 0 0 0 0,1 0 0 0 0,-1 0 0 0 0,0-1 0 0 0,0 1-1 0 0,-1-1 1 0 0,1 0 0 0 0,-1 0 0 0 0,0 0 0 0 0,0 0 0 0 0,-1 0 0 0 0,0 0 0 0 0,0 0 0 0 0,0-1 0 0 0,0 0-221 0 0,-6 1-146 0 0,0 1 1 0 0,-1 0 0 0 0,1 0-1 0 0,-1 1 1 0 0,0 0-1 0 0,0 0 1 0 0,0 0 0 0 0,0 1-1 0 0,-1-1 1 0 0,1 2-1 0 0,-1-1 1 0 0,1 1-1 0 0,-1 0 1 0 0,0 0 0 0 0,1 0-1 0 0,-1 1 1 0 0,0 1-1 0 0,1-1 1 0 0,-1 1-1 0 0,-1 0 146 0 0,3-1-9 0 0,-42 5 44 0 0,1 2-1 0 0,1 2 1 0 0,-1 2 0 0 0,2 2-1 0 0,-1 2 1 0 0,2 2 0 0 0,0 2-1 0 0,1 1 1 0 0,1 3 0 0 0,2 1-1 0 0,0 2 1 0 0,1 1 0 0 0,2 3-1 0 0,1 0 1 0 0,1 3 0 0 0,2 0-1 0 0,1 2 1 0 0,2 2 0 0 0,0 2-35 0 0,19-28 39 0 0,0 0 1 0 0,1 1 0 0 0,0 0-1 0 0,1 0 1 0 0,1 1 0 0 0,0 0-1 0 0,0 0 1 0 0,2 1-1 0 0,-1 0 1 0 0,2 0 0 0 0,0 0-1 0 0,0 0 1 0 0,2 1 0 0 0,0-1-1 0 0,0 1 1 0 0,1 0 0 0 0,1 0-1 0 0,1-1 1 0 0,0 1 0 0 0,1 0-1 0 0,0-1 1 0 0,1 1-1 0 0,1-1 1 0 0,0 0 0 0 0,1 0-1 0 0,1 0 1 0 0,0-1 0 0 0,0 1-1 0 0,3 1-39 0 0,12 7 185 0 0,0-2-1 0 0,2 0 1 0 0,0-2 0 0 0,1 0-1 0 0,1-2 1 0 0,0 0-1 0 0,1-2 1 0 0,1-1-1 0 0,0-1 1 0 0,1-1 0 0 0,0-2-1 0 0,1 0 1 0 0,0-2-1 0 0,0-2 1 0 0,1 0-1 0 0,-1-2 1 0 0,1-1 0 0 0,0-1-1 0 0,0-2 1 0 0,-1-1-1 0 0,1-2 1 0 0,-1 0-1 0 0,0-2 1 0 0,0-1 0 0 0,0-1-1 0 0,-1-2 1 0 0,0-1-1 0 0,-1-1 1 0 0,0-1-1 0 0,3-4-184 0 0,-23 15 65 0 0,-1 0-1 0 0,1 0 0 0 0,-1 0 0 0 0,0-1 0 0 0,0 0 0 0 0,0-1 0 0 0,0 1 0 0 0,-1-1 0 0 0,1 0 0 0 0,-1 0 0 0 0,0-1 0 0 0,0 0 1 0 0,0 0-1 0 0,-1 0 0 0 0,0 0 0 0 0,0-1 0 0 0,0 1 0 0 0,-1-1 0 0 0,1 0 0 0 0,-1 0 0 0 0,-1-1 0 0 0,1 1 0 0 0,-1 0 0 0 0,0-1 1 0 0,-1 0-1 0 0,0 1 0 0 0,0-1 0 0 0,0 0 0 0 0,0 0 0 0 0,-1 1 0 0 0,-1-1 0 0 0,1 0 0 0 0,-1 0 0 0 0,0 1 0 0 0,0-1 1 0 0,-1 0-1 0 0,0 1 0 0 0,-3-7-64 0 0,-113-78-499 0 0,118 91 467 0 0,0 0-203 0 0,0 0-225 0 0,125 32-500 0 0,-86-25 1014 0 0,2-2-1 0 0,-1-2 1 0 0,0-1 0 0 0,1-2 0 0 0,-1-1-1 0 0,0-3 1 0 0,1-1 0 0 0,-2-2 0 0 0,1-2-1 0 0,15-6-53 0 0,-51 13-132 0 0,-3 2 128 0 0,0 0 0 0 0,0 0 0 0 0,0 0 0 0 0,0 0 0 0 0,0 0 0 0 0,0 0 0 0 0,0 0 0 0 0,0 0 0 0 0,0 0 0 0 0,0-1 0 0 0,-1 1-1 0 0,1 0 1 0 0,0-1 0 0 0,0 1 0 0 0,0-1 0 0 0,0 1 0 0 0,0-1 0 0 0,-1 1 0 0 0,1-1 0 0 0,0 0 0 0 0,0 1 0 0 0,-1-1 0 0 0,1 0 0 0 0,-1 1 0 0 0,1-1 0 0 0,0 0 0 0 0,-1 0 0 0 0,0 0 0 0 0,1 0 0 0 0,-1 1 0 0 0,1-1 0 0 0,-1 0 0 0 0,0 0 0 0 0,0 0-1 0 0,1 0 1 0 0,-1 0 0 0 0,0 0 0 0 0,0 0 0 0 0,0 0 0 0 0,0 0 0 0 0,0 0 0 0 0,0 0 0 0 0,0 0 0 0 0,-1 0 0 0 0,1 0 0 0 0,0 0 0 0 0,0 0 0 0 0,-1 1 0 0 0,1-1 0 0 0,-1 0 0 0 0,1 0 0 0 0,-1 0 0 0 0,1 0 0 0 0,-1 1 0 0 0,0-2 4 0 0,-4-21-7806 0 0,13-1 3937 0 0,54-39 3859 0 0,-38 43-556 0 0,16-23 494 0 0,-30 30 471 0 0,0 0 0 0 0,2 1-1 0 0,-1 0 1 0 0,2 1-1 0 0,-1 0 1 0 0,1 1 0 0 0,1 1-1 0 0,0 0 1 0 0,0 1-1 0 0,1 0 1 0 0,10-3-399 0 0,-23 10 13 0 0,-1 1 0 0 0,1-1 1 0 0,0 1-1 0 0,-1-1 0 0 0,1 1 1 0 0,0 0-1 0 0,-1 0 0 0 0,1-1 1 0 0,0 1-1 0 0,0 1 0 0 0,-1-1 0 0 0,1 0 1 0 0,0 0-1 0 0,-1 1 0 0 0,1-1 1 0 0,0 1-1 0 0,-1-1 0 0 0,1 1 0 0 0,-1-1 1 0 0,1 1-1 0 0,0 0 0 0 0,-1 0 1 0 0,0 0-1 0 0,1 0 0 0 0,-1 0 1 0 0,0 0-1 0 0,1 1 0 0 0,-1-1 0 0 0,0 0 1 0 0,0 1-1 0 0,0-1 0 0 0,0 0 1 0 0,0 1-1 0 0,0-1 0 0 0,-1 1 0 0 0,1 0 1 0 0,0-1-1 0 0,-1 1 0 0 0,1 0 1 0 0,-1-1-1 0 0,0 1 0 0 0,0 0 1 0 0,1-1-1 0 0,-1 1 0 0 0,0 0 0 0 0,0 0 1 0 0,-1-1-1 0 0,1 2-13 0 0,-18 90 1686 0 0,-194 314 261 0 0,212-406-1276 0 0,0-1 365 0 0,0 0 186 0 0,16-23 592 0 0,185-276-6019 0 0,-38-59 4534 0 0,-158 363-4018 0 0,9 37 4307 0 0,74 412 1073 0 0,-82-434-1578 0 0,2-1 0 0 0,0-1 1 0 0,1 0-1 0 0,1 0 0 0 0,0 0 0 0 0,1-2 0 0 0,1 1 1 0 0,1-1-1 0 0,14 13-113 0 0,-38-32 5133 0 0,-18-3-5468 0 0,20 5 582 0 0,-51-6-447 0 0,0 3-1 0 0,-1 2 1 0 0,1 3-1 0 0,0 3 1 0 0,0 3-1 0 0,0 2 1 0 0,-14 6 200 0 0,43-10-152 0 0,14-3-74 0 0,0 0-1 0 0,0 1 1 0 0,1 1 0 0 0,-1 0 0 0 0,1 2 0 0 0,0 0-1 0 0,0 0 1 0 0,1 2 0 0 0,0 0 0 0 0,0 0-1 0 0,-9 8 227 0 0,23-14-214 0 0,0-1-1 0 0,0 0 1 0 0,1 1-1 0 0,-1-1 1 0 0,0 1-1 0 0,1-1 1 0 0,-1 1-1 0 0,1-1 1 0 0,-1 1-1 0 0,1-1 1 0 0,0 1-1 0 0,0-1 1 0 0,0 1-1 0 0,0 0 1 0 0,0-1-1 0 0,0 1 1 0 0,0-1-1 0 0,0 1 1 0 0,0 0-1 0 0,1-1 1 0 0,-1 1-1 0 0,1-1 1 0 0,-1 1-1 0 0,1-1 0 0 0,0 1 1 0 0,-1-1-1 0 0,1 0 1 0 0,0 1-1 0 0,0-1 1 0 0,0 0-1 0 0,0 1 1 0 0,0-1-1 0 0,0 0 1 0 0,1 0-1 0 0,-1 0 1 0 0,0 0-1 0 0,1 0 1 0 0,-1 0-1 0 0,0-1 1 0 0,1 1-1 0 0,-1 0 1 0 0,1-1-1 0 0,-1 1 1 0 0,1-1-1 0 0,-1 1 1 0 0,1-1-1 0 0,-1 0 1 0 0,2 0 214 0 0,9 5-2697 0 0</inkml:trace>
  <inkml:trace contextRef="#ctx0" brushRef="#br0" timeOffset="633.949">2700 345 5737 0 0,'0'0'-266'0'0,"0"0"-539"0"0,0 0 187 0 0,0 0 171 0 0,0 0 160 0 0,0 0 110 0 0,0 0 51 0 0,0 0 28 0 0,0 0 39 0 0,0 0 30 0 0,0 0 11 0 0,0 0 29 0 0,-14 1 13 0 0,-62 9 173 0 0,89 42 2261 0 0,-14-21-2292 0 0,-1 0 1 0 0,-1 0-1 0 0,-2-1 0 0 0,-1 1 1 0 0,-2-1-1 0 0,0-1 0 0 0,-2 1 0 0 0,-2-1 1 0 0,-11 20-167 0 0,0 10 130 0 0,-32 98 238 0 0,55-157 82 0 0,0 0 151 0 0,0 0 55 0 0,0 0 3 0 0,0 0-120 0 0,403 17 680 0 0,-383-14-2306 0 0,12 0 4789 0 0,-30-7-3877 0 0,-15-7-4470 0 0,10 5-1783 0 0,3 6 3445 0 0</inkml:trace>
  <inkml:trace contextRef="#ctx0" brushRef="#br0" timeOffset="1091.335">3276 371 12179 0 0,'0'0'1664'0'0,"0"0"-1431"0"0,0 0-206 0 0,0 0-583 0 0,0 0-796 0 0,0 0-270 0 0,0 0 128 0 0,0 0 513 0 0,0 0 717 0 0,0 0 248 0 0,2 19 22 0 0,31 341 341 0 0,-34-343-281 0 0,1-1-1 0 0,1 1 1 0 0,0 0-1 0 0,2-1 0 0 0,0 0 1 0 0,0 1-1 0 0,2-1 1 0 0,0-1-1 0 0,1 1 1 0 0,0-1-1 0 0,1 0 1 0 0,1 0-1 0 0,1-1 1 0 0,0 0-1 0 0,0 0 1 0 0,1-1-1 0 0,1 0 1 0 0,1-1-1 0 0,-1 0 1 0 0,3 0-66 0 0,-11-10 123 0 0,1-1 1 0 0,0 1 0 0 0,0 0-1 0 0,-1-1 1 0 0,1 0 0 0 0,0 0-1 0 0,0 0 1 0 0,1 0 0 0 0,-1-1 0 0 0,0 1-1 0 0,0-1 1 0 0,0 0 0 0 0,0-1-1 0 0,0 1 1 0 0,0-1 0 0 0,0 1-1 0 0,0-1 1 0 0,0 0 0 0 0,0-1-1 0 0,0 1 1 0 0,0-1 0 0 0,-1 0-1 0 0,1 1 1 0 0,0-2 0 0 0,-1 1-1 0 0,0 0 1 0 0,1-1 0 0 0,-1 1 0 0 0,0-1-1 0 0,0 0 1 0 0,-1 0 0 0 0,1 0-1 0 0,-1-1 1 0 0,1 1 0 0 0,-1-1-124 0 0,70-136 992 0 0,-67 127-1028 0 0,143-438 187 0 0,-148 451-243 0 0,0-1 0 0 0,0 0 0 0 0,0 0 0 0 0,0 0 0 0 0,0 0 0 0 0,1 0 0 0 0,-1 1 1 0 0,0-1-1 0 0,1 0 0 0 0,-1 0 0 0 0,1 1 0 0 0,-1-1 0 0 0,1 0 0 0 0,-1 0 0 0 0,1 1 1 0 0,-1-1-1 0 0,1 0 0 0 0,-1 1 0 0 0,1-1 0 0 0,0 1 0 0 0,0-1 0 0 0,-1 1 0 0 0,1-1 1 0 0,0 1-1 0 0,0 0 0 0 0,-1-1 0 0 0,1 1 0 0 0,0 0 0 0 0,0-1 0 0 0,0 1 1 0 0,0 0-1 0 0,-1 0 0 0 0,1 0 0 0 0,0 0 0 0 0,0 0 0 0 0,0 0 0 0 0,0 0 0 0 0,0 0 1 0 0,0 0-1 0 0,-1 0 0 0 0,1 1 0 0 0,0-1 0 0 0,0 0 0 0 0,0 1 0 0 0,-1-1 0 0 0,1 0 1 0 0,0 1-1 0 0,0-1 0 0 0,-1 1 0 0 0,1-1 0 0 0,0 1 0 0 0,-1-1 0 0 0,1 1 0 0 0,0 0 1 0 0,-1-1-1 0 0,1 1 0 0 0,-1 0 0 0 0,1-1 0 0 0,-1 1 0 0 0,1 0 0 0 0,-1 0 1 0 0,0 0-1 0 0,1-1 0 0 0,-1 1 92 0 0,27 65-5622 0 0,-22-52 3173 0 0,0-4 1483 0 0</inkml:trace>
  <inkml:trace contextRef="#ctx0" brushRef="#br0" timeOffset="1678.088">4400 395 14251 0 0,'0'0'289'0'0,"0"0"-293"0"0,0 0-434 0 0,0 0-381 0 0,0 0 40 0 0,0 0 231 0 0,0 0 272 0 0,0 0 246 0 0,0 0 62 0 0,0 0-17 0 0,0 27-26 0 0,-1 85-11 0 0,0-91 7 0 0,-2-1 0 0 0,0 1 0 0 0,-1-1 0 0 0,0 0 0 0 0,-2 0 0 0 0,-1-1 0 0 0,0 0 0 0 0,-7 11 15 0 0,-2 9-4 0 0,-98 188 403 0 0,123-247 3401 0 0,9-25-4370 0 0,-1-1-396 0 0,7-11 694 0 0,-3-2-1 0 0,-2-1 1 0 0,-3 0 0 0 0,-3-1-1 0 0,5-47 273 0 0,-4 17 1407 0 0,27 105-3624 0 0,3 22 2289 0 0,-1 2 1 0 0,-1 1 0 0 0,-3 3 0 0 0,24 32-73 0 0,96 97-6 0 0,-159-169 49 0 0,0 0 0 0 0,0-1-1 0 0,0 1 1 0 0,0 0 0 0 0,-1-1 0 0 0,1 1-1 0 0,0 0 1 0 0,-1-1 0 0 0,1 1 0 0 0,-1-1 0 0 0,0 1-1 0 0,1 0 1 0 0,-1-1 0 0 0,0 0 0 0 0,0 1-1 0 0,0-1 1 0 0,0 1 0 0 0,0-1 0 0 0,0 0 0 0 0,-1 0-1 0 0,1 0 1 0 0,0 0 0 0 0,0 0 0 0 0,-1 0-1 0 0,1 0 1 0 0,-1 0 0 0 0,1 0 0 0 0,-1-1-1 0 0,1 1 1 0 0,-1 0 0 0 0,0-1 0 0 0,1 0 0 0 0,-1 1-1 0 0,0-1 1 0 0,1 0 0 0 0,-1 0 0 0 0,0 0-1 0 0,1 0 1 0 0,-1 0 0 0 0,0 0 0 0 0,1 0 0 0 0,-1-1-1 0 0,0 1 1 0 0,1 0 0 0 0,-1-1 0 0 0,1 1-1 0 0,-1-1 1 0 0,0 0-43 0 0,-12 4 11 0 0,-140 29 655 0 0,-2-7 0 0 0,0-6 0 0 0,-114-3-666 0 0,157-14-1596 0 0,112-2-209 0 0,7-2-3382 0 0,16-2 2487 0 0,-7 1 671 0 0,-2 1-1028 0 0</inkml:trace>
  <inkml:trace contextRef="#ctx0" brushRef="#br0" timeOffset="2257.736">5147 438 15739 0 0,'0'0'-112'0'0,"0"0"-89"0"0,0 0-352 0 0,0 0-501 0 0,0 0-4 0 0,0 0 240 0 0,0 0 285 0 0,0 0 423 0 0,0 0 104 0 0,-7 28 20 0 0,-22 93 4 0 0,-69 104-126 0 0,63-164 114 0 0,-12 21 455 0 0,121-180 1369 0 0,-57 75-1718 0 0,-1 0-1 0 0,-1-1 1 0 0,-1 0 0 0 0,-2-1-1 0 0,0-1 1 0 0,-2 0 0 0 0,0 0-1 0 0,-2-1 1 0 0,-1 0-1 0 0,-1-1 1 0 0,1-19-112 0 0,-7 46-467 0 0,5 23-1529 0 0,10 37 2238 0 0,-13-42-194 0 0,0 0-1 0 0,1 1 1 0 0,1-1 0 0 0,1 0 0 0 0,0 0-1 0 0,1-1 1 0 0,1 0 0 0 0,1 0 0 0 0,0 0-1 0 0,1-1 1 0 0,0 0 0 0 0,1-1 0 0 0,1 0-1 0 0,0 0 1 0 0,1-2 0 0 0,1 1 0 0 0,0-1-1 0 0,0-1 1 0 0,1 0 0 0 0,1-1 0 0 0,-1-1-1 0 0,14 6-47 0 0,-13-9 156 0 0,-1-2-1 0 0,1 0 1 0 0,0 0-1 0 0,0-1 1 0 0,1-1-1 0 0,-1-1 1 0 0,0 0-1 0 0,1-1 1 0 0,-1-1-1 0 0,0 0 0 0 0,1-1 1 0 0,-1 0-1 0 0,0-2 1 0 0,0 1-1 0 0,-1-2 1 0 0,1 0-1 0 0,-1-1 1 0 0,0 0-1 0 0,0-1 1 0 0,-1-1-1 0 0,0 0 1 0 0,0-1-1 0 0,-1 0 1 0 0,9-9-156 0 0,-17 13 50 0 0,1-1 1 0 0,-1 1 0 0 0,-1-1 0 0 0,1 0 0 0 0,-1 0-1 0 0,0-1 1 0 0,0 1 0 0 0,-1 0 0 0 0,0-1-1 0 0,0 0 1 0 0,-1 1 0 0 0,1-1 0 0 0,-1 0 0 0 0,-1 0-1 0 0,1 0 1 0 0,-1 0 0 0 0,-1 1 0 0 0,1-1-1 0 0,-1 0 1 0 0,0 0 0 0 0,-1 0 0 0 0,1 1-1 0 0,-1-1 1 0 0,-1 1 0 0 0,1-1 0 0 0,-1 1 0 0 0,-2-2-51 0 0,-3-7-67 0 0,-1 0 1 0 0,0 1-1 0 0,-1 0 1 0 0,-1 0 0 0 0,0 1-1 0 0,-1 1 1 0 0,0 0-1 0 0,-1 1 1 0 0,0 0 0 0 0,-8-4 66 0 0,9 5-221 0 0,0 2 1 0 0,0 0 0 0 0,0 0 0 0 0,-1 1-1 0 0,-1 0 1 0 0,1 1 0 0 0,-1 1 0 0 0,0 0-1 0 0,0 1 1 0 0,0 1 0 0 0,0 0 0 0 0,-1 1 0 0 0,0 0-1 0 0,1 1 1 0 0,-2 1 220 0 0,15 1-195 0 0,0 0 0 0 0,0 0 1 0 0,0 1-1 0 0,0-1 0 0 0,0 0 0 0 0,1 0 0 0 0,-1 1 0 0 0,0-1 0 0 0,1 0 0 0 0,-1 1 1 0 0,1-1-1 0 0,0 1 0 0 0,-1-1 0 0 0,1 1 0 0 0,0-1 0 0 0,0 1 0 0 0,0-1 0 0 0,0 0 1 0 0,0 1-1 0 0,0-1 0 0 0,0 1 0 0 0,1-1 0 0 0,-1 1 0 0 0,0-1 0 0 0,1 1 0 0 0,0-1 1 0 0,-1 0-1 0 0,1 1 0 0 0,-1-1 0 0 0,1 0 0 0 0,0 0 0 0 0,0 1 0 0 0,0-1 0 0 0,0 0 1 0 0,0 0-1 0 0,0 0 0 0 0,0 0 0 0 0,0 0 0 0 0,0 0 0 0 0,1-1 0 0 0,-1 1 1 0 0,0 0-1 0 0,1-1 0 0 0,-1 1 0 0 0,0 0 0 0 0,1-1 0 0 0,-1 0 0 0 0,1 1 0 0 0,0-1 195 0 0,38 18-2517 0 0,-24-13-124 0 0</inkml:trace>
  <inkml:trace contextRef="#ctx0" brushRef="#br0" timeOffset="2500.846">6180 280 12739 0 0,'0'0'1159'0'0,"0"0"-353"0"0,0 0-429 0 0,0 0-646 0 0,0 0-508 0 0,0 0-93 0 0,0 0 193 0 0,0 0 341 0 0,0 0 303 0 0,0 0 41 0 0,6 28-23 0 0,19 93-12 0 0,-21-89 13 0 0,-1 0 0 0 0,-1 0-1 0 0,-2 1 1 0 0,-1-1 0 0 0,-1 0-1 0 0,-2 0 1 0 0,-7 27 14 0 0,3-10-37 0 0,-30 205 421 0 0,71-269-4970 0 0,-9-2 254 0 0,-14 12 918 0 0</inkml:trace>
  <inkml:trace contextRef="#ctx0" brushRef="#br0" timeOffset="3138.993">7079 354 12995 0 0,'0'0'113'0'0,"0"0"-150"0"0,0 0-26 0 0,0 0-5 0 0,0 0-1 0 0,0 0-21 0 0,0 0-31 0 0,28-8-40 0 0,87-26-50 0 0,-4 17-972 0 0,-141-13 620 0 0,8 27 507 0 0,-1 1 0 0 0,0 1 0 0 0,0 1 0 0 0,0 1 0 0 0,0 1 0 0 0,0 1-1 0 0,0 1 1 0 0,1 1 0 0 0,-1 1 0 0 0,2 0 0 0 0,-1 2 0 0 0,-8 5 56 0 0,11-7 42 0 0,-9 5 5 0 0,0 0 0 0 0,0 2 0 0 0,2 1-1 0 0,-1 1 1 0 0,2 1 0 0 0,0 1-1 0 0,1 1 1 0 0,1 2 0 0 0,-3 4-47 0 0,15-14 25 0 0,1 0 0 0 0,0 1 0 0 0,0 1 0 0 0,2 0 0 0 0,-1 0 0 0 0,1 0 0 0 0,1 1 0 0 0,1 1 0 0 0,0-1 0 0 0,0 1 0 0 0,1 0 0 0 0,1 0 0 0 0,0 0 0 0 0,1 1 0 0 0,1-1 1 0 0,0 1-1 0 0,1 0 0 0 0,1-1 0 0 0,0 10-25 0 0,2-16 60 0 0,0-1 1 0 0,0 0-1 0 0,0 0 1 0 0,0 0 0 0 0,1-1-1 0 0,1 1 1 0 0,-1-1 0 0 0,1 1-1 0 0,0-1 1 0 0,0 0-1 0 0,1-1 1 0 0,-1 1 0 0 0,1-1-1 0 0,1 0 1 0 0,-1 0-1 0 0,1 0 1 0 0,0-1 0 0 0,0 0-1 0 0,0 0 1 0 0,0 0 0 0 0,1-1-1 0 0,6 2-60 0 0,158 42 894 0 0,-138-42-877 0 0,1-1 1 0 0,-1-2-1 0 0,1-1 0 0 0,-1-2 1 0 0,0-1-1 0 0,1-2 1 0 0,-1-1-1 0 0,0-2 0 0 0,-1-1 1 0 0,0-2-1 0 0,0 0 1 0 0,-1-3-1 0 0,0 0 0 0 0,-1-2 1 0 0,-1-1-1 0 0,0-2 1 0 0,-1-1-1 0 0,-1-1 0 0 0,-1-1 1 0 0,1-3-18 0 0,-19 14 13 0 0,0 0 0 0 0,-1 0 0 0 0,0-1 0 0 0,0 0 1 0 0,-2 0-1 0 0,1 0 0 0 0,-1-1 0 0 0,-1 0 0 0 0,0 0 0 0 0,-1 0 1 0 0,0 0-1 0 0,-1-1 0 0 0,0 1 0 0 0,-1-1 0 0 0,0 1 0 0 0,-1-1 0 0 0,-1 0 1 0 0,0 1-1 0 0,0-1 0 0 0,-2 1 0 0 0,1-1 0 0 0,-1 1 0 0 0,-1 0 1 0 0,0 0-1 0 0,-1 0 0 0 0,-1 1 0 0 0,1 0 0 0 0,-2 0 0 0 0,0-1-13 0 0,4 21-2191 0 0,4 44 2601 0 0,44 440 40 0 0,-20-421-931 0 0,-25-72 21 0 0,0 0-430 0 0,0 0-502 0 0,0 0-492 0 0,0 0-653 0 0,0 0-2252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5:19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2025 496 4241 0 0,'0'0'49'0'0,"0"0"9"0"0,0 0 14 0 0,-5-26 9 0 0,-37-196 286 0 0,41 208 85 0 0,-1 0 1 0 0,-1 0 0 0 0,0 0-1 0 0,0 0 1 0 0,-2 0-1 0 0,1 1 1 0 0,-2-1 0 0 0,0 1-1 0 0,-1 1 1 0 0,0-1-1 0 0,0 1 1 0 0,-1 1 0 0 0,-7-8-453 0 0,9 13-14 0 0,0 1 0 0 0,0 0 1 0 0,-1 0-1 0 0,0 0 0 0 0,0 1 1 0 0,0 0-1 0 0,-1 0 0 0 0,1 1 1 0 0,-1 0-1 0 0,0 0 0 0 0,0 1 1 0 0,0-1-1 0 0,0 2 0 0 0,0-1 1 0 0,0 2-1 0 0,-2-1 14 0 0,-41 4-152 0 0,0 2 1 0 0,0 3-1 0 0,0 2 1 0 0,2 2-1 0 0,-1 2 1 0 0,2 2-1 0 0,0 2 1 0 0,1 3 0 0 0,0 1-1 0 0,-36 25 152 0 0,76-43-12 0 0,-101 51-7 0 0,4 5 1 0 0,2 4-1 0 0,3 5 1 0 0,3 3-1 0 0,-66 67 19 0 0,112-90-28 0 0,1 2 0 0 0,3 3 0 0 0,3 1 0 0 0,1 2-1 0 0,3 2 1 0 0,3 2 0 0 0,3 1 0 0 0,2 2-1 0 0,3 0 1 0 0,-9 38 28 0 0,15-31 20 0 0,4 0-1 0 0,2 1 0 0 0,4 1 1 0 0,3 0-1 0 0,3 0 1 0 0,4 1-1 0 0,3 26-19 0 0,2-71 95 0 0,0 0 0 0 0,2 0-1 0 0,2-1 1 0 0,0 0 0 0 0,2 0-1 0 0,1-1 1 0 0,1 0 0 0 0,1-1-1 0 0,1 0 1 0 0,2-1 0 0 0,0 0-1 0 0,2-2 1 0 0,0 0 0 0 0,2 0 0 0 0,0-2-1 0 0,2 0 1 0 0,0-2 0 0 0,1 0-1 0 0,1-1 1 0 0,1-2 0 0 0,1 0-1 0 0,0-1 1 0 0,0-2 0 0 0,21 8-95 0 0,23 1 224 0 0,1-2 0 0 0,1-3 0 0 0,0-3 0 0 0,1-4 1 0 0,1-2-1 0 0,-1-4 0 0 0,1-3 0 0 0,0-3 0 0 0,-1-4 1 0 0,1-2-1 0 0,-2-4 0 0 0,1-2 0 0 0,-2-4 0 0 0,0-3 1 0 0,-1-3-1 0 0,-2-3 0 0 0,0-3 0 0 0,8-8-224 0 0,-19 9 166 0 0,-1-3 0 0 0,-1-2-1 0 0,-2-2 1 0 0,-1-3-1 0 0,-2-2 1 0 0,-2-2 0 0 0,23-29-166 0 0,-46 45 43 0 0,-1 0 1 0 0,-1-2 0 0 0,-2-1-1 0 0,-1-1 1 0 0,-1 0 0 0 0,-2-2 0 0 0,-1 1-1 0 0,-2-2 1 0 0,-1 0 0 0 0,-2-1-1 0 0,-1 0 1 0 0,-1 0 0 0 0,-3 0-1 0 0,0-5-43 0 0,-3-4-68 0 0,-3-1 0 0 0,-1 1-1 0 0,-2-1 1 0 0,-3 1 0 0 0,-1 1-1 0 0,-2-1 1 0 0,-2 2 0 0 0,-1-1 0 0 0,-3 2-1 0 0,-1 0 1 0 0,-2 1 0 0 0,-2 1-1 0 0,-2 0 1 0 0,-11-12 68 0 0,-11-16-134 0 0,-3 3 0 0 0,-2 1 1 0 0,-3 3-1 0 0,-3 3 0 0 0,-2 2 0 0 0,-3 2 1 0 0,-2 3-1 0 0,-30-16 134 0 0,53 40-304 0 0,-1 1 1 0 0,-1 3-1 0 0,-1 1 1 0 0,-1 3 0 0 0,0 1-1 0 0,-2 2 1 0 0,1 3-1 0 0,-2 1 1 0 0,0 2-1 0 0,0 2 1 0 0,0 3-1 0 0,-1 1 1 0 0,1 3 0 0 0,-40 4 303 0 0,52 2-653 0 0,0 1 0 0 0,1 1 0 0 0,0 2-1 0 0,1 2 1 0 0,0 1 0 0 0,1 1 0 0 0,0 2 0 0 0,2 1 0 0 0,-19 13 653 0 0,7 1-4694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5:2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1804 682 4529 0 0,'0'0'9'0'0,"0"0"9"0"0,0 0 10 0 0,0 0-3 0 0,0 0-1 0 0,0 0 0 0 0,0 0 4 0 0,0 0 16 0 0,0 0 9 0 0,25-23 37 0 0,81-68 92 0 0,-97 84 93 0 0,0-1-1 0 0,-1 1 0 0 0,0-1 0 0 0,0-1 0 0 0,-1 1 0 0 0,0-1 0 0 0,-1-1 1 0 0,1 1-1 0 0,-2-1 0 0 0,0 0 0 0 0,0 0 0 0 0,-1-1 0 0 0,0 1 0 0 0,0-1 0 0 0,-2 0 1 0 0,1 0-1 0 0,-1 0 0 0 0,-1-1 0 0 0,0 1 0 0 0,0 0 0 0 0,-1 0 0 0 0,-1-1 1 0 0,0 1-1 0 0,0 0 0 0 0,-2-3-274 0 0,1 4-69 0 0,0 0 1 0 0,0 1-1 0 0,-1 0 1 0 0,-1-1-1 0 0,1 1 1 0 0,-1 0-1 0 0,-1 1 0 0 0,0-1 1 0 0,0 1-1 0 0,-1 0 1 0 0,0 0-1 0 0,0 0 1 0 0,-1 1-1 0 0,1 0 1 0 0,-2 1-1 0 0,1-1 1 0 0,-1 1-1 0 0,0 1 0 0 0,0-1 1 0 0,-1 1-1 0 0,1 1 1 0 0,-1 0-1 0 0,0 0 1 0 0,-1 1-1 0 0,1 0 1 0 0,-1 0 68 0 0,-23-6-280 0 0,0 2 0 0 0,-1 1 0 0 0,0 1 1 0 0,0 2-1 0 0,0 1 0 0 0,-31 4 280 0 0,-13 8-65 0 0,1 3-1 0 0,0 4 1 0 0,2 3-1 0 0,0 3 1 0 0,1 4-1 0 0,1 3 1 0 0,2 3-1 0 0,1 3 1 0 0,2 3-1 0 0,-48 38 66 0 0,59-42 41 0 0,2 3 0 0 0,2 3 0 0 0,1 1 0 0 0,3 3-1 0 0,1 2 1 0 0,2 2 0 0 0,3 2 0 0 0,2 2 0 0 0,2 1-1 0 0,3 3 1 0 0,2 0 0 0 0,3 2 0 0 0,2 2 0 0 0,3 0-1 0 0,3 2 1 0 0,2 1 0 0 0,4 0 0 0 0,2 1 0 0 0,3 1 0 0 0,-2 46-41 0 0,11-84 42 0 0,2 0 0 0 0,2 0 1 0 0,0 0-1 0 0,2-1 1 0 0,0 1-1 0 0,3-1 1 0 0,0 1-1 0 0,1-2 1 0 0,2 1-1 0 0,0-1 1 0 0,2 0-1 0 0,1-1 1 0 0,1-1-1 0 0,1 0 1 0 0,1 0-1 0 0,2-1 1 0 0,0-1-1 0 0,1-1 1 0 0,1-1-1 0 0,12 11-42 0 0,14-2 195 0 0,1-1-1 0 0,1-2 1 0 0,1-2 0 0 0,1-2-1 0 0,1-3 1 0 0,1-1-1 0 0,1-3 1 0 0,0-2 0 0 0,1-3-1 0 0,0-2 1 0 0,1-2 0 0 0,-1-2-1 0 0,1-3 1 0 0,0-2-1 0 0,-1-3 1 0 0,12-3-195 0 0,7 1 211 0 0,-1-4 0 0 0,0-3 0 0 0,-1-2 0 0 0,-1-4 0 0 0,0-3 0 0 0,-2-3 0 0 0,-1-3 0 0 0,-1-2 0 0 0,-1-3 0 0 0,-2-4 0 0 0,-1-1 0 0 0,-3-4 0 0 0,-1-2-1 0 0,-2-2 1 0 0,-2-3 0 0 0,14-19-211 0 0,-41 37 56 0 0,-1-1 0 0 0,-1-1-1 0 0,-2-1 1 0 0,-2-1-1 0 0,-1-1 1 0 0,-2-1-1 0 0,-1 0 1 0 0,-2-1 0 0 0,-1-1-1 0 0,-3 0 1 0 0,-1 0-1 0 0,-1-1 1 0 0,-3 0-1 0 0,-1-1 1 0 0,-2 1-1 0 0,-2-1 1 0 0,-1 1 0 0 0,-3-1-1 0 0,-1 1 1 0 0,-2 0-1 0 0,-8-26-55 0 0,-2 9-70 0 0,-2 1-1 0 0,-2 1 0 0 0,-3 1 1 0 0,-3 0-1 0 0,-1 3 0 0 0,-3 0 0 0 0,-2 2 1 0 0,-2 1-1 0 0,-3 2 0 0 0,-1 1 1 0 0,-2 2-1 0 0,-2 2 0 0 0,-1 2 1 0 0,-14-6 69 0 0,19 16-283 0 0,-1 2 0 0 0,-2 2 0 0 0,-1 1 0 0 0,-1 2 0 0 0,0 2 0 0 0,-2 3 0 0 0,0 1 0 0 0,-1 2-1 0 0,0 2 1 0 0,-1 3 0 0 0,0 1 0 0 0,-1 3 0 0 0,1 1 0 0 0,-1 3 0 0 0,0 2 0 0 0,0 2-1 0 0,-22 6 285 0 0,-185 57-4782 0 0,174-36-1730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5:3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468 267 4089 0 0,'0'0'63'0'0,"0"0"-5"0"0,0 0 0 0 0,0 0-17 0 0,0 0 11 0 0,0 0 11 0 0,0 0 47 0 0,0 0 114 0 0,0 0 131 0 0,0 0 135 0 0,0 0 91 0 0,0 0 8 0 0,0 0-30 0 0,1-7-72 0 0,-2 5-476 0 0,1-1 1 0 0,1 1-1 0 0,-1 0 1 0 0,0-1-1 0 0,0 1 1 0 0,1-1-1 0 0,0 1 1 0 0,-1 0-1 0 0,1 0 1 0 0,0-1-1 0 0,0 1 1 0 0,0 0-1 0 0,0 0 1 0 0,0 0-1 0 0,1 0 1 0 0,-1 0-1 0 0,1 0 0 0 0,-1 0 1 0 0,1 1-1 0 0,0-1 1 0 0,0 1-1 0 0,0-1 1 0 0,0 1-1 0 0,0-1 1 0 0,0 1-1 0 0,0 0 1 0 0,0 0-1 0 0,0 0 1 0 0,0 0-1 0 0,2 0-11 0 0,5-3-355 0 0,43-26 1505 0 0,-51 29-1133 0 0,0 0 0 0 0,-1 0 0 0 0,1 0 0 0 0,-1 0 0 0 0,1 0 0 0 0,-1 0 0 0 0,1 0-1 0 0,-1 0 1 0 0,1 0 0 0 0,-1 0 0 0 0,0 0 0 0 0,0-1 0 0 0,0 1 0 0 0,1 0 0 0 0,-1 0 0 0 0,0 0 0 0 0,0 0 0 0 0,-1 0 0 0 0,1 0 0 0 0,0-1-1 0 0,0 1 1 0 0,-1 0 0 0 0,1 0 0 0 0,0 0 0 0 0,-1 0 0 0 0,1 0 0 0 0,-1 0 0 0 0,1 0 0 0 0,-1 0 0 0 0,0 0 0 0 0,1 0 0 0 0,-1 0 0 0 0,0 1 0 0 0,0-1-1 0 0,1 0 1 0 0,-1 0 0 0 0,0 1 0 0 0,0-1 0 0 0,0 0 0 0 0,0 1 0 0 0,0-1 0 0 0,0 1 0 0 0,0-1 0 0 0,0 1 0 0 0,0 0 0 0 0,0-1 0 0 0,0 1 0 0 0,-1 0-1 0 0,1 0-16 0 0,-10-3-9 0 0,0 0-1 0 0,0 0 0 0 0,0 2 0 0 0,0-1 0 0 0,0 1 0 0 0,-1 1 0 0 0,1 0 0 0 0,0 1 0 0 0,-1 0 1 0 0,1 0-1 0 0,0 2 0 0 0,0-1 0 0 0,0 1 0 0 0,0 1 0 0 0,1 0 0 0 0,-1 0 0 0 0,-8 6 10 0 0,-12 5 35 0 0,0 1-1 0 0,1 2 1 0 0,0 1-1 0 0,2 1 1 0 0,0 2-1 0 0,1 0 1 0 0,-19 23-35 0 0,43-42 8 0 0,1-1 0 0 0,-1 1 0 0 0,1 0 0 0 0,0 0 1 0 0,0 0-1 0 0,0 0 0 0 0,0 0 0 0 0,1 1 0 0 0,-1-1 0 0 0,1 1 1 0 0,0-1-1 0 0,0 1 0 0 0,0-1 0 0 0,0 1 0 0 0,1-1 0 0 0,0 1 1 0 0,-1 0-1 0 0,1-1 0 0 0,0 1 0 0 0,1 0 0 0 0,-1-1 0 0 0,1 1 0 0 0,-1 0 1 0 0,1-1-1 0 0,0 1 0 0 0,1-1 0 0 0,-1 1 0 0 0,1-1 0 0 0,-1 0 1 0 0,1 0-1 0 0,0 1 0 0 0,0-1 0 0 0,0 0 0 0 0,1-1 0 0 0,-1 1 1 0 0,2 2-9 0 0,112 94 756 0 0,-97-86-723 0 0,35 25 43 0 0,-30-24-81 0 0,0 1 1 0 0,-2 1 0 0 0,1 1-1 0 0,-2 1 1 0 0,0 1 0 0 0,-2 1-1 0 0,0 0 1 0 0,-1 2 0 0 0,-1 0-1 0 0,-1 1 1 0 0,-1 0 0 0 0,7 16 4 0 0,-23-36 156 0 0,0 0 0 0 0,0 0 0 0 0,-1-1 0 0 0,1 1 0 0 0,0-1 0 0 0,-1 1 1 0 0,0-1-1 0 0,0 0 0 0 0,0 1 0 0 0,0-1 0 0 0,0 0 0 0 0,0 0 0 0 0,0-1 0 0 0,0 1 1 0 0,-1 0-1 0 0,1-1 0 0 0,-1 1 0 0 0,1-1 0 0 0,-1 0 0 0 0,0 0 0 0 0,0 0 0 0 0,1 0 0 0 0,-1 0 1 0 0,0-1-1 0 0,0 1 0 0 0,0-1 0 0 0,0 0 0 0 0,0 1 0 0 0,0-2 0 0 0,0 1 0 0 0,1 0 1 0 0,-1 0-1 0 0,0-1 0 0 0,0 0 0 0 0,0 1 0 0 0,0-1 0 0 0,0-1-156 0 0,-16 3 66 0 0,-326 11 1299 0 0,342-11-1371 0 0,-1-1 1 0 0,1 1-1 0 0,-1-1 1 0 0,1 0-1 0 0,-1-1 1 0 0,1 1-1 0 0,-1 0 1 0 0,1-1-1 0 0,-1 0 1 0 0,1 0-1 0 0,-1 0 1 0 0,1 0 0 0 0,0 0-1 0 0,0-1 1 0 0,0 0-1 0 0,0 1 1 0 0,0-1-1 0 0,0 0 1 0 0,0-1-1 0 0,0 1 1 0 0,1 0-1 0 0,-1-1 1 0 0,1 1-1 0 0,0-1 1 0 0,0 0 0 0 0,0 0-1 0 0,0 0 1 0 0,0 0-1 0 0,0 0 1 0 0,1 0-1 0 0,-1-1 6 0 0,75-43-4341 0 0,75 0-5211 0 0,-129 42 5440 0 0</inkml:trace>
  <inkml:trace contextRef="#ctx0" brushRef="#br0" timeOffset="602.776">745 65 10658 0 0,'0'0'0'0'0,"0"0"-194"0"0,0 0-224 0 0,0 0-221 0 0,0 0-65 0 0,0 0 123 0 0,0 0 278 0 0,0 0 319 0 0,0 0 107 0 0,0 0 37 0 0,0 0 65 0 0,0 0 98 0 0,0 0 162 0 0,6-2 126 0 0,-4 2-569 0 0,-1 0 0 0 0,1 0 0 0 0,0 0 0 0 0,-1 0 0 0 0,1 0-1 0 0,0 0 1 0 0,0 0 0 0 0,-1 1 0 0 0,1-1 0 0 0,0 1 0 0 0,-1-1 0 0 0,1 1 0 0 0,-1-1 0 0 0,1 1 0 0 0,0 0-1 0 0,-1 0 1 0 0,0 0 0 0 0,1 0 0 0 0,-1 0 0 0 0,0 0 0 0 0,1 1 0 0 0,-1-1 0 0 0,0 0 0 0 0,0 1-1 0 0,0-1 1 0 0,0 0 0 0 0,0 1 0 0 0,0-1 0 0 0,-1 1 0 0 0,1 0 0 0 0,0-1 0 0 0,-1 1 0 0 0,1 0 0 0 0,-1-1-1 0 0,0 1 1 0 0,1 0 0 0 0,-1-1 0 0 0,0 1 0 0 0,0 0 0 0 0,0 0 0 0 0,0-1 0 0 0,0 1 0 0 0,-1 0-1 0 0,1-1 1 0 0,-1 1 0 0 0,1 0 0 0 0,-1-1 0 0 0,1 1 0 0 0,-1 0 0 0 0,0 0-42 0 0,1 4 43 0 0,5 145 906 0 0,-7-1 0 0 0,-14 83-949 0 0,11-37 328 0 0,8-218 4815 0 0,6-11-4456 0 0,9-42-1678 0 0,35-67-1377 0 0,-50 138 2295 0 0,-1 0 1 0 0,0 1-1 0 0,1 0 0 0 0,0-1 1 0 0,0 1-1 0 0,0 0 1 0 0,0 0-1 0 0,0 1 1 0 0,1-1-1 0 0,-1 1 1 0 0,1-1-1 0 0,-1 1 1 0 0,1 0-1 0 0,0 1 1 0 0,0-1-1 0 0,0 1 1 0 0,0-1-1 0 0,0 1 1 0 0,1 0-1 0 0,-1 1 1 0 0,0-1-1 0 0,0 1 1 0 0,1 0-1 0 0,-1 0 1 0 0,0 0-1 0 0,0 0 1 0 0,1 1-1 0 0,-1 0 1 0 0,0 0-1 0 0,0 0 1 0 0,0 0-1 0 0,0 1 1 0 0,0-1-1 0 0,1 2 73 0 0,5 4 33 0 0,-1 1-1 0 0,1-1 1 0 0,-2 2-1 0 0,1-1 1 0 0,-1 1-1 0 0,0 1 1 0 0,-1 0-1 0 0,0 0 1 0 0,-1 0-1 0 0,0 1 1 0 0,-1-1-1 0 0,0 1 1 0 0,0 1 0 0 0,-1-1-1 0 0,-1 1 1 0 0,0-1-1 0 0,-1 1 1 0 0,0 0-1 0 0,0 0 1 0 0,-1 0-1 0 0,-1 0 1 0 0,0 1-1 0 0,-1-1 1 0 0,0 0 0 0 0,-2 7-33 0 0,-42 57 2699 0 0,45-76-2307 0 0,0 0-4 0 0,0 0-53 0 0,0 0-47 0 0,0 0-78 0 0,0 0-139 0 0,3-16-12075 0 0,-2 14 4680 0 0</inkml:trace>
  <inkml:trace contextRef="#ctx0" brushRef="#br0" timeOffset="1038.561">1224 787 8698 0 0,'0'0'-1118'0'0,"0"0"130"0"0,0 0 553 0 0,0 0 433 0 0,0 0 126 0 0,0 0 113 0 0,0 0 267 0 0,0 0 299 0 0,0 0 264 0 0,0 0 166 0 0,0 0-15 0 0,0 0-119 0 0,0 0-149 0 0,25 13-144 0 0,81 41-169 0 0,-32-38 531 0 0,-56-19-1035 0 0,-11 2-153 0 0,0 0 0 0 0,0-1 0 0 0,-1 0 0 0 0,1 0 0 0 0,0-1 1 0 0,-1 0-1 0 0,0 0 0 0 0,1 0 0 0 0,-1-1 0 0 0,-1 0 0 0 0,1 0 0 0 0,0-1 0 0 0,-1 1 0 0 0,0-1 0 0 0,0 0 0 0 0,-1-1 0 0 0,1 1 0 0 0,-1-1 1 0 0,0 0-1 0 0,0 0 0 0 0,-1 0 0 0 0,0 0 0 0 0,0-1 0 0 0,-1 1 0 0 0,1-1 0 0 0,-2 0 0 0 0,1 0 0 0 0,-1 0 0 0 0,1 0 0 0 0,-2 0 0 0 0,1 0 1 0 0,-1 0-1 0 0,0 0 0 0 0,-1 0 0 0 0,0 0 0 0 0,0 0 0 0 0,0 0 0 0 0,-1 0 0 0 0,0 1 0 0 0,0-1 0 0 0,-1 0 0 0 0,0 1 0 0 0,0 0 0 0 0,0-1 1 0 0,-1 1-1 0 0,0 1 0 0 0,0-1 0 0 0,-1 0 0 0 0,1 1 0 0 0,-3-1 20 0 0,-1 0-78 0 0,-1 0 0 0 0,0 1 0 0 0,0 0 0 0 0,0 1 0 0 0,0 0 0 0 0,-1 0 0 0 0,0 1 0 0 0,0 0 0 0 0,0 1 0 0 0,0 0 0 0 0,0 0 0 0 0,0 1 0 0 0,-1 1 0 0 0,1 0 0 0 0,0 0 0 0 0,-1 1 0 0 0,1 0 0 0 0,0 1 0 0 0,0 0 0 0 0,0 1 0 0 0,0 0 0 0 0,0 0 0 0 0,1 1 0 0 0,-1 0 0 0 0,1 1 0 0 0,0 0 0 0 0,0 1 0 0 0,1-1 0 0 0,0 2 0 0 0,0-1 0 0 0,0 1 0 0 0,1 0 0 0 0,0 1 1 0 0,0 0-1 0 0,1 0 0 0 0,0 0 0 0 0,0 1 0 0 0,0 1 78 0 0,4-5 3 0 0,-1-1 1 0 0,1 1 0 0 0,0 1-1 0 0,0-1 1 0 0,1 0 0 0 0,-1 0 0 0 0,1 1-1 0 0,0-1 1 0 0,1 1 0 0 0,-1-1-1 0 0,1 1 1 0 0,0-1 0 0 0,0 1 0 0 0,1-1-1 0 0,0 0 1 0 0,0 1 0 0 0,0-1-1 0 0,1 0 1 0 0,-1 1 0 0 0,1-1-1 0 0,0 0 1 0 0,1 0 0 0 0,-1 0 0 0 0,1-1-1 0 0,0 1 1 0 0,0-1 0 0 0,1 1-1 0 0,1 0-3 0 0,90 47-4390 0 0,-71-48 1856 0 0,-5-2-2820 0 0</inkml:trace>
  <inkml:trace contextRef="#ctx0" brushRef="#br0" timeOffset="1565.558">1725 516 5017 0 0,'0'0'221'0'0,"0"0"-55"0"0,0 0-59 0 0,0 0 53 0 0,0 0 221 0 0,0 0 200 0 0,0 0 108 0 0,0 0 57 0 0,0 0 53 0 0,0 0 8 0 0,0 0-39 0 0,0 0-58 0 0,7 20-95 0 0,22 63-81 0 0,-22 66 956 0 0,-3-61-830 0 0,-2-104 4059 0 0,4-27-5194 0 0,-5 30 417 0 0,-1 0 1 0 0,0 0-1 0 0,-1 0 1 0 0,-1 0-1 0 0,0 1 1 0 0,0-1 0 0 0,-1 0-1 0 0,-1 1 1 0 0,0-1-1 0 0,-1 1 1 0 0,0 1-1 0 0,-1-1 1 0 0,0 1-1 0 0,-2-2 58 0 0,8 13-30 0 0,-1-1 0 0 0,1 0 0 0 0,-1 0 0 0 0,1 0 0 0 0,0 0 0 0 0,-1 0 0 0 0,1 0 0 0 0,0 0-1 0 0,0 1 1 0 0,0-1 0 0 0,0 0 0 0 0,0 0 0 0 0,0 0 0 0 0,0 0 0 0 0,0 0 0 0 0,0 0-1 0 0,0 0 1 0 0,0 0 0 0 0,0 0 0 0 0,1 0 0 0 0,-1 0 0 0 0,0 0 0 0 0,1 0 0 0 0,-1 1-1 0 0,1-1 1 0 0,-1 0 0 0 0,1 0 0 0 0,-1 0 0 0 0,1 1 0 0 0,0-1 0 0 0,-1 0 0 0 0,1 1 0 0 0,0-1-1 0 0,0 0 1 0 0,-1 1 0 0 0,1-1 0 0 0,0 1 0 0 0,0-1 0 0 0,0 1 0 0 0,0 0 0 0 0,0-1-1 0 0,-1 1 1 0 0,1 0 0 0 0,0-1 0 0 0,0 1 0 0 0,0 0 0 0 0,0 0 0 0 0,0 0 0 0 0,0 0-1 0 0,0 0 1 0 0,0 0 0 0 0,0 0 0 0 0,0 0 0 0 0,0 1 0 0 0,0-1 0 0 0,0 0 0 0 0,0 1 0 0 0,0-1-1 0 0,-1 0 1 0 0,2 1 30 0 0,14-3 295 0 0,252-22-915 0 0,-267 25 412 0 0,-1 0-1 0 0,1 1 1 0 0,0-1 0 0 0,-1 0 0 0 0,1 1-1 0 0,-1-1 1 0 0,0 1 0 0 0,1-1 0 0 0,-1 0-1 0 0,0 1 1 0 0,0-1 0 0 0,0 1-1 0 0,0-1 1 0 0,0 1 0 0 0,0-1 0 0 0,0 1-1 0 0,0-1 1 0 0,-1 0 0 0 0,1 1-1 0 0,-1-1 1 0 0,1 1 0 0 0,-1-1 0 0 0,1 0-1 0 0,-1 0 1 0 0,0 1 0 0 0,0-1 0 0 0,1 0-1 0 0,-1 0 1 0 0,0 0 0 0 0,0 0-1 0 0,0 0 1 0 0,0 0 0 0 0,0 0 0 0 0,-1 0-1 0 0,1 0 1 0 0,0 0 0 0 0,0-1-1 0 0,-1 1 1 0 0,1 0 0 0 0,-1 0 208 0 0,-5 4-2479 0 0,1-1-2469 0 0</inkml:trace>
  <inkml:trace contextRef="#ctx0" brushRef="#br0" timeOffset="1922.646">2288 1 7330 0 0,'0'0'142'0'0,"0"0"-228"0"0,0 0-198 0 0,0 0-79 0 0,0 0 191 0 0,0 0 408 0 0,0 0 368 0 0,0 0 184 0 0,0 0 38 0 0,0 0 6 0 0,0 0-31 0 0,0 0-63 0 0,3 26-77 0 0,18 181 680 0 0,-1 357 276 0 0,-16-550-1965 0 0,-6-39-7988 0 0,1 19 2009 0 0</inkml:trace>
  <inkml:trace contextRef="#ctx0" brushRef="#br0" timeOffset="2167.049">2221 395 13651 0 0,'0'0'1379'0'0,"0"0"-164"0"0,0 0-303 0 0,0 0-449 0 0,0 0-322 0 0,0 0-101 0 0,0 0-8 0 0,0 0 61 0 0,0 0 57 0 0,0 0 13 0 0,0 0 11 0 0,28-7 8 0 0,87-22 3 0 0,70 21 959 0 0,-133 7-1160 0 0,55 2-3199 0 0,-93 16-7962 0 0,-14-13 5661 0 0</inkml:trace>
  <inkml:trace contextRef="#ctx0" brushRef="#br0" timeOffset="3012.683">214 1211 3977 0 0,'0'0'60'0'0,"0"0"-17"0"0,0 0-10 0 0,0 0-2 0 0,0 0-7 0 0,0 0-6 0 0,0 0 9 0 0,0 0 18 0 0,0 0 22 0 0,0 0 64 0 0,0 0 79 0 0,0 0 65 0 0,0 0 65 0 0,-11 20 50 0 0,-37 64 28 0 0,24 35 800 0 0,24-78-1041 0 0,-9 64 397 0 0,7-115 5791 0 0,-2-6-4573 0 0,-5-36-2748 0 0,13-145 475 0 0,-2 196 476 0 0,1 1-1 0 0,-1-1 1 0 0,0 0 0 0 0,0 0-1 0 0,1 1 1 0 0,-1 0 0 0 0,0-1-1 0 0,1 1 1 0 0,-1 0 0 0 0,1 0 0 0 0,-1 0-1 0 0,0 0 1 0 0,1 1 0 0 0,-1-1-1 0 0,0 1 1 0 0,1-1 0 0 0,-1 1-1 0 0,0 0 1 0 0,0 0 0 0 0,0 0 0 0 0,1 0-1 0 0,-1 0 1 0 0,0 0 0 0 0,0 1-1 0 0,-1-1 1 0 0,1 1 0 0 0,0-1-1 0 0,0 1 1 0 0,-1 0 0 0 0,1 0 0 0 0,-1 0-1 0 0,0 0 1 0 0,1 0 0 0 0,-1 0-1 0 0,0 0 1 0 0,0 0 0 0 0,0 0-1 0 0,0 1 1 0 0,-1-1 0 0 0,1 1 5 0 0,7 6-60 0 0,18 18 213 0 0,-15-12-49 0 0,0-1 0 0 0,1-1 0 0 0,0 0 0 0 0,1-1 0 0 0,0 0 0 0 0,1 0 0 0 0,1-2 0 0 0,0 0 0 0 0,0-1 0 0 0,1 0 0 0 0,0-1 0 0 0,0-1 0 0 0,1 0-1 0 0,0-1 1 0 0,0-1 0 0 0,0-1 0 0 0,1-1 0 0 0,1 0-104 0 0,-13-2 68 0 0,0-1-1 0 0,0-1 1 0 0,0 1 0 0 0,0-1-1 0 0,0 0 1 0 0,0-1 0 0 0,0 1-1 0 0,0-1 1 0 0,-1 0 0 0 0,1-1-1 0 0,-1 1 1 0 0,1-1-1 0 0,-1 0 1 0 0,0-1 0 0 0,0 1-1 0 0,0-1 1 0 0,0 0 0 0 0,-1 0-1 0 0,0 0 1 0 0,0-1-1 0 0,0 0 1 0 0,0 1 0 0 0,-1-1-1 0 0,1-1 1 0 0,-1 1 0 0 0,-1 0-1 0 0,1-1 1 0 0,-1 0 0 0 0,0 1-1 0 0,0-1 1 0 0,0 0-1 0 0,-1 0 1 0 0,0 0 0 0 0,0 0-1 0 0,-1 0 1 0 0,0 0 0 0 0,0 0-1 0 0,0 0 1 0 0,-1-1 0 0 0,1 1-1 0 0,-2 0 1 0 0,1 1-1 0 0,-1-1 1 0 0,1 0 0 0 0,-2 0-1 0 0,1 1 1 0 0,-1-1 0 0 0,1 1-1 0 0,-3-3-67 0 0,-3-6-109 0 0,-1 2-1 0 0,0-1 0 0 0,-1 1 0 0 0,0 1 1 0 0,0 0-1 0 0,-1 0 0 0 0,-1 1 1 0 0,0 0-1 0 0,0 1 0 0 0,-1 1 1 0 0,0 0-1 0 0,-1 0 0 0 0,0 1 1 0 0,0 1-1 0 0,0 1 0 0 0,-15-4 110 0 0,35 12-5271 0 0,9 8 2360 0 0,6 5-1371 0 0,-12-10-1343 0 0</inkml:trace>
  <inkml:trace contextRef="#ctx0" brushRef="#br0" timeOffset="3387.076">842 1387 11290 0 0,'0'0'-640'0'0,"0"0"31"0"0,0 0 297 0 0,0 0 286 0 0,0 0 88 0 0,0 0 63 0 0,0 0 92 0 0,0 0 114 0 0,0 0 157 0 0,0 0 152 0 0,0 0 90 0 0,0 0 70 0 0,0 0 28 0 0,11 21-26 0 0,37 61-43 0 0,-48-80-699 0 0,1 0 1 0 0,0-1-1 0 0,0 1 1 0 0,0 0-1 0 0,0-1 1 0 0,0 1-1 0 0,0-1 1 0 0,0 0 0 0 0,1 1-1 0 0,-1-1 1 0 0,1 0-1 0 0,-1 0 1 0 0,1 0-1 0 0,-1 0 1 0 0,1 0-1 0 0,-1 0 1 0 0,1 0 0 0 0,0 0-1 0 0,0-1 1 0 0,-1 1-1 0 0,1-1 1 0 0,0 1-1 0 0,0-1 1 0 0,0 0-1 0 0,-1 0 1 0 0,1 1 0 0 0,0-1-1 0 0,0-1 1 0 0,0 1-1 0 0,0 0 1 0 0,0 0-1 0 0,-1-1 1 0 0,1 1-1 0 0,1-1-60 0 0,6-1 241 0 0,-2 0-279 0 0,1 0 0 0 0,-1-1 0 0 0,0 0 0 0 0,0 0 1 0 0,0 0-1 0 0,0-1 0 0 0,-1 0 0 0 0,0-1 0 0 0,0 0 0 0 0,0 1 1 0 0,0-2-1 0 0,0 1 0 0 0,-1-1 0 0 0,0 0 0 0 0,-1 0 0 0 0,1 0 1 0 0,-1-1-1 0 0,0 1 0 0 0,-1-1 0 0 0,1 0 0 0 0,-1 0 0 0 0,-1 0 1 0 0,1-1-1 0 0,-1 1 0 0 0,-1-1 0 0 0,1 1 0 0 0,-1-1 0 0 0,-1 0 1 0 0,1 1-1 0 0,-1-1 0 0 0,0 0 0 0 0,-1 1 0 0 0,0-1 0 0 0,0 0 1 0 0,-1 1-1 0 0,0 0 0 0 0,0-1 0 0 0,-2 0 38 0 0,1 1-61 0 0,0 2 0 0 0,-1-1 1 0 0,0 0-1 0 0,-1 1 0 0 0,1 0 0 0 0,-1 0 0 0 0,0 0 0 0 0,0 0 1 0 0,-1 1-1 0 0,1 0 0 0 0,-1 0 0 0 0,0 0 0 0 0,0 1 0 0 0,0 0 0 0 0,0 0 1 0 0,-1 1-1 0 0,1-1 0 0 0,-1 1 0 0 0,0 1 0 0 0,1-1 0 0 0,-1 1 0 0 0,0 1 1 0 0,0-1-1 0 0,0 1 0 0 0,0 0 0 0 0,0 1 0 0 0,0-1 0 0 0,0 1 1 0 0,1 1-1 0 0,-1-1 0 0 0,0 1 0 0 0,1 0 0 0 0,-1 1 0 0 0,1 0 0 0 0,0 0 1 0 0,0 0-1 0 0,0 1 0 0 0,0-1 0 0 0,0 2 0 0 0,1-1 0 0 0,0 0 0 0 0,0 1 1 0 0,0 0-1 0 0,0 0 0 0 0,1 1 0 0 0,0-1 0 0 0,0 1 0 0 0,1 0 1 0 0,-1 0-1 0 0,1 0 0 0 0,-1 3 61 0 0,1-2-14 0 0,0 0 1 0 0,1 0-1 0 0,-1 0 1 0 0,1 0-1 0 0,1 0 1 0 0,-1 0-1 0 0,1 0 0 0 0,0 1 1 0 0,1-1-1 0 0,0 0 1 0 0,0 1-1 0 0,1-1 1 0 0,0 0-1 0 0,0 1 1 0 0,0-1-1 0 0,2 1 14 0 0,56 52-3837 0 0,-8-44-532 0 0,-33-12-451 0 0</inkml:trace>
  <inkml:trace contextRef="#ctx0" brushRef="#br0" timeOffset="3770.68">1336 1176 12459 0 0,'0'0'-351'0'0,"0"0"-147"0"0,0 0 5 0 0,0 0 84 0 0,0 0 173 0 0,0 0 162 0 0,0 0 90 0 0,0 0 68 0 0,0 0 64 0 0,0 0 99 0 0,0 0 65 0 0,0 0 24 0 0,-9 26 4 0 0,-26 81-44 0 0,32-101-241 0 0,1-1 1 0 0,0 1-1 0 0,1-1 0 0 0,-1 1 0 0 0,1 0 1 0 0,0 0-1 0 0,1 0 0 0 0,-1 0 0 0 0,1-1 1 0 0,0 1-1 0 0,1 0 0 0 0,-1 0 0 0 0,1 0 0 0 0,0 0 1 0 0,1-1-1 0 0,-1 1 0 0 0,1 0 0 0 0,0-1 1 0 0,1 1-1 0 0,-1-1 0 0 0,1 0 0 0 0,2 2-55 0 0,-5-7 81 0 0,0-1 0 0 0,1 1 0 0 0,-1 0 0 0 0,0-1-1 0 0,1 1 1 0 0,-1-1 0 0 0,1 1 0 0 0,-1 0 0 0 0,1-1 0 0 0,-1 1 0 0 0,0 0-1 0 0,1-1 1 0 0,-1 1 0 0 0,1 0 0 0 0,-1 0 0 0 0,1-1 0 0 0,0 1-1 0 0,-1 0 1 0 0,1 0 0 0 0,-1 0 0 0 0,1 0 0 0 0,-1 0 0 0 0,1 0 0 0 0,-1 0-1 0 0,1 0 1 0 0,0 0 0 0 0,-1 0 0 0 0,1 0 0 0 0,-1 0 0 0 0,1 0 0 0 0,-1 0-1 0 0,1 1 1 0 0,-1-1 0 0 0,1 0 0 0 0,-1 0 0 0 0,1 1 0 0 0,-1-1-1 0 0,1 0 1 0 0,-1 1 0 0 0,1-1 0 0 0,-1 0-81 0 0,-8-59 438 0 0,-4 22-445 0 0,10 35-14 0 0,1 0-1 0 0,-1-1 1 0 0,1 1-1 0 0,-1-1 0 0 0,1 1 1 0 0,0-1-1 0 0,0 0 1 0 0,0 1-1 0 0,0-1 1 0 0,0 0-1 0 0,1 0 0 0 0,-1 0 1 0 0,1 1-1 0 0,0-1 1 0 0,0 0-1 0 0,0 0 1 0 0,0 0-1 0 0,0 0 0 0 0,1 0 1 0 0,-1 1-1 0 0,1-1 1 0 0,0 0-1 0 0,0 0 1 0 0,0 1-1 0 0,0-1 0 0 0,0 0 1 0 0,0 1-1 0 0,1-1 1 0 0,-1 1-1 0 0,1 0 1 0 0,0-1-1 0 0,0 1 0 0 0,0 0 1 0 0,0 0-1 0 0,0 0 1 0 0,0 0-1 0 0,1 1 1 0 0,-1-1-1 0 0,0 1 1 0 0,3-2 20 0 0,10-2-105 0 0,0 0 0 0 0,0 1-1 0 0,1 1 1 0 0,-1 0-1 0 0,1 1 1 0 0,0 1-1 0 0,-1 1 1 0 0,1 0 0 0 0,0 1-1 0 0,4 1 107 0 0,39 5-3534 0 0,-4 2-4572 0 0,-45-7 4535 0 0</inkml:trace>
  <inkml:trace contextRef="#ctx0" brushRef="#br0" timeOffset="4373.141">1771 1202 14643 0 0,'0'0'1275'0'0,"0"0"-1340"0"0,0 0-613 0 0,0 0-98 0 0,0 0 140 0 0,0 0 349 0 0,0 0 243 0 0,0 0 70 0 0,0 0 36 0 0,0 0 41 0 0,4 11 54 0 0,27 125 527 0 0,-18-68-277 0 0,-13-67 4 0 0,56-141 1087 0 0,-23 72-2367 0 0,-32 67 851 0 0,0 0-1 0 0,1 0 1 0 0,-1 0 0 0 0,0 1-1 0 0,0-1 1 0 0,0 0 0 0 0,1 0 0 0 0,-1 1-1 0 0,0-1 1 0 0,1 1 0 0 0,-1-1-1 0 0,0 1 1 0 0,1 0 0 0 0,-1-1 0 0 0,1 1-1 0 0,-1 0 1 0 0,1 0 0 0 0,-1 0 0 0 0,1 0-1 0 0,-1 0 1 0 0,0 0 0 0 0,1 1-1 0 0,-1-1 1 0 0,1 0 0 0 0,-1 1 0 0 0,0-1-1 0 0,1 1 1 0 0,-1-1 0 0 0,0 1-1 0 0,1 0 1 0 0,-1 0 0 0 0,0-1 0 0 0,0 1-1 0 0,0 0 1 0 0,0 0 0 0 0,0 0 0 0 0,0 0-1 0 0,0 0 1 0 0,0 1 0 0 0,0-1-1 0 0,0 0 1 0 0,0 0 0 0 0,-1 0 0 0 0,1 1-1 0 0,-1-1 1 0 0,1 1 0 0 0,-1-1-1 0 0,1 0 1 0 0,-1 2 18 0 0,61 139 840 0 0,-57-140-835 0 0,-1 0-1 0 0,1 0 0 0 0,-1-1 0 0 0,1 1 0 0 0,0-1 0 0 0,0 0 0 0 0,0 0 0 0 0,-1 0 1 0 0,1-1-1 0 0,0 1 0 0 0,0-1 0 0 0,0 0 0 0 0,0 0 0 0 0,0 0 0 0 0,0 0 0 0 0,0-1 0 0 0,0 0 1 0 0,0 0-1 0 0,0 0 0 0 0,-1 0 0 0 0,1-1 0 0 0,0 1 0 0 0,-1-1 0 0 0,1 0 0 0 0,-1 0 1 0 0,0 0-1 0 0,1 0 0 0 0,-1-1 0 0 0,0 0 0 0 0,0 1 0 0 0,-1-1 0 0 0,1 0 0 0 0,-1 0 1 0 0,1 0-1 0 0,-1-1 0 0 0,0 1 0 0 0,1-3-4 0 0,5-1-263 0 0,86-108-109 0 0,-65 214 2020 0 0,43-22-1443 0 0,-39-64-3230 0 0,4-3-4595 0 0,-26-8 1039 0 0</inkml:trace>
  <inkml:trace contextRef="#ctx0" brushRef="#br0" timeOffset="5085.756">2625 1340 18940 0 0,'0'0'-528'0'0,"0"0"-223"0"0,0 0-26 0 0,0 0 154 0 0,0 0 312 0 0,0 0 294 0 0,0 0 67 0 0,0 0 24 0 0,0 0 32 0 0,0 0 61 0 0,0 0 129 0 0,0 0 172 0 0,0 0 139 0 0,5 2 15 0 0,-1 0-581 0 0,0-1 1 0 0,1 0 0 0 0,-1 0 0 0 0,1 0 0 0 0,-1-1 0 0 0,1 0 0 0 0,-1 0 0 0 0,1 0 0 0 0,0 0-1 0 0,-1-1 1 0 0,1 1 0 0 0,-1-1 0 0 0,0 0 0 0 0,1-1 0 0 0,-1 1 0 0 0,0-1 0 0 0,0 0 0 0 0,0 0-1 0 0,0 0 1 0 0,0 0 0 0 0,0-1 0 0 0,0 0-42 0 0,0 1-57 0 0,0 0 0 0 0,0 0 0 0 0,0 0 1 0 0,0-1-1 0 0,0 0 0 0 0,-1 0 0 0 0,1 0 0 0 0,-1 0 0 0 0,0 0 0 0 0,0-1 1 0 0,0 0-1 0 0,0 1 0 0 0,-1-1 0 0 0,1 0 0 0 0,-1 0 0 0 0,0 0 0 0 0,0-1 0 0 0,-1 1 1 0 0,1 0-1 0 0,-1-1 0 0 0,0 1 0 0 0,0-1 0 0 0,0 1 0 0 0,-1-1 0 0 0,0 0 0 0 0,1 1 1 0 0,-2-1-1 0 0,1 0 0 0 0,-1 1 0 0 0,1-1 0 0 0,-2-2 57 0 0,-2 4-83 0 0,0 0 0 0 0,0 1-1 0 0,-1-1 1 0 0,1 1 0 0 0,-1 0 0 0 0,1 0-1 0 0,-1 0 1 0 0,0 1 0 0 0,0-1 0 0 0,0 1-1 0 0,0 1 1 0 0,0-1 0 0 0,0 1-1 0 0,0-1 1 0 0,0 2 0 0 0,0-1 0 0 0,0 0-1 0 0,0 1 1 0 0,0 0 0 0 0,0 0 0 0 0,0 0-1 0 0,1 1 1 0 0,-1 0 0 0 0,0 0 0 0 0,1 0-1 0 0,-1 0 1 0 0,1 1 0 0 0,-2 1 83 0 0,-2-1 7 0 0,1 0-1 0 0,1 0 1 0 0,-1 0 0 0 0,0 1-1 0 0,1 0 1 0 0,0 0 0 0 0,0 1-1 0 0,0 0 1 0 0,0 0 0 0 0,1 0-1 0 0,0 1 1 0 0,0-1 0 0 0,0 1-1 0 0,1 0 1 0 0,0 1 0 0 0,0-1-1 0 0,0 1 1 0 0,1 0 0 0 0,0 0-1 0 0,1 0 1 0 0,-1 0 0 0 0,1 0-1 0 0,1 1 1 0 0,-1-1 0 0 0,1 1-1 0 0,1-1 1 0 0,-1 1 0 0 0,1-1-1 0 0,1 8-6 0 0,4-9 88 0 0,0 0-1 0 0,0-1 0 0 0,0 0 1 0 0,1 0-1 0 0,0 0 0 0 0,0 0 1 0 0,0-1-1 0 0,1 0 0 0 0,-1 0 0 0 0,1-1 1 0 0,0 0-1 0 0,0 0 0 0 0,0-1 1 0 0,1 1-1 0 0,-1-2 0 0 0,0 1 1 0 0,1-1-1 0 0,-1 0 0 0 0,1 0-87 0 0,38 11 88 0 0,-15 1-90 0 0,-28-11-6 0 0,0 0-1 0 0,1 1 0 0 0,-1-1 0 0 0,1 0 0 0 0,-1-1 0 0 0,1 1 1 0 0,0-1-1 0 0,0 0 0 0 0,0 1 0 0 0,0-2 0 0 0,0 1 0 0 0,0 0 1 0 0,0-1-1 0 0,0 0 0 0 0,0 0 0 0 0,0 0 0 0 0,0 0 0 0 0,0-1 1 0 0,1 0-1 0 0,-2 1 0 0 0,1-1 0 0 0,0-1 0 0 0,0 1 0 0 0,0-1 0 0 0,0 1 1 0 0,-1-1-1 0 0,1 0 0 0 0,1-2 9 0 0,12-15-47 0 0,-1-1 1 0 0,-1 0-1 0 0,-1-1 1 0 0,0-1-1 0 0,-2 0 1 0 0,-1-1-1 0 0,0-1 1 0 0,-2 1-1 0 0,-1-1 0 0 0,-1-1 1 0 0,0 0-1 0 0,-2 0 1 0 0,-1 0-1 0 0,-2 0 1 0 0,0-1-1 0 0,-1 1 1 0 0,-2-1-1 0 0,0 1 1 0 0,-2 0-1 0 0,-1-4 47 0 0,-29-52 1791 0 0,32 81-1964 0 0,1 26-397 0 0,0 78 1424 0 0,-3-4-586 0 0,5-1 1 0 0,4 1-1 0 0,19 94-268 0 0,-24-187 15 0 0,1-1 0 0 0,-1 1-1 0 0,1-1 1 0 0,0 1-1 0 0,1-1 1 0 0,-1 0 0 0 0,1 0-1 0 0,1 0 1 0 0,-1-1 0 0 0,1 1-1 0 0,0-1 1 0 0,0 0-1 0 0,0 0 1 0 0,1 0 0 0 0,0 0-1 0 0,2 1-14 0 0,39-13-5707 0 0,-39 2 1400 0 0,0 2-4530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5:4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273 827 5041 0 0,'0'0'-177'0'0,"0"0"-42"0"0,0 0 12 0 0,0 0 153 0 0,0 0 67 0 0,0 0 36 0 0,0 0 86 0 0,0 0 176 0 0,0 0 268 0 0,0 0 213 0 0,0 0 84 0 0,0 0-47 0 0,0 0-158 0 0,5-3-120 0 0,84-130 704 0 0,-75 109-1065 0 0,-1-1 1 0 0,-2 0 0 0 0,0-1-1 0 0,-2 0 1 0 0,-1-1-1 0 0,-1 0 1 0 0,-1 0-1 0 0,-1 0 1 0 0,-2-1 0 0 0,0-26-191 0 0,-23 77 405 0 0,3 28-231 0 0,2 0 0 0 0,3 0 0 0 0,2 2 0 0 0,2-1 0 0 0,2 1 0 0 0,2 52-174 0 0,4-105 0 0 0,9 390-304 0 0,15-289-435 0 0,-55-101 893 0 0,-64-2-1368 0 0,-176 17 827 0 0,312 3 2825 0 0,257-2 31 0 0,-197-19-2262 0 0,82 3-816 0 0,-193 5-8806 0 0,7-5 3015 0 0</inkml:trace>
  <inkml:trace contextRef="#ctx0" brushRef="#br0" timeOffset="521.804">1156 422 10426 0 0,'0'0'1168'0'0,"0"0"-1225"0"0,0 0-335 0 0,0 0 33 0 0,0 0 143 0 0,0 0 363 0 0,0 0 352 0 0,0 0 256 0 0,0 0 95 0 0,0 0-72 0 0,0 0-198 0 0,0 0-225 0 0,0 0-177 0 0,1-6-111 0 0,-12-15-40 0 0,-25 52 56 0 0,35-30-78 0 0,-32 32 12 0 0,2 2-1 0 0,1 1 1 0 0,2 1 0 0 0,2 1 0 0 0,1 1-1 0 0,2 2 1 0 0,2 0 0 0 0,1 1 0 0 0,-11 39-17 0 0,28-71 51 0 0,0 0 1 0 0,1 0 0 0 0,1 0 0 0 0,0 0 0 0 0,0 0 0 0 0,0 0 0 0 0,2 0 0 0 0,-1 0 0 0 0,1 0 0 0 0,1 0 0 0 0,0 0 0 0 0,0 0 0 0 0,1 0 0 0 0,0 0 0 0 0,0-1 0 0 0,1 0 0 0 0,1 0 0 0 0,0 0-1 0 0,0 0 1 0 0,0-1 0 0 0,1 1 0 0 0,0-1 0 0 0,1-1 0 0 0,0 1 0 0 0,0-1 0 0 0,1-1 0 0 0,0 1 0 0 0,0-1 0 0 0,0 0 0 0 0,1-1 0 0 0,0 0 0 0 0,0-1 0 0 0,0 1 0 0 0,0-2 0 0 0,1 1 0 0 0,-1-1-1 0 0,1-1 1 0 0,0 0 0 0 0,0 0 0 0 0,5-1-52 0 0,-3 1 47 0 0,1 0-1 0 0,0-1 1 0 0,0-1-1 0 0,0 0 0 0 0,-1-1 1 0 0,1 0-1 0 0,0-1 1 0 0,-1-1-1 0 0,1 0 0 0 0,-1 0 1 0 0,0-1-1 0 0,0-1 1 0 0,2-1-47 0 0,-9 4 0 0 0,0 0 0 0 0,0-1 0 0 0,-1 0 0 0 0,1 0 0 0 0,-1 0 0 0 0,0 0 0 0 0,0-1 0 0 0,0 1 0 0 0,0-1 0 0 0,-1 0 0 0 0,1-1 0 0 0,-1 1 1 0 0,0 0-1 0 0,0-1 0 0 0,-1 0 0 0 0,1 1 0 0 0,-1-1 0 0 0,0 0 0 0 0,0 0 0 0 0,-1-1 0 0 0,1 1 0 0 0,-1 0 0 0 0,-1 0 0 0 0,1-1 0 0 0,-1 1 0 0 0,1 0 0 0 0,-2-1 1 0 0,1 1-1 0 0,0-1 0 0 0,-1 1 0 0 0,0 0 0 0 0,-1-2 0 0 0,-1-1-49 0 0,0 0 1 0 0,-1-1-1 0 0,0 2 1 0 0,-1-1 0 0 0,1 0-1 0 0,-2 1 1 0 0,1 0-1 0 0,-1 0 1 0 0,0 1-1 0 0,0-1 1 0 0,-1 1-1 0 0,1 1 1 0 0,-1-1-1 0 0,-1 1 1 0 0,1 0 0 0 0,-1 1-1 0 0,0 0 1 0 0,0 0-1 0 0,0 1 1 0 0,0 0-1 0 0,-1 0 1 0 0,1 1-1 0 0,-1 0 1 0 0,0 0 0 0 0,0 1-1 0 0,0 0 1 0 0,1 1-1 0 0,-7 0 49 0 0,8-1-63 0 0,0 0 0 0 0,-1 1 0 0 0,1 0 0 0 0,-1 1 0 0 0,1 0 0 0 0,-1 0 0 0 0,1 0 1 0 0,0 1-1 0 0,0 0 0 0 0,0 0 0 0 0,0 1 0 0 0,0 0 0 0 0,0 0 0 0 0,0 0 0 0 0,1 1 0 0 0,0 0 0 0 0,0 1 0 0 0,0-1 0 0 0,0 1 0 0 0,1 0 0 0 0,0 1 0 0 0,0-1 0 0 0,0 1 0 0 0,0 0 0 0 0,1 0 0 0 0,0 1 0 0 0,1-1 0 0 0,-1 1 1 0 0,1 0-1 0 0,1-1 0 0 0,-1 1 0 0 0,1 1 0 0 0,-1 5 63 0 0,3 62-7842 0 0,5-61 1390 0 0</inkml:trace>
  <inkml:trace contextRef="#ctx0" brushRef="#br0" timeOffset="2153.962">1336 4 3169 0 0,'0'0'642'0'0,"0"0"-409"0"0,0 0-124 0 0,0 0 7 0 0,0 0 68 0 0,0 0 109 0 0,0 0 91 0 0,0 0-1 0 0,0 0-123 0 0,0 0-172 0 0,0 0-186 0 0,0 0-70 0 0,0 0 122 0 0,-2-4 210 0 0,-10 224 6334 0 0,8-141-6258 0 0,12-85 4070 0 0,14-42-4766 0 0,42-83-5686 0 0,-18 38 5582 0 0,-40 118 5768 0 0,-18 94-4241 0 0,9-104-883 0 0,1 0 0 0 0,1 0 0 0 0,0 0 0 0 0,1 1-1 0 0,1-1 1 0 0,0 0 0 0 0,1 0 0 0 0,1 0 0 0 0,4 13-84 0 0,11-18-584 0 0,-8-10-3110 0 0,-4 0-819 0 0,-2 0-3229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5:4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0 710 4217 0 0,'0'0'91'0'0,"0"0"-26"0"0,0 0-26 0 0,0 0-23 0 0,0 0 9 0 0,0 0 24 0 0,0 0 31 0 0,0 0 38 0 0,0 0 62 0 0,0 0 80 0 0,6 0 71 0 0,439-12 3475 0 0,605 6-1610 0 0,-300 4 1218 0 0,-750 2-2827 0 0,0 0 66 0 0,0 0-3 0 0,0 0-35 0 0,0 0-113 0 0,0 0-163 0 0,0 0-161 0 0,0 0-148 0 0,-19 0-1444 0 0,29-1-74 0 0,-10 1 1512 0 0,0 0 12 0 0,0 0 32 0 0,0 0 78 0 0,0 0 72 0 0,0 0 114 0 0,0 0 129 0 0,0 0 51 0 0,-1-10-501 0 0,0 0 0 0 0,1 0 0 0 0,0 0 1 0 0,0 0-1 0 0,1 0 0 0 0,0 0 0 0 0,1 0 0 0 0,0 0 1 0 0,1 0-1 0 0,0 1 0 0 0,1-1 0 0 0,-1 1 0 0 0,2 0 1 0 0,-1 0-1 0 0,1 0 0 0 0,1 1 0 0 0,0 0 1 0 0,0 0-1 0 0,0 0 0 0 0,1 1 0 0 0,0 0 0 0 0,1 0 1 0 0,-1 1-1 0 0,1 0 0 0 0,1 0 0 0 0,-1 0 0 0 0,8-2-11 0 0,18-5-69 0 0,1 1-1 0 0,0 2 0 0 0,0 2 0 0 0,1 1 0 0 0,0 2 0 0 0,1 1 1 0 0,-1 2-1 0 0,14 2 70 0 0,-47 1 8 0 0,-1 0 0 0 0,1 1 1 0 0,0 0-1 0 0,-1-1 0 0 0,1 1 1 0 0,-1 0-1 0 0,0 0 0 0 0,1 1 1 0 0,-1-1-1 0 0,0 0 0 0 0,0 1 0 0 0,-1-1 1 0 0,1 1-1 0 0,0 0 0 0 0,-1-1 1 0 0,0 1-1 0 0,1 0 0 0 0,-1 0 1 0 0,0 0-1 0 0,-1 0 0 0 0,1 0 1 0 0,0 0-1 0 0,-1 0 0 0 0,0 0 1 0 0,1 2-9 0 0,12 34 218 0 0,14-8 2452 0 0,-26-31-2372 0 0,-1 0 28 0 0,0 0 24 0 0,0 0-7 0 0,3-37 55 0 0,-2 28-354 0 0,-1 5-116 0 0,1-1-1 0 0,-1 1 1 0 0,0 0-1 0 0,1 0 1 0 0,0-1-1 0 0,0 1 1 0 0,0 0 0 0 0,0 0-1 0 0,1 0 1 0 0,0 0-1 0 0,0 0 1 0 0,0 1-1 0 0,0-1 1 0 0,0 1 0 0 0,1-1-1 0 0,0 1 1 0 0,-1 0-1 0 0,1 0 1 0 0,0 0-1 0 0,1 0 1 0 0,-1 0 0 0 0,0 1-1 0 0,1-1 1 0 0,0 1-1 0 0,-1 0 1 0 0,1 0-1 0 0,0 1 1 0 0,2-2 72 0 0,162-39-120 0 0,-97 37-4932 0 0,-70 7-183 0 0,-1 5 2443 0 0,0-6 1166 0 0,0 3-3456 0 0</inkml:trace>
  <inkml:trace contextRef="#ctx0" brushRef="#br0" timeOffset="640.256">2276 974 6665 0 0,'0'0'1518'0'0,"0"0"-22"0"0,0 0-342 0 0,0 0-338 0 0,0 0-218 0 0,0 0-158 0 0,0 0-83 0 0,0 0-41 0 0,0 0-24 0 0,0 0-37 0 0,0 0-44 0 0,0 0-39 0 0,0 0-48 0 0,2-8-32 0 0,-1 3-75 0 0,1 0 1 0 0,0-1-1 0 0,0 1 1 0 0,1 0 0 0 0,-1 0-1 0 0,1 0 1 0 0,0 1-1 0 0,0-1 1 0 0,1 1-1 0 0,0 0 1 0 0,-1-1-1 0 0,2 2 1 0 0,-1-1 0 0 0,0 0-1 0 0,1 1 1 0 0,-1 0-1 0 0,1 0 1 0 0,4-2-18 0 0,9-5 64 0 0,5-5-10 0 0,0 1 1 0 0,1 2-1 0 0,1 0 1 0 0,0 2 0 0 0,0 0-1 0 0,0 2 1 0 0,1 1-1 0 0,1 1 1 0 0,-1 1-1 0 0,24-1-54 0 0,-47 8 37 0 0,1 0 0 0 0,0 1-1 0 0,-1 0 1 0 0,1-1 0 0 0,-1 1 0 0 0,0 1-1 0 0,0-1 1 0 0,0 0 0 0 0,0 1 0 0 0,-1-1-1 0 0,0 1 1 0 0,1 0 0 0 0,-1 0 0 0 0,0 0-1 0 0,-1 0 1 0 0,1 0 0 0 0,-1 0-1 0 0,0 1 1 0 0,0-1 0 0 0,0 4-37 0 0,8 15 287 0 0,-7-19-180 0 0,0 0 0 0 0,0-1 0 0 0,0 1 0 0 0,1 0 0 0 0,0-1 0 0 0,-1 1 0 0 0,1-1 0 0 0,1 0 0 0 0,-1 0 0 0 0,0 0 0 0 0,1-1 0 0 0,-1 1 0 0 0,1-1 0 0 0,0 0 0 0 0,0 0 0 0 0,0 0 0 0 0,0 0 0 0 0,0-1 0 0 0,0 0 0 0 0,1 0 0 0 0,-1 0 0 0 0,0 0 0 0 0,1 0 0 0 0,-1-1 0 0 0,1 0 0 0 0,-1 0 0 0 0,0 0 0 0 0,1-1 0 0 0,-1 1 0 0 0,0-1 0 0 0,1 0 0 0 0,-1 0 0 0 0,0-1 0 0 0,0 1 0 0 0,0-1 0 0 0,0 0 0 0 0,0 0 0 0 0,2-1-107 0 0,7-3-9 0 0,0 0-1 0 0,-1 0 0 0 0,0-1 1 0 0,0-1-1 0 0,0 0 1 0 0,-1 0-1 0 0,0-1 1 0 0,-1-1-1 0 0,0 0 1 0 0,-1 0-1 0 0,9-12 10 0 0,1-11-3397 0 0,-8-4-3406 0 0,-7 27 1049 0 0,-3 7 1294 0 0</inkml:trace>
  <inkml:trace contextRef="#ctx0" brushRef="#br0" timeOffset="1387.613">3928 62 6121 0 0,'0'0'698'0'0,"0"0"-194"0"0,0 0-379 0 0,0 0-373 0 0,0 0-232 0 0,0 0-19 0 0,0 0 139 0 0,0 0 178 0 0,0 0 222 0 0,0 0 253 0 0,0 0 216 0 0,0 0 170 0 0,0 0 43 0 0,-2 6-78 0 0,-25 58-225 0 0,-3-2 0 0 0,-2-2 1 0 0,-3-1-1 0 0,-2-1 0 0 0,-3-2 0 0 0,-2-2 1 0 0,-3-2-1 0 0,-50 45-419 0 0,97-94 154 0 0,1 0 0 0 0,0 0 0 0 0,0-1 0 0 0,0 0 1 0 0,0 1-1 0 0,0-1 0 0 0,0 0 0 0 0,0-1 0 0 0,1 1 0 0 0,-1 0 0 0 0,1-1 0 0 0,-1 0 1 0 0,1 0-1 0 0,-1 0 0 0 0,1 0 0 0 0,0-1 0 0 0,-1 1 0 0 0,1-1 0 0 0,0 0 0 0 0,0 0 1 0 0,-1 0-1 0 0,1-1 0 0 0,0 1 0 0 0,0-1 0 0 0,-1 0 0 0 0,1 0 0 0 0,1-1-154 0 0,0 2 68 0 0,346-10-263 0 0,-351 10-214 0 0,-11-15-10439 0 0,7 13 6151 0 0</inkml:trace>
  <inkml:trace contextRef="#ctx0" brushRef="#br0" timeOffset="1651.657">3960 0 16484 0 0,'0'0'-1718'0'0,"0"0"136"0"0,0 0 86 0 0,0 0 446 0 0,0 0 880 0 0,0 0 206 0 0,0 0-8 0 0,0 0 21 0 0,0 0 90 0 0,7 30 83 0 0,20 94 76 0 0,-20 57 1242 0 0,-10 254-478 0 0,3-428-1119 0 0,1 0 0 0 0,0 0 1 0 0,1 0-1 0 0,-1 0 0 0 0,1-1 0 0 0,1 1 1 0 0,-1 0-1 0 0,1-1 0 0 0,0 0 1 0 0,1 1-1 0 0,-1-1 0 0 0,1-1 1 0 0,1 1-1 0 0,-1 0 0 0 0,1-1 1 0 0,0 0-1 0 0,1 1 57 0 0,30 4-2904 0 0,9-24-3547 0 0,-37 9 2928 0 0</inkml:trace>
  <inkml:trace contextRef="#ctx0" brushRef="#br0" timeOffset="2060.155">4239 526 14715 0 0,'0'0'-923'0'0,"0"0"142"0"0,0 0 129 0 0,0 0 529 0 0,0 0 303 0 0,0 0 109 0 0,0 0 74 0 0,0 0 31 0 0,0 0 47 0 0,0 0 34 0 0,27 26 61 0 0,82 78 144 0 0,-107-101-565 0 0,0 0 1 0 0,0 0-1 0 0,1 0 0 0 0,-1 0 0 0 0,1 0 1 0 0,0-1-1 0 0,0 1 0 0 0,0-1 1 0 0,0 0-1 0 0,0 0 0 0 0,0 0 0 0 0,1 0 1 0 0,-1-1-1 0 0,1 1 0 0 0,-1-1 0 0 0,1 0 1 0 0,0 0-1 0 0,-1 0 0 0 0,1-1 1 0 0,0 1-1 0 0,0-1 0 0 0,0 0 0 0 0,-1 0 1 0 0,1 0-1 0 0,1 0-115 0 0,12-2 564 0 0,-7 0-571 0 0,1-1-1 0 0,0 0 1 0 0,-1 0-1 0 0,0-1 1 0 0,0 0-1 0 0,0-1 1 0 0,-1 0 0 0 0,1-1-1 0 0,-1 1 1 0 0,0-2-1 0 0,-1 0 1 0 0,1 0-1 0 0,-1 0 1 0 0,-1-1 0 0 0,0 0-1 0 0,0 0 1 0 0,0-1-1 0 0,-1 0 1 0 0,0 0-1 0 0,-1-1 1 0 0,0 1-1 0 0,0-1 1 0 0,-1 0 0 0 0,-1-1-1 0 0,0 1 1 0 0,0-1-1 0 0,-1 1 1 0 0,0-1-1 0 0,-1 0 1 0 0,0 0 0 0 0,0 0-1 0 0,-1 1 1 0 0,-1-4 7 0 0,-1 1-250 0 0,0-1-1 0 0,0 1 1 0 0,-1 0 0 0 0,-1 0 0 0 0,0 0 0 0 0,-1 0 0 0 0,0 1 0 0 0,-1 0 0 0 0,-1 0-1 0 0,0 0 1 0 0,0 1 0 0 0,-1 0 0 0 0,0 0 0 0 0,-1 1 0 0 0,0 0 0 0 0,-1 1 0 0 0,0 0-1 0 0,-1 0 1 0 0,1 1 0 0 0,-2 0 0 0 0,1 1 0 0 0,-1 1 0 0 0,0 0 0 0 0,-3-1 250 0 0,6 2-4 0 0,0 1-1 0 0,-1-1 1 0 0,0 2 0 0 0,1 0 0 0 0,-1 0 0 0 0,0 0 0 0 0,0 1 0 0 0,-1 1 0 0 0,1 0 0 0 0,0 0 0 0 0,-1 1 0 0 0,1 0 0 0 0,0 1 0 0 0,0 0 0 0 0,-1 1-1 0 0,1 0 1 0 0,0 1 0 0 0,0 0 0 0 0,1 0 0 0 0,-1 1 0 0 0,0 0 0 0 0,1 1 0 0 0,0 0 0 0 0,0 0 0 0 0,1 1 0 0 0,0 0 0 0 0,0 1 0 0 0,0-1 0 0 0,0 2-1 0 0,1-1 1 0 0,-5 8 4 0 0,6-5 101 0 0,0 1 0 0 0,1-1-1 0 0,0 1 1 0 0,1 0-1 0 0,1 0 1 0 0,-1 0-1 0 0,2 1 1 0 0,-1-1 0 0 0,2 1-1 0 0,0-1 1 0 0,0 1-1 0 0,1 0 1 0 0,0-1-1 0 0,1 1 1 0 0,2 10-101 0 0,-2-13-138 0 0,1 0 0 0 0,0-1-1 0 0,0 0 1 0 0,1 1 0 0 0,0-1 0 0 0,0 0 0 0 0,1 0-1 0 0,0-1 1 0 0,1 1 0 0 0,-1-1 0 0 0,1 0 0 0 0,1 0-1 0 0,4 5 139 0 0,46 31-5510 0 0,-38-31-1357 0 0</inkml:trace>
  <inkml:trace contextRef="#ctx0" brushRef="#br0" timeOffset="3053.591">5034 436 6041 0 0,'0'0'-158'0'0,"0"0"-56"0"0,0 0-70 0 0,0 0 219 0 0,0 0 304 0 0,0 0 243 0 0,0 0 220 0 0,0 0 133 0 0,0 0 53 0 0,0 0 0 0 0,28-5-29 0 0,83-17-14 0 0,-23-21 1752 0 0,-80 35-2372 0 0,-7 7-257 0 0,-1 1 0 0 0,1-1 0 0 0,-1 1-1 0 0,1-1 1 0 0,-1 1 0 0 0,0-1 0 0 0,1 0-1 0 0,-1 1 1 0 0,1-1 0 0 0,-1 1 0 0 0,0-1-1 0 0,0 0 1 0 0,1 1 0 0 0,-1-1 0 0 0,0 0-1 0 0,0 1 1 0 0,0-1 0 0 0,0 0 0 0 0,0 1-1 0 0,0-1 1 0 0,0 0 0 0 0,0 1 0 0 0,0-1-1 0 0,0 0 1 0 0,0 1 0 0 0,0-1 0 0 0,0 0-1 0 0,-1 1 1 0 0,1-1 0 0 0,0 0-1 0 0,-1 1 1 0 0,1-1 0 0 0,0 1 0 0 0,-1-1-1 0 0,1 0 1 0 0,0 1 0 0 0,-1-1 0 0 0,1 1-1 0 0,-1-1 1 0 0,1 1 0 0 0,-1-1 0 0 0,0 1-1 0 0,1 0 1 0 0,-1-1 0 0 0,1 1 0 0 0,-1 0-1 0 0,0-1 1 0 0,1 1 0 0 0,-1 0 0 0 0,0 0-1 0 0,1 0 1 0 0,-1-1 0 0 0,0 1 0 0 0,1 0-1 0 0,-1 0 1 0 0,0 0 0 0 0,1 0 0 0 0,-1 0-1 0 0,0 0 1 0 0,1 1 0 0 0,-1-1 0 0 0,0 0 32 0 0,-45-5-1053 0 0,32 6 1125 0 0,1 0 0 0 0,-1 1 0 0 0,0 1 0 0 0,1 0 0 0 0,-1 0 0 0 0,1 2 0 0 0,0-1 0 0 0,1 2 0 0 0,-1 0 0 0 0,1 0 0 0 0,0 1 0 0 0,0 1 0 0 0,1 0 0 0 0,0 0 0 0 0,1 1 0 0 0,-1 1 0 0 0,2-1 0 0 0,-1 2 0 0 0,2-1 0 0 0,-1 1 0 0 0,1 1 0 0 0,1-1 0 0 0,0 1 0 0 0,1 1 0 0 0,0-1 0 0 0,1 1 0 0 0,-3 11-72 0 0,7-20 66 0 0,1-1 1 0 0,0 1-1 0 0,0 0 1 0 0,0-1-1 0 0,0 1 0 0 0,1 0 1 0 0,0-1-1 0 0,-1 1 1 0 0,1-1-1 0 0,1 1 1 0 0,-1-1-1 0 0,0 1 0 0 0,1-1 1 0 0,0 0-1 0 0,-1 0 1 0 0,1 0-1 0 0,1 0 0 0 0,-1 0 1 0 0,0 0-1 0 0,1 0 1 0 0,-1-1-1 0 0,1 1 0 0 0,0-1 1 0 0,0 0-1 0 0,0 0 1 0 0,0 0-1 0 0,0 0 0 0 0,0 0 1 0 0,1-1-1 0 0,-1 1 1 0 0,0-1-1 0 0,1 0 0 0 0,0 0 1 0 0,-1 0-1 0 0,1-1 1 0 0,-1 1-1 0 0,1-1 0 0 0,0 0 1 0 0,2 0-67 0 0,151-7-88 0 0,-143 5-46 0 0,0 1 1 0 0,-1-1-1 0 0,1-1 0 0 0,-1-1 0 0 0,1 0 1 0 0,-1 0-1 0 0,-1-2 0 0 0,1 1 1 0 0,-1-2-1 0 0,1 1 0 0 0,-2-2 0 0 0,1 0 1 0 0,-1 0-1 0 0,0-1 0 0 0,-1 0 1 0 0,0-1-1 0 0,-1 0 0 0 0,0 0 0 0 0,7-11 134 0 0,-9-13 322 0 0,-7 35-193 0 0,0 14 239 0 0,0-11-316 0 0,0 1 0 0 0,0-1 0 0 0,0 1 0 0 0,1 0 0 0 0,0-1 0 0 0,0 0 0 0 0,0 1 0 0 0,0-1 0 0 0,1 0 0 0 0,0 1 0 0 0,0-1 0 0 0,0 0 0 0 0,0 0 0 0 0,1 0 0 0 0,-1-1 0 0 0,1 1 0 0 0,0-1 0 0 0,0 1-1 0 0,0-1 1 0 0,1 0 0 0 0,-1 0 0 0 0,1 0 0 0 0,0-1 0 0 0,-1 1 0 0 0,1-1 0 0 0,1 0 0 0 0,-1 0 0 0 0,0 0 0 0 0,0-1 0 0 0,1 1 0 0 0,-1-1 0 0 0,0 0 0 0 0,1 0 0 0 0,-1-1 0 0 0,1 0 0 0 0,0 1 0 0 0,-1-1 0 0 0,1-1 0 0 0,-1 1 0 0 0,1-1 0 0 0,-1 0 0 0 0,1 0-1 0 0,-1 0 1 0 0,0 0 0 0 0,1-1 0 0 0,-1 1 0 0 0,0-1 0 0 0,0-1 0 0 0,0 1 0 0 0,0 0 0 0 0,0-1 0 0 0,1-1-52 0 0,1-1-52 0 0,-1 0 0 0 0,1 0 0 0 0,-1 0 0 0 0,0-1 0 0 0,0 0 0 0 0,0 0 0 0 0,-1 0-1 0 0,0-1 1 0 0,0 0 0 0 0,-1 1 0 0 0,1-1 0 0 0,-2-1 0 0 0,1 1 0 0 0,-1 0 0 0 0,0-1 0 0 0,0 1 0 0 0,-1-3 52 0 0,38 108 969 0 0,-37-94-963 0 0,0-1-1 0 0,0 1 0 0 0,0-1 1 0 0,1 0-1 0 0,-1 0 0 0 0,1 0 1 0 0,0 0-1 0 0,0-1 1 0 0,0 1-1 0 0,1-1 0 0 0,-1 1 1 0 0,0-1-1 0 0,1 0 0 0 0,-1-1 1 0 0,1 1-1 0 0,0-1 1 0 0,0 1-1 0 0,-1-1 0 0 0,1 0 1 0 0,0 0-1 0 0,0-1 0 0 0,0 1 1 0 0,0-1-1 0 0,0 0 1 0 0,0 0-1 0 0,0 0 0 0 0,0-1 1 0 0,0 1-1 0 0,0-1 1 0 0,0 0-1 0 0,0 0 0 0 0,0 0 1 0 0,0-1-1 0 0,-1 0 0 0 0,1 1 1 0 0,-1-1-1 0 0,1 0 1 0 0,-1-1-1 0 0,0 1 0 0 0,1 0 1 0 0,-1-1-1 0 0,-1 0 0 0 0,1 0 1 0 0,0 0-1 0 0,-1 0 1 0 0,1 0-1 0 0,-1 0 0 0 0,0-1 1 0 0,0 1-1 0 0,0-1 0 0 0,-1 0 1 0 0,1 1-1 0 0,-1-1 1 0 0,0 0-1 0 0,0 0 0 0 0,0 0 1 0 0,0 0-1 0 0,-1 0 1 0 0,0-1-6 0 0,1 6-5 0 0,-1-1 0 0 0,0 1-1 0 0,1-1 1 0 0,-1 1 0 0 0,1-1 0 0 0,-1 1 0 0 0,1-1 0 0 0,-1 0 0 0 0,0 1 0 0 0,1-1 0 0 0,0 1 0 0 0,-1-1 0 0 0,1 0 0 0 0,-1 0 0 0 0,1 1 0 0 0,-1-1 0 0 0,1 0 0 0 0,0 0 0 0 0,-1 0 0 0 0,1 1 0 0 0,-1-1 0 0 0,1 0 0 0 0,0 0 0 0 0,-1 0 0 0 0,1 0 0 0 0,0 0 0 0 0,-1 0 0 0 0,1 0 0 0 0,-1-1 0 0 0,1 1 0 0 0,0 0 0 0 0,-1 0 0 0 0,1 0 0 0 0,-1-1 0 0 0,1 1 0 0 0,-1 0 0 0 0,1 0 0 0 0,-1-1 0 0 0,1 1 0 0 0,-1-1 0 0 0,1 1 0 0 0,-1 0 0 0 0,1-1 0 0 0,-1 1 0 0 0,1-1-1 0 0,-1 1 1 0 0,0-1 0 0 0,1 1 0 0 0,-1-1 0 0 0,0 1 0 0 0,1-1 0 0 0,-1 0 0 0 0,0 1 0 0 0,0-1 0 0 0,0 1 5 0 0,12 13 618 0 0,67 61 195 0 0,-24-31-7163 0 0,-42-33-3286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6:23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1354 402 5361 0 0,'0'0'-288'0'0,"0"0"92"0"0,0 0 16 0 0,0 0 39 0 0,0 0 51 0 0,0 0 20 0 0,0 0 24 0 0,0 0 62 0 0,0 0 42 0 0,0 0 36 0 0,13-7 58 0 0,41-23 164 0 0,-36-35 3254 0 0,-19 54-3545 0 0,-1 0 0 0 0,0 0 0 0 0,0 0 0 0 0,-1 0 0 0 0,-1 1 0 0 0,0 0 0 0 0,0-1 0 0 0,-1 1 0 0 0,0 1 0 0 0,-1-1 0 0 0,0 1 0 0 0,0 0 0 0 0,-1 0 0 0 0,0 1 0 0 0,-1 0 0 0 0,0 0 0 0 0,0 0 0 0 0,-1 1 0 0 0,-8-5-25 0 0,-4-3-74 0 0,0 1 1 0 0,0 1-1 0 0,-2 1 1 0 0,1 1-1 0 0,-2 1 1 0 0,1 1 0 0 0,-1 1-1 0 0,-12-1 74 0 0,-10 5 36 0 0,-1 3-1 0 0,0 2 1 0 0,1 1-1 0 0,-1 3 1 0 0,1 2-1 0 0,0 1 1 0 0,0 3-1 0 0,2 2 1 0 0,-1 2-1 0 0,1 1 1 0 0,1 3 0 0 0,1 1-1 0 0,1 2 1 0 0,-38 28-36 0 0,52-37 16 0 0,0 2 1 0 0,1 1-1 0 0,1 1 1 0 0,0 1-1 0 0,1 1 1 0 0,1 1 0 0 0,1 1-1 0 0,1 1 1 0 0,1 2-1 0 0,1-1 1 0 0,1 2-1 0 0,1 0 1 0 0,1 2 0 0 0,1-1-1 0 0,2 2 1 0 0,0 0-1 0 0,2 0 1 0 0,2 1-1 0 0,0 1 1 0 0,2-1 0 0 0,-3 23-17 0 0,8-32 51 0 0,1 0 0 0 0,0-1 0 0 0,2 1 1 0 0,0-1-1 0 0,1 1 0 0 0,1-1 0 0 0,1 1 1 0 0,1-1-1 0 0,0 0 0 0 0,1-1 0 0 0,1 0 1 0 0,1 0-1 0 0,1 0 0 0 0,0-1 1 0 0,1 0-1 0 0,1-1 0 0 0,1 0 0 0 0,0 0 1 0 0,1-2-1 0 0,1 1 0 0 0,0-2 0 0 0,1 0 1 0 0,10 7-52 0 0,26 8 188 0 0,1-3-1 0 0,2-2 1 0 0,0-3 0 0 0,1-2 0 0 0,1-2 0 0 0,0-2 0 0 0,1-4 0 0 0,1-1 0 0 0,-1-3 0 0 0,1-3 0 0 0,0-2 0 0 0,0-3 0 0 0,42-7-188 0 0,-51 6 158 0 0,0-2 0 0 0,0-2 0 0 0,0-3 1 0 0,-1-1-1 0 0,0-3 0 0 0,-1-2 0 0 0,-1-1 1 0 0,-1-3-1 0 0,41-24-158 0 0,-66 33 109 0 0,0-2-1 0 0,0 0 1 0 0,-2-2 0 0 0,1 0 0 0 0,-2-1 0 0 0,0 0-1 0 0,-1-1 1 0 0,-1-1 0 0 0,-1-1 0 0 0,0 0 0 0 0,-1-1-1 0 0,-1-1 1 0 0,-1 1 0 0 0,-1-2 0 0 0,-1 0 0 0 0,-1 0-1 0 0,-1 0 1 0 0,-1-1 0 0 0,0 0 0 0 0,-2 0 0 0 0,1-17-109 0 0,-3 18-76 0 0,-1 0 1 0 0,-1 0 0 0 0,-1 0 0 0 0,-1 0 0 0 0,0 0-1 0 0,-2 0 1 0 0,-1 0 0 0 0,0 1 0 0 0,-2 0 0 0 0,0 0-1 0 0,-1 0 1 0 0,-2 1 0 0 0,0 1 0 0 0,-1-1 0 0 0,0 2-1 0 0,-2-1 1 0 0,0 2 0 0 0,-1 0 0 0 0,-1 0 0 0 0,-1 1-1 0 0,0 1 1 0 0,-1 1 0 0 0,0 0 0 0 0,-1 2 0 0 0,-1 0-1 0 0,0 0 1 0 0,-1 2 0 0 0,1 1 0 0 0,-2 0 0 0 0,0 1-1 0 0,-2 1 76 0 0,-198-5-1750 0 0,77 40-2945 0 0,96-15-3148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6:28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34 568 5993 0 0,'0'0'24'0'0,"0"0"-186"0"0,0 0-142 0 0,0 0-1 0 0,0 0 57 0 0,0 0 148 0 0,0 0 127 0 0,0 0 13 0 0,0 0 15 0 0,0 0 29 0 0,0 0 78 0 0,0 0 101 0 0,11 6 95 0 0,40 21 70 0 0,-44-25-328 0 0,0 0 1 0 0,0-1-1 0 0,0 0 0 0 0,0 0 1 0 0,0 0-1 0 0,1-1 1 0 0,-1 0-1 0 0,0 0 0 0 0,0-1 1 0 0,0 0-1 0 0,0 0 1 0 0,0 0-1 0 0,0-1 1 0 0,0 0-1 0 0,0-1 0 0 0,6-3-100 0 0,6 0 167 0 0,-18 6-159 0 0,4-1 160 0 0,0 0-1 0 0,1 0 0 0 0,-1-1 0 0 0,0 0 0 0 0,0 1 0 0 0,0-2 1 0 0,0 1-1 0 0,0-1 0 0 0,-1 1 0 0 0,1-1 0 0 0,-1-1 0 0 0,1 1 1 0 0,-1 0-1 0 0,0-1 0 0 0,-1 0 0 0 0,1 0 0 0 0,-1 0 0 0 0,1-1 1 0 0,-1 1-1 0 0,1-3-167 0 0,-79-12-2159 0 0,72 19 2157 0 0,-15 0-13 0 0,1 1-1 0 0,-1 1 1 0 0,0 0 0 0 0,1 2-1 0 0,-1 0 1 0 0,1 1-1 0 0,0 0 1 0 0,1 1-1 0 0,-1 1 1 0 0,1 1-1 0 0,1 1 1 0 0,-13 8 15 0 0,25-15 36 0 0,1 1 1 0 0,0 0-1 0 0,0 0 0 0 0,0 0 0 0 0,0 0 1 0 0,0 1-1 0 0,0-1 0 0 0,1 0 1 0 0,0 1-1 0 0,-1 0 0 0 0,1-1 1 0 0,1 1-1 0 0,-1-1 0 0 0,0 1 0 0 0,1 0 1 0 0,0-1-1 0 0,0 1 0 0 0,0 0 1 0 0,0 0-1 0 0,1-1 0 0 0,-1 1 1 0 0,1 0-1 0 0,0-1 0 0 0,0 1 0 0 0,0-1 1 0 0,1 1-1 0 0,-1-1 0 0 0,1 0 1 0 0,0 1-1 0 0,0-1 0 0 0,0 0 1 0 0,0 0-1 0 0,0 0 0 0 0,1-1 0 0 0,-1 1 1 0 0,1 0-1 0 0,0-1 0 0 0,0 0 1 0 0,0 0-1 0 0,0 0 0 0 0,0 0 1 0 0,1 0-1 0 0,-1 0 0 0 0,0-1 0 0 0,1 0 1 0 0,-1 1-1 0 0,1-1 0 0 0,-1-1 1 0 0,1 1-1 0 0,2 0-36 0 0,28 7 18 0 0,1 0 0 0 0,0-3-1 0 0,0-1 1 0 0,1-1 0 0 0,-1-2 0 0 0,1-2-1 0 0,14-2-17 0 0,42 1-447 0 0,-74 32 235 0 0,-13-25 354 0 0,1 0 0 0 0,0 0 0 0 0,-1-1 0 0 0,2 0 0 0 0,-1 0 0 0 0,0-1 0 0 0,1 0 0 0 0,-1 0 0 0 0,1 0 0 0 0,0-1 0 0 0,0 0 0 0 0,0 0 0 0 0,0-1 0 0 0,1 0 0 0 0,-1 0 0 0 0,0 0 0 0 0,1-1 0 0 0,-1 0 0 0 0,0-1 0 0 0,0 0 0 0 0,1 0 0 0 0,-1 0 0 0 0,0-1-1 0 0,0 0 1 0 0,0-1 0 0 0,0 1 0 0 0,-1-1 0 0 0,1 0 0 0 0,-1-1 0 0 0,0 0 0 0 0,0 0 0 0 0,0 0 0 0 0,0-1 0 0 0,-1 0 0 0 0,1 0 0 0 0,-1 0 0 0 0,0 0 0 0 0,-1-1 0 0 0,0 0 0 0 0,0 0 0 0 0,0 0 0 0 0,0-1 0 0 0,-1 1 0 0 0,2-8-142 0 0,-4 11-70 0 0,0 0 1 0 0,0 0-1 0 0,-1 0 1 0 0,0 0-1 0 0,0 0 1 0 0,0 0-1 0 0,0 0 1 0 0,0 0-1 0 0,0 0 1 0 0,-1 0-1 0 0,1 0 1 0 0,-1 0-1 0 0,0 0 1 0 0,0 0-1 0 0,0 0 1 0 0,0 0-1 0 0,-1 1 1 0 0,1-1-1 0 0,-1 0 1 0 0,1 1-1 0 0,-1-1 1 0 0,0 1-1 0 0,0 0 1 0 0,0-1-1 0 0,-1 1 1 0 0,1 0-1 0 0,0 0 1 0 0,-1 1-1 0 0,1-1 1 0 0,-1 0-1 0 0,0 1 1 0 0,0-1-1 0 0,1 1 1 0 0,-1 0-1 0 0,0 0 1 0 0,0 0-1 0 0,0 1 1 0 0,0-1-1 0 0,0 1 1 0 0,0-1-1 0 0,0 1 1 0 0,-1 0 69 0 0,-137-4-1659 0 0,136 4 1576 0 0,0 1 0 0 0,0 0-1 0 0,0-1 1 0 0,0 2 0 0 0,0-1 0 0 0,0 0 0 0 0,0 1 0 0 0,0 0 0 0 0,1 0 0 0 0,-1 1 0 0 0,1-1 0 0 0,-1 1 0 0 0,1 0 0 0 0,0 0 0 0 0,0 1 0 0 0,0-1 0 0 0,0 1 0 0 0,1 0 0 0 0,0-1 0 0 0,-1 2 0 0 0,2-1 0 0 0,-1 0 0 0 0,0 1 0 0 0,1-1 0 0 0,0 1 0 0 0,0 0 0 0 0,0 0 83 0 0,13 58-4661 0 0,-7-53-479 0 0</inkml:trace>
  <inkml:trace contextRef="#ctx0" brushRef="#br0" timeOffset="389.619">967 604 11979 0 0,'0'0'1049'0'0,"0"0"-825"0"0,0 0-399 0 0,0 0-409 0 0,0 0-348 0 0,0 0-20 0 0,0 0 170 0 0,0 0 386 0 0,0 0 360 0 0,0 0 106 0 0,0 0 8 0 0,0 0 34 0 0,0 0 68 0 0,1 4 58 0 0,1 5-65 0 0,0 0 0 0 0,1 0 1 0 0,0 0-1 0 0,1-1 0 0 0,0 1 0 0 0,0-1 1 0 0,1 0-1 0 0,0 0 0 0 0,0 0 1 0 0,1-1-1 0 0,0 0 0 0 0,0 0 0 0 0,0 0 1 0 0,4 2-174 0 0,-3-17 3006 0 0,3-33-2912 0 0,-26-110 61 0 0,20 148-422 0 0,0 1 1 0 0,1 0-1 0 0,-1-1 1 0 0,0 2-1 0 0,1-1 1 0 0,-1 0-1 0 0,1 1 0 0 0,0 0 1 0 0,-1 0-1 0 0,1 1 1 0 0,0-1-1 0 0,0 1 1 0 0,0 0-1 0 0,-1 0 0 0 0,1 0 1 0 0,0 1-1 0 0,0 0 1 0 0,0 0-1 0 0,-1 0 1 0 0,1 0-1 0 0,-1 1 0 0 0,1 0 1 0 0,-1 0-1 0 0,0 0 1 0 0,1 1-1 0 0,-1-1 0 0 0,1 2 267 0 0,23 9-3711 0 0,-19-8-1134 0 0</inkml:trace>
  <inkml:trace contextRef="#ctx0" brushRef="#br0" timeOffset="772.117">1359 501 13691 0 0,'0'0'-839'0'0,"0"0"-513"0"0,0 0-143 0 0,0 0 161 0 0,0 0 663 0 0,0 0 726 0 0,0 0 140 0 0,0 0-14 0 0,0 0-31 0 0,0 0 38 0 0,0 0 38 0 0,0 0 37 0 0,0 0 93 0 0,2 17 4 0 0,7 55-21 0 0,16-2 1460 0 0,-17-73 1896 0 0,14-33-4493 0 0,-17-134 1483 0 0,64 156-2129 0 0,9 22-726 0 0,-2 9-4233 0 0,-62-13 4875 0 0,-4-1-2621 0 0</inkml:trace>
  <inkml:trace contextRef="#ctx0" brushRef="#br0" timeOffset="1588.037">1785 461 6249 0 0,'0'0'671'0'0,"0"0"-212"0"0,0 0-423 0 0,0 0-384 0 0,0 0-71 0 0,0 0 175 0 0,0 0 325 0 0,0 0 329 0 0,0 0 171 0 0,0 0-10 0 0,0 0-99 0 0,0 0-96 0 0,-1 6-24 0 0,2 4-216 0 0,0 0 0 0 0,1-1 0 0 0,0 1 0 0 0,0-1 0 0 0,1 0 0 0 0,0 1 0 0 0,0-1 0 0 0,1-1 0 0 0,1 1 0 0 0,0 0 0 0 0,0-1 0 0 0,0 0 0 0 0,1 0 0 0 0,0-1 0 0 0,0 1 0 0 0,1-1 0 0 0,0-1 0 0 0,1 1 0 0 0,-1-1-1 0 0,1-1 1 0 0,0 1 0 0 0,0-1 0 0 0,1-1 0 0 0,0 0 0 0 0,0 0 0 0 0,0 0 0 0 0,0-1 0 0 0,0 0 0 0 0,1-1 0 0 0,-1 0 0 0 0,1-1 0 0 0,-1 0 0 0 0,1 0 0 0 0,0-1 0 0 0,0 0 0 0 0,-1-1 0 0 0,1 0 0 0 0,8-3-136 0 0,-12 2 20 0 0,1-1 1 0 0,-1 0-1 0 0,-1-1 1 0 0,1 0-1 0 0,0 0 0 0 0,-1 0 1 0 0,0 0-1 0 0,0-1 1 0 0,0 0-1 0 0,0 0 1 0 0,-1 0-1 0 0,0-1 1 0 0,0 0-1 0 0,-1 1 1 0 0,1-1-1 0 0,-1 0 0 0 0,0-1 1 0 0,-1 1-1 0 0,0 0 1 0 0,0-1-1 0 0,1-3-20 0 0,-2 6-75 0 0,0 1-1 0 0,0-1 0 0 0,0 0 0 0 0,-1 0 1 0 0,1 0-1 0 0,-1 0 0 0 0,0 0 1 0 0,0 0-1 0 0,0 0 0 0 0,-1 0 1 0 0,1 0-1 0 0,-1 0 0 0 0,0 0 1 0 0,0 0-1 0 0,-1 0 0 0 0,1 0 1 0 0,-1 1-1 0 0,1-1 0 0 0,-1 1 1 0 0,-1-1-1 0 0,1 1 0 0 0,0 0 0 0 0,-1-1 1 0 0,1 1-1 0 0,-1 0 0 0 0,0 1 1 0 0,0-1-1 0 0,0 1 0 0 0,-1-1 1 0 0,1 1-1 0 0,0 0 0 0 0,-1 0 1 0 0,1 0-1 0 0,-1 1 0 0 0,0-1 1 0 0,-1 0 75 0 0,3 2-42 0 0,-1-1 0 0 0,1 1 0 0 0,-1-1 1 0 0,1 1-1 0 0,0 0 0 0 0,-1 0 1 0 0,1 0-1 0 0,-1 0 0 0 0,1 0 1 0 0,-1 1-1 0 0,1-1 0 0 0,0 1 0 0 0,-1 0 1 0 0,1-1-1 0 0,0 1 0 0 0,0 0 1 0 0,0 0-1 0 0,-1 1 0 0 0,1-1 1 0 0,0 0-1 0 0,0 1 0 0 0,1-1 0 0 0,-1 1 1 0 0,0 0-1 0 0,0-1 0 0 0,1 1 1 0 0,-1 0-1 0 0,1 0 0 0 0,-1 0 0 0 0,1 0 1 0 0,0 0-1 0 0,0 0 0 0 0,0 1 1 0 0,0-1-1 0 0,0 0 0 0 0,1 1 1 0 0,-1-1-1 0 0,1 0 0 0 0,-1 1 0 0 0,1 0 42 0 0,10 99 1377 0 0,-3-95-1313 0 0,0 1 0 0 0,0-1 1 0 0,0-1-1 0 0,1 1 1 0 0,0-1-1 0 0,1-1 0 0 0,-1 1 1 0 0,1-1-1 0 0,0-1 1 0 0,0 0-1 0 0,0 0 0 0 0,1-1 1 0 0,0 0-1 0 0,-1 0 1 0 0,1-1-1 0 0,0 0 0 0 0,0-1 1 0 0,0-1-1 0 0,0 1 1 0 0,0-1-1 0 0,0-1 0 0 0,0 0 1 0 0,0 0-1 0 0,0-1 1 0 0,0 0-1 0 0,0-1 0 0 0,-1 0 1 0 0,1-1-1 0 0,-1 0 1 0 0,0 0-1 0 0,0-1 0 0 0,-1 0 1 0 0,1-1-1 0 0,-1 1 1 0 0,0-2-1 0 0,-1 1 0 0 0,1-1 1 0 0,-1 0-1 0 0,0-1 1 0 0,-1 0-1 0 0,5-7-64 0 0,2-44-1125 0 0,-14 64 1166 0 0,1 0 1 0 0,-1 0-1 0 0,1 0 1 0 0,0 0-1 0 0,1 1 1 0 0,-1-1-1 0 0,1 0 1 0 0,0 0-1 0 0,1 0 1 0 0,-1 0-1 0 0,1-1 1 0 0,0 1-1 0 0,0 0 1 0 0,0-1 0 0 0,1 1-1 0 0,-1-1 1 0 0,1 0-1 0 0,0 1 1 0 0,1-1-1 0 0,-1-1 1 0 0,1 1-1 0 0,-1 0 1 0 0,1-1-1 0 0,0 0 1 0 0,0 0-1 0 0,1 0 1 0 0,-1-1 0 0 0,1 1-1 0 0,-1-1 1 0 0,1 0-1 0 0,0 0 1 0 0,0 0-1 0 0,-1-1 1 0 0,1 0-1 0 0,1 0 1 0 0,-1 0-1 0 0,0-1 1 0 0,0 1-1 0 0,0-1 1 0 0,0-1-1 0 0,0 1 1 0 0,0-1 0 0 0,0 1-1 0 0,0-1 1 0 0,0-1-1 0 0,0 1 1 0 0,0-1-1 0 0,0 0 1 0 0,-1 0-1 0 0,1 0 1 0 0,0-1-1 0 0,-1 1 1 0 0,0-1-1 0 0,0 0 1 0 0,4-4-42 0 0,-4 3-15 0 0,0-1 0 0 0,0 0 0 0 0,-1 0 0 0 0,0 0 0 0 0,0 0 0 0 0,0 0 0 0 0,0-1 0 0 0,-1 1 0 0 0,0-1 0 0 0,0 1 0 0 0,-1-1 0 0 0,1 0 0 0 0,-1 0 0 0 0,0 0 1 0 0,-1 0-1 0 0,1 0 0 0 0,-1 0 0 0 0,-1-5 15 0 0,1 10-130 0 0,10 10-2623 0 0,9 22 3394 0 0,-6-8-161 0 0,92 59 934 0 0,-64-66-3540 0 0,1-7-3522 0 0,-29-8-1587 0 0</inkml:trace>
  <inkml:trace contextRef="#ctx0" brushRef="#br0" timeOffset="2039.225">3029 1 12491 0 0,'0'0'-1351'0'0,"0"0"98"0"0,0 0 45 0 0,0 0 295 0 0,0 0 793 0 0,0 0 360 0 0,0 0 76 0 0,0 0 76 0 0,0 0 36 0 0,0 0-33 0 0,16 25 14 0 0,49 82-6 0 0,-36 10 545 0 0,-29-89-817 0 0,-2-16 6 0 0,1 0 0 0 0,1 0 1 0 0,0 0-1 0 0,0 0 0 0 0,1 0 0 0 0,1 1 1 0 0,0-1-1 0 0,1 0 0 0 0,0-1 0 0 0,1 1 1 0 0,0-1-1 0 0,0 1 0 0 0,2-1 0 0 0,-1 0 1 0 0,1-1-1 0 0,1 0 0 0 0,0 0 1 0 0,0 0-1 0 0,1-1 0 0 0,1 0 0 0 0,-1 0 1 0 0,1-1-1 0 0,1 0 0 0 0,-1-1 0 0 0,1 0 1 0 0,1 0-1 0 0,-1-1 0 0 0,10 4-137 0 0,-12-7-4 0 0,0 0 0 0 0,0 0 1 0 0,1-1-1 0 0,-1-1 0 0 0,0 1 0 0 0,1-1 0 0 0,-1-1 0 0 0,1 1 0 0 0,-1-2 0 0 0,0 1 1 0 0,1-1-1 0 0,-1 0 0 0 0,1-1 0 0 0,-1 0 0 0 0,0 0 0 0 0,0-1 0 0 0,0 0 1 0 0,0 0-1 0 0,-1-1 0 0 0,1 0 0 0 0,-1 0 0 0 0,0-1 0 0 0,0 0 0 0 0,0 0 0 0 0,-1 0 1 0 0,0-1-1 0 0,0 0 0 0 0,0-1 0 0 0,-1 1 0 0 0,0-1 0 0 0,0 0 0 0 0,0 0 0 0 0,-1-1 1 0 0,-1 1-1 0 0,1-1 0 0 0,-1 0 0 0 0,0 0 0 0 0,-1 0 0 0 0,0 0 0 0 0,0 0 0 0 0,-1-1 1 0 0,1-1 3 0 0,-2 4-54 0 0,1 1 1 0 0,-1 0 0 0 0,1-1 0 0 0,-1 1-1 0 0,-1 0 1 0 0,1-1 0 0 0,-1 1 0 0 0,0 0-1 0 0,0 0 1 0 0,-1 0 0 0 0,0-1 0 0 0,0 1-1 0 0,0 1 1 0 0,0-1 0 0 0,-1 0 0 0 0,1 0-1 0 0,-1 1 1 0 0,0 0 0 0 0,-1-1 0 0 0,1 1 0 0 0,-1 0-1 0 0,0 1 1 0 0,0-1 0 0 0,0 1 0 0 0,-3-2 53 0 0,6 4-20 0 0,-1 1 0 0 0,1 0 0 0 0,0-1 1 0 0,-1 1-1 0 0,1 0 0 0 0,0 0 1 0 0,-1 0-1 0 0,1 0 0 0 0,0 0 0 0 0,-1 0 1 0 0,1 0-1 0 0,0 1 0 0 0,0-1 0 0 0,-1 0 1 0 0,1 1-1 0 0,0-1 0 0 0,0 1 1 0 0,-1-1-1 0 0,1 1 0 0 0,0 0 0 0 0,0-1 1 0 0,0 1-1 0 0,0 0 0 0 0,0 0 0 0 0,0 0 1 0 0,0 0-1 0 0,0 0 0 0 0,0 0 1 0 0,1 0-1 0 0,-1 0 0 0 0,0 0 0 0 0,0 0 1 0 0,1 1-1 0 0,-1-1 0 0 0,1 0 1 0 0,-1 0-1 0 0,1 1 0 0 0,0-1 0 0 0,0 0 1 0 0,-1 1-1 0 0,1-1 0 0 0,0 0 0 0 0,0 1 1 0 0,0-1-1 0 0,0 0 0 0 0,0 0 1 0 0,1 1-1 0 0,-1 0 20 0 0,1 71 896 0 0,4-60-795 0 0,1 0 1 0 0,0 0-1 0 0,1-1 1 0 0,0 0-1 0 0,1 0 1 0 0,1-1-1 0 0,-1 0 1 0 0,2 0-1 0 0,-1-1 1 0 0,2 0-1 0 0,-1 0 1 0 0,1-2-1 0 0,1 1 1 0 0,4 2-102 0 0,46 28-2716 0 0,-2-7-3664 0 0,-48-25 448 0 0</inkml:trace>
  <inkml:trace contextRef="#ctx0" brushRef="#br0" timeOffset="2288.985">3122 104 19508 0 0,'0'0'320'0'0,"0"0"16"0"0,0 0-64 0 0,0 0-176 0 0,201-82-88 0 0,-146 82-88 0 0,1 3-160 0 0,0 8-432 0 0,-3 2-720 0 0,-6 5-1257 0 0,-13-4-951 0 0,-13-3-6915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0.721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1900 14795 0 0,'0'0'1183'0'0,"0"0"-1046"0"0,0 0-77 0 0,0 0 58 0 0,0 0-40 0 0,0 0-98 0 0,0 0-129 0 0,0 0-12 0 0,0 0 105 0 0,0 0 120 0 0,0 0 72 0 0,-13 31-16 0 0,-39 98-75 0 0,44-28 39 0 0,13-76-38 0 0,170 1770 3657 0 0,-28 48-2676 0 0,-75 140 488 0 0,-64-1685-1147 0 0,8 1403 724 0 0,-17-1643-1057 0 0,-40 676 561 0 0,36-721-3993 0 0,5-49-4966 0 0,0 27 5712 0 0,0-8-7754 0 0</inkml:trace>
  <inkml:trace contextRef="#ctx0" brushRef="#br0" timeOffset="16971.403">6695 12513 10082 0 0,'0'0'-249'0'0,"0"0"-29"0"0,0 0 93 0 0,0 0 386 0 0,0 0 605 0 0,0 0 327 0 0,0 0-42 0 0,0 0-236 0 0,0 0-151 0 0,0 0-10 0 0,10 31-19 0 0,60 191 838 0 0,-55-161-908 0 0,-3 1-1 0 0,-3 0 1 0 0,-3 0-1 0 0,-1 53-604 0 0,-10-108-1140 0 0,-9-20-7973 0 0,12 9-94 0 0</inkml:trace>
  <inkml:trace contextRef="#ctx0" brushRef="#br0" timeOffset="17290.556">6064 12478 17860 0 0,'0'0'552'0'0,"0"0"88"0"0,0 0-57 0 0,0 0-232 0 0,0 0-167 0 0,0 0-56 0 0,0 0 58 0 0,0 0 97 0 0,0 0 99 0 0,0 0 39 0 0,0 0-38 0 0,27-14-43 0 0,171-76 152 0 0,-118 59-433 0 0,2 3-1 0 0,1 4 1 0 0,0 3 0 0 0,2 5-1 0 0,0 2 1 0 0,1 5 0 0 0,0 3-1 0 0,15 5-58 0 0,-88 1-44 0 0,0 0-1 0 0,0 1 0 0 0,0 1 1 0 0,-1 0-1 0 0,1 1 0 0 0,-1 0 1 0 0,1 1-1 0 0,-1 0 0 0 0,0 1 1 0 0,-1 0-1 0 0,1 1 1 0 0,-1 1-1 0 0,0 0 0 0 0,-1 0 1 0 0,1 1-1 0 0,-1 0 0 0 0,-1 1 1 0 0,0 0-1 0 0,0 0 0 0 0,-1 1 1 0 0,4 5 44 0 0,-12 30-1795 0 0,-43-31-7724 0 0,27-10 5165 0 0,8-2-2295 0 0</inkml:trace>
  <inkml:trace contextRef="#ctx0" brushRef="#br0" timeOffset="17892.5">7189 12739 16564 0 0,'0'0'685'0'0,"0"0"-37"0"0,0 0-284 0 0,0 0-293 0 0,0 0-146 0 0,0 0-111 0 0,0 0 36 0 0,0 0 111 0 0,0 0 109 0 0,0 0 129 0 0,0 0 30 0 0,0 0-28 0 0,0 0-5 0 0,2 16-9 0 0,21 270 1516 0 0,-27-285 757 0 0,-16-41-2961 0 0,17 30 348 0 0,0-1-1 0 0,1 1 1 0 0,1-1-1 0 0,0 0 0 0 0,0 1 1 0 0,1-1-1 0 0,0 0 1 0 0,1 1-1 0 0,0-1 1 0 0,1 0-1 0 0,0 1 0 0 0,1 0 1 0 0,0-1-1 0 0,0 1 1 0 0,1 0-1 0 0,0 1 1 0 0,1-1-1 0 0,0 1 1 0 0,1 0-1 0 0,0 0 0 0 0,0 0 1 0 0,1 1-1 0 0,0 0 1 0 0,1 0-1 0 0,-1 1 1 0 0,1 0-1 0 0,1 0 1 0 0,0 0 153 0 0,5-5-29 0 0,1 0 0 0 0,0 1 0 0 0,0 0 0 0 0,1 1 0 0 0,1 1 0 0 0,0 0 0 0 0,0 1 0 0 0,0 1 0 0 0,1 1 0 0 0,0 1 0 0 0,1 0 0 0 0,-1 1 0 0 0,1 1 0 0 0,11 0 29 0 0,-29 5 18 0 0,0-1-1 0 0,0 1 1 0 0,0-1-1 0 0,0 1 1 0 0,0 0-1 0 0,-1 0 0 0 0,1 0 1 0 0,0 0-1 0 0,-1-1 1 0 0,0 1-1 0 0,1 0 1 0 0,-1 0-1 0 0,0 0 1 0 0,0 0-1 0 0,0 0 1 0 0,0 0-1 0 0,0 0 1 0 0,0 0-1 0 0,-1 0 1 0 0,1 0-1 0 0,-1 0 1 0 0,1 0-1 0 0,-1-1 1 0 0,0 1-1 0 0,0 0 0 0 0,1 0 1 0 0,-1-1-1 0 0,-1 1 1 0 0,1 0-1 0 0,0-1 1 0 0,0 1-1 0 0,0-1 1 0 0,-1 0-1 0 0,1 1 1 0 0,-1-1-1 0 0,1 0 1 0 0,-1 0-1 0 0,0 0 1 0 0,-1 1-18 0 0,-260 147 1180 0 0,262-148-1179 0 0,0 0 0 0 0,0 0 0 0 0,0 0 0 0 0,0 0-1 0 0,0 1 1 0 0,0-1 0 0 0,1 0 0 0 0,-1 0 0 0 0,0 1 0 0 0,1-1 0 0 0,-1 0 0 0 0,1 1 0 0 0,-1-1 0 0 0,1 0 0 0 0,0 1-1 0 0,0-1 1 0 0,-1 1 0 0 0,1-1 0 0 0,0 0 0 0 0,0 1 0 0 0,0-1 0 0 0,1 1 0 0 0,-1-1 0 0 0,0 0 0 0 0,0 1 0 0 0,1-1-1 0 0,-1 1 1 0 0,1-1 0 0 0,-1 0 0 0 0,1 0 0 0 0,0 1 0 0 0,-1-1 0 0 0,1 0 0 0 0,0 0 0 0 0,0 0 0 0 0,0 0-1 0 0,0 0 1 0 0,0 0 0 0 0,0 0 0 0 0,0 0 0 0 0,0 0 0 0 0,0 0 0 0 0,1 0 0 0 0,-1-1 0 0 0,0 1 0 0 0,0 0 0 0 0,2-1-1 0 0,63 42 534 0 0,-65-41-538 0 0,157 68 315 0 0,-120-56-357 0 0,-2 2 0 0 0,0 1 0 0 0,-1 2 0 0 0,0 2 0 0 0,-2 1 0 0 0,22 18 46 0 0,-71-42-2629 0 0,-13-10-6336 0 0,24 8 168 0 0</inkml:trace>
  <inkml:trace contextRef="#ctx0" brushRef="#br0" timeOffset="18402.046">8034 12644 19220 0 0,'0'0'-704'0'0,"0"0"82"0"0,0 0 42 0 0,0 0 355 0 0,0 0 420 0 0,0 0 131 0 0,0 0 79 0 0,0 0 48 0 0,-7 27-28 0 0,-53 178 488 0 0,46-167-693 0 0,1 1 0 0 0,2 0 0 0 0,2 1 1 0 0,2 0-1 0 0,1 0 0 0 0,0 26-220 0 0,6-65 400 0 0,0-1 174 0 0,54-210-5225 0 0,-44 176 3592 0 0,-7 22 956 0 0,-1 0-1 0 0,2 0 0 0 0,0 0 1 0 0,0 0-1 0 0,1 1 0 0 0,0 0 1 0 0,1 0-1 0 0,1 0 0 0 0,-1 1 1 0 0,2 0-1 0 0,-1 0 0 0 0,9-7 104 0 0,-15 16 75 0 0,0 0 0 0 0,1 0 0 0 0,0 0 0 0 0,-1 0-1 0 0,1 1 1 0 0,0-1 0 0 0,-1 1 0 0 0,1-1 0 0 0,0 1 0 0 0,0-1-1 0 0,-1 1 1 0 0,1 0 0 0 0,0 0 0 0 0,0 0 0 0 0,0 0 0 0 0,-1 0 0 0 0,1 0-1 0 0,0 0 1 0 0,0 0 0 0 0,-1 1 0 0 0,1-1 0 0 0,0 1 0 0 0,0 0-1 0 0,-1-1 1 0 0,1 1 0 0 0,0 0 0 0 0,-1 0 0 0 0,1 0 0 0 0,-1 0-1 0 0,0 0 1 0 0,1 0 0 0 0,-1 1 0 0 0,0-1 0 0 0,1 0 0 0 0,-1 1-1 0 0,0-1 1 0 0,0 1 0 0 0,0-1 0 0 0,0 1 0 0 0,-1-1 0 0 0,1 1 0 0 0,0 0-75 0 0,40 82 1358 0 0,-36-70-1279 0 0,162 330 573 0 0,-237-360 1732 0 0,37 5-2494 0 0,0 2 1 0 0,-1 1 0 0 0,1 1 0 0 0,-2 2 0 0 0,1 2 0 0 0,0 1 0 0 0,-1 1 0 0 0,1 2 0 0 0,-14 3 109 0 0,46-4-296 0 0,-21 6-1906 0 0,19-1-1525 0 0,2 2-3456 0 0,2-4-1191 0 0</inkml:trace>
  <inkml:trace contextRef="#ctx0" brushRef="#br0" timeOffset="19340.238">8438 12831 4585 0 0,'0'0'161'0'0,"0"0"13"0"0,0 0 31 0 0,0 0 44 0 0,0 0 118 0 0,0 0 167 0 0,0 0 183 0 0,0 0 131 0 0,0 0 43 0 0,0 0-49 0 0,0 0-146 0 0,0 0-124 0 0,0 0-65 0 0,7-8-34 0 0,21-21 1 0 0,-20 21-26 0 0,-9 52 2022 0 0,-27 23-525 0 0,28-67-1345 0 0,0 0 58 0 0,0 0-37 0 0,0 0-170 0 0,-3-41-2465 0 0,3 40 2034 0 0,1-1 0 0 0,-1 0 1 0 0,0 0-1 0 0,0 1 0 0 0,0-1 0 0 0,0 0 0 0 0,0 0 0 0 0,0 0 0 0 0,0 1 0 0 0,0-1 0 0 0,-1 0 0 0 0,1 0 0 0 0,-1 1 0 0 0,1-1 0 0 0,-1 0 0 0 0,0 1 0 0 0,0-1 0 0 0,1 0 0 0 0,-1 1 0 0 0,0-1 0 0 0,-1 1 0 0 0,1 0 0 0 0,0-1 1 0 0,0 1-1 0 0,0 0 0 0 0,-1 0 0 0 0,1-1 0 0 0,-1 1 0 0 0,1 0 0 0 0,-1 0 0 0 0,1 1 0 0 0,-2-2-20 0 0,2 2-47 0 0,1 0-82 0 0,0 0-98 0 0,0 0-80 0 0,2 63 421 0 0,0-33-20 0 0,2-1 1 0 0,1 0-1 0 0,1 0 0 0 0,2-1 1 0 0,0 0-1 0 0,2 0 1 0 0,1-1-1 0 0,2 0 1 0 0,0-1-1 0 0,5 5-94 0 0,-17-28 73 0 0,1-1 0 0 0,1 1-1 0 0,-1-1 1 0 0,0 0 0 0 0,0 1 0 0 0,1-1-1 0 0,-1 0 1 0 0,1 0 0 0 0,0-1 0 0 0,0 1 0 0 0,0 0-1 0 0,0-1 1 0 0,0 0 0 0 0,0 0 0 0 0,0 0 0 0 0,0 0-1 0 0,0 0 1 0 0,0 0 0 0 0,0-1 0 0 0,1 0 0 0 0,-1 0-1 0 0,0 0 1 0 0,0 0 0 0 0,1 0 0 0 0,-1 0-1 0 0,0-1 1 0 0,0 0 0 0 0,1 1 0 0 0,-1-1 0 0 0,0 0-1 0 0,0-1 1 0 0,0 1 0 0 0,0-1 0 0 0,-1 1 0 0 0,1-1-1 0 0,0 0 1 0 0,-1 0 0 0 0,1 0 0 0 0,-1 0-1 0 0,2-2-72 0 0,91-102 588 0 0,-91 99-678 0 0,0-1 0 0 0,-1-1 0 0 0,0 1 0 0 0,0 0 0 0 0,-1-1 0 0 0,0 0 0 0 0,0 1 0 0 0,-1-1 0 0 0,0 0 0 0 0,-1 0 0 0 0,0 0 0 0 0,0 0 0 0 0,-1 1 0 0 0,0-1 0 0 0,-1 0-1 0 0,1 0 1 0 0,-2 1 0 0 0,1-1 0 0 0,-1 1 0 0 0,-1 0 0 0 0,1 0 0 0 0,-1 0 0 0 0,-1 0 0 0 0,0 1 0 0 0,0-1 0 0 0,0 1 0 0 0,-1 0 0 0 0,0 1 0 0 0,0 0 0 0 0,0 0 0 0 0,-1 0 0 0 0,0 0 0 0 0,0 1 0 0 0,-1 0-1 0 0,1 1 1 0 0,-1 0 0 0 0,0 0 0 0 0,-7-2 90 0 0,-168-68 2728 0 0,183 73-2727 0 0,-1 1 1 0 0,1 0-1 0 0,-1-1 1 0 0,1 1-1 0 0,-1-1 1 0 0,1 1-1 0 0,-1 0 1 0 0,1-1-1 0 0,0 1 1 0 0,-1-1 0 0 0,1 1-1 0 0,0-1 1 0 0,-1 1-1 0 0,1-1 1 0 0,0 0-1 0 0,0 1 1 0 0,-1-1-1 0 0,1 1 1 0 0,0-1-1 0 0,0 0 1 0 0,0 1 0 0 0,0-1-1 0 0,0 1 1 0 0,0-1-1 0 0,0 0 1 0 0,0 1-1 0 0,0-1 1 0 0,0 0-1 0 0,0 1 1 0 0,0-1-1 0 0,1 1 1 0 0,-1-1 0 0 0,0 1-1 0 0,0-1 1 0 0,1 0-1 0 0,-1 1 1 0 0,0-1-1 0 0,1 1 1 0 0,-1-1-1 0 0,0 1 1 0 0,1-1 0 0 0,-1 1-1 0 0,1 0 1 0 0,-1-1-1 0 0,1 1 1 0 0,-1-1-1 0 0,1 1 1 0 0,-1 0-1 0 0,1-1 1 0 0,-1 1-1 0 0,1 0 1 0 0,-1 0 0 0 0,1 0-1 0 0,0-1 1 0 0,-1 1-1 0 0,1 0 1 0 0,-1 0-1 0 0,1 0 1 0 0,0 0-1 0 0,-1 0 1 0 0,1 0-1 0 0,-1 0 1 0 0,1 0 0 0 0,0 0-1 0 0,-1 0 1 0 0,1 1-1 0 0,-1-1 1 0 0,1 0-1 0 0,0 0-1 0 0,48-13-1819 0 0,25 13-3155 0 0,-26 9-1901 0 0,-33-4-832 0 0</inkml:trace>
  <inkml:trace contextRef="#ctx0" brushRef="#br0" timeOffset="19872.71">8520 12753 5289 0 0,'0'0'1124'0'0,"0"0"278"0"0,0 0 180 0 0,0 0-105 0 0,0 0-152 0 0,0 0-173 0 0,0 0-189 0 0,0 0-122 0 0,0 0-99 0 0,0 0-110 0 0,0 0-105 0 0,0 0-83 0 0,0 0-92 0 0,-4-8-95 0 0,-13-22-89 0 0,12 22-78 0 0,5 8-49 0 0,0 0-57 0 0,0 0-29 0 0,0 0-14 0 0,0 0-16 0 0,0 0 6 0 0,0 0 14 0 0,0 0 10 0 0,0 0 70 0 0,0 0 77 0 0,0 0 111 0 0,0 0 82 0 0,11 1-3061 0 0,0 13-6283 0 0,-10-10 2185 0 0</inkml:trace>
  <inkml:trace contextRef="#ctx0" brushRef="#br0" timeOffset="20142.878">8520 12753 6681 0 0</inkml:trace>
  <inkml:trace contextRef="#ctx0" brushRef="#br0" timeOffset="20706.61">8520 12753 6681 0 0,'-67'-9'1214'0'0,"51"-21"4389"0"0,15 18-2173 0 0,5 21-1901 0 0,93 193-719 0 0,-95-196-785 0 0,9 14 45 0 0,0 0 0 0 0,-2 1 0 0 0,-1 0 0 0 0,0 1 0 0 0,-2-1 0 0 0,-1 1 0 0 0,0 1 0 0 0,-2-1 0 0 0,0 3-70 0 0,-3-25 253 0 0,-71-41 1831 0 0,6-90-3907 0 0,55 106 1779 0 0,-58-141-808 0 0,68 165 876 0 0,0-1-1 0 0,1 1 1 0 0,-1-1-1 0 0,0 1 1 0 0,1-1 0 0 0,-1 1-1 0 0,1-1 1 0 0,0 1-1 0 0,-1 0 1 0 0,1-1 0 0 0,0 1-1 0 0,0 0 1 0 0,0 0-1 0 0,0-1 1 0 0,0 1-1 0 0,0 0 1 0 0,0 0 0 0 0,0 0-1 0 0,0 0 1 0 0,0 0-1 0 0,1 1 1 0 0,-1-1-1 0 0,0 0 1 0 0,1 0 0 0 0,-1 1-1 0 0,1-1 1 0 0,-1 1-1 0 0,1-1 1 0 0,-1 1-1 0 0,0 0 1 0 0,1 0 0 0 0,0-1-1 0 0,-1 1 1 0 0,1 0-1 0 0,-1 0 1 0 0,1 1-1 0 0,-1-1 1 0 0,1 0 0 0 0,-1 0-1 0 0,1 1 1 0 0,0 0-24 0 0,78 2 409 0 0,-41 8-354 0 0,-1 1-1 0 0,0 2 1 0 0,-1 2-1 0 0,-1 1 0 0 0,-1 2 1 0 0,0 1-1 0 0,-1 2 0 0 0,-2 1 1 0 0,0 1-1 0 0,-2 2 0 0 0,0 2 1 0 0,6 8-55 0 0,137 157 1164 0 0,-169-193-1103 0 0,-1 1-1 0 0,0-1 1 0 0,1 0 0 0 0,-1 0 0 0 0,0-1-1 0 0,1 1 1 0 0,-1-1 0 0 0,0 0 0 0 0,0 0 0 0 0,1 0-1 0 0,-1 0 1 0 0,0 0 0 0 0,0 0 0 0 0,0-1-1 0 0,0 0 1 0 0,0 0 0 0 0,-1 0 0 0 0,1 0 0 0 0,-1 0-1 0 0,1 0 1 0 0,-1 0 0 0 0,0-1 0 0 0,1 0-1 0 0,-1 1 1 0 0,-1-1 0 0 0,1 0 0 0 0,0 0-1 0 0,-1 0 1 0 0,1 0 0 0 0,-1 0 0 0 0,0 0 0 0 0,0 0-1 0 0,0-1 1 0 0,0 1 0 0 0,-1 0 0 0 0,1 0-1 0 0,-1-1 1 0 0,0 1 0 0 0,0 0 0 0 0,0-1-1 0 0,-1 1-59 0 0,3-2-9 0 0,2-20-32 0 0,-2 0-1 0 0,0 0 0 0 0,-1-1 0 0 0,-2 1 0 0 0,-1 0 1 0 0,0-1-1 0 0,-2 1 0 0 0,-1 1 0 0 0,-1-1 0 0 0,-1 1 1 0 0,-1 0-1 0 0,-2 0 0 0 0,0 1 0 0 0,-1 0 0 0 0,-1 1 0 0 0,-1 0 1 0 0,-1 1-1 0 0,-1 1 0 0 0,-16-17 41 0 0,31 37-3 0 0,-38-62-1422 0 0,89 55-12738 0 0,-43 7 5312 0 0</inkml:trace>
  <inkml:trace contextRef="#ctx0" brushRef="#br0" timeOffset="21267.663">9523 12659 14971 0 0,'0'0'620'0'0,"0"0"-362"0"0,0 0-228 0 0,0 0-135 0 0,0 0 149 0 0,0 0 247 0 0,0 0 178 0 0,0 0 175 0 0,0 0 158 0 0,0 0 103 0 0,0 0-11 0 0,0 0-119 0 0,0 0-187 0 0,0 0-225 0 0,0 0-155 0 0,5-3-98 0 0,112-52-1981 0 0,-179 78 368 0 0,54-18 1481 0 0,-11 4 97 0 0,1 1 0 0 0,0 1 0 0 0,1 0 0 0 0,0 2 1 0 0,1 0-1 0 0,0 0 0 0 0,1 2 0 0 0,1 0 0 0 0,0 0 0 0 0,1 2 0 0 0,-11 16-75 0 0,23-30 15 0 0,-1-1 0 0 0,1 1 0 0 0,0-1 0 0 0,0 1 0 0 0,0-1 0 0 0,1 1 0 0 0,-1-1-1 0 0,0 1 1 0 0,1 0 0 0 0,0-1 0 0 0,0 1 0 0 0,0 0 0 0 0,0 0 0 0 0,0-1-1 0 0,0 1 1 0 0,1 0 0 0 0,-1-1 0 0 0,1 1 0 0 0,0 0 0 0 0,-1-1 0 0 0,1 1 0 0 0,1-1-1 0 0,-1 1 1 0 0,0-1 0 0 0,0 0 0 0 0,1 0 0 0 0,0 1 0 0 0,-1-1 0 0 0,1 0-1 0 0,0 0 1 0 0,0 0 0 0 0,0-1 0 0 0,0 1 0 0 0,0 0 0 0 0,1-1 0 0 0,-1 0 0 0 0,0 1-1 0 0,1-1 1 0 0,1 1-15 0 0,117 25 389 0 0,-81-22-620 0 0,93 50-563 0 0,-129-53 790 0 0,-1 1 0 0 0,0-1 0 0 0,0 1 0 0 0,0 0 0 0 0,-1 0 0 0 0,1 0 0 0 0,-1 0-1 0 0,1 1 1 0 0,-1-1 0 0 0,0 0 0 0 0,0 1 0 0 0,-1 0 0 0 0,1-1 0 0 0,-1 1 0 0 0,0 0 0 0 0,1 0-1 0 0,-2 0 1 0 0,1 0 0 0 0,0 0 0 0 0,-1 0 0 0 0,0 0 0 0 0,0 0 0 0 0,0 0 0 0 0,0 0-1 0 0,-1 0 1 0 0,0 0 0 0 0,0 0 0 0 0,0 0 0 0 0,0-1 0 0 0,0 1 0 0 0,-1 0 0 0 0,0 0 0 0 0,1-1-1 0 0,-3 3 5 0 0,-2 5 108 0 0,0-1 0 0 0,-1-1 0 0 0,0 1 1 0 0,0-1-1 0 0,-1-1 0 0 0,0 1 0 0 0,-1-1 0 0 0,0 0 0 0 0,0-1 0 0 0,-1 0 0 0 0,0-1 0 0 0,0 0 0 0 0,0 0 0 0 0,-1-1 0 0 0,0-1 0 0 0,0 0 0 0 0,0 0 0 0 0,0-1 0 0 0,-1 0 0 0 0,1-1 0 0 0,-1 0 0 0 0,0-1 0 0 0,0-1 0 0 0,-4 0-108 0 0,-12-32-2951 0 0,33 5-7030 0 0,0 19 1219 0 0</inkml:trace>
  <inkml:trace contextRef="#ctx0" brushRef="#br0" timeOffset="21511.667">9943 12744 17084 0 0,'0'0'1801'0'0,"0"0"-1430"0"0,0 0-508 0 0,0 0-174 0 0,0 0 150 0 0,0 0 245 0 0,0 0 82 0 0,0 0 30 0 0,0 0 8 0 0,0 0-12 0 0,-2 27-19 0 0,-5 83-32 0 0,6-93-93 0 0,1-1 0 0 0,1 1 1 0 0,0-1-1 0 0,1 1 0 0 0,1-1 0 0 0,0 0 1 0 0,1 0-1 0 0,1 0 0 0 0,1 0 0 0 0,0-1 0 0 0,6 11-48 0 0,-1-1-166 0 0,15 19-2398 0 0,-5-18-6660 0 0,-18-21 845 0 0</inkml:trace>
  <inkml:trace contextRef="#ctx0" brushRef="#br0" timeOffset="21731.34">10387 12908 14771 0 0,'0'0'396'0'0,"0"0"-361"0"0,0 0 18 0 0,0 0 367 0 0,0 0 178 0 0,0 0 2 0 0,0 0-65 0 0,0 0-101 0 0,4 30-67 0 0,22 146 191 0 0,-24-144-279 0 0,-2-24-206 0 0,0 1 0 0 0,0 0-1 0 0,1 0 1 0 0,0-1-1 0 0,1 1 1 0 0,0-1-1 0 0,0 1 1 0 0,0-1-1 0 0,1 0 1 0 0,1 0-1 0 0,-1 0 1 0 0,1 0 0 0 0,3 4-73 0 0,-5-13-85 0 0,0 1 0 0 0,0 0 0 0 0,0-1 0 0 0,0 1 0 0 0,0-1 0 0 0,0 0 0 0 0,0 1 1 0 0,0-1-1 0 0,-1 0 0 0 0,1 0 0 0 0,0 0 0 0 0,-1-1 0 0 0,1 1 0 0 0,0 0 0 0 0,-1 0 1 0 0,0-1-1 0 0,1 1 0 0 0,-1-1 0 0 0,0 0 0 0 0,0 1 0 0 0,0-1 0 0 0,0 0 0 0 0,0 1 0 0 0,0-1 1 0 0,0 0-1 0 0,0 0 0 0 0,-1 0 0 0 0,1 0 0 0 0,-1 0 0 0 0,0 0 0 0 0,1 0 0 0 0,-1 0 1 0 0,0 0-1 0 0,0-1 85 0 0,11-112-12430 0 0,-11 99 7756 0 0</inkml:trace>
  <inkml:trace contextRef="#ctx0" brushRef="#br0" timeOffset="22076.97">10286 12828 5769 0 0,'0'0'1965'0'0,"0"0"392"0"0,0 0 159 0 0,0 0-182 0 0,0 0-353 0 0,0 0-400 0 0,0 0-417 0 0,0 0-276 0 0,0 0-206 0 0,0 0-186 0 0,0 0-148 0 0,0 0-123 0 0,-14-9-105 0 0,-42-23-68 0 0,101 13 119 0 0,387-58-745 0 0,-428 121-354 0 0,-3 37 1062 0 0,4 0 0 0 0,3 0 0 0 0,3-1 0 0 0,20 67-134 0 0,-28-135-738 0 0,4 13 1275 0 0,-3-18-4703 0 0,2-3-4508 0 0,-5-4 32 0 0</inkml:trace>
  <inkml:trace contextRef="#ctx0" brushRef="#br0" timeOffset="22368.111">11034 13125 17900 0 0,'0'0'1231'0'0,"0"0"-893"0"0,0 0-450 0 0,0 0-108 0 0,0 0 160 0 0,0 0 174 0 0,0 0 42 0 0,0 0-3 0 0,0 0 1 0 0,0 0 14 0 0,0 0 41 0 0,0 0 27 0 0,0 0 39 0 0,6 11 47 0 0,18 30 41 0 0,-24-40-297 0 0,0 0-1 0 0,1 0 1 0 0,-1-1 0 0 0,0 1-1 0 0,1 0 1 0 0,-1 0 0 0 0,1-1-1 0 0,0 1 1 0 0,-1 0-1 0 0,1-1 1 0 0,-1 1 0 0 0,1-1-1 0 0,0 1 1 0 0,0-1-1 0 0,-1 1 1 0 0,1-1 0 0 0,0 0-1 0 0,0 1 1 0 0,-1-1 0 0 0,1 0-1 0 0,0 1 1 0 0,0-1-1 0 0,0 0 1 0 0,0 0 0 0 0,-1 0-1 0 0,1 0 1 0 0,0 0-1 0 0,0 0 1 0 0,0 0 0 0 0,0 0-1 0 0,0 0 1 0 0,-1 0 0 0 0,1 0-1 0 0,0-1 1 0 0,0 1-1 0 0,0 0 1 0 0,-1-1 0 0 0,1 1-1 0 0,0 0 1 0 0,0-1 0 0 0,-1 1-1 0 0,1-1 1 0 0,0 1-1 0 0,-1-1 1 0 0,1 0 0 0 0,0 1-1 0 0,-1-1 1 0 0,1 0-1 0 0,-1 1 1 0 0,1-1 0 0 0,-1 0-1 0 0,1 1 1 0 0,-1-1-66 0 0,-1-10-4161 0 0,-14 6-7397 0 0,14 5 8297 0 0,-2 0-2464 0 0</inkml:trace>
  <inkml:trace contextRef="#ctx0" brushRef="#br0" timeOffset="22776.459">11247 13211 18372 0 0,'0'0'1108'0'0,"0"0"-168"0"0,0 0-425 0 0,0 0-311 0 0,0 0-97 0 0,0 0-42 0 0,0 0-21 0 0,0 0 32 0 0,0 0 63 0 0,0 0 58 0 0,0 0-9 0 0,0 0-24 0 0,0 0-66 0 0,5-7-62 0 0,4 0-87 0 0,0-1 0 0 0,-1 0 0 0 0,0-1 1 0 0,-1 0-1 0 0,0 0 0 0 0,0-1 0 0 0,-1 1 1 0 0,0-1-1 0 0,-1-1 0 0 0,0 1 0 0 0,-1-1 1 0 0,0 0-1 0 0,0 0 0 0 0,-1 0 0 0 0,-1 0 1 0 0,0-1-1 0 0,-1 1 0 0 0,0-1 0 0 0,0 0 1 0 0,-1 1-1 0 0,-1-1 0 0 0,0 1 0 0 0,0-1 1 0 0,-1 1-1 0 0,-1 0 0 0 0,0-1 0 0 0,0 1 1 0 0,-1 0-1 0 0,-1 1 0 0 0,0-1 0 0 0,0 1 1 0 0,-1 0-1 0 0,0 0 0 0 0,-1 1 0 0 0,-2-3 51 0 0,2 7-103 0 0,0 0 0 0 0,0 0 0 0 0,-1 1 0 0 0,0 0 0 0 0,1 0 0 0 0,-1 0 0 0 0,-1 1-1 0 0,1 1 1 0 0,0 0 0 0 0,-1 0 0 0 0,1 0 0 0 0,-1 1 0 0 0,1 0 0 0 0,-1 1 0 0 0,0 0 0 0 0,1 0-1 0 0,-1 1 1 0 0,0 0 0 0 0,1 0 0 0 0,-1 1 0 0 0,1 0 0 0 0,0 1 0 0 0,-3 1 103 0 0,3-2 79 0 0,0 1 1 0 0,1 1-1 0 0,-1-1 1 0 0,1 1-1 0 0,0 0 1 0 0,0 1-1 0 0,0 0 1 0 0,0 0 0 0 0,1 1-1 0 0,0-1 1 0 0,0 1-1 0 0,1 1 1 0 0,-1-1-1 0 0,1 1 1 0 0,1 0-1 0 0,-1 0 1 0 0,1 0-1 0 0,1 0 1 0 0,-1 1-1 0 0,1 0 1 0 0,0 0 0 0 0,1 0-1 0 0,0 0 1 0 0,0 2-80 0 0,0-1-8 0 0,1 0 0 0 0,1 0 0 0 0,-1 0 1 0 0,1 0-1 0 0,1 0 0 0 0,0 0 0 0 0,0 0 0 0 0,1 0 1 0 0,0 0-1 0 0,0 0 0 0 0,1-1 0 0 0,0 1 1 0 0,0-1-1 0 0,1 0 0 0 0,0 0 0 0 0,1 0 0 0 0,0 0 1 0 0,0-1-1 0 0,1 0 0 0 0,0 0 0 0 0,0 0 1 0 0,0-1-1 0 0,1 0 0 0 0,0 0 0 0 0,0-1 0 0 0,0 0 1 0 0,1 0-1 0 0,0 0 0 0 0,0-1 0 0 0,0-1 1 0 0,1 1-1 0 0,-1-1 0 0 0,1 0 0 0 0,0-1 1 0 0,7 1 7 0 0,44 4-3709 0 0,-19-6-2735 0 0,-20-1-3145 0 0</inkml:trace>
  <inkml:trace contextRef="#ctx0" brushRef="#br0" timeOffset="23328.53">11644 12794 15539 0 0,'0'0'2277'0'0,"0"0"-2038"0"0,0 0-633 0 0,0 0 93 0 0,0 0 262 0 0,0 0 91 0 0,0 0 44 0 0,0 0 19 0 0,0 0 22 0 0,0 0 19 0 0,-1 26-24 0 0,-5 82-21 0 0,-36 9 125 0 0,37-105-69 0 0,-13 24-858 0 0,13-59-830 0 0,38-93-2376 0 0,1 43 5379 0 0,-32 72-1343 0 0,1 1-1 0 0,-1-1 1 0 0,1 1 0 0 0,0 0-1 0 0,-1-1 1 0 0,1 1-1 0 0,-1 0 1 0 0,1 1-1 0 0,0-1 1 0 0,-1 0 0 0 0,1 1-1 0 0,-1-1 1 0 0,1 1-1 0 0,-1 0 1 0 0,1 0-1 0 0,-1 0 1 0 0,1 0-1 0 0,-1 0 1 0 0,0 1 0 0 0,0-1-1 0 0,1 1 1 0 0,-1-1-1 0 0,0 1 1 0 0,0 0-1 0 0,-1 0 1 0 0,1 0 0 0 0,0 0-1 0 0,-1 0 1 0 0,1 0-1 0 0,-1 0 1 0 0,0 0-1 0 0,1 1 1 0 0,-1-1-1 0 0,0 1 1 0 0,0 1-139 0 0,6 3 381 0 0,5 9-230 0 0,0 0 0 0 0,1-2-1 0 0,1 1 1 0 0,0-2 0 0 0,1 0 0 0 0,1-1 0 0 0,0 0 0 0 0,1-1 0 0 0,0-1 0 0 0,0-1 0 0 0,1 0 0 0 0,0-1 0 0 0,1-1-1 0 0,0-1 1 0 0,0-1 0 0 0,0 0 0 0 0,0-1 0 0 0,1-2 0 0 0,17 1-151 0 0,-11-2 10 0 0,0-1 0 0 0,0-1 1 0 0,0-2-1 0 0,0 0 0 0 0,0-2 0 0 0,0-1 0 0 0,-1-1 0 0 0,9-4-10 0 0,-29 5-33 0 0,-1 0 0 0 0,1 0-1 0 0,-2 0 1 0 0,1-1-1 0 0,-1 1 1 0 0,0-1 0 0 0,0 0-1 0 0,-1 0 1 0 0,0 0 0 0 0,0 0-1 0 0,-1 0 1 0 0,1-1-1 0 0,-2 1 1 0 0,1 0 0 0 0,-1-1-1 0 0,0 1 1 0 0,-1-1-1 0 0,1 1 1 0 0,-2 0 0 0 0,1 0-1 0 0,-1-1 1 0 0,0 1-1 0 0,0 0 1 0 0,-1 0 0 0 0,0 1-1 0 0,0-1 1 0 0,-1 1 0 0 0,-2-5 33 0 0,-165-312 1691 0 0,122 242-943 0 0,14 15-448 0 0,35 66-755 0 0,26 19-1439 0 0,-14-10 1089 0 0,14 11-1793 0 0,-9-5-2557 0 0,-3-4-5393 0 0</inkml:trace>
  <inkml:trace contextRef="#ctx0" brushRef="#br0" timeOffset="6629.043">3589 7279 22981 0 0,'0'0'-1099'0'0,"0"0"-95"0"0,0 0 90 0 0,0 0 431 0 0,0 0 695 0 0,0 0 294 0 0,0 0-45 0 0,0 0-73 0 0,28 13-46 0 0,86 36-34 0 0,-107-45-31 0 0,0-1-1 0 0,0 0 0 0 0,0 0 1 0 0,1-1-1 0 0,-1 0 1 0 0,1 0-1 0 0,-1-1 0 0 0,1 0 1 0 0,0 0-1 0 0,-1-1 0 0 0,1 0 1 0 0,0 0-1 0 0,-1-1 1 0 0,1 0-1 0 0,0-1 0 0 0,-1 1 1 0 0,1-1-1 0 0,-1-1 0 0 0,0 1 1 0 0,1-1-1 0 0,-1-1 1 0 0,-1 1-1 0 0,1-1 0 0 0,4-3-86 0 0,-6 2-123 0 0,1-1 0 0 0,-1 1 0 0 0,0-1-1 0 0,-1 0 1 0 0,1-1 0 0 0,-1 1 0 0 0,-1-1 0 0 0,1 0-1 0 0,-1 0 1 0 0,0 0 0 0 0,0 0 0 0 0,-1 0-1 0 0,0-1 1 0 0,-1 1 0 0 0,1-1 0 0 0,-1 1-1 0 0,-1-1 1 0 0,1 0 0 0 0,-2 1 0 0 0,1-1 0 0 0,-1 0-1 0 0,0 1 1 0 0,0-1 0 0 0,-1 1 0 0 0,0-1-1 0 0,0 1 1 0 0,-1 0 0 0 0,0 0 0 0 0,0 0-1 0 0,-1 0 1 0 0,-3-4 123 0 0,0 1 61 0 0,-1 0-1 0 0,0 1 0 0 0,-1 0 0 0 0,0 1 1 0 0,-1-1-1 0 0,0 2 0 0 0,0-1 1 0 0,0 2-1 0 0,-1-1 0 0 0,0 1 0 0 0,0 1 1 0 0,-1 0-1 0 0,1 1 0 0 0,-1 0 1 0 0,0 1-1 0 0,0 0 0 0 0,-1 0 0 0 0,1 2 1 0 0,0 0-1 0 0,-1 0 0 0 0,1 1 1 0 0,-1 0-1 0 0,1 1 0 0 0,-11 2-60 0 0,18 0-20 0 0,0 0 1 0 0,1 1-1 0 0,-1-1 0 0 0,1 1 0 0 0,0 0 0 0 0,0 0 1 0 0,0 0-1 0 0,1 0 0 0 0,-1 1 0 0 0,1 0 0 0 0,0 0 1 0 0,0-1-1 0 0,1 1 0 0 0,0 1 0 0 0,0-1 0 0 0,0 0 1 0 0,0 1-1 0 0,1-1 0 0 0,0 1 0 0 0,0-1 0 0 0,0 1 1 0 0,1-1-1 0 0,0 1 0 0 0,0 0 0 0 0,0-1 0 0 0,1 1 1 0 0,-1 0-1 0 0,2-1 0 0 0,-1 1 0 0 0,0-1 0 0 0,1 0 1 0 0,0 1-1 0 0,0-1 0 0 0,1 0 0 0 0,0 0 0 0 0,0 0 1 0 0,0-1-1 0 0,0 1 0 0 0,3 2 20 0 0,22 23-1575 0 0,-7-11-2460 0 0,0-4-6038 0 0</inkml:trace>
  <inkml:trace contextRef="#ctx0" brushRef="#br0" timeOffset="7729.392">5161 1807 14539 0 0,'0'0'52'0'0,"0"0"310"0"0,0 0 207 0 0,0 0-10 0 0,0 0-99 0 0,0 0-260 0 0,0 0-352 0 0,0 0-351 0 0,0 0-381 0 0,0 0-223 0 0,0 0 181 0 0,0 0 337 0 0,0 0 421 0 0,16-6 567 0 0,25 92 486 0 0,-17-3-325 0 0,-4 1 0 0 0,-4 0-1 0 0,3 64-559 0 0,9 108 1149 0 0,-11 0 0 0 0,-17 240-1149 0 0,-11-304 121 0 0,-1-16 3 0 0,7 0-1 0 0,8 1 0 0 0,16 91-123 0 0,15-1 739 0 0,-11 0 0 0 0,-10 51-739 0 0,-13 557 478 0 0,17-617-276 0 0,45 221-202 0 0,10 110 78 0 0,6 816 270 0 0,53-9-160 0 0,-88-611 1725 0 0,-3-500-1513 0 0,-40-282-1212 0 0,3 20 1268 0 0,0-18-4122 0 0,2-7-4575 0 0,-3-1-2257 0 0</inkml:trace>
  <inkml:trace contextRef="#ctx0" brushRef="#br0" timeOffset="13631.017">10318 1912 11314 0 0,'0'0'1230'0'0,"0"0"-7"0"0,0 0-44 0 0,0 0-290 0 0,0 0-379 0 0,0 0-395 0 0,0 0-361 0 0,0 0-243 0 0,0 0-169 0 0,0 0-73 0 0,0 0-7 0 0,3-5 220 0 0,17-2 595 0 0,-1 45 632 0 0,-14-25-687 0 0,27 69 90 0 0,-3 1-1 0 0,-4 1 0 0 0,-4 2 0 0 0,-4 0 1 0 0,-3 1-1 0 0,-5 0 0 0 0,-1 47-111 0 0,81 1075 184 0 0,52 602 2318 0 0,-97-1311-2087 0 0,20-3 0 0 0,88 303-415 0 0,-118-633 104 0 0,145 808 208 0 0,-86-96 1740 0 0,-41-286-308 0 0,-12 70-973 0 0,-44-202-235 0 0,0-279-595 0 0,4-147-3852 0 0,0 0-3630 0 0,0-35-3266 0 0</inkml:trace>
  <inkml:trace contextRef="#ctx0" brushRef="#br0" timeOffset="8497.439">1393 103 5465 0 0,'0'0'1016'0'0,"0"0"98"0"0,0 0-205 0 0,0 0-596 0 0,0 0-570 0 0,0 0-79 0 0,0 0 232 0 0,0 0 434 0 0,0 0 363 0 0,0 0-66 0 0,0 0-96 0 0,-5 24-142 0 0,-29 184 385 0 0,31-170-658 0 0,-4 27 52 0 0,3 0 0 0 0,3 1 1 0 0,3-1-1 0 0,8 51-168 0 0,6-65-1080 0 0,-4-40-5779 0 0,-12-11 2545 0 0</inkml:trace>
  <inkml:trace contextRef="#ctx0" brushRef="#br0" timeOffset="8762.268">950 214 18372 0 0,'0'0'136'0'0,"0"0"-169"0"0,0 0-210 0 0,0 0-77 0 0,0 0 57 0 0,0 0 132 0 0,27-13 166 0 0,89-44 49 0 0,87 3 74 0 0,-129 42-91 0 0,45-16-61 0 0,65-11 164 0 0,-60 28-5625 0 0,-96 14-704 0 0,-19 0-265 0 0</inkml:trace>
  <inkml:trace contextRef="#ctx0" brushRef="#br0" timeOffset="9013.485">1107 521 17652 0 0,'0'0'-43'0'0,"0"0"-302"0"0,0 0-223 0 0,0 0-50 0 0,0 0 201 0 0,0 0 339 0 0,0 0 124 0 0,30-4 14 0 0,197-22-4 0 0,-201 26-464 0 0,105 4 460 0 0,-46 10-8653 0 0,-75-11 1813 0 0</inkml:trace>
  <inkml:trace contextRef="#ctx0" brushRef="#br0" timeOffset="9330.396">1777 386 17612 0 0,'0'0'-2275'0'0,"0"0"26"0"0,0 0 146 0 0,0 0 732 0 0,0 0 1122 0 0,0 0 237 0 0,0 0 40 0 0,0 0 96 0 0,0 0 102 0 0,12 27 129 0 0,33 83 88 0 0,-42-103-313 0 0,0 0 0 0 0,-1 0 1 0 0,-1 1-1 0 0,1-1 0 0 0,-1 0 0 0 0,0 0 1 0 0,0 1-1 0 0,-1-1 0 0 0,0 1 0 0 0,-1-1 1 0 0,0 0-1 0 0,0 1 0 0 0,0-1 0 0 0,-1 0 1 0 0,0 0-1 0 0,-3 7-130 0 0,-4 17 395 0 0,7-16-301 0 0,0-1-1 0 0,0 0 1 0 0,2 1-1 0 0,0-1 1 0 0,0 0-1 0 0,1 1 1 0 0,1-1-1 0 0,0 0 1 0 0,1 0-1 0 0,5 13-93 0 0,-7-23 83 0 0,1 1 0 0 0,-1-1 0 0 0,1 1 0 0 0,0-1 0 0 0,1 0 0 0 0,-1 0 0 0 0,1 0 0 0 0,0 0 0 0 0,0 0 0 0 0,0-1 0 0 0,0 1 0 0 0,1-1 0 0 0,-1 0 0 0 0,1 0 0 0 0,0 0 0 0 0,0-1 0 0 0,0 1 0 0 0,0-1 0 0 0,0 0 0 0 0,1 0 0 0 0,-1 0 0 0 0,1-1 0 0 0,-1 1 0 0 0,1-1 0 0 0,0 0 0 0 0,-1-1 0 0 0,1 1 0 0 0,0-1 0 0 0,0 0 0 0 0,-1 0 0 0 0,1 0 0 0 0,0-1 0 0 0,-1 0 0 0 0,3 0-83 0 0,-2-1 36 0 0,-1 0 0 0 0,0 0 0 0 0,0-1 0 0 0,1 0 0 0 0,-1 1 0 0 0,-1-1 0 0 0,1-1 0 0 0,0 1 0 0 0,-1 0 0 0 0,0-1 0 0 0,0 0 0 0 0,0 0 0 0 0,0 0 0 0 0,0 0 0 0 0,-1 0 0 0 0,0-1 0 0 0,0 1 0 0 0,0-1 0 0 0,0 1 0 0 0,-1-1 0 0 0,0 0 0 0 0,0 0 0 0 0,0 1 0 0 0,-1-1 0 0 0,1 0 0 0 0,-1 0 0 0 0,0 0 0 0 0,0 0 0 0 0,-1 0 0 0 0,0 1 0 0 0,0-1 0 0 0,0 0 0 0 0,0 0 0 0 0,-1 1 0 0 0,1-1 0 0 0,-1 1 0 0 0,0-1 0 0 0,-1 1 0 0 0,1 0 0 0 0,-1 0 0 0 0,0 0 0 0 0,0 0 0 0 0,0 0 0 0 0,0 1 0 0 0,-2-2-36 0 0,2 5-277 0 0,1 1 0 0 0,0-1-1 0 0,-1 1 1 0 0,1-1 0 0 0,0 1 0 0 0,0 0-1 0 0,-1 0 1 0 0,1 0 0 0 0,0 0-1 0 0,0 1 1 0 0,0-1 0 0 0,0 0 0 0 0,0 1-1 0 0,1-1 1 0 0,-1 1 0 0 0,0 0 0 0 0,1 0-1 0 0,-1 0 1 0 0,1 0 0 0 0,0 0-1 0 0,-1 0 1 0 0,1 0 0 0 0,0 0 0 0 0,0 0-1 0 0,0 0 1 0 0,1 1 0 0 0,-1-1 0 0 0,1 0-1 0 0,-1 1 1 0 0,1-1 0 0 0,0 0-1 0 0,-1 1 1 0 0,1-1 0 0 0,1 1 0 0 0,-1-1-1 0 0,0 0 1 0 0,0 1 0 0 0,1-1-1 0 0,-1 0 1 0 0,1 1 0 0 0,0-1 0 0 0,0 0-1 0 0,0 0 1 0 0,0 0 0 0 0,0 0 0 0 0,1 2 277 0 0,22 14-2418 0 0,-16-15-795 0 0</inkml:trace>
  <inkml:trace contextRef="#ctx0" brushRef="#br0" timeOffset="9594.434">2031 857 4081 0 0,'0'0'375'0'0,"0"0"-171"0"0,0 0-71 0 0,0 0-38 0 0,0 0-19 0 0,0 0-27 0 0,0 0-17 0 0,0 0 11 0 0,0 0 14 0 0,0 0 88 0 0,0 0 173 0 0,0 0 305 0 0,0 0 329 0 0,-12-13 3133 0 0,6 5 1520 0 0,72-15-8020 0 0,43 11 2336 0 0,-42 4-2168 0 0,1-1-5384 0 0,-59 8 3130 0 0</inkml:trace>
  <inkml:trace contextRef="#ctx0" brushRef="#br0" timeOffset="10058.914">2528 421 11538 0 0,'0'0'-660'0'0,"0"0"-73"0"0,0 0-34 0 0,0 0 418 0 0,0 0 567 0 0,0 0 117 0 0,0 0 12 0 0,0 0 12 0 0,2 29 37 0 0,4 185 529 0 0,-10-174-706 0 0,8 116 395 0 0,-3-151-519 0 0,0 0-1 0 0,1 0 1 0 0,-1-1-1 0 0,2 1 0 0 0,-1 0 1 0 0,0-1-1 0 0,1 1 1 0 0,0-1-1 0 0,0 0 1 0 0,0 0-1 0 0,0 0 0 0 0,1 0 1 0 0,-1-1-1 0 0,1 1 1 0 0,0-1-1 0 0,0 0 0 0 0,0 0 1 0 0,1 0-1 0 0,-1-1 1 0 0,1 0-1 0 0,-1 1 0 0 0,1-2 1 0 0,0 1-1 0 0,0 0 1 0 0,0-1-1 0 0,0 0 0 0 0,0 0 1 0 0,4 0-95 0 0,2 1 82 0 0,-1-1 1 0 0,1 0-1 0 0,-1 0 1 0 0,1-1-1 0 0,0 0 1 0 0,0-1-1 0 0,-1 0 1 0 0,1-1 0 0 0,-1 0-1 0 0,1-1 1 0 0,-1 0-1 0 0,0 0 1 0 0,0-1-1 0 0,0-1 1 0 0,0 1-1 0 0,-1-2 1 0 0,0 1-1 0 0,0-1 1 0 0,-1-1-1 0 0,1 1 1 0 0,-1-1-1 0 0,0-1 1 0 0,-1 0-1 0 0,0 0 1 0 0,0 0-1 0 0,-1-1 1 0 0,0 0-1 0 0,-1 0 1 0 0,0 0-1 0 0,0-1 1 0 0,-1 0-1 0 0,0 0 1 0 0,0 0-1 0 0,-2 0 1 0 0,1-1-1 0 0,-1 1 1 0 0,0-1-1 0 0,-1 0 1 0 0,-1 1-1 0 0,0-1 1 0 0,0 0-1 0 0,-1 0 1 0 0,0 1-1 0 0,-1-1 1 0 0,0 1 0 0 0,0-1-1 0 0,-4-7-82 0 0,-8-5-36 0 0,0 0-1 0 0,-2 1 1 0 0,0 1 0 0 0,-2 0-1 0 0,0 2 1 0 0,-1 0 0 0 0,-1 1-1 0 0,-8-5 37 0 0,33 19-6715 0 0,42 9 332 0 0,-34-2 808 0 0</inkml:trace>
  <inkml:trace contextRef="#ctx0" brushRef="#br0" timeOffset="10547.074">3296 427 7538 0 0,'0'0'1283'0'0,"0"0"-1565"0"0,0 0-507 0 0,0 0 146 0 0,0 0 404 0 0,0 0 453 0 0,0 0 274 0 0,0 0 62 0 0,0 0 87 0 0,0 0 151 0 0,0 0 129 0 0,0 0-73 0 0,0 0-154 0 0,4-2-217 0 0,-3 2-474 0 0,0-1-1 0 0,0 1 0 0 0,0 0 0 0 0,0-1 0 0 0,0 1 0 0 0,0-1 1 0 0,0 1-1 0 0,0-1 0 0 0,0 1 0 0 0,0-1 0 0 0,0 0 1 0 0,0 1-1 0 0,0-1 0 0 0,-1 0 0 0 0,1 0 0 0 0,0 0 1 0 0,-1 0-1 0 0,1 1 0 0 0,0-1 0 0 0,-1 0 0 0 0,1 0 0 0 0,-1 0 1 0 0,1 0-1 0 0,-1-1 0 0 0,0 1 0 0 0,1 0 0 0 0,-1 0 1 0 0,0 0-1 0 0,0 0 0 0 0,0 0 0 0 0,0 0 0 0 0,0 0 1 0 0,0 0-1 0 0,0-1 0 0 0,0 1 0 0 0,0 0 0 0 0,-1 0 0 0 0,1 0 1 0 0,0 0-1 0 0,-1 0 0 0 0,1 0 0 0 0,-1 0 0 0 0,1 0 1 0 0,-1 0-1 0 0,1 0 0 0 0,-1 0 0 0 0,0 0 0 0 0,0 0 1 0 0,1 1-1 0 0,-1-1 0 0 0,0 0 0 0 0,0 0 0 0 0,0 1 1 0 0,0-1-1 0 0,0 0 0 0 0,0 1 0 0 0,0-1 0 0 0,0 1 0 0 0,0 0 1 0 0,0-1-1 0 0,0 1 0 0 0,0 0 0 0 0,0-1 0 0 0,0 1 1 0 0,0 0-1 0 0,0 0 0 0 0,-1 0 2 0 0,-62 55-572 0 0,61-54 602 0 0,-1 1 0 0 0,1 0 1 0 0,0 0-1 0 0,0 0 0 0 0,1 0 0 0 0,-1 0 1 0 0,0 1-1 0 0,1-1 0 0 0,0 1 1 0 0,-1 0-1 0 0,1-1 0 0 0,0 1 0 0 0,0 0 1 0 0,1 0-1 0 0,-1 1 0 0 0,0-1 0 0 0,1 0 1 0 0,0 1-1 0 0,0-1 0 0 0,0 0 1 0 0,0 1-1 0 0,1-1 0 0 0,-1 1 0 0 0,1-1 1 0 0,0 1-1 0 0,0 0 0 0 0,0-1 1 0 0,1 1-1 0 0,-1-1 0 0 0,1 1 0 0 0,-1-1 1 0 0,1 0-1 0 0,1 1 0 0 0,-1-1 0 0 0,0 0 1 0 0,1 1-1 0 0,-1-1 0 0 0,1 0 1 0 0,0 0-1 0 0,1 1-30 0 0,71 27 1461 0 0,-66-30-1523 0 0,1 0 0 0 0,-1 1-1 0 0,0 0 1 0 0,1 1-1 0 0,-1-1 1 0 0,0 1 0 0 0,0 1-1 0 0,-1 0 1 0 0,1 0-1 0 0,-1 0 1 0 0,0 1 0 0 0,0 0-1 0 0,0 0 1 0 0,-1 1-1 0 0,0 0 1 0 0,0 0-1 0 0,0 1 1 0 0,-1-1 0 0 0,0 1-1 0 0,0 0 1 0 0,0 1-1 0 0,-1-1 1 0 0,-1 1 0 0 0,1 0-1 0 0,-1 0 1 0 0,0 0-1 0 0,-1 0 1 0 0,0 0-1 0 0,0 1 1 0 0,0 6 62 0 0,-6-7 117 0 0,-1 0 0 0 0,0 0 0 0 0,0-1 1 0 0,0 0-1 0 0,-1 0 0 0 0,0 0 0 0 0,-1-1 0 0 0,0 0 0 0 0,1 0 0 0 0,-2-1 0 0 0,1 0 1 0 0,-1 0-1 0 0,0 0 0 0 0,0-1 0 0 0,0-1 0 0 0,0 1 0 0 0,-1-1 0 0 0,1 0 0 0 0,-1-1 1 0 0,0 0-1 0 0,0-1 0 0 0,1 0 0 0 0,-8 0-117 0 0,-113 8 1356 0 0,137-19-11934 0 0,-1 7 4530 0 0</inkml:trace>
  <inkml:trace contextRef="#ctx0" brushRef="#br0" timeOffset="11098.168">3554 410 18308 0 0,'0'0'-327'0'0,"0"0"-220"0"0,0 0-318 0 0,0 0-55 0 0,0 0 354 0 0,0 0 253 0 0,0 0 206 0 0,0 0 122 0 0,-1 29 29 0 0,-4 139 30 0 0,32 71 812 0 0,-37-258 1792 0 0,-30-80-5937 0 0,99 75-785 0 0,-51 22 4049 0 0,2 2-80 0 0,-1-1 0 0 0,0 0 0 0 0,1 0 0 0 0,-1-1 0 0 0,0 0 0 0 0,0-1 0 0 0,0 0 0 0 0,-1 0 0 0 0,1-1 0 0 0,-1 0 0 0 0,0-1 0 0 0,0 1 0 0 0,0-2 0 0 0,0 1 0 0 0,-1-1 0 0 0,0 0 0 0 0,0-1 0 0 0,-1 1 0 0 0,0-1 0 0 0,0-1 0 0 0,0 1 0 0 0,-1-1 0 0 0,0 0 0 0 0,-1 0 0 0 0,0-1 0 0 0,0 1 0 0 0,-1-1 0 0 0,0 0 0 0 0,0 0 0 0 0,-1 0 0 0 0,0 0 0 0 0,0-4 75 0 0,-16-114 2088 0 0,34 250 556 0 0,26 190-1013 0 0,-35-281-3270 0 0,8-19-5784 0 0,-16-11 1460 0 0</inkml:trace>
  <inkml:trace contextRef="#ctx0" brushRef="#br0" timeOffset="11438.924">4051 429 12963 0 0,'0'0'1277'0'0,"0"0"-432"0"0,0 0-765 0 0,0 0-777 0 0,0 0-273 0 0,0 0 153 0 0,0 0 411 0 0,0 0 500 0 0,0 0 308 0 0,0 0 155 0 0,0 0 83 0 0,0 0 30 0 0,0 0-33 0 0,-1 11-95 0 0,-30 263-49 0 0,31-269-472 0 0,0 0 0 0 0,1 0 0 0 0,-1 1 0 0 0,1-1 0 0 0,0 0 0 0 0,0 0 0 0 0,1-1 0 0 0,-1 1 0 0 0,1 0 0 0 0,0 0 0 0 0,0-1 0 0 0,1 1-1 0 0,-1-1 1 0 0,1 0 0 0 0,0 0 0 0 0,0 0 0 0 0,1 0 0 0 0,-1 0 0 0 0,1-1 0 0 0,0 1 0 0 0,0-1 0 0 0,0 0 0 0 0,0 0 0 0 0,0-1 0 0 0,1 1 0 0 0,-1-1 0 0 0,1 0 0 0 0,0 0 0 0 0,0 0 0 0 0,-1-1-1 0 0,1 0 1 0 0,0 0 0 0 0,0 0 0 0 0,3 0-21 0 0,11 3-185 0 0,0-1 0 0 0,0-1 0 0 0,1-1-1 0 0,-1 0 1 0 0,0-2 0 0 0,1 0 0 0 0,-1-1-1 0 0,0-1 1 0 0,0-1 0 0 0,7-2 185 0 0,-30-3-9757 0 0,1 9 4344 0 0</inkml:trace>
  <inkml:trace contextRef="#ctx0" brushRef="#br0" timeOffset="11679.318">3981 570 18020 0 0,'0'0'528'0'0,"0"0"-440"0"0,0 0-752 0 0,0 0-80 0 0,0 0 80 0 0,0 0 431 0 0,0 0 498 0 0,0 0-113 0 0,0 0-40 0 0,0 0-160 0 0,0 0-168 0 0,0 0-209 0 0,172 2-255 0 0,-152-2-376 0 0,4-5-704 0 0,-6-1-833 0 0,1 3 113 0 0,-12 0-5122 0 0</inkml:trace>
  <inkml:trace contextRef="#ctx0" brushRef="#br0" timeOffset="11834.277">4060 322 16676 0 0,'0'0'-729'0'0,"0"0"-295"0"0,0 0 72 0 0,0 0 160 0 0,0 0 240 0 0,0 0-441 0 0,158-7-671 0 0,-126 4-320 0 0,-3 0 287 0 0,-1 0 497 0 0,-3-2 616 0 0,-2-1 456 0 0,-6 0 80 0 0,-2-2 48 0 0,-3 1 16 0 0,-1-1 16 0 0,-6 2-96 0 0,1 3-4249 0 0</inkml:trace>
  <inkml:trace contextRef="#ctx0" brushRef="#br0" timeOffset="12056.47">4407 464 288 0 0,'0'0'3046'0'0,"0"0"-2231"0"0,0 0-728 0 0,0 0-63 0 0,0 0 1 0 0,5 26-14 0 0,16 81-11 0 0,15 15 936 0 0,-31-100-492 0 0,-3-11-192 0 0,-15-30-1660 0 0,8 10 365 0 0,1 4-2434 0 0</inkml:trace>
  <inkml:trace contextRef="#ctx0" brushRef="#br0" timeOffset="12281.517">4340 400 4297 0 0,'0'0'516'0'0,"0"0"179"0"0,0 0 176 0 0,0 0-26 0 0,0 0-322 0 0,0 0-354 0 0,0 0-214 0 0,0 0-24 0 0,0 0 105 0 0,0 0 69 0 0,27-6-5 0 0,85-17-28 0 0,-13 40 81 0 0,-24 4 39 0 0,-21-8-114 0 0,-1 3 1 0 0,-1 2 0 0 0,0 2 0 0 0,-1 3 0 0 0,45 27-79 0 0,-93-49 91 0 0,1 0-1 0 0,-1 0 1 0 0,0 0 0 0 0,0 1 0 0 0,0-1 0 0 0,0 1 0 0 0,0 0-1 0 0,0 0 1 0 0,0 0 0 0 0,0 0 0 0 0,-1 0 0 0 0,1 1-1 0 0,-1-1 1 0 0,0 1 0 0 0,0 0 0 0 0,1-1 0 0 0,-2 1-1 0 0,1 0 1 0 0,0 0 0 0 0,-1 0 0 0 0,1 0 0 0 0,-1 1-1 0 0,0-1 1 0 0,0 0 0 0 0,0 1 0 0 0,-1-1 0 0 0,1 0-1 0 0,-1 1 1 0 0,0-1 0 0 0,0 1 0 0 0,0-1 0 0 0,0 1-1 0 0,0-1 1 0 0,-1 1 0 0 0,0-1 0 0 0,1 0 0 0 0,-1 1-1 0 0,-1-1 1 0 0,1 0 0 0 0,0 0 0 0 0,-1 0 0 0 0,0 0-1 0 0,1 0 1 0 0,-1 0 0 0 0,0 0 0 0 0,-1 0-91 0 0,-33 20 470 0 0,-2-2 0 0 0,0-2-1 0 0,-1-1 1 0 0,0-2 0 0 0,-2-1 0 0 0,0-3 0 0 0,0-1-470 0 0,16-4 120 0 0,-2 2-319 0 0,-117 36-196 0 0,52-9-6869 0 0,74-29-1318 0 0</inkml:trace>
  <inkml:trace contextRef="#ctx0" brushRef="#br0" timeOffset="6097.81">3221 6738 21109 0 0,'0'0'-1438'0'0,"0"0"-292"0"0,0 0 86 0 0,0 0 561 0 0,0 0 886 0 0,0 0 611 0 0,0 0 132 0 0,0 0 17 0 0,0 0-37 0 0,0 0-44 0 0,0 0-19 0 0,-15 30-43 0 0,-51 95-38 0 0,-49 8 420 0 0,-83 111-1321 0 0,202-248-5480 0 0,9-4 2049 0 0,1-1-608 0 0,-5 3-31 0 0</inkml:trace>
  <inkml:trace contextRef="#ctx0" brushRef="#br0" timeOffset="6274">2957 6854 20140 0 0,'0'0'536'0'0,"0"0"-129"0"0,0 0-352 0 0,0 0-402 0 0,0 0-202 0 0,0 0 74 0 0,0 0 177 0 0,0 0 261 0 0,0 0 184 0 0,0 0-10 0 0,0 0-45 0 0,0 0-22 0 0,22 22-4 0 0,137 136 80 0 0,-104-110-194 0 0,25 23-2024 0 0,-29-23-6509 0 0,-40-36-552 0 0</inkml:trace>
  <inkml:trace contextRef="#ctx0" brushRef="#br0" timeOffset="5340.211">1659 5738 10762 0 0,'0'0'924'0'0,"0"0"-63"0"0,0 0-433 0 0,0 0-620 0 0,0 0-419 0 0,0 0-12 0 0,0 0 338 0 0,0 0 527 0 0,0 0 356 0 0,0 0 49 0 0,0 0-31 0 0,4 25-67 0 0,32 199 706 0 0,-26 13-917 0 0,-10 0 0 0 0,-11 1 0 0 0,-17 55-338 0 0,18-175 1173 0 0,22-168-10929 0 0,-7 37 2154 0 0</inkml:trace>
  <inkml:trace contextRef="#ctx0" brushRef="#br0" timeOffset="5828.296">1584 5686 18652 0 0,'0'0'-117'0'0,"0"0"385"0"0,0 0 29 0 0,0 0-212 0 0,0 0-429 0 0,0 0-470 0 0,0 0-79 0 0,0 0 176 0 0,0 0 385 0 0,0 0 384 0 0,0 0 41 0 0,0 0-2 0 0,29-10 6 0 0,93-30 73 0 0,35 30 676 0 0,-130 8-839 0 0,1 2 1 0 0,-1 0-1 0 0,1 2 0 0 0,-1 1 0 0 0,0 2 0 0 0,0 0 0 0 0,-1 2 0 0 0,1 1 0 0 0,-1 1 0 0 0,-1 1 0 0 0,0 1 0 0 0,0 1 0 0 0,21 15-7 0 0,-41-23-29 0 0,-1 0-1 0 0,0 0 0 0 0,0 0 0 0 0,0 0 1 0 0,-1 0-1 0 0,0 1 0 0 0,1 0 0 0 0,-2-1 0 0 0,1 1 1 0 0,0 0-1 0 0,-1 1 0 0 0,0-1 0 0 0,0 0 1 0 0,-1 1-1 0 0,1-1 0 0 0,-1 1 0 0 0,0-1 1 0 0,-1 1-1 0 0,1-1 0 0 0,-1 1 0 0 0,0 0 0 0 0,-1-1 1 0 0,1 1-1 0 0,-1-1 0 0 0,0 1 0 0 0,-1-1 1 0 0,1 1-1 0 0,-1-1 0 0 0,0 0 0 0 0,0 1 1 0 0,-1-1 29 0 0,-105 148 443 0 0,102-146-414 0 0,-109 122 75 0 0,33-42-187 0 0,5 5 0 0 0,3 2 1 0 0,-18 39 82 0 0,85-126-29 0 0,1 1 1 0 0,0-1 0 0 0,1 1 0 0 0,-1 0-1 0 0,2 1 1 0 0,-1-1 0 0 0,1 1 0 0 0,0 0 0 0 0,1 0-1 0 0,0 0 1 0 0,1 1 0 0 0,-1-1 0 0 0,2 0-1 0 0,-1 1 1 0 0,2 0 0 0 0,-1-1 0 0 0,1 1 0 0 0,1 0-1 0 0,-1-1 1 0 0,2 1 0 0 0,-1-1 0 0 0,1 1-1 0 0,1-1 1 0 0,0 0 0 0 0,0 0 0 0 0,1 0-1 0 0,0 0 1 0 0,0-1 0 0 0,1 1 0 0 0,0-1 0 0 0,1 0-1 0 0,0 0 1 0 0,0-1 0 0 0,0 0 0 0 0,1 0-1 0 0,0-1 29 0 0,41 22 200 0 0,1-2 0 0 0,1-2 1 0 0,1-3-1 0 0,1-2 0 0 0,1-2 0 0 0,0-3 0 0 0,28 4-200 0 0,95 29 570 0 0,-172-46-516 0 0,-1-1-26 0 0,0 0-1 0 0,-1 0 1 0 0,1 1-1 0 0,0-1 1 0 0,-1 1-1 0 0,1 0 0 0 0,-1 0 1 0 0,1 0-1 0 0,-1 0 1 0 0,1 0-1 0 0,-1 0 1 0 0,0 1-1 0 0,1-1 1 0 0,-1 1-1 0 0,0-1 0 0 0,0 1 1 0 0,0 0-1 0 0,0 0 1 0 0,-1 0-1 0 0,1 0 1 0 0,0 0-1 0 0,-1 1 1 0 0,0-1-1 0 0,1 0 0 0 0,-1 1 1 0 0,0-1-1 0 0,0 2-27 0 0,-61 41-3155 0 0,24-21-6020 0 0,28-19 2824 0 0</inkml:trace>
  <inkml:trace contextRef="#ctx0" brushRef="#br0" timeOffset="15673.838">8145 7401 15883 0 0,'0'0'1694'0'0,"0"0"-300"0"0,0 0-507 0 0,0 0-369 0 0,0 0-84 0 0,0 0-23 0 0,0 0-35 0 0,0 0-19 0 0,0 0-54 0 0,0 0-66 0 0,0 0-42 0 0,0 0-34 0 0,0 0-42 0 0,4-2 2 0 0,21-18-154 0 0,-1 0 0 0 0,-1-1-1 0 0,-1-1 1 0 0,0-2 0 0 0,-2 0-1 0 0,-1-1 1 0 0,15-27 33 0 0,26-66-311 0 0,-34 326-765 0 0,-25-202 572 0 0,26 80 2145 0 0,-6-55-3364 0 0,-1-16-3341 0 0,6-7-4668 0 0,-20-8 3644 0 0</inkml:trace>
  <inkml:trace contextRef="#ctx0" brushRef="#br0" timeOffset="15918.267">8456 6553 26142 0 0,'0'0'448'0'0,"0"0"40"0"0,0 0-48 0 0,0 0-208 0 0,0 0-128 0 0,0 0-72 0 0,0 0-96 0 0,0 0-128 0 0,0 0-88 0 0,0 0-136 0 0,0 0-200 0 0,0 0-201 0 0,0 0-383 0 0,0 0-600 0 0,-20-99-585 0 0,24 99-1448 0 0,-4 0-8177 0 0</inkml:trace>
  <inkml:trace contextRef="#ctx0" brushRef="#br0" timeOffset="14692.215">7064 5822 11402 0 0,'0'0'5359'0'0,"0"0"-4344"0"0,0 0-1061 0 0,0 0-268 0 0,0 0-448 0 0,0 0-207 0 0,0 0 47 0 0,0 0 385 0 0,0 0 510 0 0,0 0 366 0 0,-6 5 168 0 0,3 1-406 0 0,-1 0-1 0 0,1 0 1 0 0,0 0 0 0 0,0 0 0 0 0,1 1 0 0 0,-1-1 0 0 0,1 1 0 0 0,1 0 0 0 0,0-1 0 0 0,0 1 0 0 0,0 0 0 0 0,0 0 0 0 0,1 0 0 0 0,1 0 0 0 0,-1 0 0 0 0,1-1 0 0 0,0 2-101 0 0,-1 1 75 0 0,5 915 2202 0 0,-5-923-2293 0 0,8 105 74 0 0,20-44-3708 0 0,-11-54-4351 0 0,-14-8 497 0 0</inkml:trace>
  <inkml:trace contextRef="#ctx0" brushRef="#br0" timeOffset="15209.343">6850 5873 13779 0 0,'0'0'5698'0'0,"0"0"-4532"0"0,0 0-1021 0 0,0 0-157 0 0,0 0-340 0 0,0 0-218 0 0,0 0-40 0 0,0 0 139 0 0,16-25 251 0 0,54-81 172 0 0,-67 103 48 0 0,0-1-1 0 0,0 1 0 0 0,1-1 1 0 0,-1 1-1 0 0,1 0 1 0 0,-1 0-1 0 0,1 1 0 0 0,0-1 1 0 0,0 1-1 0 0,0 0 1 0 0,1 0-1 0 0,-1 0 0 0 0,0 0 1 0 0,1 1-1 0 0,-1 0 1 0 0,1 0-1 0 0,-1 0 0 0 0,1 0 1 0 0,2 1 0 0 0,12-3-10 0 0,44-13 64 0 0,1 3 0 0 0,1 3-1 0 0,0 2 1 0 0,0 4 0 0 0,1 2 0 0 0,45 6-54 0 0,-97-2-82 0 0,1 0 1 0 0,-1 2 0 0 0,1-1 0 0 0,-1 2 0 0 0,0 0 0 0 0,-1 1-1 0 0,1 0 1 0 0,-1 1 0 0 0,0 0 0 0 0,5 5 81 0 0,-14-9-11 0 0,-1-1 1 0 0,1 1 0 0 0,-1-1-1 0 0,0 1 1 0 0,0 0 0 0 0,0 0-1 0 0,-1 1 1 0 0,1-1 0 0 0,-1 0-1 0 0,1 1 1 0 0,-1 0-1 0 0,0-1 1 0 0,-1 1 0 0 0,1 0-1 0 0,0 0 1 0 0,-1 0 0 0 0,0 0-1 0 0,0 0 1 0 0,0 0 0 0 0,-1 0-1 0 0,0 1 1 0 0,1-1-1 0 0,-1 0 1 0 0,-1 0 0 0 0,1 1-1 0 0,0-1 1 0 0,-1 0 0 0 0,0 0-1 0 0,0 0 1 0 0,0 0 0 0 0,-1 0-1 0 0,0 0 1 0 0,1 0 0 0 0,-1-1-1 0 0,0 1 1 0 0,-1 0-1 0 0,1-1 1 0 0,-1 1 10 0 0,-20 25 126 0 0,-2-2 0 0 0,0 0 0 0 0,-2-2 0 0 0,-1 0 0 0 0,-1-2 0 0 0,-26 15-126 0 0,3 1 68 0 0,-95 68-16 0 0,-181 154-186 0 0,322-257 112 0 0,0 0 1 0 0,0 1 0 0 0,0 0 0 0 0,1 0 0 0 0,0 0 0 0 0,0 0-1 0 0,0 1 1 0 0,1 0 0 0 0,0 0 0 0 0,0 0 0 0 0,0 1 0 0 0,1-1-1 0 0,0 1 1 0 0,0 0 0 0 0,1 0 0 0 0,-1 0 0 0 0,2 0 0 0 0,-1 0-1 0 0,1 1 1 0 0,0-1 0 0 0,0 0 0 0 0,1 1 0 0 0,0-1-1 0 0,1 0 1 0 0,-1 1 0 0 0,2-1 0 0 0,-1 0 0 0 0,1 0 0 0 0,0 1-1 0 0,0-1 1 0 0,0-1 0 0 0,1 1 21 0 0,23 20 119 0 0,0-2-1 0 0,1-1 1 0 0,2-1-1 0 0,0-1 1 0 0,2-2 0 0 0,0-1-1 0 0,1-1 1 0 0,0-2-1 0 0,2-1 1 0 0,34 10-119 0 0,-20-6 41 0 0,-1 2 1 0 0,-1 2 0 0 0,0 2-1 0 0,-2 2 1 0 0,4 5-42 0 0,-32-18 126 0 0,0 0 0 0 0,-1 0 0 0 0,0 2 0 0 0,-1-1 0 0 0,-1 2 0 0 0,0 0 0 0 0,-2 1 0 0 0,0 0 1 0 0,-1 0-1 0 0,0 1 0 0 0,5 16-126 0 0,-16-35 21 0 0,1-1 0 0 0,0 0-1 0 0,0 0 1 0 0,0 0 0 0 0,0 1 0 0 0,0-1 0 0 0,0 0 0 0 0,0 0 0 0 0,1 1 0 0 0,-1-1 0 0 0,0 0 0 0 0,0 0 0 0 0,1 0 0 0 0,-1 1 0 0 0,0-1 0 0 0,1 0-1 0 0,-1 1 1 0 0,1-1 0 0 0,-1 0 0 0 0,1 1 0 0 0,-1-1 0 0 0,1 1 0 0 0,-1-1 0 0 0,1 1 0 0 0,-1-1 0 0 0,1 1 0 0 0,0-1 0 0 0,-1 1 0 0 0,1-1 0 0 0,0 1-1 0 0,0 0 1 0 0,-1-1 0 0 0,1 1 0 0 0,0 0 0 0 0,0 0 0 0 0,0 0 0 0 0,-1-1 0 0 0,1 1 0 0 0,0 0 0 0 0,0 0 0 0 0,0 0 0 0 0,-1 0 0 0 0,1 1-1 0 0,0-1 1 0 0,0 0 0 0 0,-1 0 0 0 0,1 0 0 0 0,0 1 0 0 0,0-1 0 0 0,-1 0 0 0 0,1 1 0 0 0,0-1 0 0 0,0 0 0 0 0,-1 1 0 0 0,1-1 0 0 0,-1 1 0 0 0,1-1-1 0 0,0 1 1 0 0,-1-1 0 0 0,1 1 0 0 0,-1 0 0 0 0,1 0-21 0 0,5-14-2189 0 0,7-20-5893 0 0,-7 22-2134 0 0</inkml:trace>
  <inkml:trace contextRef="#ctx0" brushRef="#br0" timeOffset="26349.834">12332 786 15915 0 0,'0'0'0'0'0,"0"0"-376"0"0,0 0-475 0 0,0 0-233 0 0,0 0 271 0 0,0 0 517 0 0,0 0 488 0 0,0 0 201 0 0,0 0-3 0 0,0 0-90 0 0,0 0-28 0 0,0 28-12 0 0,-9 201 337 0 0,2-167-356 0 0,0-25-145 0 0,3 1 0 0 0,1 0 0 0 0,2-1 0 0 0,1 1 1 0 0,2 0-1 0 0,2 3-96 0 0,-2-35 27 0 0,0-1 1 0 0,0 1-1 0 0,0-1 1 0 0,0 0-1 0 0,1 1 1 0 0,0-1-1 0 0,0 0 1 0 0,1 0-1 0 0,-1-1 1 0 0,1 1-1 0 0,0-1 0 0 0,0 0 1 0 0,1 0-1 0 0,-1 0 1 0 0,1-1-1 0 0,0 1 1 0 0,0-1-1 0 0,0 0 1 0 0,0 0-1 0 0,1-1 1 0 0,-1 0-1 0 0,1 0 1 0 0,-1 0-1 0 0,1-1 1 0 0,0 1-1 0 0,-1-1 1 0 0,1-1-1 0 0,0 1 1 0 0,0-1-1 0 0,5 0-27 0 0,181-23 20 0 0,-170 18-101 0 0,0-1 1 0 0,0-2-1 0 0,0 0 1 0 0,-1-1-1 0 0,-1-1 1 0 0,1 0-1 0 0,-2-2 1 0 0,0-1-1 0 0,0 0 1 0 0,-1-1-1 0 0,-1-1 0 0 0,0-1 1 0 0,-1 0-1 0 0,-1-1 1 0 0,0-1-1 0 0,-1 0 1 0 0,-1-1-1 0 0,5-12 81 0 0,-15 21 118 0 0,-1-1 0 0 0,-1 0 1 0 0,1 0-1 0 0,-2 0 0 0 0,0 0 0 0 0,0-1 0 0 0,-1 1 0 0 0,0 0 0 0 0,-1 1 1 0 0,0-1-1 0 0,-1 0 0 0 0,0 0 0 0 0,-1 1 0 0 0,0 0 0 0 0,0-1 0 0 0,-1 2 0 0 0,-1-1 1 0 0,1 0-1 0 0,-2 0-118 0 0,-141-158 1909 0 0,34 84-1132 0 0,114 83-1144 0 0,0 1-371 0 0,16 12-1667 0 0,27 27-265 0 0,-14-11-2757 0 0,-15-14-3008 0 0</inkml:trace>
  <inkml:trace contextRef="#ctx0" brushRef="#br0" timeOffset="28817.007">16375 903 20084 0 0,'0'0'-813'0'0,"0"0"-69"0"0,0 0 103 0 0,0 0 293 0 0,0 0 304 0 0,0 0 180 0 0,0 0 102 0 0,0 0 78 0 0,1 30 78 0 0,4 179 650 0 0,-59 67 1561 0 0,94-407-2777 0 0,84-202-4096 0 0,-124 332 4408 0 0,0-1 0 0 0,0 1 0 0 0,0-1-1 0 0,0 1 1 0 0,0-1 0 0 0,1 1-1 0 0,-1-1 1 0 0,1 1 0 0 0,-1-1 0 0 0,1 1-1 0 0,-1 0 1 0 0,1-1 0 0 0,0 1-1 0 0,0 0 1 0 0,0 0 0 0 0,-1 0 0 0 0,1-1-1 0 0,0 1 1 0 0,1 0 0 0 0,-1 0 0 0 0,0 0-1 0 0,0 0 1 0 0,0 1 0 0 0,1-1-1 0 0,-1 0 1 0 0,0 0 0 0 0,1 1 0 0 0,-1-1-1 0 0,0 1 1 0 0,1-1 0 0 0,-1 1-1 0 0,1 0 1 0 0,-1-1 0 0 0,1 1 0 0 0,-1 0-1 0 0,1 0 1 0 0,-1 0 0 0 0,1 0-1 0 0,-1 0 1 0 0,1 0 0 0 0,-1 1 0 0 0,1-1-1 0 0,-1 0 1 0 0,0 1 0 0 0,1-1-1 0 0,-1 1 1 0 0,1 0 0 0 0,-1-1 0 0 0,0 1-1 0 0,0 0 1 0 0,1 0 0 0 0,-1 0-1 0 0,0 0 1 0 0,0 0 0 0 0,0 0 0 0 0,0 0-1 0 0,0 0 1 0 0,0 0 0 0 0,0 1 0 0 0,0-1-1 0 0,-1 0 1 0 0,1 0 0 0 0,0 1-1 0 0,-1-1 1 0 0,1 1 0 0 0,-1-1-2 0 0,233 306 1229 0 0,-16-116-1677 0 0,-294-176 3062 0 0,62-15-2612 0 0,-523 47-1400 0 0,538-43-8794 0 0,6-3 6757 0 0,-6-1 3410 0 0,5 1-4567 0 0</inkml:trace>
  <inkml:trace contextRef="#ctx0" brushRef="#br0" timeOffset="29103.678">17280 973 17748 0 0,'0'0'289'0'0,"0"0"3"0"0,0 0-26 0 0,0 0-80 0 0,0 0-36 0 0,0 0 26 0 0,0 0 22 0 0,0 0-102 0 0,0 0-282 0 0,0 0-77 0 0,0 0 67 0 0,0 0 144 0 0,-4 11 167 0 0,-10 211 401 0 0,18-186-502 0 0,-3-11-61 0 0,1-1 0 0 0,2 1 1 0 0,0-1-1 0 0,1 0 0 0 0,2 0 0 0 0,0-1 0 0 0,2 1 1 0 0,1-1 46 0 0,-10-23-30 0 0,0 0-1 0 0,0 0 1 0 0,0-1 0 0 0,0 1 0 0 0,1 0 0 0 0,-1 0 0 0 0,0-1 0 0 0,0 1-1 0 0,0 0 1 0 0,0 0 0 0 0,1 0 0 0 0,-1 0 0 0 0,0-1 0 0 0,0 1 0 0 0,0 0-1 0 0,1 0 1 0 0,-1 0 0 0 0,0 0 0 0 0,0 0 0 0 0,1 0 0 0 0,-1-1 0 0 0,0 1-1 0 0,0 0 1 0 0,1 0 0 0 0,-1 0 0 0 0,0 0 0 0 0,0 0 0 0 0,1 0 0 0 0,-1 0-1 0 0,0 0 1 0 0,1 0 0 0 0,-1 0 0 0 0,0 0 0 0 0,0 0 0 0 0,1 1 0 0 0,-1-1-1 0 0,0 0 1 0 0,0 0 30 0 0,-6-44-7502 0 0,3 28 3418 0 0,2 3-2159 0 0</inkml:trace>
  <inkml:trace contextRef="#ctx0" brushRef="#br0" timeOffset="29402.459">17093 970 11410 0 0,'0'0'2093'0'0,"0"0"-330"0"0,0 0-647 0 0,0 0-612 0 0,0 0-332 0 0,0 0-80 0 0,0 0 54 0 0,0 0 86 0 0,0 0-3 0 0,31-2-42 0 0,101-2-58 0 0,48 33 86 0 0,-148-18-203 0 0,124 54-928 0 0,-150-62 869 0 0,0 0 1 0 0,0 1 0 0 0,0 0-1 0 0,-1 0 1 0 0,1 0-1 0 0,-1 1 1 0 0,0 0 0 0 0,-1 0-1 0 0,1 0 1 0 0,-1 1 0 0 0,0-1-1 0 0,0 1 1 0 0,-1 0-1 0 0,1 0 1 0 0,-1 0 0 0 0,-1 1-1 0 0,1-1 1 0 0,-1 1 0 0 0,0-1-1 0 0,-1 1 1 0 0,0 0-1 0 0,1 6 47 0 0,-6-4 110 0 0,0-1-1 0 0,0 1 0 0 0,-1-1 0 0 0,0 0 0 0 0,0-1 0 0 0,-1 1 0 0 0,0-1 0 0 0,0 0 0 0 0,-1-1 0 0 0,0 1 0 0 0,0-1 0 0 0,0-1 0 0 0,-1 1 1 0 0,0-1-1 0 0,0-1 0 0 0,0 1 0 0 0,-1-2 0 0 0,1 1 0 0 0,-1-1 0 0 0,0 0 0 0 0,0-1 0 0 0,-5 1-109 0 0,1 2 53 0 0,-478 150 523 0 0,493-154-9917 0 0,22-2 4019 0 0,-12-1 593 0 0</inkml:trace>
  <inkml:trace contextRef="#ctx0" brushRef="#br0" timeOffset="29726.811">17856 903 21461 0 0,'0'0'0'0'0,"0"0"-18"0"0,0 0-246 0 0,0 0-285 0 0,0 0-61 0 0,0 0 124 0 0,0 0 193 0 0,0 0 212 0 0,0 0 156 0 0,0 0 51 0 0,0 0 5 0 0,0 0 28 0 0,-2 17 10 0 0,-42 334 662 0 0,44-346-814 0 0,-1 0 0 0 0,1 1 0 0 0,0-1 0 0 0,0 1 0 0 0,0-1 0 0 0,1 1 0 0 0,0-1 0 0 0,0 0 0 0 0,1 1 0 0 0,-1-1 0 0 0,1 0-1 0 0,0 0 1 0 0,0 0 0 0 0,1 0 0 0 0,0 0 0 0 0,-1-1 0 0 0,2 1 0 0 0,-1-1 0 0 0,0 1 0 0 0,1-1 0 0 0,0 0 0 0 0,0-1 0 0 0,0 1 0 0 0,0-1 0 0 0,1 0 0 0 0,-1 0 0 0 0,1 0 0 0 0,0 0 0 0 0,0-1 0 0 0,0 0 0 0 0,5 2-17 0 0,5 0-48 0 0,0 0 0 0 0,1-1 0 0 0,-1 0 0 0 0,0-1 0 0 0,1-1 0 0 0,0-1 1 0 0,-1 0-1 0 0,1-1 0 0 0,-1 0 0 0 0,1-1 0 0 0,-1-1 0 0 0,0-1 1 0 0,0 0-1 0 0,0-1 0 0 0,0-1 0 0 0,8-4 48 0 0,-17 6-1774 0 0,-6 1-6698 0 0,-1 3-1149 0 0</inkml:trace>
  <inkml:trace contextRef="#ctx0" brushRef="#br0" timeOffset="29982.903">17768 1169 19444 0 0,'0'0'1486'0'0,"0"0"-565"0"0,0 0-366 0 0,0 0-358 0 0,0 0-210 0 0,0 0-59 0 0,0 0 13 0 0,0 0 59 0 0,29-14 4 0 0,95-42-25 0 0,46 23-1160 0 0,-148 30 93 0 0,14-1-2759 0 0,-12 2-3048 0 0,-11 1-2536 0 0</inkml:trace>
  <inkml:trace contextRef="#ctx0" brushRef="#br0" timeOffset="30233.821">17757 866 21405 0 0,'0'0'804'0'0,"0"0"-63"0"0,0 0-266 0 0,0 0-390 0 0,0 0-241 0 0,0 0-76 0 0,0 0 30 0 0,0 0 88 0 0,0 0 62 0 0,0 0 23 0 0,29-9-38 0 0,91-31-73 0 0,49 22-2878 0 0,-119 20-168 0 0,16-2-5289 0 0,-45 0 636 0 0</inkml:trace>
  <inkml:trace contextRef="#ctx0" brushRef="#br0" timeOffset="30505.201">18543 745 18612 0 0,'0'0'1082'0'0,"0"0"-1014"0"0,0 0-481 0 0,0 0-47 0 0,0 0 211 0 0,0 0 322 0 0,0 0 130 0 0,0 0 56 0 0,2 28 50 0 0,11 189 641 0 0,-10 218 122 0 0,-2-435-1014 0 0,-1-1 0 0 0,0 1 0 0 0,0-1 0 0 0,0 1 0 0 0,0-1 0 0 0,0 1 0 0 0,0 0 0 0 0,1-1 0 0 0,-1 1 0 0 0,0-1 0 0 0,0 1 0 0 0,1 0 0 0 0,-1-1 0 0 0,0 1 0 0 0,0 0 0 0 0,1-1 0 0 0,-1 1 0 0 0,0 0 0 0 0,1-1 1 0 0,-1 1-1 0 0,1 0 0 0 0,-1 0 0 0 0,0-1 0 0 0,1 1 0 0 0,-1 0 0 0 0,1 0 0 0 0,-1 0 0 0 0,1 0 0 0 0,-1-1 0 0 0,0 1 0 0 0,1 0 0 0 0,-1 0 0 0 0,1 0 0 0 0,-1 0 0 0 0,1 0 0 0 0,-1 0 0 0 0,1 0 0 0 0,-1 0 0 0 0,1 1 0 0 0,-1-1 0 0 0,0 0 0 0 0,1 0 0 0 0,-1 0 0 0 0,1 0 0 0 0,-1 1 0 0 0,0-1 0 0 0,1 0-58 0 0,16-48-2324 0 0,4-35-3535 0 0,-12 27-2717 0 0,-9 38 1102 0 0</inkml:trace>
  <inkml:trace contextRef="#ctx0" brushRef="#br0" timeOffset="30671.41">18313 719 11122 0 0,'0'0'2558'0'0,"0"0"-467"0"0,0 0-210 0 0,0 0-340 0 0,0 0-411 0 0,0 0-348 0 0,0 0-428 0 0,0 0-396 0 0,0 0-193 0 0,0 0-41 0 0,0 0 72 0 0,0 0 124 0 0,0 0 65 0 0,24-5 19 0 0,78-14 0 0 0,27 46 56 0 0,-100-14-48 0 0,4-2-19 0 0,0 3-1 0 0,-1 0 1 0 0,0 2 0 0 0,-1 2-1 0 0,-1 0 1 0 0,-1 2 0 0 0,0 1-1 0 0,-2 2 1 0 0,-1 0 0 0 0,0 2-1 0 0,-2 1 1 0 0,-1 1 0 0 0,-1 1-1 0 0,9 16 8 0 0,-28-38 67 0 0,0 0-1 0 0,0 0 1 0 0,-1 1-1 0 0,0 0 1 0 0,0-1-1 0 0,0 1 1 0 0,-1 0-1 0 0,0 0 1 0 0,0 0-1 0 0,-1 0 0 0 0,0-1 1 0 0,0 1-1 0 0,-1 0 1 0 0,0 0-1 0 0,0 0 1 0 0,0 0-1 0 0,-1 0 1 0 0,0-1-1 0 0,-1 1 1 0 0,1-1-1 0 0,-1 1 1 0 0,0-1-1 0 0,-1 0 0 0 0,1 0 1 0 0,-1-1-1 0 0,-1 1 1 0 0,1-1-1 0 0,-1 0 1 0 0,1 0-1 0 0,-2 0 1 0 0,-3 3-67 0 0,-191 115 1347 0 0,-169 33-772 0 0,126-56-5400 0 0,174-69-6203 0 0</inkml:trace>
  <inkml:trace contextRef="#ctx0" brushRef="#br0" timeOffset="27834.664">14787 903 15083 0 0,'0'0'2862'0'0,"0"0"-2965"0"0,0 0-723 0 0,0 0 275 0 0,0 0 392 0 0,0 0 204 0 0,0 0 61 0 0,0 0 67 0 0,0 0 58 0 0,9 29 26 0 0,28 90 38 0 0,-19 46 2652 0 0,-22-212-1234 0 0,-6-37-3728 0 0,-43-74 1374 0 0,57 176-3377 0 0,1 9 4696 0 0,2-7-532 0 0,2-1 0 0 0,0 1-1 0 0,1-2 1 0 0,1 1 0 0 0,1-1 0 0 0,0-1 0 0 0,1 0 0 0 0,1-1 0 0 0,1-1 0 0 0,0 0 0 0 0,1 0-1 0 0,1-2 1 0 0,0 0 0 0 0,0-1 0 0 0,1-1 0 0 0,1-1 0 0 0,0 0 0 0 0,1-1 0 0 0,-1-1 0 0 0,1-1-1 0 0,1-1 1 0 0,0-1 0 0 0,-1 0 0 0 0,2-2 0 0 0,-1-1 0 0 0,0 0 0 0 0,0-1 0 0 0,1-2-146 0 0,-19 2 58 0 0,-1-1 1 0 0,1 0 0 0 0,0 0 0 0 0,-1 0-1 0 0,1-1 1 0 0,-1 1 0 0 0,1-1 0 0 0,0 1-1 0 0,-1-1 1 0 0,1 0 0 0 0,-1 0 0 0 0,0 0-1 0 0,1 0 1 0 0,-1-1 0 0 0,0 1 0 0 0,0 0-1 0 0,1-1 1 0 0,-1 0 0 0 0,-1 1 0 0 0,1-1 0 0 0,0 0-1 0 0,0 0 1 0 0,-1 0 0 0 0,1 0 0 0 0,-1-1-1 0 0,1 1 1 0 0,-1 0 0 0 0,0-1 0 0 0,0 1-1 0 0,0 0 1 0 0,0-1 0 0 0,0 1 0 0 0,-1-1-1 0 0,1 0 1 0 0,-1 1 0 0 0,0-1 0 0 0,0 1-1 0 0,0-1 1 0 0,0 0 0 0 0,0 1 0 0 0,0-1-1 0 0,-1 1 1 0 0,1-1 0 0 0,-1 0 0 0 0,0 1-1 0 0,1-1 1 0 0,-1 1 0 0 0,0 0 0 0 0,-1-2-59 0 0,-70-116-71 0 0,-117-86-154 0 0,194 204-7057 0 0,41 26-1500 0 0,-36-16 2101 0 0</inkml:trace>
  <inkml:trace contextRef="#ctx0" brushRef="#br0" timeOffset="28249.715">15568 853 17508 0 0,'0'0'12'0'0,"0"0"-467"0"0,0 0-544 0 0,0 0-281 0 0,0 0 256 0 0,0 0 662 0 0,0 0 637 0 0,0 0 406 0 0,0 0 96 0 0,0 0-63 0 0,0 0-75 0 0,0 0-76 0 0,11 28-63 0 0,67 178 536 0 0,-63-159-817 0 0,64 136 580 0 0,-57-186 3570 0 0,6-54-4330 0 0,-22 41 181 0 0,30-62-369 0 0,-4-2 1 0 0,-4-2-1 0 0,15-70 149 0 0,-31 139-3355 0 0,1 40-4336 0 0,-6-10 4298 0 0,-2-6-3809 0 0</inkml:trace>
  <inkml:trace contextRef="#ctx0" brushRef="#br0" timeOffset="26947.53">13405 806 15835 0 0,'0'0'498'0'0,"0"0"-194"0"0,0 0-279 0 0,0 0-368 0 0,0 0-14 0 0,0 0 133 0 0,0 0 172 0 0,0 0 133 0 0,0 0 22 0 0,0 0 42 0 0,0 0 33 0 0,-4 28 26 0 0,-19 181 323 0 0,35 27 463 0 0,-15-258 2978 0 0,5-21-4667 0 0,-1 8 26 0 0,-25-265-294 0 0,33 325 933 0 0,1-1 0 0 0,1-1 0 0 0,1 1 0 0 0,1-2 0 0 0,1 0 0 0 0,1-1 0 0 0,1 0 0 0 0,1-1 0 0 0,1-1 0 0 0,0-1 0 0 0,1 0 0 0 0,1-1 0 0 0,1-2 0 0 0,1 0 0 0 0,0-1 0 0 0,0-1 0 0 0,1-1 0 0 0,1-1 0 0 0,0-1 0 0 0,1-1 0 0 0,0-2 0 0 0,0 0 0 0 0,0-1 0 0 0,1-2 0 0 0,19 1 34 0 0,106-31 481 0 0,-147 24-437 0 0,-1 0 0 0 0,1 0 0 0 0,-1 0 0 0 0,1 0-1 0 0,-1 0 1 0 0,0-1 0 0 0,0 1 0 0 0,0-1 0 0 0,0 0-1 0 0,-1 0 1 0 0,1 0 0 0 0,-1 0 0 0 0,0-1 0 0 0,0 1-1 0 0,0-1 1 0 0,0 1 0 0 0,0-1 0 0 0,-1 0 0 0 0,1 0-1 0 0,-1 1 1 0 0,0-1 0 0 0,-1 0 0 0 0,1 0 0 0 0,0 0-1 0 0,-1 0 1 0 0,0 0 0 0 0,0 0 0 0 0,0 0 0 0 0,-1 0-1 0 0,1 0 1 0 0,-1 0 0 0 0,0 0 0 0 0,0 0 0 0 0,-1 0-1 0 0,1 1 1 0 0,-2-4-44 0 0,-12-22-58 0 0,-2 1 1 0 0,-1 1-1 0 0,0 1 0 0 0,-2 0 1 0 0,-1 2-1 0 0,-2 0 0 0 0,0 2 1 0 0,-1 0-1 0 0,-1 1 0 0 0,-1 2 1 0 0,0 1-1 0 0,-5-1 58 0 0,-7-9-1089 0 0,55 38-4265 0 0,39 28-1637 0 0,-43-30 366 0 0</inkml:trace>
  <inkml:trace contextRef="#ctx0" brushRef="#br0" timeOffset="27252.296">14301 879 17316 0 0,'0'0'-1213'0'0,"0"0"-400"0"0,0 0-48 0 0,0 0 394 0 0,0 0 837 0 0,0 0 738 0 0,0 0 275 0 0,0 0 98 0 0,0 0-15 0 0,0 0 14 0 0,0 0-4 0 0,10 26-19 0 0,31 82-9 0 0,-35-92-393 0 0,-1 0 0 0 0,0 0-1 0 0,-2 1 1 0 0,0 0 0 0 0,0 0-1 0 0,-2 0 1 0 0,0 0-1 0 0,-1 0 1 0 0,-2 11-255 0 0,1 33 360 0 0,1-47-929 0 0,3 15 1192 0 0,2-24-4074 0 0,5-4-3812 0 0,-6-2-760 0 0</inkml:trace>
  <inkml:trace contextRef="#ctx0" brushRef="#br0" timeOffset="25137.769">15033 7433 13939 0 0,'0'0'2078'0'0,"0"0"-2377"0"0,0 0-316 0 0,0 0 630 0 0,0 0 164 0 0,7 28 22 0 0,44 194 484 0 0,-32 170 738 0 0,-17-382-2508 0 0,1-23-5586 0 0,-3 6-2875 0 0</inkml:trace>
  <inkml:trace contextRef="#ctx0" brushRef="#br0" timeOffset="25376.444">14796 7336 24845 0 0,'0'0'230'0'0,"0"0"-134"0"0,0 0-160 0 0,0 0-123 0 0,0 0 44 0 0,0 0 143 0 0,0 0 111 0 0,26-3 28 0 0,198-11 131 0 0,139 14-718 0 0,-323 7-2836 0 0,-15 3-7693 0 0,-17-7 533 0 0</inkml:trace>
  <inkml:trace contextRef="#ctx0" brushRef="#br0" timeOffset="24361.516">13228 5772 18044 0 0,'0'0'197'0'0,"0"0"-3"0"0,0 0-152 0 0,0 0-280 0 0,0 0-243 0 0,0 0-199 0 0,0 0-41 0 0,0 0 229 0 0,0 0 281 0 0,0 0 280 0 0,0 0 170 0 0,2 20-7 0 0,41 329 924 0 0,-13 129-434 0 0,23 173-957 0 0,-24-551-36 0 0,-28-133-4331 0 0,-7-14-4848 0 0,4 27 5936 0 0</inkml:trace>
  <inkml:trace contextRef="#ctx0" brushRef="#br0" timeOffset="24830.89">13141 5883 15011 0 0,'0'0'3542'0'0,"0"0"-2650"0"0,0 0-590 0 0,0 0 6 0 0,0 0-175 0 0,0 0-203 0 0,0 0-205 0 0,0 0-84 0 0,6-26 103 0 0,23-79 141 0 0,-28 103 116 0 0,0-1 0 0 0,0 1 0 0 0,1 0-1 0 0,-1 0 1 0 0,1-1 0 0 0,-1 1-1 0 0,1 0 1 0 0,0 0 0 0 0,0 1 0 0 0,0-1-1 0 0,0 0 1 0 0,0 1 0 0 0,0-1-1 0 0,0 1 1 0 0,0-1 0 0 0,1 1 0 0 0,-1 0-1 0 0,1 0 1 0 0,-1 0 0 0 0,1 0-1 0 0,-1 1 1 0 0,1-1 0 0 0,-1 1 0 0 0,1 0-1 0 0,-1-1 1 0 0,1 1 0 0 0,0 0-1 0 0,-1 0 1 0 0,2 1-1 0 0,10-2 13 0 0,38-5-52 0 0,0 3 0 0 0,0 2 0 0 0,0 2 0 0 0,0 2 0 0 0,0 3 0 0 0,-1 2 0 0 0,0 2 0 0 0,0 2-1 0 0,-1 3 1 0 0,-1 1 0 0 0,-1 3 0 0 0,0 2 0 0 0,-1 2 0 0 0,-2 2 0 0 0,19 14 39 0 0,-58-36-44 0 0,-1-1 1 0 0,1 1-1 0 0,0 0 0 0 0,-1 0 0 0 0,0 1 0 0 0,0 0 1 0 0,0 0-1 0 0,0 0 0 0 0,0 0 0 0 0,-1 1 0 0 0,0-1 0 0 0,0 1 1 0 0,0 0-1 0 0,-1 1 0 0 0,1-1 0 0 0,-1 1 0 0 0,-1-1 0 0 0,1 1 1 0 0,-1 0-1 0 0,0 0 0 0 0,0 0 0 0 0,0 0 0 0 0,-1 1 1 0 0,0-1-1 0 0,-1 0 0 0 0,1 0 0 0 0,-1 1 0 0 0,0-1 0 0 0,-1 0 1 0 0,1 1-1 0 0,-1-1 0 0 0,0 0 0 0 0,-1 0 0 0 0,0 0 0 0 0,0 0 1 0 0,-2 5 43 0 0,-24 19 156 0 0,-2-2 0 0 0,0-1 1 0 0,-2-1-1 0 0,-1-1 1 0 0,-1-2-1 0 0,-1-1 1 0 0,0-2-1 0 0,-9 1-156 0 0,2 3 198 0 0,-55 29 203 0 0,40-24-329 0 0,1 2-1 0 0,1 3 1 0 0,3 2 0 0 0,0 2-1 0 0,-1 7-71 0 0,47-42-20 0 0,1 1-1 0 0,0 1 1 0 0,1-1 0 0 0,-1 1 0 0 0,1 0-1 0 0,0 0 1 0 0,0 0 0 0 0,1 0-1 0 0,-1 1 1 0 0,1-1 0 0 0,0 1-1 0 0,1 0 1 0 0,-1 0 0 0 0,1 0-1 0 0,0 0 1 0 0,1 1 0 0 0,-1-1-1 0 0,1 0 1 0 0,1 1 0 0 0,-1-1-1 0 0,1 1 1 0 0,0-1 0 0 0,0 0-1 0 0,1 1 1 0 0,0-1 0 0 0,0 1 0 0 0,1-1-1 0 0,0 0 1 0 0,0 0 0 0 0,0 0-1 0 0,1 0 1 0 0,-1 0 0 0 0,1 0-1 0 0,4 4 21 0 0,27 24 53 0 0,1-2-1 0 0,1-1 1 0 0,2-1 0 0 0,2-2-1 0 0,0-3 1 0 0,22 11-53 0 0,8 7 42 0 0,-41-26 5 0 0,55 35-48 0 0,-2 2-1 0 0,-2 4 1 0 0,-3 4-1 0 0,-1 5 2 0 0,-57-49 20 0 0,-1 0-1 0 0,0 1 0 0 0,-2 1 0 0 0,0 1 1 0 0,-1 0-1 0 0,-2 1 0 0 0,0 1 1 0 0,-1 0-1 0 0,-1 0 0 0 0,-2 1 0 0 0,0 1 1 0 0,-1-1-1 0 0,-2 1 0 0 0,0 1 1 0 0,-2-1-1 0 0,-1 1 0 0 0,0 16-19 0 0,-3-49-1692 0 0,0 0-2969 0 0,0 1-5325 0 0</inkml:trace>
  <inkml:trace contextRef="#ctx0" brushRef="#br0" timeOffset="-2759.605">855 5112 4689 0 0,'0'0'73'0'0,"0"0"-187"0"0,0 0-34 0 0,0 0 81 0 0,0 0 59 0 0,0 0 55 0 0,0 0 85 0 0,0 0 105 0 0,0 0 88 0 0,-2 26 42 0 0,1 196 1382 0 0,58 441 2645 0 0,-101 377-3543 0 0,38-950-710 0 0,4-74-119 0 0,-2 422 321 0 0,39-284-844 0 0,-21-124-2898 0 0,4-4-3428 0 0,-15-22 4521 0 0</inkml:trace>
  <inkml:trace contextRef="#ctx0" brushRef="#br0" timeOffset="-1870.043">970 8222 9658 0 0,'0'0'-596'0'0,"0"0"129"0"0,0 0 19 0 0,0 0 204 0 0,0 0 259 0 0,0 0 66 0 0,0 0-10 0 0,0 0-33 0 0,0 0-54 0 0,29 2-5 0 0,91 4-7 0 0,137-25 960 0 0,1208 24 593 0 0,1511-8 862 0 0,-883 111-631 0 0,-701-15-1380 0 0,695 28 234 0 0,-299-43-580 0 0,975-7 1096 0 0,-2512-57-3080 0 0,-249-7-6472 0 0,-10-7 2021 0 0</inkml:trace>
  <inkml:trace contextRef="#ctx0" brushRef="#br0" timeOffset="-931.858">2239 5151 19780 0 0,'0'0'-181'0'0,"0"0"61"0"0,0 0-43 0 0,0 0-29 0 0,0 0 63 0 0,29-13 51 0 0,95-41 50 0 0,65 25 32 0 0,-140 29-2 0 0,1677-4-824 0 0,-1337-3 767 0 0,2569-4 302 0 0,1479 139-485 0 0,-3552-108 485 0 0,-2 39 0 0 0,13 41-247 0 0,616 131-189 0 0,-1123-190 134 0 0,-386-41-1 0 0,0 0 1 0 0,0 0-1 0 0,-1 0 0 0 0,1 0 0 0 0,0 0 1 0 0,0 1-1 0 0,-1-1 0 0 0,1 1 0 0 0,0 0 1 0 0,-1 0-1 0 0,1 0 0 0 0,-1 0 0 0 0,1 0 1 0 0,-1 0-1 0 0,0 1 0 0 0,1-1 0 0 0,-1 1 1 0 0,0 0-1 0 0,0 0 0 0 0,0 0 0 0 0,0 0 1 0 0,0 0-1 0 0,0 0 0 0 0,-1 0 0 0 0,1 0 1 0 0,-1 1-1 0 0,0-1 0 0 0,1 1 0 0 0,-1-1 0 0 0,0 1 1 0 0,0-1-1 0 0,-1 1 0 0 0,1 0 0 0 0,-1-1 1 0 0,1 1-1 0 0,-1 0 0 0 0,0 0 0 0 0,0-1 1 0 0,0 1-1 0 0,0 0 0 0 0,0 0 0 0 0,-1 0 56 0 0,-41 201-112 0 0,11-11 129 0 0,8 2 0 0 0,9 1-1 0 0,8 0 1 0 0,13 79-17 0 0,-4-8-4 0 0,-25 751 228 0 0,16-834-1911 0 0,5-63-6732 0 0,1-107 2415 0 0</inkml:trace>
  <inkml:trace contextRef="#ctx0" brushRef="#br0" timeOffset="166.733">2823 3879 2136 0 0,'0'0'2168'0'0,"0"0"-1644"0"0,0 0-435 0 0,0 0-24 0 0,0 0-17 0 0,0 0-10 0 0,0 0 15 0 0,0 0 55 0 0,0 0 112 0 0,-19-27 154 0 0,-59-82 194 0 0,49 44 2868 0 0,24 43 1493 0 0,20 108-5229 0 0,-18 267 950 0 0,-5-222-626 0 0,7-53-57 0 0,-2-78 2144 0 0,-7-23-3805 0 0,-7-122-3721 0 0,20-77 5137 0 0,-1 177 270 0 0,-2 14 127 0 0,0 10-93 0 0,0-1 1 0 0,1 0-1 0 0,0 1 0 0 0,2 0 1 0 0,1-1-1 0 0,1 1 0 0 0,0 0 1 0 0,2 1-1 0 0,0 0 1 0 0,7-13-27 0 0,-10 29 40 0 0,-1 0 1 0 0,1 0-1 0 0,0 0 1 0 0,0 0 0 0 0,0 1-1 0 0,0 0 1 0 0,1-1 0 0 0,-1 2-1 0 0,1-1 1 0 0,0 0 0 0 0,0 1-1 0 0,0 0 1 0 0,0 0-1 0 0,0 1 1 0 0,0-1 0 0 0,1 1-1 0 0,-1 0 1 0 0,0 0 0 0 0,1 1-1 0 0,-1 0 1 0 0,1 0-1 0 0,-1 0 1 0 0,0 1 0 0 0,1-1-1 0 0,-1 1 1 0 0,0 0 0 0 0,1 1-1 0 0,-1 0 1 0 0,0 0-41 0 0,145 69 613 0 0,-142-67-612 0 0,0 1 1 0 0,0 0 0 0 0,-1 0-1 0 0,0 1 1 0 0,0 0 0 0 0,0 0-1 0 0,-1 0 1 0 0,0 1 0 0 0,0 0 0 0 0,0 0-1 0 0,-1 1 1 0 0,0-1 0 0 0,0 1-1 0 0,-1 0 1 0 0,0 1 0 0 0,-1-1-1 0 0,0 1 1 0 0,0 0 0 0 0,-1-1 0 0 0,0 1-1 0 0,0 0 1 0 0,-1 0 0 0 0,0 0-1 0 0,-1 1 1 0 0,0-1 0 0 0,0 0-1 0 0,-1 0 1 0 0,0 0 0 0 0,-1 0 0 0 0,0 0-1 0 0,0 0 1 0 0,-1-1 0 0 0,0 1-1 0 0,-1-1 1 0 0,0 1 0 0 0,0-1-1 0 0,-1 0 1 0 0,0-1 0 0 0,0 1 0 0 0,-3 2-2 0 0,-175 105 1240 0 0,102-74-1119 0 0,80-40-134 0 0,0-1 0 0 0,0 0 0 0 0,0 1 0 0 0,0-1 0 0 0,0 1 0 0 0,0-1 0 0 0,0 1 0 0 0,0 0 0 0 0,0-1-1 0 0,0 1 1 0 0,1 0 0 0 0,-1 0 0 0 0,0-1 0 0 0,0 1 0 0 0,1 0 0 0 0,-1 0 0 0 0,1 0 0 0 0,-1 0 0 0 0,1 0 0 0 0,-1 0 0 0 0,1 0 0 0 0,-1 0 0 0 0,1 0-1 0 0,0 0 1 0 0,0 0 0 0 0,-1 0 0 0 0,1 0 0 0 0,0 0 0 0 0,0 1 0 0 0,0-1 0 0 0,0 0 0 0 0,0 0 0 0 0,1 0 0 0 0,-1 0 0 0 0,0 0 0 0 0,0 0 0 0 0,1 0-1 0 0,-1 0 1 0 0,0 0 0 0 0,1 0 0 0 0,-1 0 0 0 0,1 0 0 0 0,0 0 0 0 0,-1 0 0 0 0,1 0 0 0 0,0 0 0 0 0,-1-1 0 0 0,1 1 0 0 0,0 0 0 0 0,0 0 0 0 0,0-1-1 0 0,0 1 1 0 0,0-1 0 0 0,0 1 0 0 0,0 0 0 0 0,0-1 0 0 0,0 0 0 0 0,0 1 0 0 0,0-1 0 0 0,0 0 0 0 0,0 1 0 0 0,1-1 13 0 0,68 28 538 0 0,112 3-339 0 0,-148-28-458 0 0,0 2 0 0 0,0 0 0 0 0,-1 3 0 0 0,0 0 0 0 0,0 2 0 0 0,26 13 259 0 0,-30-2-2579 0 0,-14-3-2262 0 0,-12-13 472 0 0</inkml:trace>
  <inkml:trace contextRef="#ctx0" brushRef="#br0" timeOffset="528.231">3449 4186 18924 0 0,'0'0'-1103'0'0,"0"0"-233"0"0,0 0 57 0 0,0 0 352 0 0,0 0 683 0 0,0 0 533 0 0,0 0 34 0 0,0 0-60 0 0,0 0-7 0 0,0 0-24 0 0,0 0-29 0 0,0 0-15 0 0,29 9 5 0 0,87 24 15 0 0,-112-31-180 0 0,0-1 0 0 0,0 1 0 0 0,0-1 0 0 0,0 0 0 0 0,0 0 0 0 0,0-1 0 0 0,0 1-1 0 0,0-1 1 0 0,1 0 0 0 0,-1 0 0 0 0,0 0 0 0 0,0 0 0 0 0,0-1 0 0 0,1 0 0 0 0,-1 0 0 0 0,0 0 0 0 0,0 0 0 0 0,0-1 0 0 0,0 0 0 0 0,-1 1-1 0 0,1-1 1 0 0,2-2-28 0 0,10-5-218 0 0,-9 7-191 0 0,0 0 0 0 0,-1 0 0 0 0,0-1 0 0 0,1 0 0 0 0,-1 0 0 0 0,0 0 0 0 0,-1-1 1 0 0,1 0-1 0 0,0 0 0 0 0,-1 0 0 0 0,0 0 0 0 0,0-1 0 0 0,0 0 0 0 0,-1 0 0 0 0,0-1 0 0 0,0 1 0 0 0,0-1 0 0 0,-1 0 0 0 0,1 0 0 0 0,-1 0 0 0 0,-1 0 0 0 0,1-1 0 0 0,-1 1 0 0 0,0-1 0 0 0,-1 1 0 0 0,1-6 409 0 0,-6 7-34 0 0,-1 1 0 0 0,1 0 0 0 0,-1 0-1 0 0,0 0 1 0 0,-1 1 0 0 0,1-1 0 0 0,0 1 0 0 0,-1 1-1 0 0,0-1 1 0 0,0 1 0 0 0,0 0 0 0 0,0 0-1 0 0,0 0 1 0 0,0 1 0 0 0,0 0 0 0 0,-1 0 0 0 0,1 1-1 0 0,0 0 1 0 0,0 0 0 0 0,-1 0 0 0 0,-1 1 34 0 0,5-1-6 0 0,-172 17 1705 0 0,170-16-1602 0 0,-1 1-1 0 0,1 0 1 0 0,0 0 0 0 0,0 0 0 0 0,0 0 0 0 0,0 1-1 0 0,0 0 1 0 0,0 0 0 0 0,1 0 0 0 0,-1 0 0 0 0,1 1-1 0 0,0 0 1 0 0,0 0 0 0 0,1 0 0 0 0,-1 0-1 0 0,1 0 1 0 0,0 1 0 0 0,0 0 0 0 0,0-1 0 0 0,1 1-1 0 0,-1 0 1 0 0,1 1 0 0 0,0-1 0 0 0,1 0 0 0 0,-1 1-1 0 0,1-1 1 0 0,0 0 0 0 0,1 1 0 0 0,-1-1-1 0 0,1 3-96 0 0,4 0 75 0 0,1 1-1 0 0,-1-1 0 0 0,2 0 0 0 0,-1 0 0 0 0,1-1 1 0 0,0 0-1 0 0,1 0 0 0 0,0 0 0 0 0,0-1 0 0 0,0 0 1 0 0,1 0-1 0 0,0-1 0 0 0,0 0 0 0 0,0 0 0 0 0,1-1 1 0 0,-1 0-1 0 0,1-1 0 0 0,0 0 0 0 0,0 0 0 0 0,0 0 1 0 0,1-2-1 0 0,-1 1 0 0 0,1-1 0 0 0,-1 0 1 0 0,2-1-75 0 0,113 18-5555 0 0,-96-16-577 0 0</inkml:trace>
  <inkml:trace contextRef="#ctx0" brushRef="#br0" timeOffset="1161.472">4130 4046 11418 0 0,'0'0'-481'0'0,"0"0"-168"0"0,0 0-170 0 0,0 0 28 0 0,0 0 300 0 0,0 0 462 0 0,0 0 309 0 0,0 0 99 0 0,0 0-6 0 0,0 0-57 0 0,0 0-45 0 0,0 0-5 0 0,13-7 43 0 0,86-54 932 0 0,-159 82-1765 0 0,-48 44 1806 0 0,109-62-1236 0 0,-1-1 1 0 0,1 0-1 0 0,0 0 1 0 0,0 0-1 0 0,0 0 1 0 0,0 0-1 0 0,0 1 1 0 0,0-2 0 0 0,0 1-1 0 0,1 0 1 0 0,-1 0-1 0 0,1 0 1 0 0,-1-1-1 0 0,1 1 1 0 0,0-1-1 0 0,-1 1 1 0 0,1-1-1 0 0,0 0 1 0 0,0 1-1 0 0,0-1 1 0 0,0 0 0 0 0,0 0-1 0 0,0-1 1 0 0,1 1-1 0 0,-1 0 1 0 0,0-1-1 0 0,0 1 1 0 0,1-1-1 0 0,-1 0 1 0 0,0 0-1 0 0,1 0 1 0 0,-1 0-1 0 0,0 0 1 0 0,0 0 0 0 0,1 0-1 0 0,-1-1 1 0 0,0 1-47 0 0,-1 0-9 0 0,95 4-70 0 0,-78-5-48 0 0,1 1-1 0 0,-1 0 1 0 0,0 2-1 0 0,0 0 1 0 0,0 1 0 0 0,0 0-1 0 0,0 2 1 0 0,0 0-1 0 0,-1 1 1 0 0,16 8 127 0 0,-30-13 9 0 0,-1 1 0 0 0,1 0 0 0 0,-1-1 0 0 0,0 1 1 0 0,0 0-1 0 0,0 0 0 0 0,0 1 0 0 0,0-1 0 0 0,0 0 1 0 0,-1 1-1 0 0,1-1 0 0 0,-1 1 0 0 0,0-1 0 0 0,0 1 1 0 0,1 0-1 0 0,-2-1 0 0 0,1 1 0 0 0,0 0 0 0 0,0 0 1 0 0,-1 0-1 0 0,0 0 0 0 0,0 0 0 0 0,1-1 0 0 0,-2 1 0 0 0,1 0 1 0 0,0 0-1 0 0,-1 0 0 0 0,1 0 0 0 0,-1 0 0 0 0,0-1 1 0 0,0 1-1 0 0,0 0 0 0 0,0 0 0 0 0,0-1 0 0 0,0 1 1 0 0,-1-1-1 0 0,0 1 0 0 0,1-1 0 0 0,-1 0 0 0 0,0 0 1 0 0,0 1-1 0 0,-1-1-9 0 0,-100 80 1414 0 0,13-62 414 0 0,90-77-6905 0 0,110-88-480 0 0,40 40 8343 0 0,-149 105-2688 0 0,1-1 0 0 0,-1 0 0 0 0,0 1 0 0 0,1-1 0 0 0,-1 1 0 0 0,1 0 0 0 0,-1-1 0 0 0,1 1 0 0 0,-1 0 0 0 0,1 0 0 0 0,-1 0 0 0 0,1 0 0 0 0,-1 0 0 0 0,1 0 0 0 0,-1 1 0 0 0,1-1 0 0 0,-1 0 0 0 0,0 1 0 0 0,1-1 0 0 0,-1 1 0 0 0,1-1 0 0 0,-1 1 0 0 0,0 0 0 0 0,1-1 0 0 0,-1 1 0 0 0,0 0 0 0 0,0 0 0 0 0,0 0 0 0 0,0 0 0 0 0,0 0 0 0 0,0 0 0 0 0,0 0 0 0 0,0 1 0 0 0,0-1 0 0 0,0 0 0 0 0,-1 1 0 0 0,1-1 0 0 0,0 0 0 0 0,-1 1 0 0 0,1-1 0 0 0,-1 0 0 0 0,0 1 0 0 0,1-1 0 0 0,-1 1 0 0 0,0-1 0 0 0,0 1 0 0 0,0-1 0 0 0,0 1 0 0 0,0-1 0 0 0,0 1 0 0 0,0-1 0 0 0,-1 1 1 0 0,1-1-1 0 0,0 1 0 0 0,-1-1 0 0 0,1 0 0 0 0,-1 1 0 0 0,0-1 0 0 0,1 0 0 0 0,-1 1 0 0 0,0-1-98 0 0,1 8-62 0 0,-1 1 123 0 0,0 0-1 0 0,1 0 1 0 0,0 0-1 0 0,1 1 0 0 0,0-1 1 0 0,1-1-1 0 0,0 1 1 0 0,0 0-1 0 0,1 0 0 0 0,0-1 1 0 0,1 1-1 0 0,0-1 1 0 0,1 0-1 0 0,2 4-60 0 0,55 15-2982 0 0,-23-28-2338 0 0,-26 0-1632 0 0</inkml:trace>
  <inkml:trace contextRef="#ctx0" brushRef="#br0" timeOffset="1413.871">4343 3657 19428 0 0,'0'0'608'0'0,"0"0"-560"0"0,0 0 8 0 0,0 0-240 0 0,0 0-432 0 0,0 0-120 0 0,0 0 16 0 0,0 0 168 0 0,0 0 72 0 0,0 0-449 0 0,0 0-703 0 0,0 0-944 0 0,0 0-121 0 0,0 0-6321 0 0</inkml:trace>
  <inkml:trace contextRef="#ctx0" brushRef="#br0" timeOffset="1813.038">5214 4089 18460 0 0,'0'0'589'0'0,"0"0"-687"0"0,0 0-222 0 0,0 0-182 0 0,0 0-309 0 0,0 0-232 0 0,0 0 31 0 0,0 0 243 0 0,0 0 357 0 0,0 0 377 0 0,0 0 88 0 0,0 0-18 0 0,0 0 10 0 0,11-13 7 0 0,55-70 79 0 0,-66 84-241 0 0,-1-1 0 0 0,0 1 1 0 0,1-1-1 0 0,-1 0 0 0 0,0 1 0 0 0,0-1 0 0 0,1 0 0 0 0,-1 0 0 0 0,0 1 1 0 0,0-1-1 0 0,0 0 0 0 0,1 0 0 0 0,-1 0 0 0 0,0 0 0 0 0,0 0 1 0 0,0 0-1 0 0,0 0 0 0 0,1 0 0 0 0,-1 0 0 0 0,0-1 0 0 0,0 1 1 0 0,1 0-1 0 0,-1 0 0 0 0,0-1 0 0 0,0 1 0 0 0,1-1 0 0 0,-1 1 0 0 0,0 0 1 0 0,1-1-1 0 0,-1 1 0 0 0,0-1 0 0 0,1 0 0 0 0,-1 1 0 0 0,1-1 1 0 0,-1 1-1 0 0,1-1 0 0 0,-1 0 0 0 0,1 1 0 0 0,-1-1 0 0 0,1 0 1 0 0,0 0-1 0 0,-1 1 0 0 0,1-1 0 0 0,0 0 0 0 0,0 0 0 0 0,0 0 0 0 0,-1 1 1 0 0,1-1-1 0 0,0 0 0 0 0,0 0 0 0 0,0 0 0 0 0,0 1 0 0 0,0-1 1 0 0,1 0-1 0 0,-1 0 0 0 0,0 0 0 0 0,0 1 0 0 0,0-1 0 0 0,1 0 1 0 0,-1 0-1 0 0,0 1 0 0 0,1-1 0 0 0,-1 0 0 0 0,1 0 110 0 0,-71 23 958 0 0,67-21-884 0 0,-9 3 26 0 0,0 0 0 0 0,0 1 0 0 0,1 0 0 0 0,-1 0 0 0 0,1 2 1 0 0,1-1-1 0 0,-1 1 0 0 0,1 1 0 0 0,1 0 0 0 0,-1 0 0 0 0,1 1 0 0 0,1 0 0 0 0,-1 1 0 0 0,2 0 0 0 0,-1 0-100 0 0,7-8 38 0 0,1 0-1 0 0,0 0 1 0 0,-1 0 0 0 0,1 0-1 0 0,0 0 1 0 0,0 0 0 0 0,0 0-1 0 0,0 0 1 0 0,1 0 0 0 0,-1 0-1 0 0,0-1 1 0 0,1 1 0 0 0,0 0-1 0 0,-1 0 1 0 0,1 0 0 0 0,0 0-1 0 0,0-1 1 0 0,0 1 0 0 0,0 0-1 0 0,0-1 1 0 0,0 1 0 0 0,0-1-1 0 0,1 1 1 0 0,-1-1 0 0 0,0 0-1 0 0,1 1 1 0 0,-1-1 0 0 0,1 0-1 0 0,0 0 1 0 0,-1 0 0 0 0,1 0-1 0 0,0 0 1 0 0,0-1 0 0 0,0 1-1 0 0,-1 0 1 0 0,1-1-1 0 0,0 1 1 0 0,1-1-38 0 0,83 21 461 0 0,-74-20-484 0 0,88 12 3 0 0,-70-11-44 0 0,-1 1 0 0 0,0 1 1 0 0,1 2-1 0 0,-2 1 1 0 0,1 1-1 0 0,21 10 64 0 0,-48-17 37 0 0,-1-1-1 0 0,1 0 1 0 0,-1 1 0 0 0,1-1 0 0 0,-1 1-1 0 0,0 0 1 0 0,1-1 0 0 0,-1 1-1 0 0,0 0 1 0 0,1 0 0 0 0,-1 0-1 0 0,0 0 1 0 0,0 0 0 0 0,0 0-1 0 0,0 0 1 0 0,0 1 0 0 0,0-1-1 0 0,0 0 1 0 0,0 0 0 0 0,0 1-1 0 0,-1-1 1 0 0,1 1 0 0 0,0-1 0 0 0,-1 1-1 0 0,1-1 1 0 0,-1 1 0 0 0,0-1-1 0 0,1 1 1 0 0,-1-1 0 0 0,0 1-1 0 0,0-1 1 0 0,0 1 0 0 0,0 0-1 0 0,0-1 1 0 0,-1 1 0 0 0,1-1-1 0 0,0 1 1 0 0,-1-1 0 0 0,1 1-1 0 0,-1-1 1 0 0,1 1 0 0 0,-1-1 0 0 0,0 0-1 0 0,0 1 1 0 0,1-1 0 0 0,-1 0-1 0 0,0 1 1 0 0,0-1 0 0 0,0 0-1 0 0,0 0 1 0 0,-1 0 0 0 0,1 0-1 0 0,0 0 1 0 0,0 0 0 0 0,-1 0-1 0 0,1-1 1 0 0,-1 1 0 0 0,1 0-1 0 0,0-1 1 0 0,-1 1 0 0 0,1-1 0 0 0,-1 1-1 0 0,1-1 1 0 0,-1 0 0 0 0,0 1-1 0 0,1-1 1 0 0,-1 0-37 0 0,-31 13 317 0 0,-1-1 0 0 0,-1-2 1 0 0,0-1-1 0 0,0-1 0 0 0,0-3 0 0 0,-1 0 1 0 0,0-3-1 0 0,-32-1-317 0 0,41-11-1878 0 0,17-5-4117 0 0,9 8-2461 0 0</inkml:trace>
  <inkml:trace contextRef="#ctx0" brushRef="#br0" timeOffset="2096.269">5836 3236 19108 0 0,'0'0'-604'0'0,"0"0"-206"0"0,0 0-142 0 0,0 0 127 0 0,0 0 395 0 0,0 0 324 0 0,0 0 174 0 0,0 0-12 0 0,0 0-24 0 0,0 0-15 0 0,-3 31-4 0 0,-12 225 21 0 0,10-161-31 0 0,-1 2 112 0 0,3 1-1 0 0,5-1 1 0 0,5 0-1 0 0,6 22-114 0 0,54 51-1040 0 0,-64-164 957 0 0,1 0 1 0 0,-1-1 0 0 0,1 0-1 0 0,0 0 1 0 0,0 0-1 0 0,0 0 1 0 0,1-1 0 0 0,0 0-1 0 0,0 0 1 0 0,0 0-1 0 0,0 0 1 0 0,1-1 0 0 0,-1 0-1 0 0,1 0 1 0 0,0 0 0 0 0,0-1-1 0 0,0 0 1 0 0,0 0-1 0 0,0 0 1 0 0,0-1 0 0 0,1 0-1 0 0,-1 0 1 0 0,1-1 0 0 0,-1 0-1 0 0,0 0 1 0 0,1 0-1 0 0,0-1 83 0 0,65-49-8428 0 0,-62 42 4059 0 0</inkml:trace>
  <inkml:trace contextRef="#ctx0" brushRef="#br0" timeOffset="2262.199">6185 4144 8122 0 0,'0'0'1967'0'0,"0"0"-224"0"0,0 0-486 0 0,0 0-503 0 0,0 0-346 0 0,0 0-212 0 0,0 0-143 0 0,0 0-11 0 0,0 0 59 0 0,0 0 94 0 0,0 0 90 0 0,0 0 11 0 0,3 9-42 0 0,56 90 816 0 0,-5-75-5305 0 0,-33-23-1316 0 0,-12-1-1406 0 0</inkml:trace>
  <inkml:trace contextRef="#ctx0" brushRef="#br0" timeOffset="2433.147">6194 3841 11522 0 0,'0'0'3913'0'0,"0"0"-3585"0"0,0 0-216 0 0,0 0-168 0 0,0 0-392 0 0,0 0-648 0 0,0 0-856 0 0,0 0-617 0 0,0 0 121 0 0,0 0-4858 0 0</inkml:trace>
  <inkml:trace contextRef="#ctx0" brushRef="#br0" timeOffset="2701.073">5618 3478 21213 0 0,'0'0'0'0'0,"0"0"-209"0"0,0 0-244 0 0,0 0-84 0 0,0 0 99 0 0,29-7 234 0 0,180-30 247 0 0,-94 31-356 0 0,239-19-3802 0 0,-122-15-5790 0 0,-211 35 4823 0 0</inkml:trace>
  <inkml:trace contextRef="#ctx0" brushRef="#br0" timeOffset="3143.488">6661 3981 16363 0 0,'0'0'-1078'0'0,"0"0"121"0"0,0 0 24 0 0,0 0 235 0 0,0 0 530 0 0,0 0 203 0 0,0 0-4 0 0,0 0-3 0 0,0 0 13 0 0,10 29-6 0 0,67 192-2 0 0,-62-191 852 0 0,-4-53 1020 0 0,18-174-4490 0 0,-3 168-674 0 0,12 22-4220 0 0,-30 7 5280 0 0</inkml:trace>
  <inkml:trace contextRef="#ctx0" brushRef="#br0" timeOffset="3315.376">7193 4002 19148 0 0,'0'0'-683'0'0,"0"0"-14"0"0,0 0-86 0 0,0 0 260 0 0,0 0 399 0 0,0 0 145 0 0,0 0 29 0 0,0 0-10 0 0,4 28-11 0 0,18 131 30 0 0,6-108-431 0 0,8-36-7709 0 0,-30-14-3 0 0</inkml:trace>
  <inkml:trace contextRef="#ctx0" brushRef="#br0" timeOffset="3521.23">7175 3431 21525 0 0,'0'0'72'0'0,"0"0"-160"0"0,0 0-256 0 0,0 0-369 0 0,0 0-431 0 0,0 0 152 0 0,0 0 128 0 0,0 0 48 0 0,0 0-169 0 0,0 0-575 0 0,0 0-648 0 0,0 0-281 0 0,0 0 393 0 0,0 0 551 0 0,117-34 521 0 0,-109 34-3705 0 0</inkml:trace>
  <inkml:trace contextRef="#ctx0" brushRef="#br0" timeOffset="3763.835">7614 3148 16043 0 0,'0'0'-256'0'0,"0"0"31"0"0,0 0-88 0 0,0 0 149 0 0,0 0 282 0 0,0 0 28 0 0,1 28-33 0 0,11 212 240 0 0,-11 255 236 0 0,-1-485-650 0 0,0-1 0 0 0,0 0 1 0 0,1 1-1 0 0,0-1 1 0 0,0 1-1 0 0,1-1 1 0 0,1 0-1 0 0,-1 0 1 0 0,1 0-1 0 0,1 0 0 0 0,0-1 1 0 0,0 1-1 0 0,1-1 1 0 0,0 0-1 0 0,0 0 1 0 0,1 0-1 0 0,0-1 1 0 0,0 0-1 0 0,0 0 1 0 0,4 1 60 0 0,-2-21-6958 0 0,-8 7-1277 0 0</inkml:trace>
  <inkml:trace contextRef="#ctx0" brushRef="#br0" timeOffset="4014.792">7569 3688 21197 0 0,'0'0'720'0'0,"0"0"-360"0"0,0 0-216 0 0,0 0-392 0 0,0 0-152 0 0,0 0 80 0 0,0 0 120 0 0,0 0 208 0 0,0 0-112 0 0,173-28-289 0 0,-137 28-439 0 0,-4 0-584 0 0,3 0-672 0 0,-4 0-825 0 0,-7 0-416 0 0,-9 2-6857 0 0</inkml:trace>
  <inkml:trace contextRef="#ctx0" brushRef="#br0" timeOffset="4334.93">8011 4128 21357 0 0,'0'0'786'0'0,"0"0"-903"0"0,0 0-388 0 0,0 0 81 0 0,0 0 163 0 0,0 0 289 0 0,0 0 227 0 0,0 0 21 0 0,0 0-17 0 0,0 0-24 0 0,26 9 10 0 0,83 23 8 0 0,-103-30-215 0 0,0-1 0 0 0,-1 1 0 0 0,1-1-1 0 0,0-1 1 0 0,0 1 0 0 0,0-1-1 0 0,-1 0 1 0 0,1 0 0 0 0,0-1-1 0 0,0 1 1 0 0,0-1 0 0 0,-1-1-1 0 0,1 1 1 0 0,0-1 0 0 0,-1 0-1 0 0,1 0 1 0 0,-1-1 0 0 0,0 1 0 0 0,0-1-1 0 0,0 0 1 0 0,0-1 0 0 0,0 0-38 0 0,8-4 17 0 0,83-68-1494 0 0,-93 74 1374 0 0,-1 0-1 0 0,0 0 1 0 0,0 0 0 0 0,-1 0-1 0 0,1 0 1 0 0,0 0 0 0 0,-1 0-1 0 0,1-1 1 0 0,-1 1-1 0 0,0-1 1 0 0,1 1 0 0 0,-1-1-1 0 0,-1 1 1 0 0,1-1 0 0 0,0 0-1 0 0,-1 1 1 0 0,1-1 0 0 0,-1 0-1 0 0,0 0 1 0 0,0 1 0 0 0,0-1-1 0 0,0 0 1 0 0,0 0 0 0 0,0 1-1 0 0,-1-1 1 0 0,0 0 0 0 0,1 0-1 0 0,-1 1 1 0 0,0-1 0 0 0,0 1-1 0 0,-1-1 1 0 0,1 1 0 0 0,0-1-1 0 0,-1 1 1 0 0,0 0 0 0 0,1 0-1 0 0,-1 0 1 0 0,0 0-1 0 0,0 0 1 0 0,0 0 0 0 0,-2-1 103 0 0,-4-3 1 0 0,0 0 1 0 0,-1 0 0 0 0,1 1-1 0 0,-1 1 1 0 0,0-1 0 0 0,0 1-1 0 0,-1 1 1 0 0,1 0 0 0 0,-1 0-1 0 0,0 1 1 0 0,0 0 0 0 0,0 1-1 0 0,0 0 1 0 0,0 0 0 0 0,0 1-1 0 0,0 0 1 0 0,0 1 0 0 0,0 0-1 0 0,0 1 1 0 0,1 0 0 0 0,-1 1-1 0 0,0 0 1 0 0,1 0 0 0 0,0 1-1 0 0,-1 0 1 0 0,1 1 0 0 0,1 0-1 0 0,-1 0 1 0 0,1 1 0 0 0,0 0-1 0 0,0 0 1 0 0,1 1 0 0 0,0 0-1 0 0,0 0 1 0 0,0 1 0 0 0,0 1-2 0 0,6-6 60 0 0,0 1-1 0 0,0-1 1 0 0,1 0 0 0 0,-1 0 0 0 0,1 1 0 0 0,0-1 0 0 0,0 0 0 0 0,0 1-1 0 0,0-1 1 0 0,1 0 0 0 0,-1 1 0 0 0,1-1 0 0 0,0 0 0 0 0,0 0 0 0 0,0 0-1 0 0,0 0 1 0 0,1 0 0 0 0,-1 0 0 0 0,1 0 0 0 0,0 0 0 0 0,-1 0-1 0 0,1-1 1 0 0,1 1 0 0 0,-1-1 0 0 0,0 1 0 0 0,1-1 0 0 0,-1 0 0 0 0,1 0-1 0 0,-1 0 1 0 0,1 0 0 0 0,0-1 0 0 0,0 1 0 0 0,0-1 0 0 0,0 1 0 0 0,0-1-1 0 0,0 0 1 0 0,1 0 0 0 0,1 0-60 0 0,130 31 1165 0 0,154-6-838 0 0,-259-15-282 0 0,1 0-1598 0 0,-10-8-9803 0 0,-20-3 2874 0 0</inkml:trace>
  <inkml:trace contextRef="#ctx0" brushRef="#br0" timeOffset="4601.919">8300 3536 20004 0 0,'0'0'775'0'0,"0"0"-364"0"0,0 0-324 0 0,0 0-414 0 0,0 0-151 0 0,0 0 116 0 0,0 0 184 0 0,0 0 265 0 0,0 0 108 0 0,0 0-9 0 0,0 0 16 0 0,0 0 18 0 0,31 7-31 0 0,103 24-67 0 0,43-14-2598 0 0,-105-15-4936 0 0,-44 0-2785 0 0</inkml:trace>
  <inkml:trace contextRef="#ctx0" brushRef="#br0" timeOffset="5221.043">9434 3630 7154 0 0,'0'0'422'0'0,"0"0"-6"0"0,0 0-28 0 0,0 0-78 0 0,0 0 25 0 0,0 0 71 0 0,0 0 33 0 0,0 0-20 0 0,0 0-59 0 0,30-1-93 0 0,97-2-85 0 0,74 34 344 0 0,-92 3-862 0 0,-109-32 375 0 0,1 0 1 0 0,-1 0-1 0 0,1 0 1 0 0,-1 0-1 0 0,1-1 1 0 0,-1 1-1 0 0,0 0 1 0 0,0 0-1 0 0,0 0 1 0 0,0 0-1 0 0,0 0 1 0 0,-1 0-1 0 0,1 0 0 0 0,-1 0 1 0 0,1 0-1 0 0,-1 0 1 0 0,1 0-1 0 0,-1 0 1 0 0,0 0-1 0 0,0-1 1 0 0,0 1-1 0 0,0 0 1 0 0,0-1-1 0 0,-1 1 1 0 0,1-1-1 0 0,0 1 1 0 0,-1-1-1 0 0,1 0 1 0 0,-1 1-1 0 0,1-1 1 0 0,-1 0-1 0 0,0 0 1 0 0,0 0-1 0 0,1 0 1 0 0,-1 0-1 0 0,0-1 1 0 0,0 1-40 0 0,-4 4 64 0 0,-316 226 946 0 0,318-229-1002 0 0,1-1 1 0 0,0 1-1 0 0,-1 0 1 0 0,1 0-1 0 0,0 0 1 0 0,0 1-1 0 0,0-1 1 0 0,0 1 0 0 0,0-1-1 0 0,0 1 1 0 0,1 0-1 0 0,-1 0 1 0 0,1 0-1 0 0,0 0 1 0 0,0 1-1 0 0,0-1 1 0 0,1 1-1 0 0,-1-1 1 0 0,1 1-1 0 0,-1-1 1 0 0,1 1-1 0 0,0 0 1 0 0,1 0-1 0 0,-1 0 1 0 0,1-1-1 0 0,0 1 1 0 0,0 0-1 0 0,0 0 1 0 0,0 0-1 0 0,0 0 1 0 0,1-1-1 0 0,0 1 1 0 0,0 0-1 0 0,0 0 1 0 0,0-1-1 0 0,1 1 1 0 0,-1-1-1 0 0,1 1 1 0 0,0-1-1 0 0,0 1 1 0 0,0-1-1 0 0,0 0 1 0 0,1 0-1 0 0,-1 0 1 0 0,1 0-9 0 0,17 5 4 0 0,0 0 1 0 0,0-1 0 0 0,1-1 0 0 0,0 0-1 0 0,0-2 1 0 0,0-1 0 0 0,0 0-1 0 0,1-2 1 0 0,-1 0 0 0 0,1-1 0 0 0,-1-2-1 0 0,1 0 1 0 0,8-3-5 0 0,44-9-3121 0 0,-27-1-2748 0 0,-40 12 592 0 0</inkml:trace>
  <inkml:trace contextRef="#ctx0" brushRef="#br0" timeOffset="5472.267">9478 3859 17548 0 0,'0'0'-264'0'0,"0"0"-576"0"0,0 0 7 0 0,0 0-47 0 0,0 0 536 0 0,0 0 664 0 0,0 0-8 0 0,159 20-32 0 0,-112-14-104 0 0,1-1-296 0 0,2-1-400 0 0,0-1-352 0 0,0 0-552 0 0,-1 0-633 0 0,-1-1-119 0 0,-13-2 143 0 0,-12 2-4240 0 0</inkml:trace>
  <inkml:trace contextRef="#ctx0" brushRef="#br0" timeOffset="5773.062">10317 3955 14507 0 0,'0'0'1838'0'0,"0"0"-1755"0"0,0 0-564 0 0,0 0 229 0 0,0 0 258 0 0,0 0 38 0 0,0 0 56 0 0,0 0 61 0 0,0 0 64 0 0,0 0 74 0 0,13 26 81 0 0,42 79 72 0 0,-53-102-389 0 0,-1-1-1 0 0,0 1 1 0 0,1 0 0 0 0,-1 0-1 0 0,1-1 1 0 0,0 1-1 0 0,0-1 1 0 0,0 0-1 0 0,0 1 1 0 0,0-1-1 0 0,1 0 1 0 0,-1 0-1 0 0,1 0 1 0 0,-1-1 0 0 0,1 1-1 0 0,0-1 1 0 0,-1 1-1 0 0,1-1 1 0 0,0 0-1 0 0,0 0 1 0 0,0 0-1 0 0,0 0 1 0 0,0-1-1 0 0,0 1 1 0 0,0-1 0 0 0,1 0-1 0 0,-1 0 1 0 0,1 0-63 0 0,8 1 269 0 0,146-8 878 0 0,-14-52-3320 0 0,-141 58 2027 0 0,0-1-1 0 0,0 0 1 0 0,0 0 0 0 0,0 0-1 0 0,-1 0 1 0 0,1-1-1 0 0,-1 1 1 0 0,0-1-1 0 0,0 1 1 0 0,0-1 0 0 0,0 0-1 0 0,0 0 1 0 0,0 0-1 0 0,-1 0 1 0 0,1 0-1 0 0,-1 0 1 0 0,0 0-1 0 0,0 0 1 0 0,0-1 0 0 0,0 1-1 0 0,-1 0 1 0 0,1-1-1 0 0,-1 1 1 0 0,0 0-1 0 0,0-1 1 0 0,0 1 0 0 0,-1 0-1 0 0,1-1 1 0 0,-1 1-1 0 0,1 0 1 0 0,-1-1-1 0 0,0 1 1 0 0,-1 0 0 0 0,1 0-1 0 0,0 0 1 0 0,-1 0-1 0 0,0 0 1 0 0,0 0-1 0 0,0 0 1 0 0,0 1 0 0 0,0-1-1 0 0,0 0 1 0 0,-1 1-1 0 0,0-1 147 0 0,-129-80-3970 0 0,112 77 4209 0 0,0 0 0 0 0,0 2-1 0 0,-1 0 1 0 0,1 1 0 0 0,-1 1-1 0 0,0 1 1 0 0,0 1-1 0 0,0 1 1 0 0,1 0 0 0 0,-4 2-239 0 0,18-2 71 0 0,-1 0-1 0 0,1 0 1 0 0,-1 1 0 0 0,1 0 0 0 0,0 0 0 0 0,0 1 0 0 0,0-1 0 0 0,0 1 0 0 0,0 1 0 0 0,0-1 0 0 0,1 1 0 0 0,-1 0-1 0 0,1 0 1 0 0,0 0 0 0 0,1 1 0 0 0,-1 0 0 0 0,1 0 0 0 0,0 0 0 0 0,0 0 0 0 0,0 1 0 0 0,1 0 0 0 0,0 0 0 0 0,0 0 0 0 0,0 0-1 0 0,1 0 1 0 0,0 0 0 0 0,0 1 0 0 0,0-1 0 0 0,1 1 0 0 0,0-1 0 0 0,1 1 0 0 0,-1-1 0 0 0,1 1-71 0 0,1-2-38 0 0,-1 1 0 0 0,1-1 0 0 0,1 0 0 0 0,-1 1 0 0 0,1-1 0 0 0,0 0 0 0 0,0 0 0 0 0,0 0 0 0 0,1-1 0 0 0,-1 1 0 0 0,1-1 0 0 0,0 1 0 0 0,1-1 0 0 0,-1 0 0 0 0,1 0 0 0 0,0 0 0 0 0,0-1 0 0 0,0 1 0 0 0,0-1 0 0 0,1 0 0 0 0,-1 0 0 0 0,1 0 1 0 0,0-1-1 0 0,0 0 0 0 0,0 0 0 0 0,1 1 38 0 0,86 29-6163 0 0,-68-25 642 0 0</inkml:trace>
  <inkml:trace contextRef="#ctx0" brushRef="#br0" timeOffset="6397.37">11151 3718 15499 0 0,'0'0'-945'0'0,"0"0"-66"0"0,0 0 35 0 0,0 0 258 0 0,0 0 559 0 0,0 0 441 0 0,0 0 130 0 0,0 0 73 0 0,0 0 42 0 0,0 0-59 0 0,0 0-73 0 0,4 28-88 0 0,19 148 329 0 0,-21-170-587 0 0,-1 1-1 0 0,1-1 1 0 0,1 1 0 0 0,-1-1-1 0 0,1 0 1 0 0,0 0 0 0 0,0 0 0 0 0,1-1-1 0 0,-1 1 1 0 0,1-1 0 0 0,1 0-1 0 0,-1 0 1 0 0,1 0 0 0 0,0 0 0 0 0,0-1-1 0 0,0 0 1 0 0,0 0 0 0 0,1 0-1 0 0,0-1 1 0 0,0 1 0 0 0,0-2 0 0 0,0 1-1 0 0,0-1 1 0 0,1 1 0 0 0,-1-2-1 0 0,1 1 1 0 0,-1-1 0 0 0,1 0-1 0 0,-1 0 1 0 0,1-1 0 0 0,0 0 0 0 0,0 0-1 0 0,-1-1 1 0 0,1 1 0 0 0,0-1-1 0 0,-1-1 1 0 0,1 1 0 0 0,-1-1 0 0 0,0-1-1 0 0,1 1 1 0 0,-1-1 0 0 0,5-3-49 0 0,162-61-5139 0 0,-68 3 5370 0 0,-103 80 3628 0 0,25 58-2063 0 0,-14-64-1685 0 0,2-1 1 0 0,-1-1 0 0 0,1 0-1 0 0,0-1 1 0 0,0-1 0 0 0,1 0-1 0 0,0-1 1 0 0,0-1 0 0 0,0 0 0 0 0,0-1-1 0 0,1-1 1 0 0,-1-1 0 0 0,1 0-1 0 0,0-1 1 0 0,-1-1 0 0 0,1 0 0 0 0,-1-1-1 0 0,1-1 1 0 0,-1-1 0 0 0,0 0-1 0 0,13-6-111 0 0,-21 9-45 0 0,0 1-1 0 0,-1-2 1 0 0,1 1-1 0 0,0-1 1 0 0,-1 0-1 0 0,0-1 1 0 0,1 0-1 0 0,-1 0 1 0 0,0 0-1 0 0,0-1 1 0 0,-1 0-1 0 0,1 0 1 0 0,-1-1-1 0 0,0 0 1 0 0,0 0-1 0 0,0 0 1 0 0,-1-1-1 0 0,0 0 1 0 0,0 0-1 0 0,0 0 0 0 0,-1-1 1 0 0,0 1-1 0 0,0-1 1 0 0,-1 0-1 0 0,1 0 1 0 0,-2-1-1 0 0,1 1 1 0 0,-1-1-1 0 0,0 1 1 0 0,-1-1-1 0 0,1 0 1 0 0,-2 1-1 0 0,1-1 1 0 0,-1 0-1 0 0,0 0 1 0 0,-1 1-1 0 0,1-1 1 0 0,-3-5 45 0 0,1 4-14 0 0,-1 1 0 0 0,0 0 0 0 0,0 1 0 0 0,-1-1 0 0 0,0 1 1 0 0,-1-1-1 0 0,0 1 0 0 0,0 0 0 0 0,0 1 0 0 0,-1-1 1 0 0,0 1-1 0 0,0 0 0 0 0,0 1 0 0 0,-1-1 0 0 0,0 1 0 0 0,0 1 1 0 0,0-1-1 0 0,-1 1 0 0 0,1 0 0 0 0,-1 1 0 0 0,0 0 0 0 0,0 0 1 0 0,0 1-1 0 0,-1 0 0 0 0,1 0 0 0 0,0 1 0 0 0,-5 0 14 0 0,8 3 54 0 0,1 1-1 0 0,-1 0 1 0 0,1 0 0 0 0,-1 0-1 0 0,1 0 1 0 0,0 1 0 0 0,0-1-1 0 0,1 1 1 0 0,-1 0-1 0 0,1 1 1 0 0,0-1 0 0 0,0 0-1 0 0,0 1 1 0 0,0 0-1 0 0,1-1 1 0 0,0 1 0 0 0,0 0-1 0 0,0 1 1 0 0,1-1-1 0 0,-1 0 1 0 0,1 0 0 0 0,1 0-1 0 0,-1 1 1 0 0,1-1 0 0 0,0 1-1 0 0,0-1 1 0 0,0 0-1 0 0,1 1 1 0 0,-1-1 0 0 0,2 0-1 0 0,-1 0 1 0 0,0 1-1 0 0,1-1 1 0 0,0 0 0 0 0,2 4-54 0 0,12 9 183 0 0,0-1-1 0 0,0 0 1 0 0,2-1 0 0 0,0-1 0 0 0,1 0 0 0 0,0-2 0 0 0,1 0 0 0 0,1-1 0 0 0,0-2 0 0 0,0 0 0 0 0,1-1 0 0 0,1-1-1 0 0,-1 0 1 0 0,1-2 0 0 0,14 1-183 0 0,-23-2 51 0 0,68 16-430 0 0,0-2 0 0 0,1-5 1 0 0,1-3-1 0 0,17-3 379 0 0,-7-2-4174 0 0,0-2-3464 0 0,-79-4-1887 0 0</inkml:trace>
  <inkml:trace contextRef="#ctx0" brushRef="#br1" timeOffset="8889.437">1875 9809 5265 0 0,'0'0'-224'0'0,"0"0"-16"0"0,0 0-36 0 0,0 0 116 0 0,0 0 121 0 0,0 0 93 0 0,0 0 118 0 0,0 0 170 0 0,0 0 180 0 0,0 0 195 0 0,0 0 241 0 0,0 12 193 0 0,2 175 4108 0 0,19 352-3039 0 0,37-88-1642 0 0,-60-479 2749 0 0,-2-13-6987 0 0,-6-22-6757 0 0,7 52 4868 0 0</inkml:trace>
  <inkml:trace contextRef="#ctx0" brushRef="#br1" timeOffset="9375.222">1739 9825 13643 0 0,'0'0'3086'0'0,"0"0"-2370"0"0,0 0-707 0 0,0 0-163 0 0,0 0-120 0 0,0 0 34 0 0,0 0 151 0 0,0 0 126 0 0,30-12 70 0 0,97-39 34 0 0,-7 35 205 0 0,-84 18-222 0 0,-1-4-78 0 0,1 2-1 0 0,-1 2 1 0 0,0 1 0 0 0,1 2 0 0 0,-2 1 0 0 0,1 1 0 0 0,-1 2-1 0 0,0 2 1 0 0,0 1 0 0 0,-2 2 0 0 0,25 13-46 0 0,-51-24-3 0 0,-2 0 1 0 0,1 0-1 0 0,0 1 1 0 0,-1-1-1 0 0,1 1 1 0 0,-1 0-1 0 0,0 0 1 0 0,0 0-1 0 0,-1 1 1 0 0,1 0-1 0 0,-1-1 1 0 0,0 1 0 0 0,0 0-1 0 0,0 0 1 0 0,-1 1-1 0 0,0-1 1 0 0,0 0-1 0 0,0 1 1 0 0,-1 0-1 0 0,0-1 1 0 0,0 1-1 0 0,0 0 1 0 0,-1-1-1 0 0,0 1 1 0 0,0 0-1 0 0,0 0 1 0 0,-1-1-1 0 0,0 1 1 0 0,0 0-1 0 0,0-1 1 0 0,-1 1-1 0 0,1-1 1 0 0,-1 1-1 0 0,-1-1 1 0 0,1 0-1 0 0,-1 0 1 0 0,0 1 2 0 0,-22 21 107 0 0,-1-1 1 0 0,-1-1-1 0 0,-1-2 0 0 0,-1 0 1 0 0,0-2-1 0 0,-2-1 0 0 0,-1-2 1 0 0,0-1-1 0 0,-3 0-107 0 0,-4 2-42 0 0,1 2 1 0 0,0 2-1 0 0,2 2 0 0 0,1 1 1 0 0,1 1-1 0 0,-2 5 42 0 0,31-27-32 0 0,0 0 1 0 0,1 0-1 0 0,0 0 1 0 0,0 0-1 0 0,0 1 1 0 0,1 0-1 0 0,-1 0 1 0 0,2 0-1 0 0,-1 0 1 0 0,1 0-1 0 0,-1 1 1 0 0,2-1-1 0 0,-1 1 1 0 0,1-1-1 0 0,0 1 1 0 0,0-1-1 0 0,1 1 1 0 0,0 0-1 0 0,0 0 1 0 0,0-1-1 0 0,1 1 0 0 0,0-1 1 0 0,1 1-1 0 0,-1 0 1 0 0,1-1-1 0 0,0 0 1 0 0,1 1-1 0 0,0-1 1 0 0,0 0-1 0 0,0 0 1 0 0,0-1-1 0 0,1 1 1 0 0,4 4 31 0 0,20 22 138 0 0,1-1 1 0 0,2-1 0 0 0,0-2 0 0 0,3-1-1 0 0,0-1 1 0 0,1-2 0 0 0,1-2-1 0 0,1-1 1 0 0,2-2 0 0 0,-1-1-1 0 0,2-3 1 0 0,0-1 0 0 0,1-1 0 0 0,23 2-140 0 0,15 4 1074 0 0,-78-19-659 0 0,-13 0 2001 0 0,-20-8-3728 0 0,28 7 1084 0 0,-22-2-2493 0 0,9 3-5603 0 0,14 0 5906 0 0,3 0-5956 0 0</inkml:trace>
  <inkml:trace contextRef="#ctx0" brushRef="#br1" timeOffset="10036.247">2898 10712 18684 0 0,'0'0'-914'0'0,"0"0"-300"0"0,0 0-72 0 0,0 0 264 0 0,0 0 642 0 0,0 0 454 0 0,0 0 194 0 0,0 0 98 0 0,0 0 77 0 0,0 0 49 0 0,0 0 20 0 0,7 27-21 0 0,26 86-56 0 0,8 73 1465 0 0,-36-194 2780 0 0,4-39-5330 0 0,-6 25 728 0 0,-2 13-178 0 0,0 0 1 0 0,1 1-1 0 0,0-1 0 0 0,1 1 0 0 0,0-1 1 0 0,0 1-1 0 0,0 0 0 0 0,1 0 1 0 0,1 1-1 0 0,-1-1 0 0 0,1 1 1 0 0,0 0-1 0 0,1 0 0 0 0,0 0 1 0 0,0 1-1 0 0,0 0 0 0 0,1 0 1 0 0,0 0-1 0 0,0 1 0 0 0,0 0 0 0 0,1 1 1 0 0,-1 0-1 0 0,1 0 0 0 0,0 0 1 0 0,1 1-1 0 0,-1 0 0 0 0,0 1 1 0 0,8-2 99 0 0,-8 1 16 0 0,0 1 1 0 0,0 0 0 0 0,0 0 0 0 0,0 1-1 0 0,1 0 1 0 0,-1 0 0 0 0,1 1-1 0 0,-1 0 1 0 0,0 0 0 0 0,1 1 0 0 0,-1 0-1 0 0,0 1 1 0 0,1-1 0 0 0,-1 2 0 0 0,0-1-1 0 0,0 1 1 0 0,0 1 0 0 0,-1-1-1 0 0,1 1 1 0 0,-1 0 0 0 0,0 1 0 0 0,0 0-1 0 0,0 0 1 0 0,-1 1 0 0 0,0-1 0 0 0,0 1-1 0 0,0 1 1 0 0,-1-1 0 0 0,0 1-1 0 0,0 0 1 0 0,-1 0 0 0 0,1 0 0 0 0,-1 1-1 0 0,-1-1 1 0 0,0 2-17 0 0,20 84 628 0 0,21-120 574 0 0,156-169-2847 0 0,-197 193 1662 0 0,0 1-1 0 0,0 0 1 0 0,0 0-1 0 0,0 0 1 0 0,0 1-1 0 0,0-1 1 0 0,0 1-1 0 0,0 0 1 0 0,1 0-1 0 0,-1 0 1 0 0,1 0-1 0 0,-1 0 1 0 0,1 1-1 0 0,-1-1 1 0 0,1 1-1 0 0,-1 0 1 0 0,1 0-1 0 0,-1 1 0 0 0,1-1 1 0 0,-1 1-1 0 0,0-1 1 0 0,1 1-1 0 0,-1 0 1 0 0,1 0-1 0 0,-1 1 1 0 0,0-1-1 0 0,0 1 1 0 0,0-1-1 0 0,0 1 1 0 0,0 0-1 0 0,0 0 1 0 0,0 1-1 0 0,-1-1 1 0 0,1 0-1 0 0,-1 1 1 0 0,0 0-1 0 0,1-1 0 0 0,-1 1 1 0 0,0 0-1 0 0,-1 0 1 0 0,1 0-1 0 0,0 1 1 0 0,-1-1-1 0 0,0 0 1 0 0,0 0-1 0 0,0 1 1 0 0,0-1-1 0 0,0 1 1 0 0,-1-1-1 0 0,0 1 1 0 0,1 1-17 0 0,94 276 802 0 0,-94-279-865 0 0,-1-1-1 0 0,0 0 0 0 0,1 0 0 0 0,-1 0 0 0 0,1 1 1 0 0,-1-1-1 0 0,1 0 0 0 0,0 0 0 0 0,-1 0 0 0 0,1 0 1 0 0,0 0-1 0 0,0 0 0 0 0,0 0 0 0 0,0 0 0 0 0,0 0 0 0 0,0-1 1 0 0,0 1-1 0 0,0 0 0 0 0,0 0 0 0 0,0-1 0 0 0,0 1 1 0 0,0-1-1 0 0,1 1 0 0 0,-1-1 0 0 0,0 0 0 0 0,0 1 1 0 0,1-1-1 0 0,-1 0 0 0 0,0 0 0 0 0,1 0 0 0 0,-1 0 0 0 0,0 0 1 0 0,0 0-1 0 0,1 0 0 0 0,-1 0 0 0 0,0-1 0 0 0,0 1 1 0 0,1 0 63 0 0,28-20-11326 0 0,-23 13 2497 0 0</inkml:trace>
  <inkml:trace contextRef="#ctx0" brushRef="#br1" timeOffset="10619.401">4624 10240 18196 0 0,'0'0'17'0'0,"0"0"-211"0"0,0 0-184 0 0,0 0-142 0 0,0 0 77 0 0,0 0 155 0 0,0 0 172 0 0,0 0 207 0 0,0 0 158 0 0,0 0 109 0 0,0 0 58 0 0,0 0 38 0 0,0 0-7 0 0,-3-12 113 0 0,-75 69-2435 0 0,66-48 1949 0 0,0 2-1 0 0,1 0 1 0 0,1 0-1 0 0,0 1 0 0 0,0 0 1 0 0,1 1-1 0 0,0 0 1 0 0,1 0-1 0 0,1 1 0 0 0,0 0 1 0 0,1 0-1 0 0,1 1 1 0 0,0-1-1 0 0,1 1 1 0 0,0 1-1 0 0,1-1 0 0 0,1 0 1 0 0,1 1-1 0 0,0-1 1 0 0,1 13-74 0 0,3 9 121 0 0,2-1 0 0 0,1 0 0 0 0,1-1 0 0 0,3 1 0 0 0,1-2 0 0 0,1 1 0 0 0,2-2 0 0 0,15 29-121 0 0,60 186 37 0 0,-88-234 59 0 0,0 0 0 0 0,-2-1-1 0 0,0 1 1 0 0,0 0 0 0 0,-1-1-1 0 0,-1 1 1 0 0,0-1 0 0 0,-1 0-1 0 0,-1 0 1 0 0,0 0 0 0 0,0-1 0 0 0,-1 0-1 0 0,-1 0 1 0 0,0 0 0 0 0,-1-1-1 0 0,0 0 1 0 0,0 0 0 0 0,-2-1-1 0 0,1 0 1 0 0,-1-1 0 0 0,0 0-1 0 0,-1 0 1 0 0,0-1 0 0 0,0-1 0 0 0,-1 0-1 0 0,0 0 1 0 0,0-1 0 0 0,-1-1-1 0 0,0 0 1 0 0,0 0 0 0 0,0-2-1 0 0,0 1 1 0 0,0-2 0 0 0,-1 0 0 0 0,0 0-1 0 0,1-1 1 0 0,-8-1-96 0 0,16 0 37 0 0,0-1 0 0 0,1 1 0 0 0,-1-1 0 0 0,0 0 0 0 0,1-1 0 0 0,-1 1-1 0 0,1-1 1 0 0,-1 1 0 0 0,1-1 0 0 0,0-1 0 0 0,-1 1 0 0 0,1-1 0 0 0,0 1 0 0 0,1-1 0 0 0,-1 0 0 0 0,0 0 0 0 0,1-1 0 0 0,0 1 0 0 0,0-1 0 0 0,0 0-1 0 0,0 0 1 0 0,0 0 0 0 0,1 0 0 0 0,0 0 0 0 0,0 0 0 0 0,0-1 0 0 0,0 1 0 0 0,1-1 0 0 0,0 0 0 0 0,-1-1-37 0 0,1 1-120 0 0,1 1 0 0 0,-1-1 0 0 0,1 1 0 0 0,0-1 0 0 0,0 1 0 0 0,0-1 0 0 0,1 1 0 0 0,-1-1 0 0 0,1 1 0 0 0,0-1 0 0 0,1 1 1 0 0,-1 0-1 0 0,1 0 0 0 0,-1-1 0 0 0,1 1 0 0 0,1 0 0 0 0,-1 1 0 0 0,0-1 0 0 0,1 0 0 0 0,0 1 0 0 0,1-2 120 0 0,55-36-5062 0 0,7 14-4981 0 0,-52 22 3570 0 0</inkml:trace>
  <inkml:trace contextRef="#ctx0" brushRef="#br1" timeOffset="10872.444">4322 11005 20492 0 0,'0'0'847'0'0,"0"0"-107"0"0,0 0-241 0 0,0 0-357 0 0,0 0-157 0 0,0 0 3 0 0,0 0 63 0 0,0 0 123 0 0,0 0 66 0 0,0 0 15 0 0,0 0-4 0 0,27-3-26 0 0,200-6 454 0 0,-85 10-140 0 0,-150-6-2474 0 0,-2 1-6646 0 0,7 3-665 0 0</inkml:trace>
  <inkml:trace contextRef="#ctx0" brushRef="#br1" timeOffset="11920.268">13700 10152 8906 0 0,'0'0'1407'0'0,"0"0"-382"0"0,0 0-86 0 0,0 0-132 0 0,0 0-260 0 0,0 0-162 0 0,0 0-143 0 0,0 0-97 0 0,0 0 7 0 0,2 32 987 0 0,42 435 2035 0 0,11-29-2662 0 0,-55-438-448 0 0,-1-1 0 0 0,0 1 0 0 0,0 0 1 0 0,1-1-1 0 0,-1 1 0 0 0,0 0 0 0 0,0 0 0 0 0,1-1 0 0 0,-1 1 0 0 0,0 0 0 0 0,0 0 0 0 0,0 0 0 0 0,1 0 0 0 0,-1 0 1 0 0,0 0-1 0 0,0 0 0 0 0,0 0 0 0 0,1 0 0 0 0,-1 1 0 0 0,0-1 0 0 0,0 0 0 0 0,0 1 0 0 0,1-1 0 0 0,-1 0 0 0 0,0 1 1 0 0,1-1-1 0 0,-1 1 0 0 0,0-1 0 0 0,1 1 0 0 0,-1-1 0 0 0,0 1 0 0 0,1-1 0 0 0,-1 1 0 0 0,1 0 0 0 0,-1-1 0 0 0,1 1 1 0 0,0 0-1 0 0,-1-1 0 0 0,1 1 0 0 0,0 0 0 0 0,-1 0 0 0 0,1-1 0 0 0,0 1 0 0 0,0 0 0 0 0,-1 0 0 0 0,1-1 0 0 0,0 1 1 0 0,0 0-1 0 0,0 0 0 0 0,0 0 0 0 0,0 0 0 0 0,0-1 0 0 0,1 1 0 0 0,-1 0 0 0 0,0 0 0 0 0,0 0 0 0 0,1-1 0 0 0,-1 1 1 0 0,0 0-65 0 0,-45-56-893 0 0,23-7-3335 0 0,17-3-7985 0 0,5 51 6385 0 0</inkml:trace>
  <inkml:trace contextRef="#ctx0" brushRef="#br1" timeOffset="12393.647">13775 10172 15283 0 0,'0'0'700'0'0,"0"0"37"0"0,0 0 72 0 0,0 0-54 0 0,0 0-174 0 0,0 0-219 0 0,0 0-261 0 0,0 0-172 0 0,0 0-49 0 0,0 0 95 0 0,0 0 118 0 0,0 0 97 0 0,0 0 30 0 0,28-20-47 0 0,92-61-14 0 0,-31 59 63 0 0,-69 23-167 0 0,0-1-58 0 0,0 1-1 0 0,0 0 1 0 0,0 1-1 0 0,0 1 1 0 0,-1 1-1 0 0,1 1 1 0 0,-1 1-1 0 0,0 1 1 0 0,0 0 0 0 0,-1 1-1 0 0,0 1 1 0 0,0 1-1 0 0,-1 0 1 0 0,0 1-1 0 0,-1 1 1 0 0,-1 1-1 0 0,0 0 1 0 0,13 15 3 0 0,-25-25 4 0 0,0 1 0 0 0,0 0 0 0 0,0 1 0 0 0,0-1 0 0 0,0 0 0 0 0,-1 1 0 0 0,0 0 0 0 0,0-1 0 0 0,0 1 0 0 0,-1 0 0 0 0,1 0 0 0 0,-1 0 0 0 0,0 0 0 0 0,-1 0 0 0 0,1 0 0 0 0,-1 0 0 0 0,0 0 0 0 0,0 0 0 0 0,-1 1 0 0 0,0-1 0 0 0,0 0 0 0 0,0 0 0 0 0,0 0 0 0 0,-1-1 0 0 0,1 1 0 0 0,-1 0 0 0 0,0 0 0 0 0,-1-1 0 0 0,1 1 0 0 0,-1-1 0 0 0,0 0 0 0 0,0 0 0 0 0,-1 0 0 0 0,1 0 0 0 0,-1-1 0 0 0,1 1 0 0 0,-1-1 0 0 0,-4 3-4 0 0,-10 7 92 0 0,-1-1-1 0 0,0 0 1 0 0,-1-1-1 0 0,-1-1 1 0 0,1-1-1 0 0,-1-1 0 0 0,-1-1 1 0 0,-5 1-92 0 0,-291 59 48 0 0,317-66-95 0 0,-1 0 0 0 0,1 0 0 0 0,-1 1 0 0 0,1-1 0 0 0,-1 0 0 0 0,1 0 0 0 0,0 1 0 0 0,0-1 0 0 0,-1 1 0 0 0,1-1 0 0 0,0 1 0 0 0,0-1 0 0 0,0 1 0 0 0,1 0 0 0 0,-1 0 0 0 0,0-1 0 0 0,1 1 0 0 0,-1 0 0 0 0,1 0 0 0 0,0 0 0 0 0,-1 0 0 0 0,1-1 0 0 0,0 1 0 0 0,0 0 0 0 0,0 0 0 0 0,0 0 0 0 0,1 0 0 0 0,-1 0 0 0 0,0 0 0 0 0,1-1 0 0 0,-1 1 0 0 0,1 0 0 0 0,0 0 0 0 0,-1-1 0 0 0,1 1 0 0 0,0 0 0 0 0,0-1 0 0 0,0 1 0 0 0,1 0 47 0 0,44 72 572 0 0,-44-70-597 0 0,39 49 204 0 0,1-1 0 0 0,3-3-1 0 0,2-1 1 0 0,2-3 0 0 0,2-1-1 0 0,2-3 1 0 0,38 22-179 0 0,16-11 1131 0 0,-141-69 2536 0 0,-17-21-5867 0 0,51 37 1069 0 0,5 4-5907 0 0,16 10-116 0 0,-15-7-1180 0 0</inkml:trace>
  <inkml:trace contextRef="#ctx0" brushRef="#br1" timeOffset="13357.214">14793 11060 4089 0 0,'0'0'860'0'0,"0"0"166"0"0,0 0 234 0 0,0 0 44 0 0,0 0 79 0 0,0 0 60 0 0,0 0-93 0 0,0 0-174 0 0,0 0-309 0 0,0 0-351 0 0,0 0-295 0 0,0 0-193 0 0,9 1 350 0 0,-6 96 928 0 0,-4-72-1169 0 0,0-1 0 0 0,2 1-1 0 0,1 0 1 0 0,1 0 0 0 0,2 0-1 0 0,0-1 1 0 0,1 0 0 0 0,1 0-1 0 0,7 12-136 0 0,-12-32 85 0 0,-1 0 0 0 0,2 0 0 0 0,-1 0 0 0 0,0-1 0 0 0,1 1-1 0 0,0-1 1 0 0,-1 0 0 0 0,1 0 0 0 0,0 0 0 0 0,1 0 0 0 0,-1 0 0 0 0,1 0 0 0 0,-1-1-1 0 0,1 0 1 0 0,0 0 0 0 0,0 0 0 0 0,0 0 0 0 0,0 0 0 0 0,0-1 0 0 0,0 0-1 0 0,0 0 1 0 0,0 0 0 0 0,1 0 0 0 0,-1-1 0 0 0,0 0 0 0 0,1 1 0 0 0,-1-2-1 0 0,0 1 1 0 0,1 0 0 0 0,-1-1 0 0 0,0 0 0 0 0,0 0 0 0 0,1 0 0 0 0,-1 0 0 0 0,0-1-1 0 0,0 0 1 0 0,0 0 0 0 0,-1 0 0 0 0,1 0 0 0 0,0 0 0 0 0,1-2-85 0 0,4-7-49 0 0,-1 0 1 0 0,-1 0 0 0 0,1 0 0 0 0,-2-1 0 0 0,1 0-1 0 0,-2-1 1 0 0,0 1 0 0 0,0-1 0 0 0,-1 0-1 0 0,-1 0 1 0 0,0 0 0 0 0,-1-1 0 0 0,0 1 0 0 0,-1-1-1 0 0,0 1 1 0 0,-1-1 0 0 0,-1 1 0 0 0,0-1-1 0 0,-3-12 49 0 0,-11-27-58 0 0,15 53-106 0 0,0 0-99 0 0,4 21-182 0 0,6 8 589 0 0,1 0 0 0 0,1 0 1 0 0,2-2-1 0 0,1 1 0 0 0,1-2 1 0 0,2 0-1 0 0,0-1 0 0 0,2 0 0 0 0,0-2 1 0 0,2 0-1 0 0,0-2 0 0 0,1 0 1 0 0,2-2-1 0 0,7 4-144 0 0,-31-21 31 0 0,1-1 0 0 0,0 1 0 0 0,0-1 0 0 0,0 0 0 0 0,0 0 1 0 0,0 0-1 0 0,0 0 0 0 0,0 0 0 0 0,0 0 0 0 0,0 0 0 0 0,0-1 0 0 0,1 1 0 0 0,-1-1 0 0 0,0 0 0 0 0,0 0 0 0 0,1 1 1 0 0,-1-2-1 0 0,0 1 0 0 0,0 0 0 0 0,1 0 0 0 0,-1-1 0 0 0,0 1 0 0 0,0-1 0 0 0,0 1 0 0 0,0-1 0 0 0,0 0 0 0 0,1 0 0 0 0,-1 0 1 0 0,-1 0-1 0 0,1 0 0 0 0,0-1 0 0 0,0 1 0 0 0,0-1 0 0 0,-1 1 0 0 0,1-1 0 0 0,-1 1 0 0 0,1-1 0 0 0,-1 0 0 0 0,0 0 1 0 0,1 0-1 0 0,-1 0 0 0 0,0 0 0 0 0,0 0 0 0 0,0 0 0 0 0,-1 0 0 0 0,1 0 0 0 0,0 0 0 0 0,-1-1 0 0 0,0 1 0 0 0,1 0 0 0 0,-1 0 1 0 0,0-1-1 0 0,0 1 0 0 0,0 0 0 0 0,0 0 0 0 0,-1-1 0 0 0,1 1 0 0 0,-1-1-31 0 0,1-15-48 0 0,-1 0 1 0 0,-1 0-1 0 0,-1 0 1 0 0,-1 1-1 0 0,0-1 0 0 0,-1 1 1 0 0,-1 0-1 0 0,-1 0 0 0 0,0 0 1 0 0,-1 1-1 0 0,-1 0 1 0 0,0 1-1 0 0,-1 0 0 0 0,-10-11 48 0 0,-15-35 412 0 0,59 61-681 0 0,566 7 854 0 0,-562-12-666 0 0,-41-2-1510 0 0,-57 11-3960 0 0,23 4-2523 0 0,27-3-583 0 0</inkml:trace>
  <inkml:trace contextRef="#ctx0" brushRef="#br1" timeOffset="14273.907">1034 9107 7426 0 0,'0'0'156'0'0,"0"0"-262"0"0,0 0-178 0 0,0 0-171 0 0,0 0-67 0 0,0 0 126 0 0,0 0 173 0 0,0 0 236 0 0,0 0 221 0 0,0 0 128 0 0,0 0 106 0 0,9 35 1920 0 0,7 111 1000 0 0,-17 80-2828 0 0,-1-154-143 0 0,-37 1635 4030 0 0,39-1621-4269 0 0,4-1-1 0 0,4 1 0 0 0,3-1 1 0 0,19 69-178 0 0,-22-134 380 0 0,-6-18-3138 0 0,-4-13-6570 0 0,2 8 2451 0 0</inkml:trace>
  <inkml:trace contextRef="#ctx0" brushRef="#br1" timeOffset="15194.895">967 12343 9458 0 0,'0'0'-7'0'0,"0"0"-233"0"0,0 0-133 0 0,0 0-61 0 0,0 0 164 0 0,0 0 231 0 0,0 0 140 0 0,0 0 85 0 0,0 0 117 0 0,0 0 158 0 0,0 0 182 0 0,0 0 146 0 0,0 0 53 0 0,41 9 2376 0 0,65-8-2829 0 0,1-5 1 0 0,-1-4-1 0 0,94-20-389 0 0,-37 5-35 0 0,1326-128-1134 0 0,91 41 3593 0 0,505 71-2424 0 0,1561 36 1379 0 0,-1389 102-495 0 0,-615-45-507 0 0,-1330-54-217 0 0,1208 28 937 0 0,-1386-20-1205 0 0,-1 5-1 0 0,0 6 1 0 0,32 12 108 0 0,-155-28-256 0 0,54 24-3409 0 0,-94-20-3579 0 0,9-7 3842 0 0,1 0-2629 0 0</inkml:trace>
  <inkml:trace contextRef="#ctx0" brushRef="#br1" timeOffset="16260.407">1125 9491 13427 0 0,'0'0'605'0'0,"0"0"62"0"0,0 0 19 0 0,0 0-112 0 0,27-15-97 0 0,89-47-120 0 0,17 37 187 0 0,-96 26-449 0 0,1607-59 725 0 0,1256 60-76 0 0,-590 26-387 0 0,1213 47-327 0 0,-2004 46-106 0 0,-467-30 120 0 0,668-58 87 0 0,-1593-34-105 0 0,-30 0-53 0 0,12-3 9 0 0,-1 5-1 0 0,1 4 0 0 0,-1 5 1 0 0,-1 4-1 0 0,55 18 19 0 0,-160-32-17 0 0,2 0-56 0 0,0 1 0 0 0,0 0 0 0 0,0 0 0 0 0,0 0 0 0 0,0 0 1 0 0,-1 0-1 0 0,1 1 0 0 0,0 0 0 0 0,-1 0 0 0 0,1 0 0 0 0,-1 0 0 0 0,1 0 1 0 0,-1 1-1 0 0,0-1 0 0 0,0 1 0 0 0,0 0 0 0 0,0 0 0 0 0,-1 0 0 0 0,1 1 1 0 0,-1-1-1 0 0,0 0 0 0 0,1 3 73 0 0,-50 3 709 0 0,22-9-521 0 0,21-2-250 0 0,-1 1 1 0 0,1 0-1 0 0,-1 1 0 0 0,0-1 1 0 0,1 1-1 0 0,-1 0 0 0 0,1 0 1 0 0,-1 0-1 0 0,0 1 0 0 0,1 0 1 0 0,-1 0-1 0 0,1 0 0 0 0,-1 0 1 0 0,1 1-1 0 0,0-1 0 0 0,-1 1 1 0 0,1 0-1 0 0,0 1 0 0 0,0-1 1 0 0,0 1-1 0 0,1-1 0 0 0,-1 1 1 0 0,1 1-1 0 0,-1-1 0 0 0,1 0 1 0 0,0 1-1 0 0,0-1 0 0 0,0 1 1 0 0,1 0-1 0 0,-1 0 0 0 0,1 0 1 0 0,0 1 61 0 0,-7 33-19 0 0,2 0 0 0 0,2 1 0 0 0,2-1 0 0 0,1 1 1 0 0,3 38 18 0 0,-1-16 64 0 0,-4 1548 1573 0 0,35-1281-3279 0 0,-32-320-904 0 0,-4-6-3086 0 0,1-2-2847 0 0</inkml:trace>
  <inkml:trace contextRef="#ctx0" brushRef="#br1" timeOffset="17579.115">6913 10406 4913 0 0,'0'0'383'0'0,"0"0"-92"0"0,0 0-115 0 0,0 0-19 0 0,0 0 151 0 0,0 0 197 0 0,0 0 161 0 0,0 0 85 0 0,0 0 32 0 0,0 0 21 0 0,0 0 16 0 0,8 23-65 0 0,34 155 896 0 0,-41 39-148 0 0,-1-125-8961 0 0,0-94 450 0 0</inkml:trace>
  <inkml:trace contextRef="#ctx0" brushRef="#br1" timeOffset="17864.315">6780 10373 12195 0 0,'0'0'2453'0'0,"0"0"-2039"0"0,0 0-724 0 0,0 0-200 0 0,0 0 68 0 0,0 0 292 0 0,0 0 347 0 0,0 0 211 0 0,0 0-72 0 0,0 0-60 0 0,0 0-77 0 0,28-3-52 0 0,181-11 293 0 0,-88 8 497 0 0,-47 1-1876 0 0,-24 4-2841 0 0,-65 15-2539 0 0,11-10 767 0 0</inkml:trace>
  <inkml:trace contextRef="#ctx0" brushRef="#br1" timeOffset="18151.214">6909 10640 12531 0 0,'0'0'1876'0'0,"0"0"-808"0"0,0 0-374 0 0,0 0-371 0 0,0 0-114 0 0,0 0 126 0 0,0 0 79 0 0,0 0 61 0 0,0 0-24 0 0,0 0-70 0 0,0 0-83 0 0,0 0-76 0 0,0 0-42 0 0,24 0-23 0 0,188 9 188 0 0,-204-8-551 0 0,60 12-886 0 0,-45-7-2216 0 0,-3 2-3362 0 0,-15-5-2013 0 0</inkml:trace>
  <inkml:trace contextRef="#ctx0" brushRef="#br1" timeOffset="18529.269">7470 10456 13635 0 0,'0'0'741'0'0,"0"0"-366"0"0,0 0-403 0 0,0 0-245 0 0,0 0 181 0 0,0 0 282 0 0,0 0 199 0 0,0 0 79 0 0,0 0-23 0 0,0 0-53 0 0,0 0-54 0 0,0 0-52 0 0,0 0-52 0 0,1 23-52 0 0,5 169 253 0 0,-21 8 99 0 0,15-200-544 0 0,0 0-14 0 0,0 0-9 0 0,0 0 13 0 0,27 2 824 0 0,388-14 748 0 0,-413 24-2507 0 0,-5-10-3350 0 0,0-1-4395 0 0,3-1 2140 0 0</inkml:trace>
  <inkml:trace contextRef="#ctx0" brushRef="#br1" timeOffset="19001.386">8219 10465 11803 0 0,'0'0'2921'0'0,"0"0"-1955"0"0,0 0-543 0 0,0 0-134 0 0,0 0-215 0 0,0 0-41 0 0,0 0 58 0 0,0 0 95 0 0,0 0 44 0 0,0 0-5 0 0,0 0 20 0 0,0 0 27 0 0,0 0 51 0 0,0 26 504 0 0,2-18-771 0 0,78 222 686 0 0,-76-221-692 0 0,1 0-1 0 0,0-1 0 0 0,1 1 1 0 0,0-1-1 0 0,0-1 0 0 0,1 1 1 0 0,-1-1-1 0 0,2 0 0 0 0,-1-1 0 0 0,1 0 1 0 0,0 0-1 0 0,0-1 0 0 0,1 1 1 0 0,-1-2-1 0 0,1 1 0 0 0,0-2 1 0 0,1 1-1 0 0,-1-1 0 0 0,1 0 1 0 0,-1-1-1 0 0,1 0 0 0 0,0-1 0 0 0,2 1-49 0 0,-4 0 37 0 0,0-1-1 0 0,0 0 1 0 0,0 0-1 0 0,0 0 0 0 0,0-1 1 0 0,0 0-1 0 0,0-1 0 0 0,0 0 1 0 0,0 0-1 0 0,0 0 0 0 0,0-1 1 0 0,0-1-1 0 0,-1 1 0 0 0,1-1 1 0 0,-1 0-1 0 0,1-1 0 0 0,-1 0 1 0 0,0 0-1 0 0,-1 0 0 0 0,1-1 1 0 0,-1 0-1 0 0,0-1 1 0 0,0 1-1 0 0,0-1 0 0 0,-1 0 1 0 0,0 0-1 0 0,0-1 0 0 0,-1 0 1 0 0,1 0-1 0 0,-2 0 0 0 0,1 0 1 0 0,-1 0-1 0 0,0-1 0 0 0,0 1 1 0 0,1-9-37 0 0,-7 1-19 0 0,-1 0 1 0 0,0 0 0 0 0,-1 0 0 0 0,0 1-1 0 0,-1 0 1 0 0,-1 0 0 0 0,0 0-1 0 0,-1 1 1 0 0,-1 0 0 0 0,0 0-1 0 0,-1 1 1 0 0,0 0 0 0 0,0 1-1 0 0,-1 0 1 0 0,-1 1 0 0 0,0 0 0 0 0,-1 1-1 0 0,1 0 1 0 0,-2 1 0 0 0,1 0-1 0 0,-1 1 1 0 0,-10-3 18 0 0,70 12-2846 0 0,8 10-1987 0 0,-21-4-1448 0 0,-18-5-1469 0 0</inkml:trace>
  <inkml:trace contextRef="#ctx0" brushRef="#br1" timeOffset="19315.998">9082 10455 14939 0 0,'0'0'1422'0'0,"0"0"-331"0"0,0 0-499 0 0,0 0-323 0 0,0 0-73 0 0,0 0-42 0 0,0 0-58 0 0,0 0 4 0 0,0 0 42 0 0,0 0 73 0 0,0 0 71 0 0,0 0 40 0 0,0 0-27 0 0,5 20-34 0 0,31 156 339 0 0,9 110 39 0 0,-23-256-936 0 0,-22-30 45 0 0,9-36-13299 0 0,-5 28 5996 0 0</inkml:trace>
  <inkml:trace contextRef="#ctx0" brushRef="#br1" timeOffset="19939.225">9500 10576 17908 0 0,'0'0'-139'0'0,"0"0"-312"0"0,0 0-126 0 0,0 0 134 0 0,0 0 569 0 0,0 0 130 0 0,0 0 13 0 0,0 0 11 0 0,0 0 1 0 0,0 0-27 0 0,3 29-45 0 0,17 135 81 0 0,-18-153-220 0 0,0 0 11 0 0,0-1-1 0 0,0 1 1 0 0,1-1-1 0 0,1 0 0 0 0,-1 0 1 0 0,2 0-1 0 0,-1-1 1 0 0,1 1-1 0 0,1-1 1 0 0,0 0-1 0 0,0 0 0 0 0,0-1 1 0 0,8 7-81 0 0,-7-28 2146 0 0,-7-29-3148 0 0,-6 22 158 0 0,-1-1 1 0 0,0 1-1 0 0,-2 0 1 0 0,0 0-1 0 0,-1 1 1 0 0,-1 1-1 0 0,-1 0 0 0 0,0 0 1 0 0,-12-11 843 0 0,-55-94-1067 0 0,78 123 1157 0 0,0-1 0 0 0,-1 0 0 0 0,1 0 0 0 0,0 1 0 0 0,0-1 1 0 0,0 0-1 0 0,0 0 0 0 0,0 0 0 0 0,0 0 0 0 0,0 0 0 0 0,0 0 0 0 0,1-1 0 0 0,-1 1 1 0 0,0 0-1 0 0,1 0 0 0 0,-1-1 0 0 0,1 1 0 0 0,-1 0 0 0 0,1 0 0 0 0,-1-1 0 0 0,1 1 0 0 0,0-1 1 0 0,0 1-1 0 0,0 0 0 0 0,0-1 0 0 0,0 1 0 0 0,0-1 0 0 0,0 1 0 0 0,0 0 0 0 0,0-1 1 0 0,1 1-1 0 0,-1 0 0 0 0,0-1 0 0 0,1 1 0 0 0,0 0 0 0 0,-1-1 0 0 0,1 1 0 0 0,0 0 0 0 0,-1 0 1 0 0,1 0-1 0 0,0 0 0 0 0,0 0 0 0 0,0 0 0 0 0,0 0 0 0 0,0 0 0 0 0,0 0 0 0 0,0 0 1 0 0,0 0-1 0 0,1 1 0 0 0,-1-1 0 0 0,0 0 0 0 0,0 1 0 0 0,1-1 0 0 0,-1 1 0 0 0,0-1 0 0 0,1 1 1 0 0,-1 0-1 0 0,0 0 0 0 0,1-1 0 0 0,-1 1 0 0 0,0 0 0 0 0,1 0 0 0 0,-1 0 0 0 0,1 0 0 0 0,-1 1 1 0 0,0-1-1 0 0,1 0 0 0 0,0 1-90 0 0,80 18 763 0 0,40 38-524 0 0,-107-49-209 0 0,265 178-61 0 0,-276-184 42 0 0,-1-1 0 0 0,0 0 0 0 0,0 1 0 0 0,-1 0-1 0 0,1 0 1 0 0,0 0 0 0 0,0 0 0 0 0,-1 0 0 0 0,0 0 0 0 0,1 1-1 0 0,-1-1 1 0 0,0 1 0 0 0,0-1 0 0 0,0 1 0 0 0,0 0-1 0 0,-1 0 1 0 0,1 0 0 0 0,-1 0 0 0 0,0 0 0 0 0,0 0 0 0 0,0 0-1 0 0,0 1 1 0 0,0-1 0 0 0,-1 0 0 0 0,1 0 0 0 0,-1 1-1 0 0,0-1 1 0 0,0 0 0 0 0,0 1 0 0 0,0-1 0 0 0,-1 0 0 0 0,0 1-1 0 0,1-1 1 0 0,-1 0 0 0 0,0 0 0 0 0,-1 0 0 0 0,1 0-1 0 0,0 0 1 0 0,-1 0 0 0 0,0 0 0 0 0,0 0 0 0 0,1 0 0 0 0,-2-1-1 0 0,1 1 1 0 0,-1 1-11 0 0,-23 6 247 0 0,0-1 1 0 0,0-2-1 0 0,0 0 0 0 0,-1-2 1 0 0,0 0-1 0 0,0-2 0 0 0,-1-1 1 0 0,1-2-1 0 0,0 0 0 0 0,-25-4-247 0 0,-19 2 440 0 0,-230-8 880 0 0,366-8-3608 0 0,17 8-415 0 0,-27 6-1838 0 0,-37 3 1825 0 0,10-1-7213 0 0</inkml:trace>
  <inkml:trace contextRef="#ctx0" brushRef="#br1" timeOffset="20116.625">10218 10566 22829 0 0,'0'0'512'0'0,"0"0"-299"0"0,0 0-261 0 0,0 0-129 0 0,0 0 85 0 0,0 0 152 0 0,0 0 48 0 0,0 0 9 0 0,0 0 26 0 0,11 27 16 0 0,33 89-19 0 0,-36-95-96 0 0,-1 0-1 0 0,-1 1 1 0 0,0 0 0 0 0,-2 1-1 0 0,-1-1 1 0 0,0 1 0 0 0,-2-1-1 0 0,-1 15-43 0 0,-10 41-5714 0 0,3-52-5523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6:2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81 247 4729 0 0,'0'0'57'0'0,"0"0"-23"0"0,0 0 3 0 0,0 0 3 0 0,0 0 12 0 0,0 0 57 0 0,0 0 67 0 0,0 0 95 0 0,0 0 96 0 0,0 0 96 0 0,0 0 117 0 0,-4 0 101 0 0,-13 0 59 0 0,12 0-14 0 0,5 0-114 0 0,19 0 226 0 0,615-25-306 0 0,-225 16 1604 0 0,-388 4-2593 0 0,-36 15-7368 0 0,13-7 2927 0 0</inkml:trace>
  <inkml:trace contextRef="#ctx0" brushRef="#br0" timeOffset="537.54">381 13 8090 0 0,'0'0'-190'0'0,"0"0"57"0"0,0 0-230 0 0,0 0-264 0 0,0 0-29 0 0,0 0 147 0 0,0 0 277 0 0,0 0 258 0 0,0 0 88 0 0,0 0 74 0 0,0 0 67 0 0,0 0 70 0 0,0 0 144 0 0,-1-12 958 0 0,-45 30 106 0 0,-236 158-1365 0 0,231-139-26 0 0,92-27 897 0 0,31-1-408 0 0,-50-7-730 0 0,0 0 1 0 0,0 1 0 0 0,0 1-1 0 0,-1 1 1 0 0,0 1 0 0 0,0 1-1 0 0,0 1 1 0 0,-1 1 0 0 0,1 1 98 0 0,3 10-4564 0 0,-19-15-1684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7:2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14307 0 0,'0'0'1007'0'0,"0"0"80"0"0,0 0-76 0 0,0 0-243 0 0,0 0-121 0 0,0 0-151 0 0,0 0-77 0 0,0 0-54 0 0,0 0-90 0 0,0 0-91 0 0,0 0-82 0 0,0 0-38 0 0,0 0 35 0 0,3-4 58 0 0,10-2-57 0 0,0 0 0 0 0,0 1 0 0 0,0 0 0 0 0,1 1 0 0 0,0 0 0 0 0,0 2-1 0 0,0-1 1 0 0,0 2 0 0 0,0-1 0 0 0,0 2 0 0 0,0 0 0 0 0,11 2-100 0 0,16-3 74 0 0,685-2 199 0 0,-594 6 87 0 0,-136 0-674 0 0,-5 9-10909 0 0,7-6 994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7:2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370 157 5105 0 0,'0'0'424'0'0,"0"0"-41"0"0,0 0-94 0 0,0 0-230 0 0,0 0-180 0 0,0 0-83 0 0,0 0 22 0 0,0 0 108 0 0,0 0 183 0 0,0 0 124 0 0,0 0 73 0 0,-6 7 28 0 0,-61 98 165 0 0,3 2-1 0 0,6 3 1 0 0,4 3-1 0 0,-22 76-498 0 0,45-72 574 0 0,31-116 67 0 0,14-11 2669 0 0,8-19-3196 0 0,-18 23 114 0 0,32-50-303 0 0,-3-2 1 0 0,-2-1 0 0 0,-2-2-1 0 0,-4-1 1 0 0,-2-1-1 0 0,-3 0 1 0 0,-2-2 0 0 0,5-46 74 0 0,41-134 1727 0 0,-63 244-1726 0 0,-1 0 1 0 0,0 0 0 0 0,0 0-1 0 0,1 0 1 0 0,-1 0 0 0 0,0 1 0 0 0,1-1-1 0 0,-1 0 1 0 0,1 0 0 0 0,-1 1-1 0 0,1-1 1 0 0,-1 0 0 0 0,1 1-1 0 0,-1-1 1 0 0,1 0 0 0 0,0 1-1 0 0,-1-1 1 0 0,1 1 0 0 0,0-1-1 0 0,0 1 1 0 0,-1-1 0 0 0,1 1-1 0 0,0 0 1 0 0,0-1 0 0 0,0 1-1 0 0,0 0 1 0 0,0 0 0 0 0,-1 0-1 0 0,1-1 1 0 0,0 1 0 0 0,0 0-1 0 0,0 0 1 0 0,0 0 0 0 0,0 0-1 0 0,0 1 1 0 0,-1-1 0 0 0,1 0-1 0 0,0 0 1 0 0,0 0 0 0 0,0 1-1 0 0,0-1 1 0 0,-1 0 0 0 0,1 1-1 0 0,0-1 1 0 0,0 1 0 0 0,-1-1-1 0 0,1 1 1 0 0,0-1 0 0 0,-1 1-1 0 0,1 0 1 0 0,0-1 0 0 0,-1 1 0 0 0,1 0-1 0 0,-1-1 1 0 0,1 1 0 0 0,-1 0-1 0 0,1 0 1 0 0,-1 0 0 0 0,0-1-1 0 0,1 1 1 0 0,-1 0 0 0 0,0 0-1 0 0,0 0 1 0 0,0 0 0 0 0,1-1-1 0 0,-1 2-1 0 0,25 61 623 0 0,-8 15-173 0 0,-3 0-1 0 0,-3 1 1 0 0,0 75-450 0 0,-8-77 136 0 0,4 1 1 0 0,4-1 0 0 0,3-1-1 0 0,7 19-136 0 0,57 46 686 0 0,-102-179 2725 0 0,-18-25-4218 0 0,23 43 734 0 0,-1 1-1 0 0,-1 1 1 0 0,-1 0-1 0 0,0 2 1 0 0,-1 1-1 0 0,-1 0 1 0 0,0 2-1 0 0,-1 1 1 0 0,-1 1-1 0 0,0 1 1 0 0,0 1 0 0 0,0 2-1 0 0,-1 0 1 0 0,-1 2-1 0 0,1 1 1 0 0,-1 1-1 0 0,1 1 1 0 0,-1 2-1 0 0,-2 0 74 0 0,-14 27-2767 0 0,55 25-7306 0 0,-5-41 3737 0 0</inkml:trace>
  <inkml:trace contextRef="#ctx0" brushRef="#br0" timeOffset="529.006">850 637 13811 0 0,'0'0'-136'0'0,"0"0"-703"0"0,0 0-138 0 0,0 0 218 0 0,0 0 513 0 0,0 0 589 0 0,0 0 129 0 0,0 0-14 0 0,0 0 22 0 0,0 0 53 0 0,0 0 7 0 0,0 0-50 0 0,17 20-62 0 0,114 130 1340 0 0,-124-141-1661 0 0,0-1 0 0 0,1 0 0 0 0,0 0 0 0 0,0 0-1 0 0,1-1 1 0 0,0 0 0 0 0,1-1 0 0 0,-1 0 0 0 0,1-1 0 0 0,0 0-1 0 0,1 0 1 0 0,-1-1 0 0 0,1 0 0 0 0,0-1 0 0 0,0 0 0 0 0,0-1 0 0 0,0 0-1 0 0,0-1 1 0 0,1 0 0 0 0,-1-1 0 0 0,0 0 0 0 0,1 0 0 0 0,-1-2-1 0 0,0 1 1 0 0,0-1 0 0 0,0-1 0 0 0,0 0 0 0 0,0-1 0 0 0,-1 0-1 0 0,1 0 1 0 0,-1-1 0 0 0,0-1 0 0 0,0 1 0 0 0,-1-2 0 0 0,0 1 0 0 0,0-1-1 0 0,0-1 1 0 0,-1 1 0 0 0,0-2 0 0 0,-1 1 0 0 0,1-1 0 0 0,-2 0-1 0 0,5-8-106 0 0,-5-4-86 0 0,0 0 0 0 0,-2 0 0 0 0,-1 0 0 0 0,-1 0 0 0 0,0-1 0 0 0,-2 1-1 0 0,0-1 1 0 0,-2 1 0 0 0,0 0 0 0 0,-1-1 0 0 0,-1 1 0 0 0,-1 0-1 0 0,-1 1 1 0 0,-1 0 0 0 0,-1 0 0 0 0,-1 0 0 0 0,0 1 0 0 0,-2 0-1 0 0,0 0 1 0 0,-1 2 0 0 0,0-1 0 0 0,-2 2 0 0 0,0-1 0 0 0,-1 2-1 0 0,0 0 1 0 0,-1 1 0 0 0,-1 0 0 0 0,0 2 0 0 0,-1 0 0 0 0,-1 1 0 0 0,1 0-1 0 0,-2 2 1 0 0,-14-6 86 0 0,26 12 2 0 0,1 0-1 0 0,-1 1 0 0 0,0 0 1 0 0,1 0-1 0 0,-1 1 0 0 0,0 0 1 0 0,0 0-1 0 0,0 1 1 0 0,0 0-1 0 0,0 0 0 0 0,0 1 1 0 0,0 0-1 0 0,0 0 0 0 0,0 1 1 0 0,0 0-1 0 0,1 0 1 0 0,-1 1-1 0 0,1 0 0 0 0,-1 1 1 0 0,1-1-1 0 0,0 1 0 0 0,1 1 1 0 0,-1-1-1 0 0,1 1 0 0 0,-1 0 1 0 0,1 1-1 0 0,1-1 1 0 0,-1 1-1 0 0,1 0 0 0 0,0 1 1 0 0,1-1-1 0 0,-1 1 0 0 0,1 0 1 0 0,1 0-1 0 0,-1 1 1 0 0,0 2-2 0 0,-5 11 11 0 0,0 1 0 0 0,1-1 1 0 0,2 2-1 0 0,0-1 1 0 0,1 1-1 0 0,1-1 1 0 0,2 1-1 0 0,0 0 0 0 0,1 1 1 0 0,3 21-12 0 0,-1-33-201 0 0,1 0-1 0 0,0 0 1 0 0,0 0 0 0 0,2-1 0 0 0,-1 1-1 0 0,2-1 1 0 0,-1 0 0 0 0,2 0 0 0 0,-1 0-1 0 0,1-1 1 0 0,1 0 0 0 0,0 0 0 0 0,0-1-1 0 0,2 1 202 0 0,62 52-6931 0 0,-46-44-1601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7:2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19 4713 0 0,'0'0'47'0'0,"0"0"57"0"0,0 0-2 0 0,0 0-48 0 0,0 0-38 0 0,0 0-26 0 0,0 0 4 0 0,0 0 11 0 0,0 0-1 0 0,0 0-23 0 0,0 0-34 0 0,63 18 551 0 0,-39-15-56 0 0,0-1 1 0 0,1-1-1 0 0,-1-1 1 0 0,0-1-1 0 0,0-1 1 0 0,0-2-1 0 0,0 0 1 0 0,0-1-1 0 0,-1-2 1 0 0,0 0-1 0 0,11-5-442 0 0,-25 14-4561 0 0,-24 24 3648 0 0,12-20-434 0 0,0 0-2154 0 0</inkml:trace>
  <inkml:trace contextRef="#ctx0" brushRef="#br0" timeOffset="302.937">0 175 10330 0 0,'0'0'1558'0'0,"0"0"-1829"0"0,0 0-884 0 0,0 0-428 0 0,0 0 123 0 0,0 0 505 0 0,0 0 538 0 0,0 0 470 0 0,0 0 164 0 0,0 0 154 0 0,0 0 181 0 0,0 0 171 0 0,0 0 101 0 0,9 6 26 0 0,94 25 2234 0 0,42-37-2677 0 0,-145 6-647 0 0,0 0-259 0 0,0 0-416 0 0,0 0-533 0 0,0 0-411 0 0,0 0 1 0 0,0 0-278 0 0,0 0-2037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7:34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329 797 3945 0 0,'0'0'83'0'0,"0"0"-66"0"0,0 0-56 0 0,0 0 19 0 0,0 0 54 0 0,0 0 52 0 0,0 0 17 0 0,0 0-8 0 0,0 0-49 0 0,0 0-58 0 0,0 0-42 0 0,0 0-5 0 0,0 0 108 0 0,32 27 2644 0 0,62-31 1638 0 0,34-70-2529 0 0,-125 71-1865 0 0,0-1 1 0 0,0 1-1 0 0,0 0 0 0 0,-1-1 1 0 0,1 0-1 0 0,-1 0 0 0 0,0 0 0 0 0,0 0 1 0 0,0 0-1 0 0,0 0 0 0 0,-1 0 1 0 0,0 0-1 0 0,0-1 0 0 0,0 1 1 0 0,0-1-1 0 0,-1 1 0 0 0,0 0 0 0 0,0-1 1 0 0,0 1-1 0 0,0-1 0 0 0,0 1 1 0 0,-1-1-1 0 0,0 1 0 0 0,0 0 0 0 0,0-1 1 0 0,-1 1-1 0 0,0 0 0 0 0,1 0 1 0 0,-1 0-1 0 0,-1 0 0 0 0,1 0 0 0 0,0 0 1 0 0,-1 1-1 0 0,0-1 0 0 0,0 1 1 0 0,0 0-1 0 0,0 0 0 0 0,-1 0 1 0 0,1 0-1 0 0,-1 1 0 0 0,1-1 0 0 0,-1 1 1 0 0,0 0-1 0 0,0 0 0 0 0,0 0 1 0 0,-1 0-1 0 0,0 0 63 0 0,-9-5-36 0 0,0 1 0 0 0,0 0 1 0 0,0 1-1 0 0,-1 0 0 0 0,0 1 1 0 0,0 1-1 0 0,0 1 0 0 0,0 0 1 0 0,0 0-1 0 0,-1 2 0 0 0,1 0 0 0 0,0 0 1 0 0,-11 3 35 0 0,23-2 20 0 0,0 0 0 0 0,0 0 0 0 0,0 0-1 0 0,0 0 1 0 0,0 1 0 0 0,1-1 0 0 0,-1 1 0 0 0,0 0 0 0 0,1 0 0 0 0,-1 0 0 0 0,1 0 0 0 0,-1 0 0 0 0,1 1 0 0 0,0-1 0 0 0,0 1 0 0 0,0-1 0 0 0,1 1 0 0 0,-1 0 0 0 0,0 0 0 0 0,1-1-1 0 0,0 1 1 0 0,0 0 0 0 0,0 1 0 0 0,0-1 0 0 0,0 0 0 0 0,0 0 0 0 0,1 0 0 0 0,0 0 0 0 0,0 1 0 0 0,0-1 0 0 0,0 0 0 0 0,0 0 0 0 0,0 0 0 0 0,1 1 0 0 0,0-1 0 0 0,-1 0-1 0 0,1 0 1 0 0,0 0 0 0 0,2 2-20 0 0,53 117 1250 0 0,206 222-718 0 0,-259-342-479 0 0,-1-1 1 0 0,0 0 0 0 0,0 0-1 0 0,0 1 1 0 0,0-1-1 0 0,0 1 1 0 0,-1 0-1 0 0,1-1 1 0 0,0 1-1 0 0,-1 0 1 0 0,1 0-1 0 0,-1 0 1 0 0,0 0-1 0 0,0 0 1 0 0,0 1-1 0 0,0-1 1 0 0,0 0 0 0 0,0 0-1 0 0,0 1 1 0 0,-1-1-1 0 0,1 0 1 0 0,-1 1-1 0 0,0-1 1 0 0,1 1-1 0 0,-1-1 1 0 0,0 1-1 0 0,-1-1 1 0 0,1 0-1 0 0,0 1 1 0 0,-1-1-1 0 0,1 1 1 0 0,-1-1-1 0 0,0 0 1 0 0,0 1 0 0 0,0-1-1 0 0,0 0 1 0 0,0 0-1 0 0,0 0 1 0 0,0 0-1 0 0,-1 0 1 0 0,1 0-1 0 0,-1 0 1 0 0,0 0-1 0 0,1-1 1 0 0,-1 1-1 0 0,0 0 1 0 0,0-1-1 0 0,0 0 1 0 0,0 1 0 0 0,-2-1-54 0 0,-41 11 216 0 0,-2-3 0 0 0,1-2 0 0 0,-1-1 0 0 0,0-3 0 0 0,0-2 0 0 0,0-2 0 0 0,-1-2 0 0 0,2-2 0 0 0,-28-7-216 0 0,-3-10 853 0 0,75 22-853 0 0,1-1-1 0 0,0 1 0 0 0,0-1 0 0 0,-1 0 0 0 0,1 1 0 0 0,0-1 0 0 0,0 0 0 0 0,0 0 0 0 0,0 1 0 0 0,0-1 0 0 0,0 0 0 0 0,0 0 0 0 0,0 0 1 0 0,1 0-1 0 0,-1 0 0 0 0,0 0 0 0 0,1-1 0 0 0,-1 1 0 0 0,0 0 0 0 0,1 0 0 0 0,-1 0 0 0 0,1-1 0 0 0,0 1 0 0 0,-1 0 0 0 0,1-1 0 0 0,0 1 1 0 0,0 0-1 0 0,0 0 0 0 0,0-1 0 0 0,0 1 0 0 0,0 0 0 0 0,0-1 0 0 0,1 1 0 0 0,-1 0 0 0 0,0-1 0 0 0,1 1 0 0 0,-1 0 0 0 0,1 0 1 0 0,-1 0-1 0 0,1-1 0 0 0,-1 1 0 0 0,1 0 0 0 0,0 0 0 0 0,0 0 0 0 0,0 0 0 0 0,-1 0 0 0 0,1 0 0 0 0,0 0 0 0 0,0 0 0 0 0,0 1 0 0 0,0-1 1 0 0,1 0-1 0 0,-1 0 0 0 0,0 1 0 0 0,1-1 1 0 0,20-16-101 0 0,0 2-1 0 0,2 0 1 0 0,-1 2 0 0 0,2 0 0 0 0,0 2 0 0 0,0 0-1 0 0,1 2 1 0 0,0 1 0 0 0,14-2 101 0 0,21-5-3093 0 0,-2 2-3469 0 0,-44 9 4138 0 0,-9 3-2258 0 0</inkml:trace>
  <inkml:trace contextRef="#ctx0" brushRef="#br0" timeOffset="851.757">933 40 9450 0 0,'0'0'1188'0'0,"0"0"-990"0"0,0 0-342 0 0,0 0-232 0 0,0 0-337 0 0,0 0-296 0 0,0 0-234 0 0,0 0 36 0 0,0 0 344 0 0,0 0 492 0 0,0 0 450 0 0,0 0 306 0 0,0 0 142 0 0,-2 6 37 0 0,-20 183 2666 0 0,20-177-3100 0 0,1-1-1 0 0,0 1 0 0 0,0 0 1 0 0,2 0-1 0 0,-1 0 1 0 0,1 0-1 0 0,1-1 0 0 0,0 1 1 0 0,1 0-1 0 0,0-1 0 0 0,2 4-129 0 0,8-13 5474 0 0,19-40-4254 0 0,-14 5-1339 0 0,-1-1 0 0 0,-2 0 1 0 0,-2-1-1 0 0,0-1 0 0 0,-3 0 1 0 0,-1-1-1 0 0,0-14 119 0 0,-8 50-98 0 0,14-45 146 0 0,-7 52-2727 0 0,30 103 4038 0 0,19 60-149 0 0,-27-55-8100 0 0,-26-98-2561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7:3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82 513 3441 0 0,'0'0'-18'0'0,"0"0"-4"0"0,0 0 4 0 0,0 0 32 0 0,0 0 26 0 0,0 0 21 0 0,0 0 8 0 0,0 0 7 0 0,0 0 46 0 0,0 0 35 0 0,0 0 45 0 0,43-3 4564 0 0,-28-13-4617 0 0,-1 0 0 0 0,-1-1 0 0 0,-1-1 0 0 0,0 0 0 0 0,-1-1 0 0 0,-1 0 0 0 0,-1-1 0 0 0,-1 0 0 0 0,0 0 0 0 0,-2-1 0 0 0,3-13-149 0 0,-6 21 197 0 0,0 1-1 0 0,-1-1 1 0 0,-1 0 0 0 0,0 0-1 0 0,0 0 1 0 0,-2 0 0 0 0,1 0 0 0 0,-2 0-1 0 0,1 0 1 0 0,-2 0 0 0 0,0 0-1 0 0,0 1 1 0 0,-1 0 0 0 0,-1-2-197 0 0,5 29-3217 0 0,-7 23 3092 0 0,1-1 388 0 0,25 473-102 0 0,-19-422-154 0 0,-5-84-64 0 0,0 0 0 0 0,-1 0 0 0 0,0 0 0 0 0,0-1 0 0 0,0 0 0 0 0,0 0 0 0 0,0-1 0 0 0,-1 1 0 0 0,1-1 0 0 0,-1-1 0 0 0,1 1 0 0 0,-1-1 0 0 0,0-1 0 0 0,0 1 0 0 0,1-1 0 0 0,-1 0 0 0 0,-2-1 57 0 0,-122 3 606 0 0,130-2-291 0 0,1 0 82 0 0,0 0-2 0 0,0 0-87 0 0,43 2 423 0 0,181-39 1420 0 0,-211 36-1756 0 0,-1 0-1627 0 0,-9 0-8363 0 0,-3 1 5721 0 0</inkml:trace>
  <inkml:trace contextRef="#ctx0" brushRef="#br0" timeOffset="1193.735">684 459 6385 0 0,'0'0'969'0'0,"0"0"-157"0"0,0 0-203 0 0,0 0-301 0 0,0 0-226 0 0,0 0-97 0 0,0 0-9 0 0,0 0 87 0 0,0 0 73 0 0,0 0 53 0 0,0 0 10 0 0,0 0 3 0 0,0 0 53 0 0,16-5 2267 0 0,-7 8-2361 0 0,0 0 1 0 0,1-1-1 0 0,-1-1 1 0 0,1 1-1 0 0,-1-1 1 0 0,1-1-1 0 0,0 0 0 0 0,-1 0 1 0 0,1-1-1 0 0,-1 0 1 0 0,1-1-1 0 0,-1 0 0 0 0,0 0 1 0 0,1-1-1 0 0,-1 0 1 0 0,0-1-1 0 0,-1 0 0 0 0,1-1 1 0 0,-1 1-1 0 0,0-1 1 0 0,0-1-1 0 0,0 0 0 0 0,-1 0 1 0 0,1 0-1 0 0,-2-1 1 0 0,1 0-1 0 0,-1-1 1 0 0,0 1-1 0 0,0-1 0 0 0,-1 0 1 0 0,0 0-1 0 0,3-8-161 0 0,-4 8-65 0 0,0 1-1 0 0,-1-1 1 0 0,1 0-1 0 0,-1-1 1 0 0,-1 1-1 0 0,0 0 1 0 0,0-1-1 0 0,0 1 1 0 0,-1-1-1 0 0,-1 0 1 0 0,1 1-1 0 0,-1-1 1 0 0,-1 0-1 0 0,0 0 1 0 0,0 1-1 0 0,0-1 1 0 0,-1 1-1 0 0,-1-1 1 0 0,1 1-1 0 0,-1 0 1 0 0,-1 0-1 0 0,0 0 1 0 0,0 0-1 0 0,0 1 1 0 0,-1 0-1 0 0,0 0 1 0 0,0 0-1 0 0,-1 0 1 0 0,0 1-1 0 0,0 0 1 0 0,0 0-1 0 0,-1 0 1 0 0,0 1-1 0 0,0 0 1 0 0,-1 1-1 0 0,1-1 1 0 0,-1 1-1 0 0,0 1 1 0 0,0-1-1 0 0,0 2 1 0 0,0-1-1 0 0,-1 1 1 0 0,1 0-1 0 0,-1 1 1 0 0,-3-1 65 0 0,9 4-38 0 0,0-1 1 0 0,0 1 0 0 0,1-1-1 0 0,-1 1 1 0 0,0 0-1 0 0,1 0 1 0 0,0 1-1 0 0,-1-1 1 0 0,1 0-1 0 0,0 1 1 0 0,0-1-1 0 0,0 1 1 0 0,1 0 0 0 0,-1 0-1 0 0,0 0 1 0 0,1 0-1 0 0,0 0 1 0 0,0 0-1 0 0,0 0 1 0 0,0 0-1 0 0,0 0 1 0 0,1 0 0 0 0,-1 0-1 0 0,1 1 1 0 0,0-1-1 0 0,0 0 1 0 0,0 0-1 0 0,1 1 1 0 0,-1-1-1 0 0,1 0 1 0 0,-1 0 0 0 0,2 3 37 0 0,-2 4 70 0 0,0-10-5 0 0,-15 31 1782 0 0,12-24-1844 0 0,-1 0 1 0 0,1 0-1 0 0,1 0 0 0 0,-1 1 1 0 0,1 0-1 0 0,1-1 1 0 0,-1 1-1 0 0,1 0 0 0 0,1 0 1 0 0,0-1-1 0 0,0 1 0 0 0,0 0 1 0 0,1 0-1 0 0,0 0 0 0 0,0-1 1 0 0,1 1-1 0 0,0 0 0 0 0,0-1 1 0 0,1 0-1 0 0,0 1 0 0 0,1-1 1 0 0,-1 0-1 0 0,1 0 1 0 0,1-1-1 0 0,-1 1 0 0 0,1-1 1 0 0,0 0-1 0 0,0-1 0 0 0,1 1 1 0 0,0-1-1 0 0,3 3-3 0 0,276 157 76 0 0,-281-160-68 0 0,-1-1 1 0 0,0 1-1 0 0,0-1 0 0 0,0 1 1 0 0,-1 0-1 0 0,1 0 0 0 0,-1 0 0 0 0,0 0 1 0 0,-1 1-1 0 0,1-1 0 0 0,-1 1 1 0 0,0-1-1 0 0,-1 1 0 0 0,1-1 1 0 0,-1 1-1 0 0,0-1 0 0 0,0 1 1 0 0,-1-1-1 0 0,0 1 0 0 0,0-1 0 0 0,0 1 1 0 0,0-1-1 0 0,-1 0 0 0 0,0 0 1 0 0,0 0-1 0 0,-1 0 0 0 0,1 0 1 0 0,-1 0-1 0 0,0 0 0 0 0,0-1 0 0 0,-1 1 1 0 0,1-1-1 0 0,-1 0 0 0 0,0 0 1 0 0,0-1-1 0 0,0 1 0 0 0,-1-1 1 0 0,1 0-1 0 0,-1 0 0 0 0,0 0 1 0 0,0 0-1 0 0,0-1 0 0 0,0 0 0 0 0,-5 1-8 0 0,-5 5 81 0 0,-1-1-1 0 0,0-1 0 0 0,0-1 0 0 0,0 0 0 0 0,-1-1 0 0 0,1 0 0 0 0,-1-2 0 0 0,0 0 0 0 0,0-1 1 0 0,0 0-1 0 0,0-2 0 0 0,0 0 0 0 0,0-1 0 0 0,0 0 0 0 0,1-1 0 0 0,-1-1 0 0 0,1-1 0 0 0,0-1 1 0 0,0 0-1 0 0,0 0 0 0 0,1-2 0 0 0,0 0 0 0 0,0-1 0 0 0,1 0 0 0 0,0-1 0 0 0,1-1 0 0 0,0 0 1 0 0,1-1-1 0 0,-4-5-80 0 0,13 13-15 0 0,1 0 1 0 0,-1 0 0 0 0,1 0-1 0 0,0-1 1 0 0,1 1-1 0 0,-1 0 1 0 0,1-1 0 0 0,-1 0-1 0 0,1 1 1 0 0,1-1 0 0 0,-1 0-1 0 0,1 1 1 0 0,-1-1 0 0 0,2 0-1 0 0,-1 0 1 0 0,0 1 0 0 0,1-1-1 0 0,0 0 1 0 0,0 1-1 0 0,0-1 1 0 0,1 0 0 0 0,-1 1-1 0 0,1 0 1 0 0,0-1 0 0 0,0 1-1 0 0,1 0 1 0 0,-1 0 0 0 0,1 0-1 0 0,0 0 1 0 0,0 1 0 0 0,0-1-1 0 0,1 1 1 0 0,-1 0-1 0 0,1 0 1 0 0,0 0 0 0 0,0 0-1 0 0,0 1 1 0 0,0-1 0 0 0,3 0 14 0 0,11-8-350 0 0,1 2 1 0 0,-1 0-1 0 0,1 1 1 0 0,1 1 0 0 0,0 0-1 0 0,0 2 1 0 0,0 0-1 0 0,13 0 350 0 0,66 2-8806 0 0,-79 3 2405 0 0</inkml:trace>
  <inkml:trace contextRef="#ctx0" brushRef="#br0" timeOffset="1996.331">1633 27 12867 0 0,'0'0'480'0'0,"0"0"-15"0"0,0 0-101 0 0,0 0-209 0 0,0 0-156 0 0,0 0-106 0 0,0 0-74 0 0,0 0-63 0 0,0 0-88 0 0,0 0-146 0 0,0 0-169 0 0,0 0-106 0 0,0 0 62 0 0,1-6 252 0 0,5-15 383 0 0,-1 35 405 0 0,1 54 468 0 0,-4-46-848 0 0,15 793 869 0 0,21-494-684 0 0,-54-351 5980 0 0,-59-57-7422 0 0,69 81 1614 0 0,-235-224-1325 0 0,257 224-4354 0 0,39 5 5512 0 0,-52 1-359 0 0,174-21-3474 0 0,-132 13 29 0 0,-33 6-344 0 0</inkml:trace>
  <inkml:trace contextRef="#ctx0" brushRef="#br0" timeOffset="2427.747">1771 182 3353 0 0,'0'0'120'0'0,"0"0"-26"0"0,0 0 49 0 0,0 0 197 0 0,0 0 399 0 0,0 0 444 0 0,0 0 376 0 0,0 0 163 0 0,0 0-193 0 0,0 0-431 0 0,0 0-526 0 0,0 0-509 0 0,0 0-410 0 0,6-9-185 0 0,20-28 108 0 0,-4 85 1272 0 0,-7 372 1144 0 0,-10-398-1965 0 0,-6-22-68 0 0,1-1 0 0 0,0 1 0 0 0,-1 0 1 0 0,1 0-1 0 0,-1-1 0 0 0,1 1 0 0 0,-1 0 0 0 0,1 0 1 0 0,-1 0-1 0 0,1-1 0 0 0,-1 1 0 0 0,1 0 0 0 0,-1 0 1 0 0,1 0-1 0 0,-1 0 0 0 0,1 0 0 0 0,-1 0 1 0 0,1 0-1 0 0,-1 0 0 0 0,1 0 0 0 0,-1 1 0 0 0,1-1 1 0 0,-1 0-1 0 0,1 0 0 0 0,-1 0 0 0 0,1 1 1 0 0,-1-1-1 0 0,1 0 0 0 0,0 0 0 0 0,-1 1 0 0 0,1-1 1 0 0,-1 0-1 0 0,1 1 0 0 0,0-1 0 0 0,-1 0 0 0 0,1 1 1 0 0,0-1-1 0 0,-1 1 0 0 0,1-1 0 0 0,0 1 1 0 0,0-1-1 0 0,-1 0 0 0 0,1 1 0 0 0,0-1 0 0 0,0 1 1 0 0,0-1-1 0 0,0 1 0 0 0,0-1 0 0 0,0 1 1 0 0,0-1-1 0 0,0 1 0 0 0,0-1 0 0 0,0 1 41 0 0,-67-56-8812 0 0,62 47 5707 0 0</inkml:trace>
  <inkml:trace contextRef="#ctx0" brushRef="#br0" timeOffset="2705.27">1742 342 5073 0 0,'0'0'1586'0'0,"0"0"302"0"0,0 0 66 0 0,0 0-220 0 0,0 0-285 0 0,0 0-268 0 0,0 0-217 0 0,0 0-188 0 0,0 0-183 0 0,0 0-175 0 0,0 0-158 0 0,26-6-103 0 0,82-14-62 0 0,-2 32-56 0 0,-86-3-273 0 0,24 12-3344 0 0,-17-3-4161 0 0,-19-11 1123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52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25835 3180 14115 0 0,'0'0'2562'0'0,"0"0"-2005"0"0,0 0-493 0 0,0 0-86 0 0,0 0-113 0 0,0 0-20 0 0,0 0 11 0 0,0 0 84 0 0,0 0 162 0 0,0 0 220 0 0,0 0 194 0 0,0 0 103 0 0,0 0 44 0 0,14 28-35 0 0,42 91-77 0 0,-55-115-524 0 0,0-1 0 0 0,0 1 0 0 0,0 0-1 0 0,0 0 1 0 0,-1 0 0 0 0,0-1 0 0 0,0 1 0 0 0,0 0 0 0 0,0 0 0 0 0,-1 0 0 0 0,1 0-1 0 0,-1-1 1 0 0,0 1 0 0 0,0 0 0 0 0,-1-1 0 0 0,1 1 0 0 0,-1-1 0 0 0,1 1 0 0 0,-1-1-1 0 0,0 0 1 0 0,0 1 0 0 0,-1-1 0 0 0,1 0 0 0 0,-1 0-27 0 0,-9 14 126 0 0,-221 463 754 0 0,199-388-951 0 0,34-92 27 0 0,0 0 11 0 0,0 0 8 0 0,0 0-14 0 0,12-28-1719 0 0,88-198-9181 0 0,-38-16 5302 0 0,18-55 6415 0 0,-37 189 2613 0 0,34-45 5997 0 0,-76 151-9349 0 0,0 1-1 0 0,0-1 1 0 0,0 1-1 0 0,0-1 1 0 0,0 1-1 0 0,1 0 1 0 0,-1-1 0 0 0,0 1-1 0 0,1 0 1 0 0,-1 0-1 0 0,0 0 1 0 0,1 0-1 0 0,0 0 1 0 0,-1 0 0 0 0,1 1-1 0 0,-1-1 1 0 0,1 0-1 0 0,0 1 1 0 0,-1-1-1 0 0,1 1 1 0 0,0 0 0 0 0,0 0-1 0 0,-1-1 1 0 0,1 1-1 0 0,0 0 1 0 0,0 0-1 0 0,-1 1 1 0 0,1-1 0 0 0,0 0-1 0 0,0 1 1 0 0,-1-1-1 0 0,1 1 1 0 0,0-1-1 0 0,-1 1 1 0 0,1 0 0 0 0,0 0-1 0 0,-1-1 1 0 0,1 1-1 0 0,-1 0 1 0 0,0 1-1 0 0,1-1 1 0 0,-1 0 0 0 0,0 0-1 0 0,0 0 1 0 0,1 1-1 0 0,-1-1 1 0 0,0 1-1 0 0,0-1 1 0 0,-1 1 0 0 0,1-1-1 0 0,0 1 1 0 0,0 0-1 0 0,0 1-38 0 0,6 4 78 0 0,85 98 428 0 0,-4 5 1 0 0,-5 2-1 0 0,-5 5 1 0 0,34 73-507 0 0,-6-15 118 0 0,-73-125-106 0 0,59 126-49 0 0,-91-172 51 0 0,-1-1 1 0 0,1 1-1 0 0,-1 0 1 0 0,1-1-1 0 0,-1 1 0 0 0,0 0 1 0 0,-1-1-1 0 0,1 1 1 0 0,-1-1-1 0 0,1 1 1 0 0,-1-1-1 0 0,0 1 1 0 0,0-1-1 0 0,-1 1 0 0 0,1-1 1 0 0,-1 0-1 0 0,1 1 1 0 0,-1-1-1 0 0,0 0 1 0 0,0 0-1 0 0,-1-1 1 0 0,1 1-1 0 0,-1 0 0 0 0,1-1 1 0 0,-1 1-1 0 0,0-1 1 0 0,0 0-1 0 0,0 0 1 0 0,0 0-1 0 0,0 0 1 0 0,0-1-1 0 0,-1 1 0 0 0,1-1 1 0 0,-2 1-15 0 0,-128 30 754 0 0,127-32-768 0 0,-79 10-25 0 0,0-4 0 0 0,-1-4 0 0 0,0-4 1 0 0,1-4-1 0 0,-1-3 0 0 0,2-4 0 0 0,0-3 0 0 0,0-5 1 0 0,2-3-1 0 0,1-3 0 0 0,-1-5 39 0 0,79 31-497 0 0,-30-14-57 0 0,23 6-6111 0 0,12 8 2121 0 0,4 2 2589 0 0,-5-1 588 0 0,6 0-4941 0 0</inkml:trace>
  <inkml:trace contextRef="#ctx0" brushRef="#br0" timeOffset="536.026">27576 3207 14059 0 0,'0'0'160'0'0,"0"0"-151"0"0,0 0-313 0 0,0 0-372 0 0,0 0-220 0 0,0 0-51 0 0,0 0 160 0 0,0 0 322 0 0,0 0 259 0 0,0 0 257 0 0,0 0 273 0 0,0 0 175 0 0,0 0 146 0 0,-3 4 98 0 0,-5 12-302 0 0,0-1 1 0 0,2 1-1 0 0,0 1 0 0 0,1-1 0 0 0,0 1 0 0 0,1 0 0 0 0,1 0 0 0 0,1 0 0 0 0,0 0 1 0 0,2 1-1 0 0,0 9-441 0 0,-5 39 532 0 0,-78 482 2842 0 0,81-544-3321 0 0,0 1-1 0 0,1-1 1 0 0,0 1-1 0 0,0-1 1 0 0,0 1-1 0 0,0 0 1 0 0,1 0-1 0 0,0-1 1 0 0,0 1-1 0 0,0 0 1 0 0,1 0-1 0 0,-1-1 1 0 0,1 1-1 0 0,0-1 0 0 0,0 1 1 0 0,1 0-1 0 0,0-1 1 0 0,-1 0-1 0 0,1 1 1 0 0,1-1-1 0 0,-1 0 1 0 0,1 0-1 0 0,-1 0 1 0 0,1-1-1 0 0,0 1 1 0 0,1 0-1 0 0,-1-1 1 0 0,1 0-1 0 0,-1 0 0 0 0,1 0 1 0 0,0 0-1 0 0,0-1 1 0 0,0 0-1 0 0,0 1 1 0 0,1-1-1 0 0,-1-1 1 0 0,0 1-1 0 0,1-1-52 0 0,291 7 1019 0 0,771-16 321 0 0,-1044 7-1412 0 0,-1 0 0 0 0,1 2 0 0 0,-1 1-1 0 0,1 1 1 0 0,-1 1 0 0 0,0 1-1 0 0,0 1 1 0 0,0 1 0 0 0,-1 0 0 0 0,3 3 72 0 0,-6 34-4035 0 0,-37-17-4220 0 0,9-17-2470 0 0</inkml:trace>
  <inkml:trace contextRef="#ctx0" brushRef="#br0" timeOffset="1548.256">3363 6065 15259 0 0,'0'0'151'0'0,"0"0"104"0"0,0 0-83 0 0,0 0-187 0 0,0 0-98 0 0,0 0-35 0 0,0 0 34 0 0,0 0 92 0 0,28 1 50 0 0,93 4 42 0 0,182 60 983 0 0,-30-29 178 0 0,2-12 0 0 0,174-11-1231 0 0,-376-11 31 0 0,1941-45 1011 0 0,-851 2-453 0 0,1050 76 953 0 0,-1989-25-1424 0 0,1195 23 338 0 0,-960-68-1863 0 0,-460 33-10069 0 0,-3 2 1759 0 0</inkml:trace>
  <inkml:trace contextRef="#ctx0" brushRef="#br0" timeOffset="2240.071">18967 5779 17420 0 0,'0'0'-99'0'0,"0"0"44"0"0,0 0-47 0 0,0 0-109 0 0,0 0-13 0 0,33-4 93 0 0,3-2 109 0 0,-14 2 19 0 0,-1 1 0 0 0,0 0 0 0 0,1 2 0 0 0,-1 1 0 0 0,1 0 0 0 0,0 2 0 0 0,-1 1 0 0 0,6 1 3 0 0,637 79 985 0 0,3-30 1 0 0,433-28-986 0 0,666-18 1455 0 0,1053 24 648 0 0,-424 101-1296 0 0,-1274-96-866 0 0,-925-59-2428 0 0,-183 16 336 0 0,-7 1-2871 0 0,-2 1-5202 0 0</inkml:trace>
  <inkml:trace contextRef="#ctx0" brushRef="#br0" timeOffset="41249.748">3741 1038 3721 0 0,'0'0'160'0'0,"0"0"-96"0"0,0 0-25 0 0,0 0-6 0 0,0 0 2 0 0,0 0 13 0 0,0 0 20 0 0,0 0 44 0 0,0 0 89 0 0,0 0 138 0 0,0 0 165 0 0,-5-3 189 0 0,-58-14 3952 0 0,63 17-4322 0 0,0 0 176 0 0,0 0 149 0 0,0 0 97 0 0,0 0 29 0 0,-33-38 3116 0 0,-20-33-3154 0 0,2-2 0 0 0,4-3 0 0 0,2-1 1 0 0,-7-27-737 0 0,10 20 300 0 0,-3 3 1 0 0,-4 1-1 0 0,-50-61-300 0 0,68 92 583 0 0,31 49-598 0 0,-1 5-4631 0 0,9 24 956 0 0,2-7-2846 0 0,-6-16-547 0 0</inkml:trace>
  <inkml:trace contextRef="#ctx0" brushRef="#br0" timeOffset="44486.27">2946 132 4257 0 0,'0'0'267'0'0,"0"0"119"0"0,0 0 72 0 0,0 0-42 0 0,0 0-111 0 0,0 0-170 0 0,0 0-139 0 0,0 0-39 0 0,0 0 30 0 0,0 0 26 0 0,-5-3 849 0 0,-25 179 1196 0 0,28-129-1746 0 0,1-101 6482 0 0,-3-35-5512 0 0,-4-119-2178 0 0,57 207-340 0 0,127 55 1581 0 0,-38-44 26 0 0,-158 54-2197 0 0,12-32-3614 0 0,6-22-3363 0 0</inkml:trace>
  <inkml:trace contextRef="#ctx0" brushRef="#br0" timeOffset="-8383.747">4033 3552 11787 0 0,'0'0'-455'0'0,"0"0"137"0"0,0 0 318 0 0,0 0 191 0 0,-5 27 74 0 0,-28 214 496 0 0,-14 536 1191 0 0,25-616-1226 0 0,1-153 2506 0 0,-5-52-4264 0 0,18 6 179 0 0,2-1 0 0 0,1 1 0 0 0,2-1 0 0 0,1 0 0 0 0,3 1 0 0 0,0-1 0 0 0,3 0 0 0 0,5-17 853 0 0,-3-5-770 0 0,18-216-44 0 0,-3 1 5524 0 0,-14 170-1229 0 0,-7 106-3456 0 0,0-1 1 0 0,-1 0 0 0 0,1 0 0 0 0,0 0 0 0 0,0 0 0 0 0,0 0 0 0 0,0 0-1 0 0,0 0 1 0 0,0 0 0 0 0,0 1 0 0 0,0-1 0 0 0,0 0 0 0 0,0 0-1 0 0,0 0 1 0 0,1 0 0 0 0,-1 0 0 0 0,0 0 0 0 0,1 1 0 0 0,-1-1 0 0 0,1 0-1 0 0,-1 0 1 0 0,1 0 0 0 0,-1 1 0 0 0,1-1 0 0 0,-1 0 0 0 0,1 1-1 0 0,0-1 1 0 0,-1 0 0 0 0,1 1 0 0 0,0-1 0 0 0,-1 1 0 0 0,1-1 0 0 0,0 1-1 0 0,0 0 1 0 0,0-1 0 0 0,-1 1 0 0 0,1 0 0 0 0,0-1 0 0 0,0 1-1 0 0,0 0 1 0 0,0 0 0 0 0,0 0 0 0 0,0 0 0 0 0,0 0 0 0 0,0 0 0 0 0,-1 0-1 0 0,1 0 1 0 0,0 0 0 0 0,0 0 0 0 0,0 0 0 0 0,0 1 0 0 0,0-1-1 0 0,0 0 1 0 0,-1 1 0 0 0,1-1 0 0 0,0 1 0 0 0,0-1 0 0 0,0 0 0 0 0,-1 1-1 0 0,1 0 1 0 0,0-1 0 0 0,-1 1 0 0 0,1-1 0 0 0,0 1 0 0 0,-1 0 0 0 0,1 0-1 0 0,-1-1 1 0 0,1 2-26 0 0,49 55 979 0 0,-47-52-821 0 0,215 354 1115 0 0,-101-150-1067 0 0,-85-153-184 0 0,3-2 0 0 0,2-1 1 0 0,2-2-1 0 0,3-2 1 0 0,12 10-23 0 0,-44-48 35 0 0,0-1 0 0 0,1-1 0 0 0,0 0 1 0 0,0 0-1 0 0,1-1 0 0 0,0-1 0 0 0,0 0 1 0 0,1 0-1 0 0,0-2 0 0 0,0 1 0 0 0,0-2 1 0 0,1 1-1 0 0,0-2 0 0 0,0 0 0 0 0,0-1 0 0 0,0 0 1 0 0,0-1-1 0 0,0 0 0 0 0,0-1 0 0 0,0-1 1 0 0,0-1-1 0 0,0 0 0 0 0,0 0 0 0 0,0-1 1 0 0,0-1-1 0 0,12-5-35 0 0,-9 1 76 0 0,-1-1 0 0 0,1 0 0 0 0,-1-1-1 0 0,-1-1 1 0 0,0 0 0 0 0,0-1 0 0 0,-1-1 0 0 0,-1 0 0 0 0,0-1 0 0 0,-1-1 0 0 0,0 0 0 0 0,-1 0 0 0 0,-1-1 0 0 0,-1 0-1 0 0,0-1 1 0 0,-1 0 0 0 0,-1 0 0 0 0,0-1 0 0 0,-1 0 0 0 0,-1 0 0 0 0,-1-1 0 0 0,-1 1 0 0 0,0-1 0 0 0,-1 0 0 0 0,-2 1 0 0 0,0-6-76 0 0,0-9 28 0 0,-1-1 0 0 0,-2 0 0 0 0,-2 1 0 0 0,-1 0 0 0 0,-1 0 0 0 0,-2 0 0 0 0,-1 1 0 0 0,-1 0 0 0 0,-2 1 0 0 0,-2 1 0 0 0,0 0 0 0 0,-2 1 0 0 0,-1 0 1 0 0,-2 2-1 0 0,0 0 0 0 0,-2 1 0 0 0,-1 1 0 0 0,-1 1 0 0 0,-1 2 0 0 0,-22-16-28 0 0,26 23-114 0 0,0 2-1 0 0,-1 1 1 0 0,-1 1 0 0 0,0 0 0 0 0,0 2-1 0 0,-1 1 1 0 0,0 1 0 0 0,-1 1-1 0 0,0 0 1 0 0,-14 1 114 0 0,156 62-16045 0 0,-98-47 8405 0 0</inkml:trace>
  <inkml:trace contextRef="#ctx0" brushRef="#br0" timeOffset="65551.663">3255 1515 8554 0 0,'0'0'-372'0'0,"0"0"-358"0"0,0 0-297 0 0,0 0-10 0 0,0 0 362 0 0,0 0 394 0 0,0 0 198 0 0,0 0 48 0 0,0 0 7 0 0,0 0-8 0 0,0 0 7 0 0,7 11 1699 0 0,-148 144 663 0 0,-220 170-1574 0 0,99-143-3098 0 0,268-192-1875 0 0,-3 5 1784 0 0</inkml:trace>
  <inkml:trace contextRef="#ctx0" brushRef="#br0" timeOffset="65922.611">2544 1888 11803 0 0,'0'0'609'0'0,"0"0"-1144"0"0,0 0-568 0 0,0 0-249 0 0,0 0 120 0 0,0 0 446 0 0,0 0 382 0 0,0 0 292 0 0,0 0 116 0 0,0 0 29 0 0,0 0 21 0 0,0 0 11 0 0,0 0 13 0 0,-18 26 3 0 0,-82 132 100 0 0,86-137-141 0 0,0 1 0 0 0,1 1 0 0 0,1 0 0 0 0,1 1 0 0 0,2 0 0 0 0,0 1 0 0 0,1-1-1 0 0,2 2 1 0 0,1-1 0 0 0,0 1 0 0 0,2 0 0 0 0,0 23-40 0 0,5-47 136 0 0,0-1 0 0 0,0 1 0 0 0,0-1-1 0 0,0 1 1 0 0,1-1 0 0 0,-1 0 0 0 0,0 0 0 0 0,1 0 0 0 0,-1 0 0 0 0,0 0-1 0 0,1-1 1 0 0,-1 1 0 0 0,1-1 0 0 0,-1 0 0 0 0,1 1 0 0 0,-1-1-1 0 0,1 0 1 0 0,-1 0 0 0 0,1-1 0 0 0,0 1 0 0 0,-1-1 0 0 0,0 1 0 0 0,1-1-1 0 0,-1 0 1 0 0,1 0 0 0 0,-1 0 0 0 0,0 0 0 0 0,1 0 0 0 0,-1 0 0 0 0,1-1-136 0 0,243-122 1805 0 0,-230 136-10286 0 0,-16-8 7699 0 0,0 2-3699 0 0</inkml:trace>
  <inkml:trace contextRef="#ctx0" brushRef="#br0" timeOffset="67087.822">320 2125 3945 0 0,'0'0'105'0'0,"0"0"-39"0"0,0 0-62 0 0,0 0-14 0 0,0 0 25 0 0,0 0 22 0 0,0 0 15 0 0,0 0 28 0 0,0 0 35 0 0,0 0 45 0 0,0 0 41 0 0,0 0 15 0 0,0 0 7 0 0,-14 12 9 0 0,-44 42 35 0 0,53-49-189 0 0,1 0 0 0 0,0 0 1 0 0,1 1-1 0 0,-1 0 0 0 0,1-1 0 0 0,0 1 1 0 0,0 0-1 0 0,1 0 0 0 0,0 1 0 0 0,0-1 1 0 0,0 0-1 0 0,1 1 0 0 0,0-1 0 0 0,0 1 1 0 0,1 6-79 0 0,-4 16 242 0 0,-135 496 1577 0 0,104-466 1283 0 0,86-58-1613 0 0,332-51-1147 0 0,-383 50-660 0 0,0 0-79 0 0,0 0-55 0 0,0 0-44 0 0,0 0-71 0 0,-25 8-6914 0 0,13-3 9619 0 0,90 29 5696 0 0,-68-27-7636 0 0,0-1 0 0 0,1 0 0 0 0,0-1 0 0 0,0-1 0 0 0,0 1 0 0 0,1-2 0 0 0,-1 1 1 0 0,1-2-1 0 0,0 0 0 0 0,0 0 0 0 0,0-1 0 0 0,0 0 0 0 0,0-1 0 0 0,0-1 0 0 0,0 0 0 0 0,6-1-198 0 0,-12-1 96 0 0,0 0 0 0 0,0 0 0 0 0,0 0-1 0 0,-1-1 1 0 0,1 0 0 0 0,-1 0 0 0 0,0-1-1 0 0,0 1 1 0 0,0-1 0 0 0,-1 0 0 0 0,0 0-1 0 0,0-1 1 0 0,0 1 0 0 0,0-1 0 0 0,-1 0-1 0 0,0 0 1 0 0,0 0 0 0 0,-1 0 0 0 0,0-1-1 0 0,0 1 1 0 0,0-1 0 0 0,-1 1 0 0 0,0-1-1 0 0,0 0 1 0 0,0 0-96 0 0,0-1-70 0 0,0 0 0 0 0,0 0 0 0 0,-1 0 0 0 0,0 0-1 0 0,-1 0 1 0 0,1 0 0 0 0,-2 0 0 0 0,1 0 0 0 0,-1 0 0 0 0,0 1 0 0 0,-1-1 0 0 0,1 1 0 0 0,-2-1 0 0 0,1 1-1 0 0,-1 0 1 0 0,0 0 0 0 0,0 0 0 0 0,-1 1 0 0 0,0 0 0 0 0,0-1 0 0 0,-1 1 70 0 0,1 2-129 0 0,-1 0-1 0 0,0 1 1 0 0,0-1 0 0 0,0 1-1 0 0,-1 0 1 0 0,1 0 0 0 0,-1 1-1 0 0,0 0 1 0 0,1 0 0 0 0,-1 1-1 0 0,0 0 1 0 0,0 0 0 0 0,0 0-1 0 0,0 1 1 0 0,0 0 0 0 0,0 1-1 0 0,0-1 1 0 0,0 1 0 0 0,0 1-1 0 0,1-1 1 0 0,-1 1 0 0 0,0 0 0 0 0,1 1-1 0 0,-1-1 1 0 0,1 2 0 0 0,0-1-1 0 0,0 0 1 0 0,0 1 0 0 0,0 0-1 0 0,1 1 1 0 0,-1-1 0 0 0,1 1-1 0 0,0 0 1 0 0,1 0 0 0 0,-1 1-1 0 0,1-1 1 0 0,0 1 0 0 0,0 0-1 0 0,1 0 1 0 0,0 0 0 0 0,0 0-1 0 0,0 1 1 0 0,1 0 0 0 0,0-1-1 0 0,-1 5 130 0 0,2-5-318 0 0,0 1 0 0 0,0-1 0 0 0,0 0-1 0 0,1 1 1 0 0,-1-1 0 0 0,2 1 0 0 0,-1-1-1 0 0,1 1 1 0 0,0-1 0 0 0,0 0 0 0 0,1 0-1 0 0,-1 1 1 0 0,1-1 0 0 0,1 0 0 0 0,-1 0-1 0 0,1-1 1 0 0,0 1 0 0 0,1-1 0 0 0,-1 1-1 0 0,1-1 1 0 0,1 2 318 0 0,9 8-1884 0 0,-4-5-1957 0 0</inkml:trace>
  <inkml:trace contextRef="#ctx0" brushRef="#br0" timeOffset="67503.638">929 2591 11578 0 0,'0'0'327'0'0,"0"0"-764"0"0,0 0-654 0 0,0 0-165 0 0,0 0 190 0 0,0 0 589 0 0,0 0 498 0 0,0 0 99 0 0,0 0 63 0 0,0 0 66 0 0,0 0 42 0 0,0 0 44 0 0,10 11 37 0 0,29 34 17 0 0,-12 53 1068 0 0,-24-65-1164 0 0,-2-25-374 0 0,-1-6 107 0 0,-1-1-1 0 0,1 0 1 0 0,-1 1-1 0 0,1-1 1 0 0,0 0 0 0 0,0 1-1 0 0,0-1 1 0 0,0 0-1 0 0,0 1 1 0 0,0-1 0 0 0,0 0-1 0 0,0 1 1 0 0,0-1-1 0 0,1 0 1 0 0,-1 1 0 0 0,0-1-1 0 0,1 0 1 0 0,-1 0-1 0 0,1 1 1 0 0,-1-1 0 0 0,1 0-1 0 0,0 0 1 0 0,0 0-1 0 0,-1 0 1 0 0,1 0 0 0 0,0 0-1 0 0,0 0 1 0 0,0 0-1 0 0,0 0 1 0 0,0 0 0 0 0,0 0-1 0 0,1-1 1 0 0,-1 1-1 0 0,0 0 1 0 0,0-1 0 0 0,0 1-1 0 0,1-1 1 0 0,-1 1-1 0 0,0-1 1 0 0,1 0 0 0 0,-1 0-1 0 0,0 1 1 0 0,1-1-1 0 0,-1 0 1 0 0,0 0 0 0 0,1 0-1 0 0,-1 0 1 0 0,0-1-1 0 0,1 1 1 0 0,-1 0 0 0 0,0 0-1 0 0,1-1 1 0 0,-1 1-1 0 0,0-1 1 0 0,0 1 0 0 0,1-1-1 0 0,-1 0 1 0 0,0 1-1 0 0,0-2-25 0 0,127-114-1445 0 0,-101 161 2017 0 0,37 49 195 0 0,-32-79-2981 0 0,10-10-3623 0 0,-33-5 1277 0 0</inkml:trace>
  <inkml:trace contextRef="#ctx0" brushRef="#br0" timeOffset="68052.804">1568 2771 11594 0 0,'0'0'2738'0'0,"0"0"-1551"0"0,0 0-895 0 0,0 0-434 0 0,0 0-180 0 0,0 0 53 0 0,0 0 125 0 0,0 0 191 0 0,0 0 173 0 0,0 0 45 0 0,0 0-34 0 0,0 0-14 0 0,0 0 38 0 0,3-1 73 0 0,51-27 1042 0 0,-50 25-1493 0 0,-1 0 0 0 0,1 0-1 0 0,0 0 1 0 0,-1-1 0 0 0,0 0 0 0 0,0 1 0 0 0,0-1-1 0 0,0 0 1 0 0,-1-1 0 0 0,1 1 0 0 0,-1 0-1 0 0,0-1 1 0 0,0 1 0 0 0,-1-1 0 0 0,1 0 0 0 0,-1 1-1 0 0,0-1 1 0 0,0 0 0 0 0,-1-3 123 0 0,-1 6-75 0 0,-1 1-1 0 0,0-1 1 0 0,0 1 0 0 0,0 0-1 0 0,0 0 1 0 0,0 0 0 0 0,0 0-1 0 0,-1 0 1 0 0,1 0 0 0 0,0 0-1 0 0,0 1 1 0 0,-1-1 0 0 0,1 1-1 0 0,0-1 1 0 0,-1 1 0 0 0,1 0-1 0 0,0 0 1 0 0,-1 0 0 0 0,1 0-1 0 0,0 1 1 0 0,-1-1 0 0 0,1 1-1 0 0,0-1 1 0 0,-1 1 0 0 0,1 0-1 0 0,0 0 1 0 0,0 0 0 0 0,0 0-1 0 0,0 0 1 0 0,0 0 0 0 0,0 1-1 0 0,0-1 1 0 0,0 1 0 0 0,1-1-1 0 0,-1 1 1 0 0,0 0 0 0 0,0 0 75 0 0,-8 5 76 0 0,-1 0 0 0 0,1 0 0 0 0,1 1 1 0 0,0 0-1 0 0,0 1 0 0 0,0-1 0 0 0,1 2 1 0 0,1-1-1 0 0,0 1 0 0 0,0 1 0 0 0,0-1 1 0 0,2 1-1 0 0,-1 0 0 0 0,1 0 0 0 0,1 1 1 0 0,0 0-1 0 0,1-1 0 0 0,0 1 0 0 0,1 1 1 0 0,0-1-1 0 0,1 0 0 0 0,0 0 0 0 0,1 5-76 0 0,2-10 10 0 0,1-1-1 0 0,0-1 1 0 0,1 1-1 0 0,0 0 1 0 0,0-1-1 0 0,0 1 1 0 0,0-1-1 0 0,1 0 1 0 0,0-1-1 0 0,0 1 0 0 0,0-1 1 0 0,0 0-1 0 0,1 0 1 0 0,0-1-1 0 0,0 1 1 0 0,0-1-1 0 0,0-1 1 0 0,0 1-1 0 0,3 0-9 0 0,63 43-44 0 0,-66-36 92 0 0,0 0-1 0 0,0 0 1 0 0,-1 0-1 0 0,0 1 0 0 0,-1 0 1 0 0,0 0-1 0 0,0 0 0 0 0,-2 0 1 0 0,1 1-1 0 0,-1-1 1 0 0,-1 1-1 0 0,0 0 0 0 0,-1-1 1 0 0,0 1-1 0 0,-1 0 1 0 0,0-1-1 0 0,-1 1 0 0 0,0-1 1 0 0,-1 1-1 0 0,0-1 0 0 0,-1 0 1 0 0,0 0-1 0 0,0 0 1 0 0,-1-1-1 0 0,-1 1 0 0 0,0-1 1 0 0,-1 0-1 0 0,1-1 0 0 0,-2 0 1 0 0,1 0-1 0 0,-1-1 1 0 0,-1 1-1 0 0,0-2 0 0 0,0 1 1 0 0,0-1-1 0 0,-1-1 0 0 0,0 0 1 0 0,-2 1-48 0 0,-8 5 209 0 0,1-1-1 0 0,-2 0 1 0 0,0-2 0 0 0,0 0-1 0 0,0-2 1 0 0,-1 0 0 0 0,0-2-1 0 0,-1 0 1 0 0,1-1 0 0 0,-1-2-1 0 0,-19 1-208 0 0,30-2 10 0 0,1-1-1 0 0,0 0 0 0 0,0-1 0 0 0,-1 0 0 0 0,1-1 0 0 0,0 0 1 0 0,0-1-1 0 0,0 0 0 0 0,1 0 0 0 0,-1-1 0 0 0,1-1 0 0 0,0 0 0 0 0,0 0 1 0 0,0-1-1 0 0,1 0 0 0 0,0-1 0 0 0,0 0 0 0 0,1 0 0 0 0,-1-1 0 0 0,2 0 1 0 0,-1-1-1 0 0,1 1 0 0 0,0-1 0 0 0,-3-8-9 0 0,9 14-338 0 0,0 0-1 0 0,0 1 1 0 0,1-1 0 0 0,-1 0 0 0 0,1 0-1 0 0,0 0 1 0 0,0 0 0 0 0,0 0-1 0 0,0 1 1 0 0,1-1 0 0 0,-1 0 0 0 0,1 0-1 0 0,0 0 1 0 0,-1 1 0 0 0,1-1-1 0 0,1 0 1 0 0,-1 1 0 0 0,0-1-1 0 0,0 1 1 0 0,1-1 0 0 0,0 1 0 0 0,-1 0-1 0 0,1 0 1 0 0,0 0 0 0 0,0 0-1 0 0,0 0 1 0 0,0 0 0 0 0,1 0 0 0 0,-1 0-1 0 0,0 1 1 0 0,1-1 0 0 0,-1 1-1 0 0,1 0 1 0 0,0 0 0 0 0,-1 0-1 0 0,1 0 1 0 0,0 0 0 0 0,0 1 0 0 0,-1-1-1 0 0,1 1 1 0 0,0 0 0 0 0,0-1 338 0 0,12-4-4736 0 0</inkml:trace>
  <inkml:trace contextRef="#ctx0" brushRef="#br0" timeOffset="68843.587">277 3535 7234 0 0,'0'0'529'0'0,"0"0"-154"0"0,0 0-201 0 0,0 0-207 0 0,0 0-78 0 0,0 0 22 0 0,0 0 34 0 0,0 0 42 0 0,0 0 42 0 0,0 0 5 0 0,-12 29 4 0 0,-38 94 22 0 0,30 7 30 0 0,21-92-90 0 0,-1 11 67 0 0,2-22-28 0 0,-2 0 1 0 0,0 0 0 0 0,-2 0-1 0 0,-1 0 1 0 0,-1-1-1 0 0,-2 1 1 0 0,0-1-1 0 0,-2 0 1 0 0,0-1 0 0 0,-8 14-40 0 0,15-38 59 0 0,1 1 1 0 0,-1 0 0 0 0,0-1-1 0 0,0 1 1 0 0,0-1 0 0 0,0 1 0 0 0,-1-1-1 0 0,1 0 1 0 0,0 1 0 0 0,-1-1 0 0 0,1 0-1 0 0,-1 0 1 0 0,1 0 0 0 0,-1 0 0 0 0,1 0-1 0 0,-1 0 1 0 0,0 0 0 0 0,1-1 0 0 0,-1 1-1 0 0,0-1 1 0 0,0 1 0 0 0,1-1-1 0 0,-1 0 1 0 0,0 1 0 0 0,0-1 0 0 0,0 0-1 0 0,0 0 1 0 0,1 0 0 0 0,-1-1 0 0 0,0 1-1 0 0,0 0 1 0 0,0-1 0 0 0,1 1 0 0 0,-1-1-1 0 0,0 1 1 0 0,0-1 0 0 0,1 0 0 0 0,-1 0-1 0 0,1 0 1 0 0,-1 0 0 0 0,1 0-1 0 0,-1 0 1 0 0,1 0 0 0 0,-1-1 0 0 0,1 1-1 0 0,0 0 1 0 0,0-1 0 0 0,-1 0-60 0 0,-47-76-572 0 0,43 57 499 0 0,1 1 0 0 0,1-1 0 0 0,1 0 0 0 0,1 0 0 0 0,1-1 0 0 0,0 1 0 0 0,2 0 0 0 0,2-17 73 0 0,-3 36 14 0 0,0-1 1 0 0,1 1-1 0 0,-1 0 1 0 0,0-1-1 0 0,1 1 1 0 0,0 0-1 0 0,-1-1 1 0 0,1 1-1 0 0,0 0 1 0 0,0 0-1 0 0,1 0 1 0 0,-1 0 0 0 0,0 0-1 0 0,1 0 1 0 0,-1 0-1 0 0,1 0 1 0 0,-1 0-1 0 0,1 1 1 0 0,0-1-1 0 0,0 1 1 0 0,0-1-1 0 0,0 1 1 0 0,0 0-1 0 0,0 0 1 0 0,0 0 0 0 0,0 0-1 0 0,0 0 1 0 0,1 0-1 0 0,-1 0 1 0 0,0 1-1 0 0,1-1 1 0 0,-1 1-1 0 0,0 0 1 0 0,1 0-1 0 0,-1 0 1 0 0,1 0-1 0 0,-1 0 1 0 0,0 0 0 0 0,1 0-1 0 0,-1 1 1 0 0,0-1-1 0 0,1 1 1 0 0,-1 0-1 0 0,1 0-14 0 0,91 54 1761 0 0,43 131-1135 0 0,-26-24-242 0 0,-109-160-338 0 0,-1 0 1 0 0,1 0 0 0 0,0 0-1 0 0,-1 0 1 0 0,1-1-1 0 0,0 1 1 0 0,0 0 0 0 0,0-1-1 0 0,0 1 1 0 0,0-1 0 0 0,1 0-1 0 0,-1 1 1 0 0,0-1 0 0 0,1-1-1 0 0,-1 1 1 0 0,1 0-1 0 0,-1 0 1 0 0,1-1 0 0 0,-1 1-1 0 0,1-1 1 0 0,-1 0 0 0 0,1 0-1 0 0,-1 0 1 0 0,1 0 0 0 0,0 0-1 0 0,-1-1 1 0 0,1 1-1 0 0,-1-1 1 0 0,1 1 0 0 0,-1-1-1 0 0,0 0 1 0 0,1 0 0 0 0,-1 0-1 0 0,0-1 1 0 0,1 1 0 0 0,-1 0-1 0 0,0-1 1 0 0,0 1 0 0 0,0-1-1 0 0,0 0 1 0 0,-1 0-1 0 0,1 0 1 0 0,0 0 0 0 0,-1 0-1 0 0,1 0 1 0 0,-1 0 0 0 0,0 0-1 0 0,0-1 1 0 0,1 0-47 0 0,51-124 2496 0 0,-52 123-2483 0 0,10-36 59 0 0,-1 0-1 0 0,-3 0 1 0 0,-1-1 0 0 0,-2 1-1 0 0,-2-1 1 0 0,-1 0-1 0 0,-4-25-71 0 0,3 61-56 0 0,0 0-1 0 0,0 1 1 0 0,0-1-1 0 0,0 0 1 0 0,-1 0 0 0 0,0 0-1 0 0,0 0 1 0 0,0 0-1 0 0,-1 0 1 0 0,1 1-1 0 0,-1-1 1 0 0,0 0-1 0 0,-1 1 1 0 0,1 0-1 0 0,-1-1 1 0 0,0 1-1 0 0,0 0 1 0 0,0 1-1 0 0,0-1 1 0 0,-1 0-1 0 0,0 1 1 0 0,1 0-1 0 0,-1 0 1 0 0,0 0-1 0 0,-1 0 1 0 0,1 1-1 0 0,0-1 1 0 0,-1 1-1 0 0,0 0 1 0 0,1 1-1 0 0,-1-1 1 0 0,0 1-1 0 0,0 0 1 0 0,0 0 56 0 0,10 54-6399 0 0,27-2-321 0 0,-23-39 2618 0 0</inkml:trace>
  <inkml:trace contextRef="#ctx0" brushRef="#br0" timeOffset="69215.074">771 4095 11114 0 0,'0'0'12'0'0,"0"0"-110"0"0,0 0 103 0 0,0 0 75 0 0,0 0 63 0 0,0 0-9 0 0,0 0-51 0 0,0 0-14 0 0,0 0 26 0 0,0 0 71 0 0,9 25 158 0 0,27 79 284 0 0,-15-76 4558 0 0,2-46-4314 0 0,-22 16-582 0 0,8-7-291 0 0,0-2 0 0 0,-1 1 0 0 0,0-1 0 0 0,-1 0 0 0 0,0-1 0 0 0,-1 1 0 0 0,-1-1 0 0 0,0-1-1 0 0,0 1 1 0 0,-1-1 0 0 0,2-11 21 0 0,-5 20-93 0 0,0 0-1 0 0,0 0 0 0 0,-1 0 1 0 0,1 0-1 0 0,-1 0 0 0 0,0 0 1 0 0,0-1-1 0 0,-1 1 0 0 0,1 0 1 0 0,-1 0-1 0 0,0 0 0 0 0,0 0 1 0 0,0 0-1 0 0,-1 1 0 0 0,1-1 1 0 0,-1 0-1 0 0,0 0 0 0 0,0 1 0 0 0,0-1 1 0 0,0 1-1 0 0,-1 0 0 0 0,0 0 1 0 0,1 0-1 0 0,-1 0 0 0 0,0 0 1 0 0,0 0-1 0 0,-1 1 0 0 0,1-1 1 0 0,0 1-1 0 0,-1 0 0 0 0,0 0 1 0 0,1 1-1 0 0,-1-1 0 0 0,0 1 1 0 0,0-1-1 0 0,0 1 0 0 0,0 0 1 0 0,0 1-1 0 0,-4-1 94 0 0,0 1-33 0 0,0 1 1 0 0,-1 0-1 0 0,1 0 0 0 0,0 1 0 0 0,0 0 1 0 0,-1 1-1 0 0,2-1 0 0 0,-1 2 1 0 0,0-1-1 0 0,1 1 0 0 0,-1 0 1 0 0,1 0-1 0 0,0 1 0 0 0,1 0 1 0 0,-1 1-1 0 0,1-1 0 0 0,0 1 0 0 0,0 0 1 0 0,1 1-1 0 0,-1-1 0 0 0,2 1 1 0 0,-1 0-1 0 0,1 1 0 0 0,0-1 1 0 0,0 1-1 0 0,1-1 0 0 0,0 1 1 0 0,0 0-1 0 0,1 0 0 0 0,0 0 0 0 0,1 1 1 0 0,0-1-1 0 0,0 0 0 0 0,0 1 1 0 0,1 3 32 0 0,34 51-2195 0 0,11-43-4794 0 0,-32-18 2179 0 0</inkml:trace>
  <inkml:trace contextRef="#ctx0" brushRef="#br0" timeOffset="69559.794">1030 3961 9698 0 0,'0'0'1692'0'0,"0"0"-1339"0"0,0 0-779 0 0,0 0-223 0 0,0 0 187 0 0,0 0 426 0 0,0 0 222 0 0,0 0 171 0 0,0 0 96 0 0,0 0 33 0 0,0 0-7 0 0,2 28-71 0 0,10 132 197 0 0,16-48 799 0 0,-25-118 3002 0 0,0-36-4059 0 0,-10-160-1181 0 0,9 201 755 0 0,0-1 0 0 0,0 1 0 0 0,1-1 0 0 0,-1 1-1 0 0,1 0 1 0 0,-1 0 0 0 0,1 0 0 0 0,-1 0 0 0 0,1 0 0 0 0,-1 1 0 0 0,1-1 0 0 0,0 1 0 0 0,0-1 0 0 0,-1 1 0 0 0,1 0 0 0 0,0 0 0 0 0,-1 1 0 0 0,1-1 0 0 0,0 0 0 0 0,-1 1 0 0 0,1 0 0 0 0,0-1 0 0 0,-1 1 0 0 0,1 0 0 0 0,-1 1 0 0 0,1-1 0 0 0,-1 0 0 0 0,0 1 0 0 0,1-1 0 0 0,-1 1 0 0 0,0 0 79 0 0,67 29-1689 0 0,6-22-8098 0 0,-62-10 5246 0 0</inkml:trace>
  <inkml:trace contextRef="#ctx0" brushRef="#br0" timeOffset="70142.885">1452 3921 5433 0 0,'0'0'1929'0'0,"0"0"-316"0"0,0 0-673 0 0,0 0-702 0 0,0 0-290 0 0,0 0 30 0 0,0 0 145 0 0,0 0 107 0 0,0 0 80 0 0,0 0 61 0 0,0 0 4 0 0,0 0-18 0 0,-2 27-35 0 0,-11 136 152 0 0,16-60 297 0 0,4-110 3161 0 0,4-20-4420 0 0,-10 25 694 0 0,50-157-2103 0 0,-51 158 1883 0 0,1 0 1 0 0,-1-1 0 0 0,0 1-1 0 0,1 0 1 0 0,-1 0 0 0 0,1 0 0 0 0,-1 0-1 0 0,1 0 1 0 0,0 0 0 0 0,-1 0 0 0 0,1 0-1 0 0,0 0 1 0 0,0 0 0 0 0,-1 0-1 0 0,1 0 1 0 0,0 0 0 0 0,0 0 0 0 0,0 1-1 0 0,0-1 1 0 0,0 0 0 0 0,0 1-1 0 0,1-1 1 0 0,-1 1 0 0 0,0-1 0 0 0,0 1-1 0 0,0 0 1 0 0,1-1 0 0 0,-1 1 0 0 0,0 0-1 0 0,0 0 1 0 0,0 0 0 0 0,1 0-1 0 0,-1 0 1 0 0,0 0 0 0 0,0 0 0 0 0,1 0-1 0 0,-1 0 1 0 0,0 1 0 0 0,0-1-1 0 0,0 0 1 0 0,1 1 0 0 0,-1-1 0 0 0,0 1-1 0 0,0 0 1 0 0,0-1 0 0 0,0 1 0 0 0,0 0-1 0 0,0-1 1 0 0,0 1 0 0 0,0 0-1 0 0,0 0 1 0 0,-1 0 0 0 0,1 0 0 0 0,0 0-1 0 0,0 0 1 0 0,-1 0 0 0 0,1 0-1 0 0,-1 0 1 0 0,1 0 0 0 0,-1 1 0 0 0,1 0 13 0 0,37 71 1616 0 0,-14-17-473 0 0,-23-56-1130 0 0,0 1-1 0 0,0 0 0 0 0,1-1 0 0 0,-1 1 0 0 0,0-1 0 0 0,0 1 0 0 0,1-1 1 0 0,-1 1-1 0 0,1-1 0 0 0,-1 0 0 0 0,0 0 0 0 0,1 0 0 0 0,-1 0 0 0 0,0 0 0 0 0,1 0 1 0 0,-1 0-1 0 0,1 0 0 0 0,-1 0 0 0 0,0-1 0 0 0,1 1 0 0 0,-1-1 0 0 0,0 1 1 0 0,1-1-1 0 0,-1 1 0 0 0,0-1 0 0 0,0 0 0 0 0,0 1 0 0 0,1-1 0 0 0,-1 0 0 0 0,0 0 1 0 0,0 0-1 0 0,0 0 0 0 0,0 0 0 0 0,-1 0 0 0 0,1 0 0 0 0,0 0 0 0 0,0-1 1 0 0,-1 1-1 0 0,1 0 0 0 0,0-2-12 0 0,48-53-5124 0 0,-19 16 3457 0 0,-12 88 6925 0 0,-12-26-5181 0 0,15 23 1261 0 0,15-35-3519 0 0,-12-10-6728 0 0,-17 0 2517 0 0</inkml:trace>
  <inkml:trace contextRef="#ctx0" brushRef="#br0" timeOffset="70793.959">1983 4169 15003 0 0,'0'0'1522'0'0,"0"0"-609"0"0,0 0-702 0 0,0 0-334 0 0,0 0-14 0 0,0 0 126 0 0,0 0 126 0 0,0 0 57 0 0,0 0-3 0 0,0 0-10 0 0,0 0-9 0 0,0 0 11 0 0,10 0 23 0 0,-3 1-120 0 0,0-1 0 0 0,0 0 0 0 0,-1-1-1 0 0,1 0 1 0 0,0 0 0 0 0,-1 0 0 0 0,1-1 0 0 0,-1 0 0 0 0,1 0 0 0 0,-1-1 0 0 0,0 0-1 0 0,0 0 1 0 0,0 0 0 0 0,0 0 0 0 0,-1-1 0 0 0,1 0 0 0 0,-1-1 0 0 0,0 1 0 0 0,1-2-64 0 0,-3 4-33 0 0,-1 1 1 0 0,1-1-1 0 0,-1 1 1 0 0,0-1-1 0 0,1 0 1 0 0,-1 0 0 0 0,0 0-1 0 0,0 0 1 0 0,0 0-1 0 0,0 0 1 0 0,-1-1 0 0 0,1 1-1 0 0,-1-1 1 0 0,1 1-1 0 0,-1-1 1 0 0,0 0-1 0 0,0 0 1 0 0,0 1 0 0 0,0-1-1 0 0,0 0 1 0 0,-1 0-1 0 0,1 0 1 0 0,-1 0-1 0 0,0 0 1 0 0,0 0 0 0 0,0 1-1 0 0,0-1 1 0 0,-1 0-1 0 0,1 0 1 0 0,-1 0 0 0 0,1 0-1 0 0,-1 0 1 0 0,0 1-1 0 0,0-1 1 0 0,-1 0-1 0 0,1 1 1 0 0,0-1 0 0 0,-1 0-1 0 0,0 1 1 0 0,1 0-1 0 0,-1-1 1 0 0,0 1 0 0 0,0 0-1 0 0,0 0 1 0 0,0 0-1 0 0,-1 0 1 0 0,1 1-1 0 0,-1-1 1 0 0,1 1 0 0 0,-1-1-1 0 0,1 1 1 0 0,-1 0-1 0 0,0 0 1 0 0,0 0 0 0 0,-1 0 31 0 0,0 1-11 0 0,1 0-1 0 0,-1 0 0 0 0,0 1 0 0 0,0 0 0 0 0,0 0 0 0 0,0 0 0 0 0,0 0 0 0 0,0 0 0 0 0,1 1 0 0 0,-1-1 0 0 0,1 1 0 0 0,-1 0 0 0 0,1 0 0 0 0,-1 1 0 0 0,1-1 0 0 0,0 1 0 0 0,0 0 1 0 0,1-1-1 0 0,-1 1 0 0 0,0 0 0 0 0,1 1 0 0 0,0-1 0 0 0,-1 0 0 0 0,1 1 0 0 0,1-1 0 0 0,-1 1 0 0 0,0 0 0 0 0,1-1 0 0 0,0 1 0 0 0,0 0 0 0 0,0 0 0 0 0,0 0 0 0 0,1 0 0 0 0,0 0 0 0 0,-1 0 1 0 0,1 0-1 0 0,1 0 0 0 0,-1 0 0 0 0,1 0 0 0 0,-1 0 0 0 0,1 0 0 0 0,0-1 0 0 0,0 1 0 0 0,1 1 13 0 0,2-2-4 0 0,0-1 0 0 0,1 1 0 0 0,-1-1 0 0 0,1 0 0 0 0,-1 0 0 0 0,1 0 0 0 0,0 0 0 0 0,-1-1 0 0 0,1 0 0 0 0,0 0-1 0 0,0 0 1 0 0,0-1 0 0 0,0 1 0 0 0,0-1 0 0 0,0 0 0 0 0,0-1 0 0 0,0 1 0 0 0,1-1 4 0 0,68 9-22 0 0,-71-7-40 0 0,1 0 1 0 0,-1 0-1 0 0,0 0 0 0 0,0 0 0 0 0,1-1 0 0 0,-1 1 0 0 0,0-1 0 0 0,1 0 1 0 0,-1 0-1 0 0,0 0 0 0 0,1-1 0 0 0,-1 1 0 0 0,0-1 0 0 0,0 0 0 0 0,1 0 0 0 0,-1 0 1 0 0,0 0-1 0 0,0 0 0 0 0,0-1 0 0 0,0 1 0 0 0,0-1 0 0 0,0 0 0 0 0,-1 0 0 0 0,1 0 1 0 0,-1 0-1 0 0,1 0 0 0 0,-1-1 0 0 0,0 1 0 0 0,0-1 0 0 0,0 0 0 0 0,0 1 1 0 0,0-1-1 0 0,0 0 0 0 0,-1 0 0 0 0,0 0 0 0 0,1 0 0 0 0,-1-3 62 0 0,43-122-2789 0 0,-38-111-2077 0 0,-42 83 10963 0 0,42 239-3177 0 0,88 341-826 0 0,-64-359-3574 0 0,-15-47-1546 0 0,3-5-3403 0 0,-12-11-1057 0 0</inkml:trace>
  <inkml:trace contextRef="#ctx0" brushRef="#br0" timeOffset="73196.788">3728 1994 4017 0 0,'0'0'20'0'0,"0"0"-45"0"0,0 0 1 0 0,0 0 13 0 0,0 0 10 0 0,0 0 22 0 0,0 0-8 0 0,0 0 6 0 0,0 0 14 0 0,0 0 7 0 0,0 0 64 0 0,0 0 83 0 0,0 0 90 0 0,-20 17 1356 0 0,-15 13-1342 0 0,0 1 0 0 0,2 2 0 0 0,1 1 0 0 0,2 2 0 0 0,-13 22-291 0 0,4-8 130 0 0,21-32-132 0 0,2 1-1 0 0,0 1 0 0 0,1 0 0 0 0,1 1 0 0 0,1 1 0 0 0,1 0 1 0 0,1 1-1 0 0,1 0 0 0 0,1 0 0 0 0,1 1 0 0 0,1 0 0 0 0,2 1 1 0 0,0 0-1 0 0,1 0 0 0 0,1 0 0 0 0,2 7 3 0 0,1-28 87 0 0,1-1-1 0 0,0 0 1 0 0,0 0 0 0 0,0 0 0 0 0,0 0-1 0 0,1-1 1 0 0,-1 1 0 0 0,1 0-1 0 0,-1 0 1 0 0,1-1 0 0 0,0 1 0 0 0,0-1-1 0 0,1 0 1 0 0,-1 1 0 0 0,0-1-1 0 0,1 0 1 0 0,-1 0 0 0 0,1-1 0 0 0,-1 1-1 0 0,1 0 1 0 0,0-1 0 0 0,0 0-1 0 0,0 0 1 0 0,0 0 0 0 0,0 0 0 0 0,0 0-1 0 0,0 0 1 0 0,0-1 0 0 0,0 1-1 0 0,1-1 1 0 0,-1 0 0 0 0,0 0 0 0 0,3-1-87 0 0,103-22 3538 0 0,-103 21-3435 0 0,0 0 0 0 0,0 0 0 0 0,0-1 0 0 0,0 0 0 0 0,-1 0 0 0 0,1-1 0 0 0,-1 0 0 0 0,1 0 0 0 0,-1 0 0 0 0,-1 0 0 0 0,1-1 0 0 0,-1 0 0 0 0,1 0 0 0 0,-1 0 0 0 0,-1 0 0 0 0,1-1-1 0 0,-1 1 1 0 0,0-1 0 0 0,0 0 0 0 0,-1 0 0 0 0,1 0 0 0 0,-1-1 0 0 0,-1 1 0 0 0,2-6-103 0 0,-7 7-78 0 0,0 0-1 0 0,0 1 1 0 0,-1 0 0 0 0,0-1-1 0 0,1 2 1 0 0,-1-1 0 0 0,-1 0-1 0 0,1 1 1 0 0,0 0-1 0 0,-1 0 1 0 0,0 1 0 0 0,1-1-1 0 0,-1 1 1 0 0,0 1 0 0 0,0-1-1 0 0,0 1 1 0 0,-1 0-1 0 0,1 0 1 0 0,0 1 0 0 0,0-1-1 0 0,0 1 1 0 0,-4 1 78 0 0,1-2-53 0 0,-1 0-1 0 0,0 0 1 0 0,1 1 0 0 0,-1 0 0 0 0,0 1 0 0 0,0 0-1 0 0,1 1 1 0 0,-1 0 0 0 0,1 0 0 0 0,-1 1-1 0 0,1 0 1 0 0,0 1 0 0 0,0 0 0 0 0,0 0 0 0 0,1 1-1 0 0,0 0 1 0 0,0 0 0 0 0,0 1 0 0 0,0 0 0 0 0,1 1-1 0 0,-4 3 54 0 0,10-9-67 0 0,0 0-1 0 0,0 0 1 0 0,0 0-1 0 0,1 0 1 0 0,-1 0-1 0 0,0 0 1 0 0,0 0-1 0 0,1 0 1 0 0,-1 1-1 0 0,1-1 1 0 0,-1 0-1 0 0,1 0 1 0 0,-1 1-1 0 0,1-1 0 0 0,0 0 1 0 0,0 1-1 0 0,-1-1 1 0 0,1 0-1 0 0,0 1 1 0 0,0-1-1 0 0,0 0 1 0 0,1 1-1 0 0,-1-1 1 0 0,0 0-1 0 0,0 0 1 0 0,1 1-1 0 0,-1-1 1 0 0,1 0-1 0 0,-1 0 1 0 0,1 1-1 0 0,-1-1 1 0 0,1 0-1 0 0,0 0 1 0 0,0 0-1 0 0,-1 0 1 0 0,1 0-1 0 0,0 0 1 0 0,0 0-1 0 0,0 0 0 0 0,1 0 68 0 0,51 14-6758 0 0,-43-14 2345 0 0</inkml:trace>
  <inkml:trace contextRef="#ctx0" brushRef="#br0" timeOffset="73682.154">4284 2050 4801 0 0,'0'0'477'0'0,"0"0"61"0"0,0 0 21 0 0,0 0-94 0 0,0 0-138 0 0,0 0-98 0 0,0 0 17 0 0,0 0 122 0 0,0 0 148 0 0,0 0 148 0 0,0 0 83 0 0,0 0 30 0 0,0 0-47 0 0,-19 8-122 0 0,-139 76 647 0 0,125-54-1227 0 0,2 1 0 0 0,1 2 1 0 0,1 0-1 0 0,2 3 0 0 0,1 0 1 0 0,2 1-1 0 0,1 2 0 0 0,3 0 1 0 0,-2 8-29 0 0,87-20-555 0 0,-49-20 663 0 0,0-2 1 0 0,0 0-1 0 0,0-1 0 0 0,1 0 1 0 0,-1-1-1 0 0,1-1 1 0 0,0-1-1 0 0,0 0 0 0 0,-1-1 1 0 0,1-1-1 0 0,0-1 0 0 0,0 0 1 0 0,-1-1-1 0 0,1-1 1 0 0,-1 0-1 0 0,0-2 0 0 0,0 1 1 0 0,0-2-109 0 0,0-29-5869 0 0,-14 25 1364 0 0,-2 7-79 0 0</inkml:trace>
  <inkml:trace contextRef="#ctx0" brushRef="#br0" timeOffset="73994.709">4188 2135 7770 0 0,'0'0'1624'0'0,"0"0"-1947"0"0,0 0-608 0 0,0 0-74 0 0,0 0 255 0 0,0 0 568 0 0,0 0 218 0 0,0 0 133 0 0,0 0 167 0 0,0 0 114 0 0,0 0-4 0 0,0 0 5 0 0,1 31-70 0 0,4 185 637 0 0,30 212 1956 0 0,-34-418-3839 0 0,4 14 3070 0 0,-1-21-3909 0 0,1-13-5211 0 0,-5 8 1730 0 0</inkml:trace>
  <inkml:trace contextRef="#ctx0" brushRef="#br0" timeOffset="74449.234">4541 1965 5553 0 0,'0'0'1120'0'0,"0"0"-101"0"0,0 0-403 0 0,0 0-633 0 0,0 0-496 0 0,0 0-69 0 0,0 0 167 0 0,0 0 321 0 0,0 0 282 0 0,0 0 101 0 0,0 0 51 0 0,0 0 4 0 0,-3 11-17 0 0,-17 124 508 0 0,20-134-789 0 0,0 0 0 0 0,1 0 0 0 0,-1 0 0 0 0,0 0 0 0 0,1 0 0 0 0,-1-1 0 0 0,1 1 0 0 0,-1 0 0 0 0,1 0 0 0 0,-1 0 0 0 0,1-1 0 0 0,0 1 0 0 0,-1 0 0 0 0,1 0 0 0 0,0-1 0 0 0,0 1 0 0 0,-1-1 0 0 0,1 1 0 0 0,0-1 0 0 0,0 1 0 0 0,0-1 0 0 0,0 1 0 0 0,0-1 0 0 0,0 0 0 0 0,0 1 0 0 0,0-1 0 0 0,0 0 0 0 0,-1 0-1 0 0,1 0 1 0 0,0 0 0 0 0,0 0 0 0 0,0 0 0 0 0,0 0 0 0 0,0 0 0 0 0,0 0 0 0 0,0 0 0 0 0,0-1 0 0 0,0 1 0 0 0,0 0 0 0 0,0-1 0 0 0,0 1 0 0 0,0-1 0 0 0,0 1 0 0 0,-1-1 0 0 0,1 1 0 0 0,0-1 0 0 0,0 1 0 0 0,-1-1 0 0 0,1 0 0 0 0,0 1 0 0 0,-1-1 0 0 0,1 0 0 0 0,0 0 0 0 0,-1 0 0 0 0,1 0-46 0 0,39-43-2932 0 0,-16-56 673 0 0,-24 100 2202 0 0,0 0-103 0 0,0 0-112 0 0,0 0-15 0 0,12 38 3027 0 0,13 39-1649 0 0,0-30-5068 0 0,-20-38-1449 0 0</inkml:trace>
  <inkml:trace contextRef="#ctx0" brushRef="#br0" timeOffset="101924.252">25415 743 6457 0 0,'0'0'480'0'0,"0"0"-401"0"0,0 0-446 0 0,0 0-199 0 0,0 0 160 0 0,0 0 234 0 0,0 0 239 0 0,0 0 93 0 0,0 0 32 0 0,0 0 51 0 0,0 0 39 0 0,0 0 38 0 0,-2 30 5 0 0,-10 185 451 0 0,18 61 89 0 0,-27-252-4468 0 0,15-22-1529 0 0</inkml:trace>
  <inkml:trace contextRef="#ctx0" brushRef="#br0" timeOffset="102291.277">25242 649 10074 0 0,'0'0'696'0'0,"0"0"126"0"0,0 0-43 0 0,0 0-298 0 0,0 0-248 0 0,0 0-171 0 0,0 0-89 0 0,0 0 14 0 0,0 0 41 0 0,0 0 22 0 0,26-15-2 0 0,86-43-6 0 0,-18 40 38 0 0,-69 21-64 0 0,-2-4-89 0 0,1 1 0 0 0,-1 1 0 0 0,1 2 1 0 0,-1 0-1 0 0,0 2 0 0 0,0 0 0 0 0,0 1 0 0 0,0 2 0 0 0,-1 0 0 0 0,-1 1 1 0 0,1 2-1 0 0,-1 0 0 0 0,19 14 73 0 0,-38-25-24 0 0,0 1 0 0 0,0 0-1 0 0,0 0 1 0 0,0 1 0 0 0,-1-1 0 0 0,1 0 0 0 0,0 1 0 0 0,0-1-1 0 0,-1 1 1 0 0,1-1 0 0 0,-1 1 0 0 0,1 0 0 0 0,-1 0-1 0 0,0 0 1 0 0,0 0 0 0 0,0 0 0 0 0,0 0 0 0 0,0 0-1 0 0,0 0 1 0 0,0 0 0 0 0,-1 0 0 0 0,1 0 0 0 0,-1 1 0 0 0,0-1-1 0 0,1 0 1 0 0,-1 0 0 0 0,0 0 0 0 0,0 1 0 0 0,-1-1-1 0 0,1 0 1 0 0,0 0 0 0 0,-1 1 0 0 0,1-1 0 0 0,-1 0-1 0 0,0 0 1 0 0,1 0 0 0 0,-1 0 0 0 0,0 0 0 0 0,-1 0 0 0 0,1 0-1 0 0,0 0 1 0 0,0 0 0 0 0,-1-1 0 0 0,1 1 0 0 0,-1 0-1 0 0,0-1 1 0 0,1 1 0 0 0,-1-1 0 0 0,0 0 0 0 0,0 1 0 0 0,0-1-1 0 0,0 0 1 0 0,0 0 0 0 0,0 0 0 0 0,0-1 0 0 0,0 1-1 0 0,0 0 1 0 0,0-1 0 0 0,-1 1 24 0 0,-47 15 443 0 0,-1-2 1 0 0,-1-2-1 0 0,0-3 1 0 0,0-2-1 0 0,-1-2 0 0 0,0-2-443 0 0,-116 14 291 0 0,202-14-7559 0 0,-7 0 4748 0 0,-11-1-1640 0 0</inkml:trace>
  <inkml:trace contextRef="#ctx0" brushRef="#br0" timeOffset="102639.356">25762 1093 11843 0 0,'0'0'694'0'0,"0"0"-578"0"0,0 0-405 0 0,0 0-162 0 0,0 0 111 0 0,0 0 245 0 0,0 0 139 0 0,0 0 62 0 0,0 0 63 0 0,0 0 109 0 0,0 0 163 0 0,0 0 271 0 0,0 0 262 0 0,2 7 105 0 0,-1-6-1071 0 0,-1 1 68 0 0,1 0-1 0 0,-1 0 1 0 0,1 0 0 0 0,0 0-1 0 0,0 0 1 0 0,0-1-1 0 0,0 1 1 0 0,0 0-1 0 0,0 0 1 0 0,0-1-1 0 0,0 1 1 0 0,1 0-1 0 0,-1-1 1 0 0,1 1-1 0 0,0-1 1 0 0,-1 0-1 0 0,1 1 1 0 0,0-1 0 0 0,-1 0-1 0 0,1 0 1 0 0,0 0-1 0 0,0-1 1 0 0,0 1-1 0 0,0 0 1 0 0,0-1-1 0 0,0 1 1 0 0,0-1-1 0 0,0 1 1 0 0,1-1-1 0 0,-1 0 1 0 0,0 0-1 0 0,2 0-75 0 0,14 1 38 0 0,0 0-1 0 0,1-1 1 0 0,-1-1-1 0 0,0 0 1 0 0,0-2-1 0 0,0 0 1 0 0,0-1-1 0 0,0-1 0 0 0,0 0 1 0 0,-1-1-1 0 0,0-1 1 0 0,0-1-1 0 0,-1-1 1 0 0,6-3-38 0 0,-20 10-58 0 0,0 1 1 0 0,0 0-1 0 0,-1-1 1 0 0,1 0 0 0 0,0 1-1 0 0,-1-1 1 0 0,1 0-1 0 0,0 0 1 0 0,-1 0 0 0 0,0 0-1 0 0,0 0 1 0 0,1 0-1 0 0,-1 0 1 0 0,-1-1 0 0 0,1 1-1 0 0,0 0 1 0 0,0 0-1 0 0,-1-1 1 0 0,1 1 0 0 0,-1-1-1 0 0,0 1 1 0 0,0 0-1 0 0,0-1 1 0 0,0 1 0 0 0,0-1-1 0 0,0 1 1 0 0,-1 0-1 0 0,1-1 1 0 0,-1 1 0 0 0,0 0-1 0 0,1-1 1 0 0,-1 1-1 0 0,0 0 1 0 0,-1 0 0 0 0,1 0-1 0 0,0 0 1 0 0,0 0-1 0 0,-1 0 1 0 0,1 0 0 0 0,-1 0-1 0 0,0 0 1 0 0,0 1-1 0 0,1-1 1 0 0,-2 0 57 0 0,-96-50-2114 0 0,85 47 2102 0 0,1 1 0 0 0,-1 1 0 0 0,0 0 0 0 0,0 0 0 0 0,-1 2 0 0 0,1 0 0 0 0,0 0 0 0 0,0 1 0 0 0,-1 1 0 0 0,1 1 0 0 0,0 0 0 0 0,0 0 0 0 0,0 2 0 0 0,0 0 0 0 0,1 0 0 0 0,-1 1 0 0 0,1 1 0 0 0,0 0 0 0 0,-1 1 12 0 0,13-6-19 0 0,-1 0 0 0 0,1 0 0 0 0,-1 1 0 0 0,1-1 1 0 0,0 0-1 0 0,-1 1 0 0 0,1-1 0 0 0,0 0 0 0 0,0 1 0 0 0,0-1 0 0 0,0 1 0 0 0,0 0 1 0 0,0-1-1 0 0,1 1 0 0 0,-1 0 0 0 0,0 0 0 0 0,1-1 0 0 0,0 1 0 0 0,-1 0 0 0 0,1 0 1 0 0,0 0-1 0 0,0 0 0 0 0,0-1 0 0 0,0 1 0 0 0,0 0 0 0 0,0 0 0 0 0,0 0 1 0 0,1 0-1 0 0,-1-1 0 0 0,1 1 0 0 0,-1 0 0 0 0,1 0 0 0 0,0-1 0 0 0,0 1 0 0 0,0 0 1 0 0,0-1-1 0 0,0 1 0 0 0,0-1 0 0 0,0 1 0 0 0,0-1 0 0 0,1 0 0 0 0,-1 1 1 0 0,0-1-1 0 0,1 0 0 0 0,-1 0 0 0 0,1 0 0 0 0,0 0 19 0 0,79 38-4061 0 0,-50-32 1454 0 0,-8-2-3201 0 0</inkml:trace>
  <inkml:trace contextRef="#ctx0" brushRef="#br0" timeOffset="102905.627">26493 842 13555 0 0,'0'0'-340'0'0,"0"0"-484"0"0,0 0-171 0 0,0 0 159 0 0,0 0 429 0 0,0 0 444 0 0,0 0 49 0 0,0 0 7 0 0,0 0 60 0 0,0 0 19 0 0,0 0 27 0 0,0 0 36 0 0,1 28-26 0 0,10 137 231 0 0,-10-154-412 0 0,1 1 0 0 0,0 0 0 0 0,0 0 0 0 0,1-1 0 0 0,1 0 0 0 0,0 1 0 0 0,0-1 0 0 0,1-1 0 0 0,1 1 0 0 0,-1-1 0 0 0,2 0 0 0 0,1 2-28 0 0,-7-11-464 0 0,0-1-6273 0 0,-1 0 1825 0 0</inkml:trace>
  <inkml:trace contextRef="#ctx0" brushRef="#br0" timeOffset="103175.374">26304 722 15795 0 0,'0'0'416'0'0,"0"0"-191"0"0,0 0-213 0 0,0 0-197 0 0,0 0 28 0 0,0 0 109 0 0,31-1 51 0 0,197 1-77 0 0,-151 4-343 0 0,48 4-2788 0 0,-45 2-4211 0 0,-69-8 2467 0 0</inkml:trace>
  <inkml:trace contextRef="#ctx0" brushRef="#br0" timeOffset="103421.815">26815 787 2561 0 0,'0'0'1840'0'0,"0"0"-1439"0"0,0 0-355 0 0,0 0 2 0 0,0 0 37 0 0,0 0 86 0 0,0 0 165 0 0,0 0 155 0 0,0 0 33 0 0,0 0-35 0 0,-5 28-134 0 0,-28 190 1145 0 0,32-215-1326 0 0,-1 0 0 0 0,1 0 0 0 0,-1 0 0 0 0,1 1 0 0 0,0-1 0 0 0,1 0 0 0 0,-1 0 0 0 0,0 1 0 0 0,1-1 0 0 0,0 0 0 0 0,0 1 0 0 0,0-1 0 0 0,0 0 0 0 0,0 1 0 0 0,1-1 0 0 0,-1 0 0 0 0,1 1 0 0 0,0-1 0 0 0,0 0 0 0 0,0 0 0 0 0,1 0 0 0 0,-1 0 0 0 0,1 0 0 0 0,-1 0 0 0 0,1 0 0 0 0,0 0 0 0 0,0-1 0 0 0,0 1 0 0 0,1-1 0 0 0,-1 1 0 0 0,1-1 0 0 0,-1 0 0 0 0,1 0 0 0 0,0 0-1 0 0,0 0 1 0 0,0-1 0 0 0,0 1 0 0 0,0-1 0 0 0,0 0 0 0 0,0 0 0 0 0,0 0 0 0 0,0 0 0 0 0,1 0 0 0 0,-1-1 0 0 0,0 1 0 0 0,3-1-174 0 0,12 3-117 0 0,1 0 0 0 0,1-1 0 0 0,-1-2 0 0 0,0 0 1 0 0,0 0-1 0 0,0-2 0 0 0,0-1 0 0 0,0 0 0 0 0,0-1 0 0 0,-1-1 0 0 0,1-1 0 0 0,-1-1 0 0 0,0 0 117 0 0,-21-1-9474 0 0,-3 8 3618 0 0</inkml:trace>
  <inkml:trace contextRef="#ctx0" brushRef="#br0" timeOffset="103677.898">26675 941 9234 0 0,'0'0'4608'0'0,"0"0"-3416"0"0,0 0-1216 0 0,0 0-338 0 0,0 0-139 0 0,0 0 126 0 0,0 0 266 0 0,0 0 96 0 0,29-4-45 0 0,143-14-414 0 0,-172 18 465 0 0,91-1-2953 0 0,-31-5-2723 0 0,-52 4 1213 0 0</inkml:trace>
  <inkml:trace contextRef="#ctx0" brushRef="#br0" timeOffset="103824.821">26721 746 12715 0 0,'0'0'-112'0'0,"0"0"-128"0"0,0 0-112 0 0,0 0-129 0 0,0 0 225 0 0,0 0-272 0 0,173 14-280 0 0,-137-8-440 0 0,-1-2-208 0 0,2 1 319 0 0,-4-1 249 0 0,1 0 456 0 0,-11-3 176 0 0,-7 1-4265 0 0</inkml:trace>
  <inkml:trace contextRef="#ctx0" brushRef="#br0" timeOffset="104232.245">27244 778 4777 0 0,'0'0'173'0'0,"0"0"1"0"0,0 0 40 0 0,0 0 27 0 0,0 0 43 0 0,0 0 22 0 0,0 0-28 0 0,0 0-22 0 0,0 0-19 0 0,-11 29-26 0 0,-33 90-11 0 0,27 13 655 0 0,19-109-557 0 0,5-8 6057 0 0,6-30-4922 0 0,7-32-2015 0 0,-15-23-1 0 0,3-5 835 0 0,42 97-1009 0 0,-5 20 814 0 0,-37-33-9 0 0,0 0 1 0 0,0 0-1 0 0,1 0 1 0 0,0-1 0 0 0,1-1-1 0 0,0 1 1 0 0,0-2 0 0 0,1 1-1 0 0,0-2 1 0 0,0 1 0 0 0,0-1-1 0 0,0-1 1 0 0,1 0-1 0 0,0-1 1 0 0,0 0 0 0 0,0-1-1 0 0,0 0 1 0 0,5 0-49 0 0,-15-2 7 0 0,1 1 0 0 0,-1-1 0 0 0,1 0 0 0 0,-1 1-1 0 0,0-1 1 0 0,1 0 0 0 0,-1-1 0 0 0,1 1 0 0 0,-1 0 0 0 0,1-1 0 0 0,-1 1 0 0 0,1-1 0 0 0,-1 0 0 0 0,0 0-1 0 0,1 0 1 0 0,-1 0 0 0 0,0 0 0 0 0,0 0 0 0 0,0-1 0 0 0,0 1 0 0 0,0-1 0 0 0,0 1 0 0 0,0-1 0 0 0,-1 0-1 0 0,1 0 1 0 0,0 0 0 0 0,-1 0 0 0 0,0 0 0 0 0,1 0 0 0 0,-1 0 0 0 0,0 0 0 0 0,0 0 0 0 0,0-1 0 0 0,0 1-1 0 0,-1 0 1 0 0,1-1 0 0 0,0 1 0 0 0,-1-1 0 0 0,0 1 0 0 0,0-1 0 0 0,0 1 0 0 0,0-1 0 0 0,0 1 0 0 0,0-1-1 0 0,0 1 1 0 0,-1 0 0 0 0,1-1 0 0 0,-1 1 0 0 0,0-1 0 0 0,0 1 0 0 0,0 0 0 0 0,-1-2-7 0 0,-109-154-750 0 0,57 93 789 0 0,42 51 1216 0 0,12 14-1468 0 0,1 0-1 0 0,-1 0 0 0 0,1 0 0 0 0,0 0 0 0 0,-1 0 0 0 0,1 0 0 0 0,-1-1 0 0 0,1 1 0 0 0,-1 0 0 0 0,1 0 0 0 0,-1-1 0 0 0,1 1 0 0 0,-1 0 0 0 0,1-1 0 0 0,-1 1 1 0 0,1-1-1 0 0,-1 1 0 0 0,1 0 0 0 0,-1-1 0 0 0,0 1 0 0 0,1-1 0 0 0,-1 1 0 0 0,0-1 0 0 0,1 1 0 0 0,-1-1 0 0 0,0 1 0 0 0,0-1 0 0 0,0 0 0 0 0,1 1 0 0 0,-1-1 1 0 0,0 1-1 0 0,0-1 0 0 0,0 1 0 0 0,0-1 0 0 0,0 0 0 0 0,0 1 0 0 0,0-1 0 0 0,0 1 0 0 0,0-1 0 0 0,0 0 0 0 0,-1 1 0 0 0,1-1 0 0 0,0 1 0 0 0,0-1 1 0 0,-1 1-1 0 0,1-1 0 0 0,0 1 0 0 0,0-1 0 0 0,-1 1 0 0 0,1-1 0 0 0,-1 1 0 0 0,1-1 0 0 0,0 1 0 0 0,-1-1 0 0 0,1 1 0 0 0,-1 0 0 0 0,1-1 0 0 0,-1 1 0 0 0,1 0 214 0 0,8 0-3835 0 0</inkml:trace>
  <inkml:trace contextRef="#ctx0" brushRef="#br0" timeOffset="104873.603">27633 655 7450 0 0,'0'0'1487'0'0,"0"0"20"0"0,0 0-330 0 0,0 0-382 0 0,0 0-247 0 0,0 0-222 0 0,0 0-182 0 0,0 0-74 0 0,0 0-10 0 0,0 0 40 0 0,0 0 26 0 0,0 0-24 0 0,0 0-35 0 0,22-8-27 0 0,74-25-19 0 0,48 26-2 0 0,-141 6-68 0 0,-1 0 1 0 0,1 0-1 0 0,0 0 0 0 0,-1 1 1 0 0,1-1-1 0 0,0 1 0 0 0,0 0 1 0 0,-1 0-1 0 0,1 0 0 0 0,0 0 1 0 0,0 0-1 0 0,-1 1 1 0 0,1-1-1 0 0,0 1 0 0 0,-1 0 1 0 0,1-1-1 0 0,0 1 0 0 0,-1 0 1 0 0,1 1-1 0 0,-1-1 0 0 0,1 0 1 0 0,-1 1-1 0 0,0 0 0 0 0,0-1 1 0 0,0 1-1 0 0,0 0 0 0 0,0 0 1 0 0,0 0-1 0 0,0 0 0 0 0,0 0 1 0 0,-1 1-1 0 0,1-1 0 0 0,-1 0 1 0 0,0 1-1 0 0,0-1 1 0 0,0 1-1 0 0,0 0 0 0 0,0-1 1 0 0,0 1-1 0 0,-1 0 0 0 0,1-1 1 0 0,-1 1-1 0 0,0 0 0 0 0,0 0 1 0 0,0-1-1 0 0,0 1 0 0 0,0 0 1 0 0,-1 0-1 0 0,1-1 0 0 0,-1 1 1 0 0,0 0-1 0 0,1-1 0 0 0,-1 1 1 0 0,-1 1 48 0 0,-128 148 424 0 0,55-78-475 0 0,74-71 102 0 0,1-1 0 0 0,0 1 0 0 0,0-1 0 0 0,0 1 0 0 0,0-1 0 0 0,0 1 0 0 0,1-1-1 0 0,-1 0 1 0 0,1 1 0 0 0,0-1 0 0 0,0 1 0 0 0,0-1 0 0 0,0 0 0 0 0,0 0 0 0 0,0 1 0 0 0,0-1 0 0 0,1 0 0 0 0,-1 0 0 0 0,1 0-1 0 0,0 0 1 0 0,-1-1 0 0 0,1 1 0 0 0,0 0 0 0 0,0-1 0 0 0,0 1 0 0 0,0-1 0 0 0,0 0 0 0 0,1 1 0 0 0,-1-1 0 0 0,0 0 0 0 0,1-1-1 0 0,-1 1 1 0 0,0 0 0 0 0,1-1 0 0 0,-1 1 0 0 0,1-1 0 0 0,-1 0 0 0 0,1 1 0 0 0,-1-1 0 0 0,1-1 0 0 0,-1 1 0 0 0,1 0 0 0 0,1-1-52 0 0,7 5-50 0 0,159 32-1229 0 0,-157-74-5565 0 0,-17 9 5759 0 0,1 24 1158 0 0,0 0 1 0 0,1 0 0 0 0,0 0-1 0 0,0 0 1 0 0,0 0 0 0 0,1 0-1 0 0,-1-1 1 0 0,1 1 0 0 0,0-1-1 0 0,1 1 1 0 0,-1-1 0 0 0,1 1 0 0 0,1-1-1 0 0,-1 1 1 0 0,1-1 0 0 0,-1 1-1 0 0,2-1 1 0 0,-1 1 0 0 0,0 0-1 0 0,1-1 1 0 0,0 1 0 0 0,1 0-1 0 0,-1 0 1 0 0,1 0 0 0 0,0 1-1 0 0,0-1 1 0 0,0 0 0 0 0,0 1-1 0 0,1 0 1 0 0,0 0 0 0 0,0 0 0 0 0,0 1-1 0 0,1-1 1 0 0,-1 1 0 0 0,1 0-1 0 0,-1 0 1 0 0,1 0 0 0 0,0 1-1 0 0,0 0 1 0 0,2-1-73 0 0,124-18 5120 0 0,-121 74-4760 0 0,-10-34-504 0 0,16 113 1172 0 0,-15-128-1176 0 0,1-1 1 0 0,0 0-1 0 0,0 1 0 0 0,0-1 0 0 0,0 0 0 0 0,1 0 0 0 0,-1 0 0 0 0,1-1 0 0 0,-1 1 0 0 0,1 0 0 0 0,0-1 0 0 0,0 0 0 0 0,0 0 0 0 0,0 0 0 0 0,1 0 0 0 0,-1 0 0 0 0,1-1 0 0 0,-1 1 0 0 0,1-1 0 0 0,-1 0 0 0 0,4 0 148 0 0,19 5-4840 0 0,-15-5-1196 0 0</inkml:trace>
  <inkml:trace contextRef="#ctx0" brushRef="#br0" timeOffset="105248.358">28501 935 4217 0 0,'0'0'948'0'0,"0"0"-169"0"0,0 0 137 0 0,0 0 208 0 0,0 0 182 0 0,0 0 144 0 0,0 0 85 0 0,0 0-44 0 0,0 0-164 0 0,0 0-230 0 0,0 0-250 0 0,0 0-204 0 0,0 0-203 0 0,4-5-167 0 0,17-18-59 0 0,-21 23-197 0 0,45-12-173 0 0,-39 6-1259 0 0,-5 3-5564 0 0,-1 3-2383 0 0</inkml:trace>
  <inkml:trace contextRef="#ctx0" brushRef="#br0" timeOffset="105489.715">28005 307 16628 0 0,'0'0'392'0'0,"0"0"32"0"0,0 0-224 0 0,0 0-568 0 0,0 0-1057 0 0,0 0-167 0 0,0 0-16 0 0,0 0 263 0 0,0 0 761 0 0,0 0-192 0 0,0 0-384 0 0,0 0-232 0 0,0 0 191 0 0,0 0 257 0 0,120 73-4305 0 0</inkml:trace>
  <inkml:trace contextRef="#ctx0" brushRef="#br0" timeOffset="106361.631">28566 927 11274 0 0,'0'0'211'0'0,"0"0"-508"0"0,0 0-131 0 0,0 0 194 0 0,0 0 524 0 0,0 0 295 0 0,0 0 193 0 0,0 0 190 0 0,0 0 167 0 0,0 0 78 0 0,0 0 82 0 0,0 0-32 0 0,0 0-163 0 0,17 9-230 0 0,54 25-321 0 0,0-39 41 0 0,-55-1-531 0 0,89-46-692 0 0,-102 50 503 0 0,-1 0 0 0 0,1 1 0 0 0,-1-1 0 0 0,0-1 0 0 0,0 1 0 0 0,0 0 0 0 0,0 0 0 0 0,0-1 0 0 0,-1 1 0 0 0,1-1 0 0 0,-1 1 0 0 0,0-1 0 0 0,1 0 0 0 0,-1 0 0 0 0,0 0 0 0 0,-1 1 0 0 0,1-1 0 0 0,0 0 0 0 0,-1 0 1 0 0,0 0-1 0 0,0 0 0 0 0,1 0 0 0 0,-2 0 0 0 0,1 0 0 0 0,0 0 0 0 0,-1 0 0 0 0,1 0 0 0 0,-1 0 0 0 0,0 0 0 0 0,0 0 0 0 0,0 1 0 0 0,0-1 0 0 0,-1 0 0 0 0,1 1 0 0 0,-1-1 0 0 0,1 1 0 0 0,-2-2 130 0 0,-3-3-152 0 0,-1 1 0 0 0,1 0 0 0 0,-1 1 0 0 0,0 0 0 0 0,-1 0 0 0 0,1 0 0 0 0,-1 1 0 0 0,0 0 0 0 0,0 0 0 0 0,0 1 0 0 0,0 0 0 0 0,-1 1 0 0 0,1 0 0 0 0,-1 0 0 0 0,1 1 0 0 0,-1 0 0 0 0,0 0 0 0 0,0 1 0 0 0,0 0 0 0 0,1 1 0 0 0,-1 0 0 0 0,0 0 0 0 0,-3 1 152 0 0,9 2 37 0 0,-1-1 0 0 0,1 1 0 0 0,0 0 0 0 0,0 0 0 0 0,0 0 0 0 0,1 1 0 0 0,-1-1 0 0 0,1 1 0 0 0,0-1 0 0 0,1 1 0 0 0,-1 0 1 0 0,1-1-1 0 0,0 1 0 0 0,0 0 0 0 0,0 0 0 0 0,0 0 0 0 0,1 0 0 0 0,0 0 0 0 0,0 0 0 0 0,1 0 0 0 0,-1 0 0 0 0,1 0 0 0 0,0 0 0 0 0,0 0 0 0 0,1-1 1 0 0,-1 1-1 0 0,1 0 0 0 0,0-1 0 0 0,1 1 0 0 0,-1-1 0 0 0,1 0 0 0 0,-1 0 0 0 0,1 0 0 0 0,1 0 0 0 0,-1 0-37 0 0,8 5-95 0 0,1-1 0 0 0,-1 0 0 0 0,2-1 0 0 0,-1-1 0 0 0,1 0 0 0 0,0 0 0 0 0,0-1 0 0 0,1-1 0 0 0,-1 0 0 0 0,1-1 0 0 0,0 0 0 0 0,0-1-1 0 0,0-1 1 0 0,0 0 0 0 0,0-1 0 0 0,0 0 0 0 0,0-2 0 0 0,3 0 95 0 0,44-26 3190 0 0,-15 35-3420 0 0,-33-5 254 0 0,-1 0 0 0 0,0-2 0 0 0,0 1 1 0 0,0-2-1 0 0,1 1 0 0 0,-1-2 1 0 0,0 0-1 0 0,0 0 0 0 0,0-1 0 0 0,0 0 1 0 0,-1-1-1 0 0,1-1 0 0 0,-1 1 1 0 0,0-2-1 0 0,0 0 0 0 0,-1 0 0 0 0,0-1 1 0 0,0 0-1 0 0,0-1 0 0 0,-1 0 1 0 0,0 0-1 0 0,-1-1 0 0 0,0 0 0 0 0,2-3-24 0 0,4-5-46 0 0,0-1 0 0 0,-2 0 0 0 0,0-1 0 0 0,-1-1 0 0 0,-1 0 0 0 0,0 0 0 0 0,-2-1 0 0 0,0 0 0 0 0,-2 0 0 0 0,0-1 0 0 0,-1 1 0 0 0,1-22 46 0 0,-3 29-145 0 0,-1 0 0 0 0,-1 0-1 0 0,0 0 1 0 0,0 0 0 0 0,-2 0-1 0 0,0 0 1 0 0,0 0 0 0 0,-1 1-1 0 0,-1-1 1 0 0,0 0 0 0 0,-1 1 0 0 0,-1 0-1 0 0,0 0 1 0 0,-1 0 0 0 0,0 0-1 0 0,-1 1 1 0 0,0 0 0 0 0,-1 1-1 0 0,0-1 1 0 0,-1 1 0 0 0,0 1-1 0 0,-1 0 1 0 0,-10-8 145 0 0,19 17 8 0 0,0 0 0 0 0,0 1 0 0 0,0-1-1 0 0,-1 1 1 0 0,1 0 0 0 0,0-1 0 0 0,0 1 0 0 0,-1 0-1 0 0,1 0 1 0 0,0 0 0 0 0,0 0 0 0 0,-1 0 0 0 0,1 0-1 0 0,0 0 1 0 0,0 0 0 0 0,-1 1 0 0 0,1-1 0 0 0,0 0-1 0 0,0 1 1 0 0,-1-1 0 0 0,1 1 0 0 0,0-1 0 0 0,0 1-1 0 0,0 0 1 0 0,0 0 0 0 0,0-1 0 0 0,0 1 0 0 0,0 0-1 0 0,0 0 1 0 0,0 0 0 0 0,0 0 0 0 0,1 0 0 0 0,-1 0-1 0 0,0 0 1 0 0,1 0 0 0 0,-1 0 0 0 0,0 0 0 0 0,1 0-1 0 0,-1 1 1 0 0,1-1 0 0 0,0 0 0 0 0,-1 0 0 0 0,1 1-1 0 0,0-1 1 0 0,0 0 0 0 0,0 0 0 0 0,0 1 0 0 0,0-1-1 0 0,0 1-7 0 0,-10 69 790 0 0,6-14-386 0 0,3 1 1 0 0,2-1-1 0 0,3 1 0 0 0,2-1 0 0 0,3 0 0 0 0,14 52-404 0 0,-16-97 77 0 0,-1 0 1 0 0,2 0-1 0 0,-1-1 1 0 0,2 0-1 0 0,-1 0 0 0 0,2-1 1 0 0,-1 0-1 0 0,1 0 1 0 0,1-1-1 0 0,0-1 0 0 0,0 0 1 0 0,1 0-1 0 0,-1-1 1 0 0,2-1-1 0 0,-1 0 1 0 0,1 0-1 0 0,0-1 0 0 0,0-1 1 0 0,0 0-1 0 0,1-1 1 0 0,-1-1-1 0 0,1 0 0 0 0,0 0 1 0 0,-1-1-1 0 0,1-1 1 0 0,0-1-1 0 0,0 0 1 0 0,0 0-1 0 0,-1-2 0 0 0,1 1 1 0 0,-1-2-1 0 0,0 0 1 0 0,1 0-1 0 0,-2-2 0 0 0,1 1 1 0 0,-1-1-1 0 0,0-1 1 0 0,0-1-1 0 0,0 1 1 0 0,0-3-78 0 0,-8 7-59 0 0,1-1 0 0 0,-1 0 0 0 0,0 0 0 0 0,0-1 0 0 0,-1 1 0 0 0,1-1 0 0 0,-1 0 1 0 0,0 0-1 0 0,0 0 0 0 0,-1 0 0 0 0,0 0 0 0 0,1-1 0 0 0,-2 1 0 0 0,1-1 0 0 0,-1 1 1 0 0,0-1-1 0 0,0 0 0 0 0,0 1 0 0 0,-1-1 0 0 0,0 0 0 0 0,0 0 0 0 0,0 0 0 0 0,-1 1 1 0 0,0-1-1 0 0,0 0 0 0 0,0 1 0 0 0,-1-1 0 0 0,0 1 0 0 0,0-1 0 0 0,0 1 0 0 0,-1 0 1 0 0,0 0-1 0 0,0 0 0 0 0,0 0 59 0 0,2 4 3 0 0,1 1 1 0 0,-1-1 0 0 0,1 0-1 0 0,-1 1 1 0 0,0-1 0 0 0,1 1-1 0 0,-1-1 1 0 0,0 1 0 0 0,0 0-1 0 0,0-1 1 0 0,1 1 0 0 0,-1 0-1 0 0,0-1 1 0 0,0 1 0 0 0,0 0-1 0 0,0 0 1 0 0,1 0 0 0 0,-1 0-1 0 0,0 0 1 0 0,0 0 0 0 0,0 0-1 0 0,0 0 1 0 0,0 0-1 0 0,0 0 1 0 0,1 0 0 0 0,-1 0-1 0 0,0 1 1 0 0,0-1 0 0 0,0 0-1 0 0,0 1 1 0 0,1-1 0 0 0,-1 1-1 0 0,0-1 1 0 0,1 1 0 0 0,-1-1-1 0 0,0 1 1 0 0,1-1 0 0 0,-1 1-1 0 0,0 0 1 0 0,1-1 0 0 0,-1 1-1 0 0,1 0 1 0 0,-1-1 0 0 0,1 1-1 0 0,-1 0 1 0 0,1 0-1 0 0,0 0 1 0 0,0-1 0 0 0,-1 1-1 0 0,1 0 1 0 0,0 0 0 0 0,0 0-1 0 0,0 0 1 0 0,0 0 0 0 0,0-1-1 0 0,0 1 1 0 0,0 0 0 0 0,0 0-1 0 0,0 0-3 0 0,-13 56 605 0 0,12-48-558 0 0,1 1-1 0 0,-1-1 1 0 0,2 1-1 0 0,-1-1 1 0 0,2 0 0 0 0,-1 1-1 0 0,1-1 1 0 0,0 0 0 0 0,1 0-1 0 0,0 0 1 0 0,1 0-1 0 0,-1 0 1 0 0,2-1 0 0 0,-1 1-1 0 0,1-1 1 0 0,1 0-1 0 0,-1-1 1 0 0,6 6-47 0 0,80 75-7831 0 0,-72-73-1430 0 0</inkml:trace>
  <inkml:trace contextRef="#ctx0" brushRef="#br0" timeOffset="-5333.22">11706 3405 15899 0 0,'0'0'1613'0'0,"0"0"-82"0"0,0 0-118 0 0,0 0-431 0 0,0 0-410 0 0,0 0-385 0 0,0 0-293 0 0,0 0-52 0 0,0 0 47 0 0,0 0 99 0 0,0 0 97 0 0,0 0-2 0 0,9 22-19 0 0,43 139 51 0 0,-47-80-66 0 0,-4 0 0 0 0,-4 1 0 0 0,-3-1 0 0 0,-4 0 0 0 0,-3-1 0 0 0,-4-1-1 0 0,-23 68-48 0 0,32-119 2 0 0,3-15 4 0 0,1 0 0 0 0,1 1 0 0 0,0-1 0 0 0,0 1 1 0 0,1-1-1 0 0,1 1 0 0 0,1 0 0 0 0,0 0 0 0 0,0-1 1 0 0,2 1-1 0 0,-1 0-6 0 0,5-7 29 0 0,0 0 0 0 0,0-1 0 0 0,0 1 1 0 0,1-1-1 0 0,-1-1 0 0 0,1 1 0 0 0,1-1 0 0 0,-1 0 0 0 0,1-1 1 0 0,0 0-1 0 0,0 0 0 0 0,0-1 0 0 0,1 0 0 0 0,-1 0 1 0 0,1-1-1 0 0,-1 0 0 0 0,1-1 0 0 0,5 1-29 0 0,-2 1 30 0 0,520 113 196 0 0,-331-71 264 0 0,-201-44-582 0 0,0-1-58 0 0,-41 0-4915 0 0,29 0-692 0 0,3 0-5147 0 0</inkml:trace>
  <inkml:trace contextRef="#ctx0" brushRef="#br0" timeOffset="-7866.398">6135 4274 3961 0 0,'0'0'-100'0'0,"0"0"183"0"0,0 0 209 0 0,0 0 156 0 0,0 0 229 0 0,0 0 237 0 0,0 0 209 0 0,0 0 194 0 0,0 0 107 0 0,0 0 5 0 0,0 0-98 0 0,0 0-158 0 0,0 0-219 0 0,-18 20-163 0 0,-56 59-107 0 0,73-79-651 0 0,0 1 1 0 0,-1-1 0 0 0,1 1-1 0 0,0 0 1 0 0,0-1 0 0 0,0 1-1 0 0,0 0 1 0 0,0 0-1 0 0,0 0 1 0 0,1 0 0 0 0,-1 0-1 0 0,0 0 1 0 0,0 0 0 0 0,1 0-1 0 0,-1 0 1 0 0,0 0 0 0 0,1 0-1 0 0,-1 0 1 0 0,1 0-1 0 0,0 1 1 0 0,-1-1 0 0 0,1 0-1 0 0,0 0 1 0 0,0 0 0 0 0,0 1-1 0 0,0-1 1 0 0,0 0-1 0 0,0 0 1 0 0,0 1 0 0 0,0-1-1 0 0,0 0 1 0 0,0 0 0 0 0,1 1-1 0 0,-1-1 1 0 0,0 0-1 0 0,1 0 1 0 0,-1 0 0 0 0,1 0-1 0 0,0 0 1 0 0,-1 1 0 0 0,1-1-1 0 0,0 0 1 0 0,0 0-1 0 0,0 0-33 0 0,3 4 207 0 0,7 16-106 0 0,0-1 1 0 0,1-1 0 0 0,1 0 0 0 0,0 0 0 0 0,2-1 0 0 0,0-1 0 0 0,1 0 0 0 0,1-2 0 0 0,0 0-1 0 0,1 0 1 0 0,1-2 0 0 0,0 0 0 0 0,1-1 0 0 0,0-1 0 0 0,17 6-102 0 0,-31-16 34 0 0,1 1 0 0 0,0-1-1 0 0,0 0 1 0 0,0-1 0 0 0,0 1 0 0 0,1-1 0 0 0,-1-1 0 0 0,0 1-1 0 0,0-1 1 0 0,0-1 0 0 0,-1 1 0 0 0,1-1 0 0 0,0 0 0 0 0,0-1 0 0 0,-1 0-1 0 0,0 0 1 0 0,1 0 0 0 0,-1-1 0 0 0,0 0 0 0 0,-1 0 0 0 0,1 0-1 0 0,-1-1 1 0 0,1 1 0 0 0,-1-2 0 0 0,-1 1 0 0 0,1 0 0 0 0,-1-1-1 0 0,4-6-33 0 0,80-186-483 0 0,-78 164 528 0 0,-2 0 0 0 0,-2-1 0 0 0,-1 0 0 0 0,-2 0-1 0 0,-1-1 1 0 0,-1 1 0 0 0,-3 0 0 0 0,0-1 0 0 0,-3 1 0 0 0,-1 0 0 0 0,-1 1 0 0 0,-2 0 0 0 0,-1 0 0 0 0,-2 0-1 0 0,-1 2 1 0 0,-2-1 0 0 0,-1 2 0 0 0,-2 0 0 0 0,0 1 0 0 0,-2 1 0 0 0,-2 1 0 0 0,0 0 0 0 0,-2 2 0 0 0,-8-6-45 0 0,24 25-5 0 0,0 0 0 0 0,0 0 0 0 0,-1 1 0 0 0,0 1 0 0 0,0-1 0 0 0,0 2 0 0 0,0-1 0 0 0,-1 1 0 0 0,0 0 0 0 0,0 1 0 0 0,0 1 0 0 0,0-1 0 0 0,0 1 0 0 0,-1 1 0 0 0,1 0 0 0 0,-1 0 1 0 0,1 1-1 0 0,-1 1 0 0 0,1 0 0 0 0,0 0 0 0 0,-1 1 0 0 0,1 0 0 0 0,0 1 0 0 0,0 0 0 0 0,0 0 0 0 0,0 1 0 0 0,1 1 0 0 0,-1-1 0 0 0,1 2 0 0 0,1-1 0 0 0,-1 1 0 0 0,1 1 0 0 0,0-1 0 0 0,-4 5 6 0 0,-7 16 33 0 0,1 2 1 0 0,2 0 0 0 0,0 1 0 0 0,2 1-1 0 0,1 0 1 0 0,2 1 0 0 0,1 1 0 0 0,1-1-1 0 0,2 1 1 0 0,2 1 0 0 0,1-1 0 0 0,1 1-1 0 0,2 0 1 0 0,1-1 0 0 0,2 1 0 0 0,2 7-35 0 0,-4-16-106 0 0,1 0 0 0 0,1-1 0 0 0,2 1 1 0 0,0 0-1 0 0,2-1 0 0 0,0 0 0 0 0,2 0 1 0 0,1 0-1 0 0,1-1 0 0 0,0-1 0 0 0,2 0 1 0 0,4 6 105 0 0,-8-18-384 0 0,-1 0 1 0 0,2-1-1 0 0,-1 0 0 0 0,1 0 1 0 0,1 0-1 0 0,-1-2 1 0 0,1 1-1 0 0,1-1 1 0 0,0 0-1 0 0,0-1 1 0 0,0-1-1 0 0,0 1 1 0 0,1-2-1 0 0,0 0 1 0 0,0 0-1 0 0,7 1 384 0 0,70 6-7128 0 0,-59-9 17 0 0</inkml:trace>
  <inkml:trace contextRef="#ctx0" brushRef="#br0" timeOffset="-7166.198">6942 3613 22877 0 0,'0'0'-319'0'0,"0"0"-113"0"0,0 0-225 0 0,0 0 12 0 0,0 0 179 0 0,0 0 199 0 0,0 0 286 0 0,0 0 121 0 0,0 0 109 0 0,2 32 84 0 0,15 186 345 0 0,12 66-564 0 0,-12 1-1 0 0,-15 130-113 0 0,-2-350-116 0 0,-20-169 306 0 0,5-395-355 0 0,16 422 218 0 0,-3 55-30 0 0,2 1 0 0 0,0-1 0 0 0,2 0-1 0 0,0 0 1 0 0,2 1 0 0 0,0 0-1 0 0,1-1 1 0 0,2 1 0 0 0,0 1 0 0 0,1 0-1 0 0,1 0 1 0 0,0 0 0 0 0,2 1 0 0 0,0 0-1 0 0,1 1 1 0 0,1 1 0 0 0,1 0 0 0 0,0 1-1 0 0,2 0 1 0 0,6-5-23 0 0,29-16 124 0 0,2 1 0 0 0,1 4 0 0 0,1 1 0 0 0,2 3 0 0 0,1 3 0 0 0,1 2 0 0 0,1 2 0 0 0,46-7-124 0 0,-106 27 1 0 0,1 1-1 0 0,0 0 1 0 0,0 0-1 0 0,-1 0 0 0 0,1 0 1 0 0,0 0-1 0 0,0 0 1 0 0,-1 0-1 0 0,1 0 0 0 0,0 0 1 0 0,0 0-1 0 0,-1 0 1 0 0,1 0-1 0 0,0 1 0 0 0,-1-1 1 0 0,1 0-1 0 0,0 0 1 0 0,-1 1-1 0 0,1-1 0 0 0,0 1 1 0 0,-1-1-1 0 0,1 0 1 0 0,0 1-1 0 0,-1-1 1 0 0,1 1-1 0 0,-1 0 0 0 0,1-1 1 0 0,-1 1-1 0 0,1-1 1 0 0,-1 1-1 0 0,0 0 0 0 0,1-1 1 0 0,-1 1-1 0 0,0 0 1 0 0,0-1-1 0 0,1 1 0 0 0,-1 0 1 0 0,0 0-1 0 0,0-1 1 0 0,0 1-1 0 0,0 0 1 0 0,0 0-1 0 0,0-1 0 0 0,0 1 1 0 0,0 0-1 0 0,0 0 1 0 0,0-1-1 0 0,0 1 0 0 0,0 0 1 0 0,-1 0-1 0 0,1-1 1 0 0,0 1-1 0 0,0 0 0 0 0,-1-1 1 0 0,1 1-1 0 0,-1 0 1 0 0,1-1-1 0 0,0 1 0 0 0,-1-1 1 0 0,1 1-1 0 0,-1-1 1 0 0,0 1-1 0 0,1-1 1 0 0,-1 1-1 0 0,1-1 0 0 0,-1 1 1 0 0,0-1-1 0 0,-38 62 55 0 0,34-54-44 0 0,-389 526-101 0 0,317-430-215 0 0,99-125-938 0 0,151-131-1523 0 0,-163 145 2802 0 0,0 0 0 0 0,1 1 0 0 0,0 0 0 0 0,0 1-1 0 0,0 0 1 0 0,0 1 0 0 0,1 0 0 0 0,0 1 0 0 0,0 0 0 0 0,0 1 0 0 0,0 0 0 0 0,0 1 0 0 0,0 0 0 0 0,1 1 0 0 0,-1 0 0 0 0,0 1 0 0 0,11 2-36 0 0,-10 5 111 0 0,-1 0 0 0 0,1 1 0 0 0,-2 0 0 0 0,1 1 1 0 0,-1 0-1 0 0,0 1 0 0 0,-1 0 0 0 0,-1 1 0 0 0,0 0 0 0 0,0 0 0 0 0,-1 1 1 0 0,-1 0-1 0 0,0 0 0 0 0,-1 1 0 0 0,0 0 0 0 0,-1 0 0 0 0,0 0 1 0 0,-2 1-1 0 0,1 0 0 0 0,-2 0 0 0 0,1 13-111 0 0,4-3-12 0 0,12 58 39 0 0,-14-55-203 0 0,1 1 0 0 0,1-1-1 0 0,2 0 1 0 0,1-1 0 0 0,0 0-1 0 0,3 0 1 0 0,0-2 0 0 0,9 14 176 0 0,26-2-3607 0 0,-8-31-5421 0 0,-30-6 1277 0 0</inkml:trace>
  <inkml:trace contextRef="#ctx0" brushRef="#br0" timeOffset="-6488.174">8199 3617 25181 0 0,'0'0'-230'0'0,"0"0"-246"0"0,0 0-41 0 0,0 0 51 0 0,0 0 214 0 0,0 0 262 0 0,0 0 16 0 0,0 0-16 0 0,24 29 2 0 0,73 94 6 0 0,-37 10 240 0 0,-54-103-176 0 0,7 45 64 0 0,-4 0-1 0 0,-3 1 1 0 0,-3 0 0 0 0,-4 0 0 0 0,-3 3-146 0 0,1 71 28 0 0,5 1-367 0 0,15-302 117 0 0,-10 50-111 0 0,-5 0 1 0 0,-4 0 0 0 0,-4 1-1 0 0,-5-1 1 0 0,-6-9 332 0 0,1-15 1660 0 0,49 146-1277 0 0,-13-13-380 0 0,1-1-1 0 0,0-1 0 0 0,0-1 1 0 0,1-1-1 0 0,0 0 0 0 0,-1-2 1 0 0,1-1-1 0 0,0 0 1 0 0,0-2-1 0 0,0 0 0 0 0,0-2 1 0 0,0 0-1 0 0,-1-2 1 0 0,0 0-1 0 0,0-1 0 0 0,0-1 1 0 0,0-1-1 0 0,-1-1 1 0 0,10-7-3 0 0,2 0-201 0 0,-1 0 0 0 0,-1-3 1 0 0,-1 0-1 0 0,-1-2 0 0 0,0-1 1 0 0,-2-1-1 0 0,0-1 0 0 0,-2-1 1 0 0,16-22 200 0 0,-34 46 632 0 0,-11 23-552 0 0,1 82 72 0 0,4 0-1 0 0,5 0 1 0 0,5 0-1 0 0,3-1 1 0 0,6 0-1 0 0,18 56-151 0 0,3 51-922 0 0,-11-211-15148 0 0,-22-4 8968 0 0</inkml:trace>
  <inkml:trace contextRef="#ctx0" brushRef="#br0" timeOffset="-5862.457">10068 3549 25141 0 0,'0'0'-340'0'0,"0"0"3"0"0,0 0 109 0 0,0 0 196 0 0,5 27 125 0 0,26 217 82 0 0,-32-174-149 0 0,-4 0-1 0 0,-2 0 1 0 0,-3 0 0 0 0,-4-1 0 0 0,-2 0-1 0 0,-4-2 1 0 0,-2 0 0 0 0,-3-1 0 0 0,-3-1-1 0 0,-6 3-25 0 0,-27 40-45 0 0,47-146-791 0 0,11-10-583 0 0,1 1 1 0 0,3-1-1 0 0,2 1 1 0 0,1-1 0 0 0,3 1-1 0 0,2 0 1 0 0,2 1-1 0 0,2 0 1 0 0,2 1-1 0 0,13-26 1419 0 0,74-140-3503 0 0,-84 179 4479 0 0,2 0 0 0 0,1 0 0 0 0,2 2 1 0 0,1 1-1 0 0,1 1 0 0 0,23-19-976 0 0,-38 37 433 0 0,1 1 0 0 0,1 1 1 0 0,0 0-1 0 0,0 0 0 0 0,0 1 1 0 0,1 0-1 0 0,0 1 0 0 0,0 1 1 0 0,0 0-1 0 0,1 1 0 0 0,0 0 1 0 0,0 1-1 0 0,0 1 0 0 0,0 0 0 0 0,0 1 1 0 0,1 0-1 0 0,-1 1 0 0 0,0 1 1 0 0,5 1-434 0 0,-2 4 179 0 0,-1 1 1 0 0,0 1-1 0 0,-1 0 0 0 0,0 1 1 0 0,0 1-1 0 0,-1 0 1 0 0,0 1-1 0 0,0 0 1 0 0,-2 1-1 0 0,1 1 1 0 0,-2 0-1 0 0,1 1 1 0 0,-2 0-1 0 0,0 0 0 0 0,-1 1 1 0 0,3 6-180 0 0,40 72 304 0 0,-4 2 1 0 0,-4 2-1 0 0,16 58-304 0 0,83 178 72 0 0,-142-332-67 0 0,1 0-1 0 0,-1-1 0 0 0,0 1 1 0 0,0 0-1 0 0,0 0 0 0 0,0 0 1 0 0,0 0-1 0 0,0 0 0 0 0,0 0 1 0 0,0 0-1 0 0,0 1 0 0 0,-1-1 1 0 0,1 0-1 0 0,0 0 0 0 0,-1 1 0 0 0,1-1 1 0 0,-1 0-1 0 0,1 0 0 0 0,-1 1 1 0 0,0-1-1 0 0,0 1 0 0 0,1-1 1 0 0,-1 0-1 0 0,0 1 0 0 0,0-1 1 0 0,0 1-1 0 0,-1-1 0 0 0,1 0 0 0 0,0 1 1 0 0,0-1-1 0 0,-1 1 0 0 0,1-1 1 0 0,-1 0-1 0 0,1 0 0 0 0,-1 1 1 0 0,0-1-1 0 0,1 0 0 0 0,-1 0 1 0 0,0 0-1 0 0,0 1 0 0 0,0-1 1 0 0,0 0-1 0 0,0 0 0 0 0,0 0 0 0 0,0-1 1 0 0,0 1-1 0 0,0 0 0 0 0,0 0 1 0 0,-1-1-1 0 0,1 1 0 0 0,0 0 1 0 0,0-1-1 0 0,-1 1 0 0 0,1-1 1 0 0,-1 0-1 0 0,1 1 0 0 0,0-1 0 0 0,-1 0 1 0 0,1 0-1 0 0,-1 0 0 0 0,1 0 1 0 0,0 0-1 0 0,-1 0 0 0 0,1 0 1 0 0,0-1-1 0 0,-1 1 0 0 0,1 0 1 0 0,-1-1-1 0 0,1 1-4 0 0,-397-47-998 0 0,340 40 931 0 0,-283-10-242 0 0,263 52-2560 0 0,67-11-1643 0 0,14 7-3770 0 0,2-21 915 0 0</inkml:trace>
  <inkml:trace contextRef="#ctx0" brushRef="#br0" timeOffset="-676.422">23586 3157 17956 0 0,'0'0'-855'0'0,"0"0"101"0"0,0 0 81 0 0,0 0 297 0 0,0 0 373 0 0,0 0 99 0 0,0 0 38 0 0,11 31 91 0 0,60 211 1089 0 0,-59-145-528 0 0,-4 1 1 0 0,-5 0-1 0 0,-3 0 1 0 0,-8 34-787 0 0,-8-37 269 0 0,-19-130 2001 0 0,29 18-2580 0 0,1 0 1 0 0,0 0-1 0 0,1 0 1 0 0,1-1 0 0 0,0 0-1 0 0,2 0 1 0 0,0 0-1 0 0,1 0 1 0 0,0 0-1 0 0,2 0 1 0 0,0 1-1 0 0,1-1 1 0 0,1 0-1 0 0,1 1 1 0 0,0 0-1 0 0,1 0 1 0 0,1 0-1 0 0,0 1 1 0 0,8-12 309 0 0,3-4-608 0 0,0 1 1 0 0,3 1-1 0 0,0 0 0 0 0,2 2 1 0 0,1 1-1 0 0,24-22 608 0 0,-24 26 215 0 0,2 0 0 0 0,0 2 0 0 0,2 1 0 0 0,0 1 0 0 0,1 1 0 0 0,1 2 0 0 0,0 1-1 0 0,2 1 1 0 0,-1 2 0 0 0,1 1 0 0 0,1 2 0 0 0,0 0 0 0 0,0 3 0 0 0,1 1 0 0 0,0 1 0 0 0,0 2 0 0 0,0 1 0 0 0,32 4-215 0 0,94 55-153 0 0,-156-56 118 0 0,-1 0 0 0 0,1 0 0 0 0,0 0 0 0 0,-1 1 0 0 0,0-1-1 0 0,1 1 1 0 0,-1 0 0 0 0,0-1 0 0 0,0 1 0 0 0,-1 1 0 0 0,1-1-1 0 0,-1 0 1 0 0,1 1 0 0 0,-1-1 0 0 0,0 1 0 0 0,0 0 0 0 0,-1 0-1 0 0,1 0 1 0 0,-1 0 0 0 0,0 0 0 0 0,0 0 0 0 0,0 0 0 0 0,0 0 0 0 0,-1 0-1 0 0,0 0 1 0 0,0 1 0 0 0,0-1 0 0 0,0 0 0 0 0,-1 0 0 0 0,1 0-1 0 0,-1 0 1 0 0,0 0 0 0 0,0 0 0 0 0,-1 0 0 0 0,1 0 0 0 0,-1 0-1 0 0,0 0 1 0 0,-2 2 35 0 0,-9 9 36 0 0,-2 0 0 0 0,0-1 0 0 0,-1 0 0 0 0,0-1 0 0 0,-1-1 0 0 0,0-1 0 0 0,-1 0 0 0 0,0-2-1 0 0,-1 0 1 0 0,0-1 0 0 0,0 0 0 0 0,-1-2 0 0 0,-10 2-36 0 0,-49 15 340 0 0,-2-4 0 0 0,0-3 0 0 0,0-4 0 0 0,-2-3 0 0 0,1-4 1 0 0,-47-5-341 0 0,128 0 440 0 0,39 9 508 0 0,55 25-371 0 0,-3 4 0 0 0,-1 4 0 0 0,-2 4 0 0 0,70 50-577 0 0,70 77-22 0 0,-234-182-4326 0 0,1 0-2361 0 0,1 3-3715 0 0</inkml:trace>
  <inkml:trace contextRef="#ctx0" brushRef="#br0" timeOffset="-3429.226">18493 3436 6977 0 0,'0'0'1054'0'0,"0"0"-303"0"0,0 0 152 0 0,0 0 49 0 0,0 0-97 0 0,0 0-111 0 0,0 0-133 0 0,0 0 2 0 0,0 0 89 0 0,0 0 85 0 0,0 0 34 0 0,-4-23-83 0 0,-10-71-153 0 0,11 70-216 0 0,3 24-214 0 0,0 0-175 0 0,0 0-179 0 0,12 37-679 0 0,-1 8 948 0 0,-2-1 1 0 0,-2 1-1 0 0,-2 0 1 0 0,-2 1-1 0 0,-2-1 1 0 0,-4 42-71 0 0,2-4 59 0 0,-23 198 271 0 0,27-278-257 0 0,0-1 0 0 0,1 1 0 0 0,-1 0 0 0 0,1-1 0 0 0,0 0 0 0 0,-1 0 0 0 0,1 0 0 0 0,0 0 0 0 0,0-1 0 0 0,1 1 0 0 0,-1-1 0 0 0,0 0 0 0 0,0 0 0 0 0,1-1 0 0 0,-1 1 0 0 0,0-1 0 0 0,1 0 0 0 0,-1 0 0 0 0,4-1-73 0 0,0 2 109 0 0,714 11 1170 0 0,-726-6-2703 0 0,-3-10-2637 0 0,4-5-3965 0 0,3 5 1430 0 0</inkml:trace>
  <inkml:trace contextRef="#ctx0" brushRef="#br0" timeOffset="-2762.187">20280 3110 20244 0 0,'0'0'-804'0'0,"0"0"-175"0"0,0 0-38 0 0,0 0 115 0 0,0 0 539 0 0,0 0 439 0 0,0 0 109 0 0,0 0 61 0 0,-3 27 70 0 0,-41 194 1002 0 0,-24-29 16 0 0,-7-4 0 0 0,-87 151-1334 0 0,119-263 158 0 0,43-75-35 0 0,0-1 85 0 0,3-18-263 0 0,12-23-1908 0 0,2 2 0 0 0,2 0 0 0 0,1 1 0 0 0,2 0 0 0 0,21-26 1963 0 0,16-27-2122 0 0,44-87 558 0 0,142-217 8769 0 0,-244 393-7189 0 0,0 1 1 0 0,-1 0 0 0 0,1 0-1 0 0,0 0 1 0 0,-1 0-1 0 0,1 0 1 0 0,0 0 0 0 0,0 1-1 0 0,0-1 1 0 0,0 0-1 0 0,0 0 1 0 0,0 0-1 0 0,0 1 1 0 0,0-1 0 0 0,0 1-1 0 0,0-1 1 0 0,0 1-1 0 0,0-1 1 0 0,0 1-1 0 0,1 0 1 0 0,-1-1 0 0 0,0 1-1 0 0,0 0 1 0 0,0 0-1 0 0,1 0 1 0 0,-1 0-1 0 0,0 0 1 0 0,0 0 0 0 0,1 0-1 0 0,-1 0 1 0 0,0 1-1 0 0,0-1 1 0 0,0 0 0 0 0,0 1-1 0 0,1-1 1 0 0,-1 1-1 0 0,0-1 1 0 0,0 1-1 0 0,0 0 1 0 0,0-1 0 0 0,0 1-1 0 0,0 0 1 0 0,0 0-1 0 0,0 0 1 0 0,-1-1-1 0 0,1 1 1 0 0,0 0 0 0 0,0 0-1 0 0,-1 0 1 0 0,1 1-1 0 0,0-1 1 0 0,-1 0-1 0 0,0 0 1 0 0,1 0 0 0 0,0 1-17 0 0,32 77 1063 0 0,-30-68-892 0 0,64 257 1786 0 0,-55-199-1729 0 0,4-1 0 0 0,3 0 0 0 0,3-1-1 0 0,10 18-227 0 0,-9-40 30 0 0,2 0 0 0 0,1-1-1 0 0,3-2 1 0 0,1-1 0 0 0,2-1 0 0 0,2-2-1 0 0,5 3-29 0 0,-109-30 1329 0 0,-923 56-821 0 0,952-64 6 0 0,23-2-3966 0 0,19-1-6622 0 0,10 0 901 0 0</inkml:trace>
  <inkml:trace contextRef="#ctx0" brushRef="#br0" timeOffset="-2276.669">21528 3405 13771 0 0,'0'0'2938'0'0,"0"0"-2918"0"0,0 0-776 0 0,0 0-16 0 0,0 0 186 0 0,0 0 470 0 0,0 0 179 0 0,0 0 59 0 0,0 0 96 0 0,0 0 110 0 0,0 31 105 0 0,0 210 1013 0 0,14 144 586 0 0,-6-362-2332 0 0,-9-32-5788 0 0,-3-1 1391 0 0,1 2-3359 0 0</inkml:trace>
  <inkml:trace contextRef="#ctx0" brushRef="#br0" timeOffset="-1748.634">20967 3262 21461 0 0,'0'0'274'0'0,"0"0"58"0"0,0 0-76 0 0,0 0-144 0 0,0 0-124 0 0,0 0-6 0 0,0 0 39 0 0,30-15 35 0 0,98-45 27 0 0,50 28 212 0 0,44 12-190 0 0,-1 10 0 0 0,117 13-105 0 0,-334-3-26 0 0,0 0 1 0 0,-1 1-1 0 0,1-1 0 0 0,-1 1 0 0 0,1-1 0 0 0,0 1 0 0 0,-1 0 0 0 0,0 1 0 0 0,1-1 1 0 0,-1 1-1 0 0,0-1 0 0 0,0 1 0 0 0,0 0 0 0 0,0 0 0 0 0,0 0 0 0 0,0 1 0 0 0,0-1 1 0 0,-1 1-1 0 0,1-1 0 0 0,-1 1 0 0 0,0 0 0 0 0,0 0 0 0 0,0 0 0 0 0,0 0 1 0 0,0 0-1 0 0,-1 1 0 0 0,1-1 0 0 0,-1 0 0 0 0,0 1 0 0 0,0-1 0 0 0,0 1 0 0 0,0-1 1 0 0,-1 1-1 0 0,0 0 0 0 0,1-1 0 0 0,-1 1 0 0 0,-1 0 26 0 0,-19 141-162 0 0,15-128 190 0 0,-32 127-7 0 0,17-76-22 0 0,3 2 0 0 0,2 0-1 0 0,4 1 1 0 0,3 0 0 0 0,1 48 1 0 0,7-114 23 0 0,0 0 0 0 0,1-1 0 0 0,0 1 0 0 0,0-1 1 0 0,0 1-1 0 0,1-1 0 0 0,0 0 0 0 0,0 1 0 0 0,0-1 0 0 0,0 0 0 0 0,0 0 0 0 0,1 0 1 0 0,0-1-1 0 0,-1 1 0 0 0,1-1 0 0 0,1 1 0 0 0,-1-1 0 0 0,0 0 0 0 0,1 0 0 0 0,0 0 0 0 0,0-1 1 0 0,0 1-1 0 0,0-1 0 0 0,0 0 0 0 0,0 0 0 0 0,0 0 0 0 0,1-1 0 0 0,-1 0 0 0 0,1 0 0 0 0,-1 0 1 0 0,2 0-24 0 0,157 10 504 0 0,-130-11-517 0 0,94-7 41 0 0,-1-5-1 0 0,112-27-27 0 0,-214 35 13 0 0,33-8-401 0 0,-85 12-3518 0 0,-43 7-7055 0 0,55-6 2946 0 0</inkml:trace>
  <inkml:trace contextRef="#ctx0" brushRef="#br0" timeOffset="-1498.731">21875 3719 21709 0 0,'0'0'505'0'0,"0"0"-10"0"0,0 0-104 0 0,0 0-213 0 0,0 0-162 0 0,0 0-16 0 0,33-10 40 0 0,111-31 18 0 0,130 4 194 0 0,-138 20-293 0 0,36-4-261 0 0,-57 8-8640 0 0,-110 12 3728 0 0,-2 1-3931 0 0</inkml:trace>
  <inkml:trace contextRef="#ctx0" brushRef="#br0" timeOffset="-1329.671">22074 3306 21197 0 0,'0'0'230'0'0,"0"0"-48"0"0,0 0-88 0 0,31-19-127 0 0,104-56-23 0 0,-1 46-57 0 0,-102 25-266 0 0,275-17-1478 0 0,-205 25-2928 0 0,-3 9-4894 0 0,-76-8 4878 0 0</inkml:trace>
  <inkml:trace contextRef="#ctx0" brushRef="#br0" timeOffset="19433.282">7458 711 4857 0 0,'0'0'1450'0'0,"0"0"275"0"0,0 0 48 0 0,0 0-336 0 0,0 0-270 0 0,0 0-185 0 0,0 0-83 0 0,0 0-27 0 0,0 0-59 0 0,0 0-107 0 0,0 0-110 0 0,0 0-91 0 0,0 0-90 0 0,3-5-124 0 0,2 0-269 0 0,0 1 0 0 0,0-1 0 0 0,0 1 1 0 0,1 0-1 0 0,-1 0 0 0 0,1 1 0 0 0,0 0 0 0 0,0 0 0 0 0,0 0 1 0 0,0 1-1 0 0,0 0 0 0 0,1 0 0 0 0,-1 0 0 0 0,1 1 1 0 0,0 0-1 0 0,5 0-22 0 0,529 6-7 0 0,384-33-384 0 0,-797 51-82 0 0,-163-7-2422 0 0,0-10-7377 0 0,33-6 5467 0 0</inkml:trace>
  <inkml:trace contextRef="#ctx0" brushRef="#br0" timeOffset="19913.36">9903 247 4881 0 0,'0'0'988'0'0,"0"0"-1"0"0,0 0-271 0 0,0 0-457 0 0,0 0-355 0 0,0 0-25 0 0,0 0 262 0 0,0 0 324 0 0,0 0 236 0 0,0 0 45 0 0,0 0-97 0 0,0 0-91 0 0,0 0-46 0 0,5 9-14 0 0,27 95 770 0 0,2 216-1405 0 0,-39-275-1884 0 0,-36-35-5279 0 0,33-10 3606 0 0</inkml:trace>
  <inkml:trace contextRef="#ctx0" brushRef="#br0" timeOffset="20275.124">9739 178 16155 0 0,'0'0'489'0'0,"0"0"68"0"0,0 0-178 0 0,0 0-470 0 0,0 0-353 0 0,0 0-152 0 0,0 0 37 0 0,0 0 318 0 0,0 0 226 0 0,0 0 62 0 0,0 0-5 0 0,26-12 8 0 0,83-36 40 0 0,8 27 429 0 0,-87 21-367 0 0,-1-1-183 0 0,0 1 0 0 0,0 2-1 0 0,0 0 1 0 0,-1 2 0 0 0,1 1-1 0 0,-1 2 1 0 0,0 0 0 0 0,-1 2 0 0 0,0 1-1 0 0,0 1 1 0 0,-1 1 0 0 0,0 2-1 0 0,5 4 32 0 0,-30-17-9 0 0,1-1 0 0 0,-1 1 0 0 0,1 0 0 0 0,-1 0-1 0 0,0 0 1 0 0,1 0 0 0 0,-1 0 0 0 0,0 0 0 0 0,0 0-1 0 0,0 1 1 0 0,0-1 0 0 0,0 0 0 0 0,0 1-1 0 0,0-1 1 0 0,0 1 0 0 0,0-1 0 0 0,-1 1 0 0 0,1-1-1 0 0,0 1 1 0 0,-1-1 0 0 0,0 1 0 0 0,1 0 0 0 0,-1-1-1 0 0,0 1 1 0 0,0 0 0 0 0,0-1 0 0 0,0 1 0 0 0,0 0-1 0 0,0-1 1 0 0,0 1 0 0 0,0 0 0 0 0,-1-1-1 0 0,1 1 1 0 0,-1-1 0 0 0,1 1 0 0 0,-1-1 0 0 0,0 1-1 0 0,0-1 1 0 0,1 1 0 0 0,-1-1 0 0 0,0 1 0 0 0,0-1-1 0 0,-1 0 1 0 0,1 0 0 0 0,0 1 0 0 0,0-1 0 0 0,0 0-1 0 0,-1 0 1 0 0,1 0 0 0 0,-1 0 0 0 0,1-1-1 0 0,-1 1 1 0 0,1 0 0 0 0,-1-1 0 0 0,1 1 0 0 0,-1-1-1 0 0,1 1 1 0 0,-1-1 0 0 0,0 0 0 0 0,1 1 0 0 0,-1-1-1 0 0,0 0 1 0 0,1 0 0 0 0,-2 0 9 0 0,-50 22 147 0 0,-1-2 1 0 0,-1-2-1 0 0,0-3 0 0 0,-1-2 0 0 0,-1-2 1 0 0,0-3-1 0 0,-8-2-147 0 0,7-6 480 0 0,70-5-6007 0 0,16 0 2148 0 0,14-1-855 0 0,-27 4 325 0 0</inkml:trace>
  <inkml:trace contextRef="#ctx0" brushRef="#br0" timeOffset="20655.162">10530 580 18524 0 0,'0'0'253'0'0,"0"0"-327"0"0,0 0-444 0 0,0 0-110 0 0,0 0 131 0 0,0 0 243 0 0,0 0 277 0 0,0 0 64 0 0,0 0 9 0 0,0 0 44 0 0,0 0 65 0 0,0 0 68 0 0,0 0 93 0 0,26 7 49 0 0,83 18-5 0 0,-99-23-326 0 0,0 0-1 0 0,-1 0 0 0 0,1-1 0 0 0,0-1 1 0 0,0 1-1 0 0,0-2 0 0 0,0 1 0 0 0,-1-1 1 0 0,1-1-1 0 0,0 0 0 0 0,-1 0 0 0 0,1-1 0 0 0,-1 0 1 0 0,4-2-84 0 0,20-6 101 0 0,-31 11-153 0 0,0 0 0 0 0,1 0 0 0 0,-1 0 0 0 0,0 0 0 0 0,1-1 0 0 0,-1 1 0 0 0,0-1 0 0 0,0 1 0 0 0,0-1 0 0 0,1 0 0 0 0,-1 0 0 0 0,0 0 0 0 0,0 0 1 0 0,0 0-1 0 0,0 0 0 0 0,0-1 0 0 0,-1 1 0 0 0,1-1 0 0 0,0 1 0 0 0,-1-1 0 0 0,1 0 0 0 0,-1 1 0 0 0,1-1 0 0 0,-1 0 0 0 0,0 0 0 0 0,0 0 0 0 0,0 0 0 0 0,0 0 0 0 0,0 0 0 0 0,0 0 0 0 0,0-1 0 0 0,-1 1 0 0 0,1 0 0 0 0,-1 0 0 0 0,0-1 0 0 0,0 1 0 0 0,1 0 0 0 0,-2-1 0 0 0,1 1 0 0 0,0 0 0 0 0,0 0 0 0 0,-1-1 0 0 0,1 1 0 0 0,-1 0 0 0 0,0 0 0 0 0,1-1 0 0 0,-1 1 0 0 0,0 0 0 0 0,0 0 0 0 0,-1 0 0 0 0,0-1 52 0 0,-6-5-293 0 0,0 0 0 0 0,-1 0 1 0 0,0 1-1 0 0,-1 0 0 0 0,1 1 0 0 0,-1 0 1 0 0,-1 0-1 0 0,1 1 0 0 0,-1 1 0 0 0,0 0 0 0 0,0 0 1 0 0,-5 0 292 0 0,-224-16-572 0 0,238 20 553 0 0,-1-1-1 0 0,0 1 1 0 0,0 0 0 0 0,1 0-1 0 0,-1 0 1 0 0,0 0 0 0 0,0 0-1 0 0,1 0 1 0 0,-1 1 0 0 0,0 0-1 0 0,0-1 1 0 0,1 1 0 0 0,-1 0-1 0 0,1 0 1 0 0,-1 0-1 0 0,1 1 1 0 0,-1-1 0 0 0,1 1-1 0 0,0-1 1 0 0,0 1 0 0 0,0 0-1 0 0,0 0 1 0 0,0 0 0 0 0,0 0-1 0 0,0 0 1 0 0,0 0-1 0 0,1 1 1 0 0,-1-1 0 0 0,1 0-1 0 0,0 1 1 0 0,0-1 0 0 0,0 1-1 0 0,0 0 1 0 0,0-1 0 0 0,0 1-1 0 0,1 0 1 0 0,-1-1 0 0 0,1 1-1 0 0,0 0 1 0 0,0 0-1 0 0,0-1 1 0 0,0 1 0 0 0,0 0-1 0 0,1 0 1 0 0,-1-1 0 0 0,1 1-1 0 0,-1 0 1 0 0,1-1 0 0 0,0 1-1 0 0,0-1 1 0 0,1 1-1 0 0,-1-1 1 0 0,0 1 0 0 0,1-1-1 0 0,0 0 1 0 0,-1 0 0 0 0,1 1-1 0 0,0-1 1 0 0,0 0 0 0 0,1 0 19 0 0,91 38-6231 0 0,-75-35 271 0 0</inkml:trace>
  <inkml:trace contextRef="#ctx0" brushRef="#br0" timeOffset="20910.588">11094 311 15859 0 0,'0'0'107'0'0,"0"0"-364"0"0,0 0-438 0 0,0 0-155 0 0,0 0 130 0 0,0 0 405 0 0,0 0 366 0 0,0 0 225 0 0,0 0 176 0 0,0 0 124 0 0,0 0-9 0 0,0 0-56 0 0,0 0-92 0 0,11 16-85 0 0,35 47-52 0 0,-26 33 341 0 0,-19-84-1278 0 0,15 75 1933 0 0,0-65-4533 0 0,10-9-5209 0 0,-23-12 2340 0 0</inkml:trace>
  <inkml:trace contextRef="#ctx0" brushRef="#br0" timeOffset="21394.082">10946 254 14539 0 0,'0'0'2861'0'0,"0"0"-2369"0"0,0 0-810 0 0,0 0-206 0 0,0 0-29 0 0,0 0 223 0 0,0 0 268 0 0,0 0 102 0 0,28-7 2 0 0,90-19 5 0 0,46 10 1463 0 0,45 14-3175 0 0,-208 2 1724 0 0,-1 0-50 0 0,0 0-102 0 0,0 0-180 0 0,-21 51-1496 0 0,15-30 1873 0 0,1 1 0 0 0,0 0 0 0 0,2 0 0 0 0,0 1 0 0 0,2-1-1 0 0,0 0 1 0 0,2 1 0 0 0,3 19-104 0 0,0-33 104 0 0,1-1 0 0 0,0 0 0 0 0,1 0 1 0 0,0-1-1 0 0,0 1 0 0 0,1-1 0 0 0,0-1 0 0 0,0 1 0 0 0,1-1 0 0 0,-1 0 0 0 0,1-1 0 0 0,0 0 1 0 0,1 0-1 0 0,-1-1 0 0 0,1 0 0 0 0,0-1 0 0 0,0 1 0 0 0,0-2 0 0 0,1 1 0 0 0,-1-1 0 0 0,1-1 1 0 0,-1 0-1 0 0,1 0 0 0 0,-1-1 0 0 0,1 0 0 0 0,-1-1 0 0 0,1 0 0 0 0,0 0 0 0 0,-1-1 0 0 0,0 0 1 0 0,6-2-105 0 0,34 2-1166 0 0,-29 0-902 0 0,-15-1-1050 0 0,-1-2-3280 0 0,-4 3 1077 0 0</inkml:trace>
  <inkml:trace contextRef="#ctx0" brushRef="#br0" timeOffset="21660.966">11391 383 13923 0 0,'0'0'207'0'0,"0"0"-197"0"0,0 0-292 0 0,0 0-58 0 0,0 0 201 0 0,0 0 211 0 0,0 0 73 0 0,0 0 11 0 0,0 0-9 0 0,0 0-2 0 0,27-3 7 0 0,175-14 138 0 0,-178 16-1851 0 0,-7 0-3325 0 0,-8 1-3153 0 0</inkml:trace>
  <inkml:trace contextRef="#ctx0" brushRef="#br0" timeOffset="21929.755">11391 176 11747 0 0,'0'0'-449'0'0,"0"0"57"0"0,0 0 72 0 0,0 0 328 0 0,0 0 104 0 0,0 0-8 0 0,186 12-48 0 0,-154-10-48 0 0,0 1-32 0 0,-2-2 0 0 0,-1 1-32 0 0,0-2-64 0 0,-2 1-184 0 0,1-1-488 0 0,2 0-736 0 0,-3 0-73 0 0,-7 0 57 0 0,-6 0-3337 0 0</inkml:trace>
  <inkml:trace contextRef="#ctx0" brushRef="#br0" timeOffset="22296.987">11930 197 5697 0 0,'0'0'1067'0'0,"0"0"-141"0"0,0 0-272 0 0,0 0-168 0 0,0 0-67 0 0,0 0 21 0 0,0 0 31 0 0,0 0-7 0 0,0 0-8 0 0,0 0 10 0 0,-16 27-23 0 0,-46 83-11 0 0,44-31 372 0 0,20-67-635 0 0,-1-8-33 0 0,0 1 1 0 0,0-1-1 0 0,0 0 1 0 0,1 0-1 0 0,0 0 1 0 0,0 0-1 0 0,0 0 1 0 0,0 0-1 0 0,0 0 1 0 0,1-1-1 0 0,-1 1 1 0 0,1-1 0 0 0,0 1-1 0 0,0-1 1 0 0,1 0-1 0 0,-1 0 1 0 0,1-1-1 0 0,-1 1 1 0 0,1-1-1 0 0,0 1 1 0 0,0-1-1 0 0,0-1 1 0 0,0 1 0 0 0,0 0-1 0 0,0-1 1 0 0,2 1-137 0 0,-3-5-140 0 0,0 0 1 0 0,-1 0 0 0 0,1 0 0 0 0,-1-1 0 0 0,0 1 0 0 0,0 0 0 0 0,0-1 0 0 0,-1 1-1 0 0,1-1 1 0 0,-1 0 0 0 0,0 0 0 0 0,0 0 0 0 0,0 1 0 0 0,0-1 0 0 0,-1 0-1 0 0,1 0 1 0 0,-1 0 0 0 0,0 0 0 0 0,0 0 0 0 0,-1 0 0 0 0,0-3 139 0 0,1 6-27 0 0,-16-74 1634 0 0,22 80-3459 0 0,23 26 3057 0 0,-16-18-1026 0 0,0 0 0 0 0,1 0-1 0 0,0-2 1 0 0,1 0 0 0 0,0 0-1 0 0,1-1 1 0 0,0-1 0 0 0,1-1 0 0 0,0-1-1 0 0,0 0 1 0 0,0-1 0 0 0,1 0-1 0 0,0-2 1 0 0,0 0 0 0 0,1-1-1 0 0,-1-1 1 0 0,1 0-179 0 0,-18-2 2 0 0,0 0 1 0 0,0 0-1 0 0,0-1 0 0 0,0 1 1 0 0,0 0-1 0 0,0 0 0 0 0,0-1 0 0 0,0 1 1 0 0,0 0-1 0 0,0-1 0 0 0,0 1 0 0 0,0-1 1 0 0,0 1-1 0 0,0-1 0 0 0,-1 0 1 0 0,1 1-1 0 0,0-1 0 0 0,0 0 0 0 0,-1 1 1 0 0,1-1-1 0 0,0 0 0 0 0,-1 0 0 0 0,1 0 1 0 0,-1 0-1 0 0,1 1 0 0 0,-1-1 1 0 0,1 0-1 0 0,-1 0 0 0 0,0 0 0 0 0,1 0 1 0 0,-1 0-1 0 0,0 0 0 0 0,0 0 0 0 0,0 0 1 0 0,0 0-1 0 0,0 0 0 0 0,0 0 0 0 0,0 0 1 0 0,0-1-1 0 0,0 1 0 0 0,0 0 1 0 0,-1 0-1 0 0,1 0 0 0 0,0 1 0 0 0,-1-1 1 0 0,1 0-1 0 0,-1 0 0 0 0,1 0 0 0 0,-1 0 1 0 0,1 0-1 0 0,-1 0 0 0 0,0 1 1 0 0,1-1-1 0 0,-1 0 0 0 0,0 0 0 0 0,0 0-2 0 0,-42-65-429 0 0,36 56 654 0 0,-2-1-177 0 0,1-1 0 0 0,0 0 0 0 0,0-1 0 0 0,1 1 0 0 0,1-2 1 0 0,0 1-1 0 0,0-1 0 0 0,2 1 0 0 0,0-1 0 0 0,0-1 0 0 0,1 1 0 0 0,0-7-48 0 0,6 18-525 0 0,-1 1-1 0 0,0-1 1 0 0,1 1 0 0 0,-1-1-1 0 0,1 1 1 0 0,0 0-1 0 0,0 0 1 0 0,0 0 0 0 0,0 0-1 0 0,0 1 1 0 0,0-1-1 0 0,1 1 1 0 0,-1 0 0 0 0,0 0-1 0 0,1 0 1 0 0,-1 0-1 0 0,1 0 1 0 0,-1 1-1 0 0,1 0 1 0 0,-1 0 0 0 0,1 0-1 0 0,-1 0 1 0 0,1 0-1 0 0,2 1 526 0 0,1-1-1586 0 0,1-1-2711 0 0</inkml:trace>
  <inkml:trace contextRef="#ctx0" brushRef="#br0" timeOffset="22991.093">12480 130 10866 0 0,'0'0'2905'0'0,"0"0"-561"0"0,0 0-926 0 0,0 0-823 0 0,0 0-686 0 0,0 0-118 0 0,0 0 78 0 0,0 0 64 0 0,0 0-10 0 0,0 0-3 0 0,0 0 64 0 0,0 0 85 0 0,6 0 95 0 0,238 16 647 0 0,-242-16-826 0 0,0 0-1 0 0,0 1 0 0 0,0-1 0 0 0,-1 1 1 0 0,1 0-1 0 0,0-1 0 0 0,0 1 0 0 0,-1 0 1 0 0,1 0-1 0 0,-1 0 0 0 0,1 0 0 0 0,-1 1 1 0 0,1-1-1 0 0,-1 0 0 0 0,1 1 0 0 0,-1-1 1 0 0,0 0-1 0 0,0 1 0 0 0,0 0 0 0 0,0-1 1 0 0,0 1-1 0 0,0 0 0 0 0,-1-1 0 0 0,1 1 1 0 0,0 0-1 0 0,-1 0 0 0 0,1 0 0 0 0,-1-1 1 0 0,0 1-1 0 0,1 0 0 0 0,-1 0 0 0 0,0 0 1 0 0,0 0-1 0 0,-1 0 0 0 0,1 0 0 0 0,0-1 1 0 0,0 1-1 0 0,-1 0 0 0 0,1 0 0 0 0,-1 0 1 0 0,0 0-1 0 0,0-1 0 0 0,1 1 0 0 0,-2 1 16 0 0,-42 86-746 0 0,41-83 736 0 0,-1 0 5 0 0,-10 15-369 0 0,1 0 1 0 0,0 1 0 0 0,2 0 0 0 0,0 1 0 0 0,2 1 0 0 0,0 0-1 0 0,2 0 1 0 0,1 0 0 0 0,0 1 0 0 0,-1 21 373 0 0,38-32-826 0 0,28-51-7686 0 0,-61 32 8472 0 0,-1 1 0 0 0,0-1-1 0 0,0 0 1 0 0,0 1 0 0 0,0-1 0 0 0,-1 1 0 0 0,1 0 0 0 0,-1 0 0 0 0,0 0 0 0 0,0 1 0 0 0,-1 0-1 0 0,1-1 1 0 0,-1 1 0 0 0,0 1 0 0 0,1-1 0 0 0,-1 1 0 0 0,0 0 0 0 0,-1 0 0 0 0,1 0-1 0 0,0 1 1 0 0,0-1 0 0 0,-4 1 40 0 0,-13-8 249 0 0,18 8 140 0 0,-32-18 378 0 0,22 3 7337 0 0,28 8-4656 0 0,21-3-3004 0 0,-32 10-62 0 0,399-75 1548 0 0,-388 71-1955 0 0,28-29 2150 0 0,-42 33-2093 0 0,0 1-68 0 0,0 0-73 0 0,0 0-69 0 0,0 0-68 0 0,3 29-156 0 0,7-6 421 0 0,1-1-1 0 0,1-1 0 0 0,1 0 1 0 0,1 0-1 0 0,1-2 0 0 0,1 1 1 0 0,0-2-1 0 0,1 0 0 0 0,1-2 1 0 0,1 0-1 0 0,0 0 0 0 0,10 4-18 0 0,-13-6-2480 0 0,-9-2-5637 0 0,-7-9-818 0 0</inkml:trace>
  <inkml:trace contextRef="#ctx0" brushRef="#br0" timeOffset="23244.969">13029 100 20172 0 0,'0'0'280'0'0,"0"0"0"0"0,0 0-360 0 0,0 0-480 0 0,0 0-752 0 0,0 0-696 0 0,0 0-137 0 0,0 0 185 0 0,0 0 399 0 0,0 0 177 0 0,0 0-432 0 0,0 0 167 0 0,0 0-815 0 0,0 0-1329 0 0</inkml:trace>
  <inkml:trace contextRef="#ctx0" brushRef="#br0" timeOffset="24004.127">13507 258 7234 0 0,'0'0'264'0'0,"0"0"-372"0"0,0 0-387 0 0,0 0 89 0 0,0 0 432 0 0,0 0 340 0 0,0 0 171 0 0,0 0 109 0 0,0 0 95 0 0,0 0-64 0 0,0 0-165 0 0,-11 29-152 0 0,-58 140 43 0 0,26-13 128 0 0,52-159 1159 0 0,12-25-3266 0 0,-20 27 1487 0 0,45-83-5406 0 0,-19-2 3616 0 0,-14-3 3891 0 0,-10-7 4165 0 0,-3 96-6117 0 0,1-1 0 0 0,-1 0 0 0 0,0 0 0 0 0,1 0 1 0 0,-1 0-1 0 0,0 1 0 0 0,1-1 0 0 0,-1 0 0 0 0,1 0 0 0 0,-1 1 0 0 0,1-1 1 0 0,-1 0-1 0 0,1 1 0 0 0,0-1 0 0 0,-1 1 0 0 0,1-1 0 0 0,0 1 0 0 0,-1-1 1 0 0,1 1-1 0 0,0-1 0 0 0,0 1 0 0 0,0 0 0 0 0,-1-1 0 0 0,1 1 0 0 0,0 0 1 0 0,0 0-1 0 0,0-1 0 0 0,0 1 0 0 0,0 0 0 0 0,-1 0 0 0 0,1 0 0 0 0,0 0 1 0 0,0 0-1 0 0,0 0 0 0 0,0 0 0 0 0,0 1 0 0 0,-1-1 0 0 0,1 0 0 0 0,0 0 1 0 0,0 1-1 0 0,0-1 0 0 0,-1 1 0 0 0,1-1 0 0 0,0 0 0 0 0,0 1 0 0 0,-1-1 1 0 0,1 1-1 0 0,0 0 0 0 0,-1-1 0 0 0,1 1 0 0 0,0 0 0 0 0,-1-1 0 0 0,1 1 1 0 0,-1 0-1 0 0,0-1 0 0 0,1 1 0 0 0,0 1-60 0 0,45 34 278 0 0,-33-21-257 0 0,0 0 1 0 0,-2 1-1 0 0,0 0 0 0 0,-1 1 1 0 0,0 0-1 0 0,-2 0 0 0 0,0 1 1 0 0,-1 0-1 0 0,0 1 0 0 0,-2 0 1 0 0,0-1-1 0 0,-1 2 0 0 0,1 18-21 0 0,-5-36 30 0 0,0 0 0 0 0,0 0 0 0 0,0 0 0 0 0,0 0-1 0 0,0 1 1 0 0,-1-1 0 0 0,1 0 0 0 0,-1 0-1 0 0,1 0 1 0 0,-1 0 0 0 0,0 0 0 0 0,0 0 0 0 0,0 0-1 0 0,0 0 1 0 0,0 0 0 0 0,0-1 0 0 0,-1 1-1 0 0,1 0 1 0 0,-1-1 0 0 0,1 1 0 0 0,-1-1 0 0 0,1 1-1 0 0,-1-1 1 0 0,0 0 0 0 0,0 1 0 0 0,0-1-1 0 0,0 0 1 0 0,0 0 0 0 0,0-1 0 0 0,0 1 0 0 0,0 0-1 0 0,0-1 1 0 0,0 1 0 0 0,0-1 0 0 0,0 1-1 0 0,0-1 1 0 0,-1 0 0 0 0,1 0 0 0 0,0 0-1 0 0,0 0 1 0 0,0-1 0 0 0,0 1 0 0 0,0-1 0 0 0,-1 1-1 0 0,1-1 1 0 0,0 0 0 0 0,0 1 0 0 0,0-1-1 0 0,0 0 1 0 0,1 0 0 0 0,-1-1 0 0 0,-1 0-30 0 0,-83-18 544 0 0,7 0-1014 0 0,25 15-3380 0 0,53 14-8482 0 0,5-6 10780 0 0</inkml:trace>
  <inkml:trace contextRef="#ctx0" brushRef="#br0" timeOffset="24364.601">13763 161 16211 0 0,'0'0'-389'0'0,"0"0"-388"0"0,0 0-280 0 0,0 0 4 0 0,0 0 375 0 0,0 0 424 0 0,0 0 247 0 0,0 0 250 0 0,0 0 289 0 0,0 0 211 0 0,0 0 7 0 0,0 0-137 0 0,0 0-176 0 0,12 19-146 0 0,35 63-85 0 0,-44-78-172 0 0,-1 0-1 0 0,0 0 1 0 0,-1 0 0 0 0,1 0-1 0 0,-1 1 1 0 0,0-1-1 0 0,0 1 1 0 0,0-1-1 0 0,0 1 1 0 0,-1-1-1 0 0,1 1 1 0 0,-1-1-1 0 0,-1 1 1 0 0,1 0 0 0 0,-1-1-1 0 0,1 1 1 0 0,-1-1-1 0 0,-1 1 1 0 0,1-1-1 0 0,-1 0 1 0 0,0 2-34 0 0,-2 6 72 0 0,-38 146-285 0 0,45-156 295 0 0,-1 1 0 0 0,1-1-1 0 0,-1 1 1 0 0,1-1 0 0 0,0 0-1 0 0,0 0 1 0 0,0 0 0 0 0,0 0-1 0 0,0-1 1 0 0,0 1-1 0 0,1-1 1 0 0,-1 0 0 0 0,0 0-1 0 0,1 0 1 0 0,-1 0 0 0 0,1-1-1 0 0,-1 0 1 0 0,1 1 0 0 0,-1-1-1 0 0,1 0 1 0 0,-1 0-1 0 0,1-1 1 0 0,2 0-82 0 0,-2 1 3 0 0,200 25 85 0 0,-200-24 848 0 0,4 2-3175 0 0,-14 3-10012 0 0,5-5 7461 0 0</inkml:trace>
  <inkml:trace contextRef="#ctx0" brushRef="#br0" timeOffset="24797.743">14248 255 10074 0 0,'0'0'2151'0'0,"0"0"-1560"0"0,0 0-834 0 0,0 0-676 0 0,0 0-335 0 0,0 0 185 0 0,0 0 560 0 0,0 0 729 0 0,0 0 584 0 0,0 0 240 0 0,0 0-25 0 0,0 0-168 0 0,-2 6-229 0 0,-3 4-505 0 0,1 0 1 0 0,0 0 0 0 0,1 1 0 0 0,0-1 0 0 0,1 1 0 0 0,0 0 0 0 0,0-1 0 0 0,1 1-1 0 0,1 0 1 0 0,-1 0 0 0 0,2 0 0 0 0,0 0 0 0 0,0 0 0 0 0,1-1 0 0 0,0 1 0 0 0,1 0-1 0 0,0-1 1 0 0,1 0 0 0 0,0 0 0 0 0,0 0 0 0 0,1 0 0 0 0,1-1 0 0 0,0 1 0 0 0,0-1-1 0 0,0-1 1 0 0,1 1 0 0 0,1-1 0 0 0,-1 0 0 0 0,1-1 0 0 0,0 0 0 0 0,2 0-118 0 0,89 17 3054 0 0,-32-61-2913 0 0,-23 28-951 0 0,-23 7-1807 0 0,-2-3-4015 0 0,-17 3 1346 0 0,-2 1 400 0 0</inkml:trace>
  <inkml:trace contextRef="#ctx0" brushRef="#br0" timeOffset="25047.297">14135 392 14523 0 0,'0'0'-416'0'0,"0"0"-240"0"0,0 0-264 0 0,0 0-97 0 0,0 0 425 0 0,0 0 240 0 0,0 0 40 0 0,0 0 112 0 0,0 0 112 0 0,0 0 32 0 0,0 0 16 0 0,167-5-48 0 0,-153 4-224 0 0,0-1-528 0 0,-1 1-520 0 0,1-1-25 0 0,-6 1-39 0 0,-4 1-3041 0 0</inkml:trace>
  <inkml:trace contextRef="#ctx0" brushRef="#br0" timeOffset="25301.037">14184 156 17396 0 0,'0'0'1048'0'0,"0"0"-120"0"0,0 0-600 0 0,0 0-248 0 0,0 0-176 0 0,0 0 16 0 0,0 0 0 0 0,0 0 40 0 0,173-68-32 0 0,-150 68-16 0 0,-3 0 16 0 0,-1 0-120 0 0,0 0-200 0 0,-4 3-504 0 0,0 3-985 0 0,-1 0-1567 0 0,-5 0 15 0 0,-2-3-5577 0 0</inkml:trace>
  <inkml:trace contextRef="#ctx0" brushRef="#br0" timeOffset="100421.813">23793 1331 4553 0 0,'0'0'4'0'0,"0"0"-17"0"0,0 0-2 0 0,0 0 32 0 0,0 0 23 0 0,0 0 78 0 0,0 0 218 0 0,0 0 317 0 0,0 0 342 0 0,0 0 235 0 0,0 0-49 0 0,0 0-223 0 0,16-1-175 0 0,301-45 1941 0 0,-296 44-2862 0 0,305-5 631 0 0,-190 31-5166 0 0,-134-23 2981 0 0,-1 1-4034 0 0,-1-2 3898 0 0</inkml:trace>
  <inkml:trace contextRef="#ctx0" brushRef="#br0" timeOffset="101403.848">23872 1090 9306 0 0,'0'0'-641'0'0,"0"0"-144"0"0,0 0-63 0 0,0 0 124 0 0,0 0 469 0 0,0 0 247 0 0,0 0 20 0 0,0 0-1 0 0,0 0 10 0 0,0 0 6 0 0,0 0 13 0 0,0 0 17 0 0,0 0 29 0 0,-19 19 47 0 0,-95 89 319 0 0,-59 12 2753 0 0,173-118-3158 0 0,0 0 1 0 0,0 0 0 0 0,0 0-1 0 0,0 0 1 0 0,1 0-1 0 0,-1 0 1 0 0,1 0-1 0 0,-1 0 1 0 0,1 0 0 0 0,0 0-1 0 0,0-1 1 0 0,-1 1-1 0 0,1 0 1 0 0,1 0-1 0 0,-1-1 1 0 0,0 1 0 0 0,0-1-1 0 0,1 1 1 0 0,-1-1-1 0 0,0 1 1 0 0,1-1 0 0 0,0 0-1 0 0,-1 0 1 0 0,1 0-1 0 0,0 0 1 0 0,-1 0-1 0 0,1 0 1 0 0,0 0 0 0 0,0 0-1 0 0,0-1 1 0 0,0 1-1 0 0,0-1 1 0 0,0 1-1 0 0,0-1 1 0 0,0 0 0 0 0,0 0-1 0 0,2 0-47 0 0,283 44-1093 0 0,-259-2-4957 0 0,-28-35 1344 0 0</inkml:trace>
  <inkml:trace contextRef="#ctx0" brushRef="#br0" timeOffset="100038.411">23843 775 3817 0 0,'0'0'828'0'0,"0"0"-591"0"0,0 0-137 0 0,0 0 47 0 0,0 0 137 0 0,0 0 202 0 0,0 0 198 0 0,0 0 156 0 0,0 0 37 0 0,0 0-60 0 0,7-5-83 0 0,18-13-85 0 0,-19 14-88 0 0,-6 4-92 0 0,0 0-124 0 0,0 0-105 0 0,33 0-38 0 0,690-43 529 0 0,-720 43-352 0 0,-3 0-485 0 0,0 1 1 0 0,0 0-1 0 0,0-1 0 0 0,0 1 1 0 0,0 0-1 0 0,0-1 0 0 0,0 1 1 0 0,0 0-1 0 0,0-1 1 0 0,0 1-1 0 0,0 0 0 0 0,0-1 1 0 0,0 1-1 0 0,0 0 0 0 0,1-1 1 0 0,-1 1-1 0 0,0 0 0 0 0,1-1 1 0 0,-1 1-1 0 0,0-1 0 0 0,1 1 1 0 0,-1-1-1 0 0,1 1 1 0 0,-1-1-1 0 0,1 1 0 0 0,-1-1 1 0 0,1 1-1 0 0,-1-1 0 0 0,1 1 1 0 0,-1-1-1 0 0,1 0 0 0 0,-1 1 1 0 0,1-1-1 0 0,0 0 1 0 0,-1 0-1 0 0,1 1 0 0 0,0-1 1 0 0,-1 0-1 0 0,1 0 0 0 0,0 0 1 0 0,-1 0-1 0 0,1 0 0 0 0,0 0 1 0 0,-1 0-1 0 0,1 0 0 0 0,0 0 1 0 0,0 0 105 0 0,-65 46-3692 0 0,53-38-1078 0 0</inkml:trace>
  <inkml:trace contextRef="#ctx0" brushRef="#br0" timeOffset="100972.777">24012 539 5369 0 0,'0'0'276'0'0,"0"0"-29"0"0,0 0-90 0 0,0 0-155 0 0,0 0-97 0 0,0 0-37 0 0,0 0 1 0 0,0 0 54 0 0,0 0 50 0 0,0 0 57 0 0,0 0 28 0 0,-20 6 48 0 0,-62 16-4 0 0,-50 55 495 0 0,121-67-528 0 0,8-9-23 0 0,0 0-1 0 0,1 1 1 0 0,-1 0 0 0 0,0 0 0 0 0,1 0 0 0 0,0 0 0 0 0,-1 0 0 0 0,1 0 0 0 0,0 1 0 0 0,0-1-1 0 0,0 1 1 0 0,0-1 0 0 0,1 1 0 0 0,-1 0 0 0 0,1-1 0 0 0,-1 1 0 0 0,1 0 0 0 0,0 0-1 0 0,0 0 1 0 0,0 0 0 0 0,1 0 0 0 0,-1 1 0 0 0,1-1 0 0 0,0 0 0 0 0,0 0 0 0 0,0 0 0 0 0,0 0-1 0 0,0 1 1 0 0,1-1 0 0 0,-1 0 0 0 0,1 0 0 0 0,0 0 0 0 0,0 0 0 0 0,0 0 0 0 0,0 0-1 0 0,1 0 1 0 0,-1 0 0 0 0,1-1 0 0 0,-1 1 0 0 0,1-1 0 0 0,0 1 0 0 0,0-1 0 0 0,0 1 0 0 0,1-1-1 0 0,-1 0 1 0 0,1 0 0 0 0,0 0-46 0 0,129 17 2561 0 0,-59-15-3390 0 0,-3 14-4362 0 0,-63-14-57 0 0</inkml:trace>
  <inkml:trace contextRef="#ctx0" brushRef="#br0" timeOffset="110361.716">23115 746 3833 0 0,'0'0'660'0'0,"0"0"172"0"0,0 0 124 0 0,0 0-85 0 0,0 0-109 0 0,0 0-106 0 0,0 0-112 0 0,0 0-16 0 0,0 0 34 0 0,0 0 14 0 0,0 0 8 0 0,-7-4 4 0 0,3 1-509 0 0,0 0 0 0 0,0 0 0 0 0,0 1 0 0 0,-1 0 0 0 0,1 0 0 0 0,-1 0 0 0 0,0 0 0 0 0,1 1 0 0 0,-1 0 0 0 0,0 0 1 0 0,0 0-1 0 0,0 0 0 0 0,0 1 0 0 0,0 0 0 0 0,0 0 0 0 0,0 0 0 0 0,0 0 0 0 0,0 1 0 0 0,1 0 0 0 0,-1 0 0 0 0,0 1 0 0 0,0-1 0 0 0,1 1 0 0 0,-1 0 0 0 0,-4 2-79 0 0,-277 191 512 0 0,271-181-447 0 0,-1 1 0 0 0,2 0-1 0 0,0 1 1 0 0,0 0-1 0 0,2 1 1 0 0,0 1-1 0 0,1 0 1 0 0,1 1-1 0 0,0 0 1 0 0,2 0 0 0 0,0 1-1 0 0,1 0 1 0 0,1 0-1 0 0,1 1 1 0 0,1 0-1 0 0,1 0 1 0 0,1 0-1 0 0,0 0 1 0 0,2 0 0 0 0,0 0-1 0 0,1 0 1 0 0,2 2-65 0 0,-2-3 148 0 0,1-1 1 0 0,1 0 0 0 0,0 0 0 0 0,2 0-1 0 0,0 0 1 0 0,1-1 0 0 0,1 0-1 0 0,0 0 1 0 0,2-1 0 0 0,0 0-1 0 0,1 0 1 0 0,0-1 0 0 0,1 0 0 0 0,1-1-1 0 0,1 0 1 0 0,0-1 0 0 0,1-1-1 0 0,0 0 1 0 0,1 0 0 0 0,1-2-1 0 0,0 0 1 0 0,0-1 0 0 0,1 0-1 0 0,0-1 1 0 0,1-1 0 0 0,0-1 0 0 0,0-1-1 0 0,1 0 1 0 0,-1-1 0 0 0,1-1-1 0 0,0-1 1 0 0,1-1 0 0 0,-1-1-1 0 0,11 0-148 0 0,-11-1 16 0 0,-1-2 0 0 0,1 0 0 0 0,0-1 0 0 0,-1-1 0 0 0,0 0-1 0 0,0-2 1 0 0,0 0 0 0 0,0-1 0 0 0,-1 0 0 0 0,-1-2-1 0 0,1 0 1 0 0,-1-1 0 0 0,-1 0 0 0 0,1-1 0 0 0,-2-1-1 0 0,0-1 1 0 0,0 0 0 0 0,-1 0 0 0 0,-1-1 0 0 0,0-1-1 0 0,-1 0 1 0 0,-1-1 0 0 0,0 0 0 0 0,-1-1 0 0 0,-1 0-1 0 0,-1 0 1 0 0,0 0 0 0 0,-1-1 0 0 0,-1 0 0 0 0,0-1 0 0 0,-2 1-1 0 0,0-1 1 0 0,-1 1 0 0 0,-1-5-16 0 0,1 6-136 0 0,-1 0-1 0 0,-1-1 1 0 0,0 1 0 0 0,-1 0 0 0 0,-1 0 0 0 0,-1 0-1 0 0,0 0 1 0 0,-1 0 0 0 0,-1 0 0 0 0,-1 1-1 0 0,0 0 1 0 0,-1 0 0 0 0,-1 0 0 0 0,0 1 0 0 0,-1 0-1 0 0,-1 1 1 0 0,0 0 0 0 0,-1 0 0 0 0,0 1 0 0 0,-1 1-1 0 0,-1 0 1 0 0,0 1 0 0 0,-1 0 0 0 0,0 0-1 0 0,0 2 1 0 0,-1 0 0 0 0,0 1 0 0 0,-8-3 136 0 0,-25 4-4020 0 0,17 15-2977 0 0,22-2 374 0 0</inkml:trace>
  <inkml:trace contextRef="#ctx0" brushRef="#br0" timeOffset="111231.333">22229 1626 216 0 0,'0'0'2354'0'0,"0"0"-1791"0"0,0 0-453 0 0,0 0 89 0 0,0 0 281 0 0,0 0 416 0 0,0 0 422 0 0,0 0 297 0 0,0 0 29 0 0,0 0-230 0 0,0 0-295 0 0,0 0-287 0 0,0 0-206 0 0,-2-3-118 0 0,-7-1-403 0 0,1 0 1 0 0,-1 1 0 0 0,0 1 0 0 0,0-1 0 0 0,0 1 0 0 0,0 1-1 0 0,0 0 1 0 0,0 0 0 0 0,-1 1 0 0 0,1 0 0 0 0,0 0-1 0 0,0 1 1 0 0,0 0 0 0 0,0 1 0 0 0,0 0 0 0 0,0 1-1 0 0,0 0 1 0 0,0 0 0 0 0,-7 4-106 0 0,-4-2 39 0 0,-570 132-64 0 0,-443 67-182 0 0,923-181 226 0 0,-247 53-82 0 0,-95 44 63 0 0,-1079 272 1350 0 0,1327-342-1254 0 0,100-22 392 0 0,0-4 1 0 0,-1-5 0 0 0,-2-4 0 0 0,-72-1-489 0 0,178-14 447 0 0,38 0-5007 0 0,52 2-6741 0 0,-75-1 7647 0 0</inkml:trace>
  <inkml:trace contextRef="#ctx0" brushRef="#br0" timeOffset="111767.72">17307 2582 3665 0 0,'0'0'98'0'0,"0"0"25"0"0,0 0 83 0 0,0 0 152 0 0,0 0 202 0 0,0 0 225 0 0,0 0 133 0 0,0 0-20 0 0,0 0-95 0 0,0 0-154 0 0,0 0-143 0 0,0 0-80 0 0,0 0-83 0 0,-7 0-96 0 0,1 1-233 0 0,0-1-1 0 0,0 1 1 0 0,0 1-1 0 0,0-1 1 0 0,0 1-1 0 0,1 0 1 0 0,-1 1 0 0 0,1-1-1 0 0,-1 1 1 0 0,1 0-1 0 0,0 0 1 0 0,0 1-1 0 0,0 0 1 0 0,0 0 0 0 0,1 0-1 0 0,0 0 1 0 0,-3 4-14 0 0,-21 17 520 0 0,-1-1 0 0 0,-1-2 1 0 0,-1-1-1 0 0,-1-1 0 0 0,-1-2 0 0 0,0-1 1 0 0,-17 6-521 0 0,103 4 2435 0 0,128-1-3686 0 0,-175-22-2084 0 0,-5 1-3233 0 0,-1-2 829 0 0</inkml:trace>
  <inkml:trace contextRef="#ctx0" brushRef="#br0" timeOffset="14390.764">7146 1497 2609 0 0,'0'0'461'0'0,"0"0"-245"0"0,0 0-108 0 0,0 0-35 0 0,0 0 3 0 0,0 0 11 0 0,0 0 81 0 0,0 0 164 0 0,0 0 208 0 0,0 0 226 0 0,0 0 82 0 0,0-4-25 0 0,19-46 4370 0 0,-2 41-5109 0 0,1 0 0 0 0,0 1 1 0 0,0 1-1 0 0,1 0 0 0 0,0 2 0 0 0,0 0 1 0 0,0 1-1 0 0,1 1 0 0 0,-1 1 0 0 0,1 0 1 0 0,0 2-1 0 0,-1 0 0 0 0,1 1 0 0 0,0 1 1 0 0,-1 1-1 0 0,3 1-84 0 0,15-1 163 0 0,53 2-112 0 0,-1-5-1 0 0,0-4 1 0 0,82-14-51 0 0,-80 7-30 0 0,0 3 0 0 0,0 4-1 0 0,1 5 1 0 0,-1 3 0 0 0,0 4 0 0 0,67 16 30 0 0,204 11 529 0 0,-360-35-527 0 0,103-1 43 0 0,0 4-1 0 0,0 5 1 0 0,81 17-45 0 0,-131-14-24 0 0,-55-7-5243 0 0,-6 14 137 0 0,4-15 1104 0 0</inkml:trace>
  <inkml:trace contextRef="#ctx0" brushRef="#br0" timeOffset="15382.819">10323 1397 3513 0 0,'0'0'1156'0'0,"0"0"-808"0"0,0 0-156 0 0,0 0 147 0 0,0 0 364 0 0,0 0 278 0 0,0 0 71 0 0,0 0-38 0 0,0 0-130 0 0,0 0-150 0 0,0 0-108 0 0,0 0-91 0 0,0 0-7 0 0,10 2 12 0 0,40 3 1317 0 0,-131-13-5743 0 0,-34 67 4047 0 0,109-56-112 0 0,-1 0 1 0 0,1 1-1 0 0,1 0 0 0 0,-1 1 1 0 0,1-1-1 0 0,-1 1 0 0 0,1 0 1 0 0,1 0-1 0 0,-1 1 1 0 0,1-1-1 0 0,0 1 0 0 0,0 0 1 0 0,0 0-1 0 0,1 1 0 0 0,0-1 1 0 0,1 1-1 0 0,-1-1 0 0 0,1 1 1 0 0,0 0-1 0 0,1 0 0 0 0,-1 0 1 0 0,2 0-1 0 0,-1 0 0 0 0,1 0 1 0 0,0 0-1 0 0,0 0 0 0 0,1 0 1 0 0,0 0-1 0 0,0 0 0 0 0,0 0 1 0 0,1 0-1 0 0,0 0 0 0 0,1-1 1 0 0,0 1-1 0 0,0-1 0 0 0,0 1 1 0 0,0-1-1 0 0,1 0 0 0 0,0 0 1 0 0,4 3-50 0 0,3-2 93 0 0,1 0-1 0 0,0-1 1 0 0,0 0 0 0 0,0-1-1 0 0,1-1 1 0 0,0 0 0 0 0,0-1 0 0 0,0 0-1 0 0,0 0 1 0 0,1-2 0 0 0,-1 0-1 0 0,0 0 1 0 0,1-1 0 0 0,-1-1 0 0 0,0 0-1 0 0,1-1 1 0 0,-1-1 0 0 0,0 0-1 0 0,0 0 1 0 0,0-1 0 0 0,-1-1 0 0 0,1 0-1 0 0,-1-1 1 0 0,0 0 0 0 0,6-5-93 0 0,52 33 3044 0 0,-45-11-2816 0 0,-17-7-245 0 0,0 0-1 0 0,1-1 0 0 0,0 0 1 0 0,0-1-1 0 0,0 0 0 0 0,0 0 1 0 0,0-1-1 0 0,0 0 0 0 0,0 0 1 0 0,0-1-1 0 0,0 0 0 0 0,1-1 0 0 0,-1 0 1 0 0,0-1-1 0 0,0 1 0 0 0,0-2 1 0 0,0 1-1 0 0,-1-1 0 0 0,1-1 1 0 0,-1 0-1 0 0,0 0 0 0 0,0 0 1 0 0,0-1-1 0 0,0 0 0 0 0,-1-1 1 0 0,0 0-1 0 0,1-1 18 0 0,-6 4-144 0 0,0 0 1 0 0,-1-1-1 0 0,0 1 1 0 0,0-1-1 0 0,0 1 1 0 0,0-1-1 0 0,0 0 1 0 0,-1 1-1 0 0,0-1 1 0 0,0 0-1 0 0,0 1 1 0 0,0-1-1 0 0,0 0 1 0 0,-1 1-1 0 0,1-1 1 0 0,-1 1-1 0 0,0-1 1 0 0,0 1-1 0 0,0-1 1 0 0,-1 1-1 0 0,1-1 1 0 0,-1 1-1 0 0,0 0 1 0 0,0 0-1 0 0,0 0 1 0 0,0 0-1 0 0,-1 0 1 0 0,1 1-1 0 0,-1-1 1 0 0,1 1-1 0 0,-1-1 1 0 0,0 1-1 0 0,0 0 1 0 0,0 0-1 0 0,-1 0 1 0 0,1 0-1 0 0,-1 1 144 0 0,-128-47-1106 0 0,20 54 1818 0 0,110-6-714 0 0,-1 1-1 0 0,1-1 0 0 0,-1 1 0 0 0,0-1 0 0 0,1 1 1 0 0,-1 0-1 0 0,1 0 0 0 0,0 0 0 0 0,-1 0 1 0 0,1 1-1 0 0,0-1 0 0 0,0 1 0 0 0,-1-1 0 0 0,1 1 1 0 0,0 0-1 0 0,1-1 0 0 0,-1 1 0 0 0,0 0 1 0 0,0 0-1 0 0,1 1 0 0 0,-1-1 0 0 0,1 0 0 0 0,0 0 1 0 0,0 1-1 0 0,0-1 0 0 0,0 1 0 0 0,0-1 1 0 0,0 1-1 0 0,1-1 0 0 0,-1 1 0 0 0,1-1 1 0 0,-1 1-1 0 0,1 0 0 0 0,0-1 0 0 0,0 1 0 0 0,1 0 1 0 0,-1-1-1 0 0,0 1 0 0 0,1-1 0 0 0,0 1 3 0 0,43 49-1224 0 0,20-23-4361 0 0,-62-28 5421 0 0,16 5-5412 0 0</inkml:trace>
  <inkml:trace contextRef="#ctx0" brushRef="#br0" timeOffset="15956.414">10897 1500 17124 0 0,'0'0'-1419'0'0,"0"0"154"0"0,0 0 10 0 0,0 0 430 0 0,0 0 749 0 0,0 0 107 0 0,0 0-54 0 0,0 0-32 0 0,0 0 11 0 0,0 0 46 0 0,0 0 92 0 0,0 0 118 0 0,0 0 76 0 0,15 25 47 0 0,44 75-29 0 0,-25 1 282 0 0,-34-101-302 0 0,0 0 272 0 0,-20-27 903 0 0,16 22-1469 0 0,0 0-1 0 0,0 0 1 0 0,0 0-1 0 0,1-1 1 0 0,0 1-1 0 0,0-1 1 0 0,1 0-1 0 0,0 0 0 0 0,0 0 1 0 0,0 0-1 0 0,0 0 1 0 0,1-1-1 0 0,0 1 1 0 0,1 0-1 0 0,-1-1 1 0 0,1 1-1 0 0,0 0 1 0 0,1-1-1 0 0,-1 1 0 0 0,1 0 1 0 0,1 0-1 0 0,-1-1 1 0 0,1 1-1 0 0,0 0 1 0 0,0 0-1 0 0,1 1 1 0 0,0-1-1 0 0,0 0 0 0 0,0 1 1 0 0,1 0-1 0 0,0-1 1 0 0,0 2-1 0 0,0-1 1 0 0,0 0-1 0 0,1 1 1 0 0,0 0-1 0 0,0 0 0 0 0,0 0 1 0 0,0 0-1 0 0,1 1 1 0 0,2-1 8 0 0,9-2-47 0 0,1 1 0 0 0,-1 1 0 0 0,1 1 0 0 0,0 1 0 0 0,0 0 0 0 0,0 1 0 0 0,0 1 0 0 0,0 1 0 0 0,-1 0 0 0 0,2 2 47 0 0,-16-3-7 0 0,-1 1 1 0 0,0 0-1 0 0,0-1 0 0 0,0 1 0 0 0,0 0 0 0 0,0 0 0 0 0,0 1 1 0 0,0-1-1 0 0,0 0 0 0 0,0 1 0 0 0,0-1 0 0 0,-1 1 0 0 0,1-1 1 0 0,-1 1-1 0 0,1 0 0 0 0,-1-1 0 0 0,1 1 0 0 0,-1 0 0 0 0,0 0 0 0 0,0 0 1 0 0,0 0-1 0 0,0 1 0 0 0,0-1 0 0 0,-1 0 0 0 0,1 0 0 0 0,-1 0 1 0 0,1 1-1 0 0,-1-1 0 0 0,0 0 0 0 0,0 0 0 0 0,0 1 0 0 0,0-1 1 0 0,0 0-1 0 0,0 1 0 0 0,-1-1 0 0 0,1 0 0 0 0,-1 0 0 0 0,0 0 0 0 0,1 1 1 0 0,-1-1-1 0 0,0 0 0 0 0,0 0 0 0 0,-1 0 0 0 0,1 0 0 0 0,0 0 1 0 0,0-1-1 0 0,-1 1 0 0 0,0 0 0 0 0,1-1 0 0 0,-1 1 0 0 0,0-1 0 0 0,1 1 1 0 0,-1-1-1 0 0,0 0 0 0 0,0 0 0 0 0,0 0 0 0 0,0 0 0 0 0,0 0 1 0 0,-1 0-1 0 0,1 0 0 0 0,-2 0 7 0 0,-5 6 52 0 0,-1 1 1 0 0,1-1 0 0 0,-2-1-1 0 0,1 0 1 0 0,-1 0-1 0 0,0-1 1 0 0,0-1-1 0 0,0 0 1 0 0,-1 0 0 0 0,1-1-1 0 0,-1 0 1 0 0,-3-1-53 0 0,14-2 89 0 0,1 0-34 0 0,0 0-91 0 0,0 0-140 0 0,103 42 918 0 0,-1 1-2827 0 0,-38-3-5632 0 0,-55-33 5384 0 0,-4-4-1923 0 0</inkml:trace>
  <inkml:trace contextRef="#ctx0" brushRef="#br0" timeOffset="16507.538">11577 1533 17828 0 0,'0'0'-378'0'0,"0"0"-234"0"0,0 0-177 0 0,0 0 109 0 0,0 0 314 0 0,0 0 237 0 0,0 0-18 0 0,0 0 11 0 0,0 0 69 0 0,0 0 91 0 0,0 0 63 0 0,0 0 32 0 0,2 24-34 0 0,10 153 337 0 0,-12-178-500 0 0,0 1 0 0 0,1-1 0 0 0,-1 1 0 0 0,0-1 0 0 0,1 0 0 0 0,-1 1 1 0 0,0-1-1 0 0,1 1 0 0 0,-1-1 0 0 0,1 1 0 0 0,-1 0 0 0 0,1-1 0 0 0,-1 1 0 0 0,1 0 1 0 0,-1-1-1 0 0,1 1 0 0 0,-1 0 0 0 0,1-1 0 0 0,0 1 0 0 0,-1 0 0 0 0,1 0 0 0 0,0 0 1 0 0,-1 0-1 0 0,1-1 0 0 0,-1 1 0 0 0,1 0 0 0 0,0 0 0 0 0,-1 0 0 0 0,1 0 1 0 0,0 0-1 0 0,-1 1 0 0 0,1-1 0 0 0,-1 0 0 0 0,1 0 0 0 0,0 0 0 0 0,-1 1 0 0 0,1-1 1 0 0,-1 0-1 0 0,1 0 0 0 0,0 1 0 0 0,-1-1 0 0 0,1 0 0 0 0,-1 1 0 0 0,1-1 1 0 0,-1 1-1 0 0,0-1 0 0 0,1 1 0 0 0,-1-1 0 0 0,1 1 0 0 0,-1-1 0 0 0,0 1 0 0 0,1-1 1 0 0,-1 1-1 0 0,0 0 78 0 0,12-110-3849 0 0,1-5 5941 0 0,-9 110-2031 0 0,0 0 0 0 0,0 1-1 0 0,0 0 1 0 0,1-1-1 0 0,0 1 1 0 0,0 1 0 0 0,0-1-1 0 0,0 1 1 0 0,0 0 0 0 0,0 0-1 0 0,1 0 1 0 0,-1 1-1 0 0,1 0 1 0 0,-1 0 0 0 0,1 0-1 0 0,-1 1 1 0 0,1 0 0 0 0,-1 0-1 0 0,1 0 1 0 0,0 1 0 0 0,-1-1-1 0 0,1 1 1 0 0,-1 1-1 0 0,0-1 1 0 0,1 1 0 0 0,-1 0-61 0 0,0-2-20 0 0,-1 1 1 0 0,1 0-1 0 0,0 0 1 0 0,-1 0-1 0 0,1 0 1 0 0,-1 1 0 0 0,0 0-1 0 0,1 0 1 0 0,-1 0-1 0 0,0 0 1 0 0,0 1-1 0 0,0-1 1 0 0,0 1-1 0 0,-1 0 1 0 0,1 0-1 0 0,-1 0 1 0 0,0 1 0 0 0,0-1-1 0 0,0 1 1 0 0,0 0-1 0 0,-1 0 1 0 0,1 0-1 0 0,-1 0 1 0 0,1 2 19 0 0,-70 36 668 0 0,-64-5-173 0 0,130-36-474 0 0,0 0 0 0 0,1 0 1 0 0,-1 1-1 0 0,1-1 0 0 0,-1 0 1 0 0,1 0-1 0 0,0 0 0 0 0,-1 0 1 0 0,1 1-1 0 0,0-1 0 0 0,0 0 0 0 0,0 0 1 0 0,0 1-1 0 0,0-1 0 0 0,0 0 1 0 0,0 1-1 0 0,0-1 0 0 0,0 0 1 0 0,1 0-1 0 0,-1 0 0 0 0,1 1 1 0 0,-1-1-1 0 0,1 0 0 0 0,-1 0 0 0 0,1 0 1 0 0,-1 0-1 0 0,1 0 0 0 0,0 0 1 0 0,0 0-1 0 0,-1 0 0 0 0,1 0 1 0 0,0 0-1 0 0,0 0 0 0 0,0 0 1 0 0,0-1-1 0 0,0 1 0 0 0,0 0 0 0 0,0-1 1 0 0,1 1-1 0 0,-1-1 0 0 0,0 1 1 0 0,1-1-22 0 0,115 54 508 0 0,-29-18-9487 0 0,-84-33 4983 0 0</inkml:trace>
  <inkml:trace contextRef="#ctx0" brushRef="#br0" timeOffset="16832.748">12092 1503 16115 0 0,'0'0'-761'0'0,"0"0"-286"0"0,0 0-96 0 0,0 0 319 0 0,0 0 469 0 0,0 0 391 0 0,0 0 56 0 0,0 0 4 0 0,0 0 78 0 0,0 0 103 0 0,0 0 56 0 0,0 0-7 0 0,0 0-66 0 0,-5 28-79 0 0,-26 131 117 0 0,30-155-228 0 0,0 0 1 0 0,0 0-1 0 0,1 0 1 0 0,0 0-1 0 0,-1 0 0 0 0,2 0 1 0 0,-1 0-1 0 0,0 1 1 0 0,1-1-1 0 0,0 0 1 0 0,-1 0-1 0 0,2 0 1 0 0,-1 0-1 0 0,0 0 1 0 0,1-1-1 0 0,0 1 0 0 0,0 0 1 0 0,0-1-1 0 0,0 1 1 0 0,0-1-1 0 0,1 0 1 0 0,0 1-1 0 0,0-1 1 0 0,0-1-1 0 0,0 1 1 0 0,0 0-1 0 0,0-1 1 0 0,1 1-1 0 0,-1-1 0 0 0,1 0 1 0 0,-1 0-1 0 0,1-1 1 0 0,0 1-1 0 0,0-1 1 0 0,0 1-1 0 0,0-1 1 0 0,0-1-1 0 0,0 1 1 0 0,0 0-1 0 0,0-1 1 0 0,0 0-1 0 0,3 0-70 0 0,254-9-1612 0 0,-250 4 274 0 0,-9 4-7540 0 0,-2 1 8878 0 0,0 0-5189 0 0</inkml:trace>
  <inkml:trace contextRef="#ctx0" brushRef="#br0" timeOffset="17055.417">12092 1631 16724 0 0,'0'0'270'0'0,"0"0"-238"0"0,0 0-626 0 0,0 0-325 0 0,0 0 70 0 0,0 0 265 0 0,0 0 468 0 0,0 0 335 0 0,0 0 114 0 0,0 0 50 0 0,0 0-5 0 0,0 0-81 0 0,0 0-132 0 0,14-2-215 0 0,10-2-100 0 0,41-5-1706 0 0,-18 4-5412 0 0,-39 5 853 0 0</inkml:trace>
  <inkml:trace contextRef="#ctx0" brushRef="#br0" timeOffset="17243.704">12021 1427 8770 0 0,'0'0'1339'0'0,"0"0"-652"0"0,0 0-434 0 0,0 0-322 0 0,0 0-81 0 0,0 0 44 0 0,0 0 20 0 0,0 0 20 0 0,26-7 7 0 0,82-19-1 0 0,47 27-1743 0 0,-107 8-2859 0 0,-37-7 674 0 0</inkml:trace>
  <inkml:trace contextRef="#ctx0" brushRef="#br0" timeOffset="17747.198">12629 1448 1648 0 0,'0'0'2065'0'0,"0"0"-966"0"0,0 0-124 0 0,0 0 71 0 0,0 0-115 0 0,0 0-187 0 0,0 0-103 0 0,0 0-87 0 0,0 0-107 0 0,0 0-107 0 0,0 0-62 0 0,0 0-54 0 0,0 0-27 0 0,-4 30-34 0 0,-12 91-55 0 0,-26 3-556 0 0,48-112 289 0 0,19-34-1138 0 0,25-43-3247 0 0,-39 33 3276 0 0,-2 3 1891 0 0,-1 15 2558 0 0,16 49-25 0 0,-18-22-2925 0 0,1-1 0 0 0,0 0 0 0 0,1-1 0 0 0,0 0 0 0 0,0 0 0 0 0,2-1 1 0 0,-1 0-1 0 0,1-1 0 0 0,0 1 0 0 0,1-2 0 0 0,0 0 0 0 0,1 0 0 0 0,-1-1 1 0 0,1 0-1 0 0,1-1 0 0 0,-1-1 0 0 0,1 0 0 0 0,0-1 0 0 0,0 0 0 0 0,1 0 1 0 0,-1-2-1 0 0,12 2-231 0 0,-15-3 124 0 0,0-1 0 0 0,0 0 0 0 0,1 0 1 0 0,-1-1-1 0 0,0 0 0 0 0,0-1 1 0 0,1 0-1 0 0,-2 0 0 0 0,1-1 0 0 0,0-1 1 0 0,0 0-1 0 0,-1 0 0 0 0,0 0 0 0 0,0-2 1 0 0,0 1-1 0 0,0-1 0 0 0,6-6-124 0 0,-13 6-62 0 0,-1 0 0 0 0,0 0 0 0 0,-1-1 0 0 0,0 1 0 0 0,0 0 1 0 0,0 0-1 0 0,0 0 0 0 0,-1 0 0 0 0,0-1 0 0 0,-1 1 0 0 0,1 0 0 0 0,-1 1 0 0 0,0-1 0 0 0,-1 0 0 0 0,1 0 0 0 0,-1 1 0 0 0,0 0 0 0 0,-1-1 0 0 0,1 1 0 0 0,-1 0 0 0 0,0 1 0 0 0,0-1 1 0 0,-1 1-1 0 0,1 0 0 0 0,-1 0 0 0 0,-4-3 62 0 0,0-3 101 0 0,-116-101-2117 0 0,125 111 248 0 0,0 0-428 0 0,5 2-2575 0 0,8 6 3309 0 0,-6-3-162 0 0,-2-2-931 0 0</inkml:trace>
  <inkml:trace contextRef="#ctx0" brushRef="#br0" timeOffset="18356.501">13212 1418 13859 0 0,'0'0'1798'0'0,"0"0"-1262"0"0,0 0-740 0 0,0 0-286 0 0,0 0 152 0 0,0 0 323 0 0,0 0 8 0 0,0 0-17 0 0,0 0 8 0 0,15 28 34 0 0,42 85 14 0 0,-19 24-477 0 0,-44-129-8294 0 0,-15-25 5818 0 0,-33-42 3848 0 0,40 43-1643 0 0,-6-6 1125 0 0,-67-77-720 0 0,39 28 6600 0 0,64 56 1214 0 0,45 7-7489 0 0,-56 8 475 0 0,342-32 300 0 0,-256 15-701 0 0,-81 69-156 0 0,-14 8 93 0 0,2-53 3 0 0,0 0-1 0 0,1 0 1 0 0,0 1-1 0 0,0-1 1 0 0,1 0-1 0 0,0 0 1 0 0,0 1-1 0 0,0-1 0 0 0,1 0 1 0 0,0 1-1 0 0,1-1 1 0 0,0 0-1 0 0,0 0 1 0 0,0 0-1 0 0,1 0 1 0 0,0-1-1 0 0,0 1 1 0 0,1-1-1 0 0,0 0 0 0 0,0 0 1 0 0,0 0-1 0 0,1 0 1 0 0,0-1-1 0 0,0 1 1 0 0,0-1-1 0 0,1 0-27 0 0,8 3 166 0 0,1 0 0 0 0,0 0 0 0 0,1-1-1 0 0,0-1 1 0 0,0-1 0 0 0,0 0 0 0 0,0-1 0 0 0,1-1-1 0 0,0 0 1 0 0,-1-2 0 0 0,1 0 0 0 0,6 0-166 0 0,75-2-5618 0 0,-36 1-4750 0 0,-59 0 5168 0 0</inkml:trace>
  <inkml:trace contextRef="#ctx0" brushRef="#br0" timeOffset="18577.5">13582 1406 14515 0 0,'0'0'3129'0'0,"0"0"-3623"0"0,0 0-842 0 0,0 0-42 0 0,0 0 360 0 0,0 0 345 0 0,0 0 16 0 0,0 0 85 0 0,0 0 253 0 0,0 0 246 0 0,27 3 153 0 0,134 10 284 0 0,-130-19-1774 0 0,-5-10-4750 0 0,-22 11 2162 0 0</inkml:trace>
  <inkml:trace contextRef="#ctx0" brushRef="#br0" timeOffset="75883.372">7555 2559 3929 0 0,'0'0'244'0'0,"0"0"-20"0"0,0 0-47 0 0,0 0-119 0 0,0 0-66 0 0,0 0-8 0 0,0 0 30 0 0,0 0 42 0 0,0 0 104 0 0,0 0 258 0 0,0 0 355 0 0,0 0 338 0 0,-6 5 183 0 0,-20 13-74 0 0,20-13-237 0 0,6-5-262 0 0,32-7 1428 0 0,26-22-1311 0 0,60-14-1883 0 0,-107 44 989 0 0,-1 0-1 0 0,1 0 0 0 0,-1 1 1 0 0,0 1-1 0 0,0-1 1 0 0,0 2-1 0 0,0-1 1 0 0,0 2-1 0 0,0-1 0 0 0,-1 1 1 0 0,0 1-1 0 0,0-1 1 0 0,-1 2-1 0 0,1-1 1 0 0,-1 1-1 0 0,-1 0 0 0 0,4 4 57 0 0,86 57 653 0 0,-91-65-551 0 0,-1 0 0 0 0,1-1 0 0 0,0 0 1 0 0,0-1-1 0 0,0 1 0 0 0,0-1 0 0 0,0 0 1 0 0,1-1-1 0 0,-1 1 0 0 0,0-1 0 0 0,0-1 1 0 0,1 1-1 0 0,-1-1 0 0 0,0 0 0 0 0,0 0 0 0 0,0-1 1 0 0,0 0-1 0 0,0 0 0 0 0,0 0 0 0 0,-1-1 1 0 0,1 1-1 0 0,-1-1 0 0 0,0-1 0 0 0,1 1 1 0 0,-1-1-1 0 0,-1 0 0 0 0,1 0 0 0 0,-1 0 0 0 0,1-1 1 0 0,-1 0-1 0 0,0 0 0 0 0,1-2-102 0 0,30-33-822 0 0,-13 15-2037 0 0,1 1-4777 0 0,-19 20 2691 0 0</inkml:trace>
  <inkml:trace contextRef="#ctx0" brushRef="#br0" timeOffset="77056.082">9464 2099 3801 0 0,'0'0'287'0'0,"0"0"-173"0"0,0 0-75 0 0,0 0-35 0 0,0 0 20 0 0,0 0 61 0 0,0 0 54 0 0,0 0 24 0 0,0 0-3 0 0,0 0-3 0 0,0 0 14 0 0,1 21 6 0 0,4 159 553 0 0,-27 204 293 0 0,22-381-1166 0 0,1 0 0 0 0,-1 0 0 0 0,1 0 0 0 0,0 0 0 0 0,0 0 0 0 0,0 0 0 0 0,0 0 0 0 0,1 0 0 0 0,-1-1 0 0 0,1 1 1 0 0,-1 0-1 0 0,1-1 0 0 0,0 1 0 0 0,0-1 0 0 0,0 0 0 0 0,1 1 0 0 0,-1-1 0 0 0,0 0 0 0 0,1-1 0 0 0,0 1 1 0 0,-1 0-1 0 0,1-1 0 0 0,0 1 0 0 0,0-1 0 0 0,-1 0 0 0 0,2 0 143 0 0,2 1-3358 0 0</inkml:trace>
  <inkml:trace contextRef="#ctx0" brushRef="#br0" timeOffset="77750.794">9797 2486 6425 0 0,'0'0'1871'0'0,"0"0"-53"0"0,0 0-570 0 0,0 0-766 0 0,0 0-637 0 0,0 0-333 0 0,0 0 15 0 0,0 0 243 0 0,0 0 306 0 0,0 0 191 0 0,0 0-18 0 0,0 0-93 0 0,0 0-101 0 0,1 10-36 0 0,34 153 994 0 0,-30-150-986 0 0,2 8-1909 0 0,-5-7-5027 0 0,-2-13 3340 0 0</inkml:trace>
  <inkml:trace contextRef="#ctx0" brushRef="#br0" timeOffset="78836.207">10151 2000 6145 0 0,'0'0'263'0'0,"0"0"-319"0"0,0 0-313 0 0,0 0-107 0 0,0 0 129 0 0,0 0 228 0 0,0 0 104 0 0,0 0-14 0 0,0 0-22 0 0,0 0 14 0 0,0 0 74 0 0,0 0 145 0 0,0 0 177 0 0,3 2 165 0 0,-2-1-471 0 0,0 0 0 0 0,-1-1 1 0 0,1 1-1 0 0,-1 0 0 0 0,1 0 1 0 0,-1 0-1 0 0,1-1 0 0 0,-1 1 1 0 0,0 0-1 0 0,1 0 0 0 0,-1 0 1 0 0,0 0-1 0 0,0 0 1 0 0,0 0-1 0 0,0 0 0 0 0,0 0 1 0 0,0 0-1 0 0,0 0 0 0 0,0 0 1 0 0,0 0-1 0 0,0 0 0 0 0,0 0 1 0 0,-1-1-1 0 0,1 1 0 0 0,0 0 1 0 0,-1 0-1 0 0,1 0 0 0 0,0 0 1 0 0,-1 0-1 0 0,1-1 0 0 0,-1 1 1 0 0,0 0-1 0 0,1 0 0 0 0,-1-1 1 0 0,0 1-1 0 0,1 0 1 0 0,-1-1-1 0 0,0 1 0 0 0,0-1 1 0 0,1 1-1 0 0,-1-1 0 0 0,0 1 1 0 0,0-1-1 0 0,0 1 0 0 0,0-1 1 0 0,0 0-1 0 0,0 0 0 0 0,1 1 1 0 0,-1-1-1 0 0,0 0 0 0 0,0 0 1 0 0,0 0-1 0 0,0 0 0 0 0,0 0 1 0 0,0 0-1 0 0,0 0 1 0 0,0 0-1 0 0,0-1-53 0 0,-7 6 25 0 0,-107 47 829 0 0,101-50-737 0 0,1 1 1 0 0,0 1 0 0 0,-1 0-1 0 0,2 1 1 0 0,-1 0 0 0 0,0 1-1 0 0,1 0 1 0 0,0 1 0 0 0,1 1 0 0 0,-1 0-1 0 0,1 0 1 0 0,1 1 0 0 0,0 1-1 0 0,0-1 1 0 0,1 2 0 0 0,0-1-1 0 0,1 1 1 0 0,0 1 0 0 0,0-1 0 0 0,2 1-1 0 0,-1 0 1 0 0,2 1 0 0 0,-1 0-1 0 0,2 0 1 0 0,0 0 0 0 0,0 0-1 0 0,-1 13-117 0 0,4-9 111 0 0,0-1-1 0 0,1 1 0 0 0,0 0 0 0 0,2-1 0 0 0,0 1 0 0 0,1-1 0 0 0,0 1 0 0 0,2-1 0 0 0,0 0 0 0 0,0 0 0 0 0,2-1 0 0 0,0 0 0 0 0,0 0 0 0 0,2 0 0 0 0,0-1 0 0 0,0-1 0 0 0,1 1 0 0 0,3 1-110 0 0,-7-12 135 0 0,-1 1 0 0 0,1-2 0 0 0,0 1 0 0 0,0-1 0 0 0,0 0 0 0 0,0 0 0 0 0,0-1-1 0 0,0 1 1 0 0,0-1 0 0 0,1-1 0 0 0,-1 1 0 0 0,0-1 0 0 0,1 0 0 0 0,-1-1 0 0 0,0 1 0 0 0,0-1 0 0 0,1 0 0 0 0,-1-1 0 0 0,0 0 0 0 0,0 0 0 0 0,0 0 0 0 0,0-1 0 0 0,-1 1 0 0 0,1-1 0 0 0,-1-1-1 0 0,0 1 1 0 0,1-1-135 0 0,87-67-1681 0 0,-45-21 270 0 0,-48 89 1360 0 0,1 1-1 0 0,-1 0 1 0 0,0 0-1 0 0,0 0 1 0 0,0-1-1 0 0,0 1 1 0 0,-1 0-1 0 0,1 0 1 0 0,0 0-1 0 0,-1 0 1 0 0,0 0-1 0 0,1 0 1 0 0,-1 0-1 0 0,0 0 1 0 0,0 0-1 0 0,0 0 1 0 0,0 0-1 0 0,-1 0 1 0 0,1 0-1 0 0,0 1 1 0 0,-1-1-1 0 0,0 1 1 0 0,1-1-1 0 0,-1 1 1 0 0,0-1-1 0 0,1 1 1 0 0,-1 0-1 0 0,0 0 1 0 0,0 0-1 0 0,0 0 1 0 0,0 0-1 0 0,0 0 1 0 0,0 1-1 0 0,0-1 0 0 0,0 1 1 0 0,-1-1-1 0 0,1 1 1 0 0,0 0-1 0 0,0 0 1 0 0,0 0-1 0 0,0 0 1 0 0,-1 0-1 0 0,1 0 1 0 0,-2 1 51 0 0,-7-1-84 0 0,1-1 1 0 0,-1 2-1 0 0,0-1 1 0 0,0 2-1 0 0,0-1 1 0 0,0 2-1 0 0,1-1 1 0 0,-1 1-1 0 0,1 1 1 0 0,0 0-1 0 0,0 0 1 0 0,0 1 0 0 0,-4 3 82 0 0,-27 47-6677 0 0,39-49 1015 0 0</inkml:trace>
  <inkml:trace contextRef="#ctx0" brushRef="#br0" timeOffset="79468.917">10473 2524 7898 0 0,'0'0'1312'0'0,"0"0"-903"0"0,0 0-898 0 0,0 0-319 0 0,0 0 200 0 0,0 0 469 0 0,0 0 407 0 0,0 0 125 0 0,0 0 69 0 0,0 0 75 0 0,0 0 21 0 0,0 0 1 0 0,0 0 10 0 0,11 17-32 0 0,85 123 1757 0 0,-94-138-2162 0 0,1 1 0 0 0,0-1 0 0 0,0 1 0 0 0,0-1 0 0 0,0 0 0 0 0,0 0 0 0 0,1-1 0 0 0,-1 1 0 0 0,1-1 0 0 0,-1 1 0 0 0,1-1 0 0 0,-1 0 0 0 0,1 0 0 0 0,0-1 0 0 0,-1 1 0 0 0,1-1 0 0 0,0 0 0 0 0,0 0 0 0 0,0 0 0 0 0,-1 0 0 0 0,1 0 0 0 0,0-1 0 0 0,-1 0 0 0 0,1 0 0 0 0,0 0 0 0 0,-1 0-1 0 0,1-1 1 0 0,-1 1 0 0 0,0-1 0 0 0,1 0 0 0 0,-1 0 0 0 0,0 0 0 0 0,0 0 0 0 0,0-1 0 0 0,0 1 0 0 0,-1-1 0 0 0,2-1-132 0 0,88-112 296 0 0,-86 105-387 0 0,-1 1 0 0 0,0-1 1 0 0,-1-1-1 0 0,0 1 0 0 0,0 0 1 0 0,-1-1-1 0 0,-1 0 0 0 0,0 0 1 0 0,-1 1-1 0 0,0-1 0 0 0,0 0 1 0 0,-1 0-1 0 0,-1 0 1 0 0,0 0-1 0 0,-1 0 0 0 0,0 0 1 0 0,-1 0-1 0 0,0 1 0 0 0,-1-1 1 0 0,0 1-1 0 0,-1 0 0 0 0,0 0 1 0 0,-1 1-1 0 0,0-1 0 0 0,-1 1 1 0 0,0 1-1 0 0,0-1 0 0 0,-1 1 1 0 0,0 0-1 0 0,-1 1 0 0 0,0 0 1 0 0,0 1-1 0 0,0-1 0 0 0,-1 2 1 0 0,-1-1-1 0 0,1 1 0 0 0,-1 1 1 0 0,0 0-1 0 0,0 1 0 0 0,0 0 1 0 0,-1 0-1 0 0,1 1 0 0 0,-1 1 1 0 0,0 0-1 0 0,0 0 0 0 0,-1 1 91 0 0,3 4 19 0 0,1-1-1 0 0,-1 1 1 0 0,1 1-1 0 0,0-1 0 0 0,0 2 1 0 0,1-1-1 0 0,-1 1 1 0 0,1 0-1 0 0,0 1 0 0 0,0 0 1 0 0,1 0-1 0 0,0 1 0 0 0,0 0 1 0 0,0 0-1 0 0,1 1 1 0 0,0-1-1 0 0,0 2 0 0 0,1-1 1 0 0,0 0-1 0 0,1 1 0 0 0,0 0 1 0 0,0 0-1 0 0,1 0 1 0 0,0 1-1 0 0,0-1 0 0 0,1 1 1 0 0,0-1-1 0 0,1 1 0 0 0,0 0 1 0 0,1 0-1 0 0,0-1 1 0 0,1 9-19 0 0,-1-10-130 0 0,1-1 0 0 0,0 1 1 0 0,0-1-1 0 0,1 1 1 0 0,0-1-1 0 0,0 0 0 0 0,1 0 1 0 0,0 0-1 0 0,0 0 1 0 0,0 0-1 0 0,1 0 0 0 0,0-1 1 0 0,1 0-1 0 0,-1 0 1 0 0,1 0-1 0 0,0 0 0 0 0,2 0 130 0 0,32 23-5739 0 0,-26-21-1667 0 0</inkml:trace>
  <inkml:trace contextRef="#ctx0" brushRef="#br0" timeOffset="80234.365">9121 2331 4097 0 0,'0'0'32'0'0,"0"0"-29"0"0,0 0 9 0 0,0 0 57 0 0,0 0 212 0 0,0 0 473 0 0,0 0 438 0 0,0 0 354 0 0,0 0 146 0 0,0 0-173 0 0,0 0-188 0 0,0 0-155 0 0,6-7-130 0 0,103-86 1656 0 0,-55 64-2582 0 0,-29 17-161 0 0,-1 0 1 0 0,-1-2 0 0 0,0-1 0 0 0,0 0 0 0 0,-2-2 0 0 0,0 0-1 0 0,-1-1 1 0 0,17-21 40 0 0,-26 26-1162 0 0,-16 25-1722 0 0,-8 18 2591 0 0,5 13 312 0 0,1 1 1 0 0,3 0 0 0 0,2-1 0 0 0,1 1-1 0 0,4 23-19 0 0,-2 18-136 0 0,4 63-1700 0 0,-55-87-3964 0 0,-66-7 5399 0 0,85-43 338 0 0,-56 25 1703 0 0,109-43 4339 0 0,29-10-449 0 0,80-10-6236 0 0,-29 23-1565 0 0,-36 9-5762 0 0,-52-2 1121 0 0</inkml:trace>
  <inkml:trace contextRef="#ctx0" brushRef="#br0" timeOffset="81307.715">11404 2453 9698 0 0,'0'0'1218'0'0,"0"0"-266"0"0,0 0-657 0 0,0 0-391 0 0,0 0-155 0 0,0 0-24 0 0,0 0 50 0 0,0 0 89 0 0,0 0 186 0 0,0 0 121 0 0,0 0 148 0 0,0 0 105 0 0,5-1 112 0 0,109-33 1826 0 0,-153 21-5647 0 0,23 17 3296 0 0,0 0 0 0 0,0 2 0 0 0,0 0-1 0 0,1 1 1 0 0,0 0 0 0 0,0 1 0 0 0,0 1 0 0 0,1 0-1 0 0,1 1 1 0 0,0 1 0 0 0,-3 3-11 0 0,13-13 49 0 0,0 1 0 0 0,0-1 0 0 0,1 0 0 0 0,-1 1 0 0 0,1-1 0 0 0,-1 1 0 0 0,1 0 0 0 0,0 0 0 0 0,-1-1 0 0 0,1 2 0 0 0,0-1 0 0 0,0 0 0 0 0,1 0 0 0 0,-1 1 0 0 0,0-1 0 0 0,1 1 0 0 0,-1-1 0 0 0,1 1 0 0 0,0 0 0 0 0,0 0 0 0 0,0-1 0 0 0,0 1 0 0 0,1 0 0 0 0,-1 0 0 0 0,1 0 0 0 0,0 0 0 0 0,-1 0 0 0 0,1 0-1 0 0,0 0 1 0 0,1 0 0 0 0,-1 0 0 0 0,1 0 0 0 0,-1-1 0 0 0,1 1 0 0 0,0 0 0 0 0,0 0 0 0 0,0 0 0 0 0,0-1 0 0 0,1 1 0 0 0,-1-1 0 0 0,1 1 0 0 0,-1-1 0 0 0,1 1 0 0 0,0-1 0 0 0,0 0 0 0 0,0 0 0 0 0,0 0 0 0 0,0 0 0 0 0,1 0 0 0 0,-1 0 0 0 0,1-1 0 0 0,-1 1 0 0 0,1-1 0 0 0,0 0 0 0 0,-1 1 0 0 0,2-1-49 0 0,16 0 131 0 0,0 0 1 0 0,0-1-1 0 0,0-1 0 0 0,0-1 1 0 0,0-1-1 0 0,-1 0 0 0 0,1-2 1 0 0,-1 0-1 0 0,0-1 0 0 0,0-1 1 0 0,-1-1-1 0 0,0-1 0 0 0,0 0 1 0 0,-1-1-1 0 0,0-1 0 0 0,-1-1 1 0 0,14-12-132 0 0,-21 32-3583 0 0,8 25 4941 0 0,-12-23-1425 0 0,-1-4 155 0 0,-1-1 0 0 0,1 0-1 0 0,1 0 1 0 0,-1 0-1 0 0,1 0 1 0 0,-1-1-1 0 0,1 1 1 0 0,1-1-1 0 0,-1-1 1 0 0,1 1 0 0 0,-1-1-1 0 0,1 0 1 0 0,0 0-1 0 0,0 0 1 0 0,0-1-1 0 0,1 0 1 0 0,-1 0-1 0 0,0-1 1 0 0,1 0 0 0 0,-1 0-1 0 0,1 0 1 0 0,-1-1-1 0 0,1 0 1 0 0,0 0-1 0 0,-1-1 1 0 0,1 1-1 0 0,-1-1 1 0 0,1-1 0 0 0,-1 0-1 0 0,0 1 1 0 0,0-2-1 0 0,4-1-87 0 0,4-1-193 0 0,0 0-1 0 0,0-1 0 0 0,-1-1 1 0 0,0 0-1 0 0,0-1 0 0 0,0 0 1 0 0,-1-1-1 0 0,-1-1 0 0 0,1 0 1 0 0,-2 0-1 0 0,1-1 0 0 0,-2 0 1 0 0,1-1-1 0 0,0-2 194 0 0,12 51-812 0 0,-1 0 1994 0 0,-17-32-1059 0 0,0-1 0 0 0,0 0 0 0 0,1 1 1 0 0,0-1-1 0 0,-1-1 0 0 0,2 1 1 0 0,-1-1-1 0 0,0 0 0 0 0,1 0 1 0 0,-1 0-1 0 0,1-1 0 0 0,0 0 1 0 0,0 0-1 0 0,0 0 0 0 0,0-1 0 0 0,0 0 1 0 0,0 0-1 0 0,6 0-123 0 0,-5-1-87 0 0,0 0 0 0 0,0-1 0 0 0,0 1 0 0 0,0-2 0 0 0,0 1 0 0 0,0-1 0 0 0,0 0 0 0 0,0 0 0 0 0,0-1 0 0 0,-1 0 0 0 0,0 0 0 0 0,1 0 0 0 0,-1-1 0 0 0,0 0 0 0 0,-1 0 0 0 0,1-1 0 0 0,-1 1 0 0 0,0-1 0 0 0,0-1 0 0 0,0 1 1 0 0,-1-1-1 0 0,1 1 0 0 0,-1-1 0 0 0,2-6 87 0 0,53 46 2675 0 0,144 39-1819 0 0,-122-51-9482 0 0,-62-16-1432 0 0</inkml:trace>
  <inkml:trace contextRef="#ctx0" brushRef="#br0" timeOffset="113503.555">9054 1222 3337 0 0,'0'0'222'0'0,"0"0"-168"0"0,0 0-58 0 0,0 0-4 0 0,0 0 0 0 0,0 0 5 0 0,0 0 19 0 0,0 0-4 0 0,0 0 4 0 0,0 0 4 0 0,0 0-5 0 0,0 0 15 0 0,0 0 21 0 0,37 23 2283 0 0,151 27-34 0 0,321 112-719 0 0,-369-111-1455 0 0,3-7 1 0 0,1-6-1 0 0,2-7 0 0 0,30-1-126 0 0,153 34 967 0 0,1480 331 348 0 0,-839-175-447 0 0,-727-164-477 0 0,1-10 0 0 0,142 4-391 0 0,761 103 3458 0 0,-1113-143-3014 0 0,-48-15-312 0 0,-89-18-4664 0 0,35 16-3653 0 0,60 7 2466 0 0</inkml:trace>
  <inkml:trace contextRef="#ctx0" brushRef="#br0" timeOffset="113935.723">15571 2365 3865 0 0,'0'0'-6'0'0,"0"0"13"0"0,0 0 8 0 0,0 0 16 0 0,0 0 135 0 0,0 0 404 0 0,0 0 473 0 0,0 0 466 0 0,0 0 310 0 0,0 0-72 0 0,0 0-262 0 0,0 0-372 0 0,0 0-406 0 0,-8-3-366 0 0,-25-9-289 0 0,40 44 547 0 0,7-13-457 0 0,1-1-1 0 0,0-1 0 0 0,1 0 0 0 0,2-1 1 0 0,-1-1-1 0 0,2-1 0 0 0,0 0 1 0 0,0-1-1 0 0,1-2 0 0 0,4 2-141 0 0,-1-1-20 0 0,-1 2 0 0 0,0 1-1 0 0,-1 0 1 0 0,0 2 0 0 0,-1 0-1 0 0,-1 1 1 0 0,10 14 20 0 0,-27-29 1 0 0,1 0 0 0 0,-1-1-1 0 0,0 2 1 0 0,0-1 0 0 0,0 0 0 0 0,-1 0-1 0 0,1 1 1 0 0,-1-1 0 0 0,0 1-1 0 0,0-1 1 0 0,0 1 0 0 0,0-1 0 0 0,0 1-1 0 0,-1 0 1 0 0,0-1 0 0 0,0 1 0 0 0,0 0-1 0 0,0-1 1 0 0,0 1 0 0 0,-1 0-1 0 0,0-1 1 0 0,0 1 0 0 0,0-1 0 0 0,0 1-1 0 0,0-1 1 0 0,-1 1 0 0 0,1-1 0 0 0,-1 0-1 0 0,0 0 1 0 0,0 0 0 0 0,0 0-1 0 0,0 0 1 0 0,-1 0 0 0 0,1 0 0 0 0,-1-1-1 0 0,0 1 1 0 0,0-1 0 0 0,0 0 0 0 0,0 0-1 0 0,-3 2 0 0 0,-145 68 831 0 0,137-67-863 0 0,-42 13-229 0 0,-32 13-877 0 0,38-1-8433 0 0,46-25 3379 0 0</inkml:trace>
  <inkml:trace contextRef="#ctx0" brushRef="#br0" timeOffset="114469.469">14894 3069 14771 0 0,'0'0'-639'0'0,"0"0"86"0"0,0 0 21 0 0,0 0 270 0 0,0 0 256 0 0,0 0 80 0 0,0 0 18 0 0,0 0-6 0 0,0 0-24 0 0,-8 29-26 0 0,-23 94-8 0 0,12 99 174 0 0,20-159-141 0 0,-1-60-63 0 0,-1 7-31 0 0,1 0 0 0 0,0 1 0 0 0,1-1 0 0 0,0 0 0 0 0,0 0 0 0 0,1 0 0 0 0,0 0 0 0 0,1 0 0 0 0,0 0 0 0 0,0 0-1 0 0,1-1 1 0 0,3 5 33 0 0,-4-12 231 0 0,0-4-8539 0 0,-1-1 3364 0 0</inkml:trace>
  <inkml:trace contextRef="#ctx0" brushRef="#br0" timeOffset="114794.479">14664 3044 12323 0 0,'0'0'2016'0'0,"0"0"-1981"0"0,0 0-383 0 0,0 0-24 0 0,0 0 61 0 0,0 0 173 0 0,25-6 117 0 0,83-18 42 0 0,90 22 350 0 0,-154 7-125 0 0,-24-3-124 0 0,0-1-94 0 0,1 0 0 0 0,-1 2 0 0 0,0 0 0 0 0,0 2-1 0 0,0 0 1 0 0,0 1 0 0 0,-1 1 0 0 0,0 1 0 0 0,11 6-28 0 0,-28-14-4 0 0,-1 1 1 0 0,1 0-1 0 0,0 0 1 0 0,-1 0-1 0 0,1 1 1 0 0,-1-1-1 0 0,0 0 1 0 0,1 0-1 0 0,-1 1 0 0 0,0-1 1 0 0,0 1-1 0 0,0-1 1 0 0,0 1-1 0 0,0-1 1 0 0,0 1-1 0 0,-1 0 0 0 0,1-1 1 0 0,0 1-1 0 0,-1 0 1 0 0,1 0-1 0 0,-1 0 1 0 0,0-1-1 0 0,0 1 0 0 0,1 0 1 0 0,-1 0-1 0 0,0 0 1 0 0,-1 0-1 0 0,1-1 1 0 0,0 1-1 0 0,0 0 0 0 0,-1 0 1 0 0,1 0-1 0 0,-1-1 1 0 0,0 1-1 0 0,1 0 1 0 0,-1-1-1 0 0,0 1 1 0 0,0 0-1 0 0,0-1 0 0 0,0 1 1 0 0,0-1-1 0 0,0 0 1 0 0,-1 1-1 0 0,1-1 1 0 0,0 0-1 0 0,-1 0 0 0 0,1 0 1 0 0,-1 0-1 0 0,1 0 1 0 0,-1 0-1 0 0,0 0 1 0 0,1 0-1 0 0,-1 0 0 0 0,-1-1 4 0 0,-93 44 1275 0 0,45-31-551 0 0,0-3 0 0 0,-1-2 1 0 0,0-2-1 0 0,0-2 0 0 0,0-3 1 0 0,-51-5-725 0 0,10-10-32 0 0,95 14-3705 0 0,42 4-6677 0 0,-31-1 4974 0 0</inkml:trace>
  <inkml:trace contextRef="#ctx0" brushRef="#br0" timeOffset="115187.035">15245 3386 12771 0 0,'0'0'-828'0'0,"0"0"79"0"0,0 0 69 0 0,0 0 233 0 0,0 0 241 0 0,0 0 159 0 0,0 0 82 0 0,0 0 45 0 0,0 0 36 0 0,0 0 25 0 0,0 0 49 0 0,0 0 76 0 0,0 0 92 0 0,-9 17 75 0 0,-26 51 42 0 0,34-66-406 0 0,0 0 0 0 0,1 0 0 0 0,-1 0 0 0 0,1 0 0 0 0,-1 0 0 0 0,1 0 0 0 0,0 0 1 0 0,0 0-1 0 0,0 0 0 0 0,0 1 0 0 0,0-1 0 0 0,1 0 0 0 0,-1 0 0 0 0,0 0 0 0 0,1 0 0 0 0,0 0 0 0 0,-1 0 0 0 0,1 0 0 0 0,0-1 1 0 0,0 1-1 0 0,0 0 0 0 0,0 0 0 0 0,1-1 0 0 0,-1 1 0 0 0,0 0 0 0 0,1-1 0 0 0,-1 1 0 0 0,1-1 0 0 0,-1 0 0 0 0,1 0 0 0 0,0 1 1 0 0,-1-1-1 0 0,1 0 0 0 0,1 0-69 0 0,4 4 253 0 0,-2 0-185 0 0,1 0 0 0 0,-1 0 0 0 0,1 0 1 0 0,0-1-1 0 0,0 0 0 0 0,1-1 0 0 0,-1 1 0 0 0,1-1 1 0 0,0-1-1 0 0,0 1 0 0 0,0-1 0 0 0,0 0 0 0 0,0-1 1 0 0,1 0-1 0 0,-1 0 0 0 0,0 0 0 0 0,1-1 0 0 0,-1 0 1 0 0,0 0-1 0 0,1-1 0 0 0,-1 0 0 0 0,0 0 0 0 0,1-1 1 0 0,-1 0-1 0 0,0 0 0 0 0,0-1 0 0 0,-1 0 0 0 0,1 0 1 0 0,0-1-1 0 0,-1 1 0 0 0,0-1 0 0 0,0-1 1 0 0,0 1-1 0 0,-1-1 0 0 0,1 0 0 0 0,-1 0 0 0 0,0-1 1 0 0,0 1-1 0 0,-1-1 0 0 0,0 0 0 0 0,0-1 0 0 0,0 1 1 0 0,-1-1-1 0 0,0 1 0 0 0,0-1 0 0 0,-1 0 0 0 0,0 0 1 0 0,0 0-1 0 0,1-6-68 0 0,-5 7-134 0 0,-1 0 0 0 0,1 1 0 0 0,-1-1 0 0 0,-1 1 0 0 0,1 0 0 0 0,-1 0 1 0 0,1 0-1 0 0,-1 0 0 0 0,-1 1 0 0 0,1-1 0 0 0,-1 1 0 0 0,1 0 0 0 0,-1 1 0 0 0,0-1 1 0 0,-1 1-1 0 0,1 0 0 0 0,-1 0 0 0 0,1 0 0 0 0,-1 1 0 0 0,0 0 0 0 0,0 0 0 0 0,0 1 0 0 0,0-1 1 0 0,0 1-1 0 0,0 1 0 0 0,0-1 0 0 0,0 1 0 0 0,-5 0 134 0 0,17 29-6316 0 0,13-10 1890 0 0,-14-12 1065 0 0</inkml:trace>
  <inkml:trace contextRef="#ctx0" brushRef="#br0" timeOffset="115708.215">15698 3345 16428 0 0,'0'0'-379'0'0,"0"0"-48"0"0,0 0 3 0 0,0 0 163 0 0,0 0 166 0 0,0 0 96 0 0,0 0 55 0 0,0 0 46 0 0,0 0 32 0 0,0 0 26 0 0,0 0 24 0 0,0 0 24 0 0,-7 18 24 0 0,-17 57 19 0 0,24-71-212 0 0,-1 0 1 0 0,1-1-1 0 0,0 1 1 0 0,0 0-1 0 0,0 0 0 0 0,0 0 1 0 0,1 0-1 0 0,-1 0 0 0 0,1 0 1 0 0,0 0-1 0 0,0-1 0 0 0,1 1 1 0 0,-1 0-1 0 0,1-1 0 0 0,0 1 1 0 0,0-1-1 0 0,0 1 0 0 0,0-1 1 0 0,1 0-1 0 0,-1 0 1 0 0,1 0-1 0 0,2 2-39 0 0,1 2 97 0 0,-3-3-116 0 0,0-1 0 0 0,0 0 0 0 0,0 0 0 0 0,0-1 0 0 0,0 1 0 0 0,0 0-1 0 0,1-1 1 0 0,-1 0 0 0 0,1 0 0 0 0,0 0 0 0 0,0 0 0 0 0,-1-1 0 0 0,1 1 0 0 0,0-1 0 0 0,0 0 0 0 0,1 0 0 0 0,-1 0 0 0 0,0-1-1 0 0,0 0 1 0 0,0 1 0 0 0,0-1 0 0 0,1-1 0 0 0,-1 1 0 0 0,0-1 0 0 0,0 0 0 0 0,0 1 0 0 0,0-2 0 0 0,0 1 0 0 0,0 0 0 0 0,0-1 0 0 0,0 0-1 0 0,-1 0 1 0 0,1 0 0 0 0,0 0 0 0 0,-1-1 0 0 0,0 1 0 0 0,0-1 0 0 0,0 0 0 0 0,0 0 0 0 0,0 0 0 0 0,0 0 0 0 0,-1-1 0 0 0,1 1 0 0 0,-1-1-1 0 0,0 1 1 0 0,0-1 0 0 0,0 0 0 0 0,-1 0 0 0 0,2-3 19 0 0,25-92-1092 0 0,29 201 3228 0 0,-53-98-2216 0 0,1-1-1 0 0,-1 1 0 0 0,1-1 0 0 0,0 0 1 0 0,0 0-1 0 0,0-1 0 0 0,0 1 0 0 0,1-1 0 0 0,-1 0 1 0 0,1-1-1 0 0,-1 1 0 0 0,1-1 0 0 0,-1 0 1 0 0,1-1-1 0 0,0 1 0 0 0,0-1 0 0 0,-1 0 1 0 0,1 0-1 0 0,0-1 0 0 0,0 0 0 0 0,-1 0 1 0 0,1 0-1 0 0,-1-1 0 0 0,1 0 0 0 0,-1 0 1 0 0,1 0-1 0 0,-1 0 0 0 0,0-1 0 0 0,0 0 0 0 0,0 0 1 0 0,-1-1-1 0 0,1 1 0 0 0,-1-1 0 0 0,2-2 81 0 0,-2 3-2777 0 0,-3 18-3793 0 0,2-12 1421 0 0</inkml:trace>
  <inkml:trace contextRef="#ctx0" brushRef="#br0" timeOffset="116036.742">16143 2984 7938 0 0,'0'0'-382'0'0,"0"0"5"0"0,0 0 34 0 0,0 0 306 0 0,0 0 388 0 0,0 0 183 0 0,0 0 166 0 0,0 0 207 0 0,0 0 139 0 0,0 0 5 0 0,0 0-102 0 0,12 27-209 0 0,39 91-182 0 0,-26 12 302 0 0,-7 88-400 0 0,-8-196-1399 0 0,-14-28-8317 0 0,0 3 4496 0 0</inkml:trace>
  <inkml:trace contextRef="#ctx0" brushRef="#br0" timeOffset="116286.541">16157 3187 15699 0 0,'0'0'1262'0'0,"0"0"-251"0"0,0 0-312 0 0,0 0-355 0 0,0 0-195 0 0,0 0-64 0 0,0 0-15 0 0,0 0 0 0 0,0 0-28 0 0,0 0-36 0 0,26-7-43 0 0,81-23-87 0 0,-3 20-1809 0 0,-55 20-2120 0 0,-24-5 513 0 0,-8-2-75 0 0,-8 0-2520 0 0</inkml:trace>
  <inkml:trace contextRef="#ctx0" brushRef="#br0" timeOffset="116538.488">16500 3531 9410 0 0,'0'0'1718'0'0,"0"0"-194"0"0,0 0-57 0 0,0 0-223 0 0,0 0-288 0 0,0 0-142 0 0,0 0-59 0 0,0 0-62 0 0,0 0-45 0 0,0 0-45 0 0,0 0-56 0 0,0 0-36 0 0,25 9-88 0 0,75 27-79 0 0,-97-35-319 0 0,-1 0 0 0 0,1 0 1 0 0,-1 0-1 0 0,1 0 0 0 0,0-1 1 0 0,-1 1-1 0 0,1-1 1 0 0,0 0-1 0 0,0 0 0 0 0,-1 0 1 0 0,1 0-1 0 0,0 0 0 0 0,0 0 1 0 0,-1-1-1 0 0,1 1 0 0 0,0-1 1 0 0,-1 0-1 0 0,1 0 1 0 0,0 0-1 0 0,-1 0 0 0 0,0 0 1 0 0,1 0-1 0 0,-1-1 0 0 0,0 0 1 0 0,1 1-1 0 0,-1-1 0 0 0,0 0 1 0 0,1-1-26 0 0,5-4 46 0 0,-3 5-99 0 0,0-1 0 0 0,-1 1-1 0 0,0-1 1 0 0,0 0 0 0 0,0-1 0 0 0,0 1 0 0 0,0-1 0 0 0,-1 0 0 0 0,1 1-1 0 0,-1-1 1 0 0,0-1 0 0 0,0 1 0 0 0,0 0 0 0 0,-1-1 0 0 0,0 0 0 0 0,0 1-1 0 0,0-1 1 0 0,0 0 0 0 0,-1 0 0 0 0,0 0 0 0 0,0 0 0 0 0,0 0 0 0 0,0 0 0 0 0,-1 0-1 0 0,0-1 1 0 0,0 1 0 0 0,0 0 0 0 0,-1 0 0 0 0,0 0 0 0 0,0 0 0 0 0,0 0-1 0 0,-1 0 1 0 0,1 0 0 0 0,-1 0 0 0 0,0 0 0 0 0,-1 1 0 0 0,1-1 0 0 0,-1 1-1 0 0,0 0 1 0 0,0-1 0 0 0,0 1 0 0 0,-1 1 0 0 0,1-1 0 0 0,-1 0 0 0 0,0 1-1 0 0,0 0 1 0 0,0 0 0 0 0,0 0 0 0 0,-1 0 0 0 0,1 1 0 0 0,-1 0 0 0 0,0-1 0 0 0,1 2-1 0 0,-1-1 1 0 0,0 1 0 0 0,0-1 0 0 0,0 1 0 0 0,-4 0 53 0 0,-1 2-151 0 0,-1 0 1 0 0,1 0-1 0 0,0 1 0 0 0,-1 0 1 0 0,1 0-1 0 0,0 1 0 0 0,1 1 1 0 0,-1 0-1 0 0,0 0 0 0 0,1 1 1 0 0,0 0-1 0 0,0 1 1 0 0,1 0-1 0 0,-1 0 0 0 0,1 1 1 0 0,1 0-1 0 0,-1 0 0 0 0,1 0 1 0 0,-3 5 150 0 0,-41 62-7975 0 0,41-56-519 0 0</inkml:trace>
  <inkml:trace contextRef="#ctx0" brushRef="#br0" timeOffset="117138.59">14729 4008 8610 0 0,'0'0'155'0'0,"0"0"-26"0"0,0 0-138 0 0,0 0-1 0 0,0 0 116 0 0,0 0 80 0 0,0 0 72 0 0,0 0 40 0 0,0 0 16 0 0,0 0 14 0 0,-1 26 16 0 0,-2 84 15 0 0,39 32 611 0 0,-23-117-908 0 0,26 32 1885 0 0,-39-57-1307 0 0,0 0 256 0 0,0 0 153 0 0,-4-23 735 0 0,-86-168-1787 0 0,90 187-7 0 0,-1 0 0 0 0,2-1 0 0 0,-1 1 0 0 0,0 0 0 0 0,1 0-1 0 0,0 0 1 0 0,0 0 0 0 0,0 0 0 0 0,1 0 0 0 0,-1 0 0 0 0,1 0 0 0 0,0 1-1 0 0,0-1 1 0 0,0 0 0 0 0,0 1 0 0 0,1 0 0 0 0,0-1 0 0 0,-1 1 0 0 0,1 0 0 0 0,0 0-1 0 0,0 1 1 0 0,1-1 0 0 0,-1 1 0 0 0,1-1 0 0 0,-1 1 0 0 0,1 0 0 0 0,0 0-1 0 0,0 1 1 0 0,-1-1 0 0 0,1 1 0 0 0,0 0 0 0 0,0 0 0 0 0,1 0 0 0 0,-1 1-1 0 0,0-1 1 0 0,0 1 0 0 0,0 0 0 0 0,0 0 0 0 0,1 0 0 0 0,0 1 10 0 0,91-14-3134 0 0,-32 11-5441 0 0,-52 2 2276 0 0</inkml:trace>
  <inkml:trace contextRef="#ctx0" brushRef="#br0" timeOffset="117389.699">15082 4181 10826 0 0,'0'0'-528'0'0,"0"0"-44"0"0,0 0 185 0 0,0 0 549 0 0,0 0 303 0 0,0 0 99 0 0,0 0 34 0 0,0 0-49 0 0,0 0-74 0 0,0 0-71 0 0,0 0-76 0 0,0 0-44 0 0,0 0-25 0 0,5 23-44 0 0,14 68-51 0 0,18-19-476 0 0,-2-59-7734 0 0,-28-13 2598 0 0</inkml:trace>
  <inkml:trace contextRef="#ctx0" brushRef="#br0" timeOffset="117648.799">15097 3880 13019 0 0,'0'0'8802'0'0,"0"0"-8986"0"0,0 0-136 0 0,0 0-577 0 0,0 0-151 0 0,0 0 32 0 0,0 0-24 0 0,0 0 168 0 0,0 0-441 0 0,0 0-663 0 0,0 0-649 0 0,0 0-151 0 0,0 0 495 0 0,0 0-3192 0 0</inkml:trace>
  <inkml:trace contextRef="#ctx0" brushRef="#br0" timeOffset="118636.85">15391 3759 16788 0 0,'0'0'-421'0'0,"0"0"25"0"0,0 0-36 0 0,0 0 207 0 0,0 0 217 0 0,0 0 112 0 0,0 0 89 0 0,0 0 86 0 0,0 0 48 0 0,1 29 36 0 0,6 92 33 0 0,38 115 1231 0 0,48 274-1281 0 0,-96-508-332 0 0,0-1 0 0 0,0 1 0 0 0,0-1 0 0 0,0 1 0 0 0,1-1 0 0 0,-2 0-1 0 0,1 0 1 0 0,0 0 0 0 0,0 0 0 0 0,0-1 0 0 0,0 1 0 0 0,-1-1-1 0 0,1 0 1 0 0,0 0 0 0 0,0 0 0 0 0,-1 0 0 0 0,1-1 0 0 0,0 1 0 0 0,0-1-1 0 0,0 0 1 0 0,0 0 0 0 0,0 0 0 0 0,0 0 0 0 0,0-1 0 0 0,0 1 0 0 0,0-1-1 0 0,0 1 1 0 0,1-1 0 0 0,-1 0 0 0 0,1 0 0 0 0,-2-2-14 0 0,-232-148-1511 0 0,293 141 3231 0 0,2 4-1590 0 0,-29 7-261 0 0,0-2 1 0 0,-1-1-1 0 0,0-1 1 0 0,0-1 0 0 0,0-2-1 0 0,0-1 1 0 0,-1-1-1 0 0,-1-1 1 0 0,1-2 0 0 0,-2-1-1 0 0,0-1 1 0 0,0-1-1 0 0,-1-1 1 0 0,10-9 130 0 0,-32 23-46 0 0,0 0-1 0 0,0 1 1 0 0,-1-1 0 0 0,1 0 0 0 0,0 0-1 0 0,-1 0 1 0 0,1-1 0 0 0,-1 1 0 0 0,0 0-1 0 0,0-1 1 0 0,0 0 0 0 0,0 0-1 0 0,0 1 1 0 0,0-1 0 0 0,-1 0 0 0 0,1 0-1 0 0,-1 0 1 0 0,0-1 0 0 0,0 1 0 0 0,0 0-1 0 0,-1 0 1 0 0,1-1 0 0 0,-1 1 0 0 0,1 0-1 0 0,-1-1 1 0 0,0 1 0 0 0,-1 0 0 0 0,1-1-1 0 0,0 1 1 0 0,-1 0 0 0 0,0-1 0 0 0,0 1-1 0 0,0 0 1 0 0,0 0 0 0 0,0 0 0 0 0,-1 0-1 0 0,1 0 1 0 0,-1 0 0 0 0,0 0 0 0 0,0 0-1 0 0,0 1 1 0 0,0-1 0 0 0,0 1 0 0 0,-1-1-1 0 0,1 1 1 0 0,-1 0 0 0 0,1 0 0 0 0,-1 0-1 0 0,0 0 1 0 0,0 1 0 0 0,0-1 0 0 0,0 1-1 0 0,0 0 1 0 0,0 0 0 0 0,-1 0-1 0 0,1 0 1 0 0,-1 0 46 0 0,1 0 51 0 0,0 0 0 0 0,0 1 0 0 0,0 0 0 0 0,0-1 0 0 0,0 1 0 0 0,0 0 0 0 0,0 0 0 0 0,0 1 0 0 0,0-1 0 0 0,0 0 1 0 0,0 1-1 0 0,1 0 0 0 0,-1 0 0 0 0,0 0 0 0 0,0 0 0 0 0,0 0 0 0 0,1 1 0 0 0,-1-1 0 0 0,1 1 0 0 0,-1-1 0 0 0,1 1 0 0 0,0 0 0 0 0,0 0 0 0 0,-1 0 0 0 0,1 0 0 0 0,1 1 0 0 0,-1-1 0 0 0,0 0 0 0 0,1 1 0 0 0,-1-1 0 0 0,1 1 0 0 0,-1 0 0 0 0,1 0 0 0 0,0-1 0 0 0,0 1 0 0 0,1 0 0 0 0,-1 0 0 0 0,0 0 0 0 0,1 0 0 0 0,0 0 0 0 0,0 0 0 0 0,0 0 0 0 0,0 0 0 0 0,0 0 0 0 0,0-1 0 0 0,1 1 0 0 0,0 0 0 0 0,-1 0 0 0 0,1 0 0 0 0,0 0 0 0 0,0-1 0 0 0,1 1 0 0 0,-1 0 1 0 0,1 0-52 0 0,3 6 13 0 0,0-1 1 0 0,0 0 0 0 0,0 0 0 0 0,1 0 0 0 0,0-1 0 0 0,1 0 0 0 0,0 0 0 0 0,0-1 0 0 0,0 0 0 0 0,1 0 0 0 0,0 0 0 0 0,0-1 0 0 0,0-1 0 0 0,1 1 0 0 0,0-1 0 0 0,-1-1 0 0 0,1 1 0 0 0,1-1 0 0 0,-1-1 0 0 0,0 0 0 0 0,1 0 0 0 0,-1-1 0 0 0,1 0 0 0 0,-1-1 0 0 0,1 0 0 0 0,0-1 0 0 0,-1 0 0 0 0,1 0 0 0 0,-1-1 0 0 0,0 0 0 0 0,3-1-14 0 0,-9 3-79 0 0,0-1 0 0 0,0 0 0 0 0,0 0 0 0 0,1 0 1 0 0,-1 0-1 0 0,0 0 0 0 0,0-1 0 0 0,-1 1 0 0 0,1-1 0 0 0,0 0 0 0 0,0 0 1 0 0,-1 0-1 0 0,1 0 0 0 0,-1-1 0 0 0,0 1 0 0 0,0 0 0 0 0,0-1 0 0 0,0 0 0 0 0,0 1 1 0 0,0-1-1 0 0,-1 0 0 0 0,1 0 0 0 0,-1 0 0 0 0,0 0 0 0 0,0 0 0 0 0,0 0 0 0 0,0-1 1 0 0,0 1-1 0 0,-1 0 0 0 0,0 0 0 0 0,1-1 0 0 0,-1 1 0 0 0,0 0 0 0 0,-1 0 1 0 0,1-1-1 0 0,-1 1 0 0 0,0-1 79 0 0,-59-105-1028 0 0,-62 17 5095 0 0,198 88-2728 0 0,144-22-2140 0 0,-249 84 506 0 0,26-54 321 0 0,0 0-1 0 0,1 1 1 0 0,-1-1 0 0 0,1 1 0 0 0,0-1-1 0 0,0 1 1 0 0,0 0 0 0 0,1-1-1 0 0,-1 1 1 0 0,1 0 0 0 0,0 0 0 0 0,1 0-1 0 0,-1 0 1 0 0,1 0 0 0 0,0 0 0 0 0,0 0-1 0 0,1 0 1 0 0,0 0 0 0 0,-1 0-1 0 0,2 0 1 0 0,-1 0 0 0 0,0 0 0 0 0,1 0-1 0 0,0-1 1 0 0,0 1 0 0 0,1-1-1 0 0,-1 1 1 0 0,1-1 0 0 0,0 0 0 0 0,0 0-1 0 0,0 0 1 0 0,1 0 0 0 0,-1-1-1 0 0,1 1 1 0 0,0-1 0 0 0,0 0 0 0 0,0 0-1 0 0,0 0 1 0 0,1-1 0 0 0,-1 0 0 0 0,1 0-1 0 0,1 1-25 0 0,0-1-134 0 0,0-1 0 0 0,1 1 0 0 0,-1-1 0 0 0,0-1 0 0 0,1 1 0 0 0,-1-1-1 0 0,1 0 1 0 0,-1 0 0 0 0,1-1 0 0 0,-1 0 0 0 0,1 0 0 0 0,-1-1 0 0 0,0 1 0 0 0,0-1 0 0 0,0-1-1 0 0,0 1 1 0 0,0-1 0 0 0,0 0 0 0 0,-1 0 0 0 0,1-1 0 0 0,-1 0 0 0 0,0 0 0 0 0,0 0 0 0 0,0 0-1 0 0,-1-1 1 0 0,1 0 0 0 0,-1 0 0 0 0,0 0 0 0 0,-1 0 0 0 0,1-1 0 0 0,-1 1 0 0 0,2-6 134 0 0,22 87 3898 0 0,41-18-8379 0 0,-38-47-2557 0 0,-23-9-930 0 0</inkml:trace>
  <inkml:trace contextRef="#ctx0" brushRef="#br0" timeOffset="118890.261">16307 3888 21629 0 0,'0'0'264'0'0,"0"0"40"0"0,0 0-208 0 0,0 0-208 0 0,0 0-160 0 0,0 0-216 0 0,0 0-33 0 0,0 0 73 0 0,0 0 48 0 0,0 0 72 0 0,0 0-160 0 0,0 0-408 0 0,0 0-528 0 0,37 18-873 0 0,-24-3-1200 0 0,1-4 241 0 0,-6-2-4610 0 0</inkml:trace>
  <inkml:trace contextRef="#ctx0" brushRef="#br0" timeOffset="119973.935">16532 4101 17332 0 0,'0'0'-352'0'0,"0"0"-140"0"0,0 0-9 0 0,0 0 313 0 0,0 0 219 0 0,0 0 57 0 0,0 0 49 0 0,0 0 31 0 0,0 0 17 0 0,0 0-15 0 0,6 27-2 0 0,20 82 36 0 0,-26-107-156 0 0,-1 0 0 0 0,1 0-1 0 0,0 0 1 0 0,0 0 0 0 0,0 0-1 0 0,0 0 1 0 0,0 0 0 0 0,0 0-1 0 0,0 0 1 0 0,1 0-1 0 0,-1 0 1 0 0,1 0 0 0 0,-1 0-1 0 0,1 0 1 0 0,0 0 0 0 0,0 0-1 0 0,0-1 1 0 0,0 1 0 0 0,0 0-1 0 0,0 0 1 0 0,0-1 0 0 0,1 1-1 0 0,-1-1 1 0 0,1 1 0 0 0,-1-1-1 0 0,1 0 1 0 0,-1 1 0 0 0,1-1-1 0 0,0 0 1 0 0,0 0 0 0 0,0 0-1 0 0,-1 0 1 0 0,1-1 0 0 0,0 1-1 0 0,0 0 1 0 0,0-1 0 0 0,0 1-1 0 0,0-1 1 0 0,0 0-1 0 0,0 0 1 0 0,1 0 0 0 0,-1 0-1 0 0,0 0 1 0 0,0 0 0 0 0,0 0-1 0 0,0-1 1 0 0,0 1 0 0 0,1-1-48 0 0,46-55-1674 0 0,-6-25-1276 0 0,-25 46 4661 0 0,-18 52 1351 0 0,15 42-2377 0 0,-13-54-683 0 0,-1 0-1 0 0,1 0 1 0 0,1 0-1 0 0,-1 0 1 0 0,1-1-1 0 0,0 1 0 0 0,0-1 1 0 0,0 0-1 0 0,0 0 1 0 0,1 0-1 0 0,0 0 1 0 0,0 0-1 0 0,0-1 0 0 0,0 0 1 0 0,0 0-1 0 0,1 0 1 0 0,-1 0-1 0 0,1-1 1 0 0,1 1-2 0 0,66 2-3202 0 0,-69-6 2759 0 0,-1 0 0 0 0,1 0 0 0 0,0-1-1 0 0,0 1 1 0 0,0 0 0 0 0,-1-1 0 0 0,1 0-1 0 0,-1 0 1 0 0,1 1 0 0 0,-1-1 0 0 0,0-1 0 0 0,0 1-1 0 0,0 0 1 0 0,0-1 0 0 0,0 1 0 0 0,0-1-1 0 0,-1 1 1 0 0,1-1 0 0 0,-1 0 0 0 0,0 1 0 0 0,1-1-1 0 0,-1 0 1 0 0,-1 0 0 0 0,2-3 443 0 0,1-11 1180 0 0,-2 0 3612 0 0,-1 16-3505 0 0,0 1-281 0 0,0 0-265 0 0,0 0-201 0 0,0 0-157 0 0,0 0-92 0 0,32 9 1640 0 0,-22-5-1811 0 0,0-1 1 0 0,0 0-1 0 0,0-1 1 0 0,0 0 0 0 0,1-1-1 0 0,-1 0 1 0 0,1 0 0 0 0,-1-1-1 0 0,0 0 1 0 0,1-1-1 0 0,-1-1 1 0 0,9-1-121 0 0,70-43-1747 0 0,-86 45 1696 0 0,-1 0 0 0 0,0-1 0 0 0,0 0 0 0 0,0 1-1 0 0,0-1 1 0 0,0 0 0 0 0,0 0 0 0 0,-1 0 0 0 0,1 0-1 0 0,-1 0 1 0 0,1-1 0 0 0,-1 1 0 0 0,0 0 0 0 0,1-1 0 0 0,-1 1-1 0 0,-1-1 1 0 0,1 1 0 0 0,0-1 0 0 0,-1 1 0 0 0,1-1-1 0 0,-1 0 1 0 0,0 1 0 0 0,0-1 0 0 0,0 1 0 0 0,0-1-1 0 0,0 0 1 0 0,0 1 0 0 0,-1-1 0 0 0,1 0 0 0 0,-1 1 0 0 0,0-1-1 0 0,0 1 1 0 0,0-1 0 0 0,0 1 0 0 0,-1-2 51 0 0,1 2 28 0 0,-1 0-1 0 0,1 0 1 0 0,0 0 0 0 0,0 0 0 0 0,-1 1 0 0 0,1-1-1 0 0,-1 1 1 0 0,0-1 0 0 0,1 1 0 0 0,-1-1 0 0 0,0 1-1 0 0,0 0 1 0 0,0 0 0 0 0,0 0 0 0 0,0 0 0 0 0,0 0-1 0 0,0 0 1 0 0,0 1 0 0 0,0-1 0 0 0,0 1 0 0 0,0-1-1 0 0,-1 1 1 0 0,1 0 0 0 0,0 0 0 0 0,0 0 0 0 0,0 0-1 0 0,-1 0 1 0 0,1 0 0 0 0,0 1 0 0 0,0-1-1 0 0,0 1 1 0 0,0 0 0 0 0,-1-1 0 0 0,1 1 0 0 0,0 0-1 0 0,0 0 1 0 0,1 0 0 0 0,-1 1 0 0 0,0-1 0 0 0,0 0-1 0 0,0 1 1 0 0,1-1 0 0 0,-1 1 0 0 0,1-1 0 0 0,-1 1-1 0 0,1 0 1 0 0,0 0 0 0 0,0 0 0 0 0,0-1 0 0 0,0 1-1 0 0,0 0 1 0 0,0 0 0 0 0,0 1 0 0 0,0-1 0 0 0,1 0-1 0 0,-1 0 1 0 0,1 2-28 0 0,0 4 131 0 0,0-1 1 0 0,1 1-1 0 0,0-1 0 0 0,1 1 0 0 0,-1-1 1 0 0,2 0-1 0 0,-1 1 0 0 0,1-1 0 0 0,0 0 0 0 0,0-1 1 0 0,1 1-1 0 0,-1 0 0 0 0,2-1 0 0 0,-1 0 1 0 0,1 0-1 0 0,0 0 0 0 0,0-1 0 0 0,0 1 0 0 0,1-1 1 0 0,4 2-132 0 0,-3-1-70 0 0,1 0 0 0 0,-1-1 1 0 0,1 0-1 0 0,1-1 0 0 0,-1 0 1 0 0,1 0-1 0 0,-1-1 0 0 0,1 0 1 0 0,0 0-1 0 0,1-1 0 0 0,-1 0 1 0 0,0-1-1 0 0,0 0 0 0 0,1 0 1 0 0,-1-1-1 0 0,10-1 70 0 0,-16 0-179 0 0,0 0 0 0 0,1 0 1 0 0,-1-1-1 0 0,0 1 0 0 0,1-1 1 0 0,-1 0-1 0 0,0 0 0 0 0,0 0 0 0 0,0 0 1 0 0,-1-1-1 0 0,1 1 0 0 0,-1-1 1 0 0,1 0-1 0 0,-1 1 0 0 0,0-1 1 0 0,0 0-1 0 0,0-1 0 0 0,0 1 0 0 0,0 0 1 0 0,-1 0-1 0 0,0-1 0 0 0,1 1 1 0 0,-1-1-1 0 0,-1 1 0 0 0,1-1 1 0 0,0 1-1 0 0,-1-1 0 0 0,0 0 0 0 0,0 1 1 0 0,0-2 178 0 0,-8-40 767 0 0,43 97 3748 0 0,10 14-4129 0 0,-15-34-1338 0 0,15-50-7095 0 0,-11-38 769 0 0,-24 20 7691 0 0,-9 13 1997 0 0,-1 8 3022 0 0,0 9-1934 0 0,0 5-2598 0 0,5 47 459 0 0,20-18-4884 0 0,-2-19-5014 0 0,-19-8 3146 0 0</inkml:trace>
  <inkml:trace contextRef="#ctx0" brushRef="#br0" timeOffset="120309.85">17616 3497 12963 0 0,'0'0'4625'0'0,"0"0"-4178"0"0,0 0-997 0 0,0 0 30 0 0,0 0 259 0 0,0 0 443 0 0,0 0 125 0 0,0 0 60 0 0,0 0 24 0 0,0 0-22 0 0,0 0-36 0 0,15 29-67 0 0,49 93-42 0 0,-7 68 424 0 0,-21 237-1046 0 0,-33-413-1063 0 0,-2-38-8716 0 0,-1 17 2422 0 0</inkml:trace>
  <inkml:trace contextRef="#ctx0" brushRef="#br0" timeOffset="120577.054">17596 3841 19788 0 0,'0'0'156'0'0,"0"0"-49"0"0,0 0-152 0 0,0 0-73 0 0,0 0 76 0 0,0 0 60 0 0,0 0 28 0 0,0 0 4 0 0,0 0-24 0 0,28-1-56 0 0,86-4-62 0 0,7 22-3612 0 0,-67 12-6097 0 0,-44-22 3442 0 0</inkml:trace>
  <inkml:trace contextRef="#ctx0" brushRef="#br0" timeOffset="120825.626">18034 4330 14779 0 0,'0'0'1979'0'0,"0"0"-456"0"0,0 0-344 0 0,0 0-240 0 0,0 0-197 0 0,0 0-209 0 0,0 0-122 0 0,0 0-49 0 0,0 0 9 0 0,0 0 21 0 0,0 0-4 0 0,0 0-10 0 0,0 0-62 0 0,16 3-64 0 0,50 4-80 0 0,-63-7-176 0 0,0-1 0 0 0,-1 0 1 0 0,1 0-1 0 0,0 0 0 0 0,-1 0 1 0 0,1-1-1 0 0,-1 1 0 0 0,0-1 0 0 0,0 1 1 0 0,1-1-1 0 0,-1 0 0 0 0,0 0 1 0 0,0 1-1 0 0,0-2 0 0 0,-1 1 0 0 0,1 0 1 0 0,0 0-1 0 0,-1 0 0 0 0,0-1 0 0 0,1 1 1 0 0,-1-1-1 0 0,0 1 0 0 0,0-1 1 0 0,0 0-1 0 0,-1 1 0 0 0,1-1 0 0 0,-1 0 1 0 0,1 0-1 0 0,-1 1 0 0 0,0-1 0 0 0,0 0 1 0 0,0 0-1 0 0,0 1 0 0 0,-1-1 4 0 0,1-1-79 0 0,-1-1-1 0 0,1 1 0 0 0,-1 0 1 0 0,0 0-1 0 0,0 0 1 0 0,0 0-1 0 0,-1 0 1 0 0,0 1-1 0 0,1-1 0 0 0,-1 0 1 0 0,-1 1-1 0 0,1-1 1 0 0,0 1-1 0 0,-1 0 0 0 0,0-1 1 0 0,1 1-1 0 0,-1 1 1 0 0,-1-1-1 0 0,1 0 0 0 0,0 1 1 0 0,-1-1-1 0 0,1 1 1 0 0,-1 0-1 0 0,0 0 1 0 0,1 1-1 0 0,-1-1 0 0 0,0 1 1 0 0,0 0-1 0 0,0 0 1 0 0,0 0-1 0 0,0 0 0 0 0,0 1 1 0 0,-1-1-1 0 0,1 1 1 0 0,0 0-1 0 0,0 1 0 0 0,0-1 1 0 0,0 1-1 0 0,0-1 1 0 0,0 1-1 0 0,0 1 0 0 0,0-1 1 0 0,0 0-1 0 0,0 1 1 0 0,0 0-1 0 0,1 0 1 0 0,-1 0-1 0 0,1 0 0 0 0,-1 1 1 0 0,-1 1 79 0 0,-90 83-3802 0 0,44-19-5034 0 0,36-47 864 0 0</inkml:trace>
  <inkml:trace contextRef="#ctx0" brushRef="#br0" timeOffset="121776.304">14804 4938 13011 0 0,'0'0'46'0'0,"0"0"0"0"0,0 0-100 0 0,0 0 20 0 0,0 0 114 0 0,0 0 160 0 0,0 0 149 0 0,0 0 69 0 0,0 0 15 0 0,0 0-29 0 0,0 0-74 0 0,0 0-50 0 0,0 0-44 0 0,-5 28-52 0 0,-14 89-25 0 0,30-2 208 0 0,-2-87-341 0 0,27 58 1238 0 0,-20-131 458 0 0,-13 37-1735 0 0,34-202-3384 0 0,-36 208 3343 0 0,-1-1 1 0 0,1 0-1 0 0,0 0 0 0 0,0 1 1 0 0,0-1-1 0 0,0 0 1 0 0,1 1-1 0 0,-1-1 0 0 0,1 1 1 0 0,0 0-1 0 0,-1-1 1 0 0,1 1-1 0 0,0 0 0 0 0,0 0 1 0 0,1 0-1 0 0,-1 0 1 0 0,0 0-1 0 0,1 1 0 0 0,-1-1 1 0 0,1 1-1 0 0,-1 0 1 0 0,1-1-1 0 0,0 1 0 0 0,-1 1 1 0 0,1-1-1 0 0,0 0 1 0 0,0 0-1 0 0,0 1 0 0 0,0 0 1 0 0,-1-1-1 0 0,1 1 1 0 0,0 0-1 0 0,0 1 0 0 0,0-1 1 0 0,0 0-1 0 0,0 1 1 0 0,0 0-1 0 0,-1-1 0 0 0,1 1 1 0 0,1 1 13 0 0,106 54 2126 0 0,29 70-1070 0 0,-106-175-6051 0 0,-21 25 1419 0 0,16-6 72 0 0,-26 28 3864 0 0,1 0 0 0 0,-1 0 0 0 0,1 1 0 0 0,-1-1 0 0 0,1 1 0 0 0,0 0 0 0 0,0 0 0 0 0,0 0 0 0 0,-1 0 0 0 0,1 0 0 0 0,0 1 0 0 0,0-1 0 0 0,0 1 0 0 0,0 0 0 0 0,0 0 0 0 0,0 0 0 0 0,0 0 0 0 0,0 1 0 0 0,0-1 0 0 0,0 1 0 0 0,0 0 0 0 0,0-1 0 0 0,0 1 0 0 0,0 1 0 0 0,-1-1 0 0 0,1 0 0 0 0,0 1 0 0 0,-1-1 0 0 0,1 1 0 0 0,0 0-360 0 0,115 120 3154 0 0,-114-121-3231 0 0,-1 0 1 0 0,0 0-1 0 0,1 0 0 0 0,-1-1 1 0 0,1 1-1 0 0,-1-1 0 0 0,1 0 1 0 0,-1 0-1 0 0,0 0 0 0 0,1 0 1 0 0,-1 0-1 0 0,1-1 0 0 0,-1 0 1 0 0,1 1-1 0 0,-1-1 1 0 0,0-1-1 0 0,0 1 0 0 0,1 0 1 0 0,-1-1-1 0 0,0 0 0 0 0,0 1 1 0 0,0-1-1 0 0,0-1 77 0 0,88-99-8720 0 0,-84 93 7948 0 0,16-11 1345 0 0,14 57 8016 0 0,52 113-5382 0 0,-42-121-5274 0 0,14-19-4199 0 0,-50-10 1268 0 0,-1 0-3999 0 0</inkml:trace>
  <inkml:trace contextRef="#ctx0" brushRef="#br0" timeOffset="122026.115">15695 4763 23429 0 0,'0'0'528'0'0,"0"0"40"0"0,0 0-280 0 0,0 0-208 0 0,0 0-128 0 0,0 0-136 0 0,0 0-136 0 0,0 0-176 0 0,0 0-88 0 0,0 0-24 0 0,0 0-72 0 0,0 0-48 0 0,0 0-249 0 0,0 0-559 0 0,48-18-784 0 0,-23 35-1305 0 0,-6-3-136 0 0,-7-5-5265 0 0</inkml:trace>
  <inkml:trace contextRef="#ctx0" brushRef="#br0" timeOffset="122692.3">16064 5025 19740 0 0,'0'0'-164'0'0,"0"0"-281"0"0,0 0-247 0 0,0 0-77 0 0,0 0 224 0 0,0 0 244 0 0,0 0 175 0 0,0 0 130 0 0,0 0 74 0 0,0 0 56 0 0,0 0 77 0 0,0 0 61 0 0,0 0 52 0 0,11 8 24 0 0,112 59 559 0 0,34 7-888 0 0,-156-73-31 0 0,0 0 0 0 0,-1 0 1 0 0,1 0-1 0 0,0 0 0 0 0,-1 0 1 0 0,1 0-1 0 0,0 0 0 0 0,-1 0 1 0 0,1 0-1 0 0,-1 1 0 0 0,0-1 1 0 0,1 0-1 0 0,-1 0 0 0 0,0 0 1 0 0,0 1-1 0 0,0-1 1 0 0,0 0-1 0 0,0 0 0 0 0,0 1 1 0 0,0-1-1 0 0,0 0 0 0 0,-1 0 1 0 0,1 1-1 0 0,0-1 0 0 0,-1 0 1 0 0,1 0-1 0 0,-1 0 0 0 0,1 0 1 0 0,-1 0-1 0 0,0 0 0 0 0,1 0 1 0 0,-1 0-1 0 0,0 0 0 0 0,0 0 1 0 0,0 0-1 0 0,1 0 0 0 0,-1 0 1 0 0,0 0-1 0 0,0-1 0 0 0,0 1 1 0 0,-1 0-1 0 0,1-1 0 0 0,0 1 1 0 0,0-1-1 0 0,0 1 0 0 0,0-1 1 0 0,0 0-1 0 0,-1 1 12 0 0,-58 26 10 0 0,-118 4-339 0 0,178-31 139 0 0,0 0-144 0 0,0 0-282 0 0,35-6-3659 0 0,140-89-2960 0 0,-88-7 13117 0 0,-87 103-5724 0 0,0-1 1 0 0,0 1-1 0 0,0 0 1 0 0,0 0-1 0 0,0 0 0 0 0,0-1 1 0 0,1 1-1 0 0,-1 0 1 0 0,0 0-1 0 0,1-1 1 0 0,-1 1-1 0 0,0 0 1 0 0,1-1-1 0 0,-1 1 0 0 0,1 0 1 0 0,-1-1-1 0 0,1 1 1 0 0,-1 0-1 0 0,1-1 1 0 0,0 1-1 0 0,-1-1 1 0 0,1 0-1 0 0,0 1 0 0 0,-1-1 1 0 0,1 1-1 0 0,0-1 1 0 0,0 0-1 0 0,-1 1 1 0 0,1-1-1 0 0,0 0 1 0 0,0 0-1 0 0,0 0 0 0 0,-1 0 1 0 0,1 0-1 0 0,0 0 1 0 0,0 0-1 0 0,0 0 1 0 0,-1 0-1 0 0,1 0 1 0 0,0 0-1 0 0,0 0 0 0 0,0 0 1 0 0,-1-1-1 0 0,1 1 1 0 0,0 0-1 0 0,-1-1 1 0 0,1 1-1 0 0,0 0 1 0 0,0-1-1 0 0,-1 1 0 0 0,1-1 1 0 0,-1 1-1 0 0,1-1 1 0 0,0 1-1 0 0,-1-1 1 0 0,1 0-1 0 0,-1 1 1 0 0,1-1-1 0 0,-1 0 0 0 0,0 1 1 0 0,1-1-1 0 0,-1 0-158 0 0,10 23-131 0 0,69 77 1007 0 0,-77-98-886 0 0,0 1 0 0 0,0 0-1 0 0,1-1 1 0 0,-1 1 0 0 0,1-1 0 0 0,-1 0-1 0 0,1 1 1 0 0,-1-1 0 0 0,1 0 0 0 0,-1-1-1 0 0,1 1 1 0 0,0 0 0 0 0,0-1 0 0 0,-1 0-1 0 0,1 1 1 0 0,0-1 0 0 0,0 0 0 0 0,0-1-1 0 0,-1 1 1 0 0,1 0 0 0 0,0-1-1 0 0,-1 1 1 0 0,1-1 0 0 0,0 0 0 0 0,-1 0-1 0 0,1 0 1 0 0,-1 0 0 0 0,1-1 0 0 0,-1 1-1 0 0,1-1 1 0 0,-1 1 0 0 0,0-1 0 0 0,0 0-1 0 0,0 0 1 0 0,0 0 0 0 0,0 0 0 0 0,0 0-1 0 0,-1 0 1 0 0,1 0 0 0 0,-1-1 0 0 0,1 1-1 0 0,-1-1 1 0 0,0 0 10 0 0,5-11-190 0 0,-1 0-1 0 0,-1-1 0 0 0,0 1 0 0 0,-1-1 1 0 0,0 0-1 0 0,-2 0 0 0 0,1-1 1 0 0,-2 1-1 0 0,0 0 0 0 0,-1 0 0 0 0,-2-12 191 0 0,49 113 3490 0 0,-39-77-3549 0 0,0 0 0 0 0,0 0-1 0 0,1-1 1 0 0,1 0 0 0 0,-1 0 0 0 0,1-1 0 0 0,0 0 0 0 0,1-1 0 0 0,0 0 0 0 0,0 0-1 0 0,0-1 1 0 0,0 0 0 0 0,1-1 0 0 0,0 0 0 0 0,0-1 0 0 0,2 1 59 0 0,60-10-4175 0 0,-50-1-660 0 0,-1-4-3838 0 0,-14 6 4435 0 0</inkml:trace>
  <inkml:trace contextRef="#ctx0" brushRef="#br0" timeOffset="123427.924">16838 4864 16051 0 0,'0'0'1102'0'0,"0"0"-330"0"0,0 0-237 0 0,0 0-171 0 0,0 0 71 0 0,0 0 160 0 0,0 0 93 0 0,0 0-47 0 0,0 0-190 0 0,0 0-199 0 0,0 0-133 0 0,0 0-59 0 0,18-8-22 0 0,60-22 5 0 0,-71 27-37 0 0,0 1-1 0 0,1 0 1 0 0,-1 1 0 0 0,1 0-1 0 0,-1 0 1 0 0,1 0-1 0 0,0 1 1 0 0,-1 0 0 0 0,1 1-1 0 0,-1 0 1 0 0,1 0 0 0 0,-1 0-1 0 0,1 1 1 0 0,-1 0-1 0 0,4 2-5 0 0,11 2-37 0 0,-21-6 0 0 0,1 0 0 0 0,0-1 1 0 0,-1 1-1 0 0,1 0 0 0 0,0 0 0 0 0,-1 0 1 0 0,1 0-1 0 0,0 0 0 0 0,-1 0 1 0 0,1 1-1 0 0,0-1 0 0 0,-1 0 0 0 0,1 1 1 0 0,0 0-1 0 0,-1-1 0 0 0,1 1 0 0 0,-1 0 1 0 0,1 0-1 0 0,-1-1 0 0 0,0 1 1 0 0,1 0-1 0 0,-1 1 0 0 0,0-1 0 0 0,0 0 1 0 0,0 0-1 0 0,1 0 0 0 0,-1 1 0 0 0,-1-1 1 0 0,1 1-1 0 0,0-1 0 0 0,0 0 1 0 0,0 1-1 0 0,-1 0 0 0 0,1-1 0 0 0,-1 1 1 0 0,1-1-1 0 0,-1 1 0 0 0,0 0 1 0 0,1-1-1 0 0,-1 1 0 0 0,0 0 0 0 0,0-1 1 0 0,0 1-1 0 0,0 0 0 0 0,-1-1 0 0 0,1 1 1 0 0,0 0-1 0 0,-1-1 0 0 0,1 1 1 0 0,-1-1-1 0 0,1 1 0 0 0,-1 0 0 0 0,0-1 1 0 0,0 1 36 0 0,-7 12-73 0 0,1 0 0 0 0,1 1 0 0 0,1 0 0 0 0,0 0-1 0 0,0 0 1 0 0,2 0 0 0 0,0 1 0 0 0,1-1 0 0 0,0 1 0 0 0,1-1 0 0 0,1 1 0 0 0,0 0 0 0 0,2 0 0 0 0,0-1 0 0 0,0 1 0 0 0,1-1 0 0 0,2 2 73 0 0,1-10 70 0 0,0-1 0 0 0,0 0 0 0 0,1 0-1 0 0,0-1 1 0 0,0 0 0 0 0,0 0 0 0 0,1 0 0 0 0,0-1 0 0 0,0 0 0 0 0,0-1-1 0 0,0 0 1 0 0,0 0 0 0 0,1-1 0 0 0,0 0 0 0 0,-1 0 0 0 0,1-1-1 0 0,0 0 1 0 0,-1-1 0 0 0,1 0 0 0 0,0 0 0 0 0,0-1 0 0 0,0 0 0 0 0,-1 0-1 0 0,1-1 1 0 0,0 0-70 0 0,30 1 468 0 0,-25 3-398 0 0,-1-1 1 0 0,0 0-1 0 0,0-1 1 0 0,0 0-1 0 0,0-1 0 0 0,1 0 1 0 0,-1-1-1 0 0,0-1 1 0 0,-1 0-1 0 0,1-1 1 0 0,0 0-1 0 0,-1-1 1 0 0,0 0-1 0 0,0-1 0 0 0,0 0 1 0 0,-1-1-1 0 0,0-1 1 0 0,0 1-1 0 0,-1-2 1 0 0,0 1-1 0 0,-1-2 1 0 0,9-9-71 0 0,-15 17-63 0 0,-1-1 0 0 0,1 0 1 0 0,-1 0-1 0 0,1 0 1 0 0,-1 0-1 0 0,0-1 1 0 0,0 1-1 0 0,0 0 1 0 0,-1-1-1 0 0,1 1 0 0 0,-1-1 1 0 0,0 0-1 0 0,0 1 1 0 0,0-1-1 0 0,-1 0 1 0 0,1 0-1 0 0,-1 0 1 0 0,0 0-1 0 0,0 1 1 0 0,0-1-1 0 0,0 0 0 0 0,-1 0 1 0 0,0 0-1 0 0,0 1 1 0 0,0-1-1 0 0,0 0 1 0 0,0 1-1 0 0,-1-1 1 0 0,1 1-1 0 0,-1-1 1 0 0,0 1-1 0 0,0 0 0 0 0,-1 0 1 0 0,1 0-1 0 0,0 0 1 0 0,-1 0-1 0 0,0 0 1 0 0,0 1-1 0 0,0-1 1 0 0,0 1-1 0 0,0 0 0 0 0,0 0 1 0 0,-1 0-1 0 0,1 0 1 0 0,0 0-1 0 0,-1 1 1 0 0,0 0-1 0 0,1 0 1 0 0,-1 0-1 0 0,0 0 1 0 0,-3 0 62 0 0,-5 0 81 0 0,0 1 1 0 0,0 0-1 0 0,0 1 1 0 0,1 1 0 0 0,-1 0-1 0 0,0 0 1 0 0,0 1-1 0 0,1 0 1 0 0,0 1 0 0 0,-1 1-1 0 0,2 0 1 0 0,-1 0 0 0 0,0 1-1 0 0,1 0 1 0 0,-2 2-82 0 0,11-7 39 0 0,0 0 0 0 0,0 1 0 0 0,0-1 1 0 0,0 0-1 0 0,0 0 0 0 0,0 0 0 0 0,0 1 1 0 0,0-1-1 0 0,1 0 0 0 0,-1 1 0 0 0,0-1 1 0 0,1 1-1 0 0,-1-1 0 0 0,1 1 0 0 0,0-1 0 0 0,-1 1 1 0 0,1-1-1 0 0,0 1 0 0 0,0-1 0 0 0,0 1 1 0 0,0 0-1 0 0,0-1 0 0 0,0 1 0 0 0,1-1 1 0 0,-1 1-1 0 0,1-1 0 0 0,-1 1 0 0 0,1-1 0 0 0,-1 1 1 0 0,1-1-1 0 0,0 0 0 0 0,-1 1 0 0 0,1-1 1 0 0,0 0-1 0 0,0 1 0 0 0,0-1 0 0 0,0 0 0 0 0,0 0 1 0 0,0 0-1 0 0,0 0 0 0 0,1 0 0 0 0,-1 0 1 0 0,0 0-1 0 0,1 0 0 0 0,-1-1 0 0 0,0 1 1 0 0,2 0-40 0 0,68 36 1106 0 0,228 41-609 0 0,-258-57-2879 0 0,-22 37-6570 0 0,-19-48-1783 0 0</inkml:trace>
  <inkml:trace contextRef="#ctx0" brushRef="#br0" timeOffset="124696.565">14871 5805 0 0 0,'0'0'1880'0'0,"0"0"-1440"0"0,0 0-231 0 0,0 0-105 0 0,0 0-40 0 0,0 0-40 0 0,0 0-96 0 0,0 0-24 0 0,0 0 32 0 0,0 0-32 0 0,0 0 15 0 0,0 0-399 0 0,0 0-1352 0 0</inkml:trace>
  <inkml:trace contextRef="#ctx0" brushRef="#br0" timeOffset="125568.274">15971 5975 10506 0 0,'0'0'1862'0'0,"0"0"-538"0"0,0 0-198 0 0,0 0-75 0 0,0 0-127 0 0,0 0-144 0 0,0 0-106 0 0,0 0-120 0 0,0 0-103 0 0,0 0-64 0 0,0 0-68 0 0,0 0-38 0 0,0 0 19 0 0,9 4 71 0 0,116 27 1643 0 0,-105-33-1943 0 0,0 0 0 0 0,0-1 0 0 0,0-1 1 0 0,-1-1-1 0 0,0 0 0 0 0,0-2 0 0 0,0 0 1 0 0,-1-1-1 0 0,0-1 0 0 0,-1-1 1 0 0,0 0-1 0 0,0-1 0 0 0,-1-1 0 0 0,-1-1 1 0 0,0 0-1 0 0,0-1 0 0 0,-2 0 1 0 0,8-11-72 0 0,-17 22-19 0 0,-1-1 0 0 0,1 0 0 0 0,-1-1 1 0 0,0 1-1 0 0,0 0 0 0 0,-1-1 1 0 0,1 0-1 0 0,-1 1 0 0 0,0-1 1 0 0,0 0-1 0 0,-1 0 0 0 0,1 0 0 0 0,-1-1 1 0 0,0 1-1 0 0,-1 0 0 0 0,1 0 1 0 0,-1-1-1 0 0,0 1 0 0 0,0 0 1 0 0,-1 0-1 0 0,1-1 0 0 0,-1 1 0 0 0,-1 0 1 0 0,1 0-1 0 0,0 0 0 0 0,-1 0 1 0 0,0 0-1 0 0,-1 0 0 0 0,1 0 1 0 0,-1 1-1 0 0,0-1 0 0 0,0 1 0 0 0,0 0 1 0 0,0 0-1 0 0,-1 0 0 0 0,0 0 1 0 0,1 1-1 0 0,-2-1 0 0 0,1 1 1 0 0,0 0-1 0 0,-1 0 0 0 0,1 1 0 0 0,-1-1 1 0 0,0 1-1 0 0,0 0 0 0 0,0 0 1 0 0,0 1-1 0 0,-3-1 19 0 0,-15 2-36 0 0,0 2 0 0 0,0 1 1 0 0,0 0-1 0 0,1 2 0 0 0,-1 1 1 0 0,1 1-1 0 0,0 0 0 0 0,1 2 0 0 0,0 0 1 0 0,0 2-1 0 0,1 0 0 0 0,0 1 0 0 0,1 1 1 0 0,0 1-1 0 0,1 1 0 0 0,1 0 0 0 0,1 1 1 0 0,0 1-1 0 0,1 1 0 0 0,-10 13 36 0 0,12-11 56 0 0,1 0 1 0 0,0 1-1 0 0,2 0 0 0 0,0 0 1 0 0,2 1-1 0 0,0 1 0 0 0,1-1 1 0 0,1 1-1 0 0,2 0 0 0 0,0 1 0 0 0,1-1 1 0 0,2 1-1 0 0,0-1 0 0 0,2 1 1 0 0,0 0-1 0 0,2-1 0 0 0,0 0 1 0 0,2 1-1 0 0,0-1 0 0 0,2-1 0 0 0,0 1 1 0 0,2-1-1 0 0,6 13-56 0 0,-9-13-3 0 0,1 0-1 0 0,1-1 1 0 0,0 1 0 0 0,2-2 0 0 0,0 1-1 0 0,1-1 1 0 0,1-1 0 0 0,1 0-1 0 0,1-1 1 0 0,1 0 0 0 0,0-1-1 0 0,1-1 1 0 0,1 0 0 0 0,0-2 0 0 0,1 0-1 0 0,1 0 1 0 0,0-2 0 0 0,1 0-1 0 0,0-2 1 0 0,1 0 0 0 0,0-1-1 0 0,0-1 1 0 0,1-1 0 0 0,0-1-1 0 0,2 0 4 0 0,125-25-716 0 0,-77-45-2891 0 0,-69 50 688 0 0,-2 5-2061 0 0,-1 2-5276 0 0</inkml:trace>
  <inkml:trace contextRef="#ctx0" brushRef="#br0" timeOffset="126348.454">14217 2572 13259 0 0,'0'0'385'0'0,"0"0"269"0"0,0 0-86 0 0,0 0-331 0 0,0 0-461 0 0,0 0-509 0 0,0 0-197 0 0,0 0 187 0 0,0 0 401 0 0,0 0 434 0 0,0 0 261 0 0,0 0 59 0 0,0 0-24 0 0,4 21-12 0 0,21 141 380 0 0,-1 1197 903 0 0,-43-904-1361 0 0,-21-2-1 0 0,-42 140-297 0 0,59-385-894 0 0,9 0 0 0 0,10 74 894 0 0,-18-264-9689 0 0,12-18 7895 0 0,5 0-1697 0 0</inkml:trace>
  <inkml:trace contextRef="#ctx0" brushRef="#br0" timeOffset="126714.861">14269 6565 10586 0 0,'0'0'376'0'0,"0"0"68"0"0,0 0-81 0 0,0 0 39 0 0,0 0 180 0 0,0 0 108 0 0,0 0 46 0 0,26-6 3 0 0,175-28 1264 0 0,-14 35-606 0 0,-1 9 0 0 0,44 12-1397 0 0,168 40-4168 0 0,-387-60 4104 0 0,12 2-2327 0 0,-33 2-165 0 0,-24-2-1729 0 0,24-1-1966 0 0</inkml:trace>
  <inkml:trace contextRef="#ctx0" brushRef="#br0" timeOffset="127879.649">17905 2632 5793 0 0,'0'0'220'0'0,"0"0"80"0"0,0 0 23 0 0,0 0 20 0 0,0 0 52 0 0,0 0 73 0 0,0 0 85 0 0,0 0 66 0 0,0 0 44 0 0,0 0-64 0 0,0 0-117 0 0,0 0-83 0 0,0 0-71 0 0,14-10-34 0 0,46-33-9 0 0,45 27 627 0 0,-60 14-645 0 0,235 17 126 0 0,-273-10-402 0 0,-1 1 0 0 0,1 0 1 0 0,-1 1-1 0 0,0-1 0 0 0,-1 1 0 0 0,0 0 0 0 0,0 1 0 0 0,0-1 0 0 0,-1 1 0 0 0,0 0 0 0 0,-1 0 1 0 0,1 0-1 0 0,-2 1 0 0 0,1-1 0 0 0,-1 1 0 0 0,0-1 0 0 0,-1 1 0 0 0,0 0 0 0 0,0 0 0 0 0,-1-1 1 0 0,-1 10 8 0 0,2-8-6 0 0,15 217 1853 0 0,-13 223-1847 0 0,-5-223 212 0 0,-80 1983 993 0 0,15-1495-1379 0 0,67-714 203 0 0,0 1 0 0 0,0 0 0 0 0,0-1 0 0 0,0 1-1 0 0,0-1 1 0 0,0 1 0 0 0,-1 0 0 0 0,1-1 0 0 0,0 1-1 0 0,-1-1 1 0 0,0 1 0 0 0,1-1 0 0 0,-1 1 0 0 0,0-1 0 0 0,0 0-1 0 0,1 1 1 0 0,-1-1 0 0 0,0 0 0 0 0,0 0 0 0 0,-1 1 0 0 0,1-1-1 0 0,0 0 1 0 0,0 0 0 0 0,-1 0 0 0 0,1 0 0 0 0,0-1-1 0 0,-1 1 1 0 0,1 0 0 0 0,-1 0 0 0 0,1-1 0 0 0,-1 1 0 0 0,1-1-1 0 0,-1 0 1 0 0,1 1 0 0 0,-1-1 0 0 0,0 0 0 0 0,1 0 0 0 0,-1 0-1 0 0,1 0 1 0 0,-1 0 0 0 0,0 0 0 0 0,1 0 0 0 0,-1-1 0 0 0,1 1-1 0 0,-1 0 1 0 0,1-1 0 0 0,-1 0 0 0 0,1 1 0 0 0,-1-1-29 0 0,-16-1-218 0 0,-674-24 5501 0 0,462 31-7500 0 0,2 8-5138 0 0,187-11-3356 0 0</inkml:trace>
  <inkml:trace contextRef="#ctx0" brushRef="#br0" timeOffset="-200023.484">26196 5213 9058 0 0,'0'0'-612'0'0,"0"0"337"0"0,0 0 466 0 0,0 0 198 0 0,-9 35 181 0 0,-28 111 88 0 0,28-103-143 0 0,2 0-1 0 0,2 1 1 0 0,2 0-1 0 0,2-1 1 0 0,4 31-515 0 0,-1-1 588 0 0,33 255 1941 0 0,91 156-470 0 0,-63-264-1994 0 0,122 490-2576 0 0,-172-616-759 0 0,-35-90-4110 0 0,14-10 2748 0 0</inkml:trace>
  <inkml:trace contextRef="#ctx0" brushRef="#br0" timeOffset="-199486.887">25999 5189 10794 0 0,'0'0'182'0'0,"0"0"-1019"0"0,0 0-37 0 0,0 0 202 0 0,0 0 197 0 0,0 0 229 0 0,0 0 160 0 0,0 0 151 0 0,-27 18 190 0 0,-124 90 717 0 0,-31 29 2543 0 0,-60 59-2907 0 0,224-160-2591 0 0,51-34-1176 0 0,253-189-2109 0 0,-18-19 5688 0 0,-141 105 2603 0 0,3 3 4275 0 0,-129 97-7255 0 0,1 0 0 0 0,0 0 0 0 0,-1 0 0 0 0,1 1 0 0 0,0-1 0 0 0,0 0 0 0 0,-1 1-1 0 0,1-1 1 0 0,0 1 0 0 0,0-1 0 0 0,0 1 0 0 0,0 0 0 0 0,0 0 0 0 0,0 0 0 0 0,-1 0 0 0 0,1 0 0 0 0,0 0 0 0 0,0 1-1 0 0,0-1 1 0 0,0 0 0 0 0,0 1 0 0 0,-1 0 0 0 0,1-1 0 0 0,0 1 0 0 0,0 0 0 0 0,-1 0 0 0 0,1 0 0 0 0,-1 0 0 0 0,1 0-1 0 0,-1 0 1 0 0,1 1 0 0 0,-1-1 0 0 0,1 0 0 0 0,-1 1 0 0 0,0-1 0 0 0,0 1 0 0 0,0-1 0 0 0,0 1 0 0 0,0 0 0 0 0,0 0-1 0 0,-1-1 1 0 0,1 1 0 0 0,0 0 0 0 0,-1 0 0 0 0,1 0 0 0 0,-1-1 0 0 0,0 1 0 0 0,0 0 0 0 0,0 0 0 0 0,0 2-43 0 0,13 21 131 0 0,6 3-60 0 0,1-2 1 0 0,2-1-1 0 0,0 0 0 0 0,2-2 1 0 0,0 0-1 0 0,2-2 1 0 0,0-1-1 0 0,1-1 0 0 0,2-1 1 0 0,-1-2-1 0 0,2 0 1 0 0,0-2-1 0 0,9 2-71 0 0,-10-2 91 0 0,-12-6-147 0 0,0 1 0 0 0,-1 0 0 0 0,0 2 0 0 0,0 0 0 0 0,-1 0 0 0 0,-1 2 0 0 0,0 0 0 0 0,0 0 0 0 0,-1 1 0 0 0,-1 1 0 0 0,-1 0 0 0 0,0 1 56 0 0,27 83-4546 0 0,-32-65 358 0 0,-3-9-3234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37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23 218 7842 0 0,'0'0'2043'0'0,"0"0"-686"0"0,0 0-495 0 0,0 0-647 0 0,0 0-689 0 0,0 0-297 0 0,0 0 82 0 0,0 0 357 0 0,0 0 457 0 0,0 0 210 0 0,0 0-20 0 0,6 7-82 0 0,1 3-104 0 0,2 0 0 0 0,-1-1 1 0 0,1 0-1 0 0,1 0 0 0 0,0-1 0 0 0,0 0 0 0 0,0 0 1 0 0,1-1-1 0 0,0-1 0 0 0,1 0 0 0 0,-1 0 0 0 0,1-2 1 0 0,0 1-1 0 0,1-1 0 0 0,-1-1 0 0 0,1 0 1 0 0,10 1-130 0 0,-11-4-35 0 0,0 0 1 0 0,0-1 0 0 0,0 0 0 0 0,0-1-1 0 0,0 0 1 0 0,0 0 0 0 0,-1-2 0 0 0,1 1-1 0 0,-1-2 1 0 0,0 1 0 0 0,0-2 0 0 0,-1 1 0 0 0,1-1-1 0 0,-1-1 1 0 0,-1 0 0 0 0,1 0 0 0 0,-1-1-1 0 0,0 0 1 0 0,-1-1 0 0 0,0 0 0 0 0,0 0-1 0 0,-1-1 1 0 0,0 0 0 0 0,-1 0 0 0 0,0 0 0 0 0,-1-1-1 0 0,1-1 35 0 0,-5 6-85 0 0,1 1 0 0 0,-1-1-1 0 0,-1 1 1 0 0,1-1 0 0 0,-1 1-1 0 0,0-1 1 0 0,0 1-1 0 0,0-1 1 0 0,-1 1 0 0 0,0-1-1 0 0,0 1 1 0 0,-1 0 0 0 0,1-1-1 0 0,-1 1 1 0 0,0 0 0 0 0,0 0-1 0 0,-1 0 1 0 0,0 0 0 0 0,0 1-1 0 0,0-1 1 0 0,0 1-1 0 0,-1-1 1 0 0,1 1 0 0 0,-1 0-1 0 0,0 1 1 0 0,0-1 0 0 0,-1 1-1 0 0,1-1 1 0 0,-1 1 0 0 0,0 1-1 0 0,0-1 1 0 0,1 1 0 0 0,-2 0-1 0 0,1 0 1 0 0,0 0 0 0 0,0 0-1 0 0,-5 0 86 0 0,-5-2 50 0 0,-1 1-1 0 0,1 0 0 0 0,-1 1 1 0 0,0 1-1 0 0,0 0 0 0 0,0 2 1 0 0,0-1-1 0 0,0 2 0 0 0,0 0 1 0 0,1 1-1 0 0,-1 0 0 0 0,-12 6-49 0 0,18-7 57 0 0,0 1 0 0 0,1 1 0 0 0,-1 0 0 0 0,0 0 0 0 0,1 1 0 0 0,0 0 0 0 0,0 1-1 0 0,0 0 1 0 0,1 0 0 0 0,0 1 0 0 0,0 0 0 0 0,1 0 0 0 0,0 1 0 0 0,0 0-1 0 0,1 0 1 0 0,0 1 0 0 0,0 0 0 0 0,1 0 0 0 0,0 0 0 0 0,0 0 0 0 0,1 1 0 0 0,1 0-1 0 0,0 0 1 0 0,0 0 0 0 0,0 0 0 0 0,2 0 0 0 0,-1 1 0 0 0,1 9-57 0 0,4-14 80 0 0,1 0-1 0 0,0 0 1 0 0,0-1 0 0 0,1 1 0 0 0,-1-1 0 0 0,1 0-1 0 0,0 0 1 0 0,1-1 0 0 0,-1 0 0 0 0,1 0 0 0 0,0 0 0 0 0,0 0-1 0 0,0-1 1 0 0,0 0 0 0 0,0 0 0 0 0,1-1 0 0 0,0 0-1 0 0,-1 0 1 0 0,1-1 0 0 0,0 1 0 0 0,0-1 0 0 0,0-1-1 0 0,0 1 1 0 0,0-1 0 0 0,-1-1 0 0 0,4 1-80 0 0,198-41 1499 0 0,-206 40-1459 0 0,1 0 0 0 0,0 0 0 0 0,0 0 0 0 0,0 0 0 0 0,0 1 0 0 0,1-1 0 0 0,-1 1 0 0 0,0 0 0 0 0,0 0 0 0 0,0 0 0 0 0,0 0-1 0 0,0 0 1 0 0,0 1 0 0 0,0-1 0 0 0,0 1 0 0 0,0 0 0 0 0,0 0 0 0 0,0 0 0 0 0,0 0 0 0 0,0 1 0 0 0,0-1 0 0 0,-1 1 0 0 0,1 0 0 0 0,0 0 0 0 0,-1 0 0 0 0,0 0 0 0 0,1 0 0 0 0,-1 0 0 0 0,0 0 0 0 0,0 1 0 0 0,0-1 0 0 0,-1 1 0 0 0,1 0 0 0 0,1 2-40 0 0,100 73-1298 0 0,-63-61-2493 0 0,-1-5-3380 0 0,-25-8 3138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3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22269 0 0,'0'0'-288'0'0,"0"0"184"0"0,0 0 48 0 0,0 0-536 0 0,0 0-1017 0 0,0 0-159 0 0,0 0-113 0 0,0 0 313 0 0,0 0 632 0 0,0 0-352 0 0,0 0-441 0 0,0 0-655 0 0,0 0 207 0 0,0 0 529 0 0,127 65 592 0 0,-102-48 416 0 0,-10-7-1905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4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23509 0 0,'0'0'544'0'0,"0"0"-32"0"0,0 0-104 0 0,0 0-304 0 0,0 0-208 0 0,0 0-176 0 0,0 0-464 0 0,0 0-192 0 0,0 0 24 0 0,0 0-16 0 0,0 0 7 0 0,0 0-455 0 0,28 58-1145 0 0,-16-28-1511 0 0,-1-7 95 0 0,-4-8-4449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1:31.177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26609 9805 14171 0 0,'0'0'-2186'0'0,"0"0"30"0"0,0 0 410 0 0,0 0 894 0 0,0 0 1080 0 0,0 0 557 0 0,0 0 288 0 0,0 0 62 0 0,0 0-127 0 0,0 0-105 0 0,0 0-61 0 0,7 2 76 0 0,73 12 3417 0 0,123-2-3488 0 0,-185-13-836 0 0,-9 0-16 0 0,0 0 0 0 0,0 1-1 0 0,0 0 1 0 0,0 0 0 0 0,0 1 0 0 0,1 0-1 0 0,-1 1 1 0 0,-1 0 0 0 0,1 0 0 0 0,0 1-1 0 0,0 0 1 0 0,-1 0 0 0 0,0 1 0 0 0,1 0-1 0 0,4 4 6 0 0,-11-2 96 0 0,-1 0-1 0 0,1 0 1 0 0,-1 0-1 0 0,0 0 0 0 0,-1 0 1 0 0,0 0-1 0 0,0 0 1 0 0,0 1-1 0 0,0-1 0 0 0,-1 0 1 0 0,0 0-1 0 0,-1 0 0 0 0,1 0 1 0 0,-1 0-1 0 0,0 0 1 0 0,-1 1-96 0 0,2-3 55 0 0,-8 25 172 0 0,-1-1 0 0 0,-1-1 0 0 0,-1 0 0 0 0,-2-1 0 0 0,-1 0 0 0 0,0-1 0 0 0,-2 0 0 0 0,-1-2 0 0 0,-1 0 0 0 0,-1-1 0 0 0,-1-1 0 0 0,0-1-1 0 0,-2 0 1 0 0,0-2 0 0 0,-1-1 0 0 0,-1-1 0 0 0,-16 7-227 0 0,-120 75 640 0 0,157-91-627 0 0,0 0-1 0 0,1 1 0 0 0,0-1 0 0 0,0 1 1 0 0,1 0-1 0 0,-1 0 0 0 0,2 0 0 0 0,-1 0 1 0 0,1 0-1 0 0,0 0 0 0 0,1 0 0 0 0,0 0 1 0 0,0 1-1 0 0,1-1 0 0 0,0 0 0 0 0,1 0 1 0 0,-1 0-1 0 0,2 0 0 0 0,-1 0 0 0 0,1-1 1 0 0,0 1-1 0 0,3 4-12 0 0,1 6 51 0 0,1 0 0 0 0,0-1-1 0 0,2 0 1 0 0,0-1 0 0 0,1 0 0 0 0,0 0 0 0 0,1-1 0 0 0,1 0 0 0 0,1-2 0 0 0,0 1 0 0 0,0-1-1 0 0,2-1 1 0 0,-1-1 0 0 0,1 0 0 0 0,1-1 0 0 0,0-1 0 0 0,0-1 0 0 0,1 0 0 0 0,5 1-51 0 0,141-3 488 0 0,-150-12-230 0 0,-13 3-3379 0 0,-6 1-2980 0 0,-5 1-4262 0 0,10 1 2648 0 0</inkml:trace>
  <inkml:trace contextRef="#ctx0" brushRef="#br0" timeOffset="371.421">26524 10448 22085 0 0,'0'0'609'0'0,"0"0"-223"0"0,0 0-93 0 0,0 0-82 0 0,0 0-53 0 0,0 0 65 0 0,0 0 49 0 0,0 0-1 0 0,0 0-50 0 0,0 0-62 0 0,0 0-28 0 0,0 0 30 0 0,0 0 76 0 0,4-3 70 0 0,159-26 1611 0 0,34 18-2897 0 0,-116 18-9283 0 0,-61-4-1922 0 0</inkml:trace>
  <inkml:trace contextRef="#ctx0" brushRef="#br0" timeOffset="-5019.197">4019 998 5689 0 0,'0'0'355'0'0,"0"0"69"0"0,0 0-53 0 0,0 0-274 0 0,0 0-394 0 0,0 0-425 0 0,0 0-173 0 0,0 0 110 0 0,0 0 294 0 0,0 0 334 0 0,0-16 994 0 0,-8 83 4076 0 0,-1 3-4461 0 0,6 1028 4453 0 0,-3-736-3083 0 0,41 351-1822 0 0,-13-240 1283 0 0,-19 2-1283 0 0,-4-312 87 0 0,-13 431 887 0 0,6 276 290 0 0,28-628-786 0 0,11-1 0 0 0,18 30-478 0 0,34 270 81 0 0,-62 196 1315 0 0,34-396-1554 0 0,-38-268 181 0 0,-2 1 0 0 0,-4 1 1 0 0,-3 0-1 0 0,-4 6-23 0 0,-31 83 1275 0 0,15-124-1264 0 0,2 1 0 0 0,2 0 0 0 0,1 0 0 0 0,3 0 0 0 0,0 29-11 0 0,-30 168 92 0 0,-7 11-306 0 0,46-241-1732 0 0,-2-8-1184 0 0,1 0-3438 0 0,-4 0 5511 0 0,5 0-9536 0 0</inkml:trace>
  <inkml:trace contextRef="#ctx0" brushRef="#br0" timeOffset="-3232.878">4324 9871 12139 0 0,'0'0'862'0'0,"0"0"-99"0"0,0 0-212 0 0,0 0-338 0 0,0 0-151 0 0,0 0-40 0 0,0 0 1 0 0,17-4-3 0 0,134-18 546 0 0,203 5 492 0 0,0-2-45 0 0,139 20-1013 0 0,80 13 1797 0 0,266-39-1797 0 0,465-60 490 0 0,-32 55-370 0 0,-218 13-269 0 0,47-30-2413 0 0,156 51 2562 0 0,789 36 94 0 0,578-43 844 0 0,-2087-6-753 0 0,902 3 119 0 0,-519 60-180 0 0,234 3 10 0 0,-1149-57-133 0 0,510-2 260 0 0,-1 22-1 0 0,264 54-260 0 0,-752-70 4 0 0,164 30 99 0 0,2-8 0 0 0,0-9 1 0 0,1-7-1 0 0,0-10 1 0 0,59-12-104 0 0,-47-17 132 0 0,-115 12-160 0 0,0 5 0 0 0,1 4 0 0 0,0 3 0 0 0,87 8 28 0 0,-89 15-282 0 0,-129-24-5580 0 0,-6-2-3044 0 0,33 5 4126 0 0</inkml:trace>
  <inkml:trace contextRef="#ctx0" brushRef="#br0" timeOffset="-2820.831">25618 9419 19980 0 0,'0'0'90'0'0,"0"0"-92"0"0,0 0-220 0 0,0 0-388 0 0,0 0-258 0 0,0 0-100 0 0,0 0 125 0 0,0 0 335 0 0,0 0 310 0 0,0 0 189 0 0,0 0 64 0 0,0 0 15 0 0,0 0-27 0 0,-7 2 69 0 0,-22 7 120 0 0,66 31 1252 0 0,28 5-1232 0 0,2-2 0 0 0,2-3 0 0 0,59 24-252 0 0,46 26 221 0 0,-171-89-207 0 0,1 1 1 0 0,-1 0-1 0 0,0 0 1 0 0,0 0 0 0 0,-1 1-1 0 0,1-1 1 0 0,0 0-1 0 0,-1 1 1 0 0,1 0-1 0 0,-1 0 1 0 0,0 0 0 0 0,0 0-1 0 0,0 0 1 0 0,-1 0-1 0 0,1 0 1 0 0,0 0 0 0 0,-1 1-1 0 0,0-1 1 0 0,0 1-1 0 0,0-1 1 0 0,-1 1-1 0 0,1-1 1 0 0,-1 1 0 0 0,1 0-1 0 0,-1-1 1 0 0,0 1-1 0 0,-1 0 1 0 0,1-1-1 0 0,-1 1 1 0 0,1-1 0 0 0,-1 1-1 0 0,0-1 1 0 0,0 1-1 0 0,-1-1 1 0 0,1 0-1 0 0,-1 1 1 0 0,0-1 0 0 0,0 0-1 0 0,0 0 1 0 0,0 0-1 0 0,0 0 1 0 0,0-1 0 0 0,-2 2-16 0 0,-27 33 325 0 0,0-2-1 0 0,-3-1 0 0 0,0-1 0 0 0,-2-2 0 0 0,-8 3-323 0 0,-120 113-1203 0 0,143-118-2267 0 0,14-8-4726 0 0,6-14 8 0 0</inkml:trace>
  <inkml:trace contextRef="#ctx0" brushRef="#br0" timeOffset="-1682.681">4302 621 12371 0 0,'0'0'170'0'0,"0"0"121"0"0,0 0 73 0 0,0 0-26 0 0,0 0-98 0 0,0 0-192 0 0,0 0-168 0 0,0 0-96 0 0,0 0-70 0 0,0 0-31 0 0,0 0-34 0 0,0-7 2 0 0,0-22 33 0 0,-38 43 1577 0 0,-43 62-320 0 0,4 3 0 0 0,2 4 0 0 0,-15 29-941 0 0,-188 197-10 0 0,207-247 734 0 0,157-148 53 0 0,332-270-1047 0 0,-292 256 683 0 0,-102 91 196 0 0,-35 38-512 0 0,1-4-105 0 0,4-2-13 0 0,2 0 0 0 0,0 0 0 0 0,2 0 1 0 0,0 1-1 0 0,2-1 0 0 0,1 1 0 0 0,0-1 1 0 0,2 1-1 0 0,1-1 0 0 0,0 0 1 0 0,2 0-1 0 0,1 0 0 0 0,1-1 0 0 0,0 0 1 0 0,2-1-1 0 0,0 0 0 0 0,2 0 1 0 0,0-1-1 0 0,1 0 0 0 0,1-2 0 0 0,1 1 1 0 0,1-2-1 0 0,0 0 0 0 0,6 4 21 0 0,-37-16 4274 0 0,-33-4-3185 0 0,-78-7-1269 0 0,-129 3 11 0 0,172 14-3575 0 0,3 11-3543 0 0,56-12-3385 0 0</inkml:trace>
  <inkml:trace contextRef="#ctx0" brushRef="#br0" timeOffset="5403.25">40 746 4737 0 0,'0'0'437'0'0,"0"0"66"0"0,0 0 39 0 0,0 0-104 0 0,0 0-132 0 0,0 0-122 0 0,0 0-212 0 0,0 0-254 0 0,0 0-246 0 0,0 0-141 0 0,0 0 67 0 0,-7-4 226 0 0,-18-12 315 0 0,17 73 2580 0 0,63 1259 1838 0 0,-39-60-1358 0 0,-4-855-2748 0 0,3 167 507 0 0,-25 2-758 0 0,-19-94 1071 0 0,21 1 0 0 0,21 1 1 0 0,35 145-1072 0 0,-28-476-151 0 0,16 92 264 0 0,-10 1 1 0 0,-10 1-1 0 0,-11 1 0 0 0,-11 27-113 0 0,1-211 168 0 0,-9 64-36 0 0,6 1 0 0 0,6-1-1 0 0,4 1 1 0 0,19 113-132 0 0,55 134 106 0 0,-44-249-26 0 0,-6 1-1 0 0,-5 1 1 0 0,-6 1-1 0 0,-5 1 1 0 0,-5-1-1 0 0,-10 83-79 0 0,-9-81 187 0 0,-30 454 1854 0 0,141 731-455 0 0,-101-1080-1569 0 0,-10-1-1 0 0,-10 0 0 0 0,-38 148-16 0 0,1-93 175 0 0,62-285-229 0 0,-1-1-1 0 0,1 1 0 0 0,0 0 1 0 0,-1-1-1 0 0,1 1 1 0 0,-1 0-1 0 0,1 0 0 0 0,-1-1 1 0 0,1 1-1 0 0,0 0 1 0 0,-1 0-1 0 0,1 0 0 0 0,-1 0 1 0 0,1 0-1 0 0,0 0 1 0 0,-1 0-1 0 0,1 0 0 0 0,0 0 1 0 0,-1 0-1 0 0,1 0 1 0 0,0 0-1 0 0,-1 0 0 0 0,1 0 1 0 0,-1 0-1 0 0,1 1 1 0 0,0-1-1 0 0,-1 0 0 0 0,1 1 1 0 0,-1-1-1 0 0,1 0 1 0 0,-1 1-1 0 0,1-1 0 0 0,-1 0 1 0 0,1 1-1 0 0,-1-1 1 0 0,1 1-1 0 0,-1-1 0 0 0,0 1 1 0 0,1-1-1 0 0,-1 1 1 0 0,0 0-1 0 0,1-1 0 0 0,-1 1 1 0 0,0-1-1 0 0,0 1 1 0 0,0 0-1 0 0,1-1 0 0 0,-1 1 1 0 0,0-1-1 0 0,0 1 1 0 0,0 0-1 0 0,0-1 0 0 0,0 1 1 0 0,0 0-1 0 0,0-1 1 0 0,0 1-1 0 0,0-1 0 0 0,-1 1 1 0 0,1 0-1 0 0,0-1 1 0 0,0 1 54 0 0,36-43-6668 0 0,-36 41 6588 0 0,13-17-8582 0 0</inkml:trace>
  <inkml:trace contextRef="#ctx0" brushRef="#br0" timeOffset="6057.559">1032 2681 18964 0 0,'0'0'-757'0'0,"0"0"48"0"0,0 0 188 0 0,0 0 193 0 0,0 0 192 0 0,0 0 89 0 0,-1 26 10 0 0,9 176-107 0 0,-1-152 204 0 0,-2 0 0 0 0,-3 1 1 0 0,-1-1-1 0 0,-3 0 0 0 0,-2 0 0 0 0,-8 35-60 0 0,6-53-151 0 0,6-28-3826 0 0,0-4-4125 0 0,2-4 3686 0 0</inkml:trace>
  <inkml:trace contextRef="#ctx0" brushRef="#br0" timeOffset="6441.487">704 2342 20524 0 0,'0'0'-89'0'0,"0"0"82"0"0,0 0 99 0 0,0 0-73 0 0,0 0-243 0 0,0 0-196 0 0,0 0-72 0 0,0 0 88 0 0,0 0 210 0 0,0 0 144 0 0,0 0-1 0 0,29-24-92 0 0,96-75-63 0 0,-22 56-198 0 0,-89 38 370 0 0,1 1 1 0 0,-1 0 0 0 0,1 1 0 0 0,0 0 0 0 0,0 1 0 0 0,1 1 0 0 0,-1 0 0 0 0,0 1 0 0 0,0 1 0 0 0,0 1 0 0 0,0 0 0 0 0,0 0 0 0 0,0 2 0 0 0,0 0 0 0 0,-1 0-1 0 0,1 2 1 0 0,-1 0 0 0 0,0 0 0 0 0,-1 1 0 0 0,0 1 0 0 0,0 0 0 0 0,-1 1 0 0 0,0 0 0 0 0,4 5 33 0 0,-15-12 29 0 0,1 0 0 0 0,-1 1 0 0 0,0-1 0 0 0,0 1 0 0 0,0-1 0 0 0,0 1 0 0 0,0-1-1 0 0,0 1 1 0 0,-1 0 0 0 0,1 0 0 0 0,-1-1 0 0 0,0 1 0 0 0,0 0 0 0 0,0 0 0 0 0,0-1 0 0 0,0 1 0 0 0,-1 0 0 0 0,1-1 0 0 0,-1 1 0 0 0,0 0 0 0 0,0-1 0 0 0,0 1 0 0 0,0 0-1 0 0,0-1 1 0 0,0 0 0 0 0,-1 1 0 0 0,1-1 0 0 0,-1 0 0 0 0,1 0 0 0 0,-1 1 0 0 0,0-2 0 0 0,0 1 0 0 0,0 0 0 0 0,-1 1-29 0 0,-83 63 760 0 0,74-59-796 0 0,-37 26 151 0 0,-2-2-1 0 0,-1-3 1 0 0,-2-2-1 0 0,0-2 1 0 0,-2-3-1 0 0,-13 2-114 0 0,185-21-15203 0 0,-97-2 10854 0 0</inkml:trace>
  <inkml:trace contextRef="#ctx0" brushRef="#br0" timeOffset="6897.282">1493 3234 19180 0 0,'0'0'105'0'0,"0"0"-19"0"0,0 0-160 0 0,0 0-286 0 0,0 0-162 0 0,0 0-3 0 0,0 0 97 0 0,0 0 192 0 0,0 0 194 0 0,0 0 50 0 0,0 0-15 0 0,0 0-14 0 0,6 12-1 0 0,30 53-6 0 0,-32-62-8 0 0,0-1 0 0 0,-1 0 0 0 0,1 0-1 0 0,0-1 1 0 0,1 1 0 0 0,-1-1 0 0 0,0 0 0 0 0,0 0-1 0 0,0-1 1 0 0,1 1 0 0 0,-1-1 0 0 0,0 0-1 0 0,1 0 1 0 0,-1 0 0 0 0,0-1 0 0 0,1 1 0 0 0,-1-1-1 0 0,0 0 1 0 0,0 0 0 0 0,1-1 0 0 0,-1 1-1 0 0,0-1 1 0 0,0 0 0 0 0,-1 0 0 0 0,1 0 0 0 0,0-1-1 0 0,-1 1 1 0 0,1-1 0 0 0,-1 0 0 0 0,0 0 0 0 0,0 0-1 0 0,0 0 1 0 0,0 0 0 0 0,-1-1 0 0 0,1 0-1 0 0,-1 1 1 0 0,0-1 0 0 0,0 0 0 0 0,0 0 0 0 0,-1 0-1 0 0,1 0 1 0 0,-1 0 0 0 0,0 0 0 0 0,0-3 36 0 0,3-2 37 0 0,0 1 1 0 0,-1-1 0 0 0,0 0-1 0 0,-1 0 1 0 0,0 0-1 0 0,0 0 1 0 0,-1-1 0 0 0,0 1-1 0 0,-1 0 1 0 0,0-1 0 0 0,-1 1-1 0 0,1 0 1 0 0,-2 0-1 0 0,1-1 1 0 0,-1 1 0 0 0,-1 0-1 0 0,0 0 1 0 0,0 1 0 0 0,0-1-1 0 0,-1 1 1 0 0,-1-1-1 0 0,1 1 1 0 0,-2 0 0 0 0,1 1-1 0 0,-1-1 1 0 0,0 1 0 0 0,0 1-1 0 0,-1-1 1 0 0,1 1-1 0 0,-2 0 1 0 0,1 0 0 0 0,-1 1-1 0 0,0 0 1 0 0,0 0 0 0 0,0 1-1 0 0,0 0 1 0 0,-1 0-1 0 0,0 1 1 0 0,0 0 0 0 0,0 1-1 0 0,0 0 1 0 0,-4 0-38 0 0,7 1-51 0 0,0 1-1 0 0,-1 0 1 0 0,1 0 0 0 0,0 0-1 0 0,-1 1 1 0 0,1 0 0 0 0,0 0-1 0 0,0 1 1 0 0,0-1 0 0 0,0 1-1 0 0,0 1 1 0 0,0-1 0 0 0,1 1-1 0 0,-1 0 1 0 0,1 0 0 0 0,-1 1-1 0 0,1-1 1 0 0,0 1 0 0 0,1 0-1 0 0,-1 1 1 0 0,1-1 0 0 0,0 1-1 0 0,0 0 1 0 0,0 0 0 0 0,0 0-1 0 0,1 1 1 0 0,0-1 0 0 0,0 1-1 0 0,1 0 1 0 0,-1-1 0 0 0,1 1-1 0 0,1 0 1 0 0,-1 1 0 0 0,1-1-1 0 0,0 0 1 0 0,0 0 0 0 0,1 1-1 0 0,0-1 1 0 0,0 0 0 0 0,0 0-1 0 0,1 1 1 0 0,0-1 0 0 0,0 0-1 0 0,0 0 1 0 0,2 3 51 0 0,45 78-8278 0 0,-34-72 1765 0 0</inkml:trace>
  <inkml:trace contextRef="#ctx0" brushRef="#br0" timeOffset="7510.365">1868 2844 8554 0 0,'0'0'1596'0'0,"0"0"-70"0"0,0 0-323 0 0,0 0-527 0 0,0 0-467 0 0,0 0-455 0 0,0 0-351 0 0,0 0-16 0 0,0 0 150 0 0,0 0 246 0 0,0 0 241 0 0,0 0 48 0 0,0 0-29 0 0,18-7-22 0 0,139-49 304 0 0,-29 39-357 0 0,-143 62 1453 0 0,-345 351 555 0 0,358-394-1955 0 0,-1 1 1 0 0,0 0-1 0 0,0 0 0 0 0,1 0 1 0 0,0 1-1 0 0,0-1 0 0 0,0 1 0 0 0,0-1 1 0 0,0 1-1 0 0,1-1 0 0 0,-1 1 1 0 0,1 0-1 0 0,0 0 0 0 0,0 0 1 0 0,0 0-1 0 0,1 0 0 0 0,0 0 1 0 0,-1 0-1 0 0,1 0 0 0 0,1-1 0 0 0,-1 1 1 0 0,0 0-1 0 0,1 0 0 0 0,0 0 1 0 0,0 0-1 0 0,0 0 0 0 0,1 0 1 0 0,-1-1-1 0 0,1 1 0 0 0,0-1 1 0 0,0 1-1 0 0,0-1 0 0 0,0 1 0 0 0,1-1 1 0 0,-1 0-1 0 0,1 0 0 0 0,0 0 1 0 0,0-1-1 0 0,0 1 0 0 0,0-1 1 0 0,0 0-1 0 0,0 1 0 0 0,1-1 1 0 0,-1 0-22 0 0,13 6-35 0 0,1 0 1 0 0,0 0-1 0 0,-1-2 1 0 0,2 0 0 0 0,-1-1-1 0 0,1-1 1 0 0,0 0 0 0 0,0-2-1 0 0,0 0 1 0 0,0-1-1 0 0,0 0 1 0 0,0-2 0 0 0,1 0-1 0 0,0-1 35 0 0,88-35-9430 0 0,-100 32 2926 0 0</inkml:trace>
  <inkml:trace contextRef="#ctx0" brushRef="#br0" timeOffset="7762.154">1754 3113 24093 0 0,'0'0'-56'0'0,"0"0"16"0"0,0 0-192 0 0,0 0-344 0 0,0 0-16 0 0,0 0 48 0 0,0 0 96 0 0,0 0-8 0 0,0 0-617 0 0,184-38-927 0 0,-129 27-1193 0 0,1-1-984 0 0,-10 1 505 0 0,-17 4-3362 0 0</inkml:trace>
  <inkml:trace contextRef="#ctx0" brushRef="#br0" timeOffset="8129.803">2431 2806 8506 0 0,'0'0'4213'0'0,"0"0"-2118"0"0,0 0-774 0 0,0 0-303 0 0,0 0-382 0 0,0 0-285 0 0,0 0-315 0 0,0 0-319 0 0,0 0-286 0 0,0 0-94 0 0,0 0 131 0 0,0 0 270 0 0,0 0 333 0 0,13-7 521 0 0,15-4-373 0 0,0 0 1 0 0,1 2-1 0 0,0 1 0 0 0,1 1 0 0 0,0 2 0 0 0,0 0 1 0 0,0 3-1 0 0,10 0-219 0 0,-39 2-7 0 0,0-1 0 0 0,0 1 0 0 0,0 0-1 0 0,1 0 1 0 0,-1 0 0 0 0,0 0 0 0 0,1 0 0 0 0,-1 0 0 0 0,0 0 0 0 0,0 0 0 0 0,0 0 0 0 0,1 1 0 0 0,-1-1-1 0 0,0 0 1 0 0,0 1 0 0 0,0-1 0 0 0,1 1 0 0 0,-1-1 0 0 0,0 1 0 0 0,0 0 0 0 0,0 0 0 0 0,0-1-1 0 0,0 1 1 0 0,0 0 0 0 0,-1 0 0 0 0,1 0 0 0 0,0 0 0 0 0,0 0 0 0 0,0 0 0 0 0,-1 0 0 0 0,1 0-1 0 0,-1 0 1 0 0,1 0 0 0 0,-1 1 0 0 0,1-1 0 0 0,-1 0 0 0 0,0 0 0 0 0,1 0 0 0 0,-1 1 0 0 0,0-1 0 0 0,0 0-1 0 0,0 0 1 0 0,0 1 0 0 0,0-1 0 0 0,0 0 0 0 0,0 0 0 0 0,-1 1 0 0 0,1-1 0 0 0,0 0 0 0 0,-1 0-1 0 0,1 0 1 0 0,-1 1 0 0 0,1-1 0 0 0,-1 0 0 0 0,0 1 7 0 0,-44 58 799 0 0,-249 218 128 0 0,290-276-935 0 0,1 0-1 0 0,0 1 1 0 0,1-1 0 0 0,-1 0 0 0 0,0 1 0 0 0,1 0-1 0 0,-1 0 1 0 0,1-1 0 0 0,0 1 0 0 0,0 0 0 0 0,0 1-1 0 0,0-1 1 0 0,1 0 0 0 0,-1 1 0 0 0,1-1 0 0 0,0 1-1 0 0,0-1 1 0 0,0 1 0 0 0,0-1 0 0 0,1 1 0 0 0,-1 0-1 0 0,1-1 1 0 0,0 1 0 0 0,0 0 0 0 0,1-1-1 0 0,-1 1 1 0 0,1 0 0 0 0,-1-1 0 0 0,1 1 0 0 0,0-1-1 0 0,1 1 1 0 0,-1-1 0 0 0,1 0 0 0 0,-1 1 0 0 0,1-1-1 0 0,0 0 1 0 0,0 0 0 0 0,0 0 0 0 0,2 2 8 0 0,10 5 37 0 0,1 0 1 0 0,0-1 0 0 0,0 0-1 0 0,1-1 1 0 0,0-1 0 0 0,0 0-1 0 0,0-2 1 0 0,1 0-1 0 0,0 0 1 0 0,0-2 0 0 0,1 0-1 0 0,-1-1 1 0 0,1-1 0 0 0,4 0-38 0 0,90 2-3603 0 0,-63-12-6475 0 0,-39 6 3933 0 0</inkml:trace>
  <inkml:trace contextRef="#ctx0" brushRef="#br0" timeOffset="8381.759">2514 3049 17556 0 0,'0'0'856'0'0,"0"0"-864"0"0,0 0-104 0 0,0 0 104 0 0,0 0 88 0 0,0 0 24 0 0,0 0-184 0 0,0 0-56 0 0,0 0-88 0 0,183-9-296 0 0,-150 9-520 0 0,-1 0-737 0 0,1 0-943 0 0,-4 0-561 0 0,-1 0 536 0 0,-7 0 665 0 0,-9 1-1785 0 0</inkml:trace>
  <inkml:trace contextRef="#ctx0" brushRef="#br0" timeOffset="8626.414">3049 3151 2921 0 0,'0'0'960'0'0,"0"0"156"0"0,0 0 318 0 0,0 0 273 0 0,0 0 54 0 0,0 0-28 0 0,0 0-181 0 0,0 0-197 0 0,0 0-21 0 0,0 0-42 0 0,0 0-68 0 0,0 0-193 0 0,0 0-327 0 0,17 17-250 0 0,52 52-162 0 0,-67-68-260 0 0,-1 1 0 0 0,0 0 0 0 0,1-1 0 0 0,-1 1 0 0 0,1-1 1 0 0,-1 0-1 0 0,1 0 0 0 0,0 1 0 0 0,-1-1 0 0 0,1 0 0 0 0,0 0 0 0 0,0-1 0 0 0,0 1 1 0 0,0 0-1 0 0,0 0 0 0 0,0-1 0 0 0,0 0 0 0 0,0 1 0 0 0,0-1 0 0 0,0 0 0 0 0,0 0 0 0 0,0 0 1 0 0,0 0-1 0 0,0 0 0 0 0,0 0 0 0 0,0-1 0 0 0,1 1 0 0 0,-1-1 0 0 0,-1 0 0 0 0,1 1 1 0 0,0-1-1 0 0,0 0 0 0 0,0 0 0 0 0,0 0 0 0 0,0 0 0 0 0,-1 0 0 0 0,1-1 0 0 0,-1 1 1 0 0,1-1-1 0 0,-1 1 0 0 0,1-1 0 0 0,-1 1 0 0 0,1-2-32 0 0,0 1 32 0 0,8-10-90 0 0,-1 0 0 0 0,0 0 0 0 0,-1-1 0 0 0,0 0 0 0 0,-1 0 0 0 0,-1-1 0 0 0,0 0 0 0 0,-1 0 0 0 0,0 0 0 0 0,-1-1 0 0 0,-1 0 0 0 0,0 1 0 0 0,-1-1 0 0 0,-1 0 0 0 0,0 0 0 0 0,-1-1 0 0 0,0 1 0 0 0,-3-11 58 0 0,2 20-29 0 0,0 1 0 0 0,0 0-1 0 0,-1-1 1 0 0,0 1 0 0 0,0 0 0 0 0,0 0-1 0 0,0 0 1 0 0,-1 1 0 0 0,0-1-1 0 0,0 1 1 0 0,0-1 0 0 0,-1 1 0 0 0,1 0-1 0 0,-1 0 1 0 0,0 0 0 0 0,0 1-1 0 0,0 0 1 0 0,-1-1 0 0 0,1 1 0 0 0,-1 1-1 0 0,0-1 1 0 0,0 1 0 0 0,0 0 0 0 0,0 0-1 0 0,0 0 1 0 0,0 1 0 0 0,0-1-1 0 0,-1 1 1 0 0,1 1 0 0 0,0-1 0 0 0,-6 1 29 0 0,-2-1-8 0 0,0 1 1 0 0,0 1-1 0 0,0 0 1 0 0,0 1-1 0 0,0 0 1 0 0,0 1-1 0 0,0 1 1 0 0,0 0-1 0 0,1 0 1 0 0,0 1-1 0 0,0 1 1 0 0,-7 4 7 0 0,2 0-39 0 0,1 1 0 0 0,1 1-1 0 0,-1 0 1 0 0,2 1 0 0 0,0 0 0 0 0,1 1 0 0 0,0 1 0 0 0,1 0 0 0 0,-4 6 39 0 0,-7 56-2745 0 0,45-42-6956 0 0,-14-31 2257 0 0</inkml:trace>
  <inkml:trace contextRef="#ctx0" brushRef="#br0" timeOffset="9475.269">543 899 9042 0 0,'0'0'1638'0'0,"0"0"-1384"0"0,0 0-730 0 0,0 0-207 0 0,0 0 195 0 0,0 0 306 0 0,0 0 298 0 0,0 0 260 0 0,0 0-51 0 0,0 0-124 0 0,0 0-48 0 0,0 0-1 0 0,0 0 5 0 0,26-2-10 0 0,83-12-39 0 0,-17-28-41 0 0,-71 26-76 0 0,25-16 81 0 0,-31 19-18 0 0,1 1 0 0 0,0 0 1 0 0,1 1-1 0 0,0 0 0 0 0,1 2 0 0 0,0 0 1 0 0,1 1-1 0 0,-1 1 0 0 0,1 0 0 0 0,1 2 1 0 0,-1 0-1 0 0,1 1 0 0 0,0 1 1 0 0,0 1-1 0 0,3 1-54 0 0,-11 5 324 0 0,0 1-1 0 0,0 1 1 0 0,-1 0 0 0 0,0 0-1 0 0,0 1 1 0 0,-1 1 0 0 0,0-1 0 0 0,0 2-1 0 0,-1 0 1 0 0,0 0 0 0 0,0 0 0 0 0,0 2-324 0 0,7 6 221 0 0,3 5-89 0 0,1-1 1 0 0,0-1-1 0 0,2-1 0 0 0,0-1 0 0 0,1 0 1 0 0,1-2-1 0 0,0-1 0 0 0,1-1 0 0 0,1-1 1 0 0,0-1-1 0 0,1-1 0 0 0,0-2 0 0 0,0-1 1 0 0,1 0-1 0 0,0-3 0 0 0,1 0 1 0 0,7-1-133 0 0,1-4-55 0 0,-1-3 0 0 0,1-1 0 0 0,-1-1 0 0 0,0-2 0 0 0,-1-2 0 0 0,0-1 0 0 0,0-2 0 0 0,-1-1 0 0 0,0-2 1 0 0,-1-1-1 0 0,-1-1 0 0 0,10-9 55 0 0,19-13-1146 0 0,-2-2 1 0 0,-2-3 0 0 0,-2-2 0 0 0,24-27 1145 0 0,-77 72 132 0 0,1-1 0 0 0,-1 1 1 0 0,1 1-1 0 0,0-1 1 0 0,0 0-1 0 0,-1 0 0 0 0,1 1 1 0 0,0 0-1 0 0,0 0 0 0 0,-1-1 1 0 0,1 2-1 0 0,0-1 0 0 0,0 0 1 0 0,-1 0-1 0 0,1 1 1 0 0,0 0-1 0 0,0-1 0 0 0,-1 1 1 0 0,1 0-1 0 0,-1 0 0 0 0,1 1 1 0 0,-1-1-1 0 0,1 0 0 0 0,-1 1 1 0 0,0 0-1 0 0,1-1 0 0 0,-1 1 1 0 0,0 0-1 0 0,0 0 1 0 0,-1 0-1 0 0,1 0 0 0 0,0 1 1 0 0,-1-1-1 0 0,1 0 0 0 0,-1 1 1 0 0,0-1-1 0 0,1 1 0 0 0,-1-1 1 0 0,0 1-1 0 0,-1 0 1 0 0,1-1-1 0 0,0 2-132 0 0,18 23 609 0 0,-4-10-546 0 0,1 0 0 0 0,1-1-1 0 0,0-1 1 0 0,1 0 0 0 0,0-2 0 0 0,1 0 0 0 0,1-1 0 0 0,0 0 0 0 0,1-2 0 0 0,0-1 0 0 0,0 0-1 0 0,1-2 1 0 0,0 0 0 0 0,1-1 0 0 0,-1-2 0 0 0,1 0 0 0 0,0-1 0 0 0,0-2 0 0 0,0 0 0 0 0,0-2-1 0 0,0 0 1 0 0,0-1 0 0 0,0-2 0 0 0,0 0 0 0 0,11-5-63 0 0,70-29-2558 0 0,-39 6-5110 0 0,-43 21-2521 0 0</inkml:trace>
  <inkml:trace contextRef="#ctx0" brushRef="#br0" timeOffset="10581.175">1136 12923 14179 0 0,'0'0'589'0'0,"0"0"282"0"0,0 0 42 0 0,0 0-195 0 0,0 0-172 0 0,0 0-230 0 0,0 0-189 0 0,0 0-106 0 0,0 0-24 0 0,0 0 38 0 0,0 0 29 0 0,8-16 19 0 0,30-50-9 0 0,49 9 37 0 0,460-177-1357 0 0,-520 224 1143 0 0,0 2 0 0 0,0 1 0 0 0,1 1-1 0 0,0 2 1 0 0,0 1 0 0 0,1 1-1 0 0,-1 1 1 0 0,1 1 0 0 0,0 2 103 0 0,-21-1 15 0 0,-1 1 0 0 0,0 0 0 0 0,0 0 0 0 0,0 1 0 0 0,0-1 0 0 0,-1 2 0 0 0,1-1 0 0 0,-1 1 1 0 0,0 0-1 0 0,0 0 0 0 0,0 1 0 0 0,0-1 0 0 0,-1 1 0 0 0,0 1 0 0 0,0-1 0 0 0,0 1 0 0 0,-1 0 0 0 0,0 0 0 0 0,0 0 0 0 0,0 0 0 0 0,-1 1 1 0 0,0-1-1 0 0,0 1 0 0 0,0 0 0 0 0,-1 0 0 0 0,1 5-15 0 0,23 198 436 0 0,-25-188-461 0 0,0 10 12 0 0,-2-13-15 0 0,1 1-1 0 0,1-1 1 0 0,1 1-1 0 0,1-1 1 0 0,0 1-1 0 0,2-1 1 0 0,0 0-1 0 0,1-1 1 0 0,1 1-1 0 0,5 9 29 0 0,-10-25-6 0 0,1 0 0 0 0,0 0-1 0 0,0 0 1 0 0,0 0-1 0 0,0 0 1 0 0,1-1 0 0 0,-1 0-1 0 0,1 1 1 0 0,-1-1-1 0 0,1-1 1 0 0,0 1 0 0 0,0 0-1 0 0,0-1 1 0 0,0 0-1 0 0,0 0 1 0 0,0 0 0 0 0,0-1-1 0 0,0 1 1 0 0,0-1 0 0 0,1 0-1 0 0,-1 0 1 0 0,0 0-1 0 0,0-1 1 0 0,0 1 0 0 0,0-1-1 0 0,0 0 1 0 0,0 0-1 0 0,0-1 1 0 0,0 1 0 0 0,0-1 6 0 0,116-56 186 0 0,43-56-4 0 0,-132 88-52 0 0,1 1 1 0 0,1 1 0 0 0,0 2 0 0 0,2 1 0 0 0,1 2-1 0 0,1 2 1 0 0,0 1 0 0 0,1 2 0 0 0,0 1-1 0 0,1 2 1 0 0,1 2 0 0 0,14-1-131 0 0,592 40 233 0 0,-452-41-2510 0 0,-68-11-7466 0 0,-100 15 2810 0 0</inkml:trace>
  <inkml:trace contextRef="#ctx0" brushRef="#br0" timeOffset="11047.633">4162 10445 6649 0 0,'0'0'653'0'0,"0"0"-203"0"0,0 0-56 0 0,0 0-174 0 0,0 0-272 0 0,0 0-212 0 0,0 0-128 0 0,0 0 168 0 0,0 0 376 0 0,0 0 346 0 0,0 0 279 0 0,0 0 117 0 0,0 0-12 0 0,-3 19-35 0 0,-22 318 2512 0 0,10 136-1092 0 0,29 216-2267 0 0,17-255-1295 0 0,-1-152-6356 0 0,-23-219-513 0 0</inkml:trace>
  <inkml:trace contextRef="#ctx0" brushRef="#br0" timeOffset="13213.357">4749 522 8842 0 0,'0'0'2949'0'0,"0"0"-1122"0"0,0 0-280 0 0,0 0-282 0 0,0 0-427 0 0,0 0-388 0 0,0 0-308 0 0,0 0-206 0 0,0 0-160 0 0,0 0-171 0 0,0 0-96 0 0,-3-5 51 0 0,-4-7 302 0 0,23 17 176 0 0,-15-5-19 0 0,27 13 108 0 0,0-2 0 0 0,1-1 0 0 0,0-2 1 0 0,0 0-1 0 0,1-2 0 0 0,0-1 0 0 0,0-2 0 0 0,0-1 0 0 0,1-1 1 0 0,-1-1-1 0 0,0-2 0 0 0,0-1 0 0 0,0-2 0 0 0,0 0 0 0 0,0-2 1 0 0,-1-2-1 0 0,0 0 0 0 0,-1-2 0 0 0,0-1 0 0 0,-1-1 1 0 0,0-2-1 0 0,2-2-127 0 0,-14 8 64 0 0,0-1 0 0 0,0 0 1 0 0,-1-1-1 0 0,0 0 0 0 0,-1-1 0 0 0,-1 0 1 0 0,0-1-1 0 0,0-1 0 0 0,-1 0 0 0 0,-1-1 1 0 0,8-14-65 0 0,-15 22-13 0 0,1 0 1 0 0,-1 0-1 0 0,0 0 1 0 0,-1-1-1 0 0,0 1 1 0 0,0-1-1 0 0,-1 1 1 0 0,0-1-1 0 0,0 0 1 0 0,0 0-1 0 0,-1 0 1 0 0,0 1-1 0 0,-1-1 1 0 0,0 0-1 0 0,0 0 1 0 0,-1 1-1 0 0,0-1 1 0 0,0 1-1 0 0,-1-1 1 0 0,0 1 0 0 0,0 0-1 0 0,0 0 1 0 0,-1 0-1 0 0,0 1 1 0 0,-1-1-1 0 0,1 1 1 0 0,-1 0-1 0 0,-1 0 13 0 0,-6-5-2 0 0,-1 1 0 0 0,-1 0 0 0 0,0 1 0 0 0,0 0 0 0 0,-1 1 0 0 0,0 1 1 0 0,0 0-1 0 0,-1 1 0 0 0,0 1 0 0 0,0 0 0 0 0,0 2 0 0 0,-1-1 0 0 0,1 2 0 0 0,-1 0 0 0 0,0 1 0 0 0,1 1 0 0 0,-1 1 0 0 0,0 0 0 0 0,1 1 0 0 0,-1 0 0 0 0,1 2 0 0 0,0 0 0 0 0,0 1 0 0 0,0 0 1 0 0,0 1-1 0 0,1 1 0 0 0,0 1 0 0 0,1 0 0 0 0,-1 1 0 0 0,1 0 0 0 0,1 1 0 0 0,0 0 0 0 0,1 2 0 0 0,0-1 0 0 0,-10 14 2 0 0,1 4 14 0 0,1 2-1 0 0,2 1 1 0 0,1 0-1 0 0,2 1 1 0 0,1 1-1 0 0,1 0 1 0 0,2 1-1 0 0,2 0 1 0 0,1 0-1 0 0,2 1 1 0 0,1 0-1 0 0,2 1 1 0 0,1-1-1 0 0,2 0 1 0 0,2 1-1 0 0,1-1 1 0 0,2 0-1 0 0,1 0 1 0 0,2-1-1 0 0,2 1 1 0 0,1-2-1 0 0,1 0 1 0 0,2 0-1 0 0,1-1 1 0 0,3 0-14 0 0,-1 2 10 0 0,2 0 0 0 0,2-2 0 0 0,0 0 0 0 0,3-2 0 0 0,0-1 1 0 0,2 0-1 0 0,1-2 0 0 0,2-1 0 0 0,0-2 0 0 0,2 0 1 0 0,6 1-11 0 0,40 3 790 0 0,-77-29-350 0 0,-23-60-3358 0 0,0 26-8077 0 0,15 24 3976 0 0</inkml:trace>
  <inkml:trace contextRef="#ctx0" brushRef="#br1" timeOffset="29045.815">4148 3111 5089 0 0,'0'0'864'0'0,"0"0"327"0"0,0 0 215 0 0,0 0-53 0 0,0 0-246 0 0,0 0-341 0 0,0 0-262 0 0,0 0-184 0 0,0 0-192 0 0,0 0-161 0 0,0 0-115 0 0,-2-5-46 0 0,-7-15 33 0 0,6 15 82 0 0,3 5 107 0 0,0 0 31 0 0,0 0-22 0 0,0 0-67 0 0,101 39 830 0 0,-73-33-634 0 0,0 0 1 0 0,0-2-1 0 0,0-1 1 0 0,0-2-1 0 0,1 0 1 0 0,-1-2 0 0 0,0-1-1 0 0,1-2 1 0 0,1-1-167 0 0,111-5 513 0 0,-80 14-498 0 0,0 3 0 0 0,0 2-1 0 0,-1 3 1 0 0,56 20-15 0 0,15 1 15 0 0,135 31 282 0 0,-4 12 0 0 0,249 108-297 0 0,-318-103 162 0 0,72 28-8 0 0,-6 13 0 0 0,58 45-154 0 0,47 36 255 0 0,-168-105-73 0 0,-4 7 0 0 0,65 54-182 0 0,782 531 209 0 0,-20-18-398 0 0,-87-153 273 0 0,-201-186-12 0 0,-224-141 585 0 0,8-22 1 0 0,243 35-658 0 0,-324-99 232 0 0,184 10-232 0 0,2074 214 530 0 0,-259-193 92 0 0,-2098-126-445 0 0,2547-16 486 0 0,-2760 2-628 0 0,-24-2-79 0 0,1 4-1 0 0,-1 5 1 0 0,0 3-1 0 0,37 11 45 0 0,-134-18-21 0 0,85 29-2178 0 0,-53 15-7430 0 0,-31-32 1130 0 0</inkml:trace>
  <inkml:trace contextRef="#ctx0" brushRef="#br1" timeOffset="32050.782">14224 1474 5017 0 0,'0'0'-35'0'0,"0"0"-6"0"0,0 0 16 0 0,0 0 18 0 0,0 0 28 0 0,0 0 58 0 0,0 0 93 0 0,0 0 107 0 0,0 0 70 0 0,3-10 534 0 0,-308 394 676 0 0,-621 856 838 0 0,846-1126-2369 0 0,-51 66 86 0 0,9 5 0 0 0,7 6 0 0 0,-66 156-114 0 0,49-56 240 0 0,124-290 1757 0 0,1-45-3694 0 0,7-47-1407 0 0,25-181 3066 0 0,-49 102 7120 0 0,20 189-9462 0 0,-20 73 2888 0 0,-49 125 262 0 0,-10-3 0 0 0,-21 24-770 0 0,64-103 436 0 0,41-133-312 0 0,1 0 0 0 0,0 0 0 0 0,0 0 0 0 0,0 0 0 0 0,0 0 0 0 0,1-1 0 0 0,-1 1 0 0 0,0-1 0 0 0,1 0 0 0 0,-1 0 0 0 0,1 0 0 0 0,-1 0 0 0 0,1 0 0 0 0,0 0 0 0 0,-1-1 0 0 0,1 1 0 0 0,0-1 0 0 0,0 0 0 0 0,-1 1 0 0 0,1-1 0 0 0,0-1-1 0 0,0 1 1 0 0,-1 0 0 0 0,3-1-124 0 0,0 1 148 0 0,33-3 33 0 0,0-3-1 0 0,0 0 0 0 0,-1-3 0 0 0,0-1 0 0 0,0-2 1 0 0,-1-1-1 0 0,-1-2 0 0 0,0-1 0 0 0,10-8-180 0 0,-7 6 87 0 0,-11 6-55 0 0,31-14 90 0 0,-2-1 1 0 0,0-3 0 0 0,-2-3-1 0 0,47-37-122 0 0,-155 78-4364 0 0,-22 38-4596 0 0,59-34 1328 0 0</inkml:trace>
  <inkml:trace contextRef="#ctx0" brushRef="#br1" timeOffset="33266.458">14778 416 1336 0 0,'0'0'3272'0'0,"0"0"-2483"0"0,0 0-663 0 0,0 0 2 0 0,0 0 73 0 0,0 0 175 0 0,0 0 201 0 0,0 0 326 0 0,0 0 304 0 0,0 0 98 0 0,0 0-19 0 0,-8-14-169 0 0,-33-64 938 0 0,62 141-5170 0 0,12 54 2593 0 0,7 30 694 0 0,123 362-175 0 0,-156-484 174 0 0,0 1 0 0 0,2-1 0 0 0,1-1 0 0 0,1 0 0 0 0,1 0 0 0 0,1-1 0 0 0,14 17-171 0 0,-17-44 7732 0 0,0-31-7440 0 0,-9 30 101 0 0,48-222-98 0 0,1-12-237 0 0,11 3 0 0 0,22-33-58 0 0,-29 144-689 0 0,-41 128-7856 0 0,17 57 2161 0 0,-28-49 767 0 0</inkml:trace>
  <inkml:trace contextRef="#ctx0" brushRef="#br1" timeOffset="34316.636">15538 1194 14627 0 0,'0'0'-19'0'0,"0"0"-277"0"0,0 0-376 0 0,0 0-136 0 0,0 0 191 0 0,0 0 215 0 0,0 0 195 0 0,0 0 282 0 0,0 0 253 0 0,0 0 128 0 0,0 0 116 0 0,0 0 59 0 0,0 0 4 0 0,6 2 72 0 0,105-16 1816 0 0,-105 12-2621 0 0,0 0 0 0 0,0-1-1 0 0,0 1 1 0 0,0-1 0 0 0,0 0 0 0 0,0-1 0 0 0,-1 0-1 0 0,1 0 1 0 0,-1 0 0 0 0,0 0 0 0 0,0-1 0 0 0,-1 0 0 0 0,0 0-1 0 0,1 0 1 0 0,-2 0 0 0 0,1-1 0 0 0,0 1 0 0 0,-1-1-1 0 0,0 0 1 0 0,-1 0 0 0 0,1-1 0 0 0,-1 1 0 0 0,0 0-1 0 0,-1-1 1 0 0,0 1 0 0 0,0-1 0 0 0,0 1 0 0 0,-1-1-1 0 0,0 0 1 0 0,0-3 98 0 0,-2 6-117 0 0,-1 1 0 0 0,0 0 0 0 0,1-1-1 0 0,-1 1 1 0 0,-1 0 0 0 0,1 1 0 0 0,0-1 0 0 0,-1 0-1 0 0,1 1 1 0 0,-1 0 0 0 0,0 0 0 0 0,0 0 0 0 0,0 0-1 0 0,0 1 1 0 0,0-1 0 0 0,0 1 0 0 0,0 0 0 0 0,0 0 0 0 0,-1 1-1 0 0,1-1 1 0 0,0 1 0 0 0,0 0 0 0 0,-1 0 0 0 0,1 0-1 0 0,0 1 1 0 0,-1-1 0 0 0,1 1 0 0 0,0 0 0 0 0,0 1-1 0 0,0-1 1 0 0,0 1 0 0 0,0-1 0 0 0,0 1 0 0 0,0 0 0 0 0,1 1-1 0 0,-1-1 1 0 0,1 1 0 0 0,-1-1 0 0 0,-2 4 117 0 0,-10 7 37 0 0,1 1 0 0 0,0 0 0 0 0,1 2 0 0 0,0-1 0 0 0,1 2 0 0 0,1-1 0 0 0,1 2 0 0 0,0 0 0 0 0,1 0 0 0 0,1 1 0 0 0,1 0 0 0 0,1 0 0 0 0,-4 15-37 0 0,10-30 56 0 0,0-1 0 0 0,1 1-1 0 0,-1 0 1 0 0,1 1 0 0 0,0-1 0 0 0,0 0-1 0 0,0 0 1 0 0,0 0 0 0 0,1 0-1 0 0,-1 0 1 0 0,1 0 0 0 0,0 0 0 0 0,0-1-1 0 0,1 1 1 0 0,-1 0 0 0 0,1 0 0 0 0,0-1-1 0 0,0 1 1 0 0,0-1 0 0 0,0 1-1 0 0,1-1 1 0 0,-1 0 0 0 0,1 0 0 0 0,0 0-1 0 0,0 0 1 0 0,0-1 0 0 0,0 1-1 0 0,0-1 1 0 0,1 0 0 0 0,-1 0 0 0 0,1 0-1 0 0,0 0 1 0 0,-1-1 0 0 0,1 1 0 0 0,0-1-1 0 0,0 0 1 0 0,0 0 0 0 0,0 0-1 0 0,0-1 1 0 0,2 1-56 0 0,8 1 162 0 0,0 1 0 0 0,1-2 0 0 0,0 0-1 0 0,-1-1 1 0 0,1-1 0 0 0,-1 0 0 0 0,1 0 0 0 0,-1-2-1 0 0,0 0 1 0 0,1 0 0 0 0,-1-2-162 0 0,1 0 261 0 0,-1-1-1 0 0,1-1 0 0 0,-1 0 1 0 0,-1-1-1 0 0,1 0 1 0 0,-1-1-1 0 0,-1-1 0 0 0,0 0 1 0 0,0 0-1 0 0,-1-1 1 0 0,6-8-261 0 0,-14 16 551 0 0,0 1-3428 0 0,0 24 1477 0 0,-1-16 1446 0 0,1-1-1 0 0,0 1 1 0 0,0 0 0 0 0,1-1 0 0 0,0 1 0 0 0,0-1 0 0 0,0 0 0 0 0,0-1 0 0 0,1 1 0 0 0,0-1 0 0 0,0 1 0 0 0,0-2 0 0 0,1 1 0 0 0,-1 0 0 0 0,1-1 0 0 0,0 0 0 0 0,0-1 0 0 0,0 1 0 0 0,0-1 0 0 0,0 0 0 0 0,0-1 0 0 0,1 1-1 0 0,-1-1 1 0 0,1 0 0 0 0,-1-1 0 0 0,1 0 0 0 0,-1 0 0 0 0,1 0 0 0 0,-1-1 0 0 0,1 0 0 0 0,-1 0 0 0 0,1 0 0 0 0,-1-1 0 0 0,0 0 0 0 0,1-1-46 0 0,8-2 119 0 0,0 0-1 0 0,-1-2 1 0 0,1 0-1 0 0,-2 0 1 0 0,1-1 0 0 0,-1-1-1 0 0,0 0 1 0 0,-1-1-1 0 0,0 0 1 0 0,0-1 0 0 0,-1 0-1 0 0,-1-1 1 0 0,0-1-1 0 0,8-12-118 0 0,-13 19 10 0 0,-1-1-1 0 0,0 0 1 0 0,0 0-1 0 0,-1-1 1 0 0,0 1-1 0 0,0-1 0 0 0,-1 0 1 0 0,0 1-1 0 0,0-1 1 0 0,-1 0-1 0 0,0 0 1 0 0,-1 0-1 0 0,1 0 0 0 0,-2 0 1 0 0,1 0-1 0 0,-1 0 1 0 0,0 0-1 0 0,0 0 0 0 0,-1 0 1 0 0,0 0-1 0 0,-1 0 1 0 0,0 1-1 0 0,0 0 1 0 0,-1-1-1 0 0,1 1 0 0 0,-1 0 1 0 0,-1 0-1 0 0,0 1 1 0 0,-4-6-10 0 0,4 5-130 0 0,-1 0 0 0 0,0 1 0 0 0,0-1 0 0 0,-1 1 0 0 0,1 0 0 0 0,-1 0-1 0 0,-1 1 1 0 0,1 0 0 0 0,-1 1 0 0 0,0-1 0 0 0,0 1 0 0 0,0 1 0 0 0,0-1 0 0 0,-1 2 0 0 0,1-1 0 0 0,-2 1 130 0 0,9 2-880 0 0,1 0-162 0 0,44 21 516 0 0,-18-17 719 0 0,0-1 0 0 0,-1-1 0 0 0,1-1 1 0 0,0-1-1 0 0,0-2 0 0 0,0 0 0 0 0,-1-2 1 0 0,15-4-194 0 0,63-7-19 0 0,-101 19 6 0 0,-1-1 1 0 0,0 1 0 0 0,-1-1-1 0 0,1 1 1 0 0,-1 0-1 0 0,1-1 1 0 0,-1 1 0 0 0,0 0-1 0 0,0-1 1 0 0,-1 1-1 0 0,1 0 1 0 0,-1-1 0 0 0,0 1-1 0 0,0-1 1 0 0,0 1 0 0 0,0-1-1 0 0,-1 1 1 0 0,1-1-1 0 0,-1 0 1 0 0,0 0 0 0 0,-1 2 12 0 0,-14 35 289 0 0,7-20-261 0 0,0 1-1 0 0,2 0 1 0 0,1 0 0 0 0,0 1 0 0 0,2 0 0 0 0,0 0 0 0 0,1 0 0 0 0,1 5-28 0 0,4-24 42 0 0,-1 0-1 0 0,0 0 1 0 0,1 0 0 0 0,0 0 0 0 0,0 0-1 0 0,-1 0 1 0 0,2 0 0 0 0,-1 0 0 0 0,0 0 0 0 0,1-1-1 0 0,-1 1 1 0 0,1 0 0 0 0,0-1 0 0 0,0 0 0 0 0,0 1-1 0 0,0-1 1 0 0,0 0 0 0 0,0 0 0 0 0,1 0-1 0 0,-1 0 1 0 0,1 0 0 0 0,-1-1 0 0 0,1 1 0 0 0,0-1-1 0 0,-1 0 1 0 0,1 0 0 0 0,0 0 0 0 0,0 0 0 0 0,0 0-1 0 0,0 0 1 0 0,0-1 0 0 0,0 0 0 0 0,0 1-1 0 0,0-1 1 0 0,0 0 0 0 0,3-1-42 0 0,111-18 1291 0 0,-99 13-1205 0 0,-2-2 1 0 0,1 0-1 0 0,-1-1 1 0 0,0 0-1 0 0,-1-1 1 0 0,0-1-1 0 0,-1-1 1 0 0,0 0-1 0 0,-1-1 1 0 0,0 0-1 0 0,-1-1 0 0 0,-1 0 1 0 0,0-1-1 0 0,-1 0 1 0 0,0-1-1 0 0,-2 0 1 0 0,3-5-87 0 0,-8-7-21 0 0,-4 38-2060 0 0,-1-1 2144 0 0,1 0 1 0 0,0 0 0 0 0,1 0-1 0 0,0-1 1 0 0,0 1-1 0 0,1 0 1 0 0,0 0-1 0 0,0 0 1 0 0,1 0 0 0 0,0 0-1 0 0,1-1 1 0 0,0 1-1 0 0,0-1 1 0 0,1 0-1 0 0,0 0 1 0 0,0 0 0 0 0,1 0-1 0 0,0-1 1 0 0,0 0-1 0 0,1 0 1 0 0,0 0-1 0 0,0-1 1 0 0,0 0 0 0 0,1 0-1 0 0,0 0 1 0 0,1-1-1 0 0,3 2-63 0 0,171 43-955 0 0,-59-46-7192 0 0,-101-4-804 0 0</inkml:trace>
  <inkml:trace contextRef="#ctx0" brushRef="#br1" timeOffset="34552.708">16755 656 17932 0 0,'0'0'1048'0'0,"0"0"48"0"0,0 0-248 0 0,0 0-423 0 0,0 0-649 0 0,0 0-921 0 0,0 0-31 0 0,0 0 64 0 0,0 0 216 0 0,0 0-49 0 0,0 0-1255 0 0,0 0-601 0 0,0 0 89 0 0,0 0-5426 0 0</inkml:trace>
  <inkml:trace contextRef="#ctx0" brushRef="#br1" timeOffset="34986.373">17614 1112 20748 0 0,'0'0'-40'0'0,"0"0"-349"0"0,0 0-310 0 0,0 0 23 0 0,0 0 273 0 0,0 0 306 0 0,0 0 154 0 0,0 0 29 0 0,0 0-1 0 0,0 0 20 0 0,0 0 33 0 0,0 0 47 0 0,0 0 82 0 0,25 11 60 0 0,76 31 6 0 0,-99-41-315 0 0,0 0 0 0 0,0 0 0 0 0,0 0 0 0 0,0 0 0 0 0,0 0 0 0 0,0-1 0 0 0,0 1 0 0 0,0-1 0 0 0,0 1 0 0 0,0-1 0 0 0,1 0 0 0 0,-1 0 0 0 0,0 1 0 0 0,0-2 0 0 0,0 1 0 0 0,1 0 0 0 0,-1 0 0 0 0,0-1 0 0 0,0 1 0 0 0,0-1-1 0 0,0 0 1 0 0,0 1 0 0 0,0-1 0 0 0,0 0 0 0 0,0 0 0 0 0,0 0 0 0 0,0-1 0 0 0,-1 1 0 0 0,1 0 0 0 0,1-2-18 0 0,4-3 41 0 0,120-106-790 0 0,-124 109 682 0 0,0-1 0 0 0,0 1 0 0 0,-1-1 0 0 0,0 1 1 0 0,0-1-1 0 0,0 0 0 0 0,0 0 0 0 0,-1 0 0 0 0,1 0 0 0 0,-1 0 0 0 0,0 0 0 0 0,0 0 0 0 0,0 0 0 0 0,-1-1 0 0 0,0 1 0 0 0,1 0 0 0 0,-2 0 0 0 0,1-1 0 0 0,0 1 0 0 0,-1 0 0 0 0,0 0 0 0 0,0 0 1 0 0,0 0-1 0 0,0 0 0 0 0,-1 0 0 0 0,1 0 0 0 0,-1 0 0 0 0,0 0 0 0 0,0 0 0 0 0,-1 1 0 0 0,1-1 0 0 0,-1 1 0 0 0,0 0 0 0 0,0 0 0 0 0,0 0 0 0 0,0 0 0 0 0,0 0 0 0 0,-2 0 67 0 0,-6-2-99 0 0,-1 0-1 0 0,-1 0 0 0 0,1 1 0 0 0,-1 1 0 0 0,1 0 1 0 0,-1 1-1 0 0,0 0 0 0 0,0 1 0 0 0,0 0 0 0 0,0 1 0 0 0,0 1 1 0 0,0 0-1 0 0,0 1 0 0 0,0 0 0 0 0,1 1 0 0 0,-1 0 1 0 0,1 1-1 0 0,0 1 0 0 0,0 0 0 0 0,0 0 0 0 0,0 1 1 0 0,1 1-1 0 0,0 0 0 0 0,0 0 0 0 0,-4 5 100 0 0,9-9 2 0 0,0 0 0 0 0,1 0 0 0 0,-1 1 0 0 0,1 0 0 0 0,-1 0 0 0 0,1 0 0 0 0,0 1 0 0 0,1 0 0 0 0,-1 0 0 0 0,1 0 0 0 0,0 0 0 0 0,0 1 0 0 0,1 0 0 0 0,-1-1 0 0 0,1 1 0 0 0,0 1 0 0 0,1-1 0 0 0,0 0 0 0 0,0 0 0 0 0,0 1 0 0 0,1 0 0 0 0,0-1 1 0 0,0 1-1 0 0,0 0 0 0 0,1-1 0 0 0,0 1 0 0 0,1 0 0 0 0,-1-1 0 0 0,1 1 0 0 0,0 0 0 0 0,1-1 0 0 0,0 1 0 0 0,0-1 0 0 0,0 0 0 0 0,1 0 0 0 0,0 0 0 0 0,0 0 0 0 0,0 0 0 0 0,1 0 0 0 0,0-1 0 0 0,0 0 0 0 0,0 1 0 0 0,1-2 0 0 0,0 1 0 0 0,0 0 0 0 0,0-1 0 0 0,5 3-2 0 0,8 2 154 0 0,0-2 0 0 0,0-1-1 0 0,1 0 1 0 0,0-1 0 0 0,0-1 0 0 0,0-1 0 0 0,1 0 0 0 0,-1-2 0 0 0,0 0-1 0 0,1-1 1 0 0,-1-1 0 0 0,1-1 0 0 0,-1 0 0 0 0,0-2 0 0 0,0 0 0 0 0,0-1-1 0 0,-1-1 1 0 0,1-1 0 0 0,3-3-154 0 0,76 72-377 0 0,36-34-1989 0 0,3-40-6543 0 0,-110 7 2724 0 0</inkml:trace>
  <inkml:trace contextRef="#ctx0" brushRef="#br1" timeOffset="35436.519">18356 801 8802 0 0,'0'0'1692'0'0,"0"0"-39"0"0,0 0-410 0 0,0 0-418 0 0,0 0-353 0 0,0 0-457 0 0,0 0-553 0 0,0 0-346 0 0,0 0 156 0 0,0 0 447 0 0,0 0 575 0 0,0 0 497 0 0,0 0 83 0 0,4-5-102 0 0,108-25 1017 0 0,-58 25-1454 0 0,281-68 301 0 0,-342 129-2619 0 0,-17-12 2084 0 0,-3-1-1 0 0,-2-2 0 0 0,-1 0 1 0 0,-3-2-1 0 0,-9 8-100 0 0,-109 145-294 0 0,152-189 350 0 0,1 0-1 0 0,0-1 0 0 0,0 1 1 0 0,1 0-1 0 0,-1-1 0 0 0,0 1 1 0 0,1-1-1 0 0,0 0 0 0 0,-1 0 1 0 0,1 0-1 0 0,0 0 0 0 0,0 0 1 0 0,0-1-1 0 0,0 1 0 0 0,1-1 1 0 0,-1 0-1 0 0,0 0 0 0 0,1 0 1 0 0,-1 0-1 0 0,0-1 0 0 0,1 0 1 0 0,-1 1-1 0 0,1-1 0 0 0,2 0-55 0 0,-5 0-3 0 0,65 7 414 0 0,1-2 1 0 0,-1-3-1 0 0,1-3 0 0 0,20-5-411 0 0,-13 2-3908 0 0,-6 2-4608 0 0,-74 2 1983 0 0</inkml:trace>
  <inkml:trace contextRef="#ctx0" brushRef="#br1" timeOffset="35638.619">18725 989 19684 0 0,'0'0'724'0'0,"0"0"-306"0"0,0 0-606 0 0,0 0-287 0 0,0 0-10 0 0,0 0 200 0 0,0 0 305 0 0,0 0 40 0 0,0 0-21 0 0,28 4-21 0 0,86 13-18 0 0,68 30-2484 0 0,-139-45-4409 0 0,-28 0-2508 0 0</inkml:trace>
  <inkml:trace contextRef="#ctx0" brushRef="#br1" timeOffset="35859.576">19426 871 16484 0 0,'0'0'-445'0'0,"0"0"-245"0"0,0 0 13 0 0,0 0 436 0 0,0 0 261 0 0,0 0 109 0 0,0 0 63 0 0,-1 26 58 0 0,0 196 919 0 0,1-215-1085 0 0,-1-1-1 0 0,2 0 0 0 0,-1 1 1 0 0,0-1-1 0 0,1 0 0 0 0,1 1 0 0 0,-1-1 1 0 0,1 0-1 0 0,0 0 0 0 0,0 0 1 0 0,0 0-1 0 0,1 0 0 0 0,0-1 0 0 0,0 1 1 0 0,1-1-1 0 0,-1 1 0 0 0,1-1 1 0 0,1-1-1 0 0,-1 1 0 0 0,1 0-83 0 0,55-5-4243 0 0,-50-5 142 0 0,-1 0-5076 0 0</inkml:trace>
  <inkml:trace contextRef="#ctx0" brushRef="#br1" timeOffset="36044.526">19186 468 20364 0 0,'0'0'208'0'0,"0"0"112"0"0,0 0-528 0 0,0 0-856 0 0,0 0-40 0 0,0 0-8 0 0,0 0 200 0 0,0 0 295 0 0,0 0-695 0 0,0 0-952 0 0,164-14-297 0 0,-140 29 361 0 0,-3 3 623 0 0,-5-2 377 0 0,-10-6-3561 0 0</inkml:trace>
  <inkml:trace contextRef="#ctx0" brushRef="#br1" timeOffset="36891.119">19857 1051 14387 0 0,'0'0'2878'0'0,"0"0"-1891"0"0,0 0-946 0 0,0 0-189 0 0,0 0 91 0 0,0 0 148 0 0,0 0 91 0 0,0 0 25 0 0,0 0-54 0 0,0 0-51 0 0,0 0-2 0 0,0 0 1 0 0,0 0 23 0 0,21 17 37 0 0,63 48 18 0 0,-81-62-153 0 0,0 0 0 0 0,1 0 0 0 0,-1-1-1 0 0,1 0 1 0 0,0 0 0 0 0,0 0 0 0 0,0 0-1 0 0,0 0 1 0 0,0-1 0 0 0,1 0 0 0 0,-1 0 0 0 0,0 0-1 0 0,1 0 1 0 0,-1-1 0 0 0,0 1 0 0 0,1-1-1 0 0,-1 0 1 0 0,1-1 0 0 0,-1 1 0 0 0,0-1 0 0 0,1 0-1 0 0,-1 0 1 0 0,0 0 0 0 0,0 0 0 0 0,1-1 0 0 0,-1 0-1 0 0,0 0 1 0 0,-1 0 0 0 0,1 0 0 0 0,0 0-1 0 0,-1-1 1 0 0,1 0 0 0 0,-1 0 0 0 0,0 0 0 0 0,0 0-1 0 0,0 0 1 0 0,0-1 0 0 0,0 1 0 0 0,-1-1-1 0 0,0 0 1 0 0,1 0 0 0 0,-1 1 0 0 0,-1-1 0 0 0,1-1-1 0 0,-1 1 1 0 0,1 0 0 0 0,-1 0 0 0 0,-1-1 0 0 0,1 1-1 0 0,0 0 1 0 0,-1-4-26 0 0,0 2-145 0 0,1 0 1 0 0,-1-1-1 0 0,-1 1 0 0 0,1 0 1 0 0,-1 0-1 0 0,-1-1 0 0 0,1 1 0 0 0,-1 0 1 0 0,0 0-1 0 0,0 0 0 0 0,0 1 1 0 0,-1-1-1 0 0,0 0 0 0 0,0 1 1 0 0,-1 0-1 0 0,1 0 0 0 0,-1 0 0 0 0,0 0 1 0 0,-1 0-1 0 0,1 1 0 0 0,-1 0 1 0 0,0 0-1 0 0,0 0 0 0 0,0 0 1 0 0,0 1-1 0 0,-1 0 0 0 0,0 0 0 0 0,1 1 1 0 0,-1-1-1 0 0,-1 1 145 0 0,-6-4-151 0 0,-1 1-1 0 0,0 1 1 0 0,0 0 0 0 0,0 0-1 0 0,-1 1 1 0 0,1 1 0 0 0,-1 1-1 0 0,1 0 1 0 0,-1 1 0 0 0,0 0-1 0 0,1 1 1 0 0,-12 3 151 0 0,19-2 13 0 0,1 1 0 0 0,-1-1 0 0 0,1 1 0 0 0,0 1 1 0 0,0-1-1 0 0,0 1 0 0 0,0 0 0 0 0,1 0 0 0 0,0 1 0 0 0,-1 0 1 0 0,1 0-1 0 0,1 0 0 0 0,-1 0 0 0 0,1 1 0 0 0,0 0 1 0 0,0-1-1 0 0,1 2 0 0 0,0-1 0 0 0,0 0 0 0 0,0 1 0 0 0,1-1 1 0 0,0 1-1 0 0,0 0 0 0 0,1 0 0 0 0,0-1 0 0 0,0 1 0 0 0,0 0 1 0 0,1 0-1 0 0,0 0 0 0 0,0 0 0 0 0,1 0 0 0 0,0 0 0 0 0,0 0 1 0 0,1 0-1 0 0,0 0 0 0 0,0-1 0 0 0,0 1 0 0 0,1-1 0 0 0,0 1 1 0 0,0-1-1 0 0,1 0 0 0 0,0 0 0 0 0,0-1 0 0 0,0 1 0 0 0,0-1 1 0 0,1 0-1 0 0,0 0 0 0 0,2 1-13 0 0,7 4 59 0 0,0-1 1 0 0,1 0-1 0 0,0-1 1 0 0,0-1-1 0 0,1-1 1 0 0,0 0-1 0 0,0-1 1 0 0,0 0-1 0 0,1-1 1 0 0,0-1-1 0 0,-1-1 1 0 0,1-1-1 0 0,0 0 1 0 0,0-1-1 0 0,0 0 1 0 0,0-2-1 0 0,0 0 1 0 0,-1-1-1 0 0,1 0 1 0 0,-1-2-1 0 0,1 0 0 0 0,-1-1 1 0 0,-1 0-1 0 0,1-1 1 0 0,1-2-60 0 0,-9 1 23 0 0,0-1 0 0 0,-1 1 0 0 0,0-1 0 0 0,0 0 0 0 0,-1-1 0 0 0,0 0-1 0 0,-1 0 1 0 0,0 0 0 0 0,-1 0 0 0 0,0-1 0 0 0,0 0 0 0 0,-1 0 0 0 0,-1 0 0 0 0,0 0 0 0 0,0 0 0 0 0,-1 0 0 0 0,-1 0 0 0 0,0-1 0 0 0,0 1 0 0 0,-2-6-23 0 0,2 16-724 0 0,0 1-437 0 0,4 9-1516 0 0,1 16 3205 0 0,-4-20-487 0 0,54 150 3311 0 0,-53-151-3288 0 0,0 0 1 0 0,1 0-1 0 0,0 0 1 0 0,0 0-1 0 0,0-1 0 0 0,0 1 1 0 0,0-1-1 0 0,1 0 1 0 0,0 0-1 0 0,-1 0 1 0 0,1 0-1 0 0,0-1 1 0 0,0 1-1 0 0,1-1 0 0 0,-1 0 1 0 0,0 0-1 0 0,1-1 1 0 0,-1 1-1 0 0,1-1 1 0 0,-1 0-1 0 0,1 0 1 0 0,0-1-1 0 0,0 0 0 0 0,-1 1 1 0 0,1-1-1 0 0,0-1 1 0 0,-1 1-1 0 0,1-1 1 0 0,0 0-1 0 0,-1 0 0 0 0,1 0 1 0 0,-1 0-1 0 0,4-2-64 0 0,-1 0-37 0 0,0 1-1 0 0,-1-2 1 0 0,1 1-1 0 0,-1-1 1 0 0,1 0-1 0 0,-1 0 1 0 0,0 0-1 0 0,0-1 1 0 0,-1 0-1 0 0,0 0 1 0 0,0-1-1 0 0,0 1 1 0 0,0-1-1 0 0,-1 0 1 0 0,0 0-1 0 0,0-1 1 0 0,0 1-1 0 0,-1-1 1 0 0,0 0-1 0 0,-1 0 1 0 0,1 0-1 0 0,-1 0 1 0 0,-1 0-1 0 0,1-1 1 0 0,-1-5 37 0 0,5 20-3214 0 0,11 26 4194 0 0,-8-16-551 0 0,1-6-249 0 0,1-1-1 0 0,1 0 0 0 0,0 0 1 0 0,0-1-1 0 0,1-1 0 0 0,0 0 1 0 0,1-1-1 0 0,0 0 0 0 0,0-1 0 0 0,0-1 1 0 0,1 0-1 0 0,-1-1 0 0 0,1 0 1 0 0,0-1-1 0 0,0-1 0 0 0,1-1 1 0 0,-1 0-1 0 0,0-1 0 0 0,1 0 1 0 0,4-2-180 0 0,-14 3-5 0 0,0 0 0 0 0,1 0 1 0 0,-1-1-1 0 0,0 1 1 0 0,1-2-1 0 0,-1 1 1 0 0,1-1-1 0 0,-1 0 1 0 0,0 0-1 0 0,0-1 1 0 0,1 1-1 0 0,-1-1 1 0 0,0-1-1 0 0,-1 1 1 0 0,1-1-1 0 0,0 0 1 0 0,-1-1-1 0 0,0 1 1 0 0,1-1-1 0 0,-1 0 1 0 0,-1 0-1 0 0,1-1 1 0 0,-1 1-1 0 0,1-1 1 0 0,-1 0-1 0 0,-1 0 1 0 0,1-1-1 0 0,-1 1 1 0 0,0-1-1 0 0,0 0 1 0 0,0 1-1 0 0,-1-1 1 0 0,0-1-1 0 0,0 1 1 0 0,-1 0-1 0 0,0 0 1 0 0,0 0-1 0 0,0-1 1 0 0,-1 1-1 0 0,1-1 1 0 0,-2 1-1 0 0,1-2 5 0 0,-4-3-118 0 0,-1 1-1 0 0,0-1 0 0 0,-1 1 1 0 0,1 0-1 0 0,-2 1 0 0 0,0-1 1 0 0,0 2-1 0 0,0-1 0 0 0,-1 0 1 0 0,0 2-1 0 0,-1-1 1 0 0,0 1-1 0 0,0 0 0 0 0,-1 0 1 0 0,0 1-1 0 0,0 1 0 0 0,0 0 1 0 0,-1 0-1 0 0,1 1 0 0 0,-1 0 1 0 0,0 1-1 0 0,0 0 1 0 0,-6 0 118 0 0,16 3 5 0 0,-1 0 0 0 0,1 0 0 0 0,-1 1 1 0 0,1-1-1 0 0,0 0 0 0 0,-1 1 0 0 0,1-1 1 0 0,0 1-1 0 0,-1-1 0 0 0,1 1 0 0 0,0 0 1 0 0,0 0-1 0 0,-1-1 0 0 0,1 1 1 0 0,0 0-1 0 0,0 0 0 0 0,0 0 0 0 0,0 0 1 0 0,0 0-1 0 0,0 0 0 0 0,1 1 0 0 0,-1-1 1 0 0,0 0-1 0 0,1 0 0 0 0,-1 1 1 0 0,0-1-1 0 0,1 0 0 0 0,0 1 0 0 0,-1-1 1 0 0,1 0-1 0 0,0 1 0 0 0,-1-1 0 0 0,1 1 1 0 0,0-1-1 0 0,0 1 0 0 0,0-1 0 0 0,1 0 1 0 0,-1 1-1 0 0,0-1 0 0 0,0 1 1 0 0,1-1-1 0 0,-1 0 0 0 0,1 1 0 0 0,-1-1 1 0 0,1 0-1 0 0,0 1-5 0 0,22 69 1519 0 0,-10-54-1325 0 0,1 0-1 0 0,1-1 1 0 0,0-1-1 0 0,1 0 0 0 0,1-1 1 0 0,0-1-1 0 0,1-1 1 0 0,0 0-1 0 0,1-1 1 0 0,6 2-194 0 0,122 56-2356 0 0,-125-59 1513 0 0,28 11-3893 0 0,-12-6-5333 0 0</inkml:trace>
  <inkml:trace contextRef="#ctx0" brushRef="#br1" timeOffset="38188.587">22637 936 5089 0 0,'0'0'109'0'0,"0"0"6"0"0,0 0 119 0 0,0 0 323 0 0,0 0 433 0 0,0 0 338 0 0,0 0 100 0 0,0 0-205 0 0,0 0-355 0 0,0 0-301 0 0,0 0-142 0 0,1-16 3270 0 0,1 2-8946 0 0,27 32 5546 0 0,1-2 0 0 0,1 0 0 0 0,0-2 0 0 0,1-1 1 0 0,1-2-1 0 0,-1-1 0 0 0,2-2 0 0 0,-1-1 0 0 0,1-2 0 0 0,0-1 0 0 0,1-1 0 0 0,-1-2 0 0 0,0-2 0 0 0,1-1 0 0 0,-1-1 0 0 0,0-2 0 0 0,0-2 1 0 0,-1-1-1 0 0,7-3-295 0 0,-27 8 75 0 0,0 0 0 0 0,1-2 1 0 0,-2 1-1 0 0,1-1 0 0 0,0-1 1 0 0,-1 0-1 0 0,0-1 0 0 0,-1 0 1 0 0,1-1-1 0 0,-1-1 0 0 0,-1 1 1 0 0,0-2-1 0 0,0 1 1 0 0,-1-1-1 0 0,0-1 0 0 0,0 0 1 0 0,-2 0-1 0 0,1 0 0 0 0,-1-1 1 0 0,-1 0-1 0 0,0-1 0 0 0,-1 1 1 0 0,0-1-1 0 0,-1 0 0 0 0,0 0 1 0 0,-1-1-1 0 0,-1 1 0 0 0,0-1 1 0 0,0 0-1 0 0,-2 1 0 0 0,0-1 1 0 0,0-2-76 0 0,-7 1-188 0 0,-1 1 0 0 0,0 0-1 0 0,0 0 1 0 0,-2 0 0 0 0,0 1 0 0 0,0 0 0 0 0,-1 1 0 0 0,0 0 0 0 0,-1 1-1 0 0,-1 1 1 0 0,0 0 0 0 0,0 0 0 0 0,-1 1 0 0 0,0 1 0 0 0,-1 0 0 0 0,1 1-1 0 0,-1 1 1 0 0,-1 0 0 0 0,1 1 0 0 0,-1 0 0 0 0,0 2 0 0 0,0 0 0 0 0,-1 0-1 0 0,1 2 1 0 0,0 0 0 0 0,-8 1 188 0 0,8-4-14 0 0,1 1 0 0 0,-1 1 1 0 0,1 0-1 0 0,-1 1 0 0 0,0 1 0 0 0,0 1 0 0 0,0 0 0 0 0,1 0 1 0 0,-1 2-1 0 0,1 0 0 0 0,-1 1 0 0 0,1 0 0 0 0,0 2 0 0 0,1-1 1 0 0,-1 2-1 0 0,1 0 0 0 0,0 0 0 0 0,1 2 0 0 0,0 0 1 0 0,0 0-1 0 0,1 1 0 0 0,0 0 0 0 0,1 1 0 0 0,0 1 0 0 0,0 0 1 0 0,2 0-1 0 0,-7 10 14 0 0,2 20 262 0 0,1 2 1 0 0,2 0 0 0 0,2 0-1 0 0,2 1 1 0 0,2 0-1 0 0,1 0 1 0 0,3 0 0 0 0,2 0-1 0 0,2 0 1 0 0,1 0-1 0 0,3 0 1 0 0,4 9-263 0 0,-5-15 142 0 0,2-1 0 0 0,2 0 0 0 0,1 0 0 0 0,2-1 0 0 0,1 0 0 0 0,2-1 0 0 0,2-1 0 0 0,1-1 0 0 0,2-1 0 0 0,1 0 0 0 0,1-1 0 0 0,2-2 0 0 0,1-1 0 0 0,2 0 0 0 0,0-2 1 0 0,2-2-1 0 0,1 0 0 0 0,6 1-142 0 0,212 95 3036 0 0,-248-121-2537 0 0,-1 0 1 0 0,0 0-32 0 0,0 0-85 0 0,0 0-108 0 0,-79-10-7880 0 0,30 24-119 0 0,29-7-1674 0 0</inkml:trace>
  <inkml:trace contextRef="#ctx0" brushRef="#br1" timeOffset="38740.681">15531 2193 7826 0 0,'0'0'1401'0'0,"0"0"-412"0"0,0 0-859 0 0,0 0-761 0 0,0 0-215 0 0,0 0 121 0 0,0 0 397 0 0,0 0 462 0 0,0 0 146 0 0,0 0 37 0 0,0 0 27 0 0,0 0-58 0 0,3 29-56 0 0,9 93-32 0 0,-11-106-59 0 0,1-1-1 0 0,1 0 1 0 0,0 0 0 0 0,0 0 0 0 0,2-1 0 0 0,0 1 0 0 0,1-1 0 0 0,0 0 0 0 0,1-1-1 0 0,0 1 1 0 0,2 0-139 0 0,5 9 521 0 0,-5-13-174 0 0,-6-8-6450 0 0,-3-2 206 0 0</inkml:trace>
  <inkml:trace contextRef="#ctx0" brushRef="#br1" timeOffset="38987.708">15332 1821 19596 0 0,'0'0'220'0'0,"0"0"152"0"0,0 0-93 0 0,0 0-290 0 0,0 0-561 0 0,0 0-573 0 0,0 0-68 0 0,0 0 197 0 0,0 0 452 0 0,0 0 437 0 0,0 0-34 0 0,0 0-180 0 0,0 0-161 0 0,18-4-221 0 0,58-9-304 0 0,-5 47-2715 0 0,-61-24 2894 0 0,32 30-2539 0 0,-29-27-1701 0 0</inkml:trace>
  <inkml:trace contextRef="#ctx0" brushRef="#br1" timeOffset="39343.36">15991 2184 17612 0 0,'0'0'-179'0'0,"0"0"-541"0"0,0 0-308 0 0,0 0 105 0 0,0 0 455 0 0,0 0 452 0 0,0 0 101 0 0,0 0 10 0 0,0 0 31 0 0,0 0 26 0 0,0 0-9 0 0,0 0-20 0 0,0 27-11 0 0,2 86-4 0 0,-5-10 331 0 0,7-101-384 0 0,0 0-1 0 0,0 0 1 0 0,0 0 0 0 0,1-1 0 0 0,-1 0 0 0 0,1 1 0 0 0,-1-2 0 0 0,1 1-1 0 0,-1 0 1 0 0,1-1 0 0 0,0 0 0 0 0,-1 0 0 0 0,1 0 0 0 0,-1-1 0 0 0,1 0 0 0 0,-1 0-1 0 0,1 0 1 0 0,-1 0 0 0 0,1-1 0 0 0,-1 1 0 0 0,3-2-55 0 0,32-14-916 0 0,0-1 0 0 0,-1-2-1 0 0,-1-2 1 0 0,0-1 0 0 0,22-21 916 0 0,-35 138 3998 0 0,-21-86-3904 0 0,0 0 0 0 0,1-1 0 0 0,0 0 0 0 0,0 1 0 0 0,1-1 0 0 0,0-1 0 0 0,0 1-1 0 0,0-1 1 0 0,1 0 0 0 0,0 0 0 0 0,0-1 0 0 0,1 1 0 0 0,-1-1 0 0 0,1-1 0 0 0,6 4-94 0 0,76 23-2806 0 0,-66-26-1199 0 0,-7-2-5271 0 0</inkml:trace>
  <inkml:trace contextRef="#ctx0" brushRef="#br1" timeOffset="40694.638">17895 1906 5105 0 0,'0'0'271'0'0,"0"0"-88"0"0,0 0 78 0 0,0 0 282 0 0,0 0 368 0 0,0 0 339 0 0,0 0 279 0 0,0-27 125 0 0,0-62-405 0 0,0 21 3060 0 0,0 68-4620 0 0,0 0-338 0 0,2 27-2456 0 0,15 93 4307 0 0,17 128 398 0 0,0 188-1600 0 0,-24 48 336 0 0,-60-477 1905 0 0,29-8-2285 0 0,-1-2 0 0 0,1 0 0 0 0,-1-2 0 0 0,1 0 0 0 0,0-1 1 0 0,1-1-1 0 0,0-1 0 0 0,0-1 0 0 0,1 0 0 0 0,0-2 0 0 0,0 0 0 0 0,1-1 1 0 0,1-1-1 0 0,0-1 0 0 0,1 0 0 0 0,0-1 0 0 0,-3-6 44 0 0,15 18-59 0 0,1 0 0 0 0,0-1-1 0 0,0 1 1 0 0,1-1 0 0 0,-1 1-1 0 0,1-1 1 0 0,0 0 0 0 0,0 0 0 0 0,0 0-1 0 0,0 0 1 0 0,1-1 0 0 0,0 1-1 0 0,-1 0 1 0 0,2-1 0 0 0,-1 1 0 0 0,0-1-1 0 0,1 1 1 0 0,0-1 0 0 0,0 1-1 0 0,0 0 1 0 0,1-1 0 0 0,-1 1 0 0 0,1-1-1 0 0,0 1 1 0 0,1 0 0 0 0,-1-1-1 0 0,1 1 1 0 0,-1 0 0 0 0,1 0 0 0 0,0 0-1 0 0,1 0 1 0 0,-1 1 0 0 0,1-1-1 0 0,0 0 1 0 0,0 1 0 0 0,0 0 0 0 0,0 0-1 0 0,0 0 1 0 0,1 0 0 0 0,-1 0-1 0 0,1 1 1 0 0,0-1 0 0 0,0 1-1 0 0,0 0 1 0 0,0 0 0 0 0,3 0 59 0 0,30-16-84 0 0,1 2 0 0 0,0 2 1 0 0,1 2-1 0 0,1 1 0 0 0,0 2 0 0 0,0 1 84 0 0,109-27-152 0 0,-125 27 292 0 0,0-1-1 0 0,-1-1 0 0 0,0 0 1 0 0,-1-2-1 0 0,0-1 1 0 0,0-1-1 0 0,-2 0 1 0 0,0-2-1 0 0,4-4-139 0 0,30 92 139 0 0,-51-67-99 0 0,1-1-1 0 0,-1 0 1 0 0,1 0 0 0 0,1 0 0 0 0,-1-1-1 0 0,0 1 1 0 0,1-1 0 0 0,0 0 0 0 0,0 0 0 0 0,0-1-1 0 0,0 1 1 0 0,0-1 0 0 0,0 0 0 0 0,1-1-1 0 0,-1 1 1 0 0,1-1 0 0 0,-1 0 0 0 0,1-1 0 0 0,-1 1-1 0 0,1-1 1 0 0,-1 0 0 0 0,1 0 0 0 0,0-1-1 0 0,-1 0 1 0 0,1 0 0 0 0,-1 0 0 0 0,1 0 0 0 0,-1-1-1 0 0,0 0 1 0 0,0 0 0 0 0,1-1 0 0 0,-2 1 0 0 0,1-1-1 0 0,0 0 1 0 0,0 0 0 0 0,-1-1 0 0 0,0 1-1 0 0,0-1 1 0 0,0 0 0 0 0,0 0 0 0 0,0-1 0 0 0,-1 1-1 0 0,0-1 1 0 0,0 0 0 0 0,0 1 0 0 0,0-1-1 0 0,0-3-39 0 0,11-57-698 0 0,-14 64 555 0 0,3 7-3777 0 0,9 22 4279 0 0,-10-20-230 0 0,0 0 0 0 0,0 0 0 0 0,0-1 0 0 0,1 1 0 0 0,1 0 0 0 0,-1-1 0 0 0,1 0 0 0 0,0 0 0 0 0,1 0 0 0 0,-1 0 0 0 0,1-1 0 0 0,1 0 0 0 0,-1 0 0 0 0,1 0 0 0 0,0-1 0 0 0,0 1 0 0 0,1-1 0 0 0,0-1 0 0 0,0 1 0 0 0,0-1 0 0 0,0-1 0 0 0,1 1 0 0 0,-1-1 0 0 0,1-1 0 0 0,0 1 0 0 0,0-1 0 0 0,0-1 0 0 0,0 1 0 0 0,0-1 0 0 0,0-1 0 0 0,0 1 0 0 0,0-1 1 0 0,0-1-1 0 0,1 0 0 0 0,-1 0 0 0 0,0 0 0 0 0,0-1 0 0 0,2-1-129 0 0,-4-1-35 0 0,1 0 0 0 0,-1 0 0 0 0,0-1 0 0 0,0 0 0 0 0,-1 0 0 0 0,1 0 0 0 0,-1-1 0 0 0,0 0 1 0 0,-1 0-1 0 0,1 0 0 0 0,-1-1 0 0 0,0 1 0 0 0,-1-1 0 0 0,1 0 0 0 0,-2 0 0 0 0,1 0 0 0 0,-1-1 0 0 0,0 1 1 0 0,0 0-1 0 0,-1-1 0 0 0,0 0 0 0 0,0 1 0 0 0,-1-1 0 0 0,0 1 0 0 0,0-1 0 0 0,-1 0 0 0 0,0 1 0 0 0,0-1 1 0 0,-1 1-1 0 0,-1-4 35 0 0,13 46-2899 0 0,2 9 4053 0 0,-11-39-1056 0 0,0 0-1 0 0,1 0 0 0 0,-1 0 0 0 0,1 0 1 0 0,0 0-1 0 0,0 0 0 0 0,1-1 1 0 0,0 1-1 0 0,0-1 0 0 0,0 1 1 0 0,0-1-1 0 0,0 0 0 0 0,1-1 0 0 0,0 1 1 0 0,0 0-1 0 0,0-1 0 0 0,0 0 1 0 0,0 0-1 0 0,1 0 0 0 0,0-1 1 0 0,-1 1-1 0 0,1-1 0 0 0,0 0 0 0 0,0 0 1 0 0,0-1-1 0 0,0 0 0 0 0,0 0 1 0 0,0 0-1 0 0,1 0 0 0 0,-1-1 1 0 0,0 0-1 0 0,0 0 0 0 0,1 0 0 0 0,-1-1 1 0 0,0 1-1 0 0,0-1 0 0 0,0-1 1 0 0,1 1-1 0 0,-1-1 0 0 0,-1 0 1 0 0,1 0-1 0 0,0 0 0 0 0,0 0 0 0 0,-1-1 1 0 0,1 0-1 0 0,-1 0 0 0 0,1-2-97 0 0,30-94-756 0 0,-22 99-3141 0 0,16 32 4706 0 0,-24-27-950 0 0,9 9 266 0 0,0 0 0 0 0,2-1-1 0 0,0-1 1 0 0,0 0 0 0 0,1-1-1 0 0,0-1 1 0 0,1-1 0 0 0,0 0-1 0 0,0-1 1 0 0,1-1 0 0 0,0-1-1 0 0,1-1 1 0 0,-1 0 0 0 0,3-1-125 0 0,42 5-3181 0 0,0-7-3416 0 0,-55-2-1382 0 0</inkml:trace>
  <inkml:trace contextRef="#ctx0" brushRef="#br1" timeOffset="41259.01">19523 2278 11843 0 0,'0'0'6553'0'0,"0"0"-4523"0"0,0 0-1375 0 0,0 0-454 0 0,0 0-410 0 0,0 0-184 0 0,0 0 15 0 0,0 0 142 0 0,0 0 189 0 0,0 0 91 0 0,0 0-13 0 0,26-8-26 0 0,85-24 15 0 0,59 24-19 0 0,54 35-1708 0 0,-265 1 290 0 0,-1-5 1428 0 0,20-14-73 0 0,1 1 0 0 0,1 0 0 0 0,0 1 1 0 0,1 2-1 0 0,0 0 0 0 0,0 0 0 0 0,2 2 1 0 0,0 0-1 0 0,0 2 0 0 0,2-1 0 0 0,0 2 1 0 0,1 0-1 0 0,0 1 0 0 0,2 0 0 0 0,0 1 1 0 0,1 0-1 0 0,-1 6 62 0 0,11-22-15 0 0,0 0 0 0 0,1 0 0 0 0,-1 0 0 0 0,1 0 0 0 0,0 0 0 0 0,0 0 0 0 0,1 0 0 0 0,-1 0 0 0 0,1 0 0 0 0,0 0 0 0 0,0 0 0 0 0,0 0 0 0 0,0 0 0 0 0,1-1 0 0 0,-1 1 0 0 0,1-1 0 0 0,0 1 0 0 0,0-1 0 0 0,1 1 0 0 0,-1-1 0 0 0,1 0 0 0 0,-1 0 0 0 0,1 0 0 0 0,0-1 0 0 0,0 1 0 0 0,0 0 0 0 0,1-1 0 0 0,-1 0 0 0 0,0 0 0 0 0,1 0 0 0 0,0 0 0 0 0,-1-1 0 0 0,1 1 0 0 0,0-1 0 0 0,0 0 0 0 0,0 0 0 0 0,0 0 0 0 0,-1-1 0 0 0,2 0 15 0 0,163 13 1678 0 0,-129-16-1583 0 0,0-2-1 0 0,0-1 1 0 0,0-2-1 0 0,-1-2 1 0 0,0-2-1 0 0,-1-1 1 0 0,0-1-1 0 0,12-9-94 0 0,-46 22 2 0 0,-1 0-1 0 0,1 0 0 0 0,0 0 1 0 0,-1-1-1 0 0,1 1 0 0 0,0-1 0 0 0,-1 0 1 0 0,0 0-1 0 0,1 0 0 0 0,-1 0 1 0 0,0 0-1 0 0,0 0 0 0 0,0 0 0 0 0,0-1 1 0 0,-1 1-1 0 0,1-1 0 0 0,-1 1 1 0 0,1-1-1 0 0,-1 0 0 0 0,0 1 0 0 0,0-1 1 0 0,0 0-1 0 0,0 0 0 0 0,-1 0 1 0 0,1 0-1 0 0,-1 0 0 0 0,0 0 0 0 0,0 0 1 0 0,0 0-1 0 0,0 0 0 0 0,0 0 1 0 0,0 0-1 0 0,-1 0 0 0 0,0 0 0 0 0,0 0 1 0 0,1 0-1 0 0,-2 1 0 0 0,1-1 1 0 0,0 0-1 0 0,0 1 0 0 0,-1-1 0 0 0,0 0 1 0 0,1 1-1 0 0,-1 0 0 0 0,0-1 0 0 0,0 1 1 0 0,0 0-1 0 0,-1 0 0 0 0,1 0 1 0 0,0 0-1 0 0,-1 1 0 0 0,1-1 0 0 0,-3 0-1 0 0,-44-32 527 0 0,69 76-2412 0 0,-6-10 2633 0 0,-8-21-625 0 0,1-1 0 0 0,0 0 0 0 0,0 0 1 0 0,1-1-1 0 0,0 0 0 0 0,1 0 0 0 0,0-1 1 0 0,1 0-1 0 0,-1-1 0 0 0,2 0 0 0 0,-1-1 1 0 0,1 0-1 0 0,-1 0 0 0 0,2-1 0 0 0,8 3-123 0 0,22 3-3479 0 0,2-8-3798 0 0,-41-3-1079 0 0</inkml:trace>
  <inkml:trace contextRef="#ctx0" brushRef="#br1" timeOffset="41507.682">20285 2008 19348 0 0,'0'0'448'0'0,"0"0"-16"0"0,0 0-640 0 0,0 0-1200 0 0,0 0-168 0 0,0 0 39 0 0,0 0 265 0 0,0 0 488 0 0,0 0-664 0 0,0 0-593 0 0,0 0-31 0 0,0 0 479 0 0,0 0 705 0 0,144 22-4513 0 0</inkml:trace>
  <inkml:trace contextRef="#ctx0" brushRef="#br1" timeOffset="42160.789">20893 2541 18692 0 0,'0'0'-219'0'0,"0"0"-373"0"0,0 0 44 0 0,0 0 340 0 0,0 0 475 0 0,0 0 324 0 0,0 0 25 0 0,0 0-79 0 0,0 0-105 0 0,0 0-73 0 0,0 0-34 0 0,0 0 6 0 0,0 0 38 0 0,22 8-14 0 0,73 22-51 0 0,-91-29-275 0 0,1 1 0 0 0,1-1 0 0 0,-1-1 0 0 0,0 1 0 0 0,0-1 0 0 0,0 0 0 0 0,0 0 1 0 0,0 0-1 0 0,0-1 0 0 0,0 1 0 0 0,0-1 0 0 0,0-1 0 0 0,0 1 0 0 0,0-1 0 0 0,0 1 0 0 0,0-2 0 0 0,-1 1 0 0 0,1 0 0 0 0,-1-1 0 0 0,1 0 0 0 0,-1 0 0 0 0,1-1-29 0 0,6-4 33 0 0,-7 6-100 0 0,-1 0-1 0 0,0 0 1 0 0,0 0-1 0 0,0 0 0 0 0,0-1 1 0 0,0 0-1 0 0,0 0 0 0 0,-1 0 1 0 0,1 0-1 0 0,-1 0 1 0 0,0 0-1 0 0,0 0 0 0 0,0-1 1 0 0,-1 1-1 0 0,1-1 0 0 0,-1 1 1 0 0,1-1-1 0 0,-1 0 0 0 0,-1 1 1 0 0,1-1-1 0 0,0 0 1 0 0,-1 0-1 0 0,0 0 0 0 0,0 0 1 0 0,0 0-1 0 0,0 1 0 0 0,-1-1 1 0 0,1 0-1 0 0,-1 0 1 0 0,0 0-1 0 0,0 1 0 0 0,0-1 1 0 0,-1 1-1 0 0,1-1 0 0 0,-1 1 1 0 0,0-1-1 0 0,0 1 0 0 0,0 0 1 0 0,0 0-1 0 0,-1 0 1 0 0,0 0-1 0 0,1 0 0 0 0,-1 0 1 0 0,0 1-1 0 0,0-1 0 0 0,0 1 1 0 0,0 0-1 0 0,-1 0 1 0 0,1 0-1 0 0,-1 1 0 0 0,1-1 1 0 0,-1 1-1 0 0,1 0 0 0 0,-1-1 1 0 0,0 2-1 0 0,0-1 0 0 0,0 0 1 0 0,1 1-1 0 0,-2 0 68 0 0,-9-3-121 0 0,0 2-1 0 0,-1-1 1 0 0,1 2-1 0 0,0 0 1 0 0,0 1-1 0 0,-1 0 1 0 0,1 1-1 0 0,0 1 1 0 0,0 0 0 0 0,0 1-1 0 0,0 0 122 0 0,9-2-21 0 0,-1 0 0 0 0,1 0 0 0 0,0 0 0 0 0,-1 0 0 0 0,1 1 0 0 0,1 0 0 0 0,-1 0 0 0 0,0 1 0 0 0,1-1 0 0 0,-1 1 0 0 0,1 0 0 0 0,0 0 0 0 0,0 0 0 0 0,1 0 0 0 0,-1 1 0 0 0,1 0 0 0 0,0 0 0 0 0,0 0 0 0 0,0 0 0 0 0,1 0 0 0 0,0 0 0 0 0,0 1 0 0 0,0-1 0 0 0,1 1 0 0 0,0-1 0 0 0,0 1 0 0 0,0 0 0 0 0,1 2 21 0 0,0-4 72 0 0,0 0 1 0 0,0 0-1 0 0,1 0 1 0 0,0 0-1 0 0,0-1 1 0 0,0 1-1 0 0,0 0 0 0 0,0 0 1 0 0,1 0-1 0 0,0-1 1 0 0,0 1-1 0 0,0-1 1 0 0,0 0-1 0 0,0 1 1 0 0,1-1-1 0 0,-1 0 1 0 0,1 0-1 0 0,0 0 1 0 0,0-1-1 0 0,0 1 0 0 0,0-1 1 0 0,0 0-1 0 0,1 0 1 0 0,-1 0-1 0 0,1 0 1 0 0,-1 0-1 0 0,1-1 1 0 0,0 1-1 0 0,0-1 1 0 0,0 0-1 0 0,0 0 0 0 0,0-1 1 0 0,0 1-1 0 0,-1-1 1 0 0,1 0-1 0 0,0 0 1 0 0,0 0-1 0 0,1-1-72 0 0,154-33 1374 0 0,-142 24-1286 0 0,-1-1 0 0 0,-1-1 0 0 0,0 0 0 0 0,0-1-1 0 0,-2 0 1 0 0,1-1 0 0 0,-2-1 0 0 0,0 0 0 0 0,9-14-88 0 0,12-15-118 0 0,-32 44 67 0 0,0-1 1 0 0,0 1 0 0 0,0-1-1 0 0,0 1 1 0 0,0-1 0 0 0,0 1-1 0 0,1 0 1 0 0,-1 0 0 0 0,0-1-1 0 0,0 1 1 0 0,0 0 0 0 0,0 0-1 0 0,1 0 1 0 0,-1 0 0 0 0,0 0 0 0 0,0 0-1 0 0,0 1 1 0 0,0-1 0 0 0,1 0-1 0 0,-1 1 1 0 0,0-1 0 0 0,0 1-1 0 0,0-1 1 0 0,0 1 0 0 0,0-1-1 0 0,0 1 1 0 0,0 0 0 0 0,0-1 0 0 0,0 1-1 0 0,0 0 1 0 0,-1 0 0 0 0,1 0-1 0 0,0-1 1 0 0,0 1 0 0 0,-1 0-1 0 0,1 0 1 0 0,0 0 0 0 0,-1 0-1 0 0,1 0 1 0 0,-1 1 0 0 0,0-1-1 0 0,1 0 1 0 0,-1 0 0 0 0,0 0 0 0 0,0 0-1 0 0,1 0 1 0 0,-1 1 0 0 0,0-1-1 0 0,0 1 51 0 0,31 79 1032 0 0,-27-70-1181 0 0,-1-4 171 0 0,1-1 0 0 0,-1 1 1 0 0,1-1-1 0 0,0 0 0 0 0,1 0 1 0 0,-1 0-1 0 0,1-1 0 0 0,0 1 1 0 0,1-1-1 0 0,-1 0 0 0 0,1-1 1 0 0,0 0-1 0 0,0 1 0 0 0,1-2 1 0 0,-1 1-1 0 0,1-1 1 0 0,0 0-1 0 0,0 0 0 0 0,0-1 1 0 0,0 0-1 0 0,0 0 0 0 0,0-1 1 0 0,1 0-1 0 0,-1 0 0 0 0,0-1 1 0 0,1 0-1 0 0,-1 0 0 0 0,0 0 1 0 0,1-1-1 0 0,-1 0 1 0 0,0-1-1 0 0,0 0 0 0 0,1 0 1 0 0,-1 0-1 0 0,-1-1 0 0 0,1 0 1 0 0,0 0-1 0 0,-1-1 0 0 0,0 0 1 0 0,1 0-1 0 0,-1-1 0 0 0,2-1-22 0 0,65-94 92 0 0,-38 159-658 0 0,57 4 1838 0 0,-70-58-2406 0 0</inkml:trace>
  <inkml:trace contextRef="#ctx0" brushRef="#br1" timeOffset="43275.441">22061 2588 8250 0 0,'0'0'1664'0'0,"0"0"-270"0"0,0 0-566 0 0,0 0-471 0 0,0 0-213 0 0,0 0-56 0 0,0 0 111 0 0,0 0 90 0 0,0 0-19 0 0,0 0-87 0 0,27-7-91 0 0,129-33 6 0 0,-143 39-71 0 0,132-23 405 0 0,-56-9 112 0 0,-87 32-550 0 0,0 0 0 0 0,0-1-1 0 0,0 1 1 0 0,0-1 0 0 0,0 1-1 0 0,-1-1 1 0 0,1 1 0 0 0,-1-1 0 0 0,1 0-1 0 0,-1 0 1 0 0,1 0 0 0 0,-1 0-1 0 0,0 0 1 0 0,0 0 0 0 0,0 0 0 0 0,0-1-1 0 0,-1 1 1 0 0,1 0 0 0 0,0 0-1 0 0,-1-1 1 0 0,0 1 0 0 0,1 0-1 0 0,-1-1 1 0 0,0 1 0 0 0,0 0 0 0 0,0-1-1 0 0,-1 1 1 0 0,1 0 0 0 0,-1-1-1 0 0,1 1 1 0 0,-1 0 0 0 0,0 0 0 0 0,1-1-1 0 0,-1 1 1 0 0,0 0 0 0 0,-1 0-1 0 0,1 0 1 0 0,0 0 0 0 0,-1 0 0 0 0,0 0 6 0 0,-71-68-1593 0 0,68 67 1584 0 0,1-1 0 0 0,-1 1 0 0 0,0 0 0 0 0,0 1 0 0 0,-1-1 0 0 0,1 1 0 0 0,0 0 1 0 0,-1 0-1 0 0,1 1 0 0 0,-1 0 0 0 0,0 0 0 0 0,1 0 0 0 0,-1 0 0 0 0,0 1 0 0 0,0 0 0 0 0,0 0 0 0 0,1 1 1 0 0,-1-1-1 0 0,0 1 0 0 0,1 1 0 0 0,-1-1 0 0 0,1 1 0 0 0,-1 0 0 0 0,1 0 0 0 0,0 1 0 0 0,-1-1 0 0 0,1 1 1 0 0,0 0-1 0 0,1 0 0 0 0,-1 1 0 0 0,1 0 0 0 0,-1 0 0 0 0,1 0 0 0 0,0 0 0 0 0,1 0 0 0 0,-1 1 0 0 0,1 0 1 0 0,0 0-1 0 0,0 0 0 0 0,0 0 0 0 0,1 0 0 0 0,0 0 0 0 0,0 1 0 0 0,0-1 0 0 0,0 1 0 0 0,1 1 9 0 0,1 2 108 0 0,1 1-1 0 0,0-1 1 0 0,1 1 0 0 0,0-1-1 0 0,0 0 1 0 0,1 1-1 0 0,0-1 1 0 0,1 0-1 0 0,0-1 1 0 0,1 1 0 0 0,-1-1-1 0 0,1 0 1 0 0,1 0-1 0 0,0 0 1 0 0,0-1-1 0 0,0 0 1 0 0,1 0 0 0 0,0-1-1 0 0,1 1 1 0 0,-1-2-1 0 0,1 1 1 0 0,0-1-1 0 0,0 0 1 0 0,2 0-108 0 0,221 83 314 0 0,-146-71-2724 0 0,-28-9-2498 0 0,-28-4-3275 0 0</inkml:trace>
  <inkml:trace contextRef="#ctx0" brushRef="#br1" timeOffset="45279.254">24735 1742 7810 0 0,'0'0'2666'0'0,"0"0"-2354"0"0,0 0-552 0 0,0 0-6 0 0,0 0-66 0 0,0 0 45 0 0,0 0 123 0 0,0 0 239 0 0,0 0 317 0 0,0 0 295 0 0,0 0 185 0 0,9-25 84 0 0,29-71 30 0 0,-29 72-114 0 0,-9 24-180 0 0,0 0-270 0 0,0 28-156 0 0,-21 374 332 0 0,21-361-551 0 0,1 1 0 0 0,3-1 0 0 0,1 0-1 0 0,2 0 1 0 0,1-1 0 0 0,10 24-67 0 0,-18-64 11 0 0,-1-1 0 0 0,1 1-1 0 0,0 0 1 0 0,-1-1-1 0 0,1 1 1 0 0,0 0 0 0 0,-1-1-1 0 0,1 1 1 0 0,0 0 0 0 0,-1 0-1 0 0,1-1 1 0 0,-1 1-1 0 0,1 0 1 0 0,-1 0 0 0 0,1 0-1 0 0,0 0 1 0 0,-1-1 0 0 0,1 1-1 0 0,-1 0 1 0 0,1 0-1 0 0,-1 0 1 0 0,1 0 0 0 0,-1 0-1 0 0,1 0 1 0 0,-1 0-1 0 0,1 0 1 0 0,-1 0 0 0 0,1 1-1 0 0,0-1 1 0 0,-1 0 0 0 0,1 0-1 0 0,-1 0 1 0 0,1 0-1 0 0,-1 1 1 0 0,1-1 0 0 0,0 0-1 0 0,-1 0 1 0 0,1 1 0 0 0,0-1-1 0 0,-1 0 1 0 0,1 1-1 0 0,0-1 1 0 0,-1 0 0 0 0,1 1-1 0 0,0-1 1 0 0,0 1 0 0 0,-1-1-1 0 0,1 0 1 0 0,0 1-1 0 0,0-1 1 0 0,0 1 0 0 0,-1-1-1 0 0,1 1 1 0 0,0-1 0 0 0,0 1-1 0 0,0-1 1 0 0,0 1-1 0 0,0-1 1 0 0,0 0 0 0 0,0 1-1 0 0,0-1 1 0 0,0 1 0 0 0,0-1-1 0 0,0 1 1 0 0,1-1-1 0 0,-1 1 1 0 0,0-1 0 0 0,0 1-11 0 0,0-2-8 0 0,-43-7-127 0 0,0 1-1 0 0,-1 2 1 0 0,0 2-1 0 0,0 1 0 0 0,0 3 1 0 0,1 2-1 0 0,-1 1 1 0 0,-14 5 135 0 0,54-10 9 0 0,0 1 0 0 0,0 0 0 0 0,1 0 0 0 0,-1 0 0 0 0,0 0 1 0 0,1 0-1 0 0,-1 1 0 0 0,0-1 0 0 0,1 1 0 0 0,-1 0 0 0 0,1 0 0 0 0,-1 0 0 0 0,1 1 0 0 0,-1-1 1 0 0,1 1-1 0 0,0 0 0 0 0,0 0 0 0 0,0 0 0 0 0,0 0 0 0 0,0 1 0 0 0,0-1 0 0 0,1 1 0 0 0,-1 0 1 0 0,1 0-1 0 0,-1 0 0 0 0,1 0 0 0 0,0 0 0 0 0,0 0 0 0 0,1 0 0 0 0,-1 1 0 0 0,1-1 0 0 0,0 1 0 0 0,-1-1 1 0 0,2 1-1 0 0,-1-1 0 0 0,0 1 0 0 0,1 0 0 0 0,-1-1 0 0 0,1 1 0 0 0,0 0 0 0 0,0 0 0 0 0,1-1 1 0 0,-1 1-1 0 0,1 0 0 0 0,0-1 0 0 0,0 1 0 0 0,0 1-9 0 0,14 8 106 0 0,1-1 0 0 0,0 0 0 0 0,1-1 0 0 0,0-1 0 0 0,1 0 0 0 0,0-1 0 0 0,0-1 1 0 0,1-1-1 0 0,0-1 0 0 0,0 0 0 0 0,0-2 0 0 0,1 0 0 0 0,0-1 0 0 0,0-1 0 0 0,20 0-106 0 0,5 3 82 0 0,0-3 1 0 0,0-1-1 0 0,1-2 0 0 0,-1-2 0 0 0,0-2 1 0 0,0-2-1 0 0,-1-2 0 0 0,0-2 1 0 0,-1-2-1 0 0,36-16-82 0 0,-75 27 12 0 0,0 0 0 0 0,0 0 0 0 0,0 0 0 0 0,-1-1 0 0 0,1 0 1 0 0,-1 1-1 0 0,1-1 0 0 0,-1-1 0 0 0,0 1 0 0 0,0 0 0 0 0,-1-1 0 0 0,1 1 0 0 0,-1-1 0 0 0,1 0 1 0 0,-1 0-1 0 0,0 0 0 0 0,-1 0 0 0 0,1 0 0 0 0,-1-1 0 0 0,0 1 0 0 0,0 0 0 0 0,0-1 0 0 0,0 1 1 0 0,-1 0-1 0 0,0-1 0 0 0,0 1 0 0 0,0-1 0 0 0,0 1 0 0 0,-1-1 0 0 0,0 1 0 0 0,1 0 0 0 0,-2-1 1 0 0,1 1-1 0 0,0 0 0 0 0,-1 0 0 0 0,0 0 0 0 0,0 0 0 0 0,0 0 0 0 0,-1 0 0 0 0,1 0 0 0 0,-1 1 1 0 0,0-1-1 0 0,0 1 0 0 0,0 0 0 0 0,0 0 0 0 0,-1 0 0 0 0,1 0 0 0 0,-4-1-12 0 0,6 2-35 0 0,0 0 1 0 0,0 0-1 0 0,0 0 0 0 0,0 0 0 0 0,-1 0 0 0 0,1 1 0 0 0,-1-1 1 0 0,1 0-1 0 0,-1 1 0 0 0,0-1 0 0 0,0 1 0 0 0,1 0 0 0 0,-1-1 0 0 0,0 1 1 0 0,0 0-1 0 0,0 0 0 0 0,-1 0 0 0 0,1 1 0 0 0,0-1 0 0 0,0 0 0 0 0,0 1 1 0 0,0-1-1 0 0,-1 1 0 0 0,1 0 0 0 0,0 0 0 0 0,-1 0 0 0 0,1 0 1 0 0,0 0-1 0 0,0 1 0 0 0,-1-1 0 0 0,1 0 0 0 0,0 1 0 0 0,0 0 0 0 0,0 0 1 0 0,0-1-1 0 0,0 1 0 0 0,0 0 0 0 0,0 1 0 0 0,0-1 0 0 0,0 0 0 0 0,0 1 1 0 0,0-1-1 0 0,1 1 0 0 0,-1-1 0 0 0,0 1 0 0 0,1 0 0 0 0,0-1 1 0 0,-1 1-1 0 0,1 0 0 0 0,0 0 0 0 0,0 0 0 0 0,0 0 0 0 0,0 0 0 0 0,0 0 1 0 0,1 1-1 0 0,-1-1 0 0 0,1 0 0 0 0,-1 0 0 0 0,1 1 0 0 0,0-1 1 0 0,0 0 34 0 0,-1 7 44 0 0,1-1 0 0 0,0 0 0 0 0,1 1 1 0 0,-1-1-1 0 0,2 0 0 0 0,-1 1 1 0 0,1-1-1 0 0,1 0 0 0 0,-1 0 1 0 0,1 0-1 0 0,1-1 0 0 0,-1 1 1 0 0,1-1-1 0 0,1 0 0 0 0,-1 0 1 0 0,1 0-1 0 0,1 0 0 0 0,-1-1 1 0 0,1 0-1 0 0,0 0 0 0 0,3 1-44 0 0,8 6 88 0 0,0-2-1 0 0,1 0 0 0 0,0-1 1 0 0,1-1-1 0 0,1-1 0 0 0,-1 0 0 0 0,1-1 1 0 0,0-2-1 0 0,1 0 0 0 0,-1-1 1 0 0,1-1-1 0 0,0-1 0 0 0,0 0 0 0 0,0-2 1 0 0,0-1-1 0 0,0 0 0 0 0,-1-2 1 0 0,1 0-1 0 0,17-5-87 0 0,-2-1 57 0 0,-2-1 0 0 0,0-2 0 0 0,0-1 1 0 0,-1-2-1 0 0,-1-1 0 0 0,0-2 0 0 0,-1 0 0 0 0,-1-3 0 0 0,-1 0 0 0 0,-1-2 1 0 0,5-6-58 0 0,-20 15-30 0 0,-1 0 0 0 0,0-1 0 0 0,0-1 0 0 0,-2 0 0 0 0,0-1 0 0 0,-1 1 0 0 0,0-2 0 0 0,-2 1 1 0 0,0-1-1 0 0,-1 0 0 0 0,-1-1 0 0 0,0 0 0 0 0,-2 1 0 0 0,0-1 0 0 0,-1 0 0 0 0,-1-1 0 0 0,0 1 1 0 0,-2 0-1 0 0,0 0 0 0 0,-4-16 30 0 0,-1-1-96 0 0,-1 0-1 0 0,-2 0 1 0 0,-2 1 0 0 0,-1 0 0 0 0,-2 1-1 0 0,-1 0 1 0 0,-1 1 0 0 0,-2 1-1 0 0,-2 1 1 0 0,-11-14 96 0 0,30 43-12 0 0,-3-4-73 0 0,0-1 0 0 0,0 1 1 0 0,-1 0-1 0 0,0 0 0 0 0,0 1 0 0 0,0 0 1 0 0,-1-1-1 0 0,0 2 0 0 0,0-1 0 0 0,0 1 1 0 0,0 0-1 0 0,-1 0 0 0 0,1 0 0 0 0,-1 1 1 0 0,0 0-1 0 0,-3 0 85 0 0,-12 69-725 0 0,21-55 776 0 0,-4 53 122 0 0,3 0-1 0 0,3 0 0 0 0,3 0 0 0 0,2-1 0 0 0,3 1 1 0 0,16 53-173 0 0,-17-85 52 0 0,1-1 1 0 0,1 0-1 0 0,2-1 1 0 0,2 0 0 0 0,0-1-1 0 0,2-1 1 0 0,1 0-1 0 0,1-1 1 0 0,1-1 0 0 0,2 0-1 0 0,0-2 1 0 0,2-1 0 0 0,0 0-1 0 0,12 6-52 0 0,-23-18 85 0 0,1 0 1 0 0,1-1-1 0 0,-1-1 0 0 0,2 0 1 0 0,-1-1-1 0 0,1-1 0 0 0,0 0 1 0 0,1-1-1 0 0,-1-1 0 0 0,1 0 0 0 0,0-1 1 0 0,1-1-1 0 0,-1 0 0 0 0,1-1 1 0 0,-1-1-1 0 0,1-1 0 0 0,-1 0 1 0 0,1-1-1 0 0,0-1 0 0 0,-1 0 1 0 0,0-1-1 0 0,0-1 0 0 0,0-1 0 0 0,0 0 1 0 0,0-1-1 0 0,-1-1 0 0 0,0 0 1 0 0,13-9-86 0 0,-12 1-68 0 0,0 0 1 0 0,-2-2 0 0 0,1 0 0 0 0,-2-1 0 0 0,0 0 0 0 0,-2-1-1 0 0,0 0 1 0 0,-1-1 0 0 0,0 0 0 0 0,-2 0 0 0 0,-1-1-1 0 0,0 0 1 0 0,-1-1 0 0 0,-2 0 0 0 0,0 1 0 0 0,-1-1 0 0 0,-1 0-1 0 0,-2-2 68 0 0,2-40-535 0 0,-3 0-1 0 0,-2 0 0 0 0,-4 1 1 0 0,-2-1-1 0 0,-13-41 536 0 0,17 80-31 0 0,-1-1 1 0 0,-1 1-1 0 0,-1 0 0 0 0,-1 1 0 0 0,-1 0 0 0 0,-1 0 1 0 0,-2 1-1 0 0,0 0 0 0 0,-1 1 0 0 0,-3-2 31 0 0,16 23-8 0 0,0-1-1 0 0,0 1 0 0 0,0-1 1 0 0,0 1-1 0 0,0 0 1 0 0,0-1-1 0 0,0 1 0 0 0,0 0 1 0 0,-1-1-1 0 0,1 1 1 0 0,0 0-1 0 0,-1 0 1 0 0,1 0-1 0 0,-1 1 0 0 0,1-1 1 0 0,-1 0-1 0 0,1 0 1 0 0,-1 1-1 0 0,0-1 1 0 0,1 1-1 0 0,-1-1 0 0 0,0 1 1 0 0,1 0-1 0 0,-1 0 1 0 0,0 0-1 0 0,0 0 1 0 0,1 0-1 0 0,-1 0 0 0 0,0 0 1 0 0,0 0-1 0 0,1 1 1 0 0,-1-1-1 0 0,0 1 1 0 0,1-1-1 0 0,-1 1 0 0 0,1 0 1 0 0,-1 0-1 0 0,1-1 1 0 0,-1 1-1 0 0,1 0 1 0 0,-1 0-1 0 0,1 0 0 0 0,0 1 1 0 0,0-1-1 0 0,-1 0 1 0 0,1 0-1 0 0,0 1 1 0 0,0-1-1 0 0,0 1 0 0 0,0-1 1 0 0,1 1-1 0 0,-1-1 1 0 0,0 1-1 0 0,1 0 1 0 0,-1-1-1 0 0,1 1 0 0 0,-1 0 1 0 0,1-1-1 0 0,0 1 1 0 0,0 0-1 0 0,-1-1 0 0 0,1 1 1 0 0,1 1 8 0 0,-10 53 288 0 0,3-1 0 0 0,2 1-1 0 0,3 0 1 0 0,2 1 0 0 0,3-1-288 0 0,-2-21 82 0 0,2 0 0 0 0,1-1 0 0 0,2 0 0 0 0,1 0-1 0 0,2-1 1 0 0,1 0 0 0 0,2 0 0 0 0,1-2 0 0 0,1 1 0 0 0,2-2 0 0 0,1 0 0 0 0,7 6-82 0 0,-14-20-4 0 0,0-1 0 0 0,2-1 0 0 0,0 0 0 0 0,0-1 0 0 0,1 0 0 0 0,1-1 1 0 0,0-1-1 0 0,1 0 0 0 0,0-1 0 0 0,0-1 0 0 0,1 0 0 0 0,1-2 0 0 0,-1 0 0 0 0,1 0 1 0 0,0-2-1 0 0,0 0 0 0 0,1-1 0 0 0,0-1 0 0 0,0-1 0 0 0,-1 0 0 0 0,1-2 0 0 0,0 0 0 0 0,3-1 4 0 0,-10-1-150 0 0,0 0 0 0 0,0-1 0 0 0,0-1-1 0 0,0 1 1 0 0,0-2 0 0 0,-1 0 0 0 0,0 0-1 0 0,0-1 1 0 0,0 0 0 0 0,-1-1-1 0 0,0 0 1 0 0,6-6 150 0 0,20-44 2416 0 0,-5 102-1374 0 0,-22-34-1015 0 0,2 0-1 0 0,-1 0 0 0 0,1-1 0 0 0,0-1 0 0 0,1 0 0 0 0,0 0 0 0 0,1-1 0 0 0,-1-1 0 0 0,2 0 0 0 0,-1-1 0 0 0,1 0 0 0 0,0-1 0 0 0,0-1 0 0 0,0 0 0 0 0,0-1 0 0 0,1 0 1 0 0,0-1-1 0 0,-1-1 0 0 0,1 0 0 0 0,0-1 0 0 0,0-1 0 0 0,-1 0 0 0 0,1-1 0 0 0,4-2-26 0 0,-14 5-56 0 0,-1-1 0 0 0,1 0-1 0 0,-1 1 1 0 0,1-2 0 0 0,-1 1 0 0 0,0-1 0 0 0,1 1-1 0 0,-1-1 1 0 0,1 0 0 0 0,-1-1 0 0 0,0 1 0 0 0,0-1-1 0 0,0 0 1 0 0,0 0 0 0 0,0 0 0 0 0,0 0 0 0 0,0-1-1 0 0,-1 0 1 0 0,1 1 0 0 0,-1-1 0 0 0,0-1 0 0 0,0 1 0 0 0,0 0-1 0 0,0-1 1 0 0,0 0 0 0 0,-1 1 0 0 0,0-1 0 0 0,1 0-1 0 0,-2 0 1 0 0,1 0 0 0 0,0-1 0 0 0,-1 1 0 0 0,0 0-1 0 0,0 0 1 0 0,0-1 0 0 0,0 1 0 0 0,-1-1 0 0 0,0 1-1 0 0,0-1 1 0 0,0 1 0 0 0,0-1 0 0 0,-1 1 0 0 0,1-1 0 0 0,-1 1-1 0 0,0 0 1 0 0,-1-1 0 0 0,1 1 0 0 0,-1 0 0 0 0,0 0-1 0 0,0 0 1 0 0,0 0 0 0 0,-1 0 56 0 0,-8-7 2 0 0,0 1 1 0 0,-1 0-1 0 0,0 1 0 0 0,0 0 1 0 0,-1 1-1 0 0,0 1 0 0 0,-1 0 1 0 0,0 0-1 0 0,0 2 0 0 0,0 0 0 0 0,-1 0 1 0 0,1 1-1 0 0,-1 1 0 0 0,0 1 1 0 0,0 0-1 0 0,0 1 0 0 0,-1 0 1 0 0,1 1-1 0 0,-8 2-2 0 0,21-3 25 0 0,0 1 1 0 0,-1 0-1 0 0,1 1 1 0 0,0-1-1 0 0,0 0 1 0 0,-1 1-1 0 0,1-1 1 0 0,0 1-1 0 0,0-1 0 0 0,0 1 1 0 0,0 0-1 0 0,0 0 1 0 0,0 0-1 0 0,0 0 1 0 0,0 1-1 0 0,0-1 1 0 0,0 0-1 0 0,1 1 0 0 0,-1-1 1 0 0,1 1-1 0 0,-1 0 1 0 0,1 0-1 0 0,-1-1 1 0 0,1 1-1 0 0,0 0 1 0 0,0 0-1 0 0,0 0 0 0 0,0 0 1 0 0,0 0-1 0 0,0 0 1 0 0,1 1-1 0 0,-1-1 1 0 0,1 0-1 0 0,0 0 0 0 0,-1 0 1 0 0,1 1-1 0 0,0-1 1 0 0,0 0-1 0 0,0 0 1 0 0,1 1-1 0 0,-1-1 1 0 0,0 0-1 0 0,1 0 0 0 0,0 2-25 0 0,51 88 1614 0 0,-12-60-1540 0 0,2-3 0 0 0,0-1 1 0 0,2-2-1 0 0,0-1 0 0 0,2-3 0 0 0,1-2 1 0 0,0-2-1 0 0,2-2 0 0 0,2-1-74 0 0,83 32-2097 0 0,-58-17-1894 0 0,-46-18-125 0 0,4 1-6313 0 0</inkml:trace>
  <inkml:trace contextRef="#ctx0" brushRef="#br1" timeOffset="46135.613">16007 3123 15355 0 0,'0'0'1314'0'0,"0"0"-12"0"0,0 0-249 0 0,0 0-325 0 0,0 0-234 0 0,0 0-186 0 0,0 0-160 0 0,0 0-143 0 0,0 0-152 0 0,0 0-165 0 0,0 0-128 0 0,0 0 48 0 0,0 0 156 0 0,-1 3 189 0 0,-13 178 463 0 0,16-121-353 0 0,-4 15-96 0 0,5 1 0 0 0,2-1-1 0 0,4 0 1 0 0,5 11 33 0 0,-15-86 35 0 0,1 0 1 0 0,-1 0-1 0 0,1 0 1 0 0,-1 0-1 0 0,1 0 0 0 0,-1 0 1 0 0,1 0-1 0 0,-1 0 1 0 0,0 0-1 0 0,1 0 1 0 0,-1 0-1 0 0,1 0 0 0 0,-1 0 1 0 0,1 1-1 0 0,-1-1 1 0 0,1 0-1 0 0,-1 0 1 0 0,1 1-1 0 0,0-1 0 0 0,-1 0 1 0 0,1 0-1 0 0,-1 1 1 0 0,1-1-1 0 0,0 1 1 0 0,-1-1-1 0 0,1 0 1 0 0,0 1-1 0 0,-1-1 0 0 0,1 1 1 0 0,0-1-1 0 0,-1 1 1 0 0,1-1-1 0 0,0 1 1 0 0,0-1-1 0 0,0 1 0 0 0,0-1 1 0 0,-1 1-1 0 0,1-1 1 0 0,0 1-1 0 0,0-1 1 0 0,0 1-1 0 0,0-1 0 0 0,0 1 1 0 0,0-1-1 0 0,0 1 1 0 0,0-1-1 0 0,1 1 1 0 0,-1-1-1 0 0,0 1 0 0 0,0-1 1 0 0,0 1-36 0 0,-20-12-504 0 0,-14 0 368 0 0,-1 0-1 0 0,0 3 1 0 0,-1 1 0 0 0,1 2-1 0 0,-1 1 1 0 0,-1 1 0 0 0,1 3 0 0 0,0 0-1 0 0,0 3 1 0 0,0 1 0 0 0,-10 3 136 0 0,-71 39-141 0 0,115-44 136 0 0,-1 0 0 0 0,1 0 0 0 0,-1 0 1 0 0,1 0-1 0 0,0 1 0 0 0,0-1 0 0 0,0 0 0 0 0,0 1 1 0 0,0 0-1 0 0,1-1 0 0 0,-1 1 0 0 0,1 0 1 0 0,0 0-1 0 0,0 0 0 0 0,0 0 0 0 0,0 0 0 0 0,0 0 1 0 0,1 0-1 0 0,-1 0 0 0 0,1 0 0 0 0,0 0 0 0 0,0 1 1 0 0,0-1-1 0 0,0 0 0 0 0,1 0 0 0 0,-1 0 1 0 0,1 0-1 0 0,0 0 0 0 0,-1 0 0 0 0,2 0 0 0 0,-1 0 1 0 0,0 0-1 0 0,0 0 0 0 0,1-1 0 0 0,0 1 1 0 0,-1 0-1 0 0,1-1 0 0 0,2 2 5 0 0,11 10 73 0 0,2 0 1 0 0,-1-1-1 0 0,2-1 0 0 0,0-1 0 0 0,0-1 0 0 0,1 0 1 0 0,0-1-1 0 0,1-1 0 0 0,-1-1 0 0 0,2-1 1 0 0,-1-1-1 0 0,1 0 0 0 0,0-2 0 0 0,-1 0 0 0 0,2-1 1 0 0,-1-1-1 0 0,0-2 0 0 0,0 0 0 0 0,0-1 1 0 0,0 0-1 0 0,16-6-73 0 0,8 2 160 0 0,0-3 0 0 0,-1-1 0 0 0,0-2 0 0 0,0-2 0 0 0,-1-2 0 0 0,-1-2 0 0 0,8-6-160 0 0,-28 28 24 0 0,-12 23 5 0 0,-6-21-36 0 0,1-1-1 0 0,0 0 1 0 0,0 0-1 0 0,1 0 0 0 0,-1 0 1 0 0,1-1-1 0 0,0 0 1 0 0,0 0-1 0 0,1 0 1 0 0,-1-1-1 0 0,1 0 1 0 0,-1-1-1 0 0,1 1 0 0 0,0-1 1 0 0,0 0-1 0 0,0-1 1 0 0,1 0-1 0 0,-1 0 1 0 0,0 0-1 0 0,4-1 8 0 0,43 2-2469 0 0,-6-3-3338 0 0,-39 1 4195 0 0,9-1-8652 0 0</inkml:trace>
  <inkml:trace contextRef="#ctx0" brushRef="#br1" timeOffset="46367.532">16273 3461 24693 0 0,'0'0'424'0'0,"0"0"-480"0"0,0 0-256 0 0,0 0-584 0 0,0 0-304 0 0,0 0 56 0 0,0 0 55 0 0,0 0 33 0 0,0 0-928 0 0,0 0-1537 0 0,0 0-216 0 0,0 0-6385 0 0</inkml:trace>
  <inkml:trace contextRef="#ctx0" brushRef="#br1" timeOffset="46622.094">16775 3681 21189 0 0,'0'0'-126'0'0,"0"0"-90"0"0,0 0-151 0 0,0 0 78 0 0,0 0 277 0 0,26 4 53 0 0,185 31-190 0 0,-169-27 26 0 0,146 53-241 0 0,-185-59 368 0 0,-1 0 0 0 0,1 0 0 0 0,-1 0 0 0 0,0 0 0 0 0,0 1 0 0 0,1-1 0 0 0,-2 1 0 0 0,1-1 0 0 0,0 1 0 0 0,0 0 0 0 0,-1 0 0 0 0,0 0 0 0 0,1-1 0 0 0,-1 1 0 0 0,0 0 0 0 0,-1 1 0 0 0,1-1 0 0 0,0 0 0 0 0,-1 0 0 0 0,0 0 0 0 0,0 0 0 0 0,0 0 0 0 0,0 1 0 0 0,0-1 0 0 0,0 0 0 0 0,-1 0 0 0 0,0 0 0 0 0,0 0 0 0 0,0 0 0 0 0,0 0 0 0 0,0 0 0 0 0,0 0 0 0 0,-1 0 0 0 0,1 0 0 0 0,-1-1 0 0 0,0 1 0 0 0,0-1 0 0 0,0 1 0 0 0,-2 1-4 0 0,-94 90 619 0 0,84-83-544 0 0,0-1 1 0 0,-1-1-1 0 0,-1 0 0 0 0,1-1 1 0 0,-2 0-1 0 0,1-1 0 0 0,-1-1 1 0 0,0-1-1 0 0,0 0 1 0 0,0-2-1 0 0,-1 1 0 0 0,-7-1-75 0 0,3-42-2881 0 0,26 5-4924 0 0,-1 22-2084 0 0</inkml:trace>
  <inkml:trace contextRef="#ctx0" brushRef="#br1" timeOffset="46870.666">17552 3144 16355 0 0,'0'0'4722'0'0,"0"0"-3997"0"0,0 0-1306 0 0,0 0-421 0 0,0 0-77 0 0,0 0 242 0 0,0 0 372 0 0,0 0 436 0 0,0 0 148 0 0,0 0 36 0 0,0 0 38 0 0,0 0 39 0 0,4 32 12 0 0,30 217 464 0 0,-7 216-1103 0 0,-18-434 734 0 0,-3-13-2440 0 0,-4-6-4625 0 0,-2-13-2843 0 0</inkml:trace>
  <inkml:trace contextRef="#ctx0" brushRef="#br1" timeOffset="47142.971">17349 3511 23245 0 0,'0'0'24'0'0,"0"0"16"0"0,0 0-136 0 0,0 0-80 0 0,0 0 184 0 0,162-20 40 0 0,-109 15-24 0 0,3 1-24 0 0,2-1-48 0 0,-4 2-80 0 0,-3 0-168 0 0,-1 0-184 0 0,-8 2-248 0 0,-4-2-329 0 0,-1 3-591 0 0,-7 0-1065 0 0,-5 0-1127 0 0,-12 0-7211 0 0</inkml:trace>
  <inkml:trace contextRef="#ctx0" brushRef="#br1" timeOffset="48005.99">17925 3880 16596 0 0,'0'0'578'0'0,"0"0"-506"0"0,0 0-98 0 0,0 0 224 0 0,0 0 228 0 0,0 0 165 0 0,0 0 147 0 0,0 0 47 0 0,0 0 15 0 0,0 0-116 0 0,0 0-177 0 0,0 0-111 0 0,28 5-79 0 0,86 16-82 0 0,-110-20-219 0 0,0 0 1 0 0,0-1-1 0 0,0 1 1 0 0,0-1-1 0 0,1 0 1 0 0,-1 0-1 0 0,0 0 0 0 0,0-1 1 0 0,0 1-1 0 0,0-1 1 0 0,0 0-1 0 0,0 0 1 0 0,0 0-1 0 0,0-1 0 0 0,0 1 1 0 0,0-1-1 0 0,-1 0 1 0 0,1 0-1 0 0,-1-1 1 0 0,1 1-1 0 0,2-3-16 0 0,9-6 22 0 0,-10 9-105 0 0,0 0 1 0 0,0 0 0 0 0,0 0 0 0 0,0-1-1 0 0,0 1 1 0 0,-1-1 0 0 0,1-1-1 0 0,-1 1 1 0 0,0 0 0 0 0,0-1 0 0 0,0 0-1 0 0,-1 0 1 0 0,1 0 0 0 0,-1-1 0 0 0,0 1-1 0 0,0-1 1 0 0,-1 1 0 0 0,1-1-1 0 0,-1 0 1 0 0,0 0 0 0 0,0 0 0 0 0,0 0-1 0 0,-1-1 1 0 0,0 1 0 0 0,0 0 0 0 0,0-1-1 0 0,-1 1 1 0 0,0 0 0 0 0,0-1 0 0 0,0 1-1 0 0,-1 0 1 0 0,0-1 0 0 0,0 1-1 0 0,0 0 1 0 0,0-1 0 0 0,-1 1 0 0 0,0 0-1 0 0,0 0 1 0 0,0 0 0 0 0,-1 1 0 0 0,0-1-1 0 0,-2-4 83 0 0,-4 2-60 0 0,0 1 0 0 0,0 0-1 0 0,-1 0 1 0 0,0 1 0 0 0,0 0-1 0 0,0 1 1 0 0,0 0 0 0 0,-1 0 0 0 0,1 1-1 0 0,-1 1 1 0 0,0 0 0 0 0,0 0-1 0 0,0 1 1 0 0,0 0 0 0 0,0 1-1 0 0,0 0 1 0 0,0 1 0 0 0,0 1 0 0 0,0-1-1 0 0,0 2 1 0 0,0-1 0 0 0,0 2-1 0 0,1-1 1 0 0,0 1 0 0 0,-1 1-1 0 0,2 0 1 0 0,-1 0 0 0 0,0 1 0 0 0,1 0-1 0 0,0 1 1 0 0,1 0 0 0 0,0 0-1 0 0,0 1 1 0 0,0 0 0 0 0,1 0-1 0 0,0 1 1 0 0,0 1 60 0 0,4-6 19 0 0,1 1 1 0 0,0-1-1 0 0,0 0 1 0 0,0 1-1 0 0,0-1 0 0 0,1 1 1 0 0,0 0-1 0 0,0 0 1 0 0,0-1-1 0 0,1 1 0 0 0,-1 0 1 0 0,1 0-1 0 0,0 0 1 0 0,1-1-1 0 0,-1 1 0 0 0,1 0 1 0 0,0 0-1 0 0,0 0 1 0 0,0-1-1 0 0,1 1 0 0 0,0-1 1 0 0,0 1-1 0 0,0-1 0 0 0,0 0 1 0 0,1 0-1 0 0,-1 0 1 0 0,1 0-1 0 0,0 0 0 0 0,0 0 1 0 0,1-1-1 0 0,-1 1 1 0 0,1-1-1 0 0,2 1-19 0 0,4 3 41 0 0,0-1 1 0 0,0 0-1 0 0,1 0 0 0 0,0-1 1 0 0,0-1-1 0 0,0 0 1 0 0,1 0-1 0 0,0-1 0 0 0,-1-1 1 0 0,1 0-1 0 0,0-1 0 0 0,0 0 1 0 0,1 0-42 0 0,4 0-80 0 0,-1-1 1 0 0,0 0-1 0 0,1-1 1 0 0,-1-1 0 0 0,1 0-1 0 0,-1-1 1 0 0,0-1-1 0 0,0 0 1 0 0,-1-2-1 0 0,1 0 1 0 0,-1 0-1 0 0,0-1 1 0 0,-1-1 0 0 0,0-1-1 0 0,0 0 1 0 0,2-2 79 0 0,2-35 3328 0 0,-18 46-3206 0 0,0 0-140 0 0,0 0-143 0 0,0 0-139 0 0,7 38-13 0 0,-4-34 397 0 0,-1 0 0 0 0,1-1 0 0 0,0 1 1 0 0,0 0-1 0 0,0-1 0 0 0,1 0 1 0 0,-1 0-1 0 0,1 0 0 0 0,0 0 0 0 0,0-1 1 0 0,0 1-1 0 0,0-1 0 0 0,0 0 1 0 0,0 0-1 0 0,0 0 0 0 0,1-1 0 0 0,-1 1 1 0 0,1-1-1 0 0,-1 0 0 0 0,1-1 0 0 0,0 1 1 0 0,-1-1-1 0 0,1 0 0 0 0,0 0 1 0 0,-1 0-1 0 0,1-1 0 0 0,-1 1 0 0 0,1-1 1 0 0,-1 0-1 0 0,1-1 0 0 0,-1 1 1 0 0,1-1-1 0 0,-1 0 0 0 0,0 0 0 0 0,0 0 1 0 0,0-1-1 0 0,0 1 0 0 0,0-1 1 0 0,-1 0-1 0 0,1 0 0 0 0,0-1-84 0 0,7-5-69 0 0,-1 0-1 0 0,0 0 1 0 0,-1-1 0 0 0,0-1-1 0 0,0 0 1 0 0,-1 0 0 0 0,-1 0-1 0 0,0-1 1 0 0,0 0 0 0 0,-1 0-1 0 0,-1-1 1 0 0,0 1 0 0 0,-1-1-1 0 0,0-1 1 0 0,-1 1-1 0 0,0-2 70 0 0,-1 22-1506 0 0,4 11 1320 0 0,1 0 399 0 0,-6-9-152 0 0,0 0-1 0 0,1 0 0 0 0,0 0 0 0 0,1 0 0 0 0,0 0 0 0 0,0 0 0 0 0,1-1 0 0 0,0 0 0 0 0,1 1 0 0 0,0-1 0 0 0,0-1 0 0 0,0 1 0 0 0,1-1 0 0 0,0 0 0 0 0,1 0 0 0 0,0-1 0 0 0,0 0 0 0 0,0 0 0 0 0,0 0 1 0 0,1-1-1 0 0,0 0 0 0 0,0-1 0 0 0,1 0 0 0 0,-1 0 0 0 0,1-1 0 0 0,0 0 0 0 0,0 0 0 0 0,0-1 0 0 0,0 0 0 0 0,0-1 0 0 0,0 0 0 0 0,1 0 0 0 0,3-1-60 0 0,-5-4-231 0 0,1-1 1 0 0,-2 1-1 0 0,1-1 0 0 0,-1-1 0 0 0,1 1 1 0 0,-1-1-1 0 0,-1-1 0 0 0,1 1 0 0 0,-1-1 1 0 0,-1 0-1 0 0,1 0 0 0 0,-1-1 0 0 0,0 0 1 0 0,-1 0-1 0 0,0 0 0 0 0,0 0 0 0 0,-1-1 0 0 0,0 1 1 0 0,0-1-1 0 0,-1 0 0 0 0,0 0 0 0 0,0 0 1 0 0,-1 0-1 0 0,-1 0 0 0 0,1 0 0 0 0,-2-3 231 0 0,2 7 40 0 0,-1 0-1 0 0,0 0 0 0 0,-1 0 1 0 0,1 0-1 0 0,-1 0 1 0 0,0 0-1 0 0,0 1 0 0 0,0-1 1 0 0,-1 0-1 0 0,0 1 0 0 0,0-1 1 0 0,0 1-1 0 0,0-1 1 0 0,-1 1-1 0 0,0 0 0 0 0,0 0 1 0 0,0 0-1 0 0,0 0 0 0 0,0 1 1 0 0,-1-1-1 0 0,-3-2-39 0 0,3 50 926 0 0,4-34-809 0 0,-1 1 1 0 0,2-1-1 0 0,-1 1 1 0 0,1-1-1 0 0,1 0 1 0 0,0 1-1 0 0,0-1 1 0 0,1 0-1 0 0,1 0 1 0 0,-1-1-1 0 0,2 1 1 0 0,-1-1-1 0 0,1 0 1 0 0,1 0-1 0 0,-1 0 1 0 0,1-1-1 0 0,1 1 1 0 0,0-2 0 0 0,0 1-1 0 0,1-1 1 0 0,-1 0-1 0 0,2 0 1 0 0,-1-1-1 0 0,1 0 1 0 0,6 3-118 0 0,-10-7-25 0 0,-1 0 1 0 0,1 0 0 0 0,0-1-1 0 0,0 0 1 0 0,0 1 0 0 0,0-2-1 0 0,0 1 1 0 0,0 0-1 0 0,0-1 1 0 0,0 0 0 0 0,0 0-1 0 0,0-1 1 0 0,0 1 0 0 0,0-1-1 0 0,0 0 1 0 0,-1-1 0 0 0,1 1-1 0 0,0-1 1 0 0,0 0 0 0 0,-1 0-1 0 0,1 0 1 0 0,-1-1 0 0 0,0 1-1 0 0,0-1 1 0 0,0 0 0 0 0,0 0-1 0 0,0-1 1 0 0,0 1 0 0 0,-1-1-1 0 0,0 0 1 0 0,0 0-1 0 0,0 0 1 0 0,0 0 0 0 0,0 0-1 0 0,0-3 25 0 0,26 53-1793 0 0,28-10 164 0 0,-35-32-1876 0 0,0-2-3344 0 0,-16-2-203 0 0</inkml:trace>
  <inkml:trace contextRef="#ctx0" brushRef="#br1" timeOffset="48478.33">19157 3521 20556 0 0,'0'0'443'0'0,"0"0"-108"0"0,0 0-262 0 0,0 0-169 0 0,0 0-2 0 0,0 0 71 0 0,0 0 38 0 0,0 0-3 0 0,0 0-36 0 0,0 0-28 0 0,0 0-13 0 0,28 1 33 0 0,190 11 138 0 0,33 10-2759 0 0,-250-20 2638 0 0,0 1 0 0 0,0-1 0 0 0,0 0-1 0 0,0 0 1 0 0,0 1 0 0 0,-1-1 0 0 0,1 0 0 0 0,-1 1-1 0 0,1-1 1 0 0,-1 0 0 0 0,0 1 0 0 0,0-1-1 0 0,0 1 1 0 0,0-1 0 0 0,0 0 0 0 0,-1 1 0 0 0,1-1-1 0 0,-1 0 1 0 0,0 1 0 0 0,0-1 0 0 0,1 0 0 0 0,-1 0-1 0 0,-1 1 1 0 0,1-1 0 0 0,0 0 0 0 0,0 0-1 0 0,-1 0 1 0 0,1-1 0 0 0,-1 1 0 0 0,0 0 0 0 0,1 0-1 0 0,-1-1 1 0 0,0 1 0 0 0,0-1 0 0 0,0 0-1 0 0,0 0 1 0 0,0 1 0 0 0,-1-1 0 0 0,1 0 0 0 0,0-1-1 0 0,0 1 1 0 0,-1 0 0 0 0,1-1 19 0 0,-3 5-63 0 0,-347 241 145 0 0,349-245-85 0 0,1 0 0 0 0,-1 0-1 0 0,1 1 1 0 0,0-1 0 0 0,0 1-1 0 0,0-1 1 0 0,0 1 0 0 0,0 0-1 0 0,0 0 1 0 0,0 0 0 0 0,0 0-1 0 0,1 0 1 0 0,-1 0-1 0 0,1 0 1 0 0,0 1 0 0 0,-1-1-1 0 0,1 0 1 0 0,0 1 0 0 0,0-1-1 0 0,1 1 1 0 0,-1 0 0 0 0,0-1-1 0 0,1 1 1 0 0,0-1 0 0 0,-1 1-1 0 0,1 0 1 0 0,0-1-1 0 0,1 1 1 0 0,-1 0 0 0 0,0-1-1 0 0,1 1 1 0 0,-1-1 0 0 0,1 1-1 0 0,0-1 1 0 0,0 1 0 0 0,0-1-1 0 0,0 1 1 0 0,0-1 0 0 0,0 0-1 0 0,1 1 1 0 0,-1-1-1 0 0,1 0 1 0 0,0 0 0 0 0,0 0-1 0 0,-1 0 1 0 0,1-1 0 0 0,0 1-1 0 0,1 0 1 0 0,-1-1 0 0 0,0 1-1 0 0,0-1 1 0 0,1 0 0 0 0,-1 0-1 0 0,1 0 1 0 0,-1 0-1 0 0,1 0 1 0 0,-1-1 0 0 0,1 1 3 0 0,22 5 86 0 0,-1-1 0 0 0,1-1 0 0 0,0-1 0 0 0,1-2 0 0 0,-1 0 0 0 0,0-2 0 0 0,1 0 0 0 0,-1-2 0 0 0,0-1 1 0 0,0-1-1 0 0,16-5-86 0 0,-18 5-447 0 0,124-31-173 0 0,-99 21-3002 0 0,-3-3-4055 0 0,-38 14 1636 0 0</inkml:trace>
  <inkml:trace contextRef="#ctx0" brushRef="#br1" timeOffset="48965.939">19518 3809 18916 0 0,'0'0'-343'0'0,"0"0"-329"0"0,0 0 208 0 0,0 0 492 0 0,0 0 187 0 0,0 0-6 0 0,27 12-55 0 0,133 61 0 0 0,-145-69 21 0 0,0 0-1 0 0,0 0 1 0 0,0-2-1 0 0,1 0 1 0 0,-1 0-1 0 0,1-2 1 0 0,-1 0-1 0 0,1 0 0 0 0,0-2 1 0 0,-1 0-1 0 0,6-2-174 0 0,-4 1-224 0 0,0-2-1 0 0,0 0 0 0 0,-1-1 0 0 0,0-1 0 0 0,-1 0 0 0 0,1-1 0 0 0,-1-1 1 0 0,-1 0-1 0 0,0-1 0 0 0,2-3 225 0 0,-13 11-54 0 0,1-1 0 0 0,-1 0-1 0 0,-1-1 1 0 0,1 1 0 0 0,0 0 0 0 0,-1-1 0 0 0,0 0 0 0 0,0 1 0 0 0,0-1-1 0 0,0 0 1 0 0,0 0 0 0 0,-1 0 0 0 0,0 0 0 0 0,0 0 0 0 0,0 0 0 0 0,0-1-1 0 0,-1 1 1 0 0,1 0 0 0 0,-1-1 0 0 0,0 1 0 0 0,0 0 0 0 0,-1 0-1 0 0,0-1 1 0 0,1 1 0 0 0,-1 0 0 0 0,-1 0 0 0 0,1 0 0 0 0,0 0 0 0 0,-1 0-1 0 0,0 0 1 0 0,0 0 0 0 0,0 1 0 0 0,-1-1 0 0 0,1 1 0 0 0,-1-1 0 0 0,1 1-1 0 0,-1 0 1 0 0,0 0 0 0 0,-1 0 0 0 0,1 0 0 0 0,0 1 0 0 0,-1-1 0 0 0,0 1-1 0 0,1 0 1 0 0,-1 0 0 0 0,0 0 0 0 0,0 1 0 0 0,0-1 0 0 0,0 1 0 0 0,0 0-1 0 0,-1 0 1 0 0,1 1 0 0 0,0-1 0 0 0,0 1 0 0 0,-5 0 54 0 0,-11-3 103 0 0,0 1 1 0 0,0 0-1 0 0,0 2 1 0 0,0 1-1 0 0,0 0 1 0 0,0 2-1 0 0,0 0 1 0 0,0 1-1 0 0,0 1 0 0 0,-15 6-103 0 0,28-9 78 0 0,1 0 0 0 0,-1 1 0 0 0,1 0-1 0 0,0 0 1 0 0,0 0 0 0 0,0 1-1 0 0,0 0 1 0 0,1 0 0 0 0,-1 0-1 0 0,1 1 1 0 0,0-1 0 0 0,1 1-1 0 0,-1 1 1 0 0,1-1 0 0 0,0 1-1 0 0,0-1 1 0 0,0 1 0 0 0,1 0-1 0 0,0 0 1 0 0,0 1 0 0 0,1-1-1 0 0,0 1 1 0 0,0-1 0 0 0,0 1 0 0 0,1 0-1 0 0,0 0 1 0 0,0-1 0 0 0,1 1-1 0 0,0 0 1 0 0,0 0 0 0 0,0 0-1 0 0,1 0 1 0 0,0 0-78 0 0,4 0 77 0 0,-1 0 1 0 0,1 0-1 0 0,0 0 1 0 0,1-1-1 0 0,0 1 0 0 0,0-1 1 0 0,0-1-1 0 0,1 1 1 0 0,-1-1-1 0 0,1 0 0 0 0,0-1 1 0 0,1 1-1 0 0,-1-2 1 0 0,1 1-1 0 0,0-1 0 0 0,0 0 1 0 0,0 0-1 0 0,0-1 1 0 0,1-1-1 0 0,-1 1 0 0 0,1-1 1 0 0,-1 0-1 0 0,1-1 1 0 0,-1 0-1 0 0,1-1 0 0 0,-1 1 1 0 0,2-2-78 0 0,15 2 97 0 0,-1-1 0 0 0,1-2 0 0 0,0 0 0 0 0,-1-2 0 0 0,0-1 0 0 0,0-1 0 0 0,-1 0 0 0 0,1-2 1 0 0,-2-1-1 0 0,18-10-97 0 0,9 54 2404 0 0,71 16-2682 0 0,-79-38-2547 0 0,1 0-4054 0 0,-35-11 5411 0 0,6 3-9011 0 0</inkml:trace>
  <inkml:trace contextRef="#ctx0" brushRef="#br1" timeOffset="50621.619">21763 3059 15371 0 0,'0'0'-330'0'0,"0"0"-312"0"0,0 0-295 0 0,0 0-232 0 0,0 0 76 0 0,0 0 90 0 0,0 0-29 0 0,0 0 157 0 0,0 0 248 0 0,0 0 323 0 0,0 0 352 0 0,0 0 152 0 0,0 0 12 0 0,-1 10 8 0 0,1 174 3251 0 0,8-152-3395 0 0,-2 1-1 0 0,-1 0 1 0 0,-1 0-1 0 0,-2 1 0 0 0,-2-1 1 0 0,0 1-1 0 0,-3-1 0 0 0,0 0 1 0 0,-3 0-1 0 0,-6 24-75 0 0,-27 91 552 0 0,39-148 171 0 0,0 0 326 0 0,0 0 81 0 0,1-33 405 0 0,1 26-1708 0 0,-2-1 1 0 0,1 1-1 0 0,-1-1 1 0 0,0 1-1 0 0,0-1 1 0 0,-1 1-1 0 0,0-1 1 0 0,0 1-1 0 0,-1 0 1 0 0,0-1-1 0 0,0 1 1 0 0,0 0-1 0 0,-1 0 1 0 0,-1 0-1 0 0,1 1 1 0 0,-1-1-1 0 0,0 1 1 0 0,0-1-1 0 0,-1 2 1 0 0,0-1-1 0 0,0 0 1 0 0,0 1-1 0 0,-1 0 0 0 0,0 0 1 0 0,0 0-1 0 0,0 1 1 0 0,0 0-1 0 0,-1 0 1 0 0,1 1-1 0 0,-1 0 1 0 0,0 0-1 0 0,0 0 1 0 0,-1 1 172 0 0,-9-3 42 0 0,0 0 1 0 0,-1 2-1 0 0,1 0 1 0 0,-1 1-1 0 0,0 1 1 0 0,0 0-1 0 0,0 2 1 0 0,1 0-1 0 0,-1 0 0 0 0,0 2 1 0 0,1 0-1 0 0,-1 2 1 0 0,1-1-1 0 0,0 2 1 0 0,1 0-1 0 0,-1 2 1 0 0,1-1-1 0 0,1 2 1 0 0,-4 2-43 0 0,16-9 32 0 0,0-1-1 0 0,-1 1 1 0 0,1 1 0 0 0,0-1 0 0 0,1 0 0 0 0,-1 1 0 0 0,0-1 0 0 0,1 1 0 0 0,-1 0 0 0 0,1 0 0 0 0,0 0 0 0 0,0 0 0 0 0,0 0 0 0 0,0 0 0 0 0,1 0-1 0 0,-1 1 1 0 0,1-1 0 0 0,0 1 0 0 0,0-1 0 0 0,0 1 0 0 0,0-1 0 0 0,1 1 0 0 0,-1 0 0 0 0,1-1 0 0 0,0 1 0 0 0,0 0 0 0 0,1-1 0 0 0,-1 1-1 0 0,1 0 1 0 0,-1-1 0 0 0,1 1 0 0 0,0-1 0 0 0,1 1 0 0 0,-1-1 0 0 0,1 1 0 0 0,-1-1 0 0 0,1 0 0 0 0,0 0-32 0 0,4 6 183 0 0,1 0 0 0 0,0-1 0 0 0,0 0 0 0 0,1 0 0 0 0,0-1 0 0 0,0 0 0 0 0,1 0 0 0 0,0-1 0 0 0,0 0 1 0 0,0 0-1 0 0,1-1 0 0 0,4 1-183 0 0,24 6 85 0 0,-1-2 0 0 0,2-2 1 0 0,-1-1-1 0 0,1-2 0 0 0,0-2 1 0 0,1-1-1 0 0,-1-2 1 0 0,0-2-1 0 0,0-1 0 0 0,0-2 1 0 0,-1-2-1 0 0,1-2 0 0 0,-1-1 1 0 0,-1-2-1 0 0,0-1 0 0 0,-1-2 1 0 0,13-9-86 0 0,72-63 588 0 0,-118 84-613 0 0,-1 0 1 0 0,0 0-1 0 0,0 0 0 0 0,0 0 1 0 0,0 0-1 0 0,0-1 1 0 0,-1 1-1 0 0,1-1 1 0 0,-1 1-1 0 0,0-1 0 0 0,0 1 1 0 0,0-1-1 0 0,0 0 1 0 0,-1 0-1 0 0,0 1 0 0 0,0-1 1 0 0,0 0-1 0 0,0 0 1 0 0,0 1-1 0 0,-1-1 1 0 0,1 0-1 0 0,-1 1 0 0 0,0-1 1 0 0,0 0-1 0 0,-1 1 1 0 0,1-1-1 0 0,-1 1 0 0 0,0 0 1 0 0,1 0-1 0 0,-1-1 1 0 0,-1 1-1 0 0,1 0 1 0 0,0 0-1 0 0,-1 1 0 0 0,0-1 1 0 0,1 1-1 0 0,-4-2 25 0 0,1-2-56 0 0,0 1-1 0 0,-1 1 0 0 0,0-1 0 0 0,0 1 1 0 0,0 0-1 0 0,0 1 0 0 0,-1-1 1 0 0,0 1-1 0 0,0 1 0 0 0,1-1 0 0 0,-2 1 1 0 0,1 0-1 0 0,0 1 0 0 0,0-1 1 0 0,0 2-1 0 0,-1-1 0 0 0,1 1 0 0 0,0 0 1 0 0,-1 0-1 0 0,1 1 0 0 0,-4 1 57 0 0,7 2 23 0 0,1 1-1 0 0,0-1 0 0 0,0 1 0 0 0,1 0 0 0 0,-1 0 1 0 0,1 0-1 0 0,0 1 0 0 0,1-1 0 0 0,-1 0 0 0 0,1 1 1 0 0,0-1-1 0 0,1 1 0 0 0,-1-1 0 0 0,1 1 1 0 0,0-1-1 0 0,0 1 0 0 0,1 0 0 0 0,-1-1 0 0 0,1 1 1 0 0,0-1-1 0 0,1 0 0 0 0,0 1 0 0 0,0-1 0 0 0,0 0 1 0 0,0 0-1 0 0,3 4-22 0 0,7 10 139 0 0,2 0 0 0 0,0 0 1 0 0,1-2-1 0 0,1 0 0 0 0,0 0 1 0 0,2-2-1 0 0,0 0 0 0 0,0-1 0 0 0,1 0 1 0 0,1-2-1 0 0,0 0 0 0 0,1-2 0 0 0,0 0 1 0 0,1-1-1 0 0,0-1 0 0 0,0-2 1 0 0,1 0-1 0 0,-1-1 0 0 0,1-1 0 0 0,0-1 1 0 0,1-1-1 0 0,-1-1 0 0 0,0-1 1 0 0,0-1-1 0 0,20-4-139 0 0,-21 3-50 0 0,0-1-1 0 0,0-1 1 0 0,-1-1 0 0 0,0-1 0 0 0,0-1 0 0 0,-1 0-1 0 0,1-2 1 0 0,-2 0 0 0 0,1-2 0 0 0,-1 0-1 0 0,-1-1 1 0 0,0 0 0 0 0,-1-2 0 0 0,0 0-1 0 0,-1-1 1 0 0,3-4 50 0 0,-8 6-490 0 0,0 0 1 0 0,-1 0-1 0 0,0-1 0 0 0,-1 0 0 0 0,-1-1 1 0 0,-1 0-1 0 0,0 0 0 0 0,0-1 0 0 0,-2 0 0 0 0,0 0 1 0 0,0 0-1 0 0,-2-1 0 0 0,2-14 490 0 0,-3-4-1367 0 0,-2 0 0 0 0,-1 0-1 0 0,-2 0 1 0 0,-1 0 0 0 0,-1 0 0 0 0,-5-8 1367 0 0,-3-9-44 0 0,-3 1 0 0 0,-2 0 0 0 0,-2 1 1 0 0,-3 1-1 0 0,-1 2 0 0 0,-8-8 44 0 0,-50-38 830 0 0,81 91-804 0 0,-1 0-1 0 0,0 1 1 0 0,0-1 0 0 0,0 1 0 0 0,0-1 0 0 0,0 1 0 0 0,-1 0 0 0 0,1 0-1 0 0,0 0 1 0 0,-1 0 0 0 0,1 0 0 0 0,0 0 0 0 0,-1 1 0 0 0,1-1 0 0 0,-1 1-1 0 0,1-1 1 0 0,-1 1 0 0 0,1 0 0 0 0,-1 0 0 0 0,1 1 0 0 0,-1-1 0 0 0,1 0 0 0 0,-1 1-1 0 0,1-1 1 0 0,-1 1 0 0 0,1 0 0 0 0,0 0 0 0 0,-1 0 0 0 0,1 0 0 0 0,0 0-1 0 0,0 0 1 0 0,0 1 0 0 0,0-1 0 0 0,0 1 0 0 0,0 0 0 0 0,0-1 0 0 0,0 1-1 0 0,1 0 1 0 0,-1 0 0 0 0,1 0 0 0 0,-1 0 0 0 0,1 0 0 0 0,0 1 0 0 0,0-1-1 0 0,0 0 1 0 0,-1 2-26 0 0,-3 14 422 0 0,0 0-1 0 0,1 0 0 0 0,1 1 1 0 0,1 0-1 0 0,0-1 1 0 0,2 1-1 0 0,0 0 0 0 0,1 0 1 0 0,0-1-1 0 0,3 5-421 0 0,-3-9 259 0 0,7 52 253 0 0,3-1-1 0 0,3 0 0 0 0,2-1 1 0 0,4-1-1 0 0,2-1 0 0 0,2-1 1 0 0,21 34-512 0 0,-37-77 197 0 0,1 0 1 0 0,0-1-1 0 0,1 0 1 0 0,1-1-1 0 0,1 0 1 0 0,0-1-1 0 0,1 0 1 0 0,0-1-1 0 0,2 0 0 0 0,-1-1 1 0 0,2-1-1 0 0,-1 0 1 0 0,2-1-1 0 0,0-1 1 0 0,0 0-1 0 0,0-2 1 0 0,1 0-1 0 0,1 0 1 0 0,-1-2-1 0 0,1-1 1 0 0,0 0-1 0 0,1-1 1 0 0,-1-1-1 0 0,1-1 1 0 0,-1 0-1 0 0,8-2-197 0 0,-18-2 24 0 0,1-1-1 0 0,-1 0 0 0 0,0 0 1 0 0,0-1-1 0 0,0 0 1 0 0,0-1-1 0 0,-1 1 0 0 0,0-2 1 0 0,0 1-1 0 0,0-1 0 0 0,-1-1 1 0 0,1 1-1 0 0,-1-1 1 0 0,-1 0-1 0 0,0-1 0 0 0,0 0 1 0 0,0 0-1 0 0,-1 0 1 0 0,0-1-1 0 0,0 1 0 0 0,-1-1 1 0 0,2-7-24 0 0,3-8-342 0 0,-1-1 0 0 0,-1 0 0 0 0,-1 0 0 0 0,-1-1 0 0 0,-2 1 0 0 0,0-1 0 0 0,-2-26 342 0 0,-2-4-846 0 0,-3 0 0 0 0,-2-1 0 0 0,-3 2 0 0 0,-3 0 0 0 0,-1 0 0 0 0,-3 1-1 0 0,-19-41 847 0 0,-39-25 1430 0 0,74 120-1647 0 0,0 0-211 0 0,0 0-307 0 0,26 39-813 0 0,-18-25 1728 0 0,52 141 28 0 0,-60-150-3486 0 0,0-4 1252 0 0,0-1-3102 0 0</inkml:trace>
  <inkml:trace contextRef="#ctx0" brushRef="#br1" timeOffset="51420.706">22113 3778 12099 0 0,'0'0'2479'0'0,"0"0"-1307"0"0,0 0-717 0 0,0 0-402 0 0,0 0-213 0 0,0 0-83 0 0,0 0-55 0 0,0 0-12 0 0,0 0-4 0 0,0 0 53 0 0,0 0 148 0 0,0 0 273 0 0,0 0 263 0 0,6 0 190 0 0,7-2-480 0 0,0-1-1 0 0,0 0 1 0 0,-1 0-1 0 0,0-2 0 0 0,1 1 1 0 0,-2-2-1 0 0,1 1 1 0 0,0-2-1 0 0,-1 0 0 0 0,0 0 1 0 0,-1-1-1 0 0,0 0 0 0 0,0 0 1 0 0,-1-2-1 0 0,0 1 1 0 0,0-1-1 0 0,-1 0 0 0 0,0-1 1 0 0,-1 1-1 0 0,0-2 1 0 0,-1 1-1 0 0,0-1-132 0 0,-4 7-43 0 0,-1 0 0 0 0,0 1 0 0 0,1-1 0 0 0,-2 0 0 0 0,1 0 0 0 0,0 0 0 0 0,-1 1 0 0 0,0-1 0 0 0,0 0 0 0 0,-1 0-1 0 0,1 0 1 0 0,-1 0 0 0 0,0 0 0 0 0,0 1 0 0 0,-1-1 0 0 0,1 0 0 0 0,-1 1 0 0 0,0 0 0 0 0,0-1 0 0 0,-1 1 0 0 0,1 0 0 0 0,-1 0 0 0 0,0 0 0 0 0,0 0 0 0 0,-1 1 0 0 0,1-1 0 0 0,-1 1 0 0 0,1 0 0 0 0,-1 0 0 0 0,0 0 0 0 0,0 0 0 0 0,0 1-1 0 0,-1-1 1 0 0,1 1 0 0 0,-1 0 0 0 0,0 0 43 0 0,-6-3-142 0 0,-1 1-1 0 0,0 0 1 0 0,0 1-1 0 0,0 0 0 0 0,0 1 1 0 0,0 0-1 0 0,-1 1 1 0 0,1 0-1 0 0,0 1 0 0 0,-1 1 1 0 0,1 0-1 0 0,-1 0 1 0 0,-11 4 142 0 0,12-2 16 0 0,1 1 0 0 0,-1 1 0 0 0,1 0 0 0 0,0 1 0 0 0,0 0 1 0 0,0 0-1 0 0,1 1 0 0 0,0 0 0 0 0,0 1 0 0 0,1 0 0 0 0,0 1 1 0 0,0 0-1 0 0,1 0 0 0 0,1 1 0 0 0,-1 0 0 0 0,1 0 0 0 0,1 1 1 0 0,0 0-1 0 0,1 0 0 0 0,0 0 0 0 0,0 1 0 0 0,1 0 0 0 0,1 0 1 0 0,0 0-1 0 0,1 0 0 0 0,0 0 0 0 0,0 0 0 0 0,2 1 0 0 0,-1-1 1 0 0,2 1-1 0 0,0-1 0 0 0,0 0 0 0 0,2 6-16 0 0,0-9 59 0 0,0 0 0 0 0,0-1 1 0 0,1 1-1 0 0,0-1 0 0 0,1 0 0 0 0,-1 0 0 0 0,2-1 0 0 0,-1 1 0 0 0,1-1 1 0 0,0 0-1 0 0,0-1 0 0 0,1 1 0 0 0,0-1 0 0 0,0 0 0 0 0,1-1 1 0 0,0 0-1 0 0,0 0 0 0 0,0-1 0 0 0,0 0 0 0 0,0 0 0 0 0,1-1 1 0 0,0 0-1 0 0,0 0 0 0 0,0-1 0 0 0,0-1 0 0 0,6 1-59 0 0,7 2 83 0 0,0-1-1 0 0,1-2 1 0 0,-1 0-1 0 0,1-1 1 0 0,-1-2-1 0 0,0 0 1 0 0,1-1-1 0 0,-1-1 1 0 0,0-1-1 0 0,11-5-82 0 0,52-42 469 0 0,-84 50-453 0 0,1 1 1 0 0,0 0 0 0 0,-1-1-1 0 0,1 1 1 0 0,-1-1 0 0 0,0 0 0 0 0,1 1-1 0 0,-1-1 1 0 0,0 0 0 0 0,0 0-1 0 0,0 0 1 0 0,0 0 0 0 0,-1 0-1 0 0,1 0 1 0 0,0 0 0 0 0,-1 0-1 0 0,1 0 1 0 0,-1 0 0 0 0,0 0 0 0 0,0 0-1 0 0,0 0 1 0 0,0 0 0 0 0,0 0-1 0 0,0-1 1 0 0,0 1 0 0 0,-1 0-1 0 0,1 0 1 0 0,-1 0 0 0 0,0 0-1 0 0,1 0 1 0 0,-1 0 0 0 0,0 0 0 0 0,0 1-1 0 0,0-1 1 0 0,0 0 0 0 0,-1 0-1 0 0,1 1 1 0 0,0-1 0 0 0,-1 1-1 0 0,1-1 1 0 0,-1 1 0 0 0,0-1-1 0 0,1 1 1 0 0,-1 0-17 0 0,-24-12-283 0 0,30 32 383 0 0,8-7 234 0 0,0-1 0 0 0,1 0 0 0 0,0-1 0 0 0,1-1-1 0 0,0 0 1 0 0,1-1 0 0 0,-1 0 0 0 0,1-1 0 0 0,1-1 0 0 0,10 3-334 0 0,55 18-1085 0 0,22 9-7801 0 0,-87-29-1607 0 0</inkml:trace>
  <inkml:trace contextRef="#ctx0" brushRef="#br1" timeOffset="52099.827">23270 3058 10994 0 0,'0'0'1729'0'0,"0"0"-54"0"0,0 0-155 0 0,0 0-300 0 0,0 0-241 0 0,0 0-253 0 0,0 0-196 0 0,0 0-104 0 0,0 0-85 0 0,0 0-94 0 0,0 0-102 0 0,0 0-99 0 0,0 0-109 0 0,-3-13-85 0 0,-8-38 1 0 0,51 71 66 0 0,-22 5 110 0 0,0 1 0 0 0,-2 1 0 0 0,-1 0 0 0 0,-1 1 0 0 0,-1 1 0 0 0,-2 0-1 0 0,-1 0 1 0 0,-1 1 0 0 0,-2 0 0 0 0,0 1 0 0 0,-3 0 0 0 0,0 0 0 0 0,-2 0 0 0 0,-1 0 0 0 0,-2 0 0 0 0,-1 1 0 0 0,-2 3-29 0 0,8 132 63 0 0,-5-162-69 0 0,1 0 0 0 0,-1 0 0 0 0,1 0 0 0 0,0 0 0 0 0,1 0 0 0 0,-1 1 0 0 0,1-1 0 0 0,0 0 1 0 0,0 0-1 0 0,1 0 0 0 0,-1-1 0 0 0,1 1 0 0 0,0 0 0 0 0,1 0 0 0 0,-1-1 0 0 0,1 0 0 0 0,0 1 0 0 0,0-1 0 0 0,0 0 0 0 0,0 0 1 0 0,1-1-1 0 0,-1 1 0 0 0,1-1 0 0 0,0 1 0 0 0,1-1 0 0 0,-1-1 0 0 0,0 1 0 0 0,1 0 0 0 0,-1-1 0 0 0,1 0 0 0 0,0 0 1 0 0,0-1-1 0 0,0 1 0 0 0,0-1 0 0 0,0 0 0 0 0,0 0 0 0 0,0-1 0 0 0,0 1 0 0 0,0-1 0 0 0,0 0 0 0 0,0-1 0 0 0,1 1 0 0 0,-1-1 1 0 0,0 0-1 0 0,0 0 0 0 0,0-1 6 0 0,70-30-4118 0 0,-12-17-6230 0 0,-54 40 4392 0 0</inkml:trace>
  <inkml:trace contextRef="#ctx0" brushRef="#br1" timeOffset="52521.236">23741 3645 4921 0 0,'0'0'955'0'0,"0"0"-188"0"0,0 0 245 0 0,0 0 454 0 0,0 0 405 0 0,0 0-58 0 0,0 0-342 0 0,0 0-285 0 0,0 0-188 0 0,0 0-152 0 0,11 26-124 0 0,35 81-30 0 0,-43-100-538 0 0,0-1 0 0 0,0 0 0 0 0,1 0 0 0 0,0 0-1 0 0,0 0 1 0 0,0 0 0 0 0,1-1 0 0 0,-1 0 0 0 0,1 0 0 0 0,1 0 0 0 0,-1-1 0 0 0,1 1 0 0 0,0-1 0 0 0,0-1-1 0 0,0 1 1 0 0,0-1 0 0 0,0 0 0 0 0,1 0 0 0 0,0-1 0 0 0,-1 0 0 0 0,1 0 0 0 0,0 0 0 0 0,0-1 0 0 0,0 0-1 0 0,1-1-153 0 0,5 1 94 0 0,0 0-1 0 0,-1-1 0 0 0,1 0 0 0 0,0-1 0 0 0,-1-1 1 0 0,1 0-1 0 0,0-1 0 0 0,-1 0 0 0 0,0 0 0 0 0,0-2 0 0 0,0 0 1 0 0,0 0-1 0 0,7-5-93 0 0,-14 7-76 0 0,0 1 1 0 0,0-2 0 0 0,0 1 0 0 0,-1-1-1 0 0,1 1 1 0 0,-1-1 0 0 0,0 0 0 0 0,0-1-1 0 0,0 1 1 0 0,0-1 0 0 0,-1 0-1 0 0,0 0 1 0 0,0 0 0 0 0,0 0 0 0 0,-1 0-1 0 0,0-1 1 0 0,0 1 0 0 0,0-1 0 0 0,0 0-1 0 0,-1 1 1 0 0,0-1 0 0 0,0 0-1 0 0,-1 0 1 0 0,1 0 0 0 0,-1 1 0 0 0,-1-1-1 0 0,1 0 1 0 0,-1 0 0 0 0,0 0 0 0 0,-1-3 75 0 0,-3-1-110 0 0,-1 1-1 0 0,0-1 1 0 0,-1 1 0 0 0,0 0 0 0 0,0 0 0 0 0,-1 1 0 0 0,0 0 0 0 0,0 0 0 0 0,-1 1 0 0 0,0 0 0 0 0,0 1-1 0 0,-1 0 1 0 0,1 0 0 0 0,-1 1 0 0 0,-1 0 0 0 0,1 1 0 0 0,-1 0 0 0 0,0 1 0 0 0,1 0 0 0 0,-2 1 0 0 0,1 0-1 0 0,0 0 1 0 0,0 1 0 0 0,0 1 0 0 0,-1 0 0 0 0,1 1 0 0 0,-11 1 110 0 0,17-1 47 0 0,1 0 0 0 0,-1 0 0 0 0,0 0 0 0 0,1 1 0 0 0,-1 0 0 0 0,0 0 0 0 0,1 0 0 0 0,0 0 0 0 0,0 1 0 0 0,-1 0 0 0 0,1 0-1 0 0,1 0 1 0 0,-1 0 0 0 0,0 0 0 0 0,1 1 0 0 0,0 0 0 0 0,0-1 0 0 0,0 1 0 0 0,0 1 0 0 0,1-1 0 0 0,-1 0 0 0 0,1 1 0 0 0,0-1 0 0 0,0 1 0 0 0,1-1 0 0 0,-1 1 0 0 0,1 0 0 0 0,0 0 0 0 0,1-1 0 0 0,-1 1 0 0 0,1 0 0 0 0,0 0 0 0 0,0 0 0 0 0,0 0 0 0 0,1 0 0 0 0,-1 0-1 0 0,1 0 1 0 0,1-1 0 0 0,-1 1 0 0 0,1 0 0 0 0,-1-1 0 0 0,1 1 0 0 0,1-1 0 0 0,-1 1 0 0 0,1-1 0 0 0,-1 0 0 0 0,1 0 0 0 0,0 0 0 0 0,1-1 0 0 0,-1 1 0 0 0,1-1 0 0 0,0 1-47 0 0,15 12 152 0 0,0-1 1 0 0,0-1-1 0 0,2 0 1 0 0,0-2-1 0 0,0-1 1 0 0,1 0-1 0 0,0-1 0 0 0,1-2 1 0 0,0 0-1 0 0,0-2 1 0 0,1 0-1 0 0,-1-2 1 0 0,1 0-1 0 0,0-2 1 0 0,1 0-1 0 0,-1-2 1 0 0,13-2-153 0 0,56 9 31 0 0,56 39-1694 0 0,-103-21-2267 0 0,-3 2-4379 0 0,-31-19-1402 0 0</inkml:trace>
  <inkml:trace contextRef="#ctx0" brushRef="#br1" timeOffset="53055.313">25269 3600 13819 0 0,'0'0'3483'0'0,"0"0"-2859"0"0,0 0-1156 0 0,0 0-77 0 0,0 0 268 0 0,0 0 485 0 0,0 0 436 0 0,0 0 54 0 0,0 0-83 0 0,0 0-64 0 0,0 0-23 0 0,12 30 14 0 0,39 95 4 0 0,-31-69-213 0 0,-3 1-1 0 0,-3 1 1 0 0,-2 0-1 0 0,-2 1 1 0 0,-2 18-269 0 0,15 80 323 0 0,-19-134-43 0 0,3 12 1418 0 0,-5-68-594 0 0,-40-531-4105 0 0,37 558 2900 0 0,1 1 0 0 0,0-1-1 0 0,1 1 1 0 0,0-1 0 0 0,-1 1-1 0 0,2-1 1 0 0,-1 1 0 0 0,0 0-1 0 0,1-1 1 0 0,0 1-1 0 0,1 0 1 0 0,-1 0 0 0 0,1 0-1 0 0,0 1 1 0 0,0-1 0 0 0,0 1-1 0 0,1-1 1 0 0,-1 1 0 0 0,1 0-1 0 0,0 1 1 0 0,0-1 0 0 0,1 0-1 0 0,-1 1 1 0 0,1 0 0 0 0,0 0-1 0 0,-1 1 1 0 0,1-1-1 0 0,0 1 1 0 0,1 0 0 0 0,-1 0-1 0 0,0 1 1 0 0,1 0 0 0 0,-1 0-1 0 0,1 0 1 0 0,2 0 101 0 0,20 2 16 0 0,-1 2 0 0 0,1 0 0 0 0,-1 2 1 0 0,0 1-1 0 0,0 1 0 0 0,0 2 0 0 0,-1 0 0 0 0,-1 2 0 0 0,0 0 1 0 0,0 2-1 0 0,-1 1 0 0 0,-1 1 0 0 0,0 1 0 0 0,-1 1 0 0 0,-1 1 1 0 0,3 4-17 0 0,-22-22 14 0 0,-1 0 0 0 0,0 0 0 0 0,0 1 0 0 0,0-1 0 0 0,0 0 1 0 0,0 1-1 0 0,0-1 0 0 0,0 1 0 0 0,0-1 0 0 0,0 1 0 0 0,0-1 1 0 0,0 1-1 0 0,0 0 0 0 0,0-1 0 0 0,0 1 0 0 0,0 0 0 0 0,-1 0 1 0 0,1 0-1 0 0,0 0 0 0 0,-1 0 0 0 0,1 0 0 0 0,-1 0 0 0 0,1 0 1 0 0,-1 0-1 0 0,1 0 0 0 0,-1 0 0 0 0,1 0 0 0 0,-1 0 0 0 0,0 0 1 0 0,0 0-1 0 0,0 0 0 0 0,1 0 0 0 0,-1 1 0 0 0,0-1 0 0 0,0 0 1 0 0,-1 0-1 0 0,1 0 0 0 0,0 0 0 0 0,0 0 0 0 0,-1 0 0 0 0,1 1 1 0 0,0-1-1 0 0,-1 0 0 0 0,1 0 0 0 0,-1 0 0 0 0,1 0 0 0 0,-1 0 1 0 0,0 0-1 0 0,1-1 0 0 0,-1 1 0 0 0,0 0 0 0 0,0 0 0 0 0,0 0 1 0 0,1-1-1 0 0,-1 1 0 0 0,0 0 0 0 0,0-1 0 0 0,0 1 0 0 0,0-1 1 0 0,0 1-1 0 0,0-1 0 0 0,0 1 0 0 0,0-1 0 0 0,-1 0 0 0 0,1 1 1 0 0,-1-1-15 0 0,-81 3 360 0 0,0-3 0 0 0,0-4 0 0 0,0-4 0 0 0,-65-14-360 0 0,73 10 81 0 0,67 12-792 0 0,-32-7 1494 0 0,30 2-3535 0 0,6-1-3603 0 0,4 5-3829 0 0</inkml:trace>
  <inkml:trace contextRef="#ctx0" brushRef="#br1" timeOffset="54042.796">26241 3780 21789 0 0,'0'0'14'0'0,"0"0"-483"0"0,0 0-97 0 0,0 0 142 0 0,0 0 280 0 0,0 0 148 0 0,0 0 59 0 0,0 0 34 0 0,0 0 13 0 0,0 0 32 0 0,0 0 84 0 0,0 0 157 0 0,0 0 149 0 0,8 7 50 0 0,24 22-59 0 0,42-42 11 0 0,-66 9-585 0 0,114-74-1110 0 0,-119 76 1119 0 0,0 0 1 0 0,0 0-1 0 0,-1 0 0 0 0,1 0 1 0 0,-1-1-1 0 0,0 1 0 0 0,0-1 0 0 0,0 0 1 0 0,0 1-1 0 0,0-1 0 0 0,0 0 0 0 0,-1 0 1 0 0,1 0-1 0 0,-1-1 0 0 0,0 1 1 0 0,0 0-1 0 0,0 0 0 0 0,-1 0 0 0 0,1-1 1 0 0,-1 1-1 0 0,1-1 0 0 0,-1 1 0 0 0,0 0 1 0 0,-1-1-1 0 0,1 1 0 0 0,0 0 1 0 0,-1-1-1 0 0,0 1 0 0 0,0 0 0 0 0,0 0 1 0 0,0-1-1 0 0,0 1 0 0 0,-1 0 0 0 0,1 0 1 0 0,-1 0-1 0 0,0 1 0 0 0,0-1 0 0 0,0 0 1 0 0,0 1-1 0 0,-3-3 42 0 0,-7-3-59 0 0,-2 0 0 0 0,1 1 0 0 0,-1 1 1 0 0,0 0-1 0 0,0 1 0 0 0,0 0 0 0 0,-1 1 0 0 0,0 1 0 0 0,0 1 0 0 0,0 0 0 0 0,0 0 1 0 0,0 2-1 0 0,0 0 0 0 0,0 0 0 0 0,0 2 0 0 0,0 0 0 0 0,0 0 0 0 0,0 1 1 0 0,1 1-1 0 0,-1 1 0 0 0,0 1 59 0 0,11-6 28 0 0,-1 1 0 0 0,1 0 0 0 0,-1 0 1 0 0,1 1-1 0 0,-1-1 0 0 0,1 1 0 0 0,0 0 0 0 0,0 0 1 0 0,0 0-1 0 0,0 1 0 0 0,0-1 0 0 0,1 1 0 0 0,-1 0 1 0 0,1 0-1 0 0,0 1 0 0 0,0-1 0 0 0,0 1 1 0 0,0-1-1 0 0,0 1 0 0 0,1 0 0 0 0,0 0 0 0 0,-1 0 1 0 0,2 0-1 0 0,-1 0 0 0 0,0 1 0 0 0,1-1 0 0 0,0 0 1 0 0,0 1-1 0 0,0-1 0 0 0,0 1 0 0 0,1 0 0 0 0,0-1 1 0 0,0 1-1 0 0,0-1 0 0 0,0 1 0 0 0,1-1 0 0 0,0 1 1 0 0,0-1-1 0 0,0 1 0 0 0,1-1 0 0 0,-1 1 1 0 0,1-1-1 0 0,0 0 0 0 0,0 0 0 0 0,0 0 0 0 0,2 2-28 0 0,14 5 88 0 0,0-1 0 0 0,0 0 0 0 0,1-1 0 0 0,1-1 0 0 0,-1-1 1 0 0,1-1-1 0 0,1-1 0 0 0,-1 0 0 0 0,1-2 0 0 0,-1 0 0 0 0,1-1 0 0 0,0-1 0 0 0,0-1 0 0 0,0-1 0 0 0,0-1 0 0 0,17-4-88 0 0,95-24 442 0 0,-26 29-540 0 0,-93-1 82 0 0,0-1 1 0 0,0-1 0 0 0,-1 0-1 0 0,0 0 1 0 0,1-1-1 0 0,-1-1 1 0 0,-1 0 0 0 0,1-1-1 0 0,-1-1 1 0 0,-1 1 0 0 0,1-2-1 0 0,-1 0 1 0 0,6-6 15 0 0,-13 11-29 0 0,0 0 0 0 0,0 0 0 0 0,-1-1 0 0 0,0 1 0 0 0,0-1 0 0 0,0 1 0 0 0,0-1 0 0 0,0 0 0 0 0,-1 0 1 0 0,0 0-1 0 0,0 0 0 0 0,-1-1 0 0 0,1 1 0 0 0,-1 0 0 0 0,0-1 0 0 0,-1 1 0 0 0,1-1 0 0 0,-1 1 0 0 0,0-1 0 0 0,-1 1 0 0 0,1-1 0 0 0,-1 1 1 0 0,0-1-1 0 0,0 1 0 0 0,-1-1 0 0 0,0 1 0 0 0,0 0 0 0 0,0 0 0 0 0,0 0 0 0 0,-1 0 0 0 0,0 0 0 0 0,0 1 0 0 0,0-1 0 0 0,0 1 1 0 0,-4-3 28 0 0,-49-44-46 0 0,56 51-58 0 0,40 7-1908 0 0,-1 0 2053 0 0,1-2 1 0 0,-1-1 0 0 0,1-2-1 0 0,0-1 1 0 0,38-5-42 0 0,-66 2 749 0 0,-45 9-637 0 0,21-2-90 0 0,1 0 1 0 0,1 1-1 0 0,-1 0 0 0 0,1 1 0 0 0,0 0 0 0 0,1 1 0 0 0,-1-1 0 0 0,1 2 0 0 0,1 0 0 0 0,0 0 1 0 0,0 0-1 0 0,1 1 0 0 0,0 0 0 0 0,0 0 0 0 0,1 1 0 0 0,1 0 0 0 0,0 0 0 0 0,0 0 0 0 0,1 1 1 0 0,1-1-1 0 0,0 1 0 0 0,0 0 0 0 0,1 0 0 0 0,1 3-22 0 0,2-10 41 0 0,0 1 0 0 0,0-1 0 0 0,1 0 1 0 0,-1 0-1 0 0,1 0 0 0 0,1 1 0 0 0,-1-2 0 0 0,1 1 0 0 0,0 0 0 0 0,0 0 0 0 0,0-1 1 0 0,0 0-1 0 0,1 0 0 0 0,0 0 0 0 0,0 0 0 0 0,0 0 0 0 0,0-1 0 0 0,1 1 0 0 0,-1-1 0 0 0,1-1 1 0 0,0 1-1 0 0,0-1 0 0 0,0 1 0 0 0,0-1 0 0 0,0-1 0 0 0,0 1 0 0 0,4 0-41 0 0,149 19 482 0 0,-134-22-486 0 0,0 0-1 0 0,-1-2 1 0 0,1 0-1 0 0,-1-2 0 0 0,0 0 1 0 0,0-2-1 0 0,-1 0 0 0 0,1-2 1 0 0,-2 0-1 0 0,1-2 0 0 0,-1 0 1 0 0,-1-1-1 0 0,0-2 1 0 0,-1 0-1 0 0,-1 0 0 0 0,0-2 1 0 0,6-7 4 0 0,-20 20-44 0 0,-1-1 1 0 0,1 0 0 0 0,-1 0-1 0 0,0 0 1 0 0,0-1-1 0 0,0 1 1 0 0,-1-1 0 0 0,1 0-1 0 0,-1 0 1 0 0,0 1-1 0 0,-1-1 1 0 0,1-1 0 0 0,-1 1-1 0 0,0 0 1 0 0,0 0-1 0 0,-1 0 1 0 0,1-1 0 0 0,-1 1-1 0 0,0 0 1 0 0,-1 0-1 0 0,1-1 1 0 0,-1 1 0 0 0,0 0-1 0 0,0 0 1 0 0,-1 0 0 0 0,0 0-1 0 0,0 0 1 0 0,0 0-1 0 0,0 0 1 0 0,-1 1 0 0 0,1-1-1 0 0,-1 1 1 0 0,0 0-1 0 0,-1 0 1 0 0,1 0 0 0 0,-1 0-1 0 0,0 0 1 0 0,0 1-1 0 0,0-1 1 0 0,0 1 0 0 0,0 0-1 0 0,-1 1 1 0 0,0-1 0 0 0,1 1-1 0 0,-1 0 1 0 0,0 0-1 0 0,0 0 1 0 0,0 1 0 0 0,0-1-1 0 0,-1 1 1 0 0,1 1-1 0 0,0-1 1 0 0,0 1 0 0 0,-5 0 43 0 0,6 0 16 0 0,0 0 1 0 0,0 0-1 0 0,-1 1 1 0 0,1 0-1 0 0,0 0 1 0 0,0 0 0 0 0,0 1-1 0 0,0-1 1 0 0,0 1-1 0 0,0 0 1 0 0,0 0 0 0 0,1 0-1 0 0,-1 0 1 0 0,0 1-1 0 0,1 0 1 0 0,0-1 0 0 0,0 1-1 0 0,0 0 1 0 0,0 1-1 0 0,0-1 1 0 0,1 0 0 0 0,-1 1-1 0 0,1 0 1 0 0,0-1-1 0 0,0 1 1 0 0,0 0-1 0 0,1 0 1 0 0,-1 0 0 0 0,1 0-1 0 0,0 1 1 0 0,0-1-1 0 0,1 0 1 0 0,-1 4-17 0 0,0 1 89 0 0,0-1-1 0 0,0 1 0 0 0,1 0 1 0 0,1-1-1 0 0,-1 1 1 0 0,1-1-1 0 0,1 1 1 0 0,0-1-1 0 0,0 0 1 0 0,0 1-1 0 0,1-1 1 0 0,0 0-1 0 0,1-1 1 0 0,0 1-1 0 0,0 0 1 0 0,5 6-89 0 0,1-4 30 0 0,1 1 0 0 0,0-1 0 0 0,1-1 0 0 0,-1 0 0 0 0,2 0 1 0 0,-1-1-1 0 0,1-1 0 0 0,1 0 0 0 0,-1-1 0 0 0,1-1 0 0 0,0 0 0 0 0,0 0 1 0 0,1-2-1 0 0,-1 0 0 0 0,1 0 0 0 0,0-1 0 0 0,0-1 0 0 0,0-1 0 0 0,-1 0 1 0 0,1-1-1 0 0,0 0 0 0 0,0-1 0 0 0,4-2-30 0 0,98-30-3560 0 0,-16-25-5181 0 0,-83 44-1052 0 0</inkml:trace>
  <inkml:trace contextRef="#ctx0" brushRef="#br1" timeOffset="54478.14">28021 2923 12027 0 0,'0'0'4359'0'0,"0"0"-2404"0"0,0 0-1051 0 0,0 0-586 0 0,0 0-570 0 0,0 0-179 0 0,0 0 88 0 0,0 0 205 0 0,0 0 310 0 0,0 0 121 0 0,0 0 4 0 0,0 0 19 0 0,2 28 17 0 0,18 205 677 0 0,39 190-35 0 0,-58-412-960 0 0,1 0 0 0 0,0 0-1 0 0,1 0 1 0 0,0-1-1 0 0,0 1 1 0 0,1-1 0 0 0,0 0-1 0 0,1 0 1 0 0,0 0 0 0 0,1-1-1 0 0,0 1 1 0 0,0-1-1 0 0,1-1 1 0 0,0 1 0 0 0,1-1-1 0 0,0-1 1 0 0,0 1 0 0 0,1-1-1 0 0,-1-1 1 0 0,1 1 0 0 0,1-1-1 0 0,-1-1 1 0 0,1 0-1 0 0,0-1 1 0 0,1 1 0 0 0,-1-2-1 0 0,1 0 1 0 0,-1 0 0 0 0,1-1-1 0 0,0 0 1 0 0,0 0-1 0 0,6-1-14 0 0,-10-1-63 0 0,0-1 0 0 0,0 1 0 0 0,0-1-1 0 0,0-1 1 0 0,0 1 0 0 0,0-1-1 0 0,0-1 1 0 0,0 1 0 0 0,-1-1 0 0 0,1 0-1 0 0,-1 0 1 0 0,0-1 0 0 0,0 0 0 0 0,0 0-1 0 0,0 0 1 0 0,-1-1 0 0 0,0 0-1 0 0,0 0 1 0 0,0 0 0 0 0,0-1 0 0 0,-1 0-1 0 0,0 0 1 0 0,0 0 0 0 0,-1 0-1 0 0,1 0 1 0 0,-2-1 0 0 0,1 1 0 0 0,0-1-1 0 0,-1 0 1 0 0,-1 0 0 0 0,1 0-1 0 0,-1 0 1 0 0,0 0 0 0 0,-1 0 0 0 0,1 0-1 0 0,-1-1 1 0 0,-1 1 0 0 0,1 0 0 0 0,-1 0-1 0 0,-1 0 1 0 0,1 0 0 0 0,-1 0-1 0 0,0 0 1 0 0,-1 1 0 0 0,0-1 0 0 0,0 1-1 0 0,0-1 1 0 0,-1 1 0 0 0,0 0 63 0 0,-1-2-6 0 0,0 0 0 0 0,0 0-1 0 0,-1 1 1 0 0,0 0 0 0 0,-1 0 0 0 0,0 0 0 0 0,0 1 0 0 0,0 0 0 0 0,-1 0 0 0 0,1 1 0 0 0,-1 0 0 0 0,-1 0 0 0 0,1 1 0 0 0,-1 0-1 0 0,0 0 1 0 0,0 1 0 0 0,0 1 0 0 0,0-1 0 0 0,0 1 0 0 0,0 1 0 0 0,-1 0 0 0 0,1 0 0 0 0,-3 1 6 0 0,9 2 71 0 0,0 1 1 0 0,0 1-1 0 0,0-1 1 0 0,0 0 0 0 0,0 1-1 0 0,1-1 1 0 0,-1 1-1 0 0,1 0 1 0 0,0 0 0 0 0,0 0-1 0 0,1 0 1 0 0,-1 0-1 0 0,1 1 1 0 0,0-1 0 0 0,0 0-1 0 0,0 1 1 0 0,1-1-1 0 0,-1 0 1 0 0,1 1-1 0 0,0-1 1 0 0,0 1 0 0 0,1-1-1 0 0,-1 0 1 0 0,1 1-1 0 0,0-1 1 0 0,0 0 0 0 0,1 1-1 0 0,1 2-71 0 0,6 11 126 0 0,1 0 1 0 0,1 0-1 0 0,1-2 1 0 0,0 1-1 0 0,1-2 0 0 0,1 1 1 0 0,0-2-1 0 0,1 0 0 0 0,1-1 1 0 0,0 0-1 0 0,1-1 0 0 0,0-1 1 0 0,1-1-1 0 0,0 0 0 0 0,6 1-126 0 0,-2 1-183 0 0,1-1-1 0 0,1-1 0 0 0,0-1 1 0 0,0-1-1 0 0,0-1 0 0 0,1-1 0 0 0,0-1 1 0 0,0-1-1 0 0,1-2 0 0 0,-1 0 1 0 0,2-2 183 0 0,36-10-4547 0 0,-6-16-3784 0 0,-45 18 307 0 0</inkml:trace>
  <inkml:trace contextRef="#ctx0" brushRef="#br1" timeOffset="54718.835">27992 3208 20188 0 0,'0'0'5618'0'0,"0"0"-5386"0"0,0 0-72 0 0,200-42-64 0 0,-121 42-64 0 0,6 0-8 0 0,1 4-88 0 0,-1 2-192 0 0,-4 0-321 0 0,-10 1-399 0 0,-5-1-608 0 0,-11-2-761 0 0,-14 2-1239 0 0,-14-3-1057 0 0,-12-1-6890 0 0</inkml:trace>
  <inkml:trace contextRef="#ctx0" brushRef="#br1" timeOffset="55744.934">17456 4400 12507 0 0,'0'0'1169'0'0,"0"0"-243"0"0,0 0-343 0 0,0 0-349 0 0,0 0-166 0 0,0 0-45 0 0,0 0-27 0 0,0 0 3 0 0,0 0 77 0 0,0 0 142 0 0,0 0 156 0 0,0 0 93 0 0,0 0-23 0 0,0 13-120 0 0,-22 195 225 0 0,15-24-660 0 0,9-180 96 0 0,-1-1-1 0 0,0 1 0 0 0,1 0 0 0 0,0-1 1 0 0,0 1-1 0 0,0-1 0 0 0,0 0 0 0 0,1 0 0 0 0,-1 0 1 0 0,1 0-1 0 0,-1 0 0 0 0,1 0 0 0 0,0 0 1 0 0,1-1-1 0 0,-1 0 0 0 0,0 0 0 0 0,0 0 0 0 0,1 0 1 0 0,0 0-1 0 0,-1 0 0 0 0,1-1 0 0 0,0 0 0 0 0,0 0 1 0 0,-1 0-1 0 0,1 0 0 0 0,2 0 16 0 0,-4-1-1295 0 0,-27 0 828 0 0,-32-2 534 0 0,0 1 1 0 0,0 4-1 0 0,0 2 0 0 0,0 2 0 0 0,0 3 0 0 0,1 2 0 0 0,1 3 0 0 0,-3 3-67 0 0,55-18 11 0 0,1 1-1 0 0,0-1 0 0 0,0 1 0 0 0,0 0 1 0 0,0-1-1 0 0,0 1 0 0 0,-1 0 1 0 0,2 0-1 0 0,-1 0 0 0 0,0 1 0 0 0,0-1 1 0 0,0 0-1 0 0,0 1 0 0 0,1-1 0 0 0,-1 1 1 0 0,1 0-1 0 0,-1-1 0 0 0,1 1 0 0 0,0 0 1 0 0,-1 0-1 0 0,1 0 0 0 0,0 0 0 0 0,0 0 1 0 0,0 0-1 0 0,1 0 0 0 0,-1 0 0 0 0,0 1 1 0 0,1-1-1 0 0,0 0 0 0 0,-1 0 0 0 0,1 0 1 0 0,0 1-1 0 0,0-1 0 0 0,0 0 0 0 0,0 0 1 0 0,1 1-1 0 0,-1-1 0 0 0,1 0 0 0 0,-1 0 1 0 0,1 0-1 0 0,0 0 0 0 0,0 1 0 0 0,0-1 1 0 0,0 0-1 0 0,0 0 0 0 0,0-1 0 0 0,0 1 1 0 0,1 0-1 0 0,-1 0 0 0 0,1-1 0 0 0,-1 1 1 0 0,1-1-1 0 0,0 1 0 0 0,0-1 0 0 0,-1 1 1 0 0,1-1-1 0 0,0 0 0 0 0,0 0 0 0 0,0 0 1 0 0,0 0-1 0 0,1-1-10 0 0,23 13 244 0 0,2-1 0 0 0,-1-2-1 0 0,2 0 1 0 0,-1-2 0 0 0,1-2 0 0 0,0 0 0 0 0,1-2 0 0 0,-1-1-1 0 0,1-1 1 0 0,0-2 0 0 0,20-3-244 0 0,-38 4 49 0 0,30 2 23 0 0,1-2 0 0 0,-1-2-1 0 0,0-1 1 0 0,0-3 0 0 0,0-1-1 0 0,-1-2 1 0 0,1-1 0 0 0,-2-3 0 0 0,0-1-1 0 0,0-2 1 0 0,-1-2 0 0 0,-1-1-1 0 0,25-18-71 0 0,-59 33-70 0 0,0 1-1 0 0,0-1 1 0 0,-1 0-1 0 0,0 0 1 0 0,1 0 0 0 0,-1 0-1 0 0,0 0 1 0 0,0-1-1 0 0,-1 1 1 0 0,1-1-1 0 0,-1 0 1 0 0,0 0-1 0 0,0 0 1 0 0,0 0-1 0 0,0 0 1 0 0,-1-1-1 0 0,0 1 1 0 0,1 0-1 0 0,-2-1 1 0 0,1 1-1 0 0,0-1 1 0 0,-1 1-1 0 0,0-1 1 0 0,0 1-1 0 0,0-1 1 0 0,-1 1-1 0 0,0-1 1 0 0,0 1 0 0 0,0 0-1 0 0,0-1 1 0 0,0 1-1 0 0,-1 0 1 0 0,0 0-1 0 0,0 0 1 0 0,0 0-1 0 0,0 0 1 0 0,-1 0-1 0 0,1 0 1 0 0,-1 1-1 0 0,0-1 1 0 0,0 1-1 0 0,-1 0 1 0 0,1 0-1 0 0,-1 0 1 0 0,1 1-1 0 0,-1-1 1 0 0,0 1-1 0 0,0 0 1 0 0,0 0-1 0 0,0 0 1 0 0,0 0 0 0 0,0 1-1 0 0,-1-1 1 0 0,1 1-1 0 0,-1 1 1 0 0,1-1-1 0 0,0 0 1 0 0,-1 1-1 0 0,-1 0 71 0 0,1-1 18 0 0,1 0 0 0 0,-1 0 0 0 0,1 0 0 0 0,-1 1-1 0 0,0 0 1 0 0,1 0 0 0 0,-1 0 0 0 0,0 0 0 0 0,1 1 0 0 0,-1-1-1 0 0,0 1 1 0 0,1 1 0 0 0,-1-1 0 0 0,1 1 0 0 0,0-1 0 0 0,-1 1-1 0 0,1 0 1 0 0,0 1 0 0 0,0-1 0 0 0,0 1 0 0 0,1 0 0 0 0,-1 0-1 0 0,1 0 1 0 0,-1 0 0 0 0,1 1 0 0 0,0-1 0 0 0,0 1 0 0 0,0 0-1 0 0,1 0 1 0 0,-1 0 0 0 0,1 0 0 0 0,0 0 0 0 0,0 0 0 0 0,1 1-1 0 0,-1-1 1 0 0,1 1 0 0 0,0-1 0 0 0,0 1 0 0 0,1 0 0 0 0,-1-1-1 0 0,1 1 1 0 0,0 0 0 0 0,0-1 0 0 0,0 1 0 0 0,1 0 0 0 0,0-1 0 0 0,0 1-1 0 0,0 1-17 0 0,3 2 117 0 0,1 0 1 0 0,0 0-1 0 0,0 0 0 0 0,0 0 0 0 0,1-1 0 0 0,0 0 0 0 0,1 0 1 0 0,0 0-1 0 0,0-1 0 0 0,0 0 0 0 0,0-1 0 0 0,1 1 0 0 0,0-1 0 0 0,0-1 1 0 0,1 0-1 0 0,-1 0 0 0 0,1 0 0 0 0,0-1 0 0 0,0-1 0 0 0,0 1 0 0 0,0-1 1 0 0,1-1-1 0 0,-1 0 0 0 0,4 0-117 0 0,13 1 124 0 0,1-1-1 0 0,-1-2 1 0 0,1 0 0 0 0,-1-2-1 0 0,1-1 1 0 0,-1-1-1 0 0,0-1 1 0 0,1-2-124 0 0,15-4-29 0 0,0-1 0 0 0,-1-3 0 0 0,-1-1 1 0 0,-1-2-1 0 0,0-2 0 0 0,-2-1 0 0 0,0-2 0 0 0,-1-1 0 0 0,-2-2 0 0 0,-1-2 0 0 0,-1-1 0 0 0,-1-1 1 0 0,-2-2-1 0 0,-2 0 0 0 0,17-27 29 0 0,-38 47-137 0 0,0 1 0 0 0,0-1 1 0 0,-2 0-1 0 0,0-1 0 0 0,0 1 1 0 0,-1-1-1 0 0,-1 1 0 0 0,0-1 1 0 0,-1 0-1 0 0,0 0 0 0 0,-1 0 1 0 0,-1 0-1 0 0,0 0 0 0 0,-1 0 1 0 0,0 1-1 0 0,-1-1 0 0 0,-1 1 1 0 0,0-1-1 0 0,-1 1 0 0 0,0 0 1 0 0,-1 1-1 0 0,0-1 0 0 0,-1 1 1 0 0,-1 0-1 0 0,0 1 0 0 0,0 0 0 0 0,-1 0 1 0 0,-1 1-1 0 0,0 0 0 0 0,0 1 1 0 0,-1 0-1 0 0,0 0 0 0 0,-4-1 137 0 0,11 7 16 0 0,0 0 0 0 0,0 1-1 0 0,0 0 1 0 0,0-1 0 0 0,0 2-1 0 0,-1-1 1 0 0,1 0 0 0 0,0 1-1 0 0,-1 0 1 0 0,1 0 0 0 0,-1 0-1 0 0,0 1 1 0 0,1-1 0 0 0,-1 1-1 0 0,0 0 1 0 0,1 1 0 0 0,-1-1-1 0 0,1 1 1 0 0,-1 0 0 0 0,1 0-1 0 0,-1 0 1 0 0,1 0 0 0 0,-1 1-1 0 0,1 0 1 0 0,0 0-1 0 0,0 0 1 0 0,0 0 0 0 0,0 1-1 0 0,0 0 1 0 0,1 0 0 0 0,-1 0-1 0 0,1 0 1 0 0,0 0 0 0 0,0 0-1 0 0,0 1 1 0 0,0 0 0 0 0,0 0-1 0 0,1 0 1 0 0,0 0 0 0 0,0 0-1 0 0,0 0 1 0 0,0 0 0 0 0,0 1-1 0 0,1-1 1 0 0,0 1 0 0 0,0 0-16 0 0,-4 35 265 0 0,2 0 0 0 0,2-1 0 0 0,2 1 0 0 0,1 0 0 0 0,2-1 0 0 0,2 1 0 0 0,2-1 0 0 0,1-1 1 0 0,2 1-1 0 0,1-2 0 0 0,2 0 0 0 0,2 0 0 0 0,1-1 0 0 0,3-1-265 0 0,-11-14-12 0 0,2-1 0 0 0,0-1-1 0 0,2 0 1 0 0,0 0 0 0 0,0-1 0 0 0,2-1 0 0 0,0 0-1 0 0,1-1 1 0 0,1-1 0 0 0,1-1 0 0 0,0 0 0 0 0,0-1-1 0 0,1-1 1 0 0,15 6 12 0 0,116 19-5331 0 0,-130-36 683 0 0,-7 0-5025 0 0</inkml:trace>
  <inkml:trace contextRef="#ctx0" brushRef="#br1" timeOffset="56387.843">20020 4923 12203 0 0,'0'0'1457'0'0,"0"0"-1462"0"0,0 0-562 0 0,0 0 112 0 0,0 0 310 0 0,0 0 340 0 0,0 0 234 0 0,0 26 101 0 0,13 170 1106 0 0,-5-133-1242 0 0,3-2 0 0 0,3 1 0 0 0,3-2-1 0 0,2 0 1 0 0,3-1 0 0 0,15 26-394 0 0,-19-59 1378 0 0,-13-44 2081 0 0,-9-12-3599 0 0,-2 0 0 0 0,-1 0 0 0 0,-2 0-1 0 0,0 1 1 0 0,-2 1 0 0 0,-2-1 0 0 0,0 2 0 0 0,-9-12 140 0 0,4 8-116 0 0,7 17 57 0 0,1 0 1 0 0,0 0-1 0 0,1-1 0 0 0,1 0 1 0 0,1 0-1 0 0,0-1 0 0 0,0 0 0 0 0,2 0 1 0 0,0-1-1 0 0,1 1 0 0 0,1-1 1 0 0,0 0-1 0 0,1 0 0 0 0,1 0 0 0 0,1-1 1 0 0,0 1-1 0 0,2 0 0 0 0,1-10 59 0 0,4 18-69 0 0,1 0-1 0 0,1 0 0 0 0,0 0 0 0 0,0 1 0 0 0,0 1 1 0 0,1-1-1 0 0,0 2 0 0 0,1-1 0 0 0,-1 1 1 0 0,1 1-1 0 0,0 0 0 0 0,1 0 0 0 0,-1 1 0 0 0,1 1 1 0 0,0 0-1 0 0,0 1 0 0 0,0 0 0 0 0,0 0 1 0 0,0 2-1 0 0,0-1 0 0 0,0 1 0 0 0,5 2 70 0 0,19-5 19 0 0,-1 2-1 0 0,1 1 1 0 0,0 3-1 0 0,-1 0 1 0 0,1 2 0 0 0,-1 2-1 0 0,0 1 1 0 0,-1 2-1 0 0,0 1 1 0 0,14 8-19 0 0,-46-19 6 0 0,-1 0 1 0 0,0 0 0 0 0,0 1-1 0 0,1-1 1 0 0,-1 0-1 0 0,0 0 1 0 0,0 1 0 0 0,1-1-1 0 0,-1 1 1 0 0,0-1 0 0 0,0 1-1 0 0,0-1 1 0 0,0 1-1 0 0,0 0 1 0 0,0 0 0 0 0,0-1-1 0 0,0 1 1 0 0,0 0-1 0 0,0 0 1 0 0,0 0 0 0 0,0 0-1 0 0,0 0 1 0 0,-1 0 0 0 0,1 0-1 0 0,-1 0 1 0 0,1 1-1 0 0,0-1 1 0 0,-1 0 0 0 0,0 0-1 0 0,1 0 1 0 0,-1 1 0 0 0,0-1-1 0 0,0 0 1 0 0,1 0-1 0 0,-1 1 1 0 0,0-1 0 0 0,0 0-1 0 0,0 0 1 0 0,-1 1 0 0 0,1-1-1 0 0,0 0 1 0 0,0 0-1 0 0,-1 1 1 0 0,1-1 0 0 0,-1 0-1 0 0,1 0 1 0 0,-1 0-1 0 0,1 1 1 0 0,-1-1 0 0 0,0 0-1 0 0,0 0 1 0 0,1 0 0 0 0,-1 0-1 0 0,0 0 1 0 0,0-1-1 0 0,0 2-6 0 0,-68 28 1179 0 0,-3-16-1262 0 0,-1-3 0 0 0,-1-4 0 0 0,0-2-1 0 0,-62-6 84 0 0,122 1-193 0 0,16-7-8460 0 0,4 4-1384 0 0</inkml:trace>
  <inkml:trace contextRef="#ctx0" brushRef="#br1" timeOffset="56745.636">20969 4969 19420 0 0,'0'0'1616'0'0,"0"0"-1745"0"0,0 0-606 0 0,0 0 69 0 0,0 0 316 0 0,0 0 414 0 0,0 0 121 0 0,0 0 14 0 0,0 0-3 0 0,0 0-8 0 0,0 0 35 0 0,0 0 50 0 0,5 20 90 0 0,20 61 101 0 0,-25-79-400 0 0,1 0-1 0 0,0 0 0 0 0,0 0 1 0 0,-1 0-1 0 0,1 0 1 0 0,0-1-1 0 0,0 1 0 0 0,1 0 1 0 0,-1-1-1 0 0,0 1 1 0 0,1-1-1 0 0,-1 1 0 0 0,1-1 1 0 0,-1 0-1 0 0,1 0 1 0 0,-1 1-1 0 0,1-1 0 0 0,0 0 1 0 0,0 0-1 0 0,-1-1 1 0 0,1 1-1 0 0,0 0 0 0 0,0-1 1 0 0,0 1-1 0 0,0-1 1 0 0,0 1-1 0 0,0-1 0 0 0,0 0 1 0 0,0 0-1 0 0,0 0 1 0 0,0 0-1 0 0,0 0 0 0 0,0 0 1 0 0,1-1-64 0 0,4 1 94 0 0,2 1-123 0 0,0 0 0 0 0,0-1-1 0 0,0 0 1 0 0,0 0 0 0 0,-1-1 0 0 0,1 0 0 0 0,0 0-1 0 0,0-1 1 0 0,-1 0 0 0 0,1-1 0 0 0,-1 0-1 0 0,0 0 1 0 0,0-1 0 0 0,0 0 0 0 0,0 0 0 0 0,0-1-1 0 0,-1 0 1 0 0,0 0 0 0 0,0-1 0 0 0,-1 0-1 0 0,1 0 1 0 0,-1 0 0 0 0,0-1 0 0 0,-1 0 0 0 0,0 0-1 0 0,0-1 1 0 0,0 1 0 0 0,-1-1 0 0 0,0 0-1 0 0,-1 0 1 0 0,0 0 0 0 0,0-1 0 0 0,0-1 29 0 0,-4 4-106 0 0,1 1 0 0 0,-1-1 0 0 0,0 0-1 0 0,0 1 1 0 0,-1-1 0 0 0,0 1 0 0 0,0-1 0 0 0,0 1 0 0 0,0 0 0 0 0,-1 0 0 0 0,0 0 0 0 0,0 0 0 0 0,-1 0 0 0 0,1 1-1 0 0,-1-1 1 0 0,0 1 0 0 0,0 0 0 0 0,0 0 0 0 0,-1 1 0 0 0,1-1 0 0 0,-1 1 0 0 0,0 0 0 0 0,0 0 0 0 0,0 1-1 0 0,-1-1 107 0 0,-138-47-511 0 0,-32 52 768 0 0,169-2-268 0 0,0 1 0 0 0,1 1 0 0 0,-1-1 0 0 0,0 1 0 0 0,1 0 0 0 0,-1 1-1 0 0,1 0 1 0 0,0 0 0 0 0,0 0 0 0 0,0 1 0 0 0,0-1 0 0 0,1 2-1 0 0,-1-1 1 0 0,1 0 0 0 0,0 1 0 0 0,0 0 0 0 0,1 0 0 0 0,0 1 0 0 0,-1-1-1 0 0,2 1 1 0 0,-1 0 0 0 0,1 0 0 0 0,0 0 0 0 0,-1 2 11 0 0,3-3-52 0 0,1-1 0 0 0,-1 1 0 0 0,1 0 0 0 0,0 0 1 0 0,0-1-1 0 0,0 1 0 0 0,1 0 0 0 0,-1 0 0 0 0,1-1 0 0 0,0 1 1 0 0,1 0-1 0 0,-1-1 0 0 0,1 1 0 0 0,0-1 0 0 0,0 0 0 0 0,0 1 1 0 0,1-1-1 0 0,-1 0 0 0 0,1 0 0 0 0,0-1 0 0 0,0 1 0 0 0,1-1 0 0 0,-1 1 1 0 0,1-1-1 0 0,0 0 0 0 0,-1 0 0 0 0,1-1 0 0 0,1 1 0 0 0,-1-1 1 0 0,1 1 51 0 0,83 41-7531 0 0,-62-34-2150 0 0</inkml:trace>
  <inkml:trace contextRef="#ctx0" brushRef="#br1" timeOffset="57234.483">21610 4687 6953 0 0,'0'0'1303'0'0,"0"0"-266"0"0,0 0 58 0 0,0 0 150 0 0,0 0 135 0 0,0 0 62 0 0,0 0-175 0 0,0 0-293 0 0,0 0-340 0 0,0 0-270 0 0,0 0-106 0 0,0 0-23 0 0,0 0 33 0 0,4-2 37 0 0,4-1-264 0 0,1 1 0 0 0,-1 0-1 0 0,1 0 1 0 0,0 1 0 0 0,-1 0 0 0 0,1 1-1 0 0,0 0 1 0 0,0 0 0 0 0,0 1 0 0 0,-1 0-1 0 0,1 1 1 0 0,0 0 0 0 0,-1 0 0 0 0,0 1-1 0 0,3 1-40 0 0,31 5-11 0 0,180 27-257 0 0,-321 1-181 0 0,64-27 393 0 0,1 2 0 0 0,0 1 0 0 0,0 1 0 0 0,1 2 0 0 0,1 1 0 0 0,1 2 0 0 0,1 1 0 0 0,0 1 0 0 0,2 2 1 0 0,0 1-1 0 0,2 1 0 0 0,0 1 0 0 0,0 4 56 0 0,25-28 20 0 0,0 0 0 0 0,0 1 0 0 0,0-1 0 0 0,1 1 0 0 0,-1-1 0 0 0,1 1 1 0 0,-1-1-1 0 0,1 1 0 0 0,0-1 0 0 0,0 1 0 0 0,0 0 0 0 0,0-1 0 0 0,1 1 0 0 0,-1-1 0 0 0,1 1 1 0 0,-1-1-1 0 0,1 1 0 0 0,0-1 0 0 0,0 0 0 0 0,0 1 0 0 0,0-1 0 0 0,0 0 0 0 0,1 1 0 0 0,-1-1 0 0 0,1 0 1 0 0,-1 0-1 0 0,1 0 0 0 0,0-1 0 0 0,0 1 0 0 0,0 0 0 0 0,0-1 0 0 0,0 1 0 0 0,0-1 0 0 0,0 1 0 0 0,1-1 1 0 0,-1 0-1 0 0,0 0 0 0 0,1 0 0 0 0,-1-1 0 0 0,1 1 0 0 0,-1 0 0 0 0,1-1 0 0 0,-1 1 0 0 0,1-1 1 0 0,-1 0-1 0 0,1 0 0 0 0,-1 0 0 0 0,1 0 0 0 0,0-1 0 0 0,-1 1 0 0 0,1-1 0 0 0,-1 1 0 0 0,1-1 0 0 0,-1 0-20 0 0,6 2 47 0 0,48 8 85 0 0,-1-3 0 0 0,1-3 0 0 0,0-2 0 0 0,1-2 0 0 0,14-4-132 0 0,32-18-316 0 0,-98 14-1473 0 0,-6 3-4977 0 0,-2 3-3039 0 0</inkml:trace>
  <inkml:trace contextRef="#ctx0" brushRef="#br1" timeOffset="57484.225">21709 4841 20332 0 0,'0'0'915'0'0,"0"0"-885"0"0,0 0-365 0 0,0 0-92 0 0,0 0 158 0 0,0 0 259 0 0,26-1 56 0 0,178-6-257 0 0,-56 1-2238 0 0,-51-9-7339 0 0,-80 12 1954 0 0</inkml:trace>
  <inkml:trace contextRef="#ctx0" brushRef="#br1" timeOffset="57815.387">22254 4622 16388 0 0,'0'0'1719'0'0,"0"0"-2356"0"0,0 0-730 0 0,0 0 181 0 0,0 0 659 0 0,0 0 831 0 0,0 0 180 0 0,0 0-59 0 0,28 8-121 0 0,134 34 78 0 0,37-13 966 0 0,-198-29-1364 0 0,0 1-1 0 0,0-1 1 0 0,0 0 0 0 0,0 1-1 0 0,0-1 1 0 0,-1 1 0 0 0,1-1-1 0 0,0 1 1 0 0,0 0 0 0 0,0-1-1 0 0,0 1 1 0 0,-1 0 0 0 0,1-1-1 0 0,0 1 1 0 0,-1 0 0 0 0,1 0-1 0 0,-1 0 1 0 0,1 0 0 0 0,-1 0-1 0 0,1-1 1 0 0,-1 1-1 0 0,1 0 1 0 0,-1 0 0 0 0,0 0-1 0 0,0 0 1 0 0,1 0 0 0 0,-1 0-1 0 0,0 0 1 0 0,0 1 0 0 0,0-1-1 0 0,0 0 1 0 0,0 0 0 0 0,0 0-1 0 0,0 0 1 0 0,-1 0 0 0 0,1 0-1 0 0,0 0 1 0 0,-1 0 0 0 0,1 0-1 0 0,0 0 1 0 0,-1-1 0 0 0,1 1-1 0 0,-1 0 1 0 0,0 0-1 0 0,1 0 1 0 0,-1 0 0 0 0,0-1-1 0 0,1 1 1 0 0,-1 0 0 0 0,0 0-1 0 0,0-1 1 0 0,0 1 0 0 0,1-1-1 0 0,-1 1 1 0 0,0-1 0 0 0,-1 1 16 0 0,-59 39 795 0 0,52-35-807 0 0,-61 33 172 0 0,39-24-158 0 0,2 2-1 0 0,0 1 1 0 0,1 2-1 0 0,1 0 1 0 0,0 2-1 0 0,-10 12-1 0 0,35-31 19 0 0,0-1-1 0 0,1 1 0 0 0,0-1 0 0 0,-1 1 0 0 0,1-1 0 0 0,0 1 0 0 0,0 0 0 0 0,0 0 0 0 0,0 0 0 0 0,0-1 0 0 0,0 1 1 0 0,0 0-1 0 0,1 0 0 0 0,-1 0 0 0 0,1 0 0 0 0,0 1 0 0 0,-1-1 0 0 0,1 0 0 0 0,0 0 0 0 0,0 0 0 0 0,0 0 0 0 0,0 0 1 0 0,1 0-1 0 0,-1 0 0 0 0,1 0 0 0 0,-1 0 0 0 0,1 0 0 0 0,0 0 0 0 0,-1 0 0 0 0,1 0 0 0 0,0 0 0 0 0,0 0 0 0 0,0-1 1 0 0,1 1-1 0 0,-1 0 0 0 0,0-1 0 0 0,1 1 0 0 0,-1-1 0 0 0,1 1 0 0 0,-1-1 0 0 0,1 0 0 0 0,0 0 0 0 0,0 1 0 0 0,-1-1 1 0 0,1-1-1 0 0,0 1 0 0 0,2 1-18 0 0,95 34 1725 0 0,224-2-1781 0 0,-311-40-3490 0 0,-5-7-4734 0 0,-5 7-88 0 0</inkml:trace>
  <inkml:trace contextRef="#ctx0" brushRef="#br1" timeOffset="58055.056">22429 4896 18076 0 0,'0'0'672'0'0,"0"0"-1200"0"0,0 0 96 0 0,0 0 216 0 0,0 0 560 0 0,0 0 112 0 0,0 0-104 0 0,0 0-184 0 0,180 50-120 0 0,-144-47-136 0 0,5 0-152 0 0,-3-2-296 0 0,-1-1-616 0 0,1 0-801 0 0,0 0-1151 0 0,-11 0-137 0 0,-10 0-5385 0 0</inkml:trace>
  <inkml:trace contextRef="#ctx0" brushRef="#br1" timeOffset="58306.917">23055 5072 7154 0 0,'0'0'2355'0'0,"0"0"64"0"0,0 0-228 0 0,0 0-421 0 0,0 0-319 0 0,0 0-342 0 0,0 0-263 0 0,0 0-190 0 0,0 0-160 0 0,0 0-88 0 0,0 0-46 0 0,0 0-58 0 0,0 0-31 0 0,23 20-22 0 0,68 61-35 0 0,-18-57 196 0 0,-58-26-345 0 0,-4 2-87 0 0,-1-1 0 0 0,0-1 0 0 0,1 1 0 0 0,-1-1 1 0 0,0-1-1 0 0,0 0 0 0 0,-1-1 0 0 0,1 0 1 0 0,-1 0-1 0 0,1-1 0 0 0,-1 0 0 0 0,-1 0 1 0 0,1-1-1 0 0,6-6 20 0 0,-12 9-36 0 0,0 0 0 0 0,0 1 1 0 0,0-1-1 0 0,0-1 0 0 0,-1 1 1 0 0,0 0-1 0 0,1-1 0 0 0,-1 1 1 0 0,0-1-1 0 0,-1 1 0 0 0,1-1 1 0 0,0 0-1 0 0,-1 0 0 0 0,0 0 1 0 0,0 0-1 0 0,0 0 0 0 0,-1 0 1 0 0,1 0-1 0 0,-1 0 0 0 0,0 0 1 0 0,0 0-1 0 0,-1-1 0 0 0,1 1 1 0 0,-1 0-1 0 0,0 0 0 0 0,0 0 1 0 0,0 0-1 0 0,0 0 0 0 0,-1 1 1 0 0,0-1-1 0 0,1 0 0 0 0,-2 1 1 0 0,1-1-1 0 0,0 1 0 0 0,-1 0 1 0 0,1-1-1 0 0,-3-1 36 0 0,-8-7-10 0 0,0 1 0 0 0,-2 0-1 0 0,1 0 1 0 0,-1 1 0 0 0,-1 1 0 0 0,1 1-1 0 0,-2 0 1 0 0,1 1 0 0 0,-1 1 0 0 0,0 0-1 0 0,0 2 1 0 0,-1 0 0 0 0,1 0 0 0 0,-1 2-1 0 0,0 0 1 0 0,0 1 0 0 0,0 1 0 0 0,0 1-1 0 0,-9 1 11 0 0,22-1-14 0 0,0 1 0 0 0,0 0 1 0 0,0-1-1 0 0,1 1 0 0 0,-1 1 0 0 0,1-1 0 0 0,-1 1 0 0 0,1 0 0 0 0,0 0 0 0 0,0 0 0 0 0,0 0 0 0 0,1 1 0 0 0,-1 0 0 0 0,1-1 0 0 0,0 1 0 0 0,0 1 0 0 0,0-1 0 0 0,0 0 0 0 0,1 1 0 0 0,0-1 0 0 0,0 1 0 0 0,0 0 0 0 0,0-1 0 0 0,1 1 0 0 0,0 0 0 0 0,0 0 0 0 0,0 0 0 0 0,1 0 0 0 0,-1 0 0 0 0,1 1 0 0 0,0-1 0 0 0,1 0 0 0 0,-1 0 0 0 0,1 0 0 0 0,0 0 0 0 0,0 0 0 0 0,1 0 0 0 0,-1-1 0 0 0,1 1 0 0 0,0 0 0 0 0,1-1 0 0 0,-1 1 0 0 0,1-1 0 0 0,0 0 0 0 0,0 0 0 0 0,0 0 0 0 0,0 0 0 0 0,1 0 0 0 0,0-1 0 0 0,-1 1 0 0 0,4 1 14 0 0,76 42-3801 0 0,-23-27-4247 0 0,-33-12-338 0 0</inkml:trace>
  <inkml:trace contextRef="#ctx0" brushRef="#br1" timeOffset="58741.924">24433 4242 20132 0 0,'0'0'643'0'0,"0"0"-424"0"0,0 0-358 0 0,0 0-294 0 0,0 0-46 0 0,0 0 75 0 0,0 0 174 0 0,0 0 228 0 0,0 0 179 0 0,0 0 87 0 0,0 0-28 0 0,0 0-73 0 0,0 0-82 0 0,-26 28-21 0 0,-84 88-13 0 0,54-58 22 0 0,25-30-44 0 0,1 1 0 0 0,2 2 0 0 0,0 1 0 0 0,3 1-1 0 0,0 1 1 0 0,2 1 0 0 0,2 1 0 0 0,1 1 0 0 0,2 1-1 0 0,-5 19-24 0 0,17-42 71 0 0,1-1-1 0 0,0 1 1 0 0,1-1-1 0 0,1 1 0 0 0,0 0 1 0 0,1 1-1 0 0,1-1 1 0 0,0 0-1 0 0,1 0 0 0 0,1 1 1 0 0,1-1-1 0 0,0 0 1 0 0,0 0-1 0 0,2 0 0 0 0,0 0 1 0 0,0-1-1 0 0,2 1 1 0 0,0-1-1 0 0,0 0 0 0 0,1-1 1 0 0,1 0-1 0 0,0 0 1 0 0,1 0-1 0 0,2 2-70 0 0,14 8 110 0 0,0-1 0 0 0,2-1 0 0 0,0-1 1 0 0,1-1-1 0 0,1-1 0 0 0,1-2 0 0 0,12 4-110 0 0,21 14 11 0 0,-59-6-2032 0 0,-19-22-7498 0 0,13-6 904 0 0</inkml:trace>
  <inkml:trace contextRef="#ctx0" brushRef="#br1" timeOffset="59145.824">24490 4690 20860 0 0,'0'0'638'0'0,"0"0"-74"0"0,0 0-188 0 0,0 0-252 0 0,0 0-60 0 0,0 0 14 0 0,0 0-5 0 0,0 0 39 0 0,0 0-4 0 0,0 0 5 0 0,0 0 37 0 0,0 0 7 0 0,0 0 12 0 0,27-3-15 0 0,168-21 35 0 0,-7 22-437 0 0,-188 4 222 0 0,1-1 0 0 0,-1 0 0 0 0,1 0 0 0 0,-1 1 0 0 0,1-1-1 0 0,-1 0 1 0 0,0 1 0 0 0,0-1 0 0 0,0 0 0 0 0,1 1 0 0 0,-1-1 0 0 0,-1 0 0 0 0,1 1 0 0 0,0-1-1 0 0,0 1 1 0 0,0-1 0 0 0,-1 0 0 0 0,1 0 0 0 0,-1 1 0 0 0,1-1 0 0 0,-1 0 0 0 0,1 0 0 0 0,-1 1-1 0 0,0-1 1 0 0,0 0 0 0 0,1 0 0 0 0,-1 0 0 0 0,0 0 0 0 0,0 0 0 0 0,0 0 0 0 0,0 0 0 0 0,0-1-1 0 0,0 1 1 0 0,-1 0 0 0 0,1 0 0 0 0,0-1 0 0 0,0 1 0 0 0,-1 0 26 0 0,-2 3-33 0 0,-88 95-62 0 0,65-72 39 0 0,0 1 1 0 0,1 1-1 0 0,2 2 1 0 0,1 0-1 0 0,2 2 0 0 0,-3 7 56 0 0,22-35 6 0 0,0 0-1 0 0,0 0 1 0 0,0 0-1 0 0,1 0 0 0 0,0 1 1 0 0,0-1-1 0 0,1 0 0 0 0,-1 1 1 0 0,1-1-1 0 0,0 1 0 0 0,1-1 1 0 0,-1 1-1 0 0,1-1 1 0 0,0 0-1 0 0,0 1 0 0 0,1-1 1 0 0,-1 0-1 0 0,1 0 0 0 0,1 0 1 0 0,-1 0-1 0 0,1 0 0 0 0,-1 0 1 0 0,1-1-1 0 0,1 0 1 0 0,-1 1-1 0 0,1-1 0 0 0,-1 0 1 0 0,1 0-1 0 0,0-1 0 0 0,1 1 1 0 0,-1-1-1 0 0,0 0 0 0 0,1 0 1 0 0,0-1-1 0 0,0 1 1 0 0,0-1-1 0 0,0 0 0 0 0,0 0 1 0 0,0-1-1 0 0,0 1 0 0 0,1-1 1 0 0,-1 0-1 0 0,1-1 0 0 0,-1 1-5 0 0,23 6-213 0 0,0 0 0 0 0,1-2 0 0 0,-1-1 0 0 0,1-1-1 0 0,0-1 1 0 0,-1-2 0 0 0,1-1 0 0 0,0-1-1 0 0,6-3 214 0 0,9-11-2967 0 0,-34-12-7491 0 0,-12 23 3339 0 0</inkml:trace>
  <inkml:trace contextRef="#ctx0" brushRef="#br1" timeOffset="59398.136">24597 4932 23237 0 0,'0'0'603'0'0,"0"0"-188"0"0,0 0-225 0 0,0 0-159 0 0,0 0 1 0 0,0 0 33 0 0,0 0 2 0 0,0 0-27 0 0,29 0-33 0 0,188-1-473 0 0,-148-3-1892 0 0,-23-3-6614 0 0,-33 4-1791 0 0</inkml:trace>
  <inkml:trace contextRef="#ctx0" brushRef="#br1" timeOffset="59643.479">24820 4242 24821 0 0,'0'0'10'0'0,"0"0"-22"0"0,0 0 16 0 0,34 10 37 0 0,212 78 291 0 0,111 114 43 0 0,-331-184-388 0 0,-1 1 1 0 0,-1 2-1 0 0,0 0 1 0 0,-2 2-1 0 0,0 0 1 0 0,-2 1-1 0 0,0 2 1 0 0,-2 0-1 0 0,-1 0 1 0 0,-1 2-1 0 0,10 25 13 0 0,-20-38-47 0 0,-1 0-1 0 0,-1 1 0 0 0,-1-1 0 0 0,0 1 0 0 0,-1 0 0 0 0,-1 0 1 0 0,0-1-1 0 0,-1 1 0 0 0,0 0 0 0 0,-2 0 0 0 0,0 0 0 0 0,-1 0 1 0 0,0-1-1 0 0,-1 1 0 0 0,-1-1 0 0 0,0 0 0 0 0,-1 0 0 0 0,-6 8 48 0 0,-70 109-2804 0 0,-17-16-4720 0 0,48-64-3743 0 0</inkml:trace>
  <inkml:trace contextRef="#ctx0" brushRef="#br1" timeOffset="61708.846">19120 5966 7850 0 0,'0'0'2450'0'0,"0"0"-1232"0"0,0 0-433 0 0,0 0-319 0 0,0 0-476 0 0,0 0-433 0 0,0 0-381 0 0,0 0-155 0 0,0 0 184 0 0,0 0 344 0 0,0 0 375 0 0,11-1 988 0 0,-16 43-648 0 0,-2 0 0 0 0,-2 0 0 0 0,-1-1-1 0 0,-2 0 1 0 0,-2-1 0 0 0,-2 0-1 0 0,-1-2 1 0 0,-17 26-264 0 0,29-52 40 0 0,-327 560 3194 0 0,-347 507-2499 0 0,479-821-374 0 0,-12-9 0 0 0,-10-9 1 0 0,-148 117-362 0 0,-20 25 262 0 0,108-89-200 0 0,13 12 0 0 0,-71 122-62 0 0,286-352-41 0 0,25-30 83 0 0,-2 0 0 0 0,-2-3 1 0 0,-1-1-1 0 0,-3-1 0 0 0,-1-2 1 0 0,-2-1-1 0 0,-1-3 0 0 0,-19 12-42 0 0,53-42 66 0 0,1-1 0 0 0,-1 1 0 0 0,0-1 0 0 0,0 0 0 0 0,0-1 0 0 0,0 0 0 0 0,-1 0 0 0 0,1 0 0 0 0,-1-1 0 0 0,1 0 0 0 0,-1 0 0 0 0,1-1 0 0 0,-1 0 0 0 0,1-1 0 0 0,-1 1 0 0 0,1-2 0 0 0,-4 0-66 0 0,-36-33-4090 0 0,29 7-3640 0 0,14 17 439 0 0</inkml:trace>
  <inkml:trace contextRef="#ctx0" brushRef="#br1" timeOffset="62051.766">15036 10515 10498 0 0,'0'0'5543'0'0,"0"0"-4242"0"0,0 0-1163 0 0,0 0-425 0 0,0 0-402 0 0,0 0-9 0 0,0 0 171 0 0,0 0 295 0 0,0 0 290 0 0,0 0 44 0 0,0 0-10 0 0,0 0 24 0 0,0 26-10 0 0,-1 189 116 0 0,-19-107 65 0 0,-5-1-1 0 0,-5-1 1 0 0,-4-1-1 0 0,-12 16-286 0 0,34-88 89 0 0,4-18-31 0 0,1 1 0 0 0,1 0 0 0 0,0 1 0 0 0,1-1 0 0 0,1 1 0 0 0,1 0 0 0 0,0 0 0 0 0,1 1 0 0 0,1-1 0 0 0,0 0 0 0 0,2 0 0 0 0,1 12-58 0 0,0-24 28 0 0,0 0-1 0 0,0 0 0 0 0,1-1 1 0 0,-1 1-1 0 0,1-1 0 0 0,0 1 1 0 0,1-1-1 0 0,-1 0 0 0 0,1 0 1 0 0,0-1-1 0 0,0 1 0 0 0,0-1 1 0 0,0 0-1 0 0,1 0 0 0 0,-1 0 1 0 0,1 0-1 0 0,0-1 0 0 0,0 0 1 0 0,0 0-1 0 0,0 0 0 0 0,0-1 1 0 0,0 1-1 0 0,0-1 0 0 0,0-1 1 0 0,1 1-1 0 0,0-1-27 0 0,143-6 594 0 0,31-48-228 0 0,-144 40-389 0 0,0 2 0 0 0,0 1 0 0 0,1 2 0 0 0,0 2 0 0 0,1 1 0 0 0,25 0 23 0 0,-62 6-53 0 0,0 1-1 0 0,0 0 1 0 0,0-1 0 0 0,0 1-1 0 0,-1 0 1 0 0,1-1 0 0 0,0 1 0 0 0,0 0-1 0 0,-1 0 1 0 0,1 0 0 0 0,0 0 0 0 0,-1 0-1 0 0,1 0 1 0 0,-1 0 0 0 0,1 0 0 0 0,-1 0-1 0 0,0 0 1 0 0,1 0 0 0 0,-1 0 0 0 0,0 0-1 0 0,0 0 1 0 0,0 0 0 0 0,0 0 0 0 0,0 0-1 0 0,0 0 1 0 0,0 1 0 0 0,0-1-1 0 0,0 0 1 0 0,0 0 0 0 0,-1 0 0 0 0,1 0-1 0 0,0 0 1 0 0,-1 0 0 0 0,1 0 0 0 0,-1 0-1 0 0,1 0 1 0 0,-1 0 0 0 0,0 0 0 0 0,1 0-1 0 0,-1-1 1 0 0,0 1 0 0 0,1 0 0 0 0,-2 0 53 0 0,-12 27-6890 0 0,8-18-2897 0 0</inkml:trace>
  <inkml:trace contextRef="#ctx0" brushRef="#br1" timeOffset="62857.825">9458 11936 17284 0 0,'0'0'-311'0'0,"0"0"-315"0"0,0 0-363 0 0,0 0-189 0 0,0 0 262 0 0,0 0 444 0 0,0 0 445 0 0,0 0 315 0 0,0 0 75 0 0,0 0 21 0 0,0 0-8 0 0,0 0 2 0 0,-2 30 59 0 0,-15 190 923 0 0,8-81-1440 0 0,5 1 0 0 0,7-1 0 0 0,6 1-1 0 0,6-2 1 0 0,5 0 80 0 0,10-41-4528 0 0,-27-152-2521 0 0,-6 42 2676 0 0</inkml:trace>
  <inkml:trace contextRef="#ctx0" brushRef="#br1" timeOffset="63299.726">8808 12005 21365 0 0,'0'0'-175'0'0,"0"0"164"0"0,-4-29 19 0 0,-12-88-96 0 0,16 113 57 0 0,-1 0 0 0 0,1 1 0 0 0,0-1-1 0 0,0 0 1 0 0,0 0 0 0 0,1 0 0 0 0,-1 1 0 0 0,1-1 0 0 0,0 0-1 0 0,0 1 1 0 0,0-1 0 0 0,1 0 0 0 0,-1 1 0 0 0,1-1-1 0 0,0 1 1 0 0,0 0 0 0 0,0 0 0 0 0,0 0 0 0 0,0 0 0 0 0,1 0-1 0 0,0 0 1 0 0,-1 0 0 0 0,1 1 0 0 0,0-1 0 0 0,0 1 0 0 0,0 0-1 0 0,1 0 1 0 0,-1 0 0 0 0,0 1 0 0 0,1-1 0 0 0,-1 1-1 0 0,1-1 1 0 0,0 1 0 0 0,-1 0 0 0 0,1 1 0 0 0,0-1 0 0 0,0 1 31 0 0,16-7-44 0 0,68-25 68 0 0,2 5 0 0 0,0 3 1 0 0,2 5-1 0 0,0 3 1 0 0,1 5-1 0 0,0 4 0 0 0,22 3-24 0 0,-74 1-32 0 0,0 3 0 0 0,0 1 0 0 0,0 1 0 0 0,-1 3 0 0 0,1 1 0 0 0,-1 2 0 0 0,0 2 0 0 0,-1 2 0 0 0,0 1 0 0 0,-1 2 0 0 0,-1 1 0 0 0,0 3 0 0 0,-1 0 0 0 0,-1 3 0 0 0,-1 1 0 0 0,-1 1 0 0 0,9 10 32 0 0,-36-28 18 0 0,-1 0-1 0 0,1 0 1 0 0,-1 1-1 0 0,-1 0 0 0 0,1 0 1 0 0,-1 0-1 0 0,0 0 1 0 0,-1 1-1 0 0,1-1 1 0 0,-2 1-1 0 0,1 0 1 0 0,-1 0-1 0 0,0 0 0 0 0,-1 0 1 0 0,0 0-1 0 0,0 0 1 0 0,-1 1-1 0 0,1-1 1 0 0,-2 0-1 0 0,0 0 1 0 0,0 0-1 0 0,0 1 0 0 0,-1-1 1 0 0,0 0-1 0 0,0-1 1 0 0,-1 1-1 0 0,0 0 1 0 0,-1-1-1 0 0,1 1 1 0 0,-2-1-1 0 0,1 0 1 0 0,-1 0-1 0 0,0-1 0 0 0,0 0 1 0 0,-1 1-1 0 0,-4 3-17 0 0,-36 25 114 0 0,-2-1-1 0 0,-1-3 0 0 0,-1-2 0 0 0,-2-2 0 0 0,-1-3 1 0 0,0-1-1 0 0,-2-3 0 0 0,0-3 0 0 0,-47 9-113 0 0,31-8 113 0 0,0-2-1 0 0,0-4 1 0 0,-2-2-1 0 0,1-4 1 0 0,-1-3-1 0 0,-72-6-112 0 0,137 3-28 0 0,1 0-1 0 0,0 0 1 0 0,0 0 0 0 0,-1-1 0 0 0,1 0-1 0 0,0 0 1 0 0,0-1 0 0 0,0 0-1 0 0,0-1 1 0 0,0 1 0 0 0,1-1-1 0 0,-1 0 1 0 0,1-1 0 0 0,0 1 0 0 0,0-1-1 0 0,0-1 1 0 0,0 1 0 0 0,1-1-1 0 0,-1 0 1 0 0,1 0 0 0 0,0-1-1 0 0,1 1 1 0 0,-1-2 28 0 0,7 2-437 0 0,1 0 0 0 0,-1 1 0 0 0,1-1 0 0 0,0 0 0 0 0,0 1-1 0 0,1 0 1 0 0,-1 0 0 0 0,1 0 0 0 0,0 0 0 0 0,0 1 0 0 0,0-1 0 0 0,1 1-1 0 0,-1 0 1 0 0,1 1 0 0 0,0-1 0 0 0,0 1 0 0 0,0 0 0 0 0,0 0 0 0 0,0 0 0 0 0,0 0-1 0 0,5 0 438 0 0,1-3-1310 0 0,20-8-2499 0 0,-5 5-3091 0 0</inkml:trace>
  <inkml:trace contextRef="#ctx0" brushRef="#br1" timeOffset="63908.253">10225 12564 4001 0 0,'0'0'72'0'0,"0"0"-65"0"0,0 0-15 0 0,0 0 22 0 0,0 0 0 0 0,0 0 6 0 0,0 0-3 0 0,0 0 3 0 0,0 0 20 0 0,0 0 32 0 0,0 0 91 0 0,18 3 218 0 0,55 11 302 0 0,-71-13-582 0 0,-1-1 0 0 0,0 1 0 0 0,0-1 0 0 0,0 1 0 0 0,0-1 0 0 0,0 1 0 0 0,0 0 0 0 0,0-1 0 0 0,0 1 1 0 0,0 0-1 0 0,0 0 0 0 0,0 0 0 0 0,0 0 0 0 0,0 0 0 0 0,-1 0 0 0 0,1 0 0 0 0,0 0 0 0 0,-1 0 0 0 0,1 0 0 0 0,-1 0 0 0 0,1 1 0 0 0,-1-1 0 0 0,1 0 1 0 0,-1 0-1 0 0,0 1 0 0 0,0-1 0 0 0,0 0 0 0 0,0 0 0 0 0,0 1 0 0 0,0-1 0 0 0,0 0 0 0 0,0 0 0 0 0,0 1 0 0 0,0-1 0 0 0,-1 0 0 0 0,1 0 0 0 0,0 1 1 0 0,-1-1-1 0 0,1 0 0 0 0,-1 0 0 0 0,0 0 0 0 0,1 0 0 0 0,-1 0 0 0 0,0 0 0 0 0,0 0-101 0 0,0 3 258 0 0,-89 349 2093 0 0,103-394 3170 0 0,16-60-5552 0 0,22-83 103 0 0,-48 182-115 0 0,1 0 1 0 0,-1 0 0 0 0,1 1-1 0 0,0-1 1 0 0,0 1 0 0 0,0 0-1 0 0,0 0 1 0 0,0 1 0 0 0,0-1-1 0 0,0 1 1 0 0,0-1 0 0 0,0 1-1 0 0,0 1 1 0 0,0-1 0 0 0,0 0-1 0 0,0 1 1 0 0,0 0 0 0 0,0 0-1 0 0,0 0 1 0 0,0 1 0 0 0,-1-1-1 0 0,1 1 1 0 0,2 1 42 0 0,12 2-704 0 0,95 7-11551 0 0,-101-12 7973 0 0</inkml:trace>
  <inkml:trace contextRef="#ctx0" brushRef="#br1" timeOffset="64264.479">10775 12965 16355 0 0,'0'0'1154'0'0,"0"0"-444"0"0,0 0-436 0 0,0 0-403 0 0,0 0-155 0 0,0 0 74 0 0,0 0 122 0 0,0 0 155 0 0,0 0 131 0 0,0 0-26 0 0,0 0-19 0 0,0 0 7 0 0,22 9 41 0 0,173 49 881 0 0,-169-56-919 0 0,-1 0 0 0 0,0-2 1 0 0,0-1-1 0 0,1-1 0 0 0,-1-1 1 0 0,0-1-1 0 0,17-6-163 0 0,-33 9 64 0 0,0-2 1 0 0,0 0-1 0 0,0 0 0 0 0,-1 0 0 0 0,1-1 1 0 0,-1 0-1 0 0,0-1 0 0 0,0 0 1 0 0,0 0-1 0 0,-1-1 0 0 0,0 0 1 0 0,0 0-1 0 0,0-1 0 0 0,-1 1 1 0 0,0-1-1 0 0,0-1 0 0 0,-1 1 1 0 0,1-1-1 0 0,-2 0 0 0 0,1-1 0 0 0,-1 1 1 0 0,0-2-65 0 0,-3 5-4 0 0,-1 1 1 0 0,1 0 0 0 0,-1 0-1 0 0,0-1 1 0 0,0 1-1 0 0,-1 0 1 0 0,1 0 0 0 0,-1 0-1 0 0,0 0 1 0 0,0-1-1 0 0,0 1 1 0 0,-1 0 0 0 0,1 1-1 0 0,-1-1 1 0 0,0 0-1 0 0,0 0 1 0 0,-1 1 0 0 0,1-1-1 0 0,-1 1 1 0 0,1 0-1 0 0,-1 0 1 0 0,0 0-1 0 0,0 0 1 0 0,-1 0 0 0 0,1 0-1 0 0,0 1 1 0 0,-1 0-1 0 0,0 0 1 0 0,1 0 0 0 0,-2 0 3 0 0,-121-48-758 0 0,103 46 711 0 0,-1 0 1 0 0,0 2 0 0 0,0 1 0 0 0,0 1 0 0 0,0 1 0 0 0,0 1 0 0 0,1 1 0 0 0,-1 1-1 0 0,0 1 1 0 0,1 1 0 0 0,0 2 0 0 0,1 0 0 0 0,0 1 0 0 0,0 1 0 0 0,1 1 0 0 0,0 1-1 0 0,0 1 47 0 0,18-11-28 0 0,0-1-1 0 0,0 1 0 0 0,0-1 1 0 0,0 1-1 0 0,0 0 0 0 0,1 0 1 0 0,-1 0-1 0 0,1 0 0 0 0,-1 1 0 0 0,1-1 1 0 0,0 1-1 0 0,0-1 0 0 0,0 1 1 0 0,0 0-1 0 0,1 0 0 0 0,-1 0 1 0 0,1 0-1 0 0,0 0 0 0 0,0 0 0 0 0,0 0 1 0 0,0 0-1 0 0,0 1 0 0 0,0-1 1 0 0,1 0-1 0 0,0 0 0 0 0,0 1 1 0 0,0-1-1 0 0,0 0 0 0 0,0 1 0 0 0,1-1 1 0 0,-1 0-1 0 0,1 0 0 0 0,0 1 1 0 0,0-1-1 0 0,0 0 0 0 0,0 0 1 0 0,1 0-1 0 0,-1 0 0 0 0,1 0 0 0 0,0 0 1 0 0,0-1-1 0 0,0 1 0 0 0,0-1 1 0 0,0 1-1 0 0,0-1 0 0 0,1 0 1 0 0,-1 0-1 0 0,1 0 0 0 0,0 0 1 0 0,0 0-1 0 0,0 0 0 0 0,-1-1 0 0 0,1 1 1 0 0,2-1 28 0 0,136 11-3275 0 0,-49-25-3747 0 0,-58 6-1860 0 0</inkml:trace>
  <inkml:trace contextRef="#ctx0" brushRef="#br1" timeOffset="64908.827">11912 11600 20100 0 0,'0'0'-9'0'0,"0"0"58"0"0,0 0-157 0 0,0 0-276 0 0,0 0-188 0 0,0 0 25 0 0,0 0 177 0 0,0 0 275 0 0,0 0 235 0 0,0 0 71 0 0,0 0-11 0 0,0 0 13 0 0,3 30 34 0 0,25 227 498 0 0,106 601-171 0 0,-38-221-749 0 0,-95-629 172 0 0,2-2 27 0 0,-1 0 0 0 0,1 1 0 0 0,-1-1 0 0 0,-1 1 0 0 0,1 0 0 0 0,-1-1 0 0 0,-1 1 0 0 0,1 0 1 0 0,-1 0-1 0 0,0-1 0 0 0,0 1 0 0 0,-1 0 0 0 0,0 0 0 0 0,0-1 0 0 0,-1 1 0 0 0,0 0 0 0 0,0-1 0 0 0,0 0 0 0 0,-1 1 0 0 0,0-1 0 0 0,0 0 0 0 0,-1-1 0 0 0,0 1 0 0 0,0 0 0 0 0,0-1 0 0 0,0 0 0 0 0,-1 0 0 0 0,0 0 1 0 0,0-1-1 0 0,0 0 0 0 0,-1 1 0 0 0,1-2 0 0 0,-1 1 0 0 0,0-1 0 0 0,0 0 0 0 0,-5 2-24 0 0,-22-4 10 0 0,0-1 0 0 0,0-2 0 0 0,1-1 0 0 0,-1-1 0 0 0,0-2 0 0 0,1-1 0 0 0,0-2 1 0 0,1-1-1 0 0,0-2 0 0 0,1 0 0 0 0,0-3 0 0 0,1 0 0 0 0,0-2 0 0 0,1 0 0 0 0,1-2 0 0 0,-7-9-10 0 0,29 26-28 0 0,0 0 0 0 0,0-1-1 0 0,1 1 1 0 0,-1-1 0 0 0,1-1 0 0 0,0 1-1 0 0,0 0 1 0 0,0-1 0 0 0,0 0 0 0 0,0 0-1 0 0,1 0 1 0 0,0-1 0 0 0,0 1 0 0 0,0-1-1 0 0,0 1 1 0 0,1-1 0 0 0,0 0 0 0 0,0 0-1 0 0,0 0 1 0 0,0-1 0 0 0,1 1 0 0 0,0 0-1 0 0,0 0 1 0 0,1-1 0 0 0,-1 1 0 0 0,1-1-1 0 0,0 1 1 0 0,0 0 0 0 0,1-1 0 0 0,0 1-1 0 0,0 0 1 0 0,0-1 0 0 0,1 1 0 0 0,-1 0-1 0 0,1 0 1 0 0,0 0 0 0 0,1 0 0 0 0,1-3 28 0 0,24-12-36 0 0,1 2 0 0 0,1 1 0 0 0,0 0-1 0 0,1 3 1 0 0,1 0 0 0 0,0 3 0 0 0,1 0 0 0 0,0 2 0 0 0,10-1 36 0 0,3-2-27 0 0,36-11 45 0 0,-10 5-142 0 0,0-3 0 0 0,-1-3-1 0 0,-2-3 1 0 0,-1-3 0 0 0,-1-3 0 0 0,-1-4 124 0 0,-35 20 664 0 0,-30 17-373 0 0,-1 0 35 0 0,0 0-38 0 0,0 0-88 0 0,0 0-100 0 0,0 0-105 0 0,-3 28-143 0 0,3-26 100 0 0,11 76-608 0 0,29-41-7268 0 0,-31-32 3592 0 0,-3 0-3515 0 0</inkml:trace>
  <inkml:trace contextRef="#ctx0" brushRef="#br1" timeOffset="65149.2">12370 12303 22357 0 0,'0'0'-32'0'0,"0"0"-88"0"0,0 0-440 0 0,0 0-401 0 0,0 0-95 0 0,0 0 128 0 0,0 0 80 0 0,0 0-328 0 0,0 0-601 0 0,0 0-791 0 0,0 0-401 0 0,0 0 512 0 0,0 0 609 0 0,131 3-3209 0 0</inkml:trace>
  <inkml:trace contextRef="#ctx0" brushRef="#br1" timeOffset="65665.494">12812 11661 18524 0 0,'0'0'-551'0'0,"0"0"58"0"0,0 0 277 0 0,0 27 354 0 0,12 286 1212 0 0,-6-205-877 0 0,0 59 175 0 0,8 0 0 0 0,6-1 0 0 0,8-1 0 0 0,28 81-648 0 0,-53-235 12 0 0,0 3-22 0 0,1 0 1 0 0,0 0-1 0 0,1-1 1 0 0,1 1-1 0 0,0-1 1 0 0,1-1-1 0 0,0 1 1 0 0,1-1-1 0 0,0 0 1 0 0,7 6 9 0 0,-8-16-79 0 0,0-1-1 0 0,-1 0 1 0 0,1 0-1 0 0,0-1 1 0 0,0 0 0 0 0,0 0-1 0 0,-1 0 1 0 0,1-1 0 0 0,0 0-1 0 0,0-1 1 0 0,-1 1 0 0 0,1-1-1 0 0,-1-1 1 0 0,1 1-1 0 0,-1-1 1 0 0,0 0 0 0 0,0-1-1 0 0,0 1 1 0 0,-1-1 0 0 0,1 0-1 0 0,-1 0 1 0 0,0-1-1 0 0,0 0 1 0 0,0 0 0 0 0,-1 0-1 0 0,0 0 1 0 0,0-1 0 0 0,0 0-1 0 0,0 0 80 0 0,-3 5-28 0 0,108-125 922 0 0,-96 185 1206 0 0,-9-49-2047 0 0,1 0 1 0 0,1 0-1 0 0,0-1 0 0 0,0 1 1 0 0,1-1-1 0 0,0-1 0 0 0,1 1 0 0 0,0-1 1 0 0,0-1-1 0 0,0 1 0 0 0,1-2 1 0 0,0 1-1 0 0,1-1 0 0 0,-1 0 1 0 0,1-1-1 0 0,0 0 0 0 0,1-1 0 0 0,-1 0 1 0 0,1 0-1 0 0,0-1 0 0 0,-1-1 1 0 0,1 0-1 0 0,3 0-53 0 0,8 1 74 0 0,1-1 0 0 0,0-1-1 0 0,0 0 1 0 0,0-2 0 0 0,0-1 0 0 0,0-1 0 0 0,0-1 0 0 0,0-1 0 0 0,-1 0 0 0 0,19-9-74 0 0,115-65 197 0 0,-150 75-236 0 0,-1 1 0 0 0,0-1 1 0 0,1 0-1 0 0,-2 0 0 0 0,1-1 1 0 0,0 0-1 0 0,-1 1 0 0 0,0-1 0 0 0,0-1 1 0 0,-1 1-1 0 0,1 0 0 0 0,-1-1 0 0 0,0 0 1 0 0,-1 0-1 0 0,1 0 0 0 0,-1 0 1 0 0,-1 0-1 0 0,1 0 0 0 0,-1-1 0 0 0,0 1 1 0 0,0 0-1 0 0,-1-1 0 0 0,1 1 0 0 0,-2-1 1 0 0,1-4 38 0 0,-5 1-75 0 0,-1-1 0 0 0,0 1 0 0 0,0 1-1 0 0,-1-1 1 0 0,0 1 0 0 0,0 0 0 0 0,-1 0 0 0 0,0 1 0 0 0,-1 0 0 0 0,0 1 0 0 0,0 0 0 0 0,-1 0 0 0 0,1 1 0 0 0,-1 0 0 0 0,-1 1 0 0 0,1 0 0 0 0,-1 1 0 0 0,0 0 0 0 0,0 0 0 0 0,0 1 0 0 0,-1 1-1 0 0,1 0 1 0 0,-1 0 0 0 0,1 1 0 0 0,-4 1 75 0 0,-11-4 34 0 0,0 1-1 0 0,0 1 1 0 0,0 2-1 0 0,0 0 1 0 0,0 2-1 0 0,0 1 1 0 0,0 1-1 0 0,0 1 1 0 0,1 2-1 0 0,0 0 1 0 0,0 1-1 0 0,1 2 1 0 0,0 0-1 0 0,1 2 1 0 0,0 1-1 0 0,1 0 1 0 0,0 2-1 0 0,0 1-33 0 0,19-14-26 0 0,0 1 0 0 0,0 0-1 0 0,0 0 1 0 0,0 0 0 0 0,0 0-1 0 0,0 0 1 0 0,1 0 0 0 0,0 1-1 0 0,0-1 1 0 0,0 1 0 0 0,0 0 0 0 0,0 0-1 0 0,1-1 1 0 0,-1 1 0 0 0,1 0-1 0 0,0 0 1 0 0,1 0 0 0 0,-1 1-1 0 0,1-1 1 0 0,-1 0 0 0 0,1 0 0 0 0,0 0-1 0 0,1 0 1 0 0,-1 0 0 0 0,1 0-1 0 0,0 0 1 0 0,0 0 0 0 0,0 0-1 0 0,0 0 1 0 0,1 0 0 0 0,-1 0 0 0 0,1 0-1 0 0,0-1 1 0 0,0 1 0 0 0,1-1-1 0 0,-1 1 1 0 0,1-1 0 0 0,0 0-1 0 0,0 0 1 0 0,0 0 0 0 0,0-1 0 0 0,0 1-1 0 0,0-1 1 0 0,1 1 0 0 0,-1-1-1 0 0,1 0 1 0 0,0 0 0 0 0,-1-1-1 0 0,1 1 1 0 0,1-1 26 0 0,80 30-2543 0 0,-26-16-3493 0 0,-22-7-4364 0 0</inkml:trace>
  <inkml:trace contextRef="#ctx0" brushRef="#br1" timeOffset="66550.801">16346 11532 14083 0 0,'0'0'1087'0'0,"0"0"-142"0"0,0 0-250 0 0,0 0-357 0 0,0 0-324 0 0,0 0-192 0 0,0 0-30 0 0,0 0 108 0 0,0 0 196 0 0,0 0 248 0 0,0 0 141 0 0,0 0 11 0 0,-5 23-21 0 0,-23 180 931 0 0,34-71-988 0 0,6 0 0 0 0,5 0 0 0 0,7-2 0 0 0,7 9-418 0 0,-7-24 19 0 0,0 22 739 0 0,-54-138 251 0 0,-184-86-3123 0 0,144 51 2022 0 0,67 32 85 0 0,-1 1 0 0 0,1 0 0 0 0,0 0 0 0 0,-1 1 0 0 0,0-1 0 0 0,1 1 0 0 0,-1-1 0 0 0,0 1 0 0 0,-1 0 0 0 0,1 1 0 0 0,0-1 0 0 0,0 1 0 0 0,-1 0 0 0 0,1 0 0 0 0,0 0 0 0 0,-1 0 0 0 0,1 1 0 0 0,-1 0 0 0 0,1 0 0 0 0,-1 0 0 0 0,1 1 0 0 0,-1-1 0 0 0,1 1 0 0 0,-1 0 0 0 0,1 0 0 0 0,0 1 0 0 0,-1-1 0 0 0,1 1 0 0 0,0 0 0 0 0,0 0 0 0 0,0 0 0 0 0,1 1 0 0 0,-1-1 0 0 0,0 1 0 0 0,1 0 0 0 0,0 0 0 0 0,-1 0 0 0 0,1 1-1 0 0,1-1 1 0 0,-1 1 0 0 0,0-1 0 0 0,1 1 0 0 0,-1 0 7 0 0,0 7 30 0 0,0-1 0 0 0,0 1 0 0 0,1 0 0 0 0,0 0 0 0 0,1 0 0 0 0,0 0-1 0 0,0 0 1 0 0,1 0 0 0 0,1 0 0 0 0,0 0 0 0 0,1 0 0 0 0,0 0-1 0 0,0-1 1 0 0,1 1 0 0 0,1-1 0 0 0,0 1 0 0 0,0-1 0 0 0,1 0 0 0 0,0 0-1 0 0,1-1 1 0 0,0 0 0 0 0,0 0 0 0 0,1 0 0 0 0,0-1 0 0 0,1 0-1 0 0,0 0 1 0 0,0-1 0 0 0,0 0 0 0 0,1 0 0 0 0,0-1 0 0 0,1 0 0 0 0,-1 0-1 0 0,1-2 1 0 0,0 1 0 0 0,0-1 0 0 0,1 0 0 0 0,7 1-30 0 0,16-5 5 0 0,1-1-1 0 0,-1-2 1 0 0,0-1 0 0 0,-1-2 0 0 0,1-1 0 0 0,-1-2 0 0 0,0-1 0 0 0,-1-1 0 0 0,-1-2 0 0 0,0-2 0 0 0,0 0-1 0 0,-1-2 1 0 0,-1-1 0 0 0,-1-2 0 0 0,8-8-5 0 0,-17 17 17 0 0,-1-1 0 0 0,0-1-1 0 0,0-1 1 0 0,-1-1 0 0 0,-1 0 0 0 0,-1-1-1 0 0,0 0 1 0 0,-1-2 0 0 0,5-8-17 0 0,-19 27 19 0 0,0 0 0 0 0,-1-1 0 0 0,1 1 0 0 0,0 0 1 0 0,-1-1-1 0 0,1 1 0 0 0,0-1 0 0 0,-1 1 0 0 0,1 0 1 0 0,-1-1-1 0 0,1 1 0 0 0,-1-1 0 0 0,0 1 0 0 0,1-1 0 0 0,-1 0 1 0 0,1 1-1 0 0,-1-1 0 0 0,0 1 0 0 0,1-1 0 0 0,-1 0 1 0 0,0 0-1 0 0,1 1 0 0 0,-1-1 0 0 0,0 0 0 0 0,1 0 0 0 0,-1 0 1 0 0,0 0-1 0 0,0 0 0 0 0,1 0 0 0 0,-1 0 0 0 0,0 0 1 0 0,0 0-1 0 0,1 0 0 0 0,-1 0 0 0 0,0 0 0 0 0,1-1 0 0 0,-1 1 1 0 0,0 0-1 0 0,1 0 0 0 0,-1-1 0 0 0,0 1 0 0 0,1-1 1 0 0,-1 1-1 0 0,0 0 0 0 0,1-1 0 0 0,-1 1 0 0 0,1-1 0 0 0,-1 1 1 0 0,1-1-1 0 0,-1 0 0 0 0,1 1 0 0 0,0-1 0 0 0,-1 1 1 0 0,1-1-1 0 0,0 0 0 0 0,-1 1 0 0 0,1-1 0 0 0,0 0 0 0 0,0 1 1 0 0,-1-1-20 0 0,-2 7 14 0 0,0 0 0 0 0,1 0 1 0 0,-1 1-1 0 0,1-1 0 0 0,0 1 1 0 0,1 0-1 0 0,0-1 0 0 0,0 1 0 0 0,0 0 1 0 0,1 0-1 0 0,0 0 0 0 0,0 0 1 0 0,1 0-1 0 0,0-1 0 0 0,0 1 1 0 0,0 0-1 0 0,1 0 0 0 0,0-1 1 0 0,1 1-1 0 0,-1-1 0 0 0,1 0 0 0 0,0 0 1 0 0,1 0-1 0 0,-1 0 0 0 0,1 0 1 0 0,1-1-1 0 0,-1 0 0 0 0,1 0 1 0 0,-1 0-1 0 0,2 0 0 0 0,-1-1 1 0 0,0 1-1 0 0,1-1 0 0 0,0-1 0 0 0,0 1 1 0 0,0-1-1 0 0,0 0 0 0 0,0-1 1 0 0,1 1-1 0 0,-1-1 0 0 0,1 0 1 0 0,0-1-1 0 0,-1 0 0 0 0,1 0 1 0 0,0 0-1 0 0,0-1 0 0 0,0 0 0 0 0,2 0-14 0 0,112-9-3233 0 0,-45-13-7090 0 0,-56 14 49 0 0</inkml:trace>
  <inkml:trace contextRef="#ctx0" brushRef="#br1" timeOffset="66800.009">16694 12011 25910 0 0,'0'0'496'0'0,"0"0"8"0"0,0 0-192 0 0,0 0-320 0 0,0 0-352 0 0,0 0-248 0 0,0 0-113 0 0,0 0-295 0 0,0 0-336 0 0,0 0-905 0 0,0 0-2272 0 0,0 0-5401 0 0</inkml:trace>
  <inkml:trace contextRef="#ctx0" brushRef="#br1" timeOffset="67149.765">18587 12259 20524 0 0,'0'0'359'0'0,"0"0"-291"0"0,0 0-439 0 0,0 0-123 0 0,0 0 154 0 0,0 0 230 0 0,0 0 224 0 0,0 0 18 0 0,0 0-18 0 0,0 0-4 0 0,15 26-13 0 0,49 86-16 0 0,-57-99-58 0 0,-1-1-1 0 0,0 2 0 0 0,-1-1 1 0 0,0 0-1 0 0,-1 1 0 0 0,-1 0 1 0 0,0 0-1 0 0,-1 0 0 0 0,-1 1 1 0 0,1 10-23 0 0,1 13 40 0 0,0 66 181 0 0,-2-57-1525 0 0,1 0-3681 0 0,4-38-4890 0 0,-4-9 5270 0 0</inkml:trace>
  <inkml:trace contextRef="#ctx0" brushRef="#br1" timeOffset="67437.892">18503 11562 24285 0 0,'0'0'56'0'0,"0"0"80"0"0,0 0-160 0 0,0 0-496 0 0,0 0-472 0 0,0 0-216 0 0,0 0-9 0 0,0 0 25 0 0,0 0-408 0 0,0 0-889 0 0,0 0-1160 0 0,0 0 233 0 0,0 0-4754 0 0</inkml:trace>
  <inkml:trace contextRef="#ctx0" brushRef="#br1" timeOffset="67883.376">19087 12657 21365 0 0,'0'0'188'0'0,"0"0"-204"0"0,0 0-180 0 0,0 0-119 0 0,0 0 9 0 0,0 0 62 0 0,0 0 54 0 0,0 0 55 0 0,0 0 60 0 0,0 0 46 0 0,0 0 22 0 0,0 0 26 0 0,0 0 30 0 0,1 10 14 0 0,3 31 30 0 0,-4-40-94 0 0,0 1-1 0 0,0-1 0 0 0,0 1 1 0 0,0 0-1 0 0,0-1 0 0 0,1 1 1 0 0,-1-1-1 0 0,0 1 0 0 0,1-1 1 0 0,-1 1-1 0 0,1-1 1 0 0,0 1-1 0 0,0-1 0 0 0,-1 0 1 0 0,1 1-1 0 0,0-1 0 0 0,0 0 1 0 0,0 0-1 0 0,0 1 0 0 0,0-1 1 0 0,0 0-1 0 0,1 0 0 0 0,-1 0 1 0 0,0 0-1 0 0,1 0 0 0 0,-1-1 1 0 0,0 1-1 0 0,1 0 0 0 0,-1-1 1 0 0,1 1-1 0 0,-1-1 1 0 0,1 1-1 0 0,-1-1 0 0 0,1 0 1 0 0,0 0-1 0 0,-1 1 0 0 0,1-1 1 0 0,-1 0-1 0 0,1 0 0 0 0,-1-1 1 0 0,1 1-1 0 0,0 0 0 0 0,-1 0 1 0 0,1-1-1 0 0,-1 1 0 0 0,1-1 1 0 0,-1 0-1 0 0,0 1 0 0 0,1-1 1 0 0,-1 0-1 0 0,1 0 1 0 0,-1 0-1 0 0,0 0 0 0 0,0 0 1 0 0,0 0-1 0 0,1 0 0 0 0,-1 0 1 0 0,0 0-1 0 0,0 0 0 0 0,-1-1 1 0 0,1 1-1 0 0,0 0 0 0 0,0-2 2 0 0,47-61-937 0 0,-39 49 915 0 0,0 1 0 0 0,1 0 0 0 0,1 1 0 0 0,0 0 0 0 0,0 1 0 0 0,1 0-1 0 0,1 0 1 0 0,0 2 0 0 0,1 0 0 0 0,0 0 0 0 0,7-3 22 0 0,-18 12 46 0 0,0 1 0 0 0,0-1 0 0 0,0 1 1 0 0,1-1-1 0 0,-1 1 0 0 0,0 0 0 0 0,0 0 0 0 0,1 0 0 0 0,-1 0 0 0 0,0 1 1 0 0,0 0-1 0 0,0-1 0 0 0,1 1 0 0 0,-1 0 0 0 0,0 0 0 0 0,0 1 0 0 0,0-1 0 0 0,0 1 1 0 0,-1-1-1 0 0,1 1 0 0 0,0 0 0 0 0,-1 0 0 0 0,1 0 0 0 0,-1 1 0 0 0,0-1 1 0 0,1 0-1 0 0,-1 1 0 0 0,0-1 0 0 0,-1 1 0 0 0,3 2-46 0 0,51 99 1056 0 0,-45-81-942 0 0,57 116 650 0 0,-33-171 1075 0 0,146-192-4307 0 0,-177 226 2512 0 0,0-1 1 0 0,0 0 0 0 0,-1 1 0 0 0,1 0-1 0 0,0 0 1 0 0,-1 0 0 0 0,1 0 0 0 0,-1 0-1 0 0,0 0 1 0 0,1 1 0 0 0,-1-1 0 0 0,0 1-1 0 0,0 0 1 0 0,-1-1 0 0 0,1 1 0 0 0,-1 0-1 0 0,1 0 1 0 0,-1 0 0 0 0,0 0 0 0 0,0 0-1 0 0,0 0 1 0 0,-1 1 0 0 0,1-1 0 0 0,-1 0-1 0 0,1 2-44 0 0,2 3 34 0 0,79 113 101 0 0,-26-90-7221 0 0,-45-27-3423 0 0</inkml:trace>
  <inkml:trace contextRef="#ctx0" brushRef="#br1" timeOffset="68656.902">19809 12441 9266 0 0,'0'0'2175'0'0,"0"0"-69"0"0,0 0-310 0 0,0 0-301 0 0,0 0-210 0 0,0 0-233 0 0,0 0-221 0 0,0 0-190 0 0,0 0-182 0 0,0 0-190 0 0,0 0-135 0 0,0 0-94 0 0,-1-10-48 0 0,-1-29-12 0 0,2 29-20 0 0,11 50 350 0 0,9 6-158 0 0,3 0-1 0 0,2-1 0 0 0,1-2 1 0 0,3-1-1 0 0,1-1 1 0 0,2-1-1 0 0,2-2 0 0 0,1-1 1 0 0,2-2-1 0 0,9 4-151 0 0,-2-16 1591 0 0,-44-66-864 0 0,0 5-699 0 0,-2 20-55 0 0,1-1 0 0 0,1 1 0 0 0,0-1 0 0 0,2 0 0 0 0,0 1 1 0 0,1 0-1 0 0,1 0 0 0 0,0 0 0 0 0,2 0 0 0 0,0 0 0 0 0,1 1 0 0 0,1 0 1 0 0,0 1-1 0 0,3-3 27 0 0,4-1-68 0 0,1 1 0 0 0,1 0 1 0 0,1 1-1 0 0,1 2 0 0 0,0-1 1 0 0,1 2-1 0 0,0 1 1 0 0,2 0-1 0 0,-1 2 0 0 0,2 0 1 0 0,15-5 67 0 0,15 4-1149 0 0,-41 12-4368 0 0,0 1-5429 0 0,-12 0 4027 0 0</inkml:trace>
  <inkml:trace contextRef="#ctx0" brushRef="#br1" timeOffset="69637.443">20706 12704 14403 0 0,'0'0'1643'0'0,"0"0"-1007"0"0,0 0-348 0 0,0 0-18 0 0,0 0 56 0 0,0 0 57 0 0,0 0 21 0 0,0 0 27 0 0,0 0 32 0 0,0 0 54 0 0,0 0 43 0 0,0 0 7 0 0,0 0-15 0 0,7 10-48 0 0,26 31-57 0 0,-30-40-401 0 0,-1 1 0 0 0,1-1 0 0 0,0 1 0 0 0,0-1 0 0 0,0 0 0 0 0,0 0 1 0 0,0 0-1 0 0,0 0 0 0 0,0 0 0 0 0,1-1 0 0 0,-1 0 0 0 0,0 1 0 0 0,0-1 0 0 0,0 0 0 0 0,0-1 0 0 0,1 1 0 0 0,-1-1 0 0 0,0 1 0 0 0,0-1 0 0 0,0 0 0 0 0,0 0 0 0 0,0 0 0 0 0,0 0-46 0 0,4-1 63 0 0,14-2-12 0 0,0-1 1 0 0,0 0 0 0 0,-1-1-1 0 0,0-2 1 0 0,0 0-1 0 0,0-1 1 0 0,-1 0 0 0 0,-1-2-1 0 0,0 0 1 0 0,0-2 0 0 0,-1 1-1 0 0,-1-2 1 0 0,0-1 0 0 0,2-3-52 0 0,-15 15-30 0 0,-1-1 1 0 0,0 1 0 0 0,0-1 0 0 0,0 0-1 0 0,0 0 1 0 0,0 0 0 0 0,-1 0 0 0 0,0 0-1 0 0,0 0 1 0 0,0 0 0 0 0,0 0 0 0 0,-1 0-1 0 0,0-1 1 0 0,0 1 0 0 0,0 0 0 0 0,0 0-1 0 0,-1-1 1 0 0,1 1 0 0 0,-1 0 0 0 0,0 0-1 0 0,0 0 1 0 0,-1 0 0 0 0,1 0 0 0 0,-1 0-1 0 0,0 0 1 0 0,0 0 0 0 0,0 1 0 0 0,0-1-1 0 0,-1 1 1 0 0,0-1 0 0 0,1 1 0 0 0,-1 0-1 0 0,0 0 1 0 0,-1 1 0 0 0,1-1 0 0 0,-4-2 29 0 0,-4-3-90 0 0,-1-1-1 0 0,0 2 1 0 0,0 0 0 0 0,-1 0 0 0 0,0 1 0 0 0,0 1 0 0 0,-1 0 0 0 0,1 1 0 0 0,-1 0 0 0 0,-6 0 90 0 0,-4 0 0 0 0,1 2 0 0 0,0 0 0 0 0,-1 2 0 0 0,1 1 0 0 0,-1 0 0 0 0,1 2 0 0 0,0 1 0 0 0,0 0 0 0 0,0 2 0 0 0,1 1 0 0 0,-1 0 0 0 0,2 2 0 0 0,-1 0 0 0 0,1 2 0 0 0,1 0 0 0 0,0 1 0 0 0,-3 4 0 0 0,20-14 17 0 0,0 0 0 0 0,0 0 0 0 0,0 0 1 0 0,1 0-1 0 0,-1 1 0 0 0,1-1 0 0 0,0 1 1 0 0,0-1-1 0 0,0 1 0 0 0,0 0 0 0 0,0 0 1 0 0,0 0-1 0 0,1 0 0 0 0,-1 0 0 0 0,1 0 0 0 0,0 1 1 0 0,0-1-1 0 0,0 0 0 0 0,1 0 0 0 0,-1 1 1 0 0,1-1-1 0 0,0 1 0 0 0,0-1 0 0 0,0 0 1 0 0,0 1-1 0 0,0-1 0 0 0,1 1 0 0 0,0-1 0 0 0,-1 0 1 0 0,1 1-1 0 0,0-1 0 0 0,1 0 0 0 0,-1 0 1 0 0,1 0-1 0 0,-1 0 0 0 0,1 0 0 0 0,0 0 1 0 0,0 0-1 0 0,0 0-17 0 0,5 4 55 0 0,0 1 0 0 0,1-1 1 0 0,0 0-1 0 0,0 0 1 0 0,1-1-1 0 0,-1 0 0 0 0,1-1 1 0 0,0 0-1 0 0,1 0 0 0 0,-1-1 1 0 0,1 0-1 0 0,5 0-55 0 0,23 5 7 0 0,2-2-1 0 0,-1-2 0 0 0,1-1 1 0 0,-1-2-1 0 0,1-2 1 0 0,7-2-7 0 0,113 4-435 0 0,-156 0 436 0 0,0 0 0 0 0,0 0 0 0 0,-1 1 1 0 0,1-1-1 0 0,0 1 0 0 0,-1 0 0 0 0,1 0 0 0 0,-1 0 0 0 0,0 1 0 0 0,0-1 0 0 0,0 1 1 0 0,-1-1-1 0 0,1 1 0 0 0,-1 0 0 0 0,0 0 0 0 0,0 0 0 0 0,0 1 0 0 0,-1-1 1 0 0,1 1-2 0 0,18 31 89 0 0,-17-32-64 0 0,1-1 1 0 0,0 1-1 0 0,0-1 1 0 0,0 0 0 0 0,0 0-1 0 0,0 0 1 0 0,1 0-1 0 0,0-1 1 0 0,-1 0-1 0 0,1 0 1 0 0,0 0 0 0 0,0 0-1 0 0,0-1 1 0 0,0 0-1 0 0,0 0 1 0 0,0 0-1 0 0,0-1 1 0 0,0 1 0 0 0,1-1-1 0 0,-1-1 1 0 0,0 1-1 0 0,0-1 1 0 0,0 0-1 0 0,0 0 1 0 0,0 0 0 0 0,0-1-1 0 0,0 1 1 0 0,0-1-1 0 0,0 0 1 0 0,-1-1 0 0 0,1 1-1 0 0,3-4-25 0 0,135-108 194 0 0,-135 106-226 0 0,-1 1-1 0 0,0-1 1 0 0,0-1 0 0 0,-1 1 0 0 0,0-1-1 0 0,-1 0 1 0 0,0-1 0 0 0,0 1-1 0 0,-1-1 1 0 0,0 0 0 0 0,-1 0 0 0 0,0-1-1 0 0,0 1 1 0 0,-1 0 0 0 0,-1-1 0 0 0,1 0-1 0 0,-2 1 1 0 0,0-1 0 0 0,0 0 0 0 0,-1 1-1 0 0,0-1 1 0 0,-1 1 0 0 0,0-1-1 0 0,0 1 1 0 0,-1-1 0 0 0,-1 1 0 0 0,0 0-1 0 0,0 1 1 0 0,-1-1 0 0 0,0 1 0 0 0,-1 0-1 0 0,0 0 1 0 0,0 0 0 0 0,-1 1 0 0 0,0 0-1 0 0,-3-3 33 0 0,46 31 49 0 0,1-3-1 0 0,1-1 0 0 0,1-2 0 0 0,0-2 1 0 0,1-1-1 0 0,0-2 0 0 0,17 1-48 0 0,225 70 233 0 0,-277-79-235 0 0,0 1 1 0 0,0 0-1 0 0,-1 0 1 0 0,1 0-1 0 0,-1 0 0 0 0,1 1 1 0 0,-1 0-1 0 0,0 0 1 0 0,0 0-1 0 0,0 1 0 0 0,-1-1 1 0 0,1 1-1 0 0,-1 0 0 0 0,0 0 1 0 0,0 0-1 0 0,0 0 1 0 0,-1 0-1 0 0,1 1 0 0 0,-1-1 1 0 0,0 1-1 0 0,0 0 0 0 0,-1-1 1 0 0,1 1-1 0 0,-1 0 1 0 0,0 0-1 0 0,0 0 0 0 0,-1 0 1 0 0,0 0-1 0 0,1 0 1 0 0,-2 0-1 0 0,1 0 0 0 0,-1 0 1 0 0,1 0-1 0 0,-1 0 0 0 0,-1 0 1 0 0,1 0-1 0 0,-1 0 1 0 0,0 0-1 0 0,0-1 0 0 0,0 1 1 0 0,0-1-1 0 0,-2 3 2 0 0,-7 10 53 0 0,0 0-1 0 0,-1 0 1 0 0,-1-1-1 0 0,-1-1 1 0 0,0 0-1 0 0,0-1 1 0 0,-2 0-1 0 0,0-1 1 0 0,0-1-1 0 0,-1-1 1 0 0,-1 0-1 0 0,0-1 1 0 0,0-1 0 0 0,-1-1-1 0 0,0 0 1 0 0,0-2-1 0 0,-1 0 1 0 0,0-1-1 0 0,0-1 1 0 0,0-1-1 0 0,0 0 1 0 0,-1-2-1 0 0,-10 0-52 0 0,30-3-41 0 0,0 1 0 0 0,0 0 0 0 0,1-1 0 0 0,-1 1 0 0 0,1 0 0 0 0,-1-1 0 0 0,1 1 1 0 0,-1-1-1 0 0,1 1 0 0 0,0-1 0 0 0,0 1 0 0 0,0-1 0 0 0,0 1 0 0 0,0-1 0 0 0,0 0 0 0 0,0 1 0 0 0,0-1 0 0 0,1 1 0 0 0,-1 0 0 0 0,0-1 0 0 0,1 1 0 0 0,0-1 0 0 0,-1 1 0 0 0,1-1 0 0 0,0 1 0 0 0,-1 0 0 0 0,1 0 0 0 0,0-1 0 0 0,0 1 0 0 0,0 0 0 0 0,0 0 0 0 0,0 0 0 0 0,0 0 0 0 0,1 0 0 0 0,-1 0 0 0 0,0 0 0 0 0,0 0 0 0 0,1 1 0 0 0,-1-1 0 0 0,1 0 41 0 0,113-94-1888 0 0,196-80-8669 0 0,-216 128 10688 0 0,-21 14 7705 0 0,-73 33-7237 0 0,-4 77 3010 0 0,10 101-3071 0 0,-6-176-594 0 0,0 0 0 0 0,0 1 0 0 0,0-1 0 0 0,1 0 0 0 0,-1 0 0 0 0,0-1 0 0 0,1 1 0 0 0,0 0 0 0 0,-1 0 0 0 0,1-1 0 0 0,0 1 0 0 0,0-1 0 0 0,-1 0 0 0 0,1 1 0 0 0,0-1 0 0 0,1 0 0 0 0,-1 0 0 0 0,0 0 0 0 0,0 0 0 0 0,0-1 0 0 0,0 1 0 0 0,1 0 0 0 0,-1-1 0 0 0,0 0 0 0 0,1 1 0 0 0,-1-1 0 0 0,0 0 0 0 0,1 0 0 0 0,-1-1 0 0 0,2 1 56 0 0,21-3-3812 0 0,-2-2-3956 0 0,-15 2-2314 0 0</inkml:trace>
  <inkml:trace contextRef="#ctx0" brushRef="#br1" timeOffset="69887.383">22162 12073 23677 0 0,'0'0'831'0'0,"0"0"-55"0"0,0 0-252 0 0,0 0-286 0 0,0 0-189 0 0,0 0-214 0 0,0 0-208 0 0,0 0-136 0 0,0 0-51 0 0,0 0-28 0 0,0 0-39 0 0,0 0-164 0 0,12-11-290 0 0,42-29-386 0 0,-51 39 1175 0 0,1 0 1 0 0,-1 1 0 0 0,1 0 0 0 0,-1-1 0 0 0,1 1 0 0 0,-1 1 0 0 0,1-1 0 0 0,-1 0-1 0 0,0 1 1 0 0,1-1 0 0 0,-1 1 0 0 0,1 0 0 0 0,-1 0 0 0 0,0 1 0 0 0,0-1-1 0 0,0 1 1 0 0,0-1 0 0 0,0 1 0 0 0,0 0 0 0 0,0 0 0 0 0,0 0 0 0 0,-1 1 0 0 0,2 0 291 0 0,8 6-1902 0 0,11 4-2414 0 0,-8-3-2704 0 0</inkml:trace>
  <inkml:trace contextRef="#ctx0" brushRef="#br1" timeOffset="70189.012">23214 12763 19772 0 0,'0'0'999'0'0,"0"0"-835"0"0,0 0-176 0 0,0 0 107 0 0,0 0 73 0 0,0 0-5 0 0,0 0-42 0 0,0 0-38 0 0,0 0-21 0 0,0 0 10 0 0,0 0 22 0 0,0 0 36 0 0,0 0 28 0 0,11 21 39 0 0,35 65 40 0 0,-46-85-217 0 0,0 0 0 0 0,1 0-1 0 0,-1 0 1 0 0,0 0-1 0 0,1 1 1 0 0,-1-1-1 0 0,1 0 1 0 0,0 0-1 0 0,-1 0 1 0 0,1 0 0 0 0,0 0-1 0 0,-1 0 1 0 0,1 0-1 0 0,0 0 1 0 0,0 0-1 0 0,0-1 1 0 0,0 1-1 0 0,0 0 1 0 0,0-1 0 0 0,0 1-1 0 0,0 0 1 0 0,0-1-1 0 0,0 1 1 0 0,0-1-1 0 0,0 1 1 0 0,0-1-1 0 0,1 0 1 0 0,-1 0 0 0 0,0 1-1 0 0,0-1 1 0 0,0 0-1 0 0,1 0 1 0 0,-1 0-1 0 0,0 0 1 0 0,0 0-1 0 0,0 0 1 0 0,1-1 0 0 0,-1 1-1 0 0,0 0 1 0 0,0-1-1 0 0,0 1 1 0 0,0-1-1 0 0,1 1-19 0 0,2-2 65 0 0,0 2-112 0 0,0 0-1 0 0,0 0 1 0 0,0 0 0 0 0,0-1 0 0 0,0 0-1 0 0,0 0 1 0 0,0 0 0 0 0,0 0-1 0 0,0-1 1 0 0,-1 1 0 0 0,1-1 0 0 0,-1 0-1 0 0,1 0 1 0 0,-1 0 0 0 0,1-1 0 0 0,-1 1-1 0 0,0-1 1 0 0,0 1 0 0 0,0-1-1 0 0,0 0 1 0 0,-1-1 0 0 0,1 1 0 0 0,-1 0-1 0 0,0-1 1 0 0,0 1 0 0 0,0-1-1 0 0,-1 0 1 0 0,1 1 0 0 0,-1-1 0 0 0,1 0-1 0 0,-1 0 1 0 0,-1 0 0 0 0,1 0-1 0 0,-1 0 1 0 0,1 0 0 0 0,-1 0 0 0 0,0 0-1 0 0,0 0 1 0 0,-1 0 0 0 0,1 0-1 0 0,-1 0 1 0 0,0 0 0 0 0,0 0 0 0 0,0 0-1 0 0,-1 0 1 0 0,1 0 0 0 0,-1 1-1 0 0,0-1 1 0 0,0 1 0 0 0,0-1 0 0 0,-1 1-1 0 0,1 0 1 0 0,-3-2 47 0 0,-14-9-4 0 0,0 1 0 0 0,-1 1-1 0 0,0 1 1 0 0,-1 1 0 0 0,0 1 0 0 0,-1 1 0 0 0,1 0-1 0 0,-2 2 1 0 0,1 1 0 0 0,-1 0 0 0 0,0 2-1 0 0,0 1 1 0 0,0 0 0 0 0,0 2 0 0 0,0 0 0 0 0,0 2-1 0 0,0 1 1 0 0,-19 4 4 0 0,34-7 22 0 0,-1 1-1 0 0,1 0 1 0 0,-1 0-1 0 0,1 1 1 0 0,0 0-1 0 0,0 1 1 0 0,0-1 0 0 0,0 1-1 0 0,1 1 1 0 0,-1 0-1 0 0,1 0 1 0 0,0 0-1 0 0,0 1 1 0 0,0 0 0 0 0,0 0-1 0 0,1 1 1 0 0,0 0-1 0 0,0 0 1 0 0,1 0-1 0 0,0 1 1 0 0,0-1-1 0 0,0 2 1 0 0,1-1 0 0 0,0 0-1 0 0,0 1 1 0 0,1-1-1 0 0,0 1 1 0 0,0 0-1 0 0,1 0 1 0 0,-1 6-22 0 0,2-10 0 0 0,0 0 0 0 0,1 0 0 0 0,0 1 0 0 0,-1-1 0 0 0,2 0 0 0 0,-1 1 0 0 0,0-1 0 0 0,1 0 0 0 0,0 1 0 0 0,0-1 0 0 0,0 0 0 0 0,0 0-1 0 0,1 0 1 0 0,0 0 0 0 0,-1 0 0 0 0,2 0 0 0 0,-1 0 0 0 0,0-1 0 0 0,1 1 0 0 0,-1-1 0 0 0,1 1 0 0 0,0-1 0 0 0,0 0 0 0 0,1 0 0 0 0,-1-1 0 0 0,0 1 0 0 0,1-1 0 0 0,0 1 0 0 0,0-1 0 0 0,-1 0 0 0 0,1-1 0 0 0,0 1 0 0 0,1-1 0 0 0,-1 1 0 0 0,0-1 0 0 0,0 0 0 0 0,4 0 0 0 0,158 11-2946 0 0,-57-24-6699 0 0,-81 8 763 0 0</inkml:trace>
  <inkml:trace contextRef="#ctx0" brushRef="#br1" timeOffset="70787.003">23527 12491 19804 0 0,'0'0'-449'0'0,"0"0"-35"0"0,0 0 36 0 0,0 0 222 0 0,0 0 378 0 0,0 0 148 0 0,0 0 12 0 0,0 0 27 0 0,0 0 36 0 0,0 0-2 0 0,0 0-22 0 0,14 28-35 0 0,45 87-49 0 0,-10 32 640 0 0,-45-145-1012 0 0,1-1 1 0 0,-1 0 0 0 0,1 0 0 0 0,0-1 0 0 0,0 1-1 0 0,-1-1 1 0 0,1 0 0 0 0,0-1 0 0 0,-1 1-1 0 0,1-1 1 0 0,0 0 0 0 0,-1 0 0 0 0,1 0 0 0 0,-1 0-1 0 0,1-1 1 0 0,-1 0 0 0 0,0 0 0 0 0,0 0 0 0 0,1-1-1 0 0,-2 1 1 0 0,1-1 0 0 0,0 0 0 0 0,0 0-1 0 0,-1 0 1 0 0,0 0 0 0 0,0-1 0 0 0,0 0 0 0 0,0 1-1 0 0,2-4 105 0 0,-3 5-194 0 0,69-76-1630 0 0,-15 15 5316 0 0,-41 112-1985 0 0,-14-39-1421 0 0,1 1-1 0 0,0 0 0 0 0,1-1 1 0 0,1 1-1 0 0,-1-1 0 0 0,1 0 1 0 0,1 0-1 0 0,0-1 0 0 0,1 1 1 0 0,-1-1-1 0 0,2 0 1 0 0,-1-1-1 0 0,1 1 0 0 0,1-1 1 0 0,0-1-1 0 0,0 1 0 0 0,0-1 1 0 0,1-1-1 0 0,0 0 0 0 0,0 0 1 0 0,0 0-1 0 0,1-1 0 0 0,0-1 1 0 0,0 0-1 0 0,0 0 0 0 0,0-1 1 0 0,1 0-86 0 0,35 1-13 0 0,0-2 1 0 0,0-2 0 0 0,-1-2-1 0 0,1-2 1 0 0,-1-2-1 0 0,0-2 1 0 0,0-2 0 0 0,-1-2-1 0 0,0-2 1 0 0,40-19 12 0 0,-78 32-99 0 0,0 0 0 0 0,0 0 0 0 0,0-1 0 0 0,-1 1 0 0 0,1-1 0 0 0,-1-1 1 0 0,1 1-1 0 0,-1-1 0 0 0,0 0 0 0 0,0 0 0 0 0,0 0 0 0 0,0-1 0 0 0,0 0 0 0 0,-1 0 0 0 0,0 0 0 0 0,0-1 1 0 0,0 1-1 0 0,0-1 0 0 0,-1 0 0 0 0,0 0 0 0 0,0 0 0 0 0,0 0 0 0 0,0-1 0 0 0,-1 1 0 0 0,0-1 0 0 0,0 1 1 0 0,-1-1-1 0 0,1 0 0 0 0,-1 0 0 0 0,0 0 0 0 0,-1 0 0 0 0,0 0 0 0 0,0 0 0 0 0,0 0 0 0 0,0 0 0 0 0,-1 1 1 0 0,0-1-1 0 0,-2-5 99 0 0,-4 0 101 0 0,-2 1 0 0 0,1 0 1 0 0,-1 0-1 0 0,-1 0 0 0 0,0 2 0 0 0,0-1 1 0 0,-1 1-1 0 0,0 1 0 0 0,0-1 1 0 0,0 2-1 0 0,-1 0 0 0 0,0 0 1 0 0,-1 1-1 0 0,1 1 0 0 0,-1 0 1 0 0,0 1-1 0 0,0 0 0 0 0,0 1 0 0 0,0 0 1 0 0,-1 1-1 0 0,1 1 0 0 0,0 0 1 0 0,-1 0-1 0 0,1 2 0 0 0,0 0 1 0 0,-1 0-102 0 0,11-1 44 0 0,0 1 0 0 0,0-1 1 0 0,0 0-1 0 0,0 1 0 0 0,0-1 1 0 0,1 1-1 0 0,-1 0 1 0 0,1 0-1 0 0,-1 0 0 0 0,1 0 1 0 0,0 1-1 0 0,0-1 0 0 0,0 1 1 0 0,0-1-1 0 0,0 1 1 0 0,1 0-1 0 0,-1-1 0 0 0,1 1 1 0 0,0 0-1 0 0,-1 0 0 0 0,1 0 1 0 0,1 0-1 0 0,-1 0 1 0 0,0 0-1 0 0,1 0 0 0 0,-1 1 1 0 0,1-1-1 0 0,0 0 0 0 0,0 0 1 0 0,0 0-1 0 0,1 0 1 0 0,-1 0-1 0 0,1 1 0 0 0,0-1 1 0 0,0 0-1 0 0,0 0 0 0 0,0 0 1 0 0,0-1-1 0 0,1 1 1 0 0,-1 0-1 0 0,1 0 0 0 0,0-1 1 0 0,-1 1-1 0 0,1-1 0 0 0,1 1 1 0 0,-1-1-1 0 0,0 0 1 0 0,0 0-1 0 0,1 0 0 0 0,-1 0 1 0 0,3 1-45 0 0,28 25 115 0 0,1-1 1 0 0,2-2 0 0 0,0-1-1 0 0,1-2 1 0 0,2-2 0 0 0,0-2-1 0 0,1-1 1 0 0,0-2 0 0 0,2-1-1 0 0,0-3 1 0 0,2 0-116 0 0,317 60-2404 0 0,-206-52-3411 0 0,-62-7-1373 0 0,-57-7-3348 0 0</inkml:trace>
  <inkml:trace contextRef="#ctx0" brushRef="#br1" timeOffset="71687.156">16147 13627 19564 0 0,'0'0'564'0'0,"0"0"-66"0"0,0 0-282 0 0,0 0-366 0 0,0 0-142 0 0,0 0-14 0 0,0 0 95 0 0,0 0 150 0 0,0 0 74 0 0,0 0 31 0 0,0 0-11 0 0,19 14 17 0 0,64 47 34 0 0,-71-53 7 0 0,1-1 0 0 0,0 0 0 0 0,0-1 0 0 0,1-1 0 0 0,0 0 0 0 0,0-1 0 0 0,0 0 1 0 0,0-1-1 0 0,1-1 0 0 0,-1 0 0 0 0,13-1-91 0 0,-2 1 189 0 0,170 8 1168 0 0,-1-9 1 0 0,162-21-1358 0 0,-249 13 130 0 0,3174-136 540 0 0,-381 79-25 0 0,-1808 28-108 0 0,-953 51-1163 0 0,-230-18-4563 0 0,65-3 1370 0 0,0 0-3750 0 0,8 1-1162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4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17660 0 0,'0'0'6513'0'0,"0"0"-5945"0"0,0 0 40 0 0,0 0-304 0 0,0 0-264 0 0,0 0-200 0 0,0 0-440 0 0,0 0-344 0 0,0 0-592 0 0,0 0-1689 0 0,0 0-1960 0 0,0 0-7098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3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10 422 17772 0 0,'0'0'102'0'0,"0"0"103"0"0,0 0 27 0 0,0 0-191 0 0,0 0-318 0 0,0 0-448 0 0,0 0-554 0 0,0 0-377 0 0,0 0 108 0 0,0 0 410 0 0,0 0 546 0 0,-3-8 501 0 0,-4-10 145 0 0,11 34 438 0 0,8 47-68 0 0,-3 1-1 0 0,-2 0 1 0 0,-3 1 0 0 0,-3-1 0 0 0,-5 38-424 0 0,2 18 360 0 0,21 372-112 0 0,-19-508 4360 0 0,0-76-4272 0 0,-13-46-692 0 0,6 0 0 0 0,9-112 356 0 0,-3 249-37 0 0,1-1 1 0 0,-1 1-1 0 0,1-1 1 0 0,-1 1-1 0 0,1-1 0 0 0,-1 1 1 0 0,1-1-1 0 0,0 0 1 0 0,0 1-1 0 0,0-1 1 0 0,0 1-1 0 0,0-1 1 0 0,0 0-1 0 0,0 1 1 0 0,1-1-1 0 0,-1 1 1 0 0,0-1-1 0 0,1 1 1 0 0,0-1-1 0 0,-1 1 1 0 0,1-1-1 0 0,0 1 1 0 0,-1-1-1 0 0,1 1 1 0 0,0 0-1 0 0,0 0 0 0 0,0-1 1 0 0,0 1-1 0 0,1 0 1 0 0,-1 0-1 0 0,0 0 1 0 0,0 0-1 0 0,1 0 1 0 0,-1 0-1 0 0,0 0 1 0 0,1 1-1 0 0,-1-1 1 0 0,1 1-1 0 0,-1-1 1 0 0,1 1-1 0 0,-1-1 1 0 0,1 1-1 0 0,0 0 1 0 0,-1-1-1 0 0,1 1 1 0 0,-1 0-1 0 0,1 0 0 0 0,0 0 1 0 0,-1 0-1 0 0,1 1 1 0 0,-1-1-1 0 0,1 0 1 0 0,-1 1-1 0 0,1-1 1 0 0,-1 1-1 0 0,1-1 1 0 0,-1 1-1 0 0,1 0 1 0 0,-1 0-1 0 0,0 0 1 0 0,1 0-1 0 0,-1 0 1 0 0,0 0-1 0 0,0 0 1 0 0,1 0-1 0 0,-1 0 0 0 0,0 0 37 0 0,170 241 600 0 0,-122-160-490 0 0,-9-18-4 0 0,-20-26-136 0 0,1-1 0 0 0,2-2 0 0 0,1 0 0 0 0,2-1 0 0 0,1-2 0 0 0,2 0 0 0 0,1-2 0 0 0,1-2 0 0 0,2 0 0 0 0,0-2 0 0 0,9 2 30 0 0,-32-23 75 0 0,0 0 1 0 0,0 0-1 0 0,1-1 0 0 0,0-1 1 0 0,0 0-1 0 0,0 0 0 0 0,0-1 1 0 0,0-1-1 0 0,1 0 0 0 0,-1 0 1 0 0,0-1-1 0 0,1-1 0 0 0,-1 0 1 0 0,0 0-1 0 0,1-1 0 0 0,-1 0 1 0 0,0-1-1 0 0,0-1 1 0 0,-1 0-1 0 0,1 0 0 0 0,-1-1 1 0 0,0 0-1 0 0,0 0 0 0 0,0-2 1 0 0,-1 1-1 0 0,0-1 0 0 0,0 0 1 0 0,-1-1-1 0 0,0 0 0 0 0,0 0 1 0 0,-1-1-1 0 0,0 0 0 0 0,0 0 1 0 0,1-4-76 0 0,6-9 158 0 0,-2-1 0 0 0,0 0 0 0 0,-1-1 0 0 0,-2 0 0 0 0,0-1 0 0 0,-2 0 0 0 0,0 0 0 0 0,-2 0 1 0 0,-1-1-1 0 0,-1 0 0 0 0,-1 0 0 0 0,-1 0 0 0 0,-2 0 0 0 0,-2-18-158 0 0,-4-9 68 0 0,-1 0 0 0 0,-3 0 0 0 0,-2 1 0 0 0,-3 1-1 0 0,-2 0 1 0 0,-15-30-68 0 0,13 35 96 0 0,-1 1-1 0 0,-2 0 1 0 0,-2 2 0 0 0,-2 1-1 0 0,-2 1 1 0 0,-13-13-96 0 0,42 55-112 0 0,0-1 0 0 0,0 1 0 0 0,0-1 0 0 0,0 0 0 0 0,0 1 0 0 0,0-1 0 0 0,0 0-1 0 0,0 1 1 0 0,0-1 0 0 0,0 1 0 0 0,-1-1 0 0 0,1 0 0 0 0,0 1 0 0 0,0-1 0 0 0,0 0 0 0 0,-1 1 0 0 0,1-1 0 0 0,0 0 0 0 0,0 1 0 0 0,-1-1 0 0 0,1 0 0 0 0,0 0 0 0 0,-1 1 0 0 0,1-1 0 0 0,0 0 0 0 0,-1 0 0 0 0,1 0 0 0 0,0 0 0 0 0,-1 1 0 0 0,1-1 0 0 0,0 0 0 0 0,-1 0 0 0 0,1 0-1 0 0,-1 0 1 0 0,1 0 0 0 0,0 0 0 0 0,-1 0 0 0 0,1 0 0 0 0,-1 0 0 0 0,1 0 0 0 0,0 0 0 0 0,-1 0 0 0 0,1 0 0 0 0,-1 0 0 0 0,1-1 112 0 0,18 59-501 0 0,-14-45-44 0 0,39 124-8210 0 0,-33-104 1253 0 0</inkml:trace>
  <inkml:trace contextRef="#ctx0" brushRef="#br0" timeOffset="391.829">1665 1571 21757 0 0,'0'0'-837'0'0,"0"0"-323"0"0,0 0-15 0 0,0 0 159 0 0,0 0 413 0 0,0 0 645 0 0,0 0 123 0 0,0 0-37 0 0,28 5-41 0 0,90 13-46 0 0,-105-17-39 0 0,0 0-1 0 0,0 0 1 0 0,1-1-1 0 0,-1-1 1 0 0,0-1-1 0 0,0 1 1 0 0,0-2 0 0 0,0 0-1 0 0,0-1 1 0 0,0 0-1 0 0,-1 0 1 0 0,0-2-1 0 0,0 1 1 0 0,0-2 0 0 0,-1 0-1 0 0,1 0 1 0 0,1-3-2 0 0,-5 5 26 0 0,0-1 0 0 0,-1 1 0 0 0,0-2 0 0 0,0 1 0 0 0,-1-1 0 0 0,0 0 0 0 0,0 0 0 0 0,0-1 0 0 0,-1 0 0 0 0,0 0 0 0 0,-1 0 0 0 0,1 0 0 0 0,-2-1 0 0 0,1 0 1 0 0,-1 1-1 0 0,-1-1 0 0 0,1-1 0 0 0,-1 1 0 0 0,-1 0 0 0 0,0 0 0 0 0,0-1 0 0 0,-1 1 0 0 0,0 0 0 0 0,-1-1 0 0 0,0 1 0 0 0,0 0 0 0 0,-1-1 0 0 0,-1 1 0 0 0,1 0 0 0 0,-1 0 0 0 0,-3-4-26 0 0,1-3-33 0 0,-2 0 0 0 0,0 1 0 0 0,-1 0 0 0 0,0 0 0 0 0,-1 1 0 0 0,-1 0 0 0 0,0 1 0 0 0,-1 0 0 0 0,-1 0 0 0 0,0 2 0 0 0,0-1-1 0 0,-1 1 1 0 0,-1 1 0 0 0,0 0 0 0 0,0 1 0 0 0,-1 1 0 0 0,-3-2 33 0 0,7 5 25 0 0,1 0 1 0 0,0 1-1 0 0,-1 0 0 0 0,0 1 1 0 0,0 0-1 0 0,0 1 0 0 0,0 0 1 0 0,0 0-1 0 0,0 2 1 0 0,-1-1-1 0 0,1 1 0 0 0,0 1 1 0 0,0 0-1 0 0,-1 1 0 0 0,1 0 1 0 0,0 0-1 0 0,0 1 0 0 0,1 1 1 0 0,-1 0-1 0 0,1 0 0 0 0,-1 1 1 0 0,2 0-1 0 0,-1 1 0 0 0,0 0 1 0 0,1 1-1 0 0,0 0 0 0 0,1 0 1 0 0,-1 1-1 0 0,1 0 0 0 0,1 0 1 0 0,0 1-1 0 0,0 0 0 0 0,1 0 1 0 0,0 1-1 0 0,0 0 0 0 0,-3 8-25 0 0,4-7-92 0 0,1 0-1 0 0,0 1 0 0 0,1-1 0 0 0,0 1 0 0 0,1 0 1 0 0,0 0-1 0 0,1 0 0 0 0,0 0 0 0 0,1 0 1 0 0,0 0-1 0 0,1 0 0 0 0,1 0 0 0 0,1 8 93 0 0,0-13-312 0 0,-1 0 0 0 0,1 0 1 0 0,0 0-1 0 0,0-1 0 0 0,1 1 0 0 0,0-1 0 0 0,0 0 0 0 0,0 0 0 0 0,1 0 0 0 0,0-1 0 0 0,0 0 0 0 0,1 1 0 0 0,-1-2 0 0 0,1 1 0 0 0,1 0 312 0 0,55 30-6753 0 0,-39-25 778 0 0</inkml:trace>
  <inkml:trace contextRef="#ctx0" brushRef="#br0" timeOffset="825.838">2336 1048 19476 0 0,'0'0'-913'0'0,"0"0"-222"0"0,0 0 36 0 0,0 0 353 0 0,0 0 533 0 0,0 0 378 0 0,0 0 47 0 0,0 0-41 0 0,9 26-38 0 0,59 188 67 0 0,-43-103-108 0 0,-23-110-19 0 0,-1 0-1 0 0,1 0 0 0 0,0 0 0 0 0,0 0 0 0 0,0 0 1 0 0,0 0-1 0 0,0-1 0 0 0,0 1 0 0 0,0-1 0 0 0,0 0 0 0 0,0 1 1 0 0,0-1-1 0 0,0 0 0 0 0,1 0 0 0 0,-1 0 0 0 0,0 0 0 0 0,0-1 1 0 0,0 1-1 0 0,0-1 0 0 0,0 1 0 0 0,0-1 0 0 0,0 0 0 0 0,0 1 1 0 0,0-1-1 0 0,0 0 0 0 0,-1 0 0 0 0,1-1 0 0 0,0 1 0 0 0,0 0 1 0 0,-1-1-1 0 0,1 1 0 0 0,-1 0 0 0 0,1-1 0 0 0,-1 0 0 0 0,0 1 1 0 0,0-1-1 0 0,0 0 0 0 0,1 0 0 0 0,-2 0 0 0 0,1 0 0 0 0,0 0 1 0 0,0 1-1 0 0,-1-2 0 0 0,1 1 0 0 0,-1 0 0 0 0,1 0-72 0 0,0 0-125 0 0,12-13 191 0 0,-1-1 0 0 0,0 0 1 0 0,-1 0-1 0 0,-1-1 1 0 0,-1 0-1 0 0,0-1 1 0 0,-1 0-1 0 0,-1-1 1 0 0,-1 1-1 0 0,-1-1 1 0 0,0 0-1 0 0,-1-1 1 0 0,-2 1-1 0 0,0-1 1 0 0,0 1-1 0 0,-2-1 1 0 0,-1 0-1 0 0,0 1 1 0 0,-1-1-1 0 0,-2-1-66 0 0,-2 3 375 0 0,6 17-401 0 0,-1 1 0 0 0,1-1 0 0 0,-1 0 0 0 0,1 0-1 0 0,-1 0 1 0 0,1 0 0 0 0,-1 0 0 0 0,1 0 0 0 0,0 0 0 0 0,-1 0-1 0 0,1 0 1 0 0,0 0 0 0 0,0 0 0 0 0,0-1 0 0 0,0 1 0 0 0,0 0 0 0 0,0 0-1 0 0,0 0 1 0 0,0 0 0 0 0,1 0 0 0 0,-1 0 0 0 0,0 0 0 0 0,1 0-1 0 0,-1 0 1 0 0,0 0 0 0 0,1 0 0 0 0,-1 0 0 0 0,1 0 0 0 0,0 0 0 0 0,-1 1-1 0 0,1-1 1 0 0,0 0 0 0 0,-1 0 0 0 0,1 1 0 0 0,0-1 0 0 0,0 0-1 0 0,0 1 1 0 0,0-1 0 0 0,0 0 0 0 0,-1 1 0 0 0,1-1 0 0 0,0 1-1 0 0,0 0 1 0 0,0-1 0 0 0,0 1 0 0 0,1 0 0 0 0,-1 0 0 0 0,0 0 0 0 0,0-1-1 0 0,0 1 1 0 0,1 0 26 0 0,243-47-491 0 0,-79 35-2996 0 0,-136 11 2145 0 0,54-4-6147 0 0,-58 5 390 0 0</inkml:trace>
  <inkml:trace contextRef="#ctx0" brushRef="#br0" timeOffset="2209.781">3652 930 19844 0 0,'0'0'1078'0'0,"0"0"-905"0"0,0 0-386 0 0,0 0-269 0 0,0 0-167 0 0,0 0 87 0 0,0 0 133 0 0,0 0 204 0 0,0 0 207 0 0,0 0 50 0 0,0 0 11 0 0,0 0 18 0 0,8 25 6 0 0,45 170 88 0 0,-10 23 65 0 0,-42-215-209 0 0,1 0-1 0 0,-1-1 1 0 0,1 0 0 0 0,0 1 0 0 0,0-1 0 0 0,0 0 0 0 0,0 1 0 0 0,0-1-1 0 0,0-1 1 0 0,0 1 0 0 0,1 0 0 0 0,-1 0 0 0 0,1-1 0 0 0,-1 1 0 0 0,1-1-1 0 0,0 0 1 0 0,0 0 0 0 0,-1 0 0 0 0,1 0 0 0 0,0 0 0 0 0,0-1 0 0 0,0 1-1 0 0,0-1 1 0 0,0 0 0 0 0,0 0 0 0 0,0 0 0 0 0,0 0 0 0 0,0-1-1 0 0,0 1 1 0 0,-1-1 0 0 0,1 1 0 0 0,0-1 0 0 0,0 0 0 0 0,0 0 0 0 0,-1-1-1 0 0,1 1 1 0 0,0 0 0 0 0,-1-1 0 0 0,1 0 0 0 0,-1 1 0 0 0,0-1 0 0 0,1-1-11 0 0,100-84-836 0 0,-103 87 830 0 0,17-18 56 0 0,-1-1 1 0 0,-1-1-1 0 0,0 0 0 0 0,-2-1 0 0 0,0 0 0 0 0,-2-1 0 0 0,0-1 0 0 0,-2 0 1 0 0,0 0-1 0 0,-2-1 0 0 0,0 0 0 0 0,-2 0 0 0 0,0 0 0 0 0,-2-1 1 0 0,0-14-52 0 0,13 76-995 0 0,2 37 1764 0 0,-15-53-728 0 0,2-1-1 0 0,0 0 1 0 0,0 0 0 0 0,2 0 0 0 0,1-1 0 0 0,0 0-1 0 0,1-1 1 0 0,1 0 0 0 0,1 0 0 0 0,7 9-40 0 0,-14-24 2 0 0,-1 0-1 0 0,0-1 1 0 0,1 1 0 0 0,-1-1 0 0 0,1 1-1 0 0,0-1 1 0 0,0 0 0 0 0,0-1 0 0 0,0 1 0 0 0,0-1-1 0 0,0 1 1 0 0,0-1 0 0 0,1 0 0 0 0,-1-1-1 0 0,0 1 1 0 0,1-1 0 0 0,-1 0 0 0 0,1 0-1 0 0,-1 0 1 0 0,0-1 0 0 0,1 1 0 0 0,-1-1 0 0 0,0 0-1 0 0,0 0 1 0 0,0-1 0 0 0,1 1 0 0 0,-1-1-1 0 0,-1 0 1 0 0,1 0 0 0 0,0 0 0 0 0,0-1-1 0 0,-1 1 1 0 0,1-1 0 0 0,-1 0 0 0 0,1-1-2 0 0,107-116-1013 0 0,-41-10 1441 0 0,-42 192 330 0 0,-24-49-744 0 0,0 0 1 0 0,1 0-1 0 0,1-1 1 0 0,0 0 0 0 0,0 0-1 0 0,1 0 1 0 0,1-1 0 0 0,0 0-1 0 0,0 0 1 0 0,1-1-1 0 0,1 0 1 0 0,-1-1 0 0 0,2 0-1 0 0,-1 0 1 0 0,1-1-1 0 0,0-1 1 0 0,1 0 0 0 0,0 0-1 0 0,0-1 1 0 0,0-1 0 0 0,1 0-1 0 0,0 0 1 0 0,0-2-1 0 0,0 1 1 0 0,5-1-15 0 0,-9-1-237 0 0,0 0 1 0 0,1-1-1 0 0,0 0 1 0 0,-1 0-1 0 0,1-1 0 0 0,-1-1 1 0 0,1 0-1 0 0,-1 0 0 0 0,1 0 1 0 0,-1-1-1 0 0,1-1 1 0 0,-1 0-1 0 0,0 0 0 0 0,0-1 1 0 0,-1 0-1 0 0,1 0 0 0 0,-1-1 1 0 0,1 0-1 0 0,-2 0 1 0 0,1-1-1 0 0,-1 0 0 0 0,1-1 1 0 0,-2 0-1 0 0,1 0 0 0 0,-1 0 1 0 0,0-1-1 0 0,0 1 1 0 0,0-3 236 0 0,-3-3 1260 0 0,1 12 3577 0 0,7 24-4716 0 0,-2-12-64 0 0,1-1 0 0 0,1 0 0 0 0,-1-1-1 0 0,2 0 1 0 0,-1-1 0 0 0,1 0 0 0 0,0 0 0 0 0,1-2-1 0 0,-1 0 1 0 0,2 0 0 0 0,-1-1 0 0 0,0 0-1 0 0,1-2 1 0 0,0 1 0 0 0,0-2 0 0 0,0 0 0 0 0,0 0-1 0 0,0-1 1 0 0,0-1 0 0 0,1 0 0 0 0,-1-2 0 0 0,0 1-1 0 0,0-1 1 0 0,0-1 0 0 0,0-1 0 0 0,-1 0 0 0 0,1-1-1 0 0,-1 0 1 0 0,0-1 0 0 0,-1 0 0 0 0,1-1-1 0 0,-1 0 1 0 0,0-1 0 0 0,-1-1 0 0 0,0 0 0 0 0,6-6-57 0 0,-15 11-16 0 0,0 0 1 0 0,0 0 0 0 0,0 0-1 0 0,-1 0 1 0 0,1 0-1 0 0,-1 0 1 0 0,0 0 0 0 0,0-1-1 0 0,0 1 1 0 0,-1 0 0 0 0,0-1-1 0 0,0 1 1 0 0,0 0 0 0 0,0-1-1 0 0,-1 1 1 0 0,1 0 0 0 0,-1 0-1 0 0,0-1 1 0 0,-1 1-1 0 0,1 0 1 0 0,-1 0 0 0 0,1 0-1 0 0,-1 0 1 0 0,0 0 0 0 0,-1 1-1 0 0,1-1 1 0 0,-1 1 0 0 0,1-1-1 0 0,-1 1 1 0 0,0 0-1 0 0,-1 0 1 0 0,1 0 0 0 0,0 0-1 0 0,-1 1 1 0 0,1-1 0 0 0,-1 1-1 0 0,0 0 1 0 0,0 0 0 0 0,0 0-1 0 0,0 1 1 0 0,0 0-1 0 0,0-1 1 0 0,0 1 0 0 0,-1 1-1 0 0,1-1 1 0 0,0 0 0 0 0,-1 1-1 0 0,1 0 1 0 0,0 0 0 0 0,-2 1 15 0 0,-5-3-19 0 0,1 1 1 0 0,-1 0-1 0 0,0 1 1 0 0,0 0-1 0 0,1 1 1 0 0,-1 0-1 0 0,0 1 1 0 0,1 0-1 0 0,0 1 1 0 0,-1 0 0 0 0,1 0-1 0 0,0 1 1 0 0,0 0-1 0 0,1 1 1 0 0,-1 0-1 0 0,1 1 1 0 0,0 0-1 0 0,1 0 1 0 0,-1 1 0 0 0,1 0-1 0 0,0 0 1 0 0,1 1-1 0 0,0 0 1 0 0,-4 6 18 0 0,9-11-31 0 0,1-1 0 0 0,0 1 0 0 0,-1-1 0 0 0,1 1 0 0 0,0-1 0 0 0,0 1 1 0 0,0 0-1 0 0,0-1 0 0 0,1 1 0 0 0,-1 0 0 0 0,1 0 0 0 0,0 0 0 0 0,0 0 0 0 0,0-1 1 0 0,0 1-1 0 0,0 0 0 0 0,0 0 0 0 0,1 0 0 0 0,0 0 0 0 0,-1-1 0 0 0,1 1 0 0 0,0 0 1 0 0,0-1-1 0 0,0 1 0 0 0,1 0 0 0 0,-1-1 0 0 0,1 0 0 0 0,-1 1 0 0 0,1-1 0 0 0,0 0 1 0 0,0 0-1 0 0,0 0 0 0 0,0 0 0 0 0,0 0 0 0 0,1 0 0 0 0,-1-1 0 0 0,0 1 0 0 0,1-1 1 0 0,-1 1-1 0 0,1-1 0 0 0,0 0 0 0 0,-1 0 0 0 0,1 0 0 0 0,0-1 0 0 0,0 1 0 0 0,2 0 31 0 0,134 18-482 0 0,-4-19 220 0 0,-100 33 2492 0 0,-17-26-2174 0 0,0 1 0 0 0,0-2 0 0 0,0-1 1 0 0,1 0-1 0 0,0-1 0 0 0,0-1 0 0 0,0-1 0 0 0,0 0 0 0 0,1-2 0 0 0,-1 0 0 0 0,0-1 1 0 0,0-1-1 0 0,0-1 0 0 0,0 0 0 0 0,0-2 0 0 0,-1 0 0 0 0,1-1 0 0 0,-1-1 0 0 0,-1 0 1 0 0,1-2-1 0 0,-1 0 0 0 0,-1-1 0 0 0,0 0 0 0 0,10-9-56 0 0,-10 6-217 0 0,0 0 1 0 0,-1-1-1 0 0,0-1 0 0 0,-1 0 1 0 0,0-1-1 0 0,-2-1 0 0 0,0 0 0 0 0,-1 0 1 0 0,0-1-1 0 0,-2 0 0 0 0,0-1 1 0 0,-1 0-1 0 0,-1-1 0 0 0,0 0 1 0 0,-2 0-1 0 0,0 0 0 0 0,-2-1 0 0 0,0 1 1 0 0,-1-1-1 0 0,-1-20 217 0 0,-1 1-330 0 0,-1 0 0 0 0,-2 1 0 0 0,-2-1-1 0 0,-2 1 1 0 0,-1 0 0 0 0,-4-5 330 0 0,-52-122 1771 0 0,59 155-1636 0 0,1 0-12 0 0,-1 0 1 0 0,0 0 0 0 0,-1 0 0 0 0,0 1-1 0 0,0 0 1 0 0,-1 0 0 0 0,-1 0 0 0 0,0 1 0 0 0,0 0-1 0 0,-1 1 1 0 0,0 0 0 0 0,0 0 0 0 0,-1 1-1 0 0,-4-3-123 0 0,11 12-52 0 0,0 0-1 0 0,1 0 1 0 0,-1 0-1 0 0,1 0 1 0 0,-1 0-1 0 0,1 1 1 0 0,0-1-1 0 0,0 1 1 0 0,0 0-1 0 0,0-1 1 0 0,0 1-1 0 0,0 0 0 0 0,1 0 1 0 0,0 0-1 0 0,-1 0 1 0 0,1 1-1 0 0,0-1 1 0 0,1 0-1 0 0,-1 0 1 0 0,1 1-1 0 0,-1-1 1 0 0,1 0-1 0 0,0 1 1 0 0,0-1-1 0 0,0 0 0 0 0,1 1 1 0 0,0 1 52 0 0,-3 6 70 0 0,-8 56 87 0 0,3 0 0 0 0,2 1 0 0 0,4-1 0 0 0,2 1 0 0 0,4 0 0 0 0,2-1 0 0 0,3-1 0 0 0,4 1 0 0 0,2-2 0 0 0,6 10-157 0 0,-16-59 10 0 0,1-1 1 0 0,0 1-1 0 0,1-1 1 0 0,1-1-1 0 0,1 1 0 0 0,0-2 1 0 0,0 1-1 0 0,2-1 1 0 0,0-1-1 0 0,0 0 1 0 0,1-1-1 0 0,0 0 0 0 0,1-1 1 0 0,0 0-1 0 0,1-1 1 0 0,0-1-1 0 0,0-1 1 0 0,1 0-1 0 0,0 0 1 0 0,0-2-1 0 0,0 0 0 0 0,1-1 1 0 0,0-1-1 0 0,0 0 1 0 0,2-1-11 0 0,-4-1-308 0 0,0-1-1 0 0,1-1 1 0 0,-1 0 0 0 0,0-2 0 0 0,0 1 0 0 0,0-2 0 0 0,-1 0 0 0 0,1 0-1 0 0,-1-2 1 0 0,0 1 0 0 0,12-8 308 0 0,78-80-12985 0 0,-94 81 9484 0 0</inkml:trace>
  <inkml:trace contextRef="#ctx0" brushRef="#br0" timeOffset="3329.122">6798 977 8842 0 0,'0'0'2482'0'0,"0"0"-496"0"0,0 0-788 0 0,0 0-583 0 0,0 0-203 0 0,0 0-26 0 0,0 0 70 0 0,0 0 89 0 0,0 0-38 0 0,0 0-110 0 0,0 0-68 0 0,0 0-56 0 0,10 19-48 0 0,62 141 251 0 0,-72-155-479 0 0,1 0-1 0 0,0 0 0 0 0,1-1 1 0 0,-1 1-1 0 0,1 0 0 0 0,0 0 0 0 0,0-1 1 0 0,0 0-1 0 0,0 1 0 0 0,1-1 1 0 0,0 0-1 0 0,0 0 0 0 0,0 0 0 0 0,0 0 1 0 0,1-1-1 0 0,-1 0 0 0 0,1 1 1 0 0,0-1-1 0 0,0 0 0 0 0,0-1 0 0 0,1 1 1 0 0,-1-1-1 0 0,0 0 0 0 0,1 0 1 0 0,0 0-1 0 0,-1-1 0 0 0,1 1 0 0 0,0-1 1 0 0,0 0-1 0 0,0 0 0 0 0,0-1 1 0 0,0 0-1 0 0,0 0 0 0 0,0 0 0 0 0,0 0 1 0 0,0-1-1 0 0,0 0 0 0 0,-1 0 1 0 0,1 0-1 0 0,0-1 0 0 0,0 1 0 0 0,1-2 4 0 0,13-8-505 0 0,0-1-1 0 0,-1 0 0 0 0,-1-2 0 0 0,0 0 1 0 0,-1-1-1 0 0,0 0 0 0 0,-1-2 0 0 0,12-16 506 0 0,37-39 2319 0 0,-64 72-1691 0 0,0 0-151 0 0,47 168 1895 0 0,-45-163-2390 0 0,1-1 0 0 0,0 1-1 0 0,-1-1 1 0 0,1 0 0 0 0,1 0 0 0 0,-1 0 0 0 0,0 0-1 0 0,1-1 1 0 0,0 1 0 0 0,0-1 0 0 0,0 0 0 0 0,0 0-1 0 0,1 0 1 0 0,-1-1 0 0 0,1 0 0 0 0,-1 1 0 0 0,1-2-1 0 0,0 1 1 0 0,0 0 0 0 0,0-1 0 0 0,0 0 0 0 0,0 0-1 0 0,0-1 1 0 0,0 1 0 0 0,0-1 0 0 0,0 0-1 0 0,0-1 1 0 0,0 1 0 0 0,0-1 0 0 0,0 0 0 0 0,0 0-1 0 0,0 0 1 0 0,0-1 0 0 0,0 0 0 0 0,0 0 0 0 0,-1 0-1 0 0,1-1 1 0 0,-1 1 0 0 0,0-1 0 0 0,1 0 0 0 0,-1 0-1 0 0,-1-1 1 0 0,1 1 0 0 0,0-1 0 0 0,-1 0 0 0 0,0 0-1 0 0,0 0 1 0 0,0 0 0 0 0,0 0 18 0 0,10-8-138 0 0,-1 0 1 0 0,0-1-1 0 0,-1-1 1 0 0,0 1-1 0 0,-1-2 1 0 0,-1 1-1 0 0,0-1 1 0 0,-1-1-1 0 0,0 0 1 0 0,-1-2 137 0 0,28 72 2806 0 0,-28-42-2772 0 0,0-1-1 0 0,0 1 1 0 0,1-1-1 0 0,1-1 1 0 0,-1 1 0 0 0,2-1-1 0 0,0-1 1 0 0,0 0 0 0 0,0 0-1 0 0,1-1 1 0 0,0 0-1 0 0,1-1 1 0 0,0-1 0 0 0,0 1-1 0 0,1-2 1 0 0,-1 0 0 0 0,1 0-1 0 0,0-1 1 0 0,0-1-1 0 0,1 0 1 0 0,-1-1 0 0 0,1-1-1 0 0,5 1-33 0 0,-7-2-64 0 0,0 0 0 0 0,-1 0 0 0 0,1-1-1 0 0,0 0 1 0 0,0-1 0 0 0,-1-1-1 0 0,0 0 1 0 0,1 0 0 0 0,-1-1-1 0 0,0-1 1 0 0,-1 1 0 0 0,1-2 0 0 0,-1 0-1 0 0,0 0 1 0 0,0 0 0 0 0,-1-2-1 0 0,0 1 1 0 0,0-1 0 0 0,-1 0 0 0 0,0-1-1 0 0,0 0 1 0 0,-1 0 0 0 0,0-1-1 0 0,0 1 1 0 0,-1-2 0 0 0,-1 1 0 0 0,0-1-1 0 0,0 1 1 0 0,-1-2 0 0 0,0 1-1 0 0,-1 0 1 0 0,-1-1 0 0 0,0 1 0 0 0,0-2 64 0 0,-1 10-8 0 0,-1 0 1 0 0,1 0-1 0 0,-1 0 1 0 0,0 0-1 0 0,0 0 1 0 0,0 0 0 0 0,-1 0-1 0 0,1 0 1 0 0,-1 0-1 0 0,1 0 1 0 0,-1 0-1 0 0,0 0 1 0 0,0 0 0 0 0,0 0-1 0 0,-1 1 1 0 0,1-1-1 0 0,-1 0 1 0 0,0 1-1 0 0,1-1 1 0 0,-1 1 0 0 0,0 0-1 0 0,0-1 1 0 0,-1 1-1 0 0,1 0 1 0 0,0 0-1 0 0,-1 0 1 0 0,1 1 0 0 0,-1-1-1 0 0,0 1 1 0 0,1-1-1 0 0,-1 1 1 0 0,0 0-1 0 0,0 0 1 0 0,0 0 0 0 0,0 0-1 0 0,0 1 1 0 0,0-1-1 0 0,0 1 1 0 0,0 0-1 0 0,0 0 1 0 0,0 0 0 0 0,0 0-1 0 0,0 0 1 0 0,0 1-1 0 0,0-1 1 0 0,0 1-1 0 0,0 0 1 0 0,0 0 0 0 0,0 0 6 0 0,-2 4 35 0 0,1 0-1 0 0,0 0 1 0 0,0 0-1 0 0,0 1 1 0 0,1-1-1 0 0,0 1 1 0 0,0 0-1 0 0,0 0 1 0 0,1 0-1 0 0,0 0 1 0 0,0 1-1 0 0,0-1 1 0 0,1 0-1 0 0,0 1 1 0 0,0-1-1 0 0,1 1 1 0 0,0 0-1 0 0,0-1 0 0 0,0 1 1 0 0,1-1-1 0 0,0 1 1 0 0,0-1-1 0 0,1 1 1 0 0,0-1-1 0 0,0 0 1 0 0,0 0-1 0 0,1 0 1 0 0,0 0-1 0 0,0 0 1 0 0,2 3-34 0 0,2-1 28 0 0,-1-1 0 0 0,1 0 0 0 0,0 0 0 0 0,1-1 0 0 0,-1 1 1 0 0,1-2-1 0 0,1 1 0 0 0,-1-1 0 0 0,1 0 0 0 0,0-1 0 0 0,0 0 0 0 0,0-1 1 0 0,0 1-1 0 0,1-2 0 0 0,-1 1 0 0 0,1-2 0 0 0,9 2-28 0 0,-8-1-38 0 0,1-1 0 0 0,0-1 0 0 0,0 0 0 0 0,0 0 0 0 0,-1-1 0 0 0,1 0 0 0 0,0-1 0 0 0,-1-1 1 0 0,1 0-1 0 0,-1 0 0 0 0,0-1 0 0 0,0 0 0 0 0,0-1 0 0 0,-1-1 0 0 0,1 1 0 0 0,-1-2 0 0 0,-1 1 0 0 0,1-1 0 0 0,-1-1 0 0 0,0 0 0 0 0,-1 0 0 0 0,0-1 0 0 0,0 0 38 0 0,8-30 2199 0 0,-17 45-2205 0 0,1-1-1 0 0,0 1 1 0 0,0 0-1 0 0,0 0 1 0 0,1 0-1 0 0,-1 0 1 0 0,2-1-1 0 0,-1 1 1 0 0,0 0-1 0 0,1-1 1 0 0,0 1-1 0 0,1-1 1 0 0,-1 0-1 0 0,1 0 1 0 0,0 0-1 0 0,0 0 1 0 0,1 0-1 0 0,-1 0 1 0 0,1-1-1 0 0,0 0 1 0 0,0 0-1 0 0,1 0 1 0 0,-1 0-1 0 0,1 0 1 0 0,0-1-1 0 0,0 0 1 0 0,0 0-1 0 0,0-1 1 0 0,0 1-1 0 0,1-1 1 0 0,-1 0-1 0 0,1 0 1 0 0,0-1 0 0 0,-1 0-1 0 0,1 0 1 0 0,0 0-1 0 0,0-1 1 0 0,0 0-1 0 0,-1 0 1 0 0,1 0-1 0 0,0-1 1 0 0,0 1-1 0 0,0-2 1 0 0,-1 1-1 0 0,1-1 1 0 0,-1 1-1 0 0,1-1 1 0 0,-1-1-1 0 0,1 1 1 0 0,-1-1-1 0 0,0 0 1 0 0,0-1 6 0 0,100-114-464 0 0,-59 191 1012 0 0,-41-66-496 0 0,0 0 0 0 0,0 0 0 0 0,1 0 0 0 0,0-1 0 0 0,0 0 0 0 0,1-1 0 0 0,0 1 0 0 0,0-1 0 0 0,0 0 0 0 0,0-1 0 0 0,1 0 0 0 0,0 0 0 0 0,0 0 0 0 0,0-1 0 0 0,0 0 1 0 0,0-1-1 0 0,1 0 0 0 0,-1 0 0 0 0,1-1 0 0 0,-1 0 0 0 0,1 0 0 0 0,0-1 0 0 0,6-1-52 0 0,95-14-2646 0 0,-7-17-9188 0 0,-90 27 3076 0 0</inkml:trace>
  <inkml:trace contextRef="#ctx0" brushRef="#br0" timeOffset="3825.077">9559 1 23693 0 0,'0'0'-15'0'0,"0"0"-41"0"0,0 0-278 0 0,0 0-431 0 0,0 0-111 0 0,0 0 104 0 0,0 0 259 0 0,0 0 382 0 0,0 0 88 0 0,0 0-23 0 0,10 28 16 0 0,30 92 22 0 0,-33-97 20 0 0,-1-1 0 0 0,-1 1 0 0 0,-1-1 0 0 0,-2 1 0 0 0,0 0 0 0 0,-1 1 0 0 0,-1-1 0 0 0,-2 0 8 0 0,1 28 30 0 0,3 439 640 0 0,-4-478-649 0 0,2 0-1 0 0,0 0 0 0 0,1 0 0 0 0,0 0 1 0 0,0 1-1 0 0,1-1 0 0 0,1-1 0 0 0,0 1 1 0 0,1 0-1 0 0,0-1 0 0 0,1 1 0 0 0,0-1 1 0 0,1-1-1 0 0,0 1 0 0 0,0-1 0 0 0,1 0 1 0 0,1 0-1 0 0,0-1 0 0 0,0 0 0 0 0,1 0 1 0 0,0-1-1 0 0,0 0 0 0 0,1-1 0 0 0,0 0 1 0 0,0 0-1 0 0,1-1 0 0 0,-1-1 0 0 0,1 0 1 0 0,1 0-1 0 0,-1-1 0 0 0,1 0 0 0 0,0-1 1 0 0,0 0-21 0 0,4-3 35 0 0,0 0 0 0 0,-1-1 0 0 0,1 0 0 0 0,-1-1 0 0 0,1-1 0 0 0,-1-1 0 0 0,0 0 0 0 0,0-1 0 0 0,-1 0 0 0 0,1-1 0 0 0,-1-1 1 0 0,-1-1-1 0 0,2 0-35 0 0,-4 2-119 0 0,-1-1 0 0 0,1 0 1 0 0,-1-1-1 0 0,0 0 1 0 0,-1 0-1 0 0,0-1 1 0 0,0 0-1 0 0,-1-1 0 0 0,0 0 1 0 0,-1 0-1 0 0,0-1 1 0 0,-1 0-1 0 0,0 0 0 0 0,0 0 1 0 0,-1-1-1 0 0,-1 0 1 0 0,0 0-1 0 0,-1 0 1 0 0,0 0-1 0 0,-1 0 0 0 0,0-1 1 0 0,-1 1-1 0 0,0-1 1 0 0,-1 0-1 0 0,-1-2 119 0 0,1 11 51 0 0,0-1 0 0 0,-1 0 0 0 0,0 1 0 0 0,0-1 0 0 0,-1 0 0 0 0,1 1 0 0 0,-1 0 0 0 0,0-1 0 0 0,0 1 0 0 0,0 0 0 0 0,-1 0 1 0 0,0 0-1 0 0,1 0 0 0 0,-1 1 0 0 0,0-1 0 0 0,-1 1 0 0 0,1-1 0 0 0,-1 1 0 0 0,0 0 0 0 0,1 1 0 0 0,-1-1 0 0 0,0 1 0 0 0,-1-1 0 0 0,1 1 0 0 0,0 1 0 0 0,-1-1 0 0 0,1 0 0 0 0,-1 1 0 0 0,1 0 0 0 0,-1 0 0 0 0,0 0 0 0 0,1 1 0 0 0,-3 0-51 0 0,2 4 32 0 0,0 0 0 0 0,1 1 0 0 0,0-1-1 0 0,0 1 1 0 0,0 0 0 0 0,0 0-1 0 0,1 1 1 0 0,0-1 0 0 0,0 1-1 0 0,1 0 1 0 0,-1-1 0 0 0,1 1 0 0 0,1 0-1 0 0,-1 0 1 0 0,1 1 0 0 0,0-1-32 0 0,-3 7 113 0 0,0-3-97 0 0,1 1 1 0 0,1-1 0 0 0,-1 1 0 0 0,2 0 0 0 0,0-1 0 0 0,0 1 0 0 0,1 0 0 0 0,0 0 0 0 0,0 0 0 0 0,2 0 0 0 0,-1 0 0 0 0,1-1 0 0 0,1 1 0 0 0,0-1 0 0 0,0 1 0 0 0,1-1 0 0 0,1 0 0 0 0,-1 0 0 0 0,2-1 0 0 0,-1 1-1 0 0,1-1 1 0 0,1 0 0 0 0,-1-1 0 0 0,2 0 0 0 0,-1 0 0 0 0,1 0 0 0 0,0-1 0 0 0,1 0 0 0 0,-1-1 0 0 0,1 0 0 0 0,2 1-17 0 0,6 2-390 0 0,0 0 0 0 0,0-1-1 0 0,1 0 1 0 0,0-2 0 0 0,1 0 0 0 0,-1-1-1 0 0,1-1 1 0 0,0 0 0 0 0,0-2 0 0 0,1 0-1 0 0,11-1 391 0 0,122-38-13400 0 0,-137 29 9423 0 0</inkml:trace>
  <inkml:trace contextRef="#ctx0" brushRef="#br0" timeOffset="4026.832">9560 512 23509 0 0,'0'0'974'0'0,"0"0"-216"0"0,0 0-13 0 0,0 0-163 0 0,0 0-235 0 0,0 0-271 0 0,0 0-185 0 0,0 0-77 0 0,0 0 18 0 0,0 0 75 0 0,27-17-8 0 0,89-48-97 0 0,-10 53-521 0 0,-84 16 431 0 0,125 22-3508 0 0,-53-3-6497 0 0,-69-16-363 0 0</inkml:trace>
  <inkml:trace contextRef="#ctx0" brushRef="#br0" timeOffset="9558.289">11290 1648 18884 0 0,'0'0'1808'0'0,"0"0"-1640"0"0,0 0-40 0 0,0 0-216 0 0,0 0-40 0 0,0 0-16 0 0,0 0 48 0 0,0 0 72 0 0,-163 78 56 0 0,119-37 48 0 0,-3 6-24 0 0,-7 5-24 0 0,-9 4-64 0 0,-4 5-288 0 0,-3 1-664 0 0,-3 2-1496 0 0,19-17-1793 0 0,19-13-7274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4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51 379 22709 0 0,'0'0'513'0'0,"0"0"-301"0"0,0 0-164 0 0,0 0-84 0 0,0 0 24 0 0,0 0 38 0 0,0 0 30 0 0,0 0 1 0 0,0 0-14 0 0,27 10-66 0 0,86 29-66 0 0,-108-37 104 0 0,1 0 0 0 0,0 0 0 0 0,0 0 0 0 0,0-1 0 0 0,-1 1 0 0 0,1-2 0 0 0,0 1 0 0 0,1-1 0 0 0,-1 1 0 0 0,0-2 0 0 0,0 1 0 0 0,0-1 1 0 0,0 1-1 0 0,0-2 0 0 0,-1 1 0 0 0,1-1 0 0 0,0 0 0 0 0,0 0 0 0 0,-1 0 0 0 0,1-1 0 0 0,-1 0 0 0 0,0 0 0 0 0,0-1 0 0 0,0 1 0 0 0,0-1 0 0 0,-1 0 0 0 0,1 0 0 0 0,-1 0 1 0 0,0-1-1 0 0,0 0 0 0 0,-1 0 0 0 0,1 0 0 0 0,-1 0 0 0 0,0 0 0 0 0,-1-1 0 0 0,2-3-15 0 0,0 0 7 0 0,-1-1 1 0 0,0 0-1 0 0,-1 0 0 0 0,0 0 1 0 0,0 0-1 0 0,-1 0 0 0 0,-1 0 1 0 0,1 0-1 0 0,-2 0 0 0 0,1 0 1 0 0,-2 0-1 0 0,1-1 0 0 0,-1 2 1 0 0,-1-1-1 0 0,0 0 0 0 0,0 0 1 0 0,-1 1-1 0 0,0 0 0 0 0,-2-4-7 0 0,-1 2-55 0 0,-1-1 1 0 0,-1 2-1 0 0,0-1 0 0 0,0 1 1 0 0,-1 0-1 0 0,0 1 0 0 0,0 0 1 0 0,-1 1-1 0 0,-1 0 0 0 0,1 1 1 0 0,-1 0-1 0 0,0 1 0 0 0,-1 0 1 0 0,0 1-1 0 0,0 0 0 0 0,0 1 1 0 0,0 0-1 0 0,0 2 0 0 0,-1-1 1 0 0,0 1-1 0 0,1 1 0 0 0,-1 1 1 0 0,0 0-1 0 0,-3 1 55 0 0,11 2-43 0 0,1 1-1 0 0,-1 0 1 0 0,1 0 0 0 0,1 0 0 0 0,-1 1 0 0 0,1 0-1 0 0,-1 0 1 0 0,1 0 0 0 0,1 0 0 0 0,-1 1 0 0 0,1-1-1 0 0,0 1 1 0 0,0 0 0 0 0,0 0 0 0 0,1 0-1 0 0,0 0 1 0 0,0 0 0 0 0,1 1 0 0 0,0-1 0 0 0,0 1-1 0 0,0-1 1 0 0,1 1 0 0 0,0-1 0 0 0,0 1-1 0 0,0-1 1 0 0,1 1 0 0 0,0-1 0 0 0,1 0 0 0 0,-1 1-1 0 0,1-1 1 0 0,0 0 0 0 0,1 0 0 0 0,0 0 0 0 0,0 0-1 0 0,0-1 1 0 0,0 1 0 0 0,1 0 43 0 0,85 50-3435 0 0,-22-36-5542 0 0,-50-17 115 0 0</inkml:trace>
  <inkml:trace contextRef="#ctx0" brushRef="#br0" timeOffset="570.663">692 54 20452 0 0,'0'0'611'0'0,"0"0"-348"0"0,0 0-510 0 0,0 0-242 0 0,0 0 30 0 0,0 0 175 0 0,0 0 211 0 0,0 0 73 0 0,0 0-16 0 0,0 0-2 0 0,0 0 0 0 0,14 28-6 0 0,39 86 16 0 0,-35 2 133 0 0,-15-112-65 0 0,1-1 0 0 0,0 1-1 0 0,1-1 1 0 0,-1 0 0 0 0,0-1 0 0 0,1 1 0 0 0,0-1 0 0 0,-1 0 0 0 0,1 0-1 0 0,0 0 1 0 0,0-1 0 0 0,0 1 0 0 0,1-1 0 0 0,-1-1 0 0 0,0 1 0 0 0,0-1 0 0 0,0 0-1 0 0,1 0 1 0 0,-1 0 0 0 0,2-1-60 0 0,7 2 70 0 0,395 9-185 0 0,-232 62 1082 0 0,-161-68-968 0 0,1-2 0 0 0,0 0 0 0 0,-1-1 0 0 0,1 0 1 0 0,0-1-1 0 0,-1-1 0 0 0,1-1 0 0 0,-1 0 0 0 0,1-1 0 0 0,-1-1 0 0 0,0-1 0 0 0,0 0 0 0 0,0-1 1 0 0,-1 0-1 0 0,0-2 0 0 0,0 0 0 0 0,-1 0 0 0 0,0-1 0 0 0,0-1 0 0 0,-1 0 0 0 0,0-1 0 0 0,-1-1 1 0 0,-1 0-1 0 0,3-4 1 0 0,-11 12-11 0 0,0 0 0 0 0,0-1 0 0 0,0 0 0 0 0,-1 1 0 0 0,0-1 0 0 0,0 0 0 0 0,0 0 0 0 0,-1 0 0 0 0,0-1 0 0 0,0 1 0 0 0,0 0 0 0 0,0 0 0 0 0,-1-1 0 0 0,0 1 0 0 0,0 0 0 0 0,0-1 0 0 0,-1 1 0 0 0,0 0 1 0 0,0-1-1 0 0,0 1 0 0 0,-1 0 0 0 0,0 0 0 0 0,0 0 0 0 0,0 0 0 0 0,0 1 0 0 0,-1-1 0 0 0,0 0 0 0 0,0 1 0 0 0,0 0 0 0 0,0 0 0 0 0,-1 0 0 0 0,1 0 0 0 0,-1 0 0 0 0,0 1 0 0 0,0-1 0 0 0,-1 1 0 0 0,1 0 0 0 0,-1 1 0 0 0,0-1 0 0 0,1 1 1 0 0,-1 0-1 0 0,-2-1 11 0 0,0 6-35 0 0,1 0 1 0 0,-1 1 0 0 0,1 0-1 0 0,0 0 1 0 0,1 1 0 0 0,-1-1-1 0 0,1 1 1 0 0,0 0 0 0 0,0 1-1 0 0,0-1 1 0 0,1 1 0 0 0,-1 0-1 0 0,2 0 1 0 0,-1 1 0 0 0,1-1 0 0 0,0 1-1 0 0,0-1 1 0 0,0 1 0 0 0,1 0-1 0 0,0 0 1 0 0,1 0 0 0 0,0 1-1 0 0,0-1 1 0 0,0 0 0 0 0,1 0-1 0 0,0 2 35 0 0,5 152-1024 0 0,9-110-1997 0 0,7-2-3493 0 0,-11-31-3487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3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20644 0 0,'0'0'278'0'0,"0"0"-69"0"0,0 0-202 0 0,0 0-521 0 0,0 0-606 0 0,0 0-67 0 0,0 0 155 0 0,0 0 428 0 0,0 0 541 0 0,0 0 111 0 0,0 0-5 0 0,0 0 5 0 0,15 19 5 0 0,47 64-7 0 0,-23 22 8 0 0,-35-80-35 0 0,29 526 888 0 0,-32-543-884 0 0,0 1 0 0 0,0-1 1 0 0,1 0-1 0 0,0 0 0 0 0,0 0 0 0 0,1 0 1 0 0,0 0-1 0 0,0-1 0 0 0,1 1 0 0 0,0-1 0 0 0,1 0 1 0 0,-1 0-1 0 0,1 0 0 0 0,0-1 0 0 0,1 1 1 0 0,0-1-1 0 0,0-1 0 0 0,0 1 0 0 0,1-1 1 0 0,0 0-1 0 0,0 0-23 0 0,-50-35 1411 0 0,1-2-2975 0 0,-149-27-663 0 0,-9 49 3460 0 0,199 10-1236 0 0,0 0 1 0 0,-1 0-1 0 0,1 0 1 0 0,0 0-1 0 0,-1 0 0 0 0,1 1 1 0 0,0-1-1 0 0,0 1 0 0 0,0-1 1 0 0,-1 1-1 0 0,1-1 1 0 0,0 1-1 0 0,0-1 0 0 0,0 1 1 0 0,0 0-1 0 0,0 0 0 0 0,0 0 1 0 0,0 0-1 0 0,0-1 1 0 0,0 1-1 0 0,1 0 0 0 0,-1 1 1 0 0,0-1-1 0 0,0 0 1 0 0,1 0-1 0 0,-1 0 0 0 0,1 0 1 0 0,-1 0-1 0 0,1 1 0 0 0,0-1 1 0 0,-1 0-1 0 0,1 0 1 0 0,0 1-1 0 0,0-1 0 0 0,0 0 1 0 0,0 0-1 0 0,0 1 0 0 0,0-1 1 0 0,0 0-1 0 0,0 1 1 0 0,0-1-1 0 0,1 0 0 0 0,-1 0 1 0 0,1 1-1 0 0,-1-1 1 0 0,1 0-1 0 0,-1 0 0 0 0,1 0 1 0 0,0 0-1 0 0,-1 0 0 0 0,2 1 3 0 0,39 57 639 0 0,-17-45-563 0 0,-1-1 0 0 0,2-2 0 0 0,-1 0 0 0 0,2-2 0 0 0,-1 0 0 0 0,1-2 0 0 0,0-1 0 0 0,1-1 0 0 0,-1-1 0 0 0,1-2 0 0 0,0 0 0 0 0,0-2 0 0 0,0-1 0 0 0,0-1 0 0 0,-1-1 0 0 0,1-1-1 0 0,-1-2 1 0 0,14-5-76 0 0,-13 7 26 0 0,1-2 0 0 0,-1-1 0 0 0,0-1 0 0 0,0-1 0 0 0,-1-1 0 0 0,0-2 0 0 0,-1-1-1 0 0,0 0 1 0 0,-1-2 0 0 0,-1-1 0 0 0,0-1 0 0 0,-1-1 0 0 0,-1 0 0 0 0,-1-2-1 0 0,5-7-25 0 0,2-25 334 0 0,-14 89-2063 0 0,-12-31 1760 0 0,6 19 313 0 0,-7-15-263 0 0,1-1-1 0 0,0 1 0 0 0,1 0 1 0 0,0 0-1 0 0,0-1 0 0 0,1 1 0 0 0,1-1 1 0 0,-1 0-1 0 0,2 0 0 0 0,-1 0 1 0 0,1 0-1 0 0,0-1 0 0 0,1 0 1 0 0,0 0-1 0 0,0 0 0 0 0,1-1 0 0 0,0 0 1 0 0,0 0-1 0 0,1-1 0 0 0,0 0 1 0 0,0 0-1 0 0,0-1 0 0 0,1 0 1 0 0,-1 0-1 0 0,1-1 0 0 0,1 0 0 0 0,-1-1 1 0 0,4 1-81 0 0,-1-3-27 0 0,0-1 1 0 0,1-1 0 0 0,-1 0-1 0 0,1-1 1 0 0,-1 0 0 0 0,0-1-1 0 0,0 0 1 0 0,0-1 0 0 0,0 0-1 0 0,-1-1 1 0 0,0 0 0 0 0,0-1-1 0 0,0-1 1 0 0,0 1 0 0 0,-1-2-1 0 0,0 1 1 0 0,-1-1 0 0 0,0-1-1 0 0,0 0 1 0 0,-1 0 0 0 0,0-1 0 0 0,0 0-1 0 0,-1 0 1 0 0,0 0 0 0 0,-1-1-1 0 0,-1 0 1 0 0,1-1 0 0 0,-2 1-1 0 0,0-1 1 0 0,0 0 0 0 0,-1 0-1 0 0,0 0 1 0 0,-1 0 0 0 0,-1-1-1 0 0,1-8 27 0 0,39 147 88 0 0,-35-116-41 0 0,0 0-1 0 0,1-1 1 0 0,0 1-1 0 0,1-1 1 0 0,0-1-1 0 0,0 0 1 0 0,0 0-1 0 0,1 0 1 0 0,1-1-1 0 0,-1 0 1 0 0,1-1-1 0 0,0 0 0 0 0,0-1 1 0 0,1 0-1 0 0,0 0 1 0 0,0-1-1 0 0,0-1 1 0 0,0 0-1 0 0,1 0 1 0 0,8 0-47 0 0,66 4-3783 0 0,-3-16-5738 0 0,-66 6 2063 0 0</inkml:trace>
  <inkml:trace contextRef="#ctx0" brushRef="#br0" timeOffset="615.676">1950 512 20852 0 0,'0'0'371'0'0,"0"0"33"0"0,0 0-93 0 0,0 0-379 0 0,0 0-495 0 0,0 0-172 0 0,0 0 18 0 0,0 0 213 0 0,0 0 326 0 0,0 0 38 0 0,29-6-52 0 0,94-22-14 0 0,105 17-122 0 0,-217 11 418 0 0,-7-2-134 0 0,-1 1-1 0 0,1 0 1 0 0,-1 0 0 0 0,1 0 0 0 0,-1 0 0 0 0,1 1 0 0 0,0-1 0 0 0,-1 1 0 0 0,1 0-1 0 0,0 0 1 0 0,0 0 0 0 0,-1 1 0 0 0,1-1 0 0 0,-1 1 0 0 0,1 0 0 0 0,0 0 0 0 0,-1 0 0 0 0,1 0-1 0 0,-1 1 1 0 0,0 0 0 0 0,0-1 0 0 0,1 1 0 0 0,-1 0 0 0 0,0 1 0 0 0,-1-1 0 0 0,1 0 0 0 0,0 1-1 0 0,-1 0 1 0 0,1-1 0 0 0,-1 1 0 0 0,0 0 0 0 0,0 0 0 0 0,0 1 0 0 0,0-1 0 0 0,0 0 0 0 0,-1 0-1 0 0,1 1 1 0 0,-1-1 0 0 0,0 1 0 0 0,0 0 0 0 0,-1-1 0 0 0,1 1 0 0 0,-1 0 0 0 0,0-1 0 0 0,1 1-1 0 0,-2 0 46 0 0,-3 11 92 0 0,-2-1 1 0 0,0 0-1 0 0,-1-1 1 0 0,0 1 0 0 0,-1-1-1 0 0,0 0 1 0 0,-1-1-1 0 0,0 0 1 0 0,-1-1 0 0 0,-6 6-94 0 0,-7 9 86 0 0,-181 212-158 0 0,203-237 84 0 0,0 1-1 0 0,0-1 1 0 0,0 1-1 0 0,0-1 0 0 0,0 1 1 0 0,1-1-1 0 0,-1 1 1 0 0,1-1-1 0 0,-1 1 0 0 0,1 0 1 0 0,0-1-1 0 0,-1 1 1 0 0,1 0-1 0 0,0-1 0 0 0,0 1 1 0 0,0 0-1 0 0,0-1 1 0 0,0 1-1 0 0,1 0 0 0 0,-1-1 1 0 0,0 1-1 0 0,1 0 0 0 0,0-1 1 0 0,-1 1-1 0 0,1-1 1 0 0,0 1-1 0 0,-1-1 0 0 0,1 1 1 0 0,0-1-1 0 0,0 0 1 0 0,0 1-1 0 0,1-1 0 0 0,-1 0 1 0 0,0 0-1 0 0,0 0 1 0 0,1 0-1 0 0,-1 0 0 0 0,0 0 1 0 0,1 0-1 0 0,-1 0 1 0 0,1 0-1 0 0,-1-1 0 0 0,1 1 1 0 0,0-1-1 0 0,-1 1-11 0 0,85 33 1408 0 0,-76-30-1450 0 0,12 3 1 0 0,0-1-1 0 0,-1 0 0 0 0,2-1 1 0 0,-1-2-1 0 0,0 0 0 0 0,1-2 1 0 0,0 0-1 0 0,9-2 42 0 0,-15-79-928 0 0,-18 55 877 0 0,0 20 39 0 0,0 1 0 0 0,0-1 0 0 0,0 1-1 0 0,1-1 1 0 0,-1 1 0 0 0,1-1 0 0 0,0 1 0 0 0,0-1-1 0 0,1 1 1 0 0,0-1 0 0 0,-1 1 0 0 0,2-1 0 0 0,-1 1-1 0 0,0 0 1 0 0,1-1 0 0 0,0 1 0 0 0,0 0 0 0 0,0 0-1 0 0,0 0 1 0 0,1 0 0 0 0,-1 1 0 0 0,1-1-1 0 0,0 0 1 0 0,0 1 0 0 0,1 0 0 0 0,-1 0 0 0 0,0 0-1 0 0,1 0 1 0 0,0 1 0 0 0,0-1 0 0 0,0 1 0 0 0,0 0-1 0 0,4-1 13 0 0,-1 0 96 0 0,1 0-1 0 0,-1 1 0 0 0,1 0 0 0 0,0 1 1 0 0,0-1-1 0 0,0 1 0 0 0,0 1 0 0 0,0 0 1 0 0,0 0-1 0 0,0 0 0 0 0,0 1 1 0 0,-1 0-1 0 0,1 1 0 0 0,0 0 0 0 0,0 0 1 0 0,-1 0-1 0 0,1 1 0 0 0,-1 0 0 0 0,0 1 1 0 0,0 0-1 0 0,0 0 0 0 0,0 0 0 0 0,-1 1 1 0 0,1 0-1 0 0,-1 0 0 0 0,0 1 0 0 0,-1-1 1 0 0,5 7-96 0 0,2 6 36 0 0,107 125 1528 0 0,0-101-6136 0 0,-71-41-3616 0 0,-32-3-802 0 0</inkml:trace>
  <inkml:trace contextRef="#ctx0" brushRef="#br0" timeOffset="868.798">2696 386 21797 0 0,'0'0'608'0'0,"0"0"-32"0"0,0 0-32 0 0,0 0-384 0 0,0 0-504 0 0,0 0-392 0 0,0 0-192 0 0,0 0-145 0 0,0 0-71 0 0,0 0-464 0 0,0 0-1257 0 0,0 0-1120 0 0,163-18 153 0 0,-142 26-3338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3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21253 0 0,'0'0'-978'0'0,"0"0"-357"0"0,0 0-56 0 0,0 0 256 0 0,0 0 626 0 0,0 0 521 0 0,0 0 69 0 0,0 0-46 0 0,0 0-91 0 0,0 0-63 0 0,0 0-16 0 0,24 27 1 0 0,72 85 18 0 0,-93-110 115 0 0,0 1 0 0 0,0 0 1 0 0,0 0-1 0 0,-1 0 1 0 0,1 0-1 0 0,-1 0 0 0 0,0 0 1 0 0,0 1-1 0 0,0-1 1 0 0,0 1-1 0 0,-1-1 0 0 0,1 1 1 0 0,-1 0-1 0 0,0-1 1 0 0,0 1-1 0 0,0 0 0 0 0,-1 0 1 0 0,1 0-1 0 0,-1 0 0 0 0,0 0 1 0 0,0 0-1 0 0,0 0 1 0 0,-1 0 0 0 0,-1 12 92 0 0,2-14-51 0 0,-1 0-1 0 0,0 0 0 0 0,1 0 1 0 0,0 0-1 0 0,-1 0 1 0 0,1 0-1 0 0,0 0 0 0 0,0 0 1 0 0,0 0-1 0 0,0 0 0 0 0,1 0 1 0 0,-1 0-1 0 0,0 0 1 0 0,1 0-1 0 0,0 0 0 0 0,-1 0 1 0 0,1-1-1 0 0,0 1 0 0 0,0 0 1 0 0,0 0-1 0 0,0-1 1 0 0,0 1-1 0 0,0 0 0 0 0,0-1 1 0 0,1 1-1 0 0,-1-1 0 0 0,1 0 1 0 0,-1 1-1 0 0,1-1 0 0 0,-1 0 1 0 0,1 0-1 0 0,0 0 1 0 0,-1 0-1 0 0,1 0 0 0 0,0 0 1 0 0,0-1-1 0 0,0 1 0 0 0,0 0 1 0 0,0-1-1 0 0,0 0 1 0 0,0 1-1 0 0,0-1 0 0 0,0 0 1 0 0,0 0-1 0 0,0 0 0 0 0,0 0 1 0 0,0-1-1 0 0,0 1 1 0 0,-1 0-1 0 0,1-1 0 0 0,0 1 1 0 0,0-1-1 0 0,0 0 0 0 0,0 0 1 0 0,1-1-41 0 0,70-36-4712 0 0,-30 5-3342 0 0,-35 26 3048 0 0</inkml:trace>
  <inkml:trace contextRef="#ctx0" brushRef="#br0" timeOffset="565.695">613 0 2449 0 0,'0'0'930'0'0,"0"0"-33"0"0,0 0 233 0 0,0 0 271 0 0,0 0 60 0 0,0 0-60 0 0,0 0-113 0 0,0 0-240 0 0,10 26-262 0 0,31 81-221 0 0,-28-28 414 0 0,8-24 125 0 0,-16-54-1063 0 0,0 0-1 0 0,0-1 1 0 0,-1 0-1 0 0,1 0 1 0 0,0-1-1 0 0,0 1 1 0 0,0-1 0 0 0,0 0-1 0 0,-1 0 1 0 0,1-1-1 0 0,0 1 1 0 0,-1-1-1 0 0,1 0 1 0 0,-1 0-1 0 0,0-1 1 0 0,1 1-1 0 0,-1-1 1 0 0,-1 0-1 0 0,1 0 1 0 0,0 0-1 0 0,-1-1 1 0 0,1 0-41 0 0,1 1-64 0 0,140-121-1693 0 0,-101 177 3715 0 0,-35-42-2003 0 0,0 0 1 0 0,1-1 0 0 0,0 0 0 0 0,1 0 0 0 0,0-1 0 0 0,1-1 0 0 0,0 0 0 0 0,0 0 0 0 0,1-1 0 0 0,-1-1-1 0 0,2 0 1 0 0,-1-1 0 0 0,1 0 0 0 0,-1-1 0 0 0,14 2 44 0 0,134 6-11254 0 0,-142-13 6702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4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682 101 3649 0 0,'0'0'134'0'0,"0"0"-4"0"0,0 0 1 0 0,0 0 15 0 0,0 0 30 0 0,0 0 27 0 0,0 0 37 0 0,0 0 163 0 0,0 0 198 0 0,0 0 162 0 0,0 0 61 0 0,0 12-101 0 0,-7 280 2777 0 0,-3 184-1445 0 0,8-317-5474 0 0,1-1-3393 0 0,1-151 3365 0 0</inkml:trace>
  <inkml:trace contextRef="#ctx0" brushRef="#br0" timeOffset="262.644">182 1487 6393 0 0,'0'0'2081'0'0,"0"0"-15"0"0,0 0-381 0 0,-27 12-464 0 0,-124 57 182 0 0,151-69-1395 0 0,1 0 1 0 0,0 0 0 0 0,0 0 0 0 0,0 1 0 0 0,-1-1 0 0 0,1 0-1 0 0,0 1 1 0 0,0-1 0 0 0,-1 0 0 0 0,1 1 0 0 0,0-1 0 0 0,-1 1-1 0 0,1-1 1 0 0,-1 1 0 0 0,1 0 0 0 0,0-1 0 0 0,-1 1 0 0 0,1 0-1 0 0,-1-1 1 0 0,0 1 0 0 0,1 0 0 0 0,-1-1 0 0 0,0 1 0 0 0,1 0-1 0 0,-1 0 1 0 0,0-1 0 0 0,0 1 0 0 0,1 0 0 0 0,-1 0 0 0 0,0 0-1 0 0,0 0 1 0 0,0-1 0 0 0,0 1 0 0 0,0 0 0 0 0,0 0 0 0 0,0 0-1 0 0,-1-1 1 0 0,1 1 0 0 0,0 0 0 0 0,0 0 0 0 0,-1 0 0 0 0,1-1-1 0 0,0 1 1 0 0,-1 0 0 0 0,1-1 0 0 0,-1 1 0 0 0,1 0 0 0 0,-1-1-1 0 0,1 1 1 0 0,-1 0 0 0 0,1-1 0 0 0,-1 1 0 0 0,0-1 0 0 0,1 1-1 0 0,-1-1 1 0 0,0 1 0 0 0,1-1 0 0 0,-1 0 0 0 0,0 1 0 0 0,0-1-1 0 0,1 0 1 0 0,-1 0 0 0 0,0 1 0 0 0,0-1 0 0 0,0 0 0 0 0,1 0-1 0 0,-1 0 1 0 0,-1 0-9 0 0,67 11 812 0 0,-7-10-424 0 0,0-3-1 0 0,0-3 1 0 0,0-2 0 0 0,-1-3 0 0 0,-1-2-1 0 0,19-8-387 0 0,201-32-4052 0 0,-246 45-4650 0 0,-26 6 2869 0 0</inkml:trace>
  <inkml:trace contextRef="#ctx0" brushRef="#br0" timeOffset="534.217">150 139 23957 0 0,'0'0'127'0'0,"0"0"-229"0"0,0 0-235 0 0,0 0-282 0 0,0 0-32 0 0,0 0 91 0 0,0 0 242 0 0,0 0 260 0 0,33-14-44 0 0,107-40-126 0 0,19 44-701 0 0,396-6-2158 0 0,-537 15 2890 0 0,60 2-2206 0 0,-30 18-6371 0 0,-39-14 3055 0 0</inkml:trace>
  <inkml:trace contextRef="#ctx0" brushRef="#br0" timeOffset="915.829">1327 922 21261 0 0,'0'0'368'0'0,"0"0"-520"0"0,0 0-323 0 0,0 0-191 0 0,0 0 81 0 0,0 0 223 0 0,0 0 209 0 0,0 0 157 0 0,0 0 20 0 0,0 0 12 0 0,9 30 0 0 0,51 201-84 0 0,-40-82 5 0 0,-20-149 586 0 0,0 0 71 0 0,18-32-1454 0 0,-9 18 396 0 0,0 0 0 0 0,1 0 0 0 0,0 1 0 0 0,1 1 0 0 0,1 0 0 0 0,0 0 0 0 0,1 1 0 0 0,0 0 0 0 0,0 1 0 0 0,1 1 0 0 0,0 0 0 0 0,1 1 0 0 0,10-3 444 0 0,-20 10 130 0 0,1 1 0 0 0,0 1 0 0 0,0-1 0 0 0,0 1 0 0 0,0 0 0 0 0,-1 0 0 0 0,1 0 0 0 0,0 1 0 0 0,-1 0 0 0 0,1 0 0 0 0,-1 1 0 0 0,0-1 0 0 0,0 1 0 0 0,0 0 0 0 0,0 1 0 0 0,0-1 0 0 0,-1 1 0 0 0,1 0 0 0 0,-1 0 0 0 0,0 0 0 0 0,0 1 0 0 0,-1-1 0 0 0,1 1 0 0 0,-1 0 0 0 0,0 0 0 0 0,0 0 0 0 0,-1 1 0 0 0,1-1 0 0 0,0 5-130 0 0,70 73 1315 0 0,-69-81-1467 0 0,0-1 1 0 0,0 1-1 0 0,1-1 1 0 0,-1 0-1 0 0,0 0 1 0 0,1 0-1 0 0,-1 0 1 0 0,0-1 0 0 0,1 0-1 0 0,-1 0 1 0 0,1 0-1 0 0,-1-1 1 0 0,1 1-1 0 0,-1-1 1 0 0,0 0-1 0 0,1 0 1 0 0,-1 0-1 0 0,0-1 1 0 0,0 0-1 0 0,2-1 152 0 0,49-28-8203 0 0,-39 21 561 0 0</inkml:trace>
  <inkml:trace contextRef="#ctx0" brushRef="#br0" timeOffset="1718.083">2722 1 21365 0 0,'0'0'420'0'0,"0"0"-182"0"0,0 0-279 0 0,0 0-492 0 0,0 0-384 0 0,0 0 20 0 0,0 0 203 0 0,0 0 352 0 0,0 0 292 0 0,0 0 28 0 0,0 0-22 0 0,0 0 29 0 0,20 31 43 0 0,64 102 28 0 0,-78-123-46 0 0,0 0-1 0 0,-1 0 1 0 0,0 1 0 0 0,0-1 0 0 0,-1 1-1 0 0,-1 0 1 0 0,1 0 0 0 0,-2 0-1 0 0,0 1 1 0 0,0-1 0 0 0,-1 1 0 0 0,0 8-10 0 0,0 8-1 0 0,4 80 108 0 0,-6 1 0 0 0,-4-1 0 0 0,-5-1 0 0 0,-4 0 0 0 0,-5 0-1 0 0,-6 1-106 0 0,23-106 13 0 0,-1 0 0 0 0,1 0 0 0 0,-1 0 0 0 0,0 0 0 0 0,1 0 0 0 0,-1-1 0 0 0,0 1 0 0 0,0-1 0 0 0,0 0 0 0 0,0 0 0 0 0,0 0 0 0 0,0 0 0 0 0,0 0 0 0 0,-1-1 0 0 0,1 0 0 0 0,0 1 0 0 0,0-1 0 0 0,0 0 0 0 0,-1-1 0 0 0,1 1 0 0 0,0 0 0 0 0,0-1 0 0 0,0 0 0 0 0,0 0 0 0 0,-1 0 0 0 0,1 0 0 0 0,0 0 0 0 0,1-1 0 0 0,-1 1 0 0 0,0-1 0 0 0,-2-1-13 0 0,-9-1-88 0 0,-33-10-456 0 0,31 8 421 0 0,0 0 0 0 0,-1 1 1 0 0,1 1-1 0 0,-1 1 0 0 0,0 0 1 0 0,0 2-1 0 0,0-1 0 0 0,0 2 1 0 0,-1 0-1 0 0,-16 3 123 0 0,30 1 14 0 0,1 0-1 0 0,-1 0 1 0 0,1 0 0 0 0,-1 0-1 0 0,1 0 1 0 0,0 1 0 0 0,1-1-1 0 0,-1 1 1 0 0,1 0 0 0 0,0 0-1 0 0,0 0 1 0 0,1 0 0 0 0,-1 0-1 0 0,1 0 1 0 0,0 0 0 0 0,1 0-1 0 0,-1 1 1 0 0,1-1 0 0 0,0 0-1 0 0,0 0 1 0 0,0 1 0 0 0,1-1-1 0 0,0 0 1 0 0,0 0 0 0 0,1 1-1 0 0,-1-1 1 0 0,1 0 0 0 0,0-1-1 0 0,0 1 1 0 0,1 0 0 0 0,-1 0-1 0 0,1-1 1 0 0,2 2-14 0 0,-1 3 37 0 0,0-1 1 0 0,1 0-1 0 0,1 0 0 0 0,-1-1 1 0 0,1 1-1 0 0,0-1 0 0 0,1-1 0 0 0,0 1 1 0 0,0-1-1 0 0,0 0 0 0 0,1-1 1 0 0,0 0-1 0 0,0 0 0 0 0,0 0 1 0 0,0-1-1 0 0,1 0 0 0 0,0-1 1 0 0,0 0-1 0 0,0-1 0 0 0,0 1 1 0 0,0-2-1 0 0,0 1 0 0 0,1-1 1 0 0,-1-1-1 0 0,0 0 0 0 0,1 0 0 0 0,-1 0 1 0 0,1-2-1 0 0,-1 1 0 0 0,0-1 1 0 0,6-2-38 0 0,18-5-202 0 0,0-1 0 0 0,0-2 0 0 0,-2-1 0 0 0,0-1 0 0 0,0-2 0 0 0,-1-1 0 0 0,-1-2 0 0 0,3-3 202 0 0,-15 11 39 0 0,1-1 1 0 0,-2-1-1 0 0,0-1 1 0 0,0 0-1 0 0,-1-1 0 0 0,-1 0 1 0 0,0-1-1 0 0,-2-1 0 0 0,0 0 1 0 0,0-1-1 0 0,-2 0 0 0 0,0 0 1 0 0,-1-1-1 0 0,1-6-39 0 0,38 144-193 0 0,22 21 959 0 0,-68-137-718 0 0,1 0 0 0 0,-1 0 1 0 0,1 0-1 0 0,0-1 0 0 0,0 1 1 0 0,0-1-1 0 0,0 0 0 0 0,0 0 0 0 0,0 0 1 0 0,1 0-1 0 0,-1 0 0 0 0,1-1 0 0 0,-1 0 1 0 0,1 1-1 0 0,0-1 0 0 0,-1-1 0 0 0,1 1 1 0 0,0 0-1 0 0,0-1 0 0 0,0 0 1 0 0,0 0-1 0 0,-1 0 0 0 0,1 0 0 0 0,0-1 1 0 0,0 1-1 0 0,0-1 0 0 0,-1 0 0 0 0,1 0 1 0 0,0-1-1 0 0,-1 1 0 0 0,1-1 0 0 0,-1 1 1 0 0,0-1-1 0 0,1 0 0 0 0,-1-1 1 0 0,0 1-1 0 0,0 0 0 0 0,2-3-48 0 0,16-13-118 0 0,-2-1 1 0 0,0 0-1 0 0,-1-1 0 0 0,-1-1 0 0 0,-1-1 0 0 0,0 0 1 0 0,-2-1-1 0 0,-1 0 0 0 0,-1-2 0 0 0,-1 1 1 0 0,-1-1-1 0 0,-1-1 0 0 0,0-4 118 0 0,34 109 181 0 0,-38-61-132 0 0,2 1 0 0 0,0-2-1 0 0,1 1 1 0 0,1-1 0 0 0,0 0-1 0 0,1-1 1 0 0,1 0 0 0 0,1 0-1 0 0,0-1 1 0 0,1-1 0 0 0,0 0-1 0 0,10 7-48 0 0,26 3-3648 0 0,9-13-3583 0 0,-45-10-1927 0 0</inkml:trace>
  <inkml:trace contextRef="#ctx0" brushRef="#br0" timeOffset="2527.956">4292 837 22581 0 0,'0'0'736'0'0,"0"0"-296"0"0,0 0-292 0 0,0 0-339 0 0,0 0-161 0 0,0 0 38 0 0,0 0 82 0 0,0 0 116 0 0,0 0-6 0 0,0 0-133 0 0,0 0-143 0 0,29-8-84 0 0,90-22 29 0 0,-115 30 464 0 0,-1 0 1 0 0,1 0 0 0 0,0 0-1 0 0,0 0 1 0 0,0-1-1 0 0,0 1 1 0 0,-1-1-1 0 0,1 0 1 0 0,0 0 0 0 0,-1-1-1 0 0,1 1 1 0 0,-1-1-1 0 0,1 1 1 0 0,-1-1-1 0 0,0 0 1 0 0,0 0 0 0 0,1-1-1 0 0,-2 1 1 0 0,1-1-1 0 0,0 0 1 0 0,0 1-1 0 0,-1-1 1 0 0,0 0 0 0 0,1 0-1 0 0,-1-1 1 0 0,0 1-1 0 0,0 0 1 0 0,-1-1-1 0 0,1 1 1 0 0,-1-1 0 0 0,0 0-1 0 0,0 1 1 0 0,0-1-1 0 0,0-1-11 0 0,-4 3-77 0 0,1-1 0 0 0,-1 1 0 0 0,1 0 0 0 0,-1-1 0 0 0,0 1 0 0 0,0 0 0 0 0,0 1 0 0 0,0-1 1 0 0,0 0-1 0 0,0 1 0 0 0,-1 0 0 0 0,1 0 0 0 0,0 0 0 0 0,-1 0 0 0 0,1 0 0 0 0,-1 1 0 0 0,1 0 0 0 0,-1-1 0 0 0,1 1 0 0 0,-1 0 0 0 0,1 1 0 0 0,-1-1 0 0 0,1 1 0 0 0,-1-1 0 0 0,1 1 0 0 0,0 0 0 0 0,-1 0 0 0 0,-2 2 77 0 0,-10 2 19 0 0,0 0 0 0 0,0 2 0 0 0,1 0 0 0 0,0 0 0 0 0,0 1 0 0 0,1 1 0 0 0,0 0 0 0 0,1 1 0 0 0,0 1 0 0 0,0 0 0 0 0,1 1 0 0 0,1 0 1 0 0,0 1-1 0 0,0 0 0 0 0,2 0 0 0 0,-1 1 0 0 0,2 1 0 0 0,0 0 0 0 0,1 0 0 0 0,0 0 0 0 0,1 1 0 0 0,1 0 0 0 0,0 0 0 0 0,1 0 0 0 0,1 1 0 0 0,-1 14-19 0 0,3-25 25 0 0,-1 0 0 0 0,2 1 0 0 0,-1-1 0 0 0,1 1 0 0 0,-1-1 0 0 0,2 0 0 0 0,-1 1 1 0 0,1-1-1 0 0,0 1 0 0 0,0-1 0 0 0,1 0 0 0 0,0 0 0 0 0,0 0 0 0 0,0 0 0 0 0,1 0 0 0 0,0 0 0 0 0,0-1 0 0 0,0 1 0 0 0,1-1 0 0 0,0 0 1 0 0,0 0-1 0 0,0 0 0 0 0,1 0 0 0 0,-1-1 0 0 0,1 0 0 0 0,0 0 0 0 0,0 0 0 0 0,1 0 0 0 0,-1-1 0 0 0,1 0 0 0 0,0 0 0 0 0,0-1 1 0 0,0 0-1 0 0,0 0 0 0 0,0 0 0 0 0,6 1-25 0 0,17-4-42 0 0,-1-1 1 0 0,1-2-1 0 0,-1 0 1 0 0,0-2-1 0 0,0-1 1 0 0,-1-2-1 0 0,0 0 1 0 0,0-2-1 0 0,-1-1 1 0 0,-1-1-1 0 0,0-1 1 0 0,0-1-1 0 0,-2-1 1 0 0,0-1-1 0 0,-1-1 1 0 0,0-2-1 0 0,-2 0 1 0 0,1-2 41 0 0,10-8-323 0 0,-1-2 1 0 0,-2 0-1 0 0,-2-2 1 0 0,-1-1-1 0 0,-1-1 0 0 0,-2-1 1 0 0,-2-1-1 0 0,-1 0 1 0 0,-2-2-1 0 0,-2 0 1 0 0,-1-1-1 0 0,-3 0 0 0 0,-1-1 1 0 0,-2 0-1 0 0,-1-1 1 0 0,-3 0-1 0 0,-1-39 323 0 0,-10-64 708 0 0,-13 51 2856 0 0,23 173-4843 0 0,28 293 2862 0 0,33 212-808 0 0,-18-468-950 0 0,-44-113 187 0 0,0 1 1 0 0,0-1 0 0 0,0 0-1 0 0,0 0 1 0 0,0 0 0 0 0,1 0 0 0 0,-1-1-1 0 0,1 1 1 0 0,-1-1 0 0 0,1 1 0 0 0,-1-1-1 0 0,1 0 1 0 0,0 0 0 0 0,0 0-1 0 0,0-1 1 0 0,0 1 0 0 0,-1 0 0 0 0,1-1-1 0 0,0 0 1 0 0,0 0 0 0 0,0 0 0 0 0,0 0-1 0 0,0 0 1 0 0,0-1 0 0 0,0 1-1 0 0,0-1 1 0 0,0 0 0 0 0,0 0 0 0 0,-1 0-1 0 0,1 0 1 0 0,0 0 0 0 0,-1-1 0 0 0,1 1-1 0 0,-1-1 1 0 0,1 1 0 0 0,-1-1-1 0 0,0 0 1 0 0,0 0 0 0 0,2-1-13 0 0,214-256-1892 0 0,-215 259 1969 0 0,1 1 1 0 0,-1-1 0 0 0,0 1 0 0 0,1 0 0 0 0,-1 0 0 0 0,0 0 0 0 0,0 0-1 0 0,0 1 1 0 0,0-1 0 0 0,0 1 0 0 0,-1 0 0 0 0,1 0 0 0 0,0 0-1 0 0,-1 0 1 0 0,1 0 0 0 0,-1 0 0 0 0,0 1 0 0 0,0 0 0 0 0,0-1 0 0 0,0 1-1 0 0,0 0 1 0 0,0 0 0 0 0,-1 0 0 0 0,1 0 0 0 0,-1 0 0 0 0,0 0 0 0 0,0 0-1 0 0,0 0 1 0 0,0 0 0 0 0,-1 1 0 0 0,1-1 0 0 0,-1 0 0 0 0,0 1 0 0 0,0 2-78 0 0,8 16 112 0 0,63 94 952 0 0,-18-86-2758 0 0,13-47-6538 0 0,-55 10 3596 0 0,-5 2-2800 0 0</inkml:trace>
  <inkml:trace contextRef="#ctx0" brushRef="#br0" timeOffset="2767.12">5479 495 21821 0 0,'0'0'488'0'0,"0"0"24"0"0,0 0-232 0 0,0 0-248 0 0,0 0-184 0 0,0 0-472 0 0,0 0-761 0 0,0 0-1647 0 0,0 0-1721 0 0,0 0-7090 0 0</inkml:trace>
  <inkml:trace contextRef="#ctx0" brushRef="#br0" timeOffset="2933.458">4970 206 18244 0 0,'0'0'1264'0'0,"0"0"16"0"0,0 0-511 0 0,0 0-433 0 0,0 0-200 0 0,0 0-120 0 0,0 0 24 0 0,161-55 40 0 0,-100 48-8 0 0,6 0-32 0 0,3 3-56 0 0,4-1-184 0 0,1 4-352 0 0,4 1-569 0 0,-3 0-1023 0 0,-3 3-1801 0 0,-20 1-304 0 0,-18 1-5801 0 0</inkml:trace>
  <inkml:trace contextRef="#ctx0" brushRef="#br0" timeOffset="3189.036">6238 1157 20964 0 0,'0'0'639'0'0,"0"0"-665"0"0,0 0-232 0 0,0 0 38 0 0,0 0 99 0 0,0 0 147 0 0,0 0 100 0 0,0 0 37 0 0,0 0-3 0 0,0 0-47 0 0,27 8-81 0 0,86 21-81 0 0,-106-27 52 0 0,0-1 0 0 0,1 0 1 0 0,0-1-1 0 0,-1 0 0 0 0,1 0 0 0 0,-1 0 1 0 0,1-1-1 0 0,-1 0 0 0 0,1-1 1 0 0,-1 1-1 0 0,0-1 0 0 0,1-1 0 0 0,-1 0 1 0 0,0 0-1 0 0,-1 0 0 0 0,1 0 1 0 0,0-1-1 0 0,-1-1 0 0 0,0 1 1 0 0,0-1-1 0 0,0 0 0 0 0,-1 0 0 0 0,1 0 1 0 0,-1-1-1 0 0,-1 0 0 0 0,1 0 1 0 0,-1 0-1 0 0,0-1 0 0 0,0 1 1 0 0,-1-1-1 0 0,0 0 0 0 0,0 0 0 0 0,-1 0 1 0 0,1-1-1 0 0,-2 1 0 0 0,1 0 1 0 0,-1-1-1 0 0,0 1 0 0 0,0-1 1 0 0,-1 0-1 0 0,0 1 0 0 0,-1-1 0 0 0,0 1 1 0 0,0-1-1 0 0,0 1 0 0 0,-1-1 1 0 0,0 1-1 0 0,0 0 0 0 0,-1 0 1 0 0,0 0-1 0 0,-1 0 0 0 0,1 0 0 0 0,-1 1 1 0 0,0 0-1 0 0,-1-1 0 0 0,1 1 1 0 0,-2 0-4 0 0,-6-4-58 0 0,0 1 0 0 0,-1 0 0 0 0,0 1 0 0 0,0 0 0 0 0,-1 1 0 0 0,0 1 0 0 0,0 0 0 0 0,0 0 0 0 0,-1 2 0 0 0,0 0 0 0 0,0 1 0 0 0,0 0 0 0 0,0 1 0 0 0,-1 1 0 0 0,1 0 0 0 0,0 1 0 0 0,-1 1 0 0 0,1 0 0 0 0,-1 1 58 0 0,10-1-23 0 0,1 1 1 0 0,-1-1-1 0 0,0 1 1 0 0,1 0-1 0 0,0 1 0 0 0,-1-1 1 0 0,1 1-1 0 0,0 0 1 0 0,0 0-1 0 0,0 1 1 0 0,1-1-1 0 0,-1 1 0 0 0,1 0 1 0 0,0 0-1 0 0,0 1 1 0 0,1-1-1 0 0,-1 1 0 0 0,1 0 1 0 0,0 0-1 0 0,0 0 1 0 0,0 0-1 0 0,1 1 0 0 0,0-1 1 0 0,0 1-1 0 0,0-1 1 0 0,1 1-1 0 0,0 0 0 0 0,0-1 1 0 0,0 1-1 0 0,1 0 1 0 0,0 0-1 0 0,0 0 0 0 0,0 0 1 0 0,1-1-1 0 0,-1 1 1 0 0,2 0-1 0 0,-1 0 0 0 0,1-1 1 0 0,-1 1-1 0 0,2-1 1 0 0,-1 1-1 0 0,0-1 0 0 0,1 0 1 0 0,0 0-1 0 0,1 0 1 0 0,-1 0-1 0 0,1-1 0 0 0,-1 1 1 0 0,1-1-1 0 0,1 0 1 0 0,-1 0-1 0 0,1 0 0 0 0,-1-1 1 0 0,5 3 22 0 0,41 20-2548 0 0,-15-13-3305 0 0,-13-6-4137 0 0</inkml:trace>
  <inkml:trace contextRef="#ctx0" brushRef="#br0" timeOffset="3569.859">6944 706 23709 0 0,'0'0'11'0'0,"0"0"-254"0"0,0 0-322 0 0,0 0-1 0 0,0 0 170 0 0,0 0 211 0 0,0 0 82 0 0,11 27-89 0 0,32 87-105 0 0,-37-97 118 0 0,-1 1 0 0 0,0 0 1 0 0,-2 0-1 0 0,0 0 0 0 0,0 0 1 0 0,-2 0-1 0 0,0 0 1 0 0,-2 1-1 0 0,-1 10 179 0 0,0 25 1342 0 0,42-88-2710 0 0,4-10-279 0 0,48-42-1072 0 0,-22 45 3805 0 0,-23 54 2849 0 0,10 65-2351 0 0,-41-52-1273 0 0,58 42-75 0 0,-44-54-2685 0 0,2-4-3639 0 0,-20-6-4291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5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14875 0 0,'0'0'646'0'0,"0"0"-673"0"0,0 0-446 0 0,0 0-372 0 0,0 0 7 0 0,0 0 428 0 0,0 0 358 0 0,0 0 251 0 0,0 0 29 0 0,4 28-88 0 0,29 215 53 0 0,-26-174-33 0 0,-4 0 0 0 0,-2 0 0 0 0,-4 0 0 0 0,-2 0 0 0 0,-4 0 0 0 0,-2-1 0 0 0,-4 0 0 0 0,-2-1 0 0 0,-4-1-1 0 0,-2 0 1 0 0,-3-2 0 0 0,-9 12-160 0 0,-3 23 612 0 0,87-87 978 0 0,220 19-606 0 0,-162-22-1081 0 0,-2 4-1 0 0,0 5 1 0 0,35 14 97 0 0,-119-25-91 0 0,-8-3-1333 0 0,-16-6-2498 0 0,-9-5-3606 0 0,6 5 2044 0 0</inkml:trace>
  <inkml:trace contextRef="#ctx0" brushRef="#br0" timeOffset="454.519">955 1259 11026 0 0,'0'0'3225'0'0,"0"0"-2001"0"0,0 0-973 0 0,0 0-264 0 0,0 0 198 0 0,0 0 83 0 0,0 0-17 0 0,0 0-18 0 0,0 0-6 0 0,0 0 1 0 0,0 0-13 0 0,20 19-19 0 0,64 56-6 0 0,-82-73-87 0 0,1 1-1 0 0,0-1 1 0 0,0 1-1 0 0,0-1 1 0 0,0 0 0 0 0,0 0-1 0 0,1-1 1 0 0,-1 1-1 0 0,1 0 1 0 0,-1-1-1 0 0,1 0 1 0 0,-1 0-1 0 0,1 0 1 0 0,0-1-1 0 0,-1 1 1 0 0,1-1-1 0 0,0 0 1 0 0,0 0-1 0 0,-1 0 1 0 0,1 0-1 0 0,0-1 1 0 0,-1 1-1 0 0,1-1 1 0 0,0 0-1 0 0,-1 0 1 0 0,1 0-1 0 0,-1-1 1 0 0,1 1-1 0 0,-1-1 1 0 0,0 0-1 0 0,0 0 1 0 0,1 0-1 0 0,-1 0 1 0 0,-1-1-1 0 0,1 1 1 0 0,0-1-1 0 0,-1 0 1 0 0,1 0-1 0 0,-1 0 1 0 0,0 0-1 0 0,0 0 1 0 0,0 0-1 0 0,1-2-101 0 0,27-24-354 0 0,-13 20 323 0 0,-1-1 0 0 0,0 0 0 0 0,0-1 0 0 0,-1-1 0 0 0,0 0 0 0 0,-1-1 0 0 0,-1 0 0 0 0,0-1 0 0 0,0-1 0 0 0,-2 0 0 0 0,0-1 0 0 0,0 0 0 0 0,-2 0 0 0 0,0-1 0 0 0,-1 0 0 0 0,0-1 0 0 0,-2 0 0 0 0,0 0 0 0 0,-1-1 0 0 0,2-17 30 0 0,-5 15-95 0 0,-2 1-1 0 0,0-1 1 0 0,-1 0 0 0 0,-1 1-1 0 0,-2-1 1 0 0,1 1 0 0 0,-2 0-1 0 0,-1 0 1 0 0,0 1 0 0 0,-2-1 0 0 0,0 1-1 0 0,-1 1 1 0 0,-1 0 0 0 0,-1 0-1 0 0,0 1 1 0 0,-1 0 0 0 0,-1 1 0 0 0,-1 0-1 0 0,0 1 1 0 0,-1 1 0 0 0,0 0-1 0 0,-1 1 1 0 0,-1 1 0 0 0,0 0-1 0 0,0 1 1 0 0,-1 1 0 0 0,-1 1 0 0 0,0 1-1 0 0,0 0 1 0 0,-1 1 0 0 0,1 1-1 0 0,-1 1 1 0 0,-1 1 0 0 0,1 1-1 0 0,-3 1 96 0 0,12-1-24 0 0,0 1 0 0 0,-1 1 0 0 0,1 0-1 0 0,-1 1 1 0 0,0 0 0 0 0,1 1-1 0 0,-1 0 1 0 0,1 1 0 0 0,0 0-1 0 0,-1 0 1 0 0,1 2 0 0 0,0-1-1 0 0,0 1 1 0 0,1 1 0 0 0,-1 0-1 0 0,1 0 1 0 0,0 1 0 0 0,1 1-1 0 0,-1 0 1 0 0,1 0 0 0 0,0 0-1 0 0,1 1 1 0 0,0 1 0 0 0,0-1-1 0 0,1 1 1 0 0,0 0 0 0 0,0 1 0 0 0,1 0-1 0 0,1 0 1 0 0,0 0 0 0 0,0 1-1 0 0,1 0 1 0 0,0 0 0 0 0,-1 5 24 0 0,3 2 54 0 0,0 1 1 0 0,1 0-1 0 0,1-1 1 0 0,0 1-1 0 0,2 0 1 0 0,0 0 0 0 0,1-1-1 0 0,1 0 1 0 0,1 1-1 0 0,0-1 1 0 0,2-1-1 0 0,0 1 1 0 0,0-1-1 0 0,2 0 1 0 0,0-1 0 0 0,1 0-1 0 0,10 12-54 0 0,60 57-2446 0 0,18-17-3846 0 0,-61-48-2897 0 0</inkml:trace>
  <inkml:trace contextRef="#ctx0" brushRef="#br0" timeOffset="1274.829">2049 683 17332 0 0,'0'0'574'0'0,"0"0"-204"0"0,0 0-413 0 0,0 0-430 0 0,0 0-50 0 0,0 0 152 0 0,0 0 269 0 0,0 0 258 0 0,0 0 9 0 0,0 0-17 0 0,31-4-51 0 0,96-14-49 0 0,-117 18 33 0 0,0-1 0 0 0,0 0 0 0 0,0 0 0 0 0,-1-1 0 0 0,1 0 0 0 0,-1 0 0 0 0,1-1 0 0 0,-1-1 0 0 0,0 0 0 0 0,0 0 0 0 0,0 0 0 0 0,-1-1 0 0 0,1-1 0 0 0,-1 1 0 0 0,0-1 0 0 0,-1-1 0 0 0,0 1 0 0 0,0-1 0 0 0,0-1 0 0 0,-1 1 0 0 0,0-1 0 0 0,5-7-81 0 0,-10 12-30 0 0,0 1 0 0 0,0 0 0 0 0,0-1 0 0 0,0 1-1 0 0,0-1 1 0 0,0 1 0 0 0,-1-1 0 0 0,1 1 0 0 0,-1-1 0 0 0,1 1 0 0 0,-1-1-1 0 0,0 0 1 0 0,0 1 0 0 0,0-1 0 0 0,-1 1 0 0 0,1-1 0 0 0,-1 0 0 0 0,1 1 0 0 0,-1-1-1 0 0,0 1 1 0 0,0-1 0 0 0,0 1 0 0 0,0 0 0 0 0,0-1 0 0 0,-1 1 0 0 0,1 0-1 0 0,-1 0 1 0 0,1 0 0 0 0,-1 0 0 0 0,0 0 0 0 0,0 0 0 0 0,0 1 0 0 0,0-1 0 0 0,0 0-1 0 0,0 1 1 0 0,-1 0 0 0 0,1-1 0 0 0,0 1 0 0 0,-1 0 0 0 0,1 0 0 0 0,-1 0-1 0 0,1 1 1 0 0,-1-1 0 0 0,1 1 0 0 0,-1-1 0 0 0,0 1 30 0 0,-124-5-2032 0 0,103 12 2083 0 0,0 1 1 0 0,0 0-1 0 0,1 2 0 0 0,0 1 0 0 0,1 1 1 0 0,0 0-1 0 0,1 2 0 0 0,1 1 0 0 0,0 0 1 0 0,1 1-1 0 0,0 1 0 0 0,1 1 0 0 0,1 1 1 0 0,1 0-1 0 0,1 2 0 0 0,1-1 0 0 0,0 2 1 0 0,2-1-1 0 0,0 2 0 0 0,2 0 0 0 0,0 0 1 0 0,2 1-1 0 0,-1 7-51 0 0,-1 2 62 0 0,2 1 0 0 0,1 0 1 0 0,2 0-1 0 0,1 1 0 0 0,2 0 0 0 0,1 0 1 0 0,2-1-1 0 0,2 14-62 0 0,-2-38-7 0 0,0 0 0 0 0,1 0 1 0 0,0 0-1 0 0,1 0 0 0 0,0-1 0 0 0,0 1 0 0 0,1-1 0 0 0,0 0 1 0 0,1 0-1 0 0,0 0 0 0 0,1-1 0 0 0,-1 1 0 0 0,1-1 0 0 0,1-1 1 0 0,0 1-1 0 0,0-1 0 0 0,0 0 0 0 0,1-1 0 0 0,0 0 1 0 0,0 0-1 0 0,1 0 0 0 0,-1-1 0 0 0,1-1 0 0 0,0 1 0 0 0,1-1 1 0 0,-1-1-1 0 0,1 0 0 0 0,0 0 0 0 0,-1-1 0 0 0,7 0 7 0 0,7 1 45 0 0,0-1 0 0 0,1-1 0 0 0,0-1 0 0 0,-1-1 0 0 0,1-2 0 0 0,-1 0 0 0 0,0-1 0 0 0,0-2 0 0 0,0 0 0 0 0,-1-1 0 0 0,0-1 0 0 0,0-2 0 0 0,-1 0 0 0 0,0-1 0 0 0,0-1 0 0 0,-2-1 0 0 0,1 0 0 0 0,2-5-45 0 0,-19 16-46 0 0,1-1-1 0 0,-1 0 1 0 0,1-1 0 0 0,-1 1-1 0 0,0 0 1 0 0,0-1 0 0 0,0 0-1 0 0,-1 0 1 0 0,0 0 0 0 0,1 0-1 0 0,-1 0 1 0 0,0 0 0 0 0,-1-1-1 0 0,1 1 1 0 0,-1 0 0 0 0,0-1-1 0 0,0 1 1 0 0,0-1 0 0 0,-1 0-1 0 0,0 1 1 0 0,0-1 0 0 0,0 1-1 0 0,0-1 1 0 0,0 0 0 0 0,-1 1-1 0 0,0-1 1 0 0,0 1 0 0 0,-1-1-1 0 0,1 1 1 0 0,-1 0 0 0 0,0-1-1 0 0,0 1 1 0 0,0 0 0 0 0,0 0-1 0 0,-1 0 1 0 0,0 1 0 0 0,0-1-1 0 0,0 1 1 0 0,0-1 0 0 0,0 1-1 0 0,-1 0 1 0 0,1 0 0 0 0,-1 0-1 0 0,0 1 1 0 0,0-1 0 0 0,0 1-1 0 0,0 0 1 0 0,-1 0 0 0 0,1 1-1 0 0,-1-1 47 0 0,-25-10 368 0 0,0 2 0 0 0,-1 1-1 0 0,0 1 1 0 0,-1 2 0 0 0,0 1-1 0 0,0 1 1 0 0,0 2-1 0 0,0 1 1 0 0,-18 3-368 0 0,49-2 139 0 0,11 4 147 0 0,45 5-1 0 0,0-3-1 0 0,0-2 0 0 0,0-2 0 0 0,0-3 0 0 0,1-2 1 0 0,-1-3-1 0 0,52-12-284 0 0,65-5-3154 0 0,-147 22 471 0 0,-9 1-4276 0 0,-12 0-1676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47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1656 9266 0 0,'0'0'2259'0'0,"0"0"-78"0"0,0 0-433 0 0,0 0-468 0 0,0 0-408 0 0,0 0-345 0 0,0 0-359 0 0,0 0-333 0 0,0 0-303 0 0,0 0-194 0 0,0 0 76 0 0,0 0 224 0 0,0 0 277 0 0,4-2 247 0 0,119-2 2096 0 0,-91 2-2151 0 0,-1-1 0 0 0,0-1-1 0 0,1-2 1 0 0,-2-1 0 0 0,1-1-1 0 0,-1-2 1 0 0,0-1 0 0 0,-1-2-1 0 0,-1 0 1 0 0,0-2 0 0 0,0-1 0 0 0,18-16-107 0 0,-46 30-46 0 0,1 0 0 0 0,-1 0 1 0 0,0-1-1 0 0,0 1 1 0 0,-1 0-1 0 0,1 0 1 0 0,0 0-1 0 0,-1 0 1 0 0,1-1-1 0 0,-1 1 1 0 0,0 0-1 0 0,0 0 1 0 0,0 0-1 0 0,0 0 1 0 0,0 0-1 0 0,0 0 1 0 0,0 1-1 0 0,0-1 1 0 0,-1 0-1 0 0,1 1 1 0 0,-1-1-1 0 0,0 1 1 0 0,1-1-1 0 0,-1 1 1 0 0,0-1-1 0 0,0 1 0 0 0,0 0 1 0 0,0 0-1 0 0,0 0 1 0 0,0 0-1 0 0,0 1 1 0 0,0-1-1 0 0,0 0 1 0 0,0 1-1 0 0,0 0 1 0 0,0-1-1 0 0,-1 1 1 0 0,1 0-1 0 0,-2 0 46 0 0,-30-21 315 0 0,33 21-464 0 0,0-1-1 0 0,0 0 0 0 0,0 0 1 0 0,0 0-1 0 0,0 0 1 0 0,0 1-1 0 0,0-1 0 0 0,0 1 1 0 0,0-1-1 0 0,0 0 1 0 0,0 1-1 0 0,0 0 0 0 0,0-1 1 0 0,0 1-1 0 0,-1 0 1 0 0,1 0-1 0 0,0-1 0 0 0,0 1 1 0 0,0 0-1 0 0,-1 0 1 0 0,1 0-1 0 0,0 0 0 0 0,0 1 1 0 0,0-1-1 0 0,-1 0 1 0 0,1 0-1 0 0,0 1 0 0 0,0-1 1 0 0,0 1-1 0 0,0-1 1 0 0,0 1-1 0 0,0-1 0 0 0,0 1 1 0 0,0 0-1 0 0,0-1 1 0 0,0 1-1 0 0,0 0 0 0 0,0 0 1 0 0,0 0-1 0 0,0 0 1 0 0,1 0-1 0 0,-1 0 0 0 0,0 0 1 0 0,1 0-1 0 0,-1 0 1 0 0,1 0-1 0 0,-1 0 0 0 0,1 0 1 0 0,-1 0-1 0 0,1 1 1 0 0,0-1-1 0 0,0 0 0 0 0,-1 0 1 0 0,1 0-1 0 0,0 1 1 0 0,0-1-1 0 0,0 0 150 0 0,-9 17 1151 0 0,-18 30-7463 0 0,25-41 1787 0 0</inkml:trace>
  <inkml:trace contextRef="#ctx0" brushRef="#br0" timeOffset="518.648">198 282 16980 0 0,'0'0'1843'0'0,"0"0"-1519"0"0,0 0-286 0 0,0 0-292 0 0,0 0-578 0 0,0 0-175 0 0,0 0-15 0 0,0 0 221 0 0,0 0 514 0 0,0 0 147 0 0,0 0 69 0 0,-7 26 47 0 0,-25 156 9 0 0,-63 404 1660 0 0,71-254-1176 0 0,25-327-419 0 0,-1 0 1 0 0,1 0-1 0 0,0 0 0 0 0,0-1 0 0 0,1 1 1 0 0,0-1-1 0 0,-1 1 0 0 0,2-1 0 0 0,-1 0 0 0 0,0 1 1 0 0,1-1-1 0 0,0 0 0 0 0,0-1 0 0 0,0 1 0 0 0,0 0 1 0 0,0-1-1 0 0,1 0 0 0 0,0 0 0 0 0,0 0 1 0 0,0 0-1 0 0,0 0 0 0 0,0-1 0 0 0,0 0 0 0 0,1 0 1 0 0,-1 0-1 0 0,1 0 0 0 0,-1-1 0 0 0,1 1 1 0 0,0-1-1 0 0,-1-1 0 0 0,1 1 0 0 0,0-1 0 0 0,0 1 1 0 0,0-1-1 0 0,-1-1 0 0 0,1 1 0 0 0,0-1 0 0 0,0 0 1 0 0,0 0-1 0 0,-1 0 0 0 0,1 0 0 0 0,-1-1 1 0 0,1 0-1 0 0,-1 0 0 0 0,0 0 0 0 0,1-1 0 0 0,-1 1 1 0 0,0-1-1 0 0,0 0-50 0 0,93-46 424 0 0,-73 34-510 0 0,1 1 0 0 0,1 1 0 0 0,0 2 0 0 0,1 0 0 0 0,0 2 0 0 0,1 1 0 0 0,-1 1 0 0 0,1 1 0 0 0,1 2 0 0 0,14-1 86 0 0,-28 7-26 0 0,0 0 1 0 0,-1 1-1 0 0,1 0 1 0 0,0 1-1 0 0,-1 0 1 0 0,0 2-1 0 0,0-1 1 0 0,0 2-1 0 0,-1 0 1 0 0,0 1 0 0 0,0 0-1 0 0,-1 0 1 0 0,0 2-1 0 0,5 4 26 0 0,54 35 338 0 0,-45-39-353 0 0,-23-15-2703 0 0,-5-7-3735 0 0,1 6-3149 0 0</inkml:trace>
  <inkml:trace contextRef="#ctx0" brushRef="#br0" timeOffset="767.564">0 752 17036 0 0,'0'0'732'0'0,"0"0"77"0"0,0 0-77 0 0,0 0-469 0 0,0 0-614 0 0,0 0-315 0 0,0 0-40 0 0,0 0 271 0 0,0 0 398 0 0,27 1-108 0 0,199 12-1606 0 0,-66-21-2294 0 0,-59-25-2565 0 0,-86 26 1784 0 0</inkml:trace>
  <inkml:trace contextRef="#ctx0" brushRef="#br0" timeOffset="1016.133">137 189 19932 0 0,'0'0'3017'0'0,"0"0"-2609"0"0,0 0 32 0 0,0 0-112 0 0,0 0-256 0 0,53-159-136 0 0,-25 150-72 0 0,11 1-32 0 0,11 2-64 0 0,5 1-264 0 0,4 4-464 0 0,8 1-625 0 0,-2 0-1031 0 0,-13 0-1689 0 0,-20 1-4937 0 0</inkml:trace>
  <inkml:trace contextRef="#ctx0" brushRef="#br0" timeOffset="1902.85">1427 156 5817 0 0,'0'0'395'0'0,"0"0"-224"0"0,0 0-105 0 0,0 0-70 0 0,0 0-120 0 0,0 0-22 0 0,0 0 22 0 0,0 0 28 0 0,0 0 82 0 0,0 0 84 0 0,0 0 99 0 0,0 0 107 0 0,0 0 83 0 0,-4 9 42 0 0,-15 29 45 0 0,31 20 4720 0 0,0 1-4878 0 0,-1 1 0 0 0,-3-1 0 0 0,-3 2 0 0 0,-3-1-1 0 0,-2 0 1 0 0,-2 1 0 0 0,-4-1 0 0 0,-8 37-288 0 0,13-93 10 0 0,-71 455 630 0 0,72-441-210 0 0,4-4-3931 0 0,2 7-6004 0 0,-5-17 6300 0 0</inkml:trace>
  <inkml:trace contextRef="#ctx0" brushRef="#br0" timeOffset="2753.16">1657 1472 17572 0 0,'0'0'-326'0'0,"0"0"-288"0"0,0 0-464 0 0,0 0 31 0 0,0 0 418 0 0,0 0 478 0 0,0 0 343 0 0,0 0 0 0 0,0 0-128 0 0,0 0-203 0 0,0 0-206 0 0,26 1-105 0 0,83 2-2 0 0,-103-3 433 0 0,0 0 0 0 0,0-1 0 0 0,-1 1 0 0 0,1-1 0 0 0,0-1 0 0 0,-1 1 0 0 0,1-1 0 0 0,-1 0 0 0 0,1 0 0 0 0,-1 0 0 0 0,0-1 0 0 0,0 0 0 0 0,0 0 0 0 0,-1 0 0 0 0,1 0 0 0 0,0-1 0 0 0,-1 0-1 0 0,0 0 1 0 0,0 0 0 0 0,0 0 0 0 0,-1-1 0 0 0,0 0 0 0 0,1 0 19 0 0,3-4 93 0 0,1-1-27 0 0,-1-1 0 0 0,0 1 0 0 0,-1-1 0 0 0,0-1 1 0 0,-1 1-1 0 0,0-1 0 0 0,-1 0 0 0 0,0 0 0 0 0,-1 0 0 0 0,-1-1 0 0 0,1 1 0 0 0,-2-1 0 0 0,0 1 1 0 0,0-1-1 0 0,-2-9-66 0 0,1 17-79 0 0,-1-1 0 0 0,0 1-1 0 0,0-1 1 0 0,0 1 0 0 0,0-1 0 0 0,-1 1 0 0 0,0 0 0 0 0,0 0 0 0 0,-1 0 0 0 0,0 0 0 0 0,1 0 0 0 0,-2 0 0 0 0,1 1-1 0 0,0-1 1 0 0,-1 1 0 0 0,0 0 0 0 0,0 0 0 0 0,0 1 0 0 0,0-1 0 0 0,-1 1 0 0 0,1 0 0 0 0,-1 0 0 0 0,0 0 0 0 0,0 0-1 0 0,0 1 1 0 0,0 0 0 0 0,-1 0 0 0 0,1 1 0 0 0,0-1 0 0 0,-1 1 0 0 0,1 0 0 0 0,-1 1 0 0 0,0-1 0 0 0,1 1 0 0 0,-5 0 79 0 0,2-1 131 0 0,0 1 0 0 0,-1 0 0 0 0,1 0-1 0 0,0 0 1 0 0,0 1 0 0 0,-1 0 0 0 0,1 1 0 0 0,0 0 0 0 0,0 0 0 0 0,0 0 0 0 0,1 1 0 0 0,-1 1 0 0 0,1-1 0 0 0,-1 1 0 0 0,1 0 0 0 0,0 1 0 0 0,0 0 0 0 0,1 0 0 0 0,0 0 0 0 0,0 1 0 0 0,0 0 0 0 0,0 0 0 0 0,1 1 0 0 0,0-1 0 0 0,1 1 0 0 0,-1 0 0 0 0,1 0 0 0 0,0 1 0 0 0,1-1 0 0 0,0 1 0 0 0,0 0 0 0 0,1 0 0 0 0,0 0 0 0 0,-1 8-131 0 0,3-8 101 0 0,0 1 1 0 0,1 0-1 0 0,1-1 1 0 0,-1 0 0 0 0,1 1-1 0 0,1-1 1 0 0,-1 0-1 0 0,1 0 1 0 0,1 0 0 0 0,0 0-1 0 0,0 0 1 0 0,0-1-1 0 0,1 0 1 0 0,0 0 0 0 0,0 0-1 0 0,1-1 1 0 0,0 1-1 0 0,0-1 1 0 0,0-1-1 0 0,1 1 1 0 0,0-1 0 0 0,0 0-1 0 0,0-1 1 0 0,1 0-1 0 0,0 0 1 0 0,-1 0 0 0 0,1-1-1 0 0,8 2-101 0 0,14 5 130 0 0,1-1-1 0 0,0-2 0 0 0,0-1 1 0 0,1-1-1 0 0,-1-2 0 0 0,1-1 1 0 0,10-2-130 0 0,128-11-2631 0 0,-59-10-5501 0 0,-87 15 24 0 0</inkml:trace>
  <inkml:trace contextRef="#ctx0" brushRef="#br0" timeOffset="3217.959">2566 1174 20676 0 0,'0'0'-518'0'0,"0"0"-519"0"0,0 0-279 0 0,0 0 64 0 0,0 0 349 0 0,0 0 244 0 0,0 0-412 0 0,0 0-893 0 0,0 0-671 0 0,28-1 107 0 0,87-4 555 0 0,-112 6 1932 0 0,-1-1 0 0 0,1 0 1 0 0,-1 0-1 0 0,1 0 1 0 0,-1 0-1 0 0,1 0 0 0 0,-1 0 1 0 0,0 0-1 0 0,1-1 0 0 0,-1 1 1 0 0,1-1-1 0 0,-1 0 0 0 0,0 0 1 0 0,1 0-1 0 0,-1 0 0 0 0,0 0 1 0 0,0 0-1 0 0,0-1 1 0 0,0 1-1 0 0,0-1 0 0 0,0 1 1 0 0,0-1-1 0 0,0 0 0 0 0,-1 0 1 0 0,1 0-1 0 0,-1 0 0 0 0,1 0 1 0 0,-1 0-1 0 0,0 0 1 0 0,0 0-1 0 0,1-3 41 0 0,-2 2 133 0 0,-1 0 0 0 0,0-1 0 0 0,0 1 0 0 0,0 0 1 0 0,0 0-1 0 0,-1 0 0 0 0,1 0 0 0 0,-1 0 0 0 0,0 0 0 0 0,0 0 0 0 0,0 1 0 0 0,0-1 1 0 0,0 1-1 0 0,-1-1 0 0 0,1 1 0 0 0,-1 0 0 0 0,1 0 0 0 0,-1 0 0 0 0,0 0 0 0 0,0 0 1 0 0,0 1-1 0 0,0-1 0 0 0,0 1 0 0 0,0 0 0 0 0,-1 0-133 0 0,-9 2 203 0 0,0 0-1 0 0,1 1 0 0 0,-1 1 1 0 0,1 0-1 0 0,-1 1 1 0 0,1 0-1 0 0,0 1 1 0 0,0 0-1 0 0,1 1 0 0 0,-1 0 1 0 0,1 1-1 0 0,1 0 1 0 0,-1 1-1 0 0,1 0 1 0 0,1 1-1 0 0,-1 0 0 0 0,1 0 1 0 0,1 1-1 0 0,0 0 1 0 0,0 0-1 0 0,1 1 0 0 0,1 0 1 0 0,0 1-1 0 0,0-1 1 0 0,1 1-1 0 0,0 0 1 0 0,1 0-1 0 0,0 3-202 0 0,0-8 148 0 0,1 0 0 0 0,0 0 0 0 0,0 0 1 0 0,1 0-1 0 0,0 1 0 0 0,0-1 0 0 0,1 1 0 0 0,0-1 0 0 0,0 1 0 0 0,0 0 1 0 0,1 0-1 0 0,1-1 0 0 0,-1 1 0 0 0,1 0 0 0 0,0-1 0 0 0,1 1 0 0 0,0-1 0 0 0,0 1 1 0 0,1-1-1 0 0,-1 0 0 0 0,2 0 0 0 0,-1 0 0 0 0,1 0 0 0 0,0-1 0 0 0,0 1 1 0 0,1-1-1 0 0,0 0 0 0 0,0-1 0 0 0,0 1 0 0 0,1-1 0 0 0,0 0 0 0 0,0 0 1 0 0,0 0-1 0 0,1-1 0 0 0,-1 0 0 0 0,1-1 0 0 0,0 1 0 0 0,3 0-148 0 0,9-1 132 0 0,1 0 0 0 0,0-1 0 0 0,0-1 0 0 0,0 0-1 0 0,0-2 1 0 0,0 0 0 0 0,0-2 0 0 0,0 0 0 0 0,-1-1 0 0 0,1-1-1 0 0,-1-1 1 0 0,0 0 0 0 0,-1-2 0 0 0,0 0 0 0 0,5-4-132 0 0,163-95-3950 0 0,-183 105 3006 0 0,2-1-456 0 0,-4 1-9752 0 0,-1 2 8435 0 0</inkml:trace>
  <inkml:trace contextRef="#ctx0" brushRef="#br0" timeOffset="4484.311">3212 209 9434 0 0,'0'0'851'0'0,"0"0"5"0"0,0 0-77 0 0,0 0-323 0 0,0 0-477 0 0,0 0-494 0 0,0 0-344 0 0,0 0-96 0 0,0 0 228 0 0,0 0 321 0 0,0 0 275 0 0,0 0 244 0 0,0 0 102 0 0,14 11 1061 0 0,15 137 2589 0 0,-10 82-2829 0 0,-12-129-701 0 0,5 114 12 0 0,-5-58 145 0 0,6-2 0 0 0,18 61-492 0 0,-28-205 3418 0 0,-4-28-2697 0 0,-1 1-2946 0 0,4 31-3192 0 0,8 63 4032 0 0,-38-93 3460 0 0,23 10-2052 0 0,0 0 0 0 0,0-1 0 0 0,0 1 0 0 0,0-1 0 0 0,1 0 0 0 0,0 0 0 0 0,0-1 0 0 0,1 1-1 0 0,0-1 1 0 0,0 0 0 0 0,0 0 0 0 0,1 0 0 0 0,0 0 0 0 0,0 0 0 0 0,1-1 0 0 0,0 1 0 0 0,0 0-1 0 0,1-1 1 0 0,0 1 0 0 0,0 0 0 0 0,1-1 0 0 0,0 1 0 0 0,0 0 0 0 0,0-1 0 0 0,1 1 0 0 0,0 0-1 0 0,1 0 1 0 0,0 0 0 0 0,0 0 0 0 0,0 1 0 0 0,1-1 0 0 0,0 1 0 0 0,0 0 0 0 0,0 0 0 0 0,1 0 0 0 0,0 1-1 0 0,0 0 1 0 0,1 0 0 0 0,-1 0 0 0 0,1 0 0 0 0,0 1 0 0 0,4-2-23 0 0,17-9-196 0 0,2 1 0 0 0,0 2-1 0 0,1 1 1 0 0,0 1 0 0 0,0 1 0 0 0,1 2 0 0 0,0 1 0 0 0,1 1 0 0 0,-1 2-1 0 0,1 1 1 0 0,0 2 0 0 0,8 1 196 0 0,-39 0-56 0 0,0-1 0 0 0,0 1 0 0 0,-1-1 0 0 0,1 1 0 0 0,0-1 0 0 0,0 1 0 0 0,-1-1 0 0 0,1 1 0 0 0,-1 0-1 0 0,1-1 1 0 0,0 1 0 0 0,-1 0 0 0 0,0 0 0 0 0,1-1 0 0 0,-1 1 0 0 0,1 0 0 0 0,-1 0 0 0 0,0 0 0 0 0,1-1 0 0 0,-1 1 0 0 0,0 0 0 0 0,0 0 0 0 0,0 0 0 0 0,0 0 0 0 0,0 0-1 0 0,0 0 1 0 0,0-1 0 0 0,0 1 0 0 0,0 0 0 0 0,0 0 0 0 0,0 0 0 0 0,-1 0 0 0 0,1 0 0 0 0,0 0 0 0 0,-1-1 0 0 0,1 1 0 0 0,0 0 0 0 0,-1 0 0 0 0,1-1 0 0 0,-1 1 0 0 0,1 0 0 0 0,-1 0-1 0 0,0-1 1 0 0,1 1 0 0 0,-1-1 0 0 0,0 1 0 0 0,1 0 0 0 0,-1-1 56 0 0,-8 14-5095 0 0,7-11 153 0 0</inkml:trace>
  <inkml:trace contextRef="#ctx0" brushRef="#br0" timeOffset="4787.428">3984 1118 10954 0 0,'0'0'10'0'0,"0"0"-278"0"0,0 0-335 0 0,0 0 304 0 0,0 0 527 0 0,0 0 379 0 0,0 0 85 0 0,0 0-109 0 0,0 0-116 0 0,4 28-98 0 0,23 190 379 0 0,-12-82-16 0 0,-15-135-754 0 0,0 0-1 0 0,0-1 0 0 0,0 1 1 0 0,0 0-1 0 0,0-1 0 0 0,0 1 0 0 0,1 0 1 0 0,-1-1-1 0 0,0 1 0 0 0,0 0 0 0 0,0-1 1 0 0,1 1-1 0 0,-1 0 0 0 0,0-1 1 0 0,1 1-1 0 0,-1-1 0 0 0,0 1 0 0 0,1-1 1 0 0,-1 1-1 0 0,1 0 0 0 0,-1-1 1 0 0,1 0-1 0 0,-1 1 0 0 0,1-1 0 0 0,-1 1 1 0 0,1-1-1 0 0,0 0 0 0 0,-1 1 1 0 0,1-1-1 0 0,-1 0 0 0 0,1 1 0 0 0,0-1 1 0 0,-1 0-1 0 0,1 0 0 0 0,0 0 1 0 0,-1 0-1 0 0,1 0 0 0 0,0 0 0 0 0,0 0 1 0 0,-1 0-1 0 0,1 0 0 0 0,0 0 1 0 0,-1 0-1 0 0,1 0 0 0 0,0 0 0 0 0,-1-1 1 0 0,1 1-1 0 0,0 0 0 0 0,-1 0 1 0 0,1-1-1 0 0,-1 1 0 0 0,1 0 0 0 0,0-1 1 0 0,-1 1-1 0 0,1-1 0 0 0,-1 1 1 0 0,1-1-1 0 0,-1 1 0 0 0,1-1 0 0 0,-1 1 1 0 0,0-1-1 0 0,1 1 0 0 0,-1-1 1 0 0,0 0 22 0 0,26-39-7350 0 0,-26 39 7075 0 0,6-10-4867 0 0</inkml:trace>
  <inkml:trace contextRef="#ctx0" brushRef="#br0" timeOffset="5045.048">3951 674 20756 0 0,'0'0'609'0'0,"0"0"-33"0"0,0 0-352 0 0,0 0-512 0 0,0 0-601 0 0,0 0-143 0 0,0 0-176 0 0,0 0-416 0 0,0 0-809 0 0,0 0-1208 0 0,0 0-7233 0 0</inkml:trace>
  <inkml:trace contextRef="#ctx0" brushRef="#br0" timeOffset="5777.163">4654 1304 5761 0 0,'0'0'1386'0'0,"0"0"-23"0"0,0 0-260 0 0,0 0-219 0 0,0 0-227 0 0,0 0-183 0 0,0 0-93 0 0,0 0-29 0 0,0 0-52 0 0,0 0-69 0 0,0 0-47 0 0,0 0-27 0 0,16-18 29 0 0,48-54 45 0 0,-29-3 830 0 0,-36 66-1057 0 0,-2 7-159 0 0,1 0 1 0 0,-2 1-1 0 0,1-1 0 0 0,0 1 1 0 0,0-1-1 0 0,0 1 0 0 0,-1 0 1 0 0,1 0-1 0 0,-1 1 0 0 0,1-1 0 0 0,-1 1 1 0 0,1-1-1 0 0,0 1 0 0 0,-1 0 1 0 0,1 1-1 0 0,-1-1 0 0 0,1 0 1 0 0,-1 1-1 0 0,1 0 0 0 0,-1 0 0 0 0,1 0 1 0 0,0 0-1 0 0,-2 1 155 0 0,-22 9 367 0 0,0 0 1 0 0,1 1-1 0 0,0 2 0 0 0,2 1 1 0 0,-1 0-1 0 0,2 2 0 0 0,-2 3-367 0 0,17-15 104 0 0,1 1 0 0 0,0 1-1 0 0,0-1 1 0 0,0 1-1 0 0,1 1 1 0 0,0-1-1 0 0,1 1 1 0 0,-1 0-1 0 0,1 0 1 0 0,1 1-1 0 0,0-1 1 0 0,0 1 0 0 0,0 0-1 0 0,1 0 1 0 0,1 0-1 0 0,0 1 1 0 0,0-1-1 0 0,0 0 1 0 0,1 1-1 0 0,1 0 1 0 0,0-1 0 0 0,0 1-1 0 0,1 1-103 0 0,0-6 78 0 0,1 0 0 0 0,0 0-1 0 0,0 0 1 0 0,0 0 0 0 0,1 0 0 0 0,-1-1-1 0 0,1 1 1 0 0,1-1 0 0 0,-1 1 0 0 0,0-1-1 0 0,1 0 1 0 0,0-1 0 0 0,0 1 0 0 0,0-1-1 0 0,0 1 1 0 0,1-1 0 0 0,0 0 0 0 0,-1-1-1 0 0,1 1 1 0 0,0-1 0 0 0,0 0-1 0 0,0 0 1 0 0,0-1 0 0 0,1 1 0 0 0,-1-1-1 0 0,1 0-77 0 0,143 15 1022 0 0,-96-19-911 0 0,0-1 0 0 0,-1-3-1 0 0,1-3 1 0 0,-1-1-1 0 0,34-14-110 0 0,10 0-224 0 0,-99 46-2714 0 0,0-4-661 0 0,2-10-3706 0 0,1-5 1665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58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16604 0 0,'0'0'-307'0'0,"0"0"-500"0"0,0 0-157 0 0,0 0 49 0 0,0 0 327 0 0,0 0 589 0 0,0 0 204 0 0,0 0 93 0 0,0 0 30 0 0,0 0-17 0 0,0 0-35 0 0,0 0-43 0 0,15 26-7 0 0,47 84 7 0 0,-40 5 343 0 0,-24-86-449 0 0,-49 389 737 0 0,22-249-683 0 0,20-113-132 0 0,-2 0 16 0 0,3 1 0 0 0,3 0 0 0 0,2 1 1 0 0,2-1-1 0 0,4 10-65 0 0,27 12 879 0 0,-12-79 3621 0 0,14-13-4589 0 0,-17 6 268 0 0,25-1-179 0 0,0 2 0 0 0,0 1 0 0 0,0 2 1 0 0,0 2-1 0 0,1 1 0 0 0,-1 3 0 0 0,0 1 0 0 0,0 1 0 0 0,0 3 0 0 0,-1 1 0 0 0,0 2 0 0 0,-1 2 0 0 0,0 1 1 0 0,-1 2-1 0 0,21 13 0 0 0,70 19 6 0 0,-46-23-1062 0 0,-99-7-11700 0 0,9-13 3834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57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780 396 10210 0 0,'0'0'2001'0'0,"0"0"215"0"0,0 0-205 0 0,0 0-539 0 0,0 0-410 0 0,0 0-310 0 0,0 0-160 0 0,-1-26-78 0 0,-1 6-701 0 0,-2-43 1005 0 0,3 46-1611 0 0,3 26-2057 0 0,45 728 3456 0 0,10-347-661 0 0,-58-383-32 0 0,1-1 0 0 0,-1 0 0 0 0,-1 0 0 0 0,1 1 0 0 0,-1-1 0 0 0,0 0-1 0 0,-1 0 1 0 0,1-1 0 0 0,-1 1 0 0 0,0-1 0 0 0,0 1 0 0 0,-1-1 0 0 0,0 0 0 0 0,0 0 0 0 0,0 0-1 0 0,0-1 1 0 0,-1 1 0 0 0,-2 1 87 0 0,-163 90-9031 0 0,-71-20 4442 0 0,-5-25 6518 0 0,90-20 4386 0 0,147-25-3038 0 0,31 0-1970 0 0,37 1-270 0 0,819-83 73 0 0,-878 76-1340 0 0,0 0 10 0 0,0 0-36 0 0,0 0-194 0 0,0 0-396 0 0,-3 0-7424 0 0,3 0 386 0 0</inkml:trace>
  <inkml:trace contextRef="#ctx0" brushRef="#br0" timeOffset="366.574">356 218 14483 0 0,'0'0'3111'0'0,"0"0"-2408"0"0,0 0-519 0 0,0 0-137 0 0,0 0-278 0 0,0 0-93 0 0,0 0 67 0 0,0 0 221 0 0,0 0 266 0 0,0 0 132 0 0,30-19 29 0 0,97-59-19 0 0,-11 43 382 0 0,-79 31-497 0 0,180-33 931 0 0,201-7-1188 0 0,-419 44-60 0 0,1 1 0 0 0,-1-1 1 0 0,1 1-1 0 0,-1-1 0 0 0,1 1 0 0 0,-1 0 0 0 0,1-1 1 0 0,0 1-1 0 0,-1 0 0 0 0,1-1 0 0 0,0 1 0 0 0,-1 0 1 0 0,1 0-1 0 0,0-1 0 0 0,0 1 0 0 0,0 0 0 0 0,0 0 1 0 0,0-1-1 0 0,0 1 0 0 0,0 0 0 0 0,0 0 0 0 0,0-1 1 0 0,0 1-1 0 0,0 0 0 0 0,0 0 0 0 0,0-1 1 0 0,1 1-1 0 0,-1 0 0 0 0,0 0 0 0 0,1-1 0 0 0,-1 1 1 0 0,0 0-1 0 0,1-1 0 0 0,-1 1 0 0 0,1-1 0 0 0,-1 1 1 0 0,1 0-1 0 0,-1-1 0 0 0,1 1 0 0 0,0-1 0 0 0,-1 0 1 0 0,1 1-1 0 0,-1-1 0 0 0,1 1 0 0 0,0-1 0 0 0,0 0 1 0 0,-1 1-1 0 0,1-1 0 0 0,0 0 0 0 0,-1 0 1 0 0,1 0-1 0 0,0 0 0 0 0,0 1 0 0 0,-1-1 0 0 0,1 0 1 0 0,0 0-1 0 0,0 0 0 0 0,0-1 0 0 0,-1 1 0 0 0,1 0 1 0 0,0 0-1 0 0,0 0 0 0 0,-1-1 0 0 0,1 1 0 0 0,0 0 1 0 0,-1 0-1 0 0,1-1 0 0 0,0 1 60 0 0,-11 24-2981 0 0,-1 8-4167 0 0,9-21 109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39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63 10890 0 0,'0'0'279'0'0,"0"0"57"0"0,0 0 147 0 0,0 0 122 0 0,0 0 134 0 0,0 0 117 0 0,0 0-15 0 0,0 0-112 0 0,0 0-262 0 0,0 0-369 0 0,0 0-310 0 0,0-4-105 0 0,38 342 3054 0 0,-34-294-2769 0 0,1 0 1 0 0,2 0 0 0 0,2-1 0 0 0,2 0 0 0 0,1-1 0 0 0,3-1-1 0 0,1 0 1 0 0,10 15 31 0 0,-44-59 387 0 0,-32-25-11868 0 0,41 23 4294 0 0</inkml:trace>
  <inkml:trace contextRef="#ctx0" brushRef="#br0" timeOffset="246.038">1 52 20692 0 0,'0'0'749'0'0,"0"0"-181"0"0,0 0-234 0 0,0 0-274 0 0,0 0-146 0 0,0 0 20 0 0,0 0 77 0 0,0 0 52 0 0,0 0 7 0 0,30-7-8 0 0,99-23-24 0 0,133 16-112 0 0,-110 13-1894 0 0,-117 2-2217 0 0,-1-1-3660 0 0,-29 0-578 0 0</inkml:trace>
  <inkml:trace contextRef="#ctx0" brushRef="#br0" timeOffset="511.441">86 443 19356 0 0,'0'0'2450'0'0,"0"0"-2474"0"0,0 0-544 0 0,0 0 97 0 0,0 0 274 0 0,0 0 427 0 0,0 0 131 0 0,0 0-52 0 0,25 4-84 0 0,173 18 107 0 0,-67-25-31 0 0,-65 1-2663 0 0,-2 1-6532 0 0,-53 1-1170 0 0</inkml:trace>
  <inkml:trace contextRef="#ctx0" brushRef="#br0" timeOffset="728.575">624 674 18228 0 0,'0'0'-931'0'0,"0"0"108"0"0,0 0 579 0 0,0 0 559 0 0,0 0 169 0 0,0 0 40 0 0,0 0-36 0 0,27 15-32 0 0,84 48-46 0 0,-104-59-290 0 0,-1 0-1 0 0,1-1 1 0 0,0 0 0 0 0,0 0 0 0 0,0 0-1 0 0,0-1 1 0 0,0 0 0 0 0,1-1 0 0 0,-1 1 0 0 0,1-2-1 0 0,-1 1 1 0 0,1-1 0 0 0,-1 0 0 0 0,1 0 0 0 0,0-1-120 0 0,20-1 857 0 0,-14 1-813 0 0,0-2 1 0 0,-1 0-1 0 0,0-1 1 0 0,1 0 0 0 0,-1-1-1 0 0,-1 0 1 0 0,1-1 0 0 0,-1 0-1 0 0,0-1 1 0 0,0-1 0 0 0,-1 0-1 0 0,0 0 1 0 0,-1-1-1 0 0,0 0 1 0 0,3-5-45 0 0,-10 9-111 0 0,-1 0 1 0 0,-1-1-1 0 0,1 1 1 0 0,-1-1-1 0 0,0 1 0 0 0,-1-1 1 0 0,1 0-1 0 0,-1 1 1 0 0,0-1-1 0 0,0 1 0 0 0,-1-1 1 0 0,1 0-1 0 0,-1 1 1 0 0,-1-1-1 0 0,1 1 0 0 0,-1 0 1 0 0,0-1-1 0 0,0 1 1 0 0,0 0-1 0 0,-1 0 0 0 0,0 0 1 0 0,0 1-1 0 0,0-1 1 0 0,-1 0-1 0 0,1 1 0 0 0,-1 0 1 0 0,0 0-1 0 0,0 0 1 0 0,-1 1-1 0 0,1-1 0 0 0,-1 1 1 0 0,1 0-1 0 0,-1 0 1 0 0,0 1-1 0 0,0-1 0 0 0,-1 1 1 0 0,1 0-1 0 0,0 1 1 0 0,-1-1-1 0 0,1 1 0 0 0,-1 0 1 0 0,1 0-1 0 0,-1 1 1 0 0,-4 0 110 0 0,4-2-19 0 0,0 0-1 0 0,-1 1 1 0 0,1-1 0 0 0,-1 1 0 0 0,0 1 0 0 0,1 0-1 0 0,-1 0 1 0 0,0 0 0 0 0,1 1 0 0 0,-1-1 0 0 0,0 2-1 0 0,1-1 1 0 0,-1 1 0 0 0,1 0 0 0 0,0 0 0 0 0,0 1-1 0 0,0-1 1 0 0,0 1 0 0 0,0 1 0 0 0,0-1 0 0 0,1 1 0 0 0,0 0-1 0 0,-1 1 1 0 0,2-1 0 0 0,-1 1 0 0 0,0 0 0 0 0,1 0-1 0 0,0 0 1 0 0,0 1 0 0 0,1-1 0 0 0,-1 1 0 0 0,1 0-1 0 0,0 0 1 0 0,1 0 0 0 0,-1 0 0 0 0,1 1 0 0 0,1-1-1 0 0,-1 1 1 0 0,1-1 0 0 0,0 1 0 0 0,0 4 19 0 0,50 50-1923 0 0,-3-36-4104 0 0,-28-17-2600 0 0</inkml:trace>
  <inkml:trace contextRef="#ctx0" brushRef="#br0" timeOffset="1664.335">1141 479 15475 0 0,'0'0'-58'0'0,"0"0"-541"0"0,0 0-156 0 0,0 0 207 0 0,0 0 341 0 0,0 0 505 0 0,0 0 234 0 0,0 0-12 0 0,0 0-49 0 0,0 0-14 0 0,0 0 26 0 0,0 0 18 0 0,28 0 23 0 0,90-4-34 0 0,146-44 593 0 0,-201 40-815 0 0,-62 8-20 0 0,-1 0 64 0 0,0 0-15 0 0,-13 17-410 0 0,10-13 109 0 0,-5 8-11 0 0,0 0 0 0 0,1 0 0 0 0,0 1 0 0 0,0 0 0 0 0,2 1-1 0 0,0-1 1 0 0,0 1 0 0 0,1 0 0 0 0,1 0 0 0 0,0 0 0 0 0,1 1 0 0 0,1-1-1 0 0,0 0 1 0 0,1 1 0 0 0,1 8 15 0 0,2-17 19 0 0,1-1-1 0 0,0 0 1 0 0,1 0-1 0 0,-1 0 1 0 0,1 0-1 0 0,0-1 1 0 0,0 0-1 0 0,1 0 1 0 0,-1 0-1 0 0,1-1 1 0 0,-1 0-1 0 0,1 0 1 0 0,0 0 0 0 0,1-1-1 0 0,-1 0 1 0 0,0 0-1 0 0,1 0 1 0 0,-1-1-1 0 0,1 0 1 0 0,-1 0-1 0 0,1-1 1 0 0,-1 0-1 0 0,1 0 1 0 0,0 0-1 0 0,-1-1 1 0 0,1 0-1 0 0,-1 0 1 0 0,0-1-1 0 0,1 0 1 0 0,-1 0-1 0 0,0 0 1 0 0,0-1 0 0 0,0 0-1 0 0,0 0 1 0 0,0-1-1 0 0,-1 1 1 0 0,1-2-19 0 0,3 1-2 0 0,-1-1 0 0 0,1 0 0 0 0,-1-1 0 0 0,0 1 0 0 0,0-2 0 0 0,-1 1 0 0 0,0-1 1 0 0,0 0-1 0 0,0-1 0 0 0,-1 0 0 0 0,0 0 0 0 0,-1 0 0 0 0,0 0 0 0 0,0-1 0 0 0,-1 0 0 0 0,0 0 1 0 0,0 0-1 0 0,-1-1 0 0 0,0 1 0 0 0,-1-1 0 0 0,0 0 0 0 0,-1 0 0 0 0,0 0 0 0 0,0 0 2 0 0,-1 10 227 0 0,0 0-110 0 0,0 0-161 0 0,15 28-604 0 0,-12-20 719 0 0,1 1 1 0 0,0-1-1 0 0,0 1 0 0 0,1-1 0 0 0,0-1 1 0 0,0 1-1 0 0,1-1 0 0 0,0 0 0 0 0,0 0 1 0 0,1 0-1 0 0,0-1 0 0 0,0 0 0 0 0,0 0 1 0 0,1-1-1 0 0,0 0 0 0 0,0 0 0 0 0,0-1 1 0 0,0 0-1 0 0,1-1 0 0 0,0 0 0 0 0,-1 0 1 0 0,1-1-1 0 0,0 0 0 0 0,1 0 0 0 0,-1-1 1 0 0,6 0-72 0 0,-9-4-86 0 0,0 0 1 0 0,0 0 0 0 0,-1-1-1 0 0,0 1 1 0 0,1-1 0 0 0,-1-1 0 0 0,-1 1-1 0 0,1-1 1 0 0,-1 0 0 0 0,0 0-1 0 0,0 0 1 0 0,0-1 0 0 0,-1 1 0 0 0,1-1-1 0 0,-1 0 1 0 0,-1 0 0 0 0,1 0-1 0 0,-1 0 1 0 0,0 0 0 0 0,-1-1 0 0 0,1 1-1 0 0,-1-5 86 0 0,-1-40-549 0 0,3 69 1246 0 0,-2-11-665 0 0,0 0-1 0 0,0 0 1 0 0,1 0 0 0 0,0 0-1 0 0,0 0 1 0 0,1-1-1 0 0,-1 1 1 0 0,1-1-1 0 0,1 0 1 0 0,-1 1 0 0 0,1-2-1 0 0,0 1 1 0 0,1 0-1 0 0,-1-1 1 0 0,1 0-1 0 0,0 0 1 0 0,1 0 0 0 0,-1-1-1 0 0,1 1 1 0 0,-1-1-1 0 0,1-1 1 0 0,1 1-1 0 0,-1-1 1 0 0,0 0 0 0 0,1 0-1 0 0,0-1 1 0 0,-1 0-1 0 0,1 0 1 0 0,0-1 0 0 0,0 0-1 0 0,0 0 1 0 0,0 0-1 0 0,0-1 1 0 0,5 0-32 0 0,-6-3-151 0 0,0-1 0 0 0,0 1 0 0 0,-1-1 0 0 0,1-1 0 0 0,-1 1 0 0 0,0-1 1 0 0,0 1-1 0 0,0-2 0 0 0,-1 1 0 0 0,0 0 0 0 0,0-1 0 0 0,0 0 0 0 0,-1 0 0 0 0,1 0 0 0 0,-1 0 1 0 0,0-2 150 0 0,-2-65 1359 0 0,6 85-1232 0 0,-1 0 0 0 0,1-1 0 0 0,1 0 0 0 0,0 0 0 0 0,1-1 0 0 0,0 0 0 0 0,0 0 0 0 0,1-1 0 0 0,0-1 0 0 0,1 1 0 0 0,0-1 0 0 0,0-1 0 0 0,0 0 0 0 0,10 3-127 0 0,70 15-7349 0 0,-80-23 2403 0 0,-4-1-4420 0 0</inkml:trace>
  <inkml:trace contextRef="#ctx0" brushRef="#br0" timeOffset="2150.955">2836 674 21621 0 0,'0'0'-331'0'0,"0"0"-264"0"0,0 0-16 0 0,0 0 215 0 0,0 0 312 0 0,0 0 304 0 0,0 0 38 0 0,0 0-60 0 0,0 0-59 0 0,0 0-18 0 0,0 0 17 0 0,0 0 86 0 0,15 1 95 0 0,122-2 958 0 0,-133 0-1364 0 0,1 1 0 0 0,0-1 0 0 0,-1 0 0 0 0,1-1 0 0 0,-1 1 0 0 0,0-1-1 0 0,1 0 1 0 0,-1 0 0 0 0,0 0 0 0 0,0 0 0 0 0,0-1 0 0 0,0 1 0 0 0,-1-1 0 0 0,1 0 0 0 0,-1-1-1 0 0,1 1 1 0 0,-1 0 0 0 0,0-1 0 0 0,-1 0 0 0 0,1 0 0 0 0,-1 0 0 0 0,1 0 0 0 0,-1 0 0 0 0,0 0 0 0 0,0 0-1 0 0,-1-1 1 0 0,0 1 0 0 0,1-1 0 0 0,-2 1 0 0 0,1-1 0 0 0,0 0 0 0 0,-1 1 0 0 0,0-1 0 0 0,0 0 0 0 0,0 1-1 0 0,-1-1 1 0 0,1 0 0 0 0,-1 1 0 0 0,0-1 0 0 0,0 1 0 0 0,-1-1 0 0 0,0 1 0 0 0,1 0 0 0 0,-1 0 0 0 0,-1-1-1 0 0,1 1 1 0 0,-1 1 0 0 0,1-1 0 0 0,-1 0 0 0 0,0 1 0 0 0,-4-4 87 0 0,-1 3 53 0 0,0 0 0 0 0,0 0 0 0 0,-1 1 0 0 0,0 0 0 0 0,1 1 0 0 0,-1 0 0 0 0,0 0 0 0 0,0 1 0 0 0,0 0 1 0 0,-1 0-1 0 0,1 1 0 0 0,0 0 0 0 0,0 1 0 0 0,0 0 0 0 0,0 1 0 0 0,0 0 0 0 0,0 0 0 0 0,0 0 0 0 0,1 2 0 0 0,-1-1 0 0 0,1 1 0 0 0,0 0 0 0 0,0 0 0 0 0,-5 4-53 0 0,11-6 36 0 0,1 0 0 0 0,-1 0-1 0 0,0 1 1 0 0,0-1-1 0 0,1 0 1 0 0,-1 1 0 0 0,1-1-1 0 0,0 1 1 0 0,0-1-1 0 0,0 1 1 0 0,0 0 0 0 0,0-1-1 0 0,1 1 1 0 0,-1 0 0 0 0,1 0-1 0 0,-1-1 1 0 0,1 1-1 0 0,0 0 1 0 0,0 0 0 0 0,1 0-1 0 0,-1-1 1 0 0,0 1-1 0 0,1 0 1 0 0,0 0 0 0 0,-1-1-1 0 0,1 1 1 0 0,0-1-1 0 0,1 1 1 0 0,-1 0 0 0 0,0-1-1 0 0,1 0 1 0 0,-1 1-1 0 0,1-1 1 0 0,0 0 0 0 0,0 0-1 0 0,0 0 1 0 0,0 0-1 0 0,0 0 1 0 0,0 0 0 0 0,2 1-36 0 0,99 56 1076 0 0,-62-51-1202 0 0,0-2 1 0 0,0-2-1 0 0,1-2 1 0 0,-1-1-1 0 0,1-2 1 0 0,-1-2-1 0 0,0-2 0 0 0,6-3 126 0 0,80-5-4175 0 0,-73 7-5092 0 0,-45 5 1884 0 0</inkml:trace>
  <inkml:trace contextRef="#ctx0" brushRef="#br0" timeOffset="2789.92">3527 330 17812 0 0,'0'0'2712'0'0,"0"0"-2078"0"0,0 0-1012 0 0,0 0-176 0 0,0 0 51 0 0,0 0 144 0 0,0 0 303 0 0,0 0 79 0 0,0 0 25 0 0,0 0 5 0 0,28-3 17 0 0,195-21 211 0 0,-24 17-796 0 0,-199 7 539 0 0,-16 3-152 0 0,-276 158-320 0 0,276-151 353 0 0,0 0 1 0 0,1 1-1 0 0,0 1 1 0 0,1 0-1 0 0,0 1 1 0 0,1 0-1 0 0,1 1 0 0 0,0 1 1 0 0,1 0-1 0 0,0 1 1 0 0,1 0 94 0 0,9-13 13 0 0,0-1 0 0 0,0 1 1 0 0,0 0-1 0 0,1 0 1 0 0,-1-1-1 0 0,1 1 0 0 0,0 0 1 0 0,0 0-1 0 0,0 0 0 0 0,0-1 1 0 0,0 1-1 0 0,1 0 0 0 0,-1 0 1 0 0,1 0-1 0 0,-1-1 0 0 0,1 1 1 0 0,0 0-1 0 0,0-1 1 0 0,1 1-1 0 0,-1-1 0 0 0,0 1 1 0 0,1-1-1 0 0,0 0 0 0 0,-1 1 1 0 0,1-1-1 0 0,0 0 0 0 0,0 0 1 0 0,0 0-1 0 0,1 0 0 0 0,-1-1 1 0 0,0 1-1 0 0,1-1 0 0 0,-1 1 1 0 0,1-1-1 0 0,-1 0 1 0 0,1 0-1 0 0,-1 0 0 0 0,1 0 1 0 0,0 0-1 0 0,2 0-13 0 0,116 23 1386 0 0,-85-20-1335 0 0,0-2 0 0 0,1-1-1 0 0,-1-2 1 0 0,0-1 0 0 0,0-2-1 0 0,16-5-50 0 0,-50 9-35 0 0,1-1 0 0 0,-1 0 1 0 0,0 0-1 0 0,0 0 0 0 0,0 0 0 0 0,0 0 0 0 0,0 0 0 0 0,0-1 0 0 0,0 1 0 0 0,0-1 1 0 0,0 1-1 0 0,-1-1 0 0 0,1 0 0 0 0,0 0 0 0 0,-1 0 0 0 0,0 0 0 0 0,1 0 0 0 0,-1 0 1 0 0,0 0-1 0 0,0 0 0 0 0,0 0 0 0 0,0-1 0 0 0,-1 1 0 0 0,1 0 0 0 0,-1-1 0 0 0,1 1 1 0 0,-1 0-1 0 0,0-1 0 0 0,0 1 0 0 0,0 0 0 0 0,0-1 0 0 0,0 1 0 0 0,0-1 0 0 0,-1 1 0 0 0,1 0 1 0 0,-1-1-1 0 0,0 1 0 0 0,1 0 0 0 0,-1 0 0 0 0,0-1 0 0 0,-1 1 0 0 0,1 0 0 0 0,0 0 1 0 0,0 0-1 0 0,-1 0 0 0 0,1 1 0 0 0,-1-1 0 0 0,0 0 0 0 0,0 1 0 0 0,1-1 0 0 0,-1 1 1 0 0,-1-1 34 0 0,-36-38-3020 0 0,-13-16 1992 0 0,102 59 3781 0 0,106 108-78 0 0,-133-74-2881 0 0,-1-1-3021 0 0,0-15-6088 0 0,-17-17 2596 0 0</inkml:trace>
  <inkml:trace contextRef="#ctx0" brushRef="#br0" timeOffset="3035.281">4041 201 19028 0 0,'0'0'2289'0'0,"0"0"-1981"0"0,0 0-814 0 0,0 0-466 0 0,0 0-239 0 0,0 0-72 0 0,0 0 100 0 0,0 0 318 0 0,0 0 107 0 0,0 0 31 0 0,0 0 163 0 0,0 0 125 0 0,0 0 123 0 0,18-8 146 0 0,55-26 23 0 0,-27 35-4327 0 0,-40 2-1728 0 0</inkml:trace>
  <inkml:trace contextRef="#ctx0" brushRef="#br0" timeOffset="3352.856">4450 598 22509 0 0,'0'0'-731'0'0,"0"0"-112"0"0,0 0 246 0 0,0 0 355 0 0,0 0 398 0 0,0 0 100 0 0,0 0-74 0 0,0 0-93 0 0,0 0-22 0 0,0 0 3 0 0,0 0 17 0 0,0 0 61 0 0,0 0 30 0 0,21 19 22 0 0,65 56 12 0 0,-19-51 436 0 0,-54-26-620 0 0,96-22-1229 0 0,-106 23 1120 0 0,-1 0 0 0 0,1 1-1 0 0,0-1 1 0 0,-1 0 0 0 0,1-1 0 0 0,-1 1 0 0 0,1 0-1 0 0,-1-1 1 0 0,0 0 0 0 0,0 1 0 0 0,0-1-1 0 0,0 0 1 0 0,0 0 0 0 0,0 0 0 0 0,0 0-1 0 0,-1 0 1 0 0,1-1 0 0 0,-1 1 0 0 0,1 0-1 0 0,-1-1 1 0 0,0 1 0 0 0,0-1 0 0 0,0 0 0 0 0,0 1-1 0 0,0-1 1 0 0,-1 0 0 0 0,1 1 0 0 0,-1-1-1 0 0,0 0 1 0 0,0 0 0 0 0,0 1 0 0 0,0-1-1 0 0,0 0 1 0 0,-1 0 0 0 0,1 1 0 0 0,-1-1-1 0 0,0 0 1 0 0,0 0 81 0 0,-4-4-34 0 0,-1 0 0 0 0,-1 1 0 0 0,1-1 1 0 0,-1 2-1 0 0,0-1 0 0 0,0 1 0 0 0,-1 0 0 0 0,0 0 0 0 0,0 1 0 0 0,0 0 0 0 0,0 0 0 0 0,0 1 0 0 0,-1 0 0 0 0,0 1 1 0 0,1 0-1 0 0,-1 0 0 0 0,0 1 0 0 0,0 0 0 0 0,0 0 0 0 0,0 1 0 0 0,0 0 0 0 0,0 1 0 0 0,0 0 0 0 0,0 0 0 0 0,0 1 0 0 0,0 0 1 0 0,1 1-1 0 0,-1 0 34 0 0,6-2-12 0 0,0-1 1 0 0,0 1 0 0 0,0-1 0 0 0,0 1 0 0 0,0 0-1 0 0,0 0 1 0 0,0 0 0 0 0,0 1 0 0 0,0-1-1 0 0,1 1 1 0 0,-1-1 0 0 0,1 1 0 0 0,-1 0 0 0 0,1 0-1 0 0,0 0 1 0 0,0 0 0 0 0,-1 1 0 0 0,1-1 0 0 0,1 0-1 0 0,-1 1 1 0 0,0 0 0 0 0,1-1 0 0 0,-1 1-1 0 0,1 0 1 0 0,0 0 0 0 0,0 0 0 0 0,0-1 0 0 0,0 1-1 0 0,1 0 1 0 0,-1 0 0 0 0,1 1 0 0 0,-1-1-1 0 0,1 0 1 0 0,0 0 0 0 0,1 0 0 0 0,-1 0 0 0 0,0 0-1 0 0,1 0 1 0 0,0 0 0 0 0,-1 0 0 0 0,1 0 0 0 0,0 0-1 0 0,1 0 1 0 0,-1-1 0 0 0,0 1 0 0 0,1 0-1 0 0,0-1 1 0 0,-1 1 0 0 0,1-1 0 0 0,0 1 0 0 0,1 0 11 0 0,36 16-2213 0 0,-12-12-3339 0 0,-14-5-3291 0 0</inkml:trace>
  <inkml:trace contextRef="#ctx0" brushRef="#br0" timeOffset="4104.078">4888 505 13739 0 0,'0'0'6773'0'0,"0"0"-5498"0"0,0 0-1671 0 0,0 0-163 0 0,0 0-1 0 0,0 0 195 0 0,0 0 266 0 0,0 0 107 0 0,0 0 35 0 0,0 0 40 0 0,0 0 58 0 0,0 0 72 0 0,0 0 33 0 0,6 11 7 0 0,48 88 882 0 0,-52-94-1232 0 0,2 0 0 0 0,-1 0 0 0 0,0 0 0 0 0,1-1 0 0 0,0 0-1 0 0,0 1 1 0 0,0-1 0 0 0,1 0 0 0 0,0-1 0 0 0,-1 1 0 0 0,1-1 0 0 0,0 0 0 0 0,1 0 0 0 0,-1-1 0 0 0,0 1 0 0 0,1-1 0 0 0,-1 0-1 0 0,1-1 1 0 0,0 1 0 0 0,0-1 0 0 0,0-1 0 0 0,-1 1 0 0 0,1-1 0 0 0,0 0 0 0 0,0 0 0 0 0,0 0 0 0 0,0-1 0 0 0,0 0 0 0 0,-1 0-1 0 0,1 0 1 0 0,0-1 0 0 0,-1 0 0 0 0,1 0 0 0 0,-1-1 0 0 0,0 1 0 0 0,1-1 0 0 0,-1 0 0 0 0,0-1 0 0 0,-1 1 0 0 0,2-2 97 0 0,87-78 785 0 0,-58 117 2630 0 0,-17-14-3289 0 0,-8-13-103 0 0,0-1 0 0 0,0 0 1 0 0,0 0-1 0 0,0-1 0 0 0,1 0 0 0 0,0-1 1 0 0,0 0-1 0 0,0 0 0 0 0,0-1 0 0 0,1-1 1 0 0,-1 0-1 0 0,1-1 0 0 0,0 0 0 0 0,-1-1 1 0 0,1 0-1 0 0,0 0 0 0 0,-1-2 0 0 0,1 1 1 0 0,0-1-1 0 0,-1-1 0 0 0,0 0 1 0 0,0-1-1 0 0,0 0 0 0 0,0-1 0 0 0,0 0 1 0 0,-1 0-1 0 0,0-1 0 0 0,0-1 0 0 0,-1 0 1 0 0,0 0-1 0 0,0 0 0 0 0,0-2 0 0 0,-1 1 1 0 0,5-7-24 0 0,-10 10-27 0 0,-1 0 0 0 0,0 0-1 0 0,0 0 1 0 0,0-1 0 0 0,-1 1 0 0 0,0 0 0 0 0,0-1 0 0 0,0 1 0 0 0,-1 0 0 0 0,0-1 0 0 0,0 1 0 0 0,0-1 0 0 0,-1 1 0 0 0,0-1 0 0 0,0 1 0 0 0,0 0 0 0 0,0 0 0 0 0,-1-1 0 0 0,0 1 0 0 0,0 0-1 0 0,0 0 1 0 0,-1 1 0 0 0,0-1 0 0 0,0 0 0 0 0,0 1 0 0 0,0 0 0 0 0,-1 0 0 0 0,1 0 0 0 0,-1 0 0 0 0,0 0 0 0 0,-1 1 0 0 0,1-1 0 0 0,0 1 0 0 0,-1 0 0 0 0,0 1 0 0 0,0-1 0 0 0,0 1 0 0 0,0 0 0 0 0,0 0-1 0 0,0 1 1 0 0,0-1 0 0 0,-6 0 27 0 0,9 5 60 0 0,-1-1 0 0 0,1 1-1 0 0,0 0 1 0 0,0-1-1 0 0,0 1 1 0 0,1 0-1 0 0,-1 0 1 0 0,1 1 0 0 0,-1-1-1 0 0,1 0 1 0 0,0 0-1 0 0,0 1 1 0 0,0-1 0 0 0,1 0-1 0 0,-1 1 1 0 0,1-1-1 0 0,0 1 1 0 0,0-1 0 0 0,0 0-1 0 0,0 1 1 0 0,1-1-1 0 0,-1 2-59 0 0,4 3 135 0 0,-1 1 0 0 0,1-1 0 0 0,0 0 0 0 0,1 0-1 0 0,0-1 1 0 0,0 1 0 0 0,1-1 0 0 0,0 0 0 0 0,0 0-1 0 0,1-1 1 0 0,0 0 0 0 0,0 0 0 0 0,0-1 0 0 0,0 1-1 0 0,1-2 1 0 0,0 1 0 0 0,0-1 0 0 0,1 0 0 0 0,-1-1-1 0 0,1 0 1 0 0,-1 0 0 0 0,1-1 0 0 0,0 0 0 0 0,9 1-135 0 0,43 9 150 0 0,0-3 1 0 0,0-3-1 0 0,1-2 1 0 0,0-3-1 0 0,31-4-150 0 0,12 2 23 0 0,47-1-54 0 0,-151 2 12 0 0,-1 0-10 0 0,0 0-23 0 0,-25 16-1457 0 0,-27 29-2256 0 0,18-13-4325 0 0,33-32 7822 0 0,-18 16-11174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9:56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0 414 5993 0 0,'0'0'1763'0'0,"0"0"218"0"0,0 0-85 0 0,0 0-350 0 0,0 0-281 0 0,0 0-271 0 0,0 0-257 0 0,0 0-196 0 0,0 0-220 0 0,0 0-176 0 0,0 0-85 0 0,4-8 918 0 0,708-32 572 0 0,36 29-1557 0 0,-732 21-1461 0 0,-34-1-2457 0 0,-2-2-4028 0 0,18-6 1536 0 0</inkml:trace>
  <inkml:trace contextRef="#ctx0" brushRef="#br0" timeOffset="278.747">1526 0 19652 0 0,'0'0'-524'0'0,"0"0"-309"0"0,0 0-98 0 0,0 0 36 0 0,0 0 248 0 0,0 0 408 0 0,0 0 239 0 0,0 0 86 0 0,0 0 4 0 0,0 0-59 0 0,5 28-72 0 0,20 86-39 0 0,-24-110 77 0 0,0 0 1 0 0,0 0-1 0 0,1 0 0 0 0,-1 0 1 0 0,1 0-1 0 0,0-1 1 0 0,0 1-1 0 0,1-1 0 0 0,-1 1 1 0 0,1-1-1 0 0,0 0 1 0 0,0 0-1 0 0,0 0 0 0 0,0 0 1 0 0,0-1-1 0 0,0 1 1 0 0,1-1-1 0 0,0 0 1 0 0,-1 0-1 0 0,1 0 0 0 0,0 0 1 0 0,0-1-1 0 0,0 0 1 0 0,0 1-1 0 0,4-1 3 0 0,8 5 35 0 0,410 87-313 0 0,-425-93 280 0 0,0 0 1 0 0,0 0 0 0 0,0 0 0 0 0,-1 0 0 0 0,1 0 0 0 0,0 0 0 0 0,0 1-1 0 0,0-1 1 0 0,0 0 0 0 0,-1 1 0 0 0,1-1 0 0 0,0 0 0 0 0,0 1-1 0 0,-1-1 1 0 0,1 1 0 0 0,0-1 0 0 0,-1 1 0 0 0,1 0 0 0 0,-1-1 0 0 0,1 1-1 0 0,0 0 1 0 0,-1-1 0 0 0,0 1 0 0 0,1 0 0 0 0,-1 0 0 0 0,1-1-1 0 0,-1 1 1 0 0,0 0 0 0 0,1 0 0 0 0,-1 0 0 0 0,0-1 0 0 0,0 1-1 0 0,0 0 1 0 0,0 0 0 0 0,0 0 0 0 0,0 0 0 0 0,0 0 0 0 0,0-1 0 0 0,0 1-1 0 0,0 0 1 0 0,0 0 0 0 0,0 0 0 0 0,-1 0 0 0 0,1-1 0 0 0,0 1-1 0 0,-1 0 1 0 0,1 0 0 0 0,-1-1 0 0 0,1 1 0 0 0,-1 0 0 0 0,1 0 0 0 0,-1-1-1 0 0,1 1 1 0 0,-1 0 0 0 0,1-1 0 0 0,-1 1 0 0 0,0-1 0 0 0,1 1-1 0 0,-1-1 1 0 0,0 1 0 0 0,0-1 0 0 0,1 0 0 0 0,-2 1-3 0 0,-58 35 1602 0 0,51-31-1694 0 0,-150 74 738 0 0,15-8-2286 0 0,54-19-3694 0 0,69-38 1544 0 0,7-4-3142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01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18060 0 0,'0'0'-192'0'0,"0"0"-63"0"0,0 0-246 0 0,0 0-537 0 0,0 0-219 0 0,0 0 260 0 0,0 0 397 0 0,0 0 528 0 0,0 0 298 0 0,0 0 24 0 0,0 0-16 0 0,9 7-6 0 0,198 153 2143 0 0,-199-158-2405 0 0,0 0 0 0 0,0-1 0 0 0,0 0 0 0 0,0 0 0 0 0,0-1 0 0 0,0 0 0 0 0,0 0 0 0 0,0-1 0 0 0,0 0 0 0 0,0 0 0 0 0,0-1 0 0 0,-1 0 0 0 0,1-1 0 0 0,0 1 0 0 0,-1-1 0 0 0,0-1 0 0 0,0 0 0 0 0,0 0 0 0 0,0 0 0 0 0,0-1 0 0 0,-1 1 0 0 0,0-2 0 0 0,0 1 0 0 0,0-1 0 0 0,-1 0 0 0 0,0 0 1 0 0,0 0-1 0 0,0-1 0 0 0,-1 0 0 0 0,0 0 0 0 0,0 0 0 0 0,-1 0 0 0 0,0 0 0 0 0,0-1 0 0 0,-1 0 0 0 0,0 1 0 0 0,0-1 0 0 0,0 0 0 0 0,-1 0 0 0 0,-1 0 0 0 0,1 0 0 0 0,-2-6 34 0 0,-3 8-55 0 0,-1-1 0 0 0,0 1 0 0 0,0 0 0 0 0,0 0 0 0 0,-1 0 0 0 0,0 1 0 0 0,0-1 0 0 0,-1 2 0 0 0,1-1 0 0 0,-1 1 0 0 0,0 0 0 0 0,0 0 0 0 0,0 1 1 0 0,-1 0-1 0 0,0 0 0 0 0,1 1 0 0 0,-1 0 0 0 0,0 0 0 0 0,0 1 0 0 0,0 0 0 0 0,0 0 0 0 0,0 1 0 0 0,0 0 0 0 0,0 0 0 0 0,0 1 0 0 0,0 0 0 0 0,0 0 0 0 0,0 1 0 0 0,-6 3 55 0 0,4-5 21 0 0,1 2 1 0 0,0-1-1 0 0,0 1 0 0 0,0 1 1 0 0,0-1-1 0 0,0 2 0 0 0,0-1 1 0 0,1 1-1 0 0,-1 0 0 0 0,1 1 0 0 0,0 0 1 0 0,1 0-1 0 0,-1 1 0 0 0,1 0 1 0 0,0 0-1 0 0,1 1 0 0 0,-1 0 1 0 0,1 0-1 0 0,0 0 0 0 0,1 1 0 0 0,0 0 1 0 0,0 0-1 0 0,1 0 0 0 0,0 1 1 0 0,0 0-1 0 0,1-1 0 0 0,0 1 0 0 0,1 0 1 0 0,0 1-1 0 0,0-1 0 0 0,0 5-21 0 0,5-9-8 0 0,-1 0-1 0 0,1 0 1 0 0,0 1-1 0 0,1-2 1 0 0,-1 1 0 0 0,1 0-1 0 0,0-1 1 0 0,0 0-1 0 0,0 1 1 0 0,1-2-1 0 0,-1 1 1 0 0,1 0-1 0 0,0-1 1 0 0,0 0-1 0 0,0 0 1 0 0,0-1-1 0 0,1 1 1 0 0,4 0 8 0 0,62 25-3853 0 0,-65-25 2991 0 0,22 6-4286 0 0,-8-1 1067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0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85 296 22493 0 0,'0'0'-136'0'0,"0"0"98"0"0,0 0-372 0 0,0 0-284 0 0,0 0-1 0 0,0 0 202 0 0,0 0 289 0 0,0 0 183 0 0,0 0-25 0 0,31-18-83 0 0,149-86-229 0 0,-178 103 338 0 0,5-1 48 0 0,1-1 0 0 0,-1 1 0 0 0,0-2 0 0 0,0 1 0 0 0,-1-1 0 0 0,1 0 0 0 0,-1 0 0 0 0,0-1 0 0 0,0 0 0 0 0,0 0 0 0 0,0-1 0 0 0,-1 1 0 0 0,0-1-1 0 0,0 0 1 0 0,-1 0 0 0 0,0-1 0 0 0,0 0 0 0 0,0 1 0 0 0,-1-1 0 0 0,3-7-28 0 0,-9 9-100 0 0,1 1-1 0 0,-1 0 1 0 0,0 0-1 0 0,0 0 1 0 0,-1 0-1 0 0,1 1 1 0 0,-1-1-1 0 0,1 1 1 0 0,-1 0-1 0 0,0 0 1 0 0,-1 0-1 0 0,1 0 1 0 0,0 1-1 0 0,-1 0 0 0 0,1 0 1 0 0,-1 0-1 0 0,0 1 1 0 0,1-1-1 0 0,-1 1 1 0 0,0 0-1 0 0,0 0 1 0 0,0 1-1 0 0,0-1 1 0 0,0 1-1 0 0,0 1 1 0 0,0-1-1 0 0,0 0 1 0 0,0 1-1 0 0,0 0 1 0 0,0 0-1 0 0,0 1 1 0 0,1-1-1 0 0,-1 1 1 0 0,1 0-1 0 0,-5 3 101 0 0,-9 4-37 0 0,0 2 0 0 0,1 0 0 0 0,0 1 0 0 0,0 0 0 0 0,1 2 0 0 0,1 0 0 0 0,1 0 0 0 0,0 2 0 0 0,0-1 0 0 0,2 2 0 0 0,0 0 0 0 0,1 0 0 0 0,1 1 0 0 0,0 1 0 0 0,1-1 0 0 0,1 1 0 0 0,1 1 0 0 0,1 0 0 0 0,1 0 37 0 0,3-17 18 0 0,1 1-1 0 0,0-1 0 0 0,0 0 0 0 0,0 1 1 0 0,0-1-1 0 0,1 1 0 0 0,0-1 1 0 0,-1 1-1 0 0,1 0 0 0 0,0-1 0 0 0,1 1 1 0 0,-1-1-1 0 0,0 1 0 0 0,1-1 0 0 0,0 1 1 0 0,0-1-1 0 0,0 0 0 0 0,0 1 1 0 0,1-1-1 0 0,-1 0 0 0 0,1 0 0 0 0,0 0 1 0 0,0 0-1 0 0,0 0 0 0 0,0 0 1 0 0,1 0-1 0 0,-1-1 0 0 0,1 1 0 0 0,-1-1 1 0 0,1 0-1 0 0,0 0 0 0 0,0 0 0 0 0,0 0 1 0 0,0 0-1 0 0,0-1 0 0 0,1 1 1 0 0,-1-1-1 0 0,0 0 0 0 0,1 0 0 0 0,-1 0 1 0 0,1 0-1 0 0,-1-1 0 0 0,1 1 1 0 0,-1-1-1 0 0,3 0-17 0 0,4-1 184 0 0,0 1 0 0 0,0-2 1 0 0,0 1-1 0 0,0-1 0 0 0,0-1 0 0 0,0 0 1 0 0,-1 0-1 0 0,0-1 0 0 0,1 0 0 0 0,-1-1 1 0 0,-1 0-1 0 0,1 0 0 0 0,-1-1 0 0 0,0 0 1 0 0,0 0-1 0 0,0-1 0 0 0,-1 0 1 0 0,4-6-185 0 0,-42 41-11292 0 0,23-19 2902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0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20812 0 0,'0'0'-236'0'0,"0"0"228"0"0,0 0-406 0 0,0 0-333 0 0,0 0-5 0 0,0 0 101 0 0,0 0 296 0 0,0 0 423 0 0,0 0 87 0 0,0 0-48 0 0,0 0-26 0 0,16 21-36 0 0,114 140 61 0 0,-119-146-124 0 0,0-1 0 0 0,1 0 0 0 0,1-1 0 0 0,0 0 0 0 0,0-1 0 0 0,1-1 0 0 0,1 0 0 0 0,0-1 0 0 0,0 0 0 0 0,1-1 0 0 0,0-1 0 0 0,0-1 0 0 0,1 0 1 0 0,0-1-1 0 0,1-1 0 0 0,-1 0 0 0 0,1-2 0 0 0,13 2 18 0 0,-29-5 24 0 0,0 0 0 0 0,0 1 0 0 0,0-1 0 0 0,0 0 0 0 0,0-1-1 0 0,0 1 1 0 0,0 0 0 0 0,-1 0 0 0 0,1-1 0 0 0,0 1 0 0 0,0-1 0 0 0,0 0 0 0 0,-1 1 0 0 0,1-1 0 0 0,0 0 0 0 0,-1 0 0 0 0,1 0 0 0 0,0 0 0 0 0,-1 0 0 0 0,1-1-1 0 0,-1 1 1 0 0,0 0 0 0 0,0-1 0 0 0,1 1 0 0 0,-1-1 0 0 0,0 1 0 0 0,0-1 0 0 0,0 0 0 0 0,0 1 0 0 0,-1-1 0 0 0,1 0 0 0 0,0 0 0 0 0,-1 0 0 0 0,1 1 0 0 0,-1-1 0 0 0,0 0-1 0 0,1 0 1 0 0,-1 0 0 0 0,0 0 0 0 0,0 0 0 0 0,0 0 0 0 0,-1 0 0 0 0,1 1 0 0 0,0-1 0 0 0,-1 0 0 0 0,1 0 0 0 0,-1 0 0 0 0,1 0 0 0 0,-1 1 0 0 0,0-1 0 0 0,0 0-24 0 0,-46-90 283 0 0,31 72-3 0 0,-2 1-1 0 0,0 0 0 0 0,-1 1 1 0 0,-1 2-1 0 0,-1 0 1 0 0,0 0-1 0 0,-1 2 1 0 0,0 1-1 0 0,-1 1 1 0 0,-1 1-1 0 0,0 1 0 0 0,0 1 1 0 0,-1 1-1 0 0,0 1 1 0 0,-6 0-280 0 0,28 6 106 0 0,3 1-130 0 0,-1-1-1 0 0,0 0 0 0 0,1 1 0 0 0,-1-1 1 0 0,0 0-1 0 0,0 1 0 0 0,0-1 0 0 0,1 1 1 0 0,-1-1-1 0 0,0 1 0 0 0,0 0 0 0 0,0-1 1 0 0,0 1-1 0 0,0 0 0 0 0,0-1 1 0 0,0 1-1 0 0,0 0 0 0 0,0 0 0 0 0,0 0 1 0 0,0 0-1 0 0,0 0 0 0 0,0 0 0 0 0,0 0 1 0 0,1 1-1 0 0,-1-1 0 0 0,0 0 0 0 0,0 0 1 0 0,0 1-1 0 0,0-1 0 0 0,0 0 1 0 0,0 1-1 0 0,0-1 0 0 0,1 1 0 0 0,-1-1 1 0 0,0 1-1 0 0,0 0 0 0 0,1-1 0 0 0,-1 1 1 0 0,0 0-1 0 0,1 0 0 0 0,-1-1 0 0 0,0 1 1 0 0,1 0-1 0 0,-1 0 0 0 0,1 0 0 0 0,0-1 1 0 0,-1 1-1 0 0,1 0 0 0 0,0 0 1 0 0,-1 0-1 0 0,1 0 0 0 0,0 0 0 0 0,0 0 1 0 0,0 0-1 0 0,0 0 0 0 0,0 0 0 0 0,0 0 1 0 0,0 0-1 0 0,0 0 0 0 0,0 0 0 0 0,0 0 1 0 0,1 0 24 0 0,50 93-1398 0 0,-10-37-5613 0 0,-21-32-3776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50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322 252 10042 0 0,'0'0'-587'0'0,"0"0"51"0"0,0 0 88 0 0,0 0 377 0 0,0 0 241 0 0,0 0 31 0 0,0 0-26 0 0,0 0-7 0 0,0 0 1 0 0,27 8 10 0 0,84 25 18 0 0,-105-31-91 0 0,-1 0 0 0 0,1-1-1 0 0,0 0 1 0 0,0 0 0 0 0,0 0-1 0 0,0 0 1 0 0,0-1 0 0 0,0 0 0 0 0,0 0-1 0 0,0-1 1 0 0,0 1 0 0 0,0-1-1 0 0,0-1 1 0 0,-1 1 0 0 0,1-1-1 0 0,0 0 1 0 0,-1 0 0 0 0,1-1-1 0 0,-1 0 1 0 0,0 0 0 0 0,0 0-1 0 0,0 0 1 0 0,0-1 0 0 0,0 0-1 0 0,-1 0 1 0 0,0 0 0 0 0,0 0-1 0 0,0-1 1 0 0,0 0 0 0 0,-1 0-1 0 0,1 0 1 0 0,-1 0 0 0 0,-1 0 0 0 0,1-1-1 0 0,-1 1 1 0 0,0-1 0 0 0,0 0-106 0 0,-3 3-62 0 0,0 0 0 0 0,-1 0 1 0 0,1 0-1 0 0,-1 0 0 0 0,0 0 1 0 0,0 0-1 0 0,0 1 0 0 0,0-1 1 0 0,-1 0-1 0 0,1 1 0 0 0,-1 0 1 0 0,1-1-1 0 0,-1 1 0 0 0,0 0 1 0 0,0 1-1 0 0,0-1 0 0 0,0 0 1 0 0,0 1-1 0 0,0 0 0 0 0,-1-1 1 0 0,1 1-1 0 0,0 1 1 0 0,-1-1-1 0 0,1 0 0 0 0,0 1 1 0 0,-1 0-1 0 0,1-1 0 0 0,-1 2 1 0 0,1-1-1 0 0,-1 0 0 0 0,1 0 1 0 0,0 1-1 0 0,-1 0 0 0 0,1 0 1 0 0,0 0-1 0 0,-1 0 0 0 0,-1 1 62 0 0,2-1 40 0 0,-219 67 255 0 0,190-55-191 0 0,11-4-7 0 0,0 1 0 0 0,0 1 0 0 0,1 0 0 0 0,1 2 0 0 0,0 0 1 0 0,1 1-1 0 0,0 1 0 0 0,0 2-97 0 0,14-14 20 0 0,0 1 0 0 0,0 0-1 0 0,0 1 1 0 0,1-1 0 0 0,-1 0 0 0 0,1 1-1 0 0,0 0 1 0 0,1 0 0 0 0,-1 0 0 0 0,1 0 0 0 0,0 0-1 0 0,0 1 1 0 0,1-1 0 0 0,-1 0 0 0 0,1 1-1 0 0,0-1 1 0 0,1 1 0 0 0,0 0 0 0 0,-1-1 0 0 0,2 1-1 0 0,-1-1 1 0 0,1 1 0 0 0,-1 0 0 0 0,2-1-1 0 0,-1 0 1 0 0,1 1 0 0 0,-1-1 0 0 0,1 0 0 0 0,1 0-1 0 0,-1 0 1 0 0,1 0 0 0 0,0 0 0 0 0,0 0-1 0 0,0-1 1 0 0,2 2-20 0 0,11 8 32 0 0,1-1-1 0 0,0-1 1 0 0,2 0 0 0 0,-1-1-1 0 0,1-1 1 0 0,1-1-1 0 0,-1 0 1 0 0,2-2 0 0 0,-1 0-1 0 0,1-1 1 0 0,0-1-1 0 0,0-1 1 0 0,0-1 0 0 0,1-1-1 0 0,16-1-31 0 0,-9 3-31 0 0,53 5-67 0 0,-52-8 79 0 0,-1 2 1 0 0,1 1 0 0 0,-1 1-1 0 0,-1 1 1 0 0,1 2-1 0 0,-1 1 1 0 0,0 1 0 0 0,4 4 18 0 0,-27-12 22 0 0,-1 1 0 0 0,0 0 1 0 0,1 1-1 0 0,-1-1 1 0 0,-1 1-1 0 0,1-1 0 0 0,0 1 1 0 0,-1 0-1 0 0,0 0 1 0 0,0 1-1 0 0,0-1 0 0 0,-1 1 1 0 0,1 0-1 0 0,-1-1 1 0 0,0 1-1 0 0,0 0 1 0 0,-1 0-1 0 0,1 0 0 0 0,-1 0 1 0 0,0 1-1 0 0,-1-1 1 0 0,1 0-1 0 0,-1 0 0 0 0,0 1 1 0 0,-1-1-1 0 0,1 0 1 0 0,-1 0-1 0 0,0 0 0 0 0,0 1 1 0 0,0-1-1 0 0,-1 0 1 0 0,0 0-1 0 0,0-1 1 0 0,0 1-1 0 0,-1 0 0 0 0,-1 2-22 0 0,-6 13 134 0 0,-1-1 0 0 0,-1 0 0 0 0,0-1 0 0 0,-1 0 1 0 0,-1-1-1 0 0,-1-1 0 0 0,-1 0 0 0 0,-5 4-134 0 0,-1-4 136 0 0,0 0 0 0 0,0-1 1 0 0,-2-1-1 0 0,0-2 0 0 0,0 0 1 0 0,-1-1-1 0 0,0-2 0 0 0,-1-1 1 0 0,0 0-1 0 0,-1-2 1 0 0,-16 1-137 0 0,26-4 134 0 0,0-1 1 0 0,1 0 0 0 0,-1-2 0 0 0,0 0-1 0 0,0-1 1 0 0,0 0 0 0 0,0-2 0 0 0,0 0 0 0 0,1-1-1 0 0,-1 0 1 0 0,1-1 0 0 0,0-1 0 0 0,1-1 0 0 0,-1 0-1 0 0,1-1 1 0 0,1-1 0 0 0,0 0 0 0 0,0-1-1 0 0,-1-1-134 0 0,7 4-66 0 0,1-1 0 0 0,0 1-1 0 0,0-2 1 0 0,1 1-1 0 0,0 0 1 0 0,0-1 0 0 0,1 0-1 0 0,0-1 1 0 0,1 1-1 0 0,0-1 1 0 0,0 0 0 0 0,1 0-1 0 0,-1-8 67 0 0,3 12-369 0 0,0 0 0 0 0,1 1 0 0 0,-1-1 0 0 0,1 0 0 0 0,1 0 0 0 0,-1 1 0 0 0,1-1 0 0 0,0 0 0 0 0,0 1-1 0 0,1-1 1 0 0,-1 1 0 0 0,1-1 0 0 0,1 1 0 0 0,-1 0 0 0 0,1 0 0 0 0,0 0 0 0 0,0 0 0 0 0,0 0 0 0 0,0 0 0 0 0,1 1 0 0 0,0 0 0 0 0,0 0-1 0 0,0 0 1 0 0,1 0 0 0 0,1 0 369 0 0,96-44-5301 0 0,-79 40 1359 0 0</inkml:trace>
  <inkml:trace contextRef="#ctx0" brushRef="#br0" timeOffset="635.771">1558 97 17652 0 0,'0'0'-110'0'0,"0"0"-79"0"0,0 0-132 0 0,0 0-45 0 0,0 0 144 0 0,0 0 176 0 0,0 0 113 0 0,-5 31 38 0 0,-15 104-1 0 0,19 201 176 0 0,27 48 4 0 0,-17-361 638 0 0,-2-34-370 0 0,-2-30-5226 0 0,-1 13-1561 0 0,-3 17-1568 0 0</inkml:trace>
  <inkml:trace contextRef="#ctx0" brushRef="#br0" timeOffset="1003.071">1011 225 18268 0 0,'0'0'204'0'0,"0"0"-61"0"0,0 0-99 0 0,0 0-162 0 0,0 0-103 0 0,29-24-59 0 0,96-71-3 0 0,-5 53-252 0 0,-90 39 350 0 0,118-22-907 0 0,0 7 0 0 0,131 1 1092 0 0,-268 17 16 0 0,1 0 1 0 0,-1 1 0 0 0,0 0 0 0 0,0 0-1 0 0,-1 1 1 0 0,1 1 0 0 0,0 0 0 0 0,-1 0 0 0 0,1 1-1 0 0,-1 0 1 0 0,0 1 0 0 0,0 0 0 0 0,-1 1-1 0 0,1 0 1 0 0,-1 0 0 0 0,-1 1 0 0 0,1 0 0 0 0,-1 1-1 0 0,0 0 1 0 0,-1 0 0 0 0,0 1 0 0 0,0 0-1 0 0,-1 0 1 0 0,0 0 0 0 0,-1 1 0 0 0,0 0 0 0 0,0 0-1 0 0,-1 0 1 0 0,0 0 0 0 0,-1 1 0 0 0,0 0 0 0 0,-1 0-1 0 0,0-1 1 0 0,-1 1 0 0 0,0 1 0 0 0,0 5-17 0 0,-7-7 104 0 0,-1 0 1 0 0,0 0 0 0 0,0 0 0 0 0,-1-1-1 0 0,0 0 1 0 0,0-1 0 0 0,-1 0 0 0 0,0 0-1 0 0,-1 0 1 0 0,1-2 0 0 0,-1 1 0 0 0,-1-1-1 0 0,1 0 1 0 0,-1-1 0 0 0,0-1 0 0 0,-1 0-1 0 0,1 0 1 0 0,-1-1 0 0 0,1 0 0 0 0,-1-1-1 0 0,0-1 1 0 0,-5 1-105 0 0,-71 15 416 0 0,0-4 0 0 0,-1-3 0 0 0,-1-4 0 0 0,1-5-1 0 0,0-3 1 0 0,-26-6-416 0 0,-36-24-474 0 0,160 34-5259 0 0,10 0 2220 0 0,5 1 1360 0 0,-2 3-505 0 0,-4-1-3067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4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325 154 17540 0 0,'0'0'-114'0'0,"0"0"-222"0"0,0 0-152 0 0,0 0-8 0 0,0 0 145 0 0,0 0 261 0 0,0 0 112 0 0,0 0 32 0 0,0 0 6 0 0,0 0-12 0 0,0 0-12 0 0,0 0 13 0 0,0 0 56 0 0,14 14 73 0 0,43 47 69 0 0,-41 20 451 0 0,-18-60-508 0 0,-2 101 351 0 0,12 152-990 0 0,53-160-158 0 0,-177-130-5329 0 0,107 17 5764 0 0,-14 1 239 0 0,1 0 0 0 0,-1 2 0 0 0,1 0 0 0 0,0 2 0 0 0,1 0 0 0 0,-1 2 0 0 0,1 0 0 0 0,1 1 0 0 0,-1 1 0 0 0,2 1 0 0 0,-1 1 0 0 0,2 1 0 0 0,0 0-1 0 0,-15 15-66 0 0,31-26 77 0 0,0-1 0 0 0,0 1 0 0 0,0 0 0 0 0,0 0 0 0 0,1 0 0 0 0,-1 0 0 0 0,0 0 0 0 0,1 0 0 0 0,0 0 0 0 0,0 1 0 0 0,-1-1 0 0 0,1 0 0 0 0,0 1 0 0 0,1-1 0 0 0,-1 1 0 0 0,0-1 0 0 0,1 1 0 0 0,0 0 0 0 0,-1-1 0 0 0,1 1 0 0 0,0-1 0 0 0,0 1 0 0 0,1 0 0 0 0,-1-1 0 0 0,0 1 0 0 0,1-1 0 0 0,0 1 0 0 0,-1-1 0 0 0,1 1 0 0 0,0-1 0 0 0,0 0 0 0 0,0 1 0 0 0,1-1 0 0 0,-1 0 0 0 0,1 0 0 0 0,-1 0 0 0 0,1 0 0 0 0,0 0 0 0 0,-1 0 0 0 0,1 0 0 0 0,0 0 0 0 0,0-1 0 0 0,1 1 0 0 0,-1-1 0 0 0,0 0 0 0 0,0 1 0 0 0,1-1 0 0 0,-1 0 0 0 0,0 0 0 0 0,1-1 0 0 0,-1 1 0 0 0,1 0 0 0 0,-1-1 0 0 0,1 0 0 0 0,0 1-1 0 0,-1-1 1 0 0,1 0 0 0 0,0 0-77 0 0,37 1-16 0 0,-1-1-1 0 0,1-1 0 0 0,-1-3 0 0 0,1-1 0 0 0,-1-1 0 0 0,-1-3 0 0 0,1-1 0 0 0,-2-2 0 0 0,1-1 1 0 0,-2-2-1 0 0,0-2 0 0 0,8-6 17 0 0,132-100 1560 0 0,-160 181-1540 0 0,-15-52-56 0 0,0-1 0 0 0,1 1 0 0 0,-1-1 0 0 0,1 0 0 0 0,0 1 1 0 0,0-1-1 0 0,0 0 0 0 0,1 0 0 0 0,0 0 0 0 0,0-1 0 0 0,0 1 0 0 0,1-1 0 0 0,-1 1 0 0 0,1-1 0 0 0,0 0 0 0 0,0 0 0 0 0,1-1 1 0 0,-1 1-1 0 0,1-1 0 0 0,0 0 0 0 0,-1 0 0 0 0,1-1 0 0 0,1 0 0 0 0,-1 1 0 0 0,0-2 0 0 0,0 1 0 0 0,1-1 0 0 0,-1 1 0 0 0,1-1 1 0 0,0-1-1 0 0,-1 1 0 0 0,1-1 0 0 0,-1 0 0 0 0,1 0 0 0 0,0-1 0 0 0,-1 0 0 0 0,1 0 0 0 0,-1 0 0 0 0,1 0 0 0 0,-1-1 0 0 0,0 0 1 0 0,1 0-1 0 0,-1-1 0 0 0,4-2 36 0 0,94-69-1636 0 0,-69 1 4759 0 0,-34 73-2879 0 0,0 0-248 0 0,1 28-108 0 0,0-23 121 0 0,-1 0-1 0 0,1 0 1 0 0,0 1 0 0 0,0-1 0 0 0,1 0-1 0 0,0-1 1 0 0,0 1 0 0 0,0 0 0 0 0,0 0-1 0 0,1-1 1 0 0,-1 1 0 0 0,1-1 0 0 0,0 0-1 0 0,1 0 1 0 0,-1 0 0 0 0,1 0 0 0 0,0-1-1 0 0,0 1 1 0 0,0-1 0 0 0,0 0 0 0 0,0 0-1 0 0,1-1 1 0 0,-1 1 0 0 0,1-1 0 0 0,0 0-1 0 0,0 0 1 0 0,0 0 0 0 0,0-1 0 0 0,0 0-1 0 0,3 1-8 0 0,49 7-3247 0 0,-2-7-4372 0 0,-39-2 679 0 0</inkml:trace>
  <inkml:trace contextRef="#ctx0" brushRef="#br0" timeOffset="750.269">1723 740 17788 0 0,'0'0'196'0'0,"0"0"-40"0"0,0 0-284 0 0,0 0-303 0 0,0 0-10 0 0,0 0 113 0 0,0 0 248 0 0,0 0 340 0 0,0 0 134 0 0,0 0 65 0 0,0 0-31 0 0,0 0-84 0 0,0 0-45 0 0,13-7-83 0 0,96-50-143 0 0,-57 30-2624 0 0,-52 28 2506 0 0,-1-1 1 0 0,0 1-1 0 0,0-1 0 0 0,0 0 0 0 0,0 1 0 0 0,0-1 0 0 0,0 0 1 0 0,0 1-1 0 0,0-1 0 0 0,1 0 0 0 0,-1 0 0 0 0,0 0 1 0 0,0 0-1 0 0,0 0 0 0 0,0 0 0 0 0,0 0 0 0 0,0 0 0 0 0,0 0 1 0 0,0-1-1 0 0,0 1 0 0 0,0 0 0 0 0,0 0 0 0 0,0-1 0 0 0,0 1 1 0 0,0-1-1 0 0,1 1 0 0 0,-1-1 0 0 0,0 1 0 0 0,0-1 1 0 0,0 0-1 0 0,1 1 0 0 0,-1-1 0 0 0,0 0 0 0 0,1 1 0 0 0,-1-1 1 0 0,1 0-1 0 0,-1 0 0 0 0,1 0 0 0 0,-1 0 0 0 0,1 0 1 0 0,-1 1-1 0 0,1-1 0 0 0,0 0 0 0 0,0 0 0 0 0,-1 0 0 0 0,1 0 1 0 0,0 0-1 0 0,0 0 0 0 0,0 0 0 0 0,0 0 0 0 0,0 0 0 0 0,0 0 1 0 0,0 0-1 0 0,1 0 0 0 0,-1 0 0 0 0,0 0 0 0 0,0 0 1 0 0,1 0-1 0 0,-1 0 0 0 0,1 1 0 0 0,-1-1 0 0 0,1 0 0 0 0,-1 0 1 0 0,1 0 44 0 0,-15 4 37 0 0,1 0 1 0 0,0 1-1 0 0,0 1 0 0 0,1 0 1 0 0,-1 0-1 0 0,1 2 1 0 0,0-1-1 0 0,0 2 1 0 0,1-1-1 0 0,0 1 1 0 0,1 1-1 0 0,0 0 1 0 0,0 1-1 0 0,0 0 1 0 0,2 0-1 0 0,-1 1 0 0 0,1 0 1 0 0,1 0-1 0 0,0 1 1 0 0,0 0-1 0 0,1 0 1 0 0,-1 6-38 0 0,4-14 28 0 0,0 0 0 0 0,1 0 0 0 0,-1 0 1 0 0,1 1-1 0 0,0-1 0 0 0,0 1 0 0 0,1-1 0 0 0,-1 1 0 0 0,1-1 1 0 0,0 1-1 0 0,0 0 0 0 0,1 0 0 0 0,-1-1 0 0 0,1 1 0 0 0,0 0 1 0 0,0 0-1 0 0,1 0 0 0 0,0-1 0 0 0,-1 1 0 0 0,1 0 1 0 0,1-1-1 0 0,-1 1 0 0 0,1-1 0 0 0,0 1 0 0 0,0-1 0 0 0,0 0 1 0 0,0 1-1 0 0,1-1 0 0 0,0 0 0 0 0,0-1 0 0 0,0 1 1 0 0,0 0-1 0 0,1-1 0 0 0,-1 0 0 0 0,1 0 0 0 0,0 0 0 0 0,0 0 1 0 0,0-1-1 0 0,0 1 0 0 0,0-1 0 0 0,1 0 0 0 0,-1 0 1 0 0,1-1-1 0 0,-1 1 0 0 0,1-1 0 0 0,1 0-28 0 0,20 1-334 0 0,-1-2 0 0 0,1-1 0 0 0,0-1 0 0 0,-1-1 0 0 0,1-1 0 0 0,-1-2 0 0 0,0 0 0 0 0,-1-1 0 0 0,0-2 0 0 0,0-1-1 0 0,0 0 1 0 0,-1-2 0 0 0,-1 0 0 0 0,0-2 0 0 0,-1-1 0 0 0,-1 0 0 0 0,9-9 334 0 0,0 0 12 0 0,-1-2-1 0 0,-1-1 1 0 0,-2-1 0 0 0,0-1 0 0 0,-2-1-1 0 0,-2-1 1 0 0,5-10-12 0 0,-9 10 253 0 0,-1-1 0 0 0,-2-1 0 0 0,-1 0 0 0 0,-1-1 0 0 0,-2 0 0 0 0,-1-1 1 0 0,-2 0-1 0 0,-2 0 0 0 0,0-14-253 0 0,-3 26 620 0 0,-2 0 0 0 0,-1 0 0 0 0,-1 0 0 0 0,-1 0 0 0 0,0 0 0 0 0,-2 1 0 0 0,-1-1 0 0 0,-1 1 0 0 0,-6-13-620 0 0,-1 20 441 0 0,14 52-2040 0 0,0-19 2147 0 0,0 18-345 0 0,-3 43-105 0 0,3 0 0 0 0,4 0 0 0 0,3-1 0 0 0,4 1 0 0 0,2-2 0 0 0,5 0 1 0 0,11 29-99 0 0,-26-97-14 0 0,0 0 0 0 0,0-1 0 0 0,1 1 0 0 0,0-1 0 0 0,0 0 0 0 0,1 0 0 0 0,0 0 1 0 0,0-1-1 0 0,1 0 0 0 0,0 0 0 0 0,0 0 0 0 0,1 0 0 0 0,0-1 0 0 0,0 0 0 0 0,0-1 0 0 0,1 0 1 0 0,0 0-1 0 0,0-1 0 0 0,0 1 0 0 0,1-2 0 0 0,-1 1 0 0 0,4 0 14 0 0,-5-7-165 0 0,0-1-1 0 0,0 1 1 0 0,-1-1 0 0 0,1 0-1 0 0,-1-1 1 0 0,0 1 0 0 0,0-1-1 0 0,-1-1 1 0 0,1 1-1 0 0,-1-1 1 0 0,0 0 0 0 0,-1 0-1 0 0,1 0 1 0 0,-1-1 0 0 0,0 1-1 0 0,-1-1 1 0 0,2-6 165 0 0,-1 6-131 0 0,23-48 2887 0 0,-26 54-2202 0 0,28 43-618 0 0,14-14-2645 0 0,-11-19-5867 0 0,-22-7 1416 0 0</inkml:trace>
  <inkml:trace contextRef="#ctx0" brushRef="#br0" timeOffset="996.646">2758 375 19524 0 0,'0'0'-408'0'0,"0"0"-368"0"0,0 0-992 0 0,0 0-1937 0 0,0 0-7282 0 0</inkml:trace>
  <inkml:trace contextRef="#ctx0" brushRef="#br0" timeOffset="1145.585">2547 100 16964 0 0,'0'0'152'0'0,"0"0"0"0"0,0 0-208 0 0,0 0-56 0 0,187-50-264 0 0,-129 50-657 0 0,2 0-1375 0 0,-12 0-761 0 0,-16 3-6945 0 0</inkml:trace>
  <inkml:trace contextRef="#ctx0" brushRef="#br0" timeOffset="1413.21">3348 681 11795 0 0,'0'0'348'0'0,"0"0"-211"0"0,0 0 47 0 0,0 0-13 0 0,0 0-18 0 0,6 27-21 0 0,19 86 35 0 0,-25-110-3 0 0,0 0-1 0 0,1 0 1 0 0,-1 0 0 0 0,1 0-1 0 0,0 1 1 0 0,0-1 0 0 0,0 0-1 0 0,0 0 1 0 0,1 0 0 0 0,-1-1 0 0 0,1 1-1 0 0,0 0 1 0 0,0-1 0 0 0,0 1-1 0 0,0-1 1 0 0,0 1 0 0 0,0-1 0 0 0,1 0-1 0 0,-1 0 1 0 0,1 0 0 0 0,-1 0-1 0 0,1 0 1 0 0,0-1 0 0 0,0 1 0 0 0,0-1-1 0 0,0 0 1 0 0,0 0 0 0 0,0 0-1 0 0,0 0 1 0 0,0 0 0 0 0,0-1 0 0 0,0 1-1 0 0,0-1 1 0 0,1 0 0 0 0,-1 0-1 0 0,0 0 1 0 0,3-1-164 0 0,94-46 3243 0 0,-89 40-4128 0 0,1-1 881 0 0,-2 0 0 0 0,1 0 1 0 0,-1-1-1 0 0,-1-1 0 0 0,0 0 0 0 0,0 0 1 0 0,-1-1-1 0 0,0 0 0 0 0,0 0 0 0 0,-2-1 1 0 0,4-7 3 0 0,-8 15-58 0 0,1 0 0 0 0,-1 0 0 0 0,-1-1 0 0 0,1 1 0 0 0,-1-1 0 0 0,1 0 0 0 0,-1 0 0 0 0,-1 1 0 0 0,1-1 1 0 0,-1 0-1 0 0,0 0 0 0 0,0 0 0 0 0,0 1 0 0 0,0-1 0 0 0,-1 0 0 0 0,0 0 0 0 0,0 1 0 0 0,0-1 0 0 0,-1 0 0 0 0,0 1 0 0 0,1-1 1 0 0,-2 1-1 0 0,1 0 0 0 0,0 0 0 0 0,-1-1 0 0 0,0 2 0 0 0,0-1 0 0 0,0 0 0 0 0,0 1 0 0 0,-1-1 0 0 0,1 1 0 0 0,-1 0 1 0 0,-1-1 57 0 0,0 1-156 0 0,-1 0 1 0 0,1 0 0 0 0,-1 1 0 0 0,1 0 0 0 0,-1 0-1 0 0,0 0 1 0 0,0 0 0 0 0,0 1 0 0 0,0 0 0 0 0,0 1 0 0 0,0-1-1 0 0,0 1 1 0 0,0 0 0 0 0,0 0 0 0 0,0 1 0 0 0,0 0 0 0 0,0 0-1 0 0,-6 2 157 0 0,-5 3 8 0 0,1-1 1 0 0,0 2 0 0 0,0 0-1 0 0,1 1 1 0 0,-1 1 0 0 0,2 0-1 0 0,0 1 1 0 0,0 1 0 0 0,-11 10-10 0 0,19-14 13 0 0,0-1 1 0 0,0 1 0 0 0,0 0 0 0 0,1 0 0 0 0,0 0 0 0 0,1 1 0 0 0,0 0-1 0 0,0 0 1 0 0,1 0 0 0 0,0 0 0 0 0,0 0 0 0 0,1 1 0 0 0,0-1 0 0 0,0 1-1 0 0,1 0 1 0 0,0 1-14 0 0,1-6-189 0 0,0 0 0 0 0,0 1-1 0 0,0-1 1 0 0,1 0 0 0 0,0 0-1 0 0,0 0 1 0 0,0 0 0 0 0,0 0-1 0 0,1-1 1 0 0,0 1 0 0 0,-1 0-1 0 0,1-1 1 0 0,0 1 0 0 0,1-1-1 0 0,-1 1 1 0 0,1-1 0 0 0,-1 0-1 0 0,1 0 1 0 0,0 0 0 0 0,0 0-1 0 0,1-1 1 0 0,-1 1 0 0 0,1-1 189 0 0,49 23-6268 0 0,-33-19-175 0 0</inkml:trace>
  <inkml:trace contextRef="#ctx0" brushRef="#br0" timeOffset="1781.543">3958 581 15459 0 0,'0'0'971'0'0,"0"0"-199"0"0,0 0-441 0 0,0 0-506 0 0,0 0-383 0 0,0 0-9 0 0,0 0 136 0 0,0 0 239 0 0,0 0 293 0 0,0 0 75 0 0,0 0-5 0 0,0 0 21 0 0,0 0-1 0 0,6 14-11 0 0,30 119 363 0 0,-27-19-191 0 0,57-115-1018 0 0,91-99-4816 0 0,-88 45 6391 0 0,7 14 4596 0 0,21 47-1167 0 0,38 80-4140 0 0,-112-67-253 0 0,52 39-2560 0 0,-28-19-5102 0 0,-30-23-2782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4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461 161 21389 0 0,'0'0'-754'0'0,"0"0"-323"0"0,0 0-438 0 0,0 0-7 0 0,0 0 471 0 0,0 0 567 0 0,0 0 420 0 0,0 0 105 0 0,0 0 7 0 0,1 26-1 0 0,7 189 64 0 0,-9-143-213 0 0,-3 0 0 0 0,-3 0 0 0 0,-3-1-1 0 0,-5 12 103 0 0,10-77-588 0 0,0 1 0 0 0,0-1-1 0 0,0 0 1 0 0,0 0 0 0 0,-1-1-1 0 0,0 1 1 0 0,-1-1-1 0 0,1-1 1 0 0,-1 1 0 0 0,0-1-1 0 0,0 0 1 0 0,0-1 0 0 0,0 0-1 0 0,-1 0 1 0 0,1 0-1 0 0,-1-1 1 0 0,0 0 0 0 0,0 0-1 0 0,-5-1 589 0 0,-13 7-251 0 0,2 0-1508 0 0,6-3 188 0 0</inkml:trace>
  <inkml:trace contextRef="#ctx0" brushRef="#br0" timeOffset="245.811">73 931 3673 0 0,'0'0'1027'0'0,"0"0"133"0"0,0 0 271 0 0,0 0 72 0 0,0 0-278 0 0,0 0-402 0 0,0 0-360 0 0,0 0-202 0 0,0 0-22 0 0,0 0 156 0 0,0 0 282 0 0,0 0 256 0 0,0 0 168 0 0,-15 12 19 0 0,-43 37-142 0 0,60-47-916 0 0,0 0 1 0 0,0 0-1 0 0,0-1 1 0 0,1 1-1 0 0,-1 0 1 0 0,0-1-1 0 0,1 1 0 0 0,-1-1 1 0 0,1 0-1 0 0,-1 0 1 0 0,1 0-1 0 0,0 0 1 0 0,-1 0-1 0 0,1-1 0 0 0,0 1 1 0 0,0-1-1 0 0,-1 0 1 0 0,1 0-1 0 0,0 0 0 0 0,0 0 1 0 0,-1 0-1 0 0,1-1 1 0 0,0 1-1 0 0,0-1 1 0 0,-1 1-1 0 0,2-2-62 0 0,4 2 108 0 0,334-32 582 0 0,-203 11-3587 0 0,-136 21 2162 0 0,8-2-1393 0 0,-8-2-5829 0 0,-3 3 2244 0 0</inkml:trace>
  <inkml:trace contextRef="#ctx0" brushRef="#br0" timeOffset="395.558">125 47 22437 0 0,'0'0'-558'0'0,"0"0"-4"0"0,0 0-51 0 0,0 0 96 0 0,29-3 292 0 0,178-13 133 0 0,201 8-3776 0 0,-272 0-456 0 0,-1-2-3344 0 0,-112 8 3658 0 0</inkml:trace>
  <inkml:trace contextRef="#ctx0" brushRef="#br0" timeOffset="750.565">1336 724 21613 0 0,'0'0'-144'0'0,"0"0"-342"0"0,0 0-271 0 0,0 0 30 0 0,0 0 183 0 0,0 0 261 0 0,0 0 227 0 0,0 0 60 0 0,0 0 4 0 0,0 0 4 0 0,0 0 20 0 0,12 17 16 0 0,37 51-9 0 0,-30-38-33 0 0,-19-28 20 0 0,0-1 0 0 0,1 0 0 0 0,-1 0 0 0 0,0 0 0 0 0,1 0 0 0 0,-1 0 1 0 0,1 0-1 0 0,0-1 0 0 0,-1 1 0 0 0,1 0 0 0 0,0 0 0 0 0,-1 0 0 0 0,1 0 0 0 0,0-1 0 0 0,0 1 0 0 0,0 0 0 0 0,0-1 0 0 0,0 1 0 0 0,0-1 0 0 0,0 1 0 0 0,0-1 0 0 0,0 1 0 0 0,0-1 0 0 0,0 0 0 0 0,0 1 0 0 0,0-1 0 0 0,0 0 0 0 0,0 0 0 0 0,0 0 0 0 0,0 0 0 0 0,0 0 0 0 0,0 0 1 0 0,0 0-1 0 0,0 0 0 0 0,1 0 0 0 0,-1-1 0 0 0,0 1 0 0 0,0 0 0 0 0,0-1 0 0 0,0 1 0 0 0,0-1 0 0 0,0 0-26 0 0,14-4-110 0 0,-1-1 0 0 0,-1 0 0 0 0,1-1 0 0 0,-1-1 0 0 0,-1 0 0 0 0,1 0 0 0 0,-1-2 0 0 0,-1 1 0 0 0,0-1 1 0 0,2-3 108 0 0,20-16-210 0 0,61-35-312 0 0,-79 106 1853 0 0,-7-18-1307 0 0,-7-17-69 0 0,0 0 0 0 0,0 0 0 0 0,1 0-1 0 0,0 0 1 0 0,0 0 0 0 0,1-1 0 0 0,0 1 0 0 0,0-1 0 0 0,0 1 0 0 0,1-1 0 0 0,0 0 0 0 0,0-1 0 0 0,1 1-1 0 0,-1-1 1 0 0,1 1 0 0 0,0-1 0 0 0,1-1 0 0 0,-1 1 0 0 0,1-1 0 0 0,0 0 0 0 0,0 0 0 0 0,0-1 0 0 0,1 0 0 0 0,-1 0-1 0 0,1 0 1 0 0,0-1 0 0 0,2 1 46 0 0,40-4-3708 0 0,-18-5-1775 0 0,-14 1-3459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4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1051 17396 0 0,'0'0'-784'0'0,"0"0"-619"0"0,0 0-10 0 0,0 0 468 0 0,0 0 861 0 0,0 0 414 0 0,0 0 19 0 0,0 0-47 0 0,18 29-71 0 0,56 93-59 0 0,-66-106-156 0 0,1 0-1 0 0,-2 1 1 0 0,0 0-1 0 0,-1 0 1 0 0,-1 1 0 0 0,-1-1-1 0 0,0 1 1 0 0,-2 0-1 0 0,2 17-15 0 0,2 21 8 0 0,11 16 279 0 0,-8-80 3862 0 0,3-17-4149 0 0,138-263-3037 0 0,-149 285 3039 0 0,0 0 1 0 0,1 0-1 0 0,-1 0 0 0 0,1 0 1 0 0,0 1-1 0 0,0-1 1 0 0,0 1-1 0 0,0 0 0 0 0,0-1 1 0 0,0 1-1 0 0,1 0 0 0 0,-1 0 1 0 0,1 0-1 0 0,0 1 0 0 0,-1-1 1 0 0,1 1-1 0 0,0-1 1 0 0,0 1-1 0 0,0 0 0 0 0,0 0 1 0 0,0 0-1 0 0,0 0 0 0 0,0 1 1 0 0,0-1-1 0 0,0 1 1 0 0,1 0-1 0 0,-1 0 0 0 0,0 0 1 0 0,0 0-1 0 0,0 1 0 0 0,0-1 1 0 0,0 1-1 0 0,0 0 0 0 0,1-1 1 0 0,-1 2-1 0 0,-1-1 1 0 0,1 0-1 0 0,0 0 0 0 0,0 1 1 0 0,0 0-1 0 0,-1 0 0 0 0,1-1 1 0 0,-1 1-1 0 0,0 1 0 0 0,1-1 1 0 0,-1 0-1 0 0,0 1 1 0 0,0-1-1 0 0,0 1 0 0 0,-1-1 1 0 0,1 1-1 0 0,0 0 0 0 0,-1 0-2 0 0,37 50 661 0 0,-34-43-617 0 0,2 0 0 0 0,-1-1 1 0 0,1 1-1 0 0,0-1 1 0 0,1-1-1 0 0,0 1 0 0 0,0-1 1 0 0,1 0-1 0 0,0-1 0 0 0,1 0 1 0 0,-1 0-1 0 0,1-1 0 0 0,0 0 1 0 0,1 0-1 0 0,0-1 1 0 0,0 0-1 0 0,0-1 0 0 0,0 0 1 0 0,1-1-1 0 0,-1 0 0 0 0,1-1 1 0 0,6 1-45 0 0,5-6-1278 0 0,0-1 1 0 0,-1 0-1 0 0,1-2 1 0 0,-1-1-1 0 0,0 0 1 0 0,-1-1-1 0 0,0-2 1 0 0,0 0-1 0 0,-1-1 1 0 0,13-9 1277 0 0,72-36-472 0 0,-77 58 10252 0 0,16 32-6781 0 0,-6-3-2154 0 0,-27-26-808 0 0,0 1 0 0 0,1-1 0 0 0,0-1 0 0 0,-1 0-1 0 0,2 0 1 0 0,-1-1 0 0 0,0-1 0 0 0,1 0 0 0 0,-1 0 0 0 0,1-1-1 0 0,0-1 1 0 0,-1 0 0 0 0,1 0 0 0 0,0-1 0 0 0,-1-1 0 0 0,1 0 0 0 0,-1 0-1 0 0,0-1 1 0 0,0-1 0 0 0,0 0 0 0 0,0 0 0 0 0,0-1 0 0 0,-1 0-1 0 0,0-1 1 0 0,0 0 0 0 0,0-1 0 0 0,4-5-37 0 0,-11 9-72 0 0,0-1 1 0 0,0 0-1 0 0,-1 0 0 0 0,1 0 1 0 0,-1 0-1 0 0,0-1 0 0 0,0 1 1 0 0,-1-1-1 0 0,0 1 1 0 0,1-1-1 0 0,-1 1 0 0 0,-1-1 1 0 0,1 0-1 0 0,-1 0 0 0 0,0 1 1 0 0,0-1-1 0 0,0 0 0 0 0,0 0 1 0 0,-1 1-1 0 0,0-1 0 0 0,0 0 1 0 0,0 1-1 0 0,-1-1 0 0 0,1 1 1 0 0,-1 0-1 0 0,0-1 0 0 0,-1 1 1 0 0,1 0-1 0 0,-1 0 1 0 0,1 0-1 0 0,-1 0 0 0 0,0 1 1 0 0,-1-1-1 0 0,-1 0 72 0 0,-5-8-263 0 0,-1 2 1 0 0,0 0-1 0 0,-1 0 0 0 0,0 1 1 0 0,-1 1-1 0 0,0 0 1 0 0,0 0-1 0 0,0 1 0 0 0,-1 1 1 0 0,-6-1 262 0 0,7 1 71 0 0,0 1 1 0 0,0 0 0 0 0,0 2 0 0 0,-1-1 0 0 0,1 2-1 0 0,-1-1 1 0 0,0 2 0 0 0,0 0 0 0 0,1 1 0 0 0,-1 0-1 0 0,0 1 1 0 0,0 0 0 0 0,0 1 0 0 0,1 1 0 0 0,-1 0-1 0 0,1 1 1 0 0,0 1 0 0 0,0 0 0 0 0,0 0-1 0 0,1 2 1 0 0,-1-1 0 0 0,2 1 0 0 0,-1 1 0 0 0,-3 3-72 0 0,12-7-72 0 0,1 0 0 0 0,0-1 0 0 0,0 1 0 0 0,0 0 1 0 0,0 0-1 0 0,0 1 0 0 0,1-1 0 0 0,0 0 0 0 0,0 0 1 0 0,0 1-1 0 0,0-1 0 0 0,1 1 0 0 0,0-1 0 0 0,0 0 1 0 0,0 1-1 0 0,0-1 0 0 0,1 1 0 0 0,-1-1 0 0 0,1 0 0 0 0,0 1 1 0 0,1-1-1 0 0,-1 0 0 0 0,1 0 0 0 0,0 0 0 0 0,0 0 1 0 0,0 0-1 0 0,0 0 0 0 0,1-1 0 0 0,-1 1 0 0 0,1-1 1 0 0,0 1-1 0 0,0-1 0 0 0,0 0 0 0 0,2 1 72 0 0,83 52-6895 0 0,-64-47 739 0 0</inkml:trace>
  <inkml:trace contextRef="#ctx0" brushRef="#br0" timeOffset="833.483">1653 960 17404 0 0,'0'0'1147'0'0,"0"0"-1010"0"0,0 0-229 0 0,0 0 13 0 0,0 0-110 0 0,0 0-178 0 0,0 0-210 0 0,0 0-63 0 0,0 0 139 0 0,0 0 259 0 0,0 0 319 0 0,0 0 87 0 0,-2-7 34 0 0,1 6-188 0 0,1-1 1 0 0,0 1-1 0 0,-1 0 1 0 0,1-1-1 0 0,0 1 1 0 0,0 0-1 0 0,0-1 1 0 0,0 1-1 0 0,0 0 1 0 0,0-1-1 0 0,0 1 1 0 0,0-1-1 0 0,0 1 1 0 0,1 0-1 0 0,-1 0 1 0 0,1-1-1 0 0,-1 1 1 0 0,1 0-1 0 0,-1 0 1 0 0,1-1-1 0 0,0 1 1 0 0,-1 0-1 0 0,1 0 1 0 0,0 0-1 0 0,0 0 1 0 0,0 0-1 0 0,0 0 1 0 0,0 0-1 0 0,0 0 1 0 0,0 1-1 0 0,0-1 1 0 0,0 0-1 0 0,1 0 1 0 0,-1 1-1 0 0,0-1 1 0 0,0 1 0 0 0,1-1-1 0 0,-1 1 1 0 0,0 0-1 0 0,1-1 1 0 0,-1 1-1 0 0,0 0 1 0 0,1 0-1 0 0,-1 0 1 0 0,0 0-1 0 0,1 0 1 0 0,-1 0-1 0 0,0 1 1 0 0,1-1-1 0 0,-1 0 1 0 0,0 1-1 0 0,1-1 1 0 0,-1 1-1 0 0,0-1 1 0 0,0 1-1 0 0,1-1 1 0 0,-1 1-1 0 0,0 0 1 0 0,0 0-1 0 0,0 0 1 0 0,0 0-11 0 0,8-1 9 0 0,25-1-91 0 0,1 2 0 0 0,0 2 0 0 0,-1 1 0 0 0,0 1 0 0 0,0 2 0 0 0,0 1 0 0 0,28 12 82 0 0,-58-15 21 0 0,0 1 1 0 0,0 0-1 0 0,0 0 1 0 0,-1 0-1 0 0,1 0 1 0 0,-1 0-1 0 0,-1 1 1 0 0,1 0-1 0 0,-1-1 1 0 0,-1 1-1 0 0,1 0 1 0 0,-1 0-1 0 0,0 0 1 0 0,-1 0-1 0 0,1 0 1 0 0,-2 0-1 0 0,1 0 1 0 0,-1 0-1 0 0,0 0 1 0 0,0 0-1 0 0,-2 5-21 0 0,1 23-81 0 0,2-31 73 0 0,-1 1 0 0 0,1-1-1 0 0,-1 0 1 0 0,1 0-1 0 0,1 1 1 0 0,-1-1 0 0 0,0 0-1 0 0,1 0 1 0 0,0 0 0 0 0,0 0-1 0 0,0 1 1 0 0,1-1-1 0 0,0-1 1 0 0,-1 1 0 0 0,1 0-1 0 0,0 0 1 0 0,1-1 0 0 0,-1 1-1 0 0,1-1 1 0 0,-1 1-1 0 0,1-1 1 0 0,0 0 0 0 0,0 0-1 0 0,1-1 1 0 0,-1 1 0 0 0,0-1-1 0 0,1 1 1 0 0,0-1-1 0 0,0 0 1 0 0,-1 0 0 0 0,1-1-1 0 0,0 1 1 0 0,0-1 0 0 0,0 0-1 0 0,1 0 1 0 0,-1 0-1 0 0,0-1 1 0 0,0 1 0 0 0,0-1-1 0 0,1 0 1 0 0,-1 0 0 0 0,0-1-1 0 0,1 1 9 0 0,18-4-212 0 0,-1 0 0 0 0,1-2 0 0 0,-1 0 0 0 0,0-1 0 0 0,-1-2 0 0 0,0 0 0 0 0,0-1 0 0 0,-1-1 0 0 0,0-1 0 0 0,-1-1 0 0 0,0 0 0 0 0,-2-2 0 0 0,1 0 0 0 0,-2-1 0 0 0,7-7 212 0 0,-11 10 380 0 0,-12 13-328 0 0,0 1 0 0 0,0-1 0 0 0,0 1 0 0 0,0-1 0 0 0,0 1 0 0 0,0-1 0 0 0,0 1 0 0 0,0-1 0 0 0,0 1 0 0 0,0-1 0 0 0,0 1 0 0 0,0-1 0 0 0,0 1 0 0 0,1-1 0 0 0,-1 1 0 0 0,0-1 0 0 0,0 1 0 0 0,1-1 0 0 0,-1 0 0 0 0,0 1 0 0 0,1-1 0 0 0,-1 1 0 0 0,0-1 0 0 0,1 0 0 0 0,-1 1 0 0 0,0-1 0 0 0,1 0 0 0 0,-1 1 0 0 0,1-1 0 0 0,-1 0 0 0 0,1 0 0 0 0,-1 1 0 0 0,1-1 0 0 0,-1 0 0 0 0,1 0 0 0 0,-1 0 0 0 0,1 0 0 0 0,-1 0 0 0 0,1 0 0 0 0,-1 0 0 0 0,1 0 0 0 0,-1 0 0 0 0,1 0 0 0 0,0 0-52 0 0,-2 5 46 0 0,1 0 0 0 0,0 0 0 0 0,1 0 0 0 0,-1 0 0 0 0,1 0 0 0 0,0 0 0 0 0,0 0 0 0 0,0 0 0 0 0,1-1-1 0 0,-1 1 1 0 0,1 0 0 0 0,0-1 0 0 0,1 1 0 0 0,-1-1 0 0 0,1 0 0 0 0,0 0 0 0 0,0 0 0 0 0,0 0 0 0 0,1 0 0 0 0,-1-1 0 0 0,1 1 0 0 0,0-1 0 0 0,0 0 0 0 0,0 0 0 0 0,0-1-1 0 0,0 1 1 0 0,1-1 0 0 0,-1 0 0 0 0,1 0 0 0 0,0 0 0 0 0,-1-1 0 0 0,1 0 0 0 0,0 1 0 0 0,0-2 0 0 0,0 1 0 0 0,0-1 0 0 0,0 1 0 0 0,0-1 0 0 0,0-1 0 0 0,0 1 0 0 0,0-1-1 0 0,0 0 1 0 0,0 0 0 0 0,0 0 0 0 0,-1-1 0 0 0,1 1 0 0 0,0-2-46 0 0,11-1-10 0 0,-1-1 0 0 0,1-1 1 0 0,-1-1-1 0 0,-1 0 0 0 0,1-1 0 0 0,-1-1 0 0 0,-1 0 0 0 0,1-1 0 0 0,-2 0 0 0 0,1-1 0 0 0,-2 0 1 0 0,1-1-1 0 0,-1-1 0 0 0,-1 1 0 0 0,0-2 0 0 0,-1 1 0 0 0,2-6 10 0 0,-13 27 33 0 0,1-1-1 0 0,0 1 0 0 0,1-1 1 0 0,0 1-1 0 0,0-1 1 0 0,1 1-1 0 0,0-1 1 0 0,0 1-1 0 0,1-1 0 0 0,0 1 1 0 0,0-1-1 0 0,1 0 1 0 0,-1 0-1 0 0,2 0 1 0 0,-1-1-1 0 0,3 5-32 0 0,3-5-73 0 0,-1 0 0 0 0,1-1 0 0 0,1 0 0 0 0,-1 0 0 0 0,1-1 0 0 0,-1 0 0 0 0,1-1 0 0 0,0 0 0 0 0,1 0 0 0 0,-1-1 0 0 0,0-1 0 0 0,1 0 0 0 0,-1 0 0 0 0,1-1 0 0 0,-1 0 0 0 0,1-1 0 0 0,-1 0 0 0 0,1-1 0 0 0,-1 0 0 0 0,0 0 0 0 0,0-1 1 0 0,0-1-1 0 0,0 1 0 0 0,-1-2 0 0 0,1 1 0 0 0,-1-1 0 0 0,0-1 0 0 0,3-3 73 0 0,-6 5 196 0 0,0 0 0 0 0,0-1 1 0 0,-1 0-1 0 0,0 0 0 0 0,0-1 0 0 0,0 1 1 0 0,-1-1-1 0 0,0 0 0 0 0,0 0 1 0 0,-1-1-1 0 0,1 1 0 0 0,-1-1 1 0 0,-1 1-1 0 0,1-1 0 0 0,-1 0 1 0 0,1-6-197 0 0,16 70 926 0 0,86 3-4254 0 0,15-40-8257 0 0,-100-18 5950 0 0</inkml:trace>
  <inkml:trace contextRef="#ctx0" brushRef="#br0" timeOffset="1481.223">3837 1134 12587 0 0,'0'0'1977'0'0,"0"0"-842"0"0,0 0-644 0 0,0 0-137 0 0,0 0 119 0 0,0 0 126 0 0,0 0 70 0 0,0 0-6 0 0,0 0-119 0 0,0 0-140 0 0,0 0-112 0 0,0 0-50 0 0,0 0-2 0 0,24 9 6 0 0,73 25 7 0 0,-85-30-197 0 0,0-1 0 0 0,0 0 0 0 0,0-1 0 0 0,0 0 0 0 0,0-1 0 0 0,0 0 0 0 0,0-1 0 0 0,0-1 0 0 0,1 0 0 0 0,-1 0 1 0 0,0-1-1 0 0,0 0 0 0 0,-1-1 0 0 0,1-1 0 0 0,0 0 0 0 0,6-4-56 0 0,-11 6-17 0 0,100-63-296 0 0,-105 63 265 0 0,0 0 0 0 0,1 0 0 0 0,-1 0 0 0 0,-1 0 0 0 0,1 0 0 0 0,0 0-1 0 0,0-1 1 0 0,-1 1 0 0 0,1-1 0 0 0,-1 1 0 0 0,0-1 0 0 0,0 0 0 0 0,0 1 0 0 0,0-1 0 0 0,0 0 0 0 0,0 0 0 0 0,-1 0 0 0 0,0 1 0 0 0,1-1 0 0 0,-1 0 0 0 0,0 0 0 0 0,0 0 0 0 0,-1 0-1 0 0,1 0 1 0 0,-1 0 0 0 0,1 1 0 0 0,-1-1 0 0 0,0 0 0 0 0,0 0 0 0 0,0 1 0 0 0,0-1 0 0 0,-1 0 0 0 0,1 1 0 0 0,-1 0 0 0 0,1-1 0 0 0,-1 1 0 0 0,0 0 0 0 0,0 0 0 0 0,0 0 0 0 0,0 0 0 0 0,0 0 48 0 0,-10-6-69 0 0,1 1 0 0 0,0 1 0 0 0,-1 0 0 0 0,-1 0 0 0 0,1 1 0 0 0,-1 1 0 0 0,1 0 0 0 0,-1 1 0 0 0,0 0 0 0 0,0 1 0 0 0,-1 1 0 0 0,1 0 0 0 0,0 0 0 0 0,-1 2 1 0 0,1-1-1 0 0,0 2 0 0 0,0 0 0 0 0,0 0 0 0 0,0 1 0 0 0,0 1 0 0 0,0 0 0 0 0,1 1 0 0 0,-1 0 0 0 0,1 1 0 0 0,1 0 0 0 0,-1 1 0 0 0,1 0 0 0 0,0 1 0 0 0,-2 3 69 0 0,9-7 18 0 0,1-1-1 0 0,0 1 0 0 0,0 0 0 0 0,1 0 1 0 0,-1 0-1 0 0,1 1 0 0 0,0-1 0 0 0,0 0 1 0 0,0 1-1 0 0,1-1 0 0 0,0 1 0 0 0,-1 0 0 0 0,2-1 1 0 0,-1 1-1 0 0,0 0 0 0 0,1 0 0 0 0,0 0 1 0 0,0-1-1 0 0,1 1 0 0 0,-1 0 0 0 0,1 0 1 0 0,0-1-1 0 0,0 1 0 0 0,1 0 0 0 0,-1-1 0 0 0,1 1 1 0 0,0-1-1 0 0,0 0 0 0 0,0 0 0 0 0,1 1 1 0 0,0-2-1 0 0,0 1 0 0 0,0 0 0 0 0,0 0 1 0 0,0-1-1 0 0,1 0 0 0 0,-1 0 0 0 0,1 0 0 0 0,0 0 1 0 0,0 0-1 0 0,0-1 0 0 0,0 1 0 0 0,1-1 1 0 0,-1 0-1 0 0,1-1 0 0 0,-1 1 0 0 0,1-1 0 0 0,-1 0 1 0 0,1 0-1 0 0,2 0-17 0 0,21 8-80 0 0,1-2 0 0 0,-1-1 0 0 0,1-1 0 0 0,0-1 0 0 0,0-2 0 0 0,0-1 0 0 0,0-1 0 0 0,1-2 0 0 0,14-2 80 0 0,-6-1 238 0 0,-23 4-13 0 0,0 0-1 0 0,0-1 1 0 0,0-1-1 0 0,0-1 1 0 0,-1 0-1 0 0,1-1 1 0 0,-1 0-1 0 0,0-1 1 0 0,0-1-1 0 0,1-1-224 0 0,11-10-55 0 0,-1-1-1 0 0,0-1 1 0 0,-2-1-1 0 0,0-1 1 0 0,-1-1-1 0 0,-2-1 1 0 0,0 0-1 0 0,-2-2 1 0 0,0 0-1 0 0,-2-1 1 0 0,-1-1-1 0 0,-2 0 1 0 0,0-1-1 0 0,-2-1 1 0 0,5-21 55 0 0,0-8-110 0 0,-3-2 0 0 0,-3 0 1 0 0,-2-1-1 0 0,-3 1 0 0 0,-3-1 0 0 0,-2 0 1 0 0,-6-33 109 0 0,5 75 121 0 0,-1 0 0 0 0,0 0 0 0 0,-1 0 0 0 0,-2 1 0 0 0,0-1 0 0 0,0 1 0 0 0,-2 0 0 0 0,-1 0 1 0 0,0 1-1 0 0,-3-4-121 0 0,10 21-13 0 0,1 0 1 0 0,0 0 0 0 0,-1 0-1 0 0,1 0 1 0 0,0 0 0 0 0,-1 0-1 0 0,1 0 1 0 0,-1 0 0 0 0,0 1-1 0 0,1-1 1 0 0,-1 0 0 0 0,0 0-1 0 0,0 0 1 0 0,1 1-1 0 0,-1-1 1 0 0,0 0 0 0 0,0 1-1 0 0,0-1 1 0 0,0 1 0 0 0,0-1-1 0 0,0 1 1 0 0,0-1 0 0 0,0 1-1 0 0,0 0 1 0 0,0-1 0 0 0,0 1-1 0 0,0 0 1 0 0,0 0 0 0 0,0 0-1 0 0,0 0 1 0 0,0 0 0 0 0,0 0-1 0 0,-1 0 1 0 0,1 0 0 0 0,0 0-1 0 0,0 0 1 0 0,0 1 0 0 0,0-1-1 0 0,0 1 1 0 0,0-1 0 0 0,0 0-1 0 0,0 1 1 0 0,0-1 0 0 0,0 1-1 0 0,1 0 1 0 0,-1-1 0 0 0,0 1-1 0 0,0 0 1 0 0,0 0 0 0 0,1-1-1 0 0,-1 1 1 0 0,0 0 0 0 0,1 0-1 0 0,-1 0 1 0 0,1 0-1 0 0,-1 0 1 0 0,1 0 0 0 0,-1 0-1 0 0,1 1 13 0 0,-27 71-576 0 0,24-62 724 0 0,-8 23-87 0 0,1 1 1 0 0,1 0-1 0 0,2 0 0 0 0,2 1 0 0 0,1-1 0 0 0,1 1 0 0 0,3 0 0 0 0,0 0 0 0 0,3 0 0 0 0,1 0 1 0 0,1 0-1 0 0,2-1 0 0 0,2 0 0 0 0,1 0 0 0 0,2-1 0 0 0,1-1 0 0 0,1 0 0 0 0,2 0 0 0 0,2-2 0 0 0,0 0 1 0 0,2-1-1 0 0,8 8-61 0 0,220 207-1996 0 0,-141-145-7420 0 0,-91-84 638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0:4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544 260 21117 0 0,'0'0'-44'0'0,"0"0"212"0"0,0 0 60 0 0,0 0-40 0 0,0 0-75 0 0,0 0-93 0 0,0 0-55 0 0,0 0-39 0 0,0 0 8 0 0,0 0 17 0 0,0 0 12 0 0,-1-17 11 0 0,0-52-20 0 0,1 52-32 0 0,0 17-52 0 0,0 0-80 0 0,0 0-130 0 0,0 0-219 0 0,0 0-382 0 0,0 0-429 0 0,22 2-4355 0 0,27-3 1861 0 0,-73-15 5793 0 0,-5 17-1765 0 0,-1 1 0 0 0,1 1 1 0 0,0 2-1 0 0,0 1 0 0 0,0 1 1 0 0,1 1-1 0 0,0 2 0 0 0,1 1 1 0 0,0 1-1 0 0,0 1 0 0 0,2 1 0 0 0,0 2 1 0 0,0 0-1 0 0,1 2 0 0 0,-10 10-164 0 0,-83 88 26 0 0,114-112-23 0 0,0 1 0 0 0,0-1 1 0 0,0 1-1 0 0,1 0 0 0 0,0 0 0 0 0,0 0 0 0 0,0 0 1 0 0,0 1-1 0 0,1-1 0 0 0,0 1 0 0 0,0-1 1 0 0,0 0-1 0 0,1 1 0 0 0,0-1 0 0 0,0 1 1 0 0,0 0-1 0 0,1-1 0 0 0,0 0 0 0 0,0 1 1 0 0,0-1-1 0 0,0 1 0 0 0,1-1 0 0 0,0 0 0 0 0,0 0 1 0 0,1 0-1 0 0,-1 0 0 0 0,1 0 0 0 0,2 1-3 0 0,16 17 97 0 0,1 0-1 0 0,0-2 0 0 0,2-1 1 0 0,1-1-1 0 0,0-1 0 0 0,2-1 1 0 0,0-1-1 0 0,0-2 0 0 0,1 0 1 0 0,1-2-1 0 0,27 7-96 0 0,173 96-222 0 0,-226-114 260 0 0,0 0 0 0 0,0 0 0 0 0,-1-1 1 0 0,1 2-1 0 0,0-1 0 0 0,-1 0 0 0 0,1 0 0 0 0,-1 1 1 0 0,1 0-1 0 0,-1-1 0 0 0,0 1 0 0 0,0 0 0 0 0,0 0 1 0 0,0 0-1 0 0,0 0 0 0 0,0 1 0 0 0,0-1 0 0 0,-1 1 0 0 0,1-1 1 0 0,-1 1-1 0 0,1-1 0 0 0,-1 1 0 0 0,0 0 0 0 0,0-1 1 0 0,-1 1-1 0 0,1 0 0 0 0,0 0 0 0 0,-1 0 0 0 0,0 0 0 0 0,1-1 1 0 0,-1 1-1 0 0,-1 0 0 0 0,1 0 0 0 0,0 0 0 0 0,-1 0 1 0 0,1 0-1 0 0,-1 0 0 0 0,0-1 0 0 0,0 1 0 0 0,0 0 1 0 0,0-1-1 0 0,0 1 0 0 0,-1 0 0 0 0,1-1 0 0 0,-1 0 0 0 0,0 1 1 0 0,1-1-1 0 0,-1 0 0 0 0,-2 2-38 0 0,-38 16 421 0 0,-2-2-1 0 0,0-1 1 0 0,-1-2 0 0 0,-1-3-1 0 0,0-1 1 0 0,0-3 0 0 0,-14 0-421 0 0,46-5 60 0 0,-147 11-1467 0 0,160-15 1188 0 0,0 1 1 0 0,0-1-1 0 0,0 0 1 0 0,0 1 0 0 0,0-1-1 0 0,0 0 1 0 0,0 1-1 0 0,0-1 1 0 0,0 0 0 0 0,0 0-1 0 0,0 0 1 0 0,1 0-1 0 0,-1 0 1 0 0,0 0-1 0 0,1 0 1 0 0,-1 0 0 0 0,1 0-1 0 0,-1 0 1 0 0,1 0-1 0 0,0 0 1 0 0,-1-1 0 0 0,1 1-1 0 0,0 0 1 0 0,0 0-1 0 0,0 0 1 0 0,0-1-1 0 0,0 1 1 0 0,0 0 0 0 0,0 0-1 0 0,0 0 1 0 0,0-1-1 0 0,0 1 1 0 0,1 0 0 0 0,-1 0-1 0 0,0 0 1 0 0,1 0-1 0 0,-1 0 1 0 0,1 0-1 0 0,0 0 1 0 0,-1 0 0 0 0,1 0-1 0 0,0 0 1 0 0,-1 0-1 0 0,1 0 1 0 0,0 0 0 0 0,0 0-1 0 0,0 1 1 0 0,0-1-1 0 0,0 0 1 0 0,0 0 0 0 0,0 1-1 0 0,0-1 1 0 0,0 1-1 0 0,0-1 1 0 0,0 1-1 0 0,0 0 1 0 0,1-1 0 0 0,-1 1 218 0 0,10-10-4388 0 0</inkml:trace>
  <inkml:trace contextRef="#ctx0" brushRef="#br0" timeOffset="731.072">1161 158 21733 0 0,'0'0'-279'0'0,"0"0"114"0"0,0 0-96 0 0,0 0-287 0 0,0 0-404 0 0,0 0-253 0 0,0 0 119 0 0,0 0 319 0 0,0 0 482 0 0,0 0 353 0 0,0 0 6 0 0,0 0-27 0 0,-9 30 4 0 0,-28 99-8 0 0,-11 130 157 0 0,36-198-178 0 0,-4 10-53 0 0,4 0 0 0 0,2 1 0 0 0,4 0 0 0 0,3 22 31 0 0,2-92 37 0 0,0 1-1 0 0,1 0 1 0 0,-1 0-1 0 0,1 0 1 0 0,-1 0 0 0 0,1 0-1 0 0,0 0 1 0 0,0 0-1 0 0,1 0 1 0 0,-1 0-1 0 0,0 0 1 0 0,1 0-1 0 0,0 0 1 0 0,0 0 0 0 0,0 0-1 0 0,0-1 1 0 0,0 1-1 0 0,1 0 1 0 0,-1-1-1 0 0,1 1 1 0 0,-1-1-1 0 0,1 1 1 0 0,0-1 0 0 0,0 0-1 0 0,0 0 1 0 0,1 1-1 0 0,-1-2 1 0 0,0 1-1 0 0,1 0 1 0 0,-1 0-1 0 0,1-1 1 0 0,-1 1 0 0 0,1-1-1 0 0,0 0 1 0 0,0 0-1 0 0,0 0 1 0 0,0 0-1 0 0,0-1 1 0 0,-1 1-1 0 0,1-1 1 0 0,0 1 0 0 0,0-1-1 0 0,0 0 1 0 0,0 0-1 0 0,0-1 1 0 0,0 1-1 0 0,0-1 1 0 0,0 1-1 0 0,0-1 1 0 0,0 0 0 0 0,0 0-1 0 0,0 0 1 0 0,-1 0-1 0 0,1-1 1 0 0,0 1-1 0 0,0-2-36 0 0,77-73-1324 0 0,-58 52 859 0 0,0 2 1 0 0,2 0-1 0 0,0 2 1 0 0,2 1-1 0 0,0 0 1 0 0,1 2 0 0 0,9-3 464 0 0,-33 23 96 0 0,0 0 0 0 0,0 0 0 0 0,-1 0 0 0 0,1 0 1 0 0,-1 0-1 0 0,0 1 0 0 0,0-1 0 0 0,0 1 0 0 0,0 0 0 0 0,0-1 1 0 0,-1 1-1 0 0,0 0 0 0 0,1 0 0 0 0,-2 0 0 0 0,1 0 0 0 0,0 0 1 0 0,-1 0-1 0 0,0 0 0 0 0,0 0 0 0 0,0 0 0 0 0,0 2-96 0 0,2 6 133 0 0,1-2-163 0 0,0 0-1 0 0,1-1 0 0 0,1 0 1 0 0,0 0-1 0 0,0 0 1 0 0,0-1-1 0 0,1 1 1 0 0,0-1-1 0 0,1-1 1 0 0,0 1-1 0 0,0-1 1 0 0,1 0-1 0 0,0-1 0 0 0,0 0 1 0 0,0 0-1 0 0,1-1 1 0 0,0 0-1 0 0,0 0 1 0 0,0-1-1 0 0,0 0 1 0 0,1-1-1 0 0,0 0 1 0 0,0 0-1 0 0,0-1 0 0 0,0-1 1 0 0,0 1-1 0 0,0-2 1 0 0,0 1-1 0 0,0-1 1 0 0,0-1-1 0 0,0 0 1 0 0,0 0-1 0 0,0-1 0 0 0,0-1 1 0 0,0 1-1 0 0,0-2 1 0 0,-1 1-1 0 0,0-1 1 0 0,1 0-1 0 0,-1-1 1 0 0,-1 0-1 0 0,1-1 1 0 0,3-3 30 0 0,-9 8 69 0 0,0 0 1 0 0,1 0 0 0 0,-1 0 0 0 0,0 1 0 0 0,0-1 0 0 0,1 1 0 0 0,-1 0 0 0 0,0 0 0 0 0,0 0 0 0 0,1 0 0 0 0,-1 0 0 0 0,0 1 0 0 0,0 0 0 0 0,1-1 0 0 0,-1 1 0 0 0,0 0 0 0 0,0 1 0 0 0,0-1 0 0 0,0 1 0 0 0,0-1 0 0 0,-1 1-1 0 0,1 0 1 0 0,0 0 0 0 0,-1 0 0 0 0,1 0 0 0 0,0 1-70 0 0,32 17 271 0 0,-19-14-259 0 0,0-1 0 0 0,1-1 0 0 0,0 0 0 0 0,0-1 0 0 0,0-1 0 0 0,0-1 0 0 0,1 0 0 0 0,-1-1 0 0 0,0-1 0 0 0,0 0 0 0 0,1-2 0 0 0,-1 0 0 0 0,-1-1 0 0 0,1 0 0 0 0,0-2 0 0 0,-1 0 0 0 0,0 0 0 0 0,-1-2 0 0 0,1 0 0 0 0,-2 0 0 0 0,1-2 0 0 0,-1 0 0 0 0,0 0 0 0 0,-1-2 0 0 0,0 1 0 0 0,-1-2 0 0 0,0 0-12 0 0,-9 9-28 0 0,0 0 0 0 0,0 1-1 0 0,-1-1 1 0 0,0 0 0 0 0,1 0 0 0 0,-1-1-1 0 0,-1 1 1 0 0,1 0 0 0 0,-1-1-1 0 0,1 1 1 0 0,-1-1 0 0 0,-1 1 0 0 0,1-1-1 0 0,-1 0 1 0 0,1 1 0 0 0,-1-1-1 0 0,-1 0 1 0 0,1 1 0 0 0,-1-1-1 0 0,1 1 1 0 0,-1-1 0 0 0,-1 0 0 0 0,1 1-1 0 0,-1 0 1 0 0,1-1 0 0 0,-1 1-1 0 0,0 0 1 0 0,-1 0 0 0 0,1 0 0 0 0,-1 0-1 0 0,0 1 1 0 0,0-1 0 0 0,0 1-1 0 0,0-1 1 0 0,-1 1 0 0 0,1 0-1 0 0,-1 0 1 0 0,0 1 0 0 0,-2-2 28 0 0,-8-6-73 0 0,0 2 1 0 0,-1 0-1 0 0,0 0 1 0 0,-1 1-1 0 0,0 1 1 0 0,0 1-1 0 0,0 0 1 0 0,-1 1-1 0 0,1 1 1 0 0,-8 0 72 0 0,12 0-19 0 0,0 0 0 0 0,1 1 0 0 0,-1 1 0 0 0,0 0 0 0 0,0 0 0 0 0,0 2 0 0 0,0-1 0 0 0,0 1 0 0 0,0 1 0 0 0,0 0 0 0 0,1 1 0 0 0,-1 0 0 0 0,1 1 0 0 0,0 0 0 0 0,0 1 0 0 0,0 0 0 0 0,0 1 0 0 0,1 0 0 0 0,0 0 0 0 0,0 1 0 0 0,1 0 0 0 0,0 1 0 0 0,0 0 0 0 0,1 1 0 0 0,-7 8 19 0 0,14-12-297 0 0,0 0-1 0 0,1 0 1 0 0,-1-1-1 0 0,1 1 0 0 0,0 0 1 0 0,1 0-1 0 0,-1 0 1 0 0,1-1-1 0 0,0 1 1 0 0,0 0-1 0 0,0 0 1 0 0,1-1-1 0 0,-1 1 1 0 0,1-1-1 0 0,0 1 0 0 0,1-1 1 0 0,-1 0-1 0 0,1 0 1 0 0,0 0-1 0 0,0 0 1 0 0,0-1-1 0 0,0 1 1 0 0,1-1-1 0 0,-1 0 1 0 0,1 0-1 0 0,0 0 0 0 0,0 0 1 0 0,0 0-1 0 0,1-1 1 0 0,-1 0-1 0 0,0 0 1 0 0,1 0-1 0 0,-1-1 1 0 0,1 1-1 0 0,0-1 1 0 0,3 0 297 0 0,11 8-4276 0 0</inkml:trace>
  <inkml:trace contextRef="#ctx0" brushRef="#br0" timeOffset="1121.498">2599 639 14611 0 0,'0'0'-203'0'0,"0"0"77"0"0,0 0-30 0 0,0 0-75 0 0,0 0-112 0 0,0 0-253 0 0,0 0-193 0 0,0 0 39 0 0,0 0 187 0 0,0 0 297 0 0,0 0 303 0 0,0 0 170 0 0,0 0 125 0 0,-4-2 100 0 0,185 22 961 0 0,-178-20-1370 0 0,-1 1-1 0 0,0 0 0 0 0,0 0 0 0 0,0 0 0 0 0,0 0 1 0 0,0 0-1 0 0,0 1 0 0 0,0-1 0 0 0,0 0 0 0 0,0 1 1 0 0,-1 0-1 0 0,1-1 0 0 0,-1 1 0 0 0,1 0 0 0 0,-1 0 0 0 0,0 0 1 0 0,1 0-1 0 0,-1 0 0 0 0,0 0 0 0 0,0 0 0 0 0,0 0 1 0 0,-1 0-1 0 0,1 0 0 0 0,-1 1 0 0 0,1-1 0 0 0,-1 0 1 0 0,1 0-1 0 0,-1 1 0 0 0,0-1 0 0 0,0 0 0 0 0,0 1 0 0 0,-1-1 1 0 0,1 0-1 0 0,-1 1 0 0 0,1-1 0 0 0,-1 0 0 0 0,1 0 1 0 0,-1 0-1 0 0,0 0 0 0 0,0 1 0 0 0,0-1 0 0 0,-1 0 1 0 0,1 0-1 0 0,0-1 0 0 0,-2 2-22 0 0,1 4 107 0 0,-2 6-11 0 0,-28 141 480 0 0,32-149-612 0 0,0 1-1 0 0,1-1 1 0 0,-1 0-1 0 0,1 0 1 0 0,0 0-1 0 0,1 0 1 0 0,-1 0-1 0 0,1 0 1 0 0,0 0-1 0 0,1-1 1 0 0,-1 1-1 0 0,1 0 1 0 0,0-1-1 0 0,0 0 1 0 0,0 0-1 0 0,0 0 1 0 0,1 0 0 0 0,0 0-1 0 0,-1-1 1 0 0,1 0-1 0 0,1 1 1 0 0,-1-1-1 0 0,0-1 1 0 0,1 1-1 0 0,0-1 1 0 0,-1 0-1 0 0,1 0 1 0 0,4 1 36 0 0,6 1-625 0 0,1-2 1 0 0,-1 0 0 0 0,1-1 0 0 0,0 0 0 0 0,0-1-1 0 0,-1-1 1 0 0,1 0 0 0 0,-1-1 0 0 0,1-1 0 0 0,-1-1-1 0 0,0 0 1 0 0,0-1 0 0 0,0 0 0 0 0,-1-1 0 0 0,1-1-1 0 0,-2 0 1 0 0,1-1 0 0 0,-1-1 0 0 0,8-6 624 0 0,1 1-1886 0 0</inkml:trace>
  <inkml:trace contextRef="#ctx0" brushRef="#br0" timeOffset="1373.042">3392 596 3337 0 0,'0'0'342'0'0,"2"-27"113"0"0,2-136 1299 0 0,-24-34 4387 0 0,-52-11 735 0 0,78 246-9539 0 0,-4-15 2751 0 0,26 375 784 0 0,-27-299-1029 0 0,4-1-1 0 0,5-1 0 0 0,16 70 158 0 0,-23-149-141 0 0,2-1 1 0 0,0 0-1 0 0,1 0 0 0 0,1 0 0 0 0,0-1 1 0 0,1 0-1 0 0,1 0 0 0 0,1-1 1 0 0,0 0-1 0 0,2 1 141 0 0,-17-30-8955 0 0,3 8 2588 0 0</inkml:trace>
  <inkml:trace contextRef="#ctx0" brushRef="#br0" timeOffset="1537.035">3366 601 11346 0 0,'0'0'8242'0'0,"0"0"-6882"0"0,0 0-575 0 0,0 0-505 0 0,0 0-56 0 0,0 0 40 0 0,0 0-32 0 0,0 0-88 0 0,186-31-80 0 0,-144 31-80 0 0,-2 0-64 0 0,1 2-112 0 0,-5 4-192 0 0,-4 1-496 0 0,-3 4-817 0 0,-4 1-1551 0 0,-10-1-1177 0 0,-6-4-7010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4:09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49 177 3793 0 0,'0'0'16'0'0,"0"0"-2"0"0,0 0-4 0 0,0 0-2 0 0,0 0 1 0 0,0 0 7 0 0,0 0 9 0 0,0 0 16 0 0,-2-7 20 0 0,-11-14 6 0 0,-10-17 3304 0 0,13-13 1847 0 0,43 269-6086 0 0,-31-251 7597 0 0,22-125-7060 0 0,6 81 231 0 0,-34 109-3356 0 0,12 64 3579 0 0,2-30 66 0 0,-10-66-97 0 0,0 0 60 0 0,0 0 86 0 0,0 0 78 0 0,0 0 62 0 0,0 0 73 0 0,0 0 80 0 0,0 0 65 0 0,0 0 42 0 0,0-34 805 0 0,-23-136-1729 0 0,23 170-9 0 0,0 0-86 0 0,0 0-79 0 0,0 0-88 0 0,0 0-58 0 0,0 38-959 0 0,12 90 1348 0 0,-1 3 2798 0 0,-35-214-3138 0 0,23 81-722 0 0,-1 1-6874 0 0,2 1 149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36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95 11586 0 0,'0'0'2354'0'0,"0"0"-1742"0"0,0 0-530 0 0,0 0-148 0 0,0 0-152 0 0,0 0-140 0 0,0 0-139 0 0,0 0-46 0 0,0 0 163 0 0,0 0 305 0 0,0 0 282 0 0,-2 4 209 0 0,-15 153 2339 0 0,16-154-2735 0 0,-5 50 89 0 0,3 1-1 0 0,1-1 1 0 0,3 1 0 0 0,2-1-1 0 0,3 0 1 0 0,2 0 0 0 0,6 19-109 0 0,-10-58-391 0 0,-11-23-4330 0 0,3 2 1324 0 0,1 2-4750 0 0</inkml:trace>
  <inkml:trace contextRef="#ctx0" brushRef="#br0" timeOffset="248.045">1 141 19156 0 0,'0'0'1051'0'0,"0"0"-12"0"0,0 0-268 0 0,0 0-353 0 0,0 0-343 0 0,0 0-296 0 0,0 0-118 0 0,0 0 75 0 0,0 0 145 0 0,0 0 133 0 0,0 0 23 0 0,0 0-13 0 0,0 0-12 0 0,30-11 3 0 0,97-32 1 0 0,72 10 8 0 0,183-18-2481 0 0,-347 49 1235 0 0,-34 2 1110 0 0,-1 0 0 0 0,1 0 1 0 0,0 0-1 0 0,0 0 0 0 0,-1 0 0 0 0,1 0 1 0 0,0 0-1 0 0,-1 0 0 0 0,1 0 0 0 0,0 0 1 0 0,0 0-1 0 0,-1 0 0 0 0,1 1 0 0 0,0-1 1 0 0,-1 0-1 0 0,1 1 0 0 0,-1-1 0 0 0,1 0 1 0 0,0 1-1 0 0,-1-1 0 0 0,1 1 0 0 0,-1-1 1 0 0,1 1-1 0 0,-1-1 0 0 0,1 1 0 0 0,-1-1 0 0 0,1 1 1 0 0,-1-1-1 0 0,0 1 0 0 0,1 0 0 0 0,-1-1 1 0 0,0 1-1 0 0,1 0 0 0 0,-1-1 0 0 0,0 1 1 0 0,0 0-1 0 0,0-1 0 0 0,0 1 0 0 0,1 0 1 0 0,-1-1-1 0 0,0 1 0 0 0,0 0 0 0 0,0 0 1 0 0,-1-1-1 0 0,1 1 0 0 0,0 0 0 0 0,0-1 1 0 0,0 1-1 0 0,0 0 0 0 0,-1-1 0 0 0,1 1 1 0 0,0 0-1 0 0,-1-1 0 0 0,1 1 0 0 0,0 0 1 0 0,-1-1-1 0 0,1 1 0 0 0,-1-1 0 0 0,1 1 1 0 0,-1-1-1 0 0,1 1 0 0 0,-1-1 0 0 0,1 1 0 0 0,-1-1 1 0 0,0 0-1 0 0,1 1 0 0 0,-1-1 112 0 0,-24 29-5254 0 0,15-19-34 0 0</inkml:trace>
  <inkml:trace contextRef="#ctx0" brushRef="#br0" timeOffset="497.722">168 396 17724 0 0,'0'0'744'0'0,"0"0"176"0"0,0 0-457 0 0,0 0-451 0 0,0 0-113 0 0,0 0 113 0 0,0 0 182 0 0,0 0 28 0 0,0 0-9 0 0,33 1-41 0 0,223-6 163 0 0,-198-2-641 0 0,96-5-1603 0 0,-57 20-8863 0 0,-82-5 2849 0 0</inkml:trace>
  <inkml:trace contextRef="#ctx0" brushRef="#br0" timeOffset="1596.396">764 629 21109 0 0,'0'0'-487'0'0,"0"0"-185"0"0,0 0-129 0 0,0 0 181 0 0,0 0 411 0 0,0 0 361 0 0,0 0 105 0 0,0 0-34 0 0,0 0-38 0 0,0 0-43 0 0,0 0 0 0 0,28 4 8 0 0,89 11-5 0 0,-105-14-96 0 0,1 0 0 0 0,0 0 0 0 0,0-1 0 0 0,0-1 0 0 0,0-1 0 0 0,-1 1-1 0 0,1-2 1 0 0,-1 0 0 0 0,1 0 0 0 0,-1-1 0 0 0,0-1 0 0 0,1 0-49 0 0,32-11-280 0 0,-27 11 41 0 0,91-48-2463 0 0,-110 49 2607 0 0,0 0-1 0 0,0 0 1 0 0,-1 1-1 0 0,1-1 1 0 0,-1 0-1 0 0,0 1 0 0 0,0 0 1 0 0,0-1-1 0 0,-1 1 1 0 0,1 0-1 0 0,-1 0 1 0 0,1 0-1 0 0,-1 0 0 0 0,0 1 1 0 0,0-1-1 0 0,0 1 1 0 0,-1 0-1 0 0,1 0 1 0 0,0 0-1 0 0,-1 0 1 0 0,0 0-1 0 0,1 1 0 0 0,-1 0 1 0 0,0-1-1 0 0,0 1 1 0 0,1 1-1 0 0,-1-1 1 0 0,0 1-1 0 0,0-1 0 0 0,0 1 1 0 0,0 0-1 0 0,-1 1 96 0 0,-22-6 165 0 0,-1 2 0 0 0,1 1 0 0 0,-1 2 0 0 0,1 0 0 0 0,-1 2 0 0 0,1 1 0 0 0,0 1 0 0 0,0 1 0 0 0,0 2 0 0 0,0 1 0 0 0,1 0-1 0 0,-11 7-164 0 0,36-14 10 0 0,-1-1 0 0 0,1 1-1 0 0,0 0 1 0 0,-1 0-1 0 0,1-1 1 0 0,0 1-1 0 0,0 0 1 0 0,0 0-1 0 0,0 0 1 0 0,0 0 0 0 0,0 0-1 0 0,0 1 1 0 0,0-1-1 0 0,0 0 1 0 0,0 0-1 0 0,1 1 1 0 0,-1-1-1 0 0,0 0 1 0 0,1 1 0 0 0,-1-1-1 0 0,1 1 1 0 0,0-1-1 0 0,-1 0 1 0 0,1 1-1 0 0,0-1 1 0 0,0 1-1 0 0,0-1 1 0 0,0 1-1 0 0,0-1 1 0 0,0 1 0 0 0,1-1-1 0 0,-1 1 1 0 0,0-1-1 0 0,1 1 1 0 0,-1-1-1 0 0,1 0 1 0 0,-1 1-1 0 0,1-1 1 0 0,0 0 0 0 0,0 1-1 0 0,-1-1 1 0 0,1 0-1 0 0,0 0 1 0 0,0 0-1 0 0,0 0 1 0 0,0 0-1 0 0,1 0 1 0 0,-1 0 0 0 0,0 0-1 0 0,0 0 1 0 0,0 0-1 0 0,1-1 1 0 0,-1 1-1 0 0,0 0 1 0 0,1-1-1 0 0,-1 1 1 0 0,1-1 0 0 0,-1 0-1 0 0,1 1 1 0 0,-1-1-1 0 0,1 0 1 0 0,-1 0-1 0 0,1 0 1 0 0,-1 0-1 0 0,0 0 1 0 0,1 0 0 0 0,0-1-10 0 0,297 44 2759 0 0,-200-19-1648 0 0,-82-26-1066 0 0,1 0 1 0 0,-1-2 0 0 0,-1 0 0 0 0,1 0-1 0 0,-1-2 1 0 0,0 0 0 0 0,0-1 0 0 0,0-1-1 0 0,-1 0 1 0 0,0-1 0 0 0,-1 0 0 0 0,0-1-1 0 0,0-1 1 0 0,-1-1 0 0 0,-1 1 0 0 0,0-2-1 0 0,0 0 1 0 0,-1 0 0 0 0,-1-1 0 0 0,0-1-1 0 0,-1 1 1 0 0,-1-1 0 0 0,0-1 0 0 0,-1 0-1 0 0,-1 0 1 0 0,0 0 0 0 0,-2-1 0 0 0,1 1-1 0 0,-2-1 1 0 0,0-4-46 0 0,3-258-47 0 0,-6 278-370 0 0,0 1-190 0 0,16 35-815 0 0,0 5 1627 0 0,-3 2 0 0 0,-1 0-1 0 0,-2 0 1 0 0,-2 1-1 0 0,-2 0 1 0 0,0 40-205 0 0,9 48 182 0 0,36 86-178 0 0,-80-410-3938 0 0,6 109 3868 0 0,6 28 3666 0 0,64 56-3705 0 0,-33 3 171 0 0,0 0 1 0 0,1-1 0 0 0,-1 0-1 0 0,0-1 1 0 0,1-1-1 0 0,-1 0 1 0 0,1-1 0 0 0,-1 0-1 0 0,0-1 1 0 0,1-1-1 0 0,-1-1 1 0 0,-1 1 0 0 0,1-2-1 0 0,0 0 1 0 0,-1-1 0 0 0,0 0-1 0 0,0-1 1 0 0,-1-1-1 0 0,0 0 1 0 0,4-4-67 0 0,-11 3 26 0 0,0-1 1 0 0,-1 0-1 0 0,0 0 0 0 0,0-1 0 0 0,-1 1 1 0 0,-1-1-1 0 0,0 0 0 0 0,0 1 1 0 0,-1-1-1 0 0,0 0 0 0 0,-1 0 1 0 0,-1 0-1 0 0,1 0 0 0 0,-2 0 0 0 0,0-5-26 0 0,0-1 171 0 0,-36-81-4 0 0,37 97-422 0 0,2 24-2129 0 0,6 53 2600 0 0,4 0 0 0 0,3-1-1 0 0,3-1 1 0 0,4 0 0 0 0,3-1 0 0 0,15 29-216 0 0,-11-27 392 0 0,-28-75-363 0 0,0 0-61 0 0,-19-29-9375 0 0,12 20 4813 0 0,2 1-2816 0 0</inkml:trace>
  <inkml:trace contextRef="#ctx0" brushRef="#br0" timeOffset="1848.005">1913 373 14123 0 0,'0'0'1894'0'0,"0"0"-159"0"0,0 0-543 0 0,0 0-436 0 0,0 0-297 0 0,0 0-212 0 0,0 0-90 0 0,0 0 19 0 0,0 0 27 0 0,0 0-32 0 0,0 0-57 0 0,0 0-19 0 0,24 1-12 0 0,192 1-101 0 0,-95-9-3366 0 0,-44 1-7484 0 0,-65 6 3733 0 0</inkml:trace>
  <inkml:trace contextRef="#ctx0" brushRef="#br0" timeOffset="2069.514">2327 709 12283 0 0,'0'0'2642'0'0,"0"0"-1916"0"0,0 0-190 0 0,0 0 257 0 0,0 0 47 0 0,0 0-29 0 0,0 0-151 0 0,0 0-179 0 0,26 7-115 0 0,82 22-93 0 0,-100-26-178 0 0,0-1 0 0 0,1 0 0 0 0,-1 0 0 0 0,1-1 0 0 0,-1 0 0 0 0,1-1 0 0 0,-1 1 0 0 0,1-2 0 0 0,0 1 0 0 0,-1-1 0 0 0,1-1 0 0 0,-1 1 0 0 0,0-1 0 0 0,1-1 0 0 0,-1 1 0 0 0,0-2 0 0 0,0 1 0 0 0,-1-1 0 0 0,1 0 0 0 0,-1-1 0 0 0,6-3-95 0 0,-10 5-27 0 0,0 0-1 0 0,0-1 1 0 0,0 1 0 0 0,0-1-1 0 0,-1 1 1 0 0,0-1-1 0 0,1 0 1 0 0,-1 0 0 0 0,0 0-1 0 0,-1 0 1 0 0,1 0-1 0 0,-1 0 1 0 0,0-1 0 0 0,0 1-1 0 0,0 0 1 0 0,-1-1-1 0 0,1 1 1 0 0,-1 0 0 0 0,0-1-1 0 0,0 1 1 0 0,-1-1-1 0 0,1 1 1 0 0,-1 0 0 0 0,0-1-1 0 0,0 1 1 0 0,-1 0-1 0 0,1 0 1 0 0,-1 0 0 0 0,0 0-1 0 0,0 0 1 0 0,0 0-1 0 0,0 0 1 0 0,-1 1 0 0 0,0-1-1 0 0,0 1 1 0 0,0-1-1 0 0,0 1 1 0 0,0 0 0 0 0,0 1-1 0 0,-1-1 1 0 0,0 0-1 0 0,1 1 1 0 0,-1 0 0 0 0,0 0-1 0 0,0 0 1 0 0,0 0-1 0 0,0 1 1 0 0,-1-1 0 0 0,1 1-1 0 0,0 0 1 0 0,0 1-1 0 0,-1-1 1 0 0,1 1 0 0 0,-1 0-1 0 0,-1 0 28 0 0,-117 4-468 0 0,120-4 432 0 0,0 1 1 0 0,1-1 0 0 0,-1 1-1 0 0,1 0 1 0 0,-1 0 0 0 0,1 0 0 0 0,-1 0-1 0 0,1 0 1 0 0,0 1 0 0 0,-1-1-1 0 0,1 1 1 0 0,0 0 0 0 0,0 0 0 0 0,0-1-1 0 0,0 1 1 0 0,1 0 0 0 0,-1 1-1 0 0,0-1 1 0 0,1 0 0 0 0,-1 0 0 0 0,1 1-1 0 0,0-1 1 0 0,0 1 0 0 0,0-1-1 0 0,0 1 1 0 0,0-1 0 0 0,1 1 0 0 0,-1-1-1 0 0,1 1 1 0 0,0 0 0 0 0,-1 0-1 0 0,1-1 1 0 0,0 1 0 0 0,1 0 0 0 0,-1-1-1 0 0,0 1 1 0 0,1 0 0 0 0,0-1 0 0 0,-1 1-1 0 0,1-1 1 0 0,0 1 0 0 0,0-1-1 0 0,2 3 36 0 0,0 0-120 0 0,0-1 0 0 0,0 1-1 0 0,0-1 1 0 0,1 1 0 0 0,0-1 0 0 0,-1 0-1 0 0,2-1 1 0 0,-1 1 0 0 0,0-1-1 0 0,1 0 1 0 0,0 0 0 0 0,-1 0 0 0 0,1 0-1 0 0,0-1 1 0 0,0 0 0 0 0,1 0-1 0 0,-1 0 1 0 0,0-1 0 0 0,1 0-1 0 0,-1 0 1 0 0,6 0 120 0 0,74 8-8856 0 0,-70-8 5751 0 0,7 0-1321 0 0</inkml:trace>
  <inkml:trace contextRef="#ctx0" brushRef="#br0" timeOffset="2719.552">2760 486 3713 0 0,'0'0'1056'0'0,"0"0"536"0"0,0 0 511 0 0,0 0 257 0 0,0 0-88 0 0,0 0-311 0 0,0 0-366 0 0,0 0-409 0 0,0 0-373 0 0,0 0-324 0 0,0 0-209 0 0,0 0-144 0 0,14-11-97 0 0,46-33-58 0 0,-53 39-14 0 0,0 1 0 0 0,1 0 0 0 0,-1 1 0 0 0,1-1 0 0 0,0 2 0 0 0,0-1 0 0 0,0 1 0 0 0,0 0 0 0 0,0 0 0 0 0,1 1 0 0 0,-1 1 0 0 0,0-1 0 0 0,1 1 0 0 0,-1 0-1 0 0,2 1 34 0 0,20 0-73 0 0,75-1-1117 0 0,-135 30 1426 0 0,24-27-241 0 0,1 0 0 0 0,-1 0 0 0 0,1 0 1 0 0,0 1-1 0 0,0 0 0 0 0,0 0 0 0 0,0 0 0 0 0,1 0 0 0 0,-1 1 0 0 0,1 0 0 0 0,0 0 0 0 0,1 0 0 0 0,-1 0 1 0 0,1 1-1 0 0,0-1 0 0 0,1 1 0 0 0,-1 0 0 0 0,1 0 0 0 0,0 0 0 0 0,0 0 0 0 0,1 0 0 0 0,0 0 0 0 0,0 0 1 0 0,0 1-1 0 0,1-1 0 0 0,0 0 0 0 0,0 1 0 0 0,1-1 0 0 0,0 0 0 0 0,0 0 0 0 0,0 1 0 0 0,1-1 0 0 0,0 0 1 0 0,0 0-1 0 0,0 0 0 0 0,1-1 0 0 0,0 2 5 0 0,8 1 140 0 0,1 0 0 0 0,-1-2 0 0 0,1 1 0 0 0,0-1 0 0 0,1-1 0 0 0,0 0 1 0 0,-1-1-1 0 0,1-1 0 0 0,1 0 0 0 0,-1 0 0 0 0,0-1 0 0 0,1-1 0 0 0,-1 0 0 0 0,1-1 0 0 0,-1-1 0 0 0,1 0 1 0 0,-1 0-1 0 0,0-2 0 0 0,5 0-140 0 0,-3 1-17 0 0,0 1 1 0 0,-1-2 0 0 0,1 0-1 0 0,0-1 1 0 0,-1 0 0 0 0,0-1-1 0 0,0-1 1 0 0,0 0-1 0 0,-1-1 1 0 0,0 0 0 0 0,0-1-1 0 0,-1 0 1 0 0,0-1 0 0 0,0-1-1 0 0,5-5 17 0 0,-16 12-35 0 0,0 1-1 0 0,0 0 1 0 0,0-1-1 0 0,0 1 1 0 0,0-1-1 0 0,0 1 1 0 0,-1-1-1 0 0,1 1 1 0 0,-1-1-1 0 0,0 0 1 0 0,1 1-1 0 0,-1-1 1 0 0,-1 0-1 0 0,1 1 1 0 0,0-1-1 0 0,-1 0 1 0 0,1 1-1 0 0,-1-1 1 0 0,0 1-1 0 0,1-1 1 0 0,-1 1-1 0 0,-1-1 1 0 0,1 1-1 0 0,0 0 1 0 0,0-1-1 0 0,-1 1 1 0 0,0 0-1 0 0,1 0 1 0 0,-1 0-1 0 0,0 0 1 0 0,0 0-1 0 0,0 1 1 0 0,0-1-1 0 0,0 1 1 0 0,0-1-1 0 0,-1 1 1 0 0,1 0-1 0 0,0-1 1 0 0,-1 1-1 0 0,1 0 1 0 0,-2 0 35 0 0,-106-32-408 0 0,108 31 458 0 0,-1 1 0 0 0,0 0 0 0 0,1 0 0 0 0,-1 0 0 0 0,0 0-1 0 0,0 0 1 0 0,1 0 0 0 0,-1 1 0 0 0,0 0 0 0 0,0-1 0 0 0,0 1 0 0 0,0 0-1 0 0,0 0 1 0 0,1 1 0 0 0,-1-1 0 0 0,0 1 0 0 0,0-1 0 0 0,0 1 0 0 0,1 0 0 0 0,-1 0-1 0 0,0 0 1 0 0,1 0 0 0 0,-1 1 0 0 0,1-1 0 0 0,-1 1 0 0 0,1-1 0 0 0,-1 1-1 0 0,1 0 1 0 0,0 0 0 0 0,0 0 0 0 0,0 0 0 0 0,0 0 0 0 0,1 1 0 0 0,-1-1-1 0 0,0 0 1 0 0,1 1 0 0 0,0-1 0 0 0,-1 1 0 0 0,1 0 0 0 0,0-1 0 0 0,1 1-1 0 0,-1 0 1 0 0,0 0 0 0 0,1 0 0 0 0,-1 0 0 0 0,1-1 0 0 0,0 1 0 0 0,0 0 0 0 0,0 0-1 0 0,0 0 1 0 0,1 0 0 0 0,-1 0 0 0 0,1-1 0 0 0,0 3-50 0 0,13 11 150 0 0,0 0-1 0 0,1-1 1 0 0,0 0 0 0 0,2-1-1 0 0,-1-1 1 0 0,2-1 0 0 0,-1 0-1 0 0,2-1 1 0 0,-1-1 0 0 0,2-1-1 0 0,-1 0 1 0 0,1-2 0 0 0,0 0 0 0 0,1-1-1 0 0,0-2 1 0 0,-1 0 0 0 0,2-1-1 0 0,9 0-149 0 0,-16 0-66 0 0,76 16-967 0 0,-41-10-991 0 0,-2 1-3358 0 0,-21-3-5404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4:1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20 105 2961 0 0,'0'0'829'0'0,"0"0"-619"0"0,0 0-164 0 0,0 0-11 0 0,0 0-4 0 0,0 0-7 0 0,0 0-4 0 0,0 0 8 0 0,0 0-2 0 0,0 0 6 0 0,0 0 6 0 0,-2-5 3 0 0,-7-39 1129 0 0,4-7 5548 0 0,9 223-7565 0 0,0-156 4628 0 0,-6-30 32 0 0,7-153-3797 0 0,-3 155-3306 0 0,0 37 2756 0 0,3 43 876 0 0,12 25-229 0 0,-22-143 4235 0 0,-29-71-4494 0 0,32 115 285 0 0,22 61-4220 0 0,16 51 4347 0 0,-42-128 4116 0 0,-29-59-4447 0 0,35 81-137 0 0,0 0-183 0 0,0 0-210 0 0,0 0-82 0 0,4 30-1691 0 0,2 20-4937 0 0,-5-36-1609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3:4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23181 9250 12043 0 0,'0'0'704'0'0,"0"0"-167"0"0,0 0-98 0 0,0 0-150 0 0,0 0-106 0 0,0 0-88 0 0,0 0-65 0 0,0 0-48 0 0,0 0-8 0 0,0 0-34 0 0,0 0-60 0 0,0 0-66 0 0,15 3-70 0 0,185 22-1746 0 0,-124-24 2331 0 0,-93 39 4266 0 0,-297 220-1220 0 0,282-232-3212 0 0,18-19-143 0 0,1 0 0 0 0,0 1 0 0 0,1 1 0 0 0,0 1 0 0 0,0-1 0 0 0,1 2 0 0 0,1-1-1 0 0,0 2 1 0 0,1-1 0 0 0,0 1 0 0 0,1 1 0 0 0,1-1 0 0 0,0 1 0 0 0,1 1 0 0 0,0-1-1 0 0,2 1 1 0 0,-3 12-20 0 0,10-19 63 0 0,1-1 0 0 0,-1 0 0 0 0,1 1 0 0 0,1-2 0 0 0,0 1 0 0 0,0 0 0 0 0,0-1 0 0 0,1 0 0 0 0,0 0 0 0 0,0-1 0 0 0,1 0 0 0 0,0 0 0 0 0,0 0 0 0 0,0-1 0 0 0,1 0 0 0 0,0-1 0 0 0,0 1 0 0 0,0-1 0 0 0,0-1 0 0 0,1 0 0 0 0,0 0 0 0 0,-1 0 0 0 0,1-1 0 0 0,0-1 0 0 0,0 1 0 0 0,7-1-63 0 0,212 2-953 0 0,-154-19-2857 0 0,-3-8-4748 0 0,-55 16-211 0 0</inkml:trace>
  <inkml:trace contextRef="#ctx0" brushRef="#br0" timeOffset="258.154">22833 9537 23869 0 0,'0'0'528'0'0,"0"0"-56"0"0,0 0 0 0 0,0 0-208 0 0,0 0-47 0 0,0 0-113 0 0,0 0-280 0 0,0 0-145 0 0,0 0-47 0 0,0 0 8 0 0,0 0 128 0 0,0 0-64 0 0,162 7-408 0 0,-89 4-816 0 0,9-2-1985 0 0,-18-4-2016 0 0,-20-2-6786 0 0</inkml:trace>
  <inkml:trace contextRef="#ctx0" brushRef="#br0" timeOffset="-871.046">2418 1388 11698 0 0,'0'0'2798'0'0,"0"0"-2171"0"0,0 0-341 0 0,0 0 122 0 0,0 0-36 0 0,0 0-119 0 0,0 0-254 0 0,0 0-273 0 0,0 0-271 0 0,0 0-146 0 0,0 0-48 0 0,-12-18 38 0 0,-33-54 127 0 0,87 198-292 0 0,-26 44 1389 0 0,-7 0 1 0 0,-11 112-524 0 0,1-154 157 0 0,-51 790 1278 0 0,13 281-324 0 0,16-859-197 0 0,-36 150-914 0 0,31-285 563 0 0,16-79-215 0 0,5 0 1 0 0,6 0-1 0 0,6 0 0 0 0,4-1 0 0 0,13 40-348 0 0,20 263 1279 0 0,-18 1 0 0 0,-18 1 0 0 0,-27 116-1279 0 0,19-487 12 0 0,-4 115 109 0 0,-8-2 0 0 0,-34 166-121 0 0,5-173 57 0 0,-23 155-99 0 0,66-311 30 0 0,0-1-1 0 0,1 1 1 0 0,-1 0 0 0 0,2-1-1 0 0,-1 1 1 0 0,1-1-1 0 0,1 1 1 0 0,-1-1 0 0 0,2 0-1 0 0,-1 0 1 0 0,1 0 0 0 0,0 0-1 0 0,0-1 1 0 0,1 0 0 0 0,4 5 12 0 0,-4-3-8 0 0,-1 0 0 0 0,0 0 1 0 0,0 0-1 0 0,-1 0 1 0 0,0 0-1 0 0,-1 1 1 0 0,0-1-1 0 0,0 1 1 0 0,-1 0-1 0 0,0-1 0 0 0,-1 1 1 0 0,-1 8 7 0 0,1-17-13 0 0,48 16-181 0 0,5-6 184 0 0,1-1 0 0 0,0-3 0 0 0,0-3 0 0 0,0-1 0 0 0,1-3 0 0 0,21-5 10 0 0,5 3-8 0 0,798-50-85 0 0,2124-104-41 0 0,-543 90 539 0 0,787 2-223 0 0,-1168 112 218 0 0,717 9 231 0 0,722 20 171 0 0,-2823-39-280 0 0,-685-36-1542 0 0,-10-2-694 0 0,-7-11-9961 0 0,4 5 795 0 0</inkml:trace>
  <inkml:trace contextRef="#ctx0" brushRef="#br0" timeOffset="-540.952">21439 8745 26982 0 0,'0'0'93'0'0,"0"0"-13"0"0,0 0-28 0 0,0 0-63 0 0,0 0-13 0 0,0 0 22 0 0,0 0-24 0 0,0 0-96 0 0,0 0-236 0 0,0 0-327 0 0,0 0-237 0 0,0 0-39 0 0,6 6 83 0 0,81 71-2154 0 0,155 60-12257 0 0,-82-69 13695 0 0,-82-35 6482 0 0,-72-32-4319 0 0,-1 1 0 0 0,0 0 0 0 0,0 0-1 0 0,0 0 1 0 0,0 1 0 0 0,0 0 0 0 0,-1 0 0 0 0,1 0-1 0 0,-1 1 1 0 0,0-1 0 0 0,0 1 0 0 0,0 0 0 0 0,0 0-1 0 0,-1 0 1 0 0,0 1 0 0 0,0-1 0 0 0,0 1 0 0 0,0 0-1 0 0,-1 0 1 0 0,1 0 0 0 0,0 4-569 0 0,-13 49 2600 0 0,-8-25-2359 0 0,-2-1 1 0 0,-1-1-1 0 0,-1-1 1 0 0,-1 0 0 0 0,-2-2-1 0 0,-12 9-241 0 0,-69 86-1521 0 0,79-91 146 0 0,-15 23-3143 0 0,32-35-997 0 0,3 0-3445 0 0,6-14 6664 0 0</inkml:trace>
  <inkml:trace contextRef="#ctx0" brushRef="#br0" timeOffset="1273.345">2174 1044 5889 0 0,'0'0'920'0'0,"0"0"-626"0"0,0 0 37 0 0,0 0 135 0 0,0 0-7 0 0,0 0-80 0 0,0 0-152 0 0,0 0-86 0 0,0 0-2 0 0,0 0 54 0 0,0 0 51 0 0,6-10 4 0 0,15-33 90 0 0,-64 69 815 0 0,-219 238-672 0 0,113-103-186 0 0,127-137 361 0 0,21-23-115 0 0,12-20 364 0 0,-3 10-1052 0 0,88-108-342 0 0,5 4 1 0 0,5 5 0 0 0,77-59 488 0 0,-160 148 123 0 0,-15 11-72 0 0,1 1 0 0 0,-1-1 0 0 0,1 1 1 0 0,1 1-1 0 0,-1-1 0 0 0,1 2 0 0 0,0-1 0 0 0,0 2 0 0 0,1-1 0 0 0,0 1 0 0 0,-1 1 0 0 0,6-1-51 0 0,-10 6 94 0 0,0 0 0 0 0,0 1 0 0 0,-1 0 0 0 0,1 0-1 0 0,-1 0 1 0 0,1 1 0 0 0,-1 0 0 0 0,0 0 0 0 0,0 0 0 0 0,-1 1 0 0 0,1-1 0 0 0,-1 1 0 0 0,0 0 0 0 0,0 1 0 0 0,-1-1-1 0 0,1 1 1 0 0,-1-1-94 0 0,13 16 102 0 0,246 275 38 0 0,-256-292-203 0 0,-1 0 1 0 0,0 0 0 0 0,0 0 0 0 0,0 1 0 0 0,0-1-1 0 0,-1 1 1 0 0,1 0 0 0 0,-1 1 0 0 0,-1-1 0 0 0,1 1-1 0 0,-1-1 1 0 0,0 1 0 0 0,0 0 0 0 0,0 0 0 0 0,-1 1 0 0 0,0-1-1 0 0,-1 0 1 0 0,1 1 0 0 0,-1-1 0 0 0,0 1 0 0 0,-1 0-1 0 0,1-1 1 0 0,-1 1 0 0 0,-1 0 0 0 0,1-1 0 0 0,-1 1-1 0 0,0-1 1 0 0,-1 1 0 0 0,0-1 0 0 0,-1 4 62 0 0,-88 82-4907 0 0,72-76 2507 0 0,-1 0-3688 0 0</inkml:trace>
  <inkml:trace contextRef="#ctx0" brushRef="#br0" timeOffset="2995.658">811 491 14939 0 0,'0'0'-175'0'0,"0"0"250"0"0,0 0 115 0 0,0 0-108 0 0,0 0-222 0 0,0 0-288 0 0,0 0-155 0 0,0 0 55 0 0,0 0 180 0 0,0 0 245 0 0,0 0 122 0 0,3 7 5 0 0,1 0 39 0 0,0-1-1 0 0,0 1 1 0 0,1-1 0 0 0,-1 0-1 0 0,1 0 1 0 0,1 0 0 0 0,-1-1-1 0 0,1 1 1 0 0,0-1 0 0 0,0-1-1 0 0,1 1 1 0 0,-1-1-1 0 0,1 0 1 0 0,0-1 0 0 0,0 1-1 0 0,0-1 1 0 0,0-1 0 0 0,1 0-1 0 0,-1 0 1 0 0,1 0 0 0 0,0-1-1 0 0,-1 0 1 0 0,1 0 0 0 0,0-1-1 0 0,0 0 1 0 0,-1 0-1 0 0,1-1 1 0 0,0 0 0 0 0,0 0-1 0 0,-1-1 1 0 0,1 0 0 0 0,-1 0-1 0 0,0-1 1 0 0,1 0 0 0 0,5-4-63 0 0,13-7 179 0 0,-1 0 0 0 0,0-2 1 0 0,-2-1-1 0 0,0-1 0 0 0,0-1 0 0 0,-2 0 1 0 0,-1-2-1 0 0,0-1 0 0 0,-1 0 1 0 0,-2-1-1 0 0,3-7-179 0 0,-17 26-24 0 0,0-1-1 0 0,0 1 1 0 0,-1-1-1 0 0,1 0 1 0 0,-1 1 0 0 0,-1-1-1 0 0,1 0 1 0 0,-1 0-1 0 0,1-1 1 0 0,-2 1 0 0 0,1 0-1 0 0,0 0 1 0 0,-1 0-1 0 0,0-1 1 0 0,0 1-1 0 0,-1 0 1 0 0,1 0 0 0 0,-1-1-1 0 0,0 1 1 0 0,-1 0-1 0 0,1 0 1 0 0,-1 0 0 0 0,0 0-1 0 0,0 1 1 0 0,-1-1-1 0 0,1 0 1 0 0,-1 1 0 0 0,0 0-1 0 0,0 0 1 0 0,-1-1-1 0 0,1 2 1 0 0,-1-1 0 0 0,0 0-1 0 0,0 1 1 0 0,0 0-1 0 0,0 0 1 0 0,-1 0 0 0 0,1 0-1 0 0,-1 1 1 0 0,0 0-1 0 0,0 0 1 0 0,1 0-1 0 0,-6-1 25 0 0,-12-3-3 0 0,-1 0 0 0 0,-1 2-1 0 0,1 1 1 0 0,0 1 0 0 0,-1 1-1 0 0,1 0 1 0 0,-1 2-1 0 0,1 1 1 0 0,-1 1 0 0 0,1 1-1 0 0,0 1 1 0 0,0 1 0 0 0,1 1-1 0 0,-1 1 1 0 0,2 1-1 0 0,-1 0 1 0 0,1 2 0 0 0,1 1-1 0 0,0 0 1 0 0,1 2 0 0 0,0 0-1 0 0,1 1 1 0 0,0 1-1 0 0,1 0 1 0 0,1 2 0 0 0,1 0-1 0 0,1 0 1 0 0,0 1 0 0 0,1 1-1 0 0,1 0 1 0 0,1 1-1 0 0,-6 17 4 0 0,-17 47 55 0 0,4 3-1 0 0,4 0 0 0 0,3 2 0 0 0,4 0 0 0 0,5 1 0 0 0,3 1 0 0 0,4 0 0 0 0,5 0 0 0 0,4 35-54 0 0,31 132-3 0 0,-30-246 15 0 0,1 0 1 0 0,0 0 0 0 0,1 0 0 0 0,1-1-1 0 0,0 0 1 0 0,0 0 0 0 0,1 0-1 0 0,1-1 1 0 0,0 0 0 0 0,0-1 0 0 0,1 0-1 0 0,0 0 1 0 0,1 0 0 0 0,0-2-1 0 0,1 1 1 0 0,-1-1 0 0 0,2-1 0 0 0,0 1-13 0 0,-3-4 1 0 0,0 0 1 0 0,0-1 0 0 0,1-1 0 0 0,-1 1-1 0 0,1-1 1 0 0,0-1 0 0 0,0 0 0 0 0,0 0-1 0 0,-1-1 1 0 0,1 0 0 0 0,0 0 0 0 0,0-2-1 0 0,0 1-1 0 0,34-8-2528 0 0,-1-5-3364 0 0,-27 9-2454 0 0</inkml:trace>
  <inkml:trace contextRef="#ctx0" brushRef="#br0" timeOffset="7848.75">2480 3130 3769 0 0,'0'0'231'0'0,"0"0"-135"0"0,0 0-42 0 0,0 0-10 0 0,0 0 4 0 0,0 0 8 0 0,0 0 12 0 0,0 0 26 0 0,0 0 26 0 0,0 0 50 0 0,0 0 32 0 0,0 0-5 0 0,-4-3-25 0 0,-50-31 2334 0 0,30 21-4266 0 0,29 15 7424 0 0,15 2-7318 0 0,-15-4 2341 0 0,72 16-922 0 0,3 0 4352 0 0,-113-51-3654 0 0,25 29-673 0 0,0 0-1 0 0,-1 1 1 0 0,0 0 0 0 0,1 0 0 0 0,-2 1 0 0 0,1 0 0 0 0,0 1 0 0 0,-1 0 0 0 0,0 1 0 0 0,0 0 0 0 0,1 0 0 0 0,-7 0 210 0 0,17 52-433 0 0,2-46 489 0 0,0 0 0 0 0,0 0 1 0 0,0-1-1 0 0,0 1 1 0 0,1-1-1 0 0,0 0 0 0 0,0 0 1 0 0,0 0-1 0 0,0 0 1 0 0,0-1-1 0 0,0 0 0 0 0,1 0 1 0 0,-1 0-1 0 0,1 0 0 0 0,-1-1 1 0 0,1 1-1 0 0,0-1 1 0 0,0 0-1 0 0,-1-1 0 0 0,1 1 1 0 0,0-1-1 0 0,0 0 1 0 0,0 0-1 0 0,0-1 0 0 0,-1 1 1 0 0,1-1-1 0 0,0 0 1 0 0,0 0-1 0 0,-1-1 0 0 0,1 0 1 0 0,-1 1-1 0 0,1-1 1 0 0,-1-1-1 0 0,0 1 0 0 0,0-1 1 0 0,0 0-1 0 0,0 1 1 0 0,0-2-1 0 0,-1 1 0 0 0,1 0 1 0 0,-1-1-1 0 0,3-3-56 0 0,-5 5-14 0 0,1 1-1 0 0,-1-1 1 0 0,0 1-1 0 0,0-1 1 0 0,0 0-1 0 0,-1 1 1 0 0,1-1-1 0 0,0 0 1 0 0,-1 0 0 0 0,1 0-1 0 0,-1 0 1 0 0,1 1-1 0 0,-1-1 1 0 0,0 0-1 0 0,0 0 1 0 0,0 0-1 0 0,0 0 1 0 0,0 0 0 0 0,0 0-1 0 0,0 0 1 0 0,-1 0-1 0 0,1 1 1 0 0,-1-1-1 0 0,1 0 1 0 0,-1 0-1 0 0,0 0 1 0 0,0 1-1 0 0,0-1 1 0 0,0 0 0 0 0,0 1-1 0 0,0-1 1 0 0,0 1-1 0 0,0-1 1 0 0,-1 1-1 0 0,1 0 1 0 0,-1-1-1 0 0,1 1 1 0 0,-1 0 0 0 0,1 0-1 0 0,-1 0 1 0 0,0 0-1 0 0,1 0 1 0 0,-1 0-1 0 0,0 1 1 0 0,0-1-1 0 0,0 1 1 0 0,0-1-1 0 0,0 1 15 0 0,-93-26-932 0 0,83 25 884 0 0,0-1 8 0 0,0 0 0 0 0,0 0 0 0 0,0 2 0 0 0,0-1 0 0 0,0 1 0 0 0,0 1 0 0 0,0 0 0 0 0,0 1 0 0 0,0 0 0 0 0,0 1 0 0 0,1 0 0 0 0,-1 1 0 0 0,1 1 0 0 0,-6 2 40 0 0,15-5-10 0 0,1-1 0 0 0,-1 1 0 0 0,1-1 0 0 0,-1 1 0 0 0,1 0 0 0 0,0 0 0 0 0,0 0 0 0 0,-1 0 0 0 0,1 0 0 0 0,1 0-1 0 0,-1 0 1 0 0,0 0 0 0 0,0 0 0 0 0,1 0 0 0 0,-1 0 0 0 0,1 0 0 0 0,0 1 0 0 0,-1-1 0 0 0,1 0 0 0 0,0 0 0 0 0,1 1 0 0 0,-1-1-1 0 0,0 0 1 0 0,1 0 0 0 0,-1 0 0 0 0,1 1 0 0 0,-1-1 0 0 0,1 0 0 0 0,0 0 0 0 0,0 0 0 0 0,0 0 0 0 0,0 0 0 0 0,0 0 0 0 0,1-1 0 0 0,-1 1-1 0 0,0 0 1 0 0,1 0 0 0 0,0-1 0 0 0,-1 1 0 0 0,3 0 10 0 0,73 55 693 0 0,-59-50-564 0 0,1-1 0 0 0,0 0 1 0 0,1-2-1 0 0,-1 0 0 0 0,1-1 1 0 0,0-1-1 0 0,0-1 1 0 0,0-1-1 0 0,-1 0 0 0 0,16-3-129 0 0,-32 3 26 0 0,1 0 1 0 0,-1-1-1 0 0,0 1 0 0 0,0-1 0 0 0,1 0 0 0 0,-1 1 0 0 0,0-1 0 0 0,0-1 1 0 0,0 1-1 0 0,0 0 0 0 0,0-1 0 0 0,-1 1 0 0 0,1-1 0 0 0,0 0 0 0 0,-1 0 1 0 0,1 0-1 0 0,-1 0 0 0 0,0-1 0 0 0,0 1 0 0 0,1-1 0 0 0,-2 1 0 0 0,1-1 1 0 0,0 0-1 0 0,0 0 0 0 0,-1 1 0 0 0,0-1 0 0 0,1 0 0 0 0,-1 0 0 0 0,0-1 1 0 0,-1 1-1 0 0,1 0 0 0 0,0 0 0 0 0,-1 0 0 0 0,0-1 0 0 0,0 1 0 0 0,0 0 1 0 0,0 0-1 0 0,0-1 0 0 0,-1 1 0 0 0,1 0 0 0 0,-1 0 0 0 0,0 0 0 0 0,0 0 1 0 0,0 0-1 0 0,0 0 0 0 0,-1 0 0 0 0,1 0 0 0 0,-1 0 0 0 0,0 0 0 0 0,1 1 1 0 0,-1-1-1 0 0,-1 1 0 0 0,1-1-26 0 0,-1-1-134 0 0,-1 1 1 0 0,1-1-1 0 0,-1 1 1 0 0,1 0-1 0 0,-1 0 1 0 0,0 0 0 0 0,0 0-1 0 0,0 1 1 0 0,-1 0-1 0 0,1 0 1 0 0,-1 0-1 0 0,1 0 1 0 0,-1 0-1 0 0,0 1 1 0 0,1 0-1 0 0,-1 0 1 0 0,0 1-1 0 0,0-1 1 0 0,0 1-1 0 0,1 0 1 0 0,-1 0-1 0 0,0 1 1 0 0,0-1-1 0 0,0 1 1 0 0,1 0-1 0 0,-1 0 1 0 0,0 1-1 0 0,1-1 1 0 0,-1 1-1 0 0,1 0 1 0 0,0 0-1 0 0,-4 3 134 0 0,7-4-16 0 0,0 1-1 0 0,0 0 1 0 0,0-1-1 0 0,0 1 1 0 0,0 0 0 0 0,1 0-1 0 0,-1-1 1 0 0,1 1-1 0 0,-1 0 1 0 0,1 0-1 0 0,0 0 1 0 0,-1 0-1 0 0,1 0 1 0 0,0 0-1 0 0,0 0 1 0 0,0-1-1 0 0,1 1 1 0 0,-1 0 0 0 0,0 0-1 0 0,1 0 1 0 0,-1 0-1 0 0,1 0 1 0 0,-1 0-1 0 0,1-1 1 0 0,0 1-1 0 0,0 0 1 0 0,0-1-1 0 0,0 1 1 0 0,0-1-1 0 0,0 1 1 0 0,1-1-1 0 0,-1 1 1 0 0,0-1 0 0 0,1 0-1 0 0,-1 1 1 0 0,1-1-1 0 0,0 0 1 0 0,-1 0-1 0 0,1 0 1 0 0,0 0-1 0 0,-1-1 1 0 0,1 1-1 0 0,0 0 1 0 0,0-1-1 0 0,0 1 1 0 0,0-1 0 0 0,-1 0-1 0 0,3 1 17 0 0,1 0 88 0 0,-1 1 0 0 0,1-1 0 0 0,-1 0 1 0 0,1-1-1 0 0,0 1 0 0 0,-1-1 0 0 0,1 0 0 0 0,0 0 0 0 0,0 0 0 0 0,-1 0 0 0 0,1-1 1 0 0,0 0-1 0 0,-1 0 0 0 0,1 0 0 0 0,-1-1 0 0 0,1 1 0 0 0,-1-1 0 0 0,0 0 0 0 0,0-1 1 0 0,2 0-89 0 0,-5-35 1402 0 0,-41 23-3938 0 0,45 50-3872 0 0,0-27 5328 0 0,-4-7-2257 0 0</inkml:trace>
  <inkml:trace contextRef="#ctx0" brushRef="#br0" timeOffset="11417.127">2576 3157 4145 0 0,'0'0'77'0'0,"0"0"-23"0"0,0 0-58 0 0,0 0-24 0 0,0 0-15 0 0,0 0 27 0 0,0 0 12 0 0,0 0 12 0 0,5 1-11 0 0,26 3 99 0 0,-31-4-54 0 0,0 0-22 0 0,0 0-12 0 0,50 21 342 0 0,248 16 1587 0 0,16 40-1288 0 0,33 58-226 0 0,337 180 1184 0 0,83 21-351 0 0,146 179 171 0 0,-759-432-1117 0 0,4-6-1 0 0,108 32-309 0 0,490 212 333 0 0,-422-162-387 0 0,323 170 506 0 0,-216-151-140 0 0,-290-124-260 0 0,314 127 27 0 0,73 70-107 0 0,156 82 65 0 0,37-50 270 0 0,-430-175 63 0 0,6-12 0 0 0,52-3-370 0 0,-90-33 340 0 0,3-13 0 0 0,224 8-340 0 0,585-23 356 0 0,342-23-179 0 0,-888 33-83 0 0,-523-41-287 0 0,18 0 737 0 0,-24 3-3585 0 0,-25 26-4381 0 0,16-20 1377 0 0</inkml:trace>
  <inkml:trace contextRef="#ctx0" brushRef="#br0" timeOffset="48874.902">286 2719 6185 0 0,'0'0'879'0'0,"0"0"-188"0"0,0 0-326 0 0,0 0-357 0 0,0 0-88 0 0,0 0 116 0 0,0 0 195 0 0,0 0 171 0 0,0 0 36 0 0,0 0-35 0 0,0 0-55 0 0,0 0-5 0 0,0 0 36 0 0,8 0 43 0 0,176-39 2567 0 0,-165 16-1424 0 0,-20 21-1681 0 0,1 1 1 0 0,0 0 0 0 0,0 0-1 0 0,-1-1 1 0 0,1 1 0 0 0,0 0 0 0 0,-1 0-1 0 0,1 0 1 0 0,-1 0 0 0 0,0-1 0 0 0,1 1-1 0 0,-1 0 1 0 0,0 0 0 0 0,0 0 0 0 0,0 0-1 0 0,1 1 1 0 0,-1-1 0 0 0,0 0 0 0 0,0 0-1 0 0,0 0 1 0 0,-1 1 0 0 0,1-1-1 0 0,0 1 1 0 0,0-1 0 0 0,0 1 0 0 0,0-1-1 0 0,0 1 1 0 0,-1-1 0 0 0,1 1 0 0 0,0 0-1 0 0,0 0 1 0 0,-1 0 0 0 0,1 0 0 0 0,0 0-1 0 0,0 0 1 0 0,-1 0 0 0 0,1 0 0 0 0,0 0-1 0 0,0 1 1 0 0,-1-1 0 0 0,1 0-1 0 0,0 1 1 0 0,0-1 0 0 0,0 1 0 0 0,-1-1-1 0 0,1 1 1 0 0,0 0 0 0 0,0-1 0 0 0,0 1-1 0 0,0 0 1 0 0,0 0 0 0 0,1 0 0 0 0,-1 0-1 0 0,0 0 116 0 0,-24 30-5034 0 0,21-25 689 0 0</inkml:trace>
  <inkml:trace contextRef="#ctx0" brushRef="#br0" timeOffset="53451.744">370 2808 4081 0 0,'0'0'59'0'0,"0"0"9"0"0,0 0-6 0 0,0 0-12 0 0,0 0-13 0 0,0 0-16 0 0,0 0 14 0 0,0 0 54 0 0,0 0 47 0 0,0 0 76 0 0,0 0 102 0 0,-26-12 123 0 0,-82-35 175 0 0,20-24 5474 0 0,63 38-3408 0 0,26 32-2729 0 0,0-1 1 0 0,0 0 0 0 0,0 1 0 0 0,1-1 0 0 0,-1 1 0 0 0,1-1 0 0 0,-1 1 0 0 0,1 0 0 0 0,0-1 0 0 0,-1 1 0 0 0,1 0 0 0 0,0 0 0 0 0,0 0-1 0 0,0 1 1 0 0,-1-1 0 0 0,1 0 0 0 0,0 1 0 0 0,0-1 0 0 0,0 1 0 0 0,0 0 0 0 0,1-1 0 0 0,-1 1 0 0 0,0 0 0 0 0,0 0 0 0 0,0 0 0 0 0,0 1 0 0 0,0-1-1 0 0,0 0 1 0 0,0 1 0 0 0,0 0 0 0 0,1 0 50 0 0,3-2 12 0 0,485-30-640 0 0,-489 30 607 0 0,1 1-1 0 0,-1-1 1 0 0,0 1-1 0 0,1 0 1 0 0,-1 0-1 0 0,0 0 1 0 0,1 0-1 0 0,-1 1 1 0 0,0-1 0 0 0,1 1-1 0 0,-1-1 1 0 0,0 1-1 0 0,0 0 1 0 0,0 0-1 0 0,1 0 1 0 0,-1 0-1 0 0,0 0 1 0 0,0 0-1 0 0,0 1 1 0 0,-1-1 0 0 0,1 1-1 0 0,0-1 1 0 0,0 1-1 0 0,-1 0 1 0 0,1-1-1 0 0,-1 1 1 0 0,0 0-1 0 0,1 0 1 0 0,-1 0-1 0 0,0 0 1 0 0,0 1 0 0 0,0-1-1 0 0,0 0 1 0 0,-1 0-1 0 0,1 0 1 0 0,-1 1-1 0 0,1-1 1 0 0,-1 0-1 0 0,0 1 1 0 0,0-1-1 0 0,0 0 1 0 0,0 1 0 0 0,0-1-1 0 0,0 0 1 0 0,-1 1-1 0 0,1-1 1 0 0,-1 0-1 0 0,0 1 22 0 0,-55 102 1050 0 0,-15-24-942 0 0,-3-4 0 0 0,-4-2 0 0 0,-3-4 0 0 0,-35 20-108 0 0,-148 134-379 0 0,265-225 376 0 0,0 0 0 0 0,1 0 0 0 0,-1 0 0 0 0,0 0 0 0 0,1 0 0 0 0,-1 0 0 0 0,0 0 0 0 0,1 1 0 0 0,-1-1 0 0 0,0 0 0 0 0,0 1 0 0 0,1-1 0 0 0,-1 1 0 0 0,0-1 0 0 0,0 1 0 0 0,0 0 0 0 0,0-1 0 0 0,0 1 0 0 0,0 0 0 0 0,0 0 0 0 0,0 0 0 0 0,0 0 0 0 0,0 0 0 0 0,0 0 0 0 0,0 0 0 0 0,-1 0 0 0 0,1 0-1 0 0,0 0 1 0 0,-1 1 0 0 0,1-1 0 0 0,-1 0 0 0 0,1 0 0 0 0,-1 1 0 0 0,0-1 0 0 0,0 0 0 0 0,1 1 0 0 0,-1-1 0 0 0,0 0 0 0 0,0 1 0 0 0,0-1 0 0 0,0 0 0 0 0,-1 1 0 0 0,1-1 0 0 0,0 0 0 0 0,0 0 0 0 0,-1 1 0 0 0,1-1 0 0 0,-1 0 0 0 0,1 0 0 0 0,-1 1 0 0 0,0-1 0 0 0,1 0 0 0 0,-1 0 0 0 0,0 0 0 0 0,0 0 0 0 0,0 0-1 0 0,1 0 1 0 0,-1 0 0 0 0,0 0 0 0 0,0-1 0 0 0,-1 1 0 0 0,1 0 0 0 0,0 0 0 0 0,0-1 0 0 0,0 1 0 0 0,0-1 0 0 0,-1 1 0 0 0,1-1 0 0 0,-1 1 3 0 0,57 0 241 0 0,-1-3 0 0 0,0-2 0 0 0,0-2 0 0 0,41-10-241 0 0,142-13 207 0 0,-212 27-107 0 0,-19 0-116 0 0,0 1 1 0 0,0 0-1 0 0,0 0 0 0 0,1 1 0 0 0,-1-1 0 0 0,0 1 0 0 0,0 1 1 0 0,1-1-1 0 0,-1 1 0 0 0,0 0 0 0 0,0 1 0 0 0,0-1 0 0 0,0 1 1 0 0,0 0-1 0 0,0 1 0 0 0,-1-1 0 0 0,1 1 0 0 0,-1 0 1 0 0,1 1-1 0 0,-1-1 0 0 0,3 4 16 0 0,-17 22-8047 0 0,7-26 2483 0 0</inkml:trace>
  <inkml:trace contextRef="#ctx0" brushRef="#br0" timeOffset="54279.803">1002 2969 6689 0 0,'0'0'559'0'0,"0"0"-200"0"0,0 0-347 0 0,0 0-268 0 0,0 0-87 0 0,0 0 102 0 0,0 0 194 0 0,0 0 91 0 0,0 0 40 0 0,0 0 25 0 0,0 0 52 0 0,0 0 89 0 0,14 0 116 0 0,174-23 2988 0 0,-175 21-3305 0 0,-1-1 1 0 0,0-1-1 0 0,1 1 1 0 0,-1-2 0 0 0,-1 0-1 0 0,1 0 1 0 0,-1-1-1 0 0,0-1 1 0 0,0 0 0 0 0,-1 0-1 0 0,0-1 1 0 0,0 0-1 0 0,0-1 1 0 0,-1 0-1 0 0,-1-1 1 0 0,0 1 0 0 0,0-2-1 0 0,-1 1 1 0 0,0-1-1 0 0,-1 0 1 0 0,0 0 0 0 0,-1-1-1 0 0,0 0 1 0 0,0 0-1 0 0,-2 0 1 0 0,1-1-1 0 0,-2 1 1 0 0,1-3-50 0 0,-4 9-40 0 0,1 1-1 0 0,-1-1 1 0 0,0 1-1 0 0,-1 0 1 0 0,0-1 0 0 0,1 1-1 0 0,-1 0 1 0 0,-1 0 0 0 0,1 0-1 0 0,-1 0 1 0 0,0 1-1 0 0,0-1 1 0 0,0 1 0 0 0,-1-1-1 0 0,0 1 1 0 0,0 0-1 0 0,0 1 1 0 0,0-1 0 0 0,0 1-1 0 0,-1 0 1 0 0,1 0 0 0 0,-1 0-1 0 0,0 0 1 0 0,0 1-1 0 0,0 0 1 0 0,0 0 0 0 0,0 0-1 0 0,-1 1 1 0 0,1-1 0 0 0,-1 1 40 0 0,-169-20-299 0 0,166 23 275 0 0,0 0 0 0 0,0 0 0 0 0,1 0 0 0 0,-1 1 0 0 0,1 1 0 0 0,0-1 0 0 0,0 1-1 0 0,0 1 1 0 0,0-1 0 0 0,1 1 0 0 0,0 1 0 0 0,0-1 0 0 0,0 1 0 0 0,1 1 0 0 0,-1-1 0 0 0,2 1-1 0 0,-1 0 1 0 0,1 0 0 0 0,0 1 0 0 0,0 0 0 0 0,1-1 0 0 0,0 2 0 0 0,0-1 0 0 0,1 0 0 0 0,0 1-1 0 0,1-1 1 0 0,0 1 0 0 0,0 0 0 0 0,1 0 0 0 0,0 0 0 0 0,0 0 0 0 0,1 0 0 0 0,1 0-1 0 0,-1 0 1 0 0,1-1 0 0 0,1 1 0 0 0,1 5 24 0 0,3 0 76 0 0,1-1 0 0 0,1-1 0 0 0,0 1 0 0 0,1-1 0 0 0,0-1 0 0 0,1 1 0 0 0,0-2 0 0 0,0 1 0 0 0,1-2 0 0 0,1 1 0 0 0,0-1 0 0 0,0-1 0 0 0,1 0 0 0 0,-1-1 0 0 0,2 0 0 0 0,-1-1 0 0 0,1-1 0 0 0,3 1-76 0 0,14 9 75 0 0,150 110 76 0 0,-176-120-125 0 0,0 0-1 0 0,0 0 1 0 0,-1 1 0 0 0,1-1 0 0 0,-1 1-1 0 0,0 0 1 0 0,-1 0 0 0 0,0 1 0 0 0,0-1-1 0 0,0 1 1 0 0,-1-1 0 0 0,1 1 0 0 0,-2 0-1 0 0,1 0 1 0 0,-1 0 0 0 0,0 0 0 0 0,0 0-1 0 0,-1 0 1 0 0,0 0 0 0 0,-1 0 0 0 0,1 0-1 0 0,-1 0 1 0 0,0 0 0 0 0,-1 0 0 0 0,0 0-1 0 0,0 0 1 0 0,0-1 0 0 0,-1 1 0 0 0,-2 3-26 0 0,-7 8 122 0 0,0 0 0 0 0,-1-1 0 0 0,-1 0 0 0 0,-1-1 0 0 0,-1-1 0 0 0,0 0 0 0 0,0-1 0 0 0,-2-1 0 0 0,1-1 0 0 0,-2 0 0 0 0,0-1 0 0 0,0-1 0 0 0,-1-1 0 0 0,0-1 0 0 0,0-1 0 0 0,-1 0 0 0 0,0-2 0 0 0,0 0 0 0 0,0-1 0 0 0,-1-1 0 0 0,0-2 0 0 0,-21 0-122 0 0,38-1 75 0 0,1 0 0 0 0,-1-1-1 0 0,0 1 1 0 0,0-1 0 0 0,0-1-1 0 0,1 1 1 0 0,-1-1 0 0 0,0 1-1 0 0,1-1 1 0 0,0 0 0 0 0,-1-1-1 0 0,1 1 1 0 0,0-1 0 0 0,0 0 0 0 0,0 0-1 0 0,1 0 1 0 0,-1-1 0 0 0,1 1-1 0 0,0-1 1 0 0,0 0 0 0 0,0 0-1 0 0,0 0 1 0 0,0 0 0 0 0,1 0-1 0 0,0 0 1 0 0,0-1 0 0 0,0 1-1 0 0,1-1 1 0 0,-1 0 0 0 0,1 0-1 0 0,0 1 1 0 0,0-1 0 0 0,1-3-75 0 0,9-164-522 0 0,3 135 452 0 0,0 0-1 0 0,3 1 0 0 0,1 1 1 0 0,2 0-1 0 0,1 1 0 0 0,1 1 1 0 0,19-21 70 0 0,-28 39-138 0 0,1 0 0 0 0,1 1 0 0 0,0 0 1 0 0,1 1-1 0 0,1 1 0 0 0,0 0 0 0 0,0 1 0 0 0,1 1 1 0 0,1 0-1 0 0,0 1 0 0 0,0 1 0 0 0,0 0 0 0 0,1 2 1 0 0,0 0-1 0 0,1 1 0 0 0,12-2 138 0 0,9 4-2788 0 0,-16 8-2415 0 0,-17-2-1161 0 0</inkml:trace>
  <inkml:trace contextRef="#ctx0" brushRef="#br0" timeOffset="55202.278">3247 99 3425 0 0,'0'0'198'0'0,"0"0"-131"0"0,0 0-31 0 0,0 0-12 0 0,0 0-13 0 0,0 0-2 0 0,0 0 8 0 0,0 0 14 0 0,0 0 8 0 0,0 0 5 0 0,0 0 17 0 0,0 0 7 0 0,-1-4-5 0 0,1 3-36 0 0,-1 0 0 0 0,0 0 0 0 0,1 0 0 0 0,-1 0 0 0 0,0 0 0 0 0,0 1 0 0 0,0-1 0 0 0,0 0 0 0 0,0 0 0 0 0,0 1 0 0 0,0-1 0 0 0,0 1 0 0 0,0-1 0 0 0,0 1 0 0 0,0-1 0 0 0,0 1 0 0 0,0 0 0 0 0,0 0 0 0 0,0-1 0 0 0,0 1 0 0 0,-1 0 0 0 0,1 0 0 0 0,0 0 0 0 0,0 0 0 0 0,0 0 0 0 0,0 0 0 0 0,-1 1 0 0 0,1-1 0 0 0,0 0 0 0 0,0 1 0 0 0,0-1 0 0 0,0 0 0 0 0,0 1 0 0 0,0-1 0 0 0,0 1 0 0 0,0 0 0 0 0,0-1 0 0 0,0 1 0 0 0,0 0 0 0 0,0 0 0 0 0,0-1 0 0 0,1 1 0 0 0,-1 0 0 0 0,0 0 0 0 0,1 0 0 0 0,-1 0 0 0 0,0 0 0 0 0,1 0 0 0 0,-1 0 0 0 0,1 0 0 0 0,0 0 0 0 0,-1 0 0 0 0,1 1 0 0 0,0-1 0 0 0,-1 0 0 0 0,1 0 0 0 0,0 0 0 0 0,0 0 0 0 0,0 1-27 0 0,-5 3 154 0 0,-29 37 333 0 0,1 1 0 0 0,2 2 0 0 0,1 1 0 0 0,3 1 0 0 0,2 1 0 0 0,3 2-1 0 0,1 0 1 0 0,-10 42-487 0 0,23-75 89 0 0,2 0-1 0 0,0 0 1 0 0,0 1-1 0 0,2-1 1 0 0,0 1-1 0 0,2 0 1 0 0,0 1-1 0 0,0-1 0 0 0,2 0 1 0 0,0 1-1 0 0,1-1 1 0 0,1 0-1 0 0,1 0 1 0 0,1 0-1 0 0,0 0 1 0 0,1-1-1 0 0,1 1 0 0 0,0-1 1 0 0,2 0-1 0 0,0-1 1 0 0,0 0-1 0 0,2 0 1 0 0,0-1-1 0 0,1 0 1 0 0,5 5-89 0 0,164 92 1913 0 0,-143-94-1526 0 0,-97-15-11189 0 0,55-2 7357 0 0</inkml:trace>
  <inkml:trace contextRef="#ctx0" brushRef="#br0" timeOffset="56318.983">3308 847 4289 0 0,'0'0'472'0'0,"0"0"133"0"0,0 0 13 0 0,0 0-229 0 0,0 0-395 0 0,0 0-424 0 0,0 0-165 0 0,0 0 66 0 0,0 0 209 0 0,0 0 253 0 0,0 0 83 0 0,0 0-20 0 0,0 0-22 0 0,-4 1-21 0 0,-15 3 43 0 0,15-3 183 0 0,4-1 291 0 0,0 0 332 0 0,6 0 3741 0 0,23 0-3746 0 0,14-1-758 0 0,0 2 1 0 0,-1 1-1 0 0,1 3 1 0 0,-1 1-1 0 0,25 8-39 0 0,90 24 1218 0 0,-156-38-561 0 0,-1 0 234 0 0,0 0 35 0 0,0 0-222 0 0,-26-36-1367 0 0,-38-3-567 0 0,58 37 1265 0 0,0 0 0 0 0,0 0 0 0 0,0-1 0 0 0,1 0 0 0 0,-1 0 0 0 0,1 0 0 0 0,0-1 0 0 0,0 0 0 0 0,0 0 0 0 0,0 0 0 0 0,1 0-1 0 0,0-1 1 0 0,0 0 0 0 0,0 0 0 0 0,0 0 0 0 0,1 0 0 0 0,0-1 0 0 0,0 1 0 0 0,0-1 0 0 0,-1-5-35 0 0,-2-143-1534 0 0,61-74 2019 0 0,-52 222-524 0 0,0 1 1 0 0,0-1 0 0 0,0 1 0 0 0,1 0 0 0 0,0 0 0 0 0,0 0 0 0 0,1 1 0 0 0,-1-1 0 0 0,1 1 0 0 0,0 0 0 0 0,0 0 0 0 0,0 1 0 0 0,0 0 0 0 0,1-1 0 0 0,0 2 0 0 0,-1-1 0 0 0,1 1 0 0 0,0 0 0 0 0,0 0 0 0 0,0 0-1 0 0,1 1 1 0 0,-1 0 0 0 0,0 1 0 0 0,0-1 0 0 0,1 1 0 0 0,-1 0 0 0 0,5 1 38 0 0,174 25-368 0 0,-181-26 373 0 0,-3 1-5 0 0,34 5-80 0 0,0 2 0 0 0,-1 1 1 0 0,0 2-1 0 0,-1 1 0 0 0,0 1 1 0 0,-1 2-1 0 0,-1 2 0 0 0,8 5 80 0 0,-36-19 4 0 0,0-1-1 0 0,1 1 1 0 0,-1 0-1 0 0,0-1 0 0 0,0 1 1 0 0,0 1-1 0 0,-1-1 1 0 0,1 0-1 0 0,-1 1 1 0 0,0-1-1 0 0,0 1 1 0 0,0 0-1 0 0,0 0 1 0 0,0 0-1 0 0,-1 0 1 0 0,0 0-1 0 0,0 0 0 0 0,0 0 1 0 0,0 0-1 0 0,-1 0 1 0 0,0 0-1 0 0,1 1 1 0 0,-2-1-1 0 0,1 0 1 0 0,0 0-1 0 0,-1 0 1 0 0,0 1-1 0 0,0-1 1 0 0,0 0-1 0 0,0 0 0 0 0,-1 0 1 0 0,1 0-1 0 0,-1-1 1 0 0,0 1-1 0 0,0 0 1 0 0,-2 1-4 0 0,-107 119 928 0 0,92-107-986 0 0,-17 16 97 0 0,17-18-106 0 0,0 1 1 0 0,2 1-1 0 0,0 1 0 0 0,1 0 0 0 0,0 1 1 0 0,2 1-1 0 0,0 1 0 0 0,-5 11 67 0 0,18-31 41 0 0,1 1-1 0 0,0-1 0 0 0,-1 0 0 0 0,1 0 1 0 0,0 0-1 0 0,0 1 0 0 0,0-1 0 0 0,0 0 1 0 0,0 0-1 0 0,0 1 0 0 0,0-1 1 0 0,1 0-1 0 0,-1 0 0 0 0,0 0 0 0 0,1 0 1 0 0,-1 1-1 0 0,1-1 0 0 0,-1 0 1 0 0,1 0-1 0 0,-1 0 0 0 0,1 0 0 0 0,0 0 1 0 0,0 0-1 0 0,-1 0 0 0 0,1 0 1 0 0,0 0-1 0 0,0-1 0 0 0,0 1 0 0 0,0 0 1 0 0,0 0-1 0 0,0-1 0 0 0,0 1 0 0 0,0-1 1 0 0,0 1-1 0 0,1-1 0 0 0,-1 1 1 0 0,0-1-1 0 0,0 0 0 0 0,0 1 0 0 0,1-1 1 0 0,-1 0-1 0 0,0 0 0 0 0,0 0 1 0 0,0 0-1 0 0,1 0 0 0 0,-1 0 0 0 0,0-1 1 0 0,0 1-1 0 0,1 0 0 0 0,-1 0-40 0 0,76-4 1437 0 0,-71 3-1495 0 0,208-38-514 0 0,-212 80-3545 0 0,-9-15-1812 0 0,5-21 1181 0 0</inkml:trace>
  <inkml:trace contextRef="#ctx0" brushRef="#br0" timeOffset="56999.234">4679 713 7946 0 0,'0'0'2730'0'0,"0"0"-1451"0"0,0 0-369 0 0,0 0-380 0 0,0 0-753 0 0,0 0-729 0 0,0 0-207 0 0,0 0 163 0 0,0 0 445 0 0,0 0 495 0 0,0 0 105 0 0,0 0 7 0 0,0 0 6 0 0,-1 13-8 0 0,4 115 623 0 0,0-112-894 0 0,-3-17 294 0 0,0 1 1 0 0,1-1-1 0 0,-1 1 0 0 0,0-1 1 0 0,0 0-1 0 0,1 1 0 0 0,-1-1 0 0 0,0 1 1 0 0,1 0-1 0 0,-1-1 0 0 0,1 1 1 0 0,-1-1-1 0 0,1 1 0 0 0,-1 0 0 0 0,1-1 1 0 0,-1 1-1 0 0,1 0 0 0 0,-1-1 1 0 0,1 1-1 0 0,-1 0 0 0 0,1 0 0 0 0,-1-1 1 0 0,1 1-1 0 0,-1 0 0 0 0,1 0 1 0 0,0 0-1 0 0,-1 0 0 0 0,1 0 1 0 0,-1 0-1 0 0,1 0 0 0 0,0 0 0 0 0,-1 0 1 0 0,1 0-1 0 0,-1 0 0 0 0,1 1 1 0 0,0-1-1 0 0,-1 0 0 0 0,1 0 0 0 0,-1 0 1 0 0,1 1-1 0 0,-1-1 0 0 0,1 0 1 0 0,-1 1-1 0 0,1-1 0 0 0,-1 0 0 0 0,1 1 1 0 0,-1-1-1 0 0,0 1 0 0 0,1-1 1 0 0,-1 1-1 0 0,0-1 0 0 0,1 1 0 0 0,-1-1 1 0 0,0 1-1 0 0,1-1 0 0 0,-1 1 1 0 0,0-1-1 0 0,0 1 0 0 0,0 0-77 0 0,108-113-1359 0 0,-107 112 1342 0 0,0-1 0 0 0,1 0 0 0 0,-1 0 0 0 0,1 0 0 0 0,-1 1 0 0 0,1-1-1 0 0,-1 1 1 0 0,1-1 0 0 0,0 1 0 0 0,-1 0 0 0 0,1 0 0 0 0,-1-1 0 0 0,1 1 0 0 0,0 0 0 0 0,-1 1 0 0 0,1-1 0 0 0,0 0-1 0 0,-1 0 1 0 0,1 1 0 0 0,-1-1 0 0 0,1 1 0 0 0,-1-1 0 0 0,1 1 0 0 0,-1-1 0 0 0,1 1 0 0 0,-1 0 0 0 0,1 0-1 0 0,-1 0 1 0 0,0 0 0 0 0,1 0 0 0 0,-1 0 0 0 0,0 0 0 0 0,0 1 0 0 0,0-1 0 0 0,0 0 0 0 0,0 0 0 0 0,0 1-1 0 0,0-1 1 0 0,-1 1 0 0 0,1-1 0 0 0,0 1 0 0 0,-1-1 0 0 0,1 1 0 0 0,-1-1 0 0 0,0 1 17 0 0,27 83 86 0 0,-24-72 24 0 0,24-6 4095 0 0,37-52-5153 0 0,-53 36 793 0 0,107-101-1468 0 0,-98 172 1605 0 0,-19-52 56 0 0,1-1 0 0 0,0 0-1 0 0,0 0 1 0 0,1 0 0 0 0,1-1-1 0 0,-1 1 1 0 0,1-1 0 0 0,1 1-1 0 0,0-1 1 0 0,0-1 0 0 0,0 1-1 0 0,1-1 1 0 0,0 0 0 0 0,1 0-1 0 0,2 2-37 0 0,57 11-4413 0 0,-20-19-2206 0 0,-36-1 2858 0 0</inkml:trace>
  <inkml:trace contextRef="#ctx0" brushRef="#br0" timeOffset="57335.861">5257 11 14139 0 0,'0'0'3'0'0,"0"0"-213"0"0,0 0-34 0 0,0 0 59 0 0,0 0 38 0 0,0 0 39 0 0,26-3 5 0 0,85-5 29 0 0,-105 8 66 0 0,1 1 0 0 0,-1-1 1 0 0,0 1-1 0 0,0 1 0 0 0,0-1 1 0 0,0 1-1 0 0,0 0 0 0 0,0 0 0 0 0,-1 1 1 0 0,1-1-1 0 0,0 1 0 0 0,-1 1 1 0 0,0-1-1 0 0,0 1 0 0 0,0 0 1 0 0,0 0-1 0 0,-1 0 0 0 0,2 2 8 0 0,12 10-44 0 0,5 2 127 0 0,-1 1 0 0 0,-1 0 0 0 0,0 2 0 0 0,-1 0 0 0 0,-2 1 0 0 0,0 2 1 0 0,-2-1-1 0 0,0 2 0 0 0,-2 0 0 0 0,0 1 0 0 0,-2 0 0 0 0,-1 1 0 0 0,-1 0 0 0 0,-1 1 0 0 0,-2 0 0 0 0,-1 0 0 0 0,-1 1 0 0 0,-1 0 0 0 0,-1-1 0 0 0,-2 1 0 0 0,-1 0 1 0 0,-1 0-1 0 0,-2 0 0 0 0,-1 0 0 0 0,-1 0 0 0 0,-1-1 0 0 0,-2 0 0 0 0,-1 0-83 0 0,-20 30-29 0 0,-3-2 1 0 0,-2-1 0 0 0,-2-2-1 0 0,-3-2 1 0 0,-2-1-1 0 0,-8 4 29 0 0,-72 93-8823 0 0,102-122 2603 0 0</inkml:trace>
  <inkml:trace contextRef="#ctx0" brushRef="#br0" timeOffset="59152.52">2468 7541 1864 0 0,'0'0'849'0'0,"0"0"-1458"0"0,0 0-1495 0 0</inkml:trace>
  <inkml:trace contextRef="#ctx0" brushRef="#br0" timeOffset="59408.276">2468 7541 2104 0 0,'51'-18'2161'0'0,"-49"18"-1905"0"0,-2 0 56 0 0,0 0 24 0 0,0 0-72 0 0,1 0-104 0 0,1 0-112 0 0,4 0-40 0 0,-1 0 16 0 0,4 1 8 0 0,-2 5-48 0 0,4-1-216 0 0,3 1-128 0 0,-4 0-184 0 0,-5-3-4009 0 0</inkml:trace>
  <inkml:trace contextRef="#ctx0" brushRef="#br0" timeOffset="59655.079">3184 7523 12555 0 0,'0'0'1760'0'0,"0"0"-2824"0"0,0 0-8 0 0,0 0-17 0 0,0 0 417 0 0,0 0-384 0 0,0 0-568 0 0,0 0 39 0 0,168 23 345 0 0,-145-20 352 0 0,-8-3-3137 0 0</inkml:trace>
  <inkml:trace contextRef="#ctx0" brushRef="#br0" timeOffset="59656.079">4878 7467 12787 0 0,'0'0'632'0'0,"0"0"-320"0"0,0 0-160 0 0,154-45-240 0 0,-105 44-256 0 0,-1 1-440 0 0,5 0-793 0 0,1 0-751 0 0,0 1 167 0 0,-14 1 81 0 0,-13-1-2441 0 0</inkml:trace>
  <inkml:trace contextRef="#ctx0" brushRef="#br0" timeOffset="59819.1">6522 7395 3857 0 0,'0'0'464'0'0,"0"0"-360"0"0,0 0-24 0 0,173-14-80 0 0,-120 13-56 0 0,2 1-56 0 0,-14-2-48 0 0,-12 2-4017 0 0</inkml:trace>
  <inkml:trace contextRef="#ctx0" brushRef="#br0" timeOffset="59994.178">7621 7349 4601 0 0,'0'0'768'0'0,"0"0"200"0"0,0 0 33 0 0,0 0-177 0 0,188-33-312 0 0,-147 28-232 0 0,0 2-160 0 0,-1 3-152 0 0,1 0-248 0 0,-2 0-600 0 0,2 3-297 0 0,-7 2-111 0 0,-13-2-4129 0 0</inkml:trace>
  <inkml:trace contextRef="#ctx0" brushRef="#br0" timeOffset="59995.178">8817 7345 6513 0 0,'0'0'1457'0'0,"0"0"-137"0"0,0 0-616 0 0,158-37-256 0 0,-114 33-384 0 0,3 2-160 0 0,0 2-144 0 0,0 0-296 0 0,-1 0-472 0 0,3 0-392 0 0,-4 5 63 0 0,-10-2-55 0 0,-15 0-3105 0 0</inkml:trace>
  <inkml:trace contextRef="#ctx0" brushRef="#br0" timeOffset="61246.28">19 7407 5321 0 0,'0'0'916'0'0,"0"0"-37"0"0,0 0-272 0 0,0 0-338 0 0,0 0-195 0 0,0 0 0 0 0,0 0 193 0 0,0 0 291 0 0,0 0 254 0 0,0 0 167 0 0,0 0 14 0 0,6-1-110 0 0,170-66 1498 0 0,-145 52-2433 0 0,1-1 0 0 0,-2-2 0 0 0,0 0-1 0 0,-2-3 1 0 0,0 0 0 0 0,-1-2 0 0 0,-1-1 0 0 0,-1 0 0 0 0,-2-2-1 0 0,0-1 1 0 0,-2-1 0 0 0,1-4 52 0 0,-18 26 46 0 0,-1 1 0 0 0,1 0 0 0 0,-1-1 0 0 0,-1 0 0 0 0,1 0 0 0 0,-1 0 0 0 0,0 0 0 0 0,0 0 0 0 0,-1 0 0 0 0,0-1 0 0 0,0 1 0 0 0,0-1 0 0 0,-1 1 0 0 0,0 0 0 0 0,0-1 0 0 0,-1-1-46 0 0,-36 29-2326 0 0,23 5 2405 0 0,1 0 0 0 0,1 1 0 0 0,1 1 0 0 0,2-1 0 0 0,1 2 0 0 0,1-1 0 0 0,1 1 0 0 0,2 0 0 0 0,1 0 0 0 0,1 0 0 0 0,1 1 0 0 0,2-1 0 0 0,2 18-79 0 0,12 21 230 0 0,-1 17-2886 0 0,-94-47 247 0 0,-64 8 2263 0 0,194-25 3656 0 0,176-33-261 0 0,-143 0-5115 0 0,1 6-5649 0 0,-81 6 1294 0 0</inkml:trace>
  <inkml:trace contextRef="#ctx0" brushRef="#br0" timeOffset="61773.159">881 7432 9250 0 0,'0'0'1107'0'0,"0"0"-375"0"0,0 0-369 0 0,0 0-155 0 0,0 0 109 0 0,0 0 71 0 0,0 0 44 0 0,0 0-24 0 0,0 0-54 0 0,0 0-18 0 0,0 0-79 0 0,0 0-26 0 0,0 0 14 0 0,12 5 12 0 0,204 50 1938 0 0,-204-54-2232 0 0,0-1 0 0 0,-1-1-1 0 0,1 0 1 0 0,0-1 0 0 0,0 0 0 0 0,-1-1 0 0 0,1 0 0 0 0,-1-1 0 0 0,0 0 0 0 0,0-1 0 0 0,0 0 0 0 0,-1-1 0 0 0,1 0 0 0 0,-1 0 0 0 0,-1-1 0 0 0,1 0 0 0 0,-1-1 0 0 0,-1 0 0 0 0,1-1-1 0 0,-1 0 1 0 0,-1 0 0 0 0,0-1 0 0 0,0 1 0 0 0,-1-1 0 0 0,0-1 0 0 0,-1 1 0 0 0,0-1 0 0 0,0 0 0 0 0,-1-1 0 0 0,-1 1 0 0 0,0-1 0 0 0,-1 1 0 0 0,1-8 37 0 0,0 6-63 0 0,0-1-1 0 0,-2 1 1 0 0,1-1 0 0 0,-2 1 0 0 0,0-1 0 0 0,0 1-1 0 0,-1-1 1 0 0,-1 1 0 0 0,0 0 0 0 0,-1 0 0 0 0,-1 0 0 0 0,0 0-1 0 0,0 0 1 0 0,-2 1 0 0 0,1-1 0 0 0,-1 1 0 0 0,-1 1 0 0 0,0-1-1 0 0,-1 1 1 0 0,0 0 0 0 0,-1 1 0 0 0,0 0 0 0 0,-1 1 0 0 0,0-1-1 0 0,0 2 1 0 0,-1-1 0 0 0,0 2 0 0 0,0-1 0 0 0,-1 2-1 0 0,0-1 1 0 0,0 2 0 0 0,0-1 0 0 0,-1 2 0 0 0,0 0 0 0 0,-3-1 63 0 0,2 6 62 0 0,1 0 1 0 0,-1 0-1 0 0,0 1 1 0 0,1 1 0 0 0,0 0-1 0 0,0 1 1 0 0,0 1-1 0 0,0 0 1 0 0,0 0 0 0 0,1 1-1 0 0,0 1 1 0 0,0 0-1 0 0,1 1 1 0 0,0 0 0 0 0,0 1-1 0 0,1 0 1 0 0,0 0-1 0 0,1 1 1 0 0,0 1 0 0 0,0-1-1 0 0,1 1 1 0 0,0 1 0 0 0,1-1-1 0 0,1 2 1 0 0,0-1-1 0 0,0 0 1 0 0,1 1 0 0 0,1 0-1 0 0,0 0 1 0 0,1 1-1 0 0,0-1 1 0 0,1 1 0 0 0,1-1-1 0 0,0 1 1 0 0,1 0-1 0 0,1 10-62 0 0,0-18 37 0 0,0 0-1 0 0,0-1 0 0 0,1 1 0 0 0,0-1 0 0 0,0 1 1 0 0,0-1-1 0 0,1 0 0 0 0,0 0 0 0 0,0 0 0 0 0,0 0 1 0 0,1 0-1 0 0,-1-1 0 0 0,1 1 0 0 0,0-1 0 0 0,1 0 1 0 0,-1 0-1 0 0,1-1 0 0 0,-1 1 0 0 0,1-1 0 0 0,0 0 1 0 0,0 0-1 0 0,1-1 0 0 0,-1 0 0 0 0,0 1 0 0 0,1-2 1 0 0,-1 1-1 0 0,7 0-36 0 0,163 22-3665 0 0,-159-24 2652 0 0,23 2-2872 0 0,-9 0-4429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08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7570 0 0,'0'0'249'0'0,"0"0"95"0"0,0 0-37 0 0,0 0-184 0 0,0 0-205 0 0,0 0-166 0 0,0 0 3 0 0,0 0 101 0 0,0 0 176 0 0,0 0 168 0 0,0 0 69 0 0,0 0 29 0 0,0 0-1 0 0,12 2 14 0 0,207 11 1717 0 0,-77-28-9735 0 0,-132 13 4105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08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13787 0 0,'0'0'705'0'0,"0"0"-87"0"0,0 0-221 0 0,0 0-409 0 0,0 0-173 0 0,0 0 104 0 0,0 0 177 0 0,0 0 242 0 0,0 0 118 0 0,0 0-35 0 0,0 0-68 0 0,27-2-109 0 0,181-17 112 0 0,-69 11-1651 0 0,-49 16-7183 0 0,-72-3 758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05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1859 1298 3825 0 0,'0'0'500'0'0,"0"0"91"0"0,0 0 318 0 0,0 0 138 0 0,0 0 5 0 0,0 0-65 0 0,0 0-193 0 0,13 29-133 0 0,83 200 857 0 0,-44-80-102 0 0,-7 3 0 0 0,17 114-1416 0 0,-41-76 758 0 0,-24-187-606 0 0,0 1 0 0 0,1 0-1 0 0,-2-1 1 0 0,1 1 0 0 0,0-1 0 0 0,0 0-1 0 0,-1 0 1 0 0,0 0 0 0 0,0 0 0 0 0,0-1-1 0 0,0 0 1 0 0,0 1 0 0 0,0-2 0 0 0,0 1 0 0 0,-1 0-1 0 0,1-1 1 0 0,-1 0 0 0 0,1 0 0 0 0,-1 0-1 0 0,0 0 1 0 0,1-1 0 0 0,-1 0 0 0 0,0 0-1 0 0,1 0 1 0 0,-1-1 0 0 0,1 1 0 0 0,-1-1 0 0 0,0 0-1 0 0,1 0 1 0 0,-4-2-152 0 0,0 2 25 0 0,-38-7 128 0 0,0-2 0 0 0,1-1 0 0 0,0-3-1 0 0,1-2 1 0 0,0-2 0 0 0,2-2 0 0 0,0-1-1 0 0,1-2 1 0 0,1-2 0 0 0,2-2 0 0 0,-13-12-153 0 0,20 20 14 0 0,1-2 0 0 0,0 0 1 0 0,2-2-1 0 0,0-2 0 0 0,2 0 0 0 0,1-2 1 0 0,1 0-1 0 0,1-2 0 0 0,1-1 1 0 0,2 0-1 0 0,1-2 0 0 0,2 0 0 0 0,1-1 1 0 0,1-1-1 0 0,2 0 0 0 0,1-1 1 0 0,2 0-1 0 0,2 0 0 0 0,1-1 0 0 0,1-1 1 0 0,2-4-15 0 0,5 29 1 0 0,1 0 1 0 0,0 0-1 0 0,1 0 1 0 0,0 0-1 0 0,0 1 1 0 0,2-1-1 0 0,-1 1 1 0 0,1 0-1 0 0,1 0 1 0 0,0 1 0 0 0,1 0-1 0 0,0 0 1 0 0,0 0-1 0 0,1 1 1 0 0,0 0-1 0 0,1 1 1 0 0,0-1-1 0 0,0 2 1 0 0,0-1-1 0 0,1 1 1 0 0,1 1-1 0 0,-1 0 1 0 0,1 0-1 0 0,10-3-1 0 0,17-7 1 0 0,0 2 0 0 0,1 1 0 0 0,0 2 0 0 0,1 2 0 0 0,0 1 0 0 0,35-1-1 0 0,63 3-22 0 0,1 7 0 0 0,-1 5 0 0 0,0 6 0 0 0,-1 7 0 0 0,0 5 0 0 0,3 8 22 0 0,-90-21 49 0 0,1-1 0 0 0,0-3 0 0 0,0-2 0 0 0,0-2 0 0 0,1-3 0 0 0,-1-2 0 0 0,9-3-49 0 0,-45 1 86 0 0,0-2 1 0 0,0 0-1 0 0,0-1 0 0 0,0-1 0 0 0,-1 0 0 0 0,0 0 1 0 0,-1-2-1 0 0,0 0 0 0 0,-1 0 0 0 0,0-1 0 0 0,0-1 1 0 0,-1 0-1 0 0,-1 0 0 0 0,0-1 0 0 0,0 0 1 0 0,-1-1-1 0 0,-1 0 0 0 0,-1 0 0 0 0,0-1 0 0 0,-1 0 1 0 0,0 0-1 0 0,1-8-86 0 0,-7 23-1 0 0,53-65-1959 0 0,-29 53-1861 0 0,4 5-3798 0 0,-17 6-2675 0 0</inkml:trace>
  <inkml:trace contextRef="#ctx0" brushRef="#br0" timeOffset="1242.845">29 452 15315 0 0,'0'0'-208'0'0,"0"0"51"0"0,-5-32 217 0 0,-14-101 101 0 0,14 23-223 0 0,21 137-1036 0 0,-7 74 1683 0 0,-4 1 1 0 0,-5 0-1 0 0,-8 63-585 0 0,0-6 182 0 0,15 1238-872 0 0,7-331 426 0 0,-14-1053 319 0 0,0-11-31 0 0,-1 0 1 0 0,0 0-1 0 0,1 0 1 0 0,-1 0-1 0 0,1 0 1 0 0,0 1-1 0 0,0-1 1 0 0,0 0-1 0 0,0 0 0 0 0,0 0 1 0 0,0 1-1 0 0,1-1 1 0 0,-1 0-1 0 0,1 0 1 0 0,-1 0-1 0 0,1 0 1 0 0,0 0-1 0 0,0 0 1 0 0,0 0-1 0 0,0 0 1 0 0,0 0-1 0 0,0 0 1 0 0,1-1-1 0 0,-1 1 1 0 0,0 0-1 0 0,1-1 1 0 0,0 1-1 0 0,-1-1 0 0 0,1 1 1 0 0,0-1-1 0 0,0 0 1 0 0,-1 0-1 0 0,1 0 1 0 0,0 0-1 0 0,0 0 1 0 0,0 0-1 0 0,1-1 1 0 0,-1 1-1 0 0,0 0 1 0 0,0-1-1 0 0,0 0 1 0 0,0 0-1 0 0,1 1-24 0 0,14-4 177 0 0,1 0-1 0 0,-1-1 1 0 0,0-1 0 0 0,0 0-1 0 0,0-2 1 0 0,0 0 0 0 0,-1 0-1 0 0,-1-2 1 0 0,1 0 0 0 0,9-7-177 0 0,48-25 156 0 0,-58 34-164 0 0,-2-1-78 0 0,0 1 0 0 0,1 1 0 0 0,0 0 0 0 0,0 0-1 0 0,0 2 1 0 0,0 0 0 0 0,1 0 0 0 0,0 2 0 0 0,-1-1 0 0 0,1 2-1 0 0,0 0 1 0 0,0 1 0 0 0,2 1 86 0 0,19 33-2370 0 0,-32-14-6657 0 0,-4-17 3527 0 0</inkml:trace>
  <inkml:trace contextRef="#ctx0" brushRef="#br0" timeOffset="1486.145">214 365 19060 0 0,'0'0'1950'0'0,"0"0"-1795"0"0,0 0-461 0 0,0 0-229 0 0,0 0-304 0 0,0 0 70 0 0,0 0 240 0 0,0 0 326 0 0,0 0 310 0 0,0 0 3 0 0,29-12 1 0 0,97-34-14 0 0,89 8 57 0 0,124-19-2221 0 0,-89 15-6598 0 0,-198 33 834 0 0</inkml:trace>
  <inkml:trace contextRef="#ctx0" brushRef="#br0" timeOffset="2119.935">3716 76 19620 0 0,'0'0'-309'0'0,"0"0"55"0"0,0 0 41 0 0,0 0-96 0 0,0 0-58 0 0,0 0 75 0 0,0 0 74 0 0,0 0 104 0 0,0 0 24 0 0,0 0-60 0 0,0 0-80 0 0,0 0-79 0 0,27-15-4 0 0,82-43 50 0 0,-57 56 18 0 0,-46 7 232 0 0,51 31-66 0 0,-42-25 136 0 0,1 0 1 0 0,0-1 0 0 0,1-1-1 0 0,0-1 1 0 0,0 0 0 0 0,1-1-1 0 0,0-1 1 0 0,0 0 0 0 0,0-2-1 0 0,1 0 1 0 0,-1-1 0 0 0,9 0-58 0 0,8-5 58 0 0,-29 1-129 0 0,0 0-1 0 0,1 0 1 0 0,0 0 0 0 0,-1 1-1 0 0,1 0 1 0 0,-1 0 0 0 0,1 1-1 0 0,-1-1 1 0 0,1 1 0 0 0,-1 1-1 0 0,1 0 1 0 0,-1-1 0 0 0,0 2-1 0 0,0-1 1 0 0,0 1 0 0 0,0 0-1 0 0,0 0 1 0 0,0 1 71 0 0,3 118 120 0 0,-38 345 112 0 0,28-313-109 0 0,5 1 0 0 0,8 0 0 0 0,25 119-123 0 0,204 683 146 0 0,-212-853-18 0 0,-6 2 1 0 0,-4 0-1 0 0,-4 2 0 0 0,-1 77-128 0 0,-14-174 76 0 0,0-1-1 0 0,0 1 1 0 0,-1 0 0 0 0,0 0-1 0 0,-1-1 1 0 0,0 1-1 0 0,-1-1 1 0 0,0 0 0 0 0,0 1-1 0 0,-1-1 1 0 0,-1-1-1 0 0,0 1 1 0 0,0-1-1 0 0,-1 0 1 0 0,0 0 0 0 0,0 0-1 0 0,-1-1 1 0 0,0 0-1 0 0,-1 0 1 0 0,1-1 0 0 0,-2 0-1 0 0,1 0 1 0 0,-1-1-1 0 0,0 0 1 0 0,0 0-1 0 0,-1-1 1 0 0,1-1 0 0 0,-1 1-1 0 0,0-2 1 0 0,0 1-1 0 0,-10 1-75 0 0,-69 12 514 0 0,0-3-1 0 0,0-5 1 0 0,-1-3-1 0 0,-37-5-513 0 0,-54 5 107 0 0,-318 36-427 0 0,498-42-181 0 0,-16-1-243 0 0,15 0-3451 0 0,3 0-3704 0 0,2-2 356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12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37 373 4401 0 0,'0'0'888'0'0,"0"0"375"0"0,0 0 335 0 0,0 0 202 0 0,0 0 14 0 0,0 0-182 0 0,0 0-207 0 0,0 0-247 0 0,0 0-181 0 0,0 0-131 0 0,0 0-64 0 0,-6-5-115 0 0,-24-21 180 0 0,30 26-673 0 0,0 0-103 0 0,34 6-372 0 0,39-1 646 0 0,1-2 0 0 0,0-5 0 0 0,-1-2 0 0 0,9-4-365 0 0,89-5 52 0 0,885-18-285 0 0,211-77 17 0 0,-812 72 271 0 0,1498-75 68 0 0,-1187 80 60 0 0,-694 21-203 0 0,-71 10-179 0 0,-1 0-181 0 0,-35-2-2538 0 0,-57 5-8494 0 0,75 0 4695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13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10690 0 0,'0'0'-406'0'0,"0"0"-117"0"0,0 0-100 0 0,0 0 156 0 0,0 0 417 0 0,0 0 294 0 0,0 0 85 0 0,0 0 46 0 0,0 0 45 0 0,0 0 65 0 0,0 0 86 0 0,0 0 60 0 0,13 25 13 0 0,38 82-19 0 0,-13 45 1192 0 0,-34-111-1510 0 0,15 325 821 0 0,-10-368 2684 0 0,9-24-3337 0 0,62-164-1089 0 0,-66 148 547 0 0,1 1 1 0 0,2 0-1 0 0,2 2 1 0 0,1 0-1 0 0,2 1 1 0 0,2 1-1 0 0,2 1 0 0 0,1 1 1 0 0,10-8 66 0 0,-30 37 15 0 0,1 1 0 0 0,-1-1-1 0 0,1 1 1 0 0,1 0 0 0 0,-1 1 0 0 0,1 0 0 0 0,0 0 0 0 0,0 1 0 0 0,0 0 0 0 0,0 1 0 0 0,0 0 0 0 0,1 0 0 0 0,-1 1-1 0 0,1 0 1 0 0,-1 1 0 0 0,1 0 0 0 0,-1 1 0 0 0,1 0 0 0 0,-1 0 0 0 0,1 1 0 0 0,-1 0 0 0 0,0 0 0 0 0,0 1-1 0 0,0 1 1 0 0,0-1 0 0 0,0 1 0 0 0,-1 1 0 0 0,0 0 0 0 0,0 0 0 0 0,0 0 0 0 0,0 1 0 0 0,-1 0 0 0 0,0 1 0 0 0,0 0-1 0 0,-1 0 1 0 0,0 0 0 0 0,0 1 0 0 0,-1 0 0 0 0,0 0 0 0 0,4 7-15 0 0,10 26 110 0 0,-2 1 1 0 0,-1 1-1 0 0,-2 0 1 0 0,-2 1-1 0 0,-2 0 1 0 0,-2 1-1 0 0,-2 5-110 0 0,17 73 134 0 0,-4-102 1791 0 0,2-59-421 0 0,-18 30-2009 0 0,24-53-156 0 0,2 1 0 0 0,3 2 0 0 0,2 1 0 0 0,30-36 661 0 0,-51 76-22 0 0,0 1 0 0 0,1 0 0 0 0,1 1 0 0 0,0 1 0 0 0,2 0 0 0 0,-1 1 0 0 0,1 1 0 0 0,1 1 0 0 0,0 0 0 0 0,1 1 0 0 0,0 1 0 0 0,0 1 0 0 0,1 1 0 0 0,0 0 0 0 0,0 2 0 0 0,20-3 22 0 0,-34 7 31 0 0,1 0 1 0 0,0 0-1 0 0,-1 1 1 0 0,1-1 0 0 0,0 2-1 0 0,0-1 1 0 0,-1 1-1 0 0,1 0 1 0 0,0 0 0 0 0,-1 1-1 0 0,1 0 1 0 0,-1 0-1 0 0,0 1 1 0 0,1 0-1 0 0,-1 0 1 0 0,0 0 0 0 0,-1 1-1 0 0,1-1 1 0 0,-1 1-1 0 0,1 1 1 0 0,-1-1-1 0 0,-1 1 1 0 0,1 0 0 0 0,-1 0-1 0 0,1 0 1 0 0,-1 1-1 0 0,-1 0 1 0 0,1-1 0 0 0,-1 1-1 0 0,0 0 1 0 0,2 6-32 0 0,74 268 702 0 0,-65-214-618 0 0,-4-10 24 0 0,-7-35-60 0 0,0 0 0 0 0,1 0 0 0 0,2 0 1 0 0,0-1-1 0 0,1 1 0 0 0,1-2 0 0 0,1 1 1 0 0,0-1-1 0 0,4 4-48 0 0,-10-41 704 0 0,-1-27-5818 0 0,-2 29 1944 0 0,0 5-1937 0 0,0 2-4799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10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8 979 6265 0 0,'0'0'154'0'0,"0"0"50"0"0,0 0 50 0 0,0 0-49 0 0,0 0-100 0 0,0 0-116 0 0,0 0-55 0 0,0 0 16 0 0,0 0 77 0 0,0 0 161 0 0,0 0 191 0 0,-8 11 1544 0 0,48 243 1597 0 0,68 329-2239 0 0,-97-554 92 0 0,-6-38 2065 0 0,-6-55 1508 0 0,1 46-6582 0 0,-3-7 1439 0 0,1 0-1 0 0,1-1 0 0 0,1 1 0 0 0,2-1 0 0 0,0 1 0 0 0,2 0 0 0 0,0 0 1 0 0,2 0-1 0 0,1 1 0 0 0,1 0 0 0 0,1 0 0 0 0,1 1 0 0 0,1 0 0 0 0,1 0 1 0 0,1 1-1 0 0,1 1 0 0 0,0 1 0 0 0,2 0 0 0 0,1 0 0 0 0,0 2 0 0 0,1 0 1 0 0,1 1 197 0 0,-3 5-92 0 0,1 0 1 0 0,0 1 0 0 0,0 1 0 0 0,1 1-1 0 0,0 0 1 0 0,1 1 0 0 0,0 1 0 0 0,0 1-1 0 0,0 1 1 0 0,1 0 0 0 0,0 2 0 0 0,0 0-1 0 0,0 1 1 0 0,0 1 0 0 0,0 1 0 0 0,0 1 0 0 0,6 2 91 0 0,-18 0 46 0 0,1 0 0 0 0,-1 1 0 0 0,0 1 0 0 0,-1-1 0 0 0,1 1 0 0 0,-1 0 1 0 0,0 1-1 0 0,0 0 0 0 0,0 0 0 0 0,-1 1 0 0 0,0-1 0 0 0,0 1 0 0 0,-1 0 1 0 0,0 1-1 0 0,0 0 0 0 0,-1-1 0 0 0,0 2 0 0 0,0-1 0 0 0,-1 0 0 0 0,2 8-46 0 0,39 179 799 0 0,-44-190-799 0 0,20 240 604 0 0,-20-244-440 0 0,8-9 3582 0 0,7-22-4012 0 0,-9 20 373 0 0,238-456-2980 0 0,-240 455 2837 0 0,1 0-1 0 0,0 0 1 0 0,1 0 0 0 0,0 1-1 0 0,0 0 1 0 0,1 0 0 0 0,0 1-1 0 0,1 0 1 0 0,0 0-1 0 0,1 0 1 0 0,0 1 0 0 0,0 0-1 0 0,0 1 1 0 0,1 0 0 0 0,0 1-1 0 0,1 0 1 0 0,-1 0 0 0 0,1 1-1 0 0,0 1 1 0 0,1 0 0 0 0,-1 0-1 0 0,1 1 1 0 0,0 1 0 0 0,1-1 36 0 0,0 4 44 0 0,-1 1-1 0 0,1 0 1 0 0,0 1 0 0 0,-1 0 0 0 0,1 1 0 0 0,-1 1 0 0 0,0 0-1 0 0,-1 0 1 0 0,1 1 0 0 0,-1 0 0 0 0,0 1 0 0 0,-1 1 0 0 0,1-1-1 0 0,-2 2 1 0 0,1-1 0 0 0,-1 1 0 0 0,0 1 0 0 0,-1 0 0 0 0,0 0-1 0 0,-1 0 1 0 0,1 2-44 0 0,13 21 61 0 0,-1 1 1 0 0,-1 0-1 0 0,-3 1 0 0 0,0 1 1 0 0,-2 1-1 0 0,2 15-61 0 0,37 182 255 0 0,-52-230-1054 0 0,6 14 2837 0 0,-5-19-4483 0 0,-1-6-4387 0 0,-1 5 2567 0 0,1 1-3902 0 0</inkml:trace>
  <inkml:trace contextRef="#ctx0" brushRef="#br0" timeOffset="692.451">2295 0 10322 0 0,'0'0'346'0'0,"0"0"-213"0"0,0 0-197 0 0,0 0-227 0 0,0 0 67 0 0,0 0 587 0 0,0 0 376 0 0,0 0 18 0 0,0 0-106 0 0,0 0-147 0 0,9 26-40 0 0,78 273 1725 0 0,97 768 45 0 0,-140-783-1813 0 0,-44-295 4361 0 0,0-49-4971 0 0,-5-5-318 0 0,1 36 380 0 0,2 0-1 0 0,1 0 1 0 0,1 0 0 0 0,1 0 0 0 0,2 0 0 0 0,1 0-1 0 0,1-2 128 0 0,3 16-104 0 0,0 0 1 0 0,1 0-1 0 0,1 1 0 0 0,0 0 0 0 0,1 1 0 0 0,1 0 0 0 0,0 0 0 0 0,0 2 0 0 0,1-1 0 0 0,1 1 1 0 0,0 1-1 0 0,0 1 0 0 0,1 0 0 0 0,0 1 0 0 0,1 0 0 0 0,-1 1 0 0 0,2 1 0 0 0,-1 1 1 0 0,1 0-1 0 0,-1 1 0 0 0,1 1 0 0 0,0 0 0 0 0,0 1 0 0 0,1 1 0 0 0,-1 1 0 0 0,0 0 0 0 0,0 2 1 0 0,1 0-1 0 0,6 2 104 0 0,-10-1 35 0 0,0 1 1 0 0,-1 0 0 0 0,0 1-1 0 0,0 1 1 0 0,0 0-1 0 0,-1 0 1 0 0,1 2 0 0 0,-2-1-1 0 0,1 1 1 0 0,-1 1 0 0 0,0 0-1 0 0,-1 1 1 0 0,0 0 0 0 0,-1 0-1 0 0,0 1 1 0 0,0 1-1 0 0,-1-1 1 0 0,-1 1 0 0 0,1 3-36 0 0,6 10 66 0 0,-1 1 1 0 0,-1 1 0 0 0,-1 0 0 0 0,-2 1-1 0 0,-1 0 1 0 0,-1 0 0 0 0,-1 1 0 0 0,1 22-67 0 0,-14 213 666 0 0,21-287-802 0 0,13-20-5868 0 0,-7 13-1452 0 0,-14 19 448 0 0</inkml:trace>
  <inkml:trace contextRef="#ctx0" brushRef="#br0" timeOffset="1269.468">4209 1555 12803 0 0,'0'0'455'0'0,"0"0"-209"0"0,0 0-63 0 0,0 0 150 0 0,0 0 187 0 0,0 0-110 0 0,0 0-67 0 0,0 0-29 0 0,19 29 12 0 0,63 88 7 0 0,-3-45 438 0 0,-57-61-528 0 0,-5-1-53 0 0,0-1-1 0 0,1-1 1 0 0,0-1 0 0 0,0-1 0 0 0,0 0 0 0 0,1-1-1 0 0,0-1 1 0 0,0-1 0 0 0,0 0 0 0 0,1-2 0 0 0,-1 0-1 0 0,1-1 1 0 0,-1-1 0 0 0,0-1 0 0 0,0-1 0 0 0,0-1-1 0 0,0 0 1 0 0,0-1 0 0 0,-1-1 0 0 0,1-1 0 0 0,-2 0-1 0 0,1-2 1 0 0,-1 0 0 0 0,0-1 0 0 0,-1 0 0 0 0,0-2-1 0 0,-1 1 1 0 0,3-5-190 0 0,-7 1 0 0 0,-1-1-1 0 0,-1 0 0 0 0,0-1 1 0 0,-1 0-1 0 0,-1-1 0 0 0,-1 0 1 0 0,0 0-1 0 0,-1 0 0 0 0,-1 0 1 0 0,-1-1-1 0 0,-1 0 0 0 0,0 1 1 0 0,-2-1-1 0 0,0 0 1 0 0,0 0-1 0 0,-2 0 0 0 0,-1 0 1 0 0,0 1-1 0 0,-1 0 0 0 0,-1-1 1 0 0,-1 1-1 0 0,0 1 0 0 0,-2-1 1 0 0,0 1-1 0 0,-1 0 0 0 0,0 1 1 0 0,-5-5 0 0 0,-1-3-110 0 0,-1 1 1 0 0,-1 0-1 0 0,-1 1 1 0 0,-1 1-1 0 0,-1 1 1 0 0,-1 1-1 0 0,-1 1 1 0 0,-1 0-1 0 0,0 2 0 0 0,-1 0 1 0 0,0 2-1 0 0,-1 1 1 0 0,-1 1-1 0 0,-3 0 110 0 0,14 6-31 0 0,-1 0 1 0 0,1 1-1 0 0,-1 1 0 0 0,0 1 0 0 0,0 0 0 0 0,0 1 0 0 0,-1 1 0 0 0,1 1 0 0 0,0 0 0 0 0,0 1 1 0 0,-1 0-1 0 0,1 2 0 0 0,0 0 0 0 0,0 0 0 0 0,1 2 0 0 0,-1 0 0 0 0,1 0 0 0 0,0 2 0 0 0,0 0 0 0 0,1 1 1 0 0,0 0-1 0 0,0 1 0 0 0,1 0 0 0 0,0 1 0 0 0,-1 3 31 0 0,-1 5 52 0 0,1 1 0 0 0,2 1-1 0 0,0 0 1 0 0,1 1 0 0 0,0 0 0 0 0,2 1 0 0 0,1 0-1 0 0,1 0 1 0 0,0 0 0 0 0,2 1 0 0 0,1 0 0 0 0,0 1-1 0 0,2-1 1 0 0,1 0 0 0 0,1 1 0 0 0,0-1 0 0 0,2 1-1 0 0,1-1 1 0 0,1 0 0 0 0,1 0 0 0 0,0 0 0 0 0,2-1-1 0 0,1 0 1 0 0,1 0 0 0 0,3 6-52 0 0,-4-13-118 0 0,0 0 1 0 0,1-1-1 0 0,1 0 0 0 0,0 0 1 0 0,0-1-1 0 0,2-1 0 0 0,-1 0 1 0 0,2 0-1 0 0,-1-1 0 0 0,2 0 1 0 0,-1-1-1 0 0,1-1 0 0 0,1 0 1 0 0,0-1-1 0 0,0-1 0 0 0,1 0 118 0 0,74 25-3585 0 0,3-11-3279 0 0,-55-14-2370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34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31 7562 0 0,'0'0'44'0'0,"0"0"204"0"0,0 0 274 0 0,0 0 53 0 0,0 0-7 0 0,0 0 40 0 0,0 0 122 0 0,0 0 157 0 0,0 0 69 0 0,0 0-77 0 0,0 0-168 0 0,-3-5-159 0 0,-11-16-147 0 0,10 16-126 0 0,4 5-123 0 0,0 0-111 0 0,4 41 197 0 0,22 351 1737 0 0,-23-241-1632 0 0,18 191 194 0 0,2-295 613 0 0,-5-95-822 0 0,106-460-2518 0 0,-117 485 2238 0 0,1 0 0 0 0,1 0 0 0 0,2 1 0 0 0,0 0 0 0 0,1 1-1 0 0,1 1 1 0 0,1 0 0 0 0,0 0 0 0 0,2 2 0 0 0,0 0 0 0 0,2 0 0 0 0,-1 2 0 0 0,2 0 0 0 0,0 1 0 0 0,1 1 0 0 0,16-8-52 0 0,-31 20 16 0 0,0-1 1 0 0,0 1-1 0 0,0 1 1 0 0,0-1 0 0 0,1 1-1 0 0,-1 0 1 0 0,0 0-1 0 0,1 1 1 0 0,-1-1 0 0 0,1 1-1 0 0,-1 1 1 0 0,1-1-1 0 0,-1 1 1 0 0,1 0 0 0 0,-1 0-1 0 0,0 0 1 0 0,0 1-1 0 0,1-1 1 0 0,-1 1-1 0 0,0 1 1 0 0,0-1 0 0 0,-1 1-1 0 0,1 0 1 0 0,-1 0-1 0 0,1 0 1 0 0,-1 1 0 0 0,0-1-1 0 0,0 1 1 0 0,2 3-17 0 0,73 145 868 0 0,-57-73-604 0 0,-4 2 0 0 0,-4 0 0 0 0,-3 0-1 0 0,-1 68-263 0 0,8 48 194 0 0,9-102 346 0 0,-3-120 128 0 0,154-339-3102 0 0,-155 316 2402 0 0,2 1 0 0 0,2 0 0 0 0,2 3 1 0 0,2 0-1 0 0,2 2 0 0 0,1 1 0 0 0,3 2 0 0 0,19-15 32 0 0,-55 52 5 0 0,0 0 0 0 0,1 0 1 0 0,-1 0-1 0 0,1 0 0 0 0,-1 0 0 0 0,1 0 0 0 0,0 1 0 0 0,0-1 0 0 0,0 1 0 0 0,0-1 0 0 0,0 1 0 0 0,0 0 0 0 0,0 0 0 0 0,1 0 0 0 0,-1 0 1 0 0,0 0-1 0 0,1 0 0 0 0,-1 1 0 0 0,0-1 0 0 0,1 1 0 0 0,-1 0 0 0 0,1-1 0 0 0,-1 1 0 0 0,1 0 0 0 0,-1 0 0 0 0,1 1 0 0 0,-1-1 0 0 0,0 1 1 0 0,1-1-1 0 0,-1 1 0 0 0,1 0 0 0 0,-1-1 0 0 0,0 1 0 0 0,0 0 0 0 0,0 1 0 0 0,1-1 0 0 0,-1 0 0 0 0,0 1 0 0 0,0-1 0 0 0,-1 1 0 0 0,1 0 1 0 0,0-1-1 0 0,0 1 0 0 0,-1 0 0 0 0,1 0 0 0 0,-1 0 0 0 0,0 0 0 0 0,1 0 0 0 0,-1 0 0 0 0,0 1 0 0 0,0-1 0 0 0,0 2-5 0 0,22 79 401 0 0,-3 2 0 0 0,-4 1 0 0 0,-4 0 0 0 0,-1 28-401 0 0,53 283 49 0 0,-45-327 199 0 0,-12-73-3475 0 0,-1-10-5776 0 0,-6 8-976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36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 2857 0 0,'0'0'112'0'0,"0"0"50"0"0,0 0 98 0 0,0 0 99 0 0,0 0 121 0 0,0 0 120 0 0,0 0 91 0 0,0 0 81 0 0,0 0 23 0 0,0 0-57 0 0,0 0-134 0 0,0 0-163 0 0,0-6-154 0 0,2-14 126 0 0,4 35 1502 0 0,7 51 1175 0 0,-12-58-3251 0 0,16 129 1174 0 0,-6 0 1 0 0,-6 1-1 0 0,-7 3-1013 0 0,2-82-14 0 0,4-33 739 0 0,4-42 438 0 0,7-43-1054 0 0,-14 57-360 0 0,24-131-1047 0 0,-17 81 872 0 0,2 0-1 0 0,2 0 1 0 0,2 1-1 0 0,3 1 0 0 0,2 0 1 0 0,6-9 426 0 0,-22 53 27 0 0,1 0 1 0 0,-1 1-1 0 0,1-1 1 0 0,0 0-1 0 0,0 1 1 0 0,0 0-1 0 0,1 0 1 0 0,0 0-1 0 0,0 1 1 0 0,0 0-1 0 0,0 0 1 0 0,1 0-1 0 0,0 0 1 0 0,0 1-1 0 0,0 0 1 0 0,0 0-1 0 0,0 1 0 0 0,0 0 1 0 0,1 0-1 0 0,-1 0 1 0 0,1 1-1 0 0,0 0 1 0 0,-1 0-1 0 0,1 0 1 0 0,0 1-1 0 0,0 0 1 0 0,-1 1-1 0 0,1-1 1 0 0,0 1-1 0 0,-1 0 1 0 0,1 1-1 0 0,-1 0 1 0 0,1 0-1 0 0,-1 0 0 0 0,0 1 1 0 0,0 0-1 0 0,0 0 1 0 0,0 1-1 0 0,0-1 1 0 0,4 5-28 0 0,7 10 157 0 0,-1 0 0 0 0,-1 1 1 0 0,-1 0-1 0 0,0 1 0 0 0,-2 1 0 0 0,0 0 0 0 0,-2 1 1 0 0,0 0-1 0 0,-1 0 0 0 0,-1 1 0 0 0,-2 0 1 0 0,0 1-1 0 0,-1-1 0 0 0,-2 1 0 0 0,0 0 0 0 0,-1 0 1 0 0,-2 0-1 0 0,0 0 0 0 0,-4 22-157 0 0,-7 2 1268 0 0,11-48-1048 0 0,0 0 13 0 0,0 0-15 0 0,0 0-15 0 0,0 0-34 0 0,0 0-37 0 0,4-28-877 0 0,20-49-301 0 0,3 0 0 0 0,4 3 0 0 0,3 0 1 0 0,3 2-1 0 0,15-18 1046 0 0,-46 75 52 0 0,1 0-1 0 0,1 0 1 0 0,0 1 0 0 0,1 0 0 0 0,1 0 0 0 0,0 1-1 0 0,1 0 1 0 0,0 1 0 0 0,1 1 0 0 0,0-1 0 0 0,1 2-1 0 0,0 0 1 0 0,1 0 0 0 0,0 1 0 0 0,0 1 0 0 0,1 0 0 0 0,0 1-1 0 0,1 1 1 0 0,-1 1 0 0 0,15-4-52 0 0,-23 12 141 0 0,0 1 1 0 0,0 0-1 0 0,-1 1 1 0 0,1-1-1 0 0,-1 1 0 0 0,0 0 1 0 0,0 1-1 0 0,-1-1 1 0 0,1 1-1 0 0,-1 1 1 0 0,-1-1-1 0 0,1 0 0 0 0,-1 1 1 0 0,0 0-1 0 0,0 0 1 0 0,-1 0-1 0 0,0 1 0 0 0,-1-1 1 0 0,1 1-1 0 0,-1 0 1 0 0,-1-1-1 0 0,1 1 1 0 0,-1 0-1 0 0,-1 0 0 0 0,0 0 1 0 0,0 5-142 0 0,40 715 1237 0 0,-30-697-1354 0 0,2-57-1573 0 0,13-87-6060 0 0,-4 38-2585 0 0,-21 70 8392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51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111 541 18596 0 0,'0'0'509'0'0,"0"0"17"0"0,0 0-49 0 0,0 0-138 0 0,0 0-63 0 0,0 0-48 0 0,0 0-33 0 0,0 0-23 0 0,0 0-33 0 0,0 0-29 0 0,0 0-27 0 0,0 0-28 0 0,0 0-75 0 0,1-6-150 0 0,-1 5 135 0 0,1 0-1 0 0,-1 0 0 0 0,0 0 1 0 0,0 0-1 0 0,1 0 1 0 0,-1 0-1 0 0,1 1 0 0 0,-1-1 1 0 0,1 0-1 0 0,-1 0 1 0 0,1 0-1 0 0,-1 0 0 0 0,1 1 1 0 0,0-1-1 0 0,-1 0 1 0 0,1 1-1 0 0,0-1 0 0 0,0 0 1 0 0,0 1-1 0 0,-1-1 0 0 0,1 1 1 0 0,0-1-1 0 0,0 1 1 0 0,0-1-1 0 0,0 1 0 0 0,0 0 1 0 0,0 0-1 0 0,0-1 1 0 0,0 1-1 0 0,0 0 0 0 0,0 0 1 0 0,0 0-1 0 0,0 0 1 0 0,0 0-1 0 0,0 0 0 0 0,0 0 1 0 0,0 0-1 0 0,0 1 0 0 0,0-1 1 0 0,0 0-1 0 0,0 1 1 0 0,0-1-1 0 0,-1 0 0 0 0,1 1 1 0 0,0-1-1 0 0,0 1 1 0 0,0 0-1 0 0,0-1 0 0 0,-1 1 1 0 0,1 0-1 0 0,0-1 1 0 0,-1 1-1 0 0,1 0 0 0 0,0 0 1 0 0,-1-1-1 0 0,1 1 0 0 0,-1 0 1 0 0,1 0-1 0 0,-1 0 1 0 0,1 0-1 0 0,-1 0 36 0 0,17 10 161 0 0,232 130-265 0 0,-248-141 93 0 0,0 0-1 0 0,0 0 0 0 0,-1 0 1 0 0,1 0-1 0 0,0 0 1 0 0,0 0-1 0 0,0 1 1 0 0,-1-1-1 0 0,1 0 0 0 0,0 1 1 0 0,-1-1-1 0 0,1 0 1 0 0,0 1-1 0 0,-1-1 1 0 0,1 1-1 0 0,0-1 0 0 0,-1 1 1 0 0,1-1-1 0 0,-1 1 1 0 0,1-1-1 0 0,-1 1 1 0 0,1-1-1 0 0,-1 1 1 0 0,1 0-1 0 0,-1-1 0 0 0,0 1 1 0 0,1 0-1 0 0,-1 0 1 0 0,0-1-1 0 0,0 1 1 0 0,1 0-1 0 0,-1 0 0 0 0,0-1 1 0 0,0 1-1 0 0,0 0 1 0 0,0 0-1 0 0,0-1 1 0 0,0 1-1 0 0,0 0 0 0 0,0 0 1 0 0,0 0-1 0 0,0-1 1 0 0,-1 1-1 0 0,1 0 1 0 0,0-1-1 0 0,-1 1 0 0 0,1 0 1 0 0,0 0-1 0 0,-1-1 1 0 0,1 1-1 0 0,-1 0 1 0 0,1-1-1 0 0,-1 1 0 0 0,1-1 1 0 0,-1 1-1 0 0,1-1 1 0 0,-1 1 11 0 0,-49 12 616 0 0,37-10-435 0 0,-268 25 830 0 0,231-27-5196 0 0,10 0-4661 0 0,48-1 1328 0 0</inkml:trace>
  <inkml:trace contextRef="#ctx0" brushRef="#br0" timeOffset="1052.988">677 671 20148 0 0,'0'0'-136'0'0,"0"0"-258"0"0,0 0-216 0 0,0 0-86 0 0,0 0 138 0 0,0 0 246 0 0,0 0 204 0 0,0 0 170 0 0,0 0 31 0 0,0 0-6 0 0,0 0 25 0 0,0 0 69 0 0,4 2 101 0 0,60 8 1145 0 0,-50-12-1632 0 0,0 0 1 0 0,0-1-1 0 0,-1-1 0 0 0,0 0 0 0 0,0-1 0 0 0,0-1 0 0 0,0 0 1 0 0,-1 0-1 0 0,0-1 0 0 0,0-1 0 0 0,3-3 205 0 0,-12 8-55 0 0,-1 0 1 0 0,0 0-1 0 0,0 0 0 0 0,-1 0 1 0 0,1-1-1 0 0,-1 1 0 0 0,0-1 1 0 0,1 1-1 0 0,-2-1 0 0 0,1 0 1 0 0,0 1-1 0 0,-1-1 0 0 0,1 0 1 0 0,-1 0-1 0 0,0 1 0 0 0,-1-1 1 0 0,1 0-1 0 0,0 1 0 0 0,-1-1 0 0 0,0 0 1 0 0,0 1-1 0 0,0-1 0 0 0,0 1 1 0 0,-1-1-1 0 0,0 1 0 0 0,1 0 1 0 0,-1-1-1 0 0,0 1 0 0 0,0 0 1 0 0,-1 0-1 0 0,1 0 0 0 0,-1 1 1 0 0,1-1-1 0 0,-1 1 0 0 0,0-1 1 0 0,0 1-1 0 0,0 0 0 0 0,0 0 1 0 0,0 0-1 0 0,-1 0 0 0 0,1 1 1 0 0,-1-1-1 0 0,1 1 0 0 0,-1 0 1 0 0,1 0-1 0 0,-1 0 0 0 0,0 1 0 0 0,1-1 1 0 0,-1 1-1 0 0,0 0 0 0 0,0 0 1 0 0,1 0-1 0 0,-3 1 55 0 0,-10-4 105 0 0,1 2 0 0 0,-1 0 0 0 0,1 0 0 0 0,-1 1 0 0 0,1 1 0 0 0,-1 1 0 0 0,1 0 0 0 0,0 1 0 0 0,0 1 0 0 0,-4 1-105 0 0,14-3 27 0 0,0 0 0 0 0,0 0 0 0 0,0 0 0 0 0,0 0 0 0 0,0 1 0 0 0,1 0 1 0 0,-1 0-1 0 0,1 0 0 0 0,0 1 0 0 0,0-1 0 0 0,0 1 0 0 0,0 0 0 0 0,1 0 0 0 0,0 0 0 0 0,-1 1 1 0 0,1-1-1 0 0,1 1 0 0 0,-1-1 0 0 0,1 1 0 0 0,0 0 0 0 0,0 0 0 0 0,0 0 0 0 0,1 1 0 0 0,0-1 1 0 0,0 0-1 0 0,0 0 0 0 0,0 1 0 0 0,1-1 0 0 0,0 0 0 0 0,0 3-27 0 0,1-3 57 0 0,0-1 0 0 0,0 1-1 0 0,1-1 1 0 0,-1 1 0 0 0,1-1-1 0 0,0 0 1 0 0,0 0 0 0 0,1 0-1 0 0,-1 0 1 0 0,1 0 0 0 0,0 0 0 0 0,0-1-1 0 0,0 1 1 0 0,0-1 0 0 0,0 0-1 0 0,1 0 1 0 0,0 0 0 0 0,-1 0 0 0 0,1-1-1 0 0,0 1 1 0 0,1-1 0 0 0,-1 0-1 0 0,0 0 1 0 0,0-1 0 0 0,1 1-1 0 0,-1-1 1 0 0,1 0-57 0 0,127 21 931 0 0,2-41 583 0 0,-50 27-2277 0 0,-67-7 600 0 0,-1-2 0 0 0,0 0 1 0 0,1-1-1 0 0,-1 0 0 0 0,0-2 1 0 0,0 0-1 0 0,0 0 0 0 0,-1-2 1 0 0,1 0-1 0 0,-1-1 0 0 0,-1 0 0 0 0,1-1 1 0 0,-1-1-1 0 0,-1 0 0 0 0,1-1 1 0 0,-2 0-1 0 0,8-8 163 0 0,-8 5-138 0 0,0-1 0 0 0,-1 0 0 0 0,0-1 0 0 0,-1 0-1 0 0,-1-1 1 0 0,0 0 0 0 0,-1 0 0 0 0,-1-1 0 0 0,-1 0 0 0 0,0 0 0 0 0,-1-1 0 0 0,-1 1 0 0 0,0-1 0 0 0,-2 0-1 0 0,0 0 1 0 0,-1-14 138 0 0,0-13 522 0 0,-3 1 0 0 0,-2 0-1 0 0,-1 0 1 0 0,-3 0-1 0 0,-1 1 1 0 0,-7-16-522 0 0,66 299-549 0 0,-35-193 691 0 0,1 0 0 0 0,2-1 0 0 0,3-1 0 0 0,1-1 0 0 0,2-1 0 0 0,2-1 0 0 0,2-1 0 0 0,25 27-142 0 0,-34-75 1879 0 0,17-41-5703 0 0,-27 35 2483 0 0,10-14-1895 0 0,21-27 205 0 0,7 20 6415 0 0,-28 90 252 0 0,-13-28-3112 0 0,32 95 612 0 0,-36-120-1071 0 0,-1 0 0 0 0,1 0 0 0 0,0 0 0 0 0,0 0 0 0 0,0 0 0 0 0,0 0 0 0 0,0-1 0 0 0,0 1 0 0 0,1-1 0 0 0,-1 1 0 0 0,1-1-1 0 0,0 0 1 0 0,0 0 0 0 0,0 0 0 0 0,0-1 0 0 0,0 1 0 0 0,0-1 0 0 0,0 1 0 0 0,0-1 0 0 0,1 0 0 0 0,-1 0 0 0 0,1-1 0 0 0,-1 1 0 0 0,0-1 0 0 0,1 0 0 0 0,-1 1 0 0 0,1-2 0 0 0,-1 1 0 0 0,1 0 0 0 0,-1-1 0 0 0,0 1 0 0 0,1-1 0 0 0,1-1-65 0 0,3-3-53 0 0,-1-1 0 0 0,1 0 0 0 0,-1 0 1 0 0,-1-1-1 0 0,1 1 0 0 0,-1-2 0 0 0,-1 1 0 0 0,1-1 1 0 0,-1 0-1 0 0,0 0 0 0 0,-1 0 0 0 0,0 0 0 0 0,0-1 1 0 0,-1 0-1 0 0,0 0 0 0 0,-1 0 0 0 0,0 0 0 0 0,0 0 1 0 0,-1-1-1 0 0,0 1 0 0 0,0 0 0 0 0,-1-1 0 0 0,-1 1 1 0 0,1 0-1 0 0,-2-1 0 0 0,1 1 0 0 0,-2-5 53 0 0,17 38 106 0 0,2-2 0 0 0,1 0 0 0 0,0-1 0 0 0,2 0-1 0 0,0-2 1 0 0,2 0 0 0 0,0-1 0 0 0,8 4-106 0 0,80 34-3139 0 0,-32-35-6323 0 0,-62-18 3127 0 0</inkml:trace>
  <inkml:trace contextRef="#ctx0" brushRef="#br0" timeOffset="1306.023">1079 183 17916 0 0,'0'0'605'0'0,"0"0"-263"0"0,0 0-222 0 0,0 0-206 0 0,0 0 14 0 0,29-6 160 0 0,92-21 50 0 0,146 6 50 0 0,-178 21-284 0 0,-58-1-131 0 0,147-2-2097 0 0,-62 7-6068 0 0,-86-1 192 0 0</inkml:trace>
  <inkml:trace contextRef="#ctx0" brushRef="#br0" timeOffset="2052.717">2359 381 15315 0 0,'0'0'659'0'0,"0"0"116"0"0,0 0-118 0 0,0 0-315 0 0,0 0-286 0 0,0 0-179 0 0,0 0-13 0 0,0 0 125 0 0,0 0 71 0 0,0 0-2 0 0,0 0-30 0 0,0 0 12 0 0,0 0 22 0 0,19-9 18 0 0,57-29 6 0 0,4 23-812 0 0,-80 15 677 0 0,-35 86-55 0 0,33-79 130 0 0,0 0 0 0 0,0-1 0 0 0,0 1 0 0 0,1 0 0 0 0,0 0 0 0 0,0 0 1 0 0,1 0-1 0 0,0 0 0 0 0,0 0 0 0 0,0 0 0 0 0,1 0 0 0 0,0 0 0 0 0,1 0 0 0 0,0 0 0 0 0,0 0 0 0 0,0-1 0 0 0,1 1 0 0 0,0-1 1 0 0,0 1-1 0 0,0-1 0 0 0,1 0 0 0 0,0 0 0 0 0,0-1 0 0 0,1 1 0 0 0,-1-1 0 0 0,1 0 0 0 0,1 0 0 0 0,-1-1 0 0 0,0 1 0 0 0,2-1-26 0 0,2 3-417 0 0,1-1 0 0 0,0 0 0 0 0,0-1-1 0 0,1 0 1 0 0,0-1 0 0 0,0 0 0 0 0,0 0-1 0 0,0-1 1 0 0,0-1 0 0 0,1 0 0 0 0,11 0 417 0 0,-19-1-169 0 0,1 0 1 0 0,0-1 0 0 0,-1 0 0 0 0,1 0 0 0 0,0 0 0 0 0,0 0 0 0 0,-1-1 0 0 0,1 0 0 0 0,0 0 0 0 0,-1 0 0 0 0,1 0 0 0 0,-1-1 0 0 0,0 0 0 0 0,1 0 0 0 0,-1 0 0 0 0,0 0 0 0 0,0-1 0 0 0,0 0 0 0 0,0 0 0 0 0,0-1 168 0 0,11-23 2701 0 0,-10-13 4365 0 0,-5 40-6656 0 0,0 0-217 0 0,0 0-222 0 0,19 27-1554 0 0,-12-22 1642 0 0,0-1 1 0 0,0 0-1 0 0,0 0 0 0 0,0 0 1 0 0,0-1-1 0 0,1 0 1 0 0,0 0-1 0 0,-1-1 1 0 0,1 0-1 0 0,0 0 0 0 0,0-1 1 0 0,0 0-1 0 0,1-1 1 0 0,-1 1-1 0 0,0-1 1 0 0,0-1-1 0 0,0 0 0 0 0,0 0 1 0 0,0-1-1 0 0,0 0 1 0 0,0 0-1 0 0,0 0 1 0 0,-1-1-1 0 0,1-1 0 0 0,-1 1 1 0 0,0-1-1 0 0,0 0 1 0 0,0-1-1 0 0,-1 0 1 0 0,1 0-1 0 0,-1 0 0 0 0,5-6-59 0 0,-8 7-80 0 0,-1 0-1 0 0,0-1 1 0 0,0 1-1 0 0,-1 0 1 0 0,1-1-1 0 0,-1 1 1 0 0,0-1-1 0 0,0 1 1 0 0,-1-1 0 0 0,1 1-1 0 0,-1-1 1 0 0,0 0-1 0 0,0 1 1 0 0,0-1-1 0 0,-1 1 1 0 0,0-1-1 0 0,0 1 1 0 0,0-1-1 0 0,0 1 1 0 0,-1-1-1 0 0,0 1 1 0 0,1 0-1 0 0,-2 0 1 0 0,1 0-1 0 0,0 0 1 0 0,-1 0-1 0 0,0 0 1 0 0,0 1-1 0 0,0-1 1 0 0,0 1-1 0 0,0 0 1 0 0,-1 0-1 0 0,0 0 1 0 0,1 0-1 0 0,-1 1 1 0 0,0-1-1 0 0,-2 0 81 0 0,-4-3-82 0 0,0 0-1 0 0,0 0 0 0 0,-1 1 0 0 0,1 0 0 0 0,-1 1 0 0 0,0 0 0 0 0,0 1 0 0 0,-1 0 1 0 0,1 1-1 0 0,0 0 0 0 0,-1 1 0 0 0,0 0 0 0 0,1 0 0 0 0,-10 2 83 0 0,17 1 21 0 0,-1 1-1 0 0,1-1 1 0 0,0 1-1 0 0,0 0 1 0 0,0 0 0 0 0,1 1-1 0 0,-1-1 1 0 0,1 1-1 0 0,0-1 1 0 0,-1 1 0 0 0,2 0-1 0 0,-1 0 1 0 0,0 1-1 0 0,1-1 1 0 0,0 1-1 0 0,0-1 1 0 0,0 1 0 0 0,1-1-1 0 0,-1 1 1 0 0,1 0-1 0 0,0 0 1 0 0,1 0-1 0 0,-1 0 1 0 0,1 0 0 0 0,0-1-1 0 0,0 1 1 0 0,0 0-1 0 0,1 0 1 0 0,0 0-1 0 0,0 0 1 0 0,0 0 0 0 0,1-1-1 0 0,-1 1 1 0 0,1 0-1 0 0,0-1 1 0 0,0 1-1 0 0,1-1 1 0 0,-1 0 0 0 0,1 0-1 0 0,0 0 1 0 0,0 0-1 0 0,3 2-20 0 0,5 4 168 0 0,0 0 0 0 0,1-1 0 0 0,1 0-1 0 0,0-1 1 0 0,0-1 0 0 0,0 0 0 0 0,1 0-1 0 0,0-2 1 0 0,0 1 0 0 0,1-2 0 0 0,-1 0-1 0 0,1-1 1 0 0,0 0 0 0 0,0-1 0 0 0,0-1-1 0 0,1 0 1 0 0,-1-1 0 0 0,0-1 0 0 0,13-2-168 0 0,114 50-3477 0 0,-101-42-1269 0 0,-15-3-1477 0 0,-18-2 195 0 0</inkml:trace>
  <inkml:trace contextRef="#ctx0" brushRef="#br0" timeOffset="2671.552">3287 305 16075 0 0,'0'0'889'0'0,"0"0"-353"0"0,0 0-532 0 0,0 0-460 0 0,0 0-183 0 0,0 0 80 0 0,0 0 283 0 0,0 0 260 0 0,0 0 59 0 0,0 0-7 0 0,0 0 6 0 0,0 0 22 0 0,28-2 26 0 0,190-7 383 0 0,-77 6 521 0 0,-141 3-806 0 0,0 0-115 0 0,-31 24-1709 0 0,-4 6 1760 0 0,0-1-94 0 0,2 1-1 0 0,0 2 1 0 0,2 1 0 0 0,2 2 0 0 0,1 1-1 0 0,-3 6-29 0 0,30-40 23 0 0,0-1-1 0 0,0 1 1 0 0,0-1-1 0 0,0 1 0 0 0,0-1 1 0 0,1 1-1 0 0,-1 0 1 0 0,0-1-1 0 0,1 1 0 0 0,-1 0 1 0 0,1 0-1 0 0,0 0 1 0 0,0-1-1 0 0,-1 1 0 0 0,1 0 1 0 0,0 0-1 0 0,1 0 0 0 0,-1-1 1 0 0,0 1-1 0 0,0 0 1 0 0,1 0-1 0 0,-1 0 0 0 0,1-1 1 0 0,-1 1-1 0 0,1 0 1 0 0,0-1-1 0 0,0 1 0 0 0,0-1 1 0 0,0 1-1 0 0,0-1 1 0 0,0 1-1 0 0,0-1 0 0 0,0 1 1 0 0,1-1-1 0 0,-1 0 0 0 0,0 0 1 0 0,1 0-1 0 0,-1 0 1 0 0,1 0-1 0 0,-1 0 0 0 0,1 0 1 0 0,0 0-1 0 0,-1-1 1 0 0,1 1-1 0 0,0-1-22 0 0,91 21 1351 0 0,-72-18-1552 0 0,-10 0 232 0 0,-1-1-1 0 0,0 0 1 0 0,1-1-1 0 0,-1 0 1 0 0,1 0-1 0 0,-1-1 1 0 0,1 0-1 0 0,0-1 1 0 0,-1 0 0 0 0,1-1-1 0 0,-1 0 1 0 0,0-1-1 0 0,0 0 1 0 0,0 0-1 0 0,0-1 1 0 0,0-1-1 0 0,-1 1 1 0 0,2-3-31 0 0,133-117-1825 0 0,-120 200 1483 0 0,-23-70 379 0 0,1 1 1 0 0,0-1-1 0 0,0 0 1 0 0,1 0-1 0 0,0 0 1 0 0,0-1-1 0 0,0 1 1 0 0,0-1-1 0 0,1 1 1 0 0,0-1-1 0 0,0 0 1 0 0,1 0-1 0 0,-1-1 0 0 0,1 0 1 0 0,0 1-1 0 0,0-1 1 0 0,1-1-1 0 0,-1 1 1 0 0,2-1-38 0 0,32 14-3872 0 0,5-7-6038 0 0,-33-9 6212 0 0</inkml:trace>
  <inkml:trace contextRef="#ctx0" brushRef="#br0" timeOffset="2923.839">3826 91 21061 0 0,'0'0'656'0'0,"0"0"-96"0"0,0 0-336 0 0,0 0-408 0 0,0 0-168 0 0,0 0-72 0 0,0 0 32 0 0,0 0 71 0 0,0 0-175 0 0,0 0-248 0 0,0 0-320 0 0,0 0-248 0 0,0 0-337 0 0,0 0-311 0 0,137 19-481 0 0,-129-8-391 0 0,1-5-4954 0 0</inkml:trace>
  <inkml:trace contextRef="#ctx0" brushRef="#br0" timeOffset="3209.342">4174 618 8890 0 0,'0'0'2123'0'0,"0"0"-819"0"0,0 0-311 0 0,0 0-61 0 0,0 0-196 0 0,0 0-211 0 0,0 0-193 0 0,0 0-97 0 0,0 0 1 0 0,0 0 44 0 0,0 0 74 0 0,0 0 48 0 0,23 12 9 0 0,70 36-63 0 0,-91-47-347 0 0,0 1-1 0 0,1-1 1 0 0,-1 1-1 0 0,1-1 1 0 0,-1 0-1 0 0,1 0 1 0 0,0 0-1 0 0,-1-1 1 0 0,1 1-1 0 0,0 0 1 0 0,-1-1 0 0 0,1 0-1 0 0,0 0 1 0 0,0 0-1 0 0,0 0 1 0 0,-1 0-1 0 0,1 0 1 0 0,0-1-1 0 0,0 1 1 0 0,-1-1-1 0 0,1 0 1 0 0,0 0-1 0 0,-1 0 1 0 0,1 0-1 0 0,-1 0 1 0 0,1 0-1 0 0,1-2 0 0 0,7-3-287 0 0,-6 4 167 0 0,-1 0 0 0 0,1 0 0 0 0,-1-1 0 0 0,0 1 0 0 0,0-1 0 0 0,0 0 0 0 0,0 0 0 0 0,-1 0 0 0 0,1 0 0 0 0,-1-1 1 0 0,0 1-1 0 0,0-1 0 0 0,0 0 0 0 0,0 0 0 0 0,-1 0 0 0 0,1 0 0 0 0,-1-1 0 0 0,0 1 0 0 0,0 0 0 0 0,-1-1 0 0 0,0 0 0 0 0,1 1 0 0 0,-1-1 0 0 0,-1 0 1 0 0,1 0-1 0 0,-1 1 0 0 0,0-1 0 0 0,0 0 0 0 0,0 0 0 0 0,-1 0 0 0 0,1 1 0 0 0,-1-1 0 0 0,-1 0 0 0 0,1 0 0 0 0,0 1 0 0 0,-1-1 0 0 0,0 1 0 0 0,0 0 0 0 0,-1-1 1 0 0,1 1-1 0 0,-1 0 0 0 0,0 0 0 0 0,0 1 0 0 0,0-1 0 0 0,0 1 0 0 0,-1-1 0 0 0,1 1 0 0 0,-1 0 0 0 0,0 0 0 0 0,0 0 0 0 0,0 1 0 0 0,0 0 0 0 0,-1-1 0 0 0,1 2 1 0 0,0-1-1 0 0,-1 0 0 0 0,0 1 120 0 0,-7-3 153 0 0,0 0 1 0 0,0 1-1 0 0,0 0 1 0 0,-1 1 0 0 0,1 1-1 0 0,-1 0 1 0 0,1 1-1 0 0,-1 0 1 0 0,0 1-1 0 0,1 0 1 0 0,-1 1 0 0 0,-7 2-154 0 0,16-3 46 0 0,0 0 0 0 0,0 0 0 0 0,0 0 0 0 0,0 1 0 0 0,0 0 0 0 0,0 0 0 0 0,0 0 0 0 0,0 0 1 0 0,1 0-1 0 0,-1 1 0 0 0,1-1 0 0 0,0 1 0 0 0,0 0 0 0 0,0 0 0 0 0,0 0 0 0 0,0 1 1 0 0,1-1-1 0 0,0 1 0 0 0,-1-1 0 0 0,1 1 0 0 0,0 0 0 0 0,1 0 0 0 0,-1 0 0 0 0,1 0 1 0 0,0 0-1 0 0,0 0 0 0 0,0 0 0 0 0,0 1 0 0 0,1-1 0 0 0,-1 0 0 0 0,1 0 0 0 0,0 1 1 0 0,1-1-1 0 0,-1 0 0 0 0,1 0 0 0 0,0 0 0 0 0,0 1 0 0 0,1 1-46 0 0,0 1-94 0 0,1 0 0 0 0,0-1 1 0 0,1 1-1 0 0,-1-1 0 0 0,1 0 0 0 0,1 0 0 0 0,-1 0 1 0 0,1-1-1 0 0,0 1 0 0 0,0-1 0 0 0,1 0 0 0 0,-1 0 0 0 0,1-1 1 0 0,0 0-1 0 0,0 0 0 0 0,1 0 0 0 0,-1-1 0 0 0,3 1 94 0 0,76 28-7792 0 0,-70-29 2686 0 0</inkml:trace>
  <inkml:trace contextRef="#ctx0" brushRef="#br0" timeOffset="3761.003">4536 477 12595 0 0,'0'0'1808'0'0,"0"0"-237"0"0,0 0-339 0 0,0 0-588 0 0,0 0-568 0 0,0 0-265 0 0,0 0-63 0 0,0 0 85 0 0,0 0 149 0 0,0 0 140 0 0,0 0 120 0 0,0 0 110 0 0,0 0 73 0 0,4 0 19 0 0,1 5-397 0 0,1 0-1 0 0,-1 0 1 0 0,0 0-1 0 0,-1 0 1 0 0,1 1-1 0 0,-1-1 0 0 0,0 1 1 0 0,0 1-1 0 0,-1-1 1 0 0,1 0-1 0 0,-2 1 1 0 0,1-1-1 0 0,-1 1 0 0 0,0 0 1 0 0,0 0-1 0 0,0 0-46 0 0,17 41 71 0 0,-16-44-149 0 0,0 0-1 0 0,0 1 1 0 0,0-2-1 0 0,1 1 1 0 0,0 0 0 0 0,0-1-1 0 0,0 1 1 0 0,0-1 0 0 0,0 0-1 0 0,1-1 1 0 0,-1 1 0 0 0,1-1-1 0 0,0 0 1 0 0,-1 0 0 0 0,1 0-1 0 0,0-1 1 0 0,0 1 0 0 0,0-1-1 0 0,1-1 1 0 0,-1 1 0 0 0,0-1-1 0 0,0 0 1 0 0,0 0-1 0 0,1 0 1 0 0,-1 0 0 0 0,0-1-1 0 0,0 0 1 0 0,0 0 0 0 0,0-1-1 0 0,0 0 1 0 0,0 1 0 0 0,0-1-1 0 0,-1-1 1 0 0,1 1 0 0 0,-1-1-1 0 0,1 0 1 0 0,-1 0 0 0 0,0 0-1 0 0,0 0 1 0 0,0-1 0 0 0,-1 0-1 0 0,1 0 1 0 0,-1 0 0 0 0,0 0-1 0 0,0 0 1 0 0,0-1-1 0 0,-1 1 1 0 0,1-1 78 0 0,42 68 2497 0 0,-34-54-2351 0 0,0-1 1 0 0,0 0-1 0 0,1-1 1 0 0,0 0-1 0 0,0-1 1 0 0,1-1-1 0 0,0 0 1 0 0,0 0-1 0 0,0-2 1 0 0,0 1-1 0 0,1-2 1 0 0,-1 1-1 0 0,1-2 1 0 0,3 0-147 0 0,-9 0-69 0 0,1 0 0 0 0,-1-1 0 0 0,0 0 0 0 0,0-1 0 0 0,0 0 0 0 0,0 0 0 0 0,0-1 0 0 0,0 0 0 0 0,0 0 0 0 0,0-1 0 0 0,0 0 0 0 0,-1 0 0 0 0,0 0 0 0 0,1-1 0 0 0,-1-1 0 0 0,-1 1 0 0 0,1-1 0 0 0,-1 0 0 0 0,1-1 1 0 0,-1 1-1 0 0,-1-1 0 0 0,1 0 0 0 0,-1-1 0 0 0,1-1 69 0 0,-4 1-95 0 0,1 1 1 0 0,-1-1 0 0 0,0 1 0 0 0,-1-1-1 0 0,1 0 1 0 0,-2 1 0 0 0,1-1-1 0 0,-1 0 1 0 0,0 0 0 0 0,0 0 0 0 0,0 0-1 0 0,-1 0 1 0 0,0 1 0 0 0,-1-1-1 0 0,0 0 1 0 0,0 1 0 0 0,0-1-1 0 0,-1 1 1 0 0,1 0 0 0 0,-2 0 0 0 0,1 0-1 0 0,-1 0 1 0 0,0 0 0 0 0,0 1-1 0 0,0-1 1 0 0,-1 1 0 0 0,0 0 0 0 0,0 1-1 0 0,0-1 95 0 0,0 0 90 0 0,-1 0-1 0 0,1 0 1 0 0,-1 0 0 0 0,0 1-1 0 0,-1 0 1 0 0,1 1 0 0 0,0-1-1 0 0,-1 1 1 0 0,0 0-1 0 0,0 1 1 0 0,0-1 0 0 0,0 1-1 0 0,0 1 1 0 0,-1-1 0 0 0,1 1-1 0 0,0 1 1 0 0,-4-1-90 0 0,9 1 31 0 0,0 1 0 0 0,-1-1 1 0 0,1 0-1 0 0,0 1 0 0 0,0 0 1 0 0,-1-1-1 0 0,1 1 0 0 0,0 0 1 0 0,0 0-1 0 0,0 0 0 0 0,0 0 1 0 0,0 0-1 0 0,0 1 1 0 0,1-1-1 0 0,-1 1 0 0 0,0-1 1 0 0,1 1-1 0 0,-1-1 0 0 0,1 1 1 0 0,-1 0-1 0 0,1 0 0 0 0,0 0 1 0 0,0 0-1 0 0,-1 0 0 0 0,2 0 1 0 0,-1 0-1 0 0,0 0 0 0 0,0 0 1 0 0,1 1-1 0 0,-1-1 0 0 0,1 0 1 0 0,0 0-1 0 0,-1 1 0 0 0,1-1 1 0 0,0 0-1 0 0,0 0 0 0 0,1 1 1 0 0,-1-1-1 0 0,0 0 0 0 0,1 0 1 0 0,-1 1-1 0 0,1 0-31 0 0,35 92 1670 0 0,65 9-3501 0 0,-70-75-3656 0 0,-14-13-5048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37:36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0 18172 0 0,'0'0'-203'0'0,"0"0"-72"0"0,0 0-46 0 0,0 0-147 0 0,0 0-28 0 0,0 0-31 0 0,0 0 74 0 0,0 0 290 0 0,0 0 338 0 0,0 0 330 0 0,0 0 174 0 0,0 0-26 0 0,-2 30-73 0 0,-11 185 434 0 0,-9 1049 505 0 0,23-1232-1515 0 0,26 157 89 0 0,-26-189-102 0 0,1 0-1 0 0,0 0 0 0 0,-1 0 1 0 0,1-1-1 0 0,-1 1 0 0 0,1 0 1 0 0,-1 0-1 0 0,1-1 0 0 0,-1 1 1 0 0,0-1-1 0 0,1 1 0 0 0,-1-1 1 0 0,1 0-1 0 0,-1 1 0 0 0,0-1 1 0 0,0 0-1 0 0,1 0 0 0 0,-1 0 0 0 0,0 0 1 0 0,0 0-1 0 0,0 0 0 0 0,0 0 1 0 0,0-1-1 0 0,0 1 0 0 0,0 0 1 0 0,-1-1-1 0 0,1 1 0 0 0,0 0 1 0 0,-1-1-1 0 0,1 1 0 0 0,-1-1 1 0 0,1 1-1 0 0,-1-1 0 0 0,0 1 1 0 0,1-1-1 0 0,-1 1 0 0 0,0-1 1 0 0,0 1-1 0 0,0-1 0 0 0,-1 1 1 0 0,1-1-1 0 0,0 1 0 0 0,0-1 0 0 0,-1 1 1 0 0,1-1-1 0 0,-1 1 10 0 0,6-13-332 0 0,13-33-933 0 0,10-28 183 0 0,3 2 0 0 0,3 2 1 0 0,39-60 1081 0 0,3 54-29 0 0,-74 76 80 0 0,0 0 0 0 0,0 0 0 0 0,0 0 0 0 0,0 0 0 0 0,0 0-1 0 0,1 0 1 0 0,-1 1 0 0 0,0-1 0 0 0,0 1 0 0 0,0 0 0 0 0,0-1 0 0 0,1 1 0 0 0,-1 0 0 0 0,0 0 0 0 0,0 1 0 0 0,1-1 0 0 0,-1 0 0 0 0,0 1 0 0 0,0-1 0 0 0,0 1-1 0 0,0 0 1 0 0,0-1 0 0 0,0 1 0 0 0,0 0 0 0 0,0 0 0 0 0,0 1 0 0 0,0-1 0 0 0,0 0 0 0 0,0 1 0 0 0,-1-1 0 0 0,1 1 0 0 0,-1-1 0 0 0,1 1 0 0 0,-1 0-1 0 0,1 0 1 0 0,-1-1 0 0 0,0 1 0 0 0,0 0 0 0 0,0 0 0 0 0,0 0 0 0 0,0 0 0 0 0,-1 1 0 0 0,1-1 0 0 0,-1 0 0 0 0,1 1-51 0 0,10 32 496 0 0,-2 0-1 0 0,-1 1 1 0 0,-2 0 0 0 0,-2 0 0 0 0,-1 0 0 0 0,-2 1 0 0 0,-1-1-1 0 0,-3 12-495 0 0,9 148 141 0 0,-6-195-215 0 0,0 0 0 0 0,0 1 0 0 0,0-1-1 0 0,0 0 1 0 0,0 0 0 0 0,1 0 0 0 0,-1 1 0 0 0,0-1-1 0 0,1 0 1 0 0,-1 0 0 0 0,1 0 0 0 0,0 0 0 0 0,-1 0 0 0 0,1 0-1 0 0,0 0 1 0 0,-1 0 0 0 0,1 0 0 0 0,0 0 0 0 0,0 0-1 0 0,0 0 1 0 0,0 0 0 0 0,0-1 0 0 0,0 1 0 0 0,0 0-1 0 0,0-1 1 0 0,0 1 0 0 0,0-1 0 0 0,1 1 0 0 0,-1-1-1 0 0,0 0 1 0 0,0 1 0 0 0,0-1 0 0 0,1 0 0 0 0,-1 0-1 0 0,0 0 1 0 0,0 0 0 0 0,1 0 0 0 0,-1 0 0 0 0,0 0-1 0 0,0 0 1 0 0,0-1 0 0 0,1 1 74 0 0,47-19-10841 0 0,-39 12 3227 0 0</inkml:trace>
  <inkml:trace contextRef="#ctx0" brushRef="#br0" timeOffset="349.777">900 1627 15403 0 0,'0'0'5309'0'0,"0"0"-4379"0"0,0 0-1110 0 0,0 0 109 0 0,0 0 110 0 0,0 0 53 0 0,0 0 1 0 0,0 0 6 0 0,0 0-7 0 0,9 27 5 0 0,27 82 13 0 0,-35-104-73 0 0,0 0 0 0 0,1-1 0 0 0,0 0 0 0 0,0 1-1 0 0,0-1 1 0 0,0 0 0 0 0,1 0 0 0 0,-1 0 0 0 0,1 0 0 0 0,0 0 0 0 0,0-1 0 0 0,1 1 0 0 0,-1-1 0 0 0,1 0 0 0 0,0 0 0 0 0,-1 0 0 0 0,1-1 0 0 0,0 1 0 0 0,1-1 0 0 0,-1 0 0 0 0,0 0 0 0 0,1-1 0 0 0,-1 1 0 0 0,1-1 0 0 0,-1 0 0 0 0,1 0 0 0 0,0 0 0 0 0,0-1-1 0 0,-1 0 1 0 0,1 1 0 0 0,0-2 0 0 0,0 1 0 0 0,-1-1 0 0 0,1 1 0 0 0,0-1 0 0 0,-1-1 0 0 0,1 1 0 0 0,2-1-37 0 0,86-45-181 0 0,-75 33 22 0 0,0-1 1 0 0,-1-1 0 0 0,-1 0 0 0 0,-1-1-1 0 0,-1-1 1 0 0,0-1 0 0 0,-1 0-1 0 0,-1 0 1 0 0,-1-1 0 0 0,0-1 0 0 0,-2 0-1 0 0,-1 0 1 0 0,0-1 0 0 0,-1 0-1 0 0,-2 0 1 0 0,0-1 0 0 0,-2 0 0 0 0,0 1-1 0 0,-1-1 1 0 0,-2 0 0 0 0,0 0 0 0 0,-2-5 158 0 0,2 22 49 0 0,-1 0 0 0 0,0 1 0 0 0,0-1 0 0 0,-1 0 0 0 0,0 0 0 0 0,0 0 0 0 0,0 1 0 0 0,-1-1 0 0 0,0 1 1 0 0,0 0-1 0 0,0 0 0 0 0,-1 0 0 0 0,1 0 0 0 0,-1 0 0 0 0,0 1 0 0 0,-1 0 0 0 0,1 0 0 0 0,-1 0 0 0 0,1 0 1 0 0,-1 1-1 0 0,-1-1 0 0 0,1 1 0 0 0,0 1 0 0 0,-1-1 0 0 0,1 1 0 0 0,-1 0 0 0 0,0 0 0 0 0,0 1 0 0 0,0-1 0 0 0,1 1 1 0 0,-1 1-1 0 0,0-1 0 0 0,-1 1 0 0 0,1 0 0 0 0,-1 0-49 0 0,-14 1 62 0 0,1 1 0 0 0,0 0 0 0 0,0 2 0 0 0,0 0 0 0 0,1 1 0 0 0,-1 1 0 0 0,1 1 0 0 0,0 1-1 0 0,1 0 1 0 0,-1 2-62 0 0,-4 3 86 0 0,1 0 0 0 0,1 2 0 0 0,0 0 0 0 0,1 1 0 0 0,0 2 0 0 0,2 0 0 0 0,0 0 0 0 0,1 2 0 0 0,1 0 0 0 0,0 1 0 0 0,-7 16-86 0 0,20-33-31 0 0,0 0 0 0 0,1 1 0 0 0,0-1 0 0 0,0 0 0 0 0,0 1-1 0 0,1-1 1 0 0,-1 1 0 0 0,1 0 0 0 0,0-1 0 0 0,0 1 0 0 0,1 0 0 0 0,0 0 0 0 0,-1 0 0 0 0,2-1 0 0 0,-1 1 0 0 0,0 0 0 0 0,1 0-1 0 0,0-1 1 0 0,0 1 0 0 0,0 0 0 0 0,1-1 0 0 0,0 1 0 0 0,0-1 0 0 0,0 1 0 0 0,0-1 0 0 0,1 0 0 0 0,-1 0 0 0 0,1 0 0 0 0,1 1 30 0 0,83 44-3823 0 0,-8-35-5049 0 0,-51-12-565 0 0</inkml:trace>
  <inkml:trace contextRef="#ctx0" brushRef="#br0" timeOffset="902.053">1952 1271 18436 0 0,'0'0'824'0'0,"0"0"-522"0"0,0 0-172 0 0,0 0-12 0 0,0 0-9 0 0,0 0 4 0 0,0 0-13 0 0,0 0-2 0 0,0 0 2 0 0,1-25-8 0 0,4-81 1 0 0,36-66 854 0 0,-38 160-1154 0 0,-3 12 253 0 0,0 0 1 0 0,-1 0 0 0 0,1 0 0 0 0,0 0-1 0 0,-1 0 1 0 0,1 0 0 0 0,0 0 0 0 0,-1 0-1 0 0,1 0 1 0 0,0 0 0 0 0,-1 0 0 0 0,1 0-1 0 0,0-1 1 0 0,-1 1 0 0 0,1 0 0 0 0,0 0-1 0 0,-1 0 1 0 0,1-1 0 0 0,0 1 0 0 0,-1 0-1 0 0,1 0 1 0 0,0-1 0 0 0,0 1 0 0 0,0 0-1 0 0,-1 0 1 0 0,1-1 0 0 0,0 1 0 0 0,0 0-1 0 0,0-1 1 0 0,-1 1 0 0 0,1 0 0 0 0,0-1-1 0 0,0 1 1 0 0,0 0 0 0 0,0-1 0 0 0,0 1-1 0 0,0 0 1 0 0,0-1 0 0 0,0 1 0 0 0,0-1-1 0 0,0 1 1 0 0,0 0 0 0 0,0-1 0 0 0,0 1-1 0 0,0 0 1 0 0,0-1-47 0 0,-275 255 0 0 0,272-252-8 0 0,0 0-1 0 0,0 1 1 0 0,0-1 0 0 0,1 1 0 0 0,-1 0-1 0 0,1 0 1 0 0,-1 0 0 0 0,1 0 0 0 0,0 0-1 0 0,1 0 1 0 0,-1 0 0 0 0,0 1 0 0 0,1-1-1 0 0,0 1 1 0 0,0-1 0 0 0,0 1 0 0 0,0 0-1 0 0,0-1 1 0 0,1 1 0 0 0,0 0 0 0 0,0 0-1 0 0,0-1 1 0 0,0 1 0 0 0,0 0 0 0 0,1-1-1 0 0,-1 1 1 0 0,1 0 0 0 0,0-1 0 0 0,0 1-1 0 0,1-1 1 0 0,-1 1 0 0 0,1-1 0 0 0,0 0-1 0 0,-1 1 1 0 0,2-1 0 0 0,-1 0 0 0 0,0 0-1 0 0,0 0 1 0 0,1-1 0 0 0,0 1 0 0 0,-1-1-1 0 0,1 1 1 0 0,0-1 0 0 0,0 0 0 0 0,1 0-1 0 0,-1 0 1 0 0,0 0 0 0 0,2 0 8 0 0,202 65-321 0 0,-114-46 285 0 0,-71-17 27 0 0,-1 1 1 0 0,1 1 0 0 0,-1 0-1 0 0,1 2 1 0 0,-2 0 0 0 0,0 2-1 0 0,0 0 1 0 0,0 1-1 0 0,-1 1 1 0 0,-1 1 0 0 0,0 1-1 0 0,-1 0 1 0 0,-1 1 0 0 0,0 1-1 0 0,-1 1 1 0 0,7 8 8 0 0,-20-20 35 0 0,-1-1 0 0 0,1 0 1 0 0,-1 1-1 0 0,0-1 0 0 0,0 1 0 0 0,0-1 0 0 0,-1 1 0 0 0,0-1 0 0 0,0 1 1 0 0,0-1-1 0 0,0 1 0 0 0,-1-1 0 0 0,1 1 0 0 0,-1-1 0 0 0,0 1 0 0 0,-1-1 0 0 0,1 0 1 0 0,-1 1-1 0 0,1-1 0 0 0,-2 0 0 0 0,1 0 0 0 0,0 0 0 0 0,-1 0 0 0 0,1-1 1 0 0,-1 1-1 0 0,0-1 0 0 0,0 1 0 0 0,-1-1 0 0 0,1 0 0 0 0,-4 2-35 0 0,-121 70 953 0 0,57-53-721 0 0,-1-3-1 0 0,-1-3 1 0 0,0-4-1 0 0,-1-3 1 0 0,-1-3 0 0 0,1-3-1 0 0,-1-3 1 0 0,-7-5-232 0 0,21-4-284 0 0,51-4-2190 0 0,48-7-10948 0 0,-24 16 3224 0 0</inkml:trace>
  <inkml:trace contextRef="#ctx0" brushRef="#br0" timeOffset="1564.093">3609 256 11138 0 0,'0'0'187'0'0,"0"0"-23"0"0,0 0-29 0 0,0 0-79 0 0,0 0-17 0 0,0 0 71 0 0,0 0 154 0 0,0 0 184 0 0,0 0 115 0 0,0 0 21 0 0,0 0-81 0 0,0 0-71 0 0,9-8-12 0 0,27-21 103 0 0,-33 84 3152 0 0,-40 54-3236 0 0,-4-1 0 0 0,-5-3 0 0 0,-4-1 0 0 0,-5-3-1 0 0,-17 18-438 0 0,52-85 72 0 0,-887 1358-60 0 0,882-1355-26 0 0,-9 8-67 0 0,3 2 1 0 0,1 1-1 0 0,3 2 0 0 0,1 0 1 0 0,-5 22 80 0 0,27-11-2195 0 0,55-41-5192 0 0,-30-24 3021 0 0,-7-1-2788 0 0</inkml:trace>
  <inkml:trace contextRef="#ctx0" brushRef="#br0" timeOffset="2155.099">3516 1394 20308 0 0,'0'0'2197'0'0,"0"0"-2113"0"0,0 0-712 0 0,0 0-50 0 0,0 0 113 0 0,0 0 294 0 0,0 0 280 0 0,0 0 142 0 0,0 0 76 0 0,0 0 74 0 0,2 27 50 0 0,13 198 557 0 0,-47 240-66 0 0,32-464-845 0 0,0 0 0 0 0,0 0 0 0 0,1 0 1 0 0,-1 0-1 0 0,0-1 0 0 0,1 1 0 0 0,-1 0 1 0 0,0 0-1 0 0,1 0 0 0 0,-1-1 0 0 0,1 1 1 0 0,-1 0-1 0 0,1 0 0 0 0,0-1 1 0 0,-1 1-1 0 0,1 0 0 0 0,0-1 0 0 0,-1 1 1 0 0,1-1-1 0 0,0 1 0 0 0,0-1 0 0 0,-1 1 1 0 0,1-1-1 0 0,0 0 0 0 0,0 1 0 0 0,0-1 1 0 0,0 0-1 0 0,0 0 0 0 0,0 1 0 0 0,-1-1 1 0 0,1 0-1 0 0,0 0 0 0 0,0 0 0 0 0,0 0 1 0 0,0 0-1 0 0,0 0 0 0 0,0-1 1 0 0,0 1-1 0 0,0 0 0 0 0,-1 0 0 0 0,1-1 1 0 0,0 1-1 0 0,0 0 0 0 0,0-1 0 0 0,0 1 1 0 0,-1-1-1 0 0,1 1 0 0 0,0-1 0 0 0,0 1 1 0 0,-1-1-1 0 0,1 0 0 0 0,0 1 0 0 0,-1-1 1 0 0,1 0 2 0 0,44-31-459 0 0,20-30-1176 0 0,-2-4 1 0 0,-4-2-1 0 0,-2-3 1 0 0,-4-2-1 0 0,13-26 1635 0 0,63-110 1191 0 0,-129 210-1016 0 0,1 0 0 0 0,-1-1 0 0 0,1 1 0 0 0,-1-1 0 0 0,1 1 0 0 0,-1-1-1 0 0,1 1 1 0 0,-1-1 0 0 0,1 0 0 0 0,-1 1 0 0 0,1-1 0 0 0,0 0 0 0 0,-1 1 0 0 0,1-1-1 0 0,-1 0 1 0 0,1 0 0 0 0,0 0 0 0 0,-1 1 0 0 0,1-1 0 0 0,0 0 0 0 0,-1 0 0 0 0,1 0-1 0 0,0 0 1 0 0,0 0 0 0 0,-1 0 0 0 0,1 0 0 0 0,0 0 0 0 0,-1-1 0 0 0,1 1-1 0 0,0 0 1 0 0,-1 0 0 0 0,1-1 0 0 0,-1 1 0 0 0,1 0 0 0 0,0-1 0 0 0,-1 1 0 0 0,1 0-1 0 0,-1-1 1 0 0,1 0-175 0 0,0 23 66 0 0,18 275 1849 0 0,-17-291-1978 0 0,-1 0 0 0 0,1 0 0 0 0,0 0 1 0 0,0 0-1 0 0,1 0 0 0 0,-1-1 0 0 0,2 1 0 0 0,-1-1 0 0 0,0 0 0 0 0,1 0 1 0 0,0 0-1 0 0,0 0 0 0 0,0-1 0 0 0,1 1 0 0 0,0-1 0 0 0,0 0 1 0 0,0-1-1 0 0,0 1 0 0 0,0-1 0 0 0,1 0 0 0 0,-1 0 0 0 0,1-1 1 0 0,0 1-1 0 0,0-1 0 0 0,0-1 0 0 0,0 1 0 0 0,0-1 0 0 0,0 0 0 0 0,1 0 1 0 0,-1-1-1 0 0,0 0 0 0 0,0 0 0 0 0,1 0 0 0 0,-1-1 0 0 0,0 0 1 0 0,0 0-1 0 0,0-1 0 0 0,0 0 0 0 0,0 0 0 0 0,0 0 0 0 0,2-2 63 0 0,23-8-847 0 0,0-3 0 0 0,-1 0 0 0 0,-1-2 0 0 0,-1-1 0 0 0,0-1 0 0 0,-1-1 0 0 0,-2-2 0 0 0,8-8 847 0 0,49-72 2603 0 0,-74 110 4795 0 0,5 34-7280 0 0,-11-33 627 0 0,87 205 327 0 0,-49-149-3073 0 0,8-4-3319 0 0,-30-38-6356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23.33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42 56 11346 0 0,'0'0'-334'0'0,"0"0"195"0"0,0 0 182 0 0,0 0 110 0 0,0 0 63 0 0,0 0 11 0 0,0 0-55 0 0,0 0-89 0 0,0 0-119 0 0,0 0-143 0 0,0 0-156 0 0,0 0-166 0 0,0 0-209 0 0,-8-12-123 0 0,-24-32 119 0 0,30 77 410 0 0,98 596 1249 0 0,-27 4 1 0 0,-28 2-1 0 0,-28 16-945 0 0,-3-305 185 0 0,97 2797 1512 0 0,-82-2424-1305 0 0,70 991-1020 0 0,-15-775-3450 0 0,-52 3 6563 0 0,-12-556 975 0 0,41 210-3460 0 0,-35-392-76 0 0,7 30 236 0 0,-10 1 0 0 0,-10 0 0 0 0,-10 0-1 0 0,-10 0 1 0 0,-17 55-160 0 0,-49 101-2487 0 0,8-138-6348 0 0,58-213 4930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43.8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32 102 5921 0 0,'0'0'123'0'0,"0"0"161"0"0,0 0 107 0 0,0 0-58 0 0,0 0-45 0 0,0 0-45 0 0,0 0-80 0 0,0 0-35 0 0,0 0-114 0 0,0 0-290 0 0,0 0-407 0 0,-6-20-262 0 0,-17-62 23 0 0,21 198-208 0 0,49 537 541 0 0,-32 410 589 0 0,-52 369-276 0 0,79-358 207 0 0,-9-449 64 0 0,-32 1433-186 0 0,28-1100 2321 0 0,-32-352-1673 0 0,18 995-259 0 0,98-440 124 0 0,-24-135 322 0 0,-62-450 3889 0 0,60 286-4533 0 0,-32-578-6 0 0,-29-192-2851 0 0,6-2-4160 0 0,-26-72 5811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07.700"/>
    </inkml:context>
    <inkml:brush xml:id="br0">
      <inkml:brushProperty name="width" value="0.05" units="cm"/>
      <inkml:brushProperty name="height" value="0.05" units="cm"/>
      <inkml:brushProperty name="color" value="#5B2D90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504 371 1176 0 0,'0'0'502'0'0,"0"0"-310"0"0,0 0-115 0 0,0 0 4 0 0,-6-26 38 0 0,-44-185 1966 0 0,-18 78 5017 0 0,67 132-7386 0 0,1 1-385 0 0,0 0-239 0 0,0 41-847 0 0,-22 1473 5291 0 0,18-890-1271 0 0,-34 88-2265 0 0,-15-234 341 0 0,7-79 1292 0 0,9 275-1633 0 0,39-217 357 0 0,0 238 1114 0 0,-46 232-1471 0 0,-43 39 1439 0 0,35 520-1439 0 0,85-921 505 0 0,77 371-505 0 0,-70-632 46 0 0,117 1232 409 0 0,-150-1367-437 0 0,7 0 0 0 0,8-1 1 0 0,7-2-1 0 0,20 49-18 0 0,8-71-3605 0 0,1-61-5031 0 0,-40-65 1038 0 0</inkml:trace>
  <inkml:trace contextRef="#ctx0" brushRef="#br0" timeOffset="746.978">4389 403 19516 0 0,'0'0'503'0'0,"0"0"-384"0"0,0 0 49 0 0,0 0 50 0 0,0 0-46 0 0,0 0-118 0 0,0 0-164 0 0,0 0-146 0 0,0 0-200 0 0,0 0-228 0 0,0 0-271 0 0,0 0-182 0 0,0 0 148 0 0,-12-10 292 0 0,-2-3 564 0 0,-16-11-66 0 0,40 68 259 0 0,45 115 77 0 0,-6 2 1 0 0,-7 2-1 0 0,-8 2 0 0 0,-7 1 1 0 0,2 107-138 0 0,-25-245 8 0 0,217 2303 971 0 0,-173-282 649 0 0,-171-145-354 0 0,4-231 837 0 0,121-134-1714 0 0,136 51-18 0 0,-50-757-1001 0 0,-86-807 22 0 0,6 63 984 0 0,-6-41-7828 0 0,-5-97-1599 0 0,0 25 3711 0 0</inkml:trace>
  <inkml:trace contextRef="#ctx0" brushRef="#br0" timeOffset="1378.362">843 210 3841 0 0,'0'0'-684'0'0,"0"0"272"0"0,0 0 316 0 0,-28-3 97 0 0,-89-9 14 0 0,-17 38 237 0 0,32-3 3724 0 0,34-13 3929 0 0,120 11-7578 0 0,29-4-90 0 0,1-4 0 0 0,0-4 0 0 0,0-4 0 0 0,37-3-237 0 0,15 2-64 0 0,-19 0-45 0 0,-50-5 31 0 0,-1 3-1 0 0,1 3 1 0 0,0 3 0 0 0,-1 2-1 0 0,-1 4 1 0 0,0 2-1 0 0,12 6 79 0 0,-49-8 14 0 0,-1 0 0 0 0,0 1 0 0 0,-1 2 0 0 0,-1 0-1 0 0,-1 1 1 0 0,0 2 0 0 0,-1 0 0 0 0,14 19-14 0 0,53 48 249 0 0,-71-74-212 0 0,0-1 0 0 0,1-1 0 0 0,0 0 0 0 0,1-1 0 0 0,0-1 0 0 0,0-1 0 0 0,1 0 0 0 0,0-2 0 0 0,0 0 0 0 0,1-1 0 0 0,0-1 0 0 0,0-2 0 0 0,0 1 0 0 0,0-2 0 0 0,12-2-37 0 0,21 0-185 0 0,0-4-1 0 0,0-1 0 0 0,0-3 1 0 0,-1-3-1 0 0,26-9 186 0 0,473-202 141 0 0,-542 220-18 0 0,-1 0 1 0 0,1 0-1 0 0,-1 1 0 0 0,1 0 0 0 0,0 1 0 0 0,0 0 0 0 0,-1 1 0 0 0,1 0 0 0 0,0 0 0 0 0,0 1 1 0 0,0 0-1 0 0,0 1 0 0 0,-1 0 0 0 0,1 1 0 0 0,-1 0 0 0 0,1 0 0 0 0,-1 1 0 0 0,0 0 0 0 0,8 6-123 0 0,10 5 51 0 0,0-1 0 0 0,2-1 0 0 0,-1-1-1 0 0,1-1 1 0 0,1-2 0 0 0,0-1 0 0 0,0-1-1 0 0,1-2 1 0 0,0-1 0 0 0,25 0-51 0 0,65-2-2657 0 0,-1-7-3317 0 0,-61 1-3721 0 0</inkml:trace>
  <inkml:trace contextRef="#ctx0" brushRef="#br0" timeOffset="2070.177">750 13655 25165 0 0,'0'0'-205'0'0,"0"0"154"0"0,-24-28 86 0 0,-74-86-44 0 0,92 108-87 0 0,1 1 1 0 0,0-1 0 0 0,0 0-1 0 0,0 0 1 0 0,0 0 0 0 0,1-1-1 0 0,0 0 1 0 0,1 0-1 0 0,0 0 1 0 0,0 0 0 0 0,0 0-1 0 0,1 0 1 0 0,0-1 0 0 0,0 1-1 0 0,1-1 1 0 0,0 0 0 0 0,0 1-1 0 0,1-1 1 0 0,0 0-1 0 0,0 0 1 0 0,1 1 0 0 0,0-1-1 0 0,0 0 1 0 0,1 1 0 0 0,0-1-1 0 0,0 1 1 0 0,1 0 0 0 0,0-1-1 0 0,0 1 1 0 0,1 1-1 0 0,0-1 1 0 0,0 0 0 0 0,0 1-1 0 0,3-2 96 0 0,4-4-137 0 0,2 0 0 0 0,0 1-1 0 0,0 1 1 0 0,1 0-1 0 0,0 1 1 0 0,0 0-1 0 0,1 1 1 0 0,0 0-1 0 0,1 2 1 0 0,0 0-1 0 0,0 0 1 0 0,0 2 0 0 0,11-2 137 0 0,55-4-72 0 0,1 4 1 0 0,0 4 0 0 0,0 3 0 0 0,-1 4 0 0 0,72 14 71 0 0,-80-11 32 0 0,759 98 138 0 0,-554-65 440 0 0,3-13-1 0 0,0-12 1 0 0,43-12-610 0 0,-238-10-297 0 0,-1-3 0 0 0,1-4 0 0 0,-2-4 0 0 0,0-4 0 0 0,-2-3 0 0 0,0-4 0 0 0,69-35 297 0 0,80-49-5557 0 0,-8-14-5663 0 0,-194 108 8495 0 0</inkml:trace>
  <inkml:trace contextRef="#ctx0" brushRef="#br0" timeOffset="3371.309">1696 6641 7706 0 0,'0'0'2223'0'0,"0"0"-1580"0"0,-11 33-19 0 0,-33 107 239 0 0,31 9 1319 0 0,15-132-1927 0 0,-1-8-149 0 0,-1 1-1 0 0,2-1 0 0 0,-1 0 0 0 0,1 1 1 0 0,1-1-1 0 0,0 0 0 0 0,0 0 1 0 0,0 0-1 0 0,1 0 0 0 0,1-1 0 0 0,0 0 1 0 0,0 0-1 0 0,0 0 0 0 0,1 0 0 0 0,0-1 1 0 0,0 0-1 0 0,1 0 0 0 0,0-1 0 0 0,0 1 1 0 0,1-2-1 0 0,0 1 0 0 0,0-1 1 0 0,0 0-1 0 0,0-1 0 0 0,1 0 0 0 0,0 0 1 0 0,0-1-1 0 0,0 0 0 0 0,0 0 0 0 0,0-1 1 0 0,1 0-1 0 0,-1-1 0 0 0,1 0 0 0 0,-1-1 1 0 0,1 0-1 0 0,-1 0 0 0 0,1-1 0 0 0,-1 0 1 0 0,1-1-1 0 0,-1 0 0 0 0,0 0 1 0 0,0-1-1 0 0,0 0 0 0 0,3-2-105 0 0,11-7-293 0 0,0-2 0 0 0,0-1 1 0 0,-1 0-1 0 0,-1-1 0 0 0,0-2 0 0 0,-2 0 0 0 0,0-1 0 0 0,-1-1 1 0 0,-1-1-1 0 0,-1 0 0 0 0,0-1 0 0 0,-2-1 0 0 0,-1 0 0 0 0,-1-1 1 0 0,0 0-1 0 0,-2-1 0 0 0,-1 0 0 0 0,-1-1 0 0 0,-2 0 0 0 0,0 0 0 0 0,-1-1 1 0 0,-2-4 292 0 0,0 8 31 0 0,-2 0 0 0 0,0-1 0 0 0,-1 1 0 0 0,-2 0 0 0 0,0-1 0 0 0,-2 1 0 0 0,-1 0 0 0 0,0 1 0 0 0,-2-1 0 0 0,-1-2-31 0 0,1 5 219 0 0,0 0 0 0 0,-2 1 0 0 0,0 0-1 0 0,-1 1 1 0 0,-1 0 0 0 0,0 1 0 0 0,-2 0 0 0 0,0 1-1 0 0,0 0 1 0 0,-2 1 0 0 0,0 1 0 0 0,0 0 0 0 0,-2 1-1 0 0,0 0 1 0 0,0 2 0 0 0,-1 0 0 0 0,0 1 0 0 0,-1 1-1 0 0,0 0 1 0 0,0 2 0 0 0,-1 0 0 0 0,0 1 0 0 0,0 1-1 0 0,-1 1 1 0 0,1 1 0 0 0,-1 0 0 0 0,0 2 0 0 0,0 0-1 0 0,-13 3-218 0 0,23 1-9 0 0,0 0 0 0 0,1 1-1 0 0,-1 1 1 0 0,1 0-1 0 0,0 0 1 0 0,0 1 0 0 0,1 0-1 0 0,0 1 1 0 0,0 0-1 0 0,0 0 1 0 0,1 1 0 0 0,0 0-1 0 0,0 0 1 0 0,1 1-1 0 0,0 0 1 0 0,1 1 0 0 0,0-1-1 0 0,1 1 1 0 0,-1 0-1 0 0,2 0 1 0 0,0 1-1 0 0,0 0 1 0 0,1-1 0 0 0,0 1-1 0 0,1 1 1 0 0,0-1-1 0 0,0 5 10 0 0,-2 16-142 0 0,1-1 0 0 0,2 1 0 0 0,1 0 0 0 0,1 0 0 0 0,2-1 0 0 0,1 1 0 0 0,2-1 0 0 0,1 0 0 0 0,4 9 142 0 0,46 107-2722 0 0,-10-54-2850 0 0,-18-44-3943 0 0</inkml:trace>
  <inkml:trace contextRef="#ctx0" brushRef="#br0" timeOffset="5333.717">2416 11641 17588 0 0,'0'0'447'0'0,"0"0"-449"0"0,0 0 142 0 0,0 0 39 0 0,0 0-42 0 0,0 0-89 0 0,32 13-68 0 0,100 44-45 0 0,30-9-1288 0 0,-71-47-2420 0 0,-89 0 3593 0 0,0-1 0 0 0,-1 0 1 0 0,1 0-1 0 0,0 0 1 0 0,-1 0-1 0 0,1 0 0 0 0,0 0 1 0 0,-1-1-1 0 0,1 1 1 0 0,0 0-1 0 0,-1-1 0 0 0,1 1 1 0 0,-1-1-1 0 0,1 0 1 0 0,-1 0-1 0 0,1 0 0 0 0,-1 1 1 0 0,1-1-1 0 0,-1 0 1 0 0,0-1-1 0 0,1 1 1 0 0,-1 0-1 0 0,0 0 0 0 0,0 0 1 0 0,0-1-1 0 0,0 1 1 0 0,0-1-1 0 0,0 1 0 0 0,-1-1 1 0 0,1 1-1 0 0,0-1 1 0 0,-1 1-1 0 0,1-1 0 0 0,-1 0 1 0 0,1 1-1 0 0,-1-1 1 0 0,0 0-1 0 0,0 1 0 0 0,0-1 1 0 0,0 0-1 0 0,0 1 1 0 0,0-1-1 0 0,0 0 1 0 0,0 1-1 0 0,-1-1 0 0 0,1 0 1 0 0,-1 1-1 0 0,1-1 1 0 0,-1 1-1 0 0,0-1 0 0 0,1 1 1 0 0,-1-1-1 0 0,0 1 1 0 0,0-1-1 0 0,-1 0 180 0 0,-29-30-767 0 0,-4 15 1758 0 0,0 2 1 0 0,-2 1 0 0 0,1 2 0 0 0,-2 2-1 0 0,1 1 1 0 0,-2 1 0 0 0,1 3 0 0 0,0 1-1 0 0,-1 2 1 0 0,0 1 0 0 0,0 2 0 0 0,-25 5-992 0 0,44-4 409 0 0,0 1 0 0 0,0 1 0 0 0,1 0 0 0 0,-1 2 0 0 0,1 0 0 0 0,0 2 0 0 0,1 0 0 0 0,0 1 0 0 0,0 0 0 0 0,-10 9-409 0 0,22-15 23 0 0,1 1 0 0 0,0-1 0 0 0,0 1-1 0 0,1 0 1 0 0,-1 1 0 0 0,1-1-1 0 0,0 1 1 0 0,0 0 0 0 0,1 0 0 0 0,-1 0-1 0 0,1 0 1 0 0,0 0 0 0 0,0 1 0 0 0,1 0-1 0 0,0-1 1 0 0,0 1 0 0 0,0 0 0 0 0,1 0-1 0 0,-1 0 1 0 0,2 0 0 0 0,-1 1 0 0 0,1-1-1 0 0,-1 0 1 0 0,2 0 0 0 0,-1 0-1 0 0,1 0 1 0 0,0 1 0 0 0,0-1 0 0 0,0 0-1 0 0,1-1 1 0 0,0 1 0 0 0,0 0 0 0 0,1 0-1 0 0,0-1 1 0 0,0 1 0 0 0,1 0-23 0 0,5 9 42 0 0,1-1 0 0 0,0-1 0 0 0,0 0 0 0 0,2 0 0 0 0,0-1 0 0 0,0-1 0 0 0,1 0 0 0 0,0-1 0 0 0,1 0 0 0 0,0-1 0 0 0,1 0 0 0 0,0-1 0 0 0,0-1 0 0 0,0 0 0 0 0,1-1 0 0 0,0-1 0 0 0,1-1 0 0 0,10 2-42 0 0,140 9-1736 0 0,-7-35-4895 0 0,-111 8-1928 0 0</inkml:trace>
  <inkml:trace contextRef="#ctx0" brushRef="#br0" timeOffset="3819.388">1723 8262 19300 0 0,'0'0'524'0'0,"0"0"-37"0"0,0 0-114 0 0,0 0-162 0 0,0 0-243 0 0,0 0-233 0 0,0 0-209 0 0,0 0-96 0 0,0 0 12 0 0,0 0 37 0 0,25-27-6 0 0,81-87-41 0 0,-91 99 349 0 0,1 0 1 0 0,1 1-1 0 0,1 0 1 0 0,0 2-1 0 0,0 0 1 0 0,1 1 0 0 0,1 1-1 0 0,-1 1 1 0 0,8-2 218 0 0,3-1-253 0 0,-20 7 118 0 0,4-3-127 0 0,0 1-1 0 0,0 1 0 0 0,0 0 1 0 0,1 1-1 0 0,0 1 1 0 0,0 0-1 0 0,0 1 1 0 0,0 1-1 0 0,1 0 1 0 0,-1 1-1 0 0,1 0 1 0 0,-1 1-1 0 0,3 2 263 0 0,-16 1-67 0 0,1 0-1 0 0,-1 1 1 0 0,1 0-1 0 0,-1-1 1 0 0,0 1-1 0 0,-1 0 1 0 0,1 0 0 0 0,-1 0-1 0 0,0 0 1 0 0,0 0-1 0 0,0 1 1 0 0,0-1-1 0 0,-1 0 1 0 0,1 0-1 0 0,-1 1 1 0 0,0-1 0 0 0,-1 0-1 0 0,1 1 1 0 0,-1-1-1 0 0,0 0 1 0 0,0 0-1 0 0,0 0 1 0 0,0 0 0 0 0,-1 0-1 0 0,1 0 1 0 0,-1 0-1 0 0,0 0 1 0 0,-2 1 67 0 0,-33 69 857 0 0,-3-2 0 0 0,-4-2 1 0 0,-2-2-1 0 0,-16 14-857 0 0,0 3 957 0 0,35-53-768 0 0,2 2 0 0 0,1 0-1 0 0,1 2 1 0 0,2 1 0 0 0,2 0 0 0 0,2 2 0 0 0,1 0 0 0 0,2 1-1 0 0,1 0 1 0 0,3 1 0 0 0,1 0 0 0 0,-1 20-189 0 0,11-52 22 0 0,-1 0-1 0 0,1 0 1 0 0,1 0 0 0 0,0 0 0 0 0,0-1-1 0 0,1 1 1 0 0,0-1 0 0 0,0 1 0 0 0,1-1-1 0 0,0 0 1 0 0,0 0 0 0 0,1-1 0 0 0,0 1-1 0 0,1-1 1 0 0,-1 0 0 0 0,1-1 0 0 0,1 1-1 0 0,-1-1 1 0 0,1 0 0 0 0,0-1 0 0 0,1 0 0 0 0,-1 0-1 0 0,1 0 1 0 0,1-1-22 0 0,213 79 770 0 0,-178-71-751 0 0,147 48-316 0 0,-66-12-7335 0 0,-113-44 4084 0 0,-3-2-2663 0 0</inkml:trace>
  <inkml:trace contextRef="#ctx0" brushRef="#br0" timeOffset="4062.263">1874 8630 18212 0 0,'0'0'1173'0'0,"0"0"-635"0"0,0 0-250 0 0,0 0-175 0 0,0 0-287 0 0,0 0-213 0 0,0 0-25 0 0,0 0 109 0 0,0 0 188 0 0,0 0 139 0 0,0 0 19 0 0,35-6-82 0 0,116-15-205 0 0,77-4-3026 0 0,-31 13-6553 0 0,-159 12 4199 0 0</inkml:trace>
  <inkml:trace contextRef="#ctx0" brushRef="#br0" timeOffset="4544.286">1919 9882 14939 0 0,'0'0'1537'0'0,"0"0"-1048"0"0,0 0-344 0 0,0 0-21 0 0,0 0-36 0 0,0 0-22 0 0,0 0-41 0 0,26-17-44 0 0,82-53-49 0 0,15 32-259 0 0,-101 37 249 0 0,-16-1-3 0 0,0 0 1 0 0,1 0 0 0 0,-1 1-1 0 0,0 0 1 0 0,0 0-1 0 0,1 0 1 0 0,-1 1-1 0 0,1 0 1 0 0,-1 0-1 0 0,0 1 1 0 0,1 0-1 0 0,-1 0 1 0 0,0 0-1 0 0,0 1 1 0 0,0 0 0 0 0,1 0-1 0 0,-2 0 1 0 0,1 1-1 0 0,0 0 1 0 0,-1 0-1 0 0,1 0 1 0 0,-1 1-1 0 0,0 0 1 0 0,0 0-1 0 0,0 0 1 0 0,-1 1-1 0 0,1-1 1 0 0,-1 1 0 0 0,0 0-1 0 0,-1 1 1 0 0,1-1-1 0 0,-1 0 1 0 0,0 1-1 0 0,0 0 1 0 0,-1 0-1 0 0,2 6 81 0 0,-2 24-12 0 0,-2 0 0 0 0,-1 1-1 0 0,-2-1 1 0 0,-2 0 0 0 0,-1 0 0 0 0,-5 13 12 0 0,-17 142 28 0 0,19-65 249 0 0,4-89 1 0 0,1 0-1 0 0,2 0 1 0 0,2 0-1 0 0,1 0 0 0 0,1 0 1 0 0,3 0-1 0 0,1-1 1 0 0,1 1-1 0 0,7 15-277 0 0,-9-41 23 0 0,0 1 1 0 0,1 0 0 0 0,1-1-1 0 0,0 0 1 0 0,0-1-1 0 0,1 0 1 0 0,1 0-1 0 0,0 0 1 0 0,0-1-1 0 0,0-1 1 0 0,1 1-1 0 0,11 6-23 0 0,33 8-2948 0 0,5-18-4507 0 0,-41-13 3086 0 0,-11 4 2106 0 0</inkml:trace>
  <inkml:trace contextRef="#ctx0" brushRef="#br0" timeOffset="4911.268">2185 10343 19476 0 0,'0'0'1200'0'0,"0"0"-1000"0"0,0 0-32 0 0,0 0-71 0 0,0 0-161 0 0,0 0-73 0 0,0 0-79 0 0,0 0-8 0 0,0 0 24 0 0,0 0 48 0 0,0 0 0 0 0,202-143-104 0 0,-149 137-296 0 0,4 0-600 0 0,0 2-1129 0 0,1 3-1679 0 0,-12 1 55 0 0,-19 0-3985 0 0</inkml:trace>
  <inkml:trace contextRef="#ctx0" brushRef="#br0" timeOffset="2720.898">1603 4036 14795 0 0,'0'0'-261'0'0,"0"0"-134"0"0,0 0-205 0 0,0 0 22 0 0,0 0 229 0 0,0 0 346 0 0,0 0 241 0 0,0 0-8 0 0,4 30-40 0 0,24 178 71 0 0,24 205 19 0 0,-15-138-4134 0 0,-24-206-802 0 0,-7-70-93 0 0,-5-6 4200 0 0</inkml:trace>
  <inkml:trace contextRef="#ctx0" brushRef="#br0" timeOffset="3017.295">1372 3753 15795 0 0,'0'0'319'0'0,"0"0"32"0"0,0 0 12 0 0,0 0-103 0 0,0 0-223 0 0,0 0-182 0 0,0 0-95 0 0,18-27-4 0 0,61-85 65 0 0,-76 108 171 0 0,1 0 1 0 0,0 1-1 0 0,0-1 1 0 0,0 1-1 0 0,0-1 1 0 0,0 1 0 0 0,1 1-1 0 0,-1-1 1 0 0,1 0-1 0 0,0 1 1 0 0,0 0-1 0 0,0 0 1 0 0,0 1-1 0 0,0-1 1 0 0,0 1-1 0 0,1 0 1 0 0,-1 1-1 0 0,0-1 1 0 0,4 1 7 0 0,13-2-29 0 0,17-7-125 0 0,1 3-1 0 0,-1 1 1 0 0,1 2 0 0 0,0 2-1 0 0,0 1 1 0 0,0 2-1 0 0,0 2 1 0 0,-1 2-1 0 0,15 5 155 0 0,-49-10-64 0 0,0 1-1 0 0,0-1 0 0 0,0 1 0 0 0,0 1 0 0 0,-1-1 0 0 0,1 1 0 0 0,-1-1 0 0 0,1 1 0 0 0,-1 1 0 0 0,0-1 0 0 0,0 1 0 0 0,0-1 0 0 0,-1 1 0 0 0,1 0 0 0 0,-1 0 0 0 0,0 1 0 0 0,0-1 0 0 0,-1 1 0 0 0,1 0 1 0 0,-1-1-1 0 0,0 1 0 0 0,0 0 0 0 0,0 0 0 0 0,-1 0 0 0 0,0 0 0 0 0,0 1 0 0 0,0-1 0 0 0,-1 0 0 0 0,0 0 0 0 0,0 1 0 0 0,0-1 0 0 0,0 0 0 0 0,-1 1 0 0 0,0-1 0 0 0,0 0 0 0 0,0 0 0 0 0,-1 0 0 0 0,0 0 1 0 0,0 0-1 0 0,-2 3 65 0 0,-14 24 150 0 0,-1-2 0 0 0,-2-1 0 0 0,-1 0 0 0 0,-2-1 0 0 0,0-2 1 0 0,-2 0-1 0 0,-1-2 0 0 0,0-1 0 0 0,-2-1 0 0 0,-22 12-150 0 0,-309 198 2266 0 0,397-225-5455 0 0,256-8-5702 0 0,-247 1 5045 0 0</inkml:trace>
  <inkml:trace contextRef="#ctx0" brushRef="#br0" timeOffset="7591.328">4385 1867 3497 0 0,'0'0'904'0'0,"0"0"188"0"0,0 0-26 0 0,0 0-302 0 0,0 0-360 0 0,0 0-307 0 0,0 0-255 0 0,0 0-210 0 0,0 0-58 0 0,0 0 75 0 0,0 0 145 0 0,33-9 240 0 0,2 11 169 0 0,-27-1-101 0 0,0 0-1 0 0,0 0 1 0 0,0 0 0 0 0,0-1-1 0 0,0 0 1 0 0,0-1 0 0 0,0 0 0 0 0,0 0-1 0 0,-1-1 1 0 0,1 1 0 0 0,0-2 0 0 0,-1 1-1 0 0,1-1 1 0 0,-1 0 0 0 0,7-4-102 0 0,-13 5 66 0 0,0 1 1 0 0,-1-1 0 0 0,1 1 0 0 0,0-1 0 0 0,-1 1-1 0 0,1-1 1 0 0,0 1 0 0 0,-1-1 0 0 0,0 0-1 0 0,1 1 1 0 0,-1-1 0 0 0,0 0 0 0 0,0 1-1 0 0,0-1 1 0 0,0 0 0 0 0,0 1 0 0 0,0-1-1 0 0,-1 0 1 0 0,1 1 0 0 0,0-1 0 0 0,-1 1 0 0 0,0-1-1 0 0,1 0 1 0 0,-1 1 0 0 0,0-1 0 0 0,0 1-1 0 0,1 0 1 0 0,-1-1 0 0 0,0 1 0 0 0,-1 0-1 0 0,1-1 1 0 0,0 1 0 0 0,0 0 0 0 0,0 0-1 0 0,-1 0 1 0 0,1 0 0 0 0,0 0 0 0 0,-1 0 0 0 0,1 0-1 0 0,-2 0-66 0 0,-61-38-408 0 0,42 29 461 0 0,-1 1 0 0 0,0 1 0 0 0,0 0 0 0 0,-1 2 1 0 0,0 1-1 0 0,0 1 0 0 0,0 1 0 0 0,-1 1 0 0 0,-12 1-53 0 0,56 23-1596 0 0,-5-7 1495 0 0,0 0-1 0 0,2 0 1 0 0,0-1 0 0 0,0-1 0 0 0,1-1-1 0 0,1-1 1 0 0,0 0 0 0 0,0-1-1 0 0,1-1 1 0 0,1 0 0 0 0,-1-2 0 0 0,1 0-1 0 0,1-2 1 0 0,-1 0 0 0 0,1-1-1 0 0,0-1 1 0 0,0-1 0 0 0,0 0 0 0 0,4-2 101 0 0,-23 0 86 0 0,0 0 1 0 0,0 0 0 0 0,1 0 0 0 0,-1-1 0 0 0,0 1 0 0 0,0-1-1 0 0,0 1 1 0 0,0-1 0 0 0,-1 0 0 0 0,1 1 0 0 0,0-1 0 0 0,0 0-1 0 0,0 0 1 0 0,-1-1 0 0 0,1 1 0 0 0,0 0 0 0 0,-1 0-1 0 0,1-1 1 0 0,-1 1 0 0 0,1-1 0 0 0,-1 1 0 0 0,0-1 0 0 0,0 0-1 0 0,0 1 1 0 0,0-1 0 0 0,0 0 0 0 0,0 0 0 0 0,0 0 0 0 0,0 0-1 0 0,-1 0 1 0 0,1 0 0 0 0,-1 0 0 0 0,0 0 0 0 0,1 0 0 0 0,-1 0-1 0 0,0 0 1 0 0,0 0 0 0 0,0 0 0 0 0,-1 0 0 0 0,1 0 0 0 0,0 0-1 0 0,-1 0 1 0 0,1 0 0 0 0,-1 0 0 0 0,0 0 0 0 0,1 0 0 0 0,-1 0-1 0 0,0 0 1 0 0,0 1 0 0 0,-1-2-87 0 0,-64-82 1957 0 0,60 80-2121 0 0,0 0 0 0 0,0 0-1 0 0,-1 1 1 0 0,0 0-1 0 0,0 1 1 0 0,0 0 0 0 0,0 0-1 0 0,-1 0 1 0 0,1 1 0 0 0,-1 0-1 0 0,1 0 1 0 0,-1 1 0 0 0,0 0-1 0 0,0 0 1 0 0,0 1 0 0 0,1 0-1 0 0,-1 0 1 0 0,0 1 0 0 0,0 0-1 0 0,0 0 1 0 0,1 1-1 0 0,-1 0 1 0 0,1 1 0 0 0,-1-1-1 0 0,1 2 1 0 0,0-1 0 0 0,0 1-1 0 0,0 0 1 0 0,1 0 0 0 0,-1 0-1 0 0,1 1 1 0 0,0 0 0 0 0,0 1-1 0 0,1-1 1 0 0,0 1 0 0 0,0 0-1 0 0,0 0 1 0 0,0 1-1 0 0,1-1 1 0 0,0 1 0 0 0,1 0-1 0 0,-2 4 165 0 0,2-7 38 0 0,0 1 1 0 0,1-1-1 0 0,-1 1 0 0 0,1 0 0 0 0,0 0 0 0 0,0-1 0 0 0,1 2 0 0 0,-1-1 0 0 0,1 0 0 0 0,0 0 0 0 0,0 0 0 0 0,1 0 0 0 0,0 1 0 0 0,0-1 0 0 0,0 0 0 0 0,1 0 0 0 0,-1 1 0 0 0,1-1 0 0 0,0 0 0 0 0,1 0 0 0 0,-1 0 0 0 0,1 0 1 0 0,0 0-1 0 0,0 0 0 0 0,1-1 0 0 0,-1 1 0 0 0,1-1 0 0 0,0 1 0 0 0,1-1 0 0 0,-1 0 0 0 0,1 0 0 0 0,-1-1 0 0 0,1 1 0 0 0,0-1 0 0 0,0 1 0 0 0,1-1 0 0 0,-1-1 0 0 0,1 1 0 0 0,-1-1 0 0 0,1 1 0 0 0,0-1 0 0 0,0-1 0 0 0,0 1 1 0 0,0-1-1 0 0,0 1 0 0 0,0-2 0 0 0,1 1 0 0 0,-1 0 0 0 0,0-1 0 0 0,0 0 0 0 0,2-1-38 0 0,-5 2 116 0 0,0 0 1 0 0,-1-1 0 0 0,1 1-1 0 0,0-1 1 0 0,-1 0-1 0 0,1 0 1 0 0,0 1 0 0 0,0-1-1 0 0,-1 0 1 0 0,1 0-1 0 0,0-1 1 0 0,-1 1-1 0 0,1 0 1 0 0,0-1 0 0 0,0 1-1 0 0,-1-1 1 0 0,1 1-1 0 0,-1-1 1 0 0,1 0 0 0 0,-1 1-1 0 0,1-1 1 0 0,-1 0-1 0 0,1 0 1 0 0,-1 0 0 0 0,1 0-1 0 0,-1-1 1 0 0,0 1-1 0 0,0 0 1 0 0,0 0-1 0 0,0-1 1 0 0,0 1 0 0 0,0-1-1 0 0,0 1 1 0 0,0-1-1 0 0,0 1 1 0 0,-1-1 0 0 0,1 0-1 0 0,-1 1 1 0 0,1-1-1 0 0,-1 0 1 0 0,0 1 0 0 0,1-1-1 0 0,-1 0 1 0 0,0 1-1 0 0,0-1 1 0 0,0 0-1 0 0,0 0 1 0 0,-1 1 0 0 0,1-1-1 0 0,0 0 1 0 0,-1 1-1 0 0,1-1 1 0 0,-1 0 0 0 0,0 1-1 0 0,1-1 1 0 0,-1 1-1 0 0,0-1 1 0 0,0 1-1 0 0,0-1 1 0 0,0 1 0 0 0,0 0-1 0 0,0-1 1 0 0,-1 1-1 0 0,0-1-116 0 0,-9-9-22 0 0,-1 1-1 0 0,0-1 0 0 0,0 2 0 0 0,-2 0 1 0 0,1 0-1 0 0,-1 2 0 0 0,0-1 1 0 0,0 2-1 0 0,-1 0 0 0 0,0 1 0 0 0,0 0 1 0 0,0 1-1 0 0,-1 1 0 0 0,1 0 0 0 0,-1 1 1 0 0,0 1-1 0 0,0 0 0 0 0,0 1 0 0 0,-6 2 23 0 0,20-2-221 0 0,0 1-1 0 0,0-1 1 0 0,0 1-1 0 0,0 0 0 0 0,0 0 1 0 0,0 0-1 0 0,0 0 1 0 0,0 1-1 0 0,1-1 1 0 0,-1 0-1 0 0,0 1 0 0 0,1-1 1 0 0,-1 1-1 0 0,1 0 1 0 0,-1-1-1 0 0,1 1 1 0 0,0 0-1 0 0,0 0 0 0 0,0 0 1 0 0,0 0-1 0 0,0 0 1 0 0,0 0-1 0 0,1 0 1 0 0,-1 0-1 0 0,1 0 0 0 0,-1 0 1 0 0,1 0-1 0 0,0 1 1 0 0,0-1-1 0 0,0 0 1 0 0,0 0-1 0 0,0 0 0 0 0,0 1 1 0 0,0-1-1 0 0,1 0 1 0 0,-1 0-1 0 0,1 0 1 0 0,0 0-1 0 0,0 0 0 0 0,0 0 1 0 0,0 0-1 0 0,0 0 1 0 0,0 0-1 0 0,0 0 1 0 0,0-1-1 0 0,1 1 0 0 0,-1 0 1 0 0,1-1-1 0 0,0 1 222 0 0,7 13-4806 0 0</inkml:trace>
  <inkml:trace contextRef="#ctx0" brushRef="#br0" timeOffset="8739.263">4340 12162 2441 0 0,'0'0'189'0'0,"0"0"124"0"0,0 0 178 0 0,0 0 53 0 0,0 0 28 0 0,0 0-64 0 0,0 0-132 0 0,0 0-31 0 0,0 0-35 0 0,0 0-44 0 0,0 0-34 0 0,12-9-7 0 0,312-225 497 0 0,-322 233-713 0 0,5-2-99 0 0,0 0 1 0 0,0 0-1 0 0,0 0 1 0 0,-1-1-1 0 0,0 0 1 0 0,0 0-1 0 0,0-1 0 0 0,0 0 1 0 0,-1 0-1 0 0,1 0 1 0 0,-1 0-1 0 0,0-1 1 0 0,-1 0-1 0 0,0 0 1 0 0,0 0-1 0 0,0-1 1 0 0,0 1-1 0 0,-1-1 1 0 0,0 0-1 0 0,-1 0 1 0 0,0 0-1 0 0,0 0 1 0 0,1-5 89 0 0,-6 9 19 0 0,0-1 1 0 0,0 1-1 0 0,0 0 1 0 0,0 0 0 0 0,0 0-1 0 0,-1 1 1 0 0,1-1-1 0 0,-1 1 1 0 0,0-1-1 0 0,0 1 1 0 0,0 0-1 0 0,0 1 1 0 0,0-1-1 0 0,0 1 1 0 0,0 0-1 0 0,0 0 1 0 0,-1 0 0 0 0,1 0-1 0 0,0 1 1 0 0,-1 0-1 0 0,1 0 1 0 0,-1 0-1 0 0,1 0 1 0 0,0 1-1 0 0,-1-1 1 0 0,-2 2-20 0 0,0-2 76 0 0,-26 2 579 0 0,-1 2 0 0 0,1 1-1 0 0,0 2 1 0 0,0 1 0 0 0,0 1 0 0 0,-24 12-655 0 0,20-8 471 0 0,78 0-378 0 0,-14-12-104 0 0,-1 0 0 0 0,0-2 0 0 0,1-1 0 0 0,-1-1 0 0 0,0-2 0 0 0,0 0 1 0 0,-1-2-1 0 0,0 0 0 0 0,0-2 0 0 0,0-1 0 0 0,1-2 11 0 0,-25 12 157 0 0,-39 9 353 0 0,-138 73-213 0 0,112-31-5703 0 0,56-44-593 0 0</inkml:trace>
  <inkml:trace contextRef="#ctx0" brushRef="#br0" timeOffset="9789.245">3574 1470 3777 0 0,'0'0'40'0'0,"0"0"1"0"0,0 0 6 0 0,0 0-2 0 0,0 0-10 0 0,0 0 0 0 0,0 0 23 0 0,0 0 88 0 0,0 0 162 0 0,0 0 176 0 0,0 0 231 0 0,2-21 251 0 0,0-7-510 0 0,1-16-6 0 0,-2-5 3208 0 0,-1 48-3629 0 0,0 1-198 0 0,0 0-184 0 0,-12 30-280 0 0,-296 646 1623 0 0,309-701 1367 0 0,7-71-3851 0 0,122-434 1429 0 0,-124 510 90 0 0,-3 7 22 0 0,0 1 0 0 0,1 0 0 0 0,0 0 0 0 0,1 0-1 0 0,0 1 1 0 0,1 0 0 0 0,0 0 0 0 0,1 0 0 0 0,0 1 0 0 0,1-1 0 0 0,0 2 0 0 0,7-7-47 0 0,-13 15-34 0 0,0 0 0 0 0,0 0 0 0 0,1 0 0 0 0,-1 0 0 0 0,1 1 0 0 0,-1-1 0 0 0,1 1 0 0 0,-1-1 0 0 0,1 1 0 0 0,-1 0 0 0 0,1 0 0 0 0,-1 0 0 0 0,1 0 0 0 0,-1 1 0 0 0,1-1 0 0 0,-1 1 0 0 0,1-1 0 0 0,-1 1 0 0 0,0 0 0 0 0,1 0 0 0 0,-1 0-1 0 0,0 0 1 0 0,0 1 0 0 0,1-1 0 0 0,-1 0 0 0 0,0 1 0 0 0,0 0 0 0 0,-1-1 0 0 0,1 1 0 0 0,0 0 0 0 0,-1 0 0 0 0,1 0 0 0 0,-1 0 0 0 0,2 2 34 0 0,46 74-13 0 0,162 344 229 0 0,-179-375-417 0 0,43 98-465 0 0,-77-141 709 0 0,0-1 0 0 0,0 1-1 0 0,0-1 1 0 0,0 0 0 0 0,0 1-1 0 0,-1-1 1 0 0,1 0 0 0 0,-1 0-1 0 0,0-1 1 0 0,0 1 0 0 0,0-1-1 0 0,0 1 1 0 0,0-1 0 0 0,-1 0 0 0 0,1 0-1 0 0,-1 0 1 0 0,1-1 0 0 0,-1 1-1 0 0,0-1 1 0 0,1 0 0 0 0,-1 0-1 0 0,0 0 1 0 0,0 0 0 0 0,0-1-1 0 0,0 0 1 0 0,0 0 0 0 0,0 0-1 0 0,0 0 1 0 0,0 0 0 0 0,0-1-1 0 0,0 0 1 0 0,-1 0-43 0 0,-16 3-43 0 0,-454 30 250 0 0,474-32-220 0 0,-38 13-1624 0 0,29 10-4000 0 0,10-17 704 0 0</inkml:trace>
  <inkml:trace contextRef="#ctx0" brushRef="#br0" timeOffset="10623.291">3587 11651 9370 0 0,'0'0'-340'0'0,"0"0"333"0"0,0 0-153 0 0,0 0-465 0 0,0 0-75 0 0,0 0 232 0 0,0 0 291 0 0,0 0 334 0 0,0 0 136 0 0,0 0 42 0 0,0 0 27 0 0,7 20 29 0 0,58 172 885 0 0,1 158 1200 0 0,-72-431-11412 0 0,6 67 5689 0 0</inkml:trace>
  <inkml:trace contextRef="#ctx0" brushRef="#br0" timeOffset="11072.538">3532 11531 8866 0 0,'0'0'1101'0'0,"0"0"242"0"0,0 0-12 0 0,0 0-270 0 0,0 0-272 0 0,0 0-369 0 0,0 0-400 0 0,0 0-208 0 0,0 0-32 0 0,0 0 95 0 0,0 0 165 0 0,0 0 73 0 0,32-20-10 0 0,101-63-27 0 0,-7 45 4 0 0,-100 37-99 0 0,-11-1-85 0 0,0 2 0 0 0,1 0 0 0 0,-1 0 0 0 0,1 1 0 0 0,-1 1 0 0 0,0 1 0 0 0,0 0 0 0 0,0 1 0 0 0,14 6 104 0 0,-24-8-35 0 0,0 0-1 0 0,0 1 1 0 0,0 0-1 0 0,-1 0 1 0 0,1 0-1 0 0,-1 1 0 0 0,0-1 1 0 0,0 1-1 0 0,0 0 1 0 0,-1 0-1 0 0,1 0 1 0 0,-1 1-1 0 0,0-1 0 0 0,0 1 1 0 0,-1 0-1 0 0,1 0 1 0 0,-1 0-1 0 0,0 0 1 0 0,-1 0-1 0 0,1 0 1 0 0,-1 1-1 0 0,0-1 0 0 0,0 0 1 0 0,0 1-1 0 0,-1-1 1 0 0,0 1-1 0 0,0-1 1 0 0,0 1-1 0 0,-2 2 36 0 0,-4 10 172 0 0,-1-1 1 0 0,0 0-1 0 0,-2 0 0 0 0,0-1 0 0 0,-1 0 1 0 0,0 0-1 0 0,-1-1 0 0 0,-1 0 0 0 0,-1-1 1 0 0,0-1-1 0 0,0 0 0 0 0,-1-1 1 0 0,-1 0-1 0 0,0-1 0 0 0,-1-1 0 0 0,0 0 1 0 0,-1-1-1 0 0,0-1 0 0 0,-17 6-172 0 0,9 0 158 0 0,39-19-222 0 0,0 0 0 0 0,0 1 0 0 0,0 0 0 0 0,0 2 0 0 0,1-1 0 0 0,-1 2-1 0 0,1 0 1 0 0,-1 0 0 0 0,1 2 0 0 0,-1-1 0 0 0,1 2 0 0 0,-1 0-1 0 0,1 1 1 0 0,-1 0 0 0 0,0 1 0 0 0,0 1 0 0 0,-1 0 0 0 0,1 2 64 0 0,2 6-52 0 0,-1 0 1 0 0,-1 2 0 0 0,-1-1 0 0 0,0 2 0 0 0,0 0-1 0 0,-2 1 1 0 0,0 0 0 0 0,-1 0 0 0 0,-1 1 0 0 0,0 0-1 0 0,-2 1 1 0 0,0 0 0 0 0,-1 0 0 0 0,-1 1 0 0 0,0 0-1 0 0,-2-1 1 0 0,-1 1 0 0 0,1 20 51 0 0,-3-36 104 0 0,1 1 1 0 0,-1-1-1 0 0,0 1 1 0 0,0-1-1 0 0,-1 1 0 0 0,0-1 1 0 0,1 0-1 0 0,-2 1 0 0 0,1-1 1 0 0,0 0-1 0 0,-1 0 1 0 0,0 1-1 0 0,0-1 0 0 0,0 0 1 0 0,0-1-1 0 0,-1 1 0 0 0,1 0 1 0 0,-1-1-1 0 0,0 1 1 0 0,0-1-1 0 0,0 0 0 0 0,-1 0 1 0 0,1 0-1 0 0,-1 0 1 0 0,1-1-1 0 0,-1 0 0 0 0,0 1 1 0 0,0-1-1 0 0,0-1 0 0 0,-1 1 1 0 0,1-1-1 0 0,0 1 1 0 0,0-1-1 0 0,-1 0 0 0 0,1-1 1 0 0,-1 1-1 0 0,1-1 0 0 0,-1 0 1 0 0,1 0-1 0 0,-1 0 1 0 0,-2-1-105 0 0,-66-3 351 0 0,-1-4-1 0 0,2-2 1 0 0,-1-4 0 0 0,2-3 0 0 0,-43-17-351 0 0,63 20-123 0 0,-95-31-2730 0 0,52 8-7591 0 0,80 32 3651 0 0</inkml:trace>
  <inkml:trace contextRef="#ctx0" brushRef="#br1" timeOffset="20502.545">4658 1751 2801 0 0,'0'0'28'0'0,"0"0"-12"0"0,0 0 12 0 0,0 0 5 0 0,0 0 6 0 0,0 0 1 0 0,26-4-3 0 0,166-23 54 0 0,-11 26 121 0 0,-1 8 0 0 0,122 23-212 0 0,-2-4-39 0 0,1-12 1 0 0,177-20 38 0 0,-88 1-42 0 0,-149 4 89 0 0,834 24-133 0 0,112 74-140 0 0,-286 37 326 0 0,-413-52-106 0 0,-259-48 134 0 0,1187 205 1467 0 0,-487-17-1683 0 0,258 55-281 0 0,-936-199 387 0 0,-4 11 0 0 0,-4 11 0 0 0,-4 11 0 0 0,152 99-18 0 0,-289-154 0 0 0,-3 4 0 0 0,-3 5 0 0 0,-2 4 0 0 0,83 80 0 0 0,-107-73 64 0 0,-4 2 1 0 0,-3 3-1 0 0,-3 3 1 0 0,-4 2-1 0 0,-4 3 1 0 0,25 63-65 0 0,116 171 792 0 0,-134-235-661 0 0,-4 2 0 0 0,-4 2 0 0 0,33 88-131 0 0,-32-5-16 0 0,-8 2-1 0 0,-7 2 1 0 0,-9 2-1 0 0,-7 0 0 0 0,-8 1 1 0 0,-8 1-1 0 0,-14 113 17 0 0,7-174 53 0 0,-4 0-1 0 0,-6 0 1 0 0,-6-1-1 0 0,-4-2 1 0 0,-6 0-1 0 0,-5-1 0 0 0,-5-2 1 0 0,-5-2-1 0 0,-47 87-52 0 0,35-99 77 0 0,-5-3-1 0 0,-3-3 1 0 0,-5-2-1 0 0,-4-4 1 0 0,-4-2-1 0 0,-4-5 1 0 0,-3-2 0 0 0,-29 17-77 0 0,-777 581-177 0 0,-251 73-187 0 0,521-430-3466 0 0,230-157 3738 0 0,-199 47 92 0 0,301-124 675 0 0,-3-13 0 0 0,-219 24-675 0 0,-232-20 3645 0 0,330-58-2578 0 0,-760 65 2837 0 0,-144 75-3730 0 0,278-83 72 0 0,2-83-496 0 0,414 85-518 0 0,252-22-4372 0 0,102-30 351 0 0,228-24 2687 0 0</inkml:trace>
  <inkml:trace contextRef="#ctx0" brushRef="#br1" timeOffset="41291.551">4502 1768 4681 0 0,'0'0'143'0'0,"0"0"-75"0"0,0 0-40 0 0,0 0-12 0 0,0 0-6 0 0,0 0 8 0 0,0 0 14 0 0,0 0 16 0 0,0 0 12 0 0,0 0-2 0 0,5-7 1 0 0,29-38 62 0 0,57 61-206 0 0,-79-11 92 0 0,25 6 2 0 0,0-1 0 0 0,0-3 0 0 0,1 0 0 0 0,0-3 0 0 0,-1-1 0 0 0,39-3-9 0 0,148 19-26 0 0,465 147 265 0 0,-367-97 566 0 0,296 105-805 0 0,131 53 147 0 0,-235-50 105 0 0,-113-31-66 0 0,34 1-103 0 0,239 123-83 0 0,-201-66 86 0 0,140 65-181 0 0,-139 14-17 0 0,-232-127 267 0 0,99 98-107 0 0,-135-60-14 0 0,176 173 73 0 0,-335-308-91 0 0,-2 2 1 0 0,-4 1-1 0 0,-2 3 1 0 0,-3 1 0 0 0,13 36-17 0 0,27 96-92 0 0,-9 3 0 0 0,29 153 92 0 0,-85-311-18 0 0,25 120-36 0 0,-7 1-1 0 0,-7 2 0 0 0,-2 77 55 0 0,-19 257-59 0 0,-6-444 58 0 0,-3-1 0 0 0,-2 0 0 0 0,-2 0 0 0 0,-3-2 0 0 0,-2 1-1 0 0,-2-2 1 0 0,-3-1 0 0 0,-9 15 1 0 0,-222 381 37 0 0,195-354-3 0 0,-5-3-1 0 0,-3-2 0 0 0,-52 50-33 0 0,-13 18 50 0 0,84-99 32 0 0,-4-3-1 0 0,-1-2 1 0 0,-3-2 0 0 0,-2-3 0 0 0,-2-2 0 0 0,-40 22-82 0 0,-477 326-134 0 0,67-131 4 0 0,314-157 177 0 0,-5-9 0 0 0,-203 67-47 0 0,-20-30 707 0 0,-62-5-707 0 0,206-57 327 0 0,4 13 1 0 0,-151 72-328 0 0,-621 273 231 0 0,383-181 215 0 0,-104-28 3080 0 0,421-120-2511 0 0,40-9-2608 0 0,100-43-5324 0 0,176-43 1463 0 0</inkml:trace>
  <inkml:trace contextRef="#ctx0" brushRef="#br1" timeOffset="43922.26">4301 1754 5017 0 0,'0'0'25'0'0,"0"0"6"0"0,0 0 0 0 0,0 0-7 0 0,0 0-8 0 0,0 0-7 0 0,0 0 0 0 0,0 0 6 0 0,0 0 4 0 0,0 0 13 0 0,17-18 14 0 0,72-80 96 0 0,-27 133 225 0 0,-43-17-313 0 0,18 5 96 0 0,1-1-1 0 0,1-1 1 0 0,1-3-1 0 0,0-1 0 0 0,2-2 1 0 0,10 2-150 0 0,37 14 254 0 0,563 259 96 0 0,-573-253-275 0 0,-1 4 0 0 0,-3 2 1 0 0,-1 4-1 0 0,-3 3 1 0 0,-2 3-1 0 0,-2 4 1 0 0,15 18-76 0 0,267 240 144 0 0,96 94-99 0 0,-369-327-23 0 0,251 241 255 0 0,-237-252-230 0 0,-2 3 1 0 0,-4 4-1 0 0,-4 4 1 0 0,-3 4-1 0 0,55 80-47 0 0,79 146 78 0 0,-148-235-28 0 0,-36-48 2 0 0,-1 1 0 0 0,-2 1 1 0 0,-2 1-1 0 0,0 2 0 0 0,-3 0 0 0 0,0 0 1 0 0,5 20-53 0 0,158 448 633 0 0,-151-410-480 0 0,-4 2 0 0 0,-4 0 0 0 0,3 41-153 0 0,11 50 185 0 0,-22-88-112 0 0,-5 1 0 0 0,-3 0 0 0 0,-5 0 0 0 0,-5 0 0 0 0,-7 39-73 0 0,6-79 85 0 0,-11 92 5 0 0,-7-1 1 0 0,-6-2 0 0 0,-38 109-91 0 0,18-117 147 0 0,-6-3 1 0 0,-6-1-1 0 0,-6-4 1 0 0,-6-2-1 0 0,-10 4-147 0 0,-44 85 394 0 0,96-173-222 0 0,-2-2 1 0 0,-1-1 0 0 0,-3-1-1 0 0,-1-3 1 0 0,-2 0 0 0 0,-1-3-1 0 0,-2-1 1 0 0,-22 12-173 0 0,-3 6 54 0 0,2 7-66 0 0,3 2 0 0 0,2 3 1 0 0,4 3-1 0 0,-46 70 12 0 0,-93 107 47 0 0,-142 82 2 0 0,261-237-8 0 0,-3-3-1 0 0,-4-4 1 0 0,-4-3 0 0 0,-66 44-41 0 0,-208 204-123 0 0,-317 112 314 0 0,263-159-206 0 0,188-92-57 0 0,36-13-3294 0 0,136-122-1486 0 0,38-38-773 0 0</inkml:trace>
  <inkml:trace contextRef="#ctx0" brushRef="#br1" timeOffset="45607.936">4524 1764 6377 0 0,'0'0'512'0'0,"0"0"130"0"0,0 0 138 0 0,0 0-85 0 0,0 0-262 0 0,0 0-403 0 0,0 0-504 0 0,0 0-339 0 0,0 0-5 0 0,0 0 226 0 0,0 0 292 0 0,-1-5 239 0 0,57 144-10 0 0,-25-91 112 0 0,3-1-1 0 0,1-1 1 0 0,2-2-1 0 0,42 38-40 0 0,40 47 55 0 0,358 472-24 0 0,-472-595-32 0 0,87 105 52 0 0,-4 3-1 0 0,-5 5 1 0 0,34 72-51 0 0,102 233 616 0 0,-19 12-616 0 0,-167-333 199 0 0,-5 1 1 0 0,-5 1-1 0 0,-4 1 0 0 0,-5 0 1 0 0,-4 2-1 0 0,-5-1 0 0 0,-5 1 1 0 0,-6 17-200 0 0,6-39 31 0 0,-7 164 661 0 0,-11 0 0 0 0,-21 71-692 0 0,-39 342 951 0 0,-22-178 2816 0 0,9 190-3372 0 0,-17 239-122 0 0,104-834-210 0 0,-4-1-1 0 0,-3 0 1 0 0,-4 0-1 0 0,-3-2 1 0 0,-4 0-1 0 0,-29 68-62 0 0,17-59-8 0 0,4 1 0 0 0,4 1 0 0 0,3 1 0 0 0,5 1 0 0 0,-2 37 8 0 0,15-74 6 0 0,-3 0-1 0 0,-1-1 1 0 0,-4 0 0 0 0,-1-1-1 0 0,-3 0 1 0 0,-1-1 0 0 0,-3-1-1 0 0,-3-1 1 0 0,-1-1 0 0 0,-2-1-1 0 0,-2-1 1 0 0,-6 3-6 0 0,-408 442 203 0 0,417-458-257 0 0,-317 358-4600 0 0,204-246-2042 0 0,110-114 1743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5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49 15427 0 0,'0'0'602'0'0,"0"0"-1785"0"0,0 0-316 0 0,0 0 129 0 0,0 0 555 0 0,0 0 790 0 0,0 0 133 0 0,0 0-39 0 0,2 32-41 0 0,7 213-101 0 0,-11-210 109 0 0,-1 0 1 0 0,-2-1-1 0 0,-1 1 1 0 0,-1-1-1 0 0,-2-1 0 0 0,-2 1 1 0 0,-9 18-37 0 0,11-25 1320 0 0,9-27-230 0 0,0-21 1241 0 0,40-297-3370 0 0,-26 106 2662 0 0,3 244-4086 0 0,130 362 3499 0 0,-137-376-919 0 0,0-1 1 0 0,1-1-1 0 0,0 1 0 0 0,2-2 1 0 0,0 1-1 0 0,1-2 0 0 0,0 0 1 0 0,1-1-1 0 0,0 0 1 0 0,2-1-1 0 0,-1-1 0 0 0,1 0 1 0 0,1-1-1 0 0,-1-1 0 0 0,2-1 1 0 0,-1-1-1 0 0,1 0 0 0 0,0-1 1 0 0,1-1-1 0 0,-1-1 0 0 0,1-1 1 0 0,0-1-1 0 0,0 0 1 0 0,0-2-1 0 0,0 0 0 0 0,0-1 1 0 0,18-4-118 0 0,-29 2 70 0 0,-1 0 1 0 0,1 0 0 0 0,-1-1-1 0 0,0 0 1 0 0,0 0-1 0 0,0-1 1 0 0,-1 0 0 0 0,0-1-1 0 0,0 0 1 0 0,0 0-1 0 0,-1 0 1 0 0,1-1 0 0 0,-2 0-1 0 0,1 0 1 0 0,-1 0 0 0 0,0-1-1 0 0,0 0 1 0 0,-1 0-1 0 0,0 0 1 0 0,-1 0 0 0 0,0-1-1 0 0,0 0 1 0 0,0 1 0 0 0,-1-1-1 0 0,-1 0 1 0 0,1 0-1 0 0,-2 0 1 0 0,1-5-71 0 0,0-19 28 0 0,-1 1 0 0 0,-1-1 0 0 0,-2 1 0 0 0,-1 0 0 0 0,-1 0 0 0 0,-2 0 0 0 0,-5-11-28 0 0,7 20-122 0 0,0 1-1 0 0,-2 0 1 0 0,-1 0-1 0 0,0 1 1 0 0,-2 0 0 0 0,0 1-1 0 0,-1 0 1 0 0,-1 0-1 0 0,-1 1 1 0 0,-1 1-1 0 0,0 0 1 0 0,-2 1-1 0 0,-5-4 123 0 0,20 20-112 0 0,0 0 0 0 0,1 0-1 0 0,-1 0 1 0 0,0 0 0 0 0,0 1 0 0 0,0-1-1 0 0,0 0 1 0 0,0 0 0 0 0,0 1 0 0 0,0-1 0 0 0,0 1-1 0 0,0-1 1 0 0,0 1 0 0 0,0 0 0 0 0,0-1-1 0 0,0 1 1 0 0,-1 0 0 0 0,1 0 0 0 0,0-1 0 0 0,0 1-1 0 0,0 0 1 0 0,-1 0 0 0 0,1 1 0 0 0,0-1-1 0 0,0 0 1 0 0,0 0 0 0 0,0 0 0 0 0,0 1-1 0 0,-1-1 1 0 0,1 1 0 0 0,0-1 0 0 0,0 1 0 0 0,0-1-1 0 0,0 1 1 0 0,0-1 0 0 0,0 1 0 0 0,0 0-1 0 0,0 0 1 0 0,1-1 0 0 0,-1 1 0 0 0,0 0-1 0 0,0 0 1 0 0,1 0 0 0 0,-1 0 0 0 0,0 0 0 0 0,1 0-1 0 0,-1 0 1 0 0,1 0 0 0 0,-1 0 0 0 0,1 1-1 0 0,0-1 1 0 0,-1 0 0 0 0,1 0 0 0 0,0 0 0 0 0,0 0-1 0 0,0 1 1 0 0,0-1 0 0 0,0 0 0 0 0,0 0-1 0 0,0 0 1 0 0,0 0 0 0 0,1 2 112 0 0,9 74-7676 0 0,-5-62 3138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66 313 14131 0 0,'0'0'525'0'0,"0"0"-62"0"0,0 0 16 0 0,0 0-86 0 0,0 0-234 0 0,0 0-296 0 0,0 0-374 0 0,0 0-280 0 0,0 0-120 0 0,0 0 178 0 0,0 0 317 0 0,0 0 332 0 0,0 0 261 0 0,-5-4 272 0 0,-29 165 241 0 0,24-103-537 0 0,2 1 0 0 0,2 0 0 0 0,3 0 0 0 0,3 0 0 0 0,4 24-153 0 0,-2-65 20 0 0,0 1-1 0 0,1-1 1 0 0,1 0-1 0 0,1-1 1 0 0,0 1-1 0 0,2-1 1 0 0,0 0-1 0 0,1 0 1 0 0,0-1-1 0 0,1 0 1 0 0,1 0 0 0 0,1-1-1 0 0,0-1 1 0 0,1 0-1 0 0,0 0 1 0 0,1-1-1 0 0,1-1 1 0 0,0 0-1 0 0,7 4-19 0 0,-16-13 76 0 0,0 0-1 0 0,0 0 0 0 0,0-1 1 0 0,0 1-1 0 0,1-1 0 0 0,-1-1 1 0 0,1 1-1 0 0,0-1 0 0 0,-1 0 1 0 0,1 0-1 0 0,0-1 0 0 0,0 1 1 0 0,0-1-1 0 0,-1-1 0 0 0,1 1 1 0 0,0-1-1 0 0,0 0 0 0 0,-1 0 1 0 0,1-1-1 0 0,-1 1 1 0 0,1-1-1 0 0,-1-1 0 0 0,0 1 1 0 0,1-1-1 0 0,-1 0 0 0 0,0 0 1 0 0,-1 0-1 0 0,1 0 0 0 0,-1-1 1 0 0,1 0-1 0 0,-1 0 0 0 0,0 0 1 0 0,-1-1-1 0 0,1 0 0 0 0,-1 1 1 0 0,0-1-1 0 0,0 0 0 0 0,0 0 1 0 0,-1-1-1 0 0,1 1 1 0 0,-1 0-1 0 0,-1-1 0 0 0,1 1 1 0 0,0-3-76 0 0,13-40 115 0 0,-2-1 0 0 0,-2 0 1 0 0,-2 0-1 0 0,-2-1 1 0 0,-3-1-1 0 0,-1-44-115 0 0,5-48 204 0 0,-1 56-120 0 0,34-190-47 0 0,-39 274-350 0 0,1 0-1 0 0,-1 0 1 0 0,1 1 0 0 0,-1-1-1 0 0,1 1 1 0 0,0 0-1 0 0,0 0 1 0 0,0 0 0 0 0,0 0-1 0 0,0 0 1 0 0,0 1-1 0 0,0-1 1 0 0,1 1 0 0 0,-1 0-1 0 0,1 0 1 0 0,-1 0-1 0 0,1 0 1 0 0,-1 1 0 0 0,1 0-1 0 0,-1-1 1 0 0,1 1 0 0 0,-1 1-1 0 0,1-1 1 0 0,0 0-1 0 0,-1 1 1 0 0,1 0 0 0 0,-1-1-1 0 0,0 1 1 0 0,1 1-1 0 0,-1-1 1 0 0,0 0 0 0 0,1 1-1 0 0,-1 0 1 0 0,0 0-1 0 0,0 0 1 0 0,0 0 0 0 0,-1 0-1 0 0,1 0 1 0 0,1 2 313 0 0,16 5-1873 0 0,-4-2-3384 0 0</inkml:trace>
  <inkml:trace contextRef="#ctx0" brushRef="#br0" timeOffset="561.161">1410 232 19500 0 0,'0'0'-752'0'0,"0"0"-334"0"0,0 0-28 0 0,0 0 64 0 0,0 0 535 0 0,0 0 525 0 0,0 0 38 0 0,-13 26 1 0 0,-97 204 24 0 0,-119 249 287 0 0,215-427 2021 0 0,42-93-395 0 0,7-13-2273 0 0,-1-1 0 0 0,-4-2 0 0 0,-1-1 1 0 0,-4-1-1 0 0,-2-1 0 0 0,13-53 287 0 0,64-240 1056 0 0,-92 359-4327 0 0,5 26 2954 0 0,-12-30 235 0 0,175 430 308 0 0,-154-390-340 0 0,3 0 1 0 0,1-1-1 0 0,2-2 1 0 0,2-1-1 0 0,1-1 0 0 0,2-2 1 0 0,31 26 113 0 0,-64-61 41 0 0,-1 0 0 0 0,1 0 0 0 0,0 0-1 0 0,-1 0 1 0 0,1 0 0 0 0,0 0 0 0 0,-1 0 0 0 0,1 0 0 0 0,0 0 0 0 0,-1 0 0 0 0,1 0 0 0 0,0 0 0 0 0,-1 0-1 0 0,1 1 1 0 0,0-1 0 0 0,-1 0 0 0 0,1 0 0 0 0,0 0 0 0 0,0 0 0 0 0,-1 1 0 0 0,1-1 0 0 0,0 0 0 0 0,0 0-1 0 0,-1 1 1 0 0,1-1 0 0 0,0 0 0 0 0,0 0 0 0 0,0 1 0 0 0,-1-1 0 0 0,1 0 0 0 0,0 1 0 0 0,0-1 0 0 0,0 0-1 0 0,0 1 1 0 0,0-1 0 0 0,0 0 0 0 0,-1 1 0 0 0,1-1 0 0 0,0 0 0 0 0,0 1 0 0 0,0-1 0 0 0,0 0 0 0 0,0 1-1 0 0,0-1 1 0 0,1 0 0 0 0,-1 1 0 0 0,0-1 0 0 0,0 0 0 0 0,0 1 0 0 0,0-1 0 0 0,0 0-41 0 0,-49-8 414 0 0,36 6-326 0 0,-436-48 1042 0 0,254 38-3138 0 0,-25-2-9015 0 0,212 14 5350 0 0</inkml:trace>
  <inkml:trace contextRef="#ctx0" brushRef="#br0" timeOffset="1112.963">2164 305 18700 0 0,'0'0'31'0'0,"0"0"29"0"0,0 0-339 0 0,0 0-608 0 0,0 0-443 0 0,0 0-14 0 0,0 0 320 0 0,0 0 568 0 0,0 0 449 0 0,0 0 105 0 0,0 0-2 0 0,0 0-19 0 0,-1 29-49 0 0,-6 93-13 0 0,-12 4 90 0 0,15-114-53 0 0,0-1 0 0 0,1 1 0 0 0,1 0 0 0 0,0 0 0 0 0,0 0 1 0 0,1 0-1 0 0,1 0 0 0 0,0 0 0 0 0,1 0 0 0 0,0 0 0 0 0,0 0 1 0 0,2 0-1 0 0,-1 0 0 0 0,2 0 0 0 0,-1-1 0 0 0,2 0 0 0 0,-1 1 1 0 0,1-2-1 0 0,1 1 0 0 0,6 9-52 0 0,5-22 3192 0 0,0-74-3722 0 0,-19 52 298 0 0,0 1 0 0 0,-2-1 0 0 0,-1 1 0 0 0,-1 0 0 0 0,0 0 1 0 0,-2 1-1 0 0,-1 0 0 0 0,0 0 0 0 0,-12-18 232 0 0,-29-76 214 0 0,38 84-41 0 0,2 0-1 0 0,1-1 1 0 0,2-1-1 0 0,1 1 1 0 0,2-1-1 0 0,0-21-172 0 0,4 53-18 0 0,0 0 1 0 0,0 0-1 0 0,1 0 0 0 0,-1 0 0 0 0,1-1 0 0 0,0 1 0 0 0,0 0 1 0 0,0 0-1 0 0,0 0 0 0 0,0 0 0 0 0,0 1 0 0 0,0-1 0 0 0,1 0 0 0 0,-1 0 1 0 0,1 1-1 0 0,-1-1 0 0 0,1 1 0 0 0,-1-1 0 0 0,1 1 0 0 0,0 0 1 0 0,0-1-1 0 0,0 1 0 0 0,0 0 0 0 0,0 0 0 0 0,0 0 0 0 0,0 1 0 0 0,0-1 1 0 0,0 0-1 0 0,0 1 0 0 0,1 0 0 0 0,-1-1 0 0 0,0 1 0 0 0,0 0 1 0 0,0 0-1 0 0,1 0 0 0 0,-1 0 0 0 0,0 1 0 0 0,0-1 0 0 0,0 0 1 0 0,0 1-1 0 0,1 0 18 0 0,97 21-983 0 0,-98-21 1021 0 0,44 12-95 0 0,-1 3 0 0 0,0 1 0 0 0,-1 2 0 0 0,-1 3 1 0 0,0 1-1 0 0,-2 2 0 0 0,-1 2 0 0 0,-1 1 0 0 0,-2 2 0 0 0,-1 2 0 0 0,20 22 57 0 0,-46-42 4 0 0,0 0-1 0 0,-1 1 0 0 0,-1-1 0 0 0,0 2 0 0 0,0-1 0 0 0,-2 1 0 0 0,1 0 1 0 0,-2 1-1 0 0,0-1 0 0 0,-1 1 0 0 0,0 0 0 0 0,-1 0 0 0 0,-1 1 0 0 0,0-1 0 0 0,-1 0 1 0 0,-1 1-1 0 0,0-1 0 0 0,-1 1 0 0 0,-1-1 0 0 0,0 0 0 0 0,-1 0 0 0 0,-1 0 1 0 0,0 0-1 0 0,-1 0 0 0 0,-1-1 0 0 0,0 0 0 0 0,-1 0 0 0 0,-1 0 0 0 0,0-1 1 0 0,0 0-1 0 0,-1-1 0 0 0,-1 0 0 0 0,0 0 0 0 0,-1-1-3 0 0,-15 8 143 0 0,-1 0 1 0 0,0-2-1 0 0,-2-2 0 0 0,1 0 0 0 0,-2-2 1 0 0,0-1-1 0 0,0-1 0 0 0,-1-2 0 0 0,-1-1 1 0 0,1-1-1 0 0,-1-2 0 0 0,0-1 0 0 0,0-2 1 0 0,-1-1-1 0 0,1-1 0 0 0,0-2 0 0 0,-18-4-143 0 0,-111-26 1316 0 0,105-2-3839 0 0,49 26 7 0 0,4 2-2029 0 0,1 2-4177 0 0</inkml:trace>
  <inkml:trace contextRef="#ctx0" brushRef="#br0" timeOffset="1463.276">3170 203 20468 0 0,'0'0'-636'0'0,"0"0"-480"0"0,0 0-164 0 0,0 0 91 0 0,0 0 336 0 0,0 0 641 0 0,0 0 241 0 0,0 0-1 0 0,0 0 10 0 0,-9 31 6 0 0,-62 206-59 0 0,35-139 5 0 0,23-69 147 0 0,2 1 0 0 0,0 0 1 0 0,2 1-1 0 0,2 0 0 0 0,1 0 0 0 0,1 1 1 0 0,-1 29-138 0 0,10-55 144 0 0,0-1-1 0 0,0 1 1 0 0,0-1 0 0 0,0 0-1 0 0,1 0 1 0 0,0 0 0 0 0,0-1-1 0 0,0 1 1 0 0,1-1 0 0 0,-1-1 0 0 0,1 1-1 0 0,0-1 1 0 0,0 0 0 0 0,0 0-1 0 0,1 0 1 0 0,-1-1 0 0 0,0 0 0 0 0,1-1-1 0 0,0 1 1 0 0,-1-1 0 0 0,1-1-1 0 0,0 1 1 0 0,0-1 0 0 0,-1 0-1 0 0,1 0 1 0 0,0-1 0 0 0,0 0 0 0 0,4-2-144 0 0,-7 3 2 0 0,323-22 620 0 0,-111-15-568 0 0,-205 36 600 0 0,10-3-3500 0 0,-36 2-1243 0 0,-16 2-1624 0 0,17 1-2812 0 0</inkml:trace>
  <inkml:trace contextRef="#ctx0" brushRef="#br0" timeOffset="1717.829">2869 425 19332 0 0,'0'0'240'0'0,"0"0"-120"0"0,0 0-96 0 0,0 0-208 0 0,163-48 0 0 0,-112 51 72 0 0,7 6 40 0 0,5 3-32 0 0,-1 2-208 0 0,-1-2-384 0 0,-5 0-504 0 0,-7-3-473 0 0,-7 0-439 0 0,-7-3-281 0 0,-6-3 73 0 0,-9-1 455 0 0,-7-2 609 0 0,-5 0-3977 0 0</inkml:trace>
  <inkml:trace contextRef="#ctx0" brushRef="#br0" timeOffset="2280.807">3076 21 6657 0 0,'0'0'1634'0'0,"0"0"-1019"0"0,26-4-119 0 0,165-13 671 0 0,644 108 244 0 0,-700-90-1047 0 0,-46-1 4705 0 0,-88 0-4914 0 0,-3 30-2438 0 0,-83 287 2463 0 0,69-260-125 0 0,0-10 10 0 0,3 1 0 0 0,2 1 0 0 0,1-1 0 0 0,3 2-1 0 0,2-1 1 0 0,3 1 0 0 0,1 4-65 0 0,1-46 117 0 0,1 1 1 0 0,1-1-1 0 0,-1 1 1 0 0,1-1-1 0 0,1 0 0 0 0,-1 1 1 0 0,1-1-1 0 0,1-1 0 0 0,-1 1 1 0 0,2 0-1 0 0,-1-1 0 0 0,1 0 1 0 0,0 0-1 0 0,0 0 0 0 0,1-1 1 0 0,0 1-1 0 0,0-1 1 0 0,0-1-1 0 0,7 6-117 0 0,9-19 2532 0 0,-4-66-3422 0 0,-19 29 593 0 0,-2-1 0 0 0,-2 0 0 0 0,-2 1 0 0 0,-2 0 0 0 0,-12-35 297 0 0,-9-49 26 0 0,-39-242 96 0 0,67 318 209 0 0,32 56-1701 0 0,22 26 1361 0 0,-3 2 0 0 0,0 3-1 0 0,-2 1 1 0 0,-2 2 0 0 0,-1 3-1 0 0,-2 1 1 0 0,1 5 9 0 0,-15-19 44 0 0,-1 1 0 0 0,-2 2 0 0 0,0 0-1 0 0,-2 1 1 0 0,-2 2 0 0 0,0 0 0 0 0,-3 1 0 0 0,-1 1 0 0 0,-1 1-1 0 0,-2 0 1 0 0,-1 1 0 0 0,-2 0 0 0 0,-2 1 0 0 0,-2 0 0 0 0,-1 1 0 0 0,1 30-44 0 0,-9-56 11 0 0,-1 1 1 0 0,0 0 0 0 0,0-1 0 0 0,-1 0 0 0 0,-1 0 0 0 0,-1 0 0 0 0,0-1 0 0 0,0 1-1 0 0,-1-1 1 0 0,0-1 0 0 0,-1 1 0 0 0,-1-1 0 0 0,0-1 0 0 0,0 0 0 0 0,-1 0 0 0 0,0 0-1 0 0,-1-2 1 0 0,0 1 0 0 0,0-1 0 0 0,-5 2-12 0 0,-258 119 605 0 0,-120-9-2239 0 0,129-53-3685 0 0,202-51 3037 0 0,-40 9-7280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3:5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5609 0 0,'0'0'574'0'0,"0"0"-649"0"0,0 0-162 0 0,0 0-19 0 0,0 0 140 0 0,0 0 284 0 0,0 0 61 0 0,0 0-37 0 0,0 0-15 0 0,2 26-3 0 0,4 178 278 0 0,-6-139-225 0 0,2-1 1 0 0,4 0 0 0 0,2 0 0 0 0,3-1-1 0 0,10 31-227 0 0,-13-67 75 0 0,1-1-1 0 0,1 0 1 0 0,1 0 0 0 0,1-2-1 0 0,1 1 1 0 0,2-1 0 0 0,0-1-1 0 0,2-1 1 0 0,0 0-1 0 0,1-1 1 0 0,1-1 0 0 0,1-1-1 0 0,1 0 1 0 0,2-1-75 0 0,-15-11 118 0 0,1 0 0 0 0,0-1 0 0 0,1 1 0 0 0,-1-2 0 0 0,1 1 0 0 0,0-1 0 0 0,1-1 0 0 0,-1 0 0 0 0,1-1 0 0 0,0 0-1 0 0,0 0 1 0 0,0-1 0 0 0,0 0 0 0 0,0-1 0 0 0,0-1 0 0 0,1 0 0 0 0,-1 0 0 0 0,0-1 0 0 0,0 0 0 0 0,0-1 0 0 0,1 0 0 0 0,-2-1 0 0 0,1 0 0 0 0,0-1 0 0 0,-1 0 0 0 0,0-1 0 0 0,1 0 0 0 0,-2-1 0 0 0,1 0 0 0 0,-1 0 0 0 0,4-4-118 0 0,3-5 141 0 0,0-2 1 0 0,-1 0 0 0 0,-1-1 0 0 0,0 0-1 0 0,-2-1 1 0 0,0 0 0 0 0,-1-1-1 0 0,-1-1 1 0 0,-1 1 0 0 0,0-2 0 0 0,-2 1-1 0 0,-1-1 1 0 0,0 0 0 0 0,-2-1 0 0 0,-1 1-1 0 0,0-1 1 0 0,-2 1 0 0 0,0-12-142 0 0,-2-10 150 0 0,-1-1 1 0 0,-3 0-1 0 0,-1 1 0 0 0,-2-1 1 0 0,-3 2-1 0 0,-1 0 0 0 0,-2 0 1 0 0,-18-38-151 0 0,24 61-72 0 0,-1 1 0 0 0,-1 0 1 0 0,-1 1-1 0 0,0 0 0 0 0,-1 1 1 0 0,-1 0-1 0 0,-1 0 0 0 0,-7-6 72 0 0,11 27-4503 0 0,15 52 539 0 0,0-38 1562 0 0,-1-2-2640 0 0</inkml:trace>
  <inkml:trace contextRef="#ctx0" brushRef="#br0" timeOffset="685.141">1501 194 5129 0 0,'0'0'1742'0'0,"0"0"-877"0"0,0 0-109 0 0,0 0-31 0 0,0 0-183 0 0,0 0-115 0 0,0 0-157 0 0,0 0-128 0 0,0 0-122 0 0,0 0-162 0 0,0 0-220 0 0,0 0-74 0 0,-25-19 31 0 0,-73-56 143 0 0,97 74 262 0 0,1 1 0 0 0,-1-1 0 0 0,0 0 0 0 0,0 1 0 0 0,0-1 0 0 0,0 1 0 0 0,0-1 0 0 0,0 1 0 0 0,0 0 1 0 0,0-1-1 0 0,1 1 0 0 0,-1 0 0 0 0,0 0 0 0 0,0 0 0 0 0,0 0 0 0 0,0 0 0 0 0,-1 0 0 0 0,1 0 0 0 0,0 0 0 0 0,0 0 0 0 0,0 0 0 0 0,0 0 0 0 0,1 0 0 0 0,-1 1 0 0 0,0-1 0 0 0,0 1 0 0 0,0-1 0 0 0,0 0 0 0 0,0 1 0 0 0,0-1 0 0 0,0 1 0 0 0,1 0 0 0 0,-1-1 0 0 0,0 1 0 0 0,0 0 0 0 0,1-1 0 0 0,-1 1 0 0 0,0 0 0 0 0,1 0 0 0 0,-1 0 0 0 0,1 0 0 0 0,-1 0 0 0 0,1-1 0 0 0,-1 1 0 0 0,1 0 0 0 0,0 0 0 0 0,0 0 1 0 0,-1 0-1 0 0,1 0 0 0 0,0 0 0 0 0,0 0 0 0 0,0 0 0 0 0,0 0 0 0 0,0 0 0 0 0,0 0 0 0 0,0 0 0 0 0,0 0 0 0 0,1 0 0 0 0,-1 0 0 0 0,-2 9 21 0 0,-32 111 351 0 0,6 1-1 0 0,5 2 1 0 0,-5 110-372 0 0,25-210 4 0 0,1-12-75 0 0,0-1-1 0 0,1 1 1 0 0,0-1 0 0 0,1 1-1 0 0,0 0 1 0 0,1 0-1 0 0,0-1 1 0 0,1 1 0 0 0,0-1-1 0 0,0 1 1 0 0,2-1 0 0 0,3 10 71 0 0,-6-20 64 0 0,-1 0 0 0 0,1 0 0 0 0,0 0 0 0 0,-1-1 0 0 0,1 1 1 0 0,0 0-1 0 0,-1 0 0 0 0,1-1 0 0 0,0 1 0 0 0,0 0 0 0 0,0-1 1 0 0,0 1-1 0 0,0-1 0 0 0,0 1 0 0 0,0-1 0 0 0,0 1 1 0 0,0-1-1 0 0,0 0 0 0 0,0 0 0 0 0,0 1 0 0 0,0-1 0 0 0,0 0 1 0 0,0 0-1 0 0,0 0 0 0 0,0 0 0 0 0,0 0 0 0 0,0 0 0 0 0,0-1 1 0 0,0 1-1 0 0,1 0 0 0 0,-1 0 0 0 0,0-1 0 0 0,0 1 0 0 0,0-1 1 0 0,-1 1-1 0 0,1-1 0 0 0,0 1 0 0 0,0-1 0 0 0,0 1 0 0 0,0-1 1 0 0,0 0-1 0 0,-1 0 0 0 0,1 1 0 0 0,0-1 0 0 0,0 0 0 0 0,-1 0 1 0 0,1 0-1 0 0,-1 0 0 0 0,1 0 0 0 0,-1 0 0 0 0,1 0 0 0 0,-1 0 1 0 0,0 0-65 0 0,31-56 1524 0 0,-30 54-1543 0 0,20-61 348 0 0,-3-2 1 0 0,-2 0-1 0 0,-4-1 0 0 0,-2 0 0 0 0,-4-1 1 0 0,-2 0-1 0 0,-3 0 0 0 0,-5-22-329 0 0,4 50 152 0 0,5 48-2950 0 0,19 53 3456 0 0,-8-12-662 0 0,2 0 0 0 0,2-1 1 0 0,1-1-1 0 0,3-1 0 0 0,2-1 1 0 0,10 10 3 0 0,-23-38 67 0 0,0 0 1 0 0,2 0-1 0 0,0-1 0 0 0,1-1 1 0 0,0 0-1 0 0,1-2 0 0 0,1 0 1 0 0,0-1-1 0 0,1 0 1 0 0,0-2-1 0 0,0 0 0 0 0,1-1 1 0 0,1-1-1 0 0,0-1 0 0 0,0-1 1 0 0,3 0-68 0 0,-16-2 98 0 0,1-1 0 0 0,-1-1 0 0 0,1 1 0 0 0,-1-2 0 0 0,1 1 0 0 0,0-1-1 0 0,0 0 1 0 0,-1-1 0 0 0,1 0 0 0 0,0 0 0 0 0,0-1 0 0 0,0 0 0 0 0,-1-1 0 0 0,1 0 0 0 0,-1 0 0 0 0,1-1 0 0 0,-1 0 0 0 0,0 0 0 0 0,0-1 0 0 0,0 0 0 0 0,0-1 0 0 0,-1 1 0 0 0,0-1 0 0 0,0-1 0 0 0,0 0 0 0 0,-1 0 0 0 0,1 0 0 0 0,-1 0 0 0 0,-1-1 0 0 0,1 0 0 0 0,-1 0 0 0 0,-1-1 0 0 0,1 0 0 0 0,-1 1-1 0 0,0-3-97 0 0,-1-12-2 0 0,-2-1-1 0 0,0 0 0 0 0,-1 0 0 0 0,-2 0 0 0 0,0 1 0 0 0,-2-1 0 0 0,0 1 0 0 0,-1 0 0 0 0,-1 0 0 0 0,-2 0 0 0 0,0 1 0 0 0,-1 0 0 0 0,-1 0 0 0 0,-1 1 0 0 0,-1 1 0 0 0,0 0 0 0 0,-1 0 0 0 0,-7-5 3 0 0,5-1-87 0 0,-1 1 1 0 0,-2 1-1 0 0,0 0 0 0 0,-1 2 1 0 0,-1 0-1 0 0,-1 1 0 0 0,-1 1 1 0 0,-1 1-1 0 0,0 1 0 0 0,-1 1 1 0 0,-16-7 86 0 0,41 23-187 0 0,0 1 1 0 0,-1 0 0 0 0,1-1-1 0 0,0 1 1 0 0,0 0 0 0 0,-1 0 0 0 0,1 0-1 0 0,-1 0 1 0 0,1 0 0 0 0,-1 0-1 0 0,1 0 1 0 0,-1 0 0 0 0,1 0 0 0 0,-1 0-1 0 0,0 0 1 0 0,0 0 0 0 0,1 0 0 0 0,-1 0-1 0 0,0 0 1 0 0,0 0 0 0 0,0 0-1 0 0,0 0 1 0 0,0 0 0 0 0,-1 0 0 0 0,1 0-1 0 0,0 0 1 0 0,0 0 0 0 0,-1 0-1 0 0,1 0 1 0 0,0 0 0 0 0,-1 0 0 0 0,1 0-1 0 0,-1 0 1 0 0,0 0 0 0 0,1 0-1 0 0,-1 0 1 0 0,1 0 0 0 0,-1-1 0 0 0,0 1-1 0 0,0 0 1 0 0,0-1 0 0 0,1 1-1 0 0,-1 0 1 0 0,0-1 0 0 0,0 1 0 0 0,0-1-1 0 0,0 1 1 0 0,0-1 0 0 0,0 0 0 0 0,0 1-1 0 0,0-1 1 0 0,0 0 0 0 0,0 0-1 0 0,0 1 1 0 0,0-1 0 0 0,-1 0 0 0 0,1 0-1 0 0,0 0 1 0 0,0-1 0 0 0,0 1-1 0 0,0 0 1 0 0,0 0 0 0 0,0 0 0 0 0,0-1-1 0 0,0 1 1 0 0,0-1 0 0 0,0 1-1 0 0,0-1 1 0 0,0 1 186 0 0,5 12-5121 0 0</inkml:trace>
  <inkml:trace contextRef="#ctx0" brushRef="#br0" timeOffset="934.38">2537 161 15387 0 0,'0'0'51'0'0,"0"0"-163"0"0,0 0-426 0 0,0 0-443 0 0,0 0-6 0 0,0 0 246 0 0,0 0 393 0 0,0 0 374 0 0,0 0 22 0 0,0 0-25 0 0,0 0 29 0 0,-3 28 9 0 0,-10 91 38 0 0,-66 232 148 0 0,86-300-3097 0 0,8-21-2231 0 0,-12-25 725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0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222 440 5193 0 0,'0'0'80'0'0,"0"0"202"0"0,0 0 183 0 0,0 0-46 0 0,0 0-21 0 0,0 0 64 0 0,0 0 117 0 0,0 0 194 0 0,0 0 214 0 0,0 0 227 0 0,0 0 131 0 0,4-21 102 0 0,12-65 30 0 0,-9 57 994 0 0,-1 30-3574 0 0,-2 30 124 0 0,-36 406 2331 0 0,6-198-1065 0 0,25-232-278 0 0,-6 65 38 0 0,2-1 1 0 0,4 1 0 0 0,2 0-1 0 0,4-1 1 0 0,3 0 0 0 0,4 5-48 0 0,20 57 408 0 0,-64-173-5832 0 0,8-2-1460 0 0,15 28 1340 0 0</inkml:trace>
  <inkml:trace contextRef="#ctx0" brushRef="#br0" timeOffset="581.237">0 191 22629 0 0,'0'0'-284'0'0,"0"0"153"0"0,0 0 28 0 0,0 0-185 0 0,0 0-118 0 0,0 0-92 0 0,0 0 29 0 0,26-25 170 0 0,81-78 122 0 0,-30 67 29 0 0,-61 34 126 0 0,26-6 39 0 0,1 1 1 0 0,-1 2-1 0 0,1 2 0 0 0,0 2 1 0 0,0 1-1 0 0,0 3 0 0 0,0 1 0 0 0,-1 2 1 0 0,0 2-1 0 0,0 2 0 0 0,-1 2 0 0 0,0 1 1 0 0,-1 3-1 0 0,-1 1 0 0 0,0 1 0 0 0,-1 3 1 0 0,-1 1-1 0 0,8 8-17 0 0,-36-24-46 0 0,-1 0 1 0 0,1 1-1 0 0,-1 1 1 0 0,0-1-1 0 0,-1 1 1 0 0,0 1-1 0 0,0-1 1 0 0,-1 1-1 0 0,0 0 0 0 0,0 1 1 0 0,-1-1-1 0 0,-1 1 1 0 0,1 0-1 0 0,-2 0 1 0 0,1 1-1 0 0,-1-1 1 0 0,-1 1-1 0 0,0 0 0 0 0,0-1 1 0 0,-1 1-1 0 0,-1 0 1 0 0,0 0-1 0 0,0 0 1 0 0,-1 0-1 0 0,0 0 1 0 0,-1-1-1 0 0,0 1 1 0 0,-1 0-1 0 0,0-1 0 0 0,-1 0 1 0 0,0 0-1 0 0,-2 4 46 0 0,-22 17 65 0 0,-1-2 0 0 0,-1 0 0 0 0,-1-2 0 0 0,-1-1 0 0 0,-2-2 0 0 0,0-1 0 0 0,-2-2 0 0 0,0-1 0 0 0,-2-2 0 0 0,0-1 0 0 0,0-2 0 0 0,-2-2 0 0 0,-39 8-65 0 0,-278 83 153 0 0,356-103-164 0 0,-1 0-1 0 0,0-1 1 0 0,0 1 0 0 0,1 0-1 0 0,-1 0 1 0 0,1 0 0 0 0,-1 0 0 0 0,1 0-1 0 0,-1 0 1 0 0,1 0 0 0 0,-1 0-1 0 0,1 1 1 0 0,0-1 0 0 0,0 0 0 0 0,0 1-1 0 0,-1-1 1 0 0,2 1 0 0 0,-1 0-1 0 0,0-1 1 0 0,0 1 0 0 0,0 0-1 0 0,1-1 1 0 0,-1 1 0 0 0,1 0 0 0 0,-1 0-1 0 0,1 0 1 0 0,0-1 0 0 0,0 1-1 0 0,0 0 1 0 0,0 0 0 0 0,0 0 0 0 0,0 0-1 0 0,0-1 1 0 0,1 1 0 0 0,-1 0-1 0 0,1 0 1 0 0,-1 0 0 0 0,1-1 0 0 0,0 1-1 0 0,-1 0 1 0 0,1-1 0 0 0,0 1-1 0 0,0-1 1 0 0,0 1 0 0 0,0-1-1 0 0,1 1 1 0 0,-1-1 0 0 0,0 0 0 0 0,1 1-1 0 0,-1-1 1 0 0,0 0 0 0 0,1 0-1 0 0,0 0 1 0 0,-1 0 0 0 0,1 0 0 0 0,0-1-1 0 0,-1 1 1 0 0,2 0 11 0 0,49 47 204 0 0,1-1 0 0 0,3-4 1 0 0,1-1-1 0 0,2-4 0 0 0,4 0-204 0 0,96 64 70 0 0,-117-74-47 0 0,-1 1 0 0 0,-2 2 0 0 0,-1 2 0 0 0,-1 2 0 0 0,-2 1 0 0 0,-1 1 0 0 0,23 37-23 0 0,-48-61-957 0 0,-9-14 1122 0 0,1 1 0 0 0,-1-1 0 0 0,0 0 0 0 0,1 1-1 0 0,-1-1 1 0 0,1 1 0 0 0,-1-1 0 0 0,1 1-1 0 0,0-1 1 0 0,-1 1 0 0 0,1-1 0 0 0,-1 1 0 0 0,1 0-1 0 0,0-1 1 0 0,-1 1 0 0 0,1 0 0 0 0,0-1 0 0 0,0 1-1 0 0,-1 0 1 0 0,1 0 0 0 0,0 0 0 0 0,0 0 0 0 0,-1 0-1 0 0,1-1 1 0 0,0 1 0 0 0,0 1 0 0 0,-1-1 0 0 0,1 0-1 0 0,0 0 1 0 0,-1 0 0 0 0,1 0 0 0 0,0 0-1 0 0,0 1 1 0 0,-1-1 0 0 0,1 0 0 0 0,0 1 0 0 0,-1-1-1 0 0,1 1-164 0 0,0-44-1354 0 0,-1-34-1420 0 0,-4 53-2702 0 0,-4 0-4246 0 0,5 20 3491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0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3353 0 0,'0'0'357'0'0,"0"0"90"0"0,0 0 146 0 0,0 0-6 0 0,0 0-1 0 0,0 0 35 0 0,0 0 46 0 0,0 0 197 0 0,0 0 212 0 0,0 0 225 0 0,0 0 204 0 0,0 0 48 0 0,2-18-42 0 0,5-58-144 0 0,-6 76-1308 0 0,-1 0 1 0 0,0 0-1 0 0,1 0 1 0 0,-1 1 0 0 0,1-1-1 0 0,-1 0 1 0 0,0 0 0 0 0,1 0-1 0 0,-1 0 1 0 0,1 0-1 0 0,-1 0 1 0 0,1 0 0 0 0,-1 0-1 0 0,0-1 1 0 0,1 1 0 0 0,-1 0-1 0 0,1 0 1 0 0,-1 0-1 0 0,0 0 1 0 0,1 0 0 0 0,-1-1-1 0 0,0 1 1 0 0,1 0 0 0 0,-1 0-1 0 0,0-1 1 0 0,1 1-1 0 0,-1 0 1 0 0,0 0 0 0 0,1-1-1 0 0,-1 1 1 0 0,0 0 0 0 0,0-1-1 0 0,1 1 1 0 0,-1-1-1 0 0,0 1-59 0 0,8 41-65 0 0,-20 523 615 0 0,14-548 2368 0 0,-2-25-3939 0 0,0-40-7799 0 0,0 30 3163 0 0,0 11-722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0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28 15131 0 0,'0'0'1613'0'0,"0"0"-1191"0"0,0 0-416 0 0,0 0-256 0 0,0 0-370 0 0,0 0-245 0 0,0 0-85 0 0,0 0 229 0 0,0 0 417 0 0,0 0 437 0 0,0 0 336 0 0,0 0 86 0 0,0 0-8 0 0,0 10-52 0 0,-16 447 2221 0 0,14-261 1241 0 0,39-212-4937 0 0,-5 8 887 0 0,1 1-1 0 0,0 1 1 0 0,1 2 0 0 0,-1 1-1 0 0,1 2 1 0 0,0 1 0 0 0,18 4 93 0 0,30-3 145 0 0,-82-1-116 0 0,0 0 35 0 0,0 0 31 0 0,0 0-18 0 0,0 0-90 0 0,-32 0-14320 0 0,26 0 7568 0 0</inkml:trace>
  <inkml:trace contextRef="#ctx0" brushRef="#br0" timeOffset="506.414">866 223 16916 0 0,'0'0'-295'0'0,"0"0"-269"0"0,0 0-254 0 0,0 0 22 0 0,0 0 295 0 0,0 0 381 0 0,0 0 308 0 0,0 0 89 0 0,0 0 20 0 0,0 0 6 0 0,0 0 32 0 0,0 0-55 0 0,-1 29-76 0 0,-4 142-4 0 0,-6 25 779 0 0,12-192-2382 0 0,-2-9-8271 0 0,-2 2 3866 0 0</inkml:trace>
  <inkml:trace contextRef="#ctx0" brushRef="#br0" timeOffset="849.435">677 13 13275 0 0,'0'0'6756'0'0,"0"0"-5097"0"0,0 0-1404 0 0,0 0-366 0 0,0 0-489 0 0,0 0-104 0 0,0 0 96 0 0,0 0 272 0 0,0 0 361 0 0,0 0 108 0 0,29-3 14 0 0,92-6-40 0 0,-110 8-94 0 0,1 1 1 0 0,-1 1-1 0 0,1 0 1 0 0,-1 0-1 0 0,1 1 1 0 0,-1 1-1 0 0,0 0 1 0 0,0 1-1 0 0,0 0 1 0 0,0 0-1 0 0,-1 1 1 0 0,3 1-14 0 0,16 8 12 0 0,15 7-21 0 0,-1 1-1 0 0,-2 3 1 0 0,0 1-1 0 0,-1 1 1 0 0,-2 3-1 0 0,-1 1 1 0 0,-1 2-1 0 0,12 16 10 0 0,-41-42-2 0 0,-1-1 0 0 0,0 1 1 0 0,-1 0-1 0 0,1 0 0 0 0,-1 1 0 0 0,-1 0 0 0 0,1 0 0 0 0,-1 0 0 0 0,-1 0 0 0 0,0 0 0 0 0,0 1 0 0 0,0 0 1 0 0,-1-1-1 0 0,0 1 0 0 0,-1 0 0 0 0,0 0 0 0 0,-1 0 0 0 0,1 0 0 0 0,-2 0 0 0 0,1 0 0 0 0,-1 0 0 0 0,-1 0 1 0 0,0 0-1 0 0,0-1 0 0 0,0 1 0 0 0,-1 0 0 0 0,-1-1 0 0 0,1 0 0 0 0,-1 0 0 0 0,-1 0 0 0 0,1 0 0 0 0,-1-1 1 0 0,-1 1-1 0 0,1-1 0 0 0,-1-1 0 0 0,-1 1 0 0 0,1-1 0 0 0,-1 0 0 0 0,0 0 0 0 0,-3 1 2 0 0,-24 11 187 0 0,-1-1-1 0 0,-1-2 0 0 0,0-2 1 0 0,0-1-1 0 0,-2-1 1 0 0,1-3-1 0 0,-1 0 0 0 0,0-3 1 0 0,-1-1-1 0 0,1-2 0 0 0,-1-2 1 0 0,1-1-1 0 0,-18-4-186 0 0,-5 5 161 0 0,-92-6 774 0 0,76 1-2678 0 0,1 3-7592 0 0,66 2-1414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50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 13915 0 0,'0'0'-1615'0'0,"0"0"49"0"0,0 0 382 0 0,0 0 896 0 0,0 0 357 0 0,0 0 91 0 0,0 0 112 0 0,0 0 182 0 0,0 0 173 0 0,1 28 85 0 0,-3 176 856 0 0,0-183-1362 0 0,2 1 0 0 0,0-1 0 0 0,2 0 0 0 0,0 0-1 0 0,1 0 1 0 0,1 0 0 0 0,1 0 0 0 0,1-1 0 0 0,1 0 0 0 0,1 0 0 0 0,8 16-206 0 0,21 37 332 0 0,-64-68 576 0 0,-331 4-1161 0 0,357-8 243 0 0,0 1 1 0 0,1-1 0 0 0,-1 1 0 0 0,0 0 0 0 0,0-1 0 0 0,1 1 0 0 0,-1 0 0 0 0,1-1 0 0 0,-1 1 0 0 0,1 0 0 0 0,0 0-1 0 0,-1 0 1 0 0,1-1 0 0 0,0 1 0 0 0,0 0 0 0 0,1 0 0 0 0,-1 0 0 0 0,0 0 0 0 0,0-1 0 0 0,1 1 0 0 0,-1 0 0 0 0,1 0 0 0 0,0-1-1 0 0,0 1 1 0 0,-1 0 0 0 0,1-1 0 0 0,0 1 0 0 0,0-1 0 0 0,0 1 0 0 0,1-1 0 0 0,-1 0 0 0 0,0 1 0 0 0,0-1 0 0 0,1 0 0 0 0,-1 0-1 0 0,1 0 1 0 0,-1 0 0 0 0,1 0 0 0 0,0 0 0 0 0,-1 0 0 0 0,1-1 0 0 0,0 1 0 0 0,-1 0 0 0 0,1-1 0 0 0,0 1 0 0 0,0-1-1 0 0,-1 0 1 0 0,2 0 9 0 0,23 11 194 0 0,2-2 0 0 0,-1-1 1 0 0,1-1-1 0 0,0-2 0 0 0,0-1 0 0 0,0 0 0 0 0,1-3 0 0 0,-1 0 0 0 0,1-2 0 0 0,-1-1 0 0 0,1-1 0 0 0,11-3-194 0 0,-36 5 30 0 0,5 1 94 0 0,1 0 1 0 0,-1-1-1 0 0,0 0 0 0 0,0-1 0 0 0,0 0 0 0 0,0 0 0 0 0,0-1 0 0 0,0 0 0 0 0,-1-1 0 0 0,1 1 0 0 0,-1-2 0 0 0,0 1 0 0 0,0-1 0 0 0,0-1 0 0 0,-1 1 0 0 0,0-1 0 0 0,0 0 0 0 0,4-6-124 0 0,-9 6 55 0 0,-1-1 0 0 0,0 1 0 0 0,0-1 0 0 0,-1 1 0 0 0,0-1 0 0 0,0 1-1 0 0,-1-1 1 0 0,1 1 0 0 0,-1-1 0 0 0,-1 1 0 0 0,1 0 0 0 0,-1 0 0 0 0,0-1 0 0 0,-1 1 0 0 0,1 0 0 0 0,-1 1 0 0 0,0-1 0 0 0,-1 0 0 0 0,0 1-1 0 0,1 0 1 0 0,-2 0 0 0 0,-1-2-55 0 0,32 37-2778 0 0,29 29 3080 0 0,11-19-2774 0 0,-19-18-4856 0 0,-47-22 7250 0 0,15 7-9307 0 0</inkml:trace>
  <inkml:trace contextRef="#ctx0" brushRef="#br0" timeOffset="248.483">663 174 21333 0 0,'0'0'558'0'0,"0"0"-39"0"0,0 0-61 0 0,0 0-242 0 0,0 0-355 0 0,0 0-150 0 0,0 0-1 0 0,0 0 51 0 0,0 0 33 0 0,0 0-108 0 0,0 0-216 0 0,0 0-288 0 0,23-9-358 0 0,70-25-502 0 0,-20 48-5195 0 0,-61-7 3692 0 0,2 1-4170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1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410 191 9074 0 0,'0'0'1124'0'0,"0"0"-121"0"0,0 0-340 0 0,0 0-770 0 0,0 0-578 0 0,0 0-17 0 0,0 0 250 0 0,0 0 412 0 0,0 0 360 0 0,0 0 111 0 0,0 0-16 0 0,0 0-25 0 0,0 0 13 0 0,5 30-48 0 0,27 205 380 0 0,-1 113-2269 0 0,-31-348 1086 0 0,1 0 1 0 0,-1 0-1 0 0,0 0 0 0 0,0 0 1 0 0,1 0-1 0 0,-1 0 0 0 0,0 0 1 0 0,0 0-1 0 0,0 0 0 0 0,1 0 1 0 0,-1 0-1 0 0,0 0 0 0 0,0 0 448 0 0,0-7-5573 0 0</inkml:trace>
  <inkml:trace contextRef="#ctx0" brushRef="#br0" timeOffset="316.489">223 1 13779 0 0,'0'0'4605'0'0,"0"0"-3311"0"0,0 0-992 0 0,0 0-359 0 0,0 0-590 0 0,0 0-88 0 0,0 0 122 0 0,0 0 283 0 0,0 0 394 0 0,0 0 44 0 0,0 0 10 0 0,28 8-14 0 0,89 28-24 0 0,46 52-32 0 0,-137-69-61 0 0,-8-9-48 0 0,-1 1 0 0 0,0 1 0 0 0,-1 0-1 0 0,0 1 1 0 0,0 1 0 0 0,-2 0 0 0 0,0 1 0 0 0,-1 1 0 0 0,0 0 0 0 0,-1 1 0 0 0,-1 0 0 0 0,-1 1 0 0 0,0 0 0 0 0,-1 1 0 0 0,-1 0 0 0 0,-1 0 0 0 0,-1 0 0 0 0,0 1 0 0 0,-2 0 0 0 0,0 0 0 0 0,-1 1 0 0 0,-1-1 0 0 0,-1 1 0 0 0,-2 9 61 0 0,-1-23 48 0 0,-1 1-1 0 0,0 0 1 0 0,-1-1 0 0 0,0 1-1 0 0,0-1 1 0 0,0 0-1 0 0,-1 0 1 0 0,0-1-1 0 0,-1 1 1 0 0,1-1 0 0 0,-1 0-1 0 0,-1-1 1 0 0,1 1-1 0 0,-1-1 1 0 0,0-1-1 0 0,0 1 1 0 0,0-1 0 0 0,0 0-1 0 0,-1-1 1 0 0,0 0-1 0 0,1 0 1 0 0,-1 0-1 0 0,-5 0-47 0 0,-191 26 2480 0 0,111-30-1933 0 0,1-5 0 0 0,-1-3 0 0 0,-58-16-547 0 0,129 20-288 0 0,18-2-4426 0 0,42 2-5354 0 0,-24 5 3281 0 0</inkml:trace>
  <inkml:trace contextRef="#ctx0" brushRef="#br0" timeOffset="684.449">892 782 19948 0 0,'0'0'-165'0'0,"0"0"-215"0"0,0 0-62 0 0,0 0 48 0 0,0 0 283 0 0,0 0 270 0 0,0 0 69 0 0,0 0 24 0 0,0 0-20 0 0,26-6-21 0 0,80-21 14 0 0,-98 25-154 0 0,0 0-1 0 0,1-1 1 0 0,-1 0 0 0 0,0-1 0 0 0,-1 0-1 0 0,1 0 1 0 0,-1 0 0 0 0,0-1 0 0 0,0 0 0 0 0,0 0-1 0 0,-1-1 1 0 0,1 0 0 0 0,3-5-71 0 0,15-13 9 0 0,18-25-1189 0 0,-42 48 1120 0 0,-1 1 0 0 0,1-1 0 0 0,-1 0 1 0 0,1 0-1 0 0,-1 0 0 0 0,1 0 0 0 0,-1 0 0 0 0,0 0 1 0 0,0 0-1 0 0,1 0 0 0 0,-1-1 0 0 0,0 1 0 0 0,0 0 0 0 0,0 0 1 0 0,0 0-1 0 0,0 0 0 0 0,0 0 0 0 0,0 0 0 0 0,-1 0 1 0 0,1 0-1 0 0,0 0 0 0 0,-1 0 0 0 0,1 0 0 0 0,0 0 0 0 0,-1 0 1 0 0,1 0-1 0 0,-1 0 0 0 0,0 0 0 0 0,1 0 0 0 0,-1 0 1 0 0,0 1-1 0 0,1-1 0 0 0,-1 0 0 0 0,0 0 0 0 0,0 1 0 0 0,0-1 1 0 0,0 1-1 0 0,0-1 0 0 0,0 1 0 0 0,0-1 0 0 0,0 1 1 0 0,0-1-1 0 0,0 1 0 0 0,0 0 0 0 0,0-1 0 0 0,0 1 0 0 0,0 0 1 0 0,0 0-1 0 0,0 0 0 0 0,0 0 0 0 0,0 0 0 0 0,0 0 1 0 0,0 0-1 0 0,0 0 0 0 0,0 1 0 0 0,-1-1 60 0 0,-3-1 88 0 0,-1 1 0 0 0,1 0 0 0 0,-1 0 0 0 0,1 0-1 0 0,-1 1 1 0 0,1-1 0 0 0,-1 1 0 0 0,1 1 0 0 0,-1-1 0 0 0,1 1 0 0 0,0 0-1 0 0,0 0 1 0 0,0 0 0 0 0,0 1 0 0 0,0 0 0 0 0,0 0 0 0 0,1 0 0 0 0,0 1-1 0 0,-1-1 1 0 0,1 1 0 0 0,0 0 0 0 0,1 0 0 0 0,-1 0 0 0 0,1 1 0 0 0,0 0-1 0 0,0-1 1 0 0,0 1 0 0 0,1 0 0 0 0,-1 0 0 0 0,1 0 0 0 0,0 1 0 0 0,1-1-1 0 0,-1 0 1 0 0,1 1 0 0 0,0-1 0 0 0,1 1 0 0 0,-1-1 0 0 0,1 1 0 0 0,0-1-1 0 0,0 1 1 0 0,1 1-88 0 0,4-3 82 0 0,-1 0-1 0 0,1 0 1 0 0,0-1-1 0 0,1 1 1 0 0,-1-1-1 0 0,1 0 1 0 0,-1 0-1 0 0,1-1 1 0 0,0 1-1 0 0,0-2 1 0 0,0 1-1 0 0,0 0 1 0 0,0-1-1 0 0,0 0 1 0 0,0-1-1 0 0,1 1 0 0 0,-1-1 1 0 0,0 0-1 0 0,0-1 1 0 0,1 0-1 0 0,2 0-81 0 0,1 1-65 0 0,102-1-2724 0 0,-38-1-6814 0 0,-59 2 585 0 0</inkml:trace>
  <inkml:trace contextRef="#ctx0" brushRef="#br0" timeOffset="1066.347">1460 729 18548 0 0,'0'0'493'0'0,"0"0"-226"0"0,0 0-316 0 0,0 0-233 0 0,0 0 60 0 0,0 0 130 0 0,0 0 129 0 0,0 0 158 0 0,0 0 74 0 0,0 0-1 0 0,0 0-57 0 0,0 0-58 0 0,0 0-43 0 0,14-2-22 0 0,122-24 298 0 0,-135 26-385 0 0,4 0-22 0 0,1-1 0 0 0,0 0-1 0 0,-1 0 1 0 0,1 0 0 0 0,-1 0 0 0 0,0-1-1 0 0,1 0 1 0 0,-1 0 0 0 0,0-1-1 0 0,0 0 1 0 0,0 0 0 0 0,-1 0 0 0 0,1 0-1 0 0,-1 0 1 0 0,1-1 0 0 0,-1 0 0 0 0,0 0-1 0 0,-1 0 1 0 0,1-1 0 0 0,-1 1-1 0 0,1-1 1 0 0,-1 0 0 0 0,-1 0 0 0 0,1 0-1 0 0,-1 0 1 0 0,0 0 0 0 0,0 0-1 0 0,0-1 1 0 0,-1 1 0 0 0,0-2 21 0 0,-5 4-85 0 0,0 1 0 0 0,0-1 0 0 0,-1 1 1 0 0,1 1-1 0 0,-1-1 0 0 0,0 0 0 0 0,1 1 0 0 0,-1 0 1 0 0,0 0-1 0 0,0 1 0 0 0,0-1 0 0 0,0 1 0 0 0,1 0 1 0 0,-1 0-1 0 0,0 1 0 0 0,0 0 0 0 0,0-1 0 0 0,-1 2 85 0 0,5-2 13 0 0,-5 0 42 0 0,1 1 0 0 0,0 0 0 0 0,0 0 1 0 0,0 0-1 0 0,0 0 0 0 0,-1 1 0 0 0,2 0 0 0 0,-1 0 0 0 0,0 0 0 0 0,0 1 0 0 0,1 0 0 0 0,-1 0 0 0 0,1 0 0 0 0,0 0 0 0 0,0 1 1 0 0,0-1-1 0 0,0 1 0 0 0,1 0 0 0 0,0 0 0 0 0,-1 0 0 0 0,1 1 0 0 0,1-1 0 0 0,-1 1 0 0 0,1 0 0 0 0,0 0 0 0 0,0 0 0 0 0,0 0 1 0 0,0 0-1 0 0,1 0 0 0 0,0 0 0 0 0,0 0 0 0 0,1 0 0 0 0,-1 4-55 0 0,6-4 70 0 0,-1-1 0 0 0,1 0 0 0 0,0 0 0 0 0,0 0 0 0 0,0-1 0 0 0,0 1 0 0 0,0-1 0 0 0,1 0 0 0 0,0-1 0 0 0,0 0 0 0 0,-1 0 0 0 0,1 0 0 0 0,0 0 0 0 0,1-1 0 0 0,-1 0 0 0 0,0 0 0 0 0,0-1 0 0 0,6 0-70 0 0,96 6-2556 0 0,-37-5-4587 0 0,-49-1 3174 0 0,-6 0-3670 0 0</inkml:trace>
  <inkml:trace contextRef="#ctx0" brushRef="#br0" timeOffset="1581.293">1988 509 13195 0 0,'0'0'1811'0'0,"0"0"-2131"0"0,0 0-648 0 0,0 0 2 0 0,0 0 357 0 0,0 0 690 0 0,0 0 363 0 0,0 0 196 0 0,0 0 96 0 0,0 0-10 0 0,0 0-29 0 0,0 0-79 0 0,12 30-87 0 0,36 98-74 0 0,-21 0 550 0 0,3 343-26 0 0,-25-516 779 0 0,5-30-2826 0 0,-12 1 828 0 0,-3 0 1 0 0,-3 0-1 0 0,-3 1 1 0 0,-21-68 237 0 0,1-8 432 0 0,30 147-441 0 0,0 0 0 0 0,-1 0-1 0 0,1 0 1 0 0,1-1-1 0 0,-1 1 1 0 0,0 0 0 0 0,0-1-1 0 0,1 1 1 0 0,-1-1 0 0 0,1 1-1 0 0,0 0 1 0 0,0-1-1 0 0,0 1 1 0 0,0-1 0 0 0,0 1-1 0 0,1-1 1 0 0,-1 1-1 0 0,1-1 1 0 0,-1 1 0 0 0,1 0-1 0 0,0-1 1 0 0,0 1-1 0 0,0 0 1 0 0,0 0 0 0 0,0-1-1 0 0,1 1 1 0 0,-1 0-1 0 0,1 0 1 0 0,-1 1 0 0 0,1-1-1 0 0,0 0 1 0 0,0 0-1 0 0,0 1 1 0 0,0-1 0 0 0,0 1-1 0 0,0 0 1 0 0,0-1-1 0 0,0 1 1 0 0,0 0 0 0 0,1 0-1 0 0,-1 1 1 0 0,0-1-1 0 0,1 0 1 0 0,-1 1 0 0 0,1-1-1 0 0,1 1 10 0 0,21-2-22 0 0,1 2 0 0 0,0 0 0 0 0,-1 2-1 0 0,1 1 1 0 0,-1 1 0 0 0,0 1-1 0 0,0 1 1 0 0,0 1 0 0 0,-1 1 0 0 0,0 2-1 0 0,-1 0 1 0 0,0 1 0 0 0,0 2-1 0 0,-1 0 1 0 0,-1 1 0 0 0,0 2 0 0 0,1 2 22 0 0,-19-17 15 0 0,-1-1 1 0 0,0 1 0 0 0,0 0 0 0 0,0 0 0 0 0,0 1 0 0 0,-1-1 0 0 0,1 0 0 0 0,0 1-1 0 0,0-1 1 0 0,-1 1 0 0 0,1-1 0 0 0,-1 1 0 0 0,1 0 0 0 0,-1 0 0 0 0,0 0-1 0 0,1 0 1 0 0,-1 0 0 0 0,0 0 0 0 0,-1 0 0 0 0,1 0 0 0 0,0 0 0 0 0,0 0-1 0 0,-1 0 1 0 0,1 0 0 0 0,-1 1 0 0 0,0-1 0 0 0,0 0 0 0 0,0 0 0 0 0,0 1-1 0 0,0-1 1 0 0,0 0 0 0 0,-1 0 0 0 0,1 1 0 0 0,-1-1 0 0 0,1 0 0 0 0,-1 0 0 0 0,0 0-1 0 0,0 0 1 0 0,0 0 0 0 0,0 0 0 0 0,0 0 0 0 0,0 0 0 0 0,-1 0 0 0 0,1 0-1 0 0,0-1 1 0 0,-1 1 0 0 0,0 0 0 0 0,1-1 0 0 0,-1 0 0 0 0,0 1 0 0 0,0-1-1 0 0,0 0 1 0 0,0 0 0 0 0,0 0 0 0 0,0 0 0 0 0,0 0 0 0 0,-1 0-16 0 0,-42 10 289 0 0,0-2 0 0 0,-1-2-1 0 0,0-2 1 0 0,0-2 0 0 0,0-2 0 0 0,0-2 0 0 0,-12-3-289 0 0,9 3 101 0 0,-82-9-1065 0 0,46-2-7055 0 0,65 8-2332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1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2545 0 0,'0'0'2257'0'0,"0"0"-1132"0"0,0 0-239 0 0,0 0-33 0 0,0 0-131 0 0,0 0-37 0 0,0 0-84 0 0,0 0-105 0 0,0 0-144 0 0,0 0-177 0 0,14 52 1659 0 0,-6 20-1455 0 0,-4 0 0 0 0,-3 1 0 0 0,-3 0 0 0 0,-4-1 1 0 0,-2 0-1 0 0,-4 2-379 0 0,-17 229 381 0 0,29-246-896 0 0,-2 40 1188 0 0,1-80-4096 0 0,-2-15-3567 0 0,0-9 2058 0 0</inkml:trace>
  <inkml:trace contextRef="#ctx0" brushRef="#br0" timeOffset="303.864">1 897 3873 0 0,'0'0'844'0'0,"0"0"63"0"0,0 0 42 0 0,0 0-103 0 0,0 0-47 0 0,0 0 32 0 0,0 0 49 0 0,0 0 64 0 0,0 0 3 0 0,0 0-43 0 0,0 0-89 0 0,6 28-140 0 0,23 87-162 0 0,-27-108-440 0 0,0 1-1 0 0,1-1 1 0 0,0 1-1 0 0,0-1 1 0 0,1 0-1 0 0,0 0 1 0 0,0-1-1 0 0,1 1 1 0 0,0-1-1 0 0,0 0 1 0 0,0 0-1 0 0,1 0 1 0 0,0-1-1 0 0,3 3-72 0 0,14 13 243 0 0,145 113 1680 0 0,-156-142 3170 0 0,-2-56-4694 0 0,-10 62-193 0 0,13-263-110 0 0,-12 261-227 0 0,0 1 1 0 0,1-1-1 0 0,-1 1 0 0 0,1 0 0 0 0,0 0 0 0 0,0-1 0 0 0,0 1 0 0 0,1 1 0 0 0,-1-1 0 0 0,1 0 0 0 0,-1 1 0 0 0,1-1 0 0 0,0 1 0 0 0,0 0 1 0 0,0 0-1 0 0,0 0 0 0 0,0 0 0 0 0,1 0 0 0 0,-1 1 0 0 0,1-1 0 0 0,-1 1 0 0 0,1 0 0 0 0,-1 0 0 0 0,1 0 0 0 0,1 1 131 0 0,59 0-9899 0 0,-49 4-111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1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481 374 3889 0 0,'0'0'636'0'0,"0"0"257"0"0,0 0 246 0 0,0 0 30 0 0,0 0-8 0 0,0 0 49 0 0,0 0 10 0 0,0 0-17 0 0,0 0-155 0 0,0 0-282 0 0,0 0-332 0 0,0 0-371 0 0,-6-14-304 0 0,-18-40-165 0 0,17 122 1225 0 0,-57 593 1412 0 0,16-63-3234 0 0,36-625-3610 0 0,3-8-1553 0 0,7 22 714 0 0</inkml:trace>
  <inkml:trace contextRef="#ctx0" brushRef="#br0" timeOffset="562.092">1 208 16812 0 0,'0'0'85'0'0,"0"0"115"0"0,0 0 107 0 0,0 0-138 0 0,0 0-202 0 0,0 0-117 0 0,0 0-35 0 0,20-26 145 0 0,66-79 157 0 0,-7 63 315 0 0,-61 39-310 0 0,54-10-34 0 0,1 4-1 0 0,1 2 1 0 0,-1 4 0 0 0,1 3 0 0 0,0 3-1 0 0,-1 4 1 0 0,0 3 0 0 0,0 2 0 0 0,-1 4 0 0 0,-1 4-1 0 0,31 13-87 0 0,-97-31-11 0 0,14 3-96 0 0,-1 1 1 0 0,0 0-1 0 0,0 2 0 0 0,-1 0 0 0 0,0 1 0 0 0,0 1 0 0 0,-1 0 0 0 0,0 1 0 0 0,-1 1 1 0 0,0 1-1 0 0,-1 0 0 0 0,8 10 107 0 0,-20-15-13 0 0,-1 0 0 0 0,0 0-1 0 0,-1-1 1 0 0,1 1 0 0 0,-2 0 0 0 0,1 0 0 0 0,-1 0 0 0 0,0 0 0 0 0,-1-1 0 0 0,0 1 0 0 0,0 0 0 0 0,-1-1 0 0 0,1 0-1 0 0,-2 0 1 0 0,1 1 0 0 0,-1-2 0 0 0,0 1 0 0 0,0 0 0 0 0,-1-1 0 0 0,0 0 0 0 0,0 0 0 0 0,-1 0 0 0 0,0-1 0 0 0,1 0-1 0 0,-2 0 1 0 0,1 0 0 0 0,-1-1 0 0 0,-2 1 13 0 0,8-3 3 0 0,-562 465 884 0 0,254-258-611 0 0,307-208-281 0 0,0 1 0 0 0,0-1 0 0 0,1 1 0 0 0,-1-1 0 0 0,1 1 0 0 0,-1 0 0 0 0,1 0 0 0 0,-1 0 0 0 0,1 0 0 0 0,0 0 0 0 0,0 0 0 0 0,0 0 1 0 0,0 0-1 0 0,0 0 0 0 0,1 1 0 0 0,-1-1 0 0 0,1 0 0 0 0,-1 0 0 0 0,1 1 0 0 0,0-1 0 0 0,0 0 0 0 0,0 1 0 0 0,0-1 0 0 0,0 0 0 0 0,1 1 1 0 0,-1-1-1 0 0,1 0 0 0 0,-1 0 0 0 0,1 1 0 0 0,0-1 0 0 0,0 0 0 0 0,0 0 0 0 0,0 0 0 0 0,0 0 0 0 0,0 0 0 0 0,1 0 0 0 0,-1 0 0 0 0,1-1 1 0 0,-1 1-1 0 0,1 0 5 0 0,71 66 519 0 0,-24-37-391 0 0,2-3 0 0 0,0-1 0 0 0,2-3 0 0 0,1-2 0 0 0,0-2 0 0 0,32 5-128 0 0,131 53 633 0 0,-158-27-333 0 0,-59-50-190 0 0,0-1 62 0 0,-31 0 869 0 0,15 0-1730 0 0,-30-3 173 0 0,31-1-4213 0 0,1-3-4831 0 0,12 5 3401 0 0</inkml:trace>
  <inkml:trace contextRef="#ctx0" brushRef="#br0" timeOffset="896.212">1603 1344 11482 0 0,'0'0'-77'0'0,"0"0"-198"0"0,0 0 21 0 0,0 0 94 0 0,0 0 252 0 0,0 0 369 0 0,0 0 169 0 0,0 0 74 0 0,0 0-15 0 0,0 0-11 0 0,0 0-45 0 0,0 0-57 0 0,0 0-85 0 0,11 19-76 0 0,34 63-52 0 0,-40-73-282 0 0,-1 0 0 0 0,-1 1 0 0 0,0-1 1 0 0,0 1-1 0 0,-1-1 0 0 0,0 1 0 0 0,-1 0 1 0 0,0 0-1 0 0,0 0 0 0 0,-1-1 0 0 0,0 1 1 0 0,-2 8-82 0 0,0 14 109 0 0,3-13-90 0 0,0 20 76 0 0,-2-1 0 0 0,-1 1 0 0 0,-2-1 0 0 0,-1 0 0 0 0,-2 0 0 0 0,-3 3-95 0 0,8-60-6141 0 0,0 5 261 0 0,2 4-220 0 0</inkml:trace>
  <inkml:trace contextRef="#ctx0" brushRef="#br0" timeOffset="1196.524">1452 1251 17860 0 0,'0'0'856'0'0,"0"0"-360"0"0,0 0-168 0 0,0 0-281 0 0,0 0-381 0 0,0 0-95 0 0,0 0 89 0 0,0 0 255 0 0,0 0 271 0 0,0 0 134 0 0,0 0 0 0 0,0 0-43 0 0,0 0-9 0 0,17 1-6 0 0,244-11 1484 0 0,39-33-1631 0 0,-300 43-209 0 0,0 0-19 0 0,0 0-7 0 0,0 0-39 0 0,0 0-70 0 0,0 0-66 0 0,-10 19-4660 0 0,7-10-383 0 0,1-2-4636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4:1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10 489 2857 0 0,'0'0'56'0'0,"0"0"0"0"0,0 0 2 0 0,0 0 12 0 0,0 0 12 0 0,0 0 61 0 0,0 0 109 0 0,0 0 162 0 0,0 0 150 0 0,0 0 88 0 0,-9-8 1934 0 0,395-6 1336 0 0,219-61-3441 0 0,-488 71-1306 0 0,-117 6 623 0 0,0-1 1 0 0,0 0 0 0 0,0 1-1 0 0,0-1 1 0 0,0 1 0 0 0,0-1-1 0 0,-1 0 1 0 0,1 1 0 0 0,-1-1-1 0 0,1 0 1 0 0,-1 0 0 0 0,1 1-1 0 0,-1-1 1 0 0,0 0 0 0 0,1 0-1 0 0,-1 0 1 0 0,0 0-1 0 0,0 0 1 0 0,0 0 0 0 0,0 0-1 0 0,0 0 1 0 0,0 0 0 0 0,0 0-1 0 0,0 0 1 0 0,0 0 0 0 0,-1-1-1 0 0,1 1 1 0 0,0-1 0 0 0,0 1-1 0 0,-1-1 1 0 0,1 1 0 0 0,0-1-1 0 0,-1 0 1 0 0,1 1 0 0 0,-1-1-1 0 0,1 0 1 0 0,0 0 0 0 0,-1 0 201 0 0,1 0-304 0 0,-7 3-3109 0 0</inkml:trace>
  <inkml:trace contextRef="#ctx0" brushRef="#br0" timeOffset="450.679">195 823 10650 0 0,'0'0'2378'0'0,"0"0"-1550"0"0,0 0-350 0 0,0 0-90 0 0,0 0-208 0 0,0 0-41 0 0,0 0-7 0 0,0 0 1 0 0,0 0 4 0 0,0 0 37 0 0,0 0 35 0 0,0 0 48 0 0,0 0 68 0 0,-8-7 1 0 0,-34-30 217 0 0,258 46 779 0 0,463-100-1126 0 0,-687 139-12591 0 0,5-40 9770 0 0,0-3-1150 0 0</inkml:trace>
  <inkml:trace contextRef="#ctx0" brushRef="#br0" timeOffset="871.496">81 1144 10658 0 0,'0'0'655'0'0,"0"0"97"0"0,0 0-32 0 0,0 0-320 0 0,0 0-106 0 0,0 0-97 0 0,0 0-75 0 0,0 0-10 0 0,0 0-16 0 0,0 0 25 0 0,0 0 116 0 0,0 0 191 0 0,0 0 214 0 0,4-1 154 0 0,204-10 2241 0 0,519-46-2333 0 0,-732 33-2949 0 0,-30-8-9916 0 0,28 28 6596 0 0</inkml:trace>
  <inkml:trace contextRef="#ctx0" brushRef="#br0" timeOffset="1252.23">870 1 14819 0 0,'0'0'-765'0'0,"0"0"-386"0"0,0 0-140 0 0,0 0 61 0 0,0 0 407 0 0,0 0 685 0 0,0 0 516 0 0,0 0 312 0 0,0 0 98 0 0,0 0-44 0 0,0 0-50 0 0,-9 26-73 0 0,-76 204 1030 0 0,59-163-1275 0 0,-227 582 1803 0 0,26 21-2179 0 0,219-646-221 0 0,-17 61 673 0 0,31-78-3441 0 0,36-77-9511 0 0,-33 55 10216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8:0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96 2441 0 0,'0'0'8'0'0,"0"0"-4"0"0,0 0-16 0 0,0 0-4 0 0,0 0 1 0 0,0 0 4 0 0,0 0-3 0 0,0 0-1 0 0,3-9-1131 0 0,-3 9-78 0 0</inkml:trace>
  <inkml:trace contextRef="#ctx0" brushRef="#br0" timeOffset="252.552">70 96 2232 0 0,'17'-7'-269'0'0,"-17"7"-1694"0"0</inkml:trace>
  <inkml:trace contextRef="#ctx0" brushRef="#br0" timeOffset="1423.398">0 146 2401 0 0,'0'0'36'0'0,"0"0"-15"0"0,0 0 4 0 0,0 0 15 0 0,0 0 22 0 0,0 0 36 0 0,0 0 33 0 0,0 0 70 0 0,0 0 99 0 0,0 0 160 0 0,0 0 213 0 0,0 0 184 0 0,6-18 2663 0 0,3 15-3357 0 0,-1 1 1 0 0,0-2 0 0 0,0 1 0 0 0,1-1 0 0 0,-2 0 0 0 0,1-1 0 0 0,-1 0 0 0 0,1 0 0 0 0,-1-1 0 0 0,-1 0-1 0 0,1 0 1 0 0,-1 0 0 0 0,0-1 0 0 0,0 0 0 0 0,-1 0 0 0 0,0 0 0 0 0,0-1 0 0 0,-1 0 0 0 0,0 0 0 0 0,1-4-164 0 0,-5 13-47 0 0,1-1 1 0 0,-1 0 0 0 0,0 1 0 0 0,0-1 0 0 0,1 0-1 0 0,-1 1 1 0 0,1-1 0 0 0,-1 0 0 0 0,0 0 0 0 0,1 1 0 0 0,-1-1-1 0 0,0 0 1 0 0,1 0 0 0 0,-1 0 0 0 0,1 0 0 0 0,-1 0-1 0 0,1 1 1 0 0,-1-1 0 0 0,1 0 0 0 0,-1 0 0 0 0,0 0-1 0 0,1 0 1 0 0,-1 0 0 0 0,1 0 0 0 0,-1 0 0 0 0,1 0-1 0 0,-1-1 1 0 0,1 1 0 0 0,-1 0 0 0 0,0 0 0 0 0,1 0 0 0 0,-1 0-1 0 0,1-1 1 0 0,-1 1 0 0 0,0 0 0 0 0,1 0 0 0 0,-1-1-1 0 0,0 1 1 0 0,1 0 0 0 0,-1 0 0 0 0,0-1 0 0 0,1 1-1 0 0,-1 0 1 0 0,0-1 0 0 0,0 1 0 0 0,1-1 0 0 0,-1 1 0 0 0,0 0-1 0 0,0-1 1 0 0,0 1 0 0 0,1-1 0 0 0,-1 1 0 0 0,0-1-1 0 0,0 1 47 0 0,5 7 889 0 0,-1 2-764 0 0,-1-1 1 0 0,0 1-1 0 0,0 0 0 0 0,-1 0 1 0 0,0 0-1 0 0,0 1 0 0 0,-1-1 1 0 0,-1 0-1 0 0,0 1 1 0 0,0-1-1 0 0,-1 0 0 0 0,0 1 1 0 0,-1 2-126 0 0,1 27-91 0 0,7 86 580 0 0,-74-105 293 0 0,14-20-530 0 0,54 0-188 0 0,0 0 28 0 0,0 0 43 0 0,0 0 41 0 0,0 0 34 0 0,0 0 9 0 0,0 0-23 0 0,0 0-43 0 0,0 0-42 0 0,0 0-43 0 0,0 0-28 0 0,43 1-843 0 0,22 20 1440 0 0,-65-21-572 0 0,0 0 4 0 0,13-1-10274 0 0,-11 1 5419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8:0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 2160 0 0,'0'0'62'0'0,"0"0"-41"0"0,0 0-1 0 0,0 0 1 0 0,0 0 15 0 0,0 0 7 0 0,0 0 13 0 0,0 0 12 0 0,0 0-1 0 0,0 0 0 0 0,0 0-19 0 0,0 0-22 0 0,0 0-12 0 0,-7 17 330 0 0,10-16-276 0 0,-1 0 1 0 0,1-1 0 0 0,0 0-1 0 0,0 1 1 0 0,0-1 0 0 0,0 0-1 0 0,-1 0 1 0 0,1-1 0 0 0,0 1-1 0 0,0 0 1 0 0,0-1 0 0 0,0 0-1 0 0,-1 0 1 0 0,1 0 0 0 0,0 0-1 0 0,-1 0 1 0 0,1 0 0 0 0,-1-1-1 0 0,1 1 1 0 0,-1-1 0 0 0,0 0-1 0 0,0 1 1 0 0,1-1 0 0 0,-1 0-1 0 0,-1 0 1 0 0,1-1 0 0 0,0 1-1 0 0,0 0 1 0 0,-1-1 0 0 0,1 1-1 0 0,-1-1 1 0 0,0 1 0 0 0,0-1-1 0 0,0 0 1 0 0,0 1 0 0 0,0-1-1 0 0,0 0 1 0 0,-1 0 0 0 0,0 1-1 0 0,1-1 1 0 0,-1 0 0 0 0,0 0-1 0 0,-1-3-68 0 0,1 6-20 0 0,0 0-14 0 0,-1 9-2406 0 0,-1 31 2634 0 0,-16 95 51 0 0,18-134-218 0 0,0 0 0 0 0,-1 0 0 0 0,1 0-1 0 0,0 1 1 0 0,-1-1 0 0 0,1 0 0 0 0,-1-1 0 0 0,1 1 0 0 0,-1 0-1 0 0,1 0 1 0 0,-1 0 0 0 0,0 0 0 0 0,0 0 0 0 0,1 0 0 0 0,-1-1-1 0 0,0 1 1 0 0,0 0 0 0 0,0-1 0 0 0,0 1 0 0 0,0-1-1 0 0,0 1 1 0 0,0-1 0 0 0,0 1 0 0 0,0-1 0 0 0,0 1 0 0 0,0-1-1 0 0,0 0 1 0 0,0 0 0 0 0,0 0 0 0 0,0 0 0 0 0,0 1-1 0 0,0-1 1 0 0,0-1 0 0 0,0 1 0 0 0,-1 0 0 0 0,1 0 0 0 0,0 0-1 0 0,0 0 1 0 0,0-1 0 0 0,0 1 0 0 0,0-1-27 0 0,-22-1 738 0 0,169 6 1346 0 0,-146-4-2014 0 0,0 0 78 0 0,0 0 116 0 0,0 0 59 0 0,0 0 7 0 0,0 0-67 0 0,0 0-154 0 0,-13 3-7237 0 0,11-3 4877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8:0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38 117 7530 0 0,'0'0'330'0'0,"0"0"-914"0"0,0 0-171 0 0,0 0 253 0 0,0 0 296 0 0,0 0 142 0 0,0 0 46 0 0,0 0 48 0 0,0 0 33 0 0,0 0-26 0 0,0 0 11 0 0,0 0 22 0 0,0 0 35 0 0,3 13 127 0 0,9 40 108 0 0,-11-51-246 0 0,-1-1 1 0 0,1 1-1 0 0,0-1 0 0 0,0 1 1 0 0,-1-1-1 0 0,1 0 0 0 0,0 1 1 0 0,0-1-1 0 0,1 0 0 0 0,-1 0 1 0 0,0 0-1 0 0,0 0 0 0 0,0 0 0 0 0,1 0 1 0 0,-1 0-1 0 0,1 0 0 0 0,-1-1 1 0 0,0 1-1 0 0,1 0 0 0 0,-1-1 1 0 0,1 0-1 0 0,0 1 0 0 0,-1-1 1 0 0,1 0-1 0 0,-1 1 0 0 0,1-1 1 0 0,-1 0-1 0 0,1 0 0 0 0,0 0 0 0 0,-1 0 1 0 0,1-1-1 0 0,-1 1 0 0 0,1 0 1 0 0,-1-1-1 0 0,1 1 0 0 0,0-1 1 0 0,-1 0-1 0 0,0 1 0 0 0,1-1 1 0 0,-1 0-1 0 0,1 0 0 0 0,-1 0 1 0 0,0 0-1 0 0,0 0 0 0 0,0 0 1 0 0,1 0-1 0 0,-1 0 0 0 0,0 0 0 0 0,0-1 1 0 0,0 0-95 0 0,1-5-209 0 0,0 0 1 0 0,-1 0-1 0 0,0 0 1 0 0,0-1-1 0 0,-1 1 1 0 0,1 0-1 0 0,-2-1 1 0 0,1 1-1 0 0,-1 0 1 0 0,0 0-1 0 0,-1-1 1 0 0,1 1-1 0 0,-2 0 1 0 0,1 0-1 0 0,-1 1 1 0 0,0-1-1 0 0,0 0 1 0 0,0 1-1 0 0,-1 0 1 0 0,-2-2 208 0 0,-46-32 1254 0 0,51 40-1246 0 0,-1-1-1 0 0,1 1 0 0 0,0 0 0 0 0,-1 0 0 0 0,1 0 1 0 0,0 0-1 0 0,-1 0 0 0 0,1 0 0 0 0,-1 0 0 0 0,1 0 1 0 0,0 0-1 0 0,-1 1 0 0 0,1-1 0 0 0,0 0 0 0 0,0 1 1 0 0,-1-1-1 0 0,1 1 0 0 0,0 0 0 0 0,0-1 0 0 0,-1 1 1 0 0,1 0-1 0 0,0 0 0 0 0,0 0 0 0 0,0-1 0 0 0,0 1 1 0 0,0 1-1 0 0,1-1 0 0 0,-1 0 0 0 0,0 0 0 0 0,0 0 1 0 0,1 0-1 0 0,-1 0 0 0 0,0 1 0 0 0,1-1 0 0 0,-1 0 1 0 0,1 0-1 0 0,0 1 0 0 0,-1-1 0 0 0,1 1 0 0 0,0-1 1 0 0,0 0-1 0 0,0 1 0 0 0,0-1 0 0 0,0 0 0 0 0,0 1 1 0 0,0-1-1 0 0,1 0 0 0 0,-1 1 0 0 0,1 0-7 0 0,12 73 1250 0 0,33-36-2349 0 0,-9-29-3569 0 0,-29-10 376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8:0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2505 0 0,'0'0'48'0'0,"0"0"-67"0"0,0 0-21 0 0,0 0 24 0 0,0 0 33 0 0,0 0 37 0 0,0 0 26 0 0,0 0 29 0 0,0 0 55 0 0,0 0 75 0 0,0 0 81 0 0,0 0 108 0 0,4 1 104 0 0,55-6 3398 0 0,5-59-4303 0 0,-29 23 865 0 0,-43 118-319 0 0,-27 133-3104 0 0,34-208 2861 0 0,0-1 0 0 0,-1 0 1 0 0,1 0-1 0 0,0 0 0 0 0,0 0 0 0 0,-1 0 1 0 0,1 0-1 0 0,-1 0 0 0 0,1 0 0 0 0,-1 0 1 0 0,1 0-1 0 0,-1-1 0 0 0,0 1 1 0 0,1-1-1 0 0,-1 1 0 0 0,0-1 0 0 0,0 0 1 0 0,1 0-1 0 0,-1 0 0 0 0,0 0 0 0 0,1 0 1 0 0,-1 0-1 0 0,0 0 0 0 0,0 0 0 0 0,1-1 1 0 0,-1 1-1 0 0,0 0 0 0 0,1-1 0 0 0,-1 0 1 0 0,1 1-1 0 0,-1-1 0 0 0,1 0 0 0 0,-1 0 1 0 0,0 0 69 0 0,-16-2 1641 0 0,59 1-688 0 0,148-36 407 0 0,-186 39 528 0 0,77 19 709 0 0,-78-22-2619 0 0,1-1 0 0 0,-1 1 0 0 0,0-1 0 0 0,0 0 0 0 0,0 0 0 0 0,0 0 1 0 0,0 0-1 0 0,-1 0 0 0 0,1 0 0 0 0,-1 0 0 0 0,0-1 0 0 0,0 1 0 0 0,0 0 0 0 0,0-1 0 0 0,-1 1 0 0 0,1-1 0 0 0,-1 1 1 0 0,0-1-1 0 0,0 1 0 0 0,0-1 0 0 0,0 1 0 0 0,-1-1 0 0 0,0 1 0 0 0,1 0 0 0 0,-1-1 0 0 0,-1 1 0 0 0,1 0 1 0 0,0-1-1 0 0,-1 1 0 0 0,1 0 0 0 0,-1 0 0 0 0,0 0 0 0 0,-1-1 22 0 0,-1-2-209 0 0,1 0 0 0 0,-1 1 0 0 0,-1 0-1 0 0,1-1 1 0 0,-1 2 0 0 0,1-1 0 0 0,-1 0 0 0 0,-1 1 0 0 0,1 0-1 0 0,-1 0 1 0 0,1 1 0 0 0,-1-1 0 0 0,0 1 0 0 0,0 0 0 0 0,-1 1 0 0 0,1 0-1 0 0,0 0 1 0 0,-1 0 0 0 0,0 1 0 0 0,1-1 0 0 0,-1 2 0 0 0,0-1-1 0 0,1 1 1 0 0,-7 0 209 0 0,9 5 107 0 0,0-1 0 0 0,0 0 0 0 0,1 1-1 0 0,0 0 1 0 0,0 0 0 0 0,0 0 0 0 0,0 0 0 0 0,1 1-1 0 0,0-1 1 0 0,0 1 0 0 0,1-1 0 0 0,-1 1-1 0 0,1-1 1 0 0,0 1 0 0 0,1 0 0 0 0,-1 0 0 0 0,1 0-1 0 0,1-1 1 0 0,-1 1 0 0 0,1 0 0 0 0,0 0-1 0 0,0-1 1 0 0,0 1 0 0 0,1-1 0 0 0,0 1 0 0 0,0-1-1 0 0,0 1 1 0 0,1-1 0 0 0,0 0 0 0 0,0 1-107 0 0,54 33 378 0 0,-49-37-680 0 0,-1-1-1 0 0,0-1 1 0 0,0 1-1 0 0,1-1 0 0 0,-1 0 1 0 0,0-1-1 0 0,1 0 1 0 0,-1 0-1 0 0,0 0 1 0 0,0-1-1 0 0,0 0 1 0 0,0-1-1 0 0,0 1 1 0 0,0-1-1 0 0,-1-1 1 0 0,1 1-1 0 0,-1-1 0 0 0,0 0 1 0 0,0 0-1 0 0,-1-1 1 0 0,1 0-1 0 0,3-4 303 0 0,-11-3 7723 0 0,13 26-6698 0 0,-7-9-889 0 0,1-1 0 0 0,0 1 1 0 0,0-1-1 0 0,0 0 1 0 0,1 0-1 0 0,-1 0 1 0 0,1-1-1 0 0,0 1 1 0 0,0-2-1 0 0,0 1 1 0 0,1-1-1 0 0,-1 0 1 0 0,1 0-1 0 0,-1 0 1 0 0,1-1-1 0 0,-1 0 1 0 0,1-1-1 0 0,1 1-136 0 0,-5-4-27 0 0,-1 0 0 0 0,0 0 0 0 0,1-1 0 0 0,-1 1-1 0 0,0-1 1 0 0,-1 1 0 0 0,1-1 0 0 0,-1 0 0 0 0,1 1 0 0 0,-1-1 0 0 0,0 0-1 0 0,-1 0 1 0 0,1 0 0 0 0,-1 0 0 0 0,1 0 0 0 0,-1 0 0 0 0,0 0 0 0 0,-1 0 0 0 0,1 0-1 0 0,-1 0 1 0 0,0 0 27 0 0,1-3-194 0 0,0 2 121 0 0,-1 0-1 0 0,1 0 1 0 0,-1 0 0 0 0,0 1 0 0 0,-1-1 0 0 0,1 0-1 0 0,-1 1 1 0 0,0-1 0 0 0,0 1 0 0 0,0 0 0 0 0,-1-1-1 0 0,1 1 1 0 0,-1 0 0 0 0,0 1 0 0 0,0-1 0 0 0,-1 0-1 0 0,1 1 1 0 0,-1 0 0 0 0,1 0 0 0 0,-1 0 0 0 0,0 0-1 0 0,0 0 1 0 0,-1 1 0 0 0,1 0 0 0 0,0 0 0 0 0,-1 0-1 0 0,0 0 1 0 0,1 1 0 0 0,-1 0 0 0 0,0 0 0 0 0,1 0-1 0 0,-1 0 1 0 0,0 1 0 0 0,0 0 0 0 0,0 0 0 0 0,-1 0 73 0 0,3 4 16 0 0,0-1 0 0 0,0 1 0 0 0,1 0 0 0 0,-1 0 0 0 0,1 0 0 0 0,0 0 1 0 0,0 1-1 0 0,0-1 0 0 0,1 0 0 0 0,0 1 0 0 0,0-1 0 0 0,0 1 0 0 0,0 0 0 0 0,1-1 1 0 0,-1 1-1 0 0,1 0 0 0 0,0-1 0 0 0,1 1 0 0 0,-1 0 0 0 0,1-1 0 0 0,0 2-16 0 0,35 35-847 0 0,-1-28-3277 0 0,-22-9-2011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8:1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1992 0 0,'0'0'781'0'0,"0"0"-544"0"0,0 0-209 0 0,0 0-95 0 0,0 0-30 0 0,0 0 50 0 0,0 0 111 0 0,0 0 136 0 0,0 0 67 0 0,0 0-10 0 0,0 0-53 0 0,0 0-58 0 0,38 2 2913 0 0,-24-6-2925 0 0,0 0-1 0 0,0 0 1 0 0,-1-1-1 0 0,0-1 0 0 0,0 0 1 0 0,-1-1-1 0 0,1 0 1 0 0,-1-1-1 0 0,-1-1 1 0 0,0 0-1 0 0,0 0 1 0 0,0-1-1 0 0,-1 0 0 0 0,-1-1 1 0 0,7-9-134 0 0,-25 34 53 0 0,-12 117-115 0 0,24-76-2774 0 0,-32-43-750 0 0,-45-3 4873 0 0,167-16 1861 0 0,2-1-4269 0 0,-95 8 995 0 0,0 0 23 0 0,0 0 0 0 0,43 0 5626 0 0,-18 4-4594 0 0,-21-2-902 0 0,0 0-1 0 0,0 0 1 0 0,0 0-1 0 0,0-1 1 0 0,1 0-1 0 0,-1 1 1 0 0,0-1 0 0 0,1-1-1 0 0,-1 1 1 0 0,1-1-1 0 0,-1 1 1 0 0,1-1-1 0 0,-1-1 1 0 0,1 1-1 0 0,-1-1 1 0 0,1 1 0 0 0,-1-1-1 0 0,0-1 1 0 0,1 1-1 0 0,-1 0 1 0 0,0-1-1 0 0,0 0 1 0 0,0 0-1 0 0,0 0 1 0 0,0-1-1 0 0,0 1 1 0 0,-1-1 0 0 0,1 0-1 0 0,-1 0 1 0 0,0 0-1 0 0,0-1 1 0 0,0 1-1 0 0,0-1 1 0 0,-1 1-1 0 0,1-1 1 0 0,-1 0 0 0 0,0 0-1 0 0,0 0 1 0 0,0 0-1 0 0,-1 0 1 0 0,1-1-1 0 0,-1 1 1 0 0,0-1-1 0 0,0 0-26 0 0,-2 0-123 0 0,-1 0 0 0 0,1 0-1 0 0,-1-1 1 0 0,0 2 0 0 0,0-1-1 0 0,-1 0 1 0 0,0 0 0 0 0,1 1-1 0 0,-2-1 1 0 0,1 1 0 0 0,0 0-1 0 0,-1 0 1 0 0,0 0 0 0 0,0 1-1 0 0,0-1 1 0 0,0 1 0 0 0,0 0-1 0 0,-1 0 1 0 0,1 1 0 0 0,-1-1-1 0 0,0 1 1 0 0,0 0 0 0 0,0 0-1 0 0,0 0 1 0 0,0 1 0 0 0,0 0-1 0 0,-1 0 1 0 0,1 0 0 0 0,0 1-1 0 0,-1-1 1 0 0,1 1 0 0 0,0 1-1 0 0,-1-1 124 0 0,3 3 91 0 0,0 0 0 0 0,0 0 0 0 0,1 1 0 0 0,0-1 0 0 0,-1 0 0 0 0,1 1 0 0 0,0 0 0 0 0,1-1 0 0 0,-1 1 0 0 0,1 0 0 0 0,0 0 0 0 0,-1 0-1 0 0,2 0 1 0 0,-1 0 0 0 0,0 0 0 0 0,1 0 0 0 0,0 0 0 0 0,0 0 0 0 0,0 0 0 0 0,0 0 0 0 0,1 0 0 0 0,0 0 0 0 0,0 0 0 0 0,0 0 0 0 0,0 0 0 0 0,0 0 0 0 0,1 0-1 0 0,0 0 1 0 0,-1-1 0 0 0,1 1 0 0 0,1-1 0 0 0,1 4-91 0 0,1-2 42 0 0,-1 0-1 0 0,1 0 1 0 0,0 0-1 0 0,0-1 1 0 0,0 1-1 0 0,1-1 1 0 0,0 0-1 0 0,0-1 1 0 0,0 0-1 0 0,0 0 1 0 0,0 0-1 0 0,0 0 1 0 0,1-1-1 0 0,-1 0 1 0 0,1-1-1 0 0,0 1 1 0 0,0-1-1 0 0,-1-1 1 0 0,7 1-42 0 0,-4-1-171 0 0,-1 0-1 0 0,0 0 1 0 0,1-1 0 0 0,-1 0 0 0 0,0-1 0 0 0,0 0-1 0 0,0 0 1 0 0,0 0 0 0 0,0-1 0 0 0,0-1-1 0 0,-1 1 1 0 0,1-1 0 0 0,-1 0 0 0 0,0-1-1 0 0,0 0 1 0 0,1-1 171 0 0,7-35-200 0 0,-23 23 3792 0 0,7 18-3506 0 0,1 0-83 0 0,0 0-38 0 0,0 0-35 0 0,0 0-33 0 0,0 0-16 0 0,19 34 305 0 0,-17-30-125 0 0,0-1 0 0 0,1 1 0 0 0,-1-1-1 0 0,1 0 1 0 0,0 0 0 0 0,0 0 0 0 0,0 0 0 0 0,0 0 0 0 0,0-1 0 0 0,1 1 0 0 0,-1-1 0 0 0,1 0 0 0 0,0 0 0 0 0,-1 0 0 0 0,1-1 0 0 0,0 1 0 0 0,0-1 0 0 0,0 0 0 0 0,0 0 0 0 0,0 0 0 0 0,1-1 0 0 0,-1 1 0 0 0,0-1 0 0 0,0 0 0 0 0,0 0 0 0 0,0-1 0 0 0,1 1 0 0 0,-1-1 0 0 0,0 0 0 0 0,1 0-61 0 0,-1-2-137 0 0,-1-1 0 0 0,0 1 0 0 0,0-1 0 0 0,0 1 0 0 0,-1-1 0 0 0,1 0 0 0 0,-1 0 0 0 0,0-1 0 0 0,0 1 0 0 0,0 0 0 0 0,-1 0 0 0 0,1-1 0 0 0,-1 1 0 0 0,0-1 0 0 0,-1 0 0 0 0,1 1 0 0 0,-1-1 0 0 0,0 0 0 0 0,0 1 0 0 0,0-1 0 0 0,0 1 0 0 0,-1-1 0 0 0,0 0 0 0 0,0 1 0 0 0,0-1 0 0 0,-1 1 0 0 0,1 0 0 0 0,-1-1 0 0 0,0 1 0 0 0,0 0 0 0 0,-1 0 0 0 0,1 0 0 0 0,-1 0 137 0 0,1 2 17 0 0,1-1 1 0 0,0 1-1 0 0,0 0 0 0 0,-1 0 0 0 0,1 0 0 0 0,-1 0 0 0 0,0 0 0 0 0,0 0 0 0 0,1 0 1 0 0,-1 1-1 0 0,0-1 0 0 0,-1 1 0 0 0,1-1 0 0 0,0 1 0 0 0,0 0 0 0 0,0 0 0 0 0,-1 0 1 0 0,1 0-1 0 0,-1 0 0 0 0,1 0 0 0 0,-1 1 0 0 0,1-1 0 0 0,-1 1 0 0 0,1 0 1 0 0,-1 0-1 0 0,1 0 0 0 0,-1 0 0 0 0,0 0 0 0 0,1 0 0 0 0,-1 1 0 0 0,1-1 0 0 0,-1 1 1 0 0,1 0-1 0 0,0 0 0 0 0,-1 0 0 0 0,1 0 0 0 0,0 0 0 0 0,-1 0 0 0 0,1 1 0 0 0,0-1 1 0 0,0 1-1 0 0,0-1 0 0 0,0 1 0 0 0,0 0 0 0 0,1 0 0 0 0,-1 0 0 0 0,0 0 0 0 0,1 0 1 0 0,0 0-1 0 0,-1 0 0 0 0,1 0 0 0 0,0 1 0 0 0,0-1 0 0 0,0 0 0 0 0,0 1 0 0 0,1-1 1 0 0,-1 1-1 0 0,1-1 0 0 0,-1 1 0 0 0,1-1 0 0 0,0 1 0 0 0,0 0 0 0 0,0-1 1 0 0,0 1-18 0 0,3 1-19 0 0,-1 0 1 0 0,1 0-1 0 0,0 0 0 0 0,0 0 1 0 0,0-1-1 0 0,0 1 1 0 0,0-1-1 0 0,1 0 1 0 0,0 0-1 0 0,0 0 1 0 0,0 0-1 0 0,0-1 1 0 0,0 1-1 0 0,0-1 1 0 0,1 0-1 0 0,-1-1 1 0 0,1 1-1 0 0,-1-1 1 0 0,1 1-1 0 0,-1-2 1 0 0,1 1-1 0 0,0 0 1 0 0,0-1-1 0 0,-1 0 1 0 0,1 0-1 0 0,0 0 1 0 0,0-1-1 0 0,0 1 1 0 0,-1-1-1 0 0,3-1 19 0 0,-2 2-215 0 0,43-5-2733 0 0,-24 2 2423 0 0,0 2 3428 0 0,54 43-119 0 0,-75-40-2723 0 0,-1-1 0 0 0,1 1 0 0 0,-1-1 0 0 0,1 0 0 0 0,0 1 0 0 0,-1-1 0 0 0,1-1 0 0 0,0 1 0 0 0,0 0 0 0 0,0-1 0 0 0,-1 1 0 0 0,1-1 0 0 0,0 0 0 0 0,0 0 0 0 0,0 0 0 0 0,0 0 0 0 0,0 0 0 0 0,0-1 0 0 0,0 1 0 0 0,-1-1 0 0 0,1 0 0 0 0,0 0 0 0 0,0 0 0 0 0,-1 0 0 0 0,1-1 0 0 0,-1 1 0 0 0,1-1 0 0 0,-1 1 0 0 0,1-1 0 0 0,-1 0 1 0 0,0 0-1 0 0,0 0 0 0 0,0 0 0 0 0,0 0 0 0 0,0 0 0 0 0,-1-1 0 0 0,1 1 0 0 0,-1-1 0 0 0,1 1 0 0 0,-1-1 0 0 0,0 0 0 0 0,0 1 0 0 0,0-1 0 0 0,0 0 0 0 0,0 0 0 0 0,-1 0 0 0 0,1 1 0 0 0,-1-1 0 0 0,0 0 0 0 0,0 0 0 0 0,0-3-61 0 0,1 2-71 0 0,-1-1 0 0 0,1 0 0 0 0,-1 0 0 0 0,0 0 0 0 0,0 0 0 0 0,-1 0 0 0 0,1 0 0 0 0,-1 0 0 0 0,0 0 0 0 0,-1 0 0 0 0,1 1 0 0 0,-1-1 0 0 0,0 0 0 0 0,0 1 0 0 0,0-1 0 0 0,-1 1 0 0 0,1 0 0 0 0,-1 0 0 0 0,0 0 0 0 0,0 0 0 0 0,-1 0 0 0 0,1 1 0 0 0,-1 0 0 0 0,0-1 0 0 0,0 1 0 0 0,0 1 0 0 0,0-1 0 0 0,0 0 0 0 0,-1 1 0 0 0,1 0 0 0 0,-1 0 0 0 0,1 0 0 0 0,-1 1 0 0 0,0 0 0 0 0,0 0 0 0 0,0 0 0 0 0,0 0 0 0 0,-2 0 71 0 0,4 4-23 0 0,0 0-1 0 0,0 0 1 0 0,0 1-1 0 0,0-1 1 0 0,1 0 0 0 0,0 1-1 0 0,-1 0 1 0 0,1-1-1 0 0,0 1 1 0 0,1 0-1 0 0,-1 0 1 0 0,1 0-1 0 0,-1 0 1 0 0,1 1 0 0 0,1-1-1 0 0,-1 0 1 0 0,0 0-1 0 0,1 1 1 0 0,0-1-1 0 0,0 0 1 0 0,0 0-1 0 0,1 1 1 0 0,-1-1 0 0 0,1 0-1 0 0,0 1 24 0 0,-1 3-455 0 0,3 36-5148 0 0,1-31-1441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0:22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454 391 2441 0 0,'0'0'-24'0'0,"0"0"-233"0"0,0 0-1903 0 0</inkml:trace>
  <inkml:trace contextRef="#ctx0" brushRef="#br0" timeOffset="638.38">454 391 256 0 0,'-6'-36'1018'0'0,"-6"-54"279"0"0,8 26 3003 0 0,0 49 1163 0 0,-5 48-5050 0 0,-1 1-84 0 0,-40 60-77 0 0,-5-3 0 0 0,-3-2 0 0 0,-45 50-252 0 0,7-7 111 0 0,65-85 493 0 0,31-47 102 0 0,15-31 1725 0 0,206-395-3856 0 0,-169 269 1125 0 0,-41 47 4544 0 0,-11 109-3993 0 0,0 1-177 0 0,0 0-164 0 0,22 14-1427 0 0,16 36 1470 0 0,-2 1 0 0 0,-2 2 0 0 0,-3 1 0 0 0,-2 2 0 0 0,-2 1 0 0 0,-3 0 0 0 0,-3 2 0 0 0,6 26 47 0 0,-18-4 795 0 0,-44-91 974 0 0,-141-65-1700 0 0,135 53-141 0 0,-2 3-1 0 0,0 1 1 0 0,-2 2-1 0 0,0 2 1 0 0,0 2 0 0 0,-1 2-1 0 0,-28-2 73 0 0,71 12-539 0 0,-12 0-866 0 0,14 2-2920 0 0,4 1-3933 0 0,0 0 2114 0 0</inkml:trace>
  <inkml:trace contextRef="#ctx0" brushRef="#br0" timeOffset="1289.009">1024 275 11867 0 0,'0'0'112'0'0,"0"0"-75"0"0,0 0-74 0 0,0 0-77 0 0,0 0-7 0 0,0 0 58 0 0,0 0 47 0 0,0 0 39 0 0,0 0 32 0 0,0 0 19 0 0,0 0-3 0 0,0 0-14 0 0,0 0-5 0 0,-27 26 8 0 0,-80 78-1 0 0,39-19 377 0 0,105-189 2866 0 0,-9-64-3320 0 0,-15 77 823 0 0,15 138-492 0 0,-14-16-118 0 0,2 0-1 0 0,1-1 0 0 0,1-1 1 0 0,2-1-1 0 0,0 0 0 0 0,21 19-194 0 0,-33-38 57 0 0,1 0 0 0 0,0-1 0 0 0,0 0-1 0 0,1-1 1 0 0,0 0 0 0 0,0 0 0 0 0,1-1 0 0 0,0 0-1 0 0,0-1 1 0 0,0-1 0 0 0,1 0 0 0 0,-1 0 0 0 0,1-1-1 0 0,0 0 1 0 0,0-1 0 0 0,0 0 0 0 0,0-1 0 0 0,0-1-1 0 0,0 0 1 0 0,10-1-57 0 0,-15 0 85 0 0,-1-1 1 0 0,0 1-1 0 0,1-1 0 0 0,-1 0 0 0 0,0-1 1 0 0,0 1-1 0 0,0-1 0 0 0,-1 0 0 0 0,1-1 1 0 0,-1 1-1 0 0,0-1 0 0 0,0 0 1 0 0,0-1-1 0 0,0 1 0 0 0,-1-1 0 0 0,1 0 1 0 0,-1 0-1 0 0,0 0 0 0 0,-1-1 0 0 0,1 1 1 0 0,-1-1-1 0 0,0 0 0 0 0,-1 0 0 0 0,0 0 1 0 0,0 0-1 0 0,0 0 0 0 0,0 0 0 0 0,-1-1 1 0 0,0 1-1 0 0,0-1 0 0 0,-1 1 0 0 0,0-1 1 0 0,0 1-1 0 0,0-1 0 0 0,-1 1 1 0 0,0-1-1 0 0,-1 1 0 0 0,1 0 0 0 0,-1-1 1 0 0,0 1-1 0 0,0 0 0 0 0,-1 0 0 0 0,0 0 1 0 0,-3-3-86 0 0,-7-15 25 0 0,-2 0 0 0 0,-1 1 0 0 0,0 1 0 0 0,-2 1 0 0 0,-1 0 1 0 0,0 1-1 0 0,-1 1 0 0 0,-19-12-25 0 0,55 43-7452 0 0,37 28-2919 0 0,-42-32 4985 0 0</inkml:trace>
  <inkml:trace contextRef="#ctx0" brushRef="#br0" timeOffset="1889.91">1627 163 15515 0 0,'0'0'696'0'0,"0"0"-530"0"0,0 0-386 0 0,0 0-315 0 0,0 0-66 0 0,0 0 224 0 0,0 0 271 0 0,0 0 266 0 0,0 0 76 0 0,0 0-13 0 0,0 0-1 0 0,0 0 8 0 0,0 0 22 0 0,5 8 17 0 0,-1-3-192 0 0,-1 0-1 0 0,-1 1 1 0 0,1-1-1 0 0,0 1 1 0 0,-1-1-1 0 0,0 1 1 0 0,-1 0-1 0 0,1 0 1 0 0,-1 0-1 0 0,0 0 1 0 0,-1 0 0 0 0,1 0-1 0 0,-1 0 1 0 0,-1 0-1 0 0,1 0 1 0 0,-1 0-1 0 0,0 0 1 0 0,-1 3-77 0 0,-47 160 675 0 0,67-251 1627 0 0,23-174-3418 0 0,-41 255 1119 0 0,0 1-50 0 0,0 0-90 0 0,0 0-126 0 0,15 43-105 0 0,-11-28 435 0 0,0 0 0 0 0,0 0-1 0 0,2-1 1 0 0,-1 0-1 0 0,2 0 1 0 0,0 0 0 0 0,1-1-1 0 0,0 0 1 0 0,1 0 0 0 0,0-1-1 0 0,1 0 1 0 0,1-1 0 0 0,0 0-1 0 0,0-1 1 0 0,1 0-1 0 0,0-1 1 0 0,0 0 0 0 0,1-1-1 0 0,1 0 1 0 0,-1-1 0 0 0,1 0-1 0 0,1-1 1 0 0,-1-1 0 0 0,1-1-1 0 0,0 0 1 0 0,0 0-1 0 0,0-2 1 0 0,0 0 0 0 0,1 0-67 0 0,-12-2 54 0 0,0 1 1 0 0,0-1 0 0 0,0 1-1 0 0,1-1 1 0 0,-1-1 0 0 0,0 1-1 0 0,0 0 1 0 0,1-1 0 0 0,-1 0-1 0 0,0 0 1 0 0,0 0-1 0 0,0-1 1 0 0,0 1 0 0 0,0-1-1 0 0,0 0 1 0 0,-1 0 0 0 0,1-1-1 0 0,-1 1 1 0 0,1-1 0 0 0,-1 1-1 0 0,0-1 1 0 0,0 0 0 0 0,0 0-1 0 0,0-1 1 0 0,0 1-1 0 0,-1 0 1 0 0,0-1 0 0 0,1 0-1 0 0,-1 1 1 0 0,-1-1 0 0 0,1 0-1 0 0,-1 0 1 0 0,1 0 0 0 0,-1 0-1 0 0,0 0 1 0 0,0-1 0 0 0,-1 1-1 0 0,1 0 1 0 0,-1-1-55 0 0,-2-12 13 0 0,0-1 0 0 0,-2 1 0 0 0,0 0 0 0 0,0 0 0 0 0,-2 1 0 0 0,0-1-1 0 0,-1 1 1 0 0,0 0 0 0 0,-2 1 0 0 0,0 0 0 0 0,0 0 0 0 0,-1 1 0 0 0,-1 0 0 0 0,-1 1 0 0 0,0 0 0 0 0,0 0 0 0 0,-11-6-13 0 0,-33-44-29 0 0,113 107-14807 0 0,-46-34 6860 0 0</inkml:trace>
  <inkml:trace contextRef="#ctx0" brushRef="#br0" timeOffset="2359.882">2410 43 11883 0 0,'0'0'2031'0'0,"0"0"-2122"0"0,0 0-935 0 0,0 0-203 0 0,0 0 123 0 0,0 0 546 0 0,0 0 697 0 0,0 0 452 0 0,0 0 255 0 0,0 0 124 0 0,0 0-8 0 0,0 0-90 0 0,0 0-101 0 0,-2 18-137 0 0,-16 151 991 0 0,26 3-1061 0 0,-7-166-527 0 0,1 0 1 0 0,0 0 0 0 0,0 0 0 0 0,0-1 0 0 0,0 1 0 0 0,1 0 0 0 0,0-1 0 0 0,0 0-1 0 0,1 0 1 0 0,-1 0 0 0 0,1 0 0 0 0,0-1 0 0 0,0 1 0 0 0,1-1 0 0 0,-1 0-1 0 0,1 0 1 0 0,0 0 0 0 0,0-1 0 0 0,0 0 0 0 0,1 0 0 0 0,-1 0 0 0 0,1-1-1 0 0,0 0 1 0 0,-1 0 0 0 0,1 0 0 0 0,4 0-36 0 0,0-1 89 0 0,-1 0-1 0 0,0-1 1 0 0,1 0 0 0 0,-1 0 0 0 0,0-1-1 0 0,0 0 1 0 0,1-1 0 0 0,-1 0 0 0 0,0-1-1 0 0,0 0 1 0 0,-1 0 0 0 0,1-1-1 0 0,-1 0 1 0 0,0 0 0 0 0,1-1 0 0 0,-2 0-1 0 0,1 0 1 0 0,-1-1 0 0 0,0 0 0 0 0,0 0-1 0 0,0-1 1 0 0,-1 0 0 0 0,0 0-1 0 0,0-1 1 0 0,-1 1 0 0 0,0-1 0 0 0,-1-1-1 0 0,1 1 1 0 0,-2 0 0 0 0,1-1 0 0 0,-1 0-1 0 0,2-8-88 0 0,-1 6 45 0 0,-1 0-1 0 0,0 0 0 0 0,-1 0 1 0 0,0 0-1 0 0,-1 0 0 0 0,0 0 1 0 0,-1 0-1 0 0,0-1 1 0 0,-1 1-1 0 0,0 0 0 0 0,-1 0 1 0 0,0 0-1 0 0,-1 0 0 0 0,0 0 1 0 0,0 0-1 0 0,-1 1 0 0 0,-1-1 1 0 0,0 1-1 0 0,0 0 0 0 0,-1 1 1 0 0,0-1-1 0 0,-1 1 1 0 0,-1-2-45 0 0,12 50-16455 0 0,0-31 10262 0 0</inkml:trace>
  <inkml:trace contextRef="#ctx0" brushRef="#br0" timeOffset="2790.905">3074 49 8698 0 0,'0'0'6098'0'0,"0"0"-4632"0"0,0 0-1162 0 0,0 0-89 0 0,0 0-182 0 0,0 0-97 0 0,0 0-14 0 0,0 0 98 0 0,0 0 132 0 0,0 0 90 0 0,0 0 10 0 0,0 0-65 0 0,0-5-7 0 0,-4-10 141 0 0,2 42 218 0 0,-3 27-171 0 0,-88 265 233 0 0,93-316-561 0 0,0 0 1 0 0,0 0-1 0 0,0 0 1 0 0,1 0-1 0 0,-1 0 1 0 0,1 0 0 0 0,0 0-1 0 0,0 0 1 0 0,0 0-1 0 0,0 0 1 0 0,1 0 0 0 0,-1-1-1 0 0,1 1 1 0 0,-1 0-1 0 0,1-1 1 0 0,0 1 0 0 0,0-1-1 0 0,0 0 1 0 0,0 0-1 0 0,1 1 1 0 0,-1-1-1 0 0,1-1 1 0 0,-1 1 0 0 0,1 0-1 0 0,0-1 1 0 0,-1 1-1 0 0,1-1 1 0 0,0 0 0 0 0,0 0-1 0 0,0 0 1 0 0,0 0-1 0 0,0-1 1 0 0,0 1 0 0 0,0-1-1 0 0,0 0 1 0 0,0 1-1 0 0,1-1 1 0 0,-1-1 0 0 0,0 1-1 0 0,0 0 1 0 0,0-1-1 0 0,0 0 1 0 0,0 0-1 0 0,2 0-40 0 0,0 1-28 0 0,286-3 1188 0 0,-304-6-4606 0 0,-4 3-9224 0 0,14 6 6335 0 0</inkml:trace>
  <inkml:trace contextRef="#ctx0" brushRef="#br0" timeOffset="3203.25">3559 119 17524 0 0,'0'0'420'0'0,"0"0"-584"0"0,0 0-440 0 0,0 0-402 0 0,0 0-73 0 0,0 0 244 0 0,0 0 385 0 0,0 0 452 0 0,0 0 229 0 0,0 0 132 0 0,0 0 124 0 0,0 0 86 0 0,0 0 54 0 0,-1 17-14 0 0,0-2-469 0 0,-3 11 58 0 0,1 0 1 0 0,1 1 0 0 0,2-1-1 0 0,0 1 1 0 0,2-1 0 0 0,1 0-1 0 0,1 0 1 0 0,2 0 0 0 0,0 0-1 0 0,1-1 1 0 0,2 0-1 0 0,7 13-202 0 0,-10-33 74 0 0,0-2-1 0 0,1 1 0 0 0,-1-1 1 0 0,1 0-1 0 0,0 0 0 0 0,0-1 1 0 0,0 0-1 0 0,1 0 0 0 0,-1 0 1 0 0,0-1-1 0 0,1 0 0 0 0,-1-1 0 0 0,1 0 1 0 0,-1 0-1 0 0,1 0 0 0 0,-1-1 1 0 0,0 0-1 0 0,1-1 0 0 0,-1 0 1 0 0,0 0-1 0 0,0 0 0 0 0,0-1 1 0 0,0 0-1 0 0,0 0 0 0 0,-1-1 1 0 0,1 0-1 0 0,-1 0 0 0 0,0 0 0 0 0,0-1 1 0 0,-1 0-1 0 0,1 0 0 0 0,-1 0 1 0 0,0-1-1 0 0,-1 0 0 0 0,2-1-73 0 0,1-1 13 0 0,-1-1 1 0 0,1 0-1 0 0,-1 0 0 0 0,-1 0 0 0 0,0-1 0 0 0,0 0 0 0 0,-1 0 0 0 0,0 0 0 0 0,-1 0 0 0 0,0-1 0 0 0,0 0 1 0 0,-1 1-1 0 0,-1-1 0 0 0,0 0 0 0 0,0 0 0 0 0,-1 0 0 0 0,-1 1 0 0 0,1-1 0 0 0,-2 0 0 0 0,0 0 0 0 0,0 1 1 0 0,-1-1-1 0 0,0 1 0 0 0,0-1 0 0 0,-1 1 0 0 0,-1 0 0 0 0,0 1 0 0 0,0-1 0 0 0,-1 1 0 0 0,0 0 0 0 0,-1 0 1 0 0,0 1-1 0 0,0 0 0 0 0,-6-5-13 0 0,-21-5-1762 0 0,24 46-12208 0 0,11-21 7413 0 0</inkml:trace>
  <inkml:trace contextRef="#ctx0" brushRef="#br0" timeOffset="3785.815">4277 116 16788 0 0,'0'0'2679'0'0,"0"0"-1778"0"0,0 0-513 0 0,0 0-152 0 0,0 0-213 0 0,0 0-103 0 0,0 0-35 0 0,0 0 2 0 0,0 0 33 0 0,0 0 33 0 0,0 0 5 0 0,0 0-22 0 0,0 0-58 0 0,2-7-66 0 0,8-22-40 0 0,44 40-584 0 0,-39-4 96 0 0,-16-7 828 0 0,1 0 1 0 0,-1 1-1 0 0,1-1 0 0 0,-1 0 0 0 0,1 1 0 0 0,-1-1 1 0 0,1 0-1 0 0,0 1 0 0 0,-1-1 0 0 0,1 1 1 0 0,0-1-1 0 0,-1 1 0 0 0,1-1 0 0 0,0 1 0 0 0,-1-1 1 0 0,1 1-1 0 0,0-1 0 0 0,0 1 0 0 0,0-1 0 0 0,0 1 1 0 0,0-1-1 0 0,-1 1 0 0 0,1 0 0 0 0,0-1 1 0 0,0 1-1 0 0,0-1 0 0 0,0 1-112 0 0,-36 1 4 0 0,-1 1 0 0 0,1 1 1 0 0,0 2-1 0 0,0 2 0 0 0,1 1 0 0 0,-35 14-4 0 0,68-23-12 0 0,0 1 0 0 0,0-1 0 0 0,-1 1 0 0 0,1 0 0 0 0,0 0 0 0 0,0 0 0 0 0,0 0 0 0 0,0 0 0 0 0,0 0 0 0 0,0 1 0 0 0,0-1 0 0 0,0 1 0 0 0,0-1 0 0 0,1 1 0 0 0,-1 0 0 0 0,1-1 0 0 0,-1 1 0 0 0,1 0 0 0 0,0 0 0 0 0,0 0 0 0 0,-1 0-1 0 0,1 0 1 0 0,1 0 0 0 0,-1 1 0 0 0,0-1 0 0 0,0 0 0 0 0,1 0 0 0 0,0 1 0 0 0,-1-1 0 0 0,1 0 0 0 0,0 1 0 0 0,0-1 0 0 0,0 0 0 0 0,0 1 0 0 0,0-1 0 0 0,1 0 0 0 0,-1 1 0 0 0,1-1 0 0 0,0 0 0 0 0,-1 0 0 0 0,1 1 0 0 0,0-1 0 0 0,0 0 0 0 0,1 0 0 0 0,0 1 12 0 0,75 76-122 0 0,234 70-172 0 0,-310-147 323 0 0,-1 1 1 0 0,0 0 0 0 0,1-1 0 0 0,-1 1-1 0 0,-1 0 1 0 0,1-1 0 0 0,0 1-1 0 0,-1 0 1 0 0,1-1 0 0 0,-1 1 0 0 0,0 0-1 0 0,0-1 1 0 0,0 1 0 0 0,0-1-1 0 0,0 1 1 0 0,0-1 0 0 0,-1 0 0 0 0,1 0-1 0 0,-1 1 1 0 0,0-1 0 0 0,1 0-1 0 0,-1 0 1 0 0,0-1 0 0 0,0 1 0 0 0,-1 0-1 0 0,1-1 1 0 0,0 1 0 0 0,0-1-1 0 0,-1 0 1 0 0,1 1 0 0 0,-1-1-1 0 0,1 0 1 0 0,-1-1 0 0 0,1 1 0 0 0,-1 0-1 0 0,0-1 1 0 0,1 1 0 0 0,-3-1-30 0 0,-4 4 44 0 0,-14 7 188 0 0,-1-2-1 0 0,0 0 0 0 0,-1-2 1 0 0,1-1-1 0 0,-2-1 0 0 0,1-1 1 0 0,-20 1-232 0 0,-120 28-3311 0 0,157-30-1870 0 0,1 0-5721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1565 189 8250 0 0,'0'0'-216'0'0,"0"0"230"0"0,0 0 80 0 0,0 0-4 0 0,0 0 37 0 0,0 0 81 0 0,0 0 132 0 0,0 0 203 0 0,0 0 260 0 0,0 0 213 0 0,0 0 168 0 0,0 0 141 0 0,0 0 44 0 0,-7-16-62 0 0,-18-49-227 0 0,19 48-403 0 0,6 17-520 0 0,0 0-521 0 0,3 27-1577 0 0,24 108 2333 0 0,-5 2-1 0 0,0 91-391 0 0,-18-197 1076 0 0,-1-13-4135 0 0,-2-8-7318 0 0,-1-12 5891 0 0</inkml:trace>
  <inkml:trace contextRef="#ctx0" brushRef="#br0" timeOffset="319.39">1484 131 14403 0 0,'0'0'208'0'0,"0"0"218"0"0,0 0 19 0 0,0 0-60 0 0,0 0-110 0 0,0 0-192 0 0,0 0-155 0 0,0 0-62 0 0,0 0 38 0 0,0 0 90 0 0,0 0 106 0 0,0 0 122 0 0,-5-9 121 0 0,-17-29 97 0 0,17 29 22 0 0,43 9 1071 0 0,485 56-2398 0 0,-583-29-12759 0 0,52-22 9096 0 0</inkml:trace>
  <inkml:trace contextRef="#ctx0" brushRef="#br0" timeOffset="620.782">1628 388 17708 0 0,'0'0'-322'0'0,"0"0"-399"0"0,0 0-127 0 0,0 0 113 0 0,0 0 399 0 0,0 0 480 0 0,0 0 95 0 0,0 0-18 0 0,0 0-22 0 0,0 0 7 0 0,0 0 45 0 0,27 2 72 0 0,153 14 1780 0 0,27-7-813 0 0,-206-11-1640 0 0,-1 1-8341 0 0,0 1-1166 0 0</inkml:trace>
  <inkml:trace contextRef="#ctx0" brushRef="#br0" timeOffset="-2012.496">254 1687 3361 0 0,'0'0'350'0'0,"0"0"209"0"0,0 0 293 0 0,0 0 238 0 0,0 0 105 0 0,0 0-62 0 0,0 0-191 0 0,0 0-200 0 0,0 0-205 0 0,0 0-190 0 0,0 0-134 0 0,-2-7-56 0 0,-8-31 260 0 0,-86 563 79 0 0,84-458-90 0 0,-2 0-337 0 0,2 0 0 0 0,3 1 0 0 0,3 0 0 0 0,3 1 0 0 0,3-1 0 0 0,3 0 0 0 0,3 1 1 0 0,12 51-70 0 0,10 19 262 0 0,-68-106-2818 0 0,28-26 59 0 0,-8 11-1932 0 0,14-12 299 0 0</inkml:trace>
  <inkml:trace contextRef="#ctx0" brushRef="#br0" timeOffset="-1500.448">0 3493 6745 0 0,'0'0'2826'0'0,"0"0"-2567"0"0,0 0-992 0 0,0 0-332 0 0,0 0 33 0 0,0 0 364 0 0,0 0 420 0 0,0 0 299 0 0,0 0 147 0 0,0 0 89 0 0,0 0 104 0 0,0 0 117 0 0,8 1 169 0 0,179-13 5024 0 0,-83-1-5375 0 0,768-25 400 0 0,74-47 1577 0 0,-759 87-1459 0 0,0 7 0 0 0,156 30-844 0 0,-213-22-36 0 0,-81-12 179 0 0,1-1-1 0 0,0-3 1 0 0,0-2-1 0 0,-1-2 1 0 0,1-2-1 0 0,-1-2 1 0 0,0-2-1 0 0,0-3 1 0 0,9-5-143 0 0,-73 19-2625 0 0,-12 3-6591 0 0,18 0 870 0 0</inkml:trace>
  <inkml:trace contextRef="#ctx0" brushRef="#br0" timeOffset="-614.369">569 1263 19620 0 0,'0'0'-367'0'0,"0"0"-3"0"0,0 0-296 0 0,0 0-137 0 0,0 0 75 0 0,0 0 272 0 0,34-12 297 0 0,111-37 110 0 0,76 27-34 0 0,1268-33-45 0 0,-159 49-641 0 0,-1172 6 321 0 0,-158 45-166 0 0,14 131 1805 0 0,-14-160-1163 0 0,26 599 924 0 0,-16-541-568 0 0,-2 0 0 0 0,-4 0-1 0 0,-2 0 1 0 0,-4 1 0 0 0,-4-1-1 0 0,-9 43-383 0 0,-84 367 383 0 0,9-209-132 0 0,43-239-330 0 0,6-28-3787 0 0,10-3-3440 0 0,19-2-530 0 0</inkml:trace>
  <inkml:trace contextRef="#ctx0" brushRef="#br0" timeOffset="1987.585">4682 1204 5241 0 0,'0'0'940'0'0,"0"0"253"0"0,0 0 80 0 0,0 0-142 0 0,0 0-241 0 0,0 0-150 0 0,0 0-67 0 0,0 0-5 0 0,0 0 30 0 0,0 0-59 0 0,0 0-129 0 0,-7-9-183 0 0,-19-26-237 0 0,16 38-2540 0 0,1 28 2619 0 0,8-27-273 0 0,-114 485 613 0 0,80-167 286 0 0,15 1 0 0 0,21 309-795 0 0,11-409-8 0 0,13-117-3966 0 0,-7-52-3700 0 0,-17-49 4603 0 0</inkml:trace>
  <inkml:trace contextRef="#ctx0" brushRef="#br0" timeOffset="2376.43">4503 3901 6089 0 0,'0'0'1842'0'0,"0"0"-351"0"0,0 0-165 0 0,0 0-285 0 0,0 0-197 0 0,0 0-122 0 0,0 0-133 0 0,0 0-111 0 0,0 0-85 0 0,0 0-67 0 0,0 0-32 0 0,0 0 28 0 0,0 0-1 0 0,9-14-62 0 0,29-44-70 0 0,-34 54-169 0 0,0-1 0 0 0,1 1 0 0 0,0-1-1 0 0,0 1 1 0 0,0 1 0 0 0,1-1 0 0 0,-1 1 0 0 0,1 0 0 0 0,0 0-1 0 0,0 0 1 0 0,0 1 0 0 0,0 0 0 0 0,1 0 0 0 0,-1 1-1 0 0,0 0 1 0 0,1 0 0 0 0,-1 0 0 0 0,7 1-20 0 0,1-2 11 0 0,467-24 16 0 0,387-36 61 0 0,-835 60-93 0 0,139-10 26 0 0,-1 7-1 0 0,58 10-20 0 0,-94 18 199 0 0,-147-28-3344 0 0,-3-3-3490 0 0,9 4-829 0 0</inkml:trace>
  <inkml:trace contextRef="#ctx0" brushRef="#br0" timeOffset="3138.625">5086 1143 14283 0 0,'0'0'153'0'0,"0"0"250"0"0,0 0 141 0 0,0 0 34 0 0,0 0-65 0 0,0 0-301 0 0,0 0-402 0 0,0 0-351 0 0,0 0-75 0 0,0 0 126 0 0,0 0 228 0 0,0 0 266 0 0,0 0 69 0 0,10-15-2 0 0,33-47 15 0 0,-41 60-73 0 0,0 0 1 0 0,1 0-1 0 0,0 0 1 0 0,-1 0-1 0 0,1 1 1 0 0,0-1 0 0 0,0 1-1 0 0,0 0 1 0 0,0 0-1 0 0,0 0 1 0 0,0 0-1 0 0,1 0 1 0 0,-1 1 0 0 0,0-1-1 0 0,0 1 1 0 0,0 0-1 0 0,1 0 1 0 0,-1 0 0 0 0,0 1-1 0 0,0-1 1 0 0,0 1-1 0 0,3 0-13 0 0,11 1 88 0 0,622-25 334 0 0,176-15 38 0 0,-801 36-248 0 0,-13 2-204 0 0,0 0-1 0 0,0-1 1 0 0,0 1 0 0 0,0 0-1 0 0,0-1 1 0 0,0 1 0 0 0,0 0-1 0 0,0 0 1 0 0,0 0 0 0 0,0 0-1 0 0,0 0 1 0 0,0 0-1 0 0,0 0 1 0 0,0 0 0 0 0,0 1-1 0 0,0-1 1 0 0,0 0 0 0 0,0 1-1 0 0,0-1 1 0 0,0 0 0 0 0,0 1-1 0 0,0-1 1 0 0,0 1 0 0 0,0 0-1 0 0,0-1 1 0 0,0 1-1 0 0,-1 0 1 0 0,1-1 0 0 0,0 1-1 0 0,-1 0 1 0 0,1 0 0 0 0,0 0-1 0 0,-1 0 1 0 0,1 0 0 0 0,-1-1-1 0 0,1 1 1 0 0,-1 0 0 0 0,1 0-1 0 0,-1 0 1 0 0,0 0-1 0 0,0 0 1 0 0,1 1 0 0 0,-1-1-1 0 0,0 0 1 0 0,0 0 0 0 0,0 0-1 0 0,0 0 1 0 0,0 0 0 0 0,0 0-1 0 0,-1 0 1 0 0,1 0-1 0 0,0 0 1 0 0,0 0 0 0 0,-1 1-8 0 0,1-1-5 0 0,87 327 621 0 0,37 888 1014 0 0,-18-797-1772 0 0,-102-389 183 0 0,-1 0 0 0 0,-1 1 0 0 0,-1 0 0 0 0,-2-1 0 0 0,-2 1 0 0 0,0 0 0 0 0,-2-1 0 0 0,-2 0 0 0 0,0 0-1 0 0,-2-1 1 0 0,-1 0 0 0 0,-2-1 0 0 0,-8 15-41 0 0,12-22-117 0 0,-14 44-2099 0 0,18-42-1245 0 0,2-2-3330 0 0,2-14 31 0 0</inkml:trace>
  <inkml:trace contextRef="#ctx0" brushRef="#br0" timeOffset="6274.641">7772 3390 3881 0 0,'0'0'271'0'0,"0"0"67"0"0,0 0 228 0 0,0 0 305 0 0,0 0 262 0 0,0 0 159 0 0,0 0 49 0 0,0 0-21 0 0,0 0-28 0 0,0 0-26 0 0,0 0-79 0 0,-13-10-100 0 0,-38-28-174 0 0,93 25 408 0 0,612 13-848 0 0,-653 0-366 0 0,-1 0 79 0 0,0 0 69 0 0,0 0 80 0 0,0 0 41 0 0,0 0-3 0 0,0 0-31 0 0,0 0-80 0 0,0 0-78 0 0,0 0-19 0 0,0 0-19 0 0,0 0-11 0 0,0 0-27 0 0,0 0-77 0 0,0 0-109 0 0,-2 0-1713 0 0,-1 0-8675 0 0,3 2 1244 0 0</inkml:trace>
  <inkml:trace contextRef="#ctx0" brushRef="#br0" timeOffset="28304.259">7537 1394 12403 0 0,'0'0'2582'0'0,"0"0"-1504"0"0,0 0-637 0 0,0 0-381 0 0,0 0-297 0 0,0 0-55 0 0,0 0 79 0 0,0 0 126 0 0,0 0 165 0 0,0 0 31 0 0,0 0-34 0 0,30-19-11 0 0,101-62-24 0 0,62 4 205 0 0,199-22-140 0 0,-277 75-397 0 0,-1-4-1 0 0,-1-5 1 0 0,1-6 292 0 0,-58 3 1211 0 0,-123 21-4173 0 0,-73 31-5700 0 0,121-11 3501 0 0</inkml:trace>
  <inkml:trace contextRef="#ctx0" brushRef="#br0" timeOffset="28680.105">7880 1014 18108 0 0,'0'0'-368'0'0,"0"0"-387"0"0,0 0-343 0 0,0 0-7 0 0,0 0 254 0 0,0 0 430 0 0,0 0 353 0 0,0 0 93 0 0,0 0 4 0 0,0 0-11 0 0,0 0-6 0 0,0 0 9 0 0,0 0 11 0 0,-2 18 57 0 0,-10 57 141 0 0,11-71-134 0 0,1 0 1 0 0,-2 0 0 0 0,1 0 0 0 0,0 0-1 0 0,-1 0 1 0 0,0 0 0 0 0,0-1 0 0 0,0 1 0 0 0,0 0-1 0 0,0-1 1 0 0,-1 0 0 0 0,0 0 0 0 0,0 1-1 0 0,0-2 1 0 0,0 1 0 0 0,0 0 0 0 0,0-1-1 0 0,-1 1 1 0 0,1-1 0 0 0,-4 2-97 0 0,-9 7 194 0 0,-311 224 432 0 0,325-235-622 0 0,0 1 0 0 0,0 0 1 0 0,1-1-1 0 0,-1 1 0 0 0,0 0 0 0 0,1 0 0 0 0,-1 0 1 0 0,0 0-1 0 0,1 0 0 0 0,-1 0 0 0 0,1 0 0 0 0,-1 1 1 0 0,1-1-1 0 0,0 1 0 0 0,0-1 0 0 0,-1 1 0 0 0,1-1 1 0 0,0 1-1 0 0,0 0 0 0 0,1-1 0 0 0,-1 1 0 0 0,0 0 1 0 0,0 0-1 0 0,1-1 0 0 0,-1 1 0 0 0,1 0 0 0 0,0 0 1 0 0,0 0-1 0 0,-1 0 0 0 0,1 0 0 0 0,0 0 0 0 0,1 0 1 0 0,-1 0-1 0 0,0-1 0 0 0,0 1 0 0 0,1 0 0 0 0,-1 0 1 0 0,1 0-1 0 0,0 0 0 0 0,-1-1 0 0 0,1 1 0 0 0,0 0 1 0 0,0-1-1 0 0,0 1 0 0 0,0 0 0 0 0,1-1 0 0 0,-1 1 1 0 0,0-1-1 0 0,1 0 0 0 0,-1 1 0 0 0,0-1 0 0 0,1 0 1 0 0,0 0-1 0 0,-1 0 0 0 0,1 0 0 0 0,0 0 0 0 0,-1 0 1 0 0,1-1-1 0 0,0 1 0 0 0,0-1 0 0 0,0 1 0 0 0,0-1 1 0 0,-1 1-1 0 0,1-1 0 0 0,0 0 0 0 0,1 0-4 0 0,157 2 2211 0 0,-160-2-2193 0 0,0 0-40 0 0,0 0-51 0 0,0 0-39 0 0,0 0-68 0 0,0 0-87 0 0,0 0-59 0 0,19 25-5083 0 0,-11-16 355 0 0,-1-4-2662 0 0</inkml:trace>
  <inkml:trace contextRef="#ctx0" brushRef="#br0" timeOffset="29468.756">9236 861 11787 0 0,'0'0'2127'0'0,"0"0"-1225"0"0,0 0-504 0 0,0 0-389 0 0,0 0-399 0 0,0 0-149 0 0,0 0 156 0 0,0 0 255 0 0,0 0 247 0 0,0 0 123 0 0,0 0-86 0 0,0 0-57 0 0,0 0-22 0 0,9-3 14 0 0,79-7 1264 0 0,-84 11-1312 0 0,-1-1-1 0 0,1 0 0 0 0,-1 0 1 0 0,0 0-1 0 0,1 0 1 0 0,-1 0-1 0 0,0-1 1 0 0,1 0-1 0 0,-1 1 1 0 0,0-1-1 0 0,0 0 1 0 0,1-1-1 0 0,-1 1 0 0 0,0-1 1 0 0,0 1-1 0 0,-1-1 1 0 0,1 0-1 0 0,0 0 1 0 0,0 0-1 0 0,-1 0 1 0 0,1-1-1 0 0,-1 1 1 0 0,0-1-1 0 0,0 1 0 0 0,0-1 1 0 0,0 0-1 0 0,0 0 1 0 0,-1 0-1 0 0,1 0 1 0 0,-1 0-1 0 0,0 0 1 0 0,1 0-1 0 0,-1 0 0 0 0,-1-1 1 0 0,1 1-1 0 0,-1 0 1 0 0,1-1-1 0 0,-1 1 1 0 0,0 0-1 0 0,0-1 1 0 0,0 1-1 0 0,-1 0 1 0 0,1-1-1 0 0,-1 1 0 0 0,0 0 1 0 0,0-1-1 0 0,0 1 1 0 0,-1-3-43 0 0,0 4-112 0 0,0 0 1 0 0,0-1-1 0 0,-1 1 1 0 0,1 0-1 0 0,0 0 1 0 0,-1 1-1 0 0,1-1 1 0 0,-1 0-1 0 0,0 1 1 0 0,1 0-1 0 0,-1 0 1 0 0,0-1-1 0 0,0 2 1 0 0,0-1-1 0 0,0 0 1 0 0,0 0-1 0 0,0 1 1 0 0,0 0-1 0 0,0 0 1 0 0,0 0-1 0 0,0 0 1 0 0,0 0-1 0 0,0 0 1 0 0,0 1 0 0 0,0-1-1 0 0,0 1 1 0 0,0 0-1 0 0,0 0 1 0 0,0 0-1 0 0,0 1 1 0 0,1-1-1 0 0,-1 0 1 0 0,0 1-1 0 0,1 0 1 0 0,-2 1 111 0 0,-80 74-302 0 0,80-72 341 0 0,0 0-1 0 0,0 0 1 0 0,0 0 0 0 0,0 1-1 0 0,1 0 1 0 0,0 0 0 0 0,0-1-1 0 0,0 2 1 0 0,1-1-1 0 0,0 0 1 0 0,0 0 0 0 0,1 1-1 0 0,0-1 1 0 0,0 1-1 0 0,0 0 1 0 0,1-1 0 0 0,0 1-1 0 0,0-1 1 0 0,1 1-1 0 0,-1 0 1 0 0,2-1 0 0 0,-1 1-1 0 0,1-1 1 0 0,0 0 0 0 0,0 0-1 0 0,0 1 1 0 0,1-1-1 0 0,0-1 1 0 0,0 1 0 0 0,1 0-1 0 0,0-1 1 0 0,0 1-1 0 0,0-1 1 0 0,0-1 0 0 0,1 1-1 0 0,0 0 1 0 0,0-1-1 0 0,0 0 1 0 0,1 0 0 0 0,-1-1-1 0 0,1 1 1 0 0,3 1-39 0 0,16 1-264 0 0,0 0 1 0 0,0-1-1 0 0,0-2 0 0 0,1 0 1 0 0,-1-2-1 0 0,1-1 0 0 0,0-1 1 0 0,-1-1-1 0 0,0-1 1 0 0,1-1-1 0 0,-1-1 0 0 0,-1-2 1 0 0,1 0-1 0 0,-1-2 0 0 0,0 0 1 0 0,7-6 263 0 0,-14 6 118 0 0,-2 23 3583 0 0,-14-11-3801 0 0,0 0 169 0 0,0 1 1 0 0,0 0-1 0 0,0 0 0 0 0,1-1 0 0 0,-1 1 0 0 0,1-1 0 0 0,0 0 1 0 0,0 1-1 0 0,1-1 0 0 0,-1 0 0 0 0,0 0 0 0 0,1 0 0 0 0,0-1 1 0 0,0 1-1 0 0,0-1 0 0 0,0 1 0 0 0,0-1 0 0 0,0 0 0 0 0,1 0 1 0 0,-1 0-1 0 0,1-1 0 0 0,-1 1 0 0 0,1-1 0 0 0,0 0 1 0 0,0 0-1 0 0,-1 0 0 0 0,1 0 0 0 0,0-1 0 0 0,0 0 0 0 0,0 0 1 0 0,0 0-1 0 0,0 0 0 0 0,-1 0 0 0 0,1-1 0 0 0,2 0-69 0 0,2 1 104 0 0,1-1 0 0 0,-1-1-1 0 0,0 1 1 0 0,0-2 0 0 0,1 1 0 0 0,-1-1-1 0 0,-1 0 1 0 0,1 0 0 0 0,0-1 0 0 0,-1 0-1 0 0,0-1 1 0 0,0 1 0 0 0,0-1 0 0 0,0-1-1 0 0,-1 1 1 0 0,1-2-104 0 0,-4 3-99 0 0,0 0 1 0 0,-1 0-1 0 0,0-1 1 0 0,1 1-1 0 0,-1 0 0 0 0,-1-1 1 0 0,1 0-1 0 0,-1 1 1 0 0,0-1-1 0 0,0 0 0 0 0,0 0 1 0 0,-1 0-1 0 0,1 0 1 0 0,-1 1-1 0 0,0-1 0 0 0,-1 0 1 0 0,1 0-1 0 0,-1 0 1 0 0,0 0-1 0 0,0 0 0 0 0,-1 1 1 0 0,1-1-1 0 0,-1 1 1 0 0,0-1-1 0 0,0 1 0 0 0,-1-1 1 0 0,1 1-1 0 0,-1 0 1 0 0,0 0-1 0 0,0 0 0 0 0,0 1 1 0 0,-1-1-1 0 0,1 1 1 0 0,-1 0-1 0 0,0 0 0 0 0,0 0 1 0 0,0 0-1 0 0,0 1 0 0 0,0-1 1 0 0,-1 1-1 0 0,1 0 1 0 0,-1 0-1 0 0,1 1 0 0 0,-1-1 1 0 0,0 1-1 0 0,0 0 1 0 0,1 1-1 0 0,-4-1 99 0 0,-152-9-1095 0 0,154 10 1066 0 0,1 0 1 0 0,0 1-1 0 0,-1 0 1 0 0,1 0-1 0 0,0 0 1 0 0,0 1-1 0 0,0-1 0 0 0,0 1 1 0 0,0 1-1 0 0,0-1 1 0 0,0 1-1 0 0,1-1 1 0 0,-1 1-1 0 0,1 1 0 0 0,0-1 1 0 0,0 0-1 0 0,0 1 1 0 0,0 0-1 0 0,1 0 1 0 0,0 0-1 0 0,-1 1 0 0 0,1-1 1 0 0,1 1-1 0 0,-1-1 1 0 0,1 1-1 0 0,0 0 1 0 0,0 0-1 0 0,-1 2 29 0 0,3-4-52 0 0,0 0 1 0 0,-1 0-1 0 0,1 0 1 0 0,0 0-1 0 0,1 0 1 0 0,-1 0-1 0 0,0-1 1 0 0,1 1-1 0 0,-1 0 1 0 0,1 0-1 0 0,0 0 1 0 0,0-1-1 0 0,0 1 1 0 0,0 0-1 0 0,1-1 0 0 0,-1 1 1 0 0,1-1-1 0 0,0 0 1 0 0,-1 1-1 0 0,1-1 1 0 0,0 0-1 0 0,0 0 1 0 0,0 0-1 0 0,1 0 1 0 0,-1-1-1 0 0,0 1 1 0 0,2 0 51 0 0,45 23-5157 0 0,-34-19-627 0 0</inkml:trace>
  <inkml:trace contextRef="#ctx0" brushRef="#br0" timeOffset="30787.07">10131 888 17948 0 0,'0'0'-374'0'0,"0"0"-837"0"0,0 0-223 0 0,0 0 257 0 0,0 0 554 0 0,0 0 657 0 0,0 0 214 0 0,0 0-55 0 0,0 0-82 0 0,0 0-47 0 0,0 0-4 0 0,0 0 32 0 0,22 5 83 0 0,66 15 85 0 0,-76-17-303 0 0,0-1 0 0 0,1-1-1 0 0,-1 0 1 0 0,1-1 0 0 0,-1 0 0 0 0,0-1 0 0 0,1 0 0 0 0,-1-1 0 0 0,0 0 0 0 0,0-1-1 0 0,0-1 1 0 0,0 0 0 0 0,0 0 0 0 0,8-5 43 0 0,-19 8-68 0 0,2 1 10 0 0,0 0 1 0 0,0 0-1 0 0,-1 0 1 0 0,1-1-1 0 0,0 1 1 0 0,-1-1-1 0 0,1 0 1 0 0,-1 0-1 0 0,1 0 1 0 0,-1 0 0 0 0,1 0-1 0 0,-1 0 1 0 0,0-1-1 0 0,1 1 1 0 0,-1-1-1 0 0,0 0 1 0 0,0 1-1 0 0,0-1 1 0 0,0 0-1 0 0,0 0 1 0 0,-1 0 0 0 0,1-1-1 0 0,-1 1 1 0 0,1 0-1 0 0,-1-1 1 0 0,0 1-1 0 0,0-1 1 0 0,0 1-1 0 0,0-1 1 0 0,0 1-1 0 0,-1-1 1 0 0,1 0 0 0 0,-1 1-1 0 0,1-1 1 0 0,-1 0-1 0 0,0 1 1 0 0,0-1-1 0 0,-1 0 1 0 0,1 1-1 0 0,0-1 1 0 0,-1 0-1 0 0,1 1 1 0 0,-1-1 0 0 0,0 0-1 0 0,0 1 1 0 0,0-1-1 0 0,0 1 1 0 0,-1 0-1 0 0,1-1 1 0 0,-1 1-1 0 0,1 0 1 0 0,-1 0-1 0 0,0 0 1 0 0,0 0 0 0 0,0 0-1 0 0,0 0 1 0 0,0 1-1 0 0,0-1 1 0 0,0 0-1 0 0,-1 1 1 0 0,0-1 57 0 0,-6 0 61 0 0,1-1 0 0 0,0 2 0 0 0,-1-1 0 0 0,1 1 0 0 0,-1 0 0 0 0,1 1 0 0 0,-1 0 0 0 0,1 0-1 0 0,-1 1 1 0 0,1 0 0 0 0,-1 1 0 0 0,1 0 0 0 0,0 0 0 0 0,0 0 0 0 0,-1 1 0 0 0,2 1 0 0 0,-1-1 0 0 0,0 1 0 0 0,1 1 0 0 0,0-1 0 0 0,0 1 0 0 0,0 0 0 0 0,0 1 0 0 0,-2 2-61 0 0,8-6 80 0 0,0 1 1 0 0,0-1-1 0 0,0 0 1 0 0,0 1 0 0 0,0-1-1 0 0,0 1 1 0 0,0-1-1 0 0,1 1 1 0 0,-1-1-1 0 0,1 1 1 0 0,0 0-1 0 0,0-1 1 0 0,0 1-1 0 0,0 0 1 0 0,0-1-1 0 0,0 1 1 0 0,1-1 0 0 0,0 1-1 0 0,-1-1 1 0 0,1 1-1 0 0,0-1 1 0 0,0 1-1 0 0,0-1 1 0 0,0 0-1 0 0,1 1 1 0 0,-1-1-1 0 0,1 0 1 0 0,-1 0 0 0 0,1 0-1 0 0,0 0 1 0 0,0 0-1 0 0,-1-1 1 0 0,1 1-1 0 0,1 0 1 0 0,-1-1-1 0 0,0 0 1 0 0,2 2-81 0 0,92 34 1821 0 0,-63-32-1627 0 0,1-3 0 0 0,0 0 0 0 0,0-3 0 0 0,0 0 0 0 0,0-2 0 0 0,0-2 1 0 0,-1-1-1 0 0,0-2 0 0 0,16-6-194 0 0,-31 9-39 0 0,0-1 1 0 0,0-2-1 0 0,-1 1 1 0 0,0-2 0 0 0,0 0-1 0 0,-1-1 1 0 0,0-1-1 0 0,-1-1 1 0 0,0 0-1 0 0,-1-1 1 0 0,0 0 0 0 0,-1-1-1 0 0,0 0 1 0 0,-2-1-1 0 0,1-1 1 0 0,-2 0-1 0 0,6-11 39 0 0,-9-1-217 0 0,0 1-1 0 0,-2-2 0 0 0,-1 1 0 0 0,-2 0 0 0 0,0-1 0 0 0,-2 1 0 0 0,-1-1 0 0 0,-1 1 0 0 0,-2-1 1 0 0,-1 1-1 0 0,-1 0 0 0 0,-1 1 0 0 0,-1-1 0 0 0,-2 1 0 0 0,-1 1 0 0 0,-5-9 218 0 0,6 7 8 0 0,-15-31 1614 0 0,23 99-2142 0 0,52 641 2492 0 0,-36-609-1932 0 0,4 0 0 0 0,2-1-1 0 0,4-1 1 0 0,12 20-40 0 0,33 100 109 0 0,-69-189-74 0 0,1-1 0 0 0,-1 1 0 0 0,1-1-1 0 0,-1 1 1 0 0,0 0 0 0 0,1-1-1 0 0,-1 1 1 0 0,0 0 0 0 0,1-1 0 0 0,-1 1-1 0 0,0 0 1 0 0,0 0 0 0 0,0-1-1 0 0,0 1 1 0 0,0 0 0 0 0,0-1-1 0 0,0 1 1 0 0,0 0 0 0 0,0 0 0 0 0,0-1-1 0 0,0 1 1 0 0,0 0 0 0 0,0 0-1 0 0,0-1 1 0 0,-1 1 0 0 0,1 0 0 0 0,0-1-1 0 0,-1 1 1 0 0,1 0 0 0 0,0-1-1 0 0,-1 1 1 0 0,1-1 0 0 0,-1 1 0 0 0,1 0-1 0 0,-1-1 1 0 0,1 1 0 0 0,-1-1-1 0 0,1 1 1 0 0,-1-1 0 0 0,0 0 0 0 0,1 1-1 0 0,-1-1 1 0 0,0 0 0 0 0,1 1-1 0 0,-1-1 1 0 0,0 0 0 0 0,1 0 0 0 0,-1 1-1 0 0,0-1 1 0 0,1 0 0 0 0,-1 0-1 0 0,0 0 1 0 0,0 0 0 0 0,1 0 0 0 0,-1 0-1 0 0,0 0 1 0 0,0 0 0 0 0,1-1-1 0 0,-1 1 1 0 0,0 0 0 0 0,1 0 0 0 0,-1 0-1 0 0,0-1 1 0 0,0 1 0 0 0,1 0-1 0 0,-1-1 1 0 0,1 1 0 0 0,-1-1 0 0 0,0 1-1 0 0,1-1-34 0 0,-62-32 314 0 0,50 26-326 0 0,-10-7 78 0 0,-1-1 1 0 0,2-1-1 0 0,0-1 0 0 0,1-1 1 0 0,1-1-1 0 0,1 0 1 0 0,0-2-1 0 0,1 0 1 0 0,2 0-1 0 0,0-2 0 0 0,-3-7-66 0 0,18 24-93 0 0,0 0-1 0 0,1 0 1 0 0,-1 0 0 0 0,1 0-1 0 0,0 0 1 0 0,1 0-1 0 0,0 0 1 0 0,-1 0-1 0 0,2 1 1 0 0,-1-1-1 0 0,1 1 1 0 0,0-1-1 0 0,0 1 1 0 0,0 0-1 0 0,1 0 1 0 0,0 0-1 0 0,0 0 1 0 0,0 1-1 0 0,0 0 1 0 0,1 0-1 0 0,-1 0 1 0 0,1 0-1 0 0,0 1 1 0 0,1 0-1 0 0,-1 0 1 0 0,0 0-1 0 0,1 0 1 0 0,0 1-1 0 0,-1 0 1 0 0,1 1 0 0 0,0-1-1 0 0,4 0 94 0 0,13-10 56 0 0,-4 2 77 0 0,124-71-2740 0 0,-116 63 1003 0 0,0-1-1 0 0,-1 0 1 0 0,-1-2 0 0 0,-1-1 0 0 0,-1-1-1 0 0,12-16 1605 0 0,-16 16-187 0 0,-2-1-1 0 0,0-1 0 0 0,-1-1 1 0 0,-2 0-1 0 0,-1 0 0 0 0,0-1 0 0 0,-3-1 1 0 0,0 0-1 0 0,0-7 188 0 0,1-64 3284 0 0,-28-1 4318 0 0,17 101-7563 0 0,0 0-1 0 0,-1-1 1 0 0,1 1 0 0 0,0 0 0 0 0,-1 0 0 0 0,1-1-1 0 0,0 1 1 0 0,-1 0 0 0 0,1-1 0 0 0,-1 1 0 0 0,1 0-1 0 0,-1-1 1 0 0,0 1 0 0 0,1-1 0 0 0,-1 1 0 0 0,1-1-1 0 0,-1 1 1 0 0,0-1 0 0 0,0 1 0 0 0,1-1 0 0 0,-1 0-1 0 0,0 1 1 0 0,0-1 0 0 0,1 0 0 0 0,-1 0 0 0 0,0 1-1 0 0,0-1 1 0 0,0 0 0 0 0,1 0 0 0 0,-1 0 0 0 0,0 0-1 0 0,0 0 1 0 0,0 0 0 0 0,0 0 0 0 0,1-1 0 0 0,-1 1-1 0 0,0 0 1 0 0,0 0 0 0 0,1-1 0 0 0,-1 1 0 0 0,0 0-1 0 0,0-1 1 0 0,1 1 0 0 0,-1-1 0 0 0,0 1 0 0 0,1-1-1 0 0,-1 1 1 0 0,0-1 0 0 0,1 1 0 0 0,-1-1 0 0 0,1 0-1 0 0,-1 1 1 0 0,1-1 0 0 0,-1 0 0 0 0,1 1 0 0 0,0-1-1 0 0,-1 0 1 0 0,1 0 0 0 0,0 1 0 0 0,-1-1 0 0 0,1 0-1 0 0,0 0 1 0 0,0 0 0 0 0,0 1 0 0 0,0-1 0 0 0,0 0-1 0 0,0 0 1 0 0,0 0-39 0 0,-26 64-250 0 0,12-25 261 0 0,3 2 0 0 0,1-1 0 0 0,2 2-1 0 0,1-1 1 0 0,2 1 0 0 0,3 0 0 0 0,0 0 0 0 0,3 0-1 0 0,2 0 1 0 0,1 0 0 0 0,2-1 0 0 0,2 1-1 0 0,1-1 1 0 0,5 7-11 0 0,114 141 290 0 0,-23-45-731 0 0,-104-141 405 0 0,-1-1-1 0 0,0 1 1 0 0,0-1-1 0 0,0 1 1 0 0,0-1-1 0 0,0 1 0 0 0,0-1 1 0 0,-1 1-1 0 0,1 0 1 0 0,0-1-1 0 0,-1 0 1 0 0,1 1-1 0 0,-1-1 1 0 0,0 1-1 0 0,1-1 0 0 0,-1 0 1 0 0,0 1-1 0 0,0-1 1 0 0,0 0-1 0 0,0 0 1 0 0,0 0-1 0 0,0 1 0 0 0,0-1 1 0 0,0 0-1 0 0,-1-1 1 0 0,1 1-1 0 0,0 0 1 0 0,-1 0-1 0 0,1 0 1 0 0,0-1-1 0 0,-1 1 0 0 0,1-1 1 0 0,-1 1-1 0 0,1-1 1 0 0,-1 1-1 0 0,1-1 1 0 0,-1 0-1 0 0,1 0 1 0 0,-1 0-1 0 0,1 0 0 0 0,-1 0 1 0 0,1 0-1 0 0,-1 0 1 0 0,0-1-1 0 0,1 1 1 0 0,-1 0-1 0 0,1-1 0 0 0,0 1 1 0 0,-1-1-1 0 0,1 0 1 0 0,-1 1-1 0 0,1-1 1 0 0,0 0-1 0 0,0 0 1 0 0,-1 0-1 0 0,0-1 37 0 0,-16 1-469 0 0,-271-14-4464 0 0,257 11 5285 0 0,1-2 0 0 0,0-1 0 0 0,0-1-1 0 0,1-1 1 0 0,0-2 0 0 0,1-1 0 0 0,0-2 0 0 0,-3-3-352 0 0,29 16 49 0 0,0 0 0 0 0,0 0 1 0 0,0 0-1 0 0,0 0 0 0 0,1 0 0 0 0,-1-1 0 0 0,0 1 1 0 0,1-1-1 0 0,-1 0 0 0 0,1 0 0 0 0,0 0 0 0 0,-1 0 1 0 0,1 0-1 0 0,0 0 0 0 0,0-1 0 0 0,0 1 0 0 0,1-1 1 0 0,-1 0-1 0 0,1 1 0 0 0,-1-1 0 0 0,1 0 0 0 0,0 0 0 0 0,0 0 1 0 0,0 0-1 0 0,0 0 0 0 0,1 0 0 0 0,-1 0 0 0 0,1 0 1 0 0,0 0-1 0 0,0 0 0 0 0,0 0 0 0 0,0 0 0 0 0,0 0 1 0 0,1 0-1 0 0,-1 0 0 0 0,1 0 0 0 0,0 0 0 0 0,0 0 1 0 0,0 0-1 0 0,0 0 0 0 0,0 1 0 0 0,1-1 0 0 0,0 0 1 0 0,1-2-50 0 0,20-13 305 0 0,0 1 0 0 0,1 1 1 0 0,1 1-1 0 0,1 2 1 0 0,0 0-1 0 0,1 1 1 0 0,0 2-1 0 0,0 1 0 0 0,1 1 1 0 0,5 0-306 0 0,3-2 70 0 0,488-132 552 0 0,-485 185-1097 0 0,52-1-158 0 0,-28-24-7073 0 0,-46-15-1787 0 0</inkml:trace>
  <inkml:trace contextRef="#ctx0" brushRef="#br0" timeOffset="31033.595">11825 490 20196 0 0,'0'0'-72'0'0,"0"0"-832"0"0,0 0-200 0 0,0 0-232 0 0,0 0-441 0 0,0 0 97 0 0,0 0-625 0 0,0 0-375 0 0,0 0 447 0 0,0 0-3872 0 0</inkml:trace>
  <inkml:trace contextRef="#ctx0" brushRef="#br0" timeOffset="31451.906">12440 830 19684 0 0,'0'0'162'0'0,"0"0"38"0"0,0 0-151 0 0,0 0-230 0 0,0 0-101 0 0,0 0 83 0 0,0 0 135 0 0,0 0 151 0 0,0 0 76 0 0,0 0 8 0 0,0 0 1 0 0,0 0-6 0 0,0 0 12 0 0,21-18-12 0 0,64-56-24 0 0,-83 73-149 0 0,1 0-1 0 0,-1 0 1 0 0,1-1 0 0 0,-1 0 0 0 0,0 1 0 0 0,0-1 0 0 0,0 0 0 0 0,0 0-1 0 0,0 0 1 0 0,-1 0 0 0 0,1-1 0 0 0,0 1 0 0 0,-1 0 0 0 0,0-1 0 0 0,1 1-1 0 0,-1-1 1 0 0,0 1 0 0 0,0-1 0 0 0,-1 1 0 0 0,1-1 0 0 0,0 0 0 0 0,-1 0 0 0 0,0 1-1 0 0,1-1 1 0 0,-1 0 0 0 0,0 0 0 0 0,-1-2 7 0 0,0 0-253 0 0,-2 2 95 0 0,1 1-1 0 0,-1-1 1 0 0,0 1-1 0 0,-1 0 1 0 0,1 0-1 0 0,0 1 1 0 0,-1-1-1 0 0,1 1 1 0 0,0-1-1 0 0,-1 1 1 0 0,0 0-1 0 0,1 0 1 0 0,-1 1-1 0 0,0-1 1 0 0,1 1-1 0 0,-1 0 1 0 0,0 0-1 0 0,0 0 1 0 0,1 0-1 0 0,-1 1 1 0 0,0 0-1 0 0,0-1 159 0 0,3 1-28 0 0,-6-1 34 0 0,-1 1 0 0 0,1 0 1 0 0,0 0-1 0 0,-1 1 0 0 0,1 0 0 0 0,0 0 1 0 0,0 1-1 0 0,0 0 0 0 0,1 0 0 0 0,-1 1 0 0 0,1 0 1 0 0,-1 0-1 0 0,1 0 0 0 0,0 1 0 0 0,1 0 1 0 0,-1 0-1 0 0,1 0 0 0 0,0 1 0 0 0,0-1 1 0 0,1 1-1 0 0,0 1 0 0 0,0-1 0 0 0,0 0 0 0 0,1 1 1 0 0,0 0-1 0 0,0 0 0 0 0,1 0 0 0 0,-1 0 1 0 0,2 0-1 0 0,-1 1 0 0 0,1-1 0 0 0,0 0 1 0 0,1 1-1 0 0,-1-1 0 0 0,1 1 0 0 0,1-1 0 0 0,0 1 1 0 0,0-1-1 0 0,0 0 0 0 0,1 1 0 0 0,0-1 1 0 0,0 0-1 0 0,1 0 0 0 0,0 0 0 0 0,0-1 1 0 0,1 1-1 0 0,-1-1 0 0 0,2 1 0 0 0,-1-1 0 0 0,1-1 1 0 0,-1 1-1 0 0,2 0 0 0 0,-1-1 0 0 0,1 0 1 0 0,0 0-7 0 0,6 1 8 0 0,-1-1 0 0 0,1 0 0 0 0,1-1 0 0 0,-1 0 0 0 0,0-1 0 0 0,1 0 0 0 0,0-1 0 0 0,0-1 0 0 0,-1 0 0 0 0,1 0 0 0 0,0-2 0 0 0,0 1 0 0 0,0-2 0 0 0,0 0 0 0 0,-1 0 0 0 0,1-1 0 0 0,-1 0 1 0 0,0-1-1 0 0,0-1 0 0 0,0 0 0 0 0,0-1 0 0 0,-1 0 0 0 0,0 0 0 0 0,0-1 0 0 0,0-1 0 0 0,-1 0 0 0 0,3-3-8 0 0,7-115 1443 0 0,-20 126-1551 0 0,0 0-337 0 0,14 32-1356 0 0,66 67 2431 0 0,-46-74-2995 0 0,3-4-3715 0 0,-25-16-2407 0 0</inkml:trace>
  <inkml:trace contextRef="#ctx0" brushRef="#br0" timeOffset="31707.178">12699 471 19468 0 0,'0'0'323'0'0,"0"0"-190"0"0,0 0-433 0 0,0 0-531 0 0,0 0-84 0 0,0 0 110 0 0,0 0 349 0 0,0 0 395 0 0,0 0-97 0 0,0 0-202 0 0,0 0-243 0 0,0 0-193 0 0,20 4-125 0 0,65 13-85 0 0,-11 23-6037 0 0,-65-34 1374 0 0</inkml:trace>
  <inkml:trace contextRef="#ctx0" brushRef="#br0" timeOffset="32340.692">13138 798 10826 0 0,'0'0'1839'0'0,"0"0"-373"0"0,0 0-199 0 0,0 0-227 0 0,0 0-193 0 0,0 0-172 0 0,0 0-124 0 0,0 0-89 0 0,0 0-79 0 0,0 0-44 0 0,0 0 6 0 0,0 0 18 0 0,28 4-8 0 0,86 7-43 0 0,-111-10-292 0 0,1 0 0 0 0,0-1 0 0 0,0 0 0 0 0,0 0 0 0 0,0 0 0 0 0,-1 0 0 0 0,1-1 0 0 0,0 1 0 0 0,0-1 0 0 0,0 0 0 0 0,-1 0 0 0 0,1 0 0 0 0,-1-1 0 0 0,1 1 0 0 0,-1-1 0 0 0,1 0 0 0 0,-1 0 0 0 0,0 0 0 0 0,0-1 0 0 0,0 1 0 0 0,0-1 0 0 0,0 0-20 0 0,9-7 36 0 0,-9 9-85 0 0,1 0 1 0 0,-1 0-1 0 0,1-1 1 0 0,-1 1-1 0 0,0-1 1 0 0,1 0-1 0 0,-1 0 1 0 0,0 0-1 0 0,0 0 0 0 0,-1-1 1 0 0,1 1-1 0 0,0-1 1 0 0,-1 0-1 0 0,1 1 1 0 0,-1-1-1 0 0,0 0 1 0 0,0-1-1 0 0,0 1 0 0 0,0 0 1 0 0,-1 0-1 0 0,1-1 1 0 0,-1 1-1 0 0,0-1 1 0 0,0 0-1 0 0,0 1 1 0 0,-1-1-1 0 0,1 0 0 0 0,-1 1 1 0 0,0-1-1 0 0,0 0 1 0 0,0 1-1 0 0,0-1 1 0 0,-1 0-1 0 0,0 1 1 0 0,1-1-1 0 0,-1 0 0 0 0,0 1 1 0 0,-1-1-1 0 0,1 1 1 0 0,-1 0-1 0 0,1-1 1 0 0,-1 1-1 0 0,0 0 1 0 0,-1 0-1 0 0,1 0 0 0 0,0 0 1 0 0,-1 0-1 0 0,1 1 1 0 0,-1-1-1 0 0,0 1 1 0 0,0 0-1 0 0,0 0 1 0 0,0 0-1 0 0,-3-2 49 0 0,2 3-90 0 0,-1-1 1 0 0,1 1-1 0 0,-1 0 1 0 0,1 0-1 0 0,-1 1 1 0 0,0-1-1 0 0,1 1 1 0 0,-1 0-1 0 0,0 0 1 0 0,1 0-1 0 0,-1 1 0 0 0,0 0 1 0 0,1 0-1 0 0,-1 0 1 0 0,1 0-1 0 0,-1 1 1 0 0,1 0-1 0 0,0 0 1 0 0,-1 0-1 0 0,1 0 0 0 0,0 1 1 0 0,1-1-1 0 0,-1 1 1 0 0,0 0-1 0 0,1 0 1 0 0,-3 3 89 0 0,2-1 32 0 0,0-1 0 0 0,0 2 0 0 0,0-1 0 0 0,0 0 0 0 0,1 1 1 0 0,0 0-1 0 0,0-1 0 0 0,1 1 0 0 0,0 0 0 0 0,0 0 0 0 0,0 1 0 0 0,1-1 1 0 0,-1 0-1 0 0,2 1 0 0 0,-1-1 0 0 0,1 1 0 0 0,0-1 0 0 0,0 1 0 0 0,0-1 1 0 0,1 0-1 0 0,0 1 0 0 0,1-1 0 0 0,-1 0 0 0 0,1 0 0 0 0,0 1 0 0 0,1-2 1 0 0,0 1-1 0 0,3 5-32 0 0,1-2 47 0 0,1 0-1 0 0,1-1 1 0 0,-1 0 0 0 0,1-1 0 0 0,1 0 0 0 0,-1 0 0 0 0,1-1-1 0 0,1 0 1 0 0,-1-1 0 0 0,1 0 0 0 0,0-1 0 0 0,0 0 0 0 0,0-1-1 0 0,0 0 1 0 0,1-1 0 0 0,-1 0 0 0 0,1 0 0 0 0,-1-2 0 0 0,1 1 0 0 0,0-1-1 0 0,0-1 1 0 0,-1 0 0 0 0,1-1 0 0 0,-1 0 0 0 0,1-1 0 0 0,-1 0-1 0 0,0-1 1 0 0,0 0 0 0 0,0 0 0 0 0,-1-2 0 0 0,1 1 0 0 0,-1-1-1 0 0,2-2-46 0 0,-8 3-31 0 0,0-1 0 0 0,-1 1 0 0 0,1-1-1 0 0,-1 0 1 0 0,0 0 0 0 0,-1 0-1 0 0,1-1 1 0 0,-1 1 0 0 0,-1-1 0 0 0,1 1-1 0 0,-1-1 1 0 0,0 0 0 0 0,0 1-1 0 0,-1-1 1 0 0,0 0 0 0 0,0 1 0 0 0,-1-1-1 0 0,0 0 1 0 0,0 1 0 0 0,0-1-1 0 0,-1 1 1 0 0,0-1 0 0 0,0 1-1 0 0,-1 0 1 0 0,0-1 0 0 0,-3-4 31 0 0,6 11-267 0 0,0 0-308 0 0,11 44-893 0 0,-9-38 1540 0 0,0 1 38 0 0,-1 1 1 0 0,1-1-1 0 0,1 1 1 0 0,0-1-1 0 0,0 0 1 0 0,0 0-1 0 0,1 0 1 0 0,0-1-1 0 0,0 1 1 0 0,1-1-1 0 0,0 0 1 0 0,0 0-1 0 0,0 0 1 0 0,1-1-1 0 0,-1 0 1 0 0,1 0-1 0 0,1 0 1 0 0,-1-1-1 0 0,1 0 1 0 0,0 0-1 0 0,0 0 1 0 0,0-1-1 0 0,0 0 1 0 0,0-1-1 0 0,1 0 1 0 0,4 1-111 0 0,-7-6-45 0 0,0-1 0 0 0,0-1-1 0 0,-1 1 1 0 0,1-1 0 0 0,-1 1 0 0 0,0-1 0 0 0,-1 0 0 0 0,1-1 0 0 0,-1 1 0 0 0,0-1 0 0 0,0 1 0 0 0,-1-1 0 0 0,0 0 0 0 0,0 0 0 0 0,0 0-1 0 0,-1 0 1 0 0,1 0 0 0 0,-2 0 0 0 0,1 0 0 0 0,0-4 45 0 0,-2-64 72 0 0,0 62-2862 0 0,2 22 2904 0 0,0-1 0 0 0,1 1 0 0 0,0-1 0 0 0,1 1 0 0 0,0-1-1 0 0,0 0 1 0 0,1 0 0 0 0,0 0 0 0 0,1 0 0 0 0,-1-1 0 0 0,2 1-1 0 0,-1-1 1 0 0,1-1 0 0 0,1 1 0 0 0,-1-1 0 0 0,1 0 0 0 0,0 0 0 0 0,1-1-1 0 0,0 0 1 0 0,0-1 0 0 0,6 4-114 0 0,78 14-1832 0 0,-51-23-4460 0 0,-30-1-2986 0 0</inkml:trace>
  <inkml:trace contextRef="#ctx0" brushRef="#br0" timeOffset="32799.742">14165 0 18892 0 0,'0'0'-28'0'0,"0"0"-540"0"0,0 0-551 0 0,0 0-127 0 0,0 0 180 0 0,0 0 500 0 0,0 0 509 0 0,0 0 117 0 0,0 0 97 0 0,0 0 123 0 0,0 0 72 0 0,6 29 67 0 0,16 92-24 0 0,2 140 818 0 0,-18-229-1111 0 0,0-1 0 0 0,2 0-1 0 0,2 0 1 0 0,0-1 0 0 0,2 0 0 0 0,2-1-1 0 0,0 0 1 0 0,2-1 0 0 0,2 1-102 0 0,-10-18 47 0 0,0 0 1 0 0,0-1 0 0 0,1 0 0 0 0,0 0 0 0 0,1 0 0 0 0,0-2 0 0 0,1 1 0 0 0,-1-1-1 0 0,2-1 1 0 0,-1 0 0 0 0,1 0 0 0 0,0-1 0 0 0,0-1 0 0 0,1 0 0 0 0,0 0 0 0 0,-1-1-1 0 0,2-1 1 0 0,-1-1 0 0 0,0 1 0 0 0,0-2 0 0 0,1 0 0 0 0,9-1-48 0 0,-20 0-26 0 0,1 0 0 0 0,0 0 0 0 0,-1-1 0 0 0,1 1 0 0 0,-1-1 0 0 0,1 0 0 0 0,-1 0 0 0 0,0 0 0 0 0,1-1 0 0 0,-1 1 0 0 0,0-1 0 0 0,0 1 0 0 0,0-1 0 0 0,0 0 0 0 0,0-1 0 0 0,0 1 0 0 0,-1 0 0 0 0,1-1 0 0 0,-1 1 0 0 0,1-1 0 0 0,-1 0 0 0 0,0 0 0 0 0,0 0 0 0 0,0 0 0 0 0,-1 0 0 0 0,2-3 26 0 0,-2 2-170 0 0,0 0 0 0 0,0 0 0 0 0,0 0 0 0 0,-1 0 0 0 0,1 0 0 0 0,-1 0 0 0 0,0 0-1 0 0,0 0 1 0 0,-1 0 0 0 0,1 0 0 0 0,-1 0 0 0 0,0 0 0 0 0,0 1 0 0 0,0-1 0 0 0,0 0-1 0 0,-1 0 1 0 0,0 1 0 0 0,1-1 0 0 0,-1 1 0 0 0,-1-1 0 0 0,1 1 0 0 0,0 0 0 0 0,-1 0-1 0 0,0 0 171 0 0,-95-79-2216 0 0,-21 39 5162 0 0,117 46-2863 0 0,1 0 1 0 0,-1 0-1 0 0,1 0 1 0 0,0 0-1 0 0,0 0 1 0 0,1 0-1 0 0,-1 0 1 0 0,0 0-1 0 0,1 0 1 0 0,0 0-1 0 0,0 0 1 0 0,0 0-1 0 0,0 0 1 0 0,0 0-1 0 0,1 0 1 0 0,-1 1-1 0 0,1-1 1 0 0,0 0-1 0 0,0 0 1 0 0,0-1-1 0 0,0 1 1 0 0,1 0-1 0 0,0 2-83 0 0,15 15 270 0 0,0-1 1 0 0,2-1-1 0 0,0 0 0 0 0,1-2 0 0 0,0 0 0 0 0,2-1 0 0 0,0-1 0 0 0,0-2 0 0 0,1 0 0 0 0,1-1 1 0 0,13 4-271 0 0,143 42-2282 0 0,-118-49-1314 0 0,2-6-3479 0 0,-49-2 78 0 0</inkml:trace>
  <inkml:trace contextRef="#ctx0" brushRef="#br0" timeOffset="33054.557">14164 301 21181 0 0,'0'0'864'0'0,"0"0"-48"0"0,0 0-240 0 0,0 0-464 0 0,0 0-176 0 0,0 0-96 0 0,0 0 24 0 0,0 0 128 0 0,0 0 16 0 0,196-45-40 0 0,-149 45-128 0 0,-1 1-256 0 0,-1 4-448 0 0,-1 1-601 0 0,3 3-1231 0 0,-15-3-1625 0 0,-9-1-7218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0:08.85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9667 4338 3889 0 0,'0'0'261'0'0,"0"0"-19"0"0,0 0-53 0 0,0 0-72 0 0,0 0-70 0 0,0 0-11 0 0,0 0 21 0 0,0 0 58 0 0,0 0 152 0 0,0 0 129 0 0,0 0 136 0 0,4 0 120 0 0,166 47 3821 0 0,-12-6-6415 0 0,-147-17-947 0 0,-55 34 3243 0 0,42-56-438 0 0,-99 77 315 0 0,81-66-132 0 0,1 0 0 0 0,0 1 1 0 0,1 0-1 0 0,1 2 0 0 0,0 0 1 0 0,1 1-1 0 0,1 1 0 0 0,0 0 0 0 0,1 1 1 0 0,2 0-1 0 0,0 1 0 0 0,1 1 1 0 0,-1 2-100 0 0,11-18 92 0 0,0-1 1 0 0,1 0-1 0 0,-1 0 1 0 0,1 0-1 0 0,0 1 1 0 0,0-1-1 0 0,0 0 0 0 0,1 0 1 0 0,-1 1-1 0 0,1-1 1 0 0,0 0-1 0 0,0 0 1 0 0,1 0-1 0 0,-1 0 1 0 0,1 0-1 0 0,0 0 1 0 0,0 0-1 0 0,0-1 1 0 0,0 1-1 0 0,1-1 0 0 0,-1 1 1 0 0,1-1-1 0 0,0 0 1 0 0,0 0-1 0 0,0 0 1 0 0,1-1-1 0 0,-1 1 1 0 0,1-1-1 0 0,-1 0 1 0 0,1 0-1 0 0,0 0 1 0 0,0 0-1 0 0,3 1-92 0 0,142 45 1570 0 0,-146-48-1573 0 0,152 24 470 0 0,-89-22-6215 0 0,-65-2 3211 0 0,-1 0-1447 0 0,0 0 2934 0 0</inkml:trace>
  <inkml:trace contextRef="#ctx0" brushRef="#br0" timeOffset="279.204">9505 4525 17780 0 0,'0'0'376'0'0,"0"0"96"0"0,0 0-56 0 0,0 0-272 0 0,0 0-176 0 0,0 0-96 0 0,0 0 8 0 0,0 0 120 0 0,161-6 16 0 0,-114 18 0 0 0,-1 1-40 0 0,1 1-128 0 0,-2 1-376 0 0,-2 0-744 0 0,-4 1-1097 0 0,-13-4-1256 0 0,-11-5-7153 0 0</inkml:trace>
  <inkml:trace contextRef="#ctx0" brushRef="#br0" timeOffset="-4998.814">81 930 3249 0 0,'0'0'148'0'0,"0"0"-66"0"0,0 0-82 0 0,0 0-24 0 0,0 0-8 0 0,0 0 3 0 0,0 0 38 0 0,0 0 19 0 0,0 0-1 0 0,0 0 5 0 0,5-4 5 0 0,28-30 534 0 0,-30 115 108 0 0,12 226-646 0 0,18 475 3946 0 0,46-257-3123 0 0,-72-33-600 0 0,-47-150 47 0 0,19-117 423 0 0,20-220-679 0 0,0-1 0 0 0,1 1 0 0 0,-1 0-1 0 0,1-1 1 0 0,0 1 0 0 0,1 0 0 0 0,-1-1-1 0 0,1 1 1 0 0,0-1 0 0 0,0 1 0 0 0,0-1-1 0 0,0 1 1 0 0,1-1 0 0 0,0 1-1 0 0,0-1 1 0 0,0 0 0 0 0,1 0 0 0 0,-1 0-1 0 0,1 0 1 0 0,2 2-47 0 0,-3-11 2043 0 0,1-17-5664 0 0,0 2-3328 0 0,-2 16 3611 0 0</inkml:trace>
  <inkml:trace contextRef="#ctx0" brushRef="#br0" timeOffset="-4019.579">249 916 4345 0 0,'0'0'68'0'0,"0"0"-15"0"0,0 0 6 0 0,0 0 13 0 0,0 0-13 0 0,0 0-15 0 0,0 0-22 0 0,0 0 0 0 0,0 0-2 0 0,0 0 12 0 0,0 0 13 0 0,0 0 4 0 0,0 0 7 0 0,-11-14 4 0 0,-39-42-8 0 0,49 55-47 0 0,0 0 0 0 0,0 0 0 0 0,-1 0-1 0 0,1 0 1 0 0,0 1 0 0 0,-1-1 0 0 0,1 0-1 0 0,-1 1 1 0 0,1-1 0 0 0,-1 1-1 0 0,1 0 1 0 0,-1 0 0 0 0,1-1 0 0 0,-1 1-1 0 0,1 0 1 0 0,-1 0 0 0 0,0 0 0 0 0,1 0-1 0 0,-1 1 1 0 0,1-1 0 0 0,-1 0-1 0 0,1 1 1 0 0,-1-1 0 0 0,1 1 0 0 0,-1-1-1 0 0,1 1 1 0 0,0 0 0 0 0,-1 0 0 0 0,1 0-1 0 0,0-1 1 0 0,0 1 0 0 0,-1 0-1 0 0,1 0 1 0 0,0 1 0 0 0,0-1 0 0 0,0 0-1 0 0,0 0 1 0 0,0 1 0 0 0,0 0-5 0 0,-3 2 23 0 0,-11 9-23 0 0,0 0 0 0 0,1 1 0 0 0,1 1 0 0 0,0 0 0 0 0,2 1 0 0 0,-1 0 0 0 0,2 1 0 0 0,0 0 0 0 0,-6 16 0 0 0,25-57 177 0 0,4-13-12 0 0,2 0-1 0 0,1 1 0 0 0,2 1 0 0 0,1 1 0 0 0,2 0 0 0 0,1 1 0 0 0,21-22-164 0 0,-40 55 20 0 0,0 1-1 0 0,0 0 1 0 0,0 0 0 0 0,0 0-1 0 0,0 0 1 0 0,-1 0 0 0 0,1 1-1 0 0,0-1 1 0 0,-1 1 0 0 0,1-1-1 0 0,-1 1 1 0 0,1 0-1 0 0,-1 0 1 0 0,0 0 0 0 0,0 1-1 0 0,0-1 1 0 0,0 0 0 0 0,0 1-1 0 0,-1-1 1 0 0,1 1 0 0 0,-1 0-1 0 0,1 0 1 0 0,-1-1 0 0 0,0 1-1 0 0,0 0 1 0 0,0 3-20 0 0,6 11-45 0 0,1-1 0 0 0,0 1-1 0 0,1-1 1 0 0,1 0 0 0 0,0-1 0 0 0,1 0 0 0 0,1-1 0 0 0,0-1-1 0 0,1 1 1 0 0,1-2 0 0 0,0 0 0 0 0,0 0 0 0 0,1-2 0 0 0,0 0-1 0 0,4 1 46 0 0,0-1-1667 0 0,-3-1-3091 0 0</inkml:trace>
  <inkml:trace contextRef="#ctx0" brushRef="#br0" timeOffset="-2680.112">275 3860 4313 0 0,'0'0'147'0'0,"0"0"-26"0"0,0 0-24 0 0,0 0-3 0 0,0 0 35 0 0,0 0 6 0 0,0 0 34 0 0,0 0-12 0 0,0 0-20 0 0,0 0 37 0 0,0 0 50 0 0,13-3 51 0 0,217-37 1341 0 0,320 100-1842 0 0,435-40 526 0 0,-759-20-155 0 0,1180-58 803 0 0,-390 7-166 0 0,646 34-469 0 0,-695 62-277 0 0,77-1 262 0 0,-949-51 138 0 0,-1-5 1 0 0,0-4-1 0 0,-1-4 1 0 0,-1-4 0 0 0,73-30-437 0 0,-137 45 46 0 0,255-60-626 0 0,-144 74-6331 0 0,-138-5 6718 0 0,-1 0 36 0 0,-19-26-410 0 0,-32-24 939 0 0,1 2 1685 0 0,11-6 3724 0 0,69 56-5756 0 0,509 257 1003 0 0,-529-254-1088 0 0,47 42-1376 0 0,-105-29 1204 0 0,-304 20-2069 0 0,191-26-2272 0 0,112-7-293 0 0</inkml:trace>
  <inkml:trace contextRef="#ctx0" brushRef="#br0" timeOffset="-1679.586">363 127 4945 0 0,'0'0'403'0'0,"0"0"-175"0"0,0 0-176 0 0,0 0-177 0 0,0 0-53 0 0,0 0-14 0 0,0 0 23 0 0,0 0 66 0 0,0 0 108 0 0,0 0 101 0 0,0 0 62 0 0,4 8 20 0 0,1 2 93 0 0,1-1 0 0 0,-1 1 0 0 0,2-1 1 0 0,-1 0-1 0 0,1-1 0 0 0,1 0 0 0 0,0 0 0 0 0,0 0 0 0 0,0-1 1 0 0,1 0-1 0 0,0-1 0 0 0,0 0 0 0 0,6 3-281 0 0,-3-3 231 0 0,-1-1 0 0 0,1 0 0 0 0,0 0 0 0 0,0-2 0 0 0,0 1 0 0 0,0-1 0 0 0,1-1-1 0 0,-1 0 1 0 0,1-1 0 0 0,-1 0 0 0 0,1-1 0 0 0,0-1 0 0 0,-1 0 0 0 0,1 0 0 0 0,-1-1 0 0 0,1-1 0 0 0,-1 0-1 0 0,0-1 1 0 0,0 0 0 0 0,0-1 0 0 0,-1 0 0 0 0,1-1 0 0 0,-1 0 0 0 0,-1-1 0 0 0,1 0 0 0 0,-1-1 0 0 0,0 0-1 0 0,-1 0 1 0 0,5-7-231 0 0,-11 10-78 0 0,-1 0 1 0 0,0-1-1 0 0,0 1 0 0 0,-1-1 0 0 0,1 0 0 0 0,-1 1 0 0 0,-1-1 0 0 0,1 0 0 0 0,-1 0 1 0 0,0 1-1 0 0,0-1 0 0 0,-1 0 0 0 0,0 0 0 0 0,0 1 0 0 0,0-1 0 0 0,0 0 0 0 0,-1 1 0 0 0,0-1 1 0 0,0 1-1 0 0,-1 0 0 0 0,1 0 0 0 0,-1 0 0 0 0,0 0 0 0 0,-1 0 0 0 0,1 0 0 0 0,-1 1 1 0 0,0 0-1 0 0,0 0 0 0 0,0 0 0 0 0,-1 0 0 0 0,1 0 0 0 0,-1 1 0 0 0,0 0 0 0 0,0 0 0 0 0,0 0 1 0 0,0 1-1 0 0,-1 0 0 0 0,1 0 0 0 0,-1 0 0 0 0,1 1 0 0 0,-1-1 0 0 0,0 1 0 0 0,0 1 0 0 0,1-1 1 0 0,-1 1-1 0 0,0 0 0 0 0,0 0 0 0 0,1 1 0 0 0,-1-1 0 0 0,-3 2 78 0 0,-2-2-60 0 0,0 1 1 0 0,0-1-1 0 0,0 2 0 0 0,1 0 0 0 0,-1 0 0 0 0,1 1 1 0 0,-1 0-1 0 0,1 1 0 0 0,0 0 0 0 0,0 1 1 0 0,0 0-1 0 0,1 0 0 0 0,0 1 0 0 0,0 0 0 0 0,0 1 1 0 0,1 0-1 0 0,0 0 0 0 0,0 1 0 0 0,1 0 1 0 0,0 0-1 0 0,0 1 0 0 0,1-1 0 0 0,0 2 0 0 0,1-1 1 0 0,0 1-1 0 0,0-1 0 0 0,1 1 0 0 0,0 1 0 0 0,-2 8 60 0 0,0-3 79 0 0,-1 1 0 0 0,2 0 0 0 0,0 0 0 0 0,1 0 0 0 0,1 1 0 0 0,1-1-1 0 0,0 1 1 0 0,1 0 0 0 0,1 0 0 0 0,1-1 0 0 0,0 1 0 0 0,2 0 0 0 0,0-1-1 0 0,0 1 1 0 0,2-1 0 0 0,0 0 0 0 0,1 0 0 0 0,1-1 0 0 0,0 0-1 0 0,1 0 1 0 0,1-1 0 0 0,1 0 0 0 0,0 0 0 0 0,6 6-79 0 0,12 2-49 0 0,2-2 1 0 0,0-1-1 0 0,1-1 1 0 0,1-1-1 0 0,1-2 0 0 0,0-1 1 0 0,24 6 48 0 0,21 11-5355 0 0,-63-25-894 0 0</inkml:trace>
  <inkml:trace contextRef="#ctx0" brushRef="#br0" timeOffset="7059.956">170 1717 1400 0 0,'0'0'3140'0'0,"0"0"-2370"0"0,0 0-628 0 0,0 0 1 0 0,0 0 1 0 0,0 0-24 0 0,0 0-8 0 0,0 0-31 0 0,0 0-34 0 0,0 0-42 0 0,0 0-48 0 0,0 0-25 0 0,0 0 0 0 0,0 0 32 0 0,0 0 67 0 0,0 0 13 0 0,0 0 8 0 0,0 0-5 0 0,0 0-3 0 0,0 0 40 0 0,0 0 30 0 0,0 0 5 0 0,0 0-14 0 0,48 2 1614 0 0,124-7 2209 0 0,85-2-1980 0 0,75 36-1769 0 0,-34 23-228 0 0,91 8 1624 0 0,73 8-931 0 0,86 44-245 0 0,-214-56 303 0 0,-98-8-778 0 0,-18 46-138 0 0,-103-38 260 0 0,45 51 12 0 0,-47-8-206 0 0,-78 19-103 0 0,-31-90 250 0 0,12 207 238 0 0,-17-232-188 0 0,1-1-1 0 0,1 1 1 0 0,-1-1-1 0 0,0 1 1 0 0,0-1 0 0 0,1 1-1 0 0,0-1 1 0 0,-1 0 0 0 0,1 1-1 0 0,0-1 1 0 0,0 0-1 0 0,0 1 1 0 0,1-1 0 0 0,-1 0-1 0 0,0 0 1 0 0,1 0-1 0 0,-1 0 1 0 0,1 0 0 0 0,0 0-1 0 0,0-1 1 0 0,0 1 0 0 0,0-1-1 0 0,0 1 1 0 0,0-1-1 0 0,0 1 1 0 0,0-1 0 0 0,0 0-1 0 0,1 0-48 0 0,117 2 1700 0 0,-55-20-1024 0 0,154 13-207 0 0,-56-4-668 0 0,-114 8 562 0 0,-44-2-317 0 0,0-1-1 0 0,0 1 1 0 0,0-1-1 0 0,0-1 1 0 0,-1 1-1 0 0,1-1 1 0 0,-1 0-1 0 0,0 0 1 0 0,0 0-1 0 0,0 0 1 0 0,-1-1-1 0 0,0 1 1 0 0,0-1-1 0 0,0 0 1 0 0,0 0-1 0 0,-1 0 1 0 0,1 0-1 0 0,-1-1 1 0 0,-1 1-1 0 0,1 0 1 0 0,-1-1 0 0 0,0 0-1 0 0,0 1 1 0 0,0-6-46 0 0,20-115-27 0 0,-12 22 78 0 0,-14 46-150 0 0,54 65-2066 0 0,4 2 2196 0 0,-53-9-28 0 0,0 0-9 0 0,53 9 229 0 0,-41-21 791 0 0,-13 12-1020 0 0,12 5-2794 0 0,31 14 3273 0 0,45 2-406 0 0,18 2-401 0 0,176 30-1101 0 0,-99 7 417 0 0,-147-49 1057 0 0,1-2 1 0 0,-1-1 0 0 0,1-2 0 0 0,1-1 0 0 0,-1-2 0 0 0,1-1-1 0 0,3-2-39 0 0,25 3-109 0 0,254 5 258 0 0,213 19-211 0 0,-262 18-222 0 0,592-43-154 0 0,-753 19 425 0 0,135-27-53 0 0,-234 5 787 0 0,0 0-3909 0 0,-6 10-3868 0 0,-4-5 464 0 0</inkml:trace>
  <inkml:trace contextRef="#ctx0" brushRef="#br0" timeOffset="10163.979">4265 3464 13947 0 0,'0'0'189'0'0,"0"0"-17"0"0,0 0-64 0 0,0 0-164 0 0,0 0-88 0 0,0 0 80 0 0,0 0 106 0 0,0 0 143 0 0,0 0 51 0 0,0 0-61 0 0,0 0-112 0 0,6-14-11 0 0,2 31-16 0 0,-1 0 0 0 0,-1 0 0 0 0,0 0 0 0 0,-1 1 0 0 0,-1 0 1 0 0,0 0-1 0 0,-2 0 0 0 0,0 0 0 0 0,-1 0 0 0 0,-1 1 0 0 0,0-1 1 0 0,-3 12-37 0 0,2 11 26 0 0,-84 1250 334 0 0,83-1248-249 0 0,2-1 0 0 0,2 0 1 0 0,1 1-1 0 0,3-1 0 0 0,1-1 0 0 0,2 1 1 0 0,2-1-1 0 0,2-1 0 0 0,3 6-111 0 0,-4-26-304 0 0,-1-38-11041 0 0,-11 10 6268 0 0</inkml:trace>
  <inkml:trace contextRef="#ctx0" brushRef="#br0" timeOffset="10749.268">4358 3681 10434 0 0,'0'0'-536'0'0,"0"0"-21"0"0,0 0 21 0 0,0 0-25 0 0,0 0 139 0 0,0 0 383 0 0,0 0 360 0 0,0 0 226 0 0,0 0 105 0 0,0 0 114 0 0,0 0-50 0 0,0 0-111 0 0,0 0-39 0 0,-5-4-117 0 0,2 0-350 0 0,-2 1-1 0 0,1 0 1 0 0,0 0 0 0 0,-1 0-1 0 0,1 1 1 0 0,-1 0-1 0 0,0 0 1 0 0,0 0-1 0 0,0 0 1 0 0,0 1-1 0 0,0-1 1 0 0,0 1-1 0 0,0 1 1 0 0,-1-1 0 0 0,1 1-1 0 0,0 0 1 0 0,0 0-1 0 0,-1 0 1 0 0,1 1-1 0 0,-2 0-98 0 0,-175 73-830 0 0,113-39 1063 0 0,69-36-258 0 0,0 1 0 0 0,0-1 1 0 0,0 1-1 0 0,0-1 0 0 0,0 1 0 0 0,-1 0 1 0 0,1-1-1 0 0,0 1 0 0 0,0-1 0 0 0,-1 1 0 0 0,1-1 1 0 0,0 1-1 0 0,-1 0 0 0 0,1-1 0 0 0,0 1 0 0 0,-1 0 1 0 0,1-1-1 0 0,0 1 0 0 0,-1 0 0 0 0,1 0 1 0 0,-1-1-1 0 0,1 1 0 0 0,-1 0 25 0 0,19-18-624 0 0,35-36 507 0 0,-37 41 627 0 0,0-1 0 0 0,-1-1 0 0 0,-1-1 0 0 0,-1 0 0 0 0,0 0 1 0 0,-1-2-1 0 0,-1 1 0 0 0,0-1 0 0 0,-2-1 0 0 0,0 0 0 0 0,3-12-510 0 0,-3 20-471 0 0,4 34 700 0 0,-5-15-139 0 0,1 0 1 0 0,0-1-1 0 0,1 0 0 0 0,-1 0 0 0 0,1-1 1 0 0,1 0-1 0 0,-1-1 0 0 0,1-1 1 0 0,0 1-1 0 0,0-2 0 0 0,0 1 0 0 0,1-1 1 0 0,-1-1-1 0 0,1 0 0 0 0,-1-1 0 0 0,1 0 1 0 0,0-1-1 0 0,-1 0 0 0 0,6-1-90 0 0,37 5 190 0 0,-81 41-575 0 0,-17 3-1954 0 0,16-16-4161 0 0,18-19-3218 0 0</inkml:trace>
  <inkml:trace contextRef="#ctx0" brushRef="#br0" timeOffset="26815.11">4559 2065 0 0 0,'0'0'1532'0'0,"0"0"7"0"0,0 0-715 0 0,0 0-518 0 0,0 0-181 0 0,0 0-37 0 0,0 0-17 0 0,0 0-19 0 0,0 0-4 0 0,0 0 0 0 0,-25-12-3 0 0,-78-37-10 0 0,96 45-28 0 0,-1 0 0 0 0,0 1-1 0 0,-1 0 1 0 0,1 0 0 0 0,0 1 0 0 0,-1 0 0 0 0,1 1 0 0 0,-1-1-1 0 0,0 2 1 0 0,1-1 0 0 0,-1 1 0 0 0,0 1 0 0 0,-8 1-7 0 0,-5 0 7 0 0,-6 2 8 0 0,1 2-1 0 0,0 1 1 0 0,1 1-1 0 0,0 1 1 0 0,0 2-1 0 0,1 0 1 0 0,0 2-1 0 0,1 0 1 0 0,1 2 0 0 0,0 1-1 0 0,-18 16-14 0 0,4 0 5 0 0,2 1-1 0 0,2 2 0 0 0,1 1 1 0 0,1 2-1 0 0,3 1 1 0 0,1 1-1 0 0,1 1 1 0 0,3 2-1 0 0,-8 20-4 0 0,21-38 7 0 0,1 1 0 0 0,1-1 0 0 0,1 1 0 0 0,1 1 0 0 0,1-1 0 0 0,2 1 0 0 0,0 0 0 0 0,2 0 0 0 0,1 0 0 0 0,1 0 0 0 0,1 0 0 0 0,2 0 0 0 0,1 2-7 0 0,-2-12 54 0 0,2-1 1 0 0,-1 1-1 0 0,2-1 1 0 0,0 0-1 0 0,1 0 1 0 0,1-1-1 0 0,0 0 1 0 0,1 0-1 0 0,0-1 1 0 0,2 0-1 0 0,-1-1 1 0 0,2 0-1 0 0,0-1 1 0 0,0 0-1 0 0,1 0 1 0 0,0-2-1 0 0,1 0 1 0 0,0 0-1 0 0,1-1 1 0 0,0-1-1 0 0,1 0-54 0 0,29 7 353 0 0,1-2 0 0 0,1-2 1 0 0,0-2-1 0 0,0-2 0 0 0,1-2 0 0 0,0-3 0 0 0,-1-1 0 0 0,1-2 0 0 0,0-3 1 0 0,0-1-1 0 0,4-4-353 0 0,-11 6 344 0 0,1-1-1 0 0,-2-2 1 0 0,1-2 0 0 0,-1-2-1 0 0,0-1 1 0 0,-1-2 0 0 0,-1-2 0 0 0,0-2-1 0 0,-1-1 1 0 0,-1-2 0 0 0,0-1-1 0 0,-2-2 1 0 0,0-1 0 0 0,-2-2 0 0 0,20-21-344 0 0,-39 25 20 0 0,-1 0 1 0 0,-1-1-1 0 0,-2 0 1 0 0,0-1-1 0 0,-1 0 1 0 0,-2 0-1 0 0,0-1 1 0 0,-2 0-1 0 0,0 0 1 0 0,-2 0-1 0 0,-1 0 1 0 0,-1 0-1 0 0,-1 0 1 0 0,-1-1-1 0 0,-1 1 1 0 0,-1 1-1 0 0,-2-1 1 0 0,0 1-1 0 0,-2 0 1 0 0,0 0-1 0 0,-2 1 1 0 0,0 0-1 0 0,-2 0 1 0 0,-9-13-21 0 0,6 10-191 0 0,-1 0 0 0 0,-2 1 0 0 0,0 1 0 0 0,-1 0 0 0 0,-2 2 0 0 0,0 0 1 0 0,-2 1-1 0 0,0 1 0 0 0,-1 2 0 0 0,-1 0 0 0 0,0 1 0 0 0,-1 2 0 0 0,-1 1 0 0 0,-1 1 0 0 0,0 1 1 0 0,-1 1-1 0 0,0 2 0 0 0,0 1 0 0 0,-1 1 0 0 0,0 1 0 0 0,0 2 0 0 0,0 1 0 0 0,0 2 0 0 0,-1 1 1 0 0,1 1-1 0 0,-1 1 0 0 0,1 2 0 0 0,0 1 0 0 0,0 1 0 0 0,-15 7 191 0 0,-101 52-6948 0 0,100-40 3846 0 0</inkml:trace>
  <inkml:trace contextRef="#ctx0" brushRef="#br1" timeOffset="37396.881">360 1687 4457 0 0,'0'0'192'0'0,"0"0"-135"0"0,0 0-59 0 0,0 0-14 0 0,0 0-4 0 0,0 0 9 0 0,0 0 3 0 0,0 0-1 0 0,0 0-6 0 0,12 0 3 0 0,89 9 24 0 0,2 5-49 0 0,-59-9-2376 0 0,-38-4 238 0 0</inkml:trace>
  <inkml:trace contextRef="#ctx0" brushRef="#br1" timeOffset="37638.932">809 1775 2104 0 0,'0'0'2001'0'0,"0"0"-1985"0"0,0 0-64 0 0,0 0 0 0 0,0 0-40 0 0,0 0-136 0 0,0 0-3489 0 0</inkml:trace>
  <inkml:trace contextRef="#ctx0" brushRef="#br1" timeOffset="37803.638">1203 1810 4937 0 0,'0'0'-49'0'0,"0"0"-9"0"0,0 0-11 0 0,0 0 1 0 0,0 0 21 0 0,0 0 25 0 0,0 0-5 0 0,0 0-14 0 0,0 0 6 0 0,0 0 6 0 0,0 0 10 0 0,18 4 3 0 0,144 19-855 0 0,-154-23-2715 0 0</inkml:trace>
  <inkml:trace contextRef="#ctx0" brushRef="#br1" timeOffset="37955.858">1660 1900 4337 0 0,'0'0'8'0'0,"0"0"-24"0"0,0 0-24 0 0,0 0-8 0 0,0 0 0 0 0,0 0-152 0 0,0 0-3793 0 0</inkml:trace>
  <inkml:trace contextRef="#ctx0" brushRef="#br1" timeOffset="38158.947">2039 1948 3673 0 0,'0'0'116'0'0,"0"0"-79"0"0,0 0-14 0 0,0 0 3 0 0,0 0 4 0 0,0 0-27 0 0,0 0-2 0 0,0 0-5 0 0,0 0 25 0 0,0 0-2 0 0,0 0-3 0 0,22 6-5 0 0,121 28-1044 0 0,-134-33-1906 0 0</inkml:trace>
  <inkml:trace contextRef="#ctx0" brushRef="#br1" timeOffset="38408.917">2604 2052 4329 0 0,'0'0'131'0'0,"0"0"-33"0"0,0 0-55 0 0,0 0-47 0 0,0 0-21 0 0,0 0 6 0 0,0 0 7 0 0,0 0 13 0 0,0 0-7 0 0,0 0-9 0 0,0 0-2 0 0,0 0-7 0 0,22 0-7 0 0,69 4-2 0 0,-16 16-1062 0 0,-67-17-2226 0 0</inkml:trace>
  <inkml:trace contextRef="#ctx0" brushRef="#br1" timeOffset="38664.826">3045 2131 4057 0 0,'0'0'239'0'0,"0"0"-107"0"0,0 0-51 0 0,0 0-28 0 0,0 0-23 0 0,0 0 18 0 0,0 0-3 0 0,0 0-18 0 0,0 0-17 0 0,0 0-27 0 0,0 0-7 0 0,0 0-1 0 0,0 0 1 0 0,6 2 22 0 0,88 43-1142 0 0,-86-42-2342 0 0</inkml:trace>
  <inkml:trace contextRef="#ctx0" brushRef="#br1" timeOffset="38665.826">3365 2287 5993 0 0,'0'0'312'0'0,"0"0"-316"0"0,0 0-456 0 0,0 0-176 0 0,0 0 197 0 0,0 0 283 0 0,0 0 150 0 0,0 0 0 0 0,0 0-16 0 0,0 0-8 0 0,0 0 6 0 0,0 0 8 0 0,11 6 4 0 0,83 38-1168 0 0,-89-42-2134 0 0</inkml:trace>
  <inkml:trace contextRef="#ctx0" brushRef="#br1" timeOffset="38926.778">3707 2380 5945 0 0,'0'0'974'0'0,"0"0"-371"0"0,0 0-326 0 0,0 0-421 0 0,0 0-264 0 0,0 0 45 0 0,0 0 99 0 0,0 0 169 0 0,0 0 98 0 0,0 0-62 0 0,0 0-69 0 0,0 0-25 0 0,0 0 16 0 0,8-1 49 0 0,92 25-1121 0 0,-59-9-324 0 0,-33-14-1688 0 0</inkml:trace>
  <inkml:trace contextRef="#ctx0" brushRef="#br1" timeOffset="39209.776">4116 2488 4001 0 0,'0'0'112'0'0,"0"0"-36"0"0,0 0-25 0 0,0 0-9 0 0,0 0 8 0 0,0 0 6 0 0,0 0-20 0 0,0 0-19 0 0,0 0-33 0 0,0 0-5 0 0,0 0 10 0 0,0 0 3 0 0,19 4 3 0 0,100 24-11 0 0,-51-18-1042 0 0,-64-8-2248 0 0</inkml:trace>
  <inkml:trace contextRef="#ctx0" brushRef="#br1" timeOffset="39469.104">4548 2555 3921 0 0,'0'0'337'0'0,"0"0"-155"0"0,0 0-62 0 0,0 0-60 0 0,0 0 25 0 0,0 0 8 0 0,0 0 1 0 0,0 0 23 0 0,0 0-62 0 0,0 0-61 0 0,0 0-36 0 0,0 0 0 0 0,0 0 54 0 0,10 1 18 0 0,251 33-2061 0 0,-252-33-954 0 0</inkml:trace>
  <inkml:trace contextRef="#ctx0" brushRef="#br1" timeOffset="39960.753">3753 2400 4185 0 0,'0'0'123'0'0,"0"0"14"0"0,0 0 34 0 0,0 0 73 0 0,0 0 66 0 0,0 0 61 0 0,0 0 64 0 0,0 0 53 0 0,0 0 70 0 0,0 0 16 0 0,0 0-67 0 0,0 0-120 0 0,12-3-179 0 0,96 0-534 0 0,24 54-5279 0 0,-119-45 2838 0 0</inkml:trace>
  <inkml:trace contextRef="#ctx0" brushRef="#br1" timeOffset="40212.13">4495 2536 6201 0 0,'0'0'379'0'0,"0"0"-222"0"0,0 0-231 0 0,0 0-130 0 0,0 0 56 0 0,0 0 70 0 0,0 0 6 0 0,0 0-49 0 0,0 0-88 0 0,0 0-69 0 0,0 0-38 0 0,26 4 24 0 0,181 21-385 0 0,-155-16-326 0 0,-39-5-2262 0 0</inkml:trace>
  <inkml:trace contextRef="#ctx0" brushRef="#br1" timeOffset="40455.694">5072 2605 3769 0 0,'0'0'144'0'0,"0"0"-65"0"0,0 0-25 0 0,0 0-11 0 0,0 0-2 0 0,0 0 5 0 0,0 0-8 0 0,0 0-12 0 0,0 0-14 0 0,0 0-24 0 0,27-2-11 0 0,179-5-161 0 0,-160 7-680 0 0,-37 0-2305 0 0</inkml:trace>
  <inkml:trace contextRef="#ctx0" brushRef="#br1" timeOffset="40456.694">5775 2640 10410 0 0,'0'0'376'0'0,"0"0"-320"0"0,0 0-488 0 0,0 0-288 0 0,0 0 208 0 0,0 0 224 0 0,0 0 176 0 0,0 0-72 0 0,0 0-272 0 0,0 0-304 0 0,0 0-233 0 0,0 0 41 0 0,0 0 200 0 0,0 0 272 0 0,105 35 248 0 0,-96-32-328 0 0,-5 0-2849 0 0</inkml:trace>
  <inkml:trace contextRef="#ctx0" brushRef="#br1" timeOffset="40642.972">6249 2731 12739 0 0,'0'0'-44'0'0,"0"0"-304"0"0,0 0-333 0 0,0 0-95 0 0,0 0 184 0 0,0 0 345 0 0,0 0 169 0 0,0 0-13 0 0,0 0-74 0 0,0 0-37 0 0,0 0 12 0 0,26 0 63 0 0,109 1 135 0 0,-60 0-2425 0 0,-40-1-1021 0 0,-23 1 87 0 0</inkml:trace>
  <inkml:trace contextRef="#ctx0" brushRef="#br1" timeOffset="40893.67">6966 2780 5209 0 0,'0'0'32'0'0,"0"0"-192"0"0,0 0-56 0 0,0 0 32 0 0,0 0 160 0 0,0 0 0 0 0,0 0-48 0 0,0 0-72 0 0,0 0-32 0 0,0 0-16 0 0,0 0 16 0 0,0 0 48 0 0,0 0 0 0 0,130 15-3489 0 0</inkml:trace>
  <inkml:trace contextRef="#ctx0" brushRef="#br1" timeOffset="41142.947">7368 2786 9858 0 0,'0'0'2501'0'0,"0"0"-1206"0"0,0 0-686 0 0,0 0-649 0 0,0 0-473 0 0,0 0-120 0 0,0 0 119 0 0,0 0 242 0 0,0 0 22 0 0,0 0-155 0 0,0 0-137 0 0,0 0-50 0 0,0 0 88 0 0,17-3 101 0 0,68-4-569 0 0,-8 5-4106 0 0,-66 2 1533 0 0</inkml:trace>
  <inkml:trace contextRef="#ctx0" brushRef="#br1" timeOffset="41143.947">7846 2801 2849 0 0,'0'0'784'0'0,"0"0"-696"0"0,0 0 0 0 0,0 0 0 0 0,0 0-40 0 0,0 0-24 0 0,0 0-24 0 0,0 0-32 0 0,0 0 0 0 0,0 0-16 0 0,0 0-40 0 0,0 0-8 0 0,0 0-1016 0 0,0 0-1449 0 0</inkml:trace>
  <inkml:trace contextRef="#ctx0" brushRef="#br1" timeOffset="41408.67">8041 2761 6849 0 0,'0'0'759'0'0,"0"0"-780"0"0,0 0-387 0 0,0 0-216 0 0,0 0 5 0 0,0 0 127 0 0,0 0 354 0 0,0 0 501 0 0,0 0 180 0 0,0 0-24 0 0,0 0-136 0 0,0 0-201 0 0,0 0-110 0 0,11-6-12 0 0,37-21 55 0 0,71 13 1212 0 0,-63 9-1072 0 0,-19 12-6438 0 0,-33-6 3241 0 0</inkml:trace>
  <inkml:trace contextRef="#ctx0" brushRef="#br1" timeOffset="41762.6">8000 2812 14339 0 0,'0'0'646'0'0,"0"0"-264"0"0,0 0-660 0 0,0 0-156 0 0,0 0 194 0 0,0 0 171 0 0,0 0 67 0 0,0 0-67 0 0,0 0-47 0 0,0 0 16 0 0,0 0 47 0 0,19 2 57 0 0,147 32-12 0 0,-98-6-1650 0 0,28 11-9167 0 0,-86-36 9306 0 0</inkml:trace>
  <inkml:trace contextRef="#ctx0" brushRef="#br1" timeOffset="42099.594">8357 2894 3289 0 0,'0'0'134'0'0,"0"0"-132"0"0,0 0-24 0 0,0 0 53 0 0,0 0 77 0 0,0 0 201 0 0,0 0 378 0 0,0 0 287 0 0,0 0 99 0 0,0 0-60 0 0,0 0-212 0 0,0 0-161 0 0,0 0-89 0 0,9 0-120 0 0,207-3 56 0 0,-96 2-1323 0 0,-2 0-3612 0 0,-96 10 1797 0 0,-19-7 78 0 0</inkml:trace>
  <inkml:trace contextRef="#ctx0" brushRef="#br1" timeOffset="42380.21">9061 2901 10738 0 0,'0'0'1046'0'0,"0"0"-351"0"0,0 0-298 0 0,0 0-93 0 0,0 0 66 0 0,0 0 62 0 0,0 0 0 0 0,0 0-123 0 0,0 0-186 0 0,0 0-75 0 0,0 0-63 0 0,0 0-33 0 0,0 0-28 0 0,24-4-45 0 0,71-13-66 0 0,-4 11-6829 0 0,-61 7 272 0 0,-27-1 6057 0 0</inkml:trace>
  <inkml:trace contextRef="#ctx0" brushRef="#br1" timeOffset="42604.02">9427 2859 8562 0 0,'0'0'1747'0'0,"0"0"-1078"0"0,0 0-833 0 0,0 0-478 0 0,0 0-115 0 0,0 0 164 0 0,0 0 339 0 0,0 0 345 0 0,0 0 55 0 0,0 0-105 0 0,0 0-130 0 0,0 0-153 0 0,0 0-103 0 0,9-1-95 0 0,140 6-4881 0 0,-147-5 2912 0 0</inkml:trace>
  <inkml:trace contextRef="#ctx0" brushRef="#br1" timeOffset="42853.082">9620 2863 1696 0 0,'0'0'1509'0'0,"0"0"-1025"0"0,0 0-315 0 0,0 0-14 0 0,0 0-22 0 0,0 0-34 0 0,0 0-31 0 0,0 0-39 0 0,0 0-21 0 0,0 0-16 0 0,0 0-5 0 0,0 0 45 0 0,0 0 99 0 0,5 0 162 0 0,16-4 224 0 0,-25 3 1502 0 0,-30-4-3264 0 0,-394 15 633 0 0,188-8-2105 0 0,200-2-30 0 0</inkml:trace>
  <inkml:trace contextRef="#ctx0" brushRef="#br1" timeOffset="46019.046">4565 2907 3881 0 0,'0'0'183'0'0,"0"0"17"0"0,0 0 92 0 0,0 0 29 0 0,0 0-18 0 0,0 0-47 0 0,0 0-99 0 0,0 0-59 0 0,0 0-41 0 0,0 0-36 0 0,0 0-38 0 0,17-16-63 0 0,44 38-2169 0 0,-56-17-1174 0 0</inkml:trace>
  <inkml:trace contextRef="#ctx0" brushRef="#br1" timeOffset="46267.176">5182 2971 4713 0 0,'0'0'1444'0'0,"0"0"-845"0"0,0 0-220 0 0,0 0-108 0 0,0 0-161 0 0,0 0-30 0 0,0 0-17 0 0,0 0-4 0 0,0 0-17 0 0,26-4-7 0 0,85-15-2 0 0,56 15-984 0 0,-98 14-2375 0 0,-55-6-225 0 0</inkml:trace>
  <inkml:trace contextRef="#ctx0" brushRef="#br1" timeOffset="46414.756">6293 3062 11610 0 0,'0'0'-448'0'0,"0"0"24"0"0,0 0-32 0 0,0 0-144 0 0,0 0 0 0 0,0 0-416 0 0,0 0-305 0 0,0 0 17 0 0,164-1 192 0 0,-150 2-3217 0 0</inkml:trace>
  <inkml:trace contextRef="#ctx0" brushRef="#br1" timeOffset="46567.452">7314 3096 8818 0 0,'0'0'-224'0'0,"0"0"-864"0"0,0 0-81 0 0,0 0 1 0 0,0 0 224 0 0,0 0-3281 0 0</inkml:trace>
  <inkml:trace contextRef="#ctx0" brushRef="#br1" timeOffset="46733.124">8538 3151 8162 0 0,'0'0'-2121'0'0,"0"0"-3920"0"0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49:18.72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4320 2761 0 0,'0'0'546'0'0,"0"0"-466"0"0,0 0-94 0 0,0 0 64 0 0,0 0 69 0 0,0 0-3 0 0,0 0-32 0 0,0 0-20 0 0,0 0-15 0 0,0 0-6 0 0,0 0 3 0 0,0 0-1 0 0,0 0 14 0 0,32 12 465 0 0,-35-14-544 0 0,0 0 0 0 0,0 0 0 0 0,0 0 0 0 0,0 0 0 0 0,0 1 0 0 0,0 0 0 0 0,-1 0 1 0 0,1 0-1 0 0,-1 0 0 0 0,1 0 0 0 0,-1 0 0 0 0,1 1 0 0 0,-1 0 0 0 0,1 0 0 0 0,-1 0 1 0 0,0 0-1 0 0,1 0 0 0 0,-1 1 0 0 0,1 0 0 0 0,-1-1 0 0 0,1 1 0 0 0,-2 1 20 0 0,-97 60 84 0 0,103-59-63 0 0,-1 0-1 0 0,0 0 0 0 0,1 1 1 0 0,0-1-1 0 0,-1 0 0 0 0,1 0 1 0 0,1 0-1 0 0,-1 0 0 0 0,0 0 0 0 0,1-1 1 0 0,-1 1-1 0 0,1 0 0 0 0,0 0 1 0 0,0-1-1 0 0,0 1 0 0 0,0-1 1 0 0,0 0-1 0 0,1 0 0 0 0,-1 0 1 0 0,1 0-1 0 0,-1 0 0 0 0,1 0 1 0 0,0-1-1 0 0,0 1 0 0 0,0-1 1 0 0,0 0-1 0 0,0 0 0 0 0,0 0 1 0 0,0 0-1 0 0,0 0 0 0 0,0-1 1 0 0,0 1-1 0 0,3-1-20 0 0,3 4 25 0 0,2 0-4 0 0,-2-2-30 0 0,0 0 1 0 0,-1 1-1 0 0,1 0 0 0 0,-1 0 1 0 0,1 1-1 0 0,-1 0 0 0 0,-1 0 1 0 0,1 1-1 0 0,0 0 0 0 0,-1 0 1 0 0,0 1-1 0 0,0 0 0 0 0,-1 0 1 0 0,0 1-1 0 0,0-1 0 0 0,0 1 1 0 0,-1 1-1 0 0,0-1 0 0 0,0 1 1 0 0,-1 0-1 0 0,0 0 0 0 0,0 0 1 0 0,-1 1-1 0 0,0-1 0 0 0,0 4 9 0 0,-60 4 6178 0 0,-59-12-3880 0 0,-56-39-185 0 0,182 35-7895 0 0,18-2 2669 0 0,0 0 630 0 0,-15 2-1446 0 0</inkml:trace>
  <inkml:trace contextRef="#ctx0" brushRef="#br0" timeOffset="469.689">428 4353 4033 0 0,'0'0'21'0'0,"0"0"-17"0"0,0 0-26 0 0,0 0 8 0 0,0 0 25 0 0,0 0 8 0 0,0 0 10 0 0,0 0-1 0 0,0 0-16 0 0,0 0-4 0 0,0 0 5 0 0,0 0 25 0 0,0 0 16 0 0,0 4 10 0 0,-29 314 1634 0 0,29-323 3982 0 0,-1-30-13047 0 0,1 27 3058 0 0</inkml:trace>
  <inkml:trace contextRef="#ctx0" brushRef="#br0" timeOffset="715.055">358 4308 8978 0 0,'0'0'920'0'0,"0"0"50"0"0,0 0-256 0 0,0 0-495 0 0,0 0-456 0 0,0 0-246 0 0,0 0-48 0 0,0 0 145 0 0,0 0 265 0 0,0 0 366 0 0,0 0 204 0 0,0 0 95 0 0,0 0 4 0 0,9-1-154 0 0,218 0 823 0 0,-98 4-9207 0 0,-132 8 5198 0 0,2-8 134 0 0</inkml:trace>
  <inkml:trace contextRef="#ctx0" brushRef="#br0" timeOffset="948.13">380 4502 6561 0 0,'0'0'1458'0'0,"0"0"-144"0"0,0 0-443 0 0,0 0-471 0 0,0 0-240 0 0,0 0-11 0 0,0 0 132 0 0,0 0 186 0 0,0 0 40 0 0,0 0-63 0 0,0 0-123 0 0,0 0-111 0 0,0 0-39 0 0,26-5-18 0 0,144-22 11 0 0,-105 28-2331 0 0,-25 16-5052 0 0,-34-13 2974 0 0</inkml:trace>
  <inkml:trace contextRef="#ctx0" brushRef="#br0" timeOffset="1315.306">804 4335 12011 0 0,'0'0'-595'0'0,"0"0"-516"0"0,0 0-323 0 0,0 0 146 0 0,0 0 618 0 0,0 0 685 0 0,0 0 324 0 0,0 0-58 0 0,0 0-123 0 0,0 0-82 0 0,0 0 13 0 0,0 0 60 0 0,6 7 29 0 0,-3-4-126 0 0,0 1 1 0 0,0 0-1 0 0,0 1 1 0 0,-1-1 0 0 0,0 0-1 0 0,1 1 1 0 0,-1 0-1 0 0,-1-1 1 0 0,1 1-1 0 0,-1 0 1 0 0,0 0 0 0 0,0 0-1 0 0,0 0 1 0 0,-1 0-1 0 0,1 0 1 0 0,-1 0-1 0 0,-1 0 1 0 0,1 0 0 0 0,-1 0-1 0 0,1 0 1 0 0,-1-1-1 0 0,-1 1 1 0 0,1 0-1 0 0,-2 3-52 0 0,-41 114 522 0 0,46-119-350 0 0,-1 0 1 0 0,1-1 0 0 0,0 1 0 0 0,1-1-1 0 0,-1 1 1 0 0,0-1 0 0 0,1 0-1 0 0,-1 0 1 0 0,1 0 0 0 0,0 0-1 0 0,-1 0 1 0 0,1 0 0 0 0,0-1-1 0 0,0 0 1 0 0,0 1 0 0 0,1-1-1 0 0,-1 0 1 0 0,0-1 0 0 0,0 1-1 0 0,0 0 1 0 0,1-1 0 0 0,-1 0-1 0 0,0 0 1 0 0,1 0 0 0 0,-1 0-1 0 0,0 0 1 0 0,1-1 0 0 0,-1 1 0 0 0,0-1-1 0 0,0 0 1 0 0,0 0 0 0 0,1 0-173 0 0,8 0 28 0 0,71-8 681 0 0,0 0-3031 0 0,-80 32-6771 0 0,-6-19 4264 0 0</inkml:trace>
  <inkml:trace contextRef="#ctx0" brushRef="#br0" timeOffset="7247.003">6524 4536 3185 0 0,'0'0'815'0'0,"0"0"46"0"0,0 0 243 0 0,0 0 202 0 0,0 0 1 0 0,0 0-259 0 0,0 0-252 0 0,0 0-224 0 0,0 0-218 0 0,0 0-157 0 0,0 0-130 0 0,0 0-53 0 0,0 0-6 0 0,1-6 6 0 0,5-15 26 0 0,-4 16 25 0 0,-2 5 3 0 0,0 0 3 0 0,0 0-43 0 0,12 36 159 0 0,17 263 541 0 0,-29-324-1628 0 0,1-10-6835 0 0,-1 30 3535 0 0</inkml:trace>
  <inkml:trace contextRef="#ctx0" brushRef="#br0" timeOffset="7972.915">6864 4501 3633 0 0,'0'0'138'0'0,"0"0"-23"0"0,0 0-24 0 0,0 0-31 0 0,0 0 8 0 0,0 0 8 0 0,0 0 23 0 0,0 0 29 0 0,0 0 9 0 0,0 0 43 0 0,0 0 59 0 0,0 0 30 0 0,0 0 22 0 0,-1-3-66 0 0,-4-6-139 0 0,3 7-232 0 0,2 2-155 0 0,0 0-71 0 0,0 0 29 0 0,0 0 92 0 0,0 0 119 0 0,0 0 96 0 0,0 0 46 0 0,0 0 40 0 0,0 0 61 0 0,0 0 100 0 0,1-27 4056 0 0,-1 27-4292 0 0,0 1-1 0 0,0-1 0 0 0,0 1 0 0 0,0 0 0 0 0,0-1 1 0 0,0 1-1 0 0,0-1 0 0 0,0 1 0 0 0,-1-1 1 0 0,1 1-1 0 0,0-1 0 0 0,0 1 0 0 0,-1-1 0 0 0,1 1 1 0 0,0-1-1 0 0,0 1 0 0 0,-1-1 0 0 0,1 1 1 0 0,0-1-1 0 0,-1 1 0 0 0,1-1 0 0 0,-1 0 0 0 0,1 1 1 0 0,-1-1-1 0 0,1 0 0 0 0,-1 1 0 0 0,1-1 1 0 0,-1 0-1 0 0,1 0 0 0 0,-1 1 0 0 0,1-1 0 0 0,-1 0 1 0 0,1 0-1 0 0,-1 0 0 0 0,1 0 0 0 0,-1 0 1 0 0,0 0-1 0 0,1 0 0 0 0,-1 0 0 0 0,1 0 0 0 0,-1 0 1 0 0,1 0-1 0 0,-1 0 0 0 0,0 0 0 0 0,1 0 1 0 0,-1-1-1 0 0,1 1 0 0 0,-1 0 0 0 0,1 0 0 0 0,-1-1 1 0 0,1 1-1 0 0,-1 0 0 0 0,1 0 0 0 0,-1-1 1 0 0,1 1-1 0 0,0-1 0 0 0,-1 1 0 0 0,1 0 0 0 0,0-1 1 0 0,-1 1-1 0 0,1-1 0 0 0,0 1 0 0 0,-1-1 1 0 0,1 1-1 0 0,0-1 0 0 0,0 1 0 0 0,0-1 0 0 0,-1 0 1 0 0,1 1-1 0 0,0-1 26 0 0,-13 25 315 0 0,0 0 0 0 0,2 1-1 0 0,1 1 1 0 0,1-1 0 0 0,1 1 0 0 0,1 1 0 0 0,1 0 0 0 0,2-1 0 0 0,-1 12-315 0 0,5-37 571 0 0,0-1 217 0 0,0 0 136 0 0,32-8 2133 0 0,-24 7-2831 0 0,7-3-315 0 0,1 1 1 0 0,-1 1-1 0 0,1 0 0 0 0,-1 1 0 0 0,1 1 0 0 0,0 0 0 0 0,-1 1 0 0 0,1 1 1 0 0,-1 1-1 0 0,1 0 0 0 0,11 4 89 0 0,17-2 470 0 0,-32-11-3550 0 0,-2-4-4787 0 0,-10 8 3822 0 0</inkml:trace>
  <inkml:trace contextRef="#ctx0" brushRef="#br0" timeOffset="8589.552">7334 4443 7298 0 0,'0'0'-895'0'0,"0"0"-24"0"0,0 0 61 0 0,0 0 325 0 0,0 0 436 0 0,0 0 138 0 0,0 0 55 0 0,0 0 140 0 0,0 0 152 0 0,0 0 160 0 0,0 0 119 0 0,0 0-6 0 0,2 28-58 0 0,8 173 691 0 0,11-113 909 0 0,-16-94 2668 0 0,-1-35-7568 0 0,-25-53-4037 0 0,-26 12 3861 0 0,-1-1 2470 0 0,46 55 7930 0 0,44 22-5210 0 0,41 31-2755 0 0,-42-11 449 0 0,-1 3 1 0 0,-1 1 0 0 0,0 2 0 0 0,-2 1 0 0 0,0 3 0 0 0,-2 0 0 0 0,0 3-1 0 0,-2 0 1 0 0,1 4-12 0 0,-31-30 47 0 0,-1 1 0 0 0,1-1 0 0 0,0 1 0 0 0,-1-1 0 0 0,1 1 0 0 0,-1 0 0 0 0,0 0 0 0 0,0 0 0 0 0,1 0 0 0 0,-1 1 0 0 0,0-1 0 0 0,-1 1 0 0 0,1-1 0 0 0,0 1 0 0 0,-1 0 0 0 0,0-1 0 0 0,1 1 0 0 0,-1 0-1 0 0,0 0 1 0 0,0 0 0 0 0,-1 0 0 0 0,1 0 0 0 0,-1 0 0 0 0,1 0 0 0 0,-1 0 0 0 0,0 0 0 0 0,0 0 0 0 0,0 0 0 0 0,-1 0 0 0 0,1 0 0 0 0,-1 0 0 0 0,0 0 0 0 0,1 0 0 0 0,-1 0 0 0 0,-1 0 0 0 0,1 0 0 0 0,0-1 0 0 0,-1 1 0 0 0,1 0 0 0 0,-1-1-1 0 0,0 1 1 0 0,0-1 0 0 0,0 0 0 0 0,0 1 0 0 0,0-1 0 0 0,0 0 0 0 0,-1 0 0 0 0,-1 0-47 0 0,-34 8 472 0 0,0-1 0 0 0,-1-2 0 0 0,-1-2 0 0 0,1-2 0 0 0,-1-2 0 0 0,-13-1-472 0 0,-36 2-2421 0 0,1 5-4542 0 0,75-4-1148 0 0</inkml:trace>
  <inkml:trace contextRef="#ctx0" brushRef="#br0" timeOffset="-6407.558">317 1335 7746 0 0,'0'0'706'0'0,"0"0"-602"0"0,0 0-42 0 0,0 0 38 0 0,0 0-116 0 0,0 0-248 0 0,0 0-283 0 0,0 0-168 0 0,0 0 16 0 0,0 0 118 0 0,0 0 165 0 0,-2-12 141 0 0,-1-2 179 0 0,-4-12 169 0 0,4 62 484 0 0,-33 499 76 0 0,34 891 3144 0 0,-1-1364-3509 0 0,-3 0-1 0 0,-2 0 1 0 0,-4 0 0 0 0,-18 59-268 0 0,33-114 1204 0 0,20-11-6674 0 0,5-2 1721 0 0,-23 6 544 0 0</inkml:trace>
  <inkml:trace contextRef="#ctx0" brushRef="#br0" timeOffset="-5535.093">251 3712 4049 0 0,'0'0'8'0'0,"0"0"-7"0"0,0 0-29 0 0,0 0-14 0 0,0 0 16 0 0,0 0 56 0 0,0 0 106 0 0,0 0 194 0 0,0 0 162 0 0,0 0 122 0 0,0 0 49 0 0,0 0-59 0 0,22-9-73 0 0,71-26-94 0 0,-79 30-345 0 0,1 1-1 0 0,0 0 1 0 0,0 1-1 0 0,0 0 1 0 0,0 1-1 0 0,0 1 1 0 0,1 1-1 0 0,-1 0 1 0 0,0 1 0 0 0,2 1-92 0 0,33 0 86 0 0,525 7 331 0 0,255-30-193 0 0,336 6 696 0 0,358 80-313 0 0,-1031-66 13 0 0,1148 21 303 0 0,-217-14 1065 0 0,-230 7-714 0 0,-1083-12-1255 0 0,-99-17-1365 0 0,-30-10-10359 0 0,12 26 8963 0 0</inkml:trace>
  <inkml:trace contextRef="#ctx0" brushRef="#br0" timeOffset="-5255.333">9310 3532 15683 0 0,'0'0'-61'0'0,"0"0"-837"0"0,0 0-388 0 0,0 0-44 0 0,0 0 264 0 0,0 0 741 0 0,0 0 334 0 0,0 0 18 0 0,0 0-46 0 0,29 15-26 0 0,89 48-7 0 0,48 63 389 0 0,-104-62-1058 0 0,-117-49 3301 0 0,-171 35-4455 0 0,150-32-2156 0 0,36-8-2896 0 0</inkml:trace>
  <inkml:trace contextRef="#ctx0" brushRef="#br0" timeOffset="-4502.953">401 1178 4353 0 0,'0'0'536'0'0,"0"0"254"0"0,0 0 174 0 0,0 0-3 0 0,0 0-194 0 0,0 0-248 0 0,0 0-167 0 0,0 0-143 0 0,0 0-131 0 0,0 0-97 0 0,0 0-36 0 0,0 0 22 0 0,0 0 149 0 0,-15-1 315 0 0,-90 73 92 0 0,-47 33 1632 0 0,178-138-3386 0 0,182-105-2792 0 0,-105 80 5701 0 0,-103 57-1627 0 0,1 0-1 0 0,-1 1 1 0 0,1-1-1 0 0,-1 0 0 0 0,1 1 1 0 0,-1-1-1 0 0,1 0 1 0 0,-1 1-1 0 0,1-1 1 0 0,0 1-1 0 0,-1-1 0 0 0,1 1 1 0 0,0-1-1 0 0,-1 1 1 0 0,1 0-1 0 0,0-1 1 0 0,0 1-1 0 0,-1 0 0 0 0,1 0 1 0 0,0-1-1 0 0,0 1 1 0 0,0 0-1 0 0,-1 0 1 0 0,1 0-1 0 0,0 0 0 0 0,0 0 1 0 0,0 0-1 0 0,-1 0 1 0 0,1 0-1 0 0,0 1 1 0 0,0-1-1 0 0,0 0 0 0 0,-1 0 1 0 0,1 1-1 0 0,0-1 1 0 0,0 0-1 0 0,-1 1 1 0 0,1-1-1 0 0,0 1 0 0 0,-1-1 1 0 0,1 1-1 0 0,0-1 1 0 0,-1 1-1 0 0,1-1 1 0 0,-1 1-1 0 0,1 0 0 0 0,-1-1 1 0 0,1 1-1 0 0,-1 0 1 0 0,1-1-1 0 0,-1 1 1 0 0,0 0-1 0 0,0 0 0 0 0,1 0-50 0 0,15 22 334 0 0,129 82-2027 0 0,-107-82-2239 0 0,-19-12-2571 0 0</inkml:trace>
  <inkml:trace contextRef="#ctx0" brushRef="#br0" timeOffset="-2988.98">295 3662 2473 0 0,'0'0'676'0'0,"0"0"-363"0"0,0 0-197 0 0,0 0-56 0 0,0 0-17 0 0,0 0-5 0 0,0 0-7 0 0,0 0-14 0 0,0 0-6 0 0,0 0 4 0 0,-14-6 3 0 0,-43-17 13 0 0,56 22-27 0 0,1 1 0 0 0,-1-1-1 0 0,0 1 1 0 0,0-1 0 0 0,1 1 0 0 0,-1 0 0 0 0,0-1-1 0 0,0 1 1 0 0,0 0 0 0 0,0 0 0 0 0,1 0-1 0 0,-1 0 1 0 0,0 0 0 0 0,0 0 0 0 0,0 0 0 0 0,0 0-1 0 0,0 0 1 0 0,0 0 0 0 0,1 0 0 0 0,-1 0-1 0 0,0 1 1 0 0,0-1 0 0 0,0 0 0 0 0,1 1 0 0 0,-1-1-1 0 0,0 1 1 0 0,0-1 0 0 0,1 1 0 0 0,-1-1-1 0 0,0 1 1 0 0,1-1 0 0 0,-1 1 0 0 0,0-1 0 0 0,1 1-1 0 0,-1 0 1 0 0,1 0 0 0 0,-1-1 0 0 0,1 1-1 0 0,-1 0 1 0 0,1 0 0 0 0,0-1 0 0 0,-1 1 0 0 0,1 0-1 0 0,0 0 1 0 0,0 0 0 0 0,0 0 0 0 0,0-1-1 0 0,-1 1 1 0 0,1 0 0 0 0,0 0 0 0 0,0 0 0 0 0,1 0-1 0 0,-1 0 1 0 0,0-1 0 0 0,0 1 0 0 0,0 0-1 0 0,0 0 1 0 0,1 0 0 0 0,-1 0-4 0 0,14 54 276 0 0,-13-51-184 0 0,20 43 404 0 0,-20-45-342 0 0,0-1-1 0 0,0 0 1 0 0,0 0-1 0 0,-1 0 1 0 0,1 0 0 0 0,0 0-1 0 0,0 1 1 0 0,1-2-1 0 0,-1 1 1 0 0,0 0-1 0 0,0 0 1 0 0,0 0-1 0 0,1 0 1 0 0,-1-1 0 0 0,0 1-1 0 0,1-1 1 0 0,-1 1-1 0 0,0-1 1 0 0,1 1-1 0 0,-1-1 1 0 0,1 0 0 0 0,-1 0-1 0 0,0 0 1 0 0,1 1-1 0 0,-1-1 1 0 0,1-1-1 0 0,-1 1 1 0 0,1 0-1 0 0,-1 0 1 0 0,1-1 0 0 0,-1 1-1 0 0,0 0 1 0 0,1-1-1 0 0,-1 1 1 0 0,0-1-1 0 0,1 0 1 0 0,-1 1 0 0 0,0-1-1 0 0,0 0 1 0 0,1 0-1 0 0,-1 0 1 0 0,0 0-1 0 0,0 0 1 0 0,0 0-1 0 0,0 0 1 0 0,-1 0 0 0 0,2-1-154 0 0,50-107 928 0 0,-52 107-1033 0 0,1-1 1 0 0,-1 1-1 0 0,1-1 0 0 0,-1 1 0 0 0,0-1 1 0 0,0 1-1 0 0,0-1 0 0 0,-1 0 0 0 0,1 1 1 0 0,-1-1-1 0 0,1 1 0 0 0,-1-1 0 0 0,0 1 0 0 0,0 0 1 0 0,0-1-1 0 0,0 1 0 0 0,0 0 0 0 0,0 0 1 0 0,-1-1-1 0 0,1 1 0 0 0,-1 0 0 0 0,0 0 1 0 0,1 1-1 0 0,-1-1 0 0 0,0 0 0 0 0,0 0 1 0 0,0 1-1 0 0,0 0 0 0 0,-1-1 0 0 0,1 1 1 0 0,0 0-1 0 0,-1 0 0 0 0,1 0 0 0 0,0 0 1 0 0,-1 0-1 0 0,1 1 0 0 0,-1-1 0 0 0,1 1 1 0 0,-1 0-1 0 0,0-1 0 0 0,1 1 0 0 0,-1 0 1 0 0,1 1-1 0 0,-2-1 105 0 0,-3 1-37 0 0,1 0 1 0 0,-1 1-1 0 0,1 0 1 0 0,0 0-1 0 0,-1 0 1 0 0,1 1-1 0 0,0 0 1 0 0,0 0-1 0 0,1 0 1 0 0,-1 1 0 0 0,1 0-1 0 0,0 0 1 0 0,0 0-1 0 0,0 1 1 0 0,0 0-1 0 0,1 0 1 0 0,0 0-1 0 0,0 0 1 0 0,0 1-1 0 0,0-1 1 0 0,1 1-1 0 0,0 0 1 0 0,0 0-1 0 0,1 0 1 0 0,0 1-1 0 0,0-1 1 0 0,0 1-1 0 0,1-1 1 0 0,0 1-1 0 0,0-1 1 0 0,1 4 36 0 0,3-4 152 0 0,0-1 1 0 0,1 1 0 0 0,0-1-1 0 0,0 0 1 0 0,0 0-1 0 0,1-1 1 0 0,-1 0 0 0 0,1 1-1 0 0,0-1 1 0 0,1-1-1 0 0,-1 1 1 0 0,1-1 0 0 0,-1 0-1 0 0,1 0 1 0 0,0-1-1 0 0,0 1 1 0 0,0-1 0 0 0,0-1-1 0 0,1 1 1 0 0,-1-1-1 0 0,0 0 1 0 0,1-1 0 0 0,-1 1-1 0 0,1-1 1 0 0,-1-1-1 0 0,5 0-152 0 0,-4 2 88 0 0,0 0-1 0 0,-1 0 1 0 0,1-1-1 0 0,0 0 0 0 0,0-1 1 0 0,0 0-1 0 0,-1 0 1 0 0,1 0-1 0 0,0-1 1 0 0,-1 1-1 0 0,1-2 0 0 0,-1 1 1 0 0,0-1-1 0 0,1 0 1 0 0,-1 0-1 0 0,-1-1 0 0 0,1 1 1 0 0,0-1-1 0 0,-1-1 1 0 0,0 1-1 0 0,0-1 0 0 0,3-3-87 0 0,-9 2-93 0 0,0 1-1 0 0,-1-1 1 0 0,0 1-1 0 0,0 0 0 0 0,0-1 1 0 0,0 1-1 0 0,-1 0 0 0 0,0 1 1 0 0,0-1-1 0 0,0 0 1 0 0,-1 1-1 0 0,1 0 0 0 0,-1-1 1 0 0,0 2-1 0 0,0-1 0 0 0,-1 0 1 0 0,1 1-1 0 0,-1 0 0 0 0,0 0 1 0 0,0 0-1 0 0,0 0 1 0 0,0 1-1 0 0,0 0 0 0 0,0 0 1 0 0,-1 1-1 0 0,1-1 0 0 0,-1 1 1 0 0,1 0-1 0 0,-1 0 0 0 0,1 1 1 0 0,-1 0-1 0 0,0 0 1 0 0,0 0 93 0 0,4-1-29 0 0,1 0 0 0 0,-1 0 0 0 0,1 0 0 0 0,-1 0 0 0 0,0 0 0 0 0,1 1 1 0 0,-1-1-1 0 0,0 0 0 0 0,0 1 0 0 0,1 0 0 0 0,-1-1 0 0 0,0 1 1 0 0,0 0-1 0 0,0 0 0 0 0,0 0 0 0 0,0 0 0 0 0,1 0 0 0 0,-1 0 1 0 0,0 0-1 0 0,0 1 0 0 0,0-1 0 0 0,0 1 0 0 0,1 0 0 0 0,-1-1 1 0 0,0 1-1 0 0,1 0 0 0 0,-1 0 0 0 0,0 0 0 0 0,1 0 0 0 0,-1 0 0 0 0,1 0 1 0 0,0 0-1 0 0,-1 1 0 0 0,1-1 0 0 0,0 1 0 0 0,0-1 0 0 0,0 0 1 0 0,0 1-1 0 0,0 0 0 0 0,0-1 0 0 0,0 1 0 0 0,0 0 0 0 0,1-1 1 0 0,-1 1-1 0 0,1 0 0 0 0,-1 0 0 0 0,1 0 0 0 0,0 0 0 0 0,-1-1 1 0 0,1 1-1 0 0,0 0 0 0 0,0 0 0 0 0,1 0 0 0 0,-1 0 0 0 0,0 0 0 0 0,0-1 1 0 0,1 1-1 0 0,0 0 0 0 0,-1 0 0 0 0,1-1 0 0 0,0 1 0 0 0,-1 0 1 0 0,1-1-1 0 0,1 2 29 0 0,65 66-3537 0 0,-52-59-1216 0 0</inkml:trace>
  <inkml:trace contextRef="#ctx0" brushRef="#br0" timeOffset="3155.13">3651 3634 2000 0 0,'0'0'1371'0'0,"0"0"-939"0"0,0 0-314 0 0,0 0-21 0 0,0 0 10 0 0,0 0 20 0 0,0 0 18 0 0,0 0 19 0 0,0 0 1 0 0,0 0-15 0 0,0 0-33 0 0,0 0-40 0 0,0 0-19 0 0,5 2-10 0 0,52 25 1848 0 0,-43-30 5781 0 0,-4-57-7389 0 0,-23 13-303 0 0,12 45-147 0 0,0 0 0 0 0,0 1 0 0 0,-1-1 1 0 0,1 0-1 0 0,-1 0 0 0 0,0 1 0 0 0,0-1 0 0 0,1 1 0 0 0,-1-1 1 0 0,0 1-1 0 0,0 0 0 0 0,0-1 0 0 0,0 1 0 0 0,-1 1 0 0 0,1-1 0 0 0,0 0 1 0 0,0 0-1 0 0,-1 1 0 0 0,1-1 0 0 0,0 1 0 0 0,-1 0 0 0 0,1-1 1 0 0,0 1-1 0 0,-1 0 0 0 0,1 1 0 0 0,0-1 0 0 0,-1 0 0 0 0,1 1 0 0 0,0-1 1 0 0,-1 1-1 0 0,1 0 0 0 0,0 0 0 0 0,0-1 0 0 0,0 2 0 0 0,0-1 1 0 0,0 0-1 0 0,0 0 0 0 0,0 1 0 0 0,0-1 0 0 0,0 1 0 0 0,1-1 0 0 0,-2 2 162 0 0,-63 101 615 0 0,65-101-501 0 0,0 0-1 0 0,1 0 0 0 0,-1 0 0 0 0,1-1 0 0 0,0 1 1 0 0,0 0-1 0 0,0 0 0 0 0,1 0 0 0 0,-1 0 0 0 0,0-1 1 0 0,1 1-1 0 0,0 0 0 0 0,0 0 0 0 0,0-1 0 0 0,0 1 1 0 0,0 0-1 0 0,0-1 0 0 0,1 1 0 0 0,-1-1 0 0 0,1 0 0 0 0,0 1 1 0 0,-1-1-1 0 0,1 0 0 0 0,0 0 0 0 0,1 0 0 0 0,-1 0 1 0 0,0-1-1 0 0,0 1 0 0 0,1-1 0 0 0,-1 1 0 0 0,1-1 1 0 0,-1 0-1 0 0,1 1 0 0 0,0-2 0 0 0,-1 1 0 0 0,1 0 1 0 0,0 0-1 0 0,0-1 0 0 0,0 1 0 0 0,-1-1 0 0 0,1 0 1 0 0,1 0-114 0 0,-1 1 39 0 0,0 1 0 0 0,0-1 1 0 0,1 0-1 0 0,-1 0 1 0 0,0-1-1 0 0,1 1 1 0 0,-1-1-1 0 0,1 1 1 0 0,-1-1-1 0 0,1 0 1 0 0,-1-1-1 0 0,1 1 1 0 0,-1 0-1 0 0,0-1 0 0 0,1 0 1 0 0,-1 0-1 0 0,0 0 1 0 0,1 0-1 0 0,-1 0 1 0 0,0-1-1 0 0,0 0 1 0 0,0 1-1 0 0,0-1 1 0 0,0 0-1 0 0,0 0 0 0 0,-1-1 1 0 0,1 1-1 0 0,-1-1 1 0 0,1 1-1 0 0,-1-1 1 0 0,0 0-1 0 0,0 0 1 0 0,0 0-1 0 0,-1 0 1 0 0,1 0-1 0 0,-1 0 1 0 0,1 0-1 0 0,-1 0 0 0 0,0-1 1 0 0,0 1-1 0 0,-1 0 1 0 0,1-1-1 0 0,-1 1 1 0 0,1-1-1 0 0,-1 1 1 0 0,0-2-40 0 0,-1 0-114 0 0,1-1 0 0 0,-1 1 1 0 0,0 0-1 0 0,0 0 0 0 0,-1 0 1 0 0,1 0-1 0 0,-1 0 0 0 0,0 0 1 0 0,0 0-1 0 0,-1 0 0 0 0,0 1 1 0 0,0-1-1 0 0,0 1 0 0 0,0 0 1 0 0,0 0-1 0 0,-1 0 0 0 0,0 0 1 0 0,0 0-1 0 0,0 1 0 0 0,0 0 1 0 0,0 0-1 0 0,-1 0 0 0 0,0 0 1 0 0,1 1-1 0 0,-1 0 0 0 0,0 0 1 0 0,0 0-1 0 0,0 0 0 0 0,0 1 1 0 0,-1 0-1 0 0,1 0 0 0 0,0 0 1 0 0,0 1-1 0 0,-1 0 0 0 0,1 0 1 0 0,0 0-1 0 0,-1 1 0 0 0,1-1 1 0 0,0 1-1 0 0,0 0 0 0 0,-1 1 1 0 0,1-1-1 0 0,0 2 114 0 0,1 2 94 0 0,1 0 0 0 0,0 1 1 0 0,0 0-1 0 0,1 0 0 0 0,0 0 0 0 0,0 0 0 0 0,0 0 1 0 0,1 0-1 0 0,-1 0 0 0 0,2 0 0 0 0,-1 1 0 0 0,1-1 1 0 0,0 0-1 0 0,0 1 0 0 0,0-1 0 0 0,1 0 0 0 0,0 1 1 0 0,0-1-1 0 0,1 0 0 0 0,0 0 0 0 0,0 0 0 0 0,0 0 1 0 0,1-1-1 0 0,0 1 0 0 0,0 0 0 0 0,0-1 0 0 0,1 0 1 0 0,0 0-1 0 0,0 0 0 0 0,0 0 0 0 0,1-1 0 0 0,-1 1 1 0 0,1-1-1 0 0,0 0 0 0 0,0-1 0 0 0,1 1 0 0 0,-1-1 1 0 0,1 0-1 0 0,-1 0 0 0 0,1-1 0 0 0,0 0 0 0 0,0 0 1 0 0,0 0-1 0 0,0-1 0 0 0,1 1 0 0 0,-1-2 1 0 0,2 1-95 0 0,-5-4 49 0 0,-1 0 1 0 0,1 0-1 0 0,-1 0 1 0 0,0 0-1 0 0,0-1 1 0 0,0 1 0 0 0,-1-1-1 0 0,1 1 1 0 0,-1-1-1 0 0,1 0 1 0 0,-1 1 0 0 0,-1-1-1 0 0,1 0 1 0 0,0 0-1 0 0,-1 0 1 0 0,0 0 0 0 0,0 0-1 0 0,0 0 1 0 0,0 1-1 0 0,-1-1 1 0 0,1 0 0 0 0,-1 0-1 0 0,0 0 1 0 0,0 0-1 0 0,-1 1 1 0 0,1-1-1 0 0,-2-1-49 0 0,-62-73-1126 0 0,24 66-1746 0 0,20 78-19 0 0,21-31-871 0 0,0-22-1874 0 0</inkml:trace>
  <inkml:trace contextRef="#ctx0" brushRef="#br0" timeOffset="6560.726">6674 3706 3777 0 0,'0'0'29'0'0,"0"0"-12"0"0,0 0-7 0 0,0 0 2 0 0,0 0 17 0 0,0 0 11 0 0,0 0 8 0 0,0 0 3 0 0,0 0-15 0 0,0 0-3 0 0,0 0 5 0 0,0 0 0 0 0,-16 5 21 0 0,-49 14 8 0 0,64-18-19 0 0,-1-1 0 0 0,1 1 1 0 0,0 0-1 0 0,0-1 1 0 0,0 1-1 0 0,-1 0 0 0 0,1 0 1 0 0,0-1-1 0 0,0 1 1 0 0,0 0-1 0 0,0 0 0 0 0,0 0 1 0 0,1 1-1 0 0,-1-1 1 0 0,0 0-1 0 0,0 0 0 0 0,1 0 1 0 0,-1 1-1 0 0,1-1 0 0 0,-1 0 1 0 0,1 0-1 0 0,-1 1 1 0 0,1-1-1 0 0,0 0 0 0 0,0 1 1 0 0,0-1-1 0 0,0 1 1 0 0,0-1-1 0 0,0 0 0 0 0,0 1 1 0 0,0-1-1 0 0,0 0 1 0 0,0 1-1 0 0,1-1 0 0 0,-1 0 1 0 0,1 1-1 0 0,-1-1-48 0 0,1 5 194 0 0,5 29 457 0 0,-6-34-518 0 0,0 1 0 0 0,0-1 0 0 0,1 0 1 0 0,-1 0-1 0 0,0 0 0 0 0,0 1 0 0 0,1-1 0 0 0,-1 0 0 0 0,1 0 0 0 0,-1 0 0 0 0,1 0 0 0 0,-1 0 0 0 0,1 0 0 0 0,0 0 0 0 0,-1 0 0 0 0,1 0 0 0 0,0 0 0 0 0,0 0 0 0 0,0 0 0 0 0,0 0 0 0 0,0-1 0 0 0,0 1 1 0 0,0 0-1 0 0,0-1 0 0 0,0 1 0 0 0,0 0 0 0 0,0-1 0 0 0,0 0 0 0 0,1 1 0 0 0,-1-1 0 0 0,0 0 0 0 0,0 1 0 0 0,0-1 0 0 0,1 0 0 0 0,-1 0 0 0 0,0 0 0 0 0,0 0 0 0 0,1 0 0 0 0,-1 0 0 0 0,0-1 0 0 0,0 1 1 0 0,0 0-1 0 0,1-1 0 0 0,-1 1 0 0 0,0 0 0 0 0,0-1 0 0 0,0 0 0 0 0,0 1 0 0 0,0-1 0 0 0,0 0 0 0 0,0 1 0 0 0,0-1 0 0 0,0 0 0 0 0,0 0 0 0 0,0 0 0 0 0,0 0 0 0 0,-1 0 0 0 0,1 0 0 0 0,0 0 0 0 0,-1 0 1 0 0,1 0-1 0 0,0 0-133 0 0,3-6-7 0 0,0 1 0 0 0,0-1 0 0 0,0 0 0 0 0,0 0 1 0 0,-1 0-1 0 0,-1 0 0 0 0,1-1 0 0 0,-1 1 0 0 0,0-1 0 0 0,-1 1 1 0 0,0-1-1 0 0,0 0 0 0 0,0 0 0 0 0,-1 0 0 0 0,-1 1 1 0 0,1-1-1 0 0,-1 0 0 0 0,0 0 0 0 0,-2-4 7 0 0,3 10-94 0 0,-1 1 0 0 0,1-1 0 0 0,-1 0 0 0 0,0 1 0 0 0,1-1 0 0 0,-1 1 0 0 0,0 0 0 0 0,0-1-1 0 0,0 1 1 0 0,0 0 0 0 0,0-1 0 0 0,0 1 0 0 0,0 0 0 0 0,-1 0 0 0 0,1 0 0 0 0,0 0 0 0 0,-1 0 0 0 0,1 0 0 0 0,-1 0-1 0 0,1 1 1 0 0,-1-1 0 0 0,1 0 0 0 0,-1 1 0 0 0,1-1 0 0 0,-1 1 0 0 0,0 0 0 0 0,1-1 0 0 0,-1 1 0 0 0,1 0 0 0 0,-1 0 0 0 0,0 0-1 0 0,1 0 1 0 0,-1 0 0 0 0,0 1 0 0 0,1-1 0 0 0,-1 0 0 0 0,0 1 0 0 0,1-1 0 0 0,-1 1 0 0 0,1 0 0 0 0,-1-1 0 0 0,1 1 0 0 0,-1 0-1 0 0,1 0 1 0 0,0 0 0 0 0,-2 1 94 0 0,-53 54-625 0 0,54-53 734 0 0,1 1 0 0 0,-1 0 0 0 0,1-1-1 0 0,0 1 1 0 0,0 0 0 0 0,0-1 0 0 0,0 1-1 0 0,1 0 1 0 0,-1 0 0 0 0,1 0 0 0 0,0 0 0 0 0,0-1-1 0 0,1 1 1 0 0,-1 0 0 0 0,1 0 0 0 0,0 0-1 0 0,0-1 1 0 0,0 1 0 0 0,0 0 0 0 0,1-1 0 0 0,0 1-1 0 0,-1-1 1 0 0,1 1 0 0 0,0-1 0 0 0,1 0 0 0 0,-1 0-1 0 0,0 0 1 0 0,1 0 0 0 0,0-1 0 0 0,0 1-1 0 0,0 0 1 0 0,0-1 0 0 0,0 0 0 0 0,0 0 0 0 0,1 0-1 0 0,-1 0 1 0 0,0-1 0 0 0,1 1 0 0 0,0-1 0 0 0,-1 0-1 0 0,1 0 1 0 0,0 0 0 0 0,0 0 0 0 0,0-1-1 0 0,-1 1 1 0 0,1-1 0 0 0,0 0 0 0 0,0-1 0 0 0,1 1-109 0 0,-1-2 8 0 0,-1 0 0 0 0,0-1 1 0 0,1 1-1 0 0,-1-1 1 0 0,0 1-1 0 0,0-1 1 0 0,-1 0-1 0 0,1 0 0 0 0,-1-1 1 0 0,1 1-1 0 0,-1 0 1 0 0,0-1-1 0 0,0 1 0 0 0,0-1 1 0 0,-1 0-1 0 0,1 0 1 0 0,-1 0-1 0 0,0 1 1 0 0,0-1-1 0 0,-1 0 0 0 0,1 0 1 0 0,-1-1-1 0 0,1 1 1 0 0,-1 0-1 0 0,-1 0 0 0 0,1 0 1 0 0,-1 0-1 0 0,1 0 1 0 0,-1 0-1 0 0,0 0 0 0 0,0 0 1 0 0,-1 1-1 0 0,1-1 1 0 0,-1 0-1 0 0,0 1 1 0 0,0-1-1 0 0,0 1 0 0 0,0-1 1 0 0,-1 1-1 0 0,1 0 1 0 0,-1 0-1 0 0,-1-1-8 0 0,-9 8-3853 0 0,8 62 1023 0 0,12-34-2704 0 0,-1-22 1981 0 0</inkml:trace>
  <inkml:trace contextRef="#ctx0" brushRef="#br0" timeOffset="4421.225">3294 4387 2625 0 0,'0'0'836'0'0,"0"0"-572"0"0,0 0-188 0 0,0 0-15 0 0,0 0-6 0 0,0 0 13 0 0,0 0 8 0 0,0 0 29 0 0,0 0 69 0 0,0 0 80 0 0,0 0 136 0 0,0 0 131 0 0,0 0 98 0 0,0-6 56 0 0,3-29 2465 0 0,-3 35-2602 0 0,0 0-38 0 0,0 0-55 0 0,0 0-70 0 0,0 0-79 0 0,0 0-80 0 0,0 0-69 0 0,0 8-3152 0 0,1 26 3069 0 0,-4 144-392 0 0,1-95 1520 0 0,1-3 4606 0 0,0-116-17614 0 0,1 32 7455 0 0</inkml:trace>
  <inkml:trace contextRef="#ctx0" brushRef="#br0" timeOffset="4904.557">3479 4455 3777 0 0,'0'0'-10'0'0,"0"0"-7"0"0,0 0-8 0 0,0 0 15 0 0,0 0 17 0 0,0 0 8 0 0,0 0 2 0 0,0 0 7 0 0,0 0 9 0 0,0 0 14 0 0,0 0 11 0 0,0 0 18 0 0,8-6 41 0 0,24-21 87 0 0,-15 10 2359 0 0,-12 20 783 0 0,-6 17-3695 0 0,-16 174 986 0 0,20-191-469 0 0,0 1 0 0 0,0-1-1 0 0,0 1 1 0 0,0-1 0 0 0,1 0 0 0 0,0 0-1 0 0,-1-1 1 0 0,1 1 0 0 0,0-1 0 0 0,0 0-1 0 0,0 0 1 0 0,1 0 0 0 0,-1 0-1 0 0,0-1 1 0 0,1 0 0 0 0,-1 0 0 0 0,1 0-1 0 0,-1 0 1 0 0,1-1 0 0 0,-1 1 0 0 0,1-1-1 0 0,0 0 1 0 0,-1-1 0 0 0,1 1 0 0 0,-1-1-1 0 0,1 0 1 0 0,-1 0 0 0 0,1-1-1 0 0,1 0-167 0 0,15 1 109 0 0,103-5-1077 0 0,-123 6 333 0 0,-1 0-285 0 0,0 0-255 0 0,0 0-201 0 0,0 0-152 0 0,0 7-3956 0 0,0-6 2087 0 0</inkml:trace>
  <inkml:trace contextRef="#ctx0" brushRef="#br0" timeOffset="5541.652">3897 4406 8466 0 0,'0'0'-292'0'0,"0"0"-351"0"0,0 0-257 0 0,0 0 28 0 0,0 0 383 0 0,0 0 726 0 0,0 0 211 0 0,0 0 50 0 0,0 0 24 0 0,0 0-23 0 0,0 0-77 0 0,0 0-68 0 0,7 15-90 0 0,21 47-85 0 0,-9 71 1034 0 0,-15-157 3801 0 0,0-140-6367 0 0,-1 133 580 0 0,14 50-781 0 0,-14-13 1587 0 0,0 0 0 0 0,1 0 0 0 0,0 0 0 0 0,0-1 0 0 0,0 1 0 0 0,1-1 0 0 0,0 0 0 0 0,0 0 1 0 0,0-1-1 0 0,0 0 0 0 0,1 0 0 0 0,0 0 0 0 0,0 0 0 0 0,0-1 0 0 0,0 0 0 0 0,0 0 0 0 0,1-1 0 0 0,0 0 0 0 0,-1 0 0 0 0,1 0 1 0 0,0-1-1 0 0,0 0 0 0 0,-1 0 0 0 0,1-1 0 0 0,0 1 0 0 0,0-2 0 0 0,0 1 0 0 0,0-1 0 0 0,0 0 0 0 0,0 0 0 0 0,-1-1 1 0 0,1 0-1 0 0,0 0 0 0 0,-1-1 0 0 0,0 0 0 0 0,0 0 0 0 0,5-3-33 0 0,-2 1 21 0 0,-1-1 0 0 0,0 0-1 0 0,0-1 1 0 0,-1 0 0 0 0,1 0 0 0 0,-1 0-1 0 0,-1-1 1 0 0,0 0 0 0 0,0 0 0 0 0,0-1 0 0 0,-1 1-1 0 0,0-1 1 0 0,-1-1 0 0 0,0 1 0 0 0,0 0-1 0 0,-1-1 1 0 0,-1 0 0 0 0,1 0 0 0 0,-1-3-21 0 0,9 42-1945 0 0,4 13 3652 0 0,94 209-1340 0 0,-98-232-7215 0 0,-10-14 708 0 0</inkml:trace>
  <inkml:trace contextRef="#ctx0" brushRef="#br0" timeOffset="23274.698">311 1822 3617 0 0,'0'0'180'0'0,"0"0"-114"0"0,0 0-35 0 0,0 0-12 0 0,0 0-3 0 0,0 0 0 0 0,0 0 1 0 0,0 0 5 0 0,0 0-2 0 0,0 0 8 0 0,0 0-3 0 0,11-6 292 0 0,153 27 1347 0 0,-125-18-1619 0 0,1 1-1 0 0,-1 2 0 0 0,0 1 0 0 0,0 2 0 0 0,-1 2 0 0 0,17 9-44 0 0,213 66 772 0 0,148-12 28 0 0,-67-12-40 0 0,33 32-806 0 0,-79-7 50 0 0,69 53 62 0 0,128-16 46 0 0,-186-43 95 0 0,103-5 281 0 0,-72-35 169 0 0,92 9 422 0 0,-21-23 187 0 0,82 23-1101 0 0,-330-25 116 0 0,1-7 0 0 0,0-8 0 0 0,125-9-281 0 0,-218-1 127 0 0,498-3 397 0 0,-378-14 704 0 0,-167 9-886 0 0,-28 8-3730 0 0,-6 1-3781 0 0,3 0 2029 0 0</inkml:trace>
  <inkml:trace contextRef="#ctx0" brushRef="#br0" timeOffset="24305.084">697 605 8402 0 0,'0'0'1244'0'0,"0"0"-1236"0"0,0 0-568 0 0,0 0-88 0 0,0 0 42 0 0,0 0 321 0 0,0 0 358 0 0,0 0 94 0 0,0 0 48 0 0,0 0 43 0 0,0 0 17 0 0,18 4-1 0 0,149 27 2013 0 0,-145-32-2145 0 0,0 0 1 0 0,0-2-1 0 0,0 0 1 0 0,0-2 0 0 0,-1 0-1 0 0,0-2 1 0 0,0 0-1 0 0,-1-1 1 0 0,0-1 0 0 0,11-7-143 0 0,-22 11 62 0 0,0 0 1 0 0,0 0-1 0 0,-1-1 1 0 0,0-1-1 0 0,0 1 1 0 0,0-1-1 0 0,-1 0 1 0 0,0-1-1 0 0,-1 0 1 0 0,1 0-1 0 0,-1 0 1 0 0,-1-1-1 0 0,0 0 1 0 0,0 0-1 0 0,-1 0 1 0 0,0-1-1 0 0,0 1 1 0 0,-1-1-1 0 0,-1 0 0 0 0,0 0 1 0 0,0 0-1 0 0,0 0 1 0 0,-1-8-63 0 0,-1 11-40 0 0,0 0 0 0 0,0 0 0 0 0,0 0-1 0 0,-1 0 1 0 0,0-1 0 0 0,0 1 0 0 0,-1 1 0 0 0,0-1 0 0 0,0 0 0 0 0,-1 0 0 0 0,0 1-1 0 0,0-1 1 0 0,0 1 0 0 0,-1 0 0 0 0,0 0 0 0 0,0 0 0 0 0,-1 1 0 0 0,1-1 0 0 0,-1 1-1 0 0,0 0 1 0 0,-1 1 0 0 0,1-1 0 0 0,-1 1 0 0 0,0 0 0 0 0,0 0 0 0 0,0 1-1 0 0,-1 0 1 0 0,1 0 0 0 0,-1 0 0 0 0,0 1 0 0 0,1 0 0 0 0,-1 0 0 0 0,-4 0 40 0 0,-2 1-15 0 0,-1 0 0 0 0,0 1 0 0 0,0 1 1 0 0,1 0-1 0 0,-1 1 0 0 0,1 0 1 0 0,-1 1-1 0 0,1 0 0 0 0,0 1 0 0 0,0 1 1 0 0,0 0-1 0 0,1 1 0 0 0,0 0 0 0 0,0 1 1 0 0,0 0-1 0 0,1 1 0 0 0,0 0 0 0 0,0 1 1 0 0,1 0-1 0 0,1 1 0 0 0,-1 0 0 0 0,1 0 1 0 0,1 1-1 0 0,0 0 0 0 0,1 1 0 0 0,0 0 1 0 0,0 0-1 0 0,1 0 0 0 0,1 1 0 0 0,0 0 1 0 0,1 0-1 0 0,1 0 0 0 0,-1 0 0 0 0,2 1 1 0 0,0-1-1 0 0,1 1 0 0 0,0 8 15 0 0,2-1 74 0 0,1 0 0 0 0,0-1-1 0 0,2 1 1 0 0,0 0-1 0 0,2-1 1 0 0,0 0 0 0 0,1 0-1 0 0,1-1 1 0 0,1 0 0 0 0,1 0-1 0 0,0-1 1 0 0,1-1-1 0 0,1 1 1 0 0,1-2 0 0 0,0 0-1 0 0,1 0 1 0 0,14 10-74 0 0,28 25 215 0 0,2-2 0 0 0,2-4 1 0 0,3-2-1 0 0,19 8-215 0 0,7-4-678 0 0,-118-46-8232 0 0,20-1 4288 0 0</inkml:trace>
  <inkml:trace contextRef="#ctx0" brushRef="#br0" timeOffset="25314.243">10134 3876 7482 0 0,'0'0'810'0'0,"0"0"-180"0"0,0 0 51 0 0,0 0-72 0 0,0 0-81 0 0,0 0-46 0 0,0 0-164 0 0,0 0-158 0 0,0 0-190 0 0,0 0-227 0 0,0 0-142 0 0,-4-9-62 0 0,-11-26 31 0 0,47 37 684 0 0,231 75-34 0 0,-262-76-229 0 0,1-1 0 0 0,0 1 0 0 0,0 0 1 0 0,-1 0-1 0 0,1 0 0 0 0,-1 0 0 0 0,1 0 0 0 0,-1 0 0 0 0,1 1 1 0 0,-1-1-1 0 0,0 0 0 0 0,1 1 0 0 0,-1-1 0 0 0,0 1 0 0 0,0-1 1 0 0,0 1-1 0 0,0 0 0 0 0,0-1 0 0 0,-1 1 0 0 0,1 0 1 0 0,0 0-1 0 0,-1 0 0 0 0,0-1 0 0 0,1 1 0 0 0,-1 0 0 0 0,0 0 1 0 0,0 0-1 0 0,0 0 0 0 0,0 0 0 0 0,0 0 0 0 0,0 0 0 0 0,-1-1 1 0 0,1 1-1 0 0,0 0 0 0 0,-1 0 0 0 0,0 0 0 0 0,1-1 0 0 0,-1 1 1 0 0,0 0-1 0 0,0-1 0 0 0,0 1 0 0 0,0 0 0 0 0,0-1 0 0 0,0 1 1 0 0,-1-1-1 0 0,1 0 0 0 0,0 1 0 0 0,-1-1 0 0 0,1 0 0 0 0,-1 0 1 0 0,1 0-1 0 0,-1 0 0 0 0,0 0 0 0 0,0 0 0 0 0,1-1 0 0 0,-1 1 1 0 0,0 0-1 0 0,-1 0 9 0 0,-289 159 573 0 0,281-157-582 0 0,0 0 1 0 0,0 1-1 0 0,0 0 0 0 0,1 0 0 0 0,-1 1 0 0 0,1 1 0 0 0,0 0 0 0 0,0 0 0 0 0,1 1 1 0 0,0 0-1 0 0,0 0 0 0 0,1 1 0 0 0,0 1 0 0 0,0-1 0 0 0,1 1 0 0 0,0 0 0 0 0,0 1 1 0 0,1 0-1 0 0,0 0 0 0 0,1 0 0 0 0,1 1 0 0 0,-1-1 0 0 0,1 1 0 0 0,1 0 0 0 0,0 1 1 0 0,1-1-1 0 0,0 0 0 0 0,1 1 0 0 0,0 4 9 0 0,5-9 83 0 0,0-1 0 0 0,1 1 1 0 0,0-1-1 0 0,0 0 0 0 0,1 0 1 0 0,0-1-1 0 0,0 1 0 0 0,0-1 0 0 0,1 0 1 0 0,0-1-1 0 0,-1 0 0 0 0,2 0 0 0 0,-1 0 1 0 0,0-1-1 0 0,1 0 0 0 0,-1-1 0 0 0,1 1 1 0 0,0-2-1 0 0,0 1 0 0 0,0-1 1 0 0,0 0-1 0 0,0 0 0 0 0,0-1 0 0 0,0 0 1 0 0,3-1-84 0 0,47 5-29 0 0,-1-1 0 0 0,1-3 0 0 0,-1-3 0 0 0,1-2 1 0 0,15-6 28 0 0,-72 11-301 0 0,12-4-1068 0 0,-9-1-3821 0 0,-4 2-289 0 0</inkml:trace>
  <inkml:trace contextRef="#ctx0" brushRef="#br0" timeOffset="25570.956">9857 4119 15419 0 0,'0'0'136'0'0,"0"0"48"0"0,0 0-112 0 0,0 0-112 0 0,0 0-64 0 0,0 0 56 0 0,175-44 40 0 0,-133 50 24 0 0,2 2-8 0 0,4 1 0 0 0,-3 0-40 0 0,-2 2-32 0 0,-2-1-64 0 0,-3 2-200 0 0,-5-1-544 0 0,-4 1-1112 0 0,-11-3-905 0 0,-6-3-6457 0 0</inkml:trace>
  <inkml:trace contextRef="#ctx0" brushRef="#br0" timeOffset="26563.1">3588 2657 3649 0 0,'0'0'293'0'0,"0"0"-171"0"0,0 0-44 0 0,0 0 37 0 0,0 0 86 0 0,0 0 109 0 0,0 0 128 0 0,0 0 121 0 0,0 0 80 0 0,0 0 64 0 0,0 0 44 0 0,4-11-26 0 0,9-35-107 0 0,-9 35-168 0 0,-3 11-180 0 0,-1 0-173 0 0,0 0-136 0 0,0 0-91 0 0,0 0-136 0 0,14 19-1005 0 0,-6 8 1292 0 0,-2 1 0 0 0,0 0 0 0 0,-2 0 0 0 0,-1 0 0 0 0,-1 0 0 0 0,-1 0 0 0 0,-4 28-17 0 0,6 80-33 0 0,55 267 181 0 0,-54-331 459 0 0,-43-33-5707 0 0,33-32 1087 0 0</inkml:trace>
  <inkml:trace contextRef="#ctx0" brushRef="#br0" timeOffset="27175.124">6647 3025 3881 0 0,'0'0'325'0'0,"0"0"173"0"0,0 0 306 0 0,0 0 313 0 0,0 0 150 0 0,0 0-20 0 0,0 0-137 0 0,0 0-215 0 0,0 0-166 0 0,0 0-126 0 0,0 0-167 0 0,0 0-179 0 0,0 0-238 0 0,1-16-264 0 0,7-42-2286 0 0,-9 142 2743 0 0,4 0 0 0 0,4 0 0 0 0,3 0 0 0 0,4-1 0 0 0,19 61-212 0 0,-10-59-2104 0 0,-12-28-2191 0 0,-9-39-778 0 0</inkml:trace>
  <inkml:trace contextRef="#ctx0" brushRef="#br0" timeOffset="28325.036">365 1716 4809 0 0,'0'0'143'0'0,"0"0"-9"0"0,0 0-27 0 0,0 0-88 0 0,0 0-103 0 0,0 0-23 0 0,0 0 27 0 0,0 0 67 0 0,0 0 70 0 0,0 0 15 0 0,0 0 1 0 0,-4 4 5 0 0,2-3-6 0 0,1 1 0 0 0,-1 0 0 0 0,1-1 0 0 0,-1 1 0 0 0,1 0 0 0 0,-1-1 0 0 0,1 1 0 0 0,0 0 0 0 0,0 0 0 0 0,0 0 0 0 0,0 0 0 0 0,1 0 0 0 0,-1 0 0 0 0,0 0 0 0 0,1 0 0 0 0,-1 1 0 0 0,1-1 0 0 0,0 0 0 0 0,0 0 0 0 0,0 0 0 0 0,0 1 0 0 0,0-1 0 0 0,0 0 0 0 0,1 0 0 0 0,-1 0 0 0 0,1 0 0 0 0,-1 1 0 0 0,1-1 0 0 0,0 0 0 0 0,0 0 0 0 0,0 0 0 0 0,0 0 0 0 0,0-1 0 0 0,0 1 0 0 0,1 0 0 0 0,-1 0 0 0 0,0-1 0 0 0,1 1 0 0 0,0-1 0 0 0,-1 1 0 0 0,1-1 0 0 0,0 1 0 0 0,0-1 0 0 0,0 0 0 0 0,0 0 0 0 0,-1 0 1 0 0,2 0-1 0 0,-1 0 0 0 0,2 0-72 0 0,59-40 3674 0 0,-62 37-3710 0 0,0 0-1 0 0,0 0 1 0 0,0 0 0 0 0,-1 0 0 0 0,1 0-1 0 0,0 0 1 0 0,-1 0 0 0 0,0 0 0 0 0,1-1-1 0 0,-1 1 1 0 0,0 0 0 0 0,0 0 0 0 0,0 0-1 0 0,-1-1 1 0 0,1 1 0 0 0,0 0 0 0 0,-1 0-1 0 0,1 0 1 0 0,-1 0 0 0 0,0 0 0 0 0,0 0-1 0 0,0 0 1 0 0,0 0 0 0 0,0 0-1 0 0,0 0 1 0 0,0 0 0 0 0,-1 0 0 0 0,1 1-1 0 0,-1-1 1 0 0,1 1 0 0 0,-1-1 0 0 0,0 1-1 0 0,-1-2 37 0 0,-5-2-71 0 0,0 0-1 0 0,0 1 0 0 0,-1 0 0 0 0,0 0 1 0 0,1 1-1 0 0,-1 0 0 0 0,-1 1 0 0 0,1-1 0 0 0,0 2 1 0 0,0-1-1 0 0,-1 2 0 0 0,1-1 0 0 0,0 1 1 0 0,-1 0-1 0 0,1 1 0 0 0,-1 0 0 0 0,1 1 1 0 0,0 0-1 0 0,0 0 0 0 0,0 1 0 0 0,0 0 0 0 0,0 1 1 0 0,1-1-1 0 0,-1 2 0 0 0,1-1 0 0 0,0 1 1 0 0,-1 2 71 0 0,7-5 18 0 0,1 0 0 0 0,-1 0 0 0 0,1 0 0 0 0,0 0 0 0 0,0 0 0 0 0,0 1 0 0 0,0-1 0 0 0,1 0 0 0 0,-1 1 1 0 0,1-1-1 0 0,-1 0 0 0 0,1 1 0 0 0,0-1 0 0 0,0 1 0 0 0,0-1 0 0 0,0 1 0 0 0,0-1 0 0 0,0 0 0 0 0,1 1 0 0 0,-1-1 1 0 0,1 0-1 0 0,0 1 0 0 0,0-1 0 0 0,0 0 0 0 0,0 0 0 0 0,0 1 0 0 0,0-1 0 0 0,0 0 0 0 0,1 0 0 0 0,-1 0 1 0 0,1-1-1 0 0,0 1 0 0 0,-1 0 0 0 0,1 0 0 0 0,0-1 0 0 0,0 1 0 0 0,0-1 0 0 0,1 1-18 0 0,81 56 982 0 0,-68-49-921 0 0,0-2 0 0 0,1 0 0 0 0,-1 0 0 0 0,1-2 0 0 0,0 0 0 0 0,1-1 0 0 0,-1 0 0 0 0,1-2 0 0 0,-1 0 0 0 0,11-1-61 0 0,-26-2 27 0 0,1-1-1 0 0,0 1 1 0 0,-1-1 0 0 0,1 0-1 0 0,-1 0 1 0 0,0 0 0 0 0,0 0-1 0 0,0-1 1 0 0,0 1 0 0 0,0 0 0 0 0,0-1-1 0 0,0 1 1 0 0,-1-1 0 0 0,1 0-1 0 0,-1 0 1 0 0,0 1 0 0 0,0-1-1 0 0,0 0 1 0 0,0 0 0 0 0,-1 0 0 0 0,1 0-1 0 0,-1 0 1 0 0,1 0 0 0 0,-1 0-1 0 0,0 0 1 0 0,0-1 0 0 0,-1 1-1 0 0,1 0 1 0 0,-1 0 0 0 0,1 0 0 0 0,-1 0-1 0 0,0 0 1 0 0,0 1 0 0 0,0-1-1 0 0,-1 0 1 0 0,1 0 0 0 0,-1 1-1 0 0,1-1 1 0 0,-1 1 0 0 0,0-1 0 0 0,0 1-1 0 0,0 0 1 0 0,0-1 0 0 0,0 1-1 0 0,-1 0 1 0 0,1 0 0 0 0,-2 0-27 0 0,0-2-68 0 0,0 0 1 0 0,0 0 0 0 0,0 1-1 0 0,0 0 1 0 0,-1-1 0 0 0,1 2-1 0 0,-1-1 1 0 0,0 0-1 0 0,0 1 1 0 0,0 0 0 0 0,0 0-1 0 0,0 1 1 0 0,-1-1 0 0 0,1 1-1 0 0,0 0 1 0 0,-1 1-1 0 0,1-1 1 0 0,-1 1 0 0 0,1 0-1 0 0,-1 0 1 0 0,1 1 0 0 0,-1-1-1 0 0,1 1 1 0 0,-4 2 67 0 0,-70 42-5147 0 0,65-31-900 0 0</inkml:trace>
  <inkml:trace contextRef="#ctx0" brushRef="#br1" timeOffset="152315.672">6289 1607 760 0 0,'0'0'1831'0'0,"0"0"-1289"0"0,0 0-461 0 0,0 0-48 0 0,0 0-7 0 0,0 0-2 0 0,0 0 2 0 0,0 0 10 0 0,0 0 3 0 0,0 0 24 0 0,0 0 23 0 0,1-19 32 0 0,0-95 1704 0 0,-6 89 1486 0 0,1 45-4072 0 0,0 574 1281 0 0,31-486-383 0 0,-35-117 1649 0 0,-15-7-3755 0 0,-6-4-818 0 0,-34-43-454 0 0,52 52 785 0 0</inkml:trace>
  <inkml:trace contextRef="#ctx0" brushRef="#br1" timeOffset="152819.257">6124 1473 3617 0 0,'0'0'212'0'0,"0"0"157"0"0,0 0 250 0 0,0 0 239 0 0,0 0 191 0 0,0 0 106 0 0,0 0-8 0 0,0 0-103 0 0,0 0-200 0 0,0 0-236 0 0,0 0-227 0 0,0 0-169 0 0,0 0-95 0 0,27-24-33 0 0,82-70-29 0 0,-52 68 37 0 0,-47 28-80 0 0,2 2-29 0 0,0 0 0 0 0,0 0 0 0 0,-1 1 0 0 0,0 0 0 0 0,0 1 0 0 0,-1 0 0 0 0,1 1 0 0 0,-1 0 0 0 0,-1 1 0 0 0,1 0 0 0 0,-1 0 0 0 0,-1 1 0 0 0,1 0 1 0 0,-2 1-1 0 0,1 0 0 0 0,-1 0 0 0 0,-1 0 0 0 0,0 1 0 0 0,0 0 0 0 0,2 9 17 0 0,-5-16 35 0 0,-1 0 0 0 0,0 0 0 0 0,0 0-1 0 0,0 1 1 0 0,0-1 0 0 0,-1 1 0 0 0,1-1 0 0 0,-1 1 0 0 0,-1 0 0 0 0,1-1-1 0 0,-1 1 1 0 0,1 0 0 0 0,-1 0 0 0 0,-1-1 0 0 0,1 1 0 0 0,-1 0 0 0 0,1 0-1 0 0,-1-1 1 0 0,-1 1 0 0 0,1-1 0 0 0,-1 1 0 0 0,0-1 0 0 0,0 1 0 0 0,0-1-1 0 0,0 0 1 0 0,-1 0 0 0 0,1 0 0 0 0,-1 0 0 0 0,0-1 0 0 0,-1 1 0 0 0,1-1-1 0 0,-1 0 1 0 0,-1 1-35 0 0,-142 87 1675 0 0,123-79-1687 0 0,23 3-2394 0 0,39 36 2619 0 0,281 277 549 0 0,-299-291 1387 0 0,-29-37-1754 0 0,-16 0-2613 0 0,1 2-6550 0 0,22-1 3692 0 0</inkml:trace>
  <inkml:trace contextRef="#ctx0" brushRef="#br1" timeOffset="153252.433">6963 2050 3393 0 0,'0'0'125'0'0,"0"0"-114"0"0,0 0-59 0 0,0 0 6 0 0,0 0 84 0 0,0 0 138 0 0,0 0 153 0 0,0 0 106 0 0,0 0 42 0 0,0 0-27 0 0,0 0-47 0 0,0 0-17 0 0,0 0 16 0 0,-1 20-6 0 0,-6 168 997 0 0,25-119-888 0 0,-22-68-4761 0 0,-1-3-373 0 0</inkml:trace>
  <inkml:trace contextRef="#ctx0" brushRef="#br1" timeOffset="153537.204">6785 2057 12339 0 0,'0'0'2367'0'0,"0"0"-2042"0"0,0 0-605 0 0,0 0-79 0 0,0 0 150 0 0,0 0 401 0 0,0 0 294 0 0,0 0 164 0 0,0 0-54 0 0,0 0-186 0 0,0 0-109 0 0,0 0-50 0 0,15-2-4 0 0,135-12 540 0 0,37-23-1600 0 0,-182 36 753 0 0,-6 0-11497 0 0,1 1 5884 0 0</inkml:trace>
  <inkml:trace contextRef="#ctx0" brushRef="#br1" timeOffset="153868.419">7238 1597 16636 0 0,'0'0'138'0'0,"0"0"-79"0"0,0 0-168 0 0,0 0-237 0 0,0 0-117 0 0,0 0-3 0 0,0 0 95 0 0,0 0 204 0 0,0 0 134 0 0,0 0 74 0 0,0 0 59 0 0,0 0 8 0 0,0 0-16 0 0,20-3-13 0 0,162-25-150 0 0,-136 22-387 0 0,44-4-491 0 0,-30 7-6147 0 0,-58 11 3095 0 0,-2-5 1278 0 0</inkml:trace>
  <inkml:trace contextRef="#ctx0" brushRef="#br1" timeOffset="154117.263">7360 1733 13611 0 0,'0'0'-1'0'0,"0"0"-992"0"0,0 0 253 0 0,0 0 680 0 0,0 0 715 0 0,0 0 557 0 0,0 0-169 0 0,0 0-273 0 0,0 0-213 0 0,0 0-177 0 0,0 0-141 0 0,0 0-72 0 0,0 0-35 0 0,26 3-47 0 0,137 17-541 0 0,-130-15-3640 0 0,-18-1-1490 0 0,-8-3-1333 0 0</inkml:trace>
  <inkml:trace contextRef="#ctx0" brushRef="#br1" timeOffset="154765.12">8177 1237 11939 0 0,'0'0'330'0'0,"0"0"150"0"0,0 0 214 0 0,0 0 91 0 0,0 0-50 0 0,0 0-80 0 0,0 0-159 0 0,0 0-120 0 0,0 0-109 0 0,0 0-128 0 0,0 0-123 0 0,0 0-103 0 0,0 0-25 0 0,1-5 25 0 0,-1 2 86 0 0,0 1 0 0 0,1 0 1 0 0,0 0-1 0 0,-1 0 0 0 0,1 0 0 0 0,0 0 0 0 0,0 0 0 0 0,0 0 0 0 0,0 0 1 0 0,1 0-1 0 0,-1 0 0 0 0,0 0 0 0 0,1 1 0 0 0,-1-1 0 0 0,1 0 0 0 0,0 1 0 0 0,-1 0 1 0 0,1-1-1 0 0,0 1 0 0 0,0 0 0 0 0,0 0 0 0 0,0 0 0 0 0,0 0 0 0 0,0 0 1 0 0,0 0-1 0 0,1 1 0 0 0,-1-1 0 0 0,0 1 0 0 0,0-1 0 0 0,0 1 0 0 0,2 0 1 0 0,4-3-11 0 0,198-40-1909 0 0,-203 105 2322 0 0,-127 360 470 0 0,121-413-1261 0 0,-36 189 735 0 0,37-136-9797 0 0,1-67 3003 0 0</inkml:trace>
  <inkml:trace contextRef="#ctx0" brushRef="#br1" timeOffset="155074.997">8196 1599 5433 0 0,'0'0'1801'0'0,"0"0"-655"0"0,0 0-71 0 0,0 0 99 0 0,0 0 12 0 0,0 0 30 0 0,0 0-60 0 0,0 0-142 0 0,0 0-200 0 0,0 0-209 0 0,0 0-192 0 0,0 0-158 0 0,37 11 745 0 0,167 10 638 0 0,-115-21-6604 0 0,-33 0-3654 0 0,-50 0 2280 0 0</inkml:trace>
  <inkml:trace contextRef="#ctx0" brushRef="#br1" timeOffset="155553.223">8670 1781 5385 0 0,'0'0'588'0'0,"0"0"-468"0"0,0 0 334 0 0,0 0 551 0 0,0 0 278 0 0,0 0 90 0 0,0 0-104 0 0,0 0-237 0 0,0 0-183 0 0,0 0 4 0 0,0 0 5 0 0,0 0-32 0 0,0 0-56 0 0,17 13-163 0 0,53 38-122 0 0,-66-48-389 0 0,0 0 0 0 0,0 0 0 0 0,1-1 0 0 0,-1 0 1 0 0,1 0-1 0 0,-1 0 0 0 0,1 0 0 0 0,0-1 0 0 0,0 0 0 0 0,0 0 0 0 0,0 0 0 0 0,0 0 0 0 0,0-1 0 0 0,0 0 0 0 0,0 0 1 0 0,0 0-1 0 0,0-1 0 0 0,4 0-96 0 0,11-1 228 0 0,-5-1-196 0 0,0-1 0 0 0,-1 0 0 0 0,0-1 0 0 0,0 0 0 0 0,0-1 0 0 0,-1-1 0 0 0,0 0 0 0 0,0-1 0 0 0,0 0 0 0 0,-1-1 0 0 0,-1-1 0 0 0,1 1 0 0 0,-1-2 0 0 0,-1 0 0 0 0,0 0 0 0 0,-1-1 0 0 0,2-3-32 0 0,-3 2-253 0 0,-1-1-1 0 0,0 0 1 0 0,-1-1 0 0 0,-1 0-1 0 0,-1 0 1 0 0,0 0 0 0 0,0 0-1 0 0,-2 0 1 0 0,0-1 0 0 0,0 1-1 0 0,-2-1 1 0 0,0 0 0 0 0,-1 1-1 0 0,0-1 1 0 0,-1-1 253 0 0,1 10-34 0 0,0 0 1 0 0,-1-1-1 0 0,1 1 0 0 0,-1 0 0 0 0,-1 0 0 0 0,1 0 1 0 0,-1 1-1 0 0,0-1 0 0 0,-1 1 0 0 0,0 0 0 0 0,0-1 1 0 0,0 1-1 0 0,0 1 0 0 0,-1-1 0 0 0,0 1 1 0 0,0 0-1 0 0,-1 0 0 0 0,0 0 0 0 0,1 1 0 0 0,-1 0 1 0 0,-1 0-1 0 0,1 1 0 0 0,-1-1 0 0 0,1 1 0 0 0,-1 1 1 0 0,0-1-1 0 0,0 1 0 0 0,0 0 0 0 0,0 1 1 0 0,0 0-1 0 0,-1 0 0 0 0,-6 0 34 0 0,2 3 23 0 0,1 1 0 0 0,-1 0 1 0 0,0 0-1 0 0,1 1 0 0 0,0 1 0 0 0,0 0 0 0 0,0 1 1 0 0,0 0-1 0 0,1 0 0 0 0,0 1 0 0 0,0 0 0 0 0,1 1 1 0 0,0 0-1 0 0,0 1 0 0 0,1 0 0 0 0,0 0 0 0 0,1 1 1 0 0,0-1-1 0 0,0 2 0 0 0,1-1 0 0 0,1 1 0 0 0,-1 0 1 0 0,2 0-1 0 0,0 0 0 0 0,0 1 0 0 0,1 0 1 0 0,0-1-1 0 0,1 1 0 0 0,0 0 0 0 0,1 1 0 0 0,0-1 1 0 0,1 0-1 0 0,1 0 0 0 0,0 0 0 0 0,0 0 0 0 0,1 0 1 0 0,1 0-1 0 0,0 0 0 0 0,1-1 0 0 0,2 7-23 0 0,-1-10-33 0 0,0 0 1 0 0,0 0-1 0 0,0-1 0 0 0,1 1 0 0 0,0-1 1 0 0,1-1-1 0 0,-1 1 0 0 0,1-1 0 0 0,1 0 1 0 0,-1-1-1 0 0,1 1 0 0 0,0-2 0 0 0,0 1 0 0 0,3 1 33 0 0,78 25-6922 0 0,-65-26-2003 0 0</inkml:trace>
  <inkml:trace contextRef="#ctx0" brushRef="#br1" timeOffset="158244.862">1655 523 4633 0 0,'0'0'-405'0'0,"0"0"59"0"0,0 0 113 0 0,0 0 153 0 0,0 0 66 0 0,0 0 20 0 0,0 0 3 0 0,0 0 4 0 0,29-2-5 0 0,145-13-4 0 0,-117 4 2 0 0,151-6 1622 0 0,-207 17-1570 0 0,1 0 0 0 0,0 0-1 0 0,-1 0 1 0 0,1 1 0 0 0,-1-1-1 0 0,1 0 1 0 0,-1 1 0 0 0,1 0 0 0 0,-1-1-1 0 0,1 1 1 0 0,-1 0 0 0 0,1 0-1 0 0,-1 0 1 0 0,0 0 0 0 0,1 0-1 0 0,-1 0 1 0 0,0 0 0 0 0,0 0 0 0 0,0 0-1 0 0,0 0 1 0 0,0 1 0 0 0,0-1-1 0 0,0 0 1 0 0,0 1 0 0 0,-1-1 0 0 0,1 1-1 0 0,0-1 1 0 0,-1 1 0 0 0,0-1-1 0 0,1 1 1 0 0,-1 0 0 0 0,0-1 0 0 0,1 2-58 0 0,-10-1 2621 0 0,-21-12-2978 0 0,16 2 339 0 0,1-1 0 0 0,1 0-1 0 0,-1-1 1 0 0,1 0 0 0 0,1 0 0 0 0,0-2 0 0 0,1 1 0 0 0,0-1-1 0 0,1-1 1 0 0,0 0 0 0 0,-3-6 18 0 0,-15-127 865 0 0,17 54 2476 0 0,9 89-3328 0 0,0 0 0 0 0,0 0 0 0 0,0 0-1 0 0,1 0 1 0 0,-1 1 0 0 0,1-1 0 0 0,-1 0 0 0 0,1 0 0 0 0,0 0-1 0 0,0 0 1 0 0,0 0 0 0 0,1 0 0 0 0,-1 0 0 0 0,1 0 0 0 0,-1 0-1 0 0,1 0 1 0 0,0 0 0 0 0,0 0 0 0 0,0 1 0 0 0,1-1-1 0 0,-1 0 1 0 0,1 1 0 0 0,-1-1 0 0 0,1 1 0 0 0,0-1 0 0 0,0 1-1 0 0,0 0 1 0 0,0 0 0 0 0,1 0 0 0 0,-1 0 0 0 0,0 0 0 0 0,1 1-1 0 0,-1-1 1 0 0,1 1 0 0 0,0-1 0 0 0,-1 1 0 0 0,1 0-1 0 0,0 0 1 0 0,1 0-13 0 0,21-7-45 0 0,1 1-1 0 0,-1 1 0 0 0,1 1 1 0 0,0 1-1 0 0,0 2 1 0 0,0 0-1 0 0,0 2 0 0 0,0 1 1 0 0,0 1-1 0 0,17 3 46 0 0,-38-6-14 0 0,-1 1 0 0 0,1-1 0 0 0,0 1-1 0 0,0-1 1 0 0,0 2 0 0 0,-1-1 0 0 0,1 0 0 0 0,0 1 0 0 0,0 0-1 0 0,-1 0 1 0 0,1 0 0 0 0,-1 1 0 0 0,1 0 0 0 0,-1-1 0 0 0,1 2-1 0 0,-1-1 1 0 0,0 0 0 0 0,0 1 0 0 0,0 0 0 0 0,0 0-1 0 0,-1 0 1 0 0,1 0 0 0 0,-1 1 0 0 0,0-1 0 0 0,0 1 0 0 0,0 0-1 0 0,0 0 1 0 0,-1 0 0 0 0,1 0 0 0 0,-1 0 0 0 0,0 1 0 0 0,0-1-1 0 0,-1 1 1 0 0,1-1 0 0 0,-1 1 0 0 0,0 0 0 0 0,0-1-1 0 0,-1 1 1 0 0,1 0 0 0 0,-1 0 0 0 0,0-1 0 0 0,-1 1 0 0 0,1 0-1 0 0,-1 0 1 0 0,0 0 0 0 0,0 1 14 0 0,-57 96 167 0 0,48-88-241 0 0,1 0 1 0 0,0 1-1 0 0,0 0 0 0 0,2 0 0 0 0,0 1 0 0 0,0 0 0 0 0,2 1 0 0 0,0-1 0 0 0,1 1 0 0 0,0 0 0 0 0,2 0 0 0 0,-1 3 74 0 0,7-16 35 0 0,0 0 1 0 0,0 0-1 0 0,0 0 0 0 0,0-1 1 0 0,0 0-1 0 0,1 0 0 0 0,-1 0 1 0 0,1 0-1 0 0,0-1 0 0 0,0 1 1 0 0,0-1-1 0 0,0-1 0 0 0,1 1 1 0 0,-1-1-1 0 0,0 0 0 0 0,1 0 1 0 0,-1 0-1 0 0,0-1 0 0 0,1 0 1 0 0,-1 0-1 0 0,1 0 0 0 0,-1-1 1 0 0,1 0-1 0 0,-1 0 0 0 0,0 0 1 0 0,1 0-1 0 0,-1-1 0 0 0,2-1-35 0 0,10-1 675 0 0,5 1-2846 0 0,-15 27-5196 0 0,-7-19 3165 0 0</inkml:trace>
  <inkml:trace contextRef="#ctx0" brushRef="#br1" timeOffset="158871.397">2824 345 16788 0 0,'0'0'1383'0'0,"0"0"-1594"0"0,0 0-799 0 0,0 0-421 0 0,0 0-4 0 0,0 0 339 0 0,0 0 423 0 0,0 0 313 0 0,0 0-22 0 0,0 0-111 0 0,0 0-69 0 0,0 0-11 0 0,0 0 75 0 0,12 15 118 0 0,58 69-9 0 0,-48-87 5725 0 0,15-58-5828 0 0,-19 26 780 0 0,-17 33-292 0 0,0 1 0 0 0,0-1 0 0 0,0 0 0 0 0,0 1 0 0 0,1-1 0 0 0,-1 1 0 0 0,0-1 0 0 0,1 1 0 0 0,-1-1 1 0 0,1 1-1 0 0,-1 0 0 0 0,1 0 0 0 0,0 0 0 0 0,-1 0 0 0 0,1 0 0 0 0,0 0 0 0 0,0 0 0 0 0,0 1 0 0 0,0-1 0 0 0,-1 1 0 0 0,1-1 1 0 0,0 1-1 0 0,0 0 0 0 0,0-1 0 0 0,0 1 0 0 0,0 0 0 0 0,0 0 0 0 0,0 1 0 0 0,0-1 0 0 0,0 0 0 0 0,0 1 0 0 0,0-1 1 0 0,0 1-1 0 0,0 0 0 0 0,0-1 0 0 0,0 1 0 0 0,-1 0 0 0 0,1 0 0 0 0,0 0 0 0 0,-1 0 0 0 0,1 1 0 0 0,-1-1 0 0 0,1 0 0 0 0,-1 1 1 0 0,1-1-1 0 0,-1 1 0 0 0,0-1 0 0 0,0 1 0 0 0,0 0 0 0 0,0-1 0 0 0,0 1 0 0 0,0 0 0 0 0,0 0 0 0 0,-1 0 0 0 0,1 0 1 0 0,-1 0-1 0 0,1 0 0 0 0,-1 0 0 0 0,0 0 0 0 0,1 1 4 0 0,10 32 172 0 0,-10-29-126 0 0,0 0 0 0 0,1-1 0 0 0,0 1 0 0 0,-1 0 0 0 0,2-1 0 0 0,-1 1 0 0 0,1-1 0 0 0,0 1 0 0 0,0-1 0 0 0,0 0 0 0 0,1 0 1 0 0,-1-1-1 0 0,1 1 0 0 0,0-1 0 0 0,1 1 0 0 0,-1-2 0 0 0,3 3-46 0 0,47-20 2721 0 0,16-55-3850 0 0,-63 60 1113 0 0,53-69-1 0 0,-59 78 203 0 0,-1 0-49 0 0,0 0-84 0 0,0 0-65 0 0,19 41 1197 0 0,-16-34-1346 0 0,64 106 2171 0 0,-36-85-4536 0 0,9-7-4700 0 0,-29-17-2509 0 0</inkml:trace>
  <inkml:trace contextRef="#ctx0" brushRef="#br1" timeOffset="171174.106">3085 1335 3585 0 0,'0'0'672'0'0,"0"0"-487"0"0,0 0-150 0 0,0 0-23 0 0,0 0 0 0 0,0 0 17 0 0,0 0 10 0 0,0 0 1 0 0,0 0 0 0 0,0 0-1 0 0,0 0-5 0 0,4 9 2 0 0,7 19 217 0 0,-1 0-1 0 0,-2 1 1 0 0,-1 0 0 0 0,-1 1-1 0 0,-1-1 1 0 0,-2 1-1 0 0,-1 0 1 0 0,-2 0-1 0 0,0 0 1 0 0,-2 0-1 0 0,-3 13-252 0 0,-10 17 864 0 0,15-59-665 0 0,0-1 129 0 0,0 0 159 0 0,0 0 88 0 0,0 0-120 0 0,0-20-5906 0 0,0 14 458 0 0</inkml:trace>
  <inkml:trace contextRef="#ctx0" brushRef="#br1" timeOffset="171740.193">2991 1278 4481 0 0,'0'0'39'0'0,"0"0"-6"0"0,0 0 0 0 0,0 0 6 0 0,0 0 4 0 0,0 0 13 0 0,0 0 18 0 0,0 0 32 0 0,28-13 44 0 0,87-43 76 0 0,-105 50-54 0 0,1 0 1 0 0,0 1-1 0 0,0 1 1 0 0,0-1-1 0 0,0 2 1 0 0,1 0-1 0 0,0 0 1 0 0,-1 1-1 0 0,1 0 1 0 0,0 1-1 0 0,0 1 1 0 0,0 0-1 0 0,0 0 1 0 0,0 1-1 0 0,7 2-172 0 0,-10-1-20 0 0,0 0 0 0 0,-1 1 1 0 0,0 0-1 0 0,1 0 0 0 0,-1 1 0 0 0,-1 0 0 0 0,1 0 0 0 0,0 1 1 0 0,-1 0-1 0 0,0 0 0 0 0,0 1 0 0 0,-1 0 0 0 0,0 0 0 0 0,0 1 1 0 0,0-1-1 0 0,0 1 0 0 0,-1 1 0 0 0,-1-1 0 0 0,1 1 0 0 0,-1-1 1 0 0,0 1-1 0 0,-1 1 0 0 0,0-1 0 0 0,0 0 0 0 0,-1 1 0 0 0,0-1 1 0 0,0 1-1 0 0,-1 0 0 0 0,0 0 0 0 0,-1 0 0 0 0,0 7 20 0 0,-4-9 108 0 0,-1 0 0 0 0,0 0 0 0 0,0-1 0 0 0,-1 0 0 0 0,1 0 0 0 0,-1 0 0 0 0,-1-1 0 0 0,1 1 0 0 0,-1-1 0 0 0,0-1 0 0 0,0 0 0 0 0,0 0 0 0 0,-1 0 0 0 0,1-1-1 0 0,-1 0 1 0 0,0 0 0 0 0,0-1 0 0 0,-5 1-108 0 0,-248 58 1222 0 0,316-24-1786 0 0,209 122 1504 0 0,-236-124-327 0 0,-28-35-187 0 0,0 0 70 0 0,0 0-7 0 0,0 0-54 0 0,0 0-87 0 0,0 0-112 0 0,0 0-142 0 0,0 0-206 0 0,0 0-315 0 0,0 0-489 0 0,0 0-601 0 0,0 0-478 0 0,0 0-832 0 0,0 0-3309 0 0</inkml:trace>
  <inkml:trace contextRef="#ctx0" brushRef="#br1" timeOffset="172269.362">3575 1835 4625 0 0,'0'0'24'0'0,"0"0"-31"0"0,0 0 7 0 0,0 0 52 0 0,0 0 82 0 0,0 0 104 0 0,0 0 98 0 0,0 0 55 0 0,0 0 4 0 0,0 0-24 0 0,0 0-11 0 0,0 0 23 0 0,0 0 14 0 0,12 0-29 0 0,105-15 2018 0 0,-110 10-2355 0 0,-1-1 1 0 0,0 1-1 0 0,0-2 1 0 0,0 1-1 0 0,-1-1 0 0 0,0 0 1 0 0,-1 0-1 0 0,1 0 1 0 0,-1 0-1 0 0,-1-1 0 0 0,1 0 1 0 0,-1 0-1 0 0,-1 0 1 0 0,0 0-1 0 0,0 0 0 0 0,0 0 1 0 0,-1-1-1 0 0,0 1 1 0 0,-1 0-1 0 0,0-5-31 0 0,0 12-67 0 0,0 1-257 0 0,0 0-329 0 0,0 0-282 0 0,-10 52-176 0 0,6 27 1136 0 0,33 32 860 0 0,32-55-5801 0 0,-58-54 931 0 0</inkml:trace>
  <inkml:trace contextRef="#ctx0" brushRef="#br1" timeOffset="172476.353">3728 1429 12267 0 0,'0'0'202'0'0,"0"0"8"0"0,0 0-44 0 0,0 0-147 0 0,0 0-151 0 0,0 0-91 0 0,0 0-21 0 0,0 0 58 0 0,0 0 15 0 0,0 0-87 0 0,0 0-180 0 0,0 0-200 0 0,0 0-81 0 0,11-10 33 0 0,35-26 128 0 0,-45 36 508 0 0,0 0 0 0 0,1 0 1 0 0,-1 0-1 0 0,0 0 0 0 0,0 1 0 0 0,0-1 0 0 0,0 0 0 0 0,1 0 0 0 0,-1 1 0 0 0,0-1 0 0 0,0 1 1 0 0,0-1-1 0 0,0 1 0 0 0,0-1 0 0 0,0 1 0 0 0,0 0 0 0 0,0-1 0 0 0,0 1 0 0 0,0 0 0 0 0,0 0 1 0 0,-1 0-1 0 0,1-1 0 0 0,0 1 0 0 0,0 0 0 0 0,-1 0 0 0 0,1 0 0 0 0,-1 0 0 0 0,1 0 0 0 0,-1 1 1 0 0,1-1-1 0 0,-1 0 0 0 0,0 0 0 0 0,1 0 0 0 0,-1 0 0 0 0,0 0 0 0 0,0 1 0 0 0,0-1 0 0 0,0 0 1 0 0,0 0-1 0 0,0 0 0 0 0,0 1 0 0 0,0-1 50 0 0,1 4-1128 0 0,1 4-4260 0 0</inkml:trace>
  <inkml:trace contextRef="#ctx0" brushRef="#br1" timeOffset="173085.385">4082 1420 5145 0 0,'0'0'193'0'0,"0"0"-147"0"0,0 0-154 0 0,0 0-104 0 0,0 0 30 0 0,0 0 124 0 0,0 0 87 0 0,0 0 38 0 0,0 0 31 0 0,0 0 25 0 0,0 0 65 0 0,39 0 1367 0 0,112 10-4597 0 0,-146-8-800 0 0</inkml:trace>
  <inkml:trace contextRef="#ctx0" brushRef="#br1" timeOffset="173335.115">3982 1599 11642 0 0,'0'0'-477'0'0,"0"0"-324"0"0,0 0-110 0 0,0 0 225 0 0,0 0 646 0 0,0 0 475 0 0,0 0 84 0 0,0 0-23 0 0,0 0-92 0 0,0 0-117 0 0,0 0-87 0 0,0 0-47 0 0,0 0-38 0 0,26 6-66 0 0,10 1-195 0 0,44 10 224 0 0,-9 3-2997 0 0,-57-15 377 0 0,-4-1-3314 0 0</inkml:trace>
  <inkml:trace contextRef="#ctx0" brushRef="#br1" timeOffset="190458.342">4443 1331 4257 0 0,'0'0'76'0'0,"0"0"-43"0"0,0 0 15 0 0,0 0 28 0 0,0 0 18 0 0,0 0 38 0 0,0 0 66 0 0,0 0 86 0 0,0 0 38 0 0,25-33 711 0 0,-15 24-1204 0 0,60-75 1364 0 0,-61 33-3164 0 0,-34 256 2474 0 0,54-13-406 0 0,-32-188-98 0 0,0 0 0 0 0,0 0-1 0 0,0 0 1 0 0,0 0 0 0 0,-1 0 0 0 0,0-1-1 0 0,1 0 1 0 0,-2 0 0 0 0,1 0 0 0 0,0 0-1 0 0,0 0 1 0 0,-1-1 0 0 0,1 0 0 0 0,-1 0-1 0 0,0 0 1 0 0,0 0 0 0 0,0-1 0 0 0,0 0 0 0 0,0 0-1 0 0,0 0 1 0 0,0-1 0 0 0,0 1 0 0 0,0-1-1 0 0,0-1 1 0 0,0 1 0 0 0,0-1 0 0 0,-3 0 1 0 0,8 2-2 0 0,0-1 0 0 0,0 1 1 0 0,0-1-1 0 0,0 1 0 0 0,0-1 1 0 0,0 1-1 0 0,0-1 1 0 0,0 0-1 0 0,0 1 0 0 0,-1-1 1 0 0,1 1-1 0 0,0-1 0 0 0,0 1 1 0 0,-1-1-1 0 0,1 1 1 0 0,0-1-1 0 0,-1 0 0 0 0,1 1 1 0 0,0-1-1 0 0,-1 0 0 0 0,1 1 1 0 0,0-1-1 0 0,-1 0 0 0 0,1 0 1 0 0,-1 1-1 0 0,1-1 1 0 0,-1 0-1 0 0,1 0 0 0 0,-1 0 1 0 0,1 1-1 0 0,-1-1 0 0 0,1 0 1 0 0,-1 0-1 0 0,1 0 1 0 0,0 0-1 0 0,-1 0 0 0 0,1 0 1 0 0,-1 0-1 0 0,1 0 0 0 0,-1 0 1 0 0,1 0-1 0 0,-1 0 2 0 0,47 13 581 0 0,71 2-293 0 0,-115-14-287 0 0,-2-1 57 0 0,0 0 78 0 0,0 0 110 0 0,0 0 109 0 0,0 0 76 0 0,0 0 18 0 0,0 0-49 0 0,0 0-68 0 0,-47-3-5852 0 0,44 3 1661 0 0</inkml:trace>
  <inkml:trace contextRef="#ctx0" brushRef="#br1" timeOffset="191925.146">4707 1471 2889 0 0,'0'0'-227'0'0,"0"0"-57"0"0,0 0 109 0 0,0 0 302 0 0,0 0 272 0 0,0 0 118 0 0,0 0 8 0 0,0 0-140 0 0,0 0-164 0 0,0 0-98 0 0,0 0-39 0 0,0 0-11 0 0,-2 6 6 0 0,-1 1 5 0 0,1 1 1 0 0,0 0 0 0 0,0 0-1 0 0,0 0 1 0 0,1 0 0 0 0,0 0-1 0 0,1 0 1 0 0,0 0 0 0 0,0 0 0 0 0,1 0-1 0 0,0 0 1 0 0,0 0 0 0 0,1 0-1 0 0,0 0 1 0 0,0 0 0 0 0,1-1-1 0 0,0 1 1 0 0,0-1 0 0 0,1 1-1 0 0,-1-1 1 0 0,2-1 0 0 0,-1 1-1 0 0,1 0 1 0 0,2 1-85 0 0,21-15 3968 0 0,8-49-3824 0 0,-25 37 225 0 0,-2 2-291 0 0,-1 0 1 0 0,0 0-1 0 0,-1-1 1 0 0,-1 1-1 0 0,-1-1 0 0 0,-1-1 1 0 0,0 1-1 0 0,-2-1 0 0 0,0 1 1 0 0,0-1-1 0 0,-2 0 1 0 0,-1 0-1 0 0,-2-15-78 0 0,-31-25-2257 0 0,-3 109 1648 0 0,28-38 652 0 0,1 1 0 0 0,1 0 0 0 0,0 0 0 0 0,1 1 0 0 0,1 0 0 0 0,0 0-1 0 0,0 0 1 0 0,2 1 0 0 0,0-1 0 0 0,0 1 0 0 0,1 0 0 0 0,1 0 0 0 0,1-1 0 0 0,0 1 0 0 0,1 0 0 0 0,1 10-43 0 0,59 33 1333 0 0,-17-29-8443 0 0,-42-27 2798 0 0</inkml:trace>
  <inkml:trace contextRef="#ctx0" brushRef="#br1" timeOffset="192756.936">4956 1283 4225 0 0,'0'0'275'0'0,"0"0"-150"0"0,0 0-32 0 0,0 0 39 0 0,0 0 96 0 0,0 0 124 0 0,0 0 125 0 0,0 0 91 0 0,0 0 4 0 0,0 0-103 0 0,0 0-171 0 0,0 0-216 0 0,0 0-220 0 0,0-7-130 0 0,0-20-58 0 0,0 20 5 0 0,0 40 1013 0 0,-5 134 560 0 0,6-165-1131 0 0,1-1 0 0 0,-1 0 1 0 0,1 0-1 0 0,-1 0 0 0 0,1 0 0 0 0,0 0 0 0 0,-1 0 0 0 0,1 0 1 0 0,0 0-1 0 0,0-1 0 0 0,0 1 0 0 0,0-1 0 0 0,-1 1 0 0 0,1-1 0 0 0,0 0 1 0 0,0 0-1 0 0,0 0 0 0 0,0 0 0 0 0,0 0 0 0 0,0 0 0 0 0,0 0 0 0 0,0-1 1 0 0,0 1-1 0 0,0-1 0 0 0,-1 0 0 0 0,1 1 0 0 0,0-1 0 0 0,0 0 0 0 0,-1 0 1 0 0,1 0-1 0 0,0 0 0 0 0,-1 0 0 0 0,1 0 0 0 0,-1-1 0 0 0,1 1 0 0 0,-1 0 1 0 0,0-1-1 0 0,0 1 0 0 0,0-1 0 0 0,1 0 0 0 0,-1 1 0 0 0,-1-1 0 0 0,1 0 1 0 0,0 1-1 0 0,0-2-121 0 0,16-10-325 0 0,-14 12 229 0 0,0-1 0 0 0,1 1 1 0 0,-1 0-1 0 0,1-1 0 0 0,-1 2 0 0 0,1-1 1 0 0,-1 0-1 0 0,1 1 0 0 0,0-1 1 0 0,-1 1-1 0 0,1 0 0 0 0,0 1 1 0 0,-1-1-1 0 0,1 0 0 0 0,0 1 1 0 0,-1 0-1 0 0,1 0 0 0 0,-1 0 0 0 0,1 0 1 0 0,-1 1-1 0 0,0-1 0 0 0,0 1 1 0 0,1 0-1 0 0,-1 0 0 0 0,0 0 1 0 0,0 0-1 0 0,-1 1 0 0 0,1-1 1 0 0,0 1-1 0 0,-1 0 0 0 0,0-1 0 0 0,0 1 1 0 0,1 0-1 0 0,-2 0 0 0 0,1 1 1 0 0,0-1-1 0 0,-1 0 0 0 0,1 1 1 0 0,-1-1 95 0 0,43 144-103 0 0,-44-141 2 0 0,1-5 183 0 0,0 1-1 0 0,0 0 0 0 0,-1 0 1 0 0,1 0-1 0 0,-1 0 1 0 0,1 1-1 0 0,-1-1 0 0 0,0 0 1 0 0,0 0-1 0 0,0 0 0 0 0,0 0 1 0 0,0 0-1 0 0,0 0 1 0 0,0 0-1 0 0,-1 0 0 0 0,1 0 1 0 0,-1 0-1 0 0,0 0 0 0 0,0 0 1 0 0,0 0-1 0 0,1 0 1 0 0,-2 0-1 0 0,1 0 0 0 0,0-1 1 0 0,0 1-1 0 0,0 0 0 0 0,-1-1 1 0 0,1 1-1 0 0,-1-1 1 0 0,0 1-1 0 0,1-1 0 0 0,-1 0 1 0 0,0 0-1 0 0,0 0 0 0 0,1 0 1 0 0,-1 0-1 0 0,0 0 1 0 0,0 0-1 0 0,0-1 0 0 0,0 1 1 0 0,0-1-1 0 0,0 1 0 0 0,0-1 1 0 0,-2 0-82 0 0,-43 4 277 0 0,1-3 0 0 0,0-1 0 0 0,-1-3 1 0 0,1-2-1 0 0,0-2 0 0 0,-18-5-277 0 0,62 7-6090 0 0,26 1 2252 0 0,-19 4 2648 0 0,3-2-2914 0 0</inkml:trace>
  <inkml:trace contextRef="#ctx0" brushRef="#br1" timeOffset="193215.802">4964 1129 8242 0 0,'0'0'699'0'0,"0"0"-163"0"0,0 0-432 0 0,0 0-492 0 0,0 0-131 0 0,0 0 63 0 0,0 0 234 0 0,0 0 310 0 0,0 0 75 0 0,0 0-18 0 0,0 0-41 0 0,0 0-13 0 0,16-1 11 0 0,117 7 1083 0 0,19-3 3251 0 0,-183 0-13300 0 0,27 0 3418 0 0</inkml:trace>
  <inkml:trace contextRef="#ctx0" brushRef="#br1" timeOffset="212838.013">67 1809 4001 0 0,'0'0'428'0'0,"0"0"-280"0"0,0 0-103 0 0,0 0-21 0 0,0 0-10 0 0,0 0 4 0 0,0 0-6 0 0,0 0 4 0 0,0 0 6 0 0,0 0-5 0 0,23-6-1 0 0,72-16-4 0 0,-75 18-14 0 0,0 2 1 0 0,0 0-1 0 0,0 1 0 0 0,0 1 0 0 0,0 1 1 0 0,0 1-1 0 0,0 0 0 0 0,11 4 2 0 0,66 5 34 0 0,-25-17 1112 0 0,-73 4-1121 0 0,0-1 0 0 0,1 1 1 0 0,-1 0-1 0 0,-1 0 1 0 0,1 0-1 0 0,0 0 1 0 0,0 1-1 0 0,-1-1 0 0 0,1 0 1 0 0,-1 0-1 0 0,1 1 1 0 0,-1-1-1 0 0,0 1 1 0 0,1-1-1 0 0,-1 1 0 0 0,0 0 1 0 0,0 0-1 0 0,0 0 1 0 0,0 0-1 0 0,0 0 1 0 0,-1 0-1 0 0,1 1 0 0 0,0-1 1 0 0,0 1-1 0 0,0-1 1 0 0,-1 1-1 0 0,1 0 1 0 0,0 0-1 0 0,0 0 0 0 0,-1 0 1 0 0,-1 0-26 0 0,-413-1 1299 0 0,375-7 597 0 0,60-5-2325 0 0,316 15-397 0 0,-178 0 2964 0 0,-211-24-3033 0 0,-231 15 296 0 0,285 7 383 0 0,1 0-421 0 0,36 4-3793 0 0,-28-4 402 0 0</inkml:trace>
  <inkml:trace contextRef="#ctx0" brushRef="#br1" timeOffset="213881.432">878 1347 4849 0 0,'0'0'63'0'0,"0"0"-6"0"0,0 0-1 0 0,0 0-3 0 0,0 0-13 0 0,0 0-13 0 0,0 0-2 0 0,0 0 7 0 0,0 0 11 0 0,0 0 25 0 0,0 0 43 0 0,0 0 40 0 0,0 0 25 0 0,1-5-14 0 0,-1 3-163 0 0,1 0 0 0 0,0-1-1 0 0,0 1 1 0 0,-1 0 0 0 0,1 0 0 0 0,1 0-1 0 0,-1 0 1 0 0,0 1 0 0 0,0-1-1 0 0,1 0 1 0 0,-1 0 0 0 0,1 1 0 0 0,-1-1-1 0 0,1 1 1 0 0,0-1 0 0 0,0 1-1 0 0,0 0 1 0 0,0 0 0 0 0,0 0 0 0 0,0 0-1 0 0,0 0 1 0 0,0 0 0 0 0,0 0 0 0 0,0 1-1 0 0,0-1 1 0 0,0 1 0 0 0,1-1-1 0 0,-1 1 1 0 0,0 0 0 0 0,0 0 0 0 0,1 0-1 0 0,-1 0 1 0 0,0 0 0 0 0,0 1 1 0 0,0-1 3 0 0,6-3-29 0 0,1 1 0 0 0,1 1 0 0 0,-1-1-1 0 0,0 2 1 0 0,0-1 0 0 0,0 1-1 0 0,1 1 1 0 0,-1-1 0 0 0,0 2 0 0 0,0-1-1 0 0,0 1 1 0 0,0 1 0 0 0,0-1 0 0 0,-1 2-1 0 0,1-1 1 0 0,-1 1 0 0 0,0 0 0 0 0,0 1-1 0 0,4 3 27 0 0,-10-6 24 0 0,-1-1-1 0 0,1 1 0 0 0,-1 0 1 0 0,0 0-1 0 0,0-1 0 0 0,0 1 1 0 0,0 0-1 0 0,0 0 0 0 0,-1 0 1 0 0,1 0-1 0 0,0 1 0 0 0,-1-1 0 0 0,0 0 1 0 0,1 0-1 0 0,-1 0 0 0 0,0 0 1 0 0,0 0-1 0 0,0 1 0 0 0,0-1 1 0 0,-1 0-1 0 0,1 0 0 0 0,0 0 1 0 0,-1 0-1 0 0,0 0 0 0 0,1 0 0 0 0,-1 0 1 0 0,0 0-1 0 0,0 0 0 0 0,0 0 1 0 0,-1 0-1 0 0,1 0 0 0 0,0-1 1 0 0,-1 1-1 0 0,1 0 0 0 0,-1-1 1 0 0,1 1-1 0 0,-1-1 0 0 0,0 0 0 0 0,1 1 1 0 0,-1-1-1 0 0,0 0-23 0 0,-92 43 1301 0 0,66-34-1216 0 0,125 48-635 0 0,-91-55 538 0 0,0 1 0 0 0,-1-1 1 0 0,1 1-1 0 0,-1 0 0 0 0,0 1 1 0 0,0-1-1 0 0,-1 1 0 0 0,1 0 1 0 0,-1 1-1 0 0,0-1 0 0 0,-1 0 1 0 0,1 1-1 0 0,-1 0 0 0 0,0 0 1 0 0,0 0-1 0 0,-1 0 0 0 0,0 1 1 0 0,0-1-1 0 0,0 0 0 0 0,-1 1 1 0 0,0-1-1 0 0,-1 1 0 0 0,1 0 1 0 0,-1-1-1 0 0,0 1 0 0 0,-1 0 1 0 0,1 1 11 0 0,-4-4 195 0 0,0 0-1 0 0,0 0 1 0 0,0 0 0 0 0,-1 0 0 0 0,1-1 0 0 0,-1 0 0 0 0,1 1 0 0 0,-1-2-1 0 0,0 1 1 0 0,-1 0 0 0 0,1-1 0 0 0,0 0 0 0 0,-1-1 0 0 0,1 1-1 0 0,-1-1 1 0 0,1 0 0 0 0,-1 0 0 0 0,0-1 0 0 0,1 1 0 0 0,-1-1-1 0 0,0 0 1 0 0,1-1 0 0 0,-1 0 0 0 0,0 0 0 0 0,1 0 0 0 0,-1 0-1 0 0,-1-2-193 0 0,-8 2 158 0 0,3 0 77 0 0,0 0 0 0 0,0-2 0 0 0,0 1 0 0 0,1-1 0 0 0,-1-1 0 0 0,1 0 0 0 0,0-1 0 0 0,0 0 0 0 0,0-1 0 0 0,1 0 0 0 0,-1 0 0 0 0,1-1 0 0 0,1-1 0 0 0,0 1 0 0 0,-2-3-236 0 0,15 4-5242 0 0,47 25 2400 0 0,-6 4-3102 0 0,-37-18 4161 0 0</inkml:trace>
  <inkml:trace contextRef="#ctx0" brushRef="#br1" timeOffset="-214683.328">1216 1312 4961 0 0,'0'0'40'0'0,"0"0"-5"0"0,0 0-25 0 0,0 0-12 0 0,0 0 14 0 0,0 0 33 0 0,0 0 26 0 0,0 0 18 0 0,0 0 18 0 0,0 0-2 0 0,0 0 2 0 0,0 0 12 0 0,22-4 9 0 0,69-13 10 0 0,68 29 561 0 0,-150-11-630 0 0,-6-1-55 0 0,0 0-1 0 0,0-1 1 0 0,0 2-1 0 0,0-1 1 0 0,0 0-1 0 0,0 1 1 0 0,0-1-1 0 0,-1 1 0 0 0,1 0 1 0 0,0 0-1 0 0,0 0 1 0 0,-1 0-1 0 0,1 0 1 0 0,0 1-1 0 0,-1 0 1 0 0,1-1-1 0 0,-1 1 0 0 0,0 0 1 0 0,0 0-1 0 0,0 0 1 0 0,0 0-1 0 0,0 0 1 0 0,0 1-1 0 0,0-1 1 0 0,1 3-14 0 0,-55 33 2705 0 0,14-14-2553 0 0,-3-1-161 0 0,1 3-1 0 0,1 0 1 0 0,1 3-1 0 0,1 1 1 0 0,2 2-1 0 0,1 1 1 0 0,-21 29 9 0 0,53-61 2 0 0,1 0 1 0 0,-1 1 0 0 0,1-1 0 0 0,-1 1-1 0 0,1-1 1 0 0,-1 1 0 0 0,1 0-1 0 0,0-1 1 0 0,0 1 0 0 0,0 0 0 0 0,0 0-1 0 0,0 0 1 0 0,0 0 0 0 0,1 0-1 0 0,-1 0 1 0 0,1 0 0 0 0,-1 0 0 0 0,1 0-1 0 0,0 0 1 0 0,0 0 0 0 0,0 0-1 0 0,0 0 1 0 0,0 0 0 0 0,0 0 0 0 0,0 0-1 0 0,1 0 1 0 0,-1 1 0 0 0,1-1-1 0 0,-1 0 1 0 0,1-1 0 0 0,0 1 0 0 0,0 0-1 0 0,0 0 1 0 0,0 0 0 0 0,0 0 0 0 0,1-1-1 0 0,-1 1 1 0 0,0-1 0 0 0,1 1-1 0 0,-1-1 1 0 0,1 1 0 0 0,-1-1 0 0 0,1 0-1 0 0,0 1 1 0 0,0-1 0 0 0,-1 0-1 0 0,1 0 1 0 0,0-1 0 0 0,0 1 0 0 0,0 0-1 0 0,0-1 1 0 0,0 1 0 0 0,0-1-1 0 0,0 1 1 0 0,0-1 0 0 0,1 0-3 0 0,35 5 162 0 0,1-1 0 0 0,-1-3 0 0 0,1 0 0 0 0,-1-3 0 0 0,1-1 0 0 0,-1-2 1 0 0,0-2-1 0 0,0-1 0 0 0,2-2-162 0 0,-41 9 9 0 0,1 1 1 0 0,0-1-1 0 0,-1 1 0 0 0,1 0 1 0 0,0-1-1 0 0,-1 1 0 0 0,1-1 1 0 0,0 1-1 0 0,-1-1 1 0 0,1 1-1 0 0,0-1 0 0 0,0 1 1 0 0,0-1-1 0 0,-1 1 0 0 0,1-1 1 0 0,0 0-1 0 0,0 1 1 0 0,0-1-1 0 0,0 1 0 0 0,0-1 1 0 0,0 1-1 0 0,0-1 0 0 0,0 1 1 0 0,0-1-1 0 0,0 0 1 0 0,1 1-1 0 0,-1-1 0 0 0,0 1 1 0 0,0-1-1 0 0,0 1 0 0 0,1-1 1 0 0,-1 1-1 0 0,0-1 1 0 0,1 1-1 0 0,-1-1 0 0 0,0 1 1 0 0,1 0-1 0 0,-1-1 0 0 0,1 1 1 0 0,-1-1-1 0 0,0 1 1 0 0,1 0-1 0 0,-1 0 0 0 0,1-1 1 0 0,-1 1-1 0 0,1 0 0 0 0,-1 0 1 0 0,1-1-1 0 0,-1 1 1 0 0,1 0-1 0 0,0 0 0 0 0,-1 0 1 0 0,1 0-1 0 0,-1 0 0 0 0,1 0 1 0 0,-1 0-1 0 0,1 0 1 0 0,0 0-1 0 0,-1 0 0 0 0,1 0 1 0 0,-1 0-1 0 0,1 0 0 0 0,-1 0 1 0 0,1 1-1 0 0,-1-1 1 0 0,1 0-1 0 0,0 1-9 0 0,-1-2-83 0 0,0 1 109 0 0,0 0 18 0 0,0 0-32 0 0,0 0-83 0 0,0 0-102 0 0,0 0-157 0 0,0 0-166 0 0,0 0-93 0 0,0 5 643 0 0,0 1 0 0 0,0-1 0 0 0,1 0 0 0 0,0 0 0 0 0,0 0 0 0 0,0 0 0 0 0,1-1 0 0 0,-1 1 0 0 0,1 0 0 0 0,0-1 1 0 0,1 1-1 0 0,-1-1 0 0 0,1 1 0 0 0,0-1 0 0 0,0 0 0 0 0,0 0 0 0 0,1 0 0 0 0,-1-1 0 0 0,1 1 0 0 0,0-1 0 0 0,0 0 1 0 0,0 0-1 0 0,1 0 0 0 0,1 0-54 0 0,2 1 169 0 0,0-1-1 0 0,0 1 1 0 0,0-1 0 0 0,0-1 0 0 0,1 0 0 0 0,0 0-1 0 0,-1-1 1 0 0,1 0 0 0 0,0 0 0 0 0,-1-1 0 0 0,1 0-1 0 0,0-1 1 0 0,0 0 0 0 0,-1 0 0 0 0,1-1 0 0 0,-1 0-1 0 0,1 0 1 0 0,-1-1 0 0 0,0 0 0 0 0,8-5-169 0 0,-8 3-14 0 0,0 0 0 0 0,0-1 1 0 0,-1 0-1 0 0,0 0 0 0 0,0-1 0 0 0,0 0 1 0 0,-1 0-1 0 0,0-1 0 0 0,0 0 0 0 0,-1 0 1 0 0,0 0-1 0 0,-1-1 0 0 0,1 1 0 0 0,-2-1 1 0 0,1 0-1 0 0,-1 0 0 0 0,-1-1 0 0 0,1 1 1 0 0,-2-1-1 0 0,1 1 0 0 0,-1-1 0 0 0,-1 1 1 0 0,0-1-1 0 0,0 0 0 0 0,-1 1 0 0 0,0-1 1 0 0,-1 1-1 0 0,0-1 0 0 0,-2-6 14 0 0,0 5-95 0 0,0 0 0 0 0,-1 0 0 0 0,0 1 0 0 0,0-1 1 0 0,-2 1-1 0 0,1 1 0 0 0,-1-1 0 0 0,0 1 0 0 0,-1 1 0 0 0,0-1 0 0 0,0 1 0 0 0,-1 0 0 0 0,0 1 0 0 0,0 0 0 0 0,-1 1 1 0 0,0 0-1 0 0,0 0 0 0 0,-1 1 0 0 0,1 0 0 0 0,-11-3 95 0 0,14 6-20 0 0,0-1-1 0 0,0 1 1 0 0,0 1-1 0 0,-1-1 1 0 0,1 1 0 0 0,0 0-1 0 0,0 1 1 0 0,-1 0 0 0 0,1 0-1 0 0,0 1 1 0 0,-1-1 0 0 0,1 2-1 0 0,0-1 1 0 0,0 1 0 0 0,0 0-1 0 0,0 0 1 0 0,0 1 0 0 0,0 0-1 0 0,1 0 1 0 0,-1 1-1 0 0,1 0 1 0 0,0 0 0 0 0,0 0-1 0 0,0 1 1 0 0,1-1 0 0 0,-1 2-1 0 0,1-1 1 0 0,1 0 0 0 0,-1 1-1 0 0,1 0 1 0 0,0 0 0 0 0,0 0-1 0 0,-1 3 21 0 0,1-1-54 0 0,0 0 0 0 0,1 0 0 0 0,-1 0-1 0 0,1 0 1 0 0,1 0 0 0 0,0 1 0 0 0,0 0-1 0 0,1-1 1 0 0,0 1 0 0 0,0 0 0 0 0,1-1-1 0 0,0 1 1 0 0,1 0 0 0 0,0 0 0 0 0,0-1 0 0 0,0 1-1 0 0,2-1 1 0 0,-1 1 0 0 0,1-1 0 0 0,0 0-1 0 0,0 0 1 0 0,1 0 0 0 0,0 0 0 0 0,1-1-1 0 0,0 1 1 0 0,0-1 0 0 0,0 0 0 0 0,1-1-1 0 0,0 0 1 0 0,0 1 0 0 0,1-2 0 0 0,0 1 0 0 0,5 3 54 0 0,18 12-2897 0 0,-6-4-4562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2:5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14 8242 0 0,'0'0'188'0'0,"0"0"99"0"0,0 0 66 0 0,0 0-136 0 0,0 0-214 0 0,0 0-151 0 0,0 0-183 0 0,0 0 14 0 0,0 0 95 0 0,0 0 68 0 0,0 0 86 0 0,-8 12 30 0 0,-26 39 50 0 0,30 42 291 0 0,9-64-192 0 0,-5-23-60 0 0,39 634 1779 0 0,-68-215-709 0 0,25-441 4921 0 0,-12-72-6731 0 0,9-35-1159 0 0,5-1 1 0 0,14-107 1847 0 0,-2 145-60 0 0,3 0 0 0 0,4 1 1 0 0,3 0-1 0 0,18-39 60 0 0,-35 112-93 0 0,1-1 0 0 0,1 2 0 0 0,0-1 0 0 0,0 0 1 0 0,1 1-1 0 0,0 0 0 0 0,1 0 0 0 0,0 1 0 0 0,1 0 0 0 0,0 0 1 0 0,1 1-1 0 0,0 0 0 0 0,0 1 0 0 0,1-1 0 0 0,0 2 0 0 0,1-1 1 0 0,-1 2-1 0 0,1-1 0 0 0,1 2 0 0 0,-1-1 0 0 0,1 1 1 0 0,0 1-1 0 0,0 0 0 0 0,0 1 0 0 0,1 0 0 0 0,-1 1 0 0 0,1 1 1 0 0,10-1 92 0 0,-3 2-161 0 0,0 0 1 0 0,0 2-1 0 0,-1 0 0 0 0,1 1 1 0 0,-1 1-1 0 0,1 0 1 0 0,-1 2-1 0 0,-1 0 1 0 0,1 2-1 0 0,-1 0 1 0 0,0 1-1 0 0,11 7 161 0 0,-21-11 42 0 0,0 1 0 0 0,0-1-1 0 0,-1 2 1 0 0,1-1-1 0 0,-1 1 1 0 0,-1 0-1 0 0,1 0 1 0 0,-1 1-1 0 0,0 0 1 0 0,-1 0 0 0 0,0 0-1 0 0,0 1 1 0 0,-1 0-1 0 0,0 0 1 0 0,-1 0-1 0 0,1 0 1 0 0,-2 0 0 0 0,0 1-1 0 0,0-1 1 0 0,0 1-1 0 0,-1 0 1 0 0,-1-1-1 0 0,1 1 1 0 0,-2 0-1 0 0,1 0 1 0 0,-2 6-42 0 0,-5 0 124 0 0,0 0 0 0 0,-2 0 1 0 0,1 0-1 0 0,-2-1 0 0 0,0-1 0 0 0,-1 0 0 0 0,0 0 1 0 0,-1-1-1 0 0,0 0 0 0 0,-1-1 0 0 0,-1 0 0 0 0,0-2 1 0 0,0 1-1 0 0,-1-2 0 0 0,0 0 0 0 0,-2 0-124 0 0,16-8 5 0 0,-442 239 564 0 0,440-239-581 0 0,-1 1 1 0 0,0-1 0 0 0,0 1 0 0 0,1 0 0 0 0,-1 0 0 0 0,1 1 0 0 0,0-1-1 0 0,0 0 1 0 0,0 1 0 0 0,0 0 0 0 0,0 0 0 0 0,0 0 0 0 0,1 0 0 0 0,-1 0-1 0 0,1 1 1 0 0,0-1 0 0 0,0 1 0 0 0,0 0 0 0 0,1-1 0 0 0,-1 1 0 0 0,1 0-1 0 0,0 0 1 0 0,0 0 0 0 0,0 0 0 0 0,0 0 0 0 0,1 0 0 0 0,0 0-1 0 0,0 0 1 0 0,0 0 0 0 0,0 0 0 0 0,1 0 0 0 0,-1 0 0 0 0,1 0 0 0 0,0 0-1 0 0,0 0 1 0 0,0 0 0 0 0,1 0 0 0 0,0-1 0 0 0,-1 1 0 0 0,1-1 0 0 0,1 1-1 0 0,-1 0 12 0 0,32 34 157 0 0,2-2-1 0 0,1-2 0 0 0,1-1 0 0 0,2-2 0 0 0,1-2 0 0 0,2-1 0 0 0,0-3 0 0 0,2-1 0 0 0,0-2 0 0 0,2-2 0 0 0,15 2-156 0 0,9 10 136 0 0,-52-21 554 0 0,-29-8-250 0 0,-4 0-3323 0 0,1 4-4910 0 0,12-5 3980 0 0</inkml:trace>
  <inkml:trace contextRef="#ctx0" brushRef="#br0" timeOffset="321.818">973 961 13699 0 0,'0'0'-890'0'0,"0"0"4"0"0,0 0 123 0 0,0 0 435 0 0,0 0 305 0 0,0 27 46 0 0,-8 175-93 0 0,-38 101-407 0 0,48-303-5658 0 0,-1-3 1985 0 0</inkml:trace>
  <inkml:trace contextRef="#ctx0" brushRef="#br0" timeOffset="619.564">662 902 15739 0 0,'0'0'866'0'0,"0"0"-125"0"0,0 0-414 0 0,0 0-652 0 0,0 0-270 0 0,0 0-17 0 0,0 0 166 0 0,0 0 314 0 0,0 0 131 0 0,0 0 13 0 0,29 1 8 0 0,194 11 25 0 0,109-20 1180 0 0,-321 7-1642 0 0,-14 4-5412 0 0,-8 7 631 0 0,6-6-222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13835 0 0,'0'0'113'0'0,"0"0"-366"0"0,0 0-523 0 0,0 0-530 0 0,0 0 33 0 0,0 0 375 0 0,0 0 417 0 0,0 0 411 0 0,0 0 98 0 0,0 0 23 0 0,0 0 10 0 0,0 0 26 0 0,0 0 20 0 0,-2 6 2 0 0,-10 56 596 0 0,-14 7-360 0 0,23-55-359 0 0,0-1 1 0 0,0 1 0 0 0,1 0 0 0 0,1 0-1 0 0,1 0 1 0 0,0 0 0 0 0,1 0 0 0 0,0 0-1 0 0,1 0 1 0 0,0 0 0 0 0,2 0 0 0 0,-1-1 0 0 0,3 4 13 0 0,-5-14-240 0 0,1 0 1 0 0,-1-1 0 0 0,1 1-1 0 0,0-1 1 0 0,0 0 0 0 0,0 1 0 0 0,0-1-1 0 0,0 0 1 0 0,0 0 0 0 0,1-1-1 0 0,-1 1 1 0 0,0 0 0 0 0,1-1 0 0 0,0 1-1 0 0,-1-1 1 0 0,1 0 0 0 0,0 0-1 0 0,0 0 1 0 0,0 0 0 0 0,-1-1 0 0 0,1 1-1 0 0,0-1 1 0 0,0 1 0 0 0,0-1-1 0 0,0 0 1 0 0,1 0 239 0 0,4 0-3990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19124 0 0,'0'0'528'0'0,"0"0"120"0"0,0 0-16 0 0,0 0-399 0 0,0 0-233 0 0,0 0-441 0 0,0 0-303 0 0,0 0 16 0 0,0 0 72 0 0,0 0 80 0 0,0 0-64 0 0,0 0-489 0 0,0 0-719 0 0,0 0-1105 0 0,31-5-79 0 0,-25 16-5386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15651 0 0,'0'0'-824'0'0,"0"0"48"0"0,0 0-1 0 0,0 0 272 0 0,0 0 453 0 0,0 0 79 0 0,0 0-19 0 0,0 0-9 0 0,0 0 15 0 0,0 0 16 0 0,12 28 3 0 0,52 128 66 0 0,-61-151-73 0 0,-1 1-1 0 0,1-1 1 0 0,0 0 0 0 0,1 1 0 0 0,-1-2 0 0 0,1 1 0 0 0,0 0 0 0 0,0-1 0 0 0,1 0-1 0 0,-1 0 1 0 0,1 0 0 0 0,0 0 0 0 0,0-1 0 0 0,0 0 0 0 0,1 0 0 0 0,-1 0-1 0 0,1 0 1 0 0,0-1 0 0 0,-1 0 0 0 0,1-1 0 0 0,0 1 0 0 0,0-1 0 0 0,0 0 0 0 0,0 0-1 0 0,0-1 1 0 0,0 0 0 0 0,1 0 0 0 0,-1 0 0 0 0,0-1 0 0 0,0 0 0 0 0,0 0-1 0 0,0 0 1 0 0,0-1 0 0 0,-1 0 0 0 0,1 0 0 0 0,0-1 0 0 0,-1 0 0 0 0,0 1 0 0 0,1-2-1 0 0,-1 1 1 0 0,0-1 0 0 0,-1 1 0 0 0,5-6-26 0 0,-4 3-107 0 0,0 0 1 0 0,0 0-1 0 0,-1-1 0 0 0,0 1 1 0 0,-1-1-1 0 0,1 0 0 0 0,-1-1 1 0 0,-1 1-1 0 0,1 0 0 0 0,-1-1 1 0 0,-1 1-1 0 0,1-1 0 0 0,-1 0 1 0 0,-1 1-1 0 0,1-1 0 0 0,-1 0 1 0 0,0 0-1 0 0,-1 0 0 0 0,0 1 1 0 0,0-1-1 0 0,-1 0 0 0 0,0 1 1 0 0,0 0-1 0 0,-1-1 0 0 0,0 1 1 0 0,0 0-1 0 0,-1 0 0 0 0,0 0 1 0 0,0 1-1 0 0,0-1 0 0 0,-5-3 107 0 0,6 4 56 0 0,0 1 0 0 0,-1 0 0 0 0,1 0 0 0 0,-1 0 0 0 0,0 0 0 0 0,-1 1 0 0 0,1 0 0 0 0,-1 0 0 0 0,0 0 0 0 0,0 0 0 0 0,0 1 0 0 0,-1 0 0 0 0,1 0 0 0 0,-1 0 0 0 0,0 1 0 0 0,1-1 0 0 0,-1 1 0 0 0,0 1 0 0 0,0-1 0 0 0,-1 1 0 0 0,1 0-1 0 0,0 1 1 0 0,0-1 0 0 0,0 1 0 0 0,-1 1 0 0 0,1-1 0 0 0,0 1 0 0 0,0 0 0 0 0,0 0 0 0 0,0 1 0 0 0,0-1 0 0 0,0 2 0 0 0,0-1 0 0 0,0 0 0 0 0,1 1 0 0 0,-1 0 0 0 0,1 1 0 0 0,0-1 0 0 0,-1 2-56 0 0,1 0 1 0 0,0-1 1 0 0,1 1 0 0 0,0 0-1 0 0,0 1 1 0 0,0-1-1 0 0,0 1 1 0 0,1 0-1 0 0,0-1 1 0 0,1 2 0 0 0,-1-1-1 0 0,1 0 1 0 0,0 0-1 0 0,0 1 1 0 0,1-1 0 0 0,0 1-1 0 0,0-1 1 0 0,1 1-1 0 0,0 0 1 0 0,0 5-2 0 0,27 74-6297 0 0,-16-72-351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17084 0 0,'0'0'208'0'0,"0"0"57"0"0,0 0-228 0 0,0 0-449 0 0,0 0-180 0 0,0 0 9 0 0,0 0 158 0 0,0 0 326 0 0,0 0 107 0 0,0 0 10 0 0,27 0 6 0 0,177 10 52 0 0,-17-11-589 0 0,-72-1-5413 0 0,-87 14 559 0 0,-26-7 1564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3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18580 0 0,'0'0'568'0'0,"0"0"112"0"0,0 0-192 0 0,0 0-296 0 0,0 0-72 0 0,0 0-64 0 0,157-111-48 0 0,-116 100-8 0 0,1 2-80 0 0,1 0-136 0 0,1 1-328 0 0,3 2-648 0 0,-4 2-1024 0 0,-4-1-1617 0 0,-10 2 48 0 0,-9 2-5041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13011 0 0,'0'0'2368'0'0,"0"0"-1119"0"0,0 0-529 0 0,0 0-424 0 0,0 0-128 0 0,0 0 40 0 0,0 0-24 0 0,0 0-16 0 0,0 0-40 0 0,184-29-40 0 0,-143 22-64 0 0,1 0-88 0 0,1 1-248 0 0,2 0-576 0 0,-4-1-969 0 0,-3 1-1559 0 0,-10 1-41 0 0,-10 2-5161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10202 0 0,'0'0'1505'0'0,"0"0"-303"0"0,0 0-167 0 0,0 0-265 0 0,0 0-427 0 0,0 0-363 0 0,0 0-259 0 0,0 0-85 0 0,0 0 77 0 0,0 0 156 0 0,0 0 93 0 0,0 0 39 0 0,0 0 7 0 0,27-10 3 0 0,86-31 9 0 0,128-14-8 0 0,-223 51-166 0 0,79-16-227 0 0,-33 15-3020 0 0,-63 5 3314 0 0,0 0 0 0 0,-1 0 0 0 0,1 0 0 0 0,0 0 0 0 0,-1 0 0 0 0,1 0 0 0 0,0 1 0 0 0,-1-1 0 0 0,1 0 0 0 0,0 1 0 0 0,-1-1 0 0 0,1 0 0 0 0,-1 1 0 0 0,1-1 0 0 0,-1 1 0 0 0,1-1 0 0 0,-1 1-1 0 0,1-1 1 0 0,-1 1 0 0 0,1-1 0 0 0,-1 1 0 0 0,1-1 0 0 0,-1 1 0 0 0,0 0 0 0 0,1-1 0 0 0,-1 1 0 0 0,0 0 0 0 0,0-1 0 0 0,0 1 0 0 0,1 0 0 0 0,-1-1 0 0 0,0 1 0 0 0,0 0 0 0 0,0-1 0 0 0,0 1 0 0 0,0 0 0 0 0,0-1 0 0 0,0 1 0 0 0,0 0 0 0 0,-1-1 0 0 0,1 1 0 0 0,0 0 0 0 0,0 0-1 0 0,0-1 1 0 0,-1 1 0 0 0,1-1 0 0 0,0 1 0 0 0,-1 0 0 0 0,1-1 0 0 0,-1 1 0 0 0,1-1 0 0 0,-1 1 0 0 0,1-1 0 0 0,-1 1 0 0 0,1-1 0 0 0,-1 1 0 0 0,1-1 0 0 0,-1 0 0 0 0,1 1 0 0 0,-1-1 0 0 0,0 0 0 0 0,1 1 0 0 0,-1-1 0 0 0,0 0 87 0 0,-33 38-63 0 0,-323 263 1273 0 0,372-289 7342 0 0,50-19-5123 0 0,45-24-2436 0 0,91-19-733 0 0,-65 44-5611 0 0,-81 19-2195 0 0,-39-6 1578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4:56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1209 10698 0 0,'0'0'918'0'0,"0"0"-864"0"0,0 0-322 0 0,0 0-140 0 0,0 0 90 0 0,0 0 404 0 0,0 0 281 0 0,0 0 176 0 0,0 0 65 0 0,0 0-69 0 0,0 0-52 0 0,1 5-15 0 0,40 370 3258 0 0,-31-313-3670 0 0,67 321 157 0 0,-76-384-146 0 0,-1 1-1 0 0,1-1 1 0 0,-1 1-1 0 0,1 0 1 0 0,-1-1-1 0 0,1 1 1 0 0,-1-1 0 0 0,1 1-1 0 0,0 0 1 0 0,-1 0-1 0 0,1-1 1 0 0,-1 1-1 0 0,1 0 1 0 0,0 0-1 0 0,-1 0 1 0 0,1-1 0 0 0,0 1-1 0 0,-1 0 1 0 0,1 0-1 0 0,0 0 1 0 0,-1 0-1 0 0,1 0 1 0 0,0 0-1 0 0,-1 0 1 0 0,1 1 0 0 0,0-1-1 0 0,-1 0 1 0 0,1 0-1 0 0,-1 0 1 0 0,1 1-1 0 0,0-1 1 0 0,-1 0-1 0 0,1 1 1 0 0,-1-1 0 0 0,1 1-1 0 0,-1-1 1 0 0,1 0-1 0 0,-1 1 1 0 0,1-1-1 0 0,-1 1 1 0 0,1-1 0 0 0,-1 1-1 0 0,0 0 1 0 0,1-1-1 0 0,-1 1 1 0 0,0-1-1 0 0,0 1 1 0 0,1 0-1 0 0,-1-1 1 0 0,0 1 0 0 0,0-1-1 0 0,0 1 1 0 0,0 0-71 0 0,41-239 154 0 0,-40 204-281 0 0,1 0 0 0 0,1-1-1 0 0,2 1 1 0 0,2 0 0 0 0,1 1-1 0 0,1 0 1 0 0,2 0-1 0 0,1 1 1 0 0,2 0 0 0 0,1 1-1 0 0,1 0 1 0 0,2 2 0 0 0,0 0-1 0 0,3 1 1 0 0,0 1 0 0 0,17-16 127 0 0,-22 32 32 0 0,0 1 1 0 0,0 0-1 0 0,1 1 1 0 0,0 1 0 0 0,1 1-1 0 0,0 0 1 0 0,0 1 0 0 0,1 1-1 0 0,-1 1 1 0 0,1 1 0 0 0,0 0-1 0 0,0 1 1 0 0,0 2-1 0 0,0 0 1 0 0,0 0 0 0 0,0 2-1 0 0,0 0 1 0 0,0 2 0 0 0,0 0-33 0 0,-9-1 43 0 0,0 1 1 0 0,-1 1-1 0 0,1-1 0 0 0,-1 2 1 0 0,0-1-1 0 0,0 1 1 0 0,0 1-1 0 0,-1-1 0 0 0,0 1 1 0 0,-1 1-1 0 0,0 0 1 0 0,0 0-1 0 0,0 0 1 0 0,-1 1-1 0 0,0 0 0 0 0,-1 0 1 0 0,0 0-1 0 0,0 1 1 0 0,-1-1-1 0 0,0 1 0 0 0,1 5-43 0 0,38 223 790 0 0,-48 260-147 0 0,5-438 84 0 0,0-60-538 0 0,0 0 30 0 0,0 0 12 0 0,0 0 18 0 0,0 0-33 0 0,0 0-50 0 0,7-37-3494 0 0,-1 22 359 0 0,0 5-1811 0 0,-3 1-5401 0 0</inkml:trace>
  <inkml:trace contextRef="#ctx0" brushRef="#br0" timeOffset="2170.36">2133 2654 4649 0 0,'0'0'-215'0'0,"0"0"-53"0"0,0 0 71 0 0,0 0 324 0 0,0 0 357 0 0,0 0 270 0 0,0 0 209 0 0,0 0 98 0 0,0 0-20 0 0,0 0-98 0 0,0 0-112 0 0,0 0-95 0 0,-4 30-97 0 0,-22 180 1024 0 0,59 123-376 0 0,-18-253-1254 0 0,-92-242 2309 0 0,77 160-2343 0 0,0-1 0 0 0,0 1-1 0 0,0 0 1 0 0,0-1 0 0 0,0 1 0 0 0,1 0 0 0 0,-1 0-1 0 0,1-1 1 0 0,0 1 0 0 0,-1 0 0 0 0,1 0 0 0 0,0 0-1 0 0,0-1 1 0 0,1 1 0 0 0,-1 1 0 0 0,0-1 0 0 0,1 0-1 0 0,-1 0 1 0 0,1 0 0 0 0,-1 1 0 0 0,1-1 0 0 0,0 1 0 0 0,0-1-1 0 0,0 1 1 0 0,0 0 0 0 0,0-1 0 0 0,0 1 0 0 0,0 0-1 0 0,0 0 1 0 0,0 1 0 0 0,0-1 0 0 0,1 0 0 0 0,-1 1-1 0 0,0-1 1 0 0,1 1 0 0 0,-1 0 0 0 0,0 0 0 0 0,1 0-1 0 0,-1 0 1 0 0,0 0 0 0 0,1 0 0 0 0,-1 1 0 0 0,2 0 1 0 0,26-9 168 0 0,317-159-1789 0 0,-341 162 1248 0 0,0 0 0 0 0,0-1 0 0 0,-1 0 0 0 0,0 1 0 0 0,0-1 0 0 0,0-1 1 0 0,-1 1-1 0 0,1-1 0 0 0,-2 0 0 0 0,1 0 0 0 0,-1 0 0 0 0,0 0 0 0 0,0-1 1 0 0,-1 1-1 0 0,0-1 0 0 0,-1 0 0 0 0,1 1 0 0 0,-2-1 0 0 0,1-5 373 0 0,3-44-60 0 0,-3 4 3329 0 0,-1 46-2443 0 0,0 7-206 0 0,0 44 2196 0 0,30 306 104 0 0,9-119-2578 0 0,-24-132 46 0 0,-15-98-464 0 0,0-1-68 0 0,0 0-117 0 0,12 1-12514 0 0,-8-1 6626 0 0</inkml:trace>
  <inkml:trace contextRef="#ctx0" brushRef="#br0" timeOffset="2621.497">3001 3268 17004 0 0,'0'0'1064'0'0,"0"0"-412"0"0,0 0-265 0 0,0 0-287 0 0,0 0-166 0 0,0 0-4 0 0,0 0-54 0 0,0 0-35 0 0,0 0 60 0 0,0 0 51 0 0,0 0 71 0 0,0 0 52 0 0,6-3-27 0 0,108-6-14 0 0,-111 10-29 0 0,0-1 0 0 0,0 1 0 0 0,0 0 0 0 0,-1 0 0 0 0,1 1 0 0 0,0-1 0 0 0,-1 0 0 0 0,1 1 1 0 0,-1 0-1 0 0,1-1 0 0 0,-1 1 0 0 0,0 0 0 0 0,0 0 0 0 0,0 0 0 0 0,0 1 0 0 0,0-1 0 0 0,0 0 0 0 0,-1 1 0 0 0,1-1 1 0 0,-1 1-1 0 0,0 0 0 0 0,1-1 0 0 0,-1 1 0 0 0,0 0 0 0 0,-1 0 0 0 0,1 0 0 0 0,0 0 0 0 0,-1-1 0 0 0,0 1 0 0 0,0 0 1 0 0,0 0-1 0 0,0 0 0 0 0,0 0 0 0 0,0 0 0 0 0,-1 0 0 0 0,1 0 0 0 0,-1 0 0 0 0,0 0 0 0 0,0-1 0 0 0,0 1 0 0 0,0 0-5 0 0,-5 10 53 0 0,0 0 1 0 0,-1 0-1 0 0,0 0 0 0 0,-1-1 0 0 0,0 0 0 0 0,-1-1 0 0 0,0 0 0 0 0,-1 0 0 0 0,-1-1 0 0 0,1 0 0 0 0,-1-1 0 0 0,-3 1-53 0 0,-69 74 133 0 0,82-82-134 0 0,1-1-1 0 0,-1 1 1 0 0,1 0 0 0 0,-1 0-1 0 0,1-1 1 0 0,0 1 0 0 0,0 0 0 0 0,0 0-1 0 0,0-1 1 0 0,0 1 0 0 0,0 0 0 0 0,0 0-1 0 0,0-1 1 0 0,1 1 0 0 0,-1 0-1 0 0,1 0 1 0 0,-1-1 0 0 0,1 1 0 0 0,0-1-1 0 0,0 1 1 0 0,0 0 0 0 0,0-1-1 0 0,0 0 1 0 0,0 1 0 0 0,0-1 0 0 0,0 1-1 0 0,0-1 1 0 0,1 0 0 0 0,-1 0-1 0 0,0 0 1 0 0,1 0 0 0 0,-1 0 0 0 0,1 0-1 0 0,-1 0 1 0 0,1 0 0 0 0,0-1-1 0 0,-1 1 1 0 0,1-1 0 0 0,0 1 0 0 0,-1-1-1 0 0,1 1 1 0 0,0-1 0 0 0,0 0 0 0 0,-1 0-1 0 0,1 0 1 0 0,0 0 0 0 0,0 0-1 0 0,-1 0 1 0 0,1-1 0 0 0,0 1 0 0 0,0-1-1 0 0,-1 1 1 0 0,1-1 0 0 0,0 1-1 0 0,-1-1 1 0 0,1 0 0 0 0,-1 0 0 0 0,1 0-1 0 0,0 0 2 0 0,-2 1 5 0 0,256-26 695 0 0,-145 22-4500 0 0,-106 6 259 0 0,-3-1-2721 0 0,-1 0-563 0 0</inkml:trace>
  <inkml:trace contextRef="#ctx0" brushRef="#br0" timeOffset="3021.924">3533 3394 7546 0 0,'0'0'1732'0'0,"0"0"-476"0"0,0 0-51 0 0,0 0-16 0 0,0 0-38 0 0,0 0-111 0 0,0 0-140 0 0,0 0-69 0 0,0 0-40 0 0,0 0 13 0 0,7 27-8 0 0,25 82-89 0 0,-31-106-647 0 0,-1 0 0 0 0,0-1 0 0 0,1 1 0 0 0,0-1 0 0 0,-1 1 0 0 0,1-1 0 0 0,0 1 0 0 0,1-1 1 0 0,-1 0-1 0 0,0 1 0 0 0,1-1 0 0 0,-1 0 0 0 0,1 0 0 0 0,-1 0 0 0 0,1 0 0 0 0,0 0 0 0 0,0 0 0 0 0,0-1 0 0 0,0 1 0 0 0,0 0 0 0 0,1-1 0 0 0,-1 0 0 0 0,0 0 0 0 0,1 1 0 0 0,-1-1 0 0 0,1-1 0 0 0,-1 1 0 0 0,1 0 0 0 0,-1-1 0 0 0,1 1 0 0 0,1-1-60 0 0,10 3 268 0 0,-8 0-233 0 0,-1 0 1 0 0,1-1-1 0 0,-1 1 1 0 0,1-1-1 0 0,0 0 1 0 0,0-1-1 0 0,0 0 0 0 0,0 0 1 0 0,0 0-1 0 0,1 0 1 0 0,-1-1-1 0 0,0 0 1 0 0,0 0-1 0 0,0-1 1 0 0,0 0-1 0 0,0 0 1 0 0,0 0-1 0 0,0-1 1 0 0,0 0-1 0 0,0 0 1 0 0,0 0-1 0 0,-1-1 0 0 0,1 0 1 0 0,-1 0-1 0 0,0 0 1 0 0,0-1-1 0 0,0 0 1 0 0,0 0-1 0 0,-1 0 1 0 0,1 0-1 0 0,-1-1 1 0 0,0 0-1 0 0,0 0 1 0 0,-1 0-1 0 0,0 0 1 0 0,0 0-1 0 0,0-1 0 0 0,0 1 1 0 0,-1-1-1 0 0,0 0 1 0 0,0 0-1 0 0,0-4-35 0 0,-4 1-100 0 0,-2 1-1 0 0,0 0 1 0 0,0 0-1 0 0,0 0 0 0 0,-1 0 1 0 0,0 1-1 0 0,0-1 1 0 0,-1 1-1 0 0,0 0 0 0 0,0 1 1 0 0,-1 0-1 0 0,0 0 1 0 0,0 0-1 0 0,0 1 0 0 0,-1 0 1 0 0,0 0-1 0 0,0 1 1 0 0,0 0-1 0 0,0 0 1 0 0,-1 1-1 0 0,0 0 101 0 0,-1-2 3 0 0,1 0 1 0 0,-1 1-1 0 0,-1 0 1 0 0,1 0-1 0 0,0 1 1 0 0,-1 0-1 0 0,0 1 1 0 0,1 1-1 0 0,-1-1 1 0 0,0 2-1 0 0,0-1 1 0 0,0 1-1 0 0,0 1 1 0 0,0 0-1 0 0,0 1 1 0 0,1 0-1 0 0,-1 1 1 0 0,1 0-1 0 0,-1 0 1 0 0,1 1-1 0 0,0 0 1 0 0,0 1-1 0 0,1 0 1 0 0,-1 1-1 0 0,1 0 1 0 0,0 0-1 0 0,1 1 1 0 0,0 0-1 0 0,-5 6-3 0 0,11-11-2 0 0,1 0-1 0 0,-1 0 1 0 0,1 0-1 0 0,0 0 1 0 0,0 0-1 0 0,-1 1 1 0 0,2-1-1 0 0,-1 0 1 0 0,0 1-1 0 0,0-1 1 0 0,1 0-1 0 0,-1 1 1 0 0,1-1-1 0 0,0 1 1 0 0,0-1-1 0 0,0 1 1 0 0,0-1-1 0 0,0 1 1 0 0,0-1-1 0 0,1 1 1 0 0,-1-1-1 0 0,1 0 1 0 0,-1 1-1 0 0,1-1 1 0 0,0 0-1 0 0,0 1 1 0 0,0-1-1 0 0,1 0 1 0 0,-1 0-1 0 0,0 0 1 0 0,1 0-1 0 0,-1 0 1 0 0,1 0-1 0 0,0 0 1 0 0,0-1-1 0 0,0 1 1 0 0,-1 0-1 0 0,2-1 1 0 0,-1 0-1 0 0,0 1 1 0 0,0-1-1 0 0,0 0 1 0 0,0 0-1 0 0,1 0 1 0 0,0 0 2 0 0,56 22-1501 0 0,-7-12-3903 0 0,-27-7-5045 0 0</inkml:trace>
  <inkml:trace contextRef="#ctx0" brushRef="#br0" timeOffset="5221.286">3683 3291 344 0 0,'0'0'2131'0'0,"0"0"-1601"0"0,0 0-448 0 0,0 0-15 0 0,0 0 1 0 0,0 0 0 0 0,0 0 40 0 0,0 0 43 0 0,0 0 71 0 0,0 0 100 0 0,0 0 83 0 0,0 0 93 0 0,0 0 61 0 0,-4 8-5 0 0,-15 24-102 0 0,15-32 7822 0 0,14-2-8595 0 0,-5-1 567 0 0,0 1 0 0 0,0-1 0 0 0,0 0 1 0 0,-1-1-1 0 0,1 1 0 0 0,-1-1 0 0 0,0 0 0 0 0,0 0 0 0 0,0 0 1 0 0,-1-1-1 0 0,0 1 0 0 0,1-1 0 0 0,-1 0 0 0 0,-1 0 1 0 0,1 0-1 0 0,-1 0 0 0 0,0 0 0 0 0,0-1 0 0 0,-1 1 1 0 0,2-4-247 0 0,2-5 236 0 0,69-238 1007 0 0,-70 79-645 0 0,-8 163-662 0 0,0-1-1 0 0,-1 1 1 0 0,0 0-1 0 0,0 1 1 0 0,-1-1-1 0 0,0 1 1 0 0,-1 0-1 0 0,0 1 1 0 0,0-1-1 0 0,-1 1 1 0 0,0 1-1 0 0,-1-1 1 0 0,1 2-1 0 0,-1-1 1 0 0,-1 1-1 0 0,1 0 1 0 0,-1 1-1 0 0,0 0 1 0 0,0 1-1 0 0,-1 0 1 0 0,1 1-1 0 0,-1 0 1 0 0,0 0-1 0 0,0 1 1 0 0,0 0 0 0 0,0 1-1 0 0,0 1 1 0 0,0 0-1 0 0,0 0 1 0 0,0 1-1 0 0,0 0 1 0 0,0 1-1 0 0,0 0 1 0 0,0 1-1 0 0,1 0 1 0 0,-1 1-1 0 0,1 0 1 0 0,0 1-1 0 0,0 0 1 0 0,0 0-1 0 0,1 1 1 0 0,-7 5 64 0 0,5-2 61 0 0,1 1 1 0 0,0-1-1 0 0,1 2 1 0 0,0-1-1 0 0,1 2 1 0 0,0-1-1 0 0,1 1 1 0 0,0 0-1 0 0,1 0 1 0 0,0 1 0 0 0,1-1-1 0 0,0 2 1 0 0,1-1-1 0 0,1 0 1 0 0,0 1-1 0 0,1-1 1 0 0,0 1-1 0 0,1 0 1 0 0,1 0-1 0 0,0-1 1 0 0,1 1-1 0 0,0 0 1 0 0,3 10-62 0 0,3 16 70 0 0,2-1-1 0 0,2 0 1 0 0,1 0 0 0 0,2-1-1 0 0,2-1 1 0 0,1-1 0 0 0,13 20-70 0 0,-20-38 30 0 0,1-1 0 0 0,0 0-1 0 0,1-1 1 0 0,1 0 0 0 0,0-1 0 0 0,2 0 0 0 0,-1-1 0 0 0,2-1 0 0 0,0 0 0 0 0,0-2 0 0 0,1 1 0 0 0,0-2 0 0 0,1 0 0 0 0,0-2-1 0 0,1 1 1 0 0,0-2 0 0 0,0-1 0 0 0,1 0 0 0 0,-1-2 0 0 0,1 0 0 0 0,18 1-30 0 0,-34-8 56 0 0,1 1 1 0 0,0-1-1 0 0,-1 0 1 0 0,0-1-1 0 0,0 1 0 0 0,0-1 1 0 0,0 0-1 0 0,0 0 1 0 0,-1 0-1 0 0,1 0 0 0 0,-1-1 1 0 0,0 1-1 0 0,-1-1 1 0 0,1 0-1 0 0,-1 1 0 0 0,0-1 1 0 0,0-1-1 0 0,0 1 1 0 0,-1 0-1 0 0,0 0 0 0 0,0-1 1 0 0,0 1-1 0 0,-1 0 1 0 0,1-1-1 0 0,-1 1 0 0 0,-1-1 1 0 0,1 1-1 0 0,-1 0 1 0 0,0-1-1 0 0,0 1 0 0 0,0 0 1 0 0,-1 0-1 0 0,-1-4-56 0 0,2-22-119 0 0,-16-288-2762 0 0,-19 109 1538 0 0,35 202 1291 0 0,0 0 0 0 0,0 1 0 0 0,0-1 0 0 0,-1 1 0 0 0,0-1 0 0 0,-1 1 0 0 0,0 0 0 0 0,0 0 0 0 0,0 0 0 0 0,-1 0 0 0 0,0 0 0 0 0,0 1 0 0 0,-1-1 0 0 0,0 1 1 0 0,0 1-1 0 0,0-1 0 0 0,-1 1 0 0 0,0 0 0 0 0,0 0 0 0 0,0 0 0 0 0,-1 1 0 0 0,1 0 0 0 0,-1 0 0 0 0,0 1 0 0 0,0 0 0 0 0,-1 0 0 0 0,1 0 0 0 0,0 1 0 0 0,-1 0 0 0 0,0 1 0 0 0,-5-1 52 0 0,-69 23-3221 0 0,39 19-4148 0 0,33-30 714 0 0</inkml:trace>
  <inkml:trace contextRef="#ctx0" brushRef="#br0" timeOffset="4006.531">4474 2604 13835 0 0,'0'0'729'0'0,"0"0"-56"0"0,0 0-199 0 0,0 0-318 0 0,0 0-128 0 0,0 0-2 0 0,0 0-17 0 0,0 0-57 0 0,0 0-69 0 0,0 0 33 0 0,0 0 90 0 0,0 0 156 0 0,0 0 142 0 0,27 14 551 0 0,254 84 1013 0 0,35 45-1180 0 0,-358-76 1438 0 0,23-42-1947 0 0,-1 6-116 0 0,-2-1 0 0 0,0 0 0 0 0,-3-2 0 0 0,0-1 0 0 0,-2-1 0 0 0,0-1 0 0 0,-2-1 0 0 0,-1-1-63 0 0,-103 47-136 0 0,132-70-538 0 0,26-3-11002 0 0,-15 0 1869 0 0</inkml:trace>
  <inkml:trace contextRef="#ctx0" brushRef="#br0" timeOffset="6958.967">5864 2539 4737 0 0,'0'0'517'0'0,"0"0"-84"0"0,0 0-205 0 0,0 0-110 0 0,0 0 109 0 0,0 0 184 0 0,0 0 125 0 0,0 0 29 0 0,0 0-59 0 0,0 0-63 0 0,0 0-11 0 0,-7 24 3011 0 0,-36 678 653 0 0,43-702-3247 0 0,0 0 127 0 0,0 0-72 0 0,2-43-213 0 0,11-27-922 0 0,-8 58 212 0 0,-2 1 0 0 0,1-1 0 0 0,-2 1 0 0 0,1-1 0 0 0,-2 0 0 0 0,0 0 0 0 0,0 0 1 0 0,-1 1-1 0 0,0-1 0 0 0,-1 0 0 0 0,-1 0 0 0 0,1 0 0 0 0,-2 0 0 0 0,0 1 0 0 0,0-1 0 0 0,-1 1 1 0 0,-1 0-1 0 0,0 0 0 0 0,0 0 0 0 0,-5-5 19 0 0,20 13-2538 0 0,37 13 3286 0 0,-30-5-796 0 0,1-2 12 0 0,-1-1 1 0 0,1 0-1 0 0,0-2 0 0 0,-1 0 0 0 0,1 0 1 0 0,0-2-1 0 0,-1 0 0 0 0,1-1 0 0 0,-1-1 1 0 0,0-1-1 0 0,0 0 0 0 0,0-1 0 0 0,-1-1 1 0 0,0 0-1 0 0,0-2 0 0 0,-1 1 0 0 0,0-2 1 0 0,-1 0-1 0 0,1-1 0 0 0,-2 0 0 0 0,0-1 1 0 0,0-1-1 0 0,-1 0 0 0 0,-1 0 0 0 0,0-1 1 0 0,-1-1-1 0 0,0 0 0 0 0,-2 0 0 0 0,1-1 1 0 0,-2 0-1 0 0,2-7 36 0 0,-7 17-38 0 0,0 1 1 0 0,-1-1-1 0 0,0 0 1 0 0,-1 1-1 0 0,1-1 1 0 0,-1 0-1 0 0,0 1 0 0 0,-1-1 1 0 0,1 0-1 0 0,-1 0 1 0 0,0 1-1 0 0,0-1 1 0 0,-1 1-1 0 0,0-1 1 0 0,0 1-1 0 0,0 0 0 0 0,-1 0 1 0 0,1-1-1 0 0,-1 2 1 0 0,0-1-1 0 0,-1 0 1 0 0,1 1-1 0 0,-1-1 1 0 0,0 1-1 0 0,0 0 0 0 0,0 0 1 0 0,-1 1-1 0 0,1-1 1 0 0,-1 1-1 0 0,0 0 1 0 0,0 0-1 0 0,0 1 1 0 0,0-1-1 0 0,-1 1 0 0 0,1 0 1 0 0,-1 1-1 0 0,1-1 1 0 0,-1 1-1 0 0,1 0 1 0 0,-1 1-1 0 0,0-1 1 0 0,0 1-1 0 0,1 0 1 0 0,-5 1 37 0 0,9-1 34 0 0,-1 0 1 0 0,1 1-1 0 0,-1-1 1 0 0,1 1 0 0 0,-1-1-1 0 0,1 1 1 0 0,0 0-1 0 0,-1 0 1 0 0,1-1 0 0 0,0 1-1 0 0,-1 0 1 0 0,1 0-1 0 0,0 0 1 0 0,0 0 0 0 0,0 1-1 0 0,0-1 1 0 0,0 0 0 0 0,0 0-1 0 0,0 1 1 0 0,0-1-1 0 0,1 0 1 0 0,-1 1 0 0 0,0-1-1 0 0,1 1 1 0 0,-1-1-1 0 0,1 1 1 0 0,-1-1 0 0 0,1 1-1 0 0,0-1 1 0 0,0 1-1 0 0,0-1 1 0 0,0 1 0 0 0,0 0-1 0 0,0-1 1 0 0,0 1 0 0 0,0-1-1 0 0,1 1 1 0 0,-1-1-1 0 0,1 1 1 0 0,-1-1 0 0 0,1 1-1 0 0,-1-1 1 0 0,1 1-35 0 0,24 81 1005 0 0,-22-75-898 0 0,23 61 116 0 0,-3 1-1 0 0,-3 1 1 0 0,-3 1 0 0 0,-3 0 0 0 0,-3 1-1 0 0,-4 1 1 0 0,-2 0 0 0 0,-4 1-223 0 0,-16-36 1108 0 0,15-39-1061 0 0,0 0-142 0 0,0 0-165 0 0,2-20-10884 0 0,0 14 2201 0 0</inkml:trace>
  <inkml:trace contextRef="#ctx0" brushRef="#br0" timeOffset="7774.44">6655 3139 12891 0 0,'0'0'1605'0'0,"0"0"-500"0"0,0 0-371 0 0,0 0-437 0 0,0 0-375 0 0,0 0-297 0 0,0 0-207 0 0,0 0-24 0 0,0 0 77 0 0,0 0 151 0 0,0 0 173 0 0,0 0 86 0 0,0 0 45 0 0,7-4 54 0 0,-5 3 24 0 0,0 0 0 0 0,0 0 0 0 0,1-1 1 0 0,-1 1-1 0 0,1 0 0 0 0,-1 1 1 0 0,1-1-1 0 0,-1 0 0 0 0,1 1 1 0 0,-1 0-1 0 0,1-1 0 0 0,0 1 0 0 0,-1 0 1 0 0,1 0-1 0 0,-1 1 0 0 0,1-1 1 0 0,0 0-1 0 0,-1 1 0 0 0,1 0 1 0 0,-1-1-1 0 0,1 1 0 0 0,-1 0 0 0 0,0 0 1 0 0,1 1-1 0 0,-1-1 0 0 0,0 0 1 0 0,1 1-5 0 0,167 72-1462 0 0,-134-42-2763 0 0,-55-13 4772 0 0,-220 120 2256 0 0,171-106 975 0 0,106-18-3632 0 0,140 15 1880 0 0,-118-29-4641 0 0,-1-3-4913 0 0,-48 0 276 0 0</inkml:trace>
  <inkml:trace contextRef="#ctx0" brushRef="#br0" timeOffset="8208.755">7284 3014 12683 0 0,'0'0'2459'0'0,"0"0"-2154"0"0,0 0-407 0 0,0 0 395 0 0,0 0 272 0 0,0 0 88 0 0,0 0-69 0 0,0 0-45 0 0,0 0-59 0 0,0 0-74 0 0,24 27-2 0 0,74 80-17 0 0,-95-102-290 0 0,1 0 0 0 0,0-1-1 0 0,0 1 1 0 0,1-1 0 0 0,-1 0 0 0 0,1 0-1 0 0,0 0 1 0 0,0 0 0 0 0,0-1 0 0 0,1 0 0 0 0,-1 0-1 0 0,1-1 1 0 0,-1 1 0 0 0,1-1 0 0 0,0 0-1 0 0,0-1 1 0 0,0 0 0 0 0,0 1 0 0 0,0-2-1 0 0,0 1 1 0 0,1-1 0 0 0,-1 0 0 0 0,4-1-97 0 0,8 1 171 0 0,-10-1-117 0 0,-1 0 0 0 0,1 0 1 0 0,0-1-1 0 0,0 0 1 0 0,-1-1-1 0 0,1 1 0 0 0,-1-2 1 0 0,0 1-1 0 0,0-1 0 0 0,0 0 1 0 0,-1 0-1 0 0,1-1 1 0 0,-1 0-1 0 0,0 0 0 0 0,0 0 1 0 0,0-1-1 0 0,-1 0 0 0 0,0 0 1 0 0,0 0-1 0 0,-1-1 0 0 0,0 1 1 0 0,0-1-1 0 0,0 0 1 0 0,-1 0-1 0 0,1-3-54 0 0,5-11-55 0 0,-1 0 1 0 0,0 0-1 0 0,-2-1 0 0 0,0 0 0 0 0,-2 0 1 0 0,0 0-1 0 0,-2-1 0 0 0,0-8 55 0 0,-2 15-81 0 0,-1 1-1 0 0,-1-1 0 0 0,0 1 0 0 0,-1-1 1 0 0,-1 1-1 0 0,0 0 0 0 0,-1 1 1 0 0,-1-1-1 0 0,0 1 0 0 0,-1 0 1 0 0,-1 0-1 0 0,0 1 0 0 0,0 0 0 0 0,-2 0 1 0 0,1 1-1 0 0,-2 1 0 0 0,1-1 1 0 0,-2 2-1 0 0,1-1 0 0 0,-1 2 0 0 0,-1-1 1 0 0,0 2-1 0 0,0 0 0 0 0,-1 0 1 0 0,0 1-1 0 0,0 1 0 0 0,-1 0 1 0 0,1 1-1 0 0,-1 1 0 0 0,0 0 0 0 0,-1 1 1 0 0,1 1-1 0 0,-1 0 0 0 0,1 1 1 0 0,-1 1-1 0 0,1 0 0 0 0,-1 1 1 0 0,-3 1 81 0 0,7 1 66 0 0,0 0 0 0 0,0 1 0 0 0,0 0 1 0 0,0 1-1 0 0,1 0 0 0 0,-1 1 1 0 0,2 0-1 0 0,-1 1 0 0 0,0 0 0 0 0,1 0 1 0 0,1 1-1 0 0,-1 1 0 0 0,1 0 1 0 0,1 0-1 0 0,0 0 0 0 0,0 1 0 0 0,1 1 1 0 0,0-1-1 0 0,0 1 0 0 0,1 0 1 0 0,1 1-1 0 0,0-1 0 0 0,1 1 1 0 0,0 0-1 0 0,0 0 0 0 0,2 0 0 0 0,-1 1 1 0 0,2-1-1 0 0,-1 1 0 0 0,2-1 1 0 0,0 10-67 0 0,-1-9-69 0 0,0 0 1 0 0,2 0 0 0 0,-1 0 0 0 0,2 0 0 0 0,-1-1 0 0 0,2 1 0 0 0,0 0 0 0 0,0-1 0 0 0,1 1 0 0 0,1-1-1 0 0,0 0 1 0 0,1 0 0 0 0,0-1 0 0 0,0 0 0 0 0,1 0 0 0 0,1 0 0 0 0,0-1 0 0 0,0 0 0 0 0,1-1 0 0 0,1 0-1 0 0,-1 0 1 0 0,1-1 0 0 0,1 0 0 0 0,-1-1 0 0 0,1 0 0 0 0,1 0 0 0 0,-1-2 0 0 0,1 1 0 0 0,0-1 0 0 0,9 2 68 0 0,35 2-3092 0 0,-20-6-1955 0 0,-6-1-5416 0 0</inkml:trace>
  <inkml:trace contextRef="#ctx0" brushRef="#br0" timeOffset="11028.179">5104 2458 13403 0 0,'0'0'3830'0'0,"0"0"-2295"0"0,0 0-661 0 0,0 0-261 0 0,0 0-350 0 0,0 0-61 0 0,0 0 50 0 0,0 0 9 0 0,0 0-32 0 0,0 0-82 0 0,0 0-109 0 0,0 0-83 0 0,0 0-52 0 0,-4-3 13 0 0,4 4 72 0 0,0-1 1 0 0,-1 1 0 0 0,1-1-1 0 0,0 1 1 0 0,0-1 0 0 0,0 0-1 0 0,0 1 1 0 0,0-1 0 0 0,0 1-1 0 0,-1-1 1 0 0,1 0 0 0 0,0 1-1 0 0,0-1 1 0 0,-1 0 0 0 0,1 1-1 0 0,0-1 1 0 0,-1 0 0 0 0,1 1 11 0 0,234 98-139 0 0,143 111-88 0 0,-375-209 212 0 0,0 1 0 0 0,0-1 0 0 0,-1 0 0 0 0,1 1 1 0 0,0-1-1 0 0,-1 1 0 0 0,1-1 0 0 0,-1 1 0 0 0,0 0 0 0 0,0 0 0 0 0,0 0 0 0 0,0-1 0 0 0,0 1 0 0 0,0 0 0 0 0,0 0 1 0 0,0 1-1 0 0,-1-1 0 0 0,1 0 0 0 0,-1 0 0 0 0,1 0 0 0 0,-1 0 0 0 0,0 0 0 0 0,0 1 0 0 0,0-1 0 0 0,0 0 0 0 0,-1 0 1 0 0,1 0-1 0 0,0 0 0 0 0,-1 0 0 0 0,0 1 0 0 0,1-1 0 0 0,-1 0 0 0 0,0 0 0 0 0,0-1 0 0 0,0 1 0 0 0,0 0 0 0 0,-1 1 15 0 0,-55 78 284 0 0,42-62-329 0 0,-285 333 107 0 0,276-324-1009 0 0,12-8-6751 0 0,11-15-2497 0 0</inkml:trace>
  <inkml:trace contextRef="#ctx0" brushRef="#br0" timeOffset="8975.964">8140 2757 23693 0 0,'0'0'219'0'0,"0"0"-41"0"0,0 0-115 0 0,0 0-168 0 0,0 0-62 0 0,0 0-29 0 0,0 0-43 0 0,0 0-47 0 0,0 0-72 0 0,0 0-66 0 0,0 0-35 0 0,0 0 89 0 0,0 0 124 0 0,11-2-561 0 0,20 24-3944 0 0,-12-6-2235 0 0,-10-7-1773 0 0</inkml:trace>
  <inkml:trace contextRef="#ctx0" brushRef="#br0" timeOffset="10375.701">9222 2873 25181 0 0,'0'0'1041'0'0,"0"0"-657"0"0,0 0-104 0 0,0 0-248 0 0,0 0-184 0 0,0 0-112 0 0,0 0-88 0 0,0 0-177 0 0,0 0-199 0 0,0 0 0 0 0,0 0-88 0 0,0 0-280 0 0,0 0-465 0 0,0 0-1503 0 0,-9-27-1665 0 0,15 30-7018 0 0</inkml:trace>
  <inkml:trace contextRef="#ctx0" brushRef="#br0" timeOffset="8727.951">8175 3189 11658 0 0,'0'0'1741'0'0,"0"0"-470"0"0,0 0-683 0 0,0 0-405 0 0,0 0-111 0 0,0 0-35 0 0,0 0-46 0 0,0 0 33 0 0,0 0 68 0 0,0 0 118 0 0,0 0 112 0 0,0 0-7 0 0,2 14-38 0 0,20 205 483 0 0,-11-184-4350 0 0,3-15-4168 0 0,-8-16 1565 0 0</inkml:trace>
  <inkml:trace contextRef="#ctx0" brushRef="#br0" timeOffset="9399.892">8438 3215 18460 0 0,'0'0'-87'0'0,"0"0"-179"0"0,0 0-157 0 0,0 0-40 0 0,0 0 222 0 0,0 0 222 0 0,0 0 91 0 0,0 0 4 0 0,0 0 11 0 0,0 0 43 0 0,0 0 69 0 0,0 0 76 0 0,0 0-4 0 0,-1 11-31 0 0,14 112 410 0 0,36 92-109 0 0,-33-356 1403 0 0,-12 137-1985 0 0,-1-1 0 0 0,1 1 0 0 0,-1 0 0 0 0,1 0 0 0 0,0 0 0 0 0,1 1 0 0 0,-1-1 0 0 0,1 1 0 0 0,-1 0 0 0 0,1 0 0 0 0,0 1 0 0 0,0 0 0 0 0,0-1 0 0 0,0 2 0 0 0,1-1 0 0 0,-1 0 0 0 0,1 1 0 0 0,-1 0 0 0 0,1 1 0 0 0,3-1 41 0 0,58-1-3700 0 0,-23 10-6343 0 0,-35-5 3160 0 0</inkml:trace>
  <inkml:trace contextRef="#ctx0" brushRef="#br0" timeOffset="9814.527">8863 3294 10274 0 0,'0'0'643'0'0,"0"0"-27"0"0,0 0-12 0 0,0 0 91 0 0,0 0 161 0 0,0 0-17 0 0,0 0-227 0 0,0 0-277 0 0,0 0-204 0 0,0 0 23 0 0,0 0 142 0 0,0 0 130 0 0,0 0 97 0 0,5 9-26 0 0,6 19-207 0 0,-2 0 0 0 0,0 0 0 0 0,-2 1 0 0 0,-1 0 0 0 0,-1 0-1 0 0,-2 1 1 0 0,-1-1 0 0 0,-1 7-290 0 0,-1-36 248 0 0,0 0 43 0 0,0 0 17 0 0,-42-70-952 0 0,43 59 638 0 0,-1 0 1 0 0,2 0-1 0 0,0 0 1 0 0,0 0-1 0 0,1 0 1 0 0,0 0-1 0 0,1 0 0 0 0,0 1 1 0 0,1 0-1 0 0,0 0 1 0 0,0 0-1 0 0,1 0 1 0 0,0 1-1 0 0,1 0 0 0 0,0 0 1 0 0,1 1-1 0 0,0 0 1 0 0,0 0-1 0 0,1 1 1 0 0,-1 0-1 0 0,2 1 0 0 0,-1-1 1 0 0,6-1 5 0 0,94-26-1746 0 0,-74 59-8871 0 0,-32-18 3085 0 0</inkml:trace>
  <inkml:trace contextRef="#ctx0" brushRef="#br0" timeOffset="10111.622">9294 3302 14571 0 0,'0'0'3722'0'0,"0"0"-2954"0"0,0 0-1121 0 0,0 0-414 0 0,0 0 46 0 0,0 0 326 0 0,0 0 318 0 0,0 0 230 0 0,0 0 95 0 0,0 0-52 0 0,0 0-63 0 0,0 0-37 0 0,0 0-26 0 0,0 21-6 0 0,7 163 215 0 0,-7-176-375 0 0,3 48-121 0 0,8-26-3257 0 0,-2-27-5038 0 0,-4-3 2824 0 0</inkml:trace>
  <inkml:trace contextRef="#ctx0" brushRef="#br0" timeOffset="12430.016">9707 2636 14107 0 0,'0'0'1836'0'0,"0"0"-850"0"0,0 0-418 0 0,0 0-399 0 0,0 0-378 0 0,0 0-270 0 0,0 0-145 0 0,0 0 121 0 0,0 0 207 0 0,0 0 275 0 0,0 0 244 0 0,0 0 26 0 0,0 0 4 0 0,5 15 1 0 0,29 87 172 0 0,-4 1 0 0 0,-5 2 1 0 0,-4 0-1 0 0,-5 2 0 0 0,-3 27-426 0 0,-14-107 87 0 0,2 20 845 0 0,-13-48-723 0 0,-12-4-1021 0 0,18 2 793 0 0,1 0-1 0 0,-1 1 1 0 0,0 0-1 0 0,0 0 1 0 0,0 1-1 0 0,0 0 1 0 0,0 0-1 0 0,0 0 1 0 0,0 0-1 0 0,0 1 1 0 0,0 0-1 0 0,0 1 1 0 0,0-1-1 0 0,0 1 1 0 0,0 0-1 0 0,0 1 1 0 0,0-1-1 0 0,0 1 1 0 0,0 1-1 0 0,1-1 1 0 0,-1 1-1 0 0,1 0 1 0 0,-1 0-1 0 0,1 0 1 0 0,0 1-1 0 0,1-1 1 0 0,-1 1-1 0 0,1 1 1 0 0,-1-1-1 0 0,1 1 1 0 0,0-1-1 0 0,1 1 1 0 0,-1 0-1 0 0,1 1 1 0 0,0-1-1 0 0,0 0 1 0 0,1 1-1 0 0,0 0 1 0 0,0-1-1 0 0,0 1 1 0 0,0 0-1 0 0,1 0 1 0 0,0 0-1 0 0,0 0 1 0 0,1 5 19 0 0,3-7 42 0 0,0 0 1 0 0,1 0-1 0 0,-1 0 1 0 0,1 0-1 0 0,0-1 1 0 0,0 1-1 0 0,0-1 1 0 0,1 0-1 0 0,-1 0 1 0 0,1-1-1 0 0,0 0 1 0 0,-1 1-1 0 0,1-1 1 0 0,0-1-1 0 0,0 1 1 0 0,0-1-1 0 0,1 0 1 0 0,-1 0-1 0 0,0-1 1 0 0,0 1 0 0 0,1-1-1 0 0,-1 0 1 0 0,0 0-1 0 0,0-1 1 0 0,1 0-1 0 0,2 0-42 0 0,19-4-2 0 0,0-1 0 0 0,0-1 0 0 0,0-1 1 0 0,-1-2-1 0 0,0 0 0 0 0,-1-2 0 0 0,-1-1 0 0 0,1 0 0 0 0,-2-2 0 0 0,0-1 0 0 0,11-11 2 0 0,6 0-300 0 0,-47 55 1051 0 0,11-21-752 0 0,-1 0 1 0 0,1 1-1 0 0,0-1 1 0 0,1-1-1 0 0,0 1 1 0 0,0-1-1 0 0,0 0 1 0 0,1 0-1 0 0,0 0 1 0 0,0-1-1 0 0,0 0 1 0 0,1 0-1 0 0,-1-1 1 0 0,1 1-1 0 0,1-1 1 0 0,-1-1 0 0 0,2 1 0 0 0,-5-6-46 0 0,-1-1 1 0 0,1 0 0 0 0,-1 0 0 0 0,0 0-1 0 0,0-1 1 0 0,0 1 0 0 0,0-1 0 0 0,-1 1 0 0 0,1-1-1 0 0,-1 0 1 0 0,0 0 0 0 0,0 0 0 0 0,0 0-1 0 0,-1 0 1 0 0,1 0 0 0 0,-1-1 0 0 0,0 1 0 0 0,0-1-1 0 0,-1 1 1 0 0,1-1 0 0 0,-1 1 0 0 0,0-1 45 0 0,1-4-330 0 0,-1 9 329 0 0,1 1 0 0 0,-1-1 0 0 0,1 0 0 0 0,-1 0 0 0 0,1 1 0 0 0,-1-1 0 0 0,1 0 0 0 0,-1 0 0 0 0,1 0 0 0 0,-1 0 0 0 0,1 0 0 0 0,-1 0 0 0 0,1 0 0 0 0,-1 0 0 0 0,1 0 0 0 0,-1 0 0 0 0,1 0 0 0 0,-1 0 0 0 0,1 0 0 0 0,-1 0 0 0 0,1 0 0 0 0,-1 0 0 0 0,1 0 0 0 0,-1-1 0 0 0,0 1 0 0 0,1 0 0 0 0,-1 0 0 0 0,1-1 0 0 0,-1 1 0 0 0,1 0 0 0 0,-1-1 0 0 0,0 1 0 0 0,1 0 0 0 0,-1-1 0 0 0,0 1 0 0 0,1-1 0 0 0,-1 1 0 0 0,0 0 0 0 0,1-1 0 0 0,-1 1 0 0 0,0-1 0 0 0,0 1 0 0 0,0-1 0 0 0,0 1 0 0 0,1-1 0 0 0,-1 0 1 0 0,8 14-60 0 0,67 72 2215 0 0,2-73-7874 0 0,-67-14 918 0 0,-1 1-4873 0 0</inkml:trace>
  <inkml:trace contextRef="#ctx0" brushRef="#br0" timeOffset="12999.647">10713 3238 21269 0 0,'0'0'1935'0'0,"0"0"-1459"0"0,0 0-610 0 0,0 0-350 0 0,0 0-73 0 0,0 0 123 0 0,0 0 133 0 0,0 0 146 0 0,0 0 81 0 0,0 0 47 0 0,0 0 34 0 0,0 0 38 0 0,0 0 84 0 0,-1-5 71 0 0,-1-3 42 0 0,2 6-289 0 0,-1 0 0 0 0,1 0 1 0 0,0 0-1 0 0,-1 0 0 0 0,1 0 0 0 0,-1 0 1 0 0,0 0-1 0 0,1 0 0 0 0,-1 0 0 0 0,0 1 1 0 0,0-1-1 0 0,0 0 0 0 0,-1 1 0 0 0,1-1 1 0 0,0 0-1 0 0,-1 1 0 0 0,1-1 0 0 0,-1 1 1 0 0,1 0-1 0 0,-1 0 0 0 0,0-1 0 0 0,1 1 1 0 0,-1 0-1 0 0,0 0 0 0 0,0 1 0 0 0,0-1 1 0 0,0 0-1 0 0,0 1 0 0 0,1-1 0 0 0,-1 1 0 0 0,0-1 1 0 0,-1 1-1 0 0,1 0 0 0 0,0 0 0 0 0,0 0 1 0 0,-1 0 46 0 0,-5 2 1 0 0,-1 1-1 0 0,0 0 1 0 0,1 0 0 0 0,0 1 0 0 0,0 0 0 0 0,0 0-1 0 0,0 1 1 0 0,1 0 0 0 0,0 0 0 0 0,0 1 0 0 0,0 0 0 0 0,0 0-1 0 0,1 1 1 0 0,0 0 0 0 0,1 0 0 0 0,-1 0 0 0 0,1 1-1 0 0,1-1 1 0 0,0 1 0 0 0,0 0 0 0 0,0 1 0 0 0,1-1 0 0 0,0 1-1 0 0,1-1 1 0 0,0 1 0 0 0,0 0 0 0 0,1 0 0 0 0,0 0-1 0 0,0 0 1 0 0,1 0 0 0 0,1 7-1 0 0,2-10 18 0 0,0 0-1 0 0,1 0 1 0 0,0-1 0 0 0,0 1-1 0 0,0-1 1 0 0,1 0-1 0 0,-1 0 1 0 0,1 0 0 0 0,1-1-1 0 0,-1 1 1 0 0,1-1-1 0 0,-1-1 1 0 0,1 1 0 0 0,0-1-1 0 0,0 0 1 0 0,1 0 0 0 0,-1-1-1 0 0,1 0 1 0 0,-1 0-1 0 0,1 0 1 0 0,0-1 0 0 0,-1 0-1 0 0,1 0 1 0 0,0-1 0 0 0,0 0-1 0 0,0 0 1 0 0,-1-1-1 0 0,1 0 1 0 0,0 0 0 0 0,0 0-1 0 0,-1-1 1 0 0,1 0 0 0 0,4-2-19 0 0,13-4-288 0 0,-1-1-1 0 0,0-2 0 0 0,0 0 0 0 0,-1-1 0 0 0,0-1 0 0 0,-1-1 1 0 0,-1-2-1 0 0,0 1 0 0 0,-1-2 0 0 0,-1-1 0 0 0,0 0 0 0 0,13-19 290 0 0,-24 101 2586 0 0,-6-59-2598 0 0,0 0-1 0 0,0 0 1 0 0,0 0 0 0 0,1-1-1 0 0,-1 1 1 0 0,1-1-1 0 0,0 1 1 0 0,0-1 0 0 0,1 0-1 0 0,-1 0 1 0 0,1 0-1 0 0,0 0 1 0 0,0 0 0 0 0,1 0-1 0 0,-1-1 1 0 0,1 0-1 0 0,-1 1 1 0 0,1-1 0 0 0,0-1-1 0 0,0 1 1 0 0,0 0-1 0 0,1-1 1 0 0,-1 0 0 0 0,1 0-1 0 0,-1-1 1 0 0,1 1-1 0 0,0-1 1 0 0,-1 0 0 0 0,1 0-1 0 0,0 0 1 0 0,0-1-1 0 0,0 1 1 0 0,1-2 12 0 0,35 0-2844 0 0,-13-3-3641 0 0,-14 0-3537 0 0</inkml:trace>
  <inkml:trace contextRef="#ctx0" brushRef="#br0" timeOffset="13259.033">10956 2922 24069 0 0,'0'0'656'0'0,"0"0"-616"0"0,0 0-104 0 0,0 0-160 0 0,0 0-144 0 0,0 0-152 0 0,0 0-312 0 0,0 0-256 0 0,0 0-161 0 0,0 0-279 0 0,0 0-440 0 0,0 0-969 0 0,0 0-808 0 0,43-37-6497 0 0</inkml:trace>
  <inkml:trace contextRef="#ctx0" brushRef="#br0" timeOffset="13679.259">11209 2514 18956 0 0,'0'0'-611'0'0,"0"0"75"0"0,0 0 172 0 0,0 0 357 0 0,0 0 269 0 0,3 28 142 0 0,10 90 51 0 0,51 121 1745 0 0,-39-154-1962 0 0,-3 1-1 0 0,-5 1 1 0 0,-3 0 0 0 0,-4 1-1 0 0,-3 1-237 0 0,-7-88 358 0 0,0-1 53 0 0,0 0-71 0 0,0 0-90 0 0,0 0-96 0 0,0 0-54 0 0,0 0-2 0 0,0 0-14 0 0,34-6-3944 0 0,-4 4 3852 0 0,1 1 0 0 0,-1 1 0 0 0,1 2 1 0 0,-1 1-1 0 0,0 1 0 0 0,0 2 1 0 0,0 1-1 0 0,-1 1 0 0 0,19 9 8 0 0,-48-17 6 0 0,-1 0 0 0 0,0 0 0 0 0,1 0-1 0 0,-1 1 1 0 0,0-1 0 0 0,1 0 0 0 0,-1 1-1 0 0,0-1 1 0 0,1 0 0 0 0,-1 1 0 0 0,1-1-1 0 0,-1 1 1 0 0,1-1 0 0 0,-1 1 0 0 0,1-1 0 0 0,-1 1-1 0 0,1-1 1 0 0,-1 1 0 0 0,1 0 0 0 0,0-1-1 0 0,-1 1 1 0 0,1-1 0 0 0,0 1 0 0 0,0 0-1 0 0,-1-1 1 0 0,1 1 0 0 0,0 0 0 0 0,0 0 0 0 0,0-1-1 0 0,0 1 1 0 0,0 0 0 0 0,0-1 0 0 0,0 1-1 0 0,0 0 1 0 0,0-1 0 0 0,0 1 0 0 0,1 0-1 0 0,-1-1 1 0 0,0 1 0 0 0,0 0 0 0 0,0-1 0 0 0,1 1-1 0 0,-1 0 1 0 0,0-1 0 0 0,1 1 0 0 0,-1-1-1 0 0,1 1 1 0 0,-1 0 0 0 0,1-1 0 0 0,-1 1-1 0 0,1-1 1 0 0,-1 0 0 0 0,1 1 0 0 0,-1-1 0 0 0,1 1-1 0 0,0-1 1 0 0,-1 0 0 0 0,1 1 0 0 0,0-1-1 0 0,-1 0 1 0 0,1 0 0 0 0,0 0 0 0 0,-1 1-1 0 0,1-1 1 0 0,0 0 0 0 0,-1 0 0 0 0,1 0 0 0 0,0 0-6 0 0,-67 20 1111 0 0,54-17-1214 0 0,-245 78 832 0 0,290-100-6816 0 0,-6 3-394 0 0,-12 7-2893 0 0</inkml:trace>
  <inkml:trace contextRef="#ctx0" brushRef="#br0" timeOffset="13926.236">11948 3367 20900 0 0,'0'0'-197'0'0,"0"0"-208"0"0,0 0-122 0 0,0 0 125 0 0,0 0 173 0 0,0 0 134 0 0,0 0 69 0 0,0 0 39 0 0,0 0 24 0 0,0 0 6 0 0,0 0-16 0 0,0 17-15 0 0,3 52-30 0 0,-3-67-118 0 0,0-1 0 0 0,0 0-1 0 0,1 1 1 0 0,-1-1 0 0 0,0 0-1 0 0,1 0 1 0 0,-1 1 0 0 0,1-1-1 0 0,0 0 1 0 0,-1 0 0 0 0,1 0-1 0 0,0 0 1 0 0,0 0 0 0 0,0 0-1 0 0,0 0 1 0 0,0 0 0 0 0,0 0-1 0 0,0 0 1 0 0,0 0 0 0 0,0 0-1 0 0,0-1 1 0 0,0 1 0 0 0,0-1-1 0 0,1 1 1 0 0,-1-1 0 0 0,0 1-1 0 0,0-1 1 0 0,1 1 0 0 0,-1-1-1 0 0,0 0 1 0 0,1 0 0 0 0,-1 0-1 0 0,0 0 1 0 0,1 0 0 0 0,-1 0-1 0 0,0 0 1 0 0,2-1 136 0 0,0 1-1868 0 0,6 1-2638 0 0,-4 1-3209 0 0</inkml:trace>
  <inkml:trace contextRef="#ctx0" brushRef="#br0" timeOffset="14165.082">11832 2651 23877 0 0,'0'0'131'0'0,"0"0"-41"0"0,0 0-103 0 0,0 0-122 0 0,0 0-63 0 0,0 0-78 0 0,0 0-118 0 0,0 0-215 0 0,0 0-325 0 0,0 0-254 0 0,0 0-4 0 0,0 0 210 0 0,-2-10 361 0 0,2 6 569 0 0,-1 2 3 0 0,1 1 0 0 0,-1 0 0 0 0,1 0 0 0 0,-1 0-1 0 0,1 0 1 0 0,-1-1 0 0 0,1 1 0 0 0,0 0 0 0 0,0 0 0 0 0,0-1 0 0 0,0 1-1 0 0,0 0 1 0 0,0-1 0 0 0,0 1 0 0 0,0 0 0 0 0,0 0 0 0 0,0-1 0 0 0,1 1-1 0 0,-1 0 1 0 0,1 0 0 0 0,-1 0 0 0 0,1-1 0 0 0,-1 1 0 0 0,1 0 0 0 0,0 0-1 0 0,-1 0 1 0 0,1 0 0 0 0,0 0 0 0 0,0 0 0 0 0,0 0 0 0 0,0 0 0 0 0,0 0 0 0 0,0 1-1 0 0,0-1 1 0 0,0 0 0 0 0,0 1 0 0 0,0-1 0 0 0,0 0 0 0 0,0 1 0 0 0,1 0-1 0 0,-1-1 1 0 0,0 1 0 0 0,0 0 0 0 0,0-1 0 0 0,1 1 0 0 0,-1 0 0 0 0,0 0-1 0 0,1 0 1 0 0,-1 0 0 0 0,0 0 0 0 0,0 0 0 0 0,1 1 0 0 0,-1-1 0 0 0,0 0-1 0 0,0 1 1 0 0,1-1 0 0 0,-1 1 0 0 0,0-1 0 0 0,0 1 0 0 0,0-1 0 0 0,0 1-1 0 0,0 0 1 0 0,0-1 0 0 0,0 1 0 0 0,0 0 0 0 0,0 0 0 0 0,0 0 0 0 0,0 0-1 0 0,0 0 1 0 0,0 0 49 0 0,43 11-6852 0 0,-28-8-360 0 0</inkml:trace>
  <inkml:trace contextRef="#ctx0" brushRef="#br0" timeOffset="14550.568">12148 2528 19812 0 0,'0'0'212'0'0,"0"0"-188"0"0,0 0-354 0 0,0 0-111 0 0,0 0 223 0 0,0 0 140 0 0,0 0 130 0 0,2 30 76 0 0,14 198 433 0 0,20 305 776 0 0,-35-527-1326 0 0,-1 0 0 0 0,1 0 0 0 0,0 0 0 0 0,0 0-1 0 0,1 0 1 0 0,-1 0 0 0 0,2 0 0 0 0,-1-1 0 0 0,0 1 0 0 0,1-1 0 0 0,0 1 0 0 0,0-1-1 0 0,1 0 1 0 0,0 0 0 0 0,-1-1 0 0 0,2 1 0 0 0,-1-1 0 0 0,0 0 0 0 0,1 0-1 0 0,0 0 1 0 0,0 0 0 0 0,0-1 0 0 0,0 0 0 0 0,0 0 0 0 0,1-1 0 0 0,0 1 0 0 0,-1-1-1 0 0,1 0 1 0 0,0-1 0 0 0,0 1 0 0 0,0-1 0 0 0,0 0 0 0 0,0-1 0 0 0,5 1-11 0 0,-2-1-19 0 0,0 0 0 0 0,0-1 1 0 0,0 0-1 0 0,0-1 0 0 0,-1 1 1 0 0,1-2-1 0 0,0 1 0 0 0,-1-1 1 0 0,0 0-1 0 0,0-1 0 0 0,0 0 1 0 0,0 0-1 0 0,0-1 0 0 0,-1 0 1 0 0,0-1-1 0 0,0 1 0 0 0,0-1 0 0 0,-1 0 1 0 0,0-1-1 0 0,5-6 19 0 0,-10 12-13 0 0,0-1 0 0 0,0 1 0 0 0,0-1-1 0 0,-1 1 1 0 0,1-1 0 0 0,0 1 0 0 0,-1-1 0 0 0,0 0 0 0 0,1 1-1 0 0,-1-1 1 0 0,0 0 0 0 0,0 0 0 0 0,1 1 0 0 0,-2-1-1 0 0,1 0 1 0 0,0 1 0 0 0,0-1 0 0 0,0 0 0 0 0,-1 1-1 0 0,1-1 1 0 0,-1 0 0 0 0,1 1 0 0 0,-1-1 0 0 0,0 1 0 0 0,0-1-1 0 0,1 1 1 0 0,-1-1 0 0 0,0 1 0 0 0,0 0 0 0 0,-1-1-1 0 0,1 1 1 0 0,0 0 0 0 0,0 0 0 0 0,0 0 0 0 0,-1 0 0 0 0,1 0-1 0 0,-1 0 1 0 0,1 0 0 0 0,-1 0 0 0 0,1 0 0 0 0,-1 1-1 0 0,1-1 1 0 0,-1 1 0 0 0,0-1 0 0 0,1 1 0 0 0,-1 0-1 0 0,0-1 1 0 0,0 1 0 0 0,1 0 0 0 0,-1 0 0 0 0,0 0 13 0 0,-87 12 651 0 0,85-10-595 0 0,1 0 1 0 0,0 0-1 0 0,1 1 1 0 0,-1-1 0 0 0,0 1-1 0 0,1-1 1 0 0,-1 1-1 0 0,1 0 1 0 0,0 0-1 0 0,0 0 1 0 0,0 0-1 0 0,0 0 1 0 0,0 0 0 0 0,1 1-1 0 0,-1-1 1 0 0,1 1-1 0 0,0-1 1 0 0,0 1-1 0 0,1-1 1 0 0,-1 1-1 0 0,1-1 1 0 0,-1 1-1 0 0,1 0 1 0 0,0-1 0 0 0,0 1-1 0 0,1 0 1 0 0,-1-1-1 0 0,1 1 1 0 0,0-1-1 0 0,0 1 1 0 0,0-1-1 0 0,0 1 1 0 0,1-1 0 0 0,-1 0-1 0 0,1 1 1 0 0,0-1-1 0 0,0 0 1 0 0,0 0-1 0 0,0 0 1 0 0,1-1-1 0 0,-1 1 1 0 0,2 1-57 0 0,122 102 786 0 0,-104-96-637 0 0,0-1 0 0 0,0-1 0 0 0,1-1 0 0 0,1-1 0 0 0,-1-1 0 0 0,1-2 0 0 0,18 2-149 0 0,48 1-2193 0 0,3 1-7065 0 0,-74-5-1888 0 0</inkml:trace>
  <inkml:trace contextRef="#ctx0" brushRef="#br0" timeOffset="19014.874">12027 1624 5545 0 0,'0'0'1148'0'0,"0"0"-147"0"0,0 0-157 0 0,0 0 73 0 0,0 0 236 0 0,0 0 200 0 0,0 0 40 0 0,0 0-140 0 0,0 0-249 0 0,0 0-264 0 0,0 0-173 0 0,4 1 3881 0 0,0-22-4429 0 0,1 0 0 0 0,1 1 0 0 0,1-1 0 0 0,1 1 0 0 0,0 1 1 0 0,1 0-1 0 0,2 0 0 0 0,0 1 0 0 0,0 0 0 0 0,2 1 0 0 0,0 0 0 0 0,1 1 0 0 0,1 1 0 0 0,1 0-19 0 0,3-8 29 0 0,-18 19-28 0 0,1 1 0 0 0,-1-1-1 0 0,1 1 1 0 0,0 0 0 0 0,0-1 0 0 0,0 1 0 0 0,0 0-1 0 0,1 0 1 0 0,-1 0 0 0 0,1 1 0 0 0,0-1 0 0 0,0 1-1 0 0,0-1 1 0 0,0 1 0 0 0,0 0 0 0 0,0 0 0 0 0,1 0-1 0 0,-1 1 1 0 0,1-1 0 0 0,-1 1 0 0 0,1 0 0 0 0,-1 0-1 0 0,1 0 1 0 0,0 0 0 0 0,0 1 0 0 0,-1-1 0 0 0,1 1-1 0 0,0 0 1 0 0,0 0 0 0 0,0 0 0 0 0,-1 1 0 0 0,1-1-1 0 0,0 1 1 0 0,-1 0 0 0 0,1 0 0 0 0,0 1 0 0 0,-1-1-1 0 0,1 1 1 0 0,-1-1 0 0 0,3 3-1 0 0,36 53 35 0 0,-30-35-14 0 0,2-1 0 0 0,0 0 0 0 0,1-1 0 0 0,2 0 0 0 0,0-2 0 0 0,0 0 0 0 0,2-1 0 0 0,0 0 0 0 0,1-2 1 0 0,1 0-1 0 0,0-2 0 0 0,1 0 0 0 0,0-1 0 0 0,1-2 0 0 0,0 0-21 0 0,-18-9 19 0 0,0 0 1 0 0,0 0-1 0 0,0-1 1 0 0,0 0-1 0 0,0 0 1 0 0,0 0-1 0 0,0 0 1 0 0,0-1-1 0 0,0 0 1 0 0,0 0-1 0 0,0-1 1 0 0,0 1 0 0 0,-1-1-1 0 0,1 0 1 0 0,-1 0-1 0 0,1 0 1 0 0,-1-1-1 0 0,0 0 1 0 0,1 0-1 0 0,-1 0 1 0 0,-1 0-1 0 0,1 0 1 0 0,0-1-1 0 0,-1 0 1 0 0,0 0-1 0 0,0 0 1 0 0,0 0-1 0 0,0 0 1 0 0,-1 0-1 0 0,1-1 1 0 0,-1 1-1 0 0,0-1 1 0 0,-1 0-1 0 0,1 0 1 0 0,-1 0 0 0 0,0-1-20 0 0,28-186-2881 0 0,-29 187 4138 0 0,0-2-4336 0 0,-6 14-10381 0 0,2-1 8875 0 0</inkml:trace>
  <inkml:trace contextRef="#ctx0" brushRef="#br0" timeOffset="19619.663">12115 1972 11658 0 0,'0'0'290'0'0,"0"0"-63"0"0,0 0-171 0 0,0 0-90 0 0,0 0 114 0 0,0 0 155 0 0,0 0 120 0 0,0 0 53 0 0,0 0 5 0 0,0 0-10 0 0,0 0 9 0 0,0 0 63 0 0,0 0 81 0 0,6-11 3052 0 0,21-35-3002 0 0,-25 40-625 0 0,1-1 1 0 0,0 1-1 0 0,0-1 0 0 0,1 1 0 0 0,0 0 0 0 0,0 1 1 0 0,0-1-1 0 0,1 1 0 0 0,0-1 0 0 0,0 1 0 0 0,0 1 0 0 0,1-1 1 0 0,-1 1-1 0 0,1 0 0 0 0,0 0 0 0 0,0 1 0 0 0,0 0 1 0 0,1 0-1 0 0,-1 0 0 0 0,1 1 0 0 0,0 0 0 0 0,0 0 1 0 0,0 0-1 0 0,0 1 0 0 0,0 0 0 0 0,0 1 0 0 0,0-1 0 0 0,5 2 19 0 0,-5 3-4 0 0,1 1 0 0 0,-1 1 0 0 0,0-1 0 0 0,0 1 0 0 0,-1 0 0 0 0,0 1 0 0 0,0 0 0 0 0,0 0 0 0 0,-1 0-1 0 0,0 0 1 0 0,0 1 0 0 0,-1 0 0 0 0,0 0 0 0 0,2 6 4 0 0,82 111 249 0 0,-85-121-171 0 0,0-1 1 0 0,1 0 0 0 0,-1 0-1 0 0,1-1 1 0 0,0 1-1 0 0,0-1 1 0 0,0 1-1 0 0,0-1 1 0 0,0-1 0 0 0,0 1-1 0 0,1 0 1 0 0,-1-1-1 0 0,0 0 1 0 0,1 0-1 0 0,-1 0 1 0 0,1-1 0 0 0,-1 0-1 0 0,1 0 1 0 0,-1 0-1 0 0,1 0 1 0 0,0 0 0 0 0,-1-1-1 0 0,1 0 1 0 0,-1 0-1 0 0,0 0 1 0 0,1-1-1 0 0,-1 1 1 0 0,0-1 0 0 0,0 0-1 0 0,0 0 1 0 0,3-3-79 0 0,142-145 131 0 0,-103 76-9290 0 0,-43 69 4317 0 0,-2 2-3137 0 0</inkml:trace>
  <inkml:trace contextRef="#ctx0" brushRef="#br0" timeOffset="20321.914">13267 1067 19268 0 0,'0'0'187'0'0,"0"0"-128"0"0,0 0-234 0 0,0 0-215 0 0,0 0-52 0 0,0 0 79 0 0,0 0 152 0 0,0 0 136 0 0,0 0 49 0 0,0 0-12 0 0,0 0 8 0 0,25-13 80 0 0,79-40 103 0 0,-96 49-92 0 0,0 0 0 0 0,0 0 1 0 0,1 1-1 0 0,-1 1 0 0 0,1-1 1 0 0,0 1-1 0 0,0 1 0 0 0,0 0 1 0 0,0 0-1 0 0,0 0 0 0 0,0 1 1 0 0,0 1-1 0 0,0 0 0 0 0,0 0-61 0 0,7 1-44 0 0,-14-2 22 0 0,1 0 1 0 0,-1 1-1 0 0,1-1 0 0 0,-1 1 0 0 0,1-1 0 0 0,-1 1 0 0 0,1 0 0 0 0,-1 0 0 0 0,0 1 1 0 0,1-1-1 0 0,-1 0 0 0 0,0 1 0 0 0,0-1 0 0 0,0 1 0 0 0,0 0 0 0 0,0-1 0 0 0,0 1 1 0 0,-1 0-1 0 0,1 0 0 0 0,-1 0 0 0 0,1 1 0 0 0,-1-1 0 0 0,0 0 0 0 0,0 0 0 0 0,0 1 1 0 0,0-1-1 0 0,0 1 0 0 0,0-1 0 0 0,-1 1 0 0 0,1-1 0 0 0,-1 1 0 0 0,0-1 0 0 0,0 1 1 0 0,0 0-1 0 0,0-1 0 0 0,0 1 0 0 0,0 1 22 0 0,-23 94 136 0 0,-93 145 195 0 0,83-185-388 0 0,3 2 0 0 0,2 2 0 0 0,3 0-1 0 0,3 2 1 0 0,3 0 0 0 0,0 9 57 0 0,16-67 41 0 0,0 1 0 0 0,1 1 1 0 0,0-1-1 0 0,0 0 0 0 0,1 0 0 0 0,-1 1 0 0 0,1-1 1 0 0,1 1-1 0 0,0-1 0 0 0,0 1 0 0 0,0 0 0 0 0,1-1 1 0 0,0 0-1 0 0,1 1 0 0 0,-1-1 0 0 0,1 0 1 0 0,1 1-1 0 0,0-1 0 0 0,-1 0 0 0 0,2-1 0 0 0,-1 1 1 0 0,1-1-1 0 0,0 1 0 0 0,1-1 0 0 0,0 0 1 0 0,-1-1-1 0 0,2 1 0 0 0,-1-1 0 0 0,1 0 0 0 0,0 0 1 0 0,0-1-1 0 0,3 2-41 0 0,29 2 284 0 0,0-1 1 0 0,0-3-1 0 0,1-1 0 0 0,0-2 1 0 0,-1-1-1 0 0,37-6-284 0 0,44 2 766 0 0,-113 4-751 0 0,-1 0-1 0 0,0 0 0 0 0,1 1 0 0 0,-1-1 0 0 0,1 1 1 0 0,-1 0-1 0 0,0 1 0 0 0,0 0 0 0 0,0-1 0 0 0,0 2 1 0 0,0-1-1 0 0,0 0 0 0 0,-1 1 0 0 0,1 0 0 0 0,-1 0 1 0 0,1 1-1 0 0,-1-1 0 0 0,0 1 0 0 0,0 0 0 0 0,-1 0 0 0 0,1 0 1 0 0,-1 0-1 0 0,0 1 0 0 0,0-1 0 0 0,-1 1 0 0 0,1 0 1 0 0,-1 0-1 0 0,0 0 0 0 0,0 0 0 0 0,0 0 0 0 0,-1 0-14 0 0,4 12-28 0 0,-1-3-2326 0 0,-1-5-6063 0 0,-2-9-1967 0 0</inkml:trace>
  <inkml:trace contextRef="#ctx0" brushRef="#br0" timeOffset="21043.73">0 614 12155 0 0,'0'0'1013'0'0,"0"0"-817"0"0,0 0-94 0 0,0 0 62 0 0,0 0-67 0 0,0 0-13 0 0,0 0-15 0 0,0 0 53 0 0,0 0 48 0 0,0 0 56 0 0,0 0 54 0 0,8 2 33 0 0,-6-2-304 0 0,-1 0 21 0 0,1 0 0 0 0,0 0-1 0 0,-1 0 1 0 0,1 0 0 0 0,-1 1-1 0 0,1-1 1 0 0,-1 1 0 0 0,0-1-1 0 0,1 1 1 0 0,-1-1 0 0 0,1 1 0 0 0,-1 0-1 0 0,0-1 1 0 0,0 1 0 0 0,1 0-1 0 0,-1 0 1 0 0,0 0 0 0 0,0 0-1 0 0,0 0 1 0 0,0 0 0 0 0,0 1-1 0 0,0-1 1 0 0,0 0 0 0 0,0 0-1 0 0,-1 1 1 0 0,1-1 0 0 0,0 1 0 0 0,-1-1-1 0 0,1 0 1 0 0,-1 1 0 0 0,0-1-1 0 0,1 1 1 0 0,-1-1 0 0 0,0 1-1 0 0,0-1 1 0 0,0 1 0 0 0,0-1-1 0 0,0 1 1 0 0,0 0-30 0 0,-2 526 2130 0 0,48 430-1806 0 0,-8-344-173 0 0,-28-377 437 0 0,-20 199-588 0 0,7-222 2 0 0,31-259-4757 0 0,5-15-4950 0 0,-26 47 4812 0 0</inkml:trace>
  <inkml:trace contextRef="#ctx0" brushRef="#br0" timeOffset="23156.475">230 690 10394 0 0,'0'0'-110'0'0,"0"0"-519"0"0,26-2 276 0 0,202-15 1245 0 0,-87-7 1072 0 0,-2-7-1 0 0,-1-5 1 0 0,128-54-1964 0 0,-32 12 581 0 0,211-40-370 0 0,6 20 0 0 0,3 19 0 0 0,3 20 0 0 0,2 21 0 0 0,16 19-211 0 0,1859 48-302 0 0,-1296 5 215 0 0,-684-27 90 0 0,382 5 47 0 0,-1 32-1 0 0,427 91-49 0 0,-937-95 89 0 0,368 64-1527 0 0,168-9 1438 0 0,-344-70-618 0 0,1-18 0 0 0,0-19-1 0 0,-1-18 1 0 0,4-19 618 0 0,-219 20 755 0 0,18-5 389 0 0,0 10 1 0 0,97 7-1145 0 0,169 27 341 0 0,-486-10 0 0 0,-40 0 730 0 0,14 0-1139 0 0,1 2-1 0 0,-1 0 1 0 0,0 2-1 0 0,1 1 1 0 0,-1 1-1 0 0,1 0 0 0 0,1 3 1 0 0,0 0-1 0 0,0 1 1 0 0,-17 10 68 0 0,33-11-44 0 0,1 0 0 0 0,1 1 0 0 0,0-1 0 0 0,0 1 0 0 0,1 1 0 0 0,0-1 0 0 0,1 1 0 0 0,0 0 0 0 0,1 0 0 0 0,0 0 0 0 0,1 0 0 0 0,0 0 0 0 0,0 1 1 0 0,2-1-1 0 0,-1 1 0 0 0,1-1 0 0 0,1 0 0 0 0,0 1 0 0 0,1-1 0 0 0,0 1 0 0 0,3 8 44 0 0,169 972 444 0 0,-148-673-307 0 0,-15 0 0 0 0,-16 84-137 0 0,6 243 641 0 0,0-622-571 0 0,-11 168-46 0 0,9-185 64 0 0,-1 0 1 0 0,-1 1-1 0 0,1-1 0 0 0,-1 0 0 0 0,0 0 0 0 0,-1 0 0 0 0,1-1 1 0 0,-2 1-1 0 0,1-1 0 0 0,0 0 0 0 0,-1 0 0 0 0,0 0 0 0 0,-1-1 0 0 0,1 0 1 0 0,-1 0-1 0 0,0 0 0 0 0,-1-1 0 0 0,1 0 0 0 0,-1 0 0 0 0,1 0 0 0 0,-1-1 1 0 0,0 0-1 0 0,-4 1-88 0 0,-47 11 160 0 0,1-2 1 0 0,-1-3-1 0 0,-1-3 1 0 0,0-2-1 0 0,-35-3-160 0 0,-134 15-253 0 0,216-16 177 0 0,0 0-1 0 0,1 1 1 0 0,-1 1 0 0 0,1-1-1 0 0,0 2 1 0 0,0 0 0 0 0,0 0-1 0 0,0 1 1 0 0,0 0-1 0 0,1 1 1 0 0,0 0 0 0 0,1 1-1 0 0,-1 0 1 0 0,1 0 0 0 0,0 1-1 0 0,1 0 1 0 0,0 1 0 0 0,0 0-1 0 0,1 0 77 0 0,0-3 43 0 0,-1-1 1 0 0,1 0-1 0 0,-1 0 0 0 0,0-1 0 0 0,-1 1 0 0 0,1-2 0 0 0,-1 0 1 0 0,1 0-1 0 0,-1 0 0 0 0,0-1 0 0 0,0 0 0 0 0,0-1 1 0 0,0 0-1 0 0,-1 0 0 0 0,1-1 0 0 0,0 0 0 0 0,-7-2-43 0 0,-20 4-158 0 0,-595 102-3333 0 0,339-66 3695 0 0,-724 74 797 0 0,744-104 408 0 0,-1-13-1 0 0,-47-15-1408 0 0,56 10-105 0 0,0 11-1 0 0,0 12 1 0 0,-161 32 105 0 0,37 3-409 0 0,-321-3 409 0 0,-1319-45-586 0 0,281-92 1462 0 0,-225 95 11 0 0,1776-15-282 0 0,0-10 0 0 0,2-7 0 0 0,-141-43-605 0 0,234 50 218 0 0,-22 1-180 0 0,0 7 1 0 0,-1 4 0 0 0,0 6-1 0 0,-1 5 1 0 0,1 6 0 0 0,0 5-1 0 0,-69 18-38 0 0,22-1 27 0 0,26-2 53 0 0,0-7-1 0 0,-1-5 1 0 0,-134-6-80 0 0,245-22-203 0 0,35 13-61 0 0,12-43 603 0 0,-13 26-209 0 0,-1 0 0 0 0,0 0 0 0 0,-1 0 0 0 0,-1 0 1 0 0,0 1-1 0 0,-2 0 0 0 0,0-1 0 0 0,0 2 0 0 0,-2-1 0 0 0,0 1 1 0 0,-7-9-131 0 0,-29-69-1429 0 0,24-4-6357 0 0,20 88-3258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3857 0 0,'0'0'232'0'0,"0"0"-352"0"0,0 0-104 0 0,0 0-3521 0 0</inkml:trace>
  <inkml:trace contextRef="#ctx0" brushRef="#br0" timeOffset="249.761">0 0 7482 0 0,'11'81'2311'0'0,"0"-64"2857"0"0,14-17-5839 0 0,-23-1 1083 0 0,335-13-2243 0 0,-332 14 1429 0 0,-1 0 1 0 0,1 1-1 0 0,-1 0 1 0 0,0-1-1 0 0,1 2 1 0 0,-1-1-1 0 0,0 0 1 0 0,1 1-1 0 0,-1 0 1 0 0,0 0 0 0 0,0 0-1 0 0,-1 0 1 0 0,1 1-1 0 0,0-1 1 0 0,-1 1-1 0 0,1 0 1 0 0,-1 0-1 0 0,0 1 1 0 0,0-1-1 0 0,0 1 1 0 0,-1-1-1 0 0,1 1 1 0 0,-1 0 401 0 0,1 3-3637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 4985 0 0,'0'0'21'0'0,"0"0"-211"0"0,0 0-98 0 0,0 0-22 0 0,0 0 130 0 0,0 0 178 0 0,0 0 58 0 0,0 0 64 0 0,0 0 101 0 0,0 0 100 0 0,0 0 87 0 0,0 0 29 0 0,4 32 28 0 0,13 102 35 0 0,-24 160 1645 0 0,-35 302-1111 0 0,45-633-6181 0 0,3-98 2690 0 0,-6 120 318 0 0</inkml:trace>
  <inkml:trace contextRef="#ctx0" brushRef="#br0" timeOffset="483.185">0 316 4049 0 0,'0'0'708'0'0,"0"0"250"0"0,0 0 243 0 0,0 0 103 0 0,0 0-191 0 0,0 0-225 0 0,10-28-184 0 0,31-86-168 0 0,24 29 387 0 0,-51 75-886 0 0,-1 0-10 0 0,1 1 0 0 0,1 0 1 0 0,-1 1-1 0 0,1 1 0 0 0,1 0 0 0 0,-1 1 0 0 0,1 1 0 0 0,1 0 0 0 0,-1 1 0 0 0,0 1 0 0 0,1 0 0 0 0,0 2 0 0 0,-1-1 0 0 0,1 2 0 0 0,0 1 0 0 0,0 0 0 0 0,4 1-27 0 0,-14 0-4 0 0,0 0-1 0 0,0 1 0 0 0,0-1 0 0 0,0 2 1 0 0,0-1-1 0 0,0 1 0 0 0,-1 0 0 0 0,0 0 1 0 0,0 0-1 0 0,0 1 0 0 0,0 0 1 0 0,-1 0-1 0 0,0 1 0 0 0,0 0 0 0 0,0 0 1 0 0,-1 0-1 0 0,1 0 0 0 0,-2 1 0 0 0,1-1 1 0 0,-1 1-1 0 0,0 0 0 0 0,0 0 0 0 0,-1 0 1 0 0,0 0-1 0 0,0 1 0 0 0,-1-1 0 0 0,0 1 1 0 0,0-1-1 0 0,0 1 0 0 0,-1-1 0 0 0,0 1 1 0 0,-1-1-1 0 0,0 1 0 0 0,0-1 0 0 0,-1 1 1 0 0,0-1-1 0 0,0 0 0 0 0,0 0 0 0 0,-1 0 1 0 0,0 0-1 0 0,-1 0 0 0 0,1 0 1 0 0,-1-1-1 0 0,0 0 0 0 0,-1 1 5 0 0,-137 113 733 0 0,118-104-764 0 0,1 1 1 0 0,1 1 0 0 0,0 1 0 0 0,1 1 0 0 0,2 0 0 0 0,0 2-1 0 0,-11 16 31 0 0,26-31-40 0 0,-1 1 0 0 0,1 0 0 0 0,1 0 0 0 0,-1 1 0 0 0,2-1 0 0 0,-1 1 0 0 0,1 0 0 0 0,0 0 0 0 0,1-1 0 0 0,0 1 0 0 0,0 0 0 0 0,1 0 0 0 0,0 0 0 0 0,0 0 0 0 0,1 0 0 0 0,1 0 0 0 0,0 0 0 0 0,0 0 0 0 0,0-1 0 0 0,1 1 0 0 0,0-1 0 0 0,1 1 0 0 0,0-1 0 0 0,0 0 0 0 0,1-1 0 0 0,0 1 0 0 0,0-1 0 0 0,1 0-1 0 0,-1 0 1 0 0,2-1 0 0 0,3 5 40 0 0,17 14 4 0 0,1-1-1 0 0,1 0 1 0 0,2-3 0 0 0,0 0-1 0 0,0-2 1 0 0,2-1-1 0 0,2-1-3 0 0,246 100 246 0 0,-280-117-257 0 0,-1 0 0 0 0,1 0 1 0 0,0 0-1 0 0,0 1 0 0 0,0-1 1 0 0,0 0-1 0 0,-1 1 0 0 0,1-1 1 0 0,0 0-1 0 0,0 1 0 0 0,-1-1 1 0 0,1 1-1 0 0,0-1 0 0 0,0 1 1 0 0,-1 0-1 0 0,1-1 0 0 0,-1 1 1 0 0,1 0-1 0 0,-1-1 0 0 0,1 1 1 0 0,-1 0-1 0 0,1 0 1 0 0,-1-1-1 0 0,1 1 0 0 0,-1 0 1 0 0,0 0-1 0 0,0 0 0 0 0,1 0 1 0 0,-1-1-1 0 0,0 1 0 0 0,0 0 1 0 0,0 0-1 0 0,0 0 0 0 0,0 0 1 0 0,0 0-1 0 0,0 0 0 0 0,0-1 1 0 0,0 1-1 0 0,0 0 0 0 0,-1 0 1 0 0,1 0-1 0 0,0 0 0 0 0,-1-1 1 0 0,1 1-1 0 0,0 0 0 0 0,-1 0 1 0 0,1 0-1 0 0,-1-1 0 0 0,1 1 1 0 0,-1 0-1 0 0,0-1 1 0 0,1 1-1 0 0,-1-1 0 0 0,0 1 1 0 0,1 0-1 0 0,-1-1 0 0 0,0 0 1 0 0,0 1 10 0 0,-35 21-4240 0 0,16-11-1770 0 0,12-7 4659 0 0</inkml:trace>
  <inkml:trace contextRef="#ctx0" brushRef="#br0" timeOffset="756.396">1365 860 14235 0 0,'0'0'-256'0'0,"0"0"-388"0"0,0 0-248 0 0,0 0-22 0 0,0 0 374 0 0,0 0 377 0 0,0 0 103 0 0,0 0 132 0 0,0 0 134 0 0,0 0 144 0 0,0 0 121 0 0,0 0 15 0 0,0 0-38 0 0,-11 29-99 0 0,-40 93-91 0 0,-43 1 118 0 0,72-99-344 0 0,11-10-62 0 0,0-1 0 0 0,-1 0 0 0 0,0 0-1 0 0,-1-2 1 0 0,0 1 0 0 0,-1-2 0 0 0,0 0 0 0 0,-1 0-1 0 0,0-1 1 0 0,-10 4 30 0 0,-2-9-1003 0 0,14-13-7482 0 0,12 8 4461 0 0</inkml:trace>
  <inkml:trace contextRef="#ctx0" brushRef="#br0" timeOffset="997.077">1171 922 16147 0 0,'0'0'522'0'0,"0"0"-323"0"0,0 0-526 0 0,0 0-301 0 0,0 0 58 0 0,0 0 198 0 0,0 0 300 0 0,0 0 126 0 0,0 0 3 0 0,0 0-10 0 0,0 0-15 0 0,0 0-12 0 0,15 25 1 0 0,88 156-12 0 0,-81-128-1061 0 0,-18-40 314 0 0,0 1-1 0 0,2 0 0 0 0,-1-1 1 0 0,2 0-1 0 0,0 0 0 0 0,0-1 1 0 0,1 0-1 0 0,0 0 0 0 0,1-1 1 0 0,1 0-1 0 0,0 0 0 0 0,0-1 1 0 0,1-1-1 0 0,2 2 739 0 0,-5-6-3746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2:5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39 370 5201 0 0,'0'0'566'0'0,"0"0"-238"0"0,0 0 33 0 0,0 0-61 0 0,0 0-109 0 0,0 0-72 0 0,0 0-111 0 0,0 0-59 0 0,0-21-35 0 0,1-62-71 0 0,14 146 724 0 0,-47 396 743 0 0,11-272-1254 0 0,19-176 6006 0 0,4-40-6298 0 0,5-46-5146 0 0,20-65-637 0 0,-24 122 2881 0 0</inkml:trace>
  <inkml:trace contextRef="#ctx0" brushRef="#br0" timeOffset="439.035">2 297 1896 0 0,'0'0'1666'0'0,"0"0"-1116"0"0,0 0-132 0 0,0 0 192 0 0,2-27 145 0 0,5-84 19 0 0,-6 105-706 0 0,-1 1-1 0 0,2-1 0 0 0,-1 0 1 0 0,0 1-1 0 0,1-1 0 0 0,0 1 0 0 0,1-1 1 0 0,-1 1-1 0 0,1 0 0 0 0,0 0 1 0 0,0 0-1 0 0,0 1 0 0 0,1-1 0 0 0,0 1 1 0 0,0-1-1 0 0,0 1 0 0 0,0 0 1 0 0,0 1-1 0 0,1-1 0 0 0,0 1 0 0 0,0 0 1 0 0,0 0-1 0 0,0 0 0 0 0,0 1 1 0 0,1 0-1 0 0,-1 0 0 0 0,6-1-67 0 0,-1-1 69 0 0,13-4 12 0 0,0 1 1 0 0,1 1-1 0 0,0 1 0 0 0,0 1 0 0 0,0 1 1 0 0,1 1-1 0 0,-1 1 0 0 0,0 1 0 0 0,1 2 1 0 0,-1 0-1 0 0,0 2 0 0 0,0 0 0 0 0,12 5-81 0 0,-27-7 11 0 0,0 1 0 0 0,0 0 0 0 0,-1 1 0 0 0,1 0 0 0 0,-1 0 0 0 0,0 1 0 0 0,0 0 0 0 0,0 0 0 0 0,-1 1 0 0 0,0 0 0 0 0,0 0 0 0 0,0 1 0 0 0,-1 0 0 0 0,0 0 0 0 0,0 1 0 0 0,-1-1 0 0 0,0 1 0 0 0,0 0 0 0 0,-1 1 0 0 0,0-1 0 0 0,0 1 0 0 0,-1 0 0 0 0,0 0-1 0 0,-1 0 1 0 0,0 0 0 0 0,0 0 0 0 0,-1 0 0 0 0,0 1 0 0 0,-1-1 0 0 0,0 0 0 0 0,0 1 0 0 0,-1-1 0 0 0,0 0 0 0 0,-1 1 0 0 0,0-1 0 0 0,0 0 0 0 0,-1 0 0 0 0,0 0 0 0 0,-1-1 0 0 0,0 1 0 0 0,-5 7-11 0 0,-15 17 212 0 0,-1-1 0 0 0,-2 0 0 0 0,-1-2 1 0 0,-1-2-1 0 0,-2 0 0 0 0,0-2 0 0 0,-2-2 1 0 0,-1-1-1 0 0,-20 10-212 0 0,-127 99 184 0 0,177-129-222 0 0,0-1 0 0 0,1 1 0 0 0,0 0 1 0 0,-1 0-1 0 0,1 0 0 0 0,0 0 1 0 0,0 0-1 0 0,0 1 0 0 0,1 0 1 0 0,0-1-1 0 0,-1 1 0 0 0,1 0 1 0 0,0 0-1 0 0,1 0 0 0 0,-1 0 0 0 0,1 1 1 0 0,0-1-1 0 0,0 0 0 0 0,0 1 1 0 0,0-1-1 0 0,1 1 0 0 0,0-1 1 0 0,0 0-1 0 0,0 1 0 0 0,0-1 0 0 0,1 1 1 0 0,0-1-1 0 0,0 0 0 0 0,0 1 1 0 0,0-1-1 0 0,1 0 0 0 0,-1 0 1 0 0,1 0-1 0 0,0 0 0 0 0,0 0 0 0 0,1 0 1 0 0,-1 0-1 0 0,1-1 0 0 0,0 0 1 0 0,0 1-1 0 0,1-1 38 0 0,35 30 99 0 0,1-2 0 0 0,1-2 0 0 0,2-2 0 0 0,1-2 0 0 0,1-2 0 0 0,1-2 0 0 0,1-1 0 0 0,11 0-99 0 0,200 67 898 0 0,-271-92 3223 0 0,-3-4-3587 0 0,-4-2-3729 0 0,-11 1-6671 0 0,26 10 5973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8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15075 0 0,'0'0'-214'0'0,"0"0"380"0"0,0 0 134 0 0,0 0-252 0 0,0 0-414 0 0,0 0-465 0 0,0 0-214 0 0,0 0 68 0 0,0 0 321 0 0,0 0 402 0 0,0 0 180 0 0,7-10 95 0 0,20-34 47 0 0,49 32 599 0 0,-70 10-699 0 0,1 0 0 0 0,-1 1 0 0 0,0 0 0 0 0,1 1 0 0 0,-1-1 0 0 0,1 1 0 0 0,-1 0 0 0 0,1 1-1 0 0,-1 0 1 0 0,0 0 0 0 0,1 0 0 0 0,-1 1 0 0 0,0 0 0 0 0,0 0 0 0 0,0 0 0 0 0,0 1 0 0 0,0 0 0 0 0,-1 0 0 0 0,1 0 0 0 0,-1 1 0 0 0,0 0 0 0 0,0 0 0 0 0,0 0 0 0 0,0 1 0 0 0,-1-1 0 0 0,0 1 0 0 0,0 0 0 0 0,0 1 0 0 0,0-1 0 0 0,-1 0-1 0 0,0 1 1 0 0,0 0 0 0 0,-1 0 0 0 0,1 0 0 0 0,-1 2 32 0 0,-4 9 93 0 0,-1-1 0 0 0,-1 0-1 0 0,-1 0 1 0 0,0 0 0 0 0,-1-1-1 0 0,-1 0 1 0 0,0 0 0 0 0,-1 0-1 0 0,-1-1 1 0 0,0 0 0 0 0,-1-1-1 0 0,0 0 1 0 0,-1-1 0 0 0,0 0-1 0 0,-3 2-92 0 0,-37 47 323 0 0,130-53-511 0 0,-42-8 218 0 0,-23-2-74 0 0,1 0 0 0 0,-1 1 1 0 0,1 0-1 0 0,0 2 1 0 0,-1-1-1 0 0,1 2 0 0 0,-1 0 1 0 0,1 1-1 0 0,-1 0 1 0 0,0 1-1 0 0,0 0 0 0 0,0 2 1 0 0,-1-1-1 0 0,0 2 1 0 0,0 0-1 0 0,0 0 0 0 0,-1 1 1 0 0,0 1-1 0 0,-1 0 1 0 0,1 0-1 0 0,3 6 44 0 0,-4 0 92 0 0,-2 0-1 0 0,0 1 1 0 0,-1 0-1 0 0,0 1 1 0 0,-1 0-1 0 0,-1 0 1 0 0,-1 0-1 0 0,0 1 1 0 0,-2-1-1 0 0,0 1 1 0 0,0 0-1 0 0,-2 0 1 0 0,0 0-1 0 0,-1 0 1 0 0,-1 1-1 0 0,-1-1 1 0 0,-1 0-1 0 0,0-1 1 0 0,-1 1 0 0 0,-1 0-1 0 0,0-1 1 0 0,-2 0-1 0 0,0-1 1 0 0,-3 6-92 0 0,-1-13 347 0 0,0 0 0 0 0,0-1 1 0 0,0 0-1 0 0,-1-1 1 0 0,0 0-1 0 0,-1-1 1 0 0,0 0-1 0 0,0-1 1 0 0,0 0-1 0 0,0-1 0 0 0,-1-1 1 0 0,1 0-1 0 0,-1-1 1 0 0,0 0-1 0 0,0-1 1 0 0,0-1-1 0 0,0 0 0 0 0,0-1 1 0 0,0-1-1 0 0,1 0 1 0 0,-6-2-348 0 0,9 4 31 0 0,-1 0 1 0 0,1-1 0 0 0,0 0 0 0 0,0-1-1 0 0,1 0 1 0 0,-1 0 0 0 0,0-1-1 0 0,1 0 1 0 0,-1-1 0 0 0,1 0-1 0 0,0-1 1 0 0,0 0 0 0 0,1 0-1 0 0,-1-1 1 0 0,1 0 0 0 0,0 0-1 0 0,1-1 1 0 0,0 0 0 0 0,0-1 0 0 0,0 1-1 0 0,1-1 1 0 0,0-1 0 0 0,1 1-1 0 0,0-1 1 0 0,0 0 0 0 0,0 0-1 0 0,2 0 1 0 0,-1 0 0 0 0,-1-9-32 0 0,7 15-446 0 0,0 0 1 0 0,1 0-1 0 0,-1 0 1 0 0,1 1 0 0 0,0-1-1 0 0,0 1 1 0 0,0-1-1 0 0,0 1 1 0 0,0 0-1 0 0,0 0 1 0 0,1 1-1 0 0,-1-1 1 0 0,1 1 0 0 0,-1-1-1 0 0,1 1 1 0 0,0 0-1 0 0,-1 0 1 0 0,1 1-1 0 0,0-1 1 0 0,0 1 0 0 0,0 0-1 0 0,-1 0 1 0 0,1 0-1 0 0,0 0 1 0 0,3 2 445 0 0,3-3-1343 0 0,13-1-1990 0 0,-6 1-2712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0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19124 0 0,'0'0'316'0'0,"0"0"-677"0"0,0 0-527 0 0,0 0-255 0 0,0 0-63 0 0,0 0 297 0 0,0 0 472 0 0,0 0 227 0 0,0 0 75 0 0,0 0 34 0 0,29-6 33 0 0,88-16 14 0 0,-6 35-212 0 0,-94-5 186 0 0,-11-6 53 0 0,-1 1 1 0 0,0 0-1 0 0,0 1 1 0 0,0-1-1 0 0,0 1 1 0 0,-1 0-1 0 0,0 0 1 0 0,1 1-1 0 0,-1-1 1 0 0,-1 1-1 0 0,1 0 1 0 0,-1 0 0 0 0,0 0-1 0 0,0 0 1 0 0,0 0-1 0 0,-1 1 1 0 0,0 0-1 0 0,0-1 1 0 0,0 1-1 0 0,-1 0 1 0 0,0 0-1 0 0,0 0 1 0 0,0 0-1 0 0,-1 0 1 0 0,0 0-1 0 0,0 0 1 0 0,0 0 0 0 0,-1-1-1 0 0,0 1 1 0 0,0 0-1 0 0,-1 0 1 0 0,1 0-1 0 0,-1 0 1 0 0,0-1-1 0 0,-1 1 1 0 0,1-1-1 0 0,-1 0 1 0 0,-1 0-1 0 0,1 0 1 0 0,0 0 0 0 0,-1 0-1 0 0,0-1 1 0 0,0 1-1 0 0,-1-1 1 0 0,-1 1 26 0 0,-109 116 533 0 0,93-103-565 0 0,2 1 1 0 0,0 1-1 0 0,2 0 1 0 0,0 1-1 0 0,1 1 1 0 0,1 1-1 0 0,1 1 1 0 0,1 0-1 0 0,-8 20 32 0 0,21-39-63 0 0,0-1-1 0 0,-1 0 1 0 0,1 1-1 0 0,1 0 1 0 0,-1-1-1 0 0,1 1 1 0 0,-1-1-1 0 0,1 1 1 0 0,1 0 0 0 0,-1-1-1 0 0,1 1 1 0 0,0 0-1 0 0,0-1 1 0 0,0 1-1 0 0,0-1 1 0 0,1 0-1 0 0,0 1 1 0 0,0-1 0 0 0,0 0-1 0 0,0 0 1 0 0,1 0-1 0 0,-1 0 1 0 0,1-1-1 0 0,0 1 1 0 0,0-1-1 0 0,1 0 1 0 0,-1 1 0 0 0,1-1-1 0 0,-1-1 1 0 0,1 1-1 0 0,0-1 1 0 0,0 1-1 0 0,0-1 1 0 0,1 0-1 0 0,-1 0 1 0 0,0-1 0 0 0,1 1-1 0 0,-1-1 1 0 0,1 0-1 0 0,-1-1 1 0 0,1 1-1 0 0,-1-1 1 0 0,1 1-1 0 0,0-1 1 0 0,-1-1 0 0 0,1 1-1 0 0,0-1 64 0 0,255-40-3717 0 0,-196 25 4253 0 0,-61 15-365 0 0,0 0 0 0 0,0-1-1 0 0,0 1 1 0 0,0 0-1 0 0,0 1 1 0 0,0-1 0 0 0,0 1-1 0 0,1-1 1 0 0,-1 1-1 0 0,0 0 1 0 0,0 0 0 0 0,0 0-1 0 0,1 1 1 0 0,-1-1-1 0 0,0 1 1 0 0,0 0 0 0 0,0-1-1 0 0,0 2 1 0 0,0-1-1 0 0,0 0 1 0 0,0 0-1 0 0,0 1 1 0 0,0 0 0 0 0,-1-1-1 0 0,1 1 1 0 0,0 0-1 0 0,-1 1 1 0 0,0-1 0 0 0,1 0-1 0 0,-1 1 1 0 0,0-1-1 0 0,0 1 1 0 0,-1-1 0 0 0,1 1-1 0 0,0 0 1 0 0,-1 0-1 0 0,0 0-170 0 0,4 10 163 0 0,1-1-1 0 0,0 0 0 0 0,1 0 0 0 0,0-1 0 0 0,1 0 0 0 0,0 0 0 0 0,0 0 0 0 0,1-1 0 0 0,1-1 1 0 0,0 1-1 0 0,0-2 0 0 0,1 1 0 0 0,0-1 0 0 0,0-1 0 0 0,1 0 0 0 0,-1-1 0 0 0,2 0 1 0 0,-1-1-1 0 0,1 0 0 0 0,0-1 0 0 0,0 0 0 0 0,0-1 0 0 0,13 1-162 0 0,-10-2 97 0 0,-1-1 0 0 0,1-1 0 0 0,-1 0 0 0 0,1-1 0 0 0,0-1 0 0 0,-1-1-1 0 0,0 0 1 0 0,0-1 0 0 0,0 0 0 0 0,0-1 0 0 0,0-1 0 0 0,-1 0 0 0 0,0-1 0 0 0,-1-1 0 0 0,1 0-1 0 0,-1-1 1 0 0,-1 0 0 0 0,0-1 0 0 0,0 0 0 0 0,-1-1 0 0 0,0-1 0 0 0,-1 1 0 0 0,0-2 0 0 0,-1 1 0 0 0,-1-1-1 0 0,0-1 1 0 0,0 1 0 0 0,-1-2 0 0 0,3-9-97 0 0,-6 6-68 0 0,0 0 1 0 0,-2 0-1 0 0,0 0 0 0 0,-1 0 1 0 0,-1-1-1 0 0,0 1 0 0 0,-2 0 1 0 0,0 0-1 0 0,-1 0 0 0 0,0 0 0 0 0,-2 0 1 0 0,0 1-1 0 0,-1 0 0 0 0,-4-8 68 0 0,7 16-30 0 0,-1 0-1 0 0,-1 1 1 0 0,0-1-1 0 0,0 1 0 0 0,0-1 1 0 0,-1 2-1 0 0,0-1 1 0 0,-1 1-1 0 0,0 0 0 0 0,0 0 1 0 0,0 0-1 0 0,-1 1 1 0 0,0 1-1 0 0,0-1 1 0 0,0 1-1 0 0,-1 0 0 0 0,0 1 1 0 0,0 0-1 0 0,0 1 1 0 0,0 0-1 0 0,-1 0 0 0 0,1 1 1 0 0,-1 0-1 0 0,1 0 1 0 0,-1 1-1 0 0,0 1 0 0 0,-2 0 31 0 0,6 0-2 0 0,0 0 0 0 0,0 1-1 0 0,-1 0 1 0 0,1 1-1 0 0,0-1 1 0 0,0 1-1 0 0,0 0 1 0 0,0 0-1 0 0,1 1 1 0 0,-1 0-1 0 0,1 0 1 0 0,-1 0 0 0 0,1 1-1 0 0,0 0 1 0 0,0 0-1 0 0,1 0 1 0 0,-1 1-1 0 0,1-1 1 0 0,0 1-1 0 0,0 0 1 0 0,0 0-1 0 0,1 0 1 0 0,0 1 0 0 0,0-1-1 0 0,0 1 1 0 0,1 0-1 0 0,0 0 1 0 0,0 0-1 0 0,0 0 1 0 0,1 0-1 0 0,0 0 1 0 0,0 0-1 0 0,0 1 1 0 0,1 1 2 0 0,-1 4-145 0 0,0 0 0 0 0,1 0 0 0 0,0 1 0 0 0,1-1 0 0 0,1 0-1 0 0,0 0 1 0 0,0 0 0 0 0,1 0 0 0 0,1-1 0 0 0,0 1 0 0 0,0-1 0 0 0,1 0 0 0 0,1 0 0 0 0,0 0 0 0 0,0-1 0 0 0,1 0 0 0 0,4 5 145 0 0,33 21-6834 0 0,-28-27-1337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1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70 317 4417 0 0,'0'0'515'0'0,"0"0"-537"0"0,0 0-122 0 0,0 0 91 0 0,0 0 69 0 0,0 0 84 0 0,0 0 77 0 0,0 0 77 0 0,0 0 70 0 0,0 0 88 0 0,26-13 155 0 0,80-38 313 0 0,-102 50-712 0 0,-1-1-1 0 0,0 1 1 0 0,1-1-1 0 0,-1 0 1 0 0,0-1 0 0 0,0 1-1 0 0,0 0 1 0 0,-1-1-1 0 0,1 1 1 0 0,0-1 0 0 0,-1 0-1 0 0,0 0 1 0 0,0 0-1 0 0,0 0 1 0 0,0-1 0 0 0,0 1-1 0 0,-1 0 1 0 0,1-1 0 0 0,-1 1-1 0 0,0-1 1 0 0,0 1-1 0 0,0-1 1 0 0,0 0 0 0 0,-1 1-1 0 0,1-2-167 0 0,2-13 488 0 0,32-141 2069 0 0,-35 158-2703 0 0,0 1-242 0 0,0 0-281 0 0,0 0-219 0 0,-3 79-394 0 0,-17 351 1845 0 0,46-146-4049 0 0,7-130-74 0 0,-112-140 5435 0 0,-172 3 2780 0 0,313-3-5238 0 0,-10-8 193 0 0,1-2 0 0 0,-1-2 0 0 0,1-2 1 0 0,0-3-1 0 0,-1-2 0 0 0,0-3 0 0 0,0-1 0 0 0,-1-3 0 0 0,35-13 390 0 0,-70 15 242 0 0,3 1 2273 0 0,-15 20 3259 0 0,-2-6-5704 0 0,1 0-1 0 0,-1 0 0 0 0,1 0 0 0 0,0 0 0 0 0,0 0 0 0 0,1-1 0 0 0,0 0 1 0 0,-1 1-1 0 0,1-1 0 0 0,0-1 0 0 0,1 1 0 0 0,-1-1 0 0 0,1 1 1 0 0,0-1-1 0 0,0-1 0 0 0,0 1 0 0 0,0-1 0 0 0,0 1 0 0 0,0-1 1 0 0,1-1-1 0 0,-1 1 0 0 0,1-1 0 0 0,-1 0 0 0 0,1 0 0 0 0,-1-1 0 0 0,1 0 1 0 0,0 0-1 0 0,5 0-69 0 0,10-1 85 0 0,-1-1 1 0 0,1-1-1 0 0,0 0 1 0 0,-1-1-1 0 0,0-2 0 0 0,0 0 1 0 0,0-1-1 0 0,-1-1 1 0 0,0-1-1 0 0,0 0 1 0 0,-1-1-1 0 0,0-2 1 0 0,-1 1-1 0 0,0-2 0 0 0,-1 0 1 0 0,-1-1-1 0 0,1-2-85 0 0,-5 6-37 0 0,-1-1 0 0 0,0 0-1 0 0,-1 0 1 0 0,0-1 0 0 0,-1 0-1 0 0,0 0 1 0 0,-1-1 0 0 0,0 0-1 0 0,-1 0 1 0 0,0-1-1 0 0,-1 0 1 0 0,-1 0 0 0 0,0 0-1 0 0,-1 0 1 0 0,-1-1 0 0 0,0 1-1 0 0,-1-1 1 0 0,0 0 0 0 0,-1 1-1 0 0,-1-1 1 0 0,-1 0 0 0 0,0 1-1 0 0,0-1 1 0 0,-4-7 37 0 0,1 7-48 0 0,-2 1-1 0 0,0 0 1 0 0,0 1-1 0 0,-2-1 1 0 0,1 1 0 0 0,-2 1-1 0 0,1 0 1 0 0,-2 0 0 0 0,1 1-1 0 0,-2 1 1 0 0,1-1-1 0 0,-2 2 1 0 0,1 0 0 0 0,-1 0-1 0 0,-1 1 1 0 0,1 1 0 0 0,-1 0-1 0 0,0 1 1 0 0,-1 0-1 0 0,0 1 1 0 0,0 1 0 0 0,0 1-1 0 0,0 0 1 0 0,0 0 0 0 0,-1 2-1 0 0,1 0 1 0 0,-1 1-1 0 0,1 0 1 0 0,-1 1 0 0 0,1 1-1 0 0,-1 0 1 0 0,1 2 0 0 0,-9 2 48 0 0,15-2-2 0 0,0 1 1 0 0,1 0 0 0 0,0 1 0 0 0,0 0 0 0 0,0 0 0 0 0,1 1 0 0 0,-1 0-1 0 0,2 0 1 0 0,-1 0 0 0 0,1 1 0 0 0,0 0 0 0 0,1 0 0 0 0,-1 1 0 0 0,2-1-1 0 0,-1 1 1 0 0,1 0 0 0 0,1 1 0 0 0,0-1 0 0 0,0 1 0 0 0,0-1 0 0 0,2 1-1 0 0,-1 0 1 0 0,1 0 0 0 0,0 0 0 0 0,1 0 0 0 0,1 6 1 0 0,-1 0-87 0 0,0-1 0 0 0,2 1 0 0 0,0-1 0 0 0,1 1 0 0 0,0-1-1 0 0,1 0 1 0 0,1 0 0 0 0,0 0 0 0 0,1 0 0 0 0,1-1 0 0 0,0 0 0 0 0,1-1 0 0 0,0 1 0 0 0,1-1 0 0 0,0-1 0 0 0,8 7 87 0 0,81 45-3144 0 0,-26-38-2020 0 0,-44-17-1793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1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9386 0 0,'0'0'4285'0'0,"0"0"-4240"0"0,0 0-1169 0 0,0 0 108 0 0,0 0 513 0 0,0 0 296 0 0,0 0 147 0 0,0 0 72 0 0,0 0 11 0 0,0 0 1 0 0,-4 30 24 0 0,-21 148 61 0 0,13-34 98 0 0,12-143-188 0 0,0 0-1 0 0,0 0 1 0 0,1 0-1 0 0,-1 0 1 0 0,0 0-1 0 0,0 0 1 0 0,1 0-1 0 0,-1 0 1 0 0,0 0-1 0 0,1-1 1 0 0,-1 1-1 0 0,1 0 1 0 0,-1 0-1 0 0,1 0 1 0 0,0 0-1 0 0,-1 0 1 0 0,1-1-1 0 0,0 1 1 0 0,-1 0-1 0 0,1-1 1 0 0,0 1-1 0 0,0 0 1 0 0,0-1-1 0 0,0 1 1 0 0,0-1-1 0 0,0 1 1 0 0,-1-1 0 0 0,1 0-1 0 0,0 1 1 0 0,0-1-1 0 0,0 0 1 0 0,0 0-1 0 0,0 0 1 0 0,0 0-1 0 0,1 0 1 0 0,-1 0-1 0 0,0 0 1 0 0,0 0-1 0 0,0 0 1 0 0,0 0-1 0 0,0 0 1 0 0,0-1-1 0 0,0 1 1 0 0,0 0-1 0 0,0-1 1 0 0,-1 1-1 0 0,1-1 1 0 0,0 1-1 0 0,0-1 1 0 0,0 1-1 0 0,0-1 1 0 0,0 1-1 0 0,-1-1 1 0 0,1 0-1 0 0,0 0 1 0 0,-1 1-1 0 0,1-1 1 0 0,0 0 0 0 0,-1 0-1 0 0,1 0 1 0 0,-1 0-1 0 0,1 0 1 0 0,-1 0-1 0 0,0 0 1 0 0,1 0-1 0 0,-1 0 1 0 0,0 0-1 0 0,0 0 1 0 0,0-1-19 0 0,115-176-1437 0 0,-113 175 1403 0 0,0 0 0 0 0,0 1 0 0 0,0-1 0 0 0,0 1-1 0 0,1 0 1 0 0,-1 0 0 0 0,1 0 0 0 0,0 0 0 0 0,-1 0 0 0 0,1 1-1 0 0,0-1 1 0 0,0 1 0 0 0,0 0 0 0 0,0-1 0 0 0,1 1-1 0 0,-1 1 1 0 0,0-1 0 0 0,0 0 0 0 0,1 1 0 0 0,-1 0 0 0 0,0 0-1 0 0,0 0 1 0 0,1 0 0 0 0,-1 0 0 0 0,0 1 0 0 0,1-1-1 0 0,-1 1 1 0 0,0 0 0 0 0,0 0 0 0 0,0 0 0 0 0,0 0 0 0 0,0 1-1 0 0,0-1 1 0 0,0 1 0 0 0,0 0 0 0 0,-1 0 0 0 0,1 0-1 0 0,0 0 1 0 0,-1 0 0 0 0,0 0 0 0 0,1 1 0 0 0,-1-1 0 0 0,0 1-1 0 0,-1 0 1 0 0,1-1 0 0 0,1 4 34 0 0,20 28 166 0 0,-2 2-1 0 0,-1 1 0 0 0,-2 0 1 0 0,-1 1-1 0 0,-3 1 1 0 0,-1 0-1 0 0,4 21-165 0 0,25 69 169 0 0,-42-128-71 0 0,1 0-1 0 0,-1 1 1 0 0,0-1-1 0 0,1 0 1 0 0,-1 1 0 0 0,0-1-1 0 0,0 0 1 0 0,0 1-1 0 0,0-1 1 0 0,0 1-1 0 0,0-1 1 0 0,0 0 0 0 0,-1 1-1 0 0,1-1 1 0 0,0 0-1 0 0,-1 1 1 0 0,1-1 0 0 0,-1 0-1 0 0,1 1 1 0 0,-1-1-1 0 0,0 0 1 0 0,1 0-1 0 0,-1 0 1 0 0,0 0 0 0 0,0 0-1 0 0,0 0 1 0 0,0 0-1 0 0,0 0 1 0 0,0 0 0 0 0,0 0-1 0 0,0 0 1 0 0,-1-1-1 0 0,1 1 1 0 0,0 0 0 0 0,0-1-1 0 0,-1 1 1 0 0,1-1-1 0 0,0 0 1 0 0,-1 1-1 0 0,1-1 1 0 0,0 0 0 0 0,-1 0-1 0 0,1 1 1 0 0,0-1-1 0 0,-1 0 1 0 0,1-1 0 0 0,-1 1-1 0 0,1 0 1 0 0,0 0-1 0 0,-1-1 1 0 0,1 1-1 0 0,0 0 1 0 0,-1-1 0 0 0,1 1-1 0 0,0-1 1 0 0,0 0-1 0 0,0 1 1 0 0,-1-2-98 0 0,-14 2-283 0 0,-299-12 1281 0 0,260 12-3901 0 0,32 0-5691 0 0,18 0 2891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1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18948 0 0,'0'0'293'0'0,"0"0"49"0"0,0 0-195 0 0,0 0-329 0 0,0 0-170 0 0,0 0-33 0 0,0 0 121 0 0,0 0 188 0 0,0 0 84 0 0,27-16 16 0 0,90-50-19 0 0,-3 34-28 0 0,-81 30-53 0 0,-18 0-195 0 0,56-8-1657 0 0,-24 2-5389 0 0,-32 5-1576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1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70 4225 0 0,'0'0'747'0'0,"0"0"350"0"0,0 0 302 0 0,0 0 80 0 0,0 0-205 0 0,0 0-210 0 0,0 0-96 0 0,0 0-33 0 0,0 0-21 0 0,0 0-115 0 0,0 0-169 0 0,-4-12-151 0 0,-12-46-752 0 0,56 71-853 0 0,-9-5 1166 0 0,0-1 0 0 0,0-2 0 0 0,1-1-1 0 0,0-2 1 0 0,-1-1 0 0 0,1-2 0 0 0,30-3-40 0 0,26-7-810 0 0,-86 55-138 0 0,-153 351 2186 0 0,-55 211-1122 0 0,203-598-1663 0 0,6-34-5229 0 0,-3 19 613 0 0</inkml:trace>
  <inkml:trace contextRef="#ctx0" brushRef="#br0" timeOffset="523.079">1 739 15179 0 0,'0'0'1245'0'0,"0"0"-509"0"0,0 0-710 0 0,0 0-376 0 0,0 0-60 0 0,0 0 162 0 0,26 2 215 0 0,193 18-285 0 0,-180-18-990 0 0,-1-1-1 0 0,0-2 1 0 0,0-2-1 0 0,0-2 0 0 0,-1-1 1 0 0,0-2-1 0 0,0-1 1 0 0,31-14 1308 0 0,74-58-974 0 0,-142 82 1034 0 0,-1 0-1 0 0,1-1 1 0 0,0 1-1 0 0,-1 0 1 0 0,1-1 0 0 0,-1 1-1 0 0,1 0 1 0 0,0-1-1 0 0,0 1 1 0 0,-1 0 0 0 0,1 0-1 0 0,0-1 1 0 0,0 1-1 0 0,0 0 1 0 0,0 0 0 0 0,0 0-1 0 0,0-1 1 0 0,0 1-1 0 0,0 0 1 0 0,0 0 0 0 0,0 0-1 0 0,0-1 1 0 0,1 1-1 0 0,-1 0 1 0 0,0 0 0 0 0,1-1-1 0 0,-1 1 1 0 0,0 0-1 0 0,1-1 1 0 0,-1 1 0 0 0,1 0-1 0 0,-1-1 1 0 0,1 1-1 0 0,-1-1 1 0 0,1 1 0 0 0,-1-1-1 0 0,1 1 1 0 0,0-1-1 0 0,-1 1 1 0 0,1-1 0 0 0,0 1-1 0 0,-1-1 1 0 0,1 0 0 0 0,0 1-1 0 0,0-1 1 0 0,-1 0-1 0 0,1 0 1 0 0,0 0 0 0 0,0 0-1 0 0,-1 1 1 0 0,1-1-1 0 0,0 0 1 0 0,0 0 0 0 0,0 0-1 0 0,-1-1 1 0 0,1 1-1 0 0,0 0 1 0 0,0 0 0 0 0,-1 0-1 0 0,1-1 1 0 0,0 1-1 0 0,0 0 1 0 0,-1 0 0 0 0,1-1-1 0 0,0 1 1 0 0,-1-1-60 0 0,0 21 860 0 0,1 13-32 0 0,20 130 1060 0 0,-19-158-1763 0 0,0 1 0 0 0,0-2 0 0 0,0 1 1 0 0,1 0-1 0 0,0 0 0 0 0,0-1 0 0 0,0 1 0 0 0,1-1 0 0 0,-1 0 0 0 0,1 0 0 0 0,0-1 0 0 0,0 1 0 0 0,1-1 1 0 0,-1 1-1 0 0,0-1 0 0 0,1-1 0 0 0,0 1 0 0 0,0-1 0 0 0,0 0 0 0 0,0 0 0 0 0,0 0 0 0 0,0 0 0 0 0,1-1 1 0 0,-1 0-1 0 0,0 0 0 0 0,1-1 0 0 0,-1 0 0 0 0,5 0-125 0 0,18-1 164 0 0,-1-1 0 0 0,1-1 0 0 0,0-2 0 0 0,-1 0 0 0 0,0-2 0 0 0,0-1 0 0 0,-1-2 0 0 0,0 0 0 0 0,0-2 0 0 0,-1 0 0 0 0,-1-2 0 0 0,0-1 0 0 0,-1-1 0 0 0,-1 0 0 0 0,0-2 1 0 0,-1-1-1 0 0,-1 0 0 0 0,-1-2 0 0 0,-1 0 0 0 0,2-5-164 0 0,-15 18-54 0 0,1-1 1 0 0,-2 0-1 0 0,1-1 1 0 0,-1 1 0 0 0,-1-1-1 0 0,0 1 1 0 0,0-1-1 0 0,-1 0 1 0 0,0 0-1 0 0,0-1 1 0 0,-1 1 0 0 0,-1 0-1 0 0,0 0 1 0 0,0-1-1 0 0,-1 1 1 0 0,0 0 0 0 0,-1 0-1 0 0,0 0 1 0 0,-1 0-1 0 0,0 0 1 0 0,0 1-1 0 0,-1-1 1 0 0,-1 1 0 0 0,1 0-1 0 0,-1 0 1 0 0,-1 0-1 0 0,0 1 1 0 0,0-1-1 0 0,-1 2 1 0 0,1-1 0 0 0,-2 1-1 0 0,1 0 1 0 0,-1 0-1 0 0,0 1 1 0 0,-9-5 53 0 0,-2-2 45 0 0,-1 1-1 0 0,-1 0 1 0 0,0 2 0 0 0,0 1-1 0 0,-1 0 1 0 0,0 2 0 0 0,0 0 0 0 0,-1 2-1 0 0,0 0 1 0 0,0 2 0 0 0,0 0-1 0 0,-1 2 1 0 0,1 0 0 0 0,0 2 0 0 0,-1 0-1 0 0,-14 4-44 0 0,24-4 2 0 0,0 1-1 0 0,1 1 0 0 0,-1 0 1 0 0,1 1-1 0 0,0 1 1 0 0,0 0-1 0 0,0 0 1 0 0,1 1-1 0 0,0 1 0 0 0,0 0 1 0 0,0 1-1 0 0,1 0 1 0 0,0 0-1 0 0,1 1 0 0 0,0 1 1 0 0,0 0-1 0 0,1 0 1 0 0,0 1-1 0 0,1 0 0 0 0,0 1 1 0 0,1-1-1 0 0,0 2 1 0 0,1-1-1 0 0,0 1 1 0 0,1 0-1 0 0,1 0 0 0 0,0 0 1 0 0,0 6-2 0 0,2-12-97 0 0,0 1 0 0 0,1 0 0 0 0,0 0 0 0 0,1 0 1 0 0,0 1-1 0 0,0-1 0 0 0,1 0 0 0 0,-1 0 0 0 0,2 0 0 0 0,-1 0 1 0 0,1-1-1 0 0,1 1 0 0 0,-1 0 0 0 0,1-1 0 0 0,1 1 0 0 0,-1-1 1 0 0,1 0-1 0 0,1 0 0 0 0,-1 0 0 0 0,1-1 0 0 0,0 0 1 0 0,1 0-1 0 0,-1 0 0 0 0,1 0 0 0 0,0-1 0 0 0,1 0 0 0 0,-1 0 1 0 0,1-1-1 0 0,0 0 0 0 0,0 0 0 0 0,0 0 0 0 0,1-1 0 0 0,2 1 97 0 0,103 29-6866 0 0,-71-24-636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53:1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426 780 3585 0 0,'0'0'601'0'0,"0"0"-235"0"0,0 0-145 0 0,0 0-110 0 0,0 0-82 0 0,0 0-45 0 0,0 0-5 0 0,0 0 14 0 0,0 0 30 0 0,0 0 57 0 0,0 0 84 0 0,-9 5 176 0 0,-43 18 1836 0 0,-59-67 428 0 0,90 36-2443 0 0,0 1 0 0 0,-1 2 0 0 0,1 0 0 0 0,-1 1 1 0 0,0 1-1 0 0,-1 1 0 0 0,1 1 0 0 0,0 1 1 0 0,-15 2-162 0 0,36-2-10 0 0,-1 0 0 0 0,1 1 1 0 0,0-1-1 0 0,0 1 1 0 0,0-1-1 0 0,0 1 1 0 0,0 0-1 0 0,0-1 1 0 0,0 1-1 0 0,0 0 1 0 0,0 0-1 0 0,1 0 1 0 0,-1 0-1 0 0,0 0 1 0 0,0 0-1 0 0,1 0 0 0 0,-1 0 1 0 0,0 0-1 0 0,1 0 1 0 0,-1 0-1 0 0,1 0 1 0 0,0 0-1 0 0,-1 0 1 0 0,1 1-1 0 0,0-1 1 0 0,0 0-1 0 0,-1 0 1 0 0,1 0-1 0 0,0 1 1 0 0,0-1-1 0 0,0 0 1 0 0,1 0-1 0 0,-1 0 0 0 0,0 1 1 0 0,0-1-1 0 0,1 0 1 0 0,-1 0-1 0 0,0 0 1 0 0,1 0-1 0 0,-1 0 1 0 0,1 0-1 0 0,0 0 1 0 0,-1 1-1 0 0,1-2 1 0 0,0 1-1 0 0,0 0 1 0 0,0 0-1 0 0,-1 0 0 0 0,1 0 1 0 0,0 0-1 0 0,0-1 1 0 0,0 1-1 0 0,0 0 1 0 0,0-1-1 0 0,0 1 1 0 0,1-1-1 0 0,-1 1 1 0 0,0-1-1 0 0,0 0 1 0 0,0 1-1 0 0,0-1 1 0 0,1 0-1 0 0,-1 0 1 0 0,0 0-1 0 0,0 0 0 0 0,0 0 1 0 0,1 0-1 0 0,0 0 10 0 0,684 3 1577 0 0,-644 5-1756 0 0,-51-11 3054 0 0,-15-6-2827 0 0,-25-22-415 0 0,2-2-1 0 0,2-2 0 0 0,1-2 1 0 0,1-1-1 0 0,3-3 0 0 0,-31-40 368 0 0,22 26 99 0 0,19 23 263 0 0,1-2-1 0 0,1 0 0 0 0,2-2 1 0 0,2-1-1 0 0,1-1 1 0 0,2-1-1 0 0,1-1-361 0 0,20 36-42 0 0,0 0 0 0 0,0 0 0 0 0,0 0 0 0 0,0 0 0 0 0,0 0 0 0 0,1 0 0 0 0,0 0 0 0 0,0 1 0 0 0,0-1 0 0 0,0 0 0 0 0,0 0-1 0 0,1 1 1 0 0,0-1 0 0 0,-1 1 0 0 0,1 0 0 0 0,1-1 0 0 0,-1 1 0 0 0,0 0 0 0 0,1 0 0 0 0,0 0 0 0 0,-1 0 0 0 0,1 1 0 0 0,0-1 0 0 0,1 1 0 0 0,-1 0 0 0 0,0 0 0 0 0,1 0 0 0 0,-1 0 0 0 0,1 1 0 0 0,-1-1 0 0 0,1 1 0 0 0,0 0-1 0 0,0 0 1 0 0,0 0 0 0 0,-1 0 0 0 0,1 1 0 0 0,0 0 0 0 0,0 0 0 0 0,0 0 0 0 0,0 0 0 0 0,0 0 0 0 0,0 1 0 0 0,0 0 0 0 0,1 0 42 0 0,16-5 206 0 0,116-15-378 0 0,1 5 0 0 0,0 7 0 0 0,119 10 172 0 0,-207-4-192 0 0,0 3 1 0 0,0 2 0 0 0,0 3 0 0 0,0 1 0 0 0,-1 3-1 0 0,-1 2 1 0 0,0 2 0 0 0,29 13 191 0 0,-73-26 3 0 0,0 0 0 0 0,0 1 0 0 0,0-1 0 0 0,0 0-1 0 0,-1 1 1 0 0,1 0 0 0 0,-1 0 0 0 0,1 0 0 0 0,-1 0 0 0 0,0 1 0 0 0,-1-1 0 0 0,1 1 0 0 0,0 0 0 0 0,-1 0 0 0 0,0 0-1 0 0,0 0 1 0 0,0 0 0 0 0,-1 0 0 0 0,1 1 0 0 0,-1-1 0 0 0,0 0 0 0 0,0 1 0 0 0,0-1 0 0 0,-1 1 0 0 0,1-1-1 0 0,-1 1 1 0 0,-1-1 0 0 0,1 1 0 0 0,0-1 0 0 0,-1 1 0 0 0,0-1 0 0 0,0 1 0 0 0,0-1 0 0 0,-1 0 0 0 0,0 1 0 0 0,1-1-1 0 0,-1 0 1 0 0,-1 0 0 0 0,0 1-3 0 0,-109 148 1434 0 0,-205 198-858 0 0,316-350-561 0 0,-1 0 1 0 0,1 1-1 0 0,-1-1 1 0 0,1 1-1 0 0,0-1 1 0 0,0 1-1 0 0,0 0 1 0 0,0-1-1 0 0,0 1 0 0 0,0 0 1 0 0,0 0-1 0 0,0 0 1 0 0,1-1-1 0 0,-1 1 1 0 0,1 0-1 0 0,-1 0 0 0 0,1 0 1 0 0,0 0-1 0 0,0 0 1 0 0,0 0-1 0 0,0 0 1 0 0,0 0-1 0 0,0 0 0 0 0,1 0 1 0 0,-1 0-1 0 0,0 0 1 0 0,1 0-1 0 0,0 0 1 0 0,-1-1-1 0 0,1 1 1 0 0,0 0-1 0 0,0 0 0 0 0,0-1 1 0 0,0 1-1 0 0,0 0 1 0 0,1-1-1 0 0,-1 1 1 0 0,0-1-1 0 0,1 0 0 0 0,-1 1 1 0 0,1-1-1 0 0,0 0 1 0 0,-1 0-1 0 0,1 0 1 0 0,0 0-1 0 0,-1 0 0 0 0,1 0 1 0 0,0-1-1 0 0,0 1 1 0 0,0 0-1 0 0,0-1 1 0 0,0 0-1 0 0,0 1 1 0 0,0-1-1 0 0,0 0 0 0 0,0 0 1 0 0,0 0-1 0 0,0 0 1 0 0,0 0-1 0 0,0-1 1 0 0,0 1-16 0 0,19 6 216 0 0,1 0 1 0 0,0-2 0 0 0,0 0-1 0 0,0-2 1 0 0,0 0-1 0 0,1-1 1 0 0,-1-2 0 0 0,0 0-1 0 0,1-1 1 0 0,-1-1 0 0 0,3-2-217 0 0,-51-6-1132 0 0,-1-1-5226 0 0,14 11 1193 0 0,7 1 260 0 0</inkml:trace>
  <inkml:trace contextRef="#ctx0" brushRef="#br0" timeOffset="756.066">1625 564 3625 0 0,'0'0'116'0'0,"0"0"25"0"0,0 0 38 0 0,0 0-18 0 0,0 0-59 0 0,0 0-80 0 0,0 0-72 0 0,0 0-14 0 0,0 0 36 0 0,0 0 58 0 0,0 0 60 0 0,0 0 59 0 0,0 0 52 0 0,7 3 55 0 0,-2-1-166 0 0,0 0-1 0 0,-1 0 0 0 0,1 0 1 0 0,-1 1-1 0 0,0-1 1 0 0,0 1-1 0 0,0 0 0 0 0,0 0 1 0 0,0 1-1 0 0,-1-1 0 0 0,1 1 1 0 0,-1 0-1 0 0,0 0 0 0 0,0 0 1 0 0,0 0-1 0 0,-1 1 0 0 0,0-1 1 0 0,0 0-1 0 0,0 1-89 0 0,55 89 2266 0 0,-53-104 6142 0 0,16-31-8929 0 0,-15 31 725 0 0,45-69-2348 0 0,-48 78 2068 0 0,-1 0 1 0 0,1 0 0 0 0,0 0-1 0 0,-1 0 1 0 0,1 0 0 0 0,0 0 0 0 0,0 0-1 0 0,-1 0 1 0 0,1 1 0 0 0,0-1-1 0 0,0 1 1 0 0,0-1 0 0 0,0 1 0 0 0,0 0-1 0 0,0 0 1 0 0,0 0 0 0 0,0 0 0 0 0,0 0-1 0 0,0 0 1 0 0,0 1 0 0 0,0-1-1 0 0,0 0 1 0 0,-1 1 0 0 0,1 0 0 0 0,0-1-1 0 0,0 1 1 0 0,0 0 0 0 0,-1 0 0 0 0,1 0-1 0 0,0 0 1 0 0,-1 0 0 0 0,1 1-1 0 0,-1-1 1 0 0,1 0 0 0 0,-1 1 0 0 0,0-1-1 0 0,0 1 1 0 0,0-1 0 0 0,1 1 0 0 0,-1 0-1 0 0,-1-1 1 0 0,1 1 0 0 0,0 0-1 0 0,0 0 1 0 0,-1 0 75 0 0,80 193 1639 0 0,-71-196 3499 0 0,15-36-5252 0 0,-23 36 269 0 0,86-207-186 0 0,-42 252-731 0 0,-17 22 1177 0 0,-24-55-399 0 0,0 0 1 0 0,0 0 0 0 0,1 0-1 0 0,0 0 1 0 0,1-1-1 0 0,0 0 1 0 0,0 0 0 0 0,1 0-1 0 0,1-1 1 0 0,-1 0-1 0 0,2-1 1 0 0,5 5-17 0 0,7-3-2213 0 0,-7-6-3107 0 0,-13-4 5115 0 0,7 2-9533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5:3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396 598 12307 0 0,'0'0'-48'0'0,"0"0"-42"0"0,0 0-451 0 0,0 0-734 0 0,0 0-125 0 0,0 0 135 0 0,0 0 462 0 0,0 0 751 0 0,0 0 286 0 0,0 0 142 0 0,0 0 113 0 0,-1 19 99 0 0,-1 147 1244 0 0,11 761 429 0 0,-64 81 2599 0 0,12-396-4064 0 0,3 768-42 0 0,44-1073-639 0 0,1-33 1077 0 0,-28 240-1192 0 0,-16-321 1412 0 0,39-192-1392 0 0,0-1-17 0 0,0 0-49 0 0,0 0-78 0 0,0 0-125 0 0,0 0-194 0 0,0 0-76 0 0,14-31-13521 0 0,-9 25 7696 0 0</inkml:trace>
  <inkml:trace contextRef="#ctx0" brushRef="#br0" timeOffset="745.982">223 6151 16972 0 0,'0'0'529'0'0,"0"0"-6"0"0,0 0 21 0 0,0 0-236 0 0,0 0-267 0 0,0 0-143 0 0,0 0-33 0 0,0 0 52 0 0,0 0 59 0 0,0 0 51 0 0,0 0 28 0 0,0 0 23 0 0,0 0 41 0 0,26-13 10 0 0,82-39 2 0 0,76 4 276 0 0,196-10-340 0 0,3 16 0 0 0,43 16-67 0 0,-218 13 45 0 0,1172-25 48 0 0,-80 5 234 0 0,-634-10-226 0 0,910-37 327 0 0,-643 74-120 0 0,240 55-308 0 0,-415-5 411 0 0,-690-50 16 0 0,-44-9-2645 0 0,-32-13-7540 0 0,2 21-59 0 0</inkml:trace>
  <inkml:trace contextRef="#ctx0" brushRef="#br0" timeOffset="1818.053">1431 589 18724 0 0,'0'0'-368'0'0,"0"0"47"0"0,0 0 66 0 0,0 0 36 0 0,0 0 99 0 0,0 0 72 0 0,30-16 8 0 0,96-48 23 0 0,8 42 47 0 0,1683-124 361 0 0,-1030 73-482 0 0,1264-34 484 0 0,24-2-284 0 0,-1869 92-105 0 0,10-4-26 0 0,2 9 0 0 0,-1 10 1 0 0,158 21 21 0 0,-120 36-259 0 0,-267-15 1076 0 0,-11 30-850 0 0,3 2 0 0 0,4 0 0 0 0,3 0 0 0 0,3 1 0 0 0,3 1 0 0 0,3 4 33 0 0,-8 58 8 0 0,-147 2149 172 0 0,66-313 1923 0 0,116-1595-636 0 0,-35-387 21 0 0,-15-8-3711 0 0,1 0-5749 0 0,14 8-3177 0 0</inkml:trace>
  <inkml:trace contextRef="#ctx0" brushRef="#br0" timeOffset="5171.045">1601 2110 6065 0 0,'0'0'314'0'0,"0"0"150"0"0,0 0 101 0 0,0 0 30 0 0,0 0 87 0 0,0 0 120 0 0,0 0 160 0 0,0 0 118 0 0,0 0 11 0 0,0 0-57 0 0,0 0-144 0 0,-9-16-120 0 0,-44-71 417 0 0,43 79-986 0 0,0 1 0 0 0,0 0-1 0 0,0 0 1 0 0,-1 1 0 0 0,0 0 0 0 0,0 1 0 0 0,-1 1 0 0 0,1 0 0 0 0,-1 0-1 0 0,0 1 1 0 0,0 0 0 0 0,0 1 0 0 0,0 1 0 0 0,-1 0 0 0 0,1 0 0 0 0,0 1-1 0 0,0 1 1 0 0,-1 0 0 0 0,-11 3-201 0 0,-19-3 13 0 0,-20 3 441 0 0,0 4 1 0 0,0 2 0 0 0,1 3-1 0 0,-29 12-454 0 0,69-20 89 0 0,-28 15-64 0 0,1 2-1 0 0,1 2 1 0 0,1 2 0 0 0,1 2 0 0 0,1 2 0 0 0,2 2 0 0 0,1 2 0 0 0,1 2-1 0 0,3 1 1 0 0,-34 42-25 0 0,49-56 36 0 0,-9 6-36 0 0,2 1 0 0 0,0 1 1 0 0,2 2-1 0 0,2 1 0 0 0,0 1 0 0 0,3 1 1 0 0,1 1-1 0 0,2 1 0 0 0,1 1 0 0 0,2 1 1 0 0,2 0-1 0 0,2 1 0 0 0,1 1 0 0 0,2 0 1 0 0,2 0-1 0 0,0 21 0 0 0,4-10 25 0 0,1-1 1 0 0,3 1 0 0 0,3 0-1 0 0,1 0 1 0 0,3-1 0 0 0,3 1-1 0 0,1-2 1 0 0,3 0 0 0 0,2 0-1 0 0,2-2 1 0 0,2 0 0 0 0,3-1-1 0 0,14 23-25 0 0,225 260 787 0 0,-233-303-678 0 0,2 0 0 0 0,0-2-1 0 0,2-1 1 0 0,1-2 0 0 0,1-1-1 0 0,0-2 1 0 0,2-1 0 0 0,0-2 0 0 0,1-2-1 0 0,1-1 1 0 0,0-2 0 0 0,1-2 0 0 0,0-1-1 0 0,0-2 1 0 0,1-2 0 0 0,0-2-1 0 0,35-2-108 0 0,20-2 109 0 0,0-5 0 0 0,0-4 0 0 0,0-4 0 0 0,-1-4-1 0 0,-1-5 1 0 0,-2-3 0 0 0,5-7-109 0 0,-72 26 39 0 0,-1-1 0 0 0,-1-2-1 0 0,1 0 1 0 0,-2-1 0 0 0,1-2 0 0 0,-2 0 0 0 0,0-1-1 0 0,0-1 1 0 0,-2-1 0 0 0,0-1 0 0 0,0-1-1 0 0,-2 0 1 0 0,0-2 0 0 0,-2 0 0 0 0,0 0 0 0 0,-1-1-1 0 0,-1-1 1 0 0,-1-1 0 0 0,0 1 0 0 0,-2-2 0 0 0,-1 1-1 0 0,4-21-38 0 0,-6-12 61 0 0,-4 0-1 0 0,-1-1 0 0 0,-3 0 1 0 0,-3 1-1 0 0,-2 0 0 0 0,-2 0 1 0 0,-3 0-1 0 0,-2 1 0 0 0,-19-48-60 0 0,-5-38 30 0 0,23 81-32 0 0,2-2 36 0 0,-2 0 1 0 0,-3 1-1 0 0,-3 1 0 0 0,-2 1 1 0 0,-3 0-1 0 0,-3 2 0 0 0,-21-32-34 0 0,39 77-34 0 0,0 0-1 0 0,0 1 1 0 0,-1 0-1 0 0,-1 1 1 0 0,1 0 0 0 0,-2 1-1 0 0,1 0 1 0 0,-1 1-1 0 0,-1 1 1 0 0,1 0-1 0 0,-1 0 1 0 0,-1 2-1 0 0,1 0 1 0 0,-1 0-1 0 0,0 1 1 0 0,0 1 0 0 0,0 1-1 0 0,0 0 1 0 0,0 1-1 0 0,-1 0 1 0 0,-12 2 34 0 0,-152 20-2602 0 0,16 22-5012 0 0,99-23-3981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6:57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116 606 3337 0 0,'0'0'322'0'0,"0"0"-11"0"0,0 0 13 0 0,0 0-56 0 0,0 0 22 0 0,0 0 51 0 0,0 0 186 0 0,0 0 270 0 0,0 0 158 0 0,0 0 95 0 0,0 0-83 0 0,4-18-236 0 0,11-56-319 0 0,-9 70-2735 0 0,-1 55 2651 0 0,-35 301 236 0 0,0-50-129 0 0,-9 62-131 0 0,17 1 1 0 0,16 100-305 0 0,30-281-95 0 0,-63-161-7860 0 0,35-20 5760 0 0</inkml:trace>
  <inkml:trace contextRef="#ctx0" brushRef="#br0" timeOffset="515.335">31 2903 5681 0 0,'0'0'674'0'0,"0"0"-924"0"0,0 0-334 0 0,0 0 67 0 0,0 0 238 0 0,0 0 418 0 0,0 0 285 0 0,0 0 116 0 0,0 0 65 0 0,0 0 50 0 0,0 0 32 0 0,0 0-6 0 0,27-7-22 0 0,181-47 900 0 0,-40 23-1196 0 0,2 7 0 0 0,1 7-1 0 0,1 8 1 0 0,143 12-363 0 0,25-4 223 0 0,1516-12 2540 0 0,208 81-1298 0 0,-1863-65-1499 0 0,89 3-597 0 0,0-13 1 0 0,48-17 630 0 0,-335 24-684 0 0,21-3-70 0 0,-16-3-6649 0 0,-8 5 963 0 0</inkml:trace>
  <inkml:trace contextRef="#ctx0" brushRef="#br0" timeOffset="1214.395">523 460 14315 0 0,'0'0'3169'0'0,"-7"-30"-2696"0"0,-22-102-568 0 0,27 126 39 0 0,0 0-1 0 0,0-1 1 0 0,0 1-1 0 0,1-1 1 0 0,0 1-1 0 0,0-1 0 0 0,1 1 1 0 0,-1-1-1 0 0,2 0 1 0 0,-1 1-1 0 0,1-1 1 0 0,0 0-1 0 0,0 1 0 0 0,0-1 1 0 0,1 1-1 0 0,0 0 1 0 0,1-1-1 0 0,-1 1 0 0 0,1 0 1 0 0,0 0-1 0 0,1 1 1 0 0,0-1-1 0 0,0 1 1 0 0,0-1-1 0 0,0 1 0 0 0,1 1 1 0 0,-1-1-1 0 0,1 1 1 0 0,1-1-1 0 0,-1 1 1 0 0,0 1-1 0 0,1-1 0 0 0,0 1 1 0 0,0 0-1 0 0,0 0 1 0 0,0 1-1 0 0,1 0 1 0 0,-1 0-1 0 0,0 0 0 0 0,7 0 57 0 0,86-24-198 0 0,1 5 1 0 0,2 4-1 0 0,-1 5 0 0 0,2 4 0 0 0,-1 4 0 0 0,62 8 198 0 0,-115-4-38 0 0,1193 14 31 0 0,-108 4 713 0 0,297 75-706 0 0,151 66 18 0 0,-1095-95 278 0 0,-436-47-605 0 0,-48 20-774 0 0,89 230 2430 0 0,-83-155-930 0 0,-4 0-1 0 0,-5 0 1 0 0,-5 0 0 0 0,-11 49-417 0 0,5-44 55 0 0,-30 506-891 0 0,35-415-2295 0 0,7-4-3729 0 0,2-147 623 0 0</inkml:trace>
  <inkml:trace contextRef="#ctx0" brushRef="#br0" timeOffset="1876.374">1580 3111 11506 0 0,'0'0'-508'0'0,"0"0"-110"0"0,0 0 141 0 0,0 0 335 0 0,0 0 538 0 0,0 0 171 0 0,0 0-82 0 0,0 0-78 0 0,0 0-92 0 0,11 30-58 0 0,34 94-40 0 0,-29 12 275 0 0,-18-94-369 0 0,-6 153 295 0 0,5-146-6357 0 0,3-58 3094 0 0,0 1-1809 0 0</inkml:trace>
  <inkml:trace contextRef="#ctx0" brushRef="#br0" timeOffset="2135.15">1412 3105 11851 0 0,'0'0'1390'0'0,"0"0"89"0"0,0 0-98 0 0,0 0-516 0 0,0 0-477 0 0,0 0-538 0 0,0 0-565 0 0,0 0-203 0 0,0 0 93 0 0,0 0 310 0 0,0 0 380 0 0,0 0 171 0 0,12-6 47 0 0,103-14 30 0 0,138 27-252 0 0,-84-26-7322 0 0,-145 18 3028 0 0,-20 1 2138 0 0</inkml:trace>
  <inkml:trace contextRef="#ctx0" brushRef="#br0" timeOffset="2384.185">1488 3450 20036 0 0,'0'0'-273'0'0,"0"0"-142"0"0,0 0-54 0 0,0 0 61 0 0,0 0 149 0 0,0 0 162 0 0,28-10 55 0 0,89-32-11 0 0,32 7-723 0 0,-64 32-3852 0 0,-45 9-3632 0 0,-31-2 3904 0 0</inkml:trace>
  <inkml:trace contextRef="#ctx0" brushRef="#br0" timeOffset="2770.533">2457 3110 17004 0 0,'0'0'84'0'0,"0"0"-526"0"0,0 0-322 0 0,0 0-327 0 0,0 0 98 0 0,0 0 340 0 0,0 0 352 0 0,0 0 461 0 0,0 0 222 0 0,0 0 118 0 0,0 0 18 0 0,0 0-75 0 0,0 0-109 0 0,-9 21-92 0 0,-54 171 445 0 0,42 90-670 0 0,23-279 16 0 0,1 0 0 0 0,-1 0 0 0 0,1 0-1 0 0,-1 0 1 0 0,1 0 0 0 0,0-1-1 0 0,0 1 1 0 0,0-1 0 0 0,0 0-1 0 0,1 0 1 0 0,-1 0 0 0 0,1 0-1 0 0,-1-1 1 0 0,1 0 0 0 0,0 1-1 0 0,-1-1 1 0 0,1 0 0 0 0,0-1 0 0 0,0 1-1 0 0,0-1 1 0 0,0 1 0 0 0,-1-1-1 0 0,1 0 1 0 0,0-1 0 0 0,0 1-1 0 0,0-1 1 0 0,0 0 0 0 0,-1 0-1 0 0,4-1-32 0 0,7 2 27 0 0,438-20 407 0 0,-451 20-365 0 0,-1 0 18 0 0,0 0-1 0 0,-18-4-2928 0 0,-6-1-7514 0 0,20 2 5776 0 0</inkml:trace>
  <inkml:trace contextRef="#ctx0" brushRef="#br0" timeOffset="3162.756">3153 3205 17324 0 0,'0'0'-139'0'0,"0"0"-238"0"0,0 0-365 0 0,0 0-234 0 0,0 0 124 0 0,0 0 300 0 0,0 0 362 0 0,0 0 274 0 0,0 0 164 0 0,0 0 104 0 0,0 0 59 0 0,0 0 16 0 0,0 0-43 0 0,2 23-55 0 0,23 161 437 0 0,-24-178-739 0 0,0 1 0 0 0,0-1 1 0 0,0 0-1 0 0,1 1 0 0 0,0-1 1 0 0,0 0-1 0 0,1 0 0 0 0,0-1 1 0 0,0 1-1 0 0,0 0 0 0 0,1-1 1 0 0,0 0-1 0 0,0 0 0 0 0,0 0 1 0 0,0 0-1 0 0,1-1 0 0 0,0 0 1 0 0,0 0-1 0 0,0 0 0 0 0,0 0 1 0 0,1-1-1 0 0,-1 0 0 0 0,1 0 0 0 0,0 0 1 0 0,0-1-1 0 0,0 0 0 0 0,0 0 1 0 0,0 0-1 0 0,1-1 0 0 0,-1 0 1 0 0,6 0-28 0 0,5-1 118 0 0,0 0 0 0 0,-1-2 0 0 0,1 0 0 0 0,-1 0 0 0 0,0-2 0 0 0,1 0 0 0 0,-2-1 0 0 0,1-1-1 0 0,0 0 1 0 0,-1-1 0 0 0,0 0 0 0 0,-1-1 0 0 0,13-10-118 0 0,-24 15 95 0 0,0 1-1 0 0,0-1 0 0 0,0 0 1 0 0,0 0-1 0 0,-1 0 0 0 0,1 0 1 0 0,-1 0-1 0 0,0 0 0 0 0,0-1 0 0 0,-1 1 1 0 0,1-1-1 0 0,0 0 0 0 0,-1 1 1 0 0,0-1-1 0 0,0 0 0 0 0,0 0 1 0 0,-1 0-1 0 0,1 0 0 0 0,-1 1 1 0 0,0-1-1 0 0,0 0 0 0 0,0 0 0 0 0,0 0 1 0 0,-1 0-1 0 0,0 0 0 0 0,0 0 1 0 0,0 1-1 0 0,0-1 0 0 0,0 0 1 0 0,-2-1-95 0 0,-64-110 186 0 0,47 87-194 0 0,12-5-1912 0 0,49 17-13725 0 0,-36 16 11325 0 0</inkml:trace>
  <inkml:trace contextRef="#ctx0" brushRef="#br0" timeOffset="3718.782">4162 3164 16444 0 0,'0'0'106'0'0,"0"0"0"0"0,0 0-64 0 0,0 0-70 0 0,0 0 23 0 0,0 0 2 0 0,0 0 17 0 0,0 0 42 0 0,0 0 54 0 0,0 0 84 0 0,0 0 90 0 0,0 0 68 0 0,-7-11 17 0 0,-30-50 303 0 0,-43 67-3440 0 0,-46 63 3070 0 0,125-68-335 0 0,0 1 0 0 0,0-1 0 0 0,-1 1 0 0 0,1-1 0 0 0,1 1 0 0 0,-1 0 0 0 0,0-1-1 0 0,0 1 1 0 0,1 0 0 0 0,-1-1 0 0 0,1 1 0 0 0,-1 0 0 0 0,1 0 0 0 0,0-1 0 0 0,-1 1-1 0 0,1 0 1 0 0,0 0 0 0 0,0 0 0 0 0,0 0 0 0 0,1-1 0 0 0,-1 1 0 0 0,0 0 0 0 0,1 0-1 0 0,-1 0 1 0 0,1-1 0 0 0,0 1 0 0 0,-1 0 0 0 0,1-1 0 0 0,0 1 0 0 0,0-1 0 0 0,0 1-1 0 0,0-1 1 0 0,0 1 0 0 0,1-1 0 0 0,-1 1 0 0 0,0-1 0 0 0,1 0 0 0 0,-1 0-1 0 0,1 0 1 0 0,-1 0 0 0 0,2 1 33 0 0,67 39 69 0 0,-21-23 130 0 0,-40-17-194 0 0,-1 0-1 0 0,0 1 1 0 0,-1-1-1 0 0,1 2 1 0 0,0-1-1 0 0,0 1 1 0 0,-1 0-1 0 0,0 0 1 0 0,1 1-1 0 0,-1 0 1 0 0,-1 1-1 0 0,1-1 1 0 0,-1 1-1 0 0,1 0 1 0 0,-1 1-1 0 0,-1 0 1 0 0,1 0-1 0 0,-1 0 1 0 0,0 0-1 0 0,0 1 1 0 0,-1 0-1 0 0,0 0 1 0 0,0 0-1 0 0,-1 0 1 0 0,0 1-1 0 0,0 0 1 0 0,-1-1-1 0 0,0 1 1 0 0,0 0-1 0 0,-1 0 1 0 0,1 7-5 0 0,-5-11 177 0 0,1 0 1 0 0,-1-1-1 0 0,-1 1 1 0 0,1-1-1 0 0,0 0 0 0 0,-1 0 1 0 0,0 0-1 0 0,0 0 1 0 0,0 0-1 0 0,0-1 1 0 0,0 0-1 0 0,0 0 1 0 0,-1 0-1 0 0,1 0 1 0 0,0-1-1 0 0,-1 0 1 0 0,0 0-1 0 0,1 0 1 0 0,-1 0-1 0 0,0-1 1 0 0,1 0-1 0 0,-1 0 1 0 0,0 0-1 0 0,1 0 1 0 0,-1-1-1 0 0,0 0 1 0 0,1 0-1 0 0,-2 0-177 0 0,-6 0 168 0 0,-3 1-22 0 0,0-1 1 0 0,1-1-1 0 0,-1 0 1 0 0,0-1 0 0 0,1 0-1 0 0,0-1 1 0 0,0-1-1 0 0,0 0 1 0 0,0-1-1 0 0,-1-2-146 0 0,69 1-9842 0 0,-16 11 3749 0 0,-25-3 129 0 0</inkml:trace>
  <inkml:trace contextRef="#ctx0" brushRef="#br0" timeOffset="4335.857">4498 3079 16692 0 0,'0'0'692'0'0,"0"0"-498"0"0,0 0-336 0 0,0 0-500 0 0,0 0-526 0 0,0 0-34 0 0,0 0 182 0 0,0 0 467 0 0,0 0 591 0 0,0 0 272 0 0,0 0 149 0 0,0 0 58 0 0,0 0 11 0 0,0 21-60 0 0,9 138 363 0 0,19 54-1023 0 0,-25-234 3162 0 0,9-87-2862 0 0,-11 106-171 0 0,0 0 0 0 0,0 0 0 0 0,1 0 1 0 0,-1 0-1 0 0,1 1 0 0 0,-1-1 0 0 0,1 1 0 0 0,0-1 0 0 0,-1 1 1 0 0,1 0-1 0 0,0-1 0 0 0,0 1 0 0 0,0 0 0 0 0,0 0 0 0 0,0 0 1 0 0,0 1-1 0 0,1-1 0 0 0,-1 0 0 0 0,0 1 0 0 0,0-1 0 0 0,0 1 0 0 0,1 0 1 0 0,-1 0-1 0 0,0 0 0 0 0,0 0 0 0 0,1 0 0 0 0,-1 0 0 0 0,0 1 1 0 0,0-1-1 0 0,0 1 0 0 0,1 0 0 0 0,-1-1 0 0 0,0 1 0 0 0,0 0 0 0 0,0 0 1 0 0,0 0-1 0 0,0 1 0 0 0,-1-1 0 0 0,1 0 0 0 0,0 1 63 0 0,38 5 127 0 0,-34-9-151 0 0,0-1 0 0 0,-1 0-1 0 0,1-1 1 0 0,0 1 0 0 0,-1-1 0 0 0,0 0 0 0 0,0 0 0 0 0,0-1 0 0 0,-1 1 0 0 0,1-1 0 0 0,-1 0-1 0 0,0 0 1 0 0,0-1 0 0 0,-1 1 0 0 0,1-1 0 0 0,-1 0 0 0 0,-1 0 0 0 0,1 0 0 0 0,-1 0-1 0 0,0 0 1 0 0,0-1 0 0 0,-1 1 0 0 0,0-1 0 0 0,0 1 0 0 0,-1-1 0 0 0,1 1 0 0 0,-1-1-1 0 0,-1 1 1 0 0,1-1 0 0 0,-1 1 0 0 0,0-1 0 0 0,-1 1 0 0 0,0 0 0 0 0,0-1 24 0 0,11 84 598 0 0,-4-35-470 0 0,40 152-320 0 0,-14-168-1394 0 0,-2-24-7414 0 0,-22-2 3371 0 0</inkml:trace>
  <inkml:trace contextRef="#ctx0" brushRef="#br0" timeOffset="4686.237">5159 3107 8538 0 0,'0'0'4857'0'0,"0"0"-5335"0"0,0 0-1249 0 0,0 0 294 0 0,0 0 625 0 0,0 0 722 0 0,0 0 178 0 0,0 0 174 0 0,0 0 250 0 0,0 0 255 0 0,0 0 133 0 0,0 0-60 0 0,2 22-159 0 0,5 158 509 0 0,-8-176-1139 0 0,0 0 1 0 0,0 1-1 0 0,0-1 1 0 0,1 1-1 0 0,0-1 1 0 0,-1 0-1 0 0,1 1 1 0 0,1-1-1 0 0,-1 1 1 0 0,1-1-1 0 0,0 1 0 0 0,0-1 1 0 0,0 0-1 0 0,0 1 1 0 0,1-1-1 0 0,0 0 1 0 0,-1 0-1 0 0,2 0 1 0 0,-1 0-1 0 0,0-1 0 0 0,1 1 1 0 0,0-1-1 0 0,0 1 1 0 0,0-1-1 0 0,0 0 1 0 0,0 0-1 0 0,1 0 1 0 0,-1 0-1 0 0,1-1 1 0 0,0 1-1 0 0,0-1 0 0 0,0 0 1 0 0,0 0-1 0 0,0-1 1 0 0,0 1-1 0 0,0-1 1 0 0,1 0-1 0 0,0 0-55 0 0,194 6 850 0 0,-188-10-2173 0 0,-14-1-7614 0 0,1 4 2105 0 0</inkml:trace>
  <inkml:trace contextRef="#ctx0" brushRef="#br0" timeOffset="4985.155">5190 3236 18780 0 0,'0'0'483'0'0,"0"0"-95"0"0,0 0-269 0 0,0 0-465 0 0,0 0-323 0 0,0 0-13 0 0,0 0 142 0 0,0 0 277 0 0,0 0 294 0 0,0 0 100 0 0,0 0 22 0 0,0 0-13 0 0,12-5-41 0 0,114-30-569 0 0,-62 20-4616 0 0,-30 6-1985 0 0,-23 6 1874 0 0</inkml:trace>
  <inkml:trace contextRef="#ctx0" brushRef="#br0" timeOffset="5267.089">5164 2991 19580 0 0,'0'0'-232'0'0,"0"0"-464"0"0,0 0-128 0 0,0 0-40 0 0,0 0 255 0 0,0 0 321 0 0,0 0-24 0 0,0 0-128 0 0,0 0-200 0 0,0 0-160 0 0,0 0-288 0 0,153 33-497 0 0,-128-25-935 0 0,-7-2-153 0 0,-6-3-3336 0 0</inkml:trace>
  <inkml:trace contextRef="#ctx0" brushRef="#br0" timeOffset="5567.711">5877 2986 17972 0 0,'0'0'-755'0'0,"0"0"-13"0"0,0 0 148 0 0,0 0 238 0 0,0 0 248 0 0,0 0 168 0 0,0 0 77 0 0,0 0 84 0 0,3 29 94 0 0,22 136 370 0 0,-21-148-469 0 0,1 0 0 0 0,1 0 0 0 0,0-1 1 0 0,1 0-1 0 0,1 0 0 0 0,0 0 0 0 0,1-1 0 0 0,1-1 0 0 0,0 1 1 0 0,9 8-191 0 0,-19-23 345 0 0,0 0 48 0 0,-32-22-983 0 0,26 17 489 0 0,-5-2-5 0 0,1-1 0 0 0,0 0 0 0 0,0 0 0 0 0,1-1 0 0 0,0 0 0 0 0,0-1 0 0 0,1 0 0 0 0,1 0 0 0 0,-1-1 0 0 0,2 0 0 0 0,0 0 0 0 0,0 0-1 0 0,1-1 1 0 0,0 0 0 0 0,1 0 0 0 0,0-1 0 0 0,1 1 0 0 0,0-1 0 0 0,1 1 0 0 0,1-1 0 0 0,0 0 0 0 0,1-1 106 0 0,4 8-76 0 0,0 0 0 0 0,1 1 0 0 0,0 0-1 0 0,0-1 1 0 0,1 2 0 0 0,-1-1 0 0 0,1 1 0 0 0,0 0 0 0 0,0 0 0 0 0,0 0 0 0 0,1 1 0 0 0,-1 0 0 0 0,1 0 0 0 0,0 1 0 0 0,0 0-1 0 0,0 0 1 0 0,0 1 0 0 0,0-1 0 0 0,0 2 0 0 0,6-1 76 0 0,4-2 123 0 0,1 0-1 0 0,0 1 1 0 0,-1 1 0 0 0,1 1-1 0 0,0 1 1 0 0,0 0-1 0 0,0 1 1 0 0,-1 1 0 0 0,1 1-1 0 0,-1 0 1 0 0,0 2 0 0 0,0 0-1 0 0,0 0 1 0 0,-1 2-1 0 0,0 0 1 0 0,0 1 0 0 0,12 9-123 0 0,-25-16 60 0 0,0 1 1 0 0,0 0 0 0 0,0 0 0 0 0,0 0 0 0 0,-1 0 0 0 0,1 0-1 0 0,-1 1 1 0 0,0-1 0 0 0,0 1 0 0 0,0-1 0 0 0,-1 1 0 0 0,1 0-1 0 0,-1 0 1 0 0,0 0 0 0 0,0 0 0 0 0,0 0 0 0 0,0 0 0 0 0,-1 0-1 0 0,1 0 1 0 0,-1 0 0 0 0,0 0 0 0 0,-1 0 0 0 0,1 0 0 0 0,-1 0-1 0 0,1 0 1 0 0,-1 0 0 0 0,0 0 0 0 0,-1 0 0 0 0,1 0 0 0 0,-1-1 0 0 0,1 1-1 0 0,-1 0 1 0 0,-1-1 0 0 0,1 1 0 0 0,0-1 0 0 0,-1 0 0 0 0,1 0-1 0 0,-1 0 1 0 0,0 0 0 0 0,0 0 0 0 0,0-1 0 0 0,-1 1 0 0 0,1-1-1 0 0,0 0 1 0 0,-1 0 0 0 0,0 0 0 0 0,-1 0-61 0 0,-23 13 0 0 0,0-2-1 0 0,-1-1 1 0 0,-1-1 0 0 0,0-1 0 0 0,-1-2-1 0 0,0-1 1 0 0,0-1 0 0 0,0-2 0 0 0,-17 0 0 0 0,-64 2-3514 0 0,7-5-4505 0 0,78-1-85 0 0</inkml:trace>
  <inkml:trace contextRef="#ctx0" brushRef="#br0" timeOffset="6457.379">2712 1079 4153 0 0,'0'0'-21'0'0,"0"0"-23"0"0,0 0-19 0 0,0 0-22 0 0,0 0 43 0 0,0 0 56 0 0,-26-11 40 0 0,-83-34 58 0 0,80 34 633 0 0,-1 2 0 0 0,0 1-1 0 0,-1 1 1 0 0,0 2 0 0 0,0 1-1 0 0,0 1 1 0 0,0 2 0 0 0,-1 1-1 0 0,-4 1-744 0 0,-16 0 985 0 0,11 0-473 0 0,0 2 0 0 0,1 2 0 0 0,-1 2 0 0 0,1 1 0 0 0,0 2 0 0 0,1 2 0 0 0,-2 2-512 0 0,12-3 71 0 0,0 1 0 0 0,1 1-1 0 0,0 1 1 0 0,1 1 0 0 0,1 2 0 0 0,0 0 0 0 0,1 2 0 0 0,2 1-1 0 0,0 1 1 0 0,1 1 0 0 0,0 1 0 0 0,2 0 0 0 0,1 2 0 0 0,1 0-1 0 0,1 3-69 0 0,6-3 3 0 0,1 0 0 0 0,2 0 0 0 0,0 1 0 0 0,2 0 0 0 0,1 0 0 0 0,1 1 0 0 0,1-1 0 0 0,1 1 0 0 0,2 0 0 0 0,0-1 1 0 0,2 1-1 0 0,1 0 0 0 0,1-1 0 0 0,2 0 0 0 0,0 0 0 0 0,2 0 0 0 0,0 0 0 0 0,2-2 0 0 0,1 1 0 0 0,1-1 1 0 0,1-1-1 0 0,1 0 0 0 0,1 0 0 0 0,1-2 0 0 0,0 0 0 0 0,2-1 0 0 0,6 5-4 0 0,1 9 11 0 0,1-2-1 0 0,2 0 1 0 0,1-2-1 0 0,1-1 1 0 0,2-2-1 0 0,0-1 1 0 0,2-1-1 0 0,1-2 1 0 0,1-1-1 0 0,0-2 1 0 0,2-2-1 0 0,0-1 1 0 0,1-2-1 0 0,1-2 1 0 0,0-1 0 0 0,0-2-1 0 0,1-2 1 0 0,20 0-11 0 0,-17-11 105 0 0,-1-2 0 0 0,1-2 0 0 0,-1-2 0 0 0,0-1 0 0 0,-1-3 0 0 0,0-1 0 0 0,-1-2 0 0 0,-1-2 0 0 0,-1-2 0 0 0,0-1 0 0 0,-1-3 0 0 0,-2 0 0 0 0,-1-2 0 0 0,0-2 0 0 0,-2-1 0 0 0,15-19-105 0 0,-34 29 24 0 0,0 0 0 0 0,-2-1-1 0 0,0 0 1 0 0,-1-1 0 0 0,-1 0 0 0 0,-1-1 0 0 0,-1 0-1 0 0,-1-1 1 0 0,0 0 0 0 0,-2 0 0 0 0,-1 0-1 0 0,-1 0 1 0 0,-1-1 0 0 0,-1 0 0 0 0,-1 1 0 0 0,-1-1-1 0 0,-1 1 1 0 0,-1-1 0 0 0,-1 1 0 0 0,-1 0 0 0 0,-1 0-1 0 0,-1 1 1 0 0,-1-1 0 0 0,-1 2 0 0 0,-1-1 0 0 0,-1 1-1 0 0,-1 1 1 0 0,0 0 0 0 0,-2 1 0 0 0,0 0 0 0 0,-1 1-1 0 0,-2-1-23 0 0,-2-2-76 0 0,-1 0 0 0 0,0 1-1 0 0,-2 1 1 0 0,0 0-1 0 0,-1 2 1 0 0,-1 1-1 0 0,0 1 1 0 0,-1 1-1 0 0,-1 1 1 0 0,0 1 0 0 0,-1 2-1 0 0,-7-2 77 0 0,-88-1-3257 0 0,-1 43-4396 0 0,97-17 327 0 0</inkml:trace>
  <inkml:trace contextRef="#ctx0" brushRef="#br0" timeOffset="6989.463">2142 2492 7210 0 0,'0'0'922'0'0,"0"0"-1214"0"0,0 0-422 0 0,0 0 180 0 0,0 0 414 0 0,0 0 349 0 0,0 0 158 0 0,0 0 96 0 0,0 0 100 0 0,0 0 74 0 0,0 0-30 0 0,-1 31-102 0 0,-4 150 208 0 0,4-152-496 0 0,17 108-53 0 0,-14-139-4564 0 0,-2 2 3298 0 0,0-3-4573 0 0</inkml:trace>
  <inkml:trace contextRef="#ctx0" brushRef="#br0" timeOffset="7285.658">1967 2757 11122 0 0,'0'0'-137'0'0,"0"0"-519"0"0,0 0-226 0 0,0 0 180 0 0,0 0 500 0 0,0 0 477 0 0,0 0 134 0 0,0 0 50 0 0,0 0 45 0 0,0 0 82 0 0,0 0 7 0 0,0 0 2 0 0,19 27 26 0 0,60 84-27 0 0,21-6 2108 0 0,-98-103-2575 0 0,0-1 0 0 0,1 1 0 0 0,-1-1 0 0 0,0 1 0 0 0,1-1 0 0 0,-1 0 0 0 0,1 0 0 0 0,-1 0 1 0 0,1 0-1 0 0,0-1 0 0 0,-1 1 0 0 0,1-1 0 0 0,0 1 0 0 0,0-1 0 0 0,-1 0 0 0 0,1 0 0 0 0,0 0 0 0 0,-1 0 0 0 0,1-1 1 0 0,0 1-1 0 0,-1-1 0 0 0,1 0 0 0 0,0 0 0 0 0,-1 0 0 0 0,1 0 0 0 0,-1 0 0 0 0,1 0 0 0 0,-1-1 0 0 0,0 1 0 0 0,1-1 1 0 0,-1 1-1 0 0,0-1 0 0 0,0 0 0 0 0,0 0 0 0 0,-1 0 0 0 0,1 0 0 0 0,1-2-127 0 0,51-99 1533 0 0,-45 82-1626 0 0,3-12-526 0 0,21-47 1272 0 0,-16 63-4621 0 0,5 11-4256 0 0,-14 6-1641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7:05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2370 3926 4273 0 0,'0'0'583'0'0,"0"0"-227"0"0,0 0-36 0 0,0 0 48 0 0,0 0 27 0 0,0 0 21 0 0,0 0-9 0 0,0 0-11 0 0,0 0 38 0 0,0 0 58 0 0,0 0 54 0 0,-16-14 83 0 0,-90-78 2527 0 0,100 89-3106 0 0,-1-1-1 0 0,1 1 1 0 0,0 1 0 0 0,-1-1 0 0 0,1 1 0 0 0,-1 0-1 0 0,0 1 1 0 0,0-1 0 0 0,0 1 0 0 0,0 1 0 0 0,0-1-1 0 0,0 1 1 0 0,1 1 0 0 0,-1-1 0 0 0,0 1 0 0 0,0 0-1 0 0,0 1 1 0 0,0-1 0 0 0,1 1 0 0 0,-1 1 0 0 0,0-1-1 0 0,1 1 1 0 0,0 0 0 0 0,-4 3-50 0 0,-143 105-779 0 0,138-99 932 0 0,-28 26-239 0 0,1 2 1 0 0,3 1-1 0 0,1 3 0 0 0,2 0 0 0 0,2 3 0 0 0,2 1 1 0 0,2 1-1 0 0,2 2 0 0 0,-16 43 86 0 0,36-78 39 0 0,1 0 0 0 0,0 0 0 0 0,2 1 0 0 0,0-1 0 0 0,0 1 0 0 0,2 0 0 0 0,0 1 0 0 0,1-1 0 0 0,1 0 0 0 0,1 1 0 0 0,0-1 0 0 0,1 1 0 0 0,1-1 0 0 0,0 0 0 0 0,2 0 0 0 0,0 0 0 0 0,1 0 0 0 0,0 0 1 0 0,4 5-40 0 0,16 18 103 0 0,2-1 0 0 0,2-1 1 0 0,1-2-1 0 0,2-1 0 0 0,1-1 1 0 0,2-2-1 0 0,1-2 0 0 0,2-1 1 0 0,0-1-1 0 0,12 3-103 0 0,-38-24 53 0 0,0 0 0 0 0,0-1 0 0 0,0-1 0 0 0,1 0 0 0 0,0 0 0 0 0,0-1-1 0 0,0-1 1 0 0,0-1 0 0 0,1 0 0 0 0,-1 0 0 0 0,1-1 0 0 0,-1-1 0 0 0,1 0 0 0 0,-1-1 0 0 0,1 0 0 0 0,-1-1 0 0 0,0-1 0 0 0,1 0-1 0 0,-1-1 1 0 0,-1 0 0 0 0,1-1 0 0 0,0-1 0 0 0,-1 0 0 0 0,0 0 0 0 0,-1-1 0 0 0,1-1 0 0 0,-2 0 0 0 0,11-9-53 0 0,7-9 61 0 0,-1-1 1 0 0,-1-1-1 0 0,-2-2 1 0 0,-1 0 0 0 0,-1-2-1 0 0,-2 0 1 0 0,-1-1-1 0 0,-1-1 1 0 0,-2-1 0 0 0,-2 0-1 0 0,4-17-61 0 0,-12 26-23 0 0,-2 0-1 0 0,0 0 1 0 0,-2-1-1 0 0,-1 0 1 0 0,-1 1-1 0 0,-1-1 1 0 0,-1 1-1 0 0,-2-1 1 0 0,-1 1-1 0 0,0 0 1 0 0,-2 0-1 0 0,-1 1 1 0 0,-1 0-1 0 0,-2 0 1 0 0,0 1-1 0 0,-1 1 1 0 0,-1 0-1 0 0,-2 0 1 0 0,0 1-1 0 0,-1 1 1 0 0,-19-18 23 0 0,-62-29-633 0 0,58 59-1979 0 0,4 16-3421 0 0,28-2 3071 0 0,2 0-807 0 0</inkml:trace>
  <inkml:trace contextRef="#ctx0" brushRef="#br0" timeOffset="654.574">2315 3831 1808 0 0,'0'0'48'0'0,"0"0"-30"0"0,0 0-1 0 0,0 0 18 0 0,0 0 57 0 0,0 0 210 0 0,0 0 404 0 0,0 0 469 0 0,0 0 415 0 0,0 0 246 0 0,0 0-36 0 0,0 0-286 0 0,0 0-356 0 0,0-37 1885 0 0,59-294 228 0 0,-57-146-2437 0 0,-2 476-928 0 0,0 1-96 0 0,0 0-120 0 0,0 0-183 0 0,0 0-270 0 0,0 0-388 0 0,0 0-428 0 0,18 18-6829 0 0,-13-13 2149 0 0</inkml:trace>
  <inkml:trace contextRef="#ctx0" brushRef="#br0" timeOffset="2140.437">505 2511 5201 0 0,'0'0'904'0'0,"0"0"82"0"0,0 0-122 0 0,0 0-483 0 0,0 0-701 0 0,0 0-669 0 0,0 0-227 0 0,0 0 134 0 0,0 0 373 0 0,0 0 450 0 0,0 0 200 0 0,5 5 95 0 0,3 9 135 0 0,-1 1 0 0 0,0 0-1 0 0,-1 0 1 0 0,0 1 0 0 0,-1 0 0 0 0,-1 0-1 0 0,-1 0 1 0 0,0 0 0 0 0,-1 1 0 0 0,-1-1-1 0 0,0 1 1 0 0,-1-1 0 0 0,-1 1 0 0 0,-1-1-1 0 0,-2 11-170 0 0,3-17 74 0 0,-15 140 398 0 0,-6 0 0 0 0,-7-1-1 0 0,-25 65-471 0 0,-102 343 835 0 0,56-216 291 0 0,15 5-1 0 0,14 11-1125 0 0,61-278 51 0 0,3 0 1 0 0,3 1-1 0 0,7 69-51 0 0,-4-142 32 0 0,0 0 1 0 0,0 0 0 0 0,1-1-1 0 0,0 1 1 0 0,0 0-1 0 0,1 0 1 0 0,0 0 0 0 0,0 0-1 0 0,0-1 1 0 0,1 1 0 0 0,0-1-1 0 0,0 1 1 0 0,1-1 0 0 0,0 0-1 0 0,0 0 1 0 0,0 0-1 0 0,1 0 1 0 0,0 0 0 0 0,0-1-1 0 0,0 1 1 0 0,1-1 0 0 0,-1 0-1 0 0,1-1 1 0 0,1 1 0 0 0,-1-1-1 0 0,1 0 1 0 0,-1 0-1 0 0,1-1 1 0 0,0 0 0 0 0,1 0-1 0 0,-1 0 1 0 0,0-1 0 0 0,1 0-1 0 0,4 1-32 0 0,111-29 323 0 0,288-23 1272 0 0,108 12-1595 0 0,-37 3 412 0 0,255-57 23 0 0,185-13 90 0 0,-641 94-329 0 0,0 13 0 0 0,-1 12-1 0 0,0 12 1 0 0,100 30-196 0 0,-183-21 60 0 0,98 19 263 0 0,3-12 1 0 0,167-3-324 0 0,-104-43 758 0 0,1-17 1 0 0,-2-14-1 0 0,40-24-758 0 0,-7 3 135 0 0,267 0-135 0 0,-635 50-3359 0 0,-60 0-4659 0 0,22 4 68 0 0</inkml:trace>
  <inkml:trace contextRef="#ctx0" brushRef="#br0" timeOffset="3040.123">1506 2283 17116 0 0,'0'0'-520'0'0,"0"0"-13"0"0,0 0 111 0 0,34-26 199 0 0,112-84 176 0 0,-4 45 121 0 0,-109 57-61 0 0,258-63 22 0 0,2 13 0 0 0,3 13 0 0 0,300-6-35 0 0,-92 33-34 0 0,0 22 0 0 0,0 22 0 0 0,15 24 34 0 0,-208-14 14 0 0,462 50-156 0 0,385-20 142 0 0,-953-65 61 0 0,194 1 182 0 0,132 29-243 0 0,-465-24-294 0 0,-65-7 86 0 0,-1 0 15 0 0,0 0 59 0 0,0 0 78 0 0,0 0 56 0 0,0 0-46 0 0,0 0-110 0 0,34 29-864 0 0,-23-21 1028 0 0,20 12 7 0 0,-1 1 0 0 0,0 1 1 0 0,-2 1-1 0 0,-1 2 0 0 0,-1 1 0 0 0,0 1 1 0 0,-3 1-1 0 0,0 1 0 0 0,-2 1 0 0 0,-1 1 1 0 0,4 9-16 0 0,-6 12 149 0 0,-1 1 1 0 0,-3 0-1 0 0,-2 1 1 0 0,-3 0-1 0 0,-2 1 1 0 0,-1 34-150 0 0,3 0 167 0 0,25 418 2052 0 0,-25 290-2219 0 0,-9-368 428 0 0,-3 287 224 0 0,-24-738-3784 0 0,15 7-1824 0 0,1 3-5025 0 0</inkml:trace>
  <inkml:trace contextRef="#ctx0" brushRef="#br0" timeOffset="4362.203">2309 3163 3753 0 0,'0'0'-7'0'0,"0"0"-314"0"0,0 0-71 0 0,0 0 65 0 0,0 0 183 0 0,0 0 229 0 0,0 0 191 0 0,0 0 151 0 0,0 0 93 0 0,0 0 78 0 0,0 0 59 0 0,0-27 1806 0 0,22-9 346 0 0,-13 23-2302 0 0,0 0 0 0 0,-1-1 0 0 0,-1 0 0 0 0,0 0 1 0 0,-1-1-1 0 0,0 0 0 0 0,-2 0 0 0 0,1 0 0 0 0,-2-1 0 0 0,0 0 0 0 0,-1 0-507 0 0,-17-720 3040 0 0,3 537-3082 0 0,7-151 50 0 0,18 280-87 0 0,-8 68-7161 0 0,13 44 4716 0 0,7-26-3697 0 0,-19-14 3304 0 0</inkml:trace>
  <inkml:trace contextRef="#ctx0" brushRef="#br0" timeOffset="5209.022">2146 788 3673 0 0,'0'0'640'0'0,"0"0"-77"0"0,0 0-101 0 0,0 0-217 0 0,0 0-427 0 0,0 0-362 0 0,0 0-155 0 0,0 0 44 0 0,0 0 245 0 0,0 0 268 0 0,0 0 121 0 0,0 0 61 0 0,-5 10 57 0 0,-22 96 507 0 0,29 309 1676 0 0,-2-405-3923 0 0,0-12-2665 0 0</inkml:trace>
  <inkml:trace contextRef="#ctx0" brushRef="#br0" timeOffset="5563.605">1616 800 13163 0 0,'0'0'431'0'0,"0"0"55"0"0,0 0-36 0 0,0 0-229 0 0,0 0-376 0 0,0 0-517 0 0,0 0-384 0 0,0 0 69 0 0,0 0 290 0 0,0 0 426 0 0,0 0 355 0 0,0 0 47 0 0,0 0-18 0 0,17-11-8 0 0,54-33 7 0 0,-59 39-50 0 0,0 0 0 0 0,0 1-1 0 0,0 0 1 0 0,0 0 0 0 0,1 1-1 0 0,-1 1 1 0 0,1 0 0 0 0,0 1-1 0 0,0 1 1 0 0,-1 0-1 0 0,6 0-61 0 0,15 0 65 0 0,518-2-462 0 0,-550 2 10 0 0,-29 41-2670 0 0,12-23-1940 0 0,13-13 1634 0 0</inkml:trace>
  <inkml:trace contextRef="#ctx0" brushRef="#br0" timeOffset="6184.11">2415 985 3809 0 0,'0'0'107'0'0,"0"0"-110"0"0,0 0 16 0 0,0 0 78 0 0,0 0 66 0 0,0 0-25 0 0,0 0-9 0 0,0 0-12 0 0,0 0 1 0 0,0 0-12 0 0,0 0 18 0 0,-2 28-11 0 0,-9 88-40 0 0,17 36 1943 0 0,-6-151-854 0 0,0-1 269 0 0,0 0 85 0 0,-1-22 1123 0 0,0 8-2976 0 0,26-197-736 0 0,-24 204 962 0 0,2 0-1 0 0,-1 0 1 0 0,1 1-1 0 0,0-1 1 0 0,1 1-1 0 0,-1-1 1 0 0,1 1-1 0 0,0 0 1 0 0,1 1-1 0 0,-1-1 1 0 0,1 1-1 0 0,1 0 1 0 0,-1 0-1 0 0,1 0 1 0 0,-1 1-1 0 0,1-1 0 0 0,0 2 1 0 0,1-1-1 0 0,-1 1 1 0 0,1 0-1 0 0,0 0 1 0 0,-1 0-1 0 0,1 1 1 0 0,0 0-1 0 0,0 1 1 0 0,1 0-1 0 0,5-1 118 0 0,-10 1-47 0 0,0 0 1 0 0,-1 1-1 0 0,1-1 0 0 0,0 1 0 0 0,0-1 0 0 0,0 1 0 0 0,0 0 0 0 0,-1 0 0 0 0,1 0 0 0 0,0 0 1 0 0,0 1-1 0 0,0-1 0 0 0,0 1 0 0 0,-1 0 0 0 0,1 0 0 0 0,0 0 0 0 0,-1 0 0 0 0,1 0 1 0 0,0 0-1 0 0,-1 1 0 0 0,1-1 0 0 0,-1 1 0 0 0,0 0 0 0 0,0 0 0 0 0,0 0 0 0 0,0 0 0 0 0,0 0 1 0 0,0 0-1 0 0,0 0 0 0 0,0 1 0 0 0,-1-1 0 0 0,0 1 0 0 0,1-1 0 0 0,-1 1 0 0 0,0-1 1 0 0,0 1-1 0 0,0 0 0 0 0,0 0 0 0 0,-1-1 0 0 0,1 1 0 0 0,-1 0 0 0 0,0 0 0 0 0,0 0 1 0 0,0 0-1 0 0,0 0 0 0 0,0 0 0 0 0,-1-1 0 0 0,1 1 0 0 0,-1 0 0 0 0,1 0 0 0 0,-1 0 0 0 0,-1 2 47 0 0,-7 10 230 0 0,0-1-1 0 0,-1 0 0 0 0,0 0 0 0 0,-1-1 1 0 0,-1 0-1 0 0,0-1 0 0 0,-1 0 0 0 0,0-1 0 0 0,0 0 1 0 0,-2-2-1 0 0,1 1 0 0 0,-1-2 0 0 0,0 0 1 0 0,-1 0-1 0 0,0-2 0 0 0,0 0 0 0 0,-15 4-229 0 0,92 4-2007 0 0,-48-12 1984 0 0,0 0-1 0 0,1 1 0 0 0,-1 1 0 0 0,-1 0 1 0 0,1 1-1 0 0,0 0 0 0 0,-1 1 1 0 0,0 0-1 0 0,-1 1 0 0 0,1 1 1 0 0,-1-1-1 0 0,-1 2 0 0 0,1-1 1 0 0,-1 2-1 0 0,-1-1 0 0 0,2 3 24 0 0,-7-2-78 0 0,3 1-516 0 0,3-9-3620 0 0,-6-2 844 0 0</inkml:trace>
  <inkml:trace contextRef="#ctx0" brushRef="#br0" timeOffset="6557.191">3023 964 8570 0 0,'0'0'2695'0'0,"0"0"-1675"0"0,0 0-888 0 0,0 0-492 0 0,0 0-201 0 0,0 0 78 0 0,0 0 171 0 0,0 0 211 0 0,0 0 98 0 0,0 0 19 0 0,0 0-25 0 0,0 0-39 0 0,-16 27-54 0 0,-50 85-82 0 0,42-15-329 0 0,26-83 525 0 0,2-7 83 0 0,-1-1 1 0 0,1 0 0 0 0,1 0 0 0 0,-1-1-1 0 0,1 1 1 0 0,0-1 0 0 0,0 0 0 0 0,1 0-1 0 0,0-1 1 0 0,0 1 0 0 0,0-1-1 0 0,0-1 1 0 0,0 1 0 0 0,1-1 0 0 0,-1 0-1 0 0,1 0 1 0 0,0-1 0 0 0,0 0 0 0 0,0 0-1 0 0,0-1 1 0 0,1 0 0 0 0,-1 0-1 0 0,0-1 1 0 0,0 0 0 0 0,1 0 0 0 0,-1 0-1 0 0,4-2-95 0 0,-6 3 79 0 0,1 0-1 0 0,-1-1 1 0 0,1 1-1 0 0,-1-2 0 0 0,1 1 1 0 0,-1 0-1 0 0,1-1 1 0 0,-1 0-1 0 0,0 0 0 0 0,1-1 1 0 0,-1 0-1 0 0,0 1 1 0 0,0-2-1 0 0,0 1 0 0 0,0-1 1 0 0,0 1-1 0 0,-1-1 1 0 0,1-1-1 0 0,-1 1 0 0 0,0 0 1 0 0,0-1-1 0 0,0 0 1 0 0,0 0-1 0 0,0-1 0 0 0,-1 1 1 0 0,0 0-1 0 0,0-1 1 0 0,0 0-1 0 0,-1 0 1 0 0,0 0-1 0 0,0 0 0 0 0,0 0 1 0 0,0 0-1 0 0,-1-1 1 0 0,0 1-1 0 0,0-1 0 0 0,0 1 1 0 0,-1-1-1 0 0,1 1 1 0 0,-1-1-1 0 0,-1 1 0 0 0,1-1 1 0 0,-1 1-1 0 0,0 0 1 0 0,0-1-1 0 0,-1 1 0 0 0,1 0 1 0 0,-1 0-1 0 0,0-1 1 0 0,-1 1-1 0 0,1 1 0 0 0,-1-1 1 0 0,-3-4-79 0 0,-62-51-1424 0 0,71 54-5836 0 0,19 5 4306 0 0,-17 1 1349 0 0,4 0-1661 0 0</inkml:trace>
  <inkml:trace contextRef="#ctx0" brushRef="#br0" timeOffset="6844.455">3546 964 11819 0 0,'0'0'921'0'0,"0"0"-824"0"0,0 0-422 0 0,0 0 17 0 0,0 0 125 0 0,0 0 71 0 0,0 0 19 0 0,0 0 2 0 0,0 0 42 0 0,-14 26 13 0 0,-46 84-8 0 0,25 16-460 0 0,35-112 290 0 0,3-10 294 0 0,0-1-1 0 0,0 0 1 0 0,0 0 0 0 0,0 0-1 0 0,1 0 1 0 0,-1 0-1 0 0,1 0 1 0 0,0-1-1 0 0,0 0 1 0 0,0 0-1 0 0,0 0 1 0 0,0 0 0 0 0,0-1-1 0 0,1 1 1 0 0,-1-1-1 0 0,0 0 1 0 0,1-1-1 0 0,-1 1 1 0 0,1-1-1 0 0,-1 0 1 0 0,1 0-1 0 0,-1 0 1 0 0,1 0 0 0 0,1-1-80 0 0,-5 1 8 0 0,183 0-473 0 0,-157 12-2889 0 0,-19 3-3489 0 0,-8-13 4709 0 0</inkml:trace>
  <inkml:trace contextRef="#ctx0" brushRef="#br0" timeOffset="7094.634">3449 1165 10530 0 0,'0'0'1429'0'0,"0"0"-163"0"0,0 0-451 0 0,0 0-635 0 0,0 0-685 0 0,0 0-413 0 0,0 0-11 0 0,0 0 283 0 0,0 0 425 0 0,0 0 237 0 0,0 0 29 0 0,13-2-29 0 0,-1 0-237 0 0,71-10-71 0 0,-25-1-5909 0 0,-52 11 1837 0 0</inkml:trace>
  <inkml:trace contextRef="#ctx0" brushRef="#br0" timeOffset="7346.915">3394 978 10586 0 0,'0'0'2089'0'0,"0"0"-456"0"0,0 0-460 0 0,0 0-527 0 0,0 0-678 0 0,0 0-568 0 0,0 0-261 0 0,0 0 75 0 0,0 0 317 0 0,0 0 285 0 0,0 0 29 0 0,0 0-149 0 0,29-10-252 0 0,92-27-322 0 0,21 14-6659 0 0,-125 20 3772 0 0</inkml:trace>
  <inkml:trace contextRef="#ctx0" brushRef="#br0" timeOffset="7963.306">1868 59 8466 0 0,'0'0'175'0'0,"0"0"-109"0"0,0 0-235 0 0,0 0-373 0 0,0 0-403 0 0,0 0-173 0 0,0 0 147 0 0,0 0 369 0 0,0 0 412 0 0,0 0 206 0 0,0 0 7 0 0,0 0 1 0 0,0 0 31 0 0,-9 9 14 0 0,-1-1 8 0 0,1 1 0 0 0,1-1 0 0 0,0 2 1 0 0,0-1-1 0 0,1 1 0 0 0,0 0 0 0 0,1 1 0 0 0,0 0 0 0 0,1 0 0 0 0,0 0 1 0 0,0 0-1 0 0,1 1 0 0 0,-1 5-77 0 0,2-9 47 0 0,1 0 0 0 0,-1 0-1 0 0,1 0 1 0 0,1 0 0 0 0,0 0 0 0 0,0 1 0 0 0,0-1 0 0 0,1 0 0 0 0,0 0-1 0 0,1 1 1 0 0,0-1 0 0 0,0 0 0 0 0,1 0 0 0 0,0 0 0 0 0,0 0 0 0 0,1 0 0 0 0,0 0-1 0 0,0 0 1 0 0,1-1 0 0 0,0 0 0 0 0,0 0 0 0 0,1 0 0 0 0,0 0 0 0 0,0-1-1 0 0,0 1 1 0 0,1-1 0 0 0,0-1 0 0 0,6 5-47 0 0,7 1 250 0 0,1-1 0 0 0,0-1 0 0 0,1-1 0 0 0,0 0 0 0 0,0-2 0 0 0,1-1 0 0 0,0 0 0 0 0,0-2 0 0 0,0 0 0 0 0,0-2 0 0 0,0 0 0 0 0,0-1 0 0 0,1-2 0 0 0,7-1-250 0 0,-25 2 67 0 0,0 0 0 0 0,0 0 0 0 0,0-1 1 0 0,-1 1-1 0 0,1-1 0 0 0,0 0 1 0 0,0-1-1 0 0,-1 1 0 0 0,0-1 1 0 0,1 0-1 0 0,-1 0 0 0 0,0 0 0 0 0,-1 0 1 0 0,1-1-1 0 0,0 0 0 0 0,-1 1 1 0 0,0-2-1 0 0,0 1 0 0 0,0 0 1 0 0,0 0-1 0 0,-1-1 0 0 0,0 1 1 0 0,0-1-1 0 0,0 0 0 0 0,0 0 0 0 0,-1 0 1 0 0,0 0-1 0 0,0 0 0 0 0,0 0 1 0 0,0 0-1 0 0,-1 0 0 0 0,0 0 1 0 0,0 0-1 0 0,-1 0 0 0 0,1-1 1 0 0,-1 1-1 0 0,0 0 0 0 0,0 0 0 0 0,-1 0 1 0 0,1 1-1 0 0,-1-1 0 0 0,0 0 1 0 0,-1 1-1 0 0,1-1 0 0 0,-1 1 1 0 0,0 0-1 0 0,0-1 0 0 0,0 1 1 0 0,-1 0-68 0 0,-114-160 2095 0 0,118 163-2188 0 0,0 0 1 0 0,0 1 0 0 0,0-1-1 0 0,0 0 1 0 0,0 0 0 0 0,0 0-1 0 0,0 0 1 0 0,0 1 0 0 0,1-1-1 0 0,-1 0 1 0 0,0 0 0 0 0,0 0-1 0 0,1 1 1 0 0,-1-1 0 0 0,1 0 0 0 0,-1 1-1 0 0,1-1 1 0 0,-1 0 0 0 0,1 1-1 0 0,-1-1 1 0 0,1 0 0 0 0,-1 1-1 0 0,1-1 1 0 0,0 1 0 0 0,-1-1-1 0 0,1 1 1 0 0,0-1 0 0 0,-1 1-1 0 0,1 0 1 0 0,0-1 0 0 0,0 1-1 0 0,0 0 1 0 0,-1 0 0 0 0,1-1-1 0 0,0 1 1 0 0,0 0 0 0 0,0 0-1 0 0,-1 0 1 0 0,1 0 0 0 0,0 0-1 0 0,0 0 1 0 0,0 0 0 0 0,0 0 0 0 0,-1 1-1 0 0,1-1 1 0 0,0 0 0 0 0,0 0-1 0 0,0 1 1 0 0,-1-1 0 0 0,1 0-1 0 0,0 1 1 0 0,-1-1 0 0 0,1 1-1 0 0,0-1 1 0 0,-1 1 0 0 0,1-1-1 0 0,0 1 1 0 0,-1 0 92 0 0,59 14-4117 0 0,-45-11 1845 0 0,-2 0-1549 0 0</inkml:trace>
  <inkml:trace contextRef="#ctx0" brushRef="#br0" timeOffset="8632.469">2643 88 13995 0 0,'0'0'-497'0'0,"0"0"-645"0"0,0 0-726 0 0,0 0 29 0 0,0 0 426 0 0,0 0 680 0 0,0 0 694 0 0,0 0 71 0 0,0 0-55 0 0,0 0-5 0 0,0 0 19 0 0,0 0 10 0 0,4 19-10 0 0,14 140 113 0 0,-15-33 618 0 0,6-126 3157 0 0,8-44-4042 0 0,-16 35 135 0 0,0 0 0 0 0,-1-1 0 0 0,0 1 0 0 0,0 0 0 0 0,-1 0 0 0 0,0 0 0 0 0,0-1 0 0 0,-1 1-1 0 0,-1 0 1 0 0,1 1 0 0 0,-1-1 0 0 0,-1 0 0 0 0,0 1 0 0 0,0-1 28 0 0,9 11-4420 0 0,30 41 5475 0 0,-22-27-1144 0 0,-2 0 276 0 0,1-1 0 0 0,0 0 0 0 0,0-1 0 0 0,2-1 0 0 0,-1 0 1 0 0,2-1-1 0 0,0 0 0 0 0,0-1 0 0 0,1-1 0 0 0,0 0 0 0 0,1-1 0 0 0,0-1 1 0 0,1-1-1 0 0,-1 0 0 0 0,1-1 0 0 0,0-1 0 0 0,1-1 0 0 0,0 0 0 0 0,6-1-187 0 0,-19-2 178 0 0,1-1 0 0 0,-1 0-1 0 0,1-1 1 0 0,-1 0 0 0 0,0 1-1 0 0,0-2 1 0 0,1 1 0 0 0,-1-1-1 0 0,0 0 1 0 0,0 0 0 0 0,0-1 0 0 0,-1 0-1 0 0,1 0 1 0 0,-1 0 0 0 0,1-1-1 0 0,-1 1 1 0 0,0-1 0 0 0,0 0-1 0 0,-1-1 1 0 0,1 1 0 0 0,-1-1-1 0 0,0 0 1 0 0,0 0 0 0 0,-1-1-1 0 0,0 1 1 0 0,1-1 0 0 0,0-3-178 0 0,-24-71-466 0 0,7 65 371 0 0,-1 2-1 0 0,0-1 1 0 0,0 2 0 0 0,-2 0 0 0 0,0 0 0 0 0,0 2-1 0 0,-1 0 1 0 0,0 1 0 0 0,0 0 0 0 0,-7 0 95 0 0,-55-33 584 0 0,90 44-6849 0 0,22 5 4910 0 0,0 3-1888 0 0,-21-6-536 0 0</inkml:trace>
  <inkml:trace contextRef="#ctx0" brushRef="#br0" timeOffset="9115.484">3409 163 3305 0 0,'0'0'218'0'0,"0"0"-216"0"0,0 0-201 0 0,0 0-80 0 0,0 0 2 0 0,0 0 90 0 0,0 0 114 0 0,0 0 56 0 0,0 0 55 0 0,0 0 29 0 0,0 0 33 0 0,0 0 51 0 0,2 7 51 0 0,22 276 2759 0 0,-17-262-2273 0 0,4-21-3897 0 0,-7-1-282 0 0</inkml:trace>
  <inkml:trace contextRef="#ctx0" brushRef="#br0" timeOffset="9786.095">3727 143 8138 0 0,'0'0'128'0'0,"0"0"-411"0"0,0 0-529 0 0,0 0-410 0 0,0 0 70 0 0,0 0 264 0 0,0 0 362 0 0,0 0 374 0 0,0 0 76 0 0,0 0 19 0 0,0 0 52 0 0,0 0 75 0 0,0 0 102 0 0,2 13 94 0 0,1 138 1286 0 0,-9-54-137 0 0,6-97-705 0 0,0 0 300 0 0,0 0 215 0 0,0 0 52 0 0,0 0-86 0 0,0-47-192 0 0,9-122-792 0 0,0 170-3902 0 0,22 32 3724 0 0,-25-20 84 0 0,1-1 0 0 0,1 1 0 0 0,0-1 0 0 0,1-1 0 0 0,0 0 0 0 0,0 0 1 0 0,1-1-1 0 0,1 0 0 0 0,0-1 0 0 0,0 0 0 0 0,1 0 0 0 0,0-1 0 0 0,1-1 0 0 0,-1 0 0 0 0,1-1 1 0 0,1-1-1 0 0,-1 1 0 0 0,1-2 0 0 0,0 0 0 0 0,0-1 0 0 0,0 0 0 0 0,8 0-113 0 0,-16-2 182 0 0,1-1-1 0 0,0 1 0 0 0,0-1 1 0 0,-1 0-1 0 0,1-1 0 0 0,0 1 1 0 0,0-1-1 0 0,-1-1 0 0 0,1 1 1 0 0,-1-1-1 0 0,1 0 0 0 0,-1-1 1 0 0,1 0-1 0 0,-1 1 0 0 0,0-2 1 0 0,-1 1-1 0 0,1-1 0 0 0,0 0 1 0 0,-1 0-1 0 0,0-1 0 0 0,0 1 1 0 0,0-1-1 0 0,-1 0 0 0 0,0-1 1 0 0,0 1-1 0 0,0-1 0 0 0,0 0 1 0 0,-1 0-1 0 0,0 0 0 0 0,0 0 1 0 0,-1 0-1 0 0,1-1 0 0 0,-2 1 1 0 0,1-1-1 0 0,-1 0 0 0 0,1 1 1 0 0,-2-3-182 0 0,-5-2-40 0 0,0 0 0 0 0,-2 1 0 0 0,1-1 0 0 0,-1 1 0 0 0,-1 0 0 0 0,1 1 0 0 0,-2 0 0 0 0,1 0 0 0 0,-1 1 0 0 0,-1 0 0 0 0,1 1 0 0 0,-1 0 0 0 0,-1 0 0 0 0,1 1 0 0 0,-12-5 40 0 0,14 6 8 0 0,-56-30-2238 0 0,199 60-12017 0 0,-121-24 12597 0 0</inkml:trace>
  <inkml:trace contextRef="#ctx0" brushRef="#br0" timeOffset="10164.266">4469 31 8906 0 0,'0'0'1236'0'0,"0"0"-230"0"0,0 0-322 0 0,0 0-356 0 0,0 0-409 0 0,0 0-510 0 0,0 0-543 0 0,0 0-183 0 0,0 0 254 0 0,0 0 504 0 0,0 0 612 0 0,0 0 354 0 0,0 0 54 0 0,-3 8-26 0 0,1 87 1471 0 0,10-71-1695 0 0,1 0 0 0 0,1-1 0 0 0,1 0 1 0 0,1-1-1 0 0,1 0 0 0 0,0 0 0 0 0,2-2 0 0 0,1 0 0 0 0,0 0-211 0 0,-9-29 7483 0 0,12-39-7665 0 0,-13 26-102 0 0,2 0 0 0 0,0 1 0 0 0,2 0 0 0 0,0 0 1 0 0,1 1-1 0 0,1 1 0 0 0,1 0 0 0 0,1 0 0 0 0,0 1 1 0 0,13-11 283 0 0,45-19-4971 0 0,14 30-4235 0 0,-79 18 6343 0 0</inkml:trace>
  <inkml:trace contextRef="#ctx0" brushRef="#br0" timeOffset="10794.604">5278 131 13715 0 0,'0'0'-291'0'0,"0"0"-314"0"0,0 0-101 0 0,0 0 218 0 0,0 0 377 0 0,0 0 177 0 0,0 0 30 0 0,0 0 7 0 0,0 0-3 0 0,0 0-26 0 0,0 0-43 0 0,-16 28-19 0 0,-80 144 43 0 0,68-111-1038 0 0,28-61 851 0 0,0 0 212 0 0,20-12 1399 0 0,-6-2-1686 0 0,0 0-1 0 0,-1-1 1 0 0,0-1 0 0 0,-1 0 0 0 0,-1 0 0 0 0,0-1 0 0 0,-2-1 0 0 0,0 0 0 0 0,-1 0-1 0 0,0-1 1 0 0,-2 1 0 0 0,0-2 0 0 0,1-9 207 0 0,5-36 55 0 0,-9 74-4191 0 0,6 12 3634 0 0,2 3 988 0 0,70 250 1300 0 0,-75-255-1052 0 0,-24-7 7449 0 0,-9-18-8858 0 0,-21-8 742 0 0,21 5-231 0 0,0 1-1 0 0,0 1 1 0 0,-1 1-1 0 0,0 2 1 0 0,0 1-1 0 0,0 1 1 0 0,0 1-1 0 0,-6 2 165 0 0,35-1-179 0 0,0 0 0 0 0,1 1 0 0 0,-1-1 0 0 0,0 1-1 0 0,0-1 1 0 0,0 0 0 0 0,0 1 0 0 0,0 0 0 0 0,0-1 0 0 0,0 1-1 0 0,0 0 1 0 0,0-1 0 0 0,0 1 0 0 0,0 0 0 0 0,0 0-1 0 0,0 0 1 0 0,0 0 0 0 0,-1 0 0 0 0,1 0 0 0 0,0 0-1 0 0,-1 0 1 0 0,1 0 0 0 0,-1 0 0 0 0,1 0 0 0 0,-1 1-1 0 0,0-1 1 0 0,1 0 0 0 0,-1 0 0 0 0,0 0 0 0 0,0 1 0 0 0,0-1-1 0 0,0 0 1 0 0,0 0 0 0 0,0 0 0 0 0,0 1 0 0 0,0-1-1 0 0,-1 0 1 0 0,1 0 0 0 0,0 0 0 0 0,-1 1 0 0 0,1-1-1 0 0,-1 0 1 0 0,1 0 0 0 0,-1 0 0 0 0,1 0 0 0 0,-1 0 0 0 0,0 0-1 0 0,0 0 1 0 0,1 0 0 0 0,-1 0 0 0 0,0 0 0 0 0,0-1-1 0 0,0 1 1 0 0,0 0 0 0 0,0 0 0 0 0,0-1 0 0 0,0 1-1 0 0,0-1 1 0 0,0 1 0 0 0,-1-1 0 0 0,1 1 0 0 0,0-1-1 0 0,0 0 1 0 0,0 0 0 0 0,-1 1 0 0 0,1-1 179 0 0,10 3-2658 0 0</inkml:trace>
  <inkml:trace contextRef="#ctx0" brushRef="#br0" timeOffset="11416.777">5647 158 13067 0 0,'0'0'531'0'0,"0"0"-377"0"0,0 0-746 0 0,0 0-872 0 0,0 0-489 0 0,0 0 149 0 0,0 0 536 0 0,0 0 742 0 0,0 0 509 0 0,0 0 162 0 0,0 0 95 0 0,0 0 98 0 0,0 0 95 0 0,3 16 65 0 0,25 167 1936 0 0,-8-98-1518 0 0,-18-92 5152 0 0,7-27-7573 0 0,-22-52-3119 0 0,-60-21 3508 0 0,8 35 3193 0 0,105 65-3232 0 0,-19 4 1147 0 0,0 0-1 0 0,0 2 1 0 0,0 0 0 0 0,0 1-1 0 0,0 2 1 0 0,0 0 0 0 0,0 1-1 0 0,0 1 1 0 0,-1 1-1 0 0,1 0 1 0 0,-1 2 0 0 0,0 0-1 0 0,-1 2 1 0 0,0 0 0 0 0,0 1-1 0 0,-1 1 1 0 0,0 0 0 0 0,-1 2-1 0 0,13 11 9 0 0,-28-21 54 0 0,-1-1-1 0 0,1 0 1 0 0,-1 1-1 0 0,0 0 1 0 0,0-1-1 0 0,0 1 1 0 0,0-1-1 0 0,0 1 1 0 0,0 0-1 0 0,-1 0 1 0 0,0 0-1 0 0,1-1 1 0 0,-1 1-1 0 0,0 0 1 0 0,0 0 0 0 0,0 0-1 0 0,-1-1 1 0 0,1 1-1 0 0,-1 0 1 0 0,0 0-1 0 0,1-1 1 0 0,-1 1-1 0 0,0 0 1 0 0,-1-1-1 0 0,1 1 1 0 0,0-1-1 0 0,-1 1 1 0 0,1-1-1 0 0,-1 0 1 0 0,0 0-1 0 0,0 1 1 0 0,0-1-1 0 0,0-1 1 0 0,0 1-1 0 0,0 0 1 0 0,-1 0-1 0 0,1-1 1 0 0,0 1-1 0 0,-1-1 1 0 0,-2 1-54 0 0,-107 50 1665 0 0,50-34-1272 0 0,-2-2-1 0 0,1-3 0 0 0,-2-2 0 0 0,-35-1-392 0 0,100-10-321 0 0,0-1 1 0 0,0 1-1 0 0,1-1 1 0 0,-1 1-1 0 0,0 0 1 0 0,0-1-1 0 0,0 1 1 0 0,0-1-1 0 0,0 1 1 0 0,0-1-1 0 0,0 1 1 0 0,0 0-1 0 0,0-1 1 0 0,0 1-1 0 0,0-1 1 0 0,0 1-1 0 0,0-1 1 0 0,0 1-1 0 0,0-1 1 0 0,0 1-1 0 0,0 0 1 0 0,0-1-1 0 0,-1 1 1 0 0,1-1-1 0 0,0 1 1 0 0,0 0 320 0 0,58-18-5132 0 0,-56 17 5034 0 0,15-4-2432 0 0</inkml:trace>
  <inkml:trace contextRef="#ctx0" brushRef="#br0" timeOffset="11713.878">6320 128 17364 0 0,'0'0'-370'0'0,"0"0"-643"0"0,0 0-380 0 0,0 0 85 0 0,0 0 443 0 0,0 0 577 0 0,0 0 262 0 0,0 0 45 0 0,0 0-7 0 0,0 0 3 0 0,0 0 2 0 0,0 24 4 0 0,-6 159 274 0 0,6-161-194 0 0,-2-19-38 0 0,1 0 0 0 0,0 1 0 0 0,1-1 0 0 0,-1 1 0 0 0,1-1 0 0 0,-1 1-1 0 0,1 0 1 0 0,0-1 0 0 0,0 1 0 0 0,1-1 0 0 0,-1 1 0 0 0,1-1 0 0 0,0 1 0 0 0,0-1 0 0 0,0 1 0 0 0,0-1 0 0 0,0 0 0 0 0,1 1 0 0 0,-1-1 0 0 0,1 0 0 0 0,0 0 0 0 0,0 0-1 0 0,0 0 1 0 0,1-1 0 0 0,-1 1 0 0 0,1 0 0 0 0,-1-1 0 0 0,1 0 0 0 0,0 0 0 0 0,0 1 0 0 0,0-2 0 0 0,0 1 0 0 0,0 0 0 0 0,0-1 0 0 0,1 1 0 0 0,-1-1 0 0 0,0 0 0 0 0,2 0-63 0 0,238 3 925 0 0,-236-1-1766 0 0,-5 12-11277 0 0,-5-12 9179 0 0</inkml:trace>
  <inkml:trace contextRef="#ctx0" brushRef="#br0" timeOffset="11968.438">6144 360 12547 0 0,'0'0'1205'0'0,"0"0"-579"0"0,0 0-661 0 0,0 0-364 0 0,0 0-25 0 0,0 0 218 0 0,0 0 208 0 0,0 0 69 0 0,29-2-48 0 0,185-20-866 0 0,-83 1-2756 0 0,-65 9-1852 0 0,-55 10 1934 0 0</inkml:trace>
  <inkml:trace contextRef="#ctx0" brushRef="#br0" timeOffset="12561.788">6194 158 16684 0 0,'0'0'-359'0'0,"0"0"-300"0"0,0 0-122 0 0,0 0 122 0 0,0 0 309 0 0,0 0 50 0 0,32 1-288 0 0,146 1-1291 0 0,-119 0-319 0 0,115-11-3673 0 0,80-43 4539 0 0,-244 44 7220 0 0,-30 15-1951 0 0,8 5-5233 0 0,5 6 1455 0 0,2 0 1 0 0,0 1-1 0 0,1 0 1 0 0,1 0-1 0 0,0 0 1 0 0,2 0-1 0 0,0 1 1 0 0,1-1-1 0 0,1 0 1 0 0,1 1-1 0 0,1-1 1 0 0,0 0-1 0 0,1 0 1 0 0,2-1-1 0 0,0 1 1 0 0,0-1-1 0 0,6 8-159 0 0,-8-18 6032 0 0,-10-30-5384 0 0,-11-35-1675 0 0,9 35 961 0 0,1 0 0 0 0,1-1-1 0 0,0 0 1 0 0,2 0 0 0 0,1 0-1 0 0,1-1 1 0 0,1 1 0 0 0,1-14 66 0 0,4 32-77 0 0,-1-1 0 0 0,1 1 0 0 0,1 0 0 0 0,-1 1 0 0 0,1-1 0 0 0,0 1 0 0 0,0 0 1 0 0,0 0-1 0 0,0 1 0 0 0,1-1 0 0 0,0 1 0 0 0,-1 0 0 0 0,1 1 0 0 0,0-1 0 0 0,1 1 1 0 0,-1 1-1 0 0,0-1 0 0 0,0 1 0 0 0,1 0 0 0 0,-1 0 0 0 0,1 1 0 0 0,-1 0 1 0 0,1 0-1 0 0,-1 0 0 0 0,1 1 0 0 0,-1 0 0 0 0,0 0 0 0 0,3 1 77 0 0,4-1 64 0 0,158 29 287 0 0,-165-29-315 0 0,-1 1 1 0 0,1 0-1 0 0,-1 1 0 0 0,1-1 1 0 0,-1 1-1 0 0,0 0 1 0 0,0 0-1 0 0,0 1 0 0 0,0-1 1 0 0,-1 1-1 0 0,1 0 1 0 0,-1 1-1 0 0,0-1 0 0 0,0 1 1 0 0,-1-1-1 0 0,0 1 1 0 0,1 0-1 0 0,-1 1 0 0 0,-1-1 1 0 0,1 0-1 0 0,-1 1 1 0 0,0-1-1 0 0,0 1 0 0 0,-1 0 1 0 0,0 0-1 0 0,0 0 1 0 0,0 3-37 0 0,-4-1 93 0 0,0 0 1 0 0,-1 0-1 0 0,0 0 1 0 0,-1-1 0 0 0,1 1-1 0 0,-2-1 1 0 0,1 0-1 0 0,-1-1 1 0 0,0 1-1 0 0,0-1 1 0 0,-1 0-1 0 0,1-1 1 0 0,-1 1 0 0 0,-1-2-1 0 0,1 1 1 0 0,-1-1-1 0 0,0 0 1 0 0,0 0-1 0 0,0-1 1 0 0,0 0 0 0 0,-3 0-94 0 0,-2 4 56 0 0,-387 153 633 0 0,225-101-2966 0 0,24-8-3775 0 0,80-27-4477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8:19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2391 269 3097 0 0,'0'0'321'0'0,"0"0"78"0"0,0 0 202 0 0,0 0 193 0 0,0 0 98 0 0,0 0-37 0 0,0 0-111 0 0,0 0-145 0 0,0 0-122 0 0,0 0-94 0 0,0 0-82 0 0,-13-21-26 0 0,-43-63-3 0 0,-21 6 2506 0 0,67 69-2695 0 0,0 1 0 0 0,0 0-1 0 0,-1 1 1 0 0,0 0 0 0 0,0 1 0 0 0,-1 0 0 0 0,0 0-1 0 0,0 1 1 0 0,-1 1 0 0 0,1 0 0 0 0,-1 1-1 0 0,0 0 1 0 0,-3 1-83 0 0,-33-3-78 0 0,1 3 0 0 0,0 1 0 0 0,-1 3 0 0 0,1 2-1 0 0,-5 3 79 0 0,6-2 253 0 0,-103 8 146 0 0,-337 53 637 0 0,394-40-1021 0 0,2 5 0 0 0,0 3 0 0 0,2 4 0 0 0,-81 49-15 0 0,51-27 1 0 0,-129 78 232 0 0,112-14-327 0 0,127-108 57 0 0,0 0 0 0 0,2 0-1 0 0,-1 1 1 0 0,2 0 0 0 0,0 0 0 0 0,1 1 0 0 0,1 0 0 0 0,1 0 0 0 0,0 0 0 0 0,1 0 0 0 0,1 0 0 0 0,1 0 0 0 0,1 0 0 0 0,0 1 0 0 0,1-1 0 0 0,1 0 0 0 0,1 0 0 0 0,0-1 0 0 0,2 1 0 0 0,0-1 0 0 0,0 0 0 0 0,2 0 0 0 0,0-1 0 0 0,1 0 0 0 0,1-1 0 0 0,0 0 0 0 0,1 0-1 0 0,0-1 1 0 0,2 0 0 0 0,-1-1 0 0 0,2-1 0 0 0,-1 0 0 0 0,2-1 0 0 0,0 0 0 0 0,0-1 0 0 0,1-1 0 0 0,0 0 0 0 0,0-1 0 0 0,1-1 0 0 0,4 1 37 0 0,20 3 108 0 0,0-2 1 0 0,0-1-1 0 0,1-3 1 0 0,0-1-1 0 0,0-2 0 0 0,0-2 1 0 0,29-4-109 0 0,-24 2-19 0 0,394-29 626 0 0,214 56-375 0 0,-134-68 19 0 0,-469 31 31 0 0,0-1 1 0 0,-1-3-1 0 0,-1-2 1 0 0,-1-2-1 0 0,27-17-282 0 0,15-4 128 0 0,-76 37 25 0 0,0-1 0 0 0,-1-1 0 0 0,0 0 0 0 0,0-1 0 0 0,0-1 0 0 0,-1 0 0 0 0,0-1 0 0 0,-1 0 0 0 0,0-1 0 0 0,0 0 0 0 0,-1-1 0 0 0,0 0 0 0 0,-1-1 0 0 0,-1 0 0 0 0,1 0 0 0 0,-2-1 0 0 0,0-1 0 0 0,-1 1 0 0 0,0-1 0 0 0,-1 0 0 0 0,0-1 0 0 0,-1 1 0 0 0,3-15-153 0 0,-7 11 99 0 0,0 1-1 0 0,0-1 0 0 0,-2 1 0 0 0,0-1 0 0 0,-1 1 1 0 0,-1 0-1 0 0,-1-1 0 0 0,0 1 0 0 0,-1 1 0 0 0,-1-1 1 0 0,0 1-1 0 0,-1 0 0 0 0,-1 0 0 0 0,-1 1 0 0 0,0 0 1 0 0,-1 0-1 0 0,0 1 0 0 0,-1 1 0 0 0,-1 0 0 0 0,0 0 1 0 0,-1 1-1 0 0,-5-3-98 0 0,-14-16-80 0 0,-1 2 0 0 0,-1 1 0 0 0,-1 1 0 0 0,-2 2 0 0 0,-1 2 1 0 0,0 2-1 0 0,-2 1 0 0 0,-14-4 80 0 0,32 17-731 0 0,0 0 1 0 0,0 2-1 0 0,-1 0 0 0 0,0 2 1 0 0,0 0-1 0 0,0 2 0 0 0,0 0 1 0 0,0 2-1 0 0,0 0 0 0 0,-20 5 731 0 0,0 3-5002 0 0,11 0-4819 0 0</inkml:trace>
  <inkml:trace contextRef="#ctx0" brushRef="#br0" timeOffset="6273.331">1031 1085 1128 0 0,'0'0'392'0'0,"0"0"-297"0"0,0 0-107 0 0,0 0 1 0 0,0 0 9 0 0,0 0 23 0 0,0 0 14 0 0,0 0-5 0 0,0 0 16 0 0,0 0 19 0 0,7 0 1107 0 0,77 9-1074 0 0,99-62 2786 0 0,-183 54-2902 0 0,0-1 0 0 0,-1 1 0 0 0,1-1 0 0 0,-1 1 0 0 0,1-1 1 0 0,-1 1-1 0 0,1 0 0 0 0,0-1 0 0 0,0 1 0 0 0,-1 0 0 0 0,1-1 0 0 0,0 1 0 0 0,0 0 0 0 0,0-1 0 0 0,0 1 0 0 0,0 0 0 0 0,0-1 0 0 0,0 1 0 0 0,0 0 0 0 0,0 0 0 0 0,0-1 0 0 0,0 1 0 0 0,0 0 0 0 0,0-1 0 0 0,0 1 0 0 0,1 0 0 0 0,-1-1 0 0 0,0 1 0 0 0,1 0 0 0 0,-1-1 0 0 0,0 1 1 0 0,1-1-1 0 0,-1 1 0 0 0,1-1 0 0 0,-1 1 0 0 0,1 0 0 0 0,-1-1 0 0 0,1 0 0 0 0,-1 1 0 0 0,1-1 0 0 0,-1 1 0 0 0,1-1 0 0 0,0 0 0 0 0,-1 1 0 0 0,1-1 0 0 0,0 0 0 0 0,-1 0 18 0 0,-137 41-593 0 0,57-27 826 0 0,3 10 215 0 0,123-5 1286 0 0,222-39 2177 0 0,-264 27-10477 0 0,-4-3 2302 0 0</inkml:trace>
  <inkml:trace contextRef="#ctx0" brushRef="#br0" timeOffset="7693.223">2381 1073 712 0 0,'0'0'1030'0'0,"0"0"-698"0"0,0 0-96 0 0,0 0 77 0 0,0 0 55 0 0,0 0 72 0 0,0 0 38 0 0,0 0-9 0 0,0 0 5 0 0,0 0 15 0 0,0 0 27 0 0,0 0 35 0 0,8-3 3244 0 0,26-7-3850 0 0,180 23 463 0 0,-213-13-43 0 0,-9 3-544 0 0,-24 10-7464 0 0,27-9 4544 0 0</inkml:trace>
  <inkml:trace contextRef="#ctx0" brushRef="#br0" timeOffset="8168.511">2346 1222 2537 0 0,'0'0'918'0'0,"0"0"49"0"0,0 0-56 0 0,0 0-128 0 0,0 0-42 0 0,0 0 41 0 0,0 0 83 0 0,0 0 113 0 0,0 0 44 0 0,0 0-50 0 0,0 0-93 0 0,0 0-138 0 0,0 0-146 0 0,2-6-106 0 0,0 3-420 0 0,0 0 0 0 0,0 0 0 0 0,1 0-1 0 0,-1 0 1 0 0,0 0 0 0 0,1 0 0 0 0,0 1-1 0 0,0-1 1 0 0,0 1 0 0 0,0 0 0 0 0,0 0-1 0 0,0 0 1 0 0,0 0 0 0 0,1 1 0 0 0,-1-1-1 0 0,1 1 1 0 0,-1 0 0 0 0,1 0 0 0 0,-1 0-1 0 0,1 0 1 0 0,0 0 0 0 0,-1 1 0 0 0,1 0-1 0 0,0 0 1 0 0,0 0 0 0 0,-1 0 0 0 0,2 1-69 0 0,200 6 194 0 0,-194-2-998 0 0,-16 12-9534 0 0,2-14 5249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8:54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2401 0 0,'0'0'2359'0'0,"0"0"-1138"0"0,0 0-345 0 0,0 0-122 0 0,0 0-242 0 0,0 0-249 0 0,0 0-266 0 0,0 0-224 0 0,0 0-205 0 0,0 0-140 0 0,0 0-92 0 0,0 0 5 0 0,0 0 158 0 0,-2-4 275 0 0,-5 170 3223 0 0,15 12-1327 0 0,-5-208-9185 0 0,-3 24 5261 0 0</inkml:trace>
  <inkml:trace contextRef="#ctx0" brushRef="#br0" timeOffset="587.8">170 63 7970 0 0,'0'0'676'0'0,"0"0"-216"0"0,0 0-279 0 0,0 0-418 0 0,0 0-450 0 0,0 0-281 0 0,0 0 64 0 0,0 0 272 0 0,0 0 337 0 0,0 0 291 0 0,0 0 52 0 0,0 0 1 0 0,0 0 38 0 0,5 0 49 0 0,-3 0-76 0 0,0 1-1 0 0,0-1 1 0 0,-1 1 0 0 0,1-1 0 0 0,0 1-1 0 0,0 0 1 0 0,-1-1 0 0 0,1 1 0 0 0,0 0-1 0 0,-1 0 1 0 0,1 1 0 0 0,-1-1 0 0 0,1 0-1 0 0,-1 0 1 0 0,1 1 0 0 0,-1-1 0 0 0,0 0-1 0 0,0 1 1 0 0,0 0 0 0 0,0-1 0 0 0,0 1-1 0 0,0 0 1 0 0,0-1 0 0 0,0 1 0 0 0,-1 0-1 0 0,1 0 1 0 0,-1 0 0 0 0,1-1 0 0 0,-1 1-1 0 0,0 0 1 0 0,0 0 0 0 0,1 0 0 0 0,-1 0-1 0 0,-1 0 1 0 0,1 0 0 0 0,0 0 0 0 0,0 0-1 0 0,-1-1 1 0 0,1 1 0 0 0,-1 1-60 0 0,-22 107 2004 0 0,22-108-2044 0 0,1 0 0 0 0,-1 0 0 0 0,1 0 0 0 0,-1 0 0 0 0,1 0-1 0 0,0 0 1 0 0,0 0 0 0 0,0 0 0 0 0,0 0 0 0 0,0 0 0 0 0,0 0 0 0 0,1 0-1 0 0,-1 0 1 0 0,1 0 0 0 0,-1 0 0 0 0,1 0 0 0 0,0 0 0 0 0,0 0 0 0 0,0 0 0 0 0,0-1-1 0 0,0 1 1 0 0,0 0 0 0 0,0 0 0 0 0,0-1 0 0 0,1 1 0 0 0,-1-1 0 0 0,1 1 0 0 0,-1-1-1 0 0,1 0 1 0 0,0 0 0 0 0,-1 0 0 0 0,1 0 0 0 0,0 0 0 0 0,0 0 0 0 0,0 0-1 0 0,0 0 1 0 0,0-1 0 0 0,1 1 40 0 0,77 25 37 0 0,-4 0 311 0 0,-73-24 1223 0 0,-3-1-7819 0 0,0-1 1791 0 0</inkml:trace>
  <inkml:trace contextRef="#ctx0" brushRef="#br0" timeOffset="1290.361">538 171 13811 0 0,'0'0'264'0'0,"0"0"-279"0"0,0 0-206 0 0,0 0-302 0 0,0 0-385 0 0,0 0-291 0 0,0 0-71 0 0,0 0 245 0 0,0 0 371 0 0,0 0 380 0 0,0 0 270 0 0,0 0 105 0 0,0-3 1165 0 0,6 13-898 0 0,0 1 0 0 0,-1 0 1 0 0,-1 0-1 0 0,1 0 1 0 0,-2 0-1 0 0,0 0 1 0 0,0 1-1 0 0,-1 0 0 0 0,0-1 1 0 0,-1 1-1 0 0,0 0 1 0 0,-1 2-369 0 0,0-14 510 0 0,0 0 64 0 0,0 0 19 0 0,0 0-11 0 0,0 0-29 0 0,0 0-137 0 0,0 0-117 0 0,0 0-38 0 0,0 0-29 0 0,0 0-37 0 0,-31-79-832 0 0,-10-78-1440 0 0,95 156-966 0 0,-31 5 3012 0 0,0 0 1 0 0,0 2-1 0 0,-1 1 1 0 0,0 0-1 0 0,0 2 1 0 0,-1 0-1 0 0,0 2 1 0 0,0 0-1 0 0,-2 2 0 0 0,1 0 1 0 0,8 8 30 0 0,-25-20 67 0 0,0 0-1 0 0,0 0 1 0 0,0 1-1 0 0,0-1 1 0 0,-1 1 0 0 0,1-1-1 0 0,0 1 1 0 0,-1 0 0 0 0,1 0-1 0 0,-1 0 1 0 0,0 1 0 0 0,0-1-1 0 0,0 0 1 0 0,0 1 0 0 0,0 0-1 0 0,0-1 1 0 0,-1 1 0 0 0,1 0-1 0 0,-1 0 1 0 0,0 0 0 0 0,1 0-1 0 0,-1 0 1 0 0,-1 0-1 0 0,1 0 1 0 0,0 0 0 0 0,-1 0-1 0 0,0 0 1 0 0,0 0 0 0 0,0 1-1 0 0,0-1 1 0 0,0 0 0 0 0,0 0-1 0 0,-1 0 1 0 0,0 0 0 0 0,1 0-1 0 0,-1 0 1 0 0,-1 0 0 0 0,1 0-1 0 0,0 0 1 0 0,-1 0 0 0 0,1 0-1 0 0,-1 0 1 0 0,-1 0-67 0 0,-12 14 311 0 0,-2-1 0 0 0,0 0 0 0 0,-1-1 0 0 0,0-1 0 0 0,-1-1 0 0 0,0-1 0 0 0,-2-1-1 0 0,1 0 1 0 0,-1-1 0 0 0,0-2 0 0 0,-1 0 0 0 0,0-1 0 0 0,-1-1 0 0 0,1-2 0 0 0,-1 0 0 0 0,0-1 0 0 0,0-1 0 0 0,-10-1-311 0 0,33-1-62 0 0,1-1 1 0 0,-1 1-1 0 0,1 0 1 0 0,-1 0-1 0 0,0-1 1 0 0,1 1-1 0 0,-1 0 1 0 0,1-1-1 0 0,-1 1 0 0 0,0-1 1 0 0,1 1-1 0 0,-1 0 1 0 0,0-1-1 0 0,1 1 1 0 0,-1-1-1 0 0,0 1 1 0 0,0-1-1 0 0,1 1 0 0 0,-1-1 1 0 0,0 1-1 0 0,0-1 1 0 0,0 1-1 0 0,0-1 1 0 0,0 1-1 0 0,0-1 1 0 0,0 1-1 0 0,0-1 0 0 0,0 0 1 0 0,0 1-1 0 0,0-1 1 0 0,0 1-1 0 0,0-1 1 0 0,0 1-1 0 0,-1-1 1 0 0,1 1-1 0 0,0-1 0 0 0,0 1 1 0 0,0-1-1 0 0,-1 1 1 0 0,1-1-1 0 0,0 1 1 0 0,-1 0-1 0 0,1-1 1 0 0,0 1-1 0 0,-1-1 0 0 0,1 1 1 0 0,-1 0-1 0 0,1-1 1 0 0,-1 1-1 0 0,1 0 1 0 0,0 0-1 0 0,-1-1 1 0 0,1 1-1 0 0,-1 0 1 0 0,1 0-1 0 0,-1 0 0 0 0,1 0 1 0 0,-1-1-1 0 0,0 1 1 0 0,1 0-1 0 0,-1 0 1 0 0,1 0-1 0 0,-1 0 1 0 0,1 0-1 0 0,-1 0 0 0 0,1 1 1 0 0,-1-1 61 0 0,37-24-5650 0 0,2 11 431 0 0,-25 9-143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8:52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174 109 1016 0 0,'0'0'571'0'0,"0"0"-376"0"0,0 0-101 0 0,0 0 13 0 0,0 0-6 0 0,0 0-15 0 0,0 0 3 0 0,0 0 14 0 0,0 0 14 0 0,0 0 30 0 0,0 0 8 0 0,-18-8-9 0 0,-101-42 798 0 0,128 151 3129 0 0,-1-39-3854 0 0,-2 0-1 0 0,-3 1 1 0 0,-3 0-1 0 0,-3 0 1 0 0,-5 20-219 0 0,-1 48 170 0 0,10-40-532 0 0,7-88-985 0 0,-6-31-2510 0 0,-2 21 2446 0 0,1 1-819 0 0</inkml:trace>
  <inkml:trace contextRef="#ctx0" brushRef="#br0" timeOffset="629.848">0 127 5713 0 0,'0'0'4539'0'0,"0"0"-2802"0"0,0 0-783 0 0,0 0-146 0 0,0 0-531 0 0,0 0-570 0 0,0 0-474 0 0,0 0-237 0 0,0 0 61 0 0,0 0 227 0 0,0 0 358 0 0,0 0 256 0 0,11-12 131 0 0,38-39 74 0 0,61 5 201 0 0,-90 43-216 0 0,-3-1-84 0 0,0 0 0 0 0,1 1-1 0 0,-1 1 1 0 0,0 1 0 0 0,1 0 0 0 0,-1 2 0 0 0,1 0 0 0 0,-1 0-1 0 0,0 2 1 0 0,0 0 0 0 0,0 1 0 0 0,0 1 0 0 0,0 1 0 0 0,-1 0-1 0 0,0 1 1 0 0,1 1-4 0 0,-14-6 54 0 0,-1-1-1 0 0,0 1 1 0 0,0 0-1 0 0,0 0 1 0 0,0 0-1 0 0,0 0 1 0 0,-1 0-1 0 0,1 0 1 0 0,-1 1-1 0 0,1-1 1 0 0,-1 0-1 0 0,0 1 1 0 0,0-1-1 0 0,0 1 1 0 0,0 0-1 0 0,0-1 1 0 0,-1 1-1 0 0,1 0 1 0 0,-1-1-1 0 0,1 1 1 0 0,-1 0-1 0 0,0 0 1 0 0,0-1-1 0 0,-1 1 1 0 0,1 0-1 0 0,0 0 1 0 0,-1-1-1 0 0,0 1 1 0 0,1 0-1 0 0,-1-1 1 0 0,0 1-1 0 0,-1-1 1 0 0,1 1-1 0 0,0-1 1 0 0,-1 1-54 0 0,-67 86 1712 0 0,53-71-1840 0 0,-217 191 692 0 0,238-199-4009 0 0,21 11 3591 0 0,-16-12-302 0 0,25 27 533 0 0,-2 2-1 0 0,-1 1 1 0 0,-3 1 0 0 0,-1 2 0 0 0,10 22-377 0 0,6 6 111 0 0,-34-53 156 0 0,-9-14-7634 0 0,-1-3 1476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8:58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9 1656 0 0,'0'0'23'0'0,"0"0"-6"0"0,0 0-1 0 0,0 0-5 0 0,0 0-20 0 0,0 0-1 0 0,0 0 6 0 0,0 0 19 0 0,0 0 14 0 0,0 0 3 0 0,0-1-1 0 0,3 253 5138 0 0,-2 121-2462 0 0,-1-192-1992 0 0,0-181-229 0 0,0 0 98 0 0,0 0 13 0 0,0 0-53 0 0,0 0-90 0 0,0 0-81 0 0,0 0-85 0 0,0 0-88 0 0,0 0-89 0 0,8-34-4780 0 0,-1-10-1322 0 0,-4 33 2616 0 0</inkml:trace>
  <inkml:trace contextRef="#ctx0" brushRef="#br0" timeOffset="567.691">1 106 10722 0 0,'0'0'591'0'0,"0"0"-39"0"0,0 0-86 0 0,0 0-397 0 0,0 0-589 0 0,0 0-492 0 0,0 0-159 0 0,0 0 137 0 0,0 0 362 0 0,0 0 327 0 0,0 0 105 0 0,0 0-3 0 0,19-13 11 0 0,61-42 41 0 0,-72 49 151 0 0,1 2 0 0 0,0-1-1 0 0,0 1 1 0 0,0 0 0 0 0,0 1-1 0 0,1 0 1 0 0,-1 1 0 0 0,1 0 0 0 0,0 0-1 0 0,-1 1 1 0 0,1 1 0 0 0,0-1 0 0 0,0 1-1 0 0,3 1 41 0 0,7 0-36 0 0,-14-2 91 0 0,0 0 0 0 0,0 1 1 0 0,0 0-1 0 0,1 0 0 0 0,-1 1 0 0 0,0 0 1 0 0,0 0-1 0 0,0 0 0 0 0,0 1 0 0 0,0-1 1 0 0,0 1-1 0 0,-1 1 0 0 0,1-1 0 0 0,-1 1 0 0 0,1 0 1 0 0,-1 1-1 0 0,0-1 0 0 0,0 1 0 0 0,0 0 1 0 0,-1 0-1 0 0,0 0 0 0 0,1 1 0 0 0,-1 0 1 0 0,-1-1-1 0 0,1 1 0 0 0,-1 1 0 0 0,0-1 1 0 0,0 0-1 0 0,0 1 0 0 0,-1 0 0 0 0,0 0 0 0 0,0-1 1 0 0,0 1-1 0 0,-1 0 0 0 0,0 0 0 0 0,0 1 1 0 0,0-1-1 0 0,-1 0 0 0 0,0 0 0 0 0,0 0 1 0 0,-1 0-1 0 0,0 0 0 0 0,0 0 0 0 0,0 0 1 0 0,-1 0-1 0 0,0 0 0 0 0,0 0 0 0 0,-2 4-55 0 0,-18 25 339 0 0,-1-1-1 0 0,-1-1 1 0 0,-2-2 0 0 0,-2 0-1 0 0,0-2 1 0 0,-2-1-1 0 0,-16 10-338 0 0,-4 7 73 0 0,51-14-2526 0 0,67 11 2931 0 0,-39-26-214 0 0,-13-5 9 0 0,0 0 0 0 0,-1 1 0 0 0,-1 1 1 0 0,0 1-1 0 0,-1 0 0 0 0,0 0 0 0 0,-1 2 0 0 0,-1-1 0 0 0,0 1 0 0 0,-1 1 0 0 0,-1 0 0 0 0,-1 0 0 0 0,0 1 0 0 0,-1 0 0 0 0,2 12-273 0 0,-9-28 1432 0 0,0-1-3273 0 0,0-1-8038 0 0,0 0 6548 0 0</inkml:trace>
  <inkml:trace contextRef="#ctx0" brushRef="#br0" timeOffset="1237.615">565 646 2841 0 0,'0'0'852'0'0,"0"0"88"0"0,0 0 43 0 0,0 0-38 0 0,0 0-52 0 0,0 0-73 0 0,0 0-87 0 0,0 0-82 0 0,0 0-120 0 0,0 0-91 0 0,0 0-87 0 0,0 0-99 0 0,0 0-61 0 0,-2-10-77 0 0,-7-22-372 0 0,12 63 284 0 0,63 354 726 0 0,-62-374-595 0 0,-1-10-9279 0 0,-1-1 6010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0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12755 0 0,'0'0'-60'0'0,"0"0"-191"0"0,0 0-289 0 0,0 0-363 0 0,0 0-292 0 0,0 0-160 0 0,0 0 26 0 0,0 0 248 0 0,0 0 336 0 0,0 0 358 0 0,0 0 299 0 0,0 0 185 0 0,-3-2 1714 0 0,12 83 1410 0 0,1 4-2955 0 0,-2-13-579 0 0,39-60-41 0 0,169 29 2018 0 0,-208-41-2400 0 0,-2 1 5791 0 0,-6 0-8381 0 0,-2 2-5223 0 0,2-3 4892 0 0</inkml:trace>
  <inkml:trace contextRef="#ctx0" brushRef="#br0" timeOffset="732.923">454 41 8138 0 0,'0'0'4013'0'0,"0"0"-3184"0"0,0 0-948 0 0,0 0-253 0 0,0 0-404 0 0,0 0-412 0 0,0 0-215 0 0,0 0 187 0 0,0 0 417 0 0,0 0 508 0 0,0 0 419 0 0,0 0 152 0 0,13 21 1861 0 0,33 178 1182 0 0,-45-201-303 0 0,1-11-1228 0 0,6-26-3262 0 0,-4 2 1122 0 0,-8-101 1468 0 0,42 189-4629 0 0,-34-48 3516 0 0,0 0 1 0 0,-1 0-1 0 0,1 0 0 0 0,0 0 1 0 0,0-1-1 0 0,1 0 1 0 0,-1 0-1 0 0,0 0 0 0 0,1 0 1 0 0,-1-1-1 0 0,1 1 1 0 0,0-1-1 0 0,-1 0 0 0 0,1-1 1 0 0,0 1-1 0 0,0-1 1 0 0,0 0-1 0 0,-1 0 0 0 0,1-1 1 0 0,0 1-1 0 0,0-1 1 0 0,-1 0-1 0 0,1 0 0 0 0,0-1 1 0 0,-1 1-1 0 0,1-1 1 0 0,-1 0-1 0 0,0 0 0 0 0,0-1 1 0 0,3-1-8 0 0,83-90 988 0 0,-67 196-32 0 0,10 77-461 0 0,-23-170-2916 0 0,3 2-5145 0 0,-11-8 1599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6977 0 0,'0'0'1884'0'0,"0"0"-1551"0"0,0 0-865 0 0,0 0-195 0 0,0 0 202 0 0,0 0 429 0 0,0 0 405 0 0,0 0 228 0 0,0 0 68 0 0,0 0 23 0 0,0 0 45 0 0,0 0 90 0 0,4 0 101 0 0,-2 1-743 0 0,-1 0 0 0 0,1-1 0 0 0,-1 1 1 0 0,1 0-1 0 0,-1 0 0 0 0,0 0 0 0 0,1 0 0 0 0,-1 0 0 0 0,0 0 0 0 0,0 0 0 0 0,0 0 0 0 0,0 1 0 0 0,0-1 0 0 0,0 0 1 0 0,0 1-1 0 0,0-1 0 0 0,-1 0 0 0 0,1 1 0 0 0,0-1 0 0 0,-1 1 0 0 0,1 0 0 0 0,-1-1 0 0 0,0 1 0 0 0,1-1 0 0 0,-1 1 1 0 0,0-1-1 0 0,0 1 0 0 0,0 0 0 0 0,0-1 0 0 0,0 1 0 0 0,-1 0 0 0 0,1-1 0 0 0,0 1 0 0 0,-1-1 0 0 0,1 1 0 0 0,-1 0-121 0 0,1 10-295 0 0,-11 218 804 0 0,12-227-515 0 0,-1 1 0 0 0,1 0 0 0 0,0 0 0 0 0,0 0 0 0 0,0 0 0 0 0,1-1 0 0 0,-1 1 1 0 0,1 0-1 0 0,0-1 0 0 0,0 1 0 0 0,0-1 0 0 0,0 0 0 0 0,0 0 0 0 0,1 0 0 0 0,0 0 0 0 0,0 0 0 0 0,-1 0 0 0 0,1-1 0 0 0,1 1 0 0 0,-1-1 0 0 0,0 0 0 0 0,1 0 0 0 0,-1 0 0 0 0,1-1 0 0 0,-1 1 0 0 0,1-1 0 0 0,0 0 0 0 0,0 0 1 0 0,3 1 5 0 0,128 17 817 0 0,-108-17-747 0 0,148 5 2849 0 0,-175-7-2704 0 0,-2 1 1238 0 0,1-2-5585 0 0,1-1-4175 0 0,0 2-822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79 176 3209 0 0,'0'0'542'0'0,"0"0"-32"0"0,0 0 30 0 0,0 0 143 0 0,0 0 232 0 0,0 0 229 0 0,0 0 187 0 0,0 0 25 0 0,0 0-88 0 0,0 0-223 0 0,0 0-286 0 0,0 0-247 0 0,0 0-246 0 0,3-10-170 0 0,14-50-830 0 0,-8 49-105 0 0,-9 11 840 0 0,-1 0 1 0 0,1 0-1 0 0,-1 0 0 0 0,1 0 0 0 0,0 0 1 0 0,-1 0-1 0 0,1 0 0 0 0,0 0 0 0 0,-1 0 1 0 0,1 0-1 0 0,-1 0 0 0 0,1 0 0 0 0,0 0 1 0 0,-1 0-1 0 0,1-1 0 0 0,0 1 1 0 0,-1 0-1 0 0,1 0 0 0 0,0 0 0 0 0,-1 0 1 0 0,1-1-1 0 0,0 1 0 0 0,-1 0 0 0 0,1 0 1 0 0,0-1-1 0 0,0 1 0 0 0,-1 0 0 0 0,1-1 1 0 0,0 1-1 0 0,0 0 0 0 0,0-1 1 0 0,-1 1-1 0 0,1 0 0 0 0,0-1 0 0 0,0 1 1 0 0,0 0-1 0 0,0-1 0 0 0,0 1 0 0 0,0 0 1 0 0,0-1-1 0 0,-1 1 0 0 0,1-1 0 0 0,0 1 1 0 0,1-1-2 0 0,-97 49 425 0 0,96-45-518 0 0,0 0 1 0 0,1-1-1 0 0,0 1 0 0 0,-1 0 0 0 0,1-1 0 0 0,0 1 0 0 0,0-1 1 0 0,0 1-1 0 0,1-1 0 0 0,-1 0 0 0 0,0 1 0 0 0,1-1 1 0 0,0 0-1 0 0,-1 0 0 0 0,1 0 0 0 0,0 0 0 0 0,0 0 1 0 0,0-1-1 0 0,0 1 0 0 0,0-1 0 0 0,1 1 0 0 0,-1-1 1 0 0,1 0-1 0 0,-1 0 0 0 0,0 0 0 0 0,1 0 0 0 0,0 0 93 0 0,71 31-231 0 0,-62-29 249 0 0,1 1 0 0 0,-1 1 0 0 0,0 0 1 0 0,0 1-1 0 0,-1 0 0 0 0,0 0 0 0 0,0 2 0 0 0,0-1 0 0 0,-1 1 1 0 0,0 1-1 0 0,-1-1 0 0 0,0 2 0 0 0,0-1 0 0 0,-1 1 1 0 0,6 10-19 0 0,-31 16 4578 0 0,-56-9-2807 0 0,64-24-1597 0 0,0-1-1 0 0,0 0 1 0 0,0 0-1 0 0,0-1 1 0 0,0 0 0 0 0,-1 0-1 0 0,1-1 1 0 0,0 0-1 0 0,-1-1 1 0 0,1 0-1 0 0,0-1 1 0 0,0 0 0 0 0,0 0-1 0 0,0-1 1 0 0,0 0-1 0 0,0 0 1 0 0,1-1 0 0 0,-4-2-174 0 0,13-13-6653 0 0,55-9-2406 0 0,-44 25 4677 0 0</inkml:trace>
  <inkml:trace contextRef="#ctx0" brushRef="#br0" timeOffset="334.261">511 54 17396 0 0,'0'0'-410'0'0,"0"0"-579"0"0,0 0-632 0 0,0 0-103 0 0,0 0 338 0 0,0 0 544 0 0,0 0 607 0 0,0 0 206 0 0,0 0 42 0 0,0 0 28 0 0,0 0 71 0 0,0 0 119 0 0,8 10 145 0 0,24 31 113 0 0,-9 51 1962 0 0,-22-66-2258 0 0,13 114-185 0 0,-3-123-2972 0 0,7-11-5653 0 0,-17-6 6124 0 0</inkml:trace>
  <inkml:trace contextRef="#ctx0" brushRef="#br0" timeOffset="625.919">475 21 16371 0 0,'0'0'925'0'0,"0"0"-544"0"0,0 0-558 0 0,0 0-646 0 0,0 0-325 0 0,0 0 86 0 0,0 0 350 0 0,0 0 507 0 0,0 0 242 0 0,0 0 26 0 0,0 0-49 0 0,0 0-55 0 0,0 0-22 0 0,28-4 34 0 0,87-12 81 0 0,16 24 711 0 0,-122-4-1150 0 0,-9 6-6156 0 0,-2-3 3393 0 0,2-4-1116 0 0</inkml:trace>
  <inkml:trace contextRef="#ctx0" brushRef="#br0" timeOffset="887.466">613 205 13395 0 0,'0'0'1956'0'0,"0"0"-589"0"0,0 0-457 0 0,0 0-455 0 0,0 0-451 0 0,0 0-450 0 0,0 0-346 0 0,0 0-46 0 0,0 0 194 0 0,0 0 364 0 0,0 0 335 0 0,0 0 169 0 0,0 0 29 0 0,10-1-25 0 0,222-3 449 0 0,-219 9-1607 0 0,-5 4-4445 0 0,-1 0-1007 0 0,-5-7 2545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2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51 2008 0 0,'0'0'-5'0'0,"0"0"10"0"0,0 0 3 0 0,0 0 2 0 0,0 0 3 0 0,0 0-1 0 0,0 0 11 0 0,2 29 9 0 0,7 193 596 0 0,-50 110 3175 0 0,40-311-3947 0 0,18 74-2015 0 0,-12-111-412 0 0,-2 11 908 0 0</inkml:trace>
  <inkml:trace contextRef="#ctx0" brushRef="#br0" timeOffset="581.925">39 238 2296 0 0,'0'0'573'0'0,"0"0"191"0"0,0 0 248 0 0,0 0 134 0 0,0 0 39 0 0,0 0-18 0 0,0 0-107 0 0,-7-26-180 0 0,-20-82-225 0 0,26 105-627 0 0,0 1-1 0 0,1-1 0 0 0,-1 1 1 0 0,0-1-1 0 0,1 1 1 0 0,0-1-1 0 0,-1 0 0 0 0,1 1 1 0 0,0-1-1 0 0,0 1 1 0 0,1-1-1 0 0,-1 0 0 0 0,0 1 1 0 0,1-1-1 0 0,0 1 0 0 0,-1-1 1 0 0,1 1-1 0 0,0-1 1 0 0,0 1-1 0 0,1-1 0 0 0,-1 1 1 0 0,0 0-1 0 0,1 0 1 0 0,0 0-1 0 0,-1 0 0 0 0,1 0 1 0 0,0 0-1 0 0,0 0 0 0 0,0 0 1 0 0,0 1-1 0 0,0-1 1 0 0,0 1-1 0 0,1-1 0 0 0,-1 1 1 0 0,0 0-1 0 0,1 0 1 0 0,-1 0-1 0 0,2 0-27 0 0,6-3 164 0 0,0 0-138 0 0,1 1 0 0 0,-1 0 0 0 0,1 1 0 0 0,0 0 0 0 0,0 1 0 0 0,0 0 0 0 0,0 0 0 0 0,0 2 0 0 0,0-1 0 0 0,0 1 0 0 0,0 1 0 0 0,0 0 0 0 0,-1 0 0 0 0,1 1 1 0 0,-1 1-1 0 0,1 0 0 0 0,-1 0 0 0 0,0 1 0 0 0,-1 0 0 0 0,1 0 0 0 0,-1 1 0 0 0,0 1 0 0 0,0 0 0 0 0,-1 0 0 0 0,0 0 0 0 0,0 1 0 0 0,-1 0 0 0 0,0 1 0 0 0,0 0 1 0 0,-1 0-1 0 0,0 0 0 0 0,-1 1 0 0 0,4 8-26 0 0,-8-11 59 0 0,-1 0 0 0 0,0 1 1 0 0,0-1-1 0 0,-1 0 1 0 0,0 1-1 0 0,0-1 0 0 0,0 0 1 0 0,-1 0-1 0 0,0 0 1 0 0,-1 0-1 0 0,1 0 0 0 0,-1 0 1 0 0,-1-1-1 0 0,1 1 0 0 0,-1-1 1 0 0,0 0-1 0 0,-1 0 1 0 0,-3 4-60 0 0,-16 29-889 0 0,19-30 851 0 0,4-7-25 0 0,0 0 0 0 0,-1-1 0 0 0,1 1-1 0 0,0 0 1 0 0,0 0 0 0 0,0 0 0 0 0,0 0-1 0 0,0 0 1 0 0,1 0 0 0 0,-1 1 0 0 0,1-1-1 0 0,-1 0 1 0 0,1 0 0 0 0,0 0 0 0 0,-1 0-1 0 0,1 1 1 0 0,1-1 0 0 0,-1 0 0 0 0,0 0-1 0 0,0 1 1 0 0,1-1 0 0 0,-1 0-1 0 0,1 0 1 0 0,0 0 0 0 0,0 0 0 0 0,-1 0-1 0 0,1 0 1 0 0,1 0 0 0 0,-1 0 0 0 0,0 0-1 0 0,0-1 1 0 0,1 1 0 0 0,-1 0 0 0 0,1-1-1 0 0,-1 1 1 0 0,1-1 0 0 0,0 1 63 0 0,200 147 1083 0 0,-83-72 1297 0 0,-40 20-219 0 0,-78-96-3383 0 0,0-5-7980 0 0,-1 4 9161 0 0,0-1-5723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36:03.83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9697 10930 0 0,'0'0'1427'0'0,"0"0"-316"0"0,0 0 139 0 0,0 0 33 0 0,0 0-196 0 0,0 0-329 0 0,0 0-295 0 0,0 0-153 0 0,0 0-62 0 0,0 0-15 0 0,27 20 0 0 0,82 58 10 0 0,-98-69-51 0 0,1-1 1 0 0,1-1-1 0 0,-1 0 0 0 0,1 0 0 0 0,0-2 0 0 0,0 1 1 0 0,1-2-1 0 0,0 0 0 0 0,0 0 0 0 0,0-1 1 0 0,0-1-1 0 0,0 0 0 0 0,1-1 0 0 0,-1-1 0 0 0,12-1-192 0 0,-17 0 26 0 0,0 0 0 0 0,-1 0 0 0 0,1-1-1 0 0,0 0 1 0 0,-1-1 0 0 0,0 0 0 0 0,1 0-1 0 0,-1-1 1 0 0,0 0 0 0 0,-1 0-1 0 0,1-1 1 0 0,-1 0 0 0 0,0 0 0 0 0,0-1-1 0 0,0 0 1 0 0,-1 0 0 0 0,0 0-1 0 0,0-1 1 0 0,-1 0 0 0 0,0 0 0 0 0,0 0-1 0 0,0-1 1 0 0,-1 0 0 0 0,0 0 0 0 0,-1 0-1 0 0,0 0 1 0 0,0-1 0 0 0,-1 1-1 0 0,0-1 1 0 0,0 1 0 0 0,-1-1 0 0 0,0 0-1 0 0,0 0 1 0 0,-1 0 0 0 0,-1 0 0 0 0,1 1-1 0 0,-1-1 1 0 0,-1 0 0 0 0,0 0-1 0 0,0 1 1 0 0,0-1 0 0 0,-1 1 0 0 0,-1 0-1 0 0,1 0 1 0 0,-4-4-26 0 0,-5-2-32 0 0,0 1 0 0 0,-1 0 0 0 0,0 1 1 0 0,-1 1-1 0 0,-1 0 0 0 0,0 1 0 0 0,0 0 0 0 0,-1 1 0 0 0,0 1 0 0 0,-1 1 1 0 0,0 0-1 0 0,0 1 0 0 0,0 1 0 0 0,-1 0 0 0 0,0 1 0 0 0,0 2 0 0 0,0-1 1 0 0,0 2-1 0 0,0 1 0 0 0,0 0 0 0 0,0 1 0 0 0,0 1 0 0 0,0 0 0 0 0,0 2 0 0 0,1 0 1 0 0,-1 1-1 0 0,1 0 0 0 0,0 2 0 0 0,0 0 0 0 0,1 1 0 0 0,0 0 0 0 0,0 2 1 0 0,1 0-1 0 0,1 0 0 0 0,-1 1 0 0 0,2 1 0 0 0,-6 6 32 0 0,16-15 15 0 0,0-1 0 0 0,0 1 0 0 0,0 0 0 0 0,1-1 0 0 0,-1 1 0 0 0,1 0 0 0 0,-1 1 0 0 0,1-1 0 0 0,0 0 0 0 0,1 1 0 0 0,-1-1 0 0 0,1 1 0 0 0,-1-1 0 0 0,1 1 0 0 0,0 0 0 0 0,0-1 0 0 0,1 1 0 0 0,-1 0 0 0 0,1 0 0 0 0,0 0 0 0 0,0 0 0 0 0,0-1 0 0 0,0 1 0 0 0,1 0 0 0 0,-1 0 0 0 0,1 0 0 0 0,0-1 0 0 0,0 1 0 0 0,1 0 0 0 0,-1-1 0 0 0,1 1 0 0 0,-1-1 0 0 0,1 1 0 0 0,0-1 0 0 0,1 0 0 0 0,-1 0 0 0 0,0 0 0 0 0,1 0 0 0 0,0 0 0 0 0,0-1 0 0 0,0 1 0 0 0,0-1 0 0 0,0 0 0 0 0,0 0 0 0 0,4 2-15 0 0,22 5-108 0 0,1 0 0 0 0,1-2 1 0 0,-1-2-1 0 0,1 0 0 0 0,0-2 0 0 0,0-2 1 0 0,0 0-1 0 0,1-3 0 0 0,-1 0 0 0 0,0-2 0 0 0,-1-1 1 0 0,1-2-1 0 0,-1 0 0 0 0,0-3 0 0 0,-1 0 1 0 0,4-4 107 0 0,-16 10-370 0 0,25-8-2134 0 0,-59 5-8735 0 0,9 7 4083 0 0</inkml:trace>
  <inkml:trace contextRef="#ctx0" brushRef="#br0" timeOffset="904.31">845 8639 22005 0 0,'0'0'-211'0'0,"0"0"-280"0"0,0 0-237 0 0,0 0 32 0 0,0 0 322 0 0,0 0 314 0 0,0 0 183 0 0,0 0 4 0 0,5 34-62 0 0,17 111-29 0 0,61 735 739 0 0,-14-523-572 0 0,-68-357-165 0 0,-1-1 0 0 0,0 1 1 0 0,0-1-1 0 0,0 1 0 0 0,0-1 0 0 0,1 1 1 0 0,-1 0-1 0 0,0-1 0 0 0,1 1 0 0 0,-1 0 1 0 0,0-1-1 0 0,1 1 0 0 0,-1 0 1 0 0,0-1-1 0 0,1 1 0 0 0,-1 0 0 0 0,0 0 1 0 0,1-1-1 0 0,-1 1 0 0 0,1 0 0 0 0,-1 0 1 0 0,0 0-1 0 0,1 0 0 0 0,-1-1 0 0 0,1 1 1 0 0,-1 0-1 0 0,1 0 0 0 0,-1 0 1 0 0,1 0-1 0 0,-1 0 0 0 0,1 0 0 0 0,-1 0 1 0 0,0 0-1 0 0,1 0 0 0 0,-1 1 0 0 0,1-1 1 0 0,-1 0-1 0 0,1 0 0 0 0,-1 0 1 0 0,0 0-1 0 0,1 1 0 0 0,-1-1 0 0 0,1 0 1 0 0,-1 0-1 0 0,0 1 0 0 0,1-1 0 0 0,-1 0 1 0 0,0 1-1 0 0,1-1 0 0 0,-1 0 0 0 0,0 1 1 0 0,0-1-1 0 0,1 0 0 0 0,-1 1 1 0 0,0-1-1 0 0,0 1 0 0 0,0-1 0 0 0,1 1 1 0 0,-1-1-1 0 0,0 0 0 0 0,0 1 0 0 0,0-1 1 0 0,0 1-1 0 0,0-1 0 0 0,0 1 0 0 0,0-1 1 0 0,0 1-1 0 0,0 0-38 0 0,20-50-60 0 0,-10 24-58 0 0,-4 9 66 0 0,2 0 1 0 0,0 1-1 0 0,0 0 0 0 0,1 1 0 0 0,1 0 0 0 0,1 1 1 0 0,0-1-1 0 0,1 2 0 0 0,0 0 0 0 0,0 0 0 0 0,2 1 1 0 0,-1 1-1 0 0,6-3 52 0 0,-17 13 0 0 0,1-1 1 0 0,-1 0-1 0 0,0 1 0 0 0,1 0 1 0 0,-1-1-1 0 0,1 1 0 0 0,-1 0 1 0 0,1 0-1 0 0,-1 0 0 0 0,1 1 1 0 0,-1-1-1 0 0,1 1 0 0 0,-1-1 1 0 0,0 1-1 0 0,1 0 0 0 0,-1 0 1 0 0,0 0-1 0 0,1 0 0 0 0,-1 0 1 0 0,0 1-1 0 0,0-1 1 0 0,0 0-1 0 0,0 1 0 0 0,0 0 1 0 0,-1-1-1 0 0,1 1 0 0 0,0 0 1 0 0,-1 0-1 0 0,1 0 0 0 0,-1 0 1 0 0,0 0-1 0 0,0 0 0 0 0,0 1 1 0 0,0-1-1 0 0,0 0 0 0 0,0 1 1 0 0,0-1-1 0 0,-1 0 0 0 0,1 2 0 0 0,24 104 532 0 0,-24-102-532 0 0,-2-2 15 0 0,0 0 1 0 0,1 0-1 0 0,0 1 0 0 0,0-1 0 0 0,0 0 0 0 0,0 1 1 0 0,1-1-1 0 0,-1 0 0 0 0,1 0 0 0 0,0 0 0 0 0,1 1 0 0 0,-1-1 1 0 0,1 0-1 0 0,-1-1 0 0 0,1 1 0 0 0,0 0 0 0 0,1 0 1 0 0,-1-1-1 0 0,1 1 0 0 0,-1-1 0 0 0,1 0 0 0 0,0 0 0 0 0,0 0 1 0 0,1 0-1 0 0,-1 0 0 0 0,1-1 0 0 0,-1 0 0 0 0,1 1 1 0 0,0-1-1 0 0,-1-1 0 0 0,1 1 0 0 0,0 0 0 0 0,0-1 0 0 0,1 0 1 0 0,-1 0-1 0 0,0 0 0 0 0,0-1 0 0 0,1 1 0 0 0,-1-1 1 0 0,0 0-1 0 0,0 0 0 0 0,1 0 0 0 0,-1-1 0 0 0,0 0 0 0 0,0 1 1 0 0,1-1-1 0 0,1-2-15 0 0,25-14-676 0 0,-1-1 1 0 0,-1-2 0 0 0,-1 0-1 0 0,0-3 1 0 0,-2 0 0 0 0,18-21 675 0 0,17-12-1144 0 0,96-87 497 0 0,-156 143 668 0 0,-1-1-1 0 0,1 0 0 0 0,0 0 1 0 0,0 0-1 0 0,0 1 1 0 0,0-1-1 0 0,0 0 0 0 0,0 1 1 0 0,0-1-1 0 0,0 1 1 0 0,0-1-1 0 0,0 1 0 0 0,0-1 1 0 0,1 1-1 0 0,-1 0 1 0 0,0 0-1 0 0,0 0 0 0 0,0-1 1 0 0,0 1-1 0 0,0 0 1 0 0,1 1-1 0 0,-1-1 0 0 0,0 0 1 0 0,0 0-1 0 0,0 0 1 0 0,0 1-1 0 0,1-1 0 0 0,-1 0 1 0 0,0 1-1 0 0,0-1 1 0 0,0 1-1 0 0,0-1 0 0 0,0 1 1 0 0,0 0-1 0 0,0-1 1 0 0,0 1-1 0 0,-1 0 0 0 0,1 0 1 0 0,0 0-1 0 0,0 0 1 0 0,0 0-1 0 0,-1 0 0 0 0,1-1 1 0 0,-1 2-1 0 0,1-1 1 0 0,-1 0-1 0 0,1 0 0 0 0,-1 0 1 0 0,1 0-1 0 0,-1 0 1 0 0,0 0-1 0 0,1 1-20 0 0,3 74 2800 0 0,-4-55-2744 0 0,0 30 448 0 0,-2-35-441 0 0,0 1-1 0 0,1-1 1 0 0,1 0-1 0 0,1 1 1 0 0,0-1 0 0 0,1 0-1 0 0,1 0 1 0 0,0 0 0 0 0,1 0-1 0 0,1 0 1 0 0,1-1-1 0 0,0 0 1 0 0,1 0 0 0 0,0 0-1 0 0,1-1 1 0 0,1 0-1 0 0,0-1 1 0 0,3 2-63 0 0,-4-11-43 0 0,1-1 0 0 0,0-1 1 0 0,0 0-1 0 0,-1 0 0 0 0,1-1 0 0 0,1 0 0 0 0,-1 0 0 0 0,0-1 1 0 0,0 0-1 0 0,0-1 0 0 0,0 0 0 0 0,0-1 0 0 0,0 1 0 0 0,0-2 1 0 0,-1 1-1 0 0,1-1 0 0 0,-1-1 0 0 0,1 1 0 0 0,-1-1 0 0 0,0-1 1 0 0,0 0-1 0 0,-1 0 0 0 0,0 0 0 0 0,0-1 0 0 0,6-6 43 0 0,8 0-308 0 0,260-181-1399 0 0,-204 166 2183 0 0,-57 84 2097 0 0,-15-44-2490 0 0,1-1-1 0 0,1 0 1 0 0,0 0 0 0 0,1-1 0 0 0,0 1 0 0 0,0-2 0 0 0,1 1 0 0 0,0-1 0 0 0,1-1 0 0 0,1 0-1 0 0,-1 0 1 0 0,1-1 0 0 0,1 0 0 0 0,-1-1 0 0 0,1 0 0 0 0,0-1 0 0 0,1-1 0 0 0,0 0 0 0 0,0 0-1 0 0,0-1 1 0 0,0-1 0 0 0,1 0 0 0 0,-1-1 0 0 0,1 0 0 0 0,-1-1 0 0 0,2-1-83 0 0,99 8-3130 0 0,-63-5-5039 0 0,-30-2-3146 0 0</inkml:trace>
  <inkml:trace contextRef="#ctx0" brushRef="#br0" timeOffset="4275.755">51 4943 12459 0 0,'0'0'1412'0'0,"0"0"30"0"0,0 0-1 0 0,0 0-243 0 0,0 0-202 0 0,0 0-196 0 0,0 0-217 0 0,0 0-160 0 0,0 0-117 0 0,0 0-89 0 0,0 0-47 0 0,0 0 8 0 0,0 0 24 0 0,-9-3 48 0 0,-24-13 875 0 0,142-2-489 0 0,0 5-1 0 0,1 4 1 0 0,106 6-636 0 0,-149 3 182 0 0,1173 4 168 0 0,-594-77-218 0 0,-146 9 89 0 0,-217 60-231 0 0,-249 14-166 0 0,-55-1-413 0 0,-52-1-2736 0 0,25 1-2620 0 0,31-6 2108 0 0,-2 0-6659 0 0</inkml:trace>
  <inkml:trace contextRef="#ctx0" brushRef="#br0" timeOffset="2717.423">1357 1985 10154 0 0,'0'0'1264'0'0,"0"0"-226"0"0,0 0-126 0 0,0 0-277 0 0,0 0-255 0 0,0 0-225 0 0,0 0-215 0 0,0 0-91 0 0,0 0 23 0 0,0 0 97 0 0,0 0 87 0 0,0-5 99 0 0,-2-7 368 0 0,-3 34 716 0 0,-4 16-188 0 0,-271 790 1880 0 0,52-30-1417 0 0,201-695-1519 0 0,4 1 0 0 0,5 0 1 0 0,4 2-1 0 0,1 65 5 0 0,14-171 7 0 0,0 0 0 0 0,0 0-1 0 0,0 0 1 0 0,0 0 0 0 0,0 0 0 0 0,0 0 0 0 0,0 0-1 0 0,0 0 1 0 0,0 0 0 0 0,0-1 0 0 0,0 1-1 0 0,0 0 1 0 0,0-1 0 0 0,0 1 0 0 0,0-1 0 0 0,0 1-1 0 0,0-1 1 0 0,0 1 0 0 0,-1-1 0 0 0,1 1 0 0 0,0-1-1 0 0,0 0 1 0 0,-1 0 0 0 0,1 1 0 0 0,0-1 0 0 0,-1 0-1 0 0,1 0 1 0 0,-1 0 0 0 0,1 0 0 0 0,-1 1 0 0 0,0-1-1 0 0,1 0 1 0 0,-1 0 0 0 0,0 0 0 0 0,1 0-1 0 0,-1 0 1 0 0,0 0 0 0 0,0 0 0 0 0,0 0 0 0 0,0 0-1 0 0,0 0 1 0 0,0 0 0 0 0,0 0 0 0 0,-1 0 0 0 0,1 0-1 0 0,0 0 1 0 0,0 0 0 0 0,-1 0 0 0 0,1 0 0 0 0,-1 0-7 0 0,2-1-89 0 0,35-98-4479 0 0,-2-2-4055 0 0,-25 75 5720 0 0,-3 5-2872 0 0</inkml:trace>
  <inkml:trace contextRef="#ctx0" brushRef="#br0" timeOffset="3100.384">1325 2219 18828 0 0,'0'0'-17'0'0,"0"0"143"0"0,0 0-32 0 0,0 0-164 0 0,0 0-196 0 0,0 0-149 0 0,0 0 3 0 0,0 0 85 0 0,0 0 106 0 0,0 0 127 0 0,0 0 170 0 0,0 0 164 0 0,0 0 146 0 0,0 6 70 0 0,44 373 1758 0 0,-37-335-2171 0 0,13 133 120 0 0,8-1 1 0 0,7-2-1 0 0,8-1 0 0 0,8-3 1 0 0,6-2-1 0 0,9-2 1 0 0,37 60-164 0 0,26 12 634 0 0,-154-262-593 0 0,-25-24-6225 0 0,6 6-2728 0 0,29 27 1548 0 0</inkml:trace>
  <inkml:trace contextRef="#ctx0" brushRef="#br0" timeOffset="3408.038">778 3663 22461 0 0,'0'0'228'0'0,"0"0"-129"0"0,0 0-270 0 0,0 0-240 0 0,0 0 46 0 0,0 0 193 0 0,0 0 282 0 0,26 5 52 0 0,195 37 263 0 0,-170-30-119 0 0,0-2 0 0 0,1-3 1 0 0,0-2-1 0 0,1-2 0 0 0,-1-2 0 0 0,0-3 0 0 0,1-2 0 0 0,-1-2 0 0 0,24-8-306 0 0,-86 13-508 0 0,-31 14-4696 0 0,22 7-2454 0 0,17-17 6188 0 0,-6 5-8763 0 0</inkml:trace>
  <inkml:trace contextRef="#ctx0" brushRef="#br0" timeOffset="10150.358">10587 620 13939 0 0,'0'0'2350'0'0,"0"0"-1529"0"0,0 0-722 0 0,0 0-278 0 0,0 0-15 0 0,0 0 115 0 0,0 0 112 0 0,0 0 86 0 0,0 0-10 0 0,0 0-21 0 0,0 0-36 0 0,0 0 8 0 0,0 0 28 0 0,-2 18 8 0 0,-4 57 30 0 0,6-73-110 0 0,0 0 0 0 0,0-1 0 0 0,1 1 0 0 0,-1-1-1 0 0,1 1 1 0 0,-1 0 0 0 0,1-1 0 0 0,-1 1 0 0 0,1-1 0 0 0,0 1 0 0 0,0-1 0 0 0,0 0 0 0 0,0 1 0 0 0,0-1 0 0 0,0 0 0 0 0,0 1 0 0 0,0-1 0 0 0,0 0 0 0 0,1 0 0 0 0,-1 0 0 0 0,0 0 0 0 0,1 0 0 0 0,-1-1-1 0 0,1 1 1 0 0,-1 0 0 0 0,1-1 0 0 0,-1 1 0 0 0,1-1 0 0 0,0 1 0 0 0,-1-1 0 0 0,1 0 0 0 0,0 1 0 0 0,-1-1 0 0 0,1 0 0 0 0,0 0 0 0 0,-1 0 0 0 0,1-1 0 0 0,0 1 0 0 0,-1 0 0 0 0,1-1 0 0 0,-1 1 0 0 0,1-1-1 0 0,-1 1 1 0 0,1-1 0 0 0,0 0 0 0 0,-1 1 0 0 0,0-1 0 0 0,1 0-16 0 0,1 0-141 0 0,83-53-3222 0 0,-84 52 3290 0 0,0 1 0 0 0,-1 0 0 0 0,1 0 0 0 0,-1-1 1 0 0,0 1-1 0 0,1-1 0 0 0,-1 1 0 0 0,0-1 0 0 0,0 0 1 0 0,0 1-1 0 0,0-1 0 0 0,0 0 0 0 0,-1 0 0 0 0,1 1 1 0 0,0-1-1 0 0,-1 0 0 0 0,1 0 0 0 0,-1 0 0 0 0,0 0 1 0 0,0 0-1 0 0,0 0 0 0 0,0 0 0 0 0,0 0 0 0 0,0 0 0 0 0,0 0 1 0 0,0 0-1 0 0,-1 0 0 0 0,1 0 0 0 0,-1 0 0 0 0,0 1 1 0 0,1-1-1 0 0,-1 0 0 0 0,0 0 0 0 0,0 1 0 0 0,0-1 1 0 0,0 0-1 0 0,0 1 0 0 0,-1-1 0 0 0,1 1 0 0 0,0-1 1 0 0,-1 1-1 0 0,1 0 0 0 0,-1 0 0 0 0,0-1 0 0 0,1 1 0 0 0,-1 0 1 0 0,0 1-1 0 0,0-1 0 0 0,0 0 73 0 0,-12-4 161 0 0,0 0 0 0 0,-1 1 0 0 0,0 0-1 0 0,1 2 1 0 0,-1 0 0 0 0,-1 0 0 0 0,1 1 0 0 0,0 1-1 0 0,0 1 1 0 0,0 0 0 0 0,0 1 0 0 0,0 0 0 0 0,0 1 0 0 0,1 1-1 0 0,-1 1 1 0 0,1 0 0 0 0,0 0 0 0 0,0 2 0 0 0,1 0 0 0 0,0 0-1 0 0,0 1 1 0 0,-10 8-161 0 0,17-11 58 0 0,0 0 0 0 0,1 0 1 0 0,-1 0-1 0 0,1 1 0 0 0,1-1 0 0 0,-1 1 0 0 0,1 0 0 0 0,0 1 1 0 0,0-1-1 0 0,1 1 0 0 0,0 0 0 0 0,0-1 0 0 0,0 1 0 0 0,1 0 0 0 0,0 1 1 0 0,1-1-1 0 0,-1 0 0 0 0,1 1 0 0 0,1-1 0 0 0,-1 1 0 0 0,2-1 0 0 0,-1 0 1 0 0,1 1-1 0 0,0-1 0 0 0,0 1 0 0 0,0-1 0 0 0,1 0 0 0 0,1 0 1 0 0,-1 0-1 0 0,1 0 0 0 0,0 0 0 0 0,1-1 0 0 0,-1 1 0 0 0,1-1 0 0 0,1 0 1 0 0,-1 0-1 0 0,1 0 0 0 0,0-1 0 0 0,0 0 0 0 0,1 0 0 0 0,0 0 1 0 0,0 0-1 0 0,2 0-58 0 0,10 5 78 0 0,1-1-1 0 0,1-1 1 0 0,0-1 0 0 0,0-1 0 0 0,0 0 0 0 0,1-2 0 0 0,-1 0-1 0 0,1-1 1 0 0,0-1 0 0 0,0-1 0 0 0,0-1 0 0 0,0-1 0 0 0,0-1-1 0 0,0-1 1 0 0,0-1 0 0 0,0 0 0 0 0,-1-2 0 0 0,0 0 0 0 0,0-1-1 0 0,-1-1 1 0 0,0-1 0 0 0,5-3-78 0 0,32 47 1340 0 0,-44-29-1228 0 0,0 0-1 0 0,0 0 0 0 0,1-1 0 0 0,-1-1 0 0 0,1 0 1 0 0,0-1-1 0 0,0 0 0 0 0,0-1 0 0 0,1 0 0 0 0,-1-1 0 0 0,1-1 1 0 0,-1 0-1 0 0,0-1 0 0 0,1 0 0 0 0,-1-1 0 0 0,0 0 1 0 0,0-1-1 0 0,0-1 0 0 0,0 0 0 0 0,-1-1 0 0 0,1 0 1 0 0,-1-1-1 0 0,0 0 0 0 0,-1-1 0 0 0,0 0 0 0 0,0-1 1 0 0,0 0-1 0 0,-1-1 0 0 0,1-1-111 0 0,-8 6-23 0 0,1 1 1 0 0,-1-1-1 0 0,0 1 0 0 0,0-1 0 0 0,-1 0 1 0 0,1 0-1 0 0,-1-1 0 0 0,0 1 1 0 0,0 0-1 0 0,0-1 0 0 0,0 1 1 0 0,-1-1-1 0 0,0 0 0 0 0,0 1 0 0 0,0-1 1 0 0,-1 0-1 0 0,1 0 0 0 0,-1 1 1 0 0,0-1-1 0 0,0 0 0 0 0,-1 0 0 0 0,0 0 1 0 0,0 1-1 0 0,0-1 0 0 0,0 0 1 0 0,-1 1-1 0 0,1-1 0 0 0,-1 1 0 0 0,0 0 1 0 0,-1-1-1 0 0,1 1 0 0 0,-1 0 1 0 0,0 0-1 0 0,1 1 0 0 0,-2-1 0 0 0,1 0 1 0 0,-2 0 22 0 0,-4-6-162 0 0,-1 0 1 0 0,-1 0-1 0 0,0 1 0 0 0,0 1 1 0 0,-1 0-1 0 0,0 0 1 0 0,0 1-1 0 0,-1 1 1 0 0,0 0-1 0 0,0 1 0 0 0,0 0 1 0 0,-5 0 161 0 0,5 1-60 0 0,0 1 1 0 0,0 0-1 0 0,0 1 1 0 0,-1 0 0 0 0,1 1-1 0 0,0 0 1 0 0,-1 1-1 0 0,1 1 1 0 0,-1 0-1 0 0,1 1 1 0 0,0 1 0 0 0,0 0-1 0 0,0 0 1 0 0,0 1-1 0 0,1 1 1 0 0,-1 0-1 0 0,1 1 1 0 0,0 0 0 0 0,1 1-1 0 0,-1 0 1 0 0,1 1-1 0 0,1 0 1 0 0,-5 5 59 0 0,12-9 11 0 0,1-1 1 0 0,1 0-1 0 0,-1 0 1 0 0,0 1 0 0 0,1-1-1 0 0,0 1 1 0 0,0 0-1 0 0,0-1 1 0 0,0 1-1 0 0,0 0 1 0 0,1-1-1 0 0,0 1 1 0 0,-1 0-1 0 0,1 0 1 0 0,1 0 0 0 0,-1-1-1 0 0,1 1 1 0 0,-1 0-1 0 0,1-1 1 0 0,0 1-1 0 0,0 0 1 0 0,1-1-1 0 0,-1 1 1 0 0,1-1-1 0 0,0 0 1 0 0,-1 1 0 0 0,2-1-1 0 0,-1 0 1 0 0,0 0-1 0 0,1 0 1 0 0,-1 0-1 0 0,1-1 1 0 0,0 1-1 0 0,0-1 1 0 0,0 0-1 0 0,0 1 1 0 0,0-1 0 0 0,3 1-12 0 0,134 62-1199 0 0,0-41-3315 0 0,-1-23-4223 0 0,-114-4 3357 0 0</inkml:trace>
  <inkml:trace contextRef="#ctx0" brushRef="#br0" timeOffset="10536.068">11438 643 20540 0 0,'0'0'-125'0'0,"0"0"-294"0"0,0 0-260 0 0,0 0-19 0 0,0 0 267 0 0,0 0 316 0 0,0 0 199 0 0,0 0 11 0 0,0 0-7 0 0,0 0 0 0 0,0 0 1 0 0,0 0 10 0 0,9 17 28 0 0,88 131 868 0 0,-94-142-1002 0 0,1 0 1 0 0,0-1-1 0 0,0 0 1 0 0,0 0 0 0 0,1 0-1 0 0,0 0 1 0 0,0-1 0 0 0,0 0-1 0 0,0 0 1 0 0,1 0-1 0 0,-1 0 1 0 0,1-1 0 0 0,0 0-1 0 0,0 0 1 0 0,0-1 0 0 0,1 0-1 0 0,-1 0 1 0 0,1 0-1 0 0,-1-1 1 0 0,1 0 0 0 0,-1 0-1 0 0,1 0 1 0 0,0-1 0 0 0,-1 0-1 0 0,1-1 1 0 0,0 1-1 0 0,-1-1 1 0 0,1 0 0 0 0,-1-1-1 0 0,1 0 1 0 0,-1 0-1 0 0,0 0 8 0 0,90-78-1902 0 0,-78 62 3108 0 0,-18 17-827 0 0,0 1-100 0 0,46 57 380 0 0,-35-45-582 0 0,0 0-1 0 0,1-1 1 0 0,0 0-1 0 0,1-1 1 0 0,0-1-1 0 0,1 1 1 0 0,0-2-1 0 0,0 0 0 0 0,1-1 1 0 0,0 0-1 0 0,0-2 1 0 0,14 5-78 0 0,44-4-3277 0 0,2-21-4974 0 0,-60 10-1311 0 0</inkml:trace>
  <inkml:trace contextRef="#ctx0" brushRef="#br0" timeOffset="11929.07">12546 1 18548 0 0,'0'0'499'0'0,"0"0"-291"0"0,0 0-164 0 0,0 0-218 0 0,0 0-194 0 0,0 0-16 0 0,0 0 114 0 0,0 0 223 0 0,0 0 194 0 0,0 0 62 0 0,0 0 6 0 0,0 0-3 0 0,0 0 16 0 0,14 0 28 0 0,45 1 3 0 0,-24 55 372 0 0,-33-45-541 0 0,14 61 47 0 0,-2 0 0 0 0,-5 1 0 0 0,-2 0-1 0 0,-3 1 1 0 0,-5 24-137 0 0,8 105-295 0 0,9-114-189 0 0,-13-86 451 0 0,-36-7 74 0 0,-354-75-3291 0 0,386 79 3262 0 0,0 0-1 0 0,0 0 1 0 0,0 0-1 0 0,-1 0 1 0 0,1 1 0 0 0,0-1-1 0 0,0 0 1 0 0,0 0-1 0 0,0 1 1 0 0,-1-1-1 0 0,1 1 1 0 0,0-1-1 0 0,0 1 1 0 0,0-1-1 0 0,0 1 1 0 0,0 0-1 0 0,0-1 1 0 0,0 1-1 0 0,1 0 1 0 0,-1 0 0 0 0,0 0-1 0 0,0-1 1 0 0,1 1-1 0 0,-1 0 1 0 0,0 0-1 0 0,1 0 1 0 0,-1 0-1 0 0,1 1 1 0 0,-1-1-1 0 0,1 0 1 0 0,-1 0-1 0 0,1 0 1 0 0,0 0 0 0 0,0 0-1 0 0,0 0 1 0 0,-1 1-1 0 0,1-1 1 0 0,0 0-1 0 0,0 0 1 0 0,1 0-1 0 0,-1 1 1 0 0,0-1-1 0 0,0 0 1 0 0,1 0-1 0 0,-1 0 1 0 0,0 0 0 0 0,1 0-1 0 0,-1 0 1 0 0,1 0-1 0 0,-1 0 1 0 0,1 0-1 0 0,0 0 1 0 0,-1 0-1 0 0,1 0 1 0 0,0 0-1 0 0,0 0 1 0 0,0 0-1 0 0,0-1 1 0 0,0 1 0 0 0,0 0-1 0 0,0-1 1 0 0,0 1-1 0 0,0 0-11 0 0,10 11 146 0 0,1 0 1 0 0,0-1-1 0 0,1 0 1 0 0,0-1-1 0 0,0 0 0 0 0,1-1 1 0 0,1-1-1 0 0,-1 0 1 0 0,1-1-1 0 0,1 0 0 0 0,-1-2 1 0 0,1 1-1 0 0,0-2 0 0 0,0 0 1 0 0,0-1-1 0 0,1-1 1 0 0,-1-1-1 0 0,1 0 0 0 0,0-1 1 0 0,-1 0-1 0 0,8-2-146 0 0,-13 1-33 0 0,0 0-1 0 0,0 0 1 0 0,0-1-1 0 0,0 0 1 0 0,0-1-1 0 0,0 0 1 0 0,0-1-1 0 0,-1 0 1 0 0,0-1 0 0 0,0 0-1 0 0,0-1 1 0 0,0 0-1 0 0,-1 0 1 0 0,0-1-1 0 0,0 0 1 0 0,-1-1-1 0 0,0 0 1 0 0,0 0-1 0 0,-1-1 1 0 0,0 0 0 0 0,0 0-1 0 0,-1 0 1 0 0,-1-1-1 0 0,1 0 1 0 0,-2 0-1 0 0,1 0 1 0 0,-1-1-1 0 0,-1 0 1 0 0,0 0-1 0 0,0 0 1 0 0,-1 0 0 0 0,-1 0-1 0 0,0 0 1 0 0,0 0-1 0 0,-1-11 34 0 0,10 191 175 0 0,-9-164-138 0 0,0 0-1 0 0,0 0 1 0 0,0-1 0 0 0,0 1-1 0 0,1 0 1 0 0,0-1 0 0 0,0 0-1 0 0,0 1 1 0 0,0-1-1 0 0,1 0 1 0 0,0 0 0 0 0,0 0-1 0 0,0 0 1 0 0,0-1 0 0 0,0 1-1 0 0,1-1 1 0 0,0 0 0 0 0,0 0-1 0 0,0 0 1 0 0,0 0 0 0 0,0-1-1 0 0,0 1 1 0 0,1-1 0 0 0,-1 0-1 0 0,1-1 1 0 0,-1 1 0 0 0,1-1-1 0 0,0 0 1 0 0,0 0 0 0 0,-1 0-1 0 0,1-1 1 0 0,0 0 0 0 0,0 0-1 0 0,0 0 1 0 0,0 0 0 0 0,0-1-1 0 0,-1 0 1 0 0,1 0 0 0 0,0 0-1 0 0,0 0 1 0 0,-1-1 0 0 0,1 0-1 0 0,2-1-36 0 0,2-6-81 0 0,-1 0-1 0 0,0 0 1 0 0,-1-1-1 0 0,0 0 1 0 0,0 0-1 0 0,-1-1 1 0 0,-1 0-1 0 0,0 0 1 0 0,0 0-1 0 0,-1 0 1 0 0,0-1-1 0 0,-1 0 1 0 0,0 0-1 0 0,-1 0 1 0 0,-1 0-1 0 0,0 0 1 0 0,0 0 0 0 0,-1 0-1 0 0,-1 0 1 0 0,-1-6 81 0 0,67 186 1146 0 0,-62-162-1139 0 0,1 0 1 0 0,0-1 0 0 0,0 0-1 0 0,0 1 1 0 0,1-1-1 0 0,0-1 1 0 0,0 1 0 0 0,0-1-1 0 0,1 0 1 0 0,-1 0-1 0 0,1 0 1 0 0,0-1-1 0 0,0 0 1 0 0,0 0 0 0 0,0 0-1 0 0,1-1 1 0 0,-1 0-1 0 0,1 0 1 0 0,0-1-1 0 0,-1 0 1 0 0,1 0 0 0 0,0 0-1 0 0,0-1 1 0 0,0 0-1 0 0,-1 0 1 0 0,1-1-1 0 0,0 0-7 0 0,84-46-2735 0 0,-76 30 1521 0 0,0 0-1 0 0,-1-1 1 0 0,-1 0 0 0 0,-1-1 0 0 0,0 0 0 0 0,-2-1-1 0 0,0 0 1 0 0,-1-1 0 0 0,-1 0 0 0 0,1-7 1214 0 0,34-251 1549 0 0,-73-1 7712 0 0,1 206-5076 0 0,29 74-4181 0 0,0 25-856 0 0,6 127 1528 0 0,6-1 0 0 0,20 76-676 0 0,36 6-103 0 0,-77-333-5063 0 0,-4 12 3993 0 0,-2-150 5224 0 0,18 233-4147 0 0,0 1 1 0 0,1 0-1 0 0,-1-1 1 0 0,1 1-1 0 0,0 1 1 0 0,0-1-1 0 0,1 1 1 0 0,-1-1-1 0 0,1 1 1 0 0,-1 1-1 0 0,1-1 1 0 0,0 1-1 0 0,0-1 1 0 0,0 1-1 0 0,1 1 1 0 0,-1-1-1 0 0,0 1 1 0 0,1 0-1 0 0,-1 0 1 0 0,1 0-1 0 0,4 1 96 0 0,20-8 111 0 0,-20 4 48 0 0,0-1-1 0 0,-1 0 1 0 0,1-1 0 0 0,-1 0 0 0 0,-1-1 0 0 0,1 0 0 0 0,-1 0 0 0 0,0-1 0 0 0,-1 0 0 0 0,1 0 0 0 0,-2-1-1 0 0,1 0 1 0 0,-1 0 0 0 0,-1-1 0 0 0,0 1 0 0 0,0-1 0 0 0,0 0 0 0 0,-2-1 0 0 0,1 1 0 0 0,-1-1-1 0 0,-1 0 1 0 0,0 1 0 0 0,0-1 0 0 0,-1 0 0 0 0,-1 0 0 0 0,1 0 0 0 0,-2 0 0 0 0,0-6-159 0 0,1 16 50 0 0,0 1-260 0 0,-2 35-1359 0 0,-5 37 1798 0 0,3-1 0 0 0,3 1 0 0 0,3 0 0 0 0,3 0 0 0 0,14 67-229 0 0,44 77 74 0 0,-62-217-244 0 0,-1 1 0 0 0,0 0 0 0 0,0-1 0 0 0,1 1 1 0 0,-1 0-1 0 0,0 0 0 0 0,1-1 0 0 0,-1 1 0 0 0,0 0 0 0 0,1-1 0 0 0,-1 1 0 0 0,0 0 0 0 0,1 0 0 0 0,-1 0 0 0 0,0 0 0 0 0,1-1 0 0 0,-1 1 0 0 0,1 0 0 0 0,-1 0 0 0 0,1 0 0 0 0,-1 0 1 0 0,0 0-1 0 0,1 0 0 0 0,-1 0 0 0 0,1 0 0 0 0,-1 0 0 0 0,1 0 0 0 0,-1 0 0 0 0,0 0 0 0 0,1 0 0 0 0,-1 1 0 0 0,1-1 0 0 0,-1 0 0 0 0,0 0 0 0 0,1 0 0 0 0,-1 0 0 0 0,0 1 1 0 0,1-1-1 0 0,-1 0 170 0 0,1-59-8410 0 0,-1 51 7310 0 0,0-14-2174 0 0,0 5 1342 0 0</inkml:trace>
  <inkml:trace contextRef="#ctx0" brushRef="#br0" timeOffset="12177.439">13947 380 6873 0 0,'0'0'2625'0'0,"0"0"241"0"0,0 0-203 0 0,0 0-480 0 0,0 0-488 0 0,0 0-441 0 0,0 0-367 0 0,0 0-296 0 0,0 0-286 0 0,0 0-270 0 0,0 0-205 0 0,0 0-83 0 0,0 0 25 0 0,6-13 89 0 0,23-36 65 0 0,42 61-977 0 0,-58-6 420 0 0,31 11-2482 0 0,-2-2-3803 0 0,-25-8-2486 0 0</inkml:trace>
  <inkml:trace contextRef="#ctx0" brushRef="#br0" timeOffset="12414.667">14324 492 8626 0 0,'0'0'2259'0'0,"0"0"-591"0"0,0 0-543 0 0,0 0-375 0 0,0 0-227 0 0,0 0-100 0 0,0 0-66 0 0,-12 28-18 0 0,-37 88-25 0 0,47-113-219 0 0,0 1 0 0 0,1 0 0 0 0,-1 0 0 0 0,1 0 1 0 0,-1 0-1 0 0,1 1 0 0 0,0-1 0 0 0,1 0 0 0 0,-1 0 1 0 0,1 1-1 0 0,0-1 0 0 0,0 0 0 0 0,0 0 0 0 0,0 1 1 0 0,1-1-1 0 0,0 0 0 0 0,0 0 0 0 0,0 1 1 0 0,0-1-1 0 0,1 0 0 0 0,-1 0 0 0 0,1 0 0 0 0,0-1 1 0 0,0 1-1 0 0,1 0 0 0 0,-1-1 0 0 0,1 1 0 0 0,0-1 1 0 0,-1 0-1 0 0,2 0 0 0 0,-1 0 0 0 0,0 0 1 0 0,1-1-1 0 0,-1 1 0 0 0,1-1 0 0 0,-1 0 0 0 0,1 0 1 0 0,1 0-96 0 0,136 25 2073 0 0,-135-26-2067 0 0,0-1-1 0 0,0 1 1 0 0,0-1-1 0 0,0 0 0 0 0,0-1 1 0 0,0 1-1 0 0,0-1 1 0 0,0 0-1 0 0,0-1 0 0 0,0 1 1 0 0,0-1-1 0 0,-1-1 1 0 0,1 1-1 0 0,-1-1 1 0 0,1 0-1 0 0,-1 0 0 0 0,0 0 1 0 0,0-1-1 0 0,0 1 1 0 0,-1-1-1 0 0,1-1 0 0 0,-1 1 1 0 0,0 0-1 0 0,0-1 1 0 0,-1 0-1 0 0,1 0 0 0 0,-1 0 1 0 0,0-1-1 0 0,0 1 1 0 0,-1-1-1 0 0,0 1 0 0 0,0-1 1 0 0,0 0-1 0 0,-1 0 1 0 0,1 0-1 0 0,-1 0 0 0 0,-1 0 1 0 0,1 0-1 0 0,-1 0 1 0 0,0 0-1 0 0,-1 0 1 0 0,1 0-1 0 0,-1 0 0 0 0,0 0 1 0 0,-1 0-1 0 0,1 0 1 0 0,-1 0-1 0 0,0 1 0 0 0,-1-1 1 0 0,0 1-1 0 0,1-1 1 0 0,-2 1-1 0 0,1 0 0 0 0,-1 0-5 0 0,-6-5-105 0 0,0 1-1 0 0,-1 1 0 0 0,-1-1 0 0 0,0 2 0 0 0,0 0 0 0 0,0 0 0 0 0,-1 1 0 0 0,0 0 0 0 0,0 1 1 0 0,0 1-1 0 0,-1 0 0 0 0,1 1 0 0 0,-1 0 0 0 0,0 1 0 0 0,0 1 0 0 0,0 0 0 0 0,0 1 0 0 0,0 1 1 0 0,0 0-1 0 0,-11 2 106 0 0,22-2-54 0 0,-1 1 1 0 0,1 0 0 0 0,0 0-1 0 0,0-1 1 0 0,0 2-1 0 0,0-1 1 0 0,1 0 0 0 0,-1 1-1 0 0,1-1 1 0 0,-1 1 0 0 0,1-1-1 0 0,0 1 1 0 0,0 0-1 0 0,0 0 1 0 0,0 0 0 0 0,0 1-1 0 0,1-1 1 0 0,0 0 0 0 0,-1 1-1 0 0,1-1 1 0 0,0 1 0 0 0,1-1-1 0 0,-1 1 1 0 0,1-1-1 0 0,-1 1 1 0 0,1-1 0 0 0,0 1-1 0 0,0-1 1 0 0,1 1 0 0 0,-1 0-1 0 0,1-1 1 0 0,0 1-1 0 0,0-1 1 0 0,0 0 0 0 0,0 1-1 0 0,0-1 1 0 0,1 0 0 0 0,0 1-1 0 0,-1-1 1 0 0,1 0 0 0 0,0 0-1 0 0,1-1 1 0 0,-1 1-1 0 0,0 0 1 0 0,1-1 0 0 0,0 1-1 0 0,-1-1 1 0 0,1 0 0 0 0,0 0-1 0 0,0 0 1 0 0,0 0-1 0 0,0-1 1 0 0,1 1 0 0 0,0 0 53 0 0,75 43-4690 0 0,-24-21-1375 0 0,-32-16-548 0 0</inkml:trace>
  <inkml:trace contextRef="#ctx0" brushRef="#br0" timeOffset="12860.334">14739 472 13355 0 0,'0'0'948'0'0,"0"0"-507"0"0,0 0-311 0 0,0 0-159 0 0,0 0-84 0 0,0 0 0 0 0,0 0 42 0 0,0 0 53 0 0,0 0 32 0 0,0 0 10 0 0,0 0 67 0 0,0 0 103 0 0,0 0 144 0 0,-4-4 137 0 0,-2-15 140 0 0,42 22-133 0 0,-1 1-428 0 0,-1-2-104 0 0,-19 0-23 0 0,0-1-1 0 0,0 0 1 0 0,0-1-1 0 0,0 0 0 0 0,0-2 1 0 0,-1 1-1 0 0,1-2 1 0 0,0 0-1 0 0,-1-1 0 0 0,4-1 74 0 0,-17 4 361 0 0,-12 4-354 0 0,0 0 0 0 0,0 0 0 0 0,1 1 0 0 0,0 1 0 0 0,0 0 0 0 0,0 0 0 0 0,0 1 0 0 0,1 0 1 0 0,0 0-1 0 0,0 1 0 0 0,0 1 0 0 0,1-1 0 0 0,1 1 0 0 0,-1 1 0 0 0,1-1 0 0 0,0 1 0 0 0,1 0 1 0 0,0 1-1 0 0,1 0 0 0 0,0 0 0 0 0,-1 2-7 0 0,3-6 49 0 0,0 1-1 0 0,0 0 1 0 0,1 0 0 0 0,0 1 0 0 0,0-1-1 0 0,1 0 1 0 0,-1 1 0 0 0,2-1 0 0 0,-1 1-1 0 0,1-1 1 0 0,0 1 0 0 0,1-1 0 0 0,0 1-1 0 0,0-1 1 0 0,0 1 0 0 0,1-1 0 0 0,0 0-1 0 0,1 0 1 0 0,-1 0 0 0 0,1 0 0 0 0,1 0-1 0 0,-1-1 1 0 0,1 1 0 0 0,1-1 0 0 0,-1 0-1 0 0,1 0 1 0 0,0-1 0 0 0,0 1 0 0 0,0-1-1 0 0,1 0 1 0 0,0 0 0 0 0,0-1 0 0 0,0 0-1 0 0,6 3-48 0 0,-3-1-21 0 0,0 0 0 0 0,0-1 1 0 0,1 0-1 0 0,0-1 0 0 0,-1 0 0 0 0,1-1 0 0 0,1 0 0 0 0,-1 0 0 0 0,0-1 0 0 0,1 0 0 0 0,0-1 0 0 0,-1 0 0 0 0,1-1 0 0 0,-1 0 0 0 0,1 0 0 0 0,0-2 0 0 0,-1 1 0 0 0,1-1 0 0 0,-1-1 1 0 0,0 1-1 0 0,0-2 0 0 0,0 0 0 0 0,0 0 0 0 0,5-3 21 0 0,-9 3-5 0 0,0 0 1 0 0,0 0 0 0 0,0-1-1 0 0,-1 0 1 0 0,1 0 0 0 0,-1 0-1 0 0,0-1 1 0 0,-1 1 0 0 0,0-1-1 0 0,1 0 1 0 0,-2-1 0 0 0,1 1-1 0 0,-1-1 1 0 0,0 0 0 0 0,0 1-1 0 0,-1-1 1 0 0,0 0 0 0 0,0-1-1 0 0,-1 1 1 0 0,0 0 0 0 0,0 0-1 0 0,0-1 1 0 0,-1 1 0 0 0,0 0-1 0 0,-1-1 1 0 0,0 1 0 0 0,0 0-1 0 0,0 0 1 0 0,-1-1-1 0 0,0 1 1 0 0,0 0 0 0 0,-1 1-1 0 0,0-1 1 0 0,0 0 0 0 0,-1 1-1 0 0,0 0 1 0 0,0-1 0 0 0,0 2-1 0 0,-1-2 5 0 0,3 6 53 0 0,1-1 0 0 0,-1 1 0 0 0,1-1 0 0 0,-1 1 0 0 0,0-1 0 0 0,0 1-1 0 0,0 0 1 0 0,0 0 0 0 0,0 0 0 0 0,0 0 0 0 0,0 0 0 0 0,0 1 0 0 0,0-1-1 0 0,0 0 1 0 0,-1 1 0 0 0,1 0 0 0 0,0-1 0 0 0,0 1 0 0 0,-1 0 0 0 0,1 0 0 0 0,0 1-1 0 0,0-1 1 0 0,-1 0 0 0 0,1 1 0 0 0,0-1 0 0 0,0 1 0 0 0,0 0 0 0 0,0-1-1 0 0,0 1 1 0 0,0 0 0 0 0,0 0 0 0 0,0 1 0 0 0,0-1 0 0 0,0 0 0 0 0,0 1-1 0 0,1-1 1 0 0,-1 1 0 0 0,1-1 0 0 0,-1 1 0 0 0,1 0 0 0 0,0 0 0 0 0,-1 0-1 0 0,1-1 1 0 0,0 1 0 0 0,0 0 0 0 0,0 0 0 0 0,0 1 0 0 0,0 1-53 0 0,-16 109 1355 0 0,79 120-891 0 0,-28-140-5650 0 0,-22-59-4926 0 0</inkml:trace>
  <inkml:trace contextRef="#ctx0" brushRef="#br0" timeOffset="6976.947">5254 398 6681 0 0,'0'0'1226'0'0,"0"0"56"0"0,0 0-71 0 0,0 0-177 0 0,0 0-135 0 0,0 0-61 0 0,0 0-79 0 0,0 0-79 0 0,0 0-135 0 0,0 0-143 0 0,0 0-121 0 0,0 0-46 0 0,0 0-9 0 0,20-10 37 0 0,109-47 1023 0 0,-124 47 2003 0 0,-58-1-5585 0 0,29 13 2153 0 0,-1 2 0 0 0,1 0 0 0 0,0 2 0 0 0,0 0 0 0 0,0 2 0 0 0,1 1 0 0 0,0 0 0 0 0,1 2 0 0 0,-19 12 143 0 0,-2-2 3 0 0,39-19 15 0 0,-144 86 194 0 0,143-84-226 0 0,-1 0 0 0 0,1 0 0 0 0,0 0 0 0 0,1 1 0 0 0,-1 0 0 0 0,1 0 0 0 0,0 0 0 0 0,0 1 0 0 0,1-1 0 0 0,0 1 1 0 0,0 0-1 0 0,0 0 0 0 0,0 0 0 0 0,1 0 0 0 0,0 1 0 0 0,0-1 0 0 0,1 1 0 0 0,0-1 0 0 0,0 1 0 0 0,1-1 0 0 0,-1 1 0 0 0,1 0 0 0 0,1-1 0 0 0,0 4 14 0 0,4-1 42 0 0,1 1 0 0 0,1-1 0 0 0,0 1 0 0 0,0-2 0 0 0,1 1-1 0 0,0-1 1 0 0,0 0 0 0 0,1-1 0 0 0,0 0 0 0 0,0-1 0 0 0,1 1 0 0 0,-1-2 0 0 0,1 1 0 0 0,1-1 0 0 0,-1-1 0 0 0,1 0 0 0 0,0-1 0 0 0,2 1-42 0 0,-6-1 6 0 0,340 118-489 0 0,-345-120 477 0 0,0 0-1 0 0,0-1 0 0 0,0 1 1 0 0,0 0-1 0 0,0 1 0 0 0,0-1 0 0 0,0 0 1 0 0,0 0-1 0 0,0 1 0 0 0,-1-1 1 0 0,1 1-1 0 0,0 0 0 0 0,-1-1 0 0 0,0 1 1 0 0,1 0-1 0 0,-1 0 0 0 0,0 0 0 0 0,0 0 1 0 0,0 0-1 0 0,0 0 0 0 0,0 0 1 0 0,0 0-1 0 0,-1 1 0 0 0,1-1 0 0 0,-1 0 1 0 0,1 0-1 0 0,-1 1 0 0 0,0-1 1 0 0,0 0-1 0 0,0 1 0 0 0,0-1 0 0 0,0 0 1 0 0,-1 0-1 0 0,1 1 0 0 0,-1-1 0 0 0,0 0 1 0 0,1 0-1 0 0,-1 0 0 0 0,0 0 1 0 0,0 0-1 0 0,0 0 0 0 0,0 0 0 0 0,-1 0 1 0 0,1 0-1 0 0,-1 0 0 0 0,1 0 1 0 0,-1-1-1 0 0,1 1 0 0 0,-1-1 0 0 0,0 1 7 0 0,-100 63 1761 0 0,36-42-1550 0 0,-1-3 1 0 0,-1-3-1 0 0,0-3 1 0 0,-1-3-1 0 0,0-3 1 0 0,-1-4-1 0 0,-3-2-211 0 0,67-2-396 0 0,-46-6-174 0 0,39-2-2473 0 0,4-6-3533 0 0,9 9-3010 0 0</inkml:trace>
  <inkml:trace contextRef="#ctx0" brushRef="#br0" timeOffset="7377.074">5537 889 21429 0 0,'0'0'-525'0'0,"0"0"-237"0"0,0 0-184 0 0,0 0 29 0 0,0 0 420 0 0,0 0 385 0 0,0 0 200 0 0,0 0 127 0 0,0 0-4 0 0,0 0-19 0 0,0 0 29 0 0,0 0 99 0 0,0 0 150 0 0,6 3 161 0 0,0-1-457 0 0,1 1 1 0 0,0-1-1 0 0,-1-1 1 0 0,1 1-1 0 0,0-1 1 0 0,0-1-1 0 0,0 1 1 0 0,0-1-1 0 0,0 0 1 0 0,0-1 0 0 0,0 1-1 0 0,0-1 1 0 0,0-1-1 0 0,0 1 1 0 0,0-1-1 0 0,3-2-174 0 0,13-2-79 0 0,-1-1-1 0 0,0-1 0 0 0,0-1 1 0 0,-1 0-1 0 0,0-2 1 0 0,-1 0-1 0 0,0-2 0 0 0,-1 0 1 0 0,-1-1-1 0 0,0-1 1 0 0,-1-1-1 0 0,0 0 0 0 0,7-10 80 0 0,-23 24-47 0 0,1 0 0 0 0,-1 1 1 0 0,1-1-1 0 0,-1 0 0 0 0,0 0 0 0 0,0 0 0 0 0,0 0 0 0 0,0 0 0 0 0,0 0 0 0 0,0-1 0 0 0,-1 1 0 0 0,1 0 0 0 0,-1 0 0 0 0,1-1 0 0 0,-1 1 0 0 0,0 0 1 0 0,0-1-1 0 0,0 1 0 0 0,0 0 0 0 0,0 0 0 0 0,-1-1 0 0 0,1 1 0 0 0,-1 0 0 0 0,1 0 0 0 0,-1-1 0 0 0,0 1 0 0 0,0 0 0 0 0,0 0 0 0 0,0 0 0 0 0,0 0 1 0 0,0 0-1 0 0,-1 0 0 0 0,1 0 0 0 0,-1 1 0 0 0,1-1 0 0 0,-1 0 0 0 0,0 1 0 0 0,1 0 0 0 0,-1-1 0 0 0,0 1 0 0 0,0 0 0 0 0,0 0 0 0 0,0 0 0 0 0,0 0 1 0 0,-2-1 46 0 0,-104-12-2068 0 0,93 17 2145 0 0,0 0 0 0 0,1 1 0 0 0,-1 1 1 0 0,1 0-1 0 0,0 1 0 0 0,1 1 0 0 0,0 0 0 0 0,0 1 1 0 0,0 0-1 0 0,1 1 0 0 0,0 0 0 0 0,1 1 0 0 0,-5 5-77 0 0,12-10 35 0 0,-1-1 0 0 0,1 0 0 0 0,0 1 0 0 0,0 0 0 0 0,1 0 0 0 0,-1 0 0 0 0,1 1-1 0 0,0-1 1 0 0,1 1 0 0 0,-1-1 0 0 0,1 1 0 0 0,0 0 0 0 0,1 0 0 0 0,-1 0 0 0 0,1 0 0 0 0,0 0 0 0 0,1 0-1 0 0,-1 1 1 0 0,1-1 0 0 0,1 0 0 0 0,-1 0 0 0 0,1 0 0 0 0,0 0 0 0 0,0 0 0 0 0,1 0 0 0 0,0 0-1 0 0,0 0 1 0 0,0 0 0 0 0,1 0 0 0 0,0-1 0 0 0,0 0 0 0 0,0 1 0 0 0,2 1-35 0 0,10 6 44 0 0,1 0-1 0 0,1 0 1 0 0,0-2 0 0 0,0 0-1 0 0,1-1 1 0 0,1-1 0 0 0,0 0-1 0 0,0-1 1 0 0,0-2 0 0 0,1 0-1 0 0,0-1 1 0 0,0-1 0 0 0,1 0-1 0 0,-1-2 1 0 0,1 0 0 0 0,-1-2-1 0 0,1 0 1 0 0,0-1 0 0 0,-1-1-1 0 0,4-2-43 0 0,78-9-2522 0 0,-36-3-4562 0 0,-45 11-2782 0 0</inkml:trace>
  <inkml:trace contextRef="#ctx0" brushRef="#br0" timeOffset="8095.319">6343 544 19844 0 0,'0'0'-285'0'0,"0"0"-309"0"0,0 0-315 0 0,0 0-26 0 0,0 0 294 0 0,0 0 460 0 0,0 0 386 0 0,0 0 120 0 0,0 0 8 0 0,0 0-43 0 0,0 0-45 0 0,26-4-16 0 0,198-21 565 0 0,37 25-734 0 0,-284 36-1392 0 0,-160 78 1727 0 0,149-97-366 0 0,1 1 1 0 0,1 2 0 0 0,0 1-1 0 0,2 1 1 0 0,0 2 0 0 0,2 1-1 0 0,1 1 1 0 0,-22 27-30 0 0,47-51 17 0 0,0 0 0 0 0,0 1 0 0 0,0-1 0 0 0,1 1 1 0 0,-1-1-1 0 0,1 1 0 0 0,-1 0 0 0 0,1-1 0 0 0,0 1 0 0 0,0 0 0 0 0,0 0 0 0 0,1 0 1 0 0,-1 0-1 0 0,0 0 0 0 0,1-1 0 0 0,0 1 0 0 0,0 0 0 0 0,0 0 0 0 0,0 0 1 0 0,0 0-1 0 0,1 0 0 0 0,-1 0 0 0 0,1 0 0 0 0,0 0 0 0 0,0 0 0 0 0,0 0 0 0 0,0-1 1 0 0,0 1-1 0 0,1 0 0 0 0,-1-1 0 0 0,1 1 0 0 0,0-1 0 0 0,0 1 0 0 0,0-1 1 0 0,0 0-1 0 0,0 0 0 0 0,0 0 0 0 0,0 0 0 0 0,1 0 0 0 0,-1-1 0 0 0,1 1 1 0 0,0-1-1 0 0,-1 1 0 0 0,1-1 0 0 0,0 0 0 0 0,0 0 0 0 0,-1 0 0 0 0,4 0-17 0 0,146 30 1034 0 0,-152-31-1037 0 0,33 3-434 0 0,-1-2 0 0 0,1-1-1 0 0,-1-2 1 0 0,0-1 0 0 0,0-1 0 0 0,0-2 0 0 0,0-1 0 0 0,4-3 437 0 0,-49-18-8928 0 0,-32 2 5854 0 0,44 26 3097 0 0,-75-34-200 0 0,-31-15 243 0 0,46 3 2824 0 0,44 15 4068 0 0,37 17-4470 0 0,59 12-2479 0 0,-59 3 857 0 0,271 3 1131 0 0,-269-9-1504 0 0,-21 5-473 0 0,-1 0 1 0 0,1 0-1 0 0,0-1 0 0 0,-1 1 0 0 0,1 0 1 0 0,0 0-1 0 0,-1 0 0 0 0,1 0 1 0 0,-1 0-1 0 0,1 0 0 0 0,0 0 1 0 0,-1 0-1 0 0,1 0 0 0 0,0 0 1 0 0,-1 0-1 0 0,1 0 0 0 0,0 0 1 0 0,-1 0-1 0 0,1 1 0 0 0,-1-1 0 0 0,1 0 1 0 0,0 1-1 0 0,-1-1 0 0 0,1 0 1 0 0,-1 1-1 0 0,1-1 0 0 0,-1 0 1 0 0,1 1-1 0 0,-1-1 0 0 0,0 1 1 0 0,1-1-1 0 0,-1 1 0 0 0,1-1 1 0 0,-1 1-1 0 0,0-1 0 0 0,1 1 0 0 0,-1 0 1 0 0,0-1-1 0 0,0 1 0 0 0,1-1 1 0 0,-1 1-1 0 0,0 0 0 0 0,0-1 1 0 0,0 1-1 0 0,0 0 0 0 0,0-1 1 0 0,0 1-1 0 0,0 0 0 0 0,0-1 1 0 0,0 1-1 0 0,0-1 0 0 0,0 1 0 0 0,-1 0 1 0 0,1-1-1 0 0,0 1 0 0 0,0 0 1 0 0,0-1-1 0 0,-1 1 0 0 0,1-1 1 0 0,0 1-1 0 0,-1 0-20 0 0,5 15 93 0 0,1-1-1 0 0,1 1 1 0 0,1-1-1 0 0,0 0 1 0 0,1-1 0 0 0,0 1-1 0 0,1-2 1 0 0,1 1 0 0 0,0-1-1 0 0,1-1 1 0 0,0 0 0 0 0,1 0-1 0 0,9 7-92 0 0,90 25-1773 0 0,-67-57-8390 0 0,-38 8 169 0 0</inkml:trace>
  <inkml:trace contextRef="#ctx0" brushRef="#br0" timeOffset="8351.156">6964 281 22829 0 0,'0'0'392'0'0,"0"0"-304"0"0,0 0-240 0 0,0 0-512 0 0,0 0-48 0 0,0 0 176 0 0,0 0 119 0 0,0 0 201 0 0,0 0-344 0 0,0 0-424 0 0,0 0-648 0 0,0 0-665 0 0,0 0-823 0 0,0 0-49 0 0,154 102-5681 0 0</inkml:trace>
  <inkml:trace contextRef="#ctx0" brushRef="#br0" timeOffset="8623.324">7484 834 20316 0 0,'0'0'132'0'0,"0"0"-341"0"0,0 0 29 0 0,0 0 144 0 0,0 0 269 0 0,0 0 129 0 0,0 0-30 0 0,0 0-47 0 0,0 0-54 0 0,0 0-44 0 0,0 0 30 0 0,0 0 52 0 0,27 11 39 0 0,84 35 13 0 0,-107-44-286 0 0,1 1 1 0 0,0-1-1 0 0,1-1 1 0 0,-1 1-1 0 0,0-1 1 0 0,0 0-1 0 0,1 0 1 0 0,-1 0-1 0 0,1-1 1 0 0,-1 0-1 0 0,1 0 1 0 0,-1 0-1 0 0,0-1 1 0 0,1 0-1 0 0,-1 0 1 0 0,0 0-1 0 0,1-1 1 0 0,-1 1-1 0 0,0-1 1 0 0,1-1-36 0 0,12-4-1 0 0,80-40-448 0 0,-96 45 396 0 0,0 1 0 0 0,0-1-1 0 0,0 0 1 0 0,0 1-1 0 0,0-1 1 0 0,0 0 0 0 0,-1 0-1 0 0,1 0 1 0 0,-1 0-1 0 0,1 0 1 0 0,-1-1 0 0 0,0 1-1 0 0,0 0 1 0 0,0-1-1 0 0,0 1 1 0 0,0-1 0 0 0,0 1-1 0 0,-1-1 1 0 0,0 1-1 0 0,1-1 1 0 0,-1 0 0 0 0,0 1-1 0 0,0-1 1 0 0,0 1-1 0 0,0-1 1 0 0,-1 0 0 0 0,1 1-1 0 0,-1-1 1 0 0,1 1-1 0 0,-1-1 1 0 0,0 1 0 0 0,0 0-1 0 0,0-1 1 0 0,0 1-1 0 0,-1 0 1 0 0,1-1 0 0 0,-1 1-1 0 0,1 0 1 0 0,-1 0-1 0 0,0 0 54 0 0,-5-6-241 0 0,-1 1-1 0 0,0 0 1 0 0,0 1-1 0 0,0 0 1 0 0,-1 0-1 0 0,1 1 1 0 0,-2 0-1 0 0,1 0 1 0 0,0 1-1 0 0,-1 1 1 0 0,0-1-1 0 0,1 2 1 0 0,-1-1 0 0 0,-1 1-1 0 0,1 1 1 0 0,-1-1 241 0 0,-166 7 191 0 0,172-6-153 0 0,0 1 0 0 0,0 0 1 0 0,0 1-1 0 0,0-1 1 0 0,0 1-1 0 0,0 0 0 0 0,1 0 1 0 0,-1 0-1 0 0,0 1 0 0 0,1-1 1 0 0,-1 1-1 0 0,1 1 1 0 0,0-1-1 0 0,-1 0 0 0 0,1 1 1 0 0,0 0-1 0 0,1 0 0 0 0,-1 0 1 0 0,0 0-1 0 0,1 1 1 0 0,0 0-1 0 0,0-1 0 0 0,0 1 1 0 0,0 0-1 0 0,0 1 0 0 0,1-1 1 0 0,0 0-1 0 0,0 1 1 0 0,0-1-1 0 0,0 1 0 0 0,1 0 1 0 0,0-1-1 0 0,0 1 0 0 0,0 0 1 0 0,0 0-1 0 0,1 0 1 0 0,0 0-1 0 0,0-1 0 0 0,0 1 1 0 0,1 0-1 0 0,-1 0 0 0 0,1 0 1 0 0,0 0-1 0 0,1-1 1 0 0,-1 1-1 0 0,1-1 0 0 0,0 1 1 0 0,0-1-1 0 0,0 1 0 0 0,1-1 1 0 0,0 0-1 0 0,0 0 0 0 0,2 3-38 0 0,106 43-1239 0 0,-32-38-6255 0 0,-77-12 7291 0 0,24 4-9570 0 0</inkml:trace>
  <inkml:trace contextRef="#ctx0" brushRef="#br0" timeOffset="9159.755">7983 605 20260 0 0,'0'0'-208'0'0,"0"0"-306"0"0,0 0-128 0 0,0 0 121 0 0,0 0 317 0 0,0 0 309 0 0,0 0 54 0 0,0 0-35 0 0,0 0 5 0 0,0 0 16 0 0,0 0 1 0 0,0 0 27 0 0,9 27 20 0 0,74 195 816 0 0,-81-217-974 0 0,0 0 1 0 0,0-1 0 0 0,1 1 0 0 0,-1 0 0 0 0,1-1-1 0 0,0 1 1 0 0,0-1 0 0 0,1 0 0 0 0,-1 0 0 0 0,1 0-1 0 0,0-1 1 0 0,0 1 0 0 0,0-1 0 0 0,0 0 0 0 0,1 0-1 0 0,-1 0 1 0 0,1-1 0 0 0,0 1 0 0 0,0-1 0 0 0,0 0-1 0 0,0-1 1 0 0,0 1 0 0 0,0-1 0 0 0,3 0-36 0 0,86-17-2396 0 0,50-73-3714 0 0,-103 49 7175 0 0,-7-5 3978 0 0,-10 100-3467 0 0,-17-44-1486 0 0,1 0 1 0 0,0 0-1 0 0,0-1 0 0 0,1 0 1 0 0,1 0-1 0 0,0-1 0 0 0,0 0 0 0 0,0-1 1 0 0,1 0-1 0 0,1-1 0 0 0,-1 0 1 0 0,1-1-1 0 0,0 0 0 0 0,1-1 1 0 0,-1 0-1 0 0,1-1 0 0 0,0 0 0 0 0,0-1 1 0 0,0-1-1 0 0,0 0 0 0 0,1 0 1 0 0,-1-2-1 0 0,1 0 0 0 0,-1 0 1 0 0,2-1-91 0 0,10-1-79 0 0,0 0 0 0 0,-1-2 0 0 0,1-1 0 0 0,-1-1 1 0 0,0-1-1 0 0,0-1 0 0 0,-1 0 0 0 0,0-2 1 0 0,-1-1-1 0 0,0-1 0 0 0,0-1 0 0 0,-2-1 1 0 0,6-5 78 0 0,-21 16-101 0 0,0 0 1 0 0,0 0-1 0 0,-1-1 1 0 0,1 0 0 0 0,-1 0-1 0 0,0 0 1 0 0,0 0-1 0 0,0-1 1 0 0,0 0 0 0 0,-1 0-1 0 0,0 0 1 0 0,0 0 0 0 0,0 0-1 0 0,0-1 1 0 0,-1 1-1 0 0,0-1 1 0 0,0 1 0 0 0,-1-1-1 0 0,0 0 1 0 0,0 0-1 0 0,0 0 1 0 0,-1 0 0 0 0,1 0-1 0 0,-1 0 1 0 0,-1 0-1 0 0,1 0 1 0 0,-1 1 0 0 0,0-1-1 0 0,0 0 1 0 0,-1 0 0 0 0,0 1-1 0 0,0-1 1 0 0,0 0-1 0 0,-1 1 1 0 0,0 0 0 0 0,0 0-1 0 0,0 0 1 0 0,0 0-1 0 0,-1 0 1 0 0,0 1 0 0 0,0-1-1 0 0,0 1 1 0 0,0 0-1 0 0,-1 0 1 0 0,0 1 0 0 0,0-1-1 0 0,-3-1 101 0 0,-2 0 199 0 0,-1 0 0 0 0,0 0 0 0 0,0 1 0 0 0,-1 1 0 0 0,1-1 0 0 0,-1 2 0 0 0,0 0 0 0 0,0 0 0 0 0,0 1 0 0 0,0 1 0 0 0,1 0-1 0 0,-1 0 1 0 0,0 1 0 0 0,0 1 0 0 0,0 0 0 0 0,0 1 0 0 0,1 0 0 0 0,-6 2-199 0 0,14-4 30 0 0,1 1 0 0 0,0-1 0 0 0,-1 1 0 0 0,1-1 0 0 0,0 1 0 0 0,-1 0 0 0 0,1 0 0 0 0,0 0 0 0 0,0 0 0 0 0,1 0 0 0 0,-1 0-1 0 0,0 1 1 0 0,1-1 0 0 0,-1 1 0 0 0,1-1 0 0 0,0 1 0 0 0,0-1 0 0 0,0 1 0 0 0,0 0 0 0 0,1-1 0 0 0,-1 1 0 0 0,0 0 0 0 0,1 0 0 0 0,0 0 0 0 0,0 0 0 0 0,0-1 0 0 0,0 1 0 0 0,0 0 0 0 0,1 0 0 0 0,-1 0 0 0 0,1-1 0 0 0,0 1 0 0 0,-1 0-1 0 0,1-1 1 0 0,1 1 0 0 0,-1 0 0 0 0,0-1 0 0 0,2 2-30 0 0,71 85 1012 0 0,72 2-1644 0 0,-42-45-6102 0 0,-66-32-3944 0 0</inkml:trace>
  <inkml:trace contextRef="#ctx0" brushRef="#br0" timeOffset="5873.79">2778 1729 12675 0 0,'0'0'2072'0'0,"0"0"-299"0"0,0 0-705 0 0,0 0-619 0 0,0 0-389 0 0,0 0-217 0 0,0 0-95 0 0,0 0 36 0 0,0 0 161 0 0,0 0 98 0 0,0 0 57 0 0,24-15 45 0 0,168-95 127 0 0,121-50 496 0 0,205-144-768 0 0,-248 134 626 0 0,-270 170-648 0 0,-1 0-1 0 0,1 0 1 0 0,-1 0 0 0 0,1 0 0 0 0,-1 0 0 0 0,1 0-1 0 0,-1-1 1 0 0,1 1 0 0 0,-1 0 0 0 0,1 0-1 0 0,0 0 1 0 0,-1 0 0 0 0,1-1 0 0 0,-1 1 0 0 0,1 0-1 0 0,0 0 1 0 0,-1-1 0 0 0,1 1 0 0 0,-1 0 0 0 0,1-1-1 0 0,0 1 1 0 0,-1 0 0 0 0,1-1 0 0 0,0 1 0 0 0,0 0-1 0 0,-1-1 1 0 0,1 1 0 0 0,0-1 0 0 0,0 1-1 0 0,0 0 1 0 0,-1-1 0 0 0,1 1 0 0 0,0-1 0 0 0,0 1-1 0 0,0-1 1 0 0,0 1 0 0 0,0-1 0 0 0,0 1 0 0 0,0-1-1 0 0,0 1 1 0 0,0-1 0 0 0,0 1 0 0 0,0-1-1 0 0,0 1 1 0 0,0 0 0 0 0,1-1 0 0 0,-1 1 0 0 0,0-1-1 0 0,0 1 23 0 0,-49 12-1756 0 0,-50 40-1602 0 0,37-12-2838 0 0,41-27-776 0 0</inkml:trace>
  <inkml:trace contextRef="#ctx0" brushRef="#br0" timeOffset="6294.178">2962 1409 19636 0 0,'0'0'640'0'0,"0"0"-945"0"0,0 0-467 0 0,0 0-255 0 0,0 0-84 0 0,0 0 271 0 0,0 0 404 0 0,0 0 466 0 0,0 0 368 0 0,0 0 246 0 0,0 0 111 0 0,0 0-56 0 0,0 0-87 0 0,-6-3-112 0 0,4 2-478 0 0,-1 1 1 0 0,1-1-1 0 0,-1 1 1 0 0,1-1-1 0 0,-1 1 1 0 0,0 0-1 0 0,1 0 1 0 0,-1 0-1 0 0,0 0 1 0 0,1 0-1 0 0,-1 0 1 0 0,0 1-1 0 0,1-1 1 0 0,-1 1-1 0 0,1 0 1 0 0,-1 0-1 0 0,1 0 1 0 0,0 0-1 0 0,-1 0 1 0 0,1 1-1 0 0,0-1 1 0 0,0 1-1 0 0,-1-1 1 0 0,1 1-1 0 0,1 0 0 0 0,-1 0 1 0 0,0 0-1 0 0,0 0 1 0 0,0 1-23 0 0,-50 46-13 0 0,2 1 0 0 0,2 3 0 0 0,3 2 0 0 0,-8 16 13 0 0,44-59-3 0 0,0 1 0 0 0,1 0 0 0 0,0 1-1 0 0,1 0 1 0 0,1 0 0 0 0,0 1 0 0 0,1 0 0 0 0,0 0 0 0 0,1 0 0 0 0,1 0-1 0 0,1 1 1 0 0,0-1 0 0 0,1 1 0 0 0,0 0 3 0 0,4-12 45 0 0,-1-1 1 0 0,1 1 0 0 0,0-1-1 0 0,0 1 1 0 0,0-1-1 0 0,0 0 1 0 0,1 0-1 0 0,-1 0 1 0 0,1-1-1 0 0,-1 1 1 0 0,1-1-1 0 0,0 0 1 0 0,0 0-1 0 0,0 0 1 0 0,1-1-1 0 0,-1 1 1 0 0,0-1-1 0 0,1 0 1 0 0,-1-1-1 0 0,0 1 1 0 0,1 0 0 0 0,-1-1-1 0 0,1 0 1 0 0,-1 0-1 0 0,1-1 1 0 0,-1 1-1 0 0,1-1 1 0 0,-1 0-1 0 0,0 0 1 0 0,4-2-46 0 0,7 3 40 0 0,316-64 434 0 0,-327 64-1439 0 0,5 0 2189 0 0,-7 2-4897 0 0,0 0-4713 0 0,-1 0-1337 0 0</inkml:trace>
  <inkml:trace contextRef="#ctx0" brushRef="#br0" timeOffset="22621.918">6177 6932 20924 0 0,'0'0'-40'0'0,"0"0"-106"0"0,0 0-84 0 0,0 0-70 0 0,0 0 16 0 0,0 0 87 0 0,0 0 108 0 0,0 0 97 0 0,0 0 62 0 0,0 0 40 0 0,0 0 2 0 0,0 0 22 0 0,-7 27 25 0 0,-20 88 18 0 0,32 40 444 0 0,4-108-463 0 0,21 187 206 0 0,20 117-213 0 0,-50-349-135 0 0,-1 1-1 0 0,0-1 1 0 0,1 0 0 0 0,0 1 0 0 0,-1-1-1 0 0,1 0 1 0 0,0 1 0 0 0,0-1-1 0 0,0 0 1 0 0,1 1 0 0 0,-1-1 0 0 0,0 0-1 0 0,1 1 1 0 0,0-1 0 0 0,-1 0 0 0 0,1 0-1 0 0,0 0 1 0 0,0 0 0 0 0,0 1-1 0 0,1-1 1 0 0,-1 0 0 0 0,0-1 0 0 0,1 1-1 0 0,-1 0 1 0 0,1 0 0 0 0,0-1-1 0 0,-1 1 1 0 0,1-1 0 0 0,0 1 0 0 0,0-1-1 0 0,0 0 1 0 0,0 0 0 0 0,0 0 0 0 0,1 0-1 0 0,-1 0 1 0 0,0 0 0 0 0,0 0-1 0 0,1-1 1 0 0,-1 1 0 0 0,0-1 0 0 0,0 0-1 0 0,1 0 1 0 0,-1 0 0 0 0,1 0-1 0 0,-1 0 1 0 0,0 0 0 0 0,1 0 0 0 0,-1-1-1 0 0,0 1 1 0 0,0-1 0 0 0,1 0 0 0 0,-1 0-1 0 0,0 0 1 0 0,0 0 0 0 0,0 0-1 0 0,0 0 1 0 0,1-1-16 0 0,57-61-1145 0 0,-3-1-1 0 0,-3-4 0 0 0,41-67 1146 0 0,-69 89 954 0 0,-26 45-861 0 0,0 1-147 0 0,0 0-104 0 0,3 39 996 0 0,-2-24-694 0 0,1-1 0 0 0,0 1 0 0 0,1-1 1 0 0,0 0-1 0 0,2 0 0 0 0,-1 0 0 0 0,2 0 0 0 0,0-1 1 0 0,0 1-1 0 0,1-2 0 0 0,1 1 0 0 0,7 8-144 0 0,-12-16 26 0 0,2 0-1 0 0,-1 0 1 0 0,1 0 0 0 0,-1-1 0 0 0,1 0-1 0 0,0 0 1 0 0,1 0 0 0 0,-1 0-1 0 0,1-1 1 0 0,0 0 0 0 0,0 0-1 0 0,0 0 1 0 0,0-1 0 0 0,0 0-1 0 0,0 0 1 0 0,1-1 0 0 0,-1 0-1 0 0,1 0 1 0 0,-1 0 0 0 0,1-1-1 0 0,-1 0 1 0 0,1 0 0 0 0,-1 0 0 0 0,1-1-1 0 0,-1 0 1 0 0,1 0 0 0 0,-1-1-1 0 0,0 0 1 0 0,2-1-26 0 0,13-4-409 0 0,-2-1 0 0 0,1-1-1 0 0,-1-1 1 0 0,-1 0 0 0 0,0-1 0 0 0,0-2-1 0 0,-1 1 1 0 0,-1-2 0 0 0,0 0 0 0 0,-1-1 0 0 0,0-1-1 0 0,-2 0 1 0 0,9-13 409 0 0,-4-23 1150 0 0,-18 52-787 0 0,0 0-89 0 0,0 0-114 0 0,17 64 1798 0 0,-14-56-1911 0 0,0-1 0 0 0,1 1 0 0 0,0 0 0 0 0,0-1 1 0 0,1 0-1 0 0,-1 0 0 0 0,2 0 0 0 0,-1-1 0 0 0,1 0 0 0 0,0 0 0 0 0,0 0 0 0 0,1 0 0 0 0,-1-1 0 0 0,1 0 1 0 0,0-1-1 0 0,1 0 0 0 0,-1 0 0 0 0,1 0 0 0 0,0-1 0 0 0,0 0 0 0 0,0-1 0 0 0,0 1 0 0 0,0-1 0 0 0,0-1 1 0 0,1 0-1 0 0,-1 0 0 0 0,1-1 0 0 0,-1 0 0 0 0,1 0 0 0 0,-1-1 0 0 0,0 0 0 0 0,1-1 0 0 0,-1 1 0 0 0,0-2 1 0 0,0 1-1 0 0,0-1 0 0 0,0 0 0 0 0,0-1 0 0 0,-1 0 0 0 0,1 0 0 0 0,-1-1-47 0 0,9-3-267 0 0,0 0 0 0 0,-1-2 0 0 0,-1 0 0 0 0,0 0 0 0 0,0-1 0 0 0,-1-1 0 0 0,0-1 0 0 0,-1 0 0 0 0,0 0 0 0 0,9-15 267 0 0,-16 14-37 0 0,6 16 474 0 0,-8 8-344 0 0,0 1 0 0 0,1-1-1 0 0,0 0 1 0 0,1 0 0 0 0,0 0 0 0 0,1-1-1 0 0,0 0 1 0 0,1 0 0 0 0,-1-1-1 0 0,2 1 1 0 0,-1-1 0 0 0,1-1 0 0 0,0 0-1 0 0,1 0 1 0 0,0 0 0 0 0,0-1-1 0 0,0 0 1 0 0,1-1 0 0 0,-1 0 0 0 0,1-1-1 0 0,1 0 1 0 0,-1 0 0 0 0,0-1-1 0 0,1-1 1 0 0,0 1 0 0 0,0-2 0 0 0,8 1-94 0 0,-11-2-82 0 0,1-1 0 0 0,-1 0 0 0 0,0 0 0 0 0,1 0 0 0 0,-1-1 0 0 0,0-1 0 0 0,0 0 0 0 0,0 0 0 0 0,0 0 0 0 0,-1-1 0 0 0,1 0 0 0 0,-1 0 0 0 0,0-1 0 0 0,0 0 0 0 0,-1 0 0 0 0,1-1 0 0 0,-1 0 0 0 0,0 0 0 0 0,-1 0 0 0 0,0-1 0 0 0,0 1 0 0 0,0-1 0 0 0,-1-1 0 0 0,0 1 0 0 0,0-1 0 0 0,0 1 0 0 0,-1-1 0 0 0,-1 0 0 0 0,1 0 0 0 0,-1-1 0 0 0,-1 1 0 0 0,1 0 0 0 0,-1-1 0 0 0,-1 1 0 0 0,0 0 0 0 0,0-1 0 0 0,-1-1 83 0 0,-9-8 785 0 0,8 28 552 0 0,6 0-1218 0 0,1 0-1 0 0,0-1 1 0 0,0 0 0 0 0,1 0-1 0 0,0 0 1 0 0,0-1 0 0 0,1 0-1 0 0,0 0 1 0 0,1 0 0 0 0,0-1-1 0 0,0 0 1 0 0,1-1 0 0 0,-1 0-1 0 0,1 0 1 0 0,1-1 0 0 0,4 3-119 0 0,111 17-4529 0 0,-112-25 2864 0 0,22 0-8539 0 0,-19-2 1594 0 0</inkml:trace>
  <inkml:trace contextRef="#ctx0" brushRef="#br0" timeOffset="23158.28">8554 7703 20628 0 0,'0'0'-732'0'0,"0"0"67"0"0,0 0 611 0 0,0 0 348 0 0,0 0 130 0 0,0 0 65 0 0,27 8 35 0 0,85 22 38 0 0,-100-27-354 0 0,0-1 0 0 0,1-1 0 0 0,-1 0 0 0 0,1 0 0 0 0,-1-1 0 0 0,1-1 0 0 0,-1 0 0 0 0,1-1 0 0 0,-1 0 0 0 0,0-1 0 0 0,0 0 0 0 0,0-1 0 0 0,0-1 0 0 0,-1 0 0 0 0,1 0 0 0 0,-1-1 0 0 0,0 0 0 0 0,1-3-208 0 0,9-2-18 0 0,-17 11-44 0 0,0-1-1 0 0,1 0 1 0 0,-1 0 0 0 0,0-1-1 0 0,0 1 1 0 0,0-1 0 0 0,0 0-1 0 0,0 0 1 0 0,-1-1 0 0 0,1 1-1 0 0,0-1 1 0 0,-1 1 0 0 0,0-1-1 0 0,0 0 1 0 0,0 0 0 0 0,0-1-1 0 0,0 1 1 0 0,0-1 0 0 0,-1 1-1 0 0,0-1 1 0 0,0 0 0 0 0,0 0-1 0 0,0 0 1 0 0,0 0 0 0 0,-1 0-1 0 0,0 0 1 0 0,0 0 0 0 0,0-1-1 0 0,0 1 1 0 0,-1 0 0 0 0,0 0-1 0 0,0-1 1 0 0,0 1 0 0 0,0-1-1 0 0,0 1 1 0 0,-1 0-1 0 0,0 0 1 0 0,0-1 0 0 0,0 1-1 0 0,-1 0 1 0 0,1 0 0 0 0,-1 0-1 0 0,-1-2 63 0 0,-8-3-12 0 0,-1 0-1 0 0,0 1 0 0 0,0 0 1 0 0,-1 1-1 0 0,0 1 0 0 0,0 0 1 0 0,-1 1-1 0 0,0 0 0 0 0,0 1 1 0 0,0 0-1 0 0,0 1 0 0 0,0 1 1 0 0,-1 0-1 0 0,1 1 0 0 0,-1 1 1 0 0,1 0-1 0 0,-1 1 0 0 0,1 0 1 0 0,0 2-1 0 0,-1-1 0 0 0,1 2 1 0 0,0 0-1 0 0,1 0 0 0 0,-11 6 13 0 0,20-8 4 0 0,0 0 0 0 0,0 0 0 0 0,1 0-1 0 0,-1 1 1 0 0,1-1 0 0 0,-1 1 0 0 0,1 0-1 0 0,0 0 1 0 0,0 0 0 0 0,0 1-1 0 0,1-1 1 0 0,-1 1 0 0 0,1-1 0 0 0,0 1-1 0 0,0 0 1 0 0,0 0 0 0 0,0 0 0 0 0,1 0-1 0 0,0 0 1 0 0,-1 0 0 0 0,1 0-1 0 0,1 1 1 0 0,-1-1 0 0 0,1 0 0 0 0,0 1-1 0 0,0-1 1 0 0,0 0 0 0 0,0 1 0 0 0,1-1-1 0 0,0 0 1 0 0,-1 0 0 0 0,2 1-1 0 0,-1-1 1 0 0,0 0 0 0 0,1 0 0 0 0,0 0-1 0 0,0 0 1 0 0,0-1 0 0 0,0 1 0 0 0,1 0-1 0 0,0-1 1 0 0,-1 0 0 0 0,1 1-1 0 0,0-1 1 0 0,1 0 0 0 0,-1-1 0 0 0,0 1-1 0 0,1 0 1 0 0,0-1-4 0 0,176 141-89 0 0,-159-133 74 0 0,-1 2 0 0 0,0 0 0 0 0,-1 2 0 0 0,0 0 1 0 0,-1 1-1 0 0,-1 1 0 0 0,0 0 0 0 0,-1 1 0 0 0,-1 1 1 0 0,-1 1-1 0 0,0 0 0 0 0,-1 0 0 0 0,-1 2 0 0 0,-1-1 1 0 0,-1 2-1 0 0,-1-1 0 0 0,-1 1 0 0 0,-1 1 0 0 0,3 14 15 0 0,-8-22 88 0 0,0 0-1 0 0,-1 0 0 0 0,0 0 1 0 0,-1 0-1 0 0,-1 0 0 0 0,-1 0 0 0 0,0 0 1 0 0,-1 0-1 0 0,0 0 0 0 0,-1-1 1 0 0,-1 1-1 0 0,0-1 0 0 0,-1 0 0 0 0,-1-1 1 0 0,0 1-1 0 0,-1-1 0 0 0,0-1 1 0 0,-1 0-1 0 0,0 0 0 0 0,-1 0 0 0 0,0-1 1 0 0,-1-1-1 0 0,0 1 0 0 0,-1-2 1 0 0,0 0-1 0 0,-1 0 0 0 0,1-1 0 0 0,-2-1 1 0 0,1 0-1 0 0,-1-1 0 0 0,-7 2-87 0 0,-9 0 153 0 0,0-1 0 0 0,0-2 1 0 0,-1-1-1 0 0,0-2 0 0 0,0 0 0 0 0,1-2 0 0 0,-1-2 0 0 0,0-1 0 0 0,1-1 0 0 0,-1-1 0 0 0,1-2 0 0 0,0-1 1 0 0,1-2-1 0 0,0 0 0 0 0,-4-4-153 0 0,28 12-84 0 0,0 0 0 0 0,0 0 0 0 0,1-1 0 0 0,-1 1 1 0 0,1-1-1 0 0,-1 0 0 0 0,1 0 0 0 0,0-1 0 0 0,0 1 1 0 0,0-1-1 0 0,1 0 0 0 0,-1 0 0 0 0,1 0 0 0 0,0-1 0 0 0,0 1 1 0 0,1-1-1 0 0,-1 1 0 0 0,1-1 0 0 0,0 0 0 0 0,0 0 0 0 0,0 0 1 0 0,1 0-1 0 0,0 0 0 0 0,0 0 0 0 0,0-1 0 0 0,1 1 1 0 0,-1 0-1 0 0,1 0 0 0 0,1-1 0 0 0,-1 1 0 0 0,1 0 0 0 0,0 0 1 0 0,0-1-1 0 0,0 1 0 0 0,1 0 0 0 0,0 0 0 0 0,0 0 0 0 0,0 1 1 0 0,0-1-1 0 0,1 0 0 0 0,0 0 84 0 0,90-87-5860 0 0,-21 42-1725 0 0,-58 41 5432 0 0,14-10-5838 0 0</inkml:trace>
  <inkml:trace contextRef="#ctx0" brushRef="#br0" timeOffset="23776.814">9252 6911 21461 0 0,'0'0'568'0'0,"0"0"-164"0"0,0 0-77 0 0,0 0-119 0 0,0 0-142 0 0,0 0-54 0 0,0 0-54 0 0,0 0 22 0 0,0 0 54 0 0,0 0 44 0 0,0 0 55 0 0,0 0 47 0 0,0 0 36 0 0,16 17 53 0 0,50 58 18 0 0,-57-62-214 0 0,-1 0-1 0 0,1 1 0 0 0,-2 0 1 0 0,0 0-1 0 0,-1 1 0 0 0,0 0 1 0 0,-1 0-1 0 0,-1 1 0 0 0,-1-1 1 0 0,0 1-1 0 0,0 3-72 0 0,3 12 62 0 0,8 69 37 0 0,-4 0-1 0 0,-4 1 1 0 0,-7 66-99 0 0,1-99 22 0 0,16 30 98 0 0,-14-98-133 0 0,1 0-1 0 0,-1 1 1 0 0,0-1-1 0 0,1-1 1 0 0,-1 1-1 0 0,1 0 1 0 0,-1-1-1 0 0,1 1 1 0 0,-1-1-1 0 0,0 1 1 0 0,1-1-1 0 0,-1 0 1 0 0,0 0-1 0 0,0 0 1 0 0,0-1-1 0 0,0 1 1 0 0,0 0-1 0 0,0-1 1 0 0,0 0-1 0 0,0 1 1 0 0,0-1-1 0 0,-1 0 1 0 0,1 0-1 0 0,0 0 1 0 0,-1 0-1 0 0,0 0 1 0 0,0 0-1 0 0,1-2 14 0 0,6-4-155 0 0,152-141-1060 0 0,-131 221 2719 0 0,-22-61-1477 0 0,1 1-1 0 0,1-1 0 0 0,0-1 0 0 0,0 0 0 0 0,1 0 0 0 0,0-1 0 0 0,1 0 1 0 0,0 0-1 0 0,0-1 0 0 0,1-1 0 0 0,0 0 0 0 0,0-1 0 0 0,0 0 1 0 0,1-1-1 0 0,0 0 0 0 0,0-1 0 0 0,1 0 0 0 0,-1-1 0 0 0,1-1 0 0 0,-1 0 1 0 0,1-1-1 0 0,0-1 0 0 0,0 0 0 0 0,-1 0 0 0 0,1-1 0 0 0,0-1 0 0 0,-1-1 1 0 0,1 0-1 0 0,-1 0 0 0 0,0-2 0 0 0,0 1 0 0 0,0-2 0 0 0,0 1 1 0 0,-1-2-1 0 0,0 0 0 0 0,-1 0 0 0 0,1-1 0 0 0,-1-1 0 0 0,-1 1 0 0 0,0-2 1 0 0,3-3-27 0 0,-9 10-48 0 0,-1 0 0 0 0,0-1 0 0 0,0 1 0 0 0,0-1 0 0 0,0 0 0 0 0,0 0 0 0 0,-1 0 0 0 0,1 0 0 0 0,-1 0 0 0 0,0-1 0 0 0,-1 1 0 0 0,1-1 0 0 0,-1 1 0 0 0,0-1 0 0 0,0 1 0 0 0,0-1 0 0 0,-1 0 0 0 0,1 1 0 0 0,-1-1 1 0 0,0 0-1 0 0,-1 0 0 0 0,1 1 0 0 0,-1-1 0 0 0,0 0 0 0 0,0 1 0 0 0,0-1 0 0 0,-1 1 0 0 0,0-1 0 0 0,1 1 0 0 0,-2 0 0 0 0,1 0 0 0 0,0 0 0 0 0,-1 0 0 0 0,0 0 0 0 0,0 0 0 0 0,0 1 0 0 0,0-1 0 0 0,-1 1 0 0 0,1 0 0 0 0,-1 0 0 0 0,0 0 0 0 0,0 0 1 0 0,0 1-1 0 0,0 0 0 0 0,0 0 0 0 0,0 0 0 0 0,-1 0 0 0 0,1 0 0 0 0,-3 1 48 0 0,4 1 29 0 0,1 0 1 0 0,-1 0-1 0 0,1 0 0 0 0,-1 1 1 0 0,1 0-1 0 0,0-1 1 0 0,-1 1-1 0 0,1 0 0 0 0,0 0 1 0 0,0 0-1 0 0,-1 0 0 0 0,1 1 1 0 0,0-1-1 0 0,0 0 1 0 0,0 1-1 0 0,0 0 0 0 0,1-1 1 0 0,-1 1-1 0 0,0 0 1 0 0,1 0-1 0 0,-1 0 0 0 0,1 0 1 0 0,0 0-1 0 0,-1 0 1 0 0,1 0-1 0 0,0 1 0 0 0,1-1 1 0 0,-1 0-1 0 0,0 1 0 0 0,0-1 1 0 0,1 1-1 0 0,0-1 1 0 0,-1 1-1 0 0,1-1 0 0 0,0 1 1 0 0,0-1-1 0 0,0 0 1 0 0,1 1-1 0 0,-1 2-29 0 0,32 97 669 0 0,-22-90-714 0 0,0-1 0 0 0,1 0 0 0 0,0 0 0 0 0,1-2 0 0 0,0 1 0 0 0,1-1 0 0 0,0-1 0 0 0,0 0 0 0 0,0-1 0 0 0,1-1 0 0 0,1 0 0 0 0,10 3 45 0 0,42 12-3449 0 0,-2-6-4411 0 0,-40-10-3453 0 0</inkml:trace>
  <inkml:trace contextRef="#ctx0" brushRef="#br0" timeOffset="24225.747">10719 7375 13691 0 0,'0'0'2851'0'0,"0"0"-1741"0"0,0 0-517 0 0,0 0 22 0 0,0 0 63 0 0,0 0 74 0 0,0 0-80 0 0,0 0-148 0 0,0 0-136 0 0,0 0-108 0 0,28-8-69 0 0,87-23-53 0 0,-108 29-146 0 0,0 0 0 0 0,-1 1 0 0 0,1 0-1 0 0,0 0 1 0 0,0 0 0 0 0,0 1 0 0 0,0 0-1 0 0,0 1 1 0 0,0-1 0 0 0,0 1 0 0 0,-1 1-1 0 0,1-1 1 0 0,0 1 0 0 0,-1 0 0 0 0,1 1-1 0 0,-1 0 1 0 0,2 1-12 0 0,8 3-7 0 0,-10-6-55 0 0,0 0 0 0 0,-1 1 0 0 0,1 0 1 0 0,-1 0-1 0 0,0 1 0 0 0,1-1 0 0 0,-1 1 1 0 0,-1 0-1 0 0,1 1 0 0 0,0-1 0 0 0,-1 1 1 0 0,1 0-1 0 0,-1 0 0 0 0,0 0 0 0 0,0 1 1 0 0,-1-1-1 0 0,1 1 0 0 0,-1 0 1 0 0,0 0-1 0 0,-1 0 0 0 0,1 1 0 0 0,-1-1 1 0 0,0 0-1 0 0,0 3 62 0 0,-70 48 273 0 0,-11-13-170 0 0,68-41-113 0 0,1 1 0 0 0,0 1 0 0 0,-1 0 1 0 0,1 1-1 0 0,1 0 0 0 0,-1 0 0 0 0,1 1 0 0 0,0 0 0 0 0,0 1 0 0 0,1-1 0 0 0,-1 2 0 0 0,2-1 0 0 0,-1 1 0 0 0,1 1 0 0 0,0-1 0 0 0,1 1 0 0 0,0 0 0 0 0,0 1 0 0 0,1-1 0 0 0,0 1 1 0 0,1 0-1 0 0,0 1 0 0 0,1-1 0 0 0,0 1 0 0 0,0-1 0 0 0,1 1 0 0 0,1 2 10 0 0,5-5 13 0 0,0 1 0 0 0,1 0 0 0 0,1-1 1 0 0,-1 0-1 0 0,1-1 0 0 0,1 1 0 0 0,-1-1 0 0 0,1 0 1 0 0,1-1-1 0 0,-1 1 0 0 0,1-1 0 0 0,0-1 0 0 0,0 0 1 0 0,1 0-1 0 0,0 0 0 0 0,0-1 0 0 0,0-1 0 0 0,0 1 1 0 0,0-1-1 0 0,1-1 0 0 0,-1 0 0 0 0,4 0-13 0 0,-13-2-2 0 0,171 38-1405 0 0,-101-46-8326 0 0,-63 6-245 0 0</inkml:trace>
  <inkml:trace contextRef="#ctx0" brushRef="#br0" timeOffset="24494.372">10830 7627 23069 0 0,'0'0'220'0'0,"0"0"-237"0"0,0 0-163 0 0,0 0 42 0 0,0 0 190 0 0,0 0 47 0 0,25 1-22 0 0,195 4-39 0 0,-69-26-1503 0 0,-102 6-2331 0 0,-3-2-4592 0 0,-31 11-1183 0 0</inkml:trace>
  <inkml:trace contextRef="#ctx0" brushRef="#br0" timeOffset="24807.282">11182 7352 20780 0 0,'0'0'642'0'0,"0"0"-411"0"0,0 0-339 0 0,0 0-32 0 0,0 0 101 0 0,0 0 183 0 0,0 0 172 0 0,0 0 60 0 0,0 0 32 0 0,0 0 22 0 0,0 0-36 0 0,0 0-94 0 0,27 6-96 0 0,87 20-96 0 0,120-20-61 0 0,-43 5-187 0 0,-191-9 152 0 0,1 1 0 0 0,-1 0 0 0 0,0-1 0 0 0,0 1 0 0 0,0-1 0 0 0,0 1-1 0 0,0 0 1 0 0,0-1 0 0 0,-1 1 0 0 0,1 0 0 0 0,-1-1 0 0 0,1 1 0 0 0,-1-1 0 0 0,0 1 0 0 0,0-1 0 0 0,-1 0 0 0 0,1 1-1 0 0,0-1 1 0 0,-1 0 0 0 0,1 0 0 0 0,-1 0 0 0 0,0 0 0 0 0,0 0 0 0 0,0 0 0 0 0,0 0 0 0 0,0-1 0 0 0,0 1 0 0 0,0-1 0 0 0,-2 1-12 0 0,-117 99 303 0 0,100-87-302 0 0,0 0-1 0 0,1 1 0 0 0,1 1 0 0 0,1 1 1 0 0,0 0-1 0 0,1 2 0 0 0,1 0 0 0 0,0 1 1 0 0,2 0-1 0 0,1 1 0 0 0,0 1 0 0 0,-6 16 0 0 0,18-33 13 0 0,0-1 1 0 0,0 1-1 0 0,1 0 0 0 0,0-1 0 0 0,0 1 0 0 0,0 0 1 0 0,1 0-1 0 0,0-1 0 0 0,0 1 0 0 0,0-1 0 0 0,0 1 1 0 0,0-1-1 0 0,1 1 0 0 0,0-1 0 0 0,0 0 0 0 0,0 0 0 0 0,1 0 1 0 0,-1 0-1 0 0,1 0 0 0 0,0 0 0 0 0,0-1 0 0 0,0 1 1 0 0,1-1-1 0 0,-1 0 0 0 0,1 0 0 0 0,0 0 0 0 0,0 0 1 0 0,0-1-1 0 0,0 0 0 0 0,0 0 0 0 0,0 0 0 0 0,1 0 0 0 0,-1-1 1 0 0,1 1-1 0 0,-1-1 0 0 0,1 0 0 0 0,0 0 0 0 0,-1-1 1 0 0,1 0-1 0 0,0 1 0 0 0,-1-2 0 0 0,1 1 0 0 0,0 0 1 0 0,-1-1-1 0 0,2 0-13 0 0,11 5-245 0 0,0-1 0 0 0,0-1 1 0 0,1 0-1 0 0,-1-1 1 0 0,0-1-1 0 0,1 0 0 0 0,-1-2 1 0 0,0 0-1 0 0,0-1 0 0 0,0 0 1 0 0,0-2-1 0 0,0 0 1 0 0,-1-1-1 0 0,3-1 245 0 0,-8-5-3983 0 0,-8 3-3052 0 0,-3 4-3561 0 0</inkml:trace>
  <inkml:trace contextRef="#ctx0" brushRef="#br0" timeOffset="25396.937">11486 7673 23941 0 0,'0'0'125'0'0,"0"0"-190"0"0,0 0-76 0 0,0 0 167 0 0,0 0 46 0 0,29 5-26 0 0,143 24 12 0 0,43-38-242 0 0,-124-5-2795 0 0,-13 1-3254 0 0,-40 9 4276 0 0,-12 4 7012 0 0,-6 46-585 0 0,-17-35-3987 0 0,-1-4-369 0 0,0 0 0 0 0,1-1 0 0 0,0 0-1 0 0,0 1 1 0 0,0-1 0 0 0,1 0 0 0 0,0-1 0 0 0,0 1 0 0 0,0-1 0 0 0,1 1 0 0 0,0-1 0 0 0,0-1-1 0 0,0 1 1 0 0,0-1 0 0 0,1 0 0 0 0,0 0 0 0 0,0 0 0 0 0,0-1 0 0 0,0 0 0 0 0,1 0 0 0 0,-1 0-1 0 0,1-1 1 0 0,0 0 0 0 0,-1-1 0 0 0,1 1 0 0 0,0-1 0 0 0,0-1 0 0 0,0 1 0 0 0,0-1 0 0 0,4-1-114 0 0,-1 1 42 0 0,0 0 0 0 0,0-1 0 0 0,0 0 0 0 0,0-1 0 0 0,-1 0 1 0 0,1 0-1 0 0,0-1 0 0 0,-1 0 0 0 0,0-1 0 0 0,0 0 1 0 0,0-1-1 0 0,0 1 0 0 0,-1-2 0 0 0,0 1 0 0 0,0-1 0 0 0,0-1 1 0 0,-1 1-1 0 0,0-1 0 0 0,0 0 0 0 0,0-1 0 0 0,-1 0 0 0 0,-1 0 1 0 0,1 0-1 0 0,2-6-42 0 0,-7 10-3 0 0,0 0 0 0 0,1 0-1 0 0,-2 0 1 0 0,1 0 0 0 0,0 0 0 0 0,-1 0 0 0 0,0 0 0 0 0,1 0 0 0 0,-2-1-1 0 0,1 1 1 0 0,0 0 0 0 0,-1 0 0 0 0,0 0 0 0 0,0 0 0 0 0,0 0-1 0 0,0 0 1 0 0,-1 0 0 0 0,0 1 0 0 0,0-1 0 0 0,0 0 0 0 0,0 1 0 0 0,0-1-1 0 0,-1 1 1 0 0,1 0 0 0 0,-1 0 0 0 0,0 0 0 0 0,0 0 0 0 0,0 0 0 0 0,0 1-1 0 0,-1-1 1 0 0,1 1 0 0 0,-1 0 0 0 0,1 0 0 0 0,-1 0 0 0 0,0 1 0 0 0,-3-2 3 0 0,-149-28-138 0 0,41 53 180 0 0,113-21-36 0 0,-1 0 0 0 0,0 0 1 0 0,1 1-1 0 0,-1-1 1 0 0,1 0-1 0 0,-1 1 0 0 0,1 0 1 0 0,-1 0-1 0 0,1-1 0 0 0,0 2 1 0 0,0-1-1 0 0,0 0 0 0 0,0 0 1 0 0,1 0-1 0 0,-1 1 0 0 0,1-1 1 0 0,-1 1-1 0 0,1-1 0 0 0,0 1 1 0 0,0 0-1 0 0,0 0 1 0 0,0-1-1 0 0,0 1 0 0 0,1 0 1 0 0,-1 0-1 0 0,1 0 0 0 0,0 0 1 0 0,-1 0-1 0 0,2 0 0 0 0,-1 0 1 0 0,0-1-1 0 0,0 1 0 0 0,1 0 1 0 0,0 0-1 0 0,0 0 0 0 0,-1 0 1 0 0,2-1-1 0 0,-1 1 1 0 0,0 0-8 0 0,8 8 44 0 0,0-1-1 0 0,0 0 1 0 0,1-1-1 0 0,0 0 0 0 0,0 0 1 0 0,1-1-1 0 0,1-1 0 0 0,-1 0 1 0 0,1 0-1 0 0,0-1 0 0 0,1-1 1 0 0,-1 0-1 0 0,1 0 1 0 0,0-2-1 0 0,0 1 0 0 0,1-2-42 0 0,-7 1 4 0 0,369 63 21 0 0,-372-66-134 0 0,0 1 0 0 0,0-1-1 0 0,0 1 1 0 0,0-1 0 0 0,0 1-1 0 0,0 1 1 0 0,0-1-1 0 0,-1 0 1 0 0,1 1 0 0 0,0 0-1 0 0,-1 0 1 0 0,1 0 0 0 0,-1 0-1 0 0,0 1 1 0 0,1-1 0 0 0,-1 1-1 0 0,-1 0 1 0 0,1 0 0 0 0,0 0-1 0 0,-1 0 1 0 0,1 0-1 0 0,-1 0 1 0 0,0 1 0 0 0,0-1-1 0 0,0 1 1 0 0,0 0 0 0 0,-1 0-1 0 0,0-1 1 0 0,0 1 0 0 0,0 0-1 0 0,0 0 1 0 0,0 0 0 0 0,-1 0-1 0 0,0 0 1 0 0,0 0-1 0 0,0 0 1 0 0,0 0 0 0 0,-1 4 109 0 0,1 1-666 0 0,-1 28-3443 0 0,-3-12-3759 0 0,1-14-2785 0 0</inkml:trace>
  <inkml:trace contextRef="#ctx0" brushRef="#br0" timeOffset="26545.275">7107 9024 18116 0 0,'0'0'768'0'0,"0"0"-401"0"0,0 0-181 0 0,0 0-65 0 0,0 0 59 0 0,0 0 182 0 0,0 0 148 0 0,0 0 67 0 0,0 0-49 0 0,0 0-132 0 0,0 0-124 0 0,0 0-74 0 0,0 0-17 0 0,10-8-15 0 0,-2 2-167 0 0,1 1 55 0 0,-1 0 1 0 0,0-1-1 0 0,0 0 1 0 0,-1 0-1 0 0,0-1 0 0 0,0 0 1 0 0,0 0-1 0 0,-1-1 1 0 0,0 0-1 0 0,0 0 0 0 0,-1 0 1 0 0,4-9-55 0 0,-11 14-76 0 0,1 1 1 0 0,-1-1 0 0 0,0 1-1 0 0,0 0 1 0 0,0 0 0 0 0,-1 0-1 0 0,1 0 1 0 0,0 0 0 0 0,-1 1-1 0 0,1-1 1 0 0,-1 1 0 0 0,0-1-1 0 0,1 1 1 0 0,-1 0 0 0 0,0 0 0 0 0,0 0-1 0 0,0 0 1 0 0,0 1 0 0 0,1-1-1 0 0,-1 1 1 0 0,0 0 0 0 0,0 0-1 0 0,0 0 1 0 0,0 0 0 0 0,0 0-1 0 0,0 0 1 0 0,-2 1 75 0 0,-26 1-53 0 0,0 2 1 0 0,0 1-1 0 0,0 1 1 0 0,0 1-1 0 0,1 2 1 0 0,0 1-1 0 0,1 2 1 0 0,0 1-1 0 0,1 1 1 0 0,0 1-1 0 0,1 1 1 0 0,1 2-1 0 0,1 0 1 0 0,0 2-1 0 0,2 1 1 0 0,-4 5 52 0 0,21-22 31 0 0,1 0-1 0 0,0 0 1 0 0,0 1 0 0 0,1-1 0 0 0,-1 1 0 0 0,1 0 0 0 0,0 1 0 0 0,1-1-1 0 0,-1 0 1 0 0,1 1 0 0 0,0 0 0 0 0,0 0 0 0 0,1 0 0 0 0,0 0 0 0 0,0 0-1 0 0,0 1 1 0 0,1-1 0 0 0,0 1 0 0 0,0-1 0 0 0,0 1 0 0 0,1-1 0 0 0,0 1-1 0 0,1-1 1 0 0,-1 1 0 0 0,1-1 0 0 0,0 1 0 0 0,1-1 0 0 0,0 0 0 0 0,0 1 0 0 0,0-1-1 0 0,1 0 1 0 0,-1 0 0 0 0,1-1 0 0 0,1 1 0 0 0,-1-1 0 0 0,1 1-31 0 0,16 9 26 0 0,1 0 1 0 0,0-2 0 0 0,1 0 0 0 0,0-2-1 0 0,1 0 1 0 0,0-1 0 0 0,0-2 0 0 0,1 0-1 0 0,0-2 1 0 0,1 0 0 0 0,-1-2 0 0 0,1-1-1 0 0,0 0 1 0 0,0-2 0 0 0,0-1 0 0 0,0-1-1 0 0,0-1 1 0 0,22-6-27 0 0,129-15 440 0 0,-171 61 379 0 0,-4-31-735 0 0,0-1 0 0 0,1 0 0 0 0,-1 0 0 0 0,1 0 0 0 0,1 0 1 0 0,-1 0-1 0 0,1-1 0 0 0,0 1 0 0 0,1-1 0 0 0,-1 0 0 0 0,1 0 0 0 0,0 0 0 0 0,0 0 0 0 0,0 0 0 0 0,1-1 0 0 0,0 0 1 0 0,0 0-1 0 0,0 0 0 0 0,0-1 0 0 0,2 1-84 0 0,3 1 74 0 0,1-1 0 0 0,-1 0 0 0 0,0-1 0 0 0,1 0 0 0 0,0-1 0 0 0,0 0 0 0 0,0-1 0 0 0,0 0 0 0 0,0-1 0 0 0,0 0 0 0 0,0 0 0 0 0,0-1 0 0 0,0-1 1 0 0,0 0-1 0 0,0 0 0 0 0,-1-1 0 0 0,5-3-74 0 0,12-3 13 0 0,0-1 0 0 0,-1-1 1 0 0,0-2-1 0 0,-1 0 0 0 0,0-2 1 0 0,-1-1-1 0 0,-1-1 0 0 0,-1-1 1 0 0,0 0-1 0 0,-1-2 0 0 0,9-12-13 0 0,-27 29-46 0 0,-1-1 0 0 0,1 0 0 0 0,-1 0 0 0 0,0 0 0 0 0,0 0 0 0 0,0 0 0 0 0,0 0 0 0 0,-1-1-1 0 0,0 1 1 0 0,0 0 0 0 0,0-1 0 0 0,0 1 0 0 0,-1-1 0 0 0,0 1 0 0 0,0-1 0 0 0,0 1 0 0 0,0-1 0 0 0,-1 1-1 0 0,1-1 1 0 0,-1 1 0 0 0,-1-1 0 0 0,1 1 0 0 0,0 0 0 0 0,-1-1 0 0 0,0 1 0 0 0,0 0 0 0 0,0 0 0 0 0,-1 0-1 0 0,1 1 1 0 0,-1-1 0 0 0,0 1 0 0 0,0-1 0 0 0,0 1 0 0 0,0 0 0 0 0,-1 0 0 0 0,1 0 0 0 0,-1 1-1 0 0,0-1 1 0 0,0 1 0 0 0,0 0 0 0 0,0 0 0 0 0,0 0 0 0 0,0 0 0 0 0,-1 1 0 0 0,1 0 0 0 0,0 0 0 0 0,-1 0-1 0 0,1 0 1 0 0,-1 1 0 0 0,1 0 0 0 0,-5 0 46 0 0,-10-3 26 0 0,0 1 0 0 0,0 1-1 0 0,0 1 1 0 0,0 0 0 0 0,0 2 0 0 0,0 0-1 0 0,0 1 1 0 0,0 1 0 0 0,1 1 0 0 0,-1 0-1 0 0,1 2 1 0 0,1 0 0 0 0,-1 1 0 0 0,1 0-1 0 0,1 2 1 0 0,0 0 0 0 0,0 1 0 0 0,1 0-1 0 0,0 1 1 0 0,1 1 0 0 0,0 0 0 0 0,1 1-1 0 0,-5 8-25 0 0,16-21 13 0 0,0 1 0 0 0,1 0-1 0 0,0 0 1 0 0,-1 0-1 0 0,1 0 1 0 0,0 0 0 0 0,0 0-1 0 0,0 0 1 0 0,0 0-1 0 0,0 0 1 0 0,1 0 0 0 0,-1 1-1 0 0,1-1 1 0 0,-1 0-1 0 0,1 1 1 0 0,0-1 0 0 0,0 0-1 0 0,0 0 1 0 0,0 1-1 0 0,0-1 1 0 0,0 0 0 0 0,1 1-1 0 0,-1-1 1 0 0,1 0-1 0 0,0 0 1 0 0,0 0 0 0 0,0 1-1 0 0,0-1 1 0 0,0 0-1 0 0,0 0 1 0 0,0 0 0 0 0,0-1-1 0 0,1 1 1 0 0,-1 0-1 0 0,1 0 1 0 0,0-1 0 0 0,-1 1-1 0 0,1-1 1 0 0,0 1 0 0 0,0-1-1 0 0,0 0 1 0 0,0 0-1 0 0,0 0 1 0 0,0 0 0 0 0,0 0-1 0 0,0 0 1 0 0,1 0-1 0 0,-1-1 1 0 0,1 1-13 0 0,117 16 571 0 0,-80-21-697 0 0,-1-1 0 0 0,0-1 0 0 0,0-3 0 0 0,-1-1 1 0 0,0-2-1 0 0,-1-1 0 0 0,0-2 0 0 0,-1-2 0 0 0,-1-1 1 0 0,-1-2-1 0 0,0-1 0 0 0,19-17 126 0 0,-8 120 387 0 0,-43-74-354 0 0,1 1 0 0 0,0-1 1 0 0,0 0-1 0 0,1 0 1 0 0,0 0-1 0 0,1 0 0 0 0,0-1 1 0 0,0 0-1 0 0,0 0 1 0 0,1 0-1 0 0,0 0 0 0 0,0-1 1 0 0,1 0-1 0 0,0 0 1 0 0,0-1-1 0 0,0 0 0 0 0,1 0 1 0 0,0-1-1 0 0,0 0 1 0 0,0 0-1 0 0,0-1 0 0 0,0 0 1 0 0,1 0-1 0 0,-1-1 1 0 0,8 1-34 0 0,-4-3-137 0 0,0-1 0 0 0,0-1 0 0 0,0 1 0 0 0,0-2 0 0 0,0 0 0 0 0,-1 0 0 0 0,0-1 0 0 0,1-1 0 0 0,-1 0 0 0 0,-1 0 0 0 0,1-1 0 0 0,-1 0 0 0 0,0-1 0 0 0,0 0 0 0 0,-1-1 1 0 0,0 0-1 0 0,-1 0 0 0 0,1-1 0 0 0,-2 0 0 0 0,1 0 0 0 0,-1-1 0 0 0,0 0 0 0 0,-1-1 0 0 0,-1 1 0 0 0,5-11 137 0 0,82 107 3882 0 0,81-22-3991 0 0,-113-55-2661 0 0,-1-5-3846 0 0,-38-3-4772 0 0</inkml:trace>
  <inkml:trace contextRef="#ctx0" brushRef="#br0" timeOffset="27363.118">9564 8668 22877 0 0,'0'0'173'0'0,"0"0"-225"0"0,0 0-121 0 0,0 0 84 0 0,0 0 150 0 0,0 0 127 0 0,0 0 33 0 0,0 0-26 0 0,0 0-16 0 0,0 0 23 0 0,0 0 18 0 0,0 0 21 0 0,17 27-19 0 0,53 86-56 0 0,-12 42 61 0 0,-49-114-194 0 0,2 8-129 0 0,-2 0 0 0 0,-2 1 0 0 0,-3 0 0 0 0,-1 0 1 0 0,-3 0-1 0 0,-3 18 96 0 0,2-67 1 0 0,1 1 0 0 0,0-1-1 0 0,0 1 1 0 0,0-1 0 0 0,-1 1 0 0 0,1-1 0 0 0,-1 0-1 0 0,1 1 1 0 0,-1-1 0 0 0,0 1 0 0 0,1-1 0 0 0,-1 0 0 0 0,0 0-1 0 0,0 1 1 0 0,0-1 0 0 0,0 0 0 0 0,0 0 0 0 0,0 0 0 0 0,0 0-1 0 0,0 0 1 0 0,-1 0 0 0 0,1-1 0 0 0,0 1 0 0 0,-1 0 0 0 0,1 0-1 0 0,0-1 1 0 0,-1 1 0 0 0,1-1 0 0 0,-1 0 0 0 0,1 1-1 0 0,-1-1 1 0 0,1 0 0 0 0,-1 0 0 0 0,1 0 0 0 0,-1 0 0 0 0,1 0-1 0 0,-1 0 1 0 0,1 0 0 0 0,-1 0 0 0 0,1 0 0 0 0,0-1 0 0 0,-1 1-1 0 0,1-1 1 0 0,-1 1 0 0 0,0-2-1 0 0,-73-31-468 0 0,64 27 403 0 0,-6-5 48 0 0,1 0 1 0 0,-1 1-1 0 0,-1 1 1 0 0,0 0 0 0 0,0 2-1 0 0,-1 0 1 0 0,0 1-1 0 0,0 1 1 0 0,0 1 0 0 0,0 0-1 0 0,-1 2 1 0 0,0 0-1 0 0,0 1 1 0 0,1 1-1 0 0,-1 1 1 0 0,0 1 0 0 0,1 0-1 0 0,-1 2 1 0 0,-3 1 16 0 0,19-3 44 0 0,-1 1 0 0 0,1 0 0 0 0,-1 0 1 0 0,1 0-1 0 0,0 0 0 0 0,0 1 0 0 0,0 0 0 0 0,0 0 1 0 0,1 0-1 0 0,0 0 0 0 0,-1 0 0 0 0,2 1 0 0 0,-1-1 1 0 0,0 1-1 0 0,1 0 0 0 0,0 0 0 0 0,0 0 0 0 0,0 0 1 0 0,1 0-1 0 0,0 0 0 0 0,0 1 0 0 0,0-1 0 0 0,1 0 1 0 0,-1 0-1 0 0,1 1 0 0 0,1-1 0 0 0,-1 0 1 0 0,1 1-1 0 0,-1-1 0 0 0,2 0 0 0 0,-1 0 0 0 0,0 1 1 0 0,1-1-1 0 0,0-1 0 0 0,1 1 0 0 0,-1 0 0 0 0,1 0 1 0 0,-1-1-1 0 0,1 1 0 0 0,1-1 0 0 0,-1 0 0 0 0,1 0 1 0 0,-1 0-1 0 0,1-1 0 0 0,0 1 0 0 0,1-1 0 0 0,0 1-44 0 0,13 10 31 0 0,1-1-1 0 0,1-1 1 0 0,0-1-1 0 0,0 0 1 0 0,1-2-1 0 0,0 0 1 0 0,1-2-1 0 0,0 0 0 0 0,0-1 1 0 0,1-2-1 0 0,-1 0 1 0 0,1-1-1 0 0,0-1 1 0 0,0-1-1 0 0,0-2 0 0 0,0 0 1 0 0,2-1-31 0 0,-7-1-87 0 0,-1 0 0 0 0,0 0-1 0 0,0-2 1 0 0,0 0 0 0 0,-1-1 0 0 0,0-1 0 0 0,0 0-1 0 0,0-1 1 0 0,-1-1 0 0 0,0 0 0 0 0,-1-1 0 0 0,0-1-1 0 0,0 0 1 0 0,-1-1 0 0 0,-1 0 0 0 0,0-1 0 0 0,-1-1-1 0 0,0 1 1 0 0,-1-2 0 0 0,-1 1 0 0 0,4-8 87 0 0,-6-10 236 0 0,-5 22 866 0 0,3 30-582 0 0,-2-6-459 0 0,0 0 0 0 0,1 0 0 0 0,1 0 1 0 0,0 0-1 0 0,1-1 0 0 0,0 0 1 0 0,1 0-1 0 0,1 0 0 0 0,0-1 1 0 0,1-1-1 0 0,0 1 0 0 0,0-1 1 0 0,1-1-1 0 0,5 4-61 0 0,-10-10-26 0 0,-1 0 0 0 0,1 0 0 0 0,0 0 0 0 0,0-1-1 0 0,0 0 1 0 0,0 0 0 0 0,1-1 0 0 0,-1 1 0 0 0,1-1 0 0 0,0 0 0 0 0,0-1 0 0 0,-1 0 0 0 0,1 1 0 0 0,0-2 0 0 0,0 1 0 0 0,0-1-1 0 0,0 0 1 0 0,0 0 0 0 0,0 0 0 0 0,0-1 0 0 0,0 0 0 0 0,0 0 0 0 0,0-1 0 0 0,-1 0 0 0 0,1 0 0 0 0,0 0 0 0 0,-1 0 0 0 0,0-1-1 0 0,1 0 1 0 0,-1 0 0 0 0,0-1 0 0 0,0 1 0 0 0,-1-1 0 0 0,1 0 0 0 0,1-3 26 0 0,2 0-52 0 0,-1 0 0 0 0,0-1 0 0 0,0 0 0 0 0,-1-1 0 0 0,0 1 0 0 0,0-1 0 0 0,-1 0 0 0 0,-1-1 0 0 0,1 1 0 0 0,-1-1 0 0 0,-1 0 0 0 0,0 0 0 0 0,0 0 0 0 0,-1 0 0 0 0,0 0 0 0 0,-1-1 0 0 0,0 1 0 0 0,-1-8 52 0 0,0 18 182 0 0,17 34 881 0 0,-11-23-1005 0 0,-1 1 0 0 0,2-1 0 0 0,-1 0 1 0 0,2-1-1 0 0,-1 1 0 0 0,1-1 0 0 0,1-1 0 0 0,0 0 0 0 0,0 0 0 0 0,1-1 0 0 0,0 0 0 0 0,0 0 0 0 0,1-1 0 0 0,0-1 0 0 0,0 0 0 0 0,1 0 0 0 0,0-1 0 0 0,11 3-58 0 0,144 18-5040 0 0,-137-26-984 0 0,-8 0-5684 0 0</inkml:trace>
  <inkml:trace contextRef="#ctx0" brushRef="#br0" timeOffset="28067.929">10941 8668 20156 0 0,'0'0'807'0'0,"0"0"-267"0"0,0 0-250 0 0,0 0-192 0 0,0 0 76 0 0,0 0 144 0 0,0 0 79 0 0,0 0 35 0 0,0 0-2 0 0,0 0-18 0 0,0 0-37 0 0,19 30-52 0 0,59 96-76 0 0,-42-14 31 0 0,-20 286-19 0 0,-18-266-487 0 0,-5-29-247 0 0,-6-132-1141 0 0,-12-83-114 0 0,18 37 4619 0 0,7 74-2498 0 0,0 1-101 0 0,27-14 13 0 0,14-8-155 0 0,-19 14-220 0 0,-2-1 0 0 0,1 0 0 0 0,-1-2-1 0 0,0 0 1 0 0,-1-1 0 0 0,0-1 0 0 0,-1-1 0 0 0,-1 0-1 0 0,0-1 1 0 0,-1-1 0 0 0,-1-1 0 0 0,0 0-1 0 0,-1-1 1 0 0,-1-1 0 0 0,-1 0 0 0 0,-1 0 0 0 0,0-1-1 0 0,-1-1 1 0 0,-2 0 0 0 0,0 0 0 0 0,2-9 72 0 0,-11-100-49 0 0,-43 60 369 0 0,32 116-175 0 0,16 46 167 0 0,3-1 1 0 0,5 0-1 0 0,3 0 1 0 0,27 85-313 0 0,0 5-222 0 0,-29-113-569 0 0,-13-68 579 0 0,-14-40-3467 0 0,-93-180-14936 0 0,96 196 16476 0 0</inkml:trace>
  <inkml:trace contextRef="#ctx0" brushRef="#br0" timeOffset="28325.218">11286 9094 5217 0 0,'0'0'3071'0'0,"0"0"432"0"0,0 0-53 0 0,0 0-603 0 0,0 0-753 0 0,0 0-654 0 0,0 0-469 0 0,0 0-279 0 0,0 0-151 0 0,0 0-68 0 0,0 0-43 0 0,0 0-99 0 0,31-2-100 0 0,216 1 78 0 0,-9 0-2086 0 0,-188-7-3044 0 0,-2-4-4136 0 0,-41 8-1088 0 0</inkml:trace>
  <inkml:trace contextRef="#ctx0" brushRef="#br0" timeOffset="28585.053">11719 9405 10674 0 0,'0'0'3800'0'0,"0"0"-1240"0"0,0 0-729 0 0,0 0-597 0 0,0 0-357 0 0,0 0-119 0 0,0 0-79 0 0,26 24-52 0 0,83 69-42 0 0,-106-90-506 0 0,0 1 1 0 0,1-1-1 0 0,0 0 0 0 0,0 0 1 0 0,0 0-1 0 0,0 0 0 0 0,0 0 1 0 0,0-1-1 0 0,1 0 0 0 0,-1 0 1 0 0,1 0-1 0 0,-1-1 0 0 0,1 1 0 0 0,0-1 1 0 0,0 0-1 0 0,0-1 0 0 0,0 1 1 0 0,-1-1-1 0 0,1 0 0 0 0,0 0 1 0 0,3-1-80 0 0,10 0 284 0 0,-12 2-280 0 0,0-1 0 0 0,0 1-1 0 0,0-1 1 0 0,-1 0 0 0 0,1-1 0 0 0,0 1 0 0 0,0-1 0 0 0,0 0 0 0 0,-1-1-1 0 0,1 1 1 0 0,0-1 0 0 0,-1 0 0 0 0,0-1 0 0 0,1 1 0 0 0,-1-1 0 0 0,0 0 0 0 0,0-1-1 0 0,-1 1 1 0 0,1-1 0 0 0,-1 0 0 0 0,1 0 0 0 0,-1 0 0 0 0,0 0 0 0 0,-1-1-1 0 0,1 0 1 0 0,-1 0 0 0 0,0 0 0 0 0,0 0 0 0 0,-1 0 0 0 0,1 0 0 0 0,-1-1 0 0 0,0 1-1 0 0,-1-1 1 0 0,1 0 0 0 0,-1 1 0 0 0,0-1 0 0 0,-1 0 0 0 0,1 0 0 0 0,-1 0-1 0 0,0 0 1 0 0,-1 0 0 0 0,1 1 0 0 0,-1-1 0 0 0,0 0 0 0 0,-1 0 0 0 0,1 1 0 0 0,-1-1-1 0 0,-1 1 1 0 0,1-1 0 0 0,-1 0-4 0 0,-7-2-38 0 0,-1 0 0 0 0,0 1 0 0 0,0 0 0 0 0,0 1 0 0 0,-1 0 1 0 0,0 1-1 0 0,0 0 0 0 0,0 1 0 0 0,-1 1 0 0 0,1 0 0 0 0,-1 0 0 0 0,0 1 0 0 0,0 1 0 0 0,0 0 0 0 0,0 1 0 0 0,0 0 0 0 0,0 1 0 0 0,0 0 0 0 0,0 1 0 0 0,1 1 0 0 0,-1 0 0 0 0,1 1 0 0 0,-1 0 1 0 0,1 1-1 0 0,0 0 0 0 0,1 1 0 0 0,-1 0 0 0 0,1 1 0 0 0,0 0 0 0 0,1 1 0 0 0,-10 9 38 0 0,16-15-39 0 0,1 1-1 0 0,0 0 1 0 0,0 0-1 0 0,0 1 1 0 0,0-1 0 0 0,0 1-1 0 0,1-1 1 0 0,0 1-1 0 0,-1 0 1 0 0,1 0 0 0 0,1 0-1 0 0,-1 0 1 0 0,0 0-1 0 0,1 0 1 0 0,0 1 0 0 0,0-1-1 0 0,0 0 1 0 0,1 1 0 0 0,0-1-1 0 0,-1 1 1 0 0,1-1-1 0 0,1 1 1 0 0,-1-1 0 0 0,1 0-1 0 0,0 1 1 0 0,0-1-1 0 0,0 0 1 0 0,0 0 0 0 0,1 1-1 0 0,0 1 40 0 0,67 56-4942 0 0,-42-52-563 0 0,-6-3-5226 0 0</inkml:trace>
  <inkml:trace contextRef="#ctx0" brushRef="#br0" timeOffset="29064.081">12319 9203 19908 0 0,'0'0'780'0'0,"0"0"-211"0"0,0 0-52 0 0,0 0 82 0 0,0 0 82 0 0,0 0-3 0 0,0 0-119 0 0,0 0-115 0 0,0 0-96 0 0,0 0-106 0 0,0 0-96 0 0,0 0-73 0 0,0 0 6 0 0,10-7 43 0 0,97-31 265 0 0,-72 36-495 0 0,0 2 0 0 0,0 2 0 0 0,-1 1-1 0 0,1 1 1 0 0,-1 2 0 0 0,18 6 108 0 0,-102 10-710 0 0,49-21 712 0 0,-156 89 301 0 0,153-87-294 0 0,0 0 0 0 0,1 0-1 0 0,-1 0 1 0 0,1 0 0 0 0,0 0 0 0 0,0 1 0 0 0,0-1 0 0 0,0 1 0 0 0,1 0 0 0 0,0 0 0 0 0,-1 0 0 0 0,1 0 0 0 0,1 0 0 0 0,-1 1 0 0 0,1-1 0 0 0,-1 0 0 0 0,1 1 0 0 0,0-1 0 0 0,1 1 0 0 0,-1 0 0 0 0,1-1 0 0 0,0 1 0 0 0,0-1 0 0 0,0 1 0 0 0,1-1 0 0 0,0 1 0 0 0,0 0 0 0 0,0-1 0 0 0,0 0 0 0 0,1 1 0 0 0,-1-1 0 0 0,1 0 0 0 0,0 0 0 0 0,1 0-1 0 0,-1 0 1 0 0,1 0 0 0 0,1 2-9 0 0,8 4 10 0 0,0 0-1 0 0,0-1 0 0 0,1 0 0 0 0,0-1 0 0 0,0-1 0 0 0,1 0 0 0 0,0-1 0 0 0,0 0 1 0 0,1-1-1 0 0,-1-1 0 0 0,1 0 0 0 0,0-1 0 0 0,0-1 0 0 0,0 0 0 0 0,1-1 1 0 0,-1 0-1 0 0,0-2 0 0 0,1 1 0 0 0,-1-2 0 0 0,0 0 0 0 0,0-1 0 0 0,0-1 0 0 0,0 0 1 0 0,-1-1-1 0 0,0 0 0 0 0,11-6-9 0 0,-18 9-53 0 0,-1-1 0 0 0,1 1 0 0 0,-1-1 0 0 0,0 0 0 0 0,0-1 0 0 0,0 1 0 0 0,0-1 0 0 0,0 0 0 0 0,-1-1 0 0 0,0 0 0 0 0,0 1 0 0 0,0-2 0 0 0,0 1 0 0 0,-1 0 0 0 0,0-1 0 0 0,0 0 0 0 0,0 0 0 0 0,-1 0 0 0 0,0 0 0 0 0,0-1 0 0 0,-1 1 0 0 0,0-1 0 0 0,0 0 0 0 0,0 1 0 0 0,-1-1-1 0 0,0 0 1 0 0,0 0 0 0 0,-1-5 53 0 0,1 7 4 0 0,0 1 0 0 0,0 0-1 0 0,-1-1 1 0 0,0 1-1 0 0,0-1 1 0 0,0 1-1 0 0,0-1 1 0 0,-1 1-1 0 0,0-1 1 0 0,0 1-1 0 0,0 0 1 0 0,-1-1-1 0 0,1 1 1 0 0,-1 0-1 0 0,0 0 1 0 0,0 0-1 0 0,0 0 1 0 0,-1 0-1 0 0,1 1 1 0 0,-1-1-1 0 0,0 1 1 0 0,0-1-1 0 0,0 1 1 0 0,0 0-1 0 0,-1 0 1 0 0,0 1-1 0 0,1-1 1 0 0,-1 1-1 0 0,0 0 1 0 0,0 0-1 0 0,0 0 1 0 0,0 0-1 0 0,0 1 1 0 0,-1-1-1 0 0,-1 1-3 0 0,4 4 70 0 0,-1 0-1 0 0,1 0 1 0 0,0 1-1 0 0,0-1 0 0 0,1 1 1 0 0,-1-1-1 0 0,1 1 1 0 0,0 0-1 0 0,0-1 1 0 0,0 1-1 0 0,0 0 0 0 0,0 0 1 0 0,1 0-1 0 0,0 0 1 0 0,0 0-1 0 0,0-1 1 0 0,0 1-1 0 0,1 0 1 0 0,-1 0-1 0 0,2 3-69 0 0,-2-4 58 0 0,6 14 26 0 0,0 1-1 0 0,1-1 1 0 0,1-1-1 0 0,1 1 0 0 0,0-1 1 0 0,1-1-1 0 0,0 0 1 0 0,1 0-1 0 0,1-1 1 0 0,1 0-1 0 0,0-1 1 0 0,0-1-1 0 0,2 0 0 0 0,-1-1 1 0 0,1 0-1 0 0,1-2 1 0 0,0 1-1 0 0,0-2 1 0 0,1 0-1 0 0,0-1 1 0 0,13 3-84 0 0,2 3-242 0 0,0-2 1 0 0,2-2-1 0 0,-1-1 1 0 0,1-1-1 0 0,0-2 1 0 0,21 0 241 0 0,32-1-3781 0 0,-1-3-4654 0 0,-58-1-2920 0 0</inkml:trace>
  <inkml:trace contextRef="#ctx0" brushRef="#br1" timeOffset="201692.077">4551 3886 10442 0 0,'0'0'352'0'0,"0"0"-34"0"0,0 0-56 0 0,0 0-154 0 0,0 0-42 0 0,0 0 118 0 0,0 0 175 0 0,0 0 238 0 0,0 0 113 0 0,0 0-98 0 0,0 0-167 0 0,40-4 2496 0 0,351 57-1812 0 0,-359-49-1079 0 0,1-2 1 0 0,0 0-1 0 0,0-3 0 0 0,0-1 0 0 0,0-1 0 0 0,0-1 0 0 0,-1-2 0 0 0,0-2 1 0 0,0-1-1 0 0,24-10-50 0 0,-55 19-10 0 0,0 0 0 0 0,0 0 1 0 0,0 0-1 0 0,0 0 0 0 0,0 0 1 0 0,0-1-1 0 0,0 1 0 0 0,0 0 1 0 0,0 0-1 0 0,0-1 0 0 0,0 1 1 0 0,0-1-1 0 0,0 1 0 0 0,0-1 0 0 0,-1 1 1 0 0,1-1-1 0 0,0 1 0 0 0,0-1 1 0 0,-1 0-1 0 0,1 1 0 0 0,0-1 1 0 0,0 0-1 0 0,-1 0 0 0 0,1 0 1 0 0,-1 0-1 0 0,1 1 0 0 0,-1-1 1 0 0,1 0-1 0 0,-1 0 0 0 0,0 0 1 0 0,1 0-1 0 0,-1 0 0 0 0,0 0 0 0 0,0 0 1 0 0,0 0-1 0 0,0 0 0 0 0,0 0 1 0 0,0 0-1 0 0,0 0 0 0 0,0 0 1 0 0,0 0-1 0 0,0 0 0 0 0,0 0 1 0 0,-1 0-1 0 0,1 0 0 0 0,0 0 1 0 0,-1 0-1 0 0,1 0 0 0 0,-1 0 1 0 0,1 0-1 0 0,-1 1 0 0 0,1-1 1 0 0,-1 0-1 0 0,0 0 0 0 0,1 0 0 0 0,-1 1 1 0 0,0-1-1 0 0,0 0 0 0 0,1 1 1 0 0,-1-1-1 0 0,-1 0 10 0 0,-29-13-4671 0 0,1 7-3925 0 0,23 6 3427 0 0</inkml:trace>
  <inkml:trace contextRef="#ctx0" brushRef="#br1" timeOffset="201981.37">5197 3792 15779 0 0,'0'0'670'0'0,"0"0"-326"0"0,0 0-360 0 0,0 0-281 0 0,0 0 26 0 0,0 0 176 0 0,0 0 90 0 0,26 0-14 0 0,172 8-61 0 0,-183-6-5 0 0,3-1 199 0 0,-1 0 0 0 0,1 2 0 0 0,-1 0 0 0 0,0 0 1 0 0,0 2-1 0 0,0 0 0 0 0,-1 1 0 0 0,1 1 0 0 0,-1 0 1 0 0,-1 1-1 0 0,0 1 0 0 0,0 0 0 0 0,0 1 0 0 0,-1 1 1 0 0,-1 0-1 0 0,5 6-114 0 0,-18-13 128 0 0,0 0 0 0 0,-1-1 0 0 0,1 1 0 0 0,-1 0 0 0 0,0-1 0 0 0,0 1 0 0 0,0-1 1 0 0,-1 1-1 0 0,1-1 0 0 0,-1 0 0 0 0,0 1 0 0 0,0-1 0 0 0,0 0 0 0 0,0 0 0 0 0,0 0 0 0 0,-1 0 0 0 0,1-1 0 0 0,-1 1 0 0 0,0-1 1 0 0,0 0-1 0 0,0 1 0 0 0,0-1 0 0 0,0 0 0 0 0,-1-1 0 0 0,1 1 0 0 0,0-1 0 0 0,-1 1 0 0 0,1-1 0 0 0,-1 0 0 0 0,0 0 1 0 0,1-1-1 0 0,-1 1 0 0 0,0-1 0 0 0,1 0 0 0 0,-1 0 0 0 0,-1 0-128 0 0,-11 6 58 0 0,-19 6-153 0 0,-23 10-342 0 0,26-2-5857 0 0,28-15 840 0 0,2 0-4687 0 0</inkml:trace>
  <inkml:trace contextRef="#ctx0" brushRef="#br1" timeOffset="202809.51">7680 3752 8650 0 0,'0'0'2004'0'0,"0"0"-1082"0"0,0 0-197 0 0,0 0-18 0 0,0 0-39 0 0,0 0 142 0 0,0 0 35 0 0,0 0 69 0 0,0 0 39 0 0,0 0-47 0 0,0 0-51 0 0,0 0-98 0 0,-2-4-71 0 0,0 0-689 0 0,3 4 25 0 0,-1 0 0 0 0,0 0 0 0 0,1 0-1 0 0,-1 0 1 0 0,1 0 0 0 0,-1 1 0 0 0,0-1 0 0 0,1 0 0 0 0,-1 0 0 0 0,1 0-1 0 0,-1 0 1 0 0,0 0 0 0 0,1 0 0 0 0,-1 0 0 0 0,1 0 0 0 0,-1-1 0 0 0,0 1 0 0 0,1 0-1 0 0,-1 0 1 0 0,1 0 0 0 0,-1 0 0 0 0,0-1 0 0 0,1 1 0 0 0,-1 0 0 0 0,0 0-1 0 0,1 0 1 0 0,-1-1 0 0 0,0 1 0 0 0,1 0 0 0 0,-1-1 0 0 0,0 1 0 0 0,0 0-1 0 0,1-1 1 0 0,-1 1 0 0 0,0 0 0 0 0,0-1 0 0 0,0 1 0 0 0,1 0 0 0 0,-1-1-1 0 0,0 1 1 0 0,0-1 0 0 0,0 1 0 0 0,0 0 0 0 0,0-1 0 0 0,0 1 0 0 0,0-1 0 0 0,0 1-1 0 0,0-1 1 0 0,0 1 0 0 0,0 0 0 0 0,0-1 0 0 0,0 1 0 0 0,0-1 0 0 0,0 1-1 0 0,0 0 1 0 0,-1-1-22 0 0,26 6 96 0 0,0-1-1 0 0,0-1 1 0 0,0-1-1 0 0,0-1 0 0 0,0-1 1 0 0,0-2-1 0 0,0 0 1 0 0,0-2-1 0 0,0 0 0 0 0,0-2 1 0 0,-1-1-1 0 0,0-1 1 0 0,-1-1-1 0 0,0-1 1 0 0,0-1-1 0 0,-1-1 0 0 0,0 0 1 0 0,-1-2-1 0 0,-1-1 1 0 0,0 0-1 0 0,-1-2 0 0 0,0 0-95 0 0,-12 9 7 0 0,0 0 0 0 0,0-1-1 0 0,-1 1 1 0 0,0-1-1 0 0,-1 0 1 0 0,0-1 0 0 0,0 1-1 0 0,-1-1 1 0 0,0 0-1 0 0,0 0 1 0 0,-1-1 0 0 0,-1 1-1 0 0,0-1 1 0 0,0 1 0 0 0,-1-1-1 0 0,-1 1 1 0 0,0-1-1 0 0,0-6-6 0 0,-1 11-43 0 0,1 0 0 0 0,-1 0 1 0 0,0 1-1 0 0,0-1 0 0 0,-1 0 0 0 0,0 0 0 0 0,0 1 0 0 0,0-1 0 0 0,-1 1 0 0 0,0 0 0 0 0,0 0 0 0 0,0 0 0 0 0,-1 0 0 0 0,1 0 0 0 0,-1 1 1 0 0,0-1-1 0 0,-1 1 0 0 0,1 0 0 0 0,-1 1 0 0 0,1-1 0 0 0,-1 1 0 0 0,0-1 0 0 0,-1 2 0 0 0,1-1 0 0 0,0 0 0 0 0,-1 1 0 0 0,0 0 0 0 0,1 1 0 0 0,-1-1 1 0 0,0 1-1 0 0,0 0 0 0 0,0 0 0 0 0,-3 1 43 0 0,-5-1 17 0 0,0 2 1 0 0,1-1-1 0 0,-1 2 0 0 0,0 0 1 0 0,0 0-1 0 0,1 2 1 0 0,-1-1-1 0 0,1 2 1 0 0,0 0-1 0 0,0 0 0 0 0,1 1 1 0 0,-1 1-1 0 0,1 0 1 0 0,1 1-1 0 0,-1 0 1 0 0,1 1-1 0 0,1 0 0 0 0,0 0 1 0 0,-5 7-18 0 0,-5 5 66 0 0,2 1 0 0 0,0 1 0 0 0,2 1 1 0 0,0 0-1 0 0,2 1 0 0 0,1 0 0 0 0,1 1 0 0 0,1 1 1 0 0,0 4-67 0 0,-9 26 29 0 0,3 0 1 0 0,3 1 0 0 0,2 1-1 0 0,3 1 1 0 0,2-1-1 0 0,3 1 1 0 0,2 0 0 0 0,4 0-1 0 0,1 0 1 0 0,4 0 0 0 0,2-1-1 0 0,2 0 1 0 0,3-1-1 0 0,12 29-29 0 0,-20-71 66 0 0,1 0 0 0 0,0 0 0 0 0,1 0 0 0 0,1-1 0 0 0,0 0 0 0 0,1-1 0 0 0,1 0 0 0 0,0 0 0 0 0,1-1 0 0 0,0-1 0 0 0,1 0-1 0 0,1 0 1 0 0,0-2 0 0 0,14 10-66 0 0,-30-30 1846 0 0,-26-39-4345 0 0,-8 10-2100 0 0,6 20-4337 0 0,20 16 1588 0 0</inkml:trace>
  <inkml:trace contextRef="#ctx0" brushRef="#br1" timeOffset="203575.239">7019 2850 10994 0 0,'0'0'563'0'0,"0"0"4"0"0,0 0 60 0 0,0 0-173 0 0,0 0-285 0 0,0 0-241 0 0,0 0-181 0 0,0 0 40 0 0,0 0 249 0 0,0 0 268 0 0,0 0 230 0 0,0 0 163 0 0,0 0-18 0 0,-4 12-36 0 0,-33 202 1764 0 0,20 790-220 0 0,-48-113-1696 0 0,53-611 272 0 0,12-280-510 0 0,0 0 90 0 0,0-38 1020 0 0,0 34-1408 0 0,1-1 0 0 0,-1 0 0 0 0,1 0 1 0 0,0 0-1 0 0,1 0 0 0 0,-1 1 1 0 0,1-1-1 0 0,0 0 0 0 0,0 1 0 0 0,1 0 1 0 0,-1-1-1 0 0,1 1 0 0 0,0 0 0 0 0,0 0 1 0 0,0 1-1 0 0,1-1 0 0 0,-1 1 0 0 0,1-1 1 0 0,0 1-1 0 0,0 0 0 0 0,0 1 0 0 0,0-1 1 0 0,0 1-1 0 0,1-1 0 0 0,-1 1 0 0 0,1 1 1 0 0,0-1-1 0 0,-1 1 0 0 0,3-1 45 0 0,152-24-139 0 0,-140 24 158 0 0,244-10-132 0 0,-278 5-3023 0 0,2 2-3493 0 0,7 2-3899 0 0</inkml:trace>
  <inkml:trace contextRef="#ctx0" brushRef="#br1" timeOffset="203897.34">7226 2947 19756 0 0,'0'0'318'0'0,"0"0"102"0"0,0 0 60 0 0,0 0-137 0 0,0 0-191 0 0,0 0-191 0 0,0 0-154 0 0,0 0-20 0 0,0 0 67 0 0,0 0 95 0 0,0 0 87 0 0,0 0 56 0 0,15-5 4 0 0,121-22 134 0 0,160 22-1505 0 0,-198 1-2600 0 0,0 1-4123 0 0,-67 2 4242 0 0,-14 0-621 0 0</inkml:trace>
  <inkml:trace contextRef="#ctx0" brushRef="#br1" timeOffset="204450.111">8323 2771 21004 0 0,'0'0'71'0'0,"0"0"-103"0"0,0 0-60 0 0,0 0-112 0 0,0 0 16 0 0,0 0 92 0 0,0 0 72 0 0,0 0 48 0 0,27-7-11 0 0,81-21-5 0 0,-98 26 39 0 0,0 0 0 0 0,0 0 0 0 0,1 1-1 0 0,-1 0 1 0 0,0 1 0 0 0,0 0 0 0 0,1 1-1 0 0,-1 0 1 0 0,0 0 0 0 0,0 1-1 0 0,0 1 1 0 0,0 0 0 0 0,5 2-47 0 0,20 5 113 0 0,337 69 244 0 0,-371-79-342 0 0,0 0 1 0 0,-1 0-1 0 0,1 0 0 0 0,0 0 1 0 0,0 0-1 0 0,-1 0 0 0 0,1 0 1 0 0,0 0-1 0 0,-1 1 0 0 0,1-1 1 0 0,0 0-1 0 0,0 1 0 0 0,-1-1 1 0 0,1 0-1 0 0,-1 1 0 0 0,1-1 1 0 0,0 1-1 0 0,-1-1 0 0 0,1 1 1 0 0,-1-1-1 0 0,1 1 0 0 0,-1-1 1 0 0,1 1-1 0 0,-1 0 0 0 0,1-1 1 0 0,-1 1-1 0 0,0 0 0 0 0,1-1 1 0 0,-1 1-1 0 0,0 0 0 0 0,0-1 1 0 0,0 1-1 0 0,1 0 0 0 0,-1 0 1 0 0,0-1-1 0 0,0 1 0 0 0,0 0 1 0 0,0 0-1 0 0,0-1 0 0 0,0 1 1 0 0,0 0-1 0 0,-1 0 0 0 0,1-1 1 0 0,0 1-1 0 0,0 0 0 0 0,-1 0 1 0 0,1-1-1 0 0,0 1 0 0 0,-1 0 1 0 0,1-1-1 0 0,0 1 0 0 0,-1-1 1 0 0,1 1-1 0 0,-1 0 0 0 0,1-1 1 0 0,-1 1-1 0 0,1-1 0 0 0,-1 1 1 0 0,0-1-1 0 0,0 1-15 0 0,-7 15-59 0 0,-15 53 105 0 0,2 1-1 0 0,3 1 0 0 0,4 0 1 0 0,3 1-1 0 0,2 1 1 0 0,4 0-1 0 0,4 29-45 0 0,5 104 60 0 0,10 0 1 0 0,9-1-1 0 0,9-1 0 0 0,57 198-60 0 0,-79-362 41 0 0,2-2 101 0 0,-2 1 0 0 0,-2 0 0 0 0,-2 0 1 0 0,-2 1-1 0 0,-1 0 0 0 0,-2 18-142 0 0,-1-53 80 0 0,-1-1 0 0 0,0 1 0 0 0,-1 0 0 0 0,1-1 0 0 0,-1 1 0 0 0,0 0 0 0 0,0-1 0 0 0,0 0 0 0 0,0 0 0 0 0,-1 1 0 0 0,0-1 0 0 0,0-1 0 0 0,0 1 0 0 0,0 0 0 0 0,-1-1 0 0 0,1 0 0 0 0,-1 1 0 0 0,0-1 0 0 0,0-1 0 0 0,0 1 0 0 0,0-1 0 0 0,-1 1 0 0 0,1-1 0 0 0,-1-1 0 0 0,1 1 0 0 0,-1 0 0 0 0,0-1 0 0 0,-3 1-80 0 0,-144 15 652 0 0,142-17-653 0 0,-53 1-102 0 0,-1-4-1 0 0,0-2 1 0 0,1-4 0 0 0,0-1-1 0 0,1-4 1 0 0,-1-3 103 0 0,66 17-5490 0 0,27 3-5286 0 0,-20 0 895 0 0</inkml:trace>
  <inkml:trace contextRef="#ctx0" brushRef="#br1" timeOffset="205431.907">9486 3908 13707 0 0,'0'0'1367'0'0,"0"0"-178"0"0,0 0-274 0 0,0 0-345 0 0,0 0-234 0 0,0 0-99 0 0,0 0-134 0 0,0 0-135 0 0,0 0-151 0 0,0 0-78 0 0,0 0 135 0 0,4-1 285 0 0,267-10 505 0 0,-245 9-2491 0 0,-14 2-8335 0 0,-11 0 6947 0 0,-2 0-226 0 0</inkml:trace>
  <inkml:trace contextRef="#ctx0" brushRef="#br1" timeOffset="205682.008">9436 4152 18076 0 0,'0'0'1095'0'0,"0"0"-651"0"0,0 0-37 0 0,0 0 141 0 0,0 0 95 0 0,0 0 53 0 0,0 0-102 0 0,27 3-128 0 0,199 9 331 0 0,-142-12-1745 0 0,-84 0-169 0 0,-1 8-9060 0 0,-1-5-179 0 0</inkml:trace>
  <inkml:trace contextRef="#ctx0" brushRef="#br1" timeOffset="214022.082">13663 3622 6865 0 0,'0'0'1439'0'0,"0"0"106"0"0,0 0 178 0 0,0 0-80 0 0,0 0-187 0 0,0 0-162 0 0,0 0-253 0 0,0 0-274 0 0,0 0-277 0 0,0 0-262 0 0,0 0-198 0 0,-2-4-114 0 0,61 245 2026 0 0,-37-134-1531 0 0,-12-110 2727 0 0,7-21-2975 0 0,-15 21-1 0 0,162-280-2413 0 0,-159 276 2138 0 0,0 1 0 0 0,0 0 0 0 0,1 0 0 0 0,0 1 0 0 0,0-1 0 0 0,0 1 0 0 0,1 1 0 0 0,0-1 0 0 0,0 1 0 0 0,0 0 0 0 0,0 1 0 0 0,0 0 0 0 0,1 0-1 0 0,0 0 1 0 0,-1 1 0 0 0,1 0 0 0 0,0 1 0 0 0,0-1 0 0 0,0 2 0 0 0,0-1 0 0 0,6 1 113 0 0,-10 4 91 0 0,1-1 0 0 0,-1 1 0 0 0,1 0 0 0 0,-1 0 0 0 0,-1 0 0 0 0,1 1 0 0 0,0-1-1 0 0,-1 1 1 0 0,0 0 0 0 0,0 0 0 0 0,-1 0 0 0 0,1 0 0 0 0,-1 1 0 0 0,0-1 0 0 0,0 1 0 0 0,-1-1 0 0 0,0 1 0 0 0,0 0-1 0 0,0-1 1 0 0,-1 1 0 0 0,1 3-91 0 0,2 8 88 0 0,48 243 786 0 0,-25-253 1850 0 0,17-59-2925 0 0,-40 46 286 0 0,7-12-242 0 0,1 0 1 0 0,0 0 0 0 0,1 1-1 0 0,1 1 1 0 0,1 0-1 0 0,0 1 1 0 0,1 0 0 0 0,1 1-1 0 0,0 1 1 0 0,1 0 0 0 0,0 2-1 0 0,1-1 1 0 0,0 2 0 0 0,1 1-1 0 0,0 0 1 0 0,0 1-1 0 0,1 1 1 0 0,0 1 0 0 0,0 1-1 0 0,0 1 1 0 0,1 1 0 0 0,0 0-1 0 0,0 2 1 0 0,12 0 156 0 0,-26 2 51 0 0,1 1 1 0 0,-1 0-1 0 0,0 0 1 0 0,0 1-1 0 0,0 0 1 0 0,0 0-1 0 0,0 1 1 0 0,-1 0-1 0 0,1 0 1 0 0,-1 0-1 0 0,0 1 1 0 0,0 0-1 0 0,-1 0 1 0 0,0 0-1 0 0,1 1 1 0 0,-2 0-1 0 0,1 0 1 0 0,-1 0-1 0 0,0 0 1 0 0,0 1-1 0 0,-1 0 1 0 0,1 0-1 0 0,-2 0 1 0 0,1 0-1 0 0,-1 0 1 0 0,1 6-52 0 0,30 200 1289 0 0,-18-119-538 0 0,-10-94-624 0 0,-11-4-10257 0 0,5 4-1063 0 0</inkml:trace>
  <inkml:trace contextRef="#ctx0" brushRef="#br1" timeOffset="207289.548">10909 4116 16083 0 0,'0'0'24'0'0,"0"0"-9"0"0,0 0 86 0 0,0 0 73 0 0,0 0 166 0 0,0 0 148 0 0,0 0 9 0 0,0 0-62 0 0,0 0-108 0 0,0 0-56 0 0,0 0 1 0 0,0 0 76 0 0,0 0 91 0 0,-10-3 29 0 0,-56-12 110 0 0,66 15-502 0 0,0 0 22 0 0,-43 0 409 0 0,-102 25-607 0 0,214-20 1517 0 0,475-57-831 0 0,-433 49 878 0 0,-147-68-1769 0 0,-53-68 108 0 0,-33-74 146 0 0,111 177-46 0 0,1 0 0 0 0,3-1 1 0 0,0 0-1 0 0,3-1 1 0 0,1 1-1 0 0,1-1 1 0 0,2 0-1 0 0,4-15 97 0 0,-2 38-40 0 0,1 1-1 0 0,0 0 1 0 0,2 0-1 0 0,-1 0 1 0 0,2 0-1 0 0,0 1 0 0 0,0 0 1 0 0,1 0-1 0 0,1 0 1 0 0,0 1-1 0 0,1 0 1 0 0,0 1-1 0 0,1 0 0 0 0,0 1 1 0 0,1 0-1 0 0,0 0 1 0 0,0 1-1 0 0,1 0 1 0 0,0 1-1 0 0,1 1 0 0 0,0 0 1 0 0,5-2 40 0 0,21-9 2 0 0,0 1 1 0 0,1 2-1 0 0,1 2 0 0 0,0 2 1 0 0,1 2-1 0 0,0 1 0 0 0,6 2-2 0 0,3-3-28 0 0,0 2 0 0 0,1 2-1 0 0,-1 3 1 0 0,1 2 0 0 0,0 2 0 0 0,-1 2-1 0 0,0 3 1 0 0,0 2 0 0 0,0 2-1 0 0,43 16 29 0 0,-88-24 15 0 0,0 1-1 0 0,1 0 0 0 0,-2 0 1 0 0,1 0-1 0 0,0 1 1 0 0,-1 0-1 0 0,0 0 0 0 0,0 1 1 0 0,0-1-1 0 0,-1 1 0 0 0,0 0 1 0 0,0 0-1 0 0,0 1 0 0 0,-1-1 1 0 0,0 1-1 0 0,0 0 0 0 0,-1-1 1 0 0,0 1-1 0 0,0 0 0 0 0,-1 1 1 0 0,1-1-1 0 0,-2 0 0 0 0,1 0 1 0 0,-1 0-1 0 0,0 1 0 0 0,0-1 1 0 0,-1 0-1 0 0,0 0 0 0 0,0 1 1 0 0,-1-1-1 0 0,0 0 1 0 0,0 0-1 0 0,-1-1 0 0 0,0 1 1 0 0,0 0-1 0 0,0-1 0 0 0,-2 2-14 0 0,-26 58 109 0 0,-4-3-1 0 0,-1-1 1 0 0,-4-1 0 0 0,-9 6-109 0 0,-121 206-8 0 0,163-259 4 0 0,1-1-1 0 0,0 1 1 0 0,1 0 0 0 0,0 1-1 0 0,1-1 1 0 0,1 1 0 0 0,0 0-1 0 0,1 0 1 0 0,1 0 0 0 0,0 0-1 0 0,1 0 1 0 0,2 9 4 0 0,2-17 28 0 0,0 0 1 0 0,1 0-1 0 0,0-1 0 0 0,1 0 0 0 0,-1 0 1 0 0,1 0-1 0 0,1 0 0 0 0,-1-1 1 0 0,1 0-1 0 0,0-1 0 0 0,0 1 0 0 0,0-1 1 0 0,0-1-1 0 0,1 1 0 0 0,-1-1 1 0 0,1-1-1 0 0,0 1 0 0 0,0-1 0 0 0,0-1 1 0 0,0 1-1 0 0,1-1 0 0 0,-1-1 0 0 0,0 0 1 0 0,0 0-1 0 0,1 0 0 0 0,-1-1 1 0 0,0 0-1 0 0,0-1 0 0 0,2 0-28 0 0,4 2 13 0 0,441-6 590 0 0,-285 25 31 0 0,-172-19 926 0 0,-21-7-2188 0 0,14 5-1529 0 0,3 2-2344 0 0,4 0 2284 0 0,-4 0-9126 0 0</inkml:trace>
  <inkml:trace contextRef="#ctx0" brushRef="#br1" timeOffset="214675.746">13075 3771 6497 0 0,'0'0'1666'0'0,"0"0"30"0"0,0 0 109 0 0,0 0 43 0 0,0 0-34 0 0,0 0-175 0 0,0 0-304 0 0,0 0-334 0 0,0 0-315 0 0,0 0-245 0 0,0 0-158 0 0,10 41-847 0 0,-6-44 693 0 0,-1 0 0 0 0,0 0 0 0 0,0 0-1 0 0,-1 0 1 0 0,1 0 0 0 0,-1-1 0 0 0,1 1 0 0 0,-1-1 0 0 0,0 1 0 0 0,0-1 0 0 0,-1 0-1 0 0,1 0 1 0 0,-1 0 0 0 0,0 0 0 0 0,0 0 0 0 0,0 0 0 0 0,0 0 0 0 0,-1 0 0 0 0,0 0-1 0 0,0-1 1 0 0,0 1 0 0 0,0-2-129 0 0,0 5-31 0 0,1 0-1 0 0,-1 0 1 0 0,0 0 0 0 0,1 0-1 0 0,-1 0 1 0 0,0 0-1 0 0,0 0 1 0 0,0 0 0 0 0,1 0-1 0 0,-1-1 1 0 0,0 1-1 0 0,-1 0 1 0 0,1 0 0 0 0,0 0-1 0 0,0 0 1 0 0,0 0-1 0 0,-1 0 1 0 0,1 0 0 0 0,0-1-1 0 0,-1 1 1 0 0,1 0-1 0 0,-1 0 1 0 0,0 0-1 0 0,1 1 1 0 0,-1-1 0 0 0,0 0-1 0 0,1 0 1 0 0,-1 0-1 0 0,0 0 1 0 0,0 1 0 0 0,0-1-1 0 0,0 0 1 0 0,0 1-1 0 0,1-1 1 0 0,-1 0 0 0 0,0 1-1 0 0,-1-1 1 0 0,1 1-1 0 0,0 0 1 0 0,0-1 0 0 0,0 1-1 0 0,0 0 1 0 0,0 0-1 0 0,0 0 1 0 0,0 0 0 0 0,0 0-1 0 0,-1 0 1 0 0,1 0-1 0 0,-1 0 32 0 0,-8 43-2240 0 0,12-13-4867 0 0,0-19-3277 0 0</inkml:trace>
  <inkml:trace contextRef="#ctx0" brushRef="#br1" timeOffset="-212033.808">2131 2673 5801 0 0,'0'0'282'0'0,"0"0"-192"0"0,0 0-60 0 0,0 0 6 0 0,0 0 33 0 0,0 0 104 0 0,0 0 311 0 0,0 0 422 0 0,0 0 376 0 0,0 0 294 0 0,0 0 114 0 0,-5-17 13 0 0,0-5-1078 0 0,-19-51 3132 0 0,35 134-4767 0 0,2 204 2133 0 0,-14-182 1686 0 0,21-133-873 0 0,-10 30-2078 0 0,13-42-669 0 0,-18 44 600 0 0,0 0 0 0 0,2 0 0 0 0,0 1 0 0 0,1 0 0 0 0,1 0 0 0 0,0 1 0 0 0,1 0 0 0 0,1 1 0 0 0,1 0 0 0 0,10-10 211 0 0,-21 24-13 0 0,0 0 0 0 0,0 0 0 0 0,1 0 0 0 0,-1 1 0 0 0,0-1 0 0 0,1 0 0 0 0,-1 0 0 0 0,0 1 0 0 0,1-1 1 0 0,-1 1-1 0 0,1-1 0 0 0,-1 1 0 0 0,1 0 0 0 0,-1-1 0 0 0,1 1 0 0 0,0 0 0 0 0,-1 0 0 0 0,1 0 0 0 0,-1 0 0 0 0,1 0 0 0 0,-1 1 0 0 0,1-1 0 0 0,-1 0 0 0 0,1 1 0 0 0,-1-1 0 0 0,1 1 0 0 0,-1 0 0 0 0,1-1 0 0 0,-1 1 1 0 0,0 0-1 0 0,1 0 0 0 0,-1 0 0 0 0,0 0 0 0 0,0 0 0 0 0,1 0 0 0 0,-1 0 0 0 0,0 0 0 0 0,0 0 0 0 0,-1 1 0 0 0,1-1 0 0 0,0 0 0 0 0,0 1 0 0 0,0-1 0 0 0,-1 1 0 0 0,1-1 0 0 0,0 1 13 0 0,27 81 297 0 0,-25-69-307 0 0,57 178 590 0 0,-55-203 1990 0 0,18-40-3161 0 0,-14 28 426 0 0,-5 10-32 0 0,1-1 0 0 0,0 1 0 0 0,1 0 0 0 0,0 1 1 0 0,1-1-1 0 0,1 1 0 0 0,0 1 0 0 0,0-1 0 0 0,1 1 0 0 0,0 1 0 0 0,1 0 0 0 0,1 0 1 0 0,-1 1-1 0 0,1 0 0 0 0,5-2 197 0 0,-13 9-1 0 0,1 0 0 0 0,-1 1 1 0 0,1 0-1 0 0,-1 0 0 0 0,1 0 0 0 0,-1 0 1 0 0,1 1-1 0 0,0-1 0 0 0,-1 1 0 0 0,1 0 1 0 0,0 0-1 0 0,-1 0 0 0 0,1 0 0 0 0,0 1 1 0 0,-1 0-1 0 0,1-1 0 0 0,-1 1 0 0 0,1 0 1 0 0,-1 1-1 0 0,1-1 0 0 0,-1 1 0 0 0,0 0 1 0 0,0-1-1 0 0,0 1 0 0 0,0 1 0 0 0,0-1 1 0 0,0 0-1 0 0,0 1 0 0 0,-1-1 0 0 0,1 1 1 0 0,-1 0-1 0 0,0 0 0 0 0,0 0 1 0 0,0 0-1 0 0,0 0 0 0 0,0 1 0 0 0,-1-1 1 0 0,2 3 0 0 0,36 149 1029 0 0,-34-122-951 0 0,10 17 1119 0 0,-15-50-910 0 0,0 0 26 0 0,0 0-8 0 0,0 0-53 0 0,0 0-70 0 0,0 0-47 0 0,0 0-48 0 0,0 0-54 0 0,-15-4-5905 0 0,5 2-2342 0 0,5 2-1001 0 0</inkml:trace>
  <inkml:trace contextRef="#ctx0" brushRef="#br1" timeOffset="-211536.811">2898 2318 15475 0 0,'0'0'1701'0'0,"0"0"-1595"0"0,0 0-296 0 0,0 0 103 0 0,0 0 100 0 0,0 0 74 0 0,0 0 14 0 0,0 0 53 0 0,0 0 62 0 0,0 0 33 0 0,0 0 25 0 0,0 0 12 0 0,0 0 50 0 0,-2-6-20 0 0,-1 2-254 0 0,3 3-69 0 0,-1 1 1 0 0,1-1 0 0 0,0 1-1 0 0,-1-1 1 0 0,1 1 0 0 0,-1-1-1 0 0,1 1 1 0 0,0-1-1 0 0,-1 0 1 0 0,1 1 0 0 0,0-1-1 0 0,0 1 1 0 0,-1-1-1 0 0,1 0 1 0 0,0 1 0 0 0,0-1-1 0 0,0 0 1 0 0,0 1-1 0 0,0-1 1 0 0,0 0 0 0 0,0 1-1 0 0,0-1 1 0 0,0 0-1 0 0,0 1 1 0 0,0-1 0 0 0,0 0-1 0 0,1 1 1 0 0,-1-1-1 0 0,0 0 1 0 0,0 1 0 0 0,1-1-1 0 0,-1 1 1 0 0,0-1-1 0 0,1 0 1 0 0,-1 1 0 0 0,1-1-1 0 0,-1 1 1 0 0,1-1 0 0 0,-1 1-1 0 0,1 0 1 0 0,-1-1-1 0 0,1 1 1 0 0,-1-1 0 0 0,1 1-1 0 0,-1 0 1 0 0,1-1-1 0 0,0 1 1 0 0,-1 0 0 0 0,1 0-1 0 0,0 0 1 0 0,-1-1-1 0 0,1 1 1 0 0,0 0 0 0 0,-1 0-1 0 0,1 0 1 0 0,0 0-1 0 0,-1 0 1 0 0,1 0 0 0 0,0 0-1 0 0,-1 0 1 0 0,1 1-1 0 0,0-1 1 0 0,-1 0 6 0 0,359-11-796 0 0,-379 40 1195 0 0,-218 152 127 0 0,235-179-522 0 0,1 0 0 0 0,-1 0 1 0 0,0 0-1 0 0,1 0 0 0 0,-1 1 0 0 0,1-1 0 0 0,0 1 0 0 0,0-1 0 0 0,0 1 0 0 0,0 0 0 0 0,0 0 0 0 0,1 0 0 0 0,-1 0 0 0 0,1 0 0 0 0,0 0 0 0 0,0 0 0 0 0,0 0 0 0 0,0 1 0 0 0,0-1 0 0 0,1 0 1 0 0,-1 1-1 0 0,1-1 0 0 0,0 0 0 0 0,0 1 0 0 0,1-1 0 0 0,-1 1 0 0 0,1-1 0 0 0,-1 0 0 0 0,1 0 0 0 0,0 1 0 0 0,0-1 0 0 0,0 0 0 0 0,1 0 0 0 0,-1 0 0 0 0,1 0 0 0 0,0 0 0 0 0,0 0 0 0 0,0-1 0 0 0,0 1 1 0 0,0-1-1 0 0,0 1 0 0 0,1-1 0 0 0,-1 0 0 0 0,1 0 0 0 0,0 0 0 0 0,0 0 0 0 0,-1 0 0 0 0,1 0 0 0 0,0-1 0 0 0,1 1-4 0 0,18 5 185 0 0,-1-1 1 0 0,1-1-1 0 0,0-1 0 0 0,0-1 0 0 0,0-1 1 0 0,1-1-1 0 0,-1-1 0 0 0,0-1 0 0 0,0-1 1 0 0,1 0-1 0 0,-1-2 0 0 0,3-2-185 0 0,-32 6-2003 0 0,-7 2-5968 0 0,8 1-2130 0 0</inkml:trace>
  <inkml:trace contextRef="#ctx0" brushRef="#br0" timeOffset="18824.976">954 7124 13547 0 0,'0'0'252'0'0,"0"0"-675"0"0,0 0-74 0 0,0 0 273 0 0,0 0 430 0 0,0 0 284 0 0,0 0 39 0 0,0 0 14 0 0,0 0 4 0 0,0 0 65 0 0,0 0 67 0 0,5 2 69 0 0,42-8 5525 0 0,-28-16-6537 0 0,31-50 546 0 0,-16 31-367 0 0,-2-1-1 0 0,-2-1 0 0 0,-1-2 1 0 0,-3-1-1 0 0,-2-1 0 0 0,-2-1 1 0 0,-2-2-1 0 0,-2 1 0 0 0,-2-2 1 0 0,-3 0-1 0 0,7-50 86 0 0,-18 1-84 0 0,-5 0 0 0 0,-3 1 0 0 0,-5 0 0 0 0,-5 0 0 0 0,-18-61 84 0 0,25 130 15 0 0,0 0 0 0 0,-2 1-1 0 0,-1 0 1 0 0,-2 1 0 0 0,0 1 0 0 0,-2 0 0 0 0,-1 1-1 0 0,-1 1 1 0 0,-1 0 0 0 0,-12-10-15 0 0,31 34-12 0 0,-1 0 1 0 0,0-1-1 0 0,0 1 0 0 0,0 0 1 0 0,1 0-1 0 0,-1 0 0 0 0,0 0 0 0 0,0 0 1 0 0,-1 0-1 0 0,1 0 0 0 0,0 0 1 0 0,0 0-1 0 0,0 0 0 0 0,-1 1 0 0 0,1-1 1 0 0,0 0-1 0 0,-1 1 0 0 0,1-1 1 0 0,0 1-1 0 0,-1 0 0 0 0,1-1 1 0 0,-1 1-1 0 0,1 0 0 0 0,-1 0 0 0 0,1 0 1 0 0,0 0-1 0 0,-1 0 0 0 0,1 0 1 0 0,-1 0-1 0 0,1 1 0 0 0,-1-1 0 0 0,1 0 1 0 0,0 1-1 0 0,-1-1 0 0 0,1 1 1 0 0,0 0-1 0 0,-1-1 0 0 0,1 1 0 0 0,0 0 1 0 0,0 0-1 0 0,-1 0 0 0 0,1 0 1 0 0,0 0-1 0 0,0 0 0 0 0,0 0 1 0 0,0 0-1 0 0,1 0 0 0 0,-1 0 0 0 0,0 1 1 0 0,0-1-1 0 0,1 0 0 0 0,-1 0 1 0 0,1 1-1 0 0,-1-1 0 0 0,1 1 0 0 0,-1-1 1 0 0,1 0 11 0 0,-23 90-65 0 0,16 35 74 0 0,5 1 0 0 0,6-1 0 0 0,6 0 0 0 0,5 0 0 0 0,5-1 0 0 0,24 75-9 0 0,-6-7 189 0 0,-35-163-136 0 0,1-1 0 0 0,1 1 0 0 0,2-1 1 0 0,0-1-1 0 0,2 1 0 0 0,2-1 0 0 0,0-1 1 0 0,2 0-1 0 0,1-1 0 0 0,1 0 1 0 0,1-1-1 0 0,1-1 0 0 0,1 0 0 0 0,2-2 1 0 0,0 0-1 0 0,1-1 0 0 0,4 2-53 0 0,-12-13 74 0 0,0 0 0 0 0,0-1-1 0 0,1-1 1 0 0,0 0 0 0 0,1-1 0 0 0,-1 0-1 0 0,1-2 1 0 0,1 1 0 0 0,-1-2 0 0 0,1 0-1 0 0,0-1 1 0 0,0 0 0 0 0,0-2 0 0 0,0 1-1 0 0,0-2 1 0 0,0 0 0 0 0,1-1 0 0 0,-1-1-1 0 0,0-1 1 0 0,-1 0 0 0 0,1-1 0 0 0,0 0 0 0 0,9-5-74 0 0,120-101-756 0 0,-94 52-8899 0 0,-44 49-1188 0 0</inkml:trace>
  <inkml:trace contextRef="#ctx0" brushRef="#br0" timeOffset="20142.56">3459 6788 13499 0 0,'0'0'1712'0'0,"0"0"-2636"0"0,0 0-384 0 0,0 0 494 0 0,0 0 713 0 0,0 0 688 0 0,0 0 149 0 0,0 0 33 0 0,0 0 8 0 0,0 0-29 0 0,0 0-37 0 0,23 19-90 0 0,143 108 1225 0 0,-31-62-783 0 0,2-5 0 0 0,3-7 1 0 0,2-6-1 0 0,97 17-1063 0 0,257 89 889 0 0,-492-151-881 0 0,21 6 47 0 0,0 1 0 0 0,-1 1 0 0 0,0 1 0 0 0,-1 2 0 0 0,0 0 0 0 0,-1 1 0 0 0,0 1 0 0 0,16 16-55 0 0,-37-31 8 0 0,0 1 0 0 0,0-1 0 0 0,0 1 0 0 0,0-1 0 0 0,0 1 0 0 0,0 0 0 0 0,-1-1 0 0 0,1 1 0 0 0,0 0 0 0 0,0 0-1 0 0,-1-1 1 0 0,1 1 0 0 0,0 0 0 0 0,-1 0 0 0 0,1 0 0 0 0,-1 0 0 0 0,1 0 0 0 0,-1 0 0 0 0,1 0 0 0 0,-1 0 0 0 0,0 0 0 0 0,0 0 0 0 0,1 0 0 0 0,-1 0-1 0 0,0 0 1 0 0,0 0 0 0 0,0 1 0 0 0,0-1 0 0 0,0 0 0 0 0,0 0 0 0 0,0 0 0 0 0,-1 0 0 0 0,1 0 0 0 0,0 0 0 0 0,-1 0 0 0 0,1 0 0 0 0,0 0-1 0 0,-1 0 1 0 0,0 0 0 0 0,1 0 0 0 0,-1 0 0 0 0,1 0 0 0 0,-1-1 0 0 0,0 1 0 0 0,0 0 0 0 0,1 0 0 0 0,-1-1 0 0 0,0 1 0 0 0,0 0 0 0 0,0-1 0 0 0,0 1-1 0 0,0-1 1 0 0,0 1 0 0 0,0-1 0 0 0,0 1 0 0 0,0-1 0 0 0,0 0 0 0 0,0 1 0 0 0,0-1 0 0 0,0 0 0 0 0,0 0 0 0 0,0 0 0 0 0,0 0 0 0 0,0 0 0 0 0,0 0-1 0 0,-1 0-7 0 0,-74-6-1778 0 0,-3-32-3261 0 0,31 8-3505 0 0,32 18-1067 0 0</inkml:trace>
  <inkml:trace contextRef="#ctx0" brushRef="#br0" timeOffset="20760.09">3772 6786 13307 0 0,'0'0'-20'0'0,"0"0"32"0"0,0 0 252 0 0,0 0 371 0 0,0 0 378 0 0,0 0 258 0 0,0 0 11 0 0,0 0-185 0 0,0 0-296 0 0,0 0-272 0 0,0 0-185 0 0,-9-1-109 0 0,-77 7 441 0 0,-314 152 7 0 0,183-105-519 0 0,703-53-1887 0 0,-426 2 1772 0 0,-59-2 240 0 0,-1 0 85 0 0,0 0-19 0 0,-31-65-4292 0 0,26-52 2768 0 0,6 101 1067 0 0,-1 8 240 0 0,0 0-1 0 0,1 0 1 0 0,0-1 0 0 0,1 1 0 0 0,-1 0 0 0 0,2 0-1 0 0,-1 0 1 0 0,1 1 0 0 0,0-1 0 0 0,1 0-1 0 0,0 1 1 0 0,0 0 0 0 0,0 0 0 0 0,1 0 0 0 0,0 1-1 0 0,4-5-137 0 0,-6 11 49 0 0,0 1 0 0 0,-1-1 0 0 0,1 1 0 0 0,0-1 0 0 0,0 1-1 0 0,-1 0 1 0 0,1 0 0 0 0,0 0 0 0 0,-1 0 0 0 0,1 1 0 0 0,-1-1-1 0 0,0 1 1 0 0,1-1 0 0 0,-1 1 0 0 0,0 0 0 0 0,0 0 0 0 0,0 0-1 0 0,0 0 1 0 0,0 0 0 0 0,-1 1 0 0 0,1-1 0 0 0,0 0 0 0 0,-1 1-1 0 0,0-1 1 0 0,0 1 0 0 0,0 0 0 0 0,0-1 0 0 0,0 1 0 0 0,0 1-49 0 0,9 20 239 0 0,-1 2 1 0 0,-1-1-1 0 0,-2 1 1 0 0,0 0 0 0 0,-2 1-1 0 0,0-1 1 0 0,-2 1-1 0 0,-1-1 1 0 0,-1 2-240 0 0,2 29 140 0 0,25 29-1156 0 0,3-60-7089 0 0,-22-21-2583 0 0</inkml:trace>
  <inkml:trace contextRef="#ctx0" brushRef="#br0" timeOffset="21307.236">3101 7084 16980 0 0,'0'0'862'0'0,"0"0"-3"0"0,0 0-25 0 0,0 0-158 0 0,0 0-203 0 0,0 0-91 0 0,0 0-98 0 0,0 0-100 0 0,0 0-123 0 0,0 0-107 0 0,0 0-89 0 0,0 0-18 0 0,12-13 491 0 0,35 25 17 0 0,1-3 0 0 0,0-1 0 0 0,0-3 0 0 0,1-1 0 0 0,8-3-355 0 0,43 4 107 0 0,14 22-170 0 0,-154-41 1425 0 0,-14-36-1386 0 0,31 27-2465 0 0,0 2-6702 0 0,20 18-1460 0 0</inkml:trace>
  <inkml:trace contextRef="#ctx0" brushRef="#br1" timeOffset="-210367.522">2050 5887 10962 0 0,'0'0'-96'0'0,"0"0"-24"0"0,0 0 42 0 0,0 0 142 0 0,0 0 317 0 0,0 0 218 0 0,0 0 38 0 0,0 0 27 0 0,0 0-54 0 0,0 0-67 0 0,0 0-49 0 0,2 20-68 0 0,10 140 735 0 0,32-1 1423 0 0,-4-201 612 0 0,68-145-4441 0 0,-106 185 1248 0 0,0 0 0 0 0,1 0 0 0 0,-1 0 0 0 0,1 0 0 0 0,-1 1 0 0 0,1-1 0 0 0,0 1 0 0 0,-1 0 0 0 0,1 0 0 0 0,0 0-1 0 0,0 0 1 0 0,0 0 0 0 0,0 1 0 0 0,0-1 0 0 0,0 1 0 0 0,0 0 0 0 0,0 0 0 0 0,0 0 0 0 0,0 0 0 0 0,0 1 0 0 0,0-1 0 0 0,0 1 0 0 0,0 0 0 0 0,0 0 0 0 0,-1 0 0 0 0,1 0 0 0 0,0 0 0 0 0,0 0 0 0 0,-1 1 0 0 0,1-1 0 0 0,-1 1 0 0 0,1 0 0 0 0,-1 0 0 0 0,0 0 0 0 0,0 0 0 0 0,0 0 0 0 0,0 1 0 0 0,0-1 0 0 0,0 0 0 0 0,0 1 0 0 0,-1 0 0 0 0,1-1 0 0 0,-1 1 0 0 0,0 0 0 0 0,0 0 0 0 0,0-1 0 0 0,0 1 0 0 0,0 0 0 0 0,-1 0 0 0 0,0 0-1 0 0,1 0 1 0 0,-1 3-3 0 0,45 174 1587 0 0,7-202-488 0 0,175-234-2247 0 0,-224 257 1208 0 0,1 0 1 0 0,-1 0-1 0 0,1 0 0 0 0,-1 0 1 0 0,0 0-1 0 0,1 1 0 0 0,-1-1 1 0 0,0 1-1 0 0,0 0 0 0 0,0 0 0 0 0,0 0 1 0 0,-1 0-1 0 0,1 1 0 0 0,0-1 1 0 0,-1 1-1 0 0,0-1 0 0 0,1 1 1 0 0,-1 0-1 0 0,0 0 0 0 0,-1 0 1 0 0,1 0-1 0 0,0 0 0 0 0,-1 1 0 0 0,0-1 1 0 0,0 0-1 0 0,0 1 0 0 0,0-1 1 0 0,0 1-1 0 0,-1-1 0 0 0,1 1 1 0 0,-1-1-1 0 0,0 1 0 0 0,0-1 0 0 0,0 1 1 0 0,-1 1-61 0 0,7 15 70 0 0,29 91 295 0 0,-13-91-1813 0 0,-4-8-3002 0 0,-2-2-6025 0 0,-11-7 1828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5:59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0 4537 0 0,'0'0'-61'0'0,"0"0"-25"0"0,0 0-11 0 0,0 0 18 0 0,0 0 33 0 0,0 0 44 0 0,0 0 89 0 0,0 0 161 0 0,0 0 208 0 0,0 0 216 0 0,0 0 195 0 0,-1 2 5582 0 0,3-1-6833 0 0,38 7 655 0 0,0-2-1 0 0,1-1 1 0 0,0-3-1 0 0,0-1 1 0 0,39-4-271 0 0,-21 1 205 0 0,509-18 1143 0 0,-380 34-1057 0 0,-207-12-11431 0 0,13-2 6522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6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83 680 0 0,'0'0'2338'0'0,"0"0"-2205"0"0,0 0-629 0 0,0 0 210 0 0,0 0 279 0 0,0 0 92 0 0,0 0 5 0 0,0 0-2 0 0,0 0 2 0 0,28-5 18 0 0,139-28 192 0 0,-126 18 33 0 0,-30 10-241 0 0,0 0-1 0 0,0 1 0 0 0,1 0 0 0 0,-1 1 0 0 0,1 0 1 0 0,0 1-1 0 0,0 0 0 0 0,0 1 0 0 0,0 0 0 0 0,0 1 1 0 0,9 1-92 0 0,-9 49-2222 0 0,-14-41-16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17172 0 0,'0'0'0'0'0,"0"0"-431"0"0,0 0-407 0 0,0 0-47 0 0,0 0 261 0 0,0 0 413 0 0,0 0 287 0 0,0 0 53 0 0,0 0-2 0 0,0 0-48 0 0,26 1-119 0 0,138 7-1717 0 0,-139 0-1239 0 0,-10 0-1933 0 0,-9-4 57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7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9754 0 0,'0'0'3397'0'0,"0"0"-1978"0"0,0 0-739 0 0,0 0-549 0 0,0 0-756 0 0,0 0-389 0 0,0 0 40 0 0,0 0 346 0 0,0 0 457 0 0,0 0 249 0 0,0 0 43 0 0,0 0-42 0 0,0 0-29 0 0,21-5-14 0 0,67-12-25 0 0,-80 15-156 0 0,-1 1 0 0 0,0-1 0 0 0,1 1 0 0 0,-1 1 0 0 0,1 0 0 0 0,-1 0 1 0 0,1 0-1 0 0,-1 1 0 0 0,1 0 0 0 0,-1 0 0 0 0,0 1 0 0 0,1-1 0 0 0,-1 2 0 0 0,0-1 0 0 0,0 1 0 0 0,0 0 0 0 0,-1 1 0 0 0,1 0 0 0 0,-1 0 1 0 0,0 0-1 0 0,1 1 145 0 0,4 10-4601 0 0,-7-10-99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20644 0 0,'0'0'-64'0'0,"0"0"-624"0"0,0 0-640 0 0,0 0 24 0 0,0 0 303 0 0,0 0 529 0 0,0 0 536 0 0,0 0-120 0 0,0 0-192 0 0,0 0-432 0 0,0 0-448 0 0,167 17-504 0 0,-143-12-457 0 0,-3 2-295 0 0,-2 1 103 0 0,-6-1 249 0 0,-5-2-1289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7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18004 0 0,'0'0'668'0'0,"0"0"-48"0"0,0 0-80 0 0,0 0-342 0 0,0 0-436 0 0,0 0-447 0 0,0 0-243 0 0,0 0 15 0 0,0 0 201 0 0,0 0 347 0 0,0 0 209 0 0,0 0 56 0 0,0 0 9 0 0,15-11-6 0 0,47-34-19 0 0,-58 43 72 0 0,-1-1 1 0 0,1 1 0 0 0,-1 1 0 0 0,1-1-1 0 0,0 0 1 0 0,0 1 0 0 0,0 0-1 0 0,0 0 1 0 0,0 0 0 0 0,1 0 0 0 0,-1 1-1 0 0,0-1 1 0 0,0 1 0 0 0,0 0 0 0 0,0 0-1 0 0,1 1 1 0 0,-1-1 0 0 0,0 1-1 0 0,0 0 1 0 0,0 0 0 0 0,0 1 0 0 0,0-1-1 0 0,0 1 1 0 0,0 0 0 0 0,2 1 43 0 0,25 21-3213 0 0,-15-3-2716 0 0,-11-14 524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8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21477 0 0,'0'0'-30'0'0,"0"0"-222"0"0,0 0-336 0 0,0 0-564 0 0,0 0-152 0 0,0 0 261 0 0,0 0 356 0 0,0 0 503 0 0,0 0 234 0 0,0 0-23 0 0,0 0-212 0 0,29 0-277 0 0,-17 1 77 0 0,100-1 48 0 0,-18 1-5915 0 0,-74-2 2743 0 0,-6 0-1675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08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13347 0 0,'0'0'756'0'0,"0"0"-197"0"0,0 0-347 0 0,0 0-554 0 0,0 0-644 0 0,0 0-520 0 0,0 0 12 0 0,0 0 365 0 0,0 0 555 0 0,0 0 541 0 0,6 3 76 0 0,14 6 110 0 0,0-1 0 0 0,1-1 0 0 0,-1-1 0 0 0,1-1 0 0 0,0-1 1 0 0,1 0-1 0 0,-1-2 0 0 0,1 0 0 0 0,-1-2 0 0 0,1 0 0 0 0,-1-2 0 0 0,1 0 1 0 0,20-5-154 0 0,-69 29 2594 0 0,-16 38-2842 0 0,36-49 466 0 0,-30 44-257 0 0,3 1 0 0 0,2 2 0 0 0,3 1 0 0 0,3 1 0 0 0,2 2-1 0 0,2 0 1 0 0,4 2 0 0 0,2 0 0 0 0,-1 26 39 0 0,18-91-37 0 0,0 0 0 0 0,0 1 0 0 0,0-1 0 0 0,0 1 1 0 0,1-1-1 0 0,-1 1 0 0 0,0 0 0 0 0,0-1 0 0 0,0 1 0 0 0,0 0 0 0 0,1 0 0 0 0,-1 0 0 0 0,0 0 0 0 0,0 0 0 0 0,1 0 0 0 0,-1 0 0 0 0,0 0 1 0 0,0 0-1 0 0,0 1 0 0 0,1-1 0 0 0,-1 0 0 0 0,0 1 0 0 0,0-1 0 0 0,0 1 0 0 0,0-1 0 0 0,0 1 0 0 0,0 0 0 0 0,0-1 0 0 0,0 1 0 0 0,0 0 1 0 0,0 0-1 0 0,0 0 0 0 0,0 0 0 0 0,-1-1 0 0 0,1 1 0 0 0,0 0 0 0 0,-1 0 0 0 0,1 1 0 0 0,0-1 0 0 0,-1 0 0 0 0,1 0 0 0 0,-1 0 0 0 0,0 0 1 0 0,1 0-1 0 0,-1 1 0 0 0,0-1 0 0 0,0 0 0 0 0,0 0 0 0 0,0 0 0 0 0,0 1 0 0 0,0-1 0 0 0,0 0 0 0 0,0 0 0 0 0,0 1 0 0 0,-1-1 1 0 0,1 0-1 0 0,0 0 0 0 0,-1 0 0 0 0,1 0 0 0 0,-1 0 0 0 0,1 1 0 0 0,-1-1 0 0 0,0 0 0 0 0,1 0 0 0 0,-1 0 0 0 0,0-1 0 0 0,0 1 0 0 0,0 0 1 0 0,0 0-1 0 0,0 0 37 0 0,40-35-7945 0 0,-34 29 5418 0 0</inkml:trace>
  <inkml:trace contextRef="#ctx0" brushRef="#br0" timeOffset="254.192">1 569 4393 0 0,'0'0'1979'0'0,"0"0"-305"0"0,0 0-239 0 0,0 0-346 0 0,0 0-490 0 0,0 0-479 0 0,0 0-367 0 0,0 0-141 0 0,0 0 91 0 0,0 0 197 0 0,0 0 216 0 0,0 0 144 0 0,0 0 19 0 0,10-3-22 0 0,194-5 569 0 0,-117 9-3017 0 0,-2 0-4748 0 0,-72-1 4074 0 0</inkml:trace>
  <inkml:trace contextRef="#ctx0" brushRef="#br0" timeOffset="600.135">539 619 9186 0 0,'0'0'579'0'0,"0"0"-759"0"0,0 0-284 0 0,0 0 160 0 0,0 0 368 0 0,0 0 297 0 0,0 0 62 0 0,0 0-123 0 0,0 0-143 0 0,0 0-37 0 0,0 0-22 0 0,0 0 32 0 0,22 23 42 0 0,71 71 87 0 0,-90-90-180 0 0,1 0 1 0 0,-1-1-1 0 0,1 0 0 0 0,0 0 1 0 0,0 0-1 0 0,0 0 0 0 0,0-1 1 0 0,0 0-1 0 0,1 0 0 0 0,-1 0 1 0 0,1 0-1 0 0,-1 0 0 0 0,1-1 1 0 0,0 0-1 0 0,0 0 0 0 0,-1 0 1 0 0,1-1-1 0 0,0 0 0 0 0,0 0 1 0 0,0 0-1 0 0,0 0 0 0 0,3-1-79 0 0,11-1 493 0 0,-2 1-224 0 0,0-1 0 0 0,-1-1 0 0 0,1-1 0 0 0,-1 0 0 0 0,0-1 0 0 0,0-1 0 0 0,-1 0 0 0 0,0-1 0 0 0,0-1 0 0 0,0 0-1 0 0,-1-1 1 0 0,0-1 0 0 0,-1 0 0 0 0,0-1 0 0 0,-1 0 0 0 0,0-1 0 0 0,-1-1 0 0 0,0 1 0 0 0,7-13-269 0 0,-14 19-23 0 0,0-1 0 0 0,0 1-1 0 0,-1-1 1 0 0,1 0 0 0 0,-2 0 0 0 0,1 0-1 0 0,-1-1 1 0 0,0 1 0 0 0,-1-1 0 0 0,0 1-1 0 0,0-1 1 0 0,0 1 0 0 0,-1-1 0 0 0,0 1-1 0 0,-1-1 1 0 0,1 1 0 0 0,-1-1 0 0 0,-1 1-1 0 0,0-1 1 0 0,0 1 0 0 0,0 0 0 0 0,-1 0-1 0 0,0 0 1 0 0,0 0 0 0 0,-1 0 0 0 0,0 1-1 0 0,0-1 1 0 0,-1 1 0 0 0,1 0 0 0 0,-1 1-1 0 0,0-1 1 0 0,-1 1 0 0 0,0 0-1 0 0,0 0 1 0 0,0 0 0 0 0,0 1 0 0 0,0 0-1 0 0,-1 1 1 0 0,0-1 0 0 0,0 1 0 0 0,0 0 23 0 0,-4-2-78 0 0,0 0 1 0 0,0 1-1 0 0,0 0 1 0 0,0 1-1 0 0,-1 0 0 0 0,0 1 1 0 0,1 0-1 0 0,-1 1 1 0 0,0 0-1 0 0,0 1 1 0 0,0 0-1 0 0,0 1 1 0 0,1 0-1 0 0,-1 1 1 0 0,0 0-1 0 0,1 1 1 0 0,-1 0-1 0 0,1 1 1 0 0,0 1-1 0 0,0-1 0 0 0,1 2 1 0 0,-1-1-1 0 0,1 2 1 0 0,0-1-1 0 0,1 1 1 0 0,-1 1-1 0 0,1 0 1 0 0,1 0-1 0 0,0 0 1 0 0,0 1-1 0 0,0 1 1 0 0,1-1-1 0 0,1 1 1 0 0,0 0-1 0 0,0 1 0 0 0,-1 3 78 0 0,2-2-122 0 0,0 0 0 0 0,1 0-1 0 0,0 1 1 0 0,1-1-1 0 0,1 1 1 0 0,0 0-1 0 0,0 0 1 0 0,2 0-1 0 0,-1 0 1 0 0,2 0 0 0 0,-1 0-1 0 0,2 0 1 0 0,0-1-1 0 0,0 1 1 0 0,3 5 122 0 0,71 99-7919 0 0,-58-102 3170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2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1984 0 0,'0'0'627'0'0,"0"0"41"0"0,0 0 139 0 0,0 0 79 0 0,0 0-19 0 0,0 0-74 0 0,0 0-139 0 0,0 0-166 0 0,0 0-167 0 0,0 0-145 0 0,0 0-73 0 0,0 0-30 0 0,29-24 609 0 0,68-27-1401 0 0,-82 45 389 0 0,0 0 1 0 0,-1-1 0 0 0,0-1-1 0 0,0 0 1 0 0,0-1-1 0 0,-1 0 1 0 0,0-1 0 0 0,-1-1-1 0 0,0 0 1 0 0,-1-1-1 0 0,0 0 1 0 0,1-3 329 0 0,-11 15 49 0 0,-1-1-1 0 0,1 0 1 0 0,0 1-1 0 0,0-1 1 0 0,-1 0 0 0 0,1 0-1 0 0,-1 0 1 0 0,1 0-1 0 0,-1 0 1 0 0,1 1-1 0 0,-1-1 1 0 0,1 0 0 0 0,-1 0-1 0 0,0 0 1 0 0,1 0-1 0 0,-1 0 1 0 0,0 0 0 0 0,0 0-1 0 0,0 0 1 0 0,0-1-1 0 0,0 1 1 0 0,0 0 0 0 0,0 0-1 0 0,0 0 1 0 0,0 0-1 0 0,-1 0 1 0 0,1 0 0 0 0,0 0-1 0 0,-1 0 1 0 0,1 0-1 0 0,-1 0 1 0 0,1 1 0 0 0,-1-1-1 0 0,1 0 1 0 0,-1 0-1 0 0,1 0 1 0 0,-1 0 0 0 0,0 1-1 0 0,0-1 1 0 0,1 0-1 0 0,-1 1 1 0 0,0-1-1 0 0,0 0 1 0 0,0 1 0 0 0,0-1-1 0 0,0 1 1 0 0,0 0-1 0 0,0-1-48 0 0,1 1-472 0 0,-3 216-2084 0 0,4-196 2489 0 0,-13 163-1533 0 0,-84-167 1500 0 0,244-22 3642 0 0,-71-16-2635 0 0,-77 22-737 0 0,0 0-27 0 0,0 0-66 0 0,31 20 1577 0 0,-14-15-1407 0 0,0-2-1 0 0,0 0 1 0 0,0 0-1 0 0,1-2 1 0 0,0 0-1 0 0,-1-1 1 0 0,1-1-1 0 0,-1-1 1 0 0,1 0-1 0 0,-1-1 1 0 0,0-1-1 0 0,0 0 1 0 0,0-2-1 0 0,-1 0 1 0 0,0-1-1 0 0,0 0 1 0 0,0-1-1 0 0,-1-1 1 0 0,0-1-1 0 0,-1 0 1 0 0,0 0-1 0 0,-1-2 1 0 0,0 0-1 0 0,0 0 1 0 0,-2-1 0 0 0,6-7-247 0 0,-15 17-14 0 0,0 0 1 0 0,-1 0 0 0 0,1 0-1 0 0,-1 0 1 0 0,1 0 0 0 0,-1 0-1 0 0,0-1 1 0 0,0 1 0 0 0,-1 0-1 0 0,1-1 1 0 0,-1 1 0 0 0,1 0-1 0 0,-1-1 1 0 0,0 1 0 0 0,0 0-1 0 0,-1-1 1 0 0,1 1 0 0 0,-1-1-1 0 0,0 1 1 0 0,1 0 0 0 0,-1 0-1 0 0,-1 0 1 0 0,1-1 0 0 0,0 1-1 0 0,-1 0 1 0 0,0 0 0 0 0,0 1-1 0 0,0-1 1 0 0,0 0 0 0 0,0 1-1 0 0,0-1 1 0 0,-1 1 0 0 0,1-1-1 0 0,-1 1 1 0 0,1 0 0 0 0,-1 0-1 0 0,0 1 1 0 0,-1-2 13 0 0,-117-63-1758 0 0,16 48 2140 0 0,102 17-438 0 0,0 1 1 0 0,1 0 0 0 0,-1 0 0 0 0,1 0 0 0 0,-1 0-1 0 0,0 1 1 0 0,1-1 0 0 0,-1 1 0 0 0,1-1 0 0 0,-1 1-1 0 0,1 0 1 0 0,-1 0 0 0 0,1 0 0 0 0,0 0 0 0 0,-1 1 0 0 0,1-1-1 0 0,0 1 1 0 0,0-1 0 0 0,0 1 0 0 0,0 0 0 0 0,0-1-1 0 0,0 1 1 0 0,0 0 0 0 0,1 0 0 0 0,-1 1 0 0 0,1-1 0 0 0,0 0-1 0 0,-1 0 1 0 0,1 1 0 0 0,0-1 0 0 0,0 1 0 0 0,0-1-1 0 0,1 1 1 0 0,-1-1 0 0 0,1 1 0 0 0,-1-1 0 0 0,1 2 55 0 0,0 3-71 0 0,0 0 1 0 0,0 0-1 0 0,1 0 1 0 0,0 0-1 0 0,1 0 1 0 0,-1 0-1 0 0,1 0 1 0 0,0 0-1 0 0,1-1 1 0 0,0 1-1 0 0,0-1 0 0 0,0 1 1 0 0,1-1-1 0 0,0 0 1 0 0,0-1-1 0 0,0 1 1 0 0,1-1-1 0 0,0 0 1 0 0,0 0-1 0 0,0 0 1 0 0,1 0-1 0 0,0-1 1 0 0,3 2 70 0 0,59 27-4425 0 0,-53-28-500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7794 0 0,'0'0'-90'0'0,"0"0"-580"0"0,0 0-109 0 0,0 0 233 0 0,0 0 449 0 0,0 0 382 0 0,0 0 69 0 0,0 0-30 0 0,0 0-19 0 0,0 0-6 0 0,0 0 0 0 0,0 0-30 0 0,4 27-69 0 0,16 123 143 0 0,-26-98 2149 0 0,47-64-3439 0 0,-30 10 909 0 0,0 0 0 0 0,0 0 0 0 0,0 1-1 0 0,0 1 1 0 0,0 0 0 0 0,0 0-1 0 0,0 1 1 0 0,0 0 0 0 0,0 1-1 0 0,-1 1 1 0 0,1-1 0 0 0,0 2-1 0 0,-1-1 1 0 0,0 1 0 0 0,0 1 0 0 0,0 0-1 0 0,0 1 1 0 0,-1-1 0 0 0,0 2-1 0 0,0-1 1 0 0,-1 1 0 0 0,0 1-1 0 0,0-1 1 0 0,0 2 0 0 0,-1-1-1 0 0,0 1 1 0 0,-1 0 0 0 0,0 0 0 0 0,2 4 38 0 0,-7-10 145 0 0,0 0 0 0 0,0 0 0 0 0,0 0 1 0 0,0 0-1 0 0,-1 0 0 0 0,1 0 1 0 0,-1 0-1 0 0,0 0 0 0 0,0 0 0 0 0,0 0 1 0 0,0 1-1 0 0,0-1 0 0 0,-1 0 1 0 0,1 0-1 0 0,-1 0 0 0 0,0 0 0 0 0,0 0 1 0 0,0 0-1 0 0,0-1 0 0 0,0 1 1 0 0,-1 0-1 0 0,0 0 0 0 0,1-1 0 0 0,-1 1 1 0 0,0-1-1 0 0,0 1 0 0 0,0-1 1 0 0,0 0-1 0 0,-1 0 0 0 0,1 0 1 0 0,-1 0-1 0 0,1 0 0 0 0,-1-1 0 0 0,0 1 1 0 0,1-1-1 0 0,-1 0 0 0 0,0 1 1 0 0,-2-1-146 0 0,-120 38 2572 0 0,123-38-2593 0 0,-130 6 998 0 0,135-14-15073 0 0,2 5 12168 0 0,-3 1 178 0 0</inkml:trace>
  <inkml:trace contextRef="#ctx0" brushRef="#br0" timeOffset="256.283">23 80 18972 0 0,'0'0'471'0'0,"0"0"-44"0"0,0 0-242 0 0,0 0-430 0 0,0 0-297 0 0,0 0-63 0 0,0 0 121 0 0,0 0 257 0 0,0 0 143 0 0,0 0 46 0 0,0 0-14 0 0,31-11-6 0 0,97-38 7 0 0,-7 29-365 0 0,-92 21-129 0 0,7 9-1964 0 0,-17 8-3756 0 0,-12-9-1669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4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7122 0 0,'0'0'796'0'0,"0"0"-55"0"0,0 0-77 0 0,0 0-186 0 0,0 0-173 0 0,0 0-197 0 0,0 0-227 0 0,0 0-123 0 0,0 0-24 0 0,0 0 125 0 0,2-10 278 0 0,8-29 158 0 0,-8 36-244 0 0,-1 1-1 0 0,1-1 1 0 0,0 1-1 0 0,0 0 0 0 0,-1-1 1 0 0,1 1-1 0 0,1 0 1 0 0,-1 0-1 0 0,0 0 1 0 0,0 0-1 0 0,1 1 1 0 0,-1-1-1 0 0,1 1 1 0 0,0 0-1 0 0,-1-1 1 0 0,1 1-1 0 0,0 0 0 0 0,0 0 1 0 0,0 1-1 0 0,0-1 1 0 0,-1 1-1 0 0,1-1 1 0 0,0 1-1 0 0,0 0 1 0 0,0 0-51 0 0,6-1-34 0 0,343-61 100 0 0,-353 62-70 0 0,0 1 1 0 0,1-1 0 0 0,-1 0-1 0 0,0 1 1 0 0,0-1-1 0 0,1 1 1 0 0,-1-1 0 0 0,1 1-1 0 0,-1-1 1 0 0,0 1 0 0 0,1-1-1 0 0,-1 1 1 0 0,1 0-1 0 0,0-1 1 0 0,-1 1 0 0 0,1 0-1 0 0,-1-1 1 0 0,1 1 0 0 0,0 0-1 0 0,0 0 1 0 0,-1-1 0 0 0,1 1-1 0 0,0 0 1 0 0,0 0-1 0 0,0 0 1 0 0,0-1 0 0 0,0 1-1 0 0,0 0 1 0 0,0 0 0 0 0,0-1-1 0 0,0 1 1 0 0,0 0-1 0 0,0 0 1 0 0,1 0 0 0 0,-1-1-1 0 0,0 1 1 0 0,0 0 0 0 0,1 0-1 0 0,-1-1 1 0 0,1 1-1 0 0,-1 0 1 0 0,0-1 0 0 0,1 1-1 0 0,-1-1 1 0 0,1 1 0 0 0,0 0-1 0 0,-1-1 1 0 0,1 1-1 0 0,-1-1 1 0 0,1 0 0 0 0,0 1-1 0 0,-1-1 1 0 0,1 1 0 0 0,0-1-1 0 0,0 0 1 0 0,-1 0-1 0 0,1 1 1 0 0,0-1 0 0 0,0 0-1 0 0,-1 0 1 0 0,1 0 0 0 0,1 0 3 0 0,-11 11 250 0 0,-199 219-541 0 0,209-227 244 0 0,0 0-1 0 0,1 0 1 0 0,-1 0-1 0 0,0 0 1 0 0,1-1-1 0 0,-1 1 1 0 0,1 0-1 0 0,0-1 1 0 0,0 1-1 0 0,0-1 1 0 0,0 0-1 0 0,1 0 1 0 0,-1 0-1 0 0,0 0 1 0 0,1 0-1 0 0,-1 0 0 0 0,1-1 1 0 0,0 1-1 0 0,0-1 1 0 0,0 0-1 0 0,0 0 1 0 0,0 0-1 0 0,0 0 1 0 0,0 0-1 0 0,0 0 1 0 0,0-1-1 0 0,0 0 1 0 0,0 1-1 0 0,0-1 1 0 0,2-1 47 0 0,46 12 261 0 0,-41-12-275 0 0,1 1-1 0 0,-1 1 0 0 0,1 0 1 0 0,-1 0-1 0 0,0 1 0 0 0,1 0 0 0 0,-1 1 1 0 0,0 0-1 0 0,0 1 0 0 0,-1 0 0 0 0,1 0 1 0 0,-1 1-1 0 0,0 0 0 0 0,0 1 1 0 0,0 0-1 0 0,-1 0 0 0 0,0 1 0 0 0,0 0 1 0 0,-1 1-1 0 0,0-1 0 0 0,0 1 0 0 0,-1 1 1 0 0,0-1-1 0 0,0 1 0 0 0,-1 0 1 0 0,0 1-1 0 0,0-1 0 0 0,-1 1 0 0 0,-1 0 1 0 0,3 8 14 0 0,-5-9 94 0 0,-1-1 0 0 0,1 1 1 0 0,-1 0-1 0 0,-1 0 0 0 0,1 0 0 0 0,-2 0 1 0 0,1-1-1 0 0,-1 1 0 0 0,0 0 1 0 0,-1-1-1 0 0,0 0 0 0 0,-1 1 1 0 0,1-1-1 0 0,-1-1 0 0 0,-1 1 0 0 0,0 0-94 0 0,1-3 318 0 0,-1 1 0 0 0,0-1 0 0 0,0 0 0 0 0,-1 0 0 0 0,1 0 0 0 0,-1-1 0 0 0,0 0 0 0 0,-1 0 0 0 0,1 0 0 0 0,0-1 0 0 0,-1 0 0 0 0,0 0 0 0 0,0-1 0 0 0,0 0 0 0 0,0 0-1 0 0,0 0 1 0 0,0-1 0 0 0,0 0 0 0 0,-5-1-318 0 0,4 2 197 0 0,-1 0 0 0 0,0-1-1 0 0,0 0 1 0 0,0 0 0 0 0,0-1-1 0 0,0-1 1 0 0,0 0 0 0 0,0 0-1 0 0,0 0 1 0 0,0-1 0 0 0,0 0-1 0 0,1-1 1 0 0,-1 0-1 0 0,1 0 1 0 0,0-1 0 0 0,0 0-1 0 0,0-1 1 0 0,0 0 0 0 0,1 0-1 0 0,0 0 1 0 0,0-1 0 0 0,0 0-1 0 0,1 0 1 0 0,0-1 0 0 0,0 0-1 0 0,-5-7-196 0 0,6 3 771 0 0,-5-14-2903 0 0,38 6-6018 0 0,15 21 280 0 0,-32 1 3272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0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65 258 4153 0 0,'0'0'363'0'0,"0"0"147"0"0,0 0 229 0 0,0 0 211 0 0,0 0 138 0 0,0 0 44 0 0,0 0 56 0 0,0 0 25 0 0,0 0 24 0 0,0 0-4 0 0,0 0-116 0 0,0 0-171 0 0,0 0-141 0 0,-12-11-98 0 0,-36-30-44 0 0,48 41-644 0 0,-1-1 0 0 0,1 0 0 0 0,-1 0 1 0 0,1 0-1 0 0,-1 0 0 0 0,1 0 0 0 0,0 0 0 0 0,-1 0 1 0 0,1-1-1 0 0,0 1 0 0 0,0 0 0 0 0,0 0 1 0 0,0 0-1 0 0,0 0 0 0 0,0 0 0 0 0,0 0 0 0 0,0 0 1 0 0,0 0-1 0 0,1 0 0 0 0,-1 0 0 0 0,0 0 0 0 0,1 0 1 0 0,-1 0-1 0 0,1 0 0 0 0,-1 0 0 0 0,1 0 0 0 0,-1 0 1 0 0,1 0-1 0 0,-1 0 0 0 0,1 0 0 0 0,0 0 0 0 0,0 1 1 0 0,0-1-1 0 0,-1 0 0 0 0,1 1 0 0 0,0-1 0 0 0,0 0 1 0 0,0 1-1 0 0,0-1 0 0 0,0 1 0 0 0,0-1 0 0 0,0 1 1 0 0,0 0-1 0 0,0 0 0 0 0,0-1 0 0 0,0 1 0 0 0,0 0 1 0 0,0 0-1 0 0,1 0 0 0 0,-1 0 0 0 0,0 0 0 0 0,0 0 1 0 0,0 0-1 0 0,0 0 0 0 0,0 1 0 0 0,0-1 1 0 0,0 0-1 0 0,0 1 0 0 0,0-1 0 0 0,0 1 0 0 0,0-1 1 0 0,0 1-1 0 0,0-1 0 0 0,0 1-19 0 0,7-2 138 0 0,411-81-57 0 0,21 12 3 0 0,-419 70-439 0 0,-30-8-4111 0 0,1-1-3650 0 0,6 8 1477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5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38 9266 0 0,'0'0'936'0'0,"0"0"-88"0"0,0 0-147 0 0,0 0-193 0 0,0 0-154 0 0,0 0-130 0 0,0 0-125 0 0,0 0-104 0 0,0 0-57 0 0,0 0-27 0 0,0 0 2 0 0,0 0 3 0 0,0 0-44 0 0,-2-4-72 0 0,2 3 188 0 0,0-1 0 0 0,-1 1 0 0 0,1 0 0 0 0,0 0 0 0 0,0-1 0 0 0,1 1-1 0 0,-1 0 1 0 0,0 0 0 0 0,0-1 0 0 0,1 1 0 0 0,-1 0 0 0 0,0 0 0 0 0,1 0 0 0 0,0 0-1 0 0,-1-1 1 0 0,1 1 0 0 0,-1 0 0 0 0,1 0 0 0 0,0 0 0 0 0,0 0 0 0 0,0 1 0 0 0,0-1-1 0 0,-1 0 1 0 0,1 0 0 0 0,0 0 0 0 0,0 1 0 0 0,1-1 0 0 0,-1 0 0 0 0,0 1 0 0 0,0-1 0 0 0,0 1-1 0 0,0-1 1 0 0,0 1 0 0 0,1 0 0 0 0,-1-1 0 0 0,0 1 0 0 0,0 0 0 0 0,1 0 0 0 0,-1 0-1 0 0,0 0 1 0 0,0 0 0 0 0,1 0 0 0 0,-1 0 0 0 0,0 1 0 0 0,0-1 0 0 0,0 0 0 0 0,1 1-1 0 0,-1-1 1 0 0,0 1 0 0 0,0-1 0 0 0,0 1 0 0 0,0-1 0 0 0,0 1 0 0 0,0 0 0 0 0,0 0-1 0 0,0 0 13 0 0,5-1 6 0 0,0 0-64 0 0,6-2-7 0 0,0 1 1 0 0,-1 0 0 0 0,1 1-1 0 0,0 0 1 0 0,-1 1 0 0 0,1 0-1 0 0,0 1 1 0 0,-1 0 0 0 0,0 1 0 0 0,1 1-1 0 0,-1-1 1 0 0,0 2 0 0 0,-1 0-1 0 0,1 0 1 0 0,-1 0 0 0 0,0 2-1 0 0,0-1 1 0 0,-1 1 0 0 0,0 0 0 0 0,1 2 64 0 0,-10-4 86 0 0,0 1 0 0 0,0-1 0 0 0,0 0 1 0 0,-1 0-1 0 0,0 0 0 0 0,0 1 0 0 0,0-1 1 0 0,0 0-1 0 0,-1 0 0 0 0,0 0 0 0 0,0-1 1 0 0,0 1-1 0 0,-1 0 0 0 0,0-1 0 0 0,0 1 1 0 0,0-1-1 0 0,0 0 0 0 0,-1 0 1 0 0,1 0-1 0 0,-1-1 0 0 0,0 1 0 0 0,0-1 1 0 0,0 0-1 0 0,-5 3-86 0 0,-2 4 46 0 0,-113 95 444 0 0,95-83-495 0 0,1 0-1 0 0,0 2 0 0 0,2 1 0 0 0,1 1 1 0 0,1 1-1 0 0,-5 10 6 0 0,27-35-26 0 0,1 0 0 0 0,0-1 0 0 0,-1 1 0 0 0,1 0 0 0 0,0 0 0 0 0,0 0 0 0 0,0 0 0 0 0,0 0 0 0 0,0 1 0 0 0,1-1 0 0 0,-1 0 0 0 0,1 0 0 0 0,-1 1 0 0 0,1-1 0 0 0,0 0 0 0 0,0 0 0 0 0,0 1 0 0 0,0-1 0 0 0,0 0 0 0 0,1 1 0 0 0,-1-1 0 0 0,1 0 0 0 0,-1 0 0 0 0,1 0 0 0 0,0 1 0 0 0,0-1 0 0 0,0 0 0 0 0,0 0 0 0 0,0 0 0 0 0,0 0 0 0 0,1-1 0 0 0,-1 1 0 0 0,1 0 0 0 0,-1 0 1 0 0,1-1-1 0 0,-1 1 0 0 0,1-1 0 0 0,0 0 0 0 0,0 1 0 0 0,0-1 0 0 0,0 0 0 0 0,0 0 0 0 0,0 0 0 0 0,0 0 0 0 0,0 0 0 0 0,1-1 0 0 0,-1 1 0 0 0,0-1 0 0 0,0 1 0 0 0,2-1 26 0 0,118 17 298 0 0,158-24-961 0 0,-258 25 308 0 0,-9-19-504 0 0,1 0-1 0 0,-1-1 1 0 0,1-1 0 0 0,-1 0-1 0 0,0 0 1 0 0,0-2 0 0 0,0 0-1 0 0,0 0 1 0 0,-1-1-1 0 0,7-4 860 0 0,14-5-40 0 0,76-22 1424 0 0,-108 37-395 0 0,-1 0 184 0 0,0 0-46 0 0,9 27 2806 0 0,43 30-3325 0 0,-44-55-431 0 0,1 0-1 0 0,0 0 0 0 0,0 0 1 0 0,0-2-1 0 0,0 1 1 0 0,0-1-1 0 0,0 0 1 0 0,0-1-1 0 0,-1 0 1 0 0,1 0-1 0 0,0-1 1 0 0,0 0-1 0 0,-1-1 0 0 0,1 1 1 0 0,-1-2-1 0 0,0 1 1 0 0,1-1-1 0 0,-2-1 1 0 0,1 1-1 0 0,-1-1 1 0 0,1-1-1 0 0,-1 1 0 0 0,-1-1 1 0 0,1-1-1 0 0,-1 1 1 0 0,0-1-1 0 0,-1 0 1 0 0,1 0-1 0 0,2-5-176 0 0,-6 6-29 0 0,1 1 1 0 0,-1 0-1 0 0,0-1 0 0 0,0 0 0 0 0,-1 1 0 0 0,0-1 1 0 0,0 0-1 0 0,0 0 0 0 0,-1 0 0 0 0,1 0 0 0 0,-2 0 1 0 0,1 0-1 0 0,0 1 0 0 0,-1-1 0 0 0,0 0 0 0 0,-1 0 0 0 0,1 0 1 0 0,-1 1-1 0 0,0-1 0 0 0,-1 1 0 0 0,1 0 0 0 0,-1-1 1 0 0,0 1-1 0 0,0 0 0 0 0,-1 1 0 0 0,1-1 0 0 0,-1 0 1 0 0,0 1-1 0 0,0 0 0 0 0,-1 0 0 0 0,1 0 0 0 0,-1 1 1 0 0,0-1-1 0 0,0 1 0 0 0,-4-1 29 0 0,-10-7 228 0 0,0 1 0 0 0,-1 1 0 0 0,0 0 0 0 0,0 2 0 0 0,-1 0 0 0 0,0 2 0 0 0,0 0 0 0 0,0 1 0 0 0,-1 1 0 0 0,1 2 1 0 0,-1 0-1 0 0,0 1 0 0 0,-11 2-228 0 0,30-2-34 0 0,1 1 0 0 0,-1 0 0 0 0,1 1 0 0 0,0-1 0 0 0,-1 0 0 0 0,1 1-1 0 0,0-1 1 0 0,0 1 0 0 0,0 0 0 0 0,0-1 0 0 0,0 1 0 0 0,0 0 0 0 0,1 0 0 0 0,-1 0 0 0 0,1 1 0 0 0,-1-1 0 0 0,1 0 0 0 0,0 1 0 0 0,0-1 0 0 0,0 0 0 0 0,0 1 0 0 0,0-1 0 0 0,0 1 0 0 0,1 0 0 0 0,-1-1 0 0 0,1 1 0 0 0,0 0 0 0 0,0-1 0 0 0,0 1 0 0 0,0-1 0 0 0,0 1 0 0 0,1 0 0 0 0,-1-1 0 0 0,1 1 0 0 0,-1-1 0 0 0,1 1 0 0 0,0 0 0 0 0,0-1 0 0 0,0 0 0 0 0,1 1 0 0 0,-1-1 0 0 0,0 0 0 0 0,1 0 0 0 0,0 0 0 0 0,-1 0 0 0 0,1 0 0 0 0,0 0 0 0 0,0 0 0 0 0,0 0 0 0 0,0-1 0 0 0,0 1 0 0 0,1-1 0 0 0,-1 0 0 0 0,0 1 0 0 0,1-1 0 0 0,-1 0 0 0 0,1 0 0 0 0,-1-1 0 0 0,2 1 34 0 0,9 6-185 0 0,1-1 1 0 0,-1-1 0 0 0,1 0 0 0 0,0-1 0 0 0,0 0 0 0 0,0-1-1 0 0,1-1 1 0 0,-1 0 0 0 0,1-1 0 0 0,-1 0 0 0 0,8-2 184 0 0,96-8-6778 0 0,-81 3-882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7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2593 0 0,'0'0'316'0'0,"0"0"-175"0"0,0 0-162 0 0,0 0-49 0 0,0 0-2 0 0,0 0 34 0 0,0 0 35 0 0,0 0-2 0 0,0 0-26 0 0,0 0-82 0 0,22 7 25 0 0,68 23 72 0 0,-14 27 283 0 0,-62-40-209 0 0,2 10-40 0 0,-1 1 0 0 0,-1 1 0 0 0,-2 1 0 0 0,0-1 0 0 0,-2 2 0 0 0,-2-1 0 0 0,0 1 0 0 0,-3 1 0 0 0,0-1 0 0 0,-2 1 0 0 0,-1 0-1 0 0,-2 0 1 0 0,-1-1 0 0 0,-1 1 0 0 0,-7 31-18 0 0,-4 37 4 0 0,-5 0-1 0 0,-4-1 1 0 0,-4-2-1 0 0,-30 68-3 0 0,-24 95 50 0 0,36-85-1035 0 0,8 3 0 0 0,7 1 0 0 0,8 8 985 0 0,19-157-296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7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 1 320 0 0,'0'0'940'0'0,"0"0"-642"0"0,0 0-233 0 0,-12 27-25 0 0,-84 199 23 0 0,65-161-67 0 0,2 1 1 0 0,4 2 0 0 0,2 0 0 0 0,3 2 0 0 0,4 0-1 0 0,2 1 1 0 0,4 1 0 0 0,3 0 0 0 0,3 0-1 0 0,3 0 1 0 0,3 1 0 0 0,3-1 0 0 0,4 0-1 0 0,12 46 4 0 0,52 142-21 0 0,-21-89 60 0 0,-8 3-1 0 0,-8 1 1 0 0,1 62-39 0 0,-32-184 575 0 0,-2 1 0 0 0,-2-1 0 0 0,-3 1 0 0 0,-2 0 0 0 0,-2-1 0 0 0,-10 36-575 0 0,10-66 573 0 0,-1 1-1 0 0,0-2 1 0 0,-2 1-1 0 0,-1-1 0 0 0,-1-1 1 0 0,0 1-1 0 0,-2-2 1 0 0,0 0-1 0 0,-1 0 1 0 0,-1-2-1 0 0,-1 0 1 0 0,-1 0-1 0 0,0-2 1 0 0,-1 0-1 0 0,-1-1 0 0 0,-1 0-572 0 0,-164 79 2547 0 0,120-70-4241 0 0,-1-2-3449 0 0,65-22 2688 0 0,0 0-8 0 0,0 0 89 0 0,4 0-428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29:1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0 757 6865 0 0,'0'0'1426'0'0,"0"0"-243"0"0,0 0-163 0 0,0 0-104 0 0,0 0-171 0 0,0 0-193 0 0,0 0-200 0 0,0 0-226 0 0,0 0-199 0 0,0 0-163 0 0,0 0-133 0 0,0 0-85 0 0,36-9-1082 0 0,93 20 855 0 0,-107-7 814 0 0,0 0 0 0 0,1-2 0 0 0,-1 0 0 0 0,1-2 0 0 0,0 0 0 0 0,-1-2 0 0 0,1 0 0 0 0,-1-2 0 0 0,1 0 0 0 0,9-4-133 0 0,-45 2 5590 0 0,-46-25-5576 0 0,34-31-248 0 0,4-1-1 0 0,2-1 0 0 0,3-1 0 0 0,3 0 1 0 0,2-1-1 0 0,4 0 0 0 0,2-14 235 0 0,5 72-45 0 0,0 1-1 0 0,1 0 1 0 0,0 0 0 0 0,1-1-1 0 0,0 1 1 0 0,0 0 0 0 0,0 1-1 0 0,1-1 1 0 0,0 0-1 0 0,0 1 1 0 0,0-1 0 0 0,1 1-1 0 0,0 0 1 0 0,1 0 0 0 0,-1 1-1 0 0,1-1 1 0 0,0 1-1 0 0,0 0 1 0 0,1 0 0 0 0,-1 1-1 0 0,1-1 1 0 0,0 1-1 0 0,1 0 1 0 0,-1 1 0 0 0,1 0-1 0 0,-1 0 1 0 0,1 0 0 0 0,0 1-1 0 0,0 0 1 0 0,0 0-1 0 0,4 0 46 0 0,232-16-544 0 0,-224 18 470 0 0,0 2 0 0 0,0 0-1 0 0,0 0 1 0 0,0 2 0 0 0,0 1 0 0 0,-1 0-1 0 0,1 1 1 0 0,-1 1 0 0 0,-1 1-1 0 0,1 0 1 0 0,-2 1 0 0 0,1 1 0 0 0,-1 1-1 0 0,0 0 1 0 0,-1 1 0 0 0,13 13 74 0 0,-25-15 61 0 0,0 0 0 0 0,-1 0 0 0 0,0 0 0 0 0,-1 0 0 0 0,0 0 0 0 0,-1 1 0 0 0,0-1 0 0 0,0 0 1 0 0,-1 0-1 0 0,0 0 0 0 0,-1 1 0 0 0,0-1 0 0 0,-1-1 0 0 0,0 1 0 0 0,0 0 0 0 0,-1-1 0 0 0,0 1 0 0 0,-1-1 0 0 0,0 0 0 0 0,0-1 0 0 0,-1 1 0 0 0,0-1 0 0 0,-1 0 1 0 0,0-1-1 0 0,0 1 0 0 0,-3 1-61 0 0,-12 22-1 0 0,-20 27 13 0 0,27-40-92 0 0,1 0-1 0 0,1 0 1 0 0,0 2 0 0 0,1-1 0 0 0,1 2 0 0 0,1-1 0 0 0,1 1 0 0 0,1 1 0 0 0,1 0 0 0 0,0 0-1 0 0,2 0 1 0 0,-2 17 80 0 0,10-35 28 0 0,-1-1 0 0 0,1 0 0 0 0,0-1-1 0 0,0 1 1 0 0,0 0 0 0 0,0-1 0 0 0,1 0-1 0 0,-1 1 1 0 0,1-1 0 0 0,-1-1 0 0 0,1 1-1 0 0,0 0 1 0 0,0-1 0 0 0,0 0 0 0 0,0 0 0 0 0,0 0-1 0 0,0 0 1 0 0,0-1 0 0 0,0 0 0 0 0,0 0-1 0 0,0 0 1 0 0,0 0 0 0 0,0 0 0 0 0,0-1-1 0 0,0 0 1 0 0,0 0 0 0 0,0 0 0 0 0,0 0-1 0 0,3-2-27 0 0,-3 3 1 0 0,363-79 587 0 0,-220 61-1530 0 0,-147 18 934 0 0,0 0 195 0 0,0 0 161 0 0,-24 20 584 0 0,-12 20-3962 0 0,20-11-4262 0 0,14-25 3078 0 0</inkml:trace>
  <inkml:trace contextRef="#ctx0" brushRef="#br0" timeOffset="576.493">1526 475 16844 0 0,'0'0'-899'0'0,"0"0"-671"0"0,0 0-349 0 0,0 0 111 0 0,0 0 607 0 0,0 0 792 0 0,0 0 369 0 0,0 0 68 0 0,0 0 8 0 0,0 0 20 0 0,0 0 23 0 0,0 0 27 0 0,0 0 68 0 0,14 26 59 0 0,58 112 321 0 0,-71-136-470 0 0,0 0 1 0 0,1 0 0 0 0,-1-1 0 0 0,0 1 0 0 0,1 0 0 0 0,0-1 0 0 0,-1 1 0 0 0,1-1 0 0 0,0 1 0 0 0,0-1 0 0 0,0 0 0 0 0,0 0 0 0 0,0 0 0 0 0,0 0 0 0 0,0 0 0 0 0,0-1 0 0 0,0 1 0 0 0,0 0-1 0 0,0-1 1 0 0,1 0 0 0 0,-1 1 0 0 0,0-1 0 0 0,0 0 0 0 0,0 0 0 0 0,1 0 0 0 0,-1 0 0 0 0,0-1 0 0 0,0 1 0 0 0,0-1 0 0 0,1 1 0 0 0,-1-1 0 0 0,0 0 0 0 0,0 0 0 0 0,0 0 0 0 0,1 0-85 0 0,73-55-1568 0 0,-49 33 49 0 0,73-20 284 0 0,-64 127 5155 0 0,-9 23-3225 0 0,-23-106-615 0 0,-1 0 0 0 0,1 0 0 0 0,0-1 0 0 0,-1 1 0 0 0,1-1 0 0 0,0 0 0 0 0,-1 0 0 0 0,1 0 0 0 0,-1-1 0 0 0,1 1 0 0 0,0-1 0 0 0,-1 0 0 0 0,1 0 0 0 0,-1 0 0 0 0,1 0 0 0 0,-1-1 0 0 0,0 1 0 0 0,0-1 0 0 0,1 0 0 0 0,-1 0 0 0 0,0 0 0 0 0,-1-1 0 0 0,3-1-80 0 0,2 0-51 0 0,125-73 1462 0 0,-93 112 1268 0 0,49 41-2511 0 0,-26-31-6091 0 0,-46-32-4354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0:23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754 130 872 0 0,'0'0'907'0'0,"0"0"-398"0"0,0 0-50 0 0,0 0 101 0 0,0 0 110 0 0,0 0 106 0 0,0 0 110 0 0,0 0 2 0 0,0 0-52 0 0,0 0-51 0 0,0 0-63 0 0,3-4-30 0 0,-1 2-392 0 0,0 0 1 0 0,-1 0-1 0 0,1 0 1 0 0,0 0-1 0 0,-1 0 0 0 0,0 0 1 0 0,1-1-1 0 0,-1 1 0 0 0,0-1 1 0 0,0 1-1 0 0,-1-1 1 0 0,1 1-1 0 0,0-1 0 0 0,-1 1 1 0 0,0-1-1 0 0,1 1 0 0 0,-1-1 1 0 0,0 0-1 0 0,0 1 1 0 0,-1-1-1 0 0,1 1 0 0 0,0-1 1 0 0,-1 0-1 0 0,0 1 0 0 0,1-1 1 0 0,-1 1-1 0 0,0 0 1 0 0,0-1-1 0 0,-1 1 0 0 0,1-1-300 0 0,-3-1 45 0 0,1-1-1 0 0,0 2 0 0 0,-1-1 1 0 0,0 0-1 0 0,0 1 0 0 0,0 0 0 0 0,0 0 1 0 0,0 0-1 0 0,-1 0 0 0 0,0 0 1 0 0,1 1-1 0 0,-1 0 0 0 0,0 0 1 0 0,0 1-1 0 0,0-1 0 0 0,0 1 1 0 0,0 0-1 0 0,0 0 0 0 0,-1 1 1 0 0,1-1-1 0 0,0 1 0 0 0,-1 1-44 0 0,-33-1 106 0 0,0 3 0 0 0,0 1 0 0 0,1 2 0 0 0,-1 2 1 0 0,1 1-1 0 0,1 2 0 0 0,0 2 0 0 0,0 1 0 0 0,2 2 0 0 0,0 1 0 0 0,0 2 0 0 0,2 1 0 0 0,0 2 0 0 0,2 1 0 0 0,-1 3-106 0 0,22-15 45 0 0,2 0 1 0 0,-1 1-1 0 0,1 0 0 0 0,1 0 0 0 0,0 1 1 0 0,1 0-1 0 0,0 0 0 0 0,1 1 1 0 0,1-1-1 0 0,0 1 0 0 0,1 0 0 0 0,0 1 1 0 0,1-1-1 0 0,1 0 0 0 0,0 1 0 0 0,1-1 1 0 0,0 0-1 0 0,2 1 0 0 0,-1-1 0 0 0,2 0 1 0 0,0 0-1 0 0,0 0 0 0 0,2 0 0 0 0,-1 0 1 0 0,2-1-1 0 0,0 0 0 0 0,0 0 0 0 0,1 0 1 0 0,1-1-1 0 0,0 0 0 0 0,1-1 1 0 0,3 4-47 0 0,5 4 74 0 0,0-1 0 0 0,1-1 0 0 0,1 0-1 0 0,1-2 1 0 0,0 0 0 0 0,1-1 0 0 0,1-1-1 0 0,0-1 1 0 0,1-1 0 0 0,0-1 0 0 0,0-1-1 0 0,1-1 1 0 0,9 1-73 0 0,-6-5 26 0 0,0-2-1 0 0,1 0 1 0 0,-1-2-1 0 0,0-1 1 0 0,0-1-1 0 0,1-2 1 0 0,-1 0 0 0 0,-1-2-1 0 0,1-1 1 0 0,-1-1-1 0 0,0-1 1 0 0,12-7-26 0 0,-16 5-1 0 0,-12 9-1 0 0,-1-1-1 0 0,0-1 0 0 0,0 0 1 0 0,0 0-1 0 0,-1 0 0 0 0,1-1 1 0 0,-1-1-1 0 0,0 1 0 0 0,-1-1 1 0 0,1 0-1 0 0,-1-1 1 0 0,-1 0-1 0 0,1 0 0 0 0,-1-1 1 0 0,0 1-1 0 0,-1-1 0 0 0,0-1 1 0 0,0 1-1 0 0,0-1 0 0 0,-1 1 1 0 0,-1-1-1 0 0,3-8 3 0 0,-3-9-64 0 0,-1 0 0 0 0,-1 0 0 0 0,-1 0-1 0 0,-2 0 1 0 0,0-1 0 0 0,-2 1 0 0 0,-1 1 0 0 0,-1-1-1 0 0,-1 1 1 0 0,-1 0 0 0 0,-1 0 0 0 0,-1 1 0 0 0,-2 1 0 0 0,0-1-1 0 0,-12-15 65 0 0,-35-31-3562 0 0,-13 15-3362 0 0,55 46-3736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0:2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395 127 11178 0 0,'0'0'2305'0'0,"0"0"-1160"0"0,0 0-490 0 0,0 0-285 0 0,0 0-138 0 0,0 0 24 0 0,0 0 43 0 0,0 0-14 0 0,0 0-48 0 0,0 0-85 0 0,0 0-48 0 0,-2 37 1086 0 0,-10 73-544 0 0,4 1 0 0 0,4 0 0 0 0,6 0 0 0 0,14 98-646 0 0,2-130-173 0 0,-34-125-14107 0 0,13 39 7741 0 0</inkml:trace>
  <inkml:trace contextRef="#ctx0" brushRef="#br0" timeOffset="517.216">345 0 8890 0 0,'0'0'5980'0'0,"0"0"-4863"0"0,0 0-1233 0 0,0 0 43 0 0,0 0 46 0 0,0 0 129 0 0,0 0 142 0 0,0 0 31 0 0,0 0-14 0 0,0 0-9 0 0,0 0-41 0 0,0 0-2 0 0,0 0 30 0 0,-21 10-26 0 0,-65 30-26 0 0,-64 59 610 0 0,62-38-126 0 0,90-59-705 0 0,0-1 0 0 0,0 0 1 0 0,0 1-1 0 0,0-1 0 0 0,0 0 0 0 0,1 0 0 0 0,-1 0 0 0 0,0-1 0 0 0,0 1 1 0 0,1 0-1 0 0,-1-1 0 0 0,1 0 0 0 0,-1 1 0 0 0,0-1 0 0 0,1 0 0 0 0,-1 0 1 0 0,1 0-1 0 0,-1-1 0 0 0,0 1 0 0 0,1-1 0 0 0,-1 1 0 0 0,0-1 1 0 0,1 0-1 0 0,-1 1 0 0 0,0-1 0 0 0,1-1 34 0 0,19-6 52 0 0,-1-2 0 0 0,0 0 0 0 0,-1-1 0 0 0,0-1 1 0 0,-1-1-1 0 0,0-1 0 0 0,-1-1 0 0 0,0 0 0 0 0,-2-1 0 0 0,0-1 0 0 0,0 0 0 0 0,4-10-52 0 0,9 24 2860 0 0,30 27-2726 0 0,-49-19 102 0 0,236 130-58 0 0,-229-110-1233 0 0,-18-5-6648 0 0,-2-13-3059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1:0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10082 0 0,'0'0'2413'0'0,"0"0"-2199"0"0,0 0-798 0 0,0 0-5 0 0,0 0 147 0 0,0 0 282 0 0,0 0 282 0 0,0 0 139 0 0,0 0 38 0 0,0 0 12 0 0,0 0-55 0 0,0 0-58 0 0,0 0 10 0 0,11 20 59 0 0,32 64 68 0 0,-37-70-217 0 0,-1 0 0 0 0,-1 0 1 0 0,0 0-1 0 0,-1 1 0 0 0,0-1 0 0 0,-1 1 1 0 0,-1 0-1 0 0,0 0 0 0 0,-1-1 0 0 0,-1 1 1 0 0,-1 4-119 0 0,1 26 187 0 0,1 28-133 0 0,0-45 436 0 0,0-40 1835 0 0,-1-20-2821 0 0,2 0 0 0 0,1 1 0 0 0,1-1 0 0 0,2 0 1 0 0,1 1-1 0 0,1 0 0 0 0,2 1 0 0 0,1-1 0 0 0,2 2 0 0 0,11-24 496 0 0,-15 45 39 0 0,1-1 0 0 0,-1 2 0 0 0,1-1 0 0 0,1 1 0 0 0,-1 0 0 0 0,1 1 0 0 0,0 0 0 0 0,1 0-1 0 0,-1 2 1 0 0,1-1 0 0 0,0 1 0 0 0,0 0 0 0 0,1 1 0 0 0,-1 1 0 0 0,1 0 0 0 0,-1 0 0 0 0,1 1 0 0 0,0 1-1 0 0,-1 0 1 0 0,1 0 0 0 0,0 1 0 0 0,-1 1 0 0 0,1 0 0 0 0,7 2-39 0 0,-16-4 9 0 0,0 0 1 0 0,-1 0-1 0 0,1 0 1 0 0,0 0-1 0 0,-1 0 1 0 0,1 1 0 0 0,-1-1-1 0 0,1 1 1 0 0,0 0-1 0 0,-1 0 1 0 0,1 0-1 0 0,-1 0 1 0 0,0 0-1 0 0,1 0 1 0 0,-1 1-1 0 0,0-1 1 0 0,0 1-1 0 0,0-1 1 0 0,0 1-1 0 0,0 0 1 0 0,0 0-1 0 0,0 0 1 0 0,-1 0-1 0 0,1 0 1 0 0,-1 0-1 0 0,1 1 1 0 0,-1-1-1 0 0,0 0 1 0 0,0 1-1 0 0,0-1 1 0 0,0 1-1 0 0,0-1 1 0 0,-1 1-1 0 0,1 0 1 0 0,-1-1 0 0 0,1 1-1 0 0,-1-1 1 0 0,0 1-1 0 0,0 0 1 0 0,0-1-1 0 0,-1 1 1 0 0,1 0-1 0 0,-1-1 1 0 0,0 3-10 0 0,-23 20 71 0 0,-1-1 0 0 0,-1-2 0 0 0,0 0 0 0 0,-2-2 0 0 0,-1-1 1 0 0,0-1-1 0 0,-30 12-71 0 0,10-2 171 0 0,-44 19 100 0 0,128-26-1686 0 0,386 177 4117 0 0,-408-189-2368 0 0,6 0-3028 0 0,-11-24-6131 0 0,-7 11 3841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1:02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0 252 22445 0 0,'0'0'-232'0'0,"0"0"-335"0"0,0 0-9 0 0,0 0 80 0 0,0 0 168 0 0,0 0 266 0 0,0 0 105 0 0,0 0 5 0 0,10 27-11 0 0,44 134 5 0 0,-34 4-86 0 0,-20-164 92 0 0,0-1 1 0 0,0 0-28 0 0,2-25-1846 0 0,36-278-977 0 0,-23 218 4010 0 0,16 119-138 0 0,24 53 127 0 0,111 140-727 0 0,-158-218-467 0 0,-1 0 0 0 0,1-1 0 0 0,1 0 1 0 0,-1 0-1 0 0,1-1 0 0 0,1 0 0 0 0,-1-1 0 0 0,1 0 1 0 0,0-1-1 0 0,1 1 0 0 0,-1-2 0 0 0,1 0 1 0 0,0 0-1 0 0,0-1 0 0 0,0 0 0 0 0,1-1 1 0 0,-1 0-1 0 0,1-1 0 0 0,-1 0 0 0 0,1-1 1 0 0,-1-1-1 0 0,1 1 0 0 0,-1-2 0 0 0,1 0 1 0 0,-1 0-1 0 0,0-1 0 0 0,0 0 0 0 0,0-1 0 0 0,0 0 1 0 0,-1-1-1 0 0,1 0 0 0 0,-1 0 0 0 0,-1-1 1 0 0,1-1-1 0 0,-1 0 0 0 0,0 0 0 0 0,0-1 1 0 0,-1 0-1 0 0,0 0 0 0 0,0-1 0 0 0,-1 0 1 0 0,5-8-4 0 0,-7 6 39 0 0,0-1 0 0 0,-1 0 0 0 0,0 0 0 0 0,-1 0 0 0 0,0 0 1 0 0,-1-1-1 0 0,-1 1 0 0 0,0-1 0 0 0,0 1 0 0 0,-1-1 1 0 0,-1 1-1 0 0,0-1 0 0 0,-1 1 0 0 0,0-1 0 0 0,-1 1 0 0 0,0 0 1 0 0,-1 0-1 0 0,0 0 0 0 0,-1 1 0 0 0,-1-1 0 0 0,-5-8-39 0 0,-2-4 160 0 0,-2 0 0 0 0,0 1 0 0 0,-2 1 0 0 0,-1 0 1 0 0,0 1-1 0 0,-2 1 0 0 0,0 1 0 0 0,-1 0 0 0 0,-10-5-160 0 0,-11-4 94 0 0,42 28-467 0 0,0 0-300 0 0,0 0-372 0 0,3 0-2381 0 0,17 6 1282 0 0,39 18-7608 0 0,-44-18 4926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0:5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599 188 3249 0 0,'0'0'136'0'0,"0"0"-96"0"0,0 0-30 0 0,0 0-26 0 0,0 0-16 0 0,0 0 54 0 0,0 0 95 0 0,0 0 124 0 0,0 0 145 0 0,0 0 194 0 0,0 0 230 0 0,0 3 138 0 0,-7 130 3259 0 0,18 76-3069 0 0,-6-141-862 0 0,48 464 109 0 0,-33-473-2264 0 0,-20-101-4662 0 0,0 30 4266 0 0,0 1 473 0 0</inkml:trace>
  <inkml:trace contextRef="#ctx0" brushRef="#br0" timeOffset="376.244">0 251 21685 0 0,'0'0'81'0'0,"0"0"23"0"0,0 0 59 0 0,0 0-49 0 0,0 0-124 0 0,0 0-236 0 0,0 0-254 0 0,0 0-217 0 0,0 0 9 0 0,0 0 171 0 0,0 0 212 0 0,0 0 216 0 0,7-16 70 0 0,23-51 12 0 0,-27 64 28 0 0,1-1-1 0 0,-1 1 1 0 0,1 1-1 0 0,-1-1 0 0 0,1 1 1 0 0,0-1-1 0 0,0 1 1 0 0,0 0-1 0 0,0 0 0 0 0,0 1 1 0 0,0-1-1 0 0,1 1 0 0 0,-1 0 1 0 0,0 0-1 0 0,1 0 1 0 0,-1 1-1 0 0,1 0 0 0 0,-1 0 1 0 0,1 0-1 0 0,-1 0 1 0 0,1 0-1 0 0,15-1 15 0 0,666-39 155 0 0,-231-53 34 0 0,-485 126-1888 0 0,-8 25-5061 0 0,27-41 2774 0 0,1-2-1081 0 0,5-5 3177 0 0</inkml:trace>
  <inkml:trace contextRef="#ctx0" brushRef="#br0" timeOffset="827.128">1311 1214 13203 0 0,'0'0'-146'0'0,"0"0"33"0"0,0 0 162 0 0,0 0 90 0 0,0 0-5 0 0,0 0 10 0 0,0 0-32 0 0,0 0-24 0 0,0 0-40 0 0,28 13-16 0 0,92 43-12 0 0,-116-54-21 0 0,0 0 1 0 0,0 0 0 0 0,1-1 0 0 0,-1 1 0 0 0,0-1 0 0 0,1 0 0 0 0,-1 0 0 0 0,0-1-1 0 0,1 1 1 0 0,-1-1 0 0 0,1 0 0 0 0,-1 0 0 0 0,1 0 0 0 0,-1-1 0 0 0,1 0-1 0 0,-1 0 1 0 0,0 0 0 0 0,1 0 0 0 0,-1-1 0 0 0,0 1 0 0 0,0-1 0 0 0,0 0-1 0 0,4-3 2 0 0,8-3-1 0 0,7-3-11 0 0,-2 0 0 0 0,1-1 0 0 0,-2-1 0 0 0,0-1 0 0 0,0-1 0 0 0,-2-1 0 0 0,0 0-1 0 0,0-1 1 0 0,1-5 11 0 0,-12 15-33 0 0,0-1-1 0 0,-1 0 1 0 0,-1 0-1 0 0,1-1 1 0 0,-1 0-1 0 0,-1 1 1 0 0,0-2-1 0 0,0 1 1 0 0,-1 0-1 0 0,0-1 1 0 0,0 0-1 0 0,-1 1 0 0 0,0-1 1 0 0,-1 0-1 0 0,0 0 1 0 0,-1 0-1 0 0,0 0 1 0 0,0 0-1 0 0,-1 0 1 0 0,-1 0-1 0 0,1 0 1 0 0,-2 0-1 0 0,-1-6 34 0 0,-7 1 109 0 0,0-1 0 0 0,-1 2 0 0 0,0-1 0 0 0,-1 2 1 0 0,-1 0-1 0 0,0 0 0 0 0,-1 2 0 0 0,0-1 0 0 0,-1 2 0 0 0,0 0 0 0 0,-1 1 0 0 0,0 1 0 0 0,0 0 1 0 0,-1 1-1 0 0,0 1 0 0 0,0 1 0 0 0,0 0 0 0 0,-1 2 0 0 0,0 0 0 0 0,1 1 0 0 0,-12 0-109 0 0,-170 3 2113 0 0,192 0-2095 0 0,0 1-1 0 0,0 0 1 0 0,0 0-1 0 0,0 1 1 0 0,1 0-1 0 0,-1 1 0 0 0,1-1 1 0 0,-1 1-1 0 0,1 1 1 0 0,1-1-1 0 0,-1 1 1 0 0,0 1-1 0 0,1-1 0 0 0,0 1 1 0 0,1 0-1 0 0,-1 0 1 0 0,1 1-1 0 0,0 0 0 0 0,1-1 1 0 0,0 2-1 0 0,0-1 1 0 0,-3 8-18 0 0,1 2-43 0 0,1 1 0 0 0,1 0 0 0 0,0 0 0 0 0,1 0 0 0 0,1 0 0 0 0,1 0 0 0 0,1 1 0 0 0,0-1 0 0 0,2 0 0 0 0,0 1 0 0 0,1-1 0 0 0,0 0 0 0 0,2-1 1 0 0,0 1-1 0 0,1-1 0 0 0,0 1 0 0 0,2-2 0 0 0,0 1 0 0 0,4 5 43 0 0,-4-10-252 0 0,0 0 0 0 0,1 0 0 0 0,0 0 1 0 0,1-1-1 0 0,0-1 0 0 0,0 0 0 0 0,1 0 0 0 0,1-1 1 0 0,0-1-1 0 0,0 1 0 0 0,0-2 0 0 0,1 0 0 0 0,0 0 1 0 0,1-2-1 0 0,13 5 252 0 0,123 11-8011 0 0,-118-21 2991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1:0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198 156 18284 0 0,'0'0'433'0'0,"0"0"-714"0"0,0 0-216 0 0,0 0 82 0 0,0 0 92 0 0,0 0 172 0 0,0 0 105 0 0,0 0 50 0 0,-11 28 24 0 0,-64 174 84 0 0,-16 61 505 0 0,202-549-3775 0 0,-18 9 4656 0 0,-91 277-1433 0 0,0 0 0 0 0,0 0 1 0 0,1 1-1 0 0,-1-1 0 0 0,0 1 1 0 0,1-1-1 0 0,-1 1 0 0 0,0 0 1 0 0,0 0-1 0 0,0 0 0 0 0,0 0 1 0 0,0 0-1 0 0,0 1 0 0 0,0-1 1 0 0,0 0-1 0 0,-1 1 0 0 0,1-1 1 0 0,0 1-1 0 0,-1 0 0 0 0,1 0 1 0 0,-1 0-1 0 0,0-1 0 0 0,1 1 1 0 0,-1 0-1 0 0,0 1 1 0 0,0-1-1 0 0,-1 0 0 0 0,1 0 1 0 0,0 0-1 0 0,-1 1 0 0 0,1 0-65 0 0,3 3 213 0 0,108 167 71 0 0,-71-103-1012 0 0,4-2 0 0 0,2-2 0 0 0,3-2 0 0 0,54 52 728 0 0,-100-113-298 0 0,-5-2 372 0 0,0-1-1 0 0,1 0 1 0 0,-1 0 0 0 0,0 0 0 0 0,0 0 0 0 0,0 1 0 0 0,0-1 0 0 0,1 0 0 0 0,-1 1-1 0 0,0-1 1 0 0,0 1 0 0 0,1-1 0 0 0,-1 1 0 0 0,0-1 0 0 0,1 1 0 0 0,-1-1-1 0 0,1 1 1 0 0,-1 0 0 0 0,0-1 0 0 0,1 1 0 0 0,-1 0 0 0 0,1-1 0 0 0,0 1-1 0 0,-1 0 1 0 0,1 0 0 0 0,0-1 0 0 0,-1 1 0 0 0,1 0 0 0 0,0 0 0 0 0,0 0 0 0 0,0 0-1 0 0,0-1 1 0 0,-1 1 0 0 0,1 0 0 0 0,0 0 0 0 0,1 0 0 0 0,-1 0 0 0 0,0 0-1 0 0,0-1 1 0 0,0 1 0 0 0,0 0 0 0 0,1 0 0 0 0,-1 0 0 0 0,0-1 0 0 0,1 1-1 0 0,-1 0 1 0 0,1 0 0 0 0,-1-1 0 0 0,1 1 0 0 0,-1 0 0 0 0,1-1 0 0 0,-1 1-1 0 0,1 0 1 0 0,0-1 0 0 0,-1 1 0 0 0,1-1 0 0 0,0 1 0 0 0,-1-1 0 0 0,1 0 0 0 0,0 1-1 0 0,0-1 1 0 0,0 0-74 0 0,-315 8 1039 0 0,-24-32-1178 0 0,314 16-2046 0 0,21 6-2376 0 0,4 1-3940 0 0,4 1 2852 0 0</inkml:trace>
  <inkml:trace contextRef="#ctx0" brushRef="#br0" timeOffset="1617.35">885 138 21221 0 0,'0'0'-435'0'0,"0"0"-92"0"0,0 0-268 0 0,0 0-366 0 0,0 0-382 0 0,0 0-76 0 0,0 0 262 0 0,0 0 453 0 0,0 0 487 0 0,0 0 246 0 0,0 0 78 0 0,0 0 29 0 0,11 10 33 0 0,37 35 66 0 0,-42-37 25 0 0,0 0 0 0 0,-1 0 1 0 0,0 1-1 0 0,0 0 0 0 0,-1 0 1 0 0,0 0-1 0 0,-1 1 1 0 0,0-1-1 0 0,0 1 0 0 0,-1 0 1 0 0,0 0-1 0 0,-1 0 0 0 0,0 0 1 0 0,0 4-61 0 0,2 15 85 0 0,16 150 588 0 0,-109-519-2881 0 0,9 168 6303 0 0,83 170-4081 0 0,0-1-1 0 0,0 1 1 0 0,0 0 0 0 0,0-1 0 0 0,1 1 0 0 0,-1 0 0 0 0,1 0 0 0 0,-1 0 0 0 0,1 1-1 0 0,0-1 1 0 0,0 1 0 0 0,0-1 0 0 0,0 1 0 0 0,0 0 0 0 0,0 0 0 0 0,0 0-1 0 0,0 1 1 0 0,0-1 0 0 0,0 1 0 0 0,1 0 0 0 0,-1 0 0 0 0,0 0 0 0 0,0 0 0 0 0,0 0-1 0 0,0 1 1 0 0,1-1 0 0 0,-1 1 0 0 0,0 0 0 0 0,0 0 0 0 0,2 1-14 0 0,8-2 193 0 0,38 5-166 0 0,-1 2-1 0 0,1 2 0 0 0,-2 3 1 0 0,0 1-1 0 0,0 3 0 0 0,-1 2 1 0 0,-1 1-1 0 0,-1 3 1 0 0,9 8-27 0 0,-37-23-26 0 0,-1 0 1 0 0,1 1 0 0 0,-2 2-1 0 0,1-1 1 0 0,-1 2-1 0 0,-1 0 1 0 0,0 1 0 0 0,0 0-1 0 0,-1 2 1 0 0,-1-1 0 0 0,0 1-1 0 0,-1 1 1 0 0,0 1 0 0 0,-2-1-1 0 0,0 2 1 0 0,0 0 25 0 0,-11-10 124 0 0,0 1 0 0 0,-1 0 0 0 0,0 0 0 0 0,0-1 0 0 0,-1 0 0 0 0,0 1-1 0 0,0-1 1 0 0,-1 0 0 0 0,0 0 0 0 0,0 0 0 0 0,0-1 0 0 0,-1 0 0 0 0,0 0 0 0 0,0 0 0 0 0,-1 0 0 0 0,1-1-1 0 0,-1 1 1 0 0,-1-2 0 0 0,1 1 0 0 0,-1-1 0 0 0,1 0 0 0 0,-1 0 0 0 0,0-1 0 0 0,-1 1 0 0 0,1-2 0 0 0,-1 1 0 0 0,1-1-1 0 0,-1 0 1 0 0,-1-1-124 0 0,4 1 44 0 0,-83 33 519 0 0,-1-5 1 0 0,-2-4 0 0 0,-1-3-1 0 0,0-5 1 0 0,-82 6-564 0 0,151-21-30 0 0,11-1-66 0 0,-1 0 0 0 0,1 0 0 0 0,0-1 0 0 0,-1 0 0 0 0,1-1 0 0 0,-1-1 0 0 0,1 0 0 0 0,0-1 0 0 0,-1 0 0 0 0,1-1 0 0 0,-8-3 96 0 0,19 3-333 0 0,0 0 1 0 0,0 0-1 0 0,0 0 0 0 0,1 0 0 0 0,-1 0 1 0 0,1 0-1 0 0,0-1 0 0 0,0 1 0 0 0,0 0 1 0 0,0 0-1 0 0,1-1 0 0 0,-1 1 0 0 0,1 0 0 0 0,0 0 1 0 0,0 0-1 0 0,0 0 0 0 0,0 0 0 0 0,1 0 1 0 0,-1 0-1 0 0,1 0 0 0 0,-1 1 0 0 0,1-1 0 0 0,0 0 1 0 0,0 1-1 0 0,1 0 0 0 0,-1-1 0 0 0,0 1 1 0 0,1 0-1 0 0,-1 0 0 0 0,1 0 0 0 0,0 1 0 0 0,-1-1 1 0 0,1 1-1 0 0,0-1 0 0 0,0 1 0 0 0,1-1 333 0 0,66-42-6528 0 0,-46 29 3597 0 0</inkml:trace>
  <inkml:trace contextRef="#ctx0" brushRef="#br0" timeOffset="2019.219">2025 641 22117 0 0,'0'0'-47'0'0,"0"0"-150"0"0,0 0-183 0 0,0 0-178 0 0,0 0 34 0 0,0 0 163 0 0,0 0 186 0 0,0 0 182 0 0,0 0 23 0 0,0 0-18 0 0,0 0 3 0 0,0 0 36 0 0,0 0 58 0 0,26 6 71 0 0,85 16 27 0 0,-106-21-181 0 0,0 0 0 0 0,0 0 0 0 0,0-1 0 0 0,0 0 1 0 0,0 0-1 0 0,1 0 0 0 0,-1 0 0 0 0,0-1 0 0 0,0 0 0 0 0,0 0 1 0 0,0-1-1 0 0,0 1 0 0 0,0-1 0 0 0,0 0 0 0 0,-1 0 0 0 0,1-1 0 0 0,-1 1 1 0 0,1-1-1 0 0,-1 0 0 0 0,1-2-26 0 0,12-6 26 0 0,6-2-141 0 0,0-1 1 0 0,-1-1-1 0 0,0-2 0 0 0,-2 0 0 0 0,0-1 0 0 0,0 0 0 0 0,-2-2 1 0 0,0 0-1 0 0,-2-2 0 0 0,0 1 0 0 0,10-22 115 0 0,-22 35-34 0 0,-1 0 0 0 0,-1 0 0 0 0,1-1 0 0 0,-1 1 0 0 0,-1 0 0 0 0,0-1 0 0 0,0 0 0 0 0,0 1 0 0 0,-1-1 0 0 0,0 1 0 0 0,-1-1 0 0 0,0 0 0 0 0,-1 1 0 0 0,1 0 0 0 0,-2-1 0 0 0,1 1 0 0 0,-1 0 0 0 0,0 0 0 0 0,-1 0 0 0 0,0 0 0 0 0,0 1 0 0 0,0-1 0 0 0,-1 1 0 0 0,0 0 0 0 0,-1 1 0 0 0,0-1 0 0 0,0 1 0 0 0,0 0 0 0 0,-4-2 34 0 0,-4-3 150 0 0,0 0 1 0 0,-1 1-1 0 0,0 0 0 0 0,-1 1 0 0 0,0 1 0 0 0,0 1 0 0 0,-1 0 0 0 0,0 1 0 0 0,0 1 0 0 0,0 1 1 0 0,-1 0-1 0 0,1 1 0 0 0,-17 0-150 0 0,16 1 97 0 0,0 1 0 0 0,0 1 0 0 0,0 1 0 0 0,-1 1 0 0 0,1 0 0 0 0,1 1 0 0 0,-1 1 0 0 0,0 1 0 0 0,1 1 0 0 0,0 0 0 0 0,0 1 0 0 0,1 1 0 0 0,0 0 0 0 0,0 1 0 0 0,1 1 0 0 0,-14 11-97 0 0,24-16-38 0 0,0 0 0 0 0,1 1 1 0 0,0-1-1 0 0,0 1 0 0 0,0 0 0 0 0,1 0 0 0 0,0 0 0 0 0,0 0 0 0 0,1 1 1 0 0,0-1-1 0 0,0 1 0 0 0,0 0 0 0 0,1-1 0 0 0,0 1 0 0 0,0 0 1 0 0,0 0-1 0 0,1 0 0 0 0,0 0 0 0 0,1 0 0 0 0,-1-1 0 0 0,1 1 0 0 0,1 0 1 0 0,-1 0-1 0 0,1-1 0 0 0,1 1 0 0 0,-1-1 0 0 0,1 0 0 0 0,0 1 0 0 0,1 1 38 0 0,89 91-5046 0 0,-61-82-547 0 0,-8-7-4936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1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125 137 2625 0 0,'0'0'3456'0'0,"0"0"-1981"0"0,0 0-390 0 0,0 0-119 0 0,0 0-264 0 0,0 0-255 0 0,0 0-282 0 0,0 0-170 0 0,0 0-85 0 0,0 0-4 0 0,0 0 64 0 0,0 0 164 0 0,0 0 207 0 0,1-20 107 0 0,7-58 56 0 0,5 39 1615 0 0,-12 57-2480 0 0,-37 99 512 0 0,4 2 0 0 0,5 1 1 0 0,6 1-1 0 0,5 1 0 0 0,5 1 0 0 0,6 0 0 0 0,5 0 1 0 0,7 20-152 0 0,-3-56 143 0 0,4 0 0 0 0,3-1 0 0 0,5 0 0 0 0,25 81-143 0 0,-41-166 35 0 0,-1 0 0 0 0,1-1 0 0 0,0 1 0 0 0,0 0 1 0 0,-1 0-1 0 0,1-1 0 0 0,0 1 0 0 0,0 0 0 0 0,0 0 1 0 0,0 0-1 0 0,0-1 0 0 0,0 1 0 0 0,0 0 0 0 0,0 0 0 0 0,0-1 1 0 0,0 1-1 0 0,1 0 0 0 0,-1 0 0 0 0,0 0 0 0 0,0-1 1 0 0,1 1-1 0 0,-1 0 0 0 0,0-1 0 0 0,1 1 0 0 0,-1 0 0 0 0,1-1 1 0 0,-1 1-1 0 0,1-1 0 0 0,-1 1 0 0 0,1 0 0 0 0,0-1 1 0 0,-1 1-1 0 0,1-1 0 0 0,-1 0 0 0 0,1 1 0 0 0,0-1 1 0 0,0 1-1 0 0,-1-1 0 0 0,1 0 0 0 0,0 0 0 0 0,0 1 0 0 0,-1-1 1 0 0,1 0-1 0 0,0 0 0 0 0,0 0 0 0 0,-1 0 0 0 0,1 0 1 0 0,0 0-1 0 0,0 0 0 0 0,0 0 0 0 0,-1 0 0 0 0,1 0 0 0 0,0-1 1 0 0,0 1-1 0 0,-1 0 0 0 0,1 0 0 0 0,0-1 0 0 0,-1 1 1 0 0,1 0-1 0 0,0-1 0 0 0,-1 1 0 0 0,1-1-35 0 0,21-51 2233 0 0,-15 32-3127 0 0,35-118 791 0 0,-6-3 0 0 0,-6-1 0 0 0,-7-1 0 0 0,-5-1 0 0 0,-8 0 0 0 0,-5-56 103 0 0,3 52 81 0 0,18-88 140 0 0,-26 237-284 0 0,0-1 0 0 0,1 1-1 0 0,-1-1 1 0 0,0 1 0 0 0,1-1-1 0 0,-1 0 1 0 0,1 1 0 0 0,-1-1 0 0 0,0 0-1 0 0,1 1 1 0 0,-1-1 0 0 0,1 0-1 0 0,-1 1 1 0 0,1-1 0 0 0,-1 0-1 0 0,1 0 1 0 0,0 0 0 0 0,-1 1-1 0 0,1-1 1 0 0,-1 0 0 0 0,1 0-1 0 0,-1 0 1 0 0,1 0 0 0 0,0 0 0 0 0,-1 0-1 0 0,1 0 1 0 0,-1 0 0 0 0,1 0-1 0 0,-1 0 1 0 0,1-1 0 0 0,-1 1-1 0 0,1 0 1 0 0,0 0 0 0 0,-1 0-1 0 0,1-1 1 0 0,-1 1 0 0 0,1 0-1 0 0,-1-1 1 0 0,0 1 0 0 0,1-1 63 0 0,13 66 208 0 0,-7 7-115 0 0,-2 0 0 0 0,-4 0 0 0 0,-4 1 1 0 0,-5 28-94 0 0,-3 114 139 0 0,11-208-122 0 0,-2 8 1 0 0,0 0-1 0 0,1 0 0 0 0,0 0 1 0 0,2 0-1 0 0,-1 0 0 0 0,2 0 1 0 0,0-1-1 0 0,1 1 0 0 0,0 0 1 0 0,1-1-1 0 0,1 0 0 0 0,0 0 1 0 0,1 0-1 0 0,0-1 0 0 0,1 1 1 0 0,1-1-1 0 0,0-1 0 0 0,1 0 1 0 0,0 0-1 0 0,1-1 0 0 0,0 0 1 0 0,6 5-18 0 0,-13-15 75 0 0,0 1 1 0 0,-1-1-1 0 0,1 0 1 0 0,0 0 0 0 0,0 0-1 0 0,0 0 1 0 0,0-1-1 0 0,0 1 1 0 0,0-1-1 0 0,0 1 1 0 0,0-1-1 0 0,0 0 1 0 0,0-1 0 0 0,0 1-1 0 0,0 0 1 0 0,-1-1-1 0 0,1 1 1 0 0,0-1-1 0 0,0 0 1 0 0,0 0-1 0 0,0 0 1 0 0,-1-1 0 0 0,1 1-1 0 0,0-1 1 0 0,-1 1-1 0 0,1-1 1 0 0,-1 0-1 0 0,0 0 1 0 0,1 0-1 0 0,-1 0 1 0 0,0 0 0 0 0,0-1-1 0 0,-1 1 1 0 0,1 0-1 0 0,0-1 1 0 0,-1 0-1 0 0,1 1 1 0 0,-1-1-1 0 0,1-3-75 0 0,36-115-223 0 0,-34 54-178 0 0,-3 0 0 0 0,-3 1 0 0 0,-3-1 0 0 0,-2 1 0 0 0,-10-33 401 0 0,-14-147 127 0 0,28 151-128 0 0,33 106-2918 0 0,-20-3 2947 0 0,0 0 0 0 0,0 1 1 0 0,0 0-1 0 0,-2 1 0 0 0,1 0 0 0 0,-1 1 1 0 0,0 0-1 0 0,-1 0 0 0 0,0 0 1 0 0,-1 1-1 0 0,-1 0 0 0 0,0 0 1 0 0,0 1-1 0 0,-1-1 0 0 0,-1 1 0 0 0,0 0 1 0 0,0 5-29 0 0,12 234 131 0 0,-15-203-65 0 0,-3 462 141 0 0,3-498-214 0 0,0 1 0 0 0,1-1 0 0 0,0 0 0 0 0,1 0 0 0 0,0 1 0 0 0,1-1 0 0 0,1-1 0 0 0,0 1 0 0 0,1 0 0 0 0,0-1 0 0 0,1 0 0 0 0,4 6 7 0 0,7-18-36 0 0,-10-26-5464 0 0,-5 20 2977 0 0,0-3-5604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1:06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148 531 16676 0 0,'0'0'2420'0'0,"0"0"-2200"0"0,0 0-745 0 0,0 0-253 0 0,0 0-123 0 0,0 0 181 0 0,0 0 235 0 0,0 0 269 0 0,0 0 208 0 0,0 0 44 0 0,0 0 16 0 0,16 2 11 0 0,49 3 28 0 0,-56-6-89 0 0,1 0 1 0 0,-1-1-1 0 0,0 0 1 0 0,0 0-1 0 0,0-1 1 0 0,0 0-1 0 0,0-1 1 0 0,-1 0-1 0 0,1 0 1 0 0,-1-1-1 0 0,0 0 1 0 0,-1-1-1 0 0,1 1 1 0 0,-1-2 0 0 0,0 1-1 0 0,-1-1 1 0 0,1 0-1 0 0,3-5-2 0 0,-5 8-43 0 0,0 0-1 0 0,-1-1 1 0 0,1 1 0 0 0,-1-1-1 0 0,0 0 1 0 0,0-1 0 0 0,-1 1-1 0 0,0 0 1 0 0,1-1 0 0 0,-2 0-1 0 0,1 0 1 0 0,-1 0 0 0 0,0 0-1 0 0,0 0 1 0 0,0 0 0 0 0,-1-1-1 0 0,0 1 1 0 0,-1 0 0 0 0,1-1-1 0 0,-1-2 44 0 0,-4 5-60 0 0,0 1-1 0 0,0-1 1 0 0,-1 1-1 0 0,1 0 1 0 0,-1 0 0 0 0,1 1-1 0 0,-1 0 1 0 0,0-1-1 0 0,0 1 1 0 0,0 1-1 0 0,0-1 1 0 0,0 1 0 0 0,-1 0-1 0 0,1 0 1 0 0,0 0-1 0 0,-1 1 1 0 0,1 0-1 0 0,0 0 1 0 0,-1 0 0 0 0,1 1-1 0 0,-4 1 61 0 0,4-2 25 0 0,-11 2 35 0 0,0 1-1 0 0,0 0 1 0 0,1 2-1 0 0,0 0 1 0 0,0 0-1 0 0,0 2 1 0 0,0 0-1 0 0,1 0 1 0 0,0 1 0 0 0,1 1-1 0 0,-1 1 1 0 0,2 0-1 0 0,-1 0 1 0 0,2 1-1 0 0,-1 1 1 0 0,2-1-1 0 0,-1 2 1 0 0,2 0 0 0 0,0 0-1 0 0,0 1 1 0 0,1 0-1 0 0,1 0 1 0 0,0 1-1 0 0,1 0 1 0 0,1 0-1 0 0,0 0 1 0 0,1 1-1 0 0,1 0 1 0 0,0 0 0 0 0,1 0-1 0 0,1 0 1 0 0,0 2-60 0 0,1-4 31 0 0,0-1-1 0 0,0 1 1 0 0,2-1 0 0 0,-1 0 0 0 0,2 1 0 0 0,0-1 0 0 0,0 0-1 0 0,1-1 1 0 0,1 1 0 0 0,0-1 0 0 0,1 1 0 0 0,0-2-1 0 0,1 1 1 0 0,0-1 0 0 0,1 0 0 0 0,0 0 0 0 0,1-1 0 0 0,0 0-1 0 0,1 0 1 0 0,0-1 0 0 0,0-1 0 0 0,1 0 0 0 0,0 0 0 0 0,0-1-1 0 0,1 0 1 0 0,0-1 0 0 0,0 0 0 0 0,0-1 0 0 0,1-1 0 0 0,0 0-1 0 0,0 0 1 0 0,0-2 0 0 0,0 1 0 0 0,12-1-31 0 0,-3-2 13 0 0,0-1 0 0 0,0-1 0 0 0,0-1 0 0 0,0-1 0 0 0,0-1 0 0 0,-1-1 0 0 0,0-1 0 0 0,0 0-1 0 0,-1-2 1 0 0,0 0 0 0 0,0-2 0 0 0,-1 0 0 0 0,-1-1 0 0 0,0-1 0 0 0,0 0 0 0 0,-1-2 0 0 0,-1 0 0 0 0,-1 0 0 0 0,0-2 0 0 0,-1 0 0 0 0,0-1 0 0 0,-2 0 0 0 0,0-1 0 0 0,7-14-13 0 0,-13 18 80 0 0,-1 0 0 0 0,0 0 0 0 0,0 0 1 0 0,-2 0-1 0 0,0-1 0 0 0,0 1 0 0 0,-2-1 0 0 0,0 0 1 0 0,0 0-1 0 0,-2 0 0 0 0,0 1 0 0 0,-1-1 0 0 0,0 0 1 0 0,-2 1-1 0 0,1-1 0 0 0,-2 1 0 0 0,0 0 1 0 0,-1 1-1 0 0,0-1 0 0 0,-5-6-80 0 0,22 72-2170 0 0,84 465 3664 0 0,-85-476-1047 0 0,-9-39-111 0 0,-1-1 98 0 0,0 0 80 0 0,1-39 1070 0 0,-37-161-1241 0 0,125 200-1763 0 0,-74-2 1395 0 0,-1-1-1 0 0,1 0 1 0 0,-1-1 0 0 0,0 0 0 0 0,0-1 0 0 0,0-1 0 0 0,-1 0-1 0 0,0-1 1 0 0,0 0 0 0 0,-1-1 0 0 0,1-1 0 0 0,-2 0 0 0 0,1 0 0 0 0,-2-1-1 0 0,1-1 1 0 0,-1 0 0 0 0,-1 0 0 0 0,0-1 0 0 0,0 0 0 0 0,-1 0 0 0 0,-1-1-1 0 0,0 0 1 0 0,-1-1 0 0 0,0 1 0 0 0,-1-1 0 0 0,-1 0 0 0 0,0-1 0 0 0,-1 1-1 0 0,0-1 1 0 0,-1 1 0 0 0,-1-1 0 0 0,0 0 0 0 0,-1 1 0 0 0,-1-1 0 0 0,-1-3 24 0 0,-33-47 1542 0 0,34 65-1655 0 0,62 307-535 0 0,47 22 597 0 0,-96-322-2527 0 0,11-20-6302 0 0,-21 11 7042 0 0,4-3-4997 0 0</inkml:trace>
  <inkml:trace contextRef="#ctx0" brushRef="#br0" timeOffset="611.103">1785 355 22997 0 0,'0'0'-60'0'0,"0"0"-426"0"0,0 0-203 0 0,0 0-18 0 0,0 0 134 0 0,0 0 289 0 0,0 0 176 0 0,0 0 78 0 0,6 28 14 0 0,26 202 0 0 0,-31-217 65 0 0,-2 1-1 0 0,0-1 1 0 0,0 0-1 0 0,-1 0 1 0 0,-1 0 0 0 0,0 0-1 0 0,-1 0 1 0 0,0 0-1 0 0,-1-1 1 0 0,-1 0-1 0 0,0 0 1 0 0,0-1-1 0 0,-1 1 1 0 0,-1-1-1 0 0,-2 2-48 0 0,8-13-166 0 0,0-1 0 0 0,1 0 0 0 0,-1 0 0 0 0,0 0-1 0 0,0-1 1 0 0,1 1 0 0 0,-1 0 0 0 0,1-1-1 0 0,-1 1 1 0 0,1-1 0 0 0,-1 1 0 0 0,1-1 0 0 0,0 1-1 0 0,0-1 1 0 0,0 0 0 0 0,0 0 0 0 0,0 0-1 0 0,0 0 1 0 0,1 1 0 0 0,-1-1 0 0 0,0 0 0 0 0,1 0-1 0 0,0 0 1 0 0,-1 0 0 0 0,1 0 0 0 0,0-1 0 0 0,0 1-1 0 0,0 0 1 0 0,0 0 0 0 0,1 0 0 0 0,-1 0-1 0 0,0 0 1 0 0,1 0 0 0 0,0 0 0 0 0,0-1 166 0 0,-1 2-81 0 0,8-201-4204 0 0,-5 183 4421 0 0,0 0-1 0 0,2 1 1 0 0,0-1-1 0 0,0 1 0 0 0,2 0 1 0 0,0 0-1 0 0,2 1 0 0 0,0 0 1 0 0,5-8-136 0 0,-11 22 119 0 0,0 0 1 0 0,-1 0 0 0 0,2 0-1 0 0,-1 0 1 0 0,0 0-1 0 0,0 1 1 0 0,1-1 0 0 0,-1 1-1 0 0,1 0 1 0 0,0 0-1 0 0,0 0 1 0 0,0 0-1 0 0,0 1 1 0 0,0 0 0 0 0,0 0-1 0 0,0 0 1 0 0,0 0-1 0 0,0 1 1 0 0,1-1 0 0 0,-1 1-1 0 0,0 0 1 0 0,0 0-1 0 0,1 1 1 0 0,-1-1-1 0 0,0 1 1 0 0,0 0 0 0 0,0 0-1 0 0,0 0 1 0 0,0 1-1 0 0,0 0 1 0 0,0-1 0 0 0,0 1-1 0 0,-1 1 1 0 0,3 0-120 0 0,120 89 1008 0 0,94 170-753 0 0,-168-193-220 0 0,25 46 127 0 0,-89-107 2569 0 0,-45-8-2198 0 0,0-8-501 0 0,0-3 0 0 0,1-3 0 0 0,0-2 1 0 0,1-2-1 0 0,-38-20-32 0 0,53 22 23 0 0,-57-22-669 0 0,108 36-7300 0 0,41 0 716 0 0,-39 2 2286 0 0</inkml:trace>
  <inkml:trace contextRef="#ctx0" brushRef="#br0" timeOffset="1275.606">2517 302 22077 0 0,'0'0'-78'0'0,"0"0"-158"0"0,0 0-118 0 0,0 0-225 0 0,0 0-175 0 0,0 0 73 0 0,0 0 125 0 0,0 0 229 0 0,0 0 224 0 0,0 0 70 0 0,0 0 26 0 0,0 0 37 0 0,9 18 56 0 0,51 133 401 0 0,-29 47 124 0 0,-78-464 229 0 0,46 257-883 0 0,0 0 0 0 0,1 0 0 0 0,0 0 0 0 0,0-1 0 0 0,1 1 0 0 0,1 0 0 0 0,0 0 0 0 0,0 0 0 0 0,0 0 0 0 0,1 1-1 0 0,0-1 1 0 0,1 0 0 0 0,0 1 0 0 0,0 0 0 0 0,1 0 0 0 0,0 0 0 0 0,1 1 0 0 0,-1 0 0 0 0,1 0 0 0 0,1 0 0 0 0,-1 1 0 0 0,1 0 0 0 0,0 0 0 0 0,1 0 0 0 0,7-3 43 0 0,-2 1-9 0 0,0 2 0 0 0,1-1 1 0 0,0 2-1 0 0,0 0 0 0 0,1 1 1 0 0,-1 0-1 0 0,1 1 0 0 0,0 1 1 0 0,0 0-1 0 0,0 1 0 0 0,0 1 1 0 0,0 0-1 0 0,0 1 0 0 0,0 0 1 0 0,0 2-1 0 0,0-1 0 0 0,-1 2 1 0 0,1 0-1 0 0,-1 1 0 0 0,14 6 9 0 0,-26-10 10 0 0,0 1-1 0 0,0-1 0 0 0,0 1 0 0 0,0-1 0 0 0,0 1 0 0 0,0 0 1 0 0,0 0-1 0 0,0 0 0 0 0,-1 0 0 0 0,1 0 0 0 0,-1 0 0 0 0,0 0 1 0 0,1 0-1 0 0,-1 1 0 0 0,0-1 0 0 0,0 0 0 0 0,0 1 0 0 0,-1-1 0 0 0,1 1 1 0 0,-1-1-1 0 0,1 1 0 0 0,-1-1 0 0 0,0 1 0 0 0,0-1 0 0 0,0 1 1 0 0,0 0-1 0 0,0-1 0 0 0,-1 1 0 0 0,1-1 0 0 0,-1 1 0 0 0,1-1 1 0 0,-1 1-1 0 0,0-1 0 0 0,0 0 0 0 0,0 1 0 0 0,-1-1 0 0 0,1 0 1 0 0,0 0-1 0 0,-1 0 0 0 0,0 0 0 0 0,1 0 0 0 0,-1 0 0 0 0,0 0 0 0 0,0-1 1 0 0,-1 2-10 0 0,-97 72 780 0 0,-176 36 311 0 0,315-77-3005 0 0,37 15 2305 0 0,2-3 1 0 0,1-3-1 0 0,3-4 1 0 0,67 21-392 0 0,-126-62-534 0 0,-22-23-3544 0 0,-2 10 1392 0 0,2-22-6123 0 0,0 24 3807 0 0</inkml:trace>
  <inkml:trace contextRef="#ctx0" brushRef="#br0" timeOffset="1525.712">3459 212 22645 0 0,'0'0'420'0'0,"0"0"-491"0"0,0 0-215 0 0,0 0 12 0 0,0 0 97 0 0,0 0 166 0 0,0 0 70 0 0,0 0-9 0 0,9 30-11 0 0,55 185 45 0 0,-38-44 12 0 0,-26-171-137 0 0,0 0-111 0 0,1-18-5928 0 0,-1 4-1547 0 0,0 7-1047 0 0</inkml:trace>
  <inkml:trace contextRef="#ctx0" brushRef="#br0" timeOffset="1779.237">3208 107 25461 0 0,'0'0'630'0'0,"0"0"-225"0"0,0 0-159 0 0,0 0-128 0 0,0 0-58 0 0,0 0 6 0 0,0 0 20 0 0,0 0 12 0 0,27-6-14 0 0,205-41 59 0 0,-199 42-651 0 0,193-29 834 0 0,-151 25-3699 0 0,-1 4-4527 0 0,-46 5-4329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1:21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2192 592 2296 0 0,'0'0'78'0'0,"0"0"-9"0"0,0 0 9 0 0,0 0 11 0 0,0 0 48 0 0,0 0 74 0 0,0 0 140 0 0,0 0 214 0 0,0 0 145 0 0,0 0 150 0 0,0 0 51 0 0,2-19-78 0 0,2-6-490 0 0,2-59 2643 0 0,-6 84-2578 0 0,0 0-131 0 0,0 0-135 0 0,0 0-124 0 0,0 0-130 0 0,0 0-113 0 0,0 0-150 0 0,0 0-186 0 0,0 0-197 0 0,-6 161-725 0 0,41 396 2742 0 0,-40-355-575 0 0,1-76-5966 0 0,4-129 773 0 0</inkml:trace>
  <inkml:trace contextRef="#ctx0" brushRef="#br0" timeOffset="724.776">2101 452 6129 0 0,'0'0'192'0'0,"0"0"-92"0"0,0 0-33 0 0,0 0-114 0 0,0 0-95 0 0,0 0-34 0 0,0 0 77 0 0,0 0 258 0 0,0 0 343 0 0,0 0 292 0 0,0 0 125 0 0,0 0-62 0 0,0 0-191 0 0,6-6-229 0 0,-2 2-397 0 0,0 1 1 0 0,0 0-1 0 0,0 0 0 0 0,1 0 0 0 0,-1 0 0 0 0,1 0 0 0 0,0 1 1 0 0,-1 0-1 0 0,1 0 0 0 0,0 0 0 0 0,0 1 0 0 0,1 0 0 0 0,-1 0 1 0 0,0 0-1 0 0,0 0 0 0 0,0 1 0 0 0,5 0-40 0 0,37 0 140 0 0,-5-4-178 0 0,-1 2 0 0 0,1 2 1 0 0,0 1-1 0 0,-1 2 0 0 0,1 2 0 0 0,-1 2 0 0 0,0 2 0 0 0,-1 2 0 0 0,0 1 1 0 0,-1 2-1 0 0,0 2 0 0 0,-1 1 0 0 0,30 19 38 0 0,-64-33 38 0 0,1 1 0 0 0,-1-1 0 0 0,0 1 0 0 0,0 0 0 0 0,-1 0-1 0 0,1 0 1 0 0,-1 0 0 0 0,0 1 0 0 0,0 0 0 0 0,0-1 0 0 0,0 1 0 0 0,-1 0 0 0 0,0 1 0 0 0,0-1 0 0 0,-1 0 0 0 0,1 0 0 0 0,-1 1-1 0 0,0-1 1 0 0,0 1 0 0 0,-1-1 0 0 0,0 1 0 0 0,0-1 0 0 0,0 1 0 0 0,-1-1 0 0 0,1 1 0 0 0,-1-1 0 0 0,-1 0 0 0 0,1 1 0 0 0,-1-1-1 0 0,0 0 1 0 0,0 0 0 0 0,0 0 0 0 0,-1 0 0 0 0,0 0 0 0 0,0-1 0 0 0,0 1 0 0 0,0-1 0 0 0,-1 1 0 0 0,1-1 0 0 0,-1-1 0 0 0,0 1-1 0 0,-1 0 1 0 0,1-1 0 0 0,-2 1-38 0 0,-51 42 300 0 0,-2-3-1 0 0,-2-2 0 0 0,-2-3 0 0 0,-37 15-299 0 0,27-13-179 0 0,73-20-2854 0 0,27 29 3473 0 0,-18-32-318 0 0,39 83 805 0 0,-41-78-763 0 0,1 0-1 0 0,2-1 1 0 0,0 0-1 0 0,1-1 1 0 0,0 0-1 0 0,2 0 0 0 0,1-1 1 0 0,0-1-1 0 0,1-1 1 0 0,1 0-1 0 0,1-1 1 0 0,0 0-1 0 0,1-1 1 0 0,0-1-1 0 0,19 10-163 0 0,-31-22 715 0 0,-2 1 530 0 0,-14-2-4370 0 0,-1 4-5156 0 0,9-2 3444 0 0</inkml:trace>
  <inkml:trace contextRef="#ctx0" brushRef="#br0" timeOffset="2230.7">3116 1296 2457 0 0,'0'0'208'0'0,"0"0"4"0"0,0 0 20 0 0,0 0 33 0 0,0 0 74 0 0,0 0 86 0 0,0 0 51 0 0,0 0-26 0 0,0 0-145 0 0,0 0-209 0 0,0 0-127 0 0,0 0 50 0 0,0 0 171 0 0,20 26 1411 0 0,2 146 1782 0 0,-20-97-12096 0 0,-2-75 6799 0 0</inkml:trace>
  <inkml:trace contextRef="#ctx0" brushRef="#br0" timeOffset="2707.355">2928 1226 3193 0 0,'0'0'72'0'0,"0"0"-42"0"0,0 0-44 0 0,0 0 18 0 0,0 0 172 0 0,0 0 341 0 0,0 0 409 0 0,0 0 317 0 0,0 0 150 0 0,0 0-18 0 0,0 0-118 0 0,0 0-136 0 0,0-3 3035 0 0,470 12-1337 0 0,-456-7-1379 0 0,-21-11-1038 0 0,7 8-1593 0 0,0 1-895 0 0,0 0-1169 0 0,0 0-1613 0 0,0 0-3842 0 0</inkml:trace>
  <inkml:trace contextRef="#ctx0" brushRef="#br0" timeOffset="3705.944">1616 1872 4033 0 0,'0'0'824'0'0,"0"0"-52"0"0,0 0-136 0 0,0 0-241 0 0,0 0-179 0 0,0 0-89 0 0,0 0-46 0 0,0 0-30 0 0,0 0-26 0 0,0 0-46 0 0,0 0-36 0 0,-13-2-3 0 0,-23-5-36 0 0,23 4 197 0 0,23 3 606 0 0,303 15 2233 0 0,881-33-206 0 0,-379-32 435 0 0,-733 45-2725 0 0,-81 5-401 0 0,-1 0 23 0 0,0 0 40 0 0,-32 9-6890 0 0,21-3 3209 0 0,2 0-3302 0 0</inkml:trace>
  <inkml:trace contextRef="#ctx0" brushRef="#br0" timeOffset="4337.363">2127 2194 3617 0 0,'0'0'632'0'0,"0"0"100"0"0,0 0 30 0 0,0 0-48 0 0,0 0-44 0 0,0 0-14 0 0,0 0 23 0 0,0 0 8 0 0,0 0-73 0 0,0 0-136 0 0,0 0-186 0 0,0 0-184 0 0,0 0-200 0 0,-13-13-1058 0 0,9 367 3139 0 0,-14-226-1646 0 0,2 29-1114 0 0,16-190-6740 0 0,0 25 4062 0 0</inkml:trace>
  <inkml:trace contextRef="#ctx0" brushRef="#br0" timeOffset="4925.334">2049 2177 11763 0 0,'0'0'968'0'0,"0"0"13"0"0,0 0-125 0 0,0 0-283 0 0,0 0-205 0 0,0 0-130 0 0,0 0-54 0 0,0 0-5 0 0,0 0 18 0 0,0 0 18 0 0,0 0-69 0 0,0 0-62 0 0,2-12-66 0 0,9-39-39 0 0,48 21 111 0 0,-51 29-85 0 0,50-6-125 0 0,0 2 0 0 0,1 2 0 0 0,0 4 0 0 0,0 1-1 0 0,-1 4 1 0 0,1 1 0 0 0,37 12 120 0 0,-1 17-909 0 0,-93-36 900 0 0,0 1 0 0 0,0 0 0 0 0,0-1 0 0 0,0 1 0 0 0,-1 0 0 0 0,1 0 0 0 0,-1 0-1 0 0,1 1 1 0 0,0-1 0 0 0,-1 0 0 0 0,0 1 0 0 0,1-1 0 0 0,-1 1 0 0 0,0-1 0 0 0,0 1 0 0 0,0-1 0 0 0,0 1 0 0 0,0 0 0 0 0,0 0 0 0 0,0 0 0 0 0,-1-1 0 0 0,1 1 0 0 0,-1 0 0 0 0,1 0 0 0 0,-1 0 0 0 0,1 0 0 0 0,-1 0-1 0 0,0 0 1 0 0,0 0 0 0 0,0 0 0 0 0,-1 0 0 0 0,1 0 0 0 0,0 0 0 0 0,-1 0 0 0 0,1-1 0 0 0,-1 1 0 0 0,1 0 0 0 0,-1 0 0 0 0,0 0 0 0 0,0 0 0 0 0,0-1 0 0 0,0 1 0 0 0,0-1 0 0 0,0 1 0 0 0,-1 0 0 0 0,1-1-1 0 0,-2 2 10 0 0,-25 20 176 0 0,-1 0 0 0 0,-1-1-1 0 0,-1-2 1 0 0,-1-2-1 0 0,-1-1 1 0 0,0-1-1 0 0,-2-1 1 0 0,1-3 0 0 0,-33 8-176 0 0,29-6 131 0 0,-158 56-302 0 0,194-69 140 0 0,1-1 0 0 0,-1 1-1 0 0,0 0 1 0 0,1 0 0 0 0,-1 0 0 0 0,1 0 0 0 0,-1 0 0 0 0,1 1 0 0 0,0-1 0 0 0,-1 0 0 0 0,1 1-1 0 0,0-1 1 0 0,0 1 0 0 0,0-1 0 0 0,0 1 0 0 0,0 0 0 0 0,0-1 0 0 0,1 1 0 0 0,-1 0 0 0 0,0-1-1 0 0,1 1 1 0 0,-1 0 0 0 0,1 0 0 0 0,0 0 0 0 0,0 0 0 0 0,0-1 0 0 0,0 1 0 0 0,0 0 0 0 0,0 0 0 0 0,0 0-1 0 0,0 0 1 0 0,1-1 0 0 0,-1 1 0 0 0,1 0 0 0 0,-1 0 0 0 0,1-1 0 0 0,0 1 0 0 0,0 0 0 0 0,0-1-1 0 0,0 1 1 0 0,0 0 0 0 0,0-1 0 0 0,0 0 0 0 0,0 1 0 0 0,0-1 0 0 0,1 0 0 0 0,-1 1 0 0 0,1-1-1 0 0,0 0 32 0 0,80 62 368 0 0,-76-60-475 0 0,359 175 1099 0 0,-363-177 3347 0 0,-5-3-4044 0 0,-5-2-4035 0 0,-1 0-7059 0 0,8 4 4767 0 0</inkml:trace>
  <inkml:trace contextRef="#ctx0" brushRef="#br0" timeOffset="5489.476">2827 2659 5017 0 0,'0'0'1502'0'0,"0"0"-213"0"0,0 0-271 0 0,0 0-359 0 0,0 0-350 0 0,0 0-237 0 0,0 0-104 0 0,0 0 1 0 0,0 0 75 0 0,0 0 43 0 0,0 0 12 0 0,0 0-42 0 0,-1-1 566 0 0,17 122 946 0 0,0-14 463 0 0,-13-110-10966 0 0,-2 3 3554 0 0</inkml:trace>
  <inkml:trace contextRef="#ctx0" brushRef="#br0" timeOffset="6899.015">3017 2644 2577 0 0,'0'0'-55'0'0,"0"0"-22"0"0,0 0 13 0 0,0 0 25 0 0,0 0 25 0 0,0 0 9 0 0,0 0 10 0 0,0 0 5 0 0,0 0 10 0 0,0 0 21 0 0,0 0 6 0 0,0 0 20 0 0,-1 10-27 0 0,1-8 6230 0 0,7 102-3328 0 0,11-15-2240 0 0,-8-34 1381 0 0,-10-55-1772 0 0,0 0 61 0 0,0 0 26 0 0,0 0-16 0 0,0 0-38 0 0,0 0-39 0 0,0 0-33 0 0,0 0-25 0 0,0 0 2 0 0,0 0 18 0 0,0 0 36 0 0,0 0 57 0 0,0 0 32 0 0,0 0 24 0 0,-2-36-939 0 0,-8-21-5176 0 0,2-2-5571 0 0,6 48 9594 0 0</inkml:trace>
  <inkml:trace contextRef="#ctx0" brushRef="#br0" timeOffset="7281.487">2979 2568 3441 0 0,'0'0'1000'0'0,"0"0"214"0"0,0 0 150 0 0,0 0 95 0 0,0 0 16 0 0,0 0-86 0 0,0 0-122 0 0,0 0-152 0 0,0 0-176 0 0,0 0-179 0 0,0 0-213 0 0,0 0-240 0 0,0 0-234 0 0,0-6-212 0 0,0 5 122 0 0,0-1 0 0 0,1 1 0 0 0,-1-1 0 0 0,0 1 0 0 0,1-1 0 0 0,-1 1 0 0 0,1-1 0 0 0,0 1 0 0 0,-1 0 0 0 0,1-1 0 0 0,0 1 0 0 0,0 0 0 0 0,0 0 0 0 0,0 0 0 0 0,0 0 0 0 0,0-1 0 0 0,0 1 0 0 0,0 0-1 0 0,0 1 1 0 0,1-1 0 0 0,-1 0 0 0 0,0 0 0 0 0,1 1 0 0 0,-1-1 0 0 0,0 0 0 0 0,1 1 0 0 0,-1-1 0 0 0,1 1 0 0 0,-1 0 0 0 0,1-1 0 0 0,-1 1 0 0 0,1 0 0 0 0,-1 0 0 0 0,1 0 0 0 0,-1 0 0 0 0,1 0 0 0 0,-1 1 0 0 0,1-1-1 0 0,-1 0 1 0 0,1 1 0 0 0,-1-1 0 0 0,1 1 0 0 0,-1-1 0 0 0,0 1 0 0 0,1 0 0 0 0,-1-1 0 0 0,0 1 0 0 0,0 0 0 0 0,1 0 0 0 0,-1 0 0 0 0,0 0 0 0 0,0 0 0 0 0,0 0 0 0 0,0 0 0 0 0,0 1 0 0 0,0 0 17 0 0,42 15-120 0 0,-2 1 1 0 0,0 2 0 0 0,-1 2 0 0 0,-1 2-1 0 0,-1 1 1 0 0,-2 2 0 0 0,0 2 119 0 0,-34-28 54 0 0,1 0 0 0 0,0 1 0 0 0,-1-1 0 0 0,1 1 0 0 0,-1 0-1 0 0,1-1 1 0 0,-1 1 0 0 0,0 0 0 0 0,0 0 0 0 0,0 1 0 0 0,0-1 0 0 0,0 0 0 0 0,0 1 0 0 0,-1-1 0 0 0,1 1 0 0 0,-1-1 0 0 0,0 1 0 0 0,0 0 0 0 0,0 0 0 0 0,0-1 0 0 0,0 1 0 0 0,0 0 0 0 0,-1 0 0 0 0,1 0 0 0 0,-1 0 0 0 0,0 0-1 0 0,0 0 1 0 0,0 0 0 0 0,0 0 0 0 0,-1 0 0 0 0,1 0 0 0 0,-1 0 0 0 0,0-1 0 0 0,0 1 0 0 0,0 0 0 0 0,0 0 0 0 0,0 0 0 0 0,0-1 0 0 0,-1 1 0 0 0,0-1 0 0 0,1 1 0 0 0,-1-1 0 0 0,0 0 0 0 0,0 0 0 0 0,0 1 0 0 0,-2 0-54 0 0,-23 13 320 0 0,-1-1 0 0 0,0-1 1 0 0,-1-1-1 0 0,-1-1 0 0 0,0-2 0 0 0,0-1 1 0 0,-1-2-1 0 0,0-1 0 0 0,-1-1 1 0 0,1-1-1 0 0,-19-2-320 0 0,-115 0 998 0 0,215-17-13604 0 0,-37 13 5947 0 0</inkml:trace>
  <inkml:trace contextRef="#ctx0" brushRef="#br0" timeOffset="10951.257">1417 621 1888 0 0,'0'0'1462'0'0,"0"0"-848"0"0,0 0-370 0 0,0 0-96 0 0,0 0 45 0 0,0 0 126 0 0,0 0 195 0 0,0 0 201 0 0,0 0 111 0 0,0 0 49 0 0,0 0-28 0 0,-6-13-99 0 0,-28-59 1461 0 0,17 82 267 0 0,-23 92-2667 0 0,4 14 262 0 0,5 2-1 0 0,6 1 1 0 0,4 0 0 0 0,6 2-1 0 0,0 118-70 0 0,82 130 56 0 0,-66-357-54 0 0,29 185 58 0 0,-9 1 0 0 0,-7 71-60 0 0,0 25 77 0 0,-28 90-325 0 0,-11-322-10549 0 0,24-55 7347 0 0</inkml:trace>
  <inkml:trace contextRef="#ctx0" brushRef="#br0" timeOffset="11436.043">1277 3673 7370 0 0,'0'0'381'0'0,"0"0"-670"0"0,0 0-497 0 0,0 0-75 0 0,0 0 334 0 0,0 0 507 0 0,0 0 245 0 0,0 0 57 0 0,0 0 34 0 0,0 0 60 0 0,0 0 106 0 0,0 0 147 0 0,28 1 95 0 0,89 0 24 0 0,95-27 1622 0 0,115 3-1590 0 0,169 18-151 0 0,-337 5-395 0 0,1126-18 4129 0 0,-1222 18-4544 0 0,-132-8-10540 0 0,55 8 4197 0 0</inkml:trace>
  <inkml:trace contextRef="#ctx0" brushRef="#br0" timeOffset="12414.233">1496 42 12371 0 0,'0'0'398'0'0,"0"0"-88"0"0,0 0-180 0 0,0 0-466 0 0,0 0-625 0 0,0 0-337 0 0,0 0 90 0 0,0 0 401 0 0,0 0 550 0 0,0 0 285 0 0,0 0 50 0 0,0 0 52 0 0,4-1 143 0 0,172 0 3845 0 0,-83 3-3991 0 0,2181-43 2804 0 0,-2034 41-1742 0 0,-246 1-1213 0 0,0 1 0 0 0,0-1 0 0 0,0 1 1 0 0,0 1-1 0 0,1-1 0 0 0,-1 1 1 0 0,1 0-1 0 0,0 1 0 0 0,-1-1 0 0 0,2 1 1 0 0,-1 0-1 0 0,0 0 0 0 0,1 0 0 0 0,0 1 1 0 0,0 0-1 0 0,0-1 0 0 0,0 2 1 0 0,1-1-1 0 0,0 0 0 0 0,0 1 0 0 0,0-1 1 0 0,1 1-1 0 0,0 0 0 0 0,0 0 0 0 0,0 0 1 0 0,1 0-1 0 0,-1 0 0 0 0,2 0 1 0 0,-1 0-1 0 0,1 0 0 0 0,0 0 0 0 0,0 1 1 0 0,0-1-1 0 0,1 1 24 0 0,4 690-150 0 0,-35-167 177 0 0,12-313-187 0 0,9 0 0 0 0,9 20 160 0 0,74 366-201 0 0,-121-169 249 0 0,30-337-80 0 0,4 1 0 0 0,4 1 0 0 0,5 0 0 0 0,4 28 32 0 0,27-23 154 0 0,-24-111 5501 0 0,-5-31-6215 0 0,-13 2-3180 0 0,0 15-5239 0 0,9 16 764 0 0</inkml:trace>
  <inkml:trace contextRef="#ctx0" brushRef="#br0" timeOffset="13185.372">4686 1018 4793 0 0,'0'0'699'0'0,"0"0"94"0"0,0 0 90 0 0,0 0-27 0 0,0 0-54 0 0,0 0-62 0 0,0 0-100 0 0,0 0-76 0 0,0 0-56 0 0,0 0-65 0 0,0 0-68 0 0,-3-7-102 0 0,-8-18-105 0 0,8 19-104 0 0,3 6-108 0 0,0 0-126 0 0,27 4-145 0 0,272 7 2587 0 0,-237-13-2080 0 0,86-4 117 0 0,-33-1-151 0 0,1 6 0 0 0,0 4 0 0 0,109 19-158 0 0,-215-16-1869 0 0,-51-6-4098 0 0,34 0 3698 0 0,-6 0-2945 0 0</inkml:trace>
  <inkml:trace contextRef="#ctx0" brushRef="#br0" timeOffset="13672.626">4861 799 2961 0 0,'0'0'1092'0'0,"0"0"-816"0"0,0 0-200 0 0,0 0 19 0 0,0 0 35 0 0,0 0 106 0 0,0 0 106 0 0,0 0 85 0 0,0 0 49 0 0,0 0 4 0 0,0 0 23 0 0,0 0 18 0 0,0 0-2 0 0,15-3 0 0 0,5-2-429 0 0,10 0 456 0 0,-75 24 59 0 0,-412 151 483 0 0,454-170-1102 0 0,0 0 0 0 0,1 0 0 0 0,-1 0 0 0 0,0 1 0 0 0,0-1 0 0 0,1 1 0 0 0,-1 0 0 0 0,1-1-1 0 0,-1 1 1 0 0,1 1 0 0 0,-1-1 0 0 0,1 0 0 0 0,-1 1 0 0 0,1-1 0 0 0,0 1 0 0 0,0-1 0 0 0,0 1 0 0 0,0 0-1 0 0,0 0 1 0 0,0 0 0 0 0,0 0 0 0 0,1 1 0 0 0,-1-1 0 0 0,1 0 0 0 0,-1 1 0 0 0,1-1 0 0 0,0 1 0 0 0,0-1 0 0 0,0 1-1 0 0,1-1 1 0 0,-1 1 0 0 0,0 0 0 0 0,1-1 0 0 0,0 1 0 0 0,-1 0 0 0 0,1 0 0 0 0,0-1 0 0 0,1 1 0 0 0,-1 0-1 0 0,0-1 1 0 0,1 1 0 0 0,0 0 0 0 0,-1-1 0 0 0,1 1 0 0 0,0 0 0 0 0,0-1 0 0 0,1 0 0 0 0,-1 1 0 0 0,0-1-1 0 0,1 0 1 0 0,-1 1 0 0 0,1-1 0 0 0,0 0 0 0 0,0 0 0 0 0,0 0 0 0 0,2 1 14 0 0,20 7 195 0 0,1-1 1 0 0,0-1 0 0 0,0-1-1 0 0,1-1 1 0 0,0-1 0 0 0,0-2-1 0 0,0 0 1 0 0,6-2-196 0 0,18 4 110 0 0,189 33 159 0 0,-230-27-1258 0 0,-14-3-3595 0 0,4-5-1980 0 0</inkml:trace>
  <inkml:trace contextRef="#ctx0" brushRef="#br0" timeOffset="15334.045">6279 668 4689 0 0,'0'0'577'0'0,"0"0"174"0"0,0 0 223 0 0,0 0 158 0 0,0 0 14 0 0,0 0-110 0 0,0 0-177 0 0,0 0-284 0 0,0 0-242 0 0,0 0-160 0 0,0 0-98 0 0,0 0-112 0 0,6-11-145 0 0,17-29-1585 0 0,-38 76 1837 0 0,0 1 1 0 0,3 1-1 0 0,1 1 0 0 0,2-1 1 0 0,1 1-1 0 0,2 1 0 0 0,2-1 0 0 0,2 1 1 0 0,1 0-1 0 0,4 26-70 0 0,3-40-668 0 0,-7-26 1019 0 0,1 0-1 0 0,-1 0 0 0 0,1 0 1 0 0,-1 0-1 0 0,1 0 1 0 0,-1 0-1 0 0,1 0 0 0 0,-1 0 1 0 0,1 0-1 0 0,-1 0 0 0 0,1 1 1 0 0,0-1-1 0 0,-1 0 0 0 0,1 0 1 0 0,-1 0-1 0 0,1 0 1 0 0,-1 1-1 0 0,1-1 0 0 0,-1 1-350 0 0,-15-26-70 0 0,0 0-1 0 0,2-1 1 0 0,1 0-1 0 0,1-1 0 0 0,1 0 1 0 0,1-1-1 0 0,2 0 1 0 0,1-1-1 0 0,1 0 1 0 0,1 0-1 0 0,2 0 0 0 0,0-1 1 0 0,3-5 70 0 0,1 29-80 0 0,0 0 1 0 0,0 1-1 0 0,1-1 1 0 0,0 1 0 0 0,1-1-1 0 0,-1 1 1 0 0,1 0-1 0 0,0 0 1 0 0,0 0-1 0 0,0 1 1 0 0,1-1-1 0 0,0 1 1 0 0,0-1-1 0 0,0 1 1 0 0,0 0 0 0 0,1 1-1 0 0,-1-1 1 0 0,1 1-1 0 0,0 0 1 0 0,0 0-1 0 0,0 0 1 0 0,0 1-1 0 0,1 0 1 0 0,-1 0-1 0 0,1 0 1 0 0,-1 1 0 0 0,1 0-1 0 0,0 0 1 0 0,0 0 79 0 0,174-5-2122 0 0,-8 47 1558 0 0,-167-40 550 0 0,0 1-1 0 0,0 0 0 0 0,-1 0 1 0 0,1 1-1 0 0,-1-1 1 0 0,0 1-1 0 0,0 0 1 0 0,0 0-1 0 0,0 1 1 0 0,-1-1-1 0 0,1 1 1 0 0,-1-1-1 0 0,0 1 1 0 0,0 0-1 0 0,0 1 1 0 0,0-1-1 0 0,-1 0 1 0 0,1 1-1 0 0,-1-1 0 0 0,-1 1 1 0 0,1 0-1 0 0,-1 0 1 0 0,1 0-1 0 0,-1 0 1 0 0,-1 0-1 0 0,1 0 1 0 0,-1 0-1 0 0,1 0 1 0 0,-2 0-1 0 0,1 0 1 0 0,0 0-1 0 0,-1 0 1 0 0,0 1 14 0 0,-5 3 96 0 0,1-1-1 0 0,-1 0 1 0 0,0 0 0 0 0,-1-1 0 0 0,1 0 0 0 0,-2 0 0 0 0,1 0 0 0 0,-1-1 0 0 0,0 0 0 0 0,0 0 0 0 0,-1-1-1 0 0,1 0 1 0 0,-1-1 0 0 0,0 0 0 0 0,-1 0 0 0 0,1-1 0 0 0,-1 0 0 0 0,1 0 0 0 0,-1-1 0 0 0,0-1 0 0 0,-3 1-96 0 0,-2 2 78 0 0,-219 55 446 0 0,232-58-564 0 0,1-1 0 0 0,-1 1 0 0 0,1-1 0 0 0,-1 1 0 0 0,1 0 0 0 0,0 0 0 0 0,0 0 0 0 0,-1 0 0 0 0,1 0 0 0 0,0 0 0 0 0,0 0-1 0 0,0 0 1 0 0,0 1 0 0 0,0-1 0 0 0,0 0 0 0 0,0 1 0 0 0,1-1 0 0 0,-1 0 0 0 0,0 1 0 0 0,1-1 0 0 0,-1 1 0 0 0,1-1 0 0 0,0 1 0 0 0,-1-1 0 0 0,1 1 0 0 0,0-1 0 0 0,0 1 0 0 0,0 0-1 0 0,0-1 1 0 0,0 1 0 0 0,0-1 0 0 0,0 1 0 0 0,1-1 0 0 0,-1 1 0 0 0,1-1 0 0 0,-1 1 0 0 0,1-1 0 0 0,-1 1 0 0 0,1-1 0 0 0,0 0 0 0 0,0 1 0 0 0,-1-1 0 0 0,1 0 0 0 0,0 1 0 0 0,0-1-1 0 0,1 0 1 0 0,-1 0 0 0 0,0 0 0 0 0,0 0 0 0 0,1 0 40 0 0,70 48 527 0 0,238 38-72 0 0,-305-91 4023 0 0,0-8-4027 0 0,14-20-2964 0 0,-15 30 2562 0 0,-1 0 0 0 0,1 0 0 0 0,-1 0 0 0 0,1-1 0 0 0,-1 1 0 0 0,0-1 0 0 0,0 0 0 0 0,0 0 0 0 0,0 0-1 0 0,0 0 1 0 0,-1 0 0 0 0,0 0 0 0 0,1-1 0 0 0,-1 0 0 0 0,0 1 0 0 0,-1-1 0 0 0,1 0 0 0 0,-1 0 0 0 0,1 0 0 0 0,-1 0 0 0 0,-1 0 0 0 0,1 0 0 0 0,0 0 0 0 0,-1 0-1 0 0,0 0 1 0 0,0-2-49 0 0,-1 5-120 0 0,-1 0-1 0 0,1 0 1 0 0,0 1-1 0 0,-1-1 1 0 0,1 0-1 0 0,-1 1 1 0 0,0-1-1 0 0,1 1 1 0 0,-1-1-1 0 0,1 1 1 0 0,-1 0-1 0 0,0 0 1 0 0,1 0-1 0 0,-1 0 1 0 0,0 0-1 0 0,1 0 0 0 0,-1 0 1 0 0,0 0-1 0 0,1 1 1 0 0,-1-1-1 0 0,1 0 1 0 0,-1 1-1 0 0,1 0 1 0 0,-1-1-1 0 0,1 1 1 0 0,-1 0-1 0 0,1 0 1 0 0,-1 0-1 0 0,1 0 1 0 0,0 0-1 0 0,0 0 1 0 0,-1 0-1 0 0,1 0 1 0 0,0 0-1 0 0,0 1 0 0 0,0-1 1 0 0,0 0-1 0 0,0 1 1 0 0,1-1-1 0 0,-1 1 121 0 0,-1 3 36 0 0,1-1 0 0 0,-1 1 0 0 0,1 0 0 0 0,0 0 0 0 0,0-1 0 0 0,1 1 0 0 0,-1 0 0 0 0,1 0 0 0 0,0 0 0 0 0,1 0 0 0 0,-1 0 0 0 0,1 0 0 0 0,0-1 0 0 0,0 1 0 0 0,0 0 0 0 0,1 0 0 0 0,0-1 0 0 0,0 1 0 0 0,0-1 0 0 0,0 0 0 0 0,1 1 0 0 0,0-1 0 0 0,0 0 0 0 0,0-1 0 0 0,0 1 0 0 0,0 0 0 0 0,1-1 0 0 0,-1 0 0 0 0,1 0 0 0 0,0 0 0 0 0,0 0 0 0 0,1 0 0 0 0,-1-1 0 0 0,0 0 0 0 0,1 0 0 0 0,-1 0 0 0 0,1-1 0 0 0,0 1 0 0 0,-1-1 0 0 0,1 0 0 0 0,0 0 0 0 0,0-1 0 0 0,0 1 0 0 0,0-1-1 0 0,0 0 1 0 0,0-1 0 0 0,-1 1 0 0 0,4-1-36 0 0,-2 0 92 0 0,0 0 1 0 0,0-1-1 0 0,1 1 0 0 0,-1-1 0 0 0,0 0 0 0 0,0-1 0 0 0,-1 1 0 0 0,1-1 0 0 0,0 0 0 0 0,-1-1 0 0 0,0 1 0 0 0,0-1 1 0 0,0 0-1 0 0,0 0 0 0 0,0-1 0 0 0,-1 0 0 0 0,0 0 0 0 0,0 0 0 0 0,0 0 0 0 0,-1 0 0 0 0,0-1 0 0 0,0 1 0 0 0,0-1 1 0 0,0 0-1 0 0,-1 0 0 0 0,0 0 0 0 0,0 0 0 0 0,-1 0 0 0 0,0-1 0 0 0,0 1 0 0 0,0 0 0 0 0,-1-1 0 0 0,0 1 0 0 0,0 0 1 0 0,-1-1-1 0 0,1 1 0 0 0,-1 0 0 0 0,-2-5-92 0 0,16 11-4620 0 0,13 6 4232 0 0,199 92-32 0 0,-225-98 430 0 0,1 1 0 0 0,0-1-1 0 0,-1 0 1 0 0,1 0 0 0 0,0 1 0 0 0,-1-1-1 0 0,1 1 1 0 0,0-1 0 0 0,-1 0 0 0 0,1 1 0 0 0,-1-1-1 0 0,1 1 1 0 0,-1-1 0 0 0,1 1 0 0 0,-1 0-1 0 0,1-1 1 0 0,-1 1 0 0 0,0-1 0 0 0,1 1 0 0 0,-1 0-1 0 0,0-1 1 0 0,1 1 0 0 0,-1 0 0 0 0,0-1 0 0 0,0 1-1 0 0,0 0 1 0 0,1 0 0 0 0,-1-1 0 0 0,0 1-1 0 0,0 0 1 0 0,0-1 0 0 0,0 1 0 0 0,-1 0 0 0 0,1 0-1 0 0,0-1 1 0 0,0 1 0 0 0,0 0 0 0 0,0-1-1 0 0,-1 1 1 0 0,1 0 0 0 0,0-1 0 0 0,-1 1 0 0 0,1 0-1 0 0,0-1 1 0 0,-1 1 0 0 0,1-1 0 0 0,-1 1-1 0 0,1-1 1 0 0,-1 1 0 0 0,1-1 0 0 0,-1 1 0 0 0,0-1-1 0 0,1 1 1 0 0,-1-1 0 0 0,1 0 0 0 0,-1 1 0 0 0,0-1-1 0 0,0 0 1 0 0,1 1 0 0 0,-1-1 0 0 0,0 0-1 0 0,1 0 1 0 0,-1 0 0 0 0,0 0 0 0 0,1 0 0 0 0,-1 0-1 0 0,0 0 1 0 0,0 0-10 0 0,-61 13 1555 0 0,52-12-1743 0 0,-103 12 1450 0 0,113-13-1182 0 0,158-55-6405 0 0,8-4 6651 0 0,-153 57 2324 0 0,-29 36-3111 0 0,16-31 435 0 0,0 1 0 0 0,0 0 0 0 0,0-1-1 0 0,1 1 1 0 0,-1-1 0 0 0,1 0 0 0 0,0 1 0 0 0,0-1 0 0 0,0 1 0 0 0,0-1-1 0 0,0 0 1 0 0,1 0 0 0 0,0 0 0 0 0,-1 0 0 0 0,1 0 0 0 0,1 0 0 0 0,-1 0 0 0 0,0 0-1 0 0,0-1 1 0 0,1 0 0 0 0,0 1 0 0 0,-1-1 0 0 0,1 0 0 0 0,0 0 0 0 0,0 0-1 0 0,0 0 1 0 0,0-1 0 0 0,1 1 0 0 0,-1-1 0 0 0,0 0 0 0 0,1 0 0 0 0,-1 0 0 0 0,1-1-1 0 0,0 1 27 0 0,80 16-5181 0 0,-80-17 4607 0 0,10 2-3247 0 0</inkml:trace>
  <inkml:trace contextRef="#ctx0" brushRef="#br0" timeOffset="15615.252">7143 803 10330 0 0,'0'0'1016'0'0,"0"0"-343"0"0,0 0-185 0 0,0 0-520 0 0,0 0-1169 0 0,0 0-351 0 0,0 0-96 0 0,0 0 167 0 0,0 0 785 0 0,0 0 224 0 0,0 0 16 0 0,0 0 120 0 0,0 0 184 0 0,0 0 16 0 0,101-17-1536 0 0,-92 21-1001 0 0</inkml:trace>
  <inkml:trace contextRef="#ctx0" brushRef="#br0" timeOffset="15866.052">7485 948 10298 0 0,'0'0'1283'0'0,"0"0"-332"0"0,0 0-520 0 0,0 0-634 0 0,0 0-602 0 0,0 0-494 0 0,0 0-83 0 0,0 0 291 0 0,0 0 451 0 0,0 0 448 0 0,0 0 207 0 0,0 0 50 0 0,0 0 32 0 0,29 4 313 0 0,21 17-142 0 0,-37-16-295 0 0,1 0-1 0 0,-1 0 1 0 0,0 1-1 0 0,0 1 1 0 0,-1 0-1 0 0,0 1 1 0 0,0 0-1 0 0,0 1 1 0 0,-1 0-1 0 0,9 11 28 0 0,-19-19 60 0 0,0 1 0 0 0,1 0 0 0 0,-1-1 1 0 0,0 1-1 0 0,0 0 0 0 0,-1 0 0 0 0,1 0 0 0 0,0 0 0 0 0,0 0 1 0 0,-1 0-1 0 0,0 0 0 0 0,1 0 0 0 0,-1 0 0 0 0,0 0 0 0 0,0 1 0 0 0,0-1 1 0 0,0 0-1 0 0,0 0 0 0 0,0 0 0 0 0,-1 0 0 0 0,1 0 0 0 0,-1 0 0 0 0,0 0 1 0 0,1 0-1 0 0,-1 0 0 0 0,0 0 0 0 0,0 0 0 0 0,0-1 0 0 0,0 1 0 0 0,0 0 1 0 0,-1 0-1 0 0,1-1 0 0 0,-1 1 0 0 0,1-1 0 0 0,-1 1 0 0 0,1-1 0 0 0,-1 0 1 0 0,0 0-1 0 0,0 0 0 0 0,1 0 0 0 0,-1 0 0 0 0,0 0 0 0 0,0 0 1 0 0,0 0-1 0 0,0-1 0 0 0,-1 1-60 0 0,-95 27 2263 0 0,94-28-2347 0 0,-68-1 1431 0 0,58-18-4111 0 0,28 1-4059 0 0,-9 13 2186 0 0</inkml:trace>
  <inkml:trace contextRef="#ctx0" brushRef="#br0" timeOffset="16273.307">7781 555 8290 0 0,'0'0'957'0'0,"0"0"-143"0"0,0 0-97 0 0,0 0-270 0 0,0 0-588 0 0,0 0-718 0 0,0 0-539 0 0,0 0-13 0 0,0 0 339 0 0,0 0 589 0 0,0 0 483 0 0,0 0 126 0 0,8-10 404 0 0,5 65 659 0 0,9 122-233 0 0,-21-145-912 0 0,1 0-1 0 0,2 0 1 0 0,1 0 0 0 0,1-1-1 0 0,2 1 1 0 0,1-1 0 0 0,2-1-1 0 0,9 20-43 0 0,-19-48 38 0 0,1 0 0 0 0,-1 0 0 0 0,0-1-1 0 0,0 1 1 0 0,1 0 0 0 0,-1-1 0 0 0,1 1-1 0 0,0-1 1 0 0,-1 1 0 0 0,1-1 0 0 0,0 0 0 0 0,0 0-1 0 0,0 0 1 0 0,0 0 0 0 0,0 0 0 0 0,0 0-1 0 0,0 0 1 0 0,0-1 0 0 0,0 1 0 0 0,0-1-1 0 0,0 1 1 0 0,0-1 0 0 0,1 0 0 0 0,-1 0 0 0 0,0 0-1 0 0,0 0 1 0 0,0 0 0 0 0,0-1 0 0 0,1 1-1 0 0,-1-1 1 0 0,0 1 0 0 0,0-1 0 0 0,0 0-1 0 0,0 0 1 0 0,0 0 0 0 0,0 0 0 0 0,0 0 0 0 0,-1 0-1 0 0,1 0 1 0 0,0-1 0 0 0,0 1 0 0 0,-1-1-1 0 0,2-1-37 0 0,62-75 266 0 0,-39 130-1593 0 0,27 20 1309 0 0,-4-37-4740 0 0,-43-31-40 0 0</inkml:trace>
  <inkml:trace contextRef="#ctx0" brushRef="#br0" timeOffset="16517.572">8103 758 11827 0 0,'0'0'1000'0'0,"0"0"-48"0"0,0 0-344 0 0,0 0-304 0 0,0 0-336 0 0,0 0-424 0 0,0 0-512 0 0,0 0-544 0 0,0 0-89 0 0,0 0 129 0 0,0 0 256 0 0,0 0 255 0 0,0 0 65 0 0,0 0-144 0 0,-77-72-3497 0 0</inkml:trace>
  <inkml:trace contextRef="#ctx0" brushRef="#br0" timeOffset="16689.017">7655 504 11338 0 0,'0'0'633'0'0,"0"0"-441"0"0,0 0-264 0 0,0 0-232 0 0,0 0 111 0 0,181-29 177 0 0,-127 29 16 0 0,6 1-16 0 0,-3 2-64 0 0,0 2-56 0 0,-1 1-128 0 0,-3-1-248 0 0,-3 1-320 0 0,-7 0-344 0 0,-2 0-280 0 0,-11 0 159 0 0,-10-3-4512 0 0</inkml:trace>
  <inkml:trace contextRef="#ctx0" brushRef="#br0" timeOffset="17037.185">8295 934 7706 0 0,'0'0'820'0'0,"0"0"-895"0"0,0 0-538 0 0,0 0-113 0 0,0 0 261 0 0,0 0 437 0 0,0 0 174 0 0,0 0 78 0 0,0 0 78 0 0,0 0 87 0 0,0 0 37 0 0,0 0-33 0 0,0 0-42 0 0,11 15-40 0 0,64 82 776 0 0,-74-94-933 0 0,1-1 0 0 0,-1 0 0 0 0,1 0 1 0 0,0 1-1 0 0,0-1 0 0 0,-1 0 0 0 0,2-1 1 0 0,-1 1-1 0 0,0 0 0 0 0,0-1 1 0 0,0 1-1 0 0,1-1 0 0 0,-1 0 0 0 0,1 1 1 0 0,-1-1-1 0 0,1 0 0 0 0,-1-1 1 0 0,1 1-1 0 0,0 0 0 0 0,-1-1 0 0 0,1 0 1 0 0,0 1-1 0 0,0-1 0 0 0,-1 0 0 0 0,1 0 1 0 0,0-1-1 0 0,-1 1 0 0 0,1 0 1 0 0,0-1-1 0 0,-1 0 0 0 0,1 0 0 0 0,0 0 1 0 0,-1 0-1 0 0,1 0 0 0 0,-1 0 1 0 0,0 0-1 0 0,1-1 0 0 0,-1 1 0 0 0,0-1 1 0 0,0 0-1 0 0,0 0 0 0 0,0 0 0 0 0,0 0 1 0 0,0 0-1 0 0,-1 0 0 0 0,1 0 1 0 0,-1-1-1 0 0,1 1 0 0 0,0-2-154 0 0,64-125 1365 0 0,-59 113 272 0 0,1 4-6003 0 0,4 29-7589 0 0,-11-12 7467 0 0</inkml:trace>
  <inkml:trace contextRef="#ctx0" brushRef="#br0" timeOffset="17272.729">8801 973 6113 0 0,'0'0'5277'0'0,"0"0"-3428"0"0,0 0-1465 0 0,0 0-962 0 0,0 0-814 0 0,0 0-168 0 0,0 0 268 0 0,0 0 611 0 0,0 0 657 0 0,0 0 298 0 0,0 0 109 0 0,0 0 41 0 0,0 0-7 0 0,16 36 1010 0 0,27 24-1602 0 0,-11-17-6741 0 0,-29-39 2986 0 0</inkml:trace>
  <inkml:trace contextRef="#ctx0" brushRef="#br0" timeOffset="17526.061">8688 440 12387 0 0,'0'0'264'0'0,"0"0"-32"0"0,0 0-168 0 0,0 0-1152 0 0,0 0-873 0 0,0 0-191 0 0,0 0 31 0 0,0 0-3504 0 0</inkml:trace>
  <inkml:trace contextRef="#ctx0" brushRef="#br0" timeOffset="17778.44">9099 224 7346 0 0,'0'0'-533'0'0,"0"0"-253"0"0,0 0-44 0 0,0 0 353 0 0,0 0 339 0 0,0 0 126 0 0,-2 26 63 0 0,-8 169 749 0 0,13 284 3173 0 0,-3-467-3927 0 0,0 0-1 0 0,1-1 1 0 0,0 1-1 0 0,1-1 1 0 0,0 1 0 0 0,1-1-1 0 0,1 0 1 0 0,-1 0-1 0 0,2 0 1 0 0,-1-1 0 0 0,2 1-1 0 0,-1-1 1 0 0,1 0 0 0 0,1-1-1 0 0,4 7-45 0 0,-3-25 3752 0 0,-6-24-10991 0 0,-2 28 648 0 0</inkml:trace>
  <inkml:trace contextRef="#ctx0" brushRef="#br0" timeOffset="18026.71">8898 794 12147 0 0,'0'0'872'0'0,"0"0"-240"0"0,0 0-400 0 0,0 0-320 0 0,0 0-192 0 0,0 0 24 0 0,0 0 160 0 0,186-42-24 0 0,-150 46-176 0 0,-3-1-256 0 0,2 2-281 0 0,-4-2-239 0 0,-2 1-176 0 0,-2 1-112 0 0,2-1 23 0 0,-9-1 233 0 0,-8 0-4137 0 0</inkml:trace>
  <inkml:trace contextRef="#ctx0" brushRef="#br0" timeOffset="18394.118">9318 1051 13459 0 0,'0'0'-511'0'0,"0"0"-488"0"0,0 0-133 0 0,0 0 270 0 0,0 0 633 0 0,0 0 414 0 0,0 0-3 0 0,0 0-39 0 0,0 0 1 0 0,0 0 16 0 0,0 0 62 0 0,0 0 129 0 0,25 13 129 0 0,81 40 79 0 0,-102-51-490 0 0,0 1 1 0 0,0-1 0 0 0,0 0-1 0 0,1-1 1 0 0,-1 1-1 0 0,0-1 1 0 0,1 0-1 0 0,-1 0 1 0 0,1 0-1 0 0,-1 0 1 0 0,1-1-1 0 0,0 0 1 0 0,-1 0-1 0 0,1 0 1 0 0,-1-1-1 0 0,1 1 1 0 0,-1-1-1 0 0,1 0 1 0 0,-1 0-1 0 0,2-1-69 0 0,13-4-67 0 0,-17 7-12 0 0,1 0 0 0 0,-1-1 0 0 0,0 0 0 0 0,0 0 0 0 0,0 1 0 0 0,0-1 0 0 0,1 0 0 0 0,-1-1 0 0 0,0 1 0 0 0,0 0 0 0 0,0-1 0 0 0,0 1 0 0 0,1-1 0 0 0,-1 1 0 0 0,0-1 0 0 0,0 0 0 0 0,0 0 0 0 0,0 0 0 0 0,-1 0 0 0 0,1-1 0 0 0,0 1 0 0 0,0 0 0 0 0,-1-1 0 0 0,1 1 0 0 0,-1-1 0 0 0,1 1 0 0 0,-1-1 0 0 0,0 0 0 0 0,1 0 0 0 0,-1 0 1 0 0,0 0-1 0 0,0 1 0 0 0,0-1 0 0 0,-1-1 0 0 0,1 1 0 0 0,0 0 0 0 0,-1 0 0 0 0,1 0 0 0 0,-1 0 0 0 0,0 0 0 0 0,0-1 0 0 0,0 1 0 0 0,0 0 0 0 0,0 0 0 0 0,0 0 0 0 0,0 0 0 0 0,-1-1 0 0 0,1 1 0 0 0,-1 0 0 0 0,0 0 0 0 0,1 0 0 0 0,-1 0 0 0 0,0 0 0 0 0,-1-1 79 0 0,-14-8-106 0 0,-1 1 0 0 0,1 1 1 0 0,-2 0-1 0 0,1 2 0 0 0,-1 0 0 0 0,0 0 1 0 0,0 2-1 0 0,-1 1 0 0 0,0 0 0 0 0,0 1 0 0 0,0 1 1 0 0,0 0-1 0 0,0 2 0 0 0,0 0 0 0 0,0 2 1 0 0,-15 2 105 0 0,32-5 2 0 0,0 0 0 0 0,0 1 0 0 0,0-1 0 0 0,0 0 0 0 0,0 1 0 0 0,-1 0 0 0 0,1-1 0 0 0,0 1 0 0 0,0 0 1 0 0,0 0-1 0 0,0 0 0 0 0,0 1 0 0 0,0-1 0 0 0,0 0 0 0 0,0 1 0 0 0,-1-1 0 0 0,1 1 0 0 0,0 0 0 0 0,1 0 1 0 0,-1 0-1 0 0,0 0 0 0 0,0 0 0 0 0,0 0 0 0 0,0 0 0 0 0,1 0 0 0 0,-1 1 0 0 0,1-1 0 0 0,-1 1 0 0 0,1-1 0 0 0,-1 1 1 0 0,1 0-1 0 0,0-1 0 0 0,0 1 0 0 0,0 0 0 0 0,0 0 0 0 0,0 0 0 0 0,0 0 0 0 0,1 0 0 0 0,-1 0 0 0 0,0 0 1 0 0,1 0-1 0 0,0 0 0 0 0,-1 0 0 0 0,1 0 0 0 0,0 1 0 0 0,0-1 0 0 0,0 0 0 0 0,1 0 0 0 0,-1 0 0 0 0,0 0 0 0 0,1 0 1 0 0,-1 0-1 0 0,1 0 0 0 0,0 0 0 0 0,0 0 0 0 0,-1 0 0 0 0,1 0 0 0 0,1 0 0 0 0,-1-1 0 0 0,0 1 0 0 0,0 0 1 0 0,1-1-1 0 0,0 1-2 0 0,13 8 344 0 0,0-2 0 0 0,1 0 1 0 0,0-1-1 0 0,1 0 0 0 0,-1-1 1 0 0,1-1-1 0 0,0-1 0 0 0,1-1 0 0 0,-1 0 1 0 0,1-1-1 0 0,8 0-344 0 0,35 6 312 0 0,80 38 259 0 0,-72-24-1615 0 0,-22-15-4064 0 0,-34-6-916 0 0</inkml:trace>
  <inkml:trace contextRef="#ctx0" brushRef="#br0" timeOffset="18556.265">9462 644 14587 0 0,'0'0'1216'0'0,"0"0"-87"0"0,0 0-505 0 0,0 0-1376 0 0,0 0-329 0 0,0 0-135 0 0,0 0 232 0 0,0 0 1008 0 0,0 0 8 0 0,0 0-168 0 0,158 0-312 0 0,-117 12-384 0 0,5-2-417 0 0,-4 1-671 0 0,-10-3-81 0 0,-9-2-4992 0 0</inkml:trace>
  <inkml:trace contextRef="#ctx0" brushRef="#br0" timeOffset="19804.515">10104 925 5769 0 0,'0'0'263'0'0,"0"0"-203"0"0,0 0-216 0 0,0 0-135 0 0,0 0-5 0 0,0 0 39 0 0,0 0 87 0 0,0 0 60 0 0,0 0 31 0 0,0 0 58 0 0,0 0 54 0 0,0 0 79 0 0,-13 6 52 0 0,-37 17 23 0 0,50-22-130 0 0,-1-1 1 0 0,1 1-1 0 0,-1-1 1 0 0,0 1-1 0 0,1-1 1 0 0,-1 1-1 0 0,1 0 1 0 0,0-1 0 0 0,-1 1-1 0 0,1 0 1 0 0,-1-1-1 0 0,1 1 1 0 0,0 0-1 0 0,0-1 1 0 0,-1 1-1 0 0,1 0 1 0 0,0 0-1 0 0,0-1 1 0 0,0 1-1 0 0,0 0 1 0 0,0 0-1 0 0,0 0 1 0 0,0-1 0 0 0,0 1-1 0 0,0 0 1 0 0,0 0-1 0 0,0-1 1 0 0,1 1-1 0 0,-1 0 1 0 0,0 0-1 0 0,0-1 1 0 0,1 1-1 0 0,-1 0 1 0 0,0-1-1 0 0,1 1 1 0 0,-1 0-1 0 0,1-1 1 0 0,-1 1-1 0 0,1-1 1 0 0,-1 1 0 0 0,1 0-1 0 0,0-1 1 0 0,-1 0-1 0 0,1 1 1 0 0,0-1-1 0 0,-1 1 1 0 0,1-1-1 0 0,0 0 1 0 0,-1 1-1 0 0,1-1 1 0 0,0 0-1 0 0,0 0 1 0 0,-1 0-1 0 0,1 1 1 0 0,0-1-1 0 0,0 0 1 0 0,0 0 0 0 0,-1 0-1 0 0,1 0 1 0 0,0 0-1 0 0,0-1 1 0 0,-1 1-1 0 0,1 0 1 0 0,0 0-1 0 0,0 0-57 0 0,4 0 159 0 0,0 0 1 0 0,1-1-1 0 0,-1 1 0 0 0,0-1 0 0 0,0 0 0 0 0,0 0 0 0 0,0 0 0 0 0,0-1 0 0 0,0 0 1 0 0,0 0-1 0 0,0 0 0 0 0,0-1 0 0 0,-1 0 0 0 0,1 1 0 0 0,-1-2 0 0 0,0 1 0 0 0,0 0 1 0 0,0-1-1 0 0,-1 0 0 0 0,1 0 0 0 0,-1 0 0 0 0,0 0 0 0 0,0 0 0 0 0,0-1 1 0 0,0 1-1 0 0,-1-1 0 0 0,0 0 0 0 0,0 0 0 0 0,0 0 0 0 0,-1 0 0 0 0,1-2-159 0 0,-4 5-116 0 0,-1-1 1 0 0,0 1-1 0 0,0 0 0 0 0,0 0 0 0 0,0 1 0 0 0,0-1 0 0 0,0 1 0 0 0,0-1 1 0 0,-1 1-1 0 0,1 0 0 0 0,-1 0 0 0 0,1 1 0 0 0,0-1 0 0 0,-1 1 0 0 0,1-1 1 0 0,-1 1-1 0 0,1 0 0 0 0,-1 0 0 0 0,1 1 0 0 0,-1-1 0 0 0,1 1 0 0 0,-1 0 1 0 0,1 0-1 0 0,-1 0 0 0 0,1 0 0 0 0,0 0 0 0 0,0 1 0 0 0,0 0 0 0 0,0-1 1 0 0,0 1-1 0 0,0 0 0 0 0,0 1 116 0 0,-3 0 24 0 0,-96 56-624 0 0,99-57 596 0 0,0 0-1 0 0,1 0 1 0 0,-1 0 0 0 0,1 0-1 0 0,0 0 1 0 0,0 0 0 0 0,0 1-1 0 0,0 0 1 0 0,0-1-1 0 0,0 1 1 0 0,1 0 0 0 0,-1 0-1 0 0,1-1 1 0 0,0 1 0 0 0,0 1-1 0 0,0-1 1 0 0,0 0 0 0 0,0 0-1 0 0,1 0 1 0 0,-1 0-1 0 0,1 0 1 0 0,0 1 0 0 0,0-1-1 0 0,0 0 1 0 0,0 0 0 0 0,1 0-1 0 0,-1 1 1 0 0,1-1 0 0 0,0 0-1 0 0,0 0 1 0 0,0 0-1 0 0,0 0 1 0 0,1 0 0 0 0,0 1 4 0 0,7 4 147 0 0,-1 0-1 0 0,2-1 1 0 0,-1-1 0 0 0,1 1 0 0 0,0-1 0 0 0,0-1 0 0 0,1 0 0 0 0,-1-1-1 0 0,1 0 1 0 0,0 0 0 0 0,0-1 0 0 0,1 0 0 0 0,-1-1 0 0 0,1-1 0 0 0,-1 0-1 0 0,1 0 1 0 0,9-1-147 0 0,3 1 233 0 0,-11 2-118 0 0,1-2-1 0 0,-1 0 1 0 0,1 0 0 0 0,0-1 0 0 0,-1-1-1 0 0,1 0 1 0 0,-1-1 0 0 0,1-1 0 0 0,-1 0-1 0 0,0 0 1 0 0,1-1 0 0 0,-2-1 0 0 0,6-3-115 0 0,-17 6 32 0 0,1 0-1 0 0,-1 0 1 0 0,1 0 0 0 0,-1 0 0 0 0,0-1 0 0 0,0 1 0 0 0,0 0 0 0 0,0-1 0 0 0,-1 1 0 0 0,1-1 0 0 0,-1 1 0 0 0,1-1 0 0 0,-1 1-1 0 0,0-1 1 0 0,0 1 0 0 0,0-1 0 0 0,0 1 0 0 0,0-1 0 0 0,-1 1 0 0 0,1-1 0 0 0,-1 1 0 0 0,1-1 0 0 0,-1 1 0 0 0,0-1 0 0 0,0 1-1 0 0,0 0 1 0 0,-1 0 0 0 0,1-1 0 0 0,0 1 0 0 0,-1 0 0 0 0,1 0 0 0 0,-1 0 0 0 0,0 1 0 0 0,0-1 0 0 0,0 0 0 0 0,0 1 0 0 0,0-1-1 0 0,0 1 1 0 0,0-1 0 0 0,0 1 0 0 0,0 0 0 0 0,-1 0 0 0 0,1 0 0 0 0,-1 0 0 0 0,0 0-32 0 0,-6 11-3924 0 0,6 45 3718 0 0,7-51 346 0 0,0 0 0 0 0,-1 0 1 0 0,1-1-1 0 0,1 1 0 0 0,-1-1 0 0 0,0 0 1 0 0,1 0-1 0 0,0-1 0 0 0,0 1 1 0 0,-1-1-1 0 0,1 0 0 0 0,1-1 1 0 0,-1 1-1 0 0,0-1 0 0 0,0 0 0 0 0,1 0 1 0 0,-1 0-1 0 0,0-1 0 0 0,1 0 1 0 0,-1 0-1 0 0,0 0 0 0 0,1-1 1 0 0,-1 0-1 0 0,0 0 0 0 0,4-1-140 0 0,-5 0 119 0 0,1 1 0 0 0,-1-1 0 0 0,0 0-1 0 0,0 0 1 0 0,-1 0 0 0 0,1-1 0 0 0,0 0 0 0 0,-1 1-1 0 0,0-1 1 0 0,1 0 0 0 0,-1-1 0 0 0,0 1 0 0 0,-1 0-1 0 0,1-1 1 0 0,0 0 0 0 0,-1 1 0 0 0,0-1 0 0 0,0 0-1 0 0,0 0 1 0 0,-1 0 0 0 0,1-1 0 0 0,-1 1 0 0 0,0 0-1 0 0,0-2-118 0 0,0 2-28 0 0,0 0 0 0 0,0-1-1 0 0,-1 1 1 0 0,0 0 0 0 0,0 0-1 0 0,0-1 1 0 0,0 1-1 0 0,-1 0 1 0 0,1 0 0 0 0,-1-1-1 0 0,0 1 1 0 0,-1 0-1 0 0,1 0 1 0 0,-1 0 0 0 0,0 0-1 0 0,1 0 1 0 0,-2 1 0 0 0,1-1-1 0 0,0 1 1 0 0,-1-1-1 0 0,0 1 1 0 0,1 0 0 0 0,-1 0-1 0 0,-1 0 1 0 0,1 0 28 0 0,-1 0-123 0 0,1 0 0 0 0,-1 1 1 0 0,1-1-1 0 0,-1 1 0 0 0,0 0 1 0 0,0 0-1 0 0,0 1 0 0 0,0-1 0 0 0,-1 1 1 0 0,1 0-1 0 0,0 0 0 0 0,0 0 1 0 0,-1 1-1 0 0,1-1 0 0 0,-1 1 0 0 0,1 0 1 0 0,0 0-1 0 0,-1 1 0 0 0,1-1 1 0 0,0 1-1 0 0,-1 0 0 0 0,1 0 0 0 0,0 1 1 0 0,0-1-1 0 0,0 1 0 0 0,0 0 0 0 0,0 0 1 0 0,0 0-1 0 0,1 1 0 0 0,-1-1 1 0 0,1 1-1 0 0,-1 0 0 0 0,1 0 0 0 0,0 0 1 0 0,0 0-1 0 0,0 0 0 0 0,1 1 1 0 0,-1-1-1 0 0,1 1 0 0 0,0 0 0 0 0,0 0 1 0 0,0 0-1 0 0,0 0 0 0 0,1 0 1 0 0,-1 0-1 0 0,1 0 0 0 0,0 1 0 0 0,1-1 1 0 0,-1 0-1 0 0,1 1 0 0 0,0 0 123 0 0,4 1-285 0 0,0 1 0 0 0,1-1 0 0 0,0-1 0 0 0,0 1-1 0 0,1-1 1 0 0,0 0 0 0 0,0 0 0 0 0,0-1 0 0 0,0 1-1 0 0,1-1 1 0 0,-1-1 0 0 0,1 1 0 0 0,0-1 0 0 0,0-1 0 0 0,1 1-1 0 0,-1-1 1 0 0,0 0 0 0 0,1-1 0 0 0,2 1 285 0 0,-7-1-415 0 0,13 3-4118 0 0</inkml:trace>
  <inkml:trace contextRef="#ctx0" brushRef="#br0" timeOffset="20756.94">10601 920 7722 0 0,'0'0'975'0'0,"0"0"-71"0"0,0 0-172 0 0,0 0-161 0 0,0 0-85 0 0,0 0-63 0 0,0 0-44 0 0,0 0-55 0 0,0 0-48 0 0,0 0-61 0 0,0 0-81 0 0,0 0-124 0 0,0 0-149 0 0,5-8-92 0 0,-5 7 230 0 0,1-2-31 0 0,1 0 0 0 0,-1 0 1 0 0,1 1-1 0 0,0-1 0 0 0,0 0 0 0 0,0 1 0 0 0,0-1 0 0 0,1 1 0 0 0,-1 0 0 0 0,1-1 0 0 0,-1 1 0 0 0,1 0 0 0 0,0 1 0 0 0,0-1 0 0 0,-1 0 0 0 0,1 1 0 0 0,1 0 0 0 0,-1-1 0 0 0,0 1 0 0 0,0 1 0 0 0,0-1 0 0 0,0 0 0 0 0,1 1 0 0 0,-1-1 0 0 0,0 1 0 0 0,1 0 0 0 0,-1 0 0 0 0,0 1 32 0 0,9-2-167 0 0,-4 1 35 0 0,0-1 0 0 0,-1 1-1 0 0,1 0 1 0 0,0 0 0 0 0,0 1 0 0 0,-1 0 0 0 0,1 1 0 0 0,0 0 0 0 0,-1 0 0 0 0,1 0 0 0 0,-1 1 0 0 0,0 0 0 0 0,0 1 0 0 0,2 1 132 0 0,-50 31 637 0 0,38-34-629 0 0,-1 0 0 0 0,1 0 0 0 0,-1 1 0 0 0,1 0 0 0 0,0-1 0 0 0,0 1 0 0 0,0 0 0 0 0,0 0 0 0 0,0 1 0 0 0,1-1 0 0 0,0 1 0 0 0,0-1 0 0 0,0 1 0 0 0,0 0 0 0 0,0-1 0 0 0,1 1 0 0 0,-1 0 0 0 0,1 0 0 0 0,0 0 0 0 0,0 1 0 0 0,1-1 0 0 0,-1 0 0 0 0,1 0 0 0 0,0 0 0 0 0,0 1 0 0 0,0-1 0 0 0,1 0 0 0 0,-1 0 0 0 0,1 0 0 0 0,0 0 0 0 0,0 0 0 0 0,1 0 0 0 0,-1 0 0 0 0,1 0 0 0 0,0 0 0 0 0,0-1 0 0 0,0 1 0 0 0,0-1 0 0 0,1 1 0 0 0,0-1 0 0 0,-1 0 0 0 0,1 0 0 0 0,0 0 0 0 0,0 0 0 0 0,1-1 0 0 0,-1 1 0 0 0,1-1 0 0 0,-1 0 0 0 0,1 0 0 0 0,0 0 0 0 0,0 0 0 0 0,-1-1 0 0 0,1 1 0 0 0,0-1 0 0 0,1 0-8 0 0,1 1 96 0 0,0-1 0 0 0,1 0-1 0 0,-1 0 1 0 0,1 0-1 0 0,-1-1 1 0 0,1 0-1 0 0,-1 0 1 0 0,1-1 0 0 0,-1 0-1 0 0,1 0 1 0 0,-1 0-1 0 0,0-1 1 0 0,1 0 0 0 0,-1 0-1 0 0,0-1 1 0 0,0 0-1 0 0,0 0 1 0 0,-1 0-1 0 0,1 0 1 0 0,-1-1 0 0 0,0 0-1 0 0,0 0 1 0 0,0-1-1 0 0,0 1 1 0 0,-1-1 0 0 0,0 0-1 0 0,0 0 1 0 0,0-1-1 0 0,0 1 1 0 0,-1-1 0 0 0,0 0-1 0 0,0 0 1 0 0,-1 0-1 0 0,0 0 1 0 0,0 0-1 0 0,0 0 1 0 0,0-1 0 0 0,-1 1-1 0 0,0-1 1 0 0,-1 0-96 0 0,-1-3-38 0 0,-2 0 1 0 0,1 0-1 0 0,-1 1 0 0 0,0-1 1 0 0,-1 0-1 0 0,0 1 0 0 0,-1 0 1 0 0,1 0-1 0 0,-2 0 1 0 0,1 1-1 0 0,-2 0 0 0 0,1 0 1 0 0,-1 0-1 0 0,0 1 0 0 0,0 0 1 0 0,-1 0-1 0 0,0 1 38 0 0,6 4-31 0 0,1 1-484 0 0,1 1-238 0 0,0 0-161 0 0,0 0-25 0 0,45 6 378 0 0,139 5 1094 0 0,-229 35-1684 0 0,41-44 1170 0 0,1 0 0 0 0,-1 1 0 0 0,1-1-1 0 0,0 1 1 0 0,0 0 0 0 0,0 0 0 0 0,0 0-1 0 0,0 1 1 0 0,0-1 0 0 0,1 0 0 0 0,0 1-1 0 0,0 0 1 0 0,0 0 0 0 0,0-1 0 0 0,0 1-1 0 0,1 0 1 0 0,0 0 0 0 0,0 1 0 0 0,0-1-1 0 0,0 0 1 0 0,0 0 0 0 0,1 0 0 0 0,0 1-1 0 0,0-1 1 0 0,0 0 0 0 0,1 0 0 0 0,-1 1-1 0 0,1-1 1 0 0,0 0 0 0 0,0 0 0 0 0,0 0-1 0 0,1 0 1 0 0,-1 0 0 0 0,1 0 0 0 0,0 0-1 0 0,0-1 1 0 0,1 1 0 0 0,-1-1 0 0 0,1 1-1 0 0,0-1 1 0 0,-1 0 0 0 0,1 0 0 0 0,1 0-1 0 0,-1 0 1 0 0,0-1 0 0 0,1 1 0 0 0,-1-1-1 0 0,1 0 1 0 0,0 0 0 0 0,0 0 0 0 0,1 0-19 0 0,14 1 187 0 0,-1-1 1 0 0,1-1-1 0 0,-1-1 1 0 0,1 0 0 0 0,0-1-1 0 0,-1-2 1 0 0,1 1-1 0 0,-1-2 1 0 0,0-1 0 0 0,0 0-1 0 0,-1-1 1 0 0,1-1-1 0 0,-1 0 1 0 0,-1-2 0 0 0,3-1-188 0 0,-16 8-15 0 0,0 0 1 0 0,0 0 0 0 0,-1 0-1 0 0,1 0 1 0 0,-1-1 0 0 0,1 1 0 0 0,-1-1-1 0 0,0 0 1 0 0,0 0 0 0 0,0 0-1 0 0,0 0 1 0 0,-1 0 0 0 0,1 0-1 0 0,-1 0 1 0 0,0 0 0 0 0,0-1 0 0 0,0 1-1 0 0,0 0 1 0 0,-1-1 0 0 0,1 1-1 0 0,-1-1 1 0 0,0 1 0 0 0,0 0 0 0 0,0-1-1 0 0,0 1 1 0 0,-1-1 0 0 0,1 1-1 0 0,-1-1 1 0 0,0 1 0 0 0,0 0 0 0 0,0-1-1 0 0,0 1 1 0 0,-1 0 0 0 0,1 0-1 0 0,-1 0 1 0 0,0 0 0 0 0,0 0-1 0 0,0 1 1 0 0,0-1 0 0 0,-1 0 0 0 0,1 1-1 0 0,-1 0 1 0 0,1-1 0 0 0,-1 1-1 0 0,0 0 1 0 0,0 0 0 0 0,0 1 0 0 0,0-1-1 0 0,0 1 1 0 0,0-1 0 0 0,0 1-1 0 0,-1 0 1 0 0,1 0 0 0 0,0 0 0 0 0,-1 1-1 0 0,1-1 1 0 0,-1 1 0 0 0,1 0-1 0 0,-1 0 1 0 0,-2 0 14 0 0,3-1-71 0 0,0 1-1 0 0,0-1 1 0 0,0 1-1 0 0,0 0 1 0 0,0 0 0 0 0,0 0-1 0 0,0 0 1 0 0,0 0-1 0 0,0 1 1 0 0,-1-1-1 0 0,1 1 1 0 0,0 0 0 0 0,1 0-1 0 0,-1 0 1 0 0,0 0-1 0 0,0 1 1 0 0,0-1 0 0 0,1 1-1 0 0,-1 0 1 0 0,0-1-1 0 0,1 1 1 0 0,0 0-1 0 0,-1 1 1 0 0,1-1 0 0 0,0 0-1 0 0,0 1 1 0 0,0-1-1 0 0,1 1 1 0 0,-1-1 0 0 0,1 1-1 0 0,-1 0 1 0 0,1 0-1 0 0,0 0 1 0 0,0 0-1 0 0,0 0 1 0 0,0 0 0 0 0,1 0-1 0 0,-1 0 1 0 0,1 0-1 0 0,0 0 1 0 0,0 0 0 0 0,0 0-1 0 0,0 0 1 0 0,0 0-1 0 0,1 1 1 0 0,-1-1-1 0 0,1 0 1 0 0,0 0 0 0 0,1 2 71 0 0,5 3 21 0 0,0 1 0 0 0,1-2 0 0 0,0 1 0 0 0,0-1-1 0 0,0 0 1 0 0,1-1 0 0 0,0 0 0 0 0,1 0 0 0 0,-1-1 0 0 0,1 0 0 0 0,0-1 0 0 0,0 0 0 0 0,1 0 0 0 0,-1-1 0 0 0,1-1 0 0 0,0 0 0 0 0,0 0 0 0 0,9 0-21 0 0,167 10-6115 0 0,-172-12 2640 0 0</inkml:trace>
  <inkml:trace contextRef="#ctx0" brushRef="#br0" timeOffset="21449.702">11581 510 3761 0 0,'0'0'500'0'0,"0"0"176"0"0,0 0 170 0 0,0 0 16 0 0,0 0-213 0 0,0 0-455 0 0,0 0-602 0 0,0 0-411 0 0,0 0-41 0 0,0 0 284 0 0,0 0 493 0 0,0 0 357 0 0,0 0 128 0 0,9 3 515 0 0,11 110 356 0 0,-10 35-837 0 0,19 83 183 0 0,-26-243 6821 0 0,5-62-9299 0 0,-47-49 2019 0 0,50 114-2765 0 0,29-1 3076 0 0,-24 6-446 0 0,-7 2-37 0 0,1-1 1 0 0,-1 1 0 0 0,0-2-1 0 0,0 1 1 0 0,0-1 0 0 0,-1 0-1 0 0,1-1 1 0 0,-1 0-1 0 0,0 0 1 0 0,-1-1 0 0 0,1 0-1 0 0,-1 0 1 0 0,0-1 0 0 0,-1 0-1 0 0,1 0 1 0 0,-1-1 0 0 0,-1 1-1 0 0,1-1 1 0 0,-1-1 0 0 0,-1 1-1 0 0,0-1 1 0 0,0 1 0 0 0,0-1-1 0 0,-1 0 1 0 0,-1-1-1 0 0,0 1 1 0 0,0 0 0 0 0,0-1-1 0 0,-1 1 1 0 0,-1-1 0 0 0,0 1-1 0 0,0-1 1 0 0,0 1 0 0 0,-2-1-1 0 0,1 1 1 0 0,-1-1 0 0 0,0 1-1 0 0,-1 0 1 0 0,0-1 11 0 0,-20-27-47 0 0,12 31-2477 0 0,-9 71-72 0 0,17-34 2853 0 0,1 0-1 0 0,2 0 0 0 0,0 0 0 0 0,3 0 0 0 0,0-1 0 0 0,2 1 0 0 0,1-1 1 0 0,2 0-1 0 0,0 0 0 0 0,3-1 0 0 0,0 0 0 0 0,2-1 0 0 0,0 0 1 0 0,5 3-257 0 0,-15-25-519 0 0,12 27 2360 0 0,-14-28-7947 0 0,-3-7 618 0 0</inkml:trace>
  <inkml:trace contextRef="#ctx0" brushRef="#br0" timeOffset="21609.628">11690 700 7482 0 0,'0'0'1568'0'0,"0"0"-104"0"0,0 0-576 0 0,0 0-664 0 0,0 0-440 0 0,0 0-208 0 0,0 0 56 0 0,0 0 264 0 0,0 0 32 0 0,0 0-40 0 0,165-29-48 0 0,-138 35-88 0 0,2 2-184 0 0,-2-1-296 0 0,2 2-328 0 0,-2 0-321 0 0,-5-1 57 0 0,-12-2-3689 0 0</inkml:trace>
  <inkml:trace contextRef="#ctx0" brushRef="#br0" timeOffset="22059.288">11938 916 6641 0 0,'0'0'299'0'0,"0"0"-624"0"0,0 0-201 0 0,0 0 260 0 0,0 0 318 0 0,0 0 138 0 0,0 0 61 0 0,0 0 74 0 0,0 0 129 0 0,0 0 130 0 0,0 0 129 0 0,0 0 113 0 0,0 0 17 0 0,17 16-36 0 0,51 49-94 0 0,-6-46 632 0 0,-50-21-1190 0 0,-9 3-147 0 0,0 0-1 0 0,0-1 0 0 0,0 1 0 0 0,0-1 0 0 0,0 0 0 0 0,0 0 1 0 0,0 0-1 0 0,0-1 0 0 0,0 1 0 0 0,0-1 0 0 0,0 1 0 0 0,0-1 0 0 0,0 0 1 0 0,0 0-1 0 0,-1 0 0 0 0,1-1 0 0 0,0 1 0 0 0,-1-1 0 0 0,1 1 1 0 0,-1-1-1 0 0,1 0 0 0 0,-1 0 0 0 0,0 0 0 0 0,0 0 0 0 0,0-1 1 0 0,0 1-1 0 0,0 0 0 0 0,-1-1 0 0 0,1 1 0 0 0,-1-1 0 0 0,1 0 0 0 0,-1 0 1 0 0,0 1-1 0 0,0-1 0 0 0,0 0 0 0 0,0 0 0 0 0,-1 0 0 0 0,1 0 1 0 0,-1 0-1 0 0,0 0 0 0 0,0 0-7 0 0,-1-2-81 0 0,-1 0-1 0 0,1 0 1 0 0,-1 0 0 0 0,-1 0 0 0 0,1 1 0 0 0,-1-1-1 0 0,0 1 1 0 0,0 0 0 0 0,0-1 0 0 0,0 1 0 0 0,-1 1-1 0 0,1-1 1 0 0,-1 0 0 0 0,0 1 0 0 0,0 0 0 0 0,-1 0-1 0 0,1 0 1 0 0,-1 1 0 0 0,1-1 0 0 0,-1 1 0 0 0,0 0-1 0 0,0 0 1 0 0,0 1 0 0 0,0 0 0 0 0,0 0 0 0 0,0 0-1 0 0,0 0 1 0 0,0 1 0 0 0,0-1 0 0 0,-1 1 0 0 0,1 1-1 0 0,0-1 1 0 0,0 1 0 0 0,0 0 0 0 0,0 0-1 0 0,0 0 1 0 0,0 1 0 0 0,0 0 0 0 0,0 0 0 0 0,0 0-1 0 0,1 0 1 0 0,-1 1 0 0 0,1 0 0 0 0,0 0 0 0 0,-1 0-1 0 0,1 0 1 0 0,1 1 0 0 0,-1 0 0 0 0,0 0 0 0 0,1 0-1 0 0,0 0 1 0 0,0 0 0 0 0,0 0 0 0 0,1 1 0 0 0,-1 0-1 0 0,1-1 1 0 0,0 1 0 0 0,0 0 0 0 0,1 0 0 0 0,0 0-1 0 0,0 0 1 0 0,0 0 0 0 0,0 0 0 0 0,1 1 81 0 0,4 1 132 0 0,0-1 1 0 0,1 0 0 0 0,0 0-1 0 0,1 0 1 0 0,-1-1-1 0 0,1 0 1 0 0,0 0-1 0 0,1 0 1 0 0,-1-1 0 0 0,1 0-1 0 0,-1 0 1 0 0,1-1-1 0 0,1 1 1 0 0,-1-2 0 0 0,0 1-1 0 0,1-1 1 0 0,-1 0-1 0 0,1 0 1 0 0,0-1 0 0 0,-1 0-1 0 0,1-1 1 0 0,5 1-133 0 0,-11-1 25 0 0,168 28 1478 0 0,-74 90-4400 0 0,-61-68-2213 0 0,-29-39 494 0 0</inkml:trace>
  <inkml:trace contextRef="#ctx0" brushRef="#br0" timeOffset="23090.45">4361 2839 6377 0 0,'0'0'1042'0'0,"0"0"-138"0"0,0 0-260 0 0,0 0-296 0 0,0 0-277 0 0,0 0-247 0 0,0 0-200 0 0,0 0-4 0 0,0 0 193 0 0,0 0 287 0 0,0 0 288 0 0,8-2 143 0 0,250-4 1561 0 0,-132 10-1729 0 0,535-40-723 0 0,-686 56-1200 0 0,-19-2-3141 0 0,34-15-419 0 0</inkml:trace>
  <inkml:trace contextRef="#ctx0" brushRef="#br0" timeOffset="23509.439">4446 2671 5449 0 0,'0'0'412'0'0,"0"0"-230"0"0,0 0-290 0 0,0 0-164 0 0,0 0-3 0 0,0 0 177 0 0,0 0 228 0 0,0 0 158 0 0,0 0 76 0 0,0 0 33 0 0,0 0-22 0 0,0 0-71 0 0,0 0-82 0 0,21 1-93 0 0,65 3-78 0 0,-87-4-19 0 0,0 1 0 0 0,1-1 1 0 0,-1 1-1 0 0,0-1 0 0 0,1 1 1 0 0,-1-1-1 0 0,0 1 0 0 0,1 0 1 0 0,-1-1-1 0 0,1 1 0 0 0,-1 0 1 0 0,1 0-1 0 0,-1-1 0 0 0,1 1 1 0 0,-1 0-1 0 0,1 0 0 0 0,0 0 1 0 0,0-1-1 0 0,-1 1 0 0 0,1 0 1 0 0,0 0-1 0 0,0 0 0 0 0,0 0 1 0 0,0 0-1 0 0,0 0 0 0 0,0 0 1 0 0,0-1-1 0 0,0 1 0 0 0,0 0 1 0 0,0 0-1 0 0,1 0 0 0 0,-1 0 1 0 0,0 0-1 0 0,1-1 0 0 0,-1 1 1 0 0,0 0-1 0 0,1 0 0 0 0,-1-1 1 0 0,1 1-1 0 0,-1 0 0 0 0,1 0 1 0 0,0-1-1 0 0,-1 1 0 0 0,1-1 1 0 0,-1 1-1 0 0,1-1 0 0 0,0 1 1 0 0,0-1-1 0 0,-1 1 0 0 0,1-1 1 0 0,0 1-1 0 0,0-1 0 0 0,0 0 1 0 0,0 1-1 0 0,-1-1 0 0 0,1 0 1 0 0,0 0-33 0 0,-367 93 2691 0 0,364-92-2705 0 0,0 0 0 0 0,0 0 1 0 0,1 0-1 0 0,-1 0 0 0 0,0 0 0 0 0,1 0 1 0 0,-1 1-1 0 0,0-1 0 0 0,1 1 1 0 0,0-1-1 0 0,-1 1 0 0 0,1 0 0 0 0,0-1 1 0 0,0 1-1 0 0,0 0 0 0 0,0 0 0 0 0,0 0 1 0 0,0 0-1 0 0,1 0 0 0 0,-1 0 0 0 0,1 0 1 0 0,-1 0-1 0 0,1 0 0 0 0,0 0 0 0 0,-1 0 1 0 0,1 0-1 0 0,0 0 0 0 0,1 0 0 0 0,-1 0 1 0 0,0 0-1 0 0,0 0 0 0 0,1 0 0 0 0,0 0 1 0 0,-1 0-1 0 0,1 0 0 0 0,0 0 1 0 0,0 0-1 0 0,0 0 0 0 0,0 0 0 0 0,0-1 1 0 0,0 1-1 0 0,0 0 0 0 0,1-1 0 0 0,-1 1 1 0 0,1-1-1 0 0,-1 1 0 0 0,1-1 0 0 0,0 0 1 0 0,-1 0-1 0 0,1 0 0 0 0,0 0 0 0 0,0 0 1 0 0,0 0-1 0 0,0 0 0 0 0,0 0 0 0 0,0-1 1 0 0,0 1-1 0 0,0-1 0 0 0,0 0 0 0 0,0 1 1 0 0,0-1-1 0 0,0 0 0 0 0,0 0 1 0 0,0 0-1 0 0,0-1 0 0 0,1 1 14 0 0,258 65 1086 0 0,-252-49-5436 0 0,-9-13 2832 0 0,0 1-4877 0 0</inkml:trace>
  <inkml:trace contextRef="#ctx0" brushRef="#br0" timeOffset="24507.376">5930 2446 4905 0 0,'0'0'353'0'0,"0"0"65"0"0,0 0-29 0 0,0 0-141 0 0,0 0-224 0 0,0 0-221 0 0,0 0-124 0 0,0 0 3 0 0,0 0 149 0 0,0 0 304 0 0,0 0 138 0 0,-1 7 16 0 0,-17 521 1649 0 0,18-530 3006 0 0,-2-6-3440 0 0,-6-51-10717 0 0,8 51 4011 0 0</inkml:trace>
  <inkml:trace contextRef="#ctx0" brushRef="#br0" timeOffset="24928.241">5835 2513 6465 0 0,'0'0'1198'0'0,"0"0"101"0"0,0 0-67 0 0,0 0-193 0 0,0 0-281 0 0,0 0-390 0 0,0 0-598 0 0,0 0-186 0 0,0 0 85 0 0,0 0 222 0 0,0 0 169 0 0,0 0 28 0 0,30-11-59 0 0,95-36-50 0 0,-115 43 4 0 0,0 1-1 0 0,0 1 1 0 0,0-1-1 0 0,1 1 1 0 0,-1 1-1 0 0,1 0 1 0 0,0 1-1 0 0,-1 0 1 0 0,1 0-1 0 0,-1 1 1 0 0,1 1-1 0 0,-1 0 1 0 0,10 3 17 0 0,4 0-49 0 0,-11-4-20 0 0,0 0-1 0 0,-1 1 1 0 0,0 1-1 0 0,0 0 1 0 0,1 0-1 0 0,-2 2 1 0 0,1-1-1 0 0,0 1 1 0 0,-1 1-1 0 0,0 0 1 0 0,0 1-1 0 0,-1 0 1 0 0,0 0-1 0 0,0 1 1 0 0,-1 0-1 0 0,0 1 1 0 0,0 0-1 0 0,5 8 70 0 0,-13-15 22 0 0,0 1 0 0 0,0-1 0 0 0,0 0 0 0 0,-1 1 0 0 0,1-1 1 0 0,-1 1-1 0 0,0-1 0 0 0,1 1 0 0 0,-1-1 0 0 0,0 1 0 0 0,0-1 0 0 0,-1 1 0 0 0,1-1 0 0 0,0 0 0 0 0,-1 1 0 0 0,0-1 0 0 0,1 1 0 0 0,-1-1 0 0 0,0 0 1 0 0,0 1-1 0 0,-1-1 0 0 0,1 0 0 0 0,0 0 0 0 0,-1 0 0 0 0,1 0 0 0 0,-1 0 0 0 0,1 0 0 0 0,-1 0 0 0 0,0-1 0 0 0,0 1 0 0 0,0-1 0 0 0,0 1 0 0 0,0-1 1 0 0,0 0-1 0 0,-1 0 0 0 0,1 0 0 0 0,0 0 0 0 0,-1 0-22 0 0,-99 31 1493 0 0,90-29-1572 0 0,-37 4 275 0 0,-81 33-688 0 0,129-36 460 0 0,0-1 0 0 0,0 1 1 0 0,0 0-1 0 0,1 0 0 0 0,0-1 1 0 0,0 1-1 0 0,0 0 1 0 0,0 0-1 0 0,0-1 0 0 0,1 1 1 0 0,-1 0-1 0 0,1 0 0 0 0,0-1 1 0 0,0 1-1 0 0,1-1 1 0 0,-1 1-1 0 0,1-1 0 0 0,-1 1 1 0 0,1-1-1 0 0,0 0 1 0 0,1 0-1 0 0,-1 0 0 0 0,0 0 1 0 0,1 0-1 0 0,0 0 0 0 0,-1-1 1 0 0,1 0-1 0 0,0 1 1 0 0,0-1-1 0 0,1 0 0 0 0,-1 0 1 0 0,0 0-1 0 0,1-1 0 0 0,-1 1 1 0 0,1-1-1 0 0,2 1 32 0 0,0 2-8 0 0,19 12 269 0 0,1-1 1 0 0,1-2-1 0 0,0 0 1 0 0,0-1-1 0 0,2-2 1 0 0,-1-1-1 0 0,1-2 1 0 0,1 0-1 0 0,10 0-261 0 0,-26-8 2212 0 0,-12-2-4455 0 0,-1-2-3996 0 0,-1 5-556 0 0</inkml:trace>
  <inkml:trace contextRef="#ctx0" brushRef="#br0" timeOffset="25349.124">6533 2880 10938 0 0,'0'0'1391'0'0,"0"0"-479"0"0,0 0-679 0 0,0 0-586 0 0,0 0-260 0 0,0 0 38 0 0,0 0 227 0 0,0 0 264 0 0,0 0 229 0 0,0 0 237 0 0,0 0 158 0 0,0 0 79 0 0,9-2-20 0 0,73-6 217 0 0,-55 8-685 0 0,1-2-1 0 0,-1-2 1 0 0,0 0-1 0 0,0-1 1 0 0,-1-2-1 0 0,1-1 1 0 0,-2-1-1 0 0,23-11-130 0 0,-47 20-14 0 0,-1 0 0 0 0,1 0 0 0 0,0-1 0 0 0,0 1 0 0 0,0 0 0 0 0,-1-1 0 0 0,1 1 0 0 0,0-1 0 0 0,0 1 1 0 0,-1-1-1 0 0,1 1 0 0 0,0-1 0 0 0,-1 1 0 0 0,1-1 0 0 0,0 0 0 0 0,-1 1 0 0 0,1-1 0 0 0,-1 0 0 0 0,0 0 0 0 0,1 1 0 0 0,-1-1 0 0 0,1 0 0 0 0,-1 0 0 0 0,0 0 0 0 0,0 0 0 0 0,1 1 0 0 0,-1-1 0 0 0,0 0 0 0 0,0 0 1 0 0,0 0-1 0 0,0 0 0 0 0,0 0 0 0 0,0 0 0 0 0,0 1 0 0 0,0-1 0 0 0,-1 0 0 0 0,1 0 0 0 0,0 0 0 0 0,0 0 0 0 0,-1 0 0 0 0,1 1 0 0 0,0-1 0 0 0,-1 0 0 0 0,1 0 0 0 0,-1 1 0 0 0,1-1 0 0 0,-1 0 0 0 0,0 1 0 0 0,1-1 1 0 0,-1 0-1 0 0,0 1 0 0 0,1-1 0 0 0,-1 1 0 0 0,0-1 0 0 0,1 1 0 0 0,-1-1 0 0 0,0 1 0 0 0,0 0 0 0 0,0-1 0 0 0,1 1 0 0 0,-1 0 0 0 0,-1 0 14 0 0,-54-20-1862 0 0,46 17 1719 0 0,-1 1 0 0 0,0 0 1 0 0,0 0-1 0 0,0 1 1 0 0,0 1-1 0 0,0 0 0 0 0,0 0 1 0 0,0 1-1 0 0,0 0 0 0 0,1 1 1 0 0,-1 1-1 0 0,0-1 1 0 0,1 2-1 0 0,-1-1 0 0 0,1 2 1 0 0,0-1-1 0 0,0 1 0 0 0,1 1 1 0 0,-1 0-1 0 0,-1 1 143 0 0,10-4 19 0 0,-1-1 0 0 0,0 0 0 0 0,1 1 0 0 0,0 0 0 0 0,-1-1 0 0 0,1 1 0 0 0,0-1 0 0 0,0 1 0 0 0,1 0 0 0 0,-1 0-1 0 0,1 0 1 0 0,-1-1 0 0 0,1 1 0 0 0,0 0 0 0 0,0 0 0 0 0,0 0 0 0 0,0 0 0 0 0,1 0 0 0 0,-1-1 0 0 0,1 1 0 0 0,0 0 0 0 0,0 0 0 0 0,0-1 0 0 0,0 1 0 0 0,0 0 0 0 0,0-1-1 0 0,1 1 1 0 0,-1-1 0 0 0,1 0 0 0 0,0 1 0 0 0,-1-1 0 0 0,1 0 0 0 0,0 0 0 0 0,1 0 0 0 0,-1 0 0 0 0,0 0 0 0 0,0-1 0 0 0,1 1 0 0 0,-1-1 0 0 0,1 0 0 0 0,1 1-19 0 0,113 45 1733 0 0,49-32-1365 0 0,-53-8-8044 0 0,-101-6 2408 0 0</inkml:trace>
  <inkml:trace contextRef="#ctx0" brushRef="#br0" timeOffset="25871.154">7109 2793 7066 0 0,'0'0'832'0'0,"0"0"-308"0"0,0 0-423 0 0,0 0-186 0 0,0 0 95 0 0,0 0 265 0 0,0 0 291 0 0,0 0 99 0 0,0 0-78 0 0,0 0-159 0 0,0 0-144 0 0,0 0-87 0 0,0 0-50 0 0,23-5-35 0 0,167-32 58 0 0,-153 28 251 0 0,-63 4-1308 0 0,-2 5 673 0 0,0 1-1 0 0,0 1 1 0 0,0 2-1 0 0,1 0 0 0 0,-1 2 1 0 0,1 2-1 0 0,-18 6 215 0 0,44-12-24 0 0,-1-1-1 0 0,1 1 0 0 0,-1 0 0 0 0,1-1 0 0 0,0 1 0 0 0,0 0 0 0 0,-1 0 0 0 0,1 0 0 0 0,1 0 1 0 0,-1 0-1 0 0,0 0 0 0 0,0 0 0 0 0,1 0 0 0 0,-1 0 0 0 0,1 0 0 0 0,0 1 0 0 0,-1-1 0 0 0,1 0 0 0 0,0 0 1 0 0,0 0-1 0 0,1 0 0 0 0,-1 1 0 0 0,0-1 0 0 0,1 0 0 0 0,-1 0 0 0 0,1 0 0 0 0,0 0 0 0 0,-1 0 1 0 0,1 0-1 0 0,0 0 0 0 0,0 0 0 0 0,1 0 0 0 0,-1 0 0 0 0,0-1 0 0 0,1 1 0 0 0,-1 0 0 0 0,1-1 0 0 0,-1 1 1 0 0,1-1-1 0 0,0 1 0 0 0,0-1 0 0 0,-1 0 0 0 0,1 0 0 0 0,0 0 0 0 0,0 0 0 0 0,0 0 0 0 0,0 0 1 0 0,1 0 24 0 0,22 9 42 0 0,0-1 1 0 0,0-1 0 0 0,1-1-1 0 0,0-1 1 0 0,0-2 0 0 0,0 0 0 0 0,13-1-43 0 0,81 14-630 0 0,-205 8 2849 0 0,-173 6-1308 0 0,258-31-1170 0 0,0 0-268 0 0,29-6-5326 0 0,-20 3 976 0 0</inkml:trace>
  <inkml:trace contextRef="#ctx0" brushRef="#br0" timeOffset="26028.251">7577 2791 9106 0 0,'0'0'1083'0'0,"0"0"-608"0"0,0 0-735 0 0,0 0-389 0 0,0 0-9 0 0,0 0 255 0 0,0 0 346 0 0,0 0 182 0 0,0 0 48 0 0,0 0-37 0 0,0 0-26 0 0,0 0-30 0 0,0 0-20 0 0,-4 14 24 0 0,-13 41 24 0 0,17-52-99 0 0,0-1 1 0 0,0 1-1 0 0,0-1 0 0 0,1 0 1 0 0,-1 1-1 0 0,0-1 1 0 0,1 1-1 0 0,0-1 0 0 0,-1 0 1 0 0,1 1-1 0 0,0-1 1 0 0,0 0-1 0 0,0 0 1 0 0,1 0-1 0 0,-1 0 0 0 0,1 0 1 0 0,-1 0-1 0 0,1 0 1 0 0,-1 0-1 0 0,1 0 1 0 0,0-1-1 0 0,0 1 0 0 0,0-1 1 0 0,0 1-1 0 0,0-1 1 0 0,0 0-1 0 0,0 0 0 0 0,0 0 1 0 0,1 0-1 0 0,-1 0 1 0 0,2 0-10 0 0,3 3-80 0 0,85 26-4843 0 0,-81-28 121 0 0</inkml:trace>
  <inkml:trace contextRef="#ctx0" brushRef="#br0" timeOffset="26217.096">7497 2506 14211 0 0,'0'0'1784'0'0,"0"0"-447"0"0,0 0-585 0 0,0 0-480 0 0,0 0-392 0 0,0 0-600 0 0,0 0-553 0 0,0 0-103 0 0,0 0-48 0 0,0 0 64 0 0,0 0-25 0 0,0 0-359 0 0,0 0-88 0 0,112-52 287 0 0,-101 57-4032 0 0</inkml:trace>
  <inkml:trace contextRef="#ctx0" brushRef="#br0" timeOffset="26800.14">7728 2728 5401 0 0,'0'0'1012'0'0,"0"0"179"0"0,0 0 24 0 0,0 0-156 0 0,0 0-240 0 0,0 0-383 0 0,0 0-485 0 0,0 0-427 0 0,0 0-173 0 0,0 0 68 0 0,0 0 226 0 0,0 0 265 0 0,13-6 95 0 0,108-22 39 0 0,54 33 1532 0 0,-195-6-1785 0 0,1 1 0 0 0,-1 1 0 0 0,0 1 0 0 0,0 1 0 0 0,1 1 0 0 0,0 1-1 0 0,0 0 1 0 0,0 1 0 0 0,0 1 0 0 0,-13 8 209 0 0,30-15-29 0 0,1 1-1 0 0,0 0 1 0 0,-1 0 0 0 0,1 0-1 0 0,0 0 1 0 0,0 0-1 0 0,-1 0 1 0 0,1 0 0 0 0,0 0-1 0 0,0 0 1 0 0,0 0-1 0 0,0 1 1 0 0,0-1 0 0 0,1 0-1 0 0,-1 1 1 0 0,0-1-1 0 0,1 1 1 0 0,-1-1 0 0 0,1 1-1 0 0,-1-1 1 0 0,1 1-1 0 0,0-1 1 0 0,-1 1 0 0 0,1-1-1 0 0,0 1 1 0 0,0-1-1 0 0,0 1 1 0 0,0 0 0 0 0,1-1-1 0 0,-1 1 1 0 0,0-1-1 0 0,1 1 1 0 0,-1-1 0 0 0,1 1-1 0 0,-1-1 1 0 0,1 1-1 0 0,-1-1 1 0 0,1 0 0 0 0,0 1-1 0 0,0-1 1 0 0,0 0-1 0 0,0 0 1 0 0,0 1 0 0 0,0-1-1 0 0,0 0 1 0 0,0 0-1 0 0,1 0 1 0 0,-1 0 0 0 0,0-1-1 0 0,1 1 1 0 0,-1 0-1 0 0,0 0 30 0 0,76 39 1 0 0,154 21-1381 0 0,-232-59 1515 0 0,0 0 1 0 0,-1-1 0 0 0,1 1-1 0 0,-1 0 1 0 0,1-1 0 0 0,-1 1-1 0 0,1-1 1 0 0,-1 0 0 0 0,0 1 0 0 0,1-1-1 0 0,-1 0 1 0 0,0 0 0 0 0,0 0-1 0 0,0 0 1 0 0,0 0 0 0 0,0-1-1 0 0,0 1 1 0 0,0-1 0 0 0,0 1 0 0 0,-1-1-1 0 0,1 0 1 0 0,0 1 0 0 0,0-1-1 0 0,0-1 1 0 0,0 1 0 0 0,0 0 0 0 0,-1 0-1 0 0,1-1 1 0 0,0 1 0 0 0,0-1-1 0 0,0 1 1 0 0,0-1 0 0 0,0 0-136 0 0,-3 1-44 0 0,-13 2 231 0 0,-201-9 2488 0 0,198-7-3089 0 0,38-11-7234 0 0,-9 19 2855 0 0</inkml:trace>
  <inkml:trace contextRef="#ctx0" brushRef="#br0" timeOffset="27121.786">8386 2182 9218 0 0,'0'0'799'0'0,"0"0"5"0"0,0 0-141 0 0,0 0-408 0 0,0 0-729 0 0,0 0-676 0 0,0 0-315 0 0,0 0 111 0 0,0 0 435 0 0,0 0 654 0 0,0 0 420 0 0,0 0 117 0 0,-9 12 349 0 0,26 112 151 0 0,20 337 239 0 0,-23-400-548 0 0,-14-61 42 0 0,0 0 304 0 0,0 0 235 0 0,0 0-36 0 0,-23-24-7369 0 0,14 19-50 0 0</inkml:trace>
  <inkml:trace contextRef="#ctx0" brushRef="#br0" timeOffset="27315.994">8047 2477 7586 0 0,'0'0'1353'0'0,"0"0"-186"0"0,0 0-335 0 0,0 0-270 0 0,0 0-118 0 0,0 0-61 0 0,31-12-45 0 0,101-35-94 0 0,5 28-35 0 0,-98 21-191 0 0,-38-2-18 0 0,22-2-656 0 0,0 2 0 0 0,0 0 0 0 0,0 2 1 0 0,0 0-1 0 0,0 2 0 0 0,0 0 0 0 0,-1 2 0 0 0,1 0 0 0 0,-2 2 0 0 0,17 7 656 0 0,-27-7-2255 0 0,-5-2-2067 0 0</inkml:trace>
  <inkml:trace contextRef="#ctx0" brushRef="#br0" timeOffset="27567.095">8623 2737 8090 0 0,'0'0'535'0'0,"0"0"-624"0"0,0 0-535 0 0,0 0 22 0 0,0 0 359 0 0,0 0 410 0 0,0 0 241 0 0,0 0-67 0 0,0 0-116 0 0,0 0-97 0 0,0 0-53 0 0,0 0 5 0 0,0 0 42 0 0,5 6 19 0 0,44 68 1349 0 0,-29-40-6318 0 0,-16-30-588 0 0</inkml:trace>
  <inkml:trace contextRef="#ctx0" brushRef="#br0" timeOffset="27814.27">8681 2490 10306 0 0,'0'0'1673'0'0,"0"0"-1217"0"0,0 0-672 0 0,0 0-985 0 0,0 0-111 0 0,0 0 48 0 0,0 0 352 0 0,0 0 616 0 0,0 0-185 0 0,0 0-127 0 0,0 0-16 0 0,0 0 168 0 0,0 0 152 0 0,74 13 96 0 0,-72-4 32 0 0,-2-3-4201 0 0</inkml:trace>
  <inkml:trace contextRef="#ctx0" brushRef="#br0" timeOffset="28080.123">8894 2828 4289 0 0,'0'0'317'0'0,"0"0"127"0"0,0 0 214 0 0,0 0 149 0 0,0 0 24 0 0,0 0-41 0 0,0 0 1 0 0,0 0 244 0 0,0 0 385 0 0,0 0 263 0 0,0 0-81 0 0,0 0-360 0 0,0 0-470 0 0,7-2-324 0 0,68-52 1126 0 0,17-73-1097 0 0,-81 125-10307 0 0,-1 12 5172 0 0,-6-4-34 0 0</inkml:trace>
  <inkml:trace contextRef="#ctx0" brushRef="#br0" timeOffset="28332.607">9275 2667 11923 0 0,'0'0'1092'0'0,"0"0"-500"0"0,0 0-1187 0 0,0 0-598 0 0,0 0 10 0 0,0 0 353 0 0,0 0 479 0 0,0 0 419 0 0,0 0 171 0 0,0 0-12 0 0,0 0-32 0 0,0 0-26 0 0,1 9-37 0 0,-1-3-159 0 0,0-1 1 0 0,0 1-1 0 0,1-1 1 0 0,0 1-1 0 0,0-1 1 0 0,0 0-1 0 0,1 1 0 0 0,0-1 1 0 0,0 0-1 0 0,0 0 1 0 0,1 0-1 0 0,0 0 1 0 0,0-1-1 0 0,0 1 1 0 0,0-1-1 0 0,1 1 0 0 0,-1-1 1 0 0,1 0-1 0 0,0 0 1 0 0,0-1-1 0 0,1 0 1 0 0,-1 1-1 0 0,2-1 27 0 0,13 9-5969 0 0,-15-11 2064 0 0</inkml:trace>
  <inkml:trace contextRef="#ctx0" brushRef="#br0" timeOffset="28582.189">9278 2328 9330 0 0,'0'0'2849'0'0,"0"0"-1873"0"0,0 0-304 0 0,0 0-552 0 0,0 0-888 0 0,0 0-320 0 0,0 0-17 0 0,0 0 193 0 0,0 0 472 0 0,0 0 56 0 0,0 0-240 0 0,0 0-216 0 0,0 0-89 0 0,0 0-23 0 0,94-40 184 0 0,-88 40-4369 0 0</inkml:trace>
  <inkml:trace contextRef="#ctx0" brushRef="#br0" timeOffset="28748.732">9663 2075 8818 0 0,'0'0'907'0'0,"0"0"-730"0"0,0 0-725 0 0,0 0-312 0 0,0 0 102 0 0,0 0 506 0 0,0 0 439 0 0,0 0 108 0 0,0 0 18 0 0,0 0-3 0 0,-5 31 10 0 0,-14 99 5 0 0,6 154 866 0 0,10-257-1089 0 0,1-19-102 0 0,-1 1 0 0 0,2 0 1 0 0,-1 0-1 0 0,1 0 0 0 0,0 0 0 0 0,1 0 1 0 0,0 0-1 0 0,1 0 0 0 0,0 0 1 0 0,0 0-1 0 0,1 0 0 0 0,0 0 0 0 0,1-1 1 0 0,-1 1-1 0 0,2-1 0 0 0,-1 0 0 0 0,1 1 1 0 0,1-1-1 0 0,-1-1 0 0 0,1 1 0 0 0,0-1 1 0 0,1 0-1 0 0,2 2 0 0 0,-5-7-322 0 0,12 12-5381 0 0,-15-14 1195 0 0</inkml:trace>
  <inkml:trace contextRef="#ctx0" brushRef="#br0" timeOffset="28915.177">9497 2452 8002 0 0,'0'0'840'0'0,"0"0"-148"0"0,0 0-392 0 0,0 0-269 0 0,0 0-141 0 0,0 0-4 0 0,30-9 67 0 0,95-28 40 0 0,-111 33-28 0 0,0 0 0 0 0,1 2-1 0 0,-1 0 1 0 0,1 0-1 0 0,-1 2 1 0 0,1 0 0 0 0,0 0-1 0 0,-1 1 1 0 0,1 1 0 0 0,12 3 35 0 0,-6-1-152 0 0,124 32-4714 0 0,-130-31 650 0 0</inkml:trace>
  <inkml:trace contextRef="#ctx0" brushRef="#br0" timeOffset="29255.625">9844 2659 8458 0 0,'0'0'110'0'0,"0"0"-718"0"0,0 0-145 0 0,0 0 357 0 0,0 0 509 0 0,0 0 418 0 0,0 0 72 0 0,0 0 5 0 0,0 0 37 0 0,0 0 26 0 0,0 0-28 0 0,0 0-92 0 0,18 9-106 0 0,59 25-83 0 0,48-24 646 0 0,-123-9-1037 0 0,-1 0 1 0 0,1-1-1 0 0,0 1 1 0 0,-1-1-1 0 0,1 1 0 0 0,0-1 1 0 0,0 0-1 0 0,-1 0 1 0 0,1 0-1 0 0,0 0 1 0 0,0 0-1 0 0,-1 0 1 0 0,1-1-1 0 0,0 1 1 0 0,0 0-1 0 0,-1-1 0 0 0,1 1 1 0 0,0-1-1 0 0,-1 0 1 0 0,1 0-1 0 0,-1 1 1 0 0,1-1-1 0 0,-1 0 1 0 0,1 0-1 0 0,-1 0 1 0 0,1-1-1 0 0,-1 1 0 0 0,0 0 1 0 0,0-1-1 0 0,0 1 1 0 0,0 0-1 0 0,0-1 1 0 0,0 1-1 0 0,0-1 1 0 0,0 1-1 0 0,0-1 1 0 0,-1 0-1 0 0,1 1 0 0 0,-1-1 1 0 0,1 0-1 0 0,-1 0 1 0 0,0 1-1 0 0,0-1 1 0 0,1 0-1 0 0,-1 0 1 0 0,0 1-1 0 0,-1-1 1 0 0,1 0-1 0 0,0 0 0 0 0,0 1 1 0 0,-1-1-1 0 0,1 0 1 0 0,-1 1-1 0 0,0-1 1 0 0,1 0-1 0 0,-1 1 1 0 0,0-1-1 0 0,0 1 1 0 0,0-1-1 0 0,0 1 0 0 0,0-1 1 0 0,0 1-1 0 0,0 0 1 0 0,-1 0-1 0 0,1-1 1 0 0,0 1-1 0 0,-1 0 1 0 0,1 0-1 0 0,-2 0 29 0 0,-8-4-148 0 0,0 1 0 0 0,0 0 0 0 0,0 1 0 0 0,-1 1-1 0 0,1 0 1 0 0,-1 0 0 0 0,1 1 0 0 0,-1 0 0 0 0,0 1 0 0 0,0 1 0 0 0,1 0 0 0 0,-1 0 0 0 0,1 1-1 0 0,-1 1 1 0 0,1 0 0 0 0,0 0 0 0 0,-4 2 148 0 0,14-3 34 0 0,-1 0-1 0 0,0 0 1 0 0,0 0-1 0 0,1 0 1 0 0,0 0-1 0 0,-1 0 1 0 0,1 0-1 0 0,0 1 1 0 0,0-1 0 0 0,0 0-1 0 0,0 1 1 0 0,0-1-1 0 0,1 1 1 0 0,-1-1-1 0 0,1 1 1 0 0,-1-1-1 0 0,1 1 1 0 0,0-1-1 0 0,0 1 1 0 0,0 0-1 0 0,1-1 1 0 0,-1 1 0 0 0,0-1-1 0 0,1 1 1 0 0,0-1-1 0 0,0 1 1 0 0,-1-1-1 0 0,1 0 1 0 0,1 1-1 0 0,-1-1 1 0 0,0 0-1 0 0,1 0 1 0 0,-1 0-1 0 0,1 0 1 0 0,-1 0 0 0 0,1 0-1 0 0,0 0 1 0 0,0 0-1 0 0,0-1 1 0 0,0 1-1 0 0,0-1 1 0 0,0 1-1 0 0,1-1 1 0 0,-1 0-1 0 0,0 0 1 0 0,1 0-1 0 0,-1 0 1 0 0,0 0 0 0 0,1-1-1 0 0,-1 1 1 0 0,1-1-1 0 0,0 0 1 0 0,-1 1-1 0 0,3-1-33 0 0,305 52 1891 0 0,-253-11-3676 0 0,-48 7-3225 0 0,-9-38-400 0 0</inkml:trace>
  <inkml:trace contextRef="#ctx0" brushRef="#br0" timeOffset="29651.095">9848 2376 8658 0 0,'0'0'1856'0'0,"0"0"-111"0"0,0 0-252 0 0,0 0-258 0 0,0 0-248 0 0,27-18-255 0 0,84-57-213 0 0,-106 72-545 0 0,0 0 0 0 0,0 0-1 0 0,0 0 1 0 0,1 1 0 0 0,-1 0 0 0 0,1 0-1 0 0,0 0 1 0 0,-1 1 0 0 0,1-1 0 0 0,0 1-1 0 0,0 1 1 0 0,0-1 0 0 0,0 1 0 0 0,0 0 0 0 0,0 1-1 0 0,-1-1 1 0 0,1 1 0 0 0,0 0 0 0 0,0 1-1 0 0,0-1 1 0 0,-1 1 0 0 0,1 0 0 0 0,-1 1 0 0 0,0-1-1 0 0,1 1 1 0 0,-1 0 0 0 0,0 1 0 0 0,-1-1-1 0 0,1 1 1 0 0,-1 0 0 0 0,1 0 0 0 0,-1 0-1 0 0,0 0 1 0 0,0 1 0 0 0,-1 0 0 0 0,0 0 0 0 0,0 0-1 0 0,3 5 27 0 0,5 4-298 0 0,22 25-1228 0 0,25 29-5242 0 0,-43-51-868 0 0</inkml:trace>
  <inkml:trace contextRef="#ctx0" brushRef="#br0" timeOffset="30208.951">6110 3320 5105 0 0,'0'0'176'0'0,"0"0"-161"0"0,0 0-179 0 0,0 0-66 0 0,0 0 102 0 0,0 0 158 0 0,0 0 119 0 0,0 0 98 0 0,0 0 92 0 0,0 0 86 0 0,0 0 26 0 0,0 0-19 0 0,0 0-64 0 0,6 23-91 0 0,29 172 637 0 0,-27-36-205 0 0,-8-167 4520 0 0,1-3-3658 0 0,3-32-8685 0 0,-2 19 2835 0 0,-1 18-243 0 0</inkml:trace>
  <inkml:trace contextRef="#ctx0" brushRef="#br0" timeOffset="30469.487">6115 3392 5713 0 0,'0'0'1148'0'0,"0"0"91"0"0,0 0-97 0 0,0 0-236 0 0,0 0-328 0 0,0 0-422 0 0,0 0-530 0 0,0 0-407 0 0,0 0-25 0 0,0 0 189 0 0,0 0 344 0 0,0 0 301 0 0,17-5 32 0 0,129-11 32 0 0,-124 19-97 0 0,-11-2-70 0 0,0 0 1 0 0,0 0-1 0 0,0 1 1 0 0,-1 1-1 0 0,1-1 1 0 0,-1 2-1 0 0,1 0 1 0 0,-1 0 0 0 0,0 1-1 0 0,-1 0 1 0 0,1 0-1 0 0,-1 1 1 0 0,4 4 74 0 0,-14-8 99 0 0,0 1 0 0 0,0-1 0 0 0,-1 0 0 0 0,1 0 0 0 0,-1 0 0 0 0,1 1 0 0 0,-1-1 0 0 0,0-1 0 0 0,0 1 1 0 0,0 0-1 0 0,0 0 0 0 0,0-1 0 0 0,0 1 0 0 0,0-1 0 0 0,0 0 0 0 0,-1 1 0 0 0,1-1 0 0 0,0 0 1 0 0,-1 0-1 0 0,1-1 0 0 0,-1 1 0 0 0,0 0 0 0 0,1-1 0 0 0,-1 0 0 0 0,1 0 0 0 0,-1 1 0 0 0,0-1 0 0 0,1-1 1 0 0,-1 1-1 0 0,0 0 0 0 0,-1-1-99 0 0,1 1 2 0 0,-49 8 593 0 0,-1-2 0 0 0,0-3 1 0 0,0-2-1 0 0,-48-5-595 0 0,87-1 30 0 0,13 3-5790 0 0,4 1-1203 0 0</inkml:trace>
  <inkml:trace contextRef="#ctx0" brushRef="#br0" timeOffset="31127.306">6507 3361 8994 0 0,'0'0'951'0'0,"0"0"-96"0"0,0 0-146 0 0,0 0-114 0 0,0 0-44 0 0,0 0-63 0 0,0 0-77 0 0,0 0-85 0 0,0 0-20 0 0,0 0 27 0 0,0 0 21 0 0,0 0-28 0 0,0 0-126 0 0,-3-3-217 0 0,3 4 9 0 0,1-1-1 0 0,-1 1 1 0 0,1-1-1 0 0,0 1 1 0 0,-1-1-1 0 0,1 1 1 0 0,0-1 0 0 0,-1 1-1 0 0,1-1 1 0 0,0 0-1 0 0,0 1 1 0 0,-1-1-1 0 0,1 0 1 0 0,0 0 0 0 0,0 1-1 0 0,0-1 1 0 0,-1 0-1 0 0,1 0 1 0 0,0 0-1 0 0,0 0 1 0 0,0 0 0 0 0,-1 0-1 0 0,1 0 1 0 0,0 0-1 0 0,0-1 1 0 0,0 1-1 0 0,-1 0 1 0 0,1 0 0 0 0,0-1-1 0 0,0 1 1 0 0,-1-1-1 0 0,1 1 1 0 0,0 0 0 0 0,0-1-1 0 0,-1 1 1 0 0,1-1-1 0 0,-1 1 1 0 0,1-1-1 0 0,0 0 1 0 0,-1 1 0 0 0,1-1-1 0 0,-1 0 1 0 0,0 1-1 0 0,1-1 1 0 0,-1 0-1 0 0,1 0 1 0 0,-1 1 0 0 0,0-1-1 0 0,0 0 1 0 0,1 0-1 0 0,-1 1 1 0 0,0-1-1 0 0,0 0 1 0 0,0 0 0 0 0,0 0-1 0 0,0 0 1 0 0,0 1-1 0 0,0-1 1 0 0,0 0-1 0 0,0 0 1 0 0,-1 0 0 0 0,1 1-1 0 0,0-1 1 0 0,0 0-1 0 0,-1 0 1 0 0,1 1 0 0 0,0-1-1 0 0,-1-1 9 0 0,17 1-25 0 0,150-2-2110 0 0,-169 16 289 0 0,-24 12 2790 0 0,-4-7-453 0 0,27-17-515 0 0,1-1 1 0 0,-1 1-1 0 0,0 0 1 0 0,0 0-1 0 0,0 0 1 0 0,1 0 0 0 0,-1 1-1 0 0,0-1 1 0 0,1 1-1 0 0,0 0 1 0 0,-1 0-1 0 0,1 0 1 0 0,0 1-1 0 0,0-1 1 0 0,0 1 0 0 0,0-1-1 0 0,1 1 1 0 0,-1 0-1 0 0,1 0 1 0 0,0 1-1 0 0,-1-1 1 0 0,1 0 0 0 0,1 1-1 0 0,-1-1 1 0 0,0 1-1 0 0,1 0 1 0 0,0-1-1 0 0,0 1 1 0 0,0 0-1 0 0,0 0 1 0 0,1 0 0 0 0,-1-1-1 0 0,1 1 1 0 0,0 0-1 0 0,0 0 1 0 0,1 0-1 0 0,-1 0 1 0 0,1 0 0 0 0,0 0-1 0 0,0-1 1 0 0,0 1-1 0 0,0 0 1 0 0,1-1-1 0 0,-1 1 24 0 0,9 2 162 0 0,0-1-1 0 0,0 0 0 0 0,1 0 0 0 0,0-1 0 0 0,-1-1 1 0 0,1 0-1 0 0,0 0 0 0 0,1-1 0 0 0,-1-1 1 0 0,0 0-1 0 0,1 0 0 0 0,-1-1 0 0 0,0 0 0 0 0,7-2-161 0 0,-7 2 1077 0 0,42 5-947 0 0,-46-3 10 0 0,1 0 0 0 0,0-1 0 0 0,0 0 0 0 0,0 0 0 0 0,-1-1 0 0 0,1 0 0 0 0,0 0 0 0 0,0 0 0 0 0,0-1 0 0 0,0-1 0 0 0,-1 1 0 0 0,1-1 0 0 0,0-1 0 0 0,-1 1 0 0 0,0-1 0 0 0,0-1 0 0 0,6-2-140 0 0,-11 3-13 0 0,-1 0-1 0 0,1 0 0 0 0,-1 1 0 0 0,0-1 0 0 0,0 0 0 0 0,0-1 1 0 0,0 1-1 0 0,0 0 0 0 0,0 0 0 0 0,-1 0 0 0 0,0 0 1 0 0,1-1-1 0 0,-1 1 0 0 0,-1 0 0 0 0,1 0 0 0 0,0 0 1 0 0,-1-1-1 0 0,1 1 0 0 0,-1 0 0 0 0,0 0 0 0 0,0 0 1 0 0,0 0-1 0 0,-1 0 0 0 0,1 0 0 0 0,-1 0 0 0 0,0 1 1 0 0,1-1-1 0 0,-1 0 0 0 0,0 1 0 0 0,-1 0 0 0 0,1-1 1 0 0,0 1-1 0 0,-1 0 0 0 0,1 0 0 0 0,-1 0 0 0 0,0 0 1 0 0,1 1-1 0 0,-1-1 0 0 0,0 1 0 0 0,-1-1 14 0 0,-4-2-149 0 0,0 1 0 0 0,0 0-1 0 0,-1 1 1 0 0,1-1 0 0 0,-1 2-1 0 0,1-1 1 0 0,-1 1 0 0 0,1 0-1 0 0,-1 1 1 0 0,0 0 0 0 0,0 0-1 0 0,1 1 1 0 0,-1 0 0 0 0,1 1 0 0 0,-1 0-1 0 0,1 0 1 0 0,-1 1 0 0 0,1 0-1 0 0,0 0 1 0 0,0 1 0 0 0,1 0-1 0 0,-1 0 1 0 0,1 1 0 0 0,0 0-1 0 0,-2 2 150 0 0,8-6-46 0 0,-1 1-1 0 0,1-1 1 0 0,0 1-1 0 0,0-1 0 0 0,0 1 1 0 0,0 0-1 0 0,0-1 1 0 0,0 1-1 0 0,1 0 1 0 0,-1 0-1 0 0,0 0 0 0 0,1 0 1 0 0,0 0-1 0 0,-1 0 1 0 0,1 0-1 0 0,0 0 1 0 0,0 0-1 0 0,0 0 0 0 0,0 0 1 0 0,0-1-1 0 0,1 1 1 0 0,-1 0-1 0 0,0 0 0 0 0,1 0 1 0 0,0 0-1 0 0,-1 0 1 0 0,1 0-1 0 0,0-1 1 0 0,0 1-1 0 0,0 0 0 0 0,0-1 1 0 0,0 1-1 0 0,0 0 1 0 0,1-1-1 0 0,-1 0 0 0 0,0 1 1 0 0,1-1-1 0 0,0 0 1 0 0,-1 1-1 0 0,1-1 1 0 0,-1 0-1 0 0,1 0 0 0 0,0-1 1 0 0,0 1-1 0 0,0 0 1 0 0,-1 0-1 0 0,1-1 1 0 0,0 1-1 0 0,0-1 0 0 0,1 0 47 0 0,99 24-3751 0 0,-75-22 1580 0 0,-7-1-2343 0 0</inkml:trace>
  <inkml:trace contextRef="#ctx0" brushRef="#br0" timeOffset="31923.252">7188 3219 6065 0 0,'0'0'1259'0'0,"0"0"72"0"0,0 0-177 0 0,0 0-359 0 0,0 0-361 0 0,0 0-295 0 0,0 0-327 0 0,0 0-257 0 0,0 0 23 0 0,0 0 147 0 0,0 0 229 0 0,0 0 250 0 0,6 0 23 0 0,-2 1-197 0 0,1 0 1 0 0,-1 1 0 0 0,0 0 0 0 0,0 0-1 0 0,0 0 1 0 0,0 0 0 0 0,-1 1 0 0 0,1 0-1 0 0,-1-1 1 0 0,1 1 0 0 0,-1 1 0 0 0,0-1-1 0 0,0 0 1 0 0,-1 1 0 0 0,1-1 0 0 0,-1 1-1 0 0,1 0 1 0 0,-1 0 0 0 0,0 0 0 0 0,-1 0-1 0 0,1 0 1 0 0,-1 0 0 0 0,2 5-31 0 0,-3-7 6 0 0,17 44 33 0 0,-2 0 0 0 0,-2 1 0 0 0,-2 1 0 0 0,-2 0 0 0 0,-3 0 0 0 0,-1 0 0 0 0,-2 21-39 0 0,3 14-57 0 0,11 154 558 0 0,-48-237 1589 0 0,7-3-2082 0 0,0-1 0 0 0,0-1 0 0 0,0-1 0 0 0,1-1 0 0 0,-1-1 0 0 0,2 0 0 0 0,-1-2-1 0 0,1-1 1 0 0,1-1 0 0 0,0-1 0 0 0,1-1 0 0 0,-17-14-8 0 0,35 27-6 0 0,0-1 0 0 0,0 1 1 0 0,1-1-1 0 0,-1 0 0 0 0,0 1 0 0 0,1-1 0 0 0,-1 0 1 0 0,1 0-1 0 0,0 0 0 0 0,0 0 0 0 0,-1 0 0 0 0,1 0 1 0 0,1 0-1 0 0,-1 0 0 0 0,0-1 0 0 0,0 1 1 0 0,1 0-1 0 0,-1-1 0 0 0,1 1 0 0 0,0 0 0 0 0,0-1 1 0 0,0 1-1 0 0,0 0 0 0 0,0-1 0 0 0,0 1 0 0 0,1 0 1 0 0,-1-1-1 0 0,1 1 0 0 0,-1 0 0 0 0,1 0 0 0 0,0-1 1 0 0,0 1-1 0 0,0 0 0 0 0,0 0 0 0 0,0 0 0 0 0,1 0 1 0 0,-1 0-1 0 0,1 1 0 0 0,-1-1 0 0 0,1 0 1 0 0,0 0-1 0 0,-1 1 0 0 0,1-1 0 0 0,0 1 0 0 0,2-1 6 0 0,98-52-1491 0 0,-9 27 387 0 0,1 4 0 0 0,1 4 0 0 0,0 4 0 0 0,8 3 1104 0 0,-124 11-3853 0 0,12-7 6409 0 0,5-6 3519 0 0,42 25-6693 0 0,52-15 5088 0 0,-84 2-4408 0 0,0 0-1 0 0,-1 0 1 0 0,1 0-1 0 0,-1-1 0 0 0,1 1 1 0 0,-1-1-1 0 0,0-1 1 0 0,0 1-1 0 0,-1-1 1 0 0,1 1-1 0 0,-1-2 1 0 0,1 1-1 0 0,-1 0 1 0 0,0-1-1 0 0,-1 0 0 0 0,1 1 1 0 0,-1-1-1 0 0,0-1 1 0 0,0 1-1 0 0,-1 0 1 0 0,0-1-1 0 0,1-2-61 0 0,-2 4-65 0 0,0 1 0 0 0,-1-1-1 0 0,1 0 1 0 0,-1 1 0 0 0,0-1 0 0 0,0 0 0 0 0,0 1-1 0 0,-1-1 1 0 0,1 0 0 0 0,-1 1 0 0 0,0-1-1 0 0,0 0 1 0 0,0 1 0 0 0,-1 0 0 0 0,1-1-1 0 0,-1 1 1 0 0,0 0 0 0 0,1-1 0 0 0,-2 1 0 0 0,1 0-1 0 0,0 1 1 0 0,-1-1 0 0 0,1 0 0 0 0,-1 1-1 0 0,0-1 1 0 0,1 1 0 0 0,-1 0 0 0 0,-1 0-1 0 0,1 0 1 0 0,0 0 0 0 0,0 0 0 0 0,-1 1 0 0 0,1-1-1 0 0,-1 1 1 0 0,1 0 0 0 0,-1 0 0 0 0,1 1-1 0 0,-1-1 1 0 0,0 1 0 0 0,0 0 0 0 0,0 0 65 0 0,-7-2-176 0 0,0 0-1 0 0,0 2 1 0 0,0-1 0 0 0,0 2 0 0 0,-1-1 0 0 0,1 1 0 0 0,0 1 0 0 0,0 0 0 0 0,0 1 0 0 0,1 0 0 0 0,-1 0-1 0 0,0 2 1 0 0,-3 1 176 0 0,11-4-53 0 0,0-1-1 0 0,1 1 0 0 0,-1 0 1 0 0,1 0-1 0 0,-1 0 0 0 0,1 0 1 0 0,0 0-1 0 0,0 1 0 0 0,0-1 1 0 0,0 1-1 0 0,0-1 0 0 0,1 1 1 0 0,-1 0-1 0 0,1-1 0 0 0,0 1 1 0 0,0 0-1 0 0,0 0 0 0 0,0 0 1 0 0,0 0-1 0 0,0 0 0 0 0,1 0 1 0 0,0 0-1 0 0,-1 1 0 0 0,1-1 1 0 0,0 0-1 0 0,1 0 0 0 0,-1 0 1 0 0,1 0-1 0 0,-1 0 0 0 0,1 0 1 0 0,0 0-1 0 0,0 0 0 0 0,0 0 1 0 0,0 0-1 0 0,1 0 0 0 0,-1-1 1 0 0,1 1-1 0 0,0 0 0 0 0,-1-1 1 0 0,1 1-1 0 0,0-1 0 0 0,1 0 1 0 0,-1 0-1 0 0,0 0 0 0 0,1 0 1 0 0,-1 0-1 0 0,1 0 0 0 0,-1-1 1 0 0,1 1-1 0 0,0-1 0 0 0,0 1 1 0 0,0-1-1 0 0,0 0 0 0 0,0 0 54 0 0,70 27-4639 0 0,-57-23-521 0 0</inkml:trace>
  <inkml:trace contextRef="#ctx0" brushRef="#br0" timeOffset="32322.613">7861 3465 9546 0 0,'0'0'1248'0'0,"0"0"-290"0"0,0 0-393 0 0,0 0-399 0 0,0 0-350 0 0,0 0-300 0 0,0 0-138 0 0,0 0-6 0 0,0 0 126 0 0,0 0 277 0 0,0 0 250 0 0,0 0 141 0 0,0 0 49 0 0,4 4-62 0 0,49 105 162 0 0,-50-108-184 0 0,0 0 1 0 0,0 0-1 0 0,1-1 1 0 0,-1 1 0 0 0,0-1-1 0 0,0 0 1 0 0,0 0-1 0 0,0 0 1 0 0,1 0-1 0 0,-1 0 1 0 0,0-1 0 0 0,0 0-1 0 0,0 1 1 0 0,0-1-1 0 0,0 0 1 0 0,0 0 0 0 0,0-1-1 0 0,0 1 1 0 0,0-1-1 0 0,-1 1 1 0 0,1-1-1 0 0,0 0 1 0 0,-1 0 0 0 0,0 0-1 0 0,1-1 1 0 0,-1 1-1 0 0,0 0 1 0 0,0-1 0 0 0,0 0-132 0 0,4-1 118 0 0,62-83 1070 0 0,-63 104-5202 0 0,36 34 4783 0 0,33-19-1682 0 0,-21-24-5051 0 0,-39-7 252 0 0</inkml:trace>
  <inkml:trace contextRef="#ctx0" brushRef="#br0" timeOffset="33269.292">8625 3022 6113 0 0,'0'0'1190'0'0,"0"0"-86"0"0,0 0-244 0 0,0 0-333 0 0,0 0-254 0 0,0 0-190 0 0,0 0-171 0 0,0 0-147 0 0,0 0-45 0 0,0 0 55 0 0,0 0 132 0 0,0 0 137 0 0,18-3 58 0 0,55-9 38 0 0,-72 12-129 0 0,0 0 0 0 0,0 0-1 0 0,0 1 1 0 0,1-1-1 0 0,-1 0 1 0 0,0 1 0 0 0,0-1-1 0 0,0 1 1 0 0,0-1-1 0 0,0 1 1 0 0,0-1 0 0 0,0 1-1 0 0,0 0 1 0 0,-1 0-1 0 0,1-1 1 0 0,0 1 0 0 0,0 0-1 0 0,-1 0 1 0 0,1 0-1 0 0,0 0 1 0 0,-1 0 0 0 0,1 0-1 0 0,-1 0 1 0 0,1 0-1 0 0,-1 0 1 0 0,1 0 0 0 0,-1 0-1 0 0,0 0 1 0 0,1 0-1 0 0,-1 0 1 0 0,0 0 0 0 0,0 0-1 0 0,0 1 1 0 0,0-1-1 0 0,0 0 1 0 0,0 0 0 0 0,0 0-1 0 0,-1 0 1 0 0,1 0-1 0 0,0 0 1 0 0,0 1 0 0 0,-1-1-1 0 0,1 0 1 0 0,-1 0-1 0 0,0 0-10 0 0,0 6 98 0 0,-7 297 785 0 0,51-218-728 0 0,-107-79-377 0 0,-177-21-623 0 0,255 46 267 0 0,6-22 851 0 0,0-1-1 0 0,0-1 0 0 0,1 0 1 0 0,0-2-1 0 0,0 0 0 0 0,1-1 0 0 0,0-2 1 0 0,0 0-1 0 0,5-1-272 0 0,-2 2 10 0 0,-12-2-16 0 0,-10-1 34 0 0,0 0 1 0 0,1 1-1 0 0,-1-1 0 0 0,0-1 1 0 0,1 1-1 0 0,-1 0 1 0 0,0-1-1 0 0,1 0 1 0 0,-1 1-1 0 0,1-2 1 0 0,-1 1-1 0 0,0 0 1 0 0,1 0-1 0 0,-1-1 1 0 0,0 0-1 0 0,1 0 1 0 0,-1 0-1 0 0,0 0 1 0 0,0 0-1 0 0,0-1 1 0 0,0 1-1 0 0,0-1 1 0 0,0 0-1 0 0,0 0 1 0 0,0 0-1 0 0,-1 0 1 0 0,1-1-1 0 0,-1 1 1 0 0,0-1-1 0 0,1 0-28 0 0,13 6-4527 0 0,23 19 7140 0 0,-34-19-2789 0 0,2 1 402 0 0,0 0 0 0 0,1-1-1 0 0,0 0 1 0 0,-1 0-1 0 0,1-1 1 0 0,0 0 0 0 0,0 0-1 0 0,0-1 1 0 0,0 0-1 0 0,0 0 1 0 0,0-1 0 0 0,1 0-1 0 0,-1-1 1 0 0,0 0-1 0 0,0 0 1 0 0,0 0 0 0 0,0-1-1 0 0,0-1 1 0 0,0 1 0 0 0,-1-1-1 0 0,1 0 1 0 0,-1-1-1 0 0,0 0 1 0 0,0 0 0 0 0,0-1-1 0 0,0 1 1 0 0,-1-1-1 0 0,0-1 1 0 0,2-1-226 0 0,-7 5-36 0 0,0 0 1 0 0,0 0-1 0 0,0 1 1 0 0,0-1-1 0 0,-1 0 1 0 0,1 0-1 0 0,0 0 0 0 0,-1 0 1 0 0,1-1-1 0 0,-1 1 1 0 0,0 0-1 0 0,0 0 1 0 0,0 0-1 0 0,0 0 0 0 0,0 0 1 0 0,0 0-1 0 0,-1 0 1 0 0,1 0-1 0 0,-1 0 0 0 0,1 0 1 0 0,-1 0-1 0 0,0 0 1 0 0,1 0-1 0 0,-1 0 1 0 0,0 0-1 0 0,-1 0 0 0 0,1 0 1 0 0,0 1-1 0 0,0-1 1 0 0,-1 1-1 0 0,1-1 1 0 0,-1 1-1 0 0,1-1 0 0 0,-1 1 1 0 0,0 0-1 0 0,0 0 1 0 0,1-1-1 0 0,-1 1 1 0 0,0 1-1 0 0,0-1 0 0 0,0 0 1 0 0,0 0-1 0 0,0 1 1 0 0,0-1-1 0 0,0 1 0 0 0,0 0 1 0 0,0-1-1 0 0,-1 1 36 0 0,-104-14-1977 0 0,9 27 671 0 0,96-12 1266 0 0,-1-1-1 0 0,1 1 1 0 0,-1-1 0 0 0,1 1-1 0 0,-1 0 1 0 0,1 0-1 0 0,0 0 1 0 0,0 1 0 0 0,-1-1-1 0 0,1 0 1 0 0,0 1-1 0 0,0-1 1 0 0,0 1 0 0 0,0 0-1 0 0,1 0 1 0 0,-1 0-1 0 0,0 0 1 0 0,1 0 0 0 0,-1 0-1 0 0,1 0 1 0 0,0 0-1 0 0,0 0 1 0 0,-1 1 0 0 0,2-1-1 0 0,-1 1 1 0 0,0-1-1 0 0,0 0 1 0 0,1 1 0 0 0,-1-1-1 0 0,1 1 1 0 0,0 0-1 0 0,0-1 1 0 0,0 1-1 0 0,0-1 1 0 0,0 1 0 0 0,1 0 40 0 0,3 3 136 0 0,0-1 0 0 0,0-1 1 0 0,0 1-1 0 0,1-1 0 0 0,0 1 1 0 0,0-1-1 0 0,0-1 1 0 0,0 1-1 0 0,1-1 0 0 0,-1 0 1 0 0,1 0-1 0 0,0 0 0 0 0,0-1 1 0 0,0 0-1 0 0,0 0 0 0 0,0-1 1 0 0,1 1-1 0 0,-1-1 1 0 0,0-1-1 0 0,1 1 0 0 0,-1-1 1 0 0,6-1-137 0 0,-2 3 114 0 0,155 5 5232 0 0,-103 17-7213 0 0,-23-1-2257 0 0,-12-7-1905 0 0,-16-10-1211 0 0</inkml:trace>
  <inkml:trace contextRef="#ctx0" brushRef="#br0" timeOffset="34061.152">6110 3944 4577 0 0,'0'0'1058'0'0,"0"0"-384"0"0,0 0-311 0 0,0 0-414 0 0,0 0-299 0 0,0 0-69 0 0,0 0 192 0 0,0 0 466 0 0,0 0 353 0 0,0 0 226 0 0,0 0 95 0 0,-3 7-29 0 0,-9 10-560 0 0,-1-1 0 0 0,-1 0-1 0 0,-1-1 1 0 0,0 0 0 0 0,0-1-1 0 0,-2-1 1 0 0,0 0 0 0 0,0-2-1 0 0,-10 6-323 0 0,-60 46 308 0 0,-85 116-172 0 0,164-169-108 0 0,2 0 0 0 0,-1 1-1 0 0,2 0 1 0 0,-1 0 0 0 0,1 0-1 0 0,1 1 1 0 0,0 0-1 0 0,1 0 1 0 0,0 0 0 0 0,1 0-1 0 0,0 0 1 0 0,1 0 0 0 0,0 0-1 0 0,1 1 1 0 0,0-1 0 0 0,1 0-1 0 0,0 1 1 0 0,1-1-1 0 0,1 0-27 0 0,7 6 184 0 0,0 0-1 0 0,2-1 0 0 0,0 0 0 0 0,1-1 0 0 0,0-1 0 0 0,1 0 0 0 0,1-1 0 0 0,0 0 1 0 0,1-1-1 0 0,1-1 0 0 0,0-1 0 0 0,0 0 0 0 0,1-1 0 0 0,1-1 0 0 0,-1-1 1 0 0,2 0-1 0 0,-1-1 0 0 0,1-2 0 0 0,0 0 0 0 0,0-1 0 0 0,0 0 0 0 0,14-1-183 0 0,-35-4 79 0 0,1 0-1 0 0,0 1 1 0 0,-1-1-1 0 0,1 0 1 0 0,0 0 0 0 0,0 0-1 0 0,0 0 1 0 0,-1 1-1 0 0,1-1 1 0 0,0 0-1 0 0,0 0 1 0 0,0 0-1 0 0,1 0 1 0 0,-1 1-1 0 0,0-1 1 0 0,0 0-1 0 0,0 0 1 0 0,1 0 0 0 0,-1 0-1 0 0,0 1 1 0 0,1-1-1 0 0,-1 0 1 0 0,0 0-1 0 0,1 1 1 0 0,-1-1-1 0 0,1 0 1 0 0,0 1-1 0 0,-1-1 1 0 0,1 1-1 0 0,-1-1 1 0 0,1 0 0 0 0,0 1-1 0 0,-1-1 1 0 0,1 1-1 0 0,0 0 1 0 0,0-1-1 0 0,-1 1 1 0 0,1 0-1 0 0,0-1 1 0 0,0 1-1 0 0,0 0 1 0 0,0 0-1 0 0,-1 0 1 0 0,1-1 0 0 0,0 1-1 0 0,0 0 1 0 0,0 0-1 0 0,0 0 1 0 0,-1 1-1 0 0,1-1 1 0 0,0 0-1 0 0,0 0 1 0 0,0 0-1 0 0,0 1 1 0 0,0-1-79 0 0,-25-29-1698 0 0,14 21-1669 0 0,0 2-3785 0 0,7 5-1933 0 0</inkml:trace>
  <inkml:trace contextRef="#ctx0" brushRef="#br0" timeOffset="34554.344">6313 4491 9698 0 0,'0'0'1234'0'0,"0"0"-888"0"0,0 0-674 0 0,0 0-576 0 0,0 0-289 0 0,0 0 128 0 0,0 0 435 0 0,0 0 580 0 0,0 0 457 0 0,0 0 284 0 0,0 0 94 0 0,0 0 9 0 0,-2-4 30 0 0,2 5-775 0 0,0-1-1 0 0,1 0 1 0 0,-1 1 0 0 0,0-1-1 0 0,1 0 1 0 0,-1 0 0 0 0,1 1 0 0 0,-1-1-1 0 0,0 0 1 0 0,1 0 0 0 0,-1 0-1 0 0,1 0 1 0 0,-1 0 0 0 0,1 1 0 0 0,-1-1-1 0 0,0 0 1 0 0,1 0 0 0 0,-1 0-1 0 0,1 0 1 0 0,-1 0 0 0 0,1-1-1 0 0,-1 1 1 0 0,1 0 0 0 0,-1 0 0 0 0,0 0-1 0 0,1 0 1 0 0,-1 0 0 0 0,1-1-1 0 0,-1 1 1 0 0,1 0 0 0 0,-1 0 0 0 0,0 0-1 0 0,1-1 1 0 0,-1 1 0 0 0,0 0-1 0 0,1-1 1 0 0,-1 1 0 0 0,0 0-1 0 0,0-1 1 0 0,1 1 0 0 0,-1 0 0 0 0,0-1-1 0 0,0 1 1 0 0,1-1 0 0 0,-1 1-1 0 0,0-1 1 0 0,0 1 0 0 0,0 0 0 0 0,0-1-1 0 0,0 1 1 0 0,0-1 0 0 0,0 1-1 0 0,0-1 1 0 0,0 1 0 0 0,0-1-1 0 0,0 1-48 0 0,26 5 448 0 0,137-3 254 0 0,-161-3-743 0 0,1 0 0 0 0,-1 0 0 0 0,0 0 0 0 0,0-1 0 0 0,0 1 1 0 0,1-1-1 0 0,-2 0 0 0 0,1 1 0 0 0,0-1 0 0 0,0 0 0 0 0,0 0 0 0 0,-1 0 0 0 0,1 0 1 0 0,-1 0-1 0 0,0-1 0 0 0,0 1 0 0 0,0 0 0 0 0,0-1 0 0 0,0 1 0 0 0,0 0 0 0 0,0-1 1 0 0,-1 1-1 0 0,1-1 0 0 0,-1 0 0 0 0,0 1 0 0 0,0-1 0 0 0,0 1 0 0 0,0-1 0 0 0,0 1 1 0 0,-1-1-1 0 0,1 1 0 0 0,-1-1 0 0 0,1 1 0 0 0,-1-1 0 0 0,0 1 0 0 0,0-1 0 0 0,0 1 1 0 0,0 0-1 0 0,-1 0 0 0 0,1-1 0 0 0,0 1 0 0 0,-1 0 0 0 0,0 0 0 0 0,1 0 0 0 0,-1 1 1 0 0,0-1-1 0 0,0 0 0 0 0,0 1 0 0 0,0-1 0 0 0,0 1 0 0 0,-1 0 0 0 0,1-1 0 0 0,0 1 1 0 0,-1 0-1 0 0,1 1 0 0 0,-1-1 0 0 0,0 0 41 0 0,-10-5-148 0 0,-1 0 1 0 0,0 1 0 0 0,0 1-1 0 0,0 0 1 0 0,-1 1-1 0 0,1 1 1 0 0,-1 0-1 0 0,1 1 1 0 0,-1 0-1 0 0,0 1 1 0 0,0 1-1 0 0,-3 1 148 0 0,16-2-13 0 0,0 0 0 0 0,0 1-1 0 0,0 0 1 0 0,0 0 0 0 0,0-1 0 0 0,0 1 0 0 0,0 0-1 0 0,1 0 1 0 0,-1 1 0 0 0,0-1 0 0 0,1 0-1 0 0,-1 1 1 0 0,0-1 0 0 0,1 1 0 0 0,-1-1-1 0 0,1 1 1 0 0,0 0 0 0 0,0-1 0 0 0,0 1-1 0 0,0 0 1 0 0,0 0 0 0 0,0 0 0 0 0,0 0-1 0 0,0 0 1 0 0,1 0 0 0 0,-1 0 0 0 0,1 0-1 0 0,-1 0 1 0 0,1 0 0 0 0,0 1 0 0 0,0-1-1 0 0,0 0 1 0 0,0 0 0 0 0,0 0 0 0 0,1 0-1 0 0,-1 0 1 0 0,1 0 0 0 0,-1 0 0 0 0,1 0-1 0 0,0 0 1 0 0,0 0 0 0 0,0 0 0 0 0,0 0-1 0 0,0 0 1 0 0,0 0 0 0 0,0-1 0 0 0,0 1-1 0 0,1 0 1 0 0,-1-1 0 0 0,1 1 0 0 0,0-1-1 0 0,-1 0 1 0 0,1 1 0 0 0,0-1 0 0 0,-1 0 0 0 0,1 0-1 0 0,0 0 1 0 0,1 0 13 0 0,19 8 238 0 0,0-1-1 0 0,0 0 1 0 0,1-2 0 0 0,0-1-1 0 0,1 0 1 0 0,-1-2 0 0 0,1-1-1 0 0,-1-1 1 0 0,8-1-238 0 0,68 10 1116 0 0,36-6-9020 0 0,-121-4 2935 0 0</inkml:trace>
  <inkml:trace contextRef="#ctx0" brushRef="#br0" timeOffset="35052.899">6842 4409 5665 0 0,'0'0'1350'0'0,"0"0"47"0"0,0 0-202 0 0,0 0-412 0 0,0 0-459 0 0,0 0-472 0 0,0 0-439 0 0,0 0-267 0 0,0 0 129 0 0,0 0 415 0 0,0 0 439 0 0,0 0 366 0 0,0 0 48 0 0,-1 5-118 0 0,53 127 926 0 0,-22-76-1015 0 0,-18-30-221 0 0,-1 0-1 0 0,-2 0 1 0 0,0 1-1 0 0,-2 1 1 0 0,-1-1-1 0 0,-2 1 1 0 0,0 0-1 0 0,-2 6-114 0 0,-11-143 6924 0 0,-11-2-5743 0 0,-10-121-4002 0 0,31 229 2681 0 0,-1 1-1 0 0,1-1 1 0 0,0 1-1 0 0,0-1 1 0 0,0 1-1 0 0,0-1 1 0 0,1 1 0 0 0,-1 0-1 0 0,0-1 1 0 0,1 1-1 0 0,0 0 1 0 0,0 0-1 0 0,-1 0 1 0 0,1 1-1 0 0,0-1 1 0 0,0 0 0 0 0,1 1-1 0 0,-1-1 1 0 0,0 1-1 0 0,0-1 1 0 0,1 1-1 0 0,-1 0 1 0 0,1 0 0 0 0,-1 0-1 0 0,1 1 1 0 0,-1-1-1 0 0,1 1 1 0 0,0-1-1 0 0,-1 1 1 0 0,1 0-1 0 0,0 0 1 0 0,-1 0 0 0 0,2 0 140 0 0,94 2-1361 0 0,-27 19 541 0 0,-70-21 820 0 0,1 1 0 0 0,0-1 0 0 0,-1 1-1 0 0,1-1 1 0 0,-1 1 0 0 0,1 0 0 0 0,-1 0 0 0 0,0-1-1 0 0,1 1 1 0 0,-1 0 0 0 0,0 0 0 0 0,1 0-1 0 0,-1 1 1 0 0,0-1 0 0 0,0 0 0 0 0,0 0 0 0 0,0 1-1 0 0,0-1 1 0 0,0 0 0 0 0,0 1 0 0 0,-1-1-1 0 0,1 1 1 0 0,0-1 0 0 0,-1 1 0 0 0,1-1 0 0 0,-1 1-1 0 0,0 0 1 0 0,0-1 0 0 0,1 1 0 0 0,-1-1-1 0 0,0 1 1 0 0,0 0 0 0 0,0-1 0 0 0,-1 1 0 0 0,1 0-1 0 0,0-1 1 0 0,0 1 0 0 0,-1-1 0 0 0,1 1-1 0 0,-1-1 1 0 0,0 1 0 0 0,0 0 0 0 0,-106 33 2517 0 0,7-31-3121 0 0,73-5-2197 0 0,24 0-1169 0 0,3 1-1917 0 0</inkml:trace>
  <inkml:trace contextRef="#ctx0" brushRef="#br0" timeOffset="35558.224">7339 4360 7474 0 0,'0'0'1919'0'0,"0"0"-358"0"0,0 0-670 0 0,0 0-605 0 0,0 0-442 0 0,0 0-306 0 0,0 0-127 0 0,0 0 123 0 0,0 0 270 0 0,0 0 287 0 0,0 0 181 0 0,0 0 35 0 0,0 0-102 0 0,-4 8-97 0 0,0 1-85 0 0,1 0 1 0 0,0 0-1 0 0,1 0 0 0 0,0 0 1 0 0,1 0-1 0 0,0 0 0 0 0,0 1 1 0 0,1-1-1 0 0,0 0 0 0 0,1 1 1 0 0,0-1-1 0 0,0 0 0 0 0,1 0 1 0 0,2 9-24 0 0,14 49 57 0 0,38 108-53 0 0,-64-201 4504 0 0,1-26-4670 0 0,2 13 169 0 0,-10-234 440 0 0,18 270-566 0 0,0-1 0 0 0,1 1 0 0 0,-1 0-1 0 0,0 0 1 0 0,1 0 0 0 0,0 1 0 0 0,0-1 0 0 0,0 1 0 0 0,0 0 0 0 0,0 0 0 0 0,0 0 0 0 0,1 0 0 0 0,-1 1 0 0 0,1 0-1 0 0,-1 0 1 0 0,1 0 0 0 0,-1 0 0 0 0,1 1 0 0 0,-1 0 0 0 0,1 0 0 0 0,0 0 0 0 0,-1 0 0 0 0,1 1 0 0 0,-1 0 0 0 0,1 0-1 0 0,-1 0 1 0 0,3 1 119 0 0,15-1-114 0 0,-11-1-16 0 0,-1-1 1 0 0,0 2-1 0 0,1-1 1 0 0,-1 2 0 0 0,0-1-1 0 0,0 1 1 0 0,0 1-1 0 0,0 0 1 0 0,0 0-1 0 0,0 1 1 0 0,-1 0-1 0 0,0 1 1 0 0,0 0-1 0 0,0 0 1 0 0,5 5 129 0 0,-15-7 42 0 0,1-1-1 0 0,-1 1 1 0 0,0-1-1 0 0,-1 0 1 0 0,1 1 0 0 0,0-1-1 0 0,-1 0 1 0 0,1 0-1 0 0,-1 1 1 0 0,0-1 0 0 0,0-1-1 0 0,1 1 1 0 0,-1 0-1 0 0,-1 0 1 0 0,1-1 0 0 0,0 1-1 0 0,0-1 1 0 0,0 1-1 0 0,-1-1 1 0 0,1 0-1 0 0,-1 0 1 0 0,1 0 0 0 0,-1-1-1 0 0,1 1 1 0 0,-1 0-1 0 0,0-1 1 0 0,1 0 0 0 0,-1 0-1 0 0,0 0 1 0 0,1 0-1 0 0,-1 0 1 0 0,-1 0-42 0 0,0 0-7 0 0,-75 7 904 0 0,45-7-3207 0 0,7 0-3534 0 0,26 0 616 0 0</inkml:trace>
  <inkml:trace contextRef="#ctx0" brushRef="#br0" timeOffset="36809.319">7822 4392 10226 0 0,'0'0'380'0'0,"0"0"-746"0"0,0 0-677 0 0,0 0-175 0 0,0 0 342 0 0,0 0 564 0 0,0 0 364 0 0,0 0 102 0 0,0 0 35 0 0,0 0 47 0 0,0 0 69 0 0,0 0 92 0 0,0 0 141 0 0,6 3 117 0 0,75 14 1636 0 0,-71-17-2340 0 0,-1 0-1 0 0,0-1 1 0 0,1 0-1 0 0,-1 0 1 0 0,0-1-1 0 0,0-1 1 0 0,0 1-1 0 0,0-1 1 0 0,-1-1 0 0 0,1 0-1 0 0,-1 0 1 0 0,0 0-1 0 0,0-1 1 0 0,0-1 49 0 0,-6 6-21 0 0,-1-1 1 0 0,0 1-1 0 0,0-1 1 0 0,0 0-1 0 0,0 0 1 0 0,0 1-1 0 0,0-1 1 0 0,0 0-1 0 0,0 0 1 0 0,-1 0-1 0 0,1 0 1 0 0,0 0-1 0 0,0 0 1 0 0,-1 0-1 0 0,1 0 1 0 0,-1 0-1 0 0,1-1 1 0 0,-1 1-1 0 0,1 0 1 0 0,-1 0-1 0 0,0 0 1 0 0,1-1-1 0 0,-1 1 1 0 0,0 0-1 0 0,0 0 1 0 0,0-1-1 0 0,0 1 1 0 0,0 0-1 0 0,0 0 1 0 0,0-1-1 0 0,-1 1 1 0 0,1 0-1 0 0,0 0 1 0 0,-1-1-1 0 0,1 1 1 0 0,-1 0-1 0 0,1 0 1 0 0,-1 0-1 0 0,1 0 1 0 0,-1 0-1 0 0,0 0 1 0 0,0 0-1 0 0,0 0 1 0 0,1 0-1 0 0,-1 0 1 0 0,0 0-1 0 0,0 0 1 0 0,0 1-1 0 0,0-1 1 0 0,0 0-1 0 0,-1 1 1 0 0,1-1-1 0 0,0 1 1 0 0,0-1-1 0 0,0 1 1 0 0,-1-1-1 0 0,1 1 21 0 0,-72-19-1557 0 0,63 17 1512 0 0,-1 0 0 0 0,1 1 1 0 0,-1 0-1 0 0,1 1 0 0 0,-1 0 1 0 0,1 0-1 0 0,-1 1 0 0 0,1 1 1 0 0,-1 0-1 0 0,1 0 0 0 0,0 1 1 0 0,0 0-1 0 0,0 1 0 0 0,0 0 1 0 0,1 1-1 0 0,0 0 0 0 0,0 0 1 0 0,0 1-1 0 0,0 0 0 0 0,1 1 1 0 0,0-1-1 0 0,-4 6 45 0 0,11-10 7 0 0,0 0 1 0 0,0 0-1 0 0,0 0 1 0 0,1 1 0 0 0,-1-1-1 0 0,0 0 1 0 0,1 1-1 0 0,-1-1 1 0 0,1 1-1 0 0,0-1 1 0 0,0 0-1 0 0,0 1 1 0 0,0-1-1 0 0,1 1 1 0 0,-1-1-1 0 0,0 0 1 0 0,1 1 0 0 0,0-1-1 0 0,-1 0 1 0 0,1 1-1 0 0,0-1 1 0 0,0 0-1 0 0,1 0 1 0 0,-1 0-1 0 0,0 0 1 0 0,1 0-1 0 0,-1 0 1 0 0,1 0-1 0 0,-1-1 1 0 0,1 1 0 0 0,0 0-1 0 0,0-1 1 0 0,0 1-1 0 0,0-1 1 0 0,0 0-1 0 0,0 0 1 0 0,0 0-1 0 0,1 0 1 0 0,-1 0-1 0 0,0 0 1 0 0,0 0-1 0 0,1-1 1 0 0,-1 1 0 0 0,0-1-1 0 0,3 0-7 0 0,112 16-175 0 0,-108-16 79 0 0,5 2 29 0 0,-1-1 0 0 0,1-1 0 0 0,0 0 0 0 0,-1 0 0 0 0,1-2 0 0 0,-1 0-1 0 0,1 0 1 0 0,-1-1 0 0 0,0-1 0 0 0,0 0 0 0 0,0-1 0 0 0,-1-1 0 0 0,9-4 67 0 0,-20 10 32 0 0,0-1 0 0 0,0 0 0 0 0,0 0 0 0 0,1 0 0 0 0,-1 0 0 0 0,0 1 0 0 0,-1-1 0 0 0,1 0 0 0 0,0-1 0 0 0,0 1 0 0 0,0 0 0 0 0,-1 0 0 0 0,1 0 0 0 0,0 0 0 0 0,-1-1 0 0 0,1 1 0 0 0,-1 0 0 0 0,1-1 0 0 0,-1 1 0 0 0,0 0 0 0 0,0-1 0 0 0,0 1 0 0 0,1 0 0 0 0,-1-1 0 0 0,0 1 0 0 0,-1 0 0 0 0,1-1 0 0 0,0 1 0 0 0,0 0 0 0 0,-1-1 0 0 0,1 1 0 0 0,0 0 0 0 0,-1-1 0 0 0,1 1 0 0 0,-1 0 0 0 0,0 0 0 0 0,1 0 0 0 0,-1-1 0 0 0,0 1 0 0 0,0 0 0 0 0,0 0 0 0 0,0 0 0 0 0,0 0 0 0 0,0 0 0 0 0,0 1 0 0 0,0-1 0 0 0,0 0 0 0 0,0 0 0 0 0,0 1 0 0 0,-1-1 0 0 0,1 1 0 0 0,0-1 0 0 0,0 1 0 0 0,-1-1 0 0 0,1 1 0 0 0,0 0 0 0 0,-2-1-32 0 0,-77-20 1679 0 0,101 23-1838 0 0,1-2 0 0 0,-1 0 0 0 0,0-1 0 0 0,0-1 0 0 0,0-1 0 0 0,0-1 0 0 0,-1-1 0 0 0,1-1 0 0 0,-1 0 0 0 0,16-9 159 0 0,-25-5 1098 0 0,13 6-3453 0 0,156 1 2802 0 0,-180 13-9 0 0,0 0 44 0 0,0 0-45 0 0,-27 11 617 0 0,-80 69 71 0 0,98-48-1112 0 0,38-9 1215 0 0,53-18 832 0 0,-77-6-2041 0 0,8 2 61 0 0,0-1 1 0 0,0-1 0 0 0,0 0-1 0 0,0-1 1 0 0,-1-1-1 0 0,1 0 1 0 0,-1 0 0 0 0,1-1-1 0 0,-1-1 1 0 0,-1 0-1 0 0,1 0 1 0 0,-1-1 0 0 0,0-1-1 0 0,0 0 1 0 0,0-1-1 0 0,5-5-80 0 0,-14 10-20 0 0,-1 0 0 0 0,0 1 0 0 0,1-1-1 0 0,-1 0 1 0 0,-1 0 0 0 0,1 0 0 0 0,0 0 0 0 0,-1 0-1 0 0,1 1 1 0 0,-1-1 0 0 0,0 0 0 0 0,0 0-1 0 0,0 0 1 0 0,-1 0 0 0 0,1 0 0 0 0,-1 0-1 0 0,1 0 1 0 0,-1 0 0 0 0,0 0 0 0 0,0 0 0 0 0,0 1-1 0 0,-1-1 1 0 0,1 0 0 0 0,-1 1 0 0 0,1-1-1 0 0,-1 1 1 0 0,-1-2 20 0 0,-48-16-3144 0 0,49 23 3071 0 0,0 0-1 0 0,0 0 1 0 0,0 0-1 0 0,1 0 1 0 0,-1 1-1 0 0,1-1 1 0 0,0 0-1 0 0,0 1 1 0 0,0-1 0 0 0,0 1-1 0 0,1 0 1 0 0,-1-1-1 0 0,1 1 1 0 0,0-1-1 0 0,0 1 1 0 0,1 0-1 0 0,-1-1 1 0 0,1 1-1 0 0,-1-1 1 0 0,1 1-1 0 0,0-1 1 0 0,2 4 73 0 0,2 0 69 0 0,1 1 1 0 0,0-1-1 0 0,0 0 1 0 0,1-1-1 0 0,0 0 1 0 0,0 0 0 0 0,1 0-1 0 0,-1-1 1 0 0,1 0-1 0 0,0 0 1 0 0,1-1-1 0 0,-1 0 1 0 0,1 0-1 0 0,-1-1 1 0 0,1-1-1 0 0,0 1 1 0 0,1-1-1 0 0,-1-1 1 0 0,0 0-1 0 0,0 0 1 0 0,1 0-1 0 0,-1-2 1 0 0,0 1-1 0 0,1-1 1 0 0,-1 0-1 0 0,0-1 1 0 0,0 0-1 0 0,0 0 1 0 0,0-1-1 0 0,0-1 1 0 0,-1 1-1 0 0,1-1 1 0 0,-1-1 0 0 0,0 1-1 0 0,0-1 1 0 0,-1-1-1 0 0,1 0 1 0 0,-1 0-1 0 0,6-6-69 0 0,6-36-363 0 0,-19 47 194 0 0,0 1-236 0 0,0 0-328 0 0,0 0-229 0 0,1 40 259 0 0,1-37 852 0 0,0-1 0 0 0,-1 1 0 0 0,1 0 0 0 0,0-1 0 0 0,1 1 0 0 0,-1-1 0 0 0,0 0 0 0 0,1 1 0 0 0,-1-1 0 0 0,1 0 1 0 0,0-1-1 0 0,-1 1 0 0 0,1 0 0 0 0,0-1 0 0 0,0 0 0 0 0,0 1 0 0 0,0-1 0 0 0,0 0 0 0 0,1-1 0 0 0,-1 1 0 0 0,0-1 0 0 0,0 1 0 0 0,1-1 1 0 0,-1 0-1 0 0,0 0 0 0 0,0 0 0 0 0,1 0 0 0 0,-1-1 0 0 0,0 0 0 0 0,0 1 0 0 0,0-1 0 0 0,0 0 0 0 0,0-1 0 0 0,0 1 0 0 0,0 0 0 0 0,3-2-149 0 0,72-3-2096 0 0,9 37-4867 0 0,-75-27 935 0 0</inkml:trace>
  <inkml:trace contextRef="#ctx0" brushRef="#br0" timeOffset="37311.496">9336 3854 8210 0 0,'0'0'1144'0'0,"0"0"-213"0"0,0 0-546 0 0,0 0-811 0 0,0 0-319 0 0,0 0 41 0 0,0 0 289 0 0,0 0 513 0 0,0 0 153 0 0,0 0-19 0 0,0 0 16 0 0,0 0-6 0 0,0 0-30 0 0,14 15-16 0 0,46 49 6 0 0,-9 47 514 0 0,-41-73-540 0 0,15 54 155 0 0,-20-69-210 0 0,0-1 1 0 0,2 1-1 0 0,0-1 1 0 0,2-1 0 0 0,0 1-1 0 0,1-2 1 0 0,12 19-122 0 0,-20-38 104 0 0,-1 1 1 0 0,1 0-1 0 0,0-1 1 0 0,-1 1-1 0 0,1-1 1 0 0,0 1 0 0 0,0-1-1 0 0,0 0 1 0 0,0 0-1 0 0,0 0 1 0 0,1 0 0 0 0,-1 0-1 0 0,0 0 1 0 0,0-1-1 0 0,0 1 1 0 0,1-1-1 0 0,-1 0 1 0 0,0 1 0 0 0,1-1-1 0 0,-1 0 1 0 0,0 0-1 0 0,1-1 1 0 0,-1 1-1 0 0,0 0 1 0 0,1-1 0 0 0,-1 1-1 0 0,0-1 1 0 0,0 0-1 0 0,1 0 1 0 0,-1 0-1 0 0,0 0 1 0 0,0 0 0 0 0,0 0-1 0 0,0 0 1 0 0,-1-1-1 0 0,1 1 1 0 0,0-1-1 0 0,0 0 1 0 0,-1 1 0 0 0,1-1-1 0 0,0-1-104 0 0,56-82 210 0 0,-41-3 234 0 0,-9 102-3699 0 0,30 30 4277 0 0,93 37-128 0 0,-82-64-3469 0 0,1-3-3696 0 0,-39-11-620 0 0</inkml:trace>
  <inkml:trace contextRef="#ctx0" brushRef="#br0" timeOffset="37574.314">9281 3951 16532 0 0,'0'0'1848'0'0,"0"0"-96"0"0,0 0-607 0 0,0 0-657 0 0,0 0-376 0 0,0 0-200 0 0,0 0-32 0 0,154-80 72 0 0,-101 80-8 0 0,5 3-72 0 0,-2 4-257 0 0,2 2-423 0 0,-5 5-576 0 0,-3 1-960 0 0,-6 2-1177 0 0,-13-2-240 0 0,-12-6-5473 0 0</inkml:trace>
  <inkml:trace contextRef="#ctx0" brushRef="#br0" timeOffset="37824.849">9892 3547 16099 0 0,'0'0'885'0'0,"0"0"-239"0"0,0 0-723 0 0,0 0-491 0 0,0 0-164 0 0,0 0 278 0 0,0 0 510 0 0,28 14 98 0 0,91 46-22 0 0,36 59 32 0 0,-120-91-186 0 0,-3 1-1 0 0,0 2 1 0 0,-2 1 0 0 0,-1 1 0 0 0,-2 1 0 0 0,5 11 22 0 0,-24-33-22 0 0,0 1 0 0 0,-1 0 0 0 0,-1 1 0 0 0,0-1 0 0 0,-1 1 0 0 0,0 0 0 0 0,-2 1 0 0 0,1-1 0 0 0,-2 1 0 0 0,1-1 0 0 0,-2 1 0 0 0,0 0 0 0 0,-1 0 0 0 0,-1-1 0 0 0,0 1 1 0 0,-1 0-1 0 0,0 0 0 0 0,-1-1 0 0 0,-1 0 0 0 0,-2 6 22 0 0,-11 10-201 0 0,0 0 0 0 0,-2-2 0 0 0,-2 0 0 0 0,0-2 0 0 0,-1 0 0 0 0,-2-1 0 0 0,-1-1 0 0 0,0-2 0 0 0,-2 0 0 0 0,0-2 0 0 0,-2-1 1 0 0,-20 10 200 0 0,-158 105-5836 0 0,134-89-1650 0 0</inkml:trace>
  <inkml:trace contextRef="#ctx0" brushRef="#br0" timeOffset="111980.079">2345 3752 2096 0 0,'0'0'491'0'0,"0"0"-273"0"0,0 0-46 0 0,0 0 48 0 0,0 0 68 0 0,0 0 88 0 0,0 0 149 0 0,0 0 141 0 0,0 0 59 0 0,0 0-38 0 0,0 0-93 0 0,-6-13 2195 0 0,-34 201-1980 0 0,15-77 219 0 0,4 1 1 0 0,5 0 0 0 0,0 113-1029 0 0,-17 383 2880 0 0,29-385 608 0 0,-2-233-3924 0 0,-11-4-11906 0 0,14 12 5010 0 0</inkml:trace>
  <inkml:trace contextRef="#ctx0" brushRef="#br0" timeOffset="112402.039">1968 5280 6257 0 0,'0'0'-97'0'0,"0"0"-284"0"0,0 0-153 0 0,0 0 23 0 0,0 0 177 0 0,0 0 314 0 0,0 0 368 0 0,0 0 304 0 0,0 0 271 0 0,0 0 136 0 0,0 0 21 0 0,0 0-17 0 0,0 4-74 0 0,3 7-604 0 0,0-1 0 0 0,0 0 0 0 0,1 0 0 0 0,0 0-1 0 0,1 0 1 0 0,0-1 0 0 0,0 1 0 0 0,1-1 0 0 0,0-1 0 0 0,1 1-1 0 0,0-1 1 0 0,1 1-385 0 0,44 68 1225 0 0,0 6 577 0 0,-51-81-1692 0 0,1-1 1 0 0,-1 1-1 0 0,1-1 1 0 0,0 1-1 0 0,0-1 1 0 0,0 0-1 0 0,0 0 1 0 0,0 0-1 0 0,0 0 0 0 0,0 0 1 0 0,0 0-1 0 0,0 0 1 0 0,1-1-1 0 0,-1 1 1 0 0,0-1-1 0 0,0 1 1 0 0,1-1-1 0 0,-1 0 1 0 0,0 0-1 0 0,0 0 1 0 0,1 0-1 0 0,-1-1 1 0 0,0 1-1 0 0,1-1 1 0 0,-1 1-1 0 0,0-1 1 0 0,0 0-1 0 0,0 0 1 0 0,0 0-1 0 0,0 0 1 0 0,0 0-1 0 0,0 0 1 0 0,0 0-1 0 0,0-1 1 0 0,0 1-1 0 0,-1-1 1 0 0,1 1-1 0 0,0-1 0 0 0,0-1-110 0 0,11-10 90 0 0,0 0 0 0 0,-1 0 0 0 0,0-1 0 0 0,-1-1-1 0 0,-1 0 1 0 0,-1-1 0 0 0,0 1 0 0 0,-1-2 0 0 0,0 1-1 0 0,-2-1 1 0 0,0 0 0 0 0,3-15-90 0 0,2 47-16298 0 0,-9-9 9071 0 0</inkml:trace>
  <inkml:trace contextRef="#ctx0" brushRef="#br0" timeOffset="113903.347">1883 5955 7970 0 0,'0'0'1420'0'0,"0"0"-346"0"0,0 0-426 0 0,0 0-335 0 0,0 0-165 0 0,0 0-44 0 0,0 0 12 0 0,0 0 38 0 0,0 0 50 0 0,0 0 68 0 0,0 0 74 0 0,0 0 80 0 0,0 0 46 0 0,20-7 1239 0 0,293-23 771 0 0,-313 30-2444 0 0,0-4-846 0 0,0 4-3413 0 0,0 0-3903 0 0,0 0 3379 0 0</inkml:trace>
  <inkml:trace contextRef="#ctx0" brushRef="#br0" timeOffset="114324.499">1888 6119 6657 0 0,'0'0'94'0'0,"0"0"-156"0"0,0 0-84 0 0,0 0 92 0 0,0 0 308 0 0,0 0 395 0 0,0 0 370 0 0,0 0 288 0 0,0 0 167 0 0,0 0 30 0 0,0 0-98 0 0,0 0-175 0 0,10 1 2365 0 0,36 6-2778 0 0,169-5 1176 0 0,-214-2-1926 0 0,-1 0-11 0 0,0 0 20 0 0,0 0 17 0 0,0 0 6 0 0,0 0 9 0 0,0 0-28 0 0,-5-3-692 0 0,4 2-3811 0 0,1 1-4250 0 0,0 1 50 0 0</inkml:trace>
  <inkml:trace contextRef="#ctx0" brushRef="#br0" timeOffset="115720.574">2798 6093 3561 0 0,'0'0'777'0'0,"0"0"-290"0"0,0 0-215 0 0,0 0 17 0 0,0 0 125 0 0,0 0 81 0 0,0 0-5 0 0,0 0-45 0 0,0 0-56 0 0,0 0-2 0 0,0 0 42 0 0,0 0 115 0 0,0 0 63 0 0,31 32 2978 0 0,-27-29-3446 0 0,0 1 0 0 0,1-1 0 0 0,-1 0 0 0 0,1 0 0 0 0,-1 0-1 0 0,1-1 1 0 0,0 0 0 0 0,0 0 0 0 0,0 0 0 0 0,0 0 0 0 0,1-1 0 0 0,-1 0 0 0 0,0 0 0 0 0,1 0 0 0 0,-1-1 0 0 0,0 0 0 0 0,1 0 0 0 0,-1 0 0 0 0,0 0 0 0 0,1-1 0 0 0,-1 0-1 0 0,0 0 1 0 0,0-1 0 0 0,1 0 0 0 0,-1 1 0 0 0,0-2 0 0 0,-1 1 0 0 0,1 0 0 0 0,0-1 0 0 0,-1 0 0 0 0,1 0 0 0 0,-1 0 0 0 0,1-2-139 0 0,11-8-42 0 0,-1 0 1 0 0,-1 0-1 0 0,0-2 0 0 0,-1 1 1 0 0,0-2-1 0 0,-1 0 1 0 0,-1 0-1 0 0,-1-1 0 0 0,0-1 1 0 0,-1 1-1 0 0,-1-1 0 0 0,-1-1 1 0 0,0 0-1 0 0,-2 0 1 0 0,0 0-1 0 0,-1-1 0 0 0,-1 1 1 0 0,-1-1-1 0 0,0 0 1 0 0,-2-4 41 0 0,-1 17-112 0 0,-1 0 0 0 0,0 1 0 0 0,0 0 0 0 0,-1-1 0 0 0,0 1 0 0 0,0 0 0 0 0,0 0 1 0 0,-1 1-1 0 0,0-1 0 0 0,0 1 0 0 0,0-1 0 0 0,-1 1 0 0 0,0 1 0 0 0,0-1 0 0 0,0 1 0 0 0,0 0 1 0 0,-1 0-1 0 0,0 0 0 0 0,0 1 0 0 0,0 0 0 0 0,0 0 0 0 0,0 0 0 0 0,-1 1 0 0 0,1 0 0 0 0,-1 0 1 0 0,1 1-1 0 0,-8-1 112 0 0,1-1-29 0 0,0 1 1 0 0,0 1-1 0 0,0 0 0 0 0,0 1 1 0 0,-1 0-1 0 0,1 1 1 0 0,0 0-1 0 0,0 1 1 0 0,0 1-1 0 0,0 0 1 0 0,0 1-1 0 0,1 0 0 0 0,-1 1 1 0 0,1 0 28 0 0,3 2 100 0 0,0-1 0 0 0,1 2 1 0 0,0-1-1 0 0,0 1 0 0 0,1 0 0 0 0,0 0 1 0 0,1 1-1 0 0,-1 0 0 0 0,2 0 0 0 0,-1 1 1 0 0,1 0-1 0 0,1-1 0 0 0,0 2 1 0 0,0-1-1 0 0,1 0 0 0 0,0 1 0 0 0,1 0 1 0 0,0-1-1 0 0,0 1 0 0 0,2 0 0 0 0,-1 0 1 0 0,1 0-1 0 0,1 0 0 0 0,0 0 0 0 0,0 0 1 0 0,1-1-1 0 0,1 1 0 0 0,2 8-100 0 0,0-8 125 0 0,1 0 0 0 0,0 0-1 0 0,0-1 1 0 0,1 0 0 0 0,0-1-1 0 0,1 1 1 0 0,0-1 0 0 0,0-1-1 0 0,1 1 1 0 0,0-2 0 0 0,1 1 0 0 0,0-1-1 0 0,0 0 1 0 0,0-1 0 0 0,1-1-1 0 0,0 1 1 0 0,7 1-125 0 0,72-3-1925 0 0,-85-8-1396 0 0,-4 0-3202 0 0,-1 2-138 0 0</inkml:trace>
  <inkml:trace contextRef="#ctx0" brushRef="#br0" timeOffset="116206.964">3233 6076 10946 0 0,'0'0'6076'0'0,"0"0"-4263"0"0,0 0-1305 0 0,0 0-300 0 0,0 0-193 0 0,0 0-3 0 0,0 0 0 0 0,0 0 1 0 0,0 0-9 0 0,0 0-25 0 0,0 0-19 0 0,20 53 364 0 0,12-13 122 0 0,-32-40-396 0 0,0 0 16 0 0,0 0 57 0 0,0 0 46 0 0,7-88 1556 0 0,-8 102-6952 0 0,12-1 1095 0 0,-3-4-2177 0 0,-3-4-472 0 0</inkml:trace>
  <inkml:trace contextRef="#ctx0" brushRef="#br0" timeOffset="116954.655">3808 5976 13923 0 0,'0'0'3423'0'0,"0"0"-2769"0"0,0 0-893 0 0,0 0-190 0 0,0 0-34 0 0,0 0 138 0 0,0 0 99 0 0,0 0 109 0 0,0 0 121 0 0,0 0 106 0 0,0 0 97 0 0,0 0 80 0 0,0 0 32 0 0,44 1 2213 0 0,-26-9-2450 0 0,-2 0 0 0 0,1-1 0 0 0,-1 0 0 0 0,0-2 0 0 0,-1 0 0 0 0,0 0 0 0 0,-1-1-1 0 0,0-1 1 0 0,-1-1 0 0 0,0 0 0 0 0,-1 0 0 0 0,6-11-82 0 0,-15 21-58 0 0,-1 1 0 0 0,1 0 0 0 0,-1 0 0 0 0,0-1 0 0 0,0 1 0 0 0,0-1 0 0 0,-1 0 0 0 0,1 0 0 0 0,-1 1 0 0 0,0-1 0 0 0,0 0 0 0 0,0 0 0 0 0,0 0 0 0 0,-1 0 0 0 0,1-1 0 0 0,-1 1 0 0 0,0 0 0 0 0,-1 0 0 0 0,1 0 0 0 0,-1 0 0 0 0,0 0 0 0 0,1 0 0 0 0,-2 0 0 0 0,1 0 0 0 0,0 1 0 0 0,-1-1 0 0 0,0 0 0 0 0,0 1 0 0 0,0-1 0 0 0,0 1 0 0 0,-1-1 0 0 0,1 1 0 0 0,-1 0 0 0 0,0 0 0 0 0,1 0 0 0 0,-2 1 0 0 0,1-1 0 0 0,0 1 0 0 0,-2-2 58 0 0,-6-3-224 0 0,-1 1 1 0 0,0 0-1 0 0,-1 1 0 0 0,1 0 1 0 0,-1 1-1 0 0,0 0 0 0 0,0 1 1 0 0,0 0-1 0 0,-1 1 0 0 0,1 1 1 0 0,-9-1 223 0 0,20 2-11 0 0,-139 11-480 0 0,137-11 491 0 0,1 1 1 0 0,-1 0-1 0 0,1-1 0 0 0,-1 1 0 0 0,1 1 0 0 0,-1-1 1 0 0,1 0-1 0 0,0 1 0 0 0,0-1 0 0 0,0 1 1 0 0,0 0-1 0 0,0 0 0 0 0,0 1 0 0 0,0-1 0 0 0,1 0 1 0 0,-1 1-1 0 0,1 0 0 0 0,-1-1 0 0 0,1 1 1 0 0,0 0-1 0 0,0 0 0 0 0,1 0 0 0 0,-1 1 0 0 0,0-1 1 0 0,1 0-1 0 0,0 1 0 0 0,0-1 0 0 0,0 0 1 0 0,0 1-1 0 0,1 0 0 0 0,-1-1 0 0 0,1 1 0 0 0,0-1 1 0 0,0 1-1 0 0,0-1 0 0 0,1 1 0 0 0,-1 1 0 0 0,5 5 109 0 0,0 0 0 0 0,1-1 0 0 0,-1 1 0 0 0,2-1-1 0 0,-1-1 1 0 0,1 1 0 0 0,1-1 0 0 0,0 0 0 0 0,0-1 0 0 0,0 0-1 0 0,1 0 1 0 0,0-1 0 0 0,0 0 0 0 0,8 4-109 0 0,-2 0 35 0 0,48 32 89 0 0,-49-36-100 0 0,0 0-1 0 0,0 2 1 0 0,-1-1 0 0 0,0 2-1 0 0,-1 0 1 0 0,0 0 0 0 0,0 1-1 0 0,-1 1 1 0 0,0 0 0 0 0,-1 0-1 0 0,0 1 1 0 0,-1 0 0 0 0,0 1-1 0 0,-1 0 1 0 0,-1 1 0 0 0,0-1-1 0 0,0 1 1 0 0,-2 1 0 0 0,1-1-1 0 0,-2 1 1 0 0,0 0 0 0 0,-1 0-1 0 0,0 4-23 0 0,-3-16 67 0 0,-1 1 0 0 0,0-1 0 0 0,1 0 0 0 0,-1 0 0 0 0,0 0 0 0 0,-1 0 0 0 0,1 0 0 0 0,0 0-1 0 0,-1 0 1 0 0,0-1 0 0 0,1 1 0 0 0,-1-1 0 0 0,0 1 0 0 0,-1-1 0 0 0,1 1 0 0 0,0-1 0 0 0,-1 0-1 0 0,1 0 1 0 0,-1 0 0 0 0,1 0 0 0 0,-1-1 0 0 0,0 1 0 0 0,0-1 0 0 0,0 0 0 0 0,0 0 0 0 0,0 0-1 0 0,0 0 1 0 0,0 0 0 0 0,0 0 0 0 0,-1-1 0 0 0,1 0-67 0 0,-111 12 1006 0 0,101-12-1000 0 0,6 0-5 0 0,-140-11 917 0 0,143 10-889 0 0,0 0 0 0 0,0 0 0 0 0,0 0 0 0 0,0-1 0 0 0,0 0 0 0 0,0 0 1 0 0,0 0-1 0 0,0 0 0 0 0,1 0 0 0 0,-1-1 0 0 0,1 0 0 0 0,0 0 0 0 0,-1 0 0 0 0,1 0 0 0 0,1 0 0 0 0,-1 0 0 0 0,0-1 0 0 0,1 0 0 0 0,0 1 0 0 0,0-1 0 0 0,0 0 0 0 0,0 0 0 0 0,1 0 0 0 0,-1 0 0 0 0,1 0 0 0 0,0 0 0 0 0,0-1 0 0 0,1 1 0 0 0,-1 0 0 0 0,1-1 1 0 0,0-2-31 0 0,0 1-87 0 0,1 1 0 0 0,0-1-1 0 0,0 0 1 0 0,1 1-1 0 0,0-1 1 0 0,0 1-1 0 0,0 0 1 0 0,0 0-1 0 0,1-1 1 0 0,0 1-1 0 0,0 1 1 0 0,0-1-1 0 0,1 0 1 0 0,-1 1-1 0 0,1 0 1 0 0,0 0-1 0 0,1 0 1 0 0,-1 0-1 0 0,1 1 1 0 0,-1 0-1 0 0,1 0 1 0 0,0 0-1 0 0,0 0 1 0 0,0 1-1 0 0,1-1 1 0 0,-1 2-1 0 0,1-1 1 0 0,-1 0-1 0 0,1 1 1 0 0,-1 0-1 0 0,5 0 89 0 0,70-10-8242 0 0,-67 10-347 0 0</inkml:trace>
  <inkml:trace contextRef="#ctx0" brushRef="#br0" timeOffset="118787.595">4414 5804 8706 0 0,'0'0'1375'0'0,"0"0"-194"0"0,0 0-178 0 0,0 0-117 0 0,0 0 14 0 0,0 0-25 0 0,0 0-44 0 0,0 0-82 0 0,0 0-102 0 0,0 0-108 0 0,0 0-90 0 0,0 0-51 0 0,0-12-50 0 0,1-35-42 0 0,0 42-262 0 0,1 0-1 0 0,-1 0 0 0 0,1 1 1 0 0,0-1-1 0 0,1 1 0 0 0,-1 0 1 0 0,1 0-1 0 0,0 0 0 0 0,0 0 0 0 0,0 0 1 0 0,0 0-1 0 0,1 1 0 0 0,-1-1 1 0 0,1 1-1 0 0,0 0 0 0 0,0 0 1 0 0,0 1-1 0 0,0-1 0 0 0,1 1 1 0 0,-1 0-1 0 0,1 0 0 0 0,-1 0 0 0 0,5 0-43 0 0,-4 0 50 0 0,12-5-65 0 0,0 2 0 0 0,0 0 0 0 0,0 1 0 0 0,1 1 0 0 0,-1 1 0 0 0,1 0 0 0 0,0 1 0 0 0,-1 1 0 0 0,16 2 15 0 0,-32-2-9 0 0,1 0-1 0 0,-1 0 1 0 0,1 0-1 0 0,-1 0 0 0 0,0 1 1 0 0,1-1-1 0 0,-1 0 1 0 0,1 1-1 0 0,-1 0 0 0 0,1-1 1 0 0,-1 1-1 0 0,0 0 1 0 0,0-1-1 0 0,1 1 0 0 0,-1 0 1 0 0,0 0-1 0 0,0 0 1 0 0,0 0-1 0 0,0 0 0 0 0,0 1 1 0 0,0-1-1 0 0,0 0 1 0 0,0 0-1 0 0,0 1 0 0 0,-1-1 1 0 0,1 0-1 0 0,-1 1 1 0 0,1-1-1 0 0,-1 1 0 0 0,1-1 1 0 0,-1 1-1 0 0,0-1 1 0 0,1 1-1 0 0,-1-1 1 0 0,0 1-1 0 0,0-1 0 0 0,0 1 1 0 0,-1-1-1 0 0,1 1 1 0 0,0-1-1 0 0,0 1 0 0 0,-1-1 1 0 0,1 0-1 0 0,-1 1 1 0 0,1-1-1 0 0,-1 1 0 0 0,0-1 1 0 0,1 0-1 0 0,-2 1 10 0 0,-36 68 206 0 0,-257 240 52 0 0,293-308-249 0 0,0 1-1 0 0,0 0 1 0 0,0-1 0 0 0,0 1 0 0 0,1 0 0 0 0,-1 0 0 0 0,1 0 0 0 0,0 0-1 0 0,0 0 1 0 0,0 0 0 0 0,0 0 0 0 0,1 1 0 0 0,-1-1 0 0 0,1 0 0 0 0,-1 0 0 0 0,1 1-1 0 0,0-1 1 0 0,1 0 0 0 0,-1 0 0 0 0,1 1 0 0 0,-1-1 0 0 0,1 0 0 0 0,0 0 0 0 0,0 0-1 0 0,0 0 1 0 0,0 0 0 0 0,1 0 0 0 0,-1 0 0 0 0,1 0 0 0 0,0 0 0 0 0,0-1-1 0 0,0 1 1 0 0,0-1 0 0 0,0 1 0 0 0,1-1 0 0 0,-1 0 0 0 0,1 0 0 0 0,-1 0 0 0 0,1 0-1 0 0,0-1 1 0 0,0 1 0 0 0,0 0 0 0 0,0-1 0 0 0,0 0 0 0 0,0 0 0 0 0,0 0 0 0 0,1 0-9 0 0,158 36 1255 0 0,-140-37-926 0 0,1 0 0 0 0,-1-1 0 0 0,0-2 0 0 0,0 0 0 0 0,0-1 0 0 0,0-1 0 0 0,0-1 0 0 0,-1-1 0 0 0,0-1 0 0 0,-1-1 0 0 0,15-9-329 0 0,-35 19-3416 0 0,-4 5 19 0 0,1 1-1835 0 0,1-1-5623 0 0</inkml:trace>
  <inkml:trace contextRef="#ctx0" brushRef="#br0" timeOffset="130536.573">12 6678 1792 0 0,'0'0'60'0'0,"0"0"-16"0"0,0 0-5 0 0,0 0-3 0 0,0 0 17 0 0,0 0 38 0 0,0 0 38 0 0,0 0 105 0 0,0 0 121 0 0,0 0 109 0 0,0 0 135 0 0,-1-6 129 0 0,-2-3-187 0 0,-1-7-329 0 0,3-3 5892 0 0,-1 19-2255 0 0,2 0-3552 0 0,10 0-614 0 0,178 26 1424 0 0,845-64-626 0 0,329 21-583 0 0,-217-3 166 0 0,275-22 144 0 0,280-18-172 0 0,-80 27 65 0 0,541-49 40 0 0,-688 58-394 0 0,-1221 3 154 0 0,-164 14 1672 0 0,-79 6-5109 0 0,-31 8-3268 0 0,14-4-1423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3:4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75 2425 0 0,'0'0'185'0'0,"0"0"-64"0"0,0 0-55 0 0,0 0-82 0 0,0 0 12 0 0,0 0 97 0 0,0 0 164 0 0,0 0 170 0 0,0 0 111 0 0,0 0 58 0 0,0 0-2 0 0,-5-1 1576 0 0,39 576 5026 0 0,-33-554-6847 0 0,-2 111 3454 0 0,-3-142-3864 0 0,-2 1 0 0 0,1 0 0 0 0,-1 0 0 0 0,-1 0-1 0 0,1 1 1 0 0,-2 0 0 0 0,1 0 0 0 0,-1 0 0 0 0,0 1 0 0 0,0 1 0 0 0,-1-1 0 0 0,0 1-1 0 0,0 1 1 0 0,-1 0 0 0 0,0 0 0 0 0,1 1 0 0 0,-1 0 0 0 0,-1 0 0 0 0,1 1 0 0 0,0 1 0 0 0,-1 0-1 0 0,0 0 1 0 0,1 1 0 0 0,-1 0 0 0 0,0 1 0 0 0,0 1 0 0 0,1-1 0 0 0,-1 2 0 0 0,0-1-1 0 0,1 1 1 0 0,-1 1 0 0 0,1 0 0 0 0,0 1 0 0 0,0-1 0 0 0,-8 6 61 0 0,15-7 41 0 0,1 0 1 0 0,-1 1-1 0 0,1 0 1 0 0,-1 0-1 0 0,1-1 1 0 0,0 2-1 0 0,0-1 1 0 0,0 0-1 0 0,0 0 1 0 0,1 0-1 0 0,-1 1 1 0 0,1-1-1 0 0,0 1 1 0 0,0-1-1 0 0,0 1 1 0 0,0 0-1 0 0,1-1 1 0 0,0 1-1 0 0,-1 0 1 0 0,1-1-1 0 0,1 1 1 0 0,-1 0-1 0 0,0-1 1 0 0,1 1-1 0 0,0 0 1 0 0,0-1-1 0 0,0 1 0 0 0,0-1 1 0 0,0 1-1 0 0,1-1 1 0 0,0 0-1 0 0,0 0 1 0 0,-1 1-1 0 0,2-1 1 0 0,-1 0-1 0 0,0-1 1 0 0,1 1-1 0 0,-1 0 1 0 0,1-1-1 0 0,0 1 1 0 0,0-1-1 0 0,0 0 1 0 0,0 0-1 0 0,0 0 1 0 0,0 0-1 0 0,1-1 1 0 0,-1 1-1 0 0,1-1 1 0 0,-1 0-1 0 0,1 0 1 0 0,-1 0-1 0 0,1-1 1 0 0,0 1-1 0 0,-1-1 1 0 0,1 0-1 0 0,3 0-41 0 0,9 2 67 0 0,-1-1-1 0 0,1 0 1 0 0,0-2 0 0 0,0 0-1 0 0,0 0 1 0 0,-1-2 0 0 0,1 0 0 0 0,-1 0-1 0 0,1-2 1 0 0,-1 0 0 0 0,-1 0-1 0 0,1-2 1 0 0,-1 0 0 0 0,0 0-1 0 0,0-1 1 0 0,-1-1 0 0 0,7-6-67 0 0,-10 2-831 0 0,-10 10-4768 0 0,-4 3-5480 0 0,3 0 8470 0 0</inkml:trace>
  <inkml:trace contextRef="#ctx0" brushRef="#br0" timeOffset="1120.989">626 598 5601 0 0,'0'0'804'0'0,"0"0"-175"0"0,0 0-203 0 0,0 0-194 0 0,0 0-100 0 0,0 0-64 0 0,0 0-50 0 0,0 0 51 0 0,0 0 104 0 0,0 0 137 0 0,0 0 147 0 0,0 0 78 0 0,5 6-6 0 0,60 178 448 0 0,-65-180-2068 0 0,0-3-5069 0 0,0-1 2451 0 0</inkml:trace>
  <inkml:trace contextRef="#ctx0" brushRef="#br0" timeOffset="1367.141">572 352 18228 0 0,'0'0'552'0'0,"0"0"-40"0"0,0 0-136 0 0,0 0-256 0 0,0 0-96 0 0,0 0-144 0 0,0 0-200 0 0,0 0-192 0 0,0 0-152 0 0,0 0-136 0 0,0 0 56 0 0,0 0-73 0 0,0 0-151 0 0,0 0-344 0 0,10-35-745 0 0,2 44-1007 0 0,-4-3 143 0 0,1 0-2592 0 0</inkml:trace>
  <inkml:trace contextRef="#ctx0" brushRef="#br0" timeOffset="2720.627">882 682 8698 0 0,'0'0'1635'0'0,"0"0"-1526"0"0,0 0-194 0 0,0 0 317 0 0,0 0 152 0 0,0 0 59 0 0,0 0 13 0 0,0 0 69 0 0,0 0 107 0 0,0 0 109 0 0,0 0 81 0 0,0 0 33 0 0,15 15-24 0 0,50 47-77 0 0,-7-44 1226 0 0,-50-20-1781 0 0,-2 2-198 0 0,0 0-1 0 0,0-1 1 0 0,0 0 0 0 0,0 0-1 0 0,0-1 1 0 0,0 1 0 0 0,0-1 0 0 0,0-1-1 0 0,-1 1 1 0 0,1-1 0 0 0,-1 0 0 0 0,1 0-1 0 0,-1 0 1 0 0,0-1 0 0 0,-1 0 0 0 0,1 0-1 0 0,-1 0 1 0 0,1-1 0 0 0,-1 0 0 0 0,0 1-1 0 0,-1-1 1 0 0,1-1 0 0 0,-1 1 0 0 0,0 0-1 0 0,-1-1 1 0 0,1 1 0 0 0,-1-1 0 0 0,0 0-1 0 0,0 0 1 0 0,-1 0 0 0 0,0 0 0 0 0,0 0-1 0 0,0 0 1 0 0,-1 0 0 0 0,0-1 0 0 0,0 1-1 0 0,0 0 1 0 0,-1 0 0 0 0,0 0 0 0 0,0 0-1 0 0,-1 0 1 0 0,1 0 0 0 0,-1 0 0 0 0,-1 0-1 0 0,1 1 1 0 0,-1-1 0 0 0,0 1 0 0 0,0-1-1 0 0,0 1 1 0 0,-2 0-1 0 0,2 2-2 0 0,-1 0 1 0 0,0 0-1 0 0,0 0 0 0 0,0 0 0 0 0,0 1 1 0 0,0 0-1 0 0,0 0 0 0 0,-1 0 0 0 0,1 1 1 0 0,-1-1-1 0 0,0 1 0 0 0,1 0 0 0 0,-1 0 1 0 0,0 1-1 0 0,1 0 0 0 0,-1-1 0 0 0,0 1 1 0 0,0 1-1 0 0,1-1 0 0 0,-1 1 0 0 0,0 0 1 0 0,1 0-1 0 0,-1 0 0 0 0,1 1 0 0 0,-1-1 1 0 0,1 1-1 0 0,-1 0 0 0 0,1 1 0 0 0,0-1 0 0 0,0 1 1 0 0,0-1-1 0 0,1 1 0 0 0,-1 0 0 0 0,1 1 1 0 0,-1-1-1 0 0,1 1 0 0 0,0-1 0 0 0,0 1 2 0 0,2-1-6 0 0,0 0-1 0 0,0 0 0 0 0,0 0 0 0 0,0-1 0 0 0,0 1 0 0 0,1 0 0 0 0,0 0 0 0 0,-1 0 1 0 0,1 0-1 0 0,0 0 0 0 0,0 0 0 0 0,1 0 0 0 0,-1 0 0 0 0,1 0 0 0 0,-1 0 0 0 0,1 0 1 0 0,0 0-1 0 0,0 0 0 0 0,0-1 0 0 0,1 1 0 0 0,-1 0 0 0 0,0-1 0 0 0,1 1 0 0 0,0-1 1 0 0,0 0-1 0 0,0 1 0 0 0,0-1 0 0 0,0 0 0 0 0,0 0 0 0 0,0 0 0 0 0,1 0 0 0 0,-1-1 1 0 0,1 1-1 0 0,-1-1 0 0 0,1 1 0 0 0,0-1 0 0 0,-1 0 0 0 0,2 0 7 0 0,110 26-1012 0 0,-62-35 1523 0 0,-51 8-421 0 0,26 11 264 0 0,-21-7-346 0 0,0 0-1 0 0,0 0 1 0 0,1-1 0 0 0,-1 0 0 0 0,1 0 0 0 0,0 0 0 0 0,0-1 0 0 0,0 0-1 0 0,0 0 1 0 0,0-1 0 0 0,0 1 0 0 0,0-2 0 0 0,1 1 0 0 0,-1-1-1 0 0,0 0 1 0 0,1-1 0 0 0,-1 0 0 0 0,0 0 0 0 0,0 0 0 0 0,0-1 0 0 0,0 0-1 0 0,0 0 1 0 0,0-1 0 0 0,0 0 0 0 0,-1 0 0 0 0,1-1 0 0 0,2-1-8 0 0,-2 0 30 0 0,1-1 0 0 0,-1 0-1 0 0,-1 0 1 0 0,1 0 0 0 0,-1 0 0 0 0,0-1 0 0 0,0 0 0 0 0,-1-1 0 0 0,0 1 0 0 0,0-1 0 0 0,-1 0 0 0 0,0 0-1 0 0,0-1 1 0 0,-1 1 0 0 0,0-1 0 0 0,-1 1 0 0 0,1-1 0 0 0,-2 0 0 0 0,1-2-30 0 0,60 122-231 0 0,-56-108 243 0 0,0 0-1 0 0,0-1 1 0 0,0 1-1 0 0,0-1 1 0 0,1 0-1 0 0,-1-1 1 0 0,1 0-1 0 0,-1 0 1 0 0,1 0-1 0 0,-1-1 1 0 0,1 0-1 0 0,0 0 1 0 0,-1 0-1 0 0,1-1 1 0 0,-1 0-1 0 0,1-1 1 0 0,-1 1-1 0 0,0-1 1 0 0,1 0-1 0 0,-1-1 1 0 0,0 0-1 0 0,0 0 1 0 0,-1 0-1 0 0,1 0 1 0 0,0-1-1 0 0,-1 0 1 0 0,0 0-1 0 0,0-1 1 0 0,0 1-1 0 0,-1-1 1 0 0,0 0-1 0 0,0 0 1 0 0,0-1-1 0 0,0 1 1 0 0,-1-1-1 0 0,0 0 1 0 0,2-4-12 0 0,1-2 119 0 0,-5 12-118 0 0,-1 1-1 0 0,0-1 0 0 0,0 1 1 0 0,0-1-1 0 0,0 1 1 0 0,0-1-1 0 0,0 1 0 0 0,1-1 1 0 0,-1 0-1 0 0,0 1 0 0 0,0-1 1 0 0,1 1-1 0 0,-1-1 0 0 0,0 0 1 0 0,1 1-1 0 0,-1-1 0 0 0,0 0 1 0 0,1 1-1 0 0,-1-1 1 0 0,1 0-1 0 0,-1 1 0 0 0,0-1 1 0 0,1 0-1 0 0,-1 0 0 0 0,1 0 1 0 0,-1 0-1 0 0,1 1 0 0 0,-1-1 1 0 0,1 0-1 0 0,-1 0 1 0 0,1 0-1 0 0,-1 0 0 0 0,1 0 1 0 0,-1 0-1 0 0,1 0 0 0 0,-1 0 1 0 0,0 0-1 0 0,1 0 0 0 0,-1 0 1 0 0,1-1-1 0 0,-1 1 0 0 0,1 0 1 0 0,-1 0-1 0 0,1 0 1 0 0,-1-1-1 0 0,1 1 0 0 0,-1 0 1 0 0,0 0-1 0 0,1-1 0 0 0,-1 1 1 0 0,0 0-1 0 0,1-1 0 0 0,-1 1 1 0 0,0 0-1 0 0,1-1 0 0 0,-1 1 1 0 0,0-1-1 0 0,0 1 1 0 0,1 0-1 0 0,-1-1 0 0 0,1 6 3 0 0,0-1 1 0 0,1 0-1 0 0,0 1 0 0 0,0-1 0 0 0,0 0 1 0 0,0 0-1 0 0,1 0 0 0 0,-1 0 1 0 0,1-1-1 0 0,0 1 0 0 0,0-1 1 0 0,0 1-1 0 0,1-1 0 0 0,-1 0 0 0 0,1 0 1 0 0,0-1-1 0 0,0 1 0 0 0,0-1 1 0 0,0 0-1 0 0,0 0 0 0 0,0 0 1 0 0,1 0-1 0 0,-1-1 0 0 0,1 0 0 0 0,-1 1 1 0 0,1-2-1 0 0,-1 1 0 0 0,1-1 1 0 0,0 1-1 0 0,-1-1 0 0 0,1-1 1 0 0,-1 1-1 0 0,1-1 0 0 0,0 1 0 0 0,-1-1 1 0 0,1 0-1 0 0,-1-1 0 0 0,0 1 1 0 0,1-1-1 0 0,2-2-3 0 0,58-71-463 0 0,-64 75 441 0 0,-1 0-24 0 0,0 0-43 0 0,28 18-638 0 0,-17-10 747 0 0,0 0 1 0 0,1-1-1 0 0,0-1 0 0 0,1 1 0 0 0,-1-2 1 0 0,1 0-1 0 0,0-1 0 0 0,0 0 1 0 0,1 0-1 0 0,-1-2 0 0 0,1 0 0 0 0,0 0 1 0 0,0-1-1 0 0,-1-1 0 0 0,1 0 1 0 0,0-1-1 0 0,0-1 0 0 0,-1 0 0 0 0,1-1 1 0 0,-1 0-1 0 0,1-1 0 0 0,-1 0 0 0 0,0-2 1 0 0,-1 1-1 0 0,1-1 0 0 0,-1-1 1 0 0,-1 0-1 0 0,1-1 0 0 0,2-2-20 0 0,-12 8-19 0 0,0-1 0 0 0,0 1-1 0 0,-1-1 1 0 0,1 0 0 0 0,0 1-1 0 0,-1-1 1 0 0,1 0 0 0 0,-1 0-1 0 0,0 0 1 0 0,0 0 0 0 0,-1 0 0 0 0,1 0-1 0 0,0 0 1 0 0,-1 0 0 0 0,0-1-1 0 0,0 1 1 0 0,0 0 0 0 0,0 0-1 0 0,0 0 1 0 0,0 0 0 0 0,-1 0-1 0 0,0 0 1 0 0,0 0 0 0 0,1 0 0 0 0,-2 0-1 0 0,1 0 1 0 0,0 0 0 0 0,-1 0-1 0 0,1 0 1 0 0,-1 1 0 0 0,0-1-1 0 0,0 1 1 0 0,0-1 0 0 0,0 1 0 0 0,0 0-1 0 0,0 0 1 0 0,-1-1 0 0 0,1 2-1 0 0,-1-1 1 0 0,0 0 0 0 0,1 1-1 0 0,-1-1 1 0 0,0 1 0 0 0,0 0 0 0 0,0 0-1 0 0,0 0 1 0 0,0 0 0 0 0,0 0-1 0 0,0 1 1 0 0,0-1 0 0 0,-1 1-1 0 0,1 0 1 0 0,0 0 0 0 0,0 0 0 0 0,0 0-1 0 0,0 1 1 0 0,-3 0 19 0 0,-3 63 331 0 0,11-57-357 0 0,0-1 0 0 0,1 1 1 0 0,0-1-1 0 0,1 0 1 0 0,-1 0-1 0 0,1 0 0 0 0,1 0 1 0 0,-1-1-1 0 0,1 0 1 0 0,0 1-1 0 0,0-2 0 0 0,0 1 1 0 0,0-1-1 0 0,1 1 1 0 0,0-2-1 0 0,0 1 0 0 0,0 0 1 0 0,1-1-1 0 0,-1-1 1 0 0,1 1-1 0 0,-1-1 0 0 0,1 0 1 0 0,0 0-1 0 0,4 0 26 0 0,85 9-3489 0 0,-10-21-3952 0 0,-20-11 870 0 0,-53 16 6104 0 0</inkml:trace>
  <inkml:trace contextRef="#ctx0" brushRef="#br0" timeOffset="3033.978">2733 1 18100 0 0,'0'0'324'0'0,"0"0"-275"0"0,0 0-382 0 0,0 0-311 0 0,0 0 24 0 0,0 0 214 0 0,0 0 251 0 0,0 0 205 0 0,0 0 55 0 0,0 0 58 0 0,0 0 77 0 0,0 0 76 0 0,0 0 43 0 0,6 30-38 0 0,16 96-82 0 0,-13 187 389 0 0,-10-281-613 0 0,-1-20-44 0 0,1 0 0 0 0,1 0 0 0 0,0 0-1 0 0,0 0 1 0 0,1 0 0 0 0,0 0 0 0 0,1 0 0 0 0,1 0-1 0 0,0 0 1 0 0,1-1 0 0 0,0 1 0 0 0,0-1 0 0 0,1 0-1 0 0,1 0 1 0 0,6 9 29 0 0,-5-39-15267 0 0,-7 14 12221 0 0</inkml:trace>
  <inkml:trace contextRef="#ctx0" brushRef="#br0" timeOffset="3286.785">2640 265 17404 0 0,'0'0'589'0'0,"0"0"-58"0"0,0 0-122 0 0,0 0-218 0 0,0 0-130 0 0,0 0-115 0 0,0 0-126 0 0,0 0-55 0 0,0 0-13 0 0,0 0 101 0 0,0 0 93 0 0,0 0 86 0 0,5-1 64 0 0,164 16-2641 0 0,-73-8-6746 0 0,-75-6 5621 0 0,-8 0 781 0 0</inkml:trace>
  <inkml:trace contextRef="#ctx0" brushRef="#br0" timeOffset="3967.926">2906 408 14779 0 0,'0'0'-404'0'0,"0"0"-159"0"0,0 0 55 0 0,0 0 180 0 0,0 0 248 0 0,0 0 204 0 0,0 0 76 0 0,0 0 36 0 0,0 0 106 0 0,0 0 112 0 0,0 0 97 0 0,0 0 35 0 0,0 0-68 0 0,8 8-98 0 0,66 38 357 0 0,75-30-3004 0 0,-149-16 2265 0 0,0 0 60 0 0,0 0 87 0 0,0 0 68 0 0,-15 46 1909 0 0,15-43-2151 0 0,0 1 1 0 0,-1 0-1 0 0,2 0 0 0 0,-1-1 1 0 0,0 1-1 0 0,1 0 0 0 0,0 0 1 0 0,0-1-1 0 0,0 1 0 0 0,0-1 1 0 0,0 1-1 0 0,1-1 0 0 0,-1 1 1 0 0,1-1-1 0 0,0 0 0 0 0,0 0 1 0 0,1 0-1 0 0,-1 0 0 0 0,0 0 0 0 0,1 0 1 0 0,0 0-1 0 0,0-1 0 0 0,0 0 1 0 0,0 1-1 0 0,0-1 0 0 0,0 0 1 0 0,0-1-1 0 0,1 1 0 0 0,-1 0 1 0 0,1-1-1 0 0,-1 0 0 0 0,1 0 1 0 0,0 0-1 0 0,-1 0 0 0 0,1-1 1 0 0,0 1-1 0 0,1-1-11 0 0,47 4-2418 0 0,-43-5 2636 0 0,0 1-1 0 0,0 1 1 0 0,0 0-1 0 0,0 0 1 0 0,-1 0 0 0 0,1 1-1 0 0,0 1 1 0 0,0-1-1 0 0,-1 1 1 0 0,0 1-1 0 0,1 0 1 0 0,-1 0 0 0 0,4 3-218 0 0,128 59 1562 0 0,-135-64-1543 0 0,-1-1-1 0 0,1 0 0 0 0,0 0 1 0 0,-1 0-1 0 0,1-1 1 0 0,0 0-1 0 0,0 1 1 0 0,-1-2-1 0 0,1 1 0 0 0,0-1 1 0 0,0 1-1 0 0,-1-1 1 0 0,1 0-1 0 0,0-1 1 0 0,-1 1-1 0 0,1-1 0 0 0,-1 0 1 0 0,0 0-1 0 0,0 0 1 0 0,0-1-1 0 0,0 0 1 0 0,0 0-1 0 0,0 0 0 0 0,-1 0 1 0 0,1 0-1 0 0,-1 0 1 0 0,0-1-1 0 0,0 0 1 0 0,0 0-1 0 0,0 0 0 0 0,-1 0-18 0 0,0 0-34 0 0,0 0-1 0 0,0 0 1 0 0,0 0 0 0 0,-1 0-1 0 0,0 0 1 0 0,0-1-1 0 0,0 1 1 0 0,0 0-1 0 0,-1-1 1 0 0,0 1-1 0 0,0-1 1 0 0,0 1-1 0 0,0 0 1 0 0,-1-1-1 0 0,1 1 1 0 0,-1-1 0 0 0,0 1-1 0 0,0 0 1 0 0,-1 0-1 0 0,0 0 1 0 0,1 0-1 0 0,-1 0 1 0 0,-1 0-1 0 0,1 0 1 0 0,0 0-1 0 0,-1 1 1 0 0,0-1-1 0 0,0 1 1 0 0,0 0-1 0 0,0 0 1 0 0,0 0 0 0 0,-1 0-1 0 0,1 1 1 0 0,-1-1-1 0 0,0 1 1 0 0,0 0-1 0 0,0 0 1 0 0,0 0-1 0 0,0 1 1 0 0,-3-2 34 0 0,-1 0 59 0 0,-1-1-1 0 0,1 2 1 0 0,-1-1 0 0 0,0 1 0 0 0,1 0 0 0 0,-1 1-1 0 0,0 0 1 0 0,0 1 0 0 0,0-1 0 0 0,0 2 0 0 0,0-1-1 0 0,0 1 1 0 0,0 1 0 0 0,1-1 0 0 0,-1 2 0 0 0,0-1-1 0 0,1 1 1 0 0,0 0 0 0 0,-1 1 0 0 0,0 1-59 0 0,-29 68-1347 0 0,38-45-1884 0 0,4-2-3582 0 0,-2-15-2170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3:46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116 325 6761 0 0,'0'0'2469'0'0,"0"0"-1497"0"0,0 0-560 0 0,0 0-226 0 0,0 0-184 0 0,0 0 88 0 0,0 0 183 0 0,0 0 170 0 0,0 0 152 0 0,0 0 51 0 0,0 0-27 0 0,0 0-17 0 0,0 0-66 0 0,2 18-81 0 0,27 134 473 0 0,4-86-599 0 0,-11-47-6546 0 0,-22-19 4423 0 0,0 1-1656 0 0,0-1 2698 0 0,0 0-3353 0 0</inkml:trace>
  <inkml:trace contextRef="#ctx0" brushRef="#br0" timeOffset="245.87">0 46 17868 0 0,'0'0'88'0'0,"0"0"-104"0"0,0 0-176 0 0,0 0-208 0 0,0 0-64 0 0,0 0 120 0 0,0 0 159 0 0,0 0 97 0 0,0 0-104 0 0,0 0-256 0 0,0 0-360 0 0,0 0-528 0 0,0 0-633 0 0,0 0-863 0 0,94 26-121 0 0,-91-17-2776 0 0</inkml:trace>
  <inkml:trace contextRef="#ctx0" brushRef="#br0" timeOffset="699.375">435 391 18892 0 0,'0'0'-224'0'0,"0"0"-148"0"0,0 0-132 0 0,0 0-74 0 0,0 0 141 0 0,0 0 273 0 0,0 0 204 0 0,0 0 109 0 0,0 0 50 0 0,0 0 32 0 0,0 0 26 0 0,0 0 20 0 0,4 7-14 0 0,81 126 1193 0 0,-80-132-1656 0 0,0 0 0 0 0,1 0 0 0 0,-1-1 0 0 0,0 1-1 0 0,0-1 1 0 0,1 0 0 0 0,-1 0 0 0 0,0-1 0 0 0,0 0-1 0 0,0 0 1 0 0,0 0 0 0 0,0 0 0 0 0,0-1-1 0 0,0 0 1 0 0,0 0 0 0 0,0 0 0 0 0,0-1 0 0 0,-1 1-1 0 0,0-1 1 0 0,1 0 0 0 0,-1-1 0 0 0,0 1 0 0 0,0-1-1 0 0,-1 0 1 0 0,1 1 0 0 0,-1-2 0 0 0,0 1-1 0 0,0 0 1 0 0,0-1 0 0 0,0 0 200 0 0,19-16-348 0 0,-20 17 473 0 0,0 1-1 0 0,0 0 1 0 0,0 0 0 0 0,1 0 0 0 0,-1 1 0 0 0,1-1 0 0 0,-1 0-1 0 0,1 1 1 0 0,0 0 0 0 0,0 0 0 0 0,0 0 0 0 0,0 0 0 0 0,0 0-1 0 0,1 0 1 0 0,-1 1 0 0 0,1-1 0 0 0,-1 1 0 0 0,1 0 0 0 0,-1 0-1 0 0,1 1 1 0 0,-1-1 0 0 0,1 1 0 0 0,0 0 0 0 0,-1-1 0 0 0,1 2-1 0 0,0-1 1 0 0,-1 0 0 0 0,1 1 0 0 0,0 0 0 0 0,-1-1 0 0 0,1 1-1 0 0,-1 1 1 0 0,1-1 0 0 0,-1 1 0 0 0,0-1 0 0 0,1 1 0 0 0,-1 0-1 0 0,0 0 1 0 0,0 0 0 0 0,0 0 0 0 0,-1 1 0 0 0,1-1 0 0 0,2 4-125 0 0,79 121 1001 0 0,-79-121-1800 0 0,7 5-2462 0 0,-4-5-2381 0 0,-4-3-2044 0 0</inkml:trace>
  <inkml:trace contextRef="#ctx0" brushRef="#br0" timeOffset="1402.055">1017 242 10346 0 0,'0'0'920'0'0,"0"0"-125"0"0,0 0-189 0 0,0 0-230 0 0,0 0-93 0 0,0 0-74 0 0,0 0-76 0 0,0 0-73 0 0,0 0-18 0 0,0 0 36 0 0,0 0 76 0 0,0 0 87 0 0,1 4 76 0 0,128 235 2607 0 0,-104-211-2512 0 0,-19-32 3683 0 0,69-204-3743 0 0,-74 206-374 0 0,4-11-99 0 0,0 0 0 0 0,0 0 0 0 0,1 1 0 0 0,1 0 0 0 0,0 0 0 0 0,0 0 0 0 0,1 1 0 0 0,1 0 0 0 0,0 1 0 0 0,0 0 0 0 0,5-3 121 0 0,2 11-3253 0 0,-2 20-7833 0 0,-12-13 4435 0 0</inkml:trace>
  <inkml:trace contextRef="#ctx0" brushRef="#br0" timeOffset="3782.245">1570 403 6313 0 0,'0'0'2630'0'0,"0"0"-1037"0"0,0 0-571 0 0,0 0-363 0 0,0 0-303 0 0,0 0-116 0 0,0 0-29 0 0,0 0 23 0 0,0 0 39 0 0,0 0 32 0 0,0 0-22 0 0,0 0-19 0 0,0 0 15 0 0,7 3 16 0 0,1 2-282 0 0,-1-1 1 0 0,1 0 0 0 0,0-1 0 0 0,0 0 0 0 0,0 0 0 0 0,0-1 0 0 0,1 0 0 0 0,-1 0-1 0 0,0-1 1 0 0,1 0 0 0 0,0 0 0 0 0,-1-1 0 0 0,1 0 0 0 0,-1-1 0 0 0,1 0 0 0 0,-1 0-1 0 0,1-1 1 0 0,-1 0 0 0 0,0 0 0 0 0,0-1 0 0 0,0 0 0 0 0,0-1 0 0 0,0 0 0 0 0,-1 0-1 0 0,1 0 1 0 0,-1-1 0 0 0,0 0 0 0 0,-1-1 0 0 0,1 1 0 0 0,-1-1 0 0 0,0 0 0 0 0,2-4-14 0 0,-7 8-40 0 0,0 0 1 0 0,0 0-1 0 0,0-1 1 0 0,0 1-1 0 0,-1-1 1 0 0,1 1-1 0 0,-1-1 1 0 0,1 1-1 0 0,-1-1 1 0 0,0 1-1 0 0,0-1 1 0 0,0 1 0 0 0,0-1-1 0 0,0 1 1 0 0,-1-1-1 0 0,1 1 1 0 0,-1-1-1 0 0,0 1 1 0 0,0-1-1 0 0,0 1 1 0 0,0 0-1 0 0,0-1 1 0 0,0 1-1 0 0,0 0 1 0 0,-1 0-1 0 0,1 0 1 0 0,-1 0-1 0 0,0 0 1 0 0,0 0 0 0 0,1 0-1 0 0,-1 1 1 0 0,0-1-1 0 0,0 1 1 0 0,-1-1-1 0 0,1 1 1 0 0,0 0-1 0 0,0 0 1 0 0,-1 0-1 0 0,1 0 1 0 0,-2-1 39 0 0,-102-20-158 0 0,102 21 201 0 0,0 0-1 0 0,0 0 0 0 0,-1 1 0 0 0,1-1 1 0 0,0 1-1 0 0,0 0 0 0 0,-1 1 1 0 0,1-1-1 0 0,0 1 0 0 0,0 0 1 0 0,0 0-1 0 0,0 0 0 0 0,0 0 1 0 0,0 1-1 0 0,0-1 0 0 0,0 1 1 0 0,0 0-1 0 0,1 0 0 0 0,-1 1 0 0 0,1-1 1 0 0,0 1-1 0 0,-1 0 0 0 0,1 0 1 0 0,0 0-1 0 0,1 0 0 0 0,-1 0 1 0 0,0 1-1 0 0,1-1 0 0 0,0 1 1 0 0,0-1-1 0 0,0 1 0 0 0,0 0 0 0 0,1 0 1 0 0,-1 0-1 0 0,1 0 0 0 0,0 0 1 0 0,0 0-1 0 0,1 0 0 0 0,-1 1 1 0 0,1 0-43 0 0,0-1 17 0 0,1 1 0 0 0,-1 0 0 0 0,1 0 0 0 0,0-1 0 0 0,0 1 0 0 0,1 0 0 0 0,0-1 0 0 0,0 1 0 0 0,0-1 0 0 0,0 0 0 0 0,0 0 0 0 0,1 0 0 0 0,0 0 0 0 0,0 0 0 0 0,0 0 0 0 0,0-1 0 0 0,1 1 0 0 0,-1-1 0 0 0,1 0 0 0 0,0 0 0 0 0,0 0 0 0 0,0-1 0 0 0,0 1 0 0 0,0-1 1 0 0,1 0-1 0 0,-1 0 0 0 0,1-1 0 0 0,-1 1 0 0 0,1-1 0 0 0,0 0 0 0 0,2 0-17 0 0,158 14 847 0 0,-155-15-562 0 0,66 26 310 0 0,-71-25-701 0 0,28 7-2623 0 0,0-2-6260 0 0,-23-6 3201 0 0</inkml:trace>
  <inkml:trace contextRef="#ctx0" brushRef="#br0" timeOffset="4390.332">2156 275 9042 0 0,'0'0'764'0'0,"0"0"-185"0"0,0 0-71 0 0,0 0 43 0 0,0 0 70 0 0,0 0 93 0 0,0 0-27 0 0,0 0-106 0 0,0 0-158 0 0,0 0-162 0 0,0 0-103 0 0,0 0-65 0 0,17-7-30 0 0,54-24-5 0 0,68-8 118 0 0,-176 31-1733 0 0,-174 52 2881 0 0,210-44-1327 0 0,0 1 0 0 0,0-1 0 0 0,0 0 0 0 0,1 0 0 0 0,-1 0 0 0 0,0 1 0 0 0,0-1 0 0 0,1 0 0 0 0,-1 1 0 0 0,0-1 0 0 0,1 1 1 0 0,-1-1-1 0 0,0 1 0 0 0,1-1 0 0 0,-1 1 0 0 0,1-1 0 0 0,-1 1 0 0 0,1 0 0 0 0,-1-1 0 0 0,1 1 0 0 0,-1 0 0 0 0,1-1 0 0 0,0 1 0 0 0,-1 0 0 0 0,1 0 0 0 0,0-1 0 0 0,0 1 0 0 0,-1 0 0 0 0,1 0 0 0 0,0 0 1 0 0,0-1-1 0 0,0 1 0 0 0,0 0 0 0 0,0 0 0 0 0,0 0 0 0 0,0-1 0 0 0,0 1 0 0 0,1 0 0 0 0,-1 0 0 0 0,0-1 0 0 0,0 1 0 0 0,1 0 0 0 0,-1 0 0 0 0,0-1 0 0 0,1 1 0 0 0,-1 0 0 0 0,1-1 0 0 0,-1 1 0 0 0,1 0 1 0 0,-1-1-1 0 0,1 1 0 0 0,-1-1 0 0 0,1 1 0 0 0,0-1 0 0 0,-1 1 0 0 0,1-1 0 0 0,0 1 0 0 0,-1-1 0 0 0,1 0 0 0 0,0 1 0 0 0,0-1 3 0 0,46 30 89 0 0,242 29-1120 0 0,-288-58 1052 0 0,1-1-1 0 0,0 1 1 0 0,-1-1-1 0 0,1 1 1 0 0,-1 0-1 0 0,1 0 1 0 0,-1 0 0 0 0,1 0-1 0 0,-1 0 1 0 0,1 0-1 0 0,-1 0 1 0 0,0 0-1 0 0,0 1 1 0 0,0-1-1 0 0,0 0 1 0 0,0 1-1 0 0,0-1 1 0 0,0 1-1 0 0,0-1 1 0 0,0 1-1 0 0,-1 0 1 0 0,1-1-1 0 0,0 1 1 0 0,-1 0-1 0 0,0-1 1 0 0,1 1-1 0 0,-1 0 1 0 0,0 0 0 0 0,0-1-1 0 0,0 1 1 0 0,0 0-1 0 0,0-1 1 0 0,0 1-1 0 0,-1 0 1 0 0,1 0-1 0 0,-1-1 1 0 0,1 1-1 0 0,-1 0 1 0 0,1-1-1 0 0,-1 1 1 0 0,0-1-1 0 0,0 1 1 0 0,0-1-1 0 0,0 1 1 0 0,0-1-1 0 0,0 0 1 0 0,0 1-1 0 0,0-1 1 0 0,-1 0 0 0 0,1 0-1 0 0,0 0 1 0 0,-1 0-1 0 0,1 0 1 0 0,-1 0-1 0 0,1 0 1 0 0,-1 0-1 0 0,0-1 1 0 0,1 1-1 0 0,-1-1 1 0 0,0 1-1 0 0,1-1 1 0 0,-1 1-1 0 0,0-1 1 0 0,1 0-21 0 0,-19 7 342 0 0,1 0-1 0 0,-1-2 1 0 0,1 0 0 0 0,-2-1-1 0 0,1-1 1 0 0,0-1-1 0 0,-1-1 1 0 0,1 0 0 0 0,0-2-1 0 0,-1 0 1 0 0,-6-3-342 0 0,18 1-1055 0 0,28-4-10779 0 0,-13 5 9861 0 0,-2 0-2161 0 0</inkml:trace>
  <inkml:trace contextRef="#ctx0" brushRef="#br0" timeOffset="4655.26">2586 240 14691 0 0,'0'0'-59'0'0,"0"0"-483"0"0,0 0-53 0 0,0 0 240 0 0,0 0 342 0 0,0 0 324 0 0,0 0 51 0 0,0 0 13 0 0,0 0-14 0 0,0 0-15 0 0,0 0-14 0 0,0 0-24 0 0,0 0-23 0 0,5 25-54 0 0,23 109 117 0 0,-3-89-356 0 0,-15-40-3431 0 0,2-4-3417 0 0,-9-1 773 0 0</inkml:trace>
  <inkml:trace contextRef="#ctx0" brushRef="#br0" timeOffset="4921.132">2552 12 18852 0 0,'0'0'396'0'0,"0"0"-41"0"0,0 0-158 0 0,0 0-257 0 0,0 0-169 0 0,0 0-114 0 0,0 0-36 0 0,0 0 5 0 0,0 0 20 0 0,0 0 34 0 0,0 0-27 0 0,0 0-62 0 0,2-3-138 0 0,14-5-1982 0 0,4 28-6098 0 0,-17-13 3345 0 0</inkml:trace>
  <inkml:trace contextRef="#ctx0" brushRef="#br0" timeOffset="5969.822">2882 377 15835 0 0,'0'0'488'0'0,"0"0"-407"0"0,0 0-49 0 0,0 0 134 0 0,0 0 160 0 0,0 0 72 0 0,0 0-20 0 0,0 0-63 0 0,0 0-49 0 0,0 0-2 0 0,0 0 18 0 0,0 0 50 0 0,11 10 32 0 0,34 27-17 0 0,24-20 753 0 0,-54-19-1016 0 0,-12 3-150 0 0,0 0 0 0 0,0 0 0 0 0,0-1 0 0 0,0 1 0 0 0,0-1 0 0 0,0 0 0 0 0,0 0 0 0 0,1 0 0 0 0,-1-1 0 0 0,0 1 0 0 0,0-1 0 0 0,0 1 0 0 0,0-1 0 0 0,0 0 0 0 0,0 0 0 0 0,-1 0 0 0 0,1-1 0 0 0,0 1 0 0 0,0-1 0 0 0,-1 1 0 0 0,1-1 0 0 0,-1 0 0 0 0,1 0 0 0 0,-1 0 0 0 0,0-1 0 0 0,0 1 0 0 0,0 0 0 0 0,0-1 0 0 0,0 1 0 0 0,-1-1 0 0 0,1 0 0 0 0,-1 1 0 0 0,0-1 0 0 0,1 0 0 0 0,-1 0 0 0 0,0 0 0 0 0,-1 0 1 0 0,1 0-1 0 0,-1 0 0 0 0,1 0 0 0 0,-1 0 0 0 0,0 0 0 0 0,0 0 0 0 0,0-1 0 0 0,0 1 0 0 0,-1 0 0 0 0,1 0 0 0 0,-1 0 0 0 0,0 0 0 0 0,0 0 0 0 0,0 0 0 0 0,0 1 0 0 0,-1-1 0 0 0,1 0 0 0 0,-1 0 0 0 0,1 1 0 0 0,-1-1 0 0 0,0 1 0 0 0,0-1 0 0 0,0 1 0 0 0,0 0 0 0 0,-1 0 0 0 0,0-1 66 0 0,-8-2 30 0 0,-1 0 0 0 0,0 0 0 0 0,1 1 0 0 0,-1 1 0 0 0,-1 0 0 0 0,1 0 0 0 0,0 2 0 0 0,-1-1 0 0 0,1 1 0 0 0,-1 1 0 0 0,1 1 0 0 0,-1-1 0 0 0,1 2 1 0 0,-1 0-1 0 0,1 0 0 0 0,0 1 0 0 0,0 1 0 0 0,0 0 0 0 0,-10 5-30 0 0,19-8 18 0 0,1 1 1 0 0,0-1 0 0 0,-1 1-1 0 0,1-1 1 0 0,0 1 0 0 0,0 0-1 0 0,0 0 1 0 0,0 0 0 0 0,0 0-1 0 0,0 0 1 0 0,1 0 0 0 0,-1 0-1 0 0,1 1 1 0 0,-1-1-1 0 0,1 1 1 0 0,0-1 0 0 0,0 1-1 0 0,0-1 1 0 0,0 1 0 0 0,1 0-1 0 0,-1-1 1 0 0,1 1 0 0 0,-1 0-1 0 0,1-1 1 0 0,0 1 0 0 0,0 0-1 0 0,0 0 1 0 0,1-1 0 0 0,-1 1-1 0 0,1 0 1 0 0,-1 0 0 0 0,1-1-1 0 0,0 1 1 0 0,0-1-1 0 0,0 1 1 0 0,0-1 0 0 0,0 1-1 0 0,1-1 1 0 0,-1 0 0 0 0,1 1-1 0 0,0-1 1 0 0,0 0 0 0 0,-1 0-1 0 0,1 0 1 0 0,0 0 0 0 0,1-1-1 0 0,-1 1 1 0 0,0-1 0 0 0,0 1-1 0 0,1-1 1 0 0,-1 0 0 0 0,1 1-1 0 0,-1-1 1 0 0,1-1-1 0 0,0 1 1 0 0,-1 0 0 0 0,1-1-1 0 0,0 1 1 0 0,-1-1 0 0 0,1 0-1 0 0,0 0 1 0 0,0 0-19 0 0,7 0 37 0 0,-1-1-1 0 0,1 0 1 0 0,-1 0-1 0 0,1-1 1 0 0,-1-1 0 0 0,0 1-1 0 0,0-1 1 0 0,0-1-1 0 0,0 0 1 0 0,-1 0-1 0 0,0-1 1 0 0,1 0 0 0 0,-2 0-1 0 0,1-1 1 0 0,0 0-1 0 0,-1 0 1 0 0,0-1-37 0 0,60-38-563 0 0,-56 38 562 0 0,0 1 1 0 0,1 1 0 0 0,0 0 0 0 0,0 1 0 0 0,0 0 0 0 0,1 1-1 0 0,-1 0 1 0 0,1 1 0 0 0,0 1 0 0 0,0 0 0 0 0,-1 0 0 0 0,1 1-1 0 0,0 1 1 0 0,0 0 0 0 0,6 2 0 0 0,-15-1 65 0 0,1 1-1 0 0,-1 0 1 0 0,0 0-1 0 0,-1 0 1 0 0,1 0-1 0 0,0 1 1 0 0,-1-1-1 0 0,0 1 1 0 0,0 0-1 0 0,0 0 1 0 0,0 0-1 0 0,-1 0 1 0 0,1 1 0 0 0,-1-1-1 0 0,0 1 1 0 0,0-1-1 0 0,-1 1 1 0 0,0 0-1 0 0,1-1 1 0 0,-1 1-1 0 0,0 5-64 0 0,18 43 380 0 0,-17-51-408 0 0,0 1 0 0 0,1-1 0 0 0,-1 0 0 0 0,0 0-1 0 0,1 0 1 0 0,-1-1 0 0 0,1 1 0 0 0,-1-1 0 0 0,1 1 0 0 0,0-1 0 0 0,0 0 0 0 0,0 0 0 0 0,0 0-1 0 0,0 0 1 0 0,-1 0 0 0 0,2-1 0 0 0,-1 0 0 0 0,0 1 0 0 0,0-1 0 0 0,0 0 0 0 0,0 0-1 0 0,0-1 1 0 0,0 1 0 0 0,0-1 0 0 0,0 1 0 0 0,0-1 0 0 0,0 0 0 0 0,-1 0 0 0 0,1-1 0 0 0,0 1-1 0 0,0 0 1 0 0,0-1 28 0 0,89-51-2742 0 0,-82 46 2426 0 0,-9 5 338 0 0,0 0 0 0 0,1 0 0 0 0,-1 0 0 0 0,1 1 0 0 0,0-1 0 0 0,-1 0 0 0 0,1 1 0 0 0,0-1 0 0 0,0 1 0 0 0,0 0 0 0 0,0 0 1 0 0,0-1-1 0 0,0 1 0 0 0,0 0 0 0 0,0 1 0 0 0,1-1 0 0 0,-1 0 0 0 0,0 1 0 0 0,0-1 0 0 0,1 1 0 0 0,-1 0 0 0 0,0 0 0 0 0,1 0 1 0 0,-1 0-1 0 0,0 0 0 0 0,1 0 0 0 0,-1 0 0 0 0,0 1 0 0 0,1 0 0 0 0,-1-1 0 0 0,0 1 0 0 0,0 0 0 0 0,0 0 0 0 0,0 0 0 0 0,1 0 1 0 0,-1 0-1 0 0,-1 1 0 0 0,3 0-22 0 0,9 16 321 0 0,-9-11-230 0 0,-1 0 1 0 0,2-1-1 0 0,-1 1 0 0 0,1-1 1 0 0,0 0-1 0 0,0-1 1 0 0,1 1-1 0 0,0-1 0 0 0,0 0 1 0 0,0 0-1 0 0,0-1 1 0 0,1 0-1 0 0,0 0 0 0 0,-1 0 1 0 0,2-1-1 0 0,-1 0 0 0 0,0 0 1 0 0,1-1-1 0 0,-1 0 1 0 0,1 0-1 0 0,-1-1 0 0 0,1 0 1 0 0,2 0-92 0 0,14 1-92 0 0,1-1 0 0 0,-1-1 0 0 0,1-1 0 0 0,-1-2 0 0 0,1 0 0 0 0,-1-1 0 0 0,0-2 0 0 0,0 0 0 0 0,-1-2 0 0 0,0 0 0 0 0,0-2 0 0 0,-1 0 0 0 0,0-2 0 0 0,-1 0 0 0 0,1-2 92 0 0,-19 11-59 0 0,1 1 1 0 0,-1-1 0 0 0,-1 0 0 0 0,1 0 0 0 0,0-1-1 0 0,-1 1 1 0 0,0 0 0 0 0,1-1 0 0 0,-1 0 0 0 0,-1 1 0 0 0,1-1-1 0 0,0 0 1 0 0,-1 0 0 0 0,0 0 0 0 0,0 0 0 0 0,0 0-1 0 0,-1 0 1 0 0,1 0 0 0 0,-1 0 0 0 0,0 0 0 0 0,0 0-1 0 0,0-1 1 0 0,-1 1 0 0 0,1 0 0 0 0,-1 0 0 0 0,0 0 0 0 0,0 0-1 0 0,-1 0 1 0 0,1 0 0 0 0,-1 1 0 0 0,0-1 0 0 0,1 0-1 0 0,-2 1 1 0 0,1-1 0 0 0,0 1 0 0 0,-1 0 0 0 0,0 0-1 0 0,0 0 1 0 0,0 0 0 0 0,0 0 0 0 0,0 1 0 0 0,0-1 0 0 0,-1 1-1 0 0,1 0 1 0 0,-1 0 0 0 0,1 0 0 0 0,-1 0 0 0 0,0 1-1 0 0,0-1 1 0 0,0 1 0 0 0,0 0 0 0 0,0 1 0 0 0,0-1-1 0 0,0 0 1 0 0,0 1 0 0 0,-1 0 0 0 0,-1 0 58 0 0,-7-2 313 0 0,1-1 1 0 0,-1 2-1 0 0,1 0 1 0 0,-1 0-1 0 0,0 1 1 0 0,1 1-1 0 0,-1 0 1 0 0,0 1-1 0 0,1 0 1 0 0,0 1-1 0 0,-1 0 1 0 0,1 1-1 0 0,0 0 1 0 0,1 1-1 0 0,-7 3-313 0 0,17-6 40 0 0,-1-1 0 0 0,1 0 0 0 0,0 1 0 0 0,-1-1 0 0 0,1 0-1 0 0,0 1 1 0 0,0 0 0 0 0,0-1 0 0 0,0 1 0 0 0,0 0 0 0 0,0-1 0 0 0,1 1-1 0 0,-1 0 1 0 0,0 0 0 0 0,1 0 0 0 0,-1-1 0 0 0,1 1 0 0 0,0 0 0 0 0,0 0 0 0 0,0 0-1 0 0,0 0 1 0 0,0 0 0 0 0,0 0 0 0 0,0 0 0 0 0,1 0 0 0 0,-1-1 0 0 0,1 1-1 0 0,-1 0 1 0 0,1 0 0 0 0,0 0 0 0 0,0-1 0 0 0,-1 1 0 0 0,1 0 0 0 0,0-1 0 0 0,1 1-1 0 0,-1-1 1 0 0,0 1 0 0 0,0-1 0 0 0,1 0 0 0 0,-1 1 0 0 0,1-1 0 0 0,1 1-40 0 0,70 48 1413 0 0,-10-27-1287 0 0,1-2 0 0 0,0-4 1 0 0,1-2-1 0 0,1-3 1 0 0,0-3-1 0 0,52 0-126 0 0,22 1-1348 0 0,-85-7-1824 0 0,-1 1-4524 0 0,-38-2-2918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4:42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17 2761 0 0,'0'0'2012'0'0,"0"0"-800"0"0,0 0-590 0 0,0 0-510 0 0,0 0-406 0 0,0 0-268 0 0,0 0-69 0 0,0 0 108 0 0,0 0 171 0 0,0 0 197 0 0,0 0 155 0 0,0 0 122 0 0,-1-2 916 0 0,-3-10 6949 0 0,3 9-9649 0 0,-17 268 1706 0 0,-27 44 521 0 0,45-309-287 0 0,-1 0 0 0 0,0-1 0 0 0,1 1 0 0 0,-1 0 0 0 0,1 0 1 0 0,-1 0-1 0 0,1 0 0 0 0,-1-1 0 0 0,0 1 0 0 0,1 0 0 0 0,-1 0 0 0 0,0 0 0 0 0,1 0 0 0 0,-1 0 0 0 0,1 0 0 0 0,-1 1 1 0 0,0-1-1 0 0,1 0 0 0 0,-1 0-278 0 0,54-417-2015 0 0,-42 286 1009 0 0,1 241 3 0 0,-6-9 1085 0 0,-1-55-20 0 0,-2 0 0 0 0,-2 0 1 0 0,-2 1-1 0 0,-3-1 0 0 0,-1 0 0 0 0,-2-1 1 0 0,-4 6-63 0 0,-19 60 329 0 0,27-106-526 0 0,2-9-7024 0 0,1 2 236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5:00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1036 136 3897 0 0,'0'0'188'0'0,"0"0"-9"0"0,0 0-119 0 0,0 0-124 0 0,0 0-82 0 0,0 0-27 0 0,0 0 55 0 0,0 0 100 0 0,0 0 143 0 0,0 0 115 0 0,0 0 107 0 0,-2-5 110 0 0,2 2-370 0 0,-1 0-1 0 0,0-1 1 0 0,0 1-1 0 0,0 0 1 0 0,0 0-1 0 0,-1 0 1 0 0,1 0-1 0 0,-1 0 1 0 0,0 0 0 0 0,0 0-1 0 0,0 1 1 0 0,0-1-1 0 0,-1 1 1 0 0,1-1-1 0 0,-1 1 1 0 0,1 0-1 0 0,-1 0 1 0 0,0 0-1 0 0,0 0 1 0 0,0 0-1 0 0,0 1 1 0 0,0-1-1 0 0,-1 1-86 0 0,-233-57 276 0 0,202 54 80 0 0,0 1-1 0 0,0 2 1 0 0,-1 2 0 0 0,1 1-1 0 0,0 1 1 0 0,-6 4-356 0 0,-8-2 899 0 0,-227 66 2183 0 0,154 10-3720 0 0,103-6 36 0 0,11-39 563 0 0,0 0 0 0 0,3 1 1 0 0,1 0-1 0 0,1 0 0 0 0,2 0 1 0 0,2 0-1 0 0,4 24 39 0 0,-3-46-21 0 0,1-1-1 0 0,1 1 1 0 0,1 0 0 0 0,0-1 0 0 0,0 0 0 0 0,2 0-1 0 0,-1-1 1 0 0,2 0 0 0 0,0 0 0 0 0,0-1-1 0 0,2 0 1 0 0,5 6 21 0 0,83 99 963 0 0,91 16-169 0 0,-3-42-264 0 0,26-43-206 0 0,-125-45-129 0 0,138-18-160 0 0,-114-84-62 0 0,-103 86-208 0 0,0-1 1 0 0,-1 0-1 0 0,0-1 1 0 0,-1 0-1 0 0,-1 0 0 0 0,0 0 1 0 0,-2-1-1 0 0,1 1 0 0 0,-2-1 1 0 0,0 0-1 0 0,-1 0 0 0 0,0 0 1 0 0,-1 0-1 0 0,-1 0 0 0 0,-1 1 1 0 0,-2-11 234 0 0,2-42-1642 0 0,4 43 1879 0 0,-2 1 0 0 0,0-1 0 0 0,-2 1 0 0 0,-1-1 0 0 0,-1 1 0 0 0,0 0 0 0 0,-2 0 0 0 0,-1 0 0 0 0,-1 1 0 0 0,-1 0 0 0 0,-1 1 0 0 0,-1 0 0 0 0,-8-11-237 0 0,-9-6 304 0 0,-1 1 0 0 0,-2 2 1 0 0,-2 1-1 0 0,-1 1 0 0 0,-2 3 0 0 0,0 0 1 0 0,-3 2-1 0 0,-18-9-304 0 0,-19 7-1635 0 0,22 25-4343 0 0,39 6-931 0 0</inkml:trace>
  <inkml:trace contextRef="#ctx0" brushRef="#br0" timeOffset="932.786">528 1129 672 0 0,'0'0'32'0'0,"0"0"-40"0"0,0 0-48 0 0,0 0-320 0 0,0 0 112 0 0</inkml:trace>
  <inkml:trace contextRef="#ctx0" brushRef="#br0" timeOffset="1563.579">528 1129 984 0 0,'23'-57'862'0'0,"-17"38"4486"0"0,-14 42-5463 0 0,-13 174 1906 0 0,22-182-1737 0 0,0-27-454 0 0,4-19-298 0 0,6-129 319 0 0,-16 195 686 0 0,-22 185 2823 0 0,2-156-2557 0 0,25-64-617 0 0,0 0 35 0 0,0 0-27 0 0,0 0-68 0 0,0 0-99 0 0,10-40-2826 0 0,28-64-3067 0 0,-33 91 4160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4:26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2066 625 2505 0 0,'0'0'124'0'0,"0"0"12"0"0,0 0-20 0 0,0 0-40 0 0,0 0-35 0 0,0 0-40 0 0,0 0 18 0 0,0 0 13 0 0,0 0 9 0 0,0 0 22 0 0,-11-21 1992 0 0,-107 66-2484 0 0,57-14 553 0 0,-339 124 2136 0 0,351-131-1485 0 0,0 2 0 0 0,1 1 0 0 0,2 3 1 0 0,1 2-1 0 0,-10 11-775 0 0,-217 179 1073 0 0,184-142-1030 0 0,72-69-46 0 0,0 1-1 0 0,1 1 0 0 0,0 0 1 0 0,1 1-1 0 0,1 1 0 0 0,0 0 1 0 0,1 0-1 0 0,0 2 0 0 0,2-1 1 0 0,0 1-1 0 0,0 1 1 0 0,2 0-1 0 0,0 0 0 0 0,-1 7 4 0 0,9-23 2 0 0,-23 234-220 0 0,25-225 275 0 0,1 0 1 0 0,1 1-1 0 0,-1-1 0 0 0,2-1 0 0 0,0 1 0 0 0,0-1 0 0 0,1 0 0 0 0,0 0 1 0 0,1 0-1 0 0,0-1 0 0 0,0 0 0 0 0,1 0 0 0 0,0-1 0 0 0,1 0 0 0 0,0 0 1 0 0,0-1-1 0 0,1-1 0 0 0,0 1 0 0 0,0-1 0 0 0,0-1 0 0 0,1 0 0 0 0,-1 0 1 0 0,1-1-1 0 0,0-1 0 0 0,1 0 0 0 0,-1 0 0 0 0,1-1 0 0 0,-1-1 1 0 0,1 1-1 0 0,-1-2 0 0 0,1 0 0 0 0,0 0 0 0 0,-1-1 0 0 0,4-1-57 0 0,17-1 48 0 0,1-2 0 0 0,-1 0-1 0 0,0-3 1 0 0,-1 0 0 0 0,0-2 0 0 0,19-10-48 0 0,34-8 413 0 0,99-25 9 0 0,141-70-43 0 0,231-66-134 0 0,-471 153-212 0 0,-17 6-7 0 0,0 3 0 0 0,2 3 0 0 0,1 3 0 0 0,31-4-26 0 0,-80 21 116 0 0,-1-1 0 0 0,0-1 0 0 0,0-1-1 0 0,0 0 1 0 0,-1-2 0 0 0,0 0 0 0 0,-1-2-1 0 0,0 0 1 0 0,-1 0 0 0 0,0-2-1 0 0,0 0 1 0 0,-2-1 0 0 0,0-1 0 0 0,12-13-116 0 0,10-11 147 0 0,-24 28-14 0 0,-1-1 0 0 0,0 1 0 0 0,-1-2 1 0 0,-1 0-1 0 0,0 0 0 0 0,-1-1 0 0 0,0 0 0 0 0,-1 0 0 0 0,-1-1 0 0 0,0 0 0 0 0,-1-1 0 0 0,1-3-133 0 0,-4 4 206 0 0,-1 1-1 0 0,0-1 1 0 0,-1 1 0 0 0,0-1 0 0 0,-1 1-1 0 0,-1-1 1 0 0,0 1 0 0 0,-1-1-1 0 0,-1 1 1 0 0,0-1 0 0 0,-5-11-206 0 0,-62-77-745 0 0,44 83 624 0 0,0 1 0 0 0,-2 1 0 0 0,-1 2 0 0 0,0 0 0 0 0,0 2 0 0 0,-2 2 0 0 0,0 0 0 0 0,0 2 0 0 0,-1 2 0 0 0,0 1 0 0 0,0 1 0 0 0,-1 1 0 0 0,0 2 1 0 0,1 2-1 0 0,-1 1 0 0 0,-3 1 121 0 0,-176 30 62 0 0,-10-23-312 0 0,-15 29 459 0 0,140 18-1415 0 0,43-5-7718 0 0,44-39 370 0 0</inkml:trace>
  <inkml:trace contextRef="#ctx0" brushRef="#br0" timeOffset="8312.587">700 1867 1992 0 0,'0'0'100'0'0,"0"0"-49"0"0,0 0-20 0 0,0 0-13 0 0,0 0-3 0 0,0 0-6 0 0,0 0 2 0 0,0 0 14 0 0,0 0 21 0 0,-3-7 17 0 0,1 1 55 0 0,-10-29 258 0 0,0 15 3273 0 0,-65 33-3425 0 0,-98 54 912 0 0,53 35-864 0 0,100-83-257 0 0,1 2 0 0 0,1 0 0 0 0,1 1 0 0 0,1 1 0 0 0,1 0 0 0 0,0 1 0 0 0,2 1 0 0 0,1 1 0 0 0,2 0 0 0 0,0 1 0 0 0,-8 27-15 0 0,-12 20 197 0 0,22-50-118 0 0,0 1 1 0 0,1 0 0 0 0,2 0-1 0 0,0 1 1 0 0,2-1 0 0 0,1 2-1 0 0,1-1 1 0 0,1 0 0 0 0,1 1-1 0 0,2-1 1 0 0,2 14-80 0 0,24 84 767 0 0,-23-117-685 0 0,0-1-1 0 0,1 0 1 0 0,-1 0 0 0 0,1 0-1 0 0,1-1 1 0 0,-1 0 0 0 0,1 0-1 0 0,0 0 1 0 0,0-1 0 0 0,0 0-1 0 0,1 0 1 0 0,-1 0 0 0 0,1-1 0 0 0,0 0-1 0 0,0 0 1 0 0,0-1 0 0 0,0 0-1 0 0,1 0 1 0 0,-1-1 0 0 0,1 0-1 0 0,-1 0 1 0 0,1 0 0 0 0,-1-1-1 0 0,1-1 1 0 0,2 1-82 0 0,40 5 220 0 0,231 3 1521 0 0,-252-15-3015 0 0,1-6-7862 0 0,-27 11 5402 0 0</inkml:trace>
  <inkml:trace contextRef="#ctx0" brushRef="#br0" timeOffset="8696.184">540 2741 6185 0 0,'0'0'280'0'0,"0"0"-377"0"0,0 0-327 0 0,0 0-95 0 0,0 0 131 0 0,0 0 124 0 0,0 0 71 0 0,0 0 27 0 0,0 0 26 0 0,0 0 15 0 0,0 0 24 0 0,0 0 37 0 0,0 0 53 0 0,0 12 114 0 0,-2 38 151 0 0,42-14 2963 0 0,61 4-2115 0 0,-111 10 236 0 0,-4-32-1279 0 0,-11 18 744 0 0,23-12-7148 0 0,4-21 1841 0 0</inkml:trace>
  <inkml:trace contextRef="#ctx0" brushRef="#br0" timeOffset="9911.435">922 2907 1592 0 0,'0'0'515'0'0,"0"0"-378"0"0,0 0-111 0 0,0 0-20 0 0,0 0-16 0 0,0 0 0 0 0,0 0 2 0 0,0 0 3 0 0,0 0 10 0 0,0 0 6 0 0,-1-9 12 0 0,0-6-368 0 0,-18-88 6718 0 0,-10 236-6369 0 0,-52 70 1712 0 0,52 2-1254 0 0,29-204-308 0 0,0-1 88 0 0,0 0 115 0 0,0 0 106 0 0,0 0 72 0 0,0 0 82 0 0,-3-19 2001 0 0,7-17-2969 0 0,-1 15 313 0 0,-20-276-2575 0 0,15 238 2474 0 0,2 59 59 0 0,0 0-8 0 0,0 0-13 0 0,0 0-32 0 0,0 0-31 0 0,0 0-45 0 0,0 0-39 0 0,0 0-9 0 0,0 0-2 0 0,0 0 17 0 0,0 0 7 0 0,0 0-5 0 0,0 0-14 0 0,0 0-36 0 0,0 0-46 0 0,0 0-4 0 0,0 0 54 0 0,7 44-105 0 0,-39 156-603 0 0,17-144-3153 0 0,11-46 1104 0 0</inkml:trace>
  <inkml:trace contextRef="#ctx0" brushRef="#br0" timeOffset="10879.3">2097 1976 2449 0 0,'0'0'320'0'0,"0"0"-12"0"0,0 0-88 0 0,0 0-214 0 0,0 0-215 0 0,0 0-80 0 0,0 0 29 0 0,0 0 120 0 0,0 0 110 0 0,0 0 53 0 0,0 0 37 0 0,0 0 47 0 0,-7 10 26 0 0,-44 90 584 0 0,-4 289 3382 0 0,-28-158-3286 0 0,78-216-1246 0 0,15-38-1088 0 0,13-42-400 0 0,-4-107-2215 0 0,-19 159 3820 0 0</inkml:trace>
  <inkml:trace contextRef="#ctx0" brushRef="#br0" timeOffset="11296.463">1972 2186 1352 0 0,'0'0'804'0'0,"0"0"-343"0"0,0 0 21 0 0,0 0 110 0 0,0 0 49 0 0,0 0-65 0 0,0 0-120 0 0,0 0-124 0 0,0 0-99 0 0,0 0-58 0 0,0 0-44 0 0,0 0-13 0 0,0 0-38 0 0,3-13-44 0 0,11-51-189 0 0,19 47 1948 0 0,-85 280-1615 0 0,-35 66 53 0 0,88-301-65 0 0,19-29-4319 0 0,-14-1-390 0 0</inkml:trace>
  <inkml:trace contextRef="#ctx0" brushRef="#br0" timeOffset="12631.187">3328 1739 1792 0 0,'0'0'99'0'0,"0"0"-58"0"0,0 0-31 0 0,0 0-16 0 0,0 0-2 0 0,0 0-1 0 0,0 0-2 0 0,0 0 15 0 0,0 0 8 0 0,0 0 16 0 0,0 0 4 0 0,0 0 3 0 0,0 0 9 0 0,-11-30 648 0 0,-2 117 2114 0 0,8-43-2378 0 0,-2 1 1 0 0,-2-1-1 0 0,-2 0 0 0 0,-2-1 0 0 0,-15 35-428 0 0,14-39 268 0 0,4 9-239 0 0,4-18 526 0 0,4-38 5518 0 0,2-122-6994 0 0,6-65-4758 0 0,16 31 7804 0 0,-25 475-3192 0 0,2-291 1035 0 0,-2-1 0 0 0,0 0 0 0 0,-1-1 0 0 0,-1 1 0 0 0,-1-1 0 0 0,-1 1 0 0 0,0-2 0 0 0,-1 1 1 0 0,-4 5 31 0 0,-12 28-6377 0 0,22-46 3956 0 0</inkml:trace>
  <inkml:trace contextRef="#ctx0" brushRef="#br0" timeOffset="14264.563">5199 1236 168 0 0,'0'0'1556'0'0,"0"0"-1204"0"0,0 0-316 0 0,0 0-13 0 0,0 0-30 0 0,0 0 22 0 0,0 0 8 0 0,0 0 23 0 0,0 0 30 0 0,0 0 57 0 0,0 0 105 0 0,0 0 124 0 0,0 0 139 0 0,-3-9 62 0 0,-2-2-196 0 0,-3-11-273 0 0,6-4 3644 0 0,2 26-3391 0 0,0 0-143 0 0,0 0-98 0 0,0 0-74 0 0,0 0-40 0 0,0 0-27 0 0,0 0-9 0 0,0 0-12 0 0,-13 33-760 0 0,-15 362 2876 0 0,11-300-881 0 0,13-115 2936 0 0,-9-16-3163 0 0,-4-10-1169 0 0,11 15 62 0 0,2 16-89 0 0,0-1 0 0 0,1 1 0 0 0,1-1 0 0 0,0 1-1 0 0,1-1 1 0 0,0 0 0 0 0,2 1 0 0 0,0-1 0 0 0,0 0 0 0 0,2 1 0 0 0,0-1 0 0 0,1 1 0 0 0,5-14 244 0 0,34-138 945 0 0,-61 253-4740 0 0,-19 173 4707 0 0,37-198-796 0 0,-1-1-1 0 0,-4 0 1 0 0,-2-1 0 0 0,-14 55-116 0 0,12-89 299 0 0,11-24-1452 0 0,12-13-4621 0 0,-7 7 1102 0 0</inkml:trace>
  <inkml:trace contextRef="#ctx0" brushRef="#br0" timeOffset="72742.374">4320 160 0 0 0,'0'0'368'0'0,"0"0"-287"0"0,0 0-66 0 0,0 0-3 0 0,0 0-16 0 0,0 0-4 0 0,0 0 3 0 0,-5-4 15 0 0,-14-16 225 0 0,-1-28 4319 0 0,17 44-4492 0 0,0 1-1 0 0,-1-1 0 0 0,1 1 0 0 0,-1-1 1 0 0,0 1-1 0 0,0 0 0 0 0,-1 0 1 0 0,1 1-1 0 0,0 0 0 0 0,-1-1 0 0 0,1 1 1 0 0,-1 1-1 0 0,0-1 0 0 0,0 1 0 0 0,0-1 1 0 0,0 2-1 0 0,0-1 0 0 0,0 0 0 0 0,0 1 1 0 0,0 0-1 0 0,0 0 0 0 0,0 1 0 0 0,0-1 1 0 0,0 1-1 0 0,0 0 0 0 0,1 0 0 0 0,-1 1 1 0 0,0-1-1 0 0,0 1 0 0 0,-2 2-61 0 0,-198 105 2409 0 0,187-94-2193 0 0,1 0 0 0 0,1 1 0 0 0,1 1 0 0 0,0 1 1 0 0,1 0-1 0 0,1 0 0 0 0,0 2 0 0 0,2-1 0 0 0,0 2 0 0 0,2-1 1 0 0,-7 20-217 0 0,5-13 40 0 0,1-1 1 0 0,1 2 0 0 0,2-1 0 0 0,1 1 0 0 0,1 0 0 0 0,1 0 0 0 0,1 0-1 0 0,2 1 1 0 0,1-1 0 0 0,1 1 0 0 0,2 3-41 0 0,49 149 335 0 0,41-24 476 0 0,-82-140-664 0 0,1-1 1 0 0,0 0 0 0 0,1-1 0 0 0,0-1-1 0 0,2 0 1 0 0,-1 0 0 0 0,2-2 0 0 0,0 0-1 0 0,0-1 1 0 0,15 8-148 0 0,-1-5 202 0 0,1-2 1 0 0,0-1-1 0 0,0-2 0 0 0,1 0 0 0 0,0-3 0 0 0,1 0 0 0 0,-1-2 0 0 0,1-2 1 0 0,0-1-1 0 0,0-1 0 0 0,0-2 0 0 0,6-2-202 0 0,-22-1 105 0 0,-1-1 0 0 0,0 0-1 0 0,1-2 1 0 0,-2 0 0 0 0,1 0 0 0 0,-2-2 0 0 0,1 0 0 0 0,-1 0-1 0 0,0-1 1 0 0,-1-1 0 0 0,-1 0 0 0 0,0-1 0 0 0,0-1-1 0 0,-1 0 1 0 0,-1 0 0 0 0,5-10-105 0 0,-9 17 25 0 0,13-25 46 0 0,-2 0 1 0 0,-1-1-1 0 0,-1-1 1 0 0,-2 0 0 0 0,-1-1-1 0 0,-2 0 1 0 0,-2 0-1 0 0,-1-1 1 0 0,1-18-72 0 0,-6 43 0 0 0,3-28 168 0 0,-1 0-1 0 0,-2 0 1 0 0,-2 0 0 0 0,-2 0 0 0 0,-5-35-168 0 0,2 51 104 0 0,-2 0-1 0 0,0 1 1 0 0,-1 0 0 0 0,-2 0 0 0 0,0 0 0 0 0,-1 2 0 0 0,-1-1 0 0 0,-1 1 0 0 0,-10-10-104 0 0,4 9 62 0 0,-1 1 1 0 0,0 2-1 0 0,-2 0 1 0 0,0 1-1 0 0,-2 1 1 0 0,1 1-1 0 0,-2 1 1 0 0,0 1-63 0 0,-36-22 234 0 0,-47-19-339 0 0,59 45-3332 0 0,14 25-7434 0 0,28-9 3049 0 0</inkml:trace>
  <inkml:trace contextRef="#ctx0" brushRef="#br0" timeOffset="75095.638">3876 1163 336 0 0,'0'0'104'0'0,"0"0"4"0"0,0 0 29 0 0,0 0 58 0 0,0 0 12 0 0,0 0-10 0 0,0 0-26 0 0,0 0-38 0 0,0 0 11 0 0,0 0 26 0 0,0 0 32 0 0,0 0 48 0 0,0 0 50 0 0,-4-3 40 0 0,-29-29 4068 0 0,32 32-4215 0 0,-40-24 3490 0 0,36 23-3687 0 0,0 1 0 0 0,0 0 0 0 0,0 0 0 0 0,0 1 0 0 0,0-1 0 0 0,0 1 0 0 0,1 0 0 0 0,-1 1 0 0 0,0-1 0 0 0,0 1 0 0 0,1 0 0 0 0,-1 0 0 0 0,1 0 0 0 0,-1 1 0 0 0,1-1 0 0 0,0 1 0 0 0,0 0 0 0 0,0 0 0 0 0,-1 2 4 0 0,2-3 39 0 0,-1 1-1 0 0,0-1 0 0 0,1 1 1 0 0,-1 0-1 0 0,1 0 0 0 0,0 0 1 0 0,0 0-1 0 0,0 1 0 0 0,0-1 1 0 0,1 1-1 0 0,-1 0 0 0 0,1 0 1 0 0,0 0-1 0 0,0 0 0 0 0,1 0 0 0 0,-1 0 1 0 0,1 0-1 0 0,0 1 0 0 0,0-1 1 0 0,0 0-1 0 0,0 1 0 0 0,1-1 1 0 0,0 1-1 0 0,0-1 0 0 0,0 1 1 0 0,1 3-39 0 0,-1-2 50 0 0,1-1 0 0 0,0 1 0 0 0,0 0 0 0 0,0 0 0 0 0,0 0 0 0 0,1-1 0 0 0,0 1 0 0 0,0-1 0 0 0,1 1 0 0 0,-1-1 0 0 0,1 0 0 0 0,1 0 1 0 0,-1 0-1 0 0,0-1 0 0 0,1 1 0 0 0,0-1 0 0 0,3 3-50 0 0,14 19 397 0 0,9-6 314 0 0,-24-16-4242 0 0,-4-2-3963 0 0,-2-2 7406 0 0,0 0-2957 0 0</inkml:trace>
  <inkml:trace contextRef="#ctx0" brushRef="#br0" timeOffset="75713.62">3794 1306 6545 0 0,'0'0'452'0'0,"0"0"-265"0"0,0 0-20 0 0,0 0 118 0 0,0 0 161 0 0,0 0 170 0 0,0 0 100 0 0,0 0 32 0 0,0 0-6 0 0,0 0-53 0 0,0 0-58 0 0,0 0-63 0 0,0 0-49 0 0,0 0 2 0 0,0 0-13 0 0,0 0-48 0 0,0 0-106 0 0,0 0-146 0 0,0 0-153 0 0,0 0-146 0 0,0 0-92 0 0,0 0-63 0 0,0 0-16 0 0,0 0 35 0 0,29 41 286 0 0,23 52 250 0 0,-63-89 3439 0 0,-22 15-3399 0 0,12-7-170 0 0,11-8-686 0 0,-37 23 1464 0 0,31-5-8322 0 0,16-19-747 0 0</inkml:trace>
  <inkml:trace contextRef="#ctx0" brushRef="#br0" timeOffset="77029.504">3679 1911 0 0 0,'0'0'1168'0'0,"0"0"-1032"0"0,0 0-152 0 0,0 0-32 0 0,0 0-88 0 0,0 0-144 0 0,0 0-544 0 0,0 0 824 0 0,0 0 0 0 0</inkml:trace>
  <inkml:trace contextRef="#ctx0" brushRef="#br0" timeOffset="77563.322">3679 1911 0 0 0,'34'-66'962'0'0,"-33"66"-954"0"0,0 0 1 0 0,0-1 0 0 0,0 1-1 0 0,-1 0 1 0 0,1-1 0 0 0,0 1-1 0 0,0-1 1 0 0,-1 0 0 0 0,1 1-1 0 0,0-1 1 0 0,-1 1 0 0 0,1-1-1 0 0,0 0 1 0 0,-1 0 0 0 0,1 1-1 0 0,-1-1 1 0 0,1 0 0 0 0,-1 0-1 0 0,0 0 1 0 0,1 0 0 0 0,-1 1-1 0 0,0-1 1 0 0,1 0 0 0 0,-1 0-1 0 0,0 0 1 0 0,0 0 0 0 0,0 0-1 0 0,0 0 1 0 0,0 0 0 0 0,0 0-1 0 0,0 0 1 0 0,0 0 0 0 0,0 1-1 0 0,-1-1 1 0 0,1 0 0 0 0,0 0-1 0 0,0 0 1 0 0,-1 0 0 0 0,1 0-1 0 0,-1 1 1 0 0,1-1 0 0 0,-1 0 0 0 0,1 0-1 0 0,-1 0 1 0 0,1 1 0 0 0,-1-1-1 0 0,0 0 1 0 0,1 1 0 0 0,-1-1-1 0 0,0 1 1 0 0,0-1 0 0 0,1 1-1 0 0,-1-1 1 0 0,0 1 0 0 0,0-1-1 0 0,0 1 1 0 0,0 0 0 0 0,0 0-1 0 0,0-1 1 0 0,1 1 0 0 0,-1 0-1 0 0,0 0 1 0 0,0 0 0 0 0,0 0-9 0 0,-47 21 394 0 0,100-35 4818 0 0,-29 3-5322 0 0,0 2 1 0 0,0 0-1 0 0,1 2 1 0 0,0 0-1 0 0,0 2 1 0 0,0 1-1 0 0,1 0 1 0 0,5 2 109 0 0,-145 7 2283 0 0,152 16-7312 0 0,-32-21 1528 0 0</inkml:trace>
  <inkml:trace contextRef="#ctx0" brushRef="#br0" timeOffset="78239.513">4699 1495 856 0 0,'0'0'723'0'0,"0"0"-570"0"0,0 0-157 0 0,0 0-1 0 0,0 0 10 0 0,0 0 6 0 0,0 0 13 0 0,0 0 15 0 0,0 0 11 0 0,0 0 21 0 0,-12 1 25 0 0,-57 10 871 0 0,48-3 1038 0 0,34-7 1501 0 0,39-5-1455 0 0,92-24-1167 0 0,-143 28-903 0 0,-1 0-28 0 0,0 0-22 0 0,0 0-15 0 0,0 0-24 0 0,-122 42-373 0 0,47-17 847 0 0,121-6-3554 0 0,-36-14-1088 0 0,-5-2 750 0 0</inkml:trace>
  <inkml:trace contextRef="#ctx0" brushRef="#br0" timeOffset="79141.799">3633 2584 1128 0 0,'0'0'259'0'0,"0"0"-183"0"0,0 0-44 0 0,0 0 25 0 0,0 0 2 0 0,0 0-22 0 0,0 0-7 0 0,0 0-6 0 0,0 0 30 0 0,0 0 50 0 0,-7-4-4 0 0,-5-5 126 0 0,-57-36 803 0 0,16 30 3652 0 0,174 0-956 0 0,-52-13-3094 0 0,-69 27-578 0 0,0 1 25 0 0,0 0-12 0 0,0 0-10 0 0,0 0-16 0 0,-34 3-1021 0 0,-62 34 515 0 0,147-25 616 0 0,16-42 2012 0 0,-67 30-1794 0 0,0 0-10 0 0,0 0-24 0 0,0 0-70 0 0,0 0-89 0 0,-37 0-6658 0 0,13 12 876 0 0,21-9 2788 0 0</inkml:trace>
  <inkml:trace contextRef="#ctx0" brushRef="#br0" timeOffset="79850.174">4591 2233 2649 0 0,'0'0'368'0'0,"0"0"-126"0"0,0 0-154 0 0,0 0-88 0 0,0 0-37 0 0,0 0-12 0 0,0 0 11 0 0,0 0 4 0 0,0 0 19 0 0,0 0 32 0 0,0 0 45 0 0,-23 9 82 0 0,-67 24 162 0 0,179-72 5416 0 0,81-34-5901 0 0,-468 189-943 0 0,356-121 2951 0 0,-27-6-1785 0 0,18-5 332 0 0,-46 20-4402 0 0,-22 11 537 0 0,11-8 631 0 0</inkml:trace>
  <inkml:trace contextRef="#ctx0" brushRef="#br0" timeOffset="80901.571">3466 3240 1680 0 0,'0'0'72'0'0,"0"0"-42"0"0,0 0-44 0 0,0 0 22 0 0,0 0 16 0 0,0 0 47 0 0,0 0 122 0 0,0 0 309 0 0,0 0 378 0 0,0 0 272 0 0,0 0 102 0 0,-6 3-153 0 0,6-3-1026 0 0,1 1-1 0 0,-1-1 1 0 0,1 0-1 0 0,-1 1 1 0 0,1-1-1 0 0,-1 1 0 0 0,1-1 1 0 0,-1 1-1 0 0,1-1 1 0 0,-1 0-1 0 0,0 1 1 0 0,1 0-1 0 0,-1-1 0 0 0,0 1 1 0 0,0-1-1 0 0,1 1 1 0 0,-1-1-1 0 0,0 1 1 0 0,0 0-1 0 0,0-1 0 0 0,0 1 1 0 0,0-1-1 0 0,1 1 1 0 0,-1 0-1 0 0,0-1 1 0 0,0 1-1 0 0,-1-1 0 0 0,1 1 1 0 0,0 0-1 0 0,0-1 1 0 0,0 1-75 0 0,316-76 1197 0 0,-380 96-4248 0 0,-164 90 2599 0 0,240-117 3521 0 0,29-23-3026 0 0,-91 50-1387 0 0,-59 35 268 0 0,107-48-4725 0 0,3-8 3955 0 0</inkml:trace>
  <inkml:trace contextRef="#ctx0" brushRef="#br0" timeOffset="81498.197">4606 3019 2369 0 0,'0'0'2249'0'0,"0"0"-1642"0"0,0 0-482 0 0,0 0-62 0 0,0 0-20 0 0,0 0 14 0 0,0 0-23 0 0,0 0-4 0 0,0 0 2 0 0,0 0-1 0 0,-27 8 1 0 0,-140 42 2084 0 0,275-83 437 0 0,66-34-1858 0 0,-178 64 2021 0 0,-53 12-3624 0 0,-153 80 236 0 0,211-89 577 0 0,-1 0 1 0 0,1-1-1 0 0,0 1 0 0 0,-1 0 1 0 0,1 0-1 0 0,0 0 1 0 0,-1 0-1 0 0,1 0 0 0 0,-1 0 1 0 0,1 0-1 0 0,0 0 1 0 0,-1 0-1 0 0,1 0 0 0 0,0 0 1 0 0,-1 0-1 0 0,1 0 0 0 0,0 0 1 0 0,-1 1-1 0 0,1-1 1 0 0,-1 0-1 0 0,1 0 0 0 0,0 1 1 0 0,-1-1-1 0 0,1 0 1 0 0,-1 1-1 0 0,1-1 0 0 0,-1 1 1 0 0,1-1-1 0 0,-1 1 0 0 0,0-1 1 0 0,1 1-1 0 0,-1-1 1 0 0,1 1-1 0 0,-1-1 0 0 0,0 1 1 0 0,0 0-1 0 0,1-1 1 0 0,-1 1-1 0 0,0-1 0 0 0,0 1 1 0 0,0 0-1 0 0,1-1 0 0 0,-1 1 1 0 0,0 0-1 0 0,0-1 1 0 0,0 1-1 0 0,0 0 0 0 0,0-1 1 0 0,0 1-1 0 0,-1-1 1 0 0,1 1-1 0 0,0 0 0 0 0,0 0 95 0 0,8-1-1694 0 0,2 0-3769 0 0</inkml:trace>
  <inkml:trace contextRef="#ctx0" brushRef="#br0" timeOffset="83034.373">4714 1072 2489 0 0,'0'0'201'0'0,"0"0"-176"0"0,0 0-135 0 0,0 0-70 0 0,0 0-1 0 0,0 0 63 0 0,0 0 72 0 0,0 0 50 0 0,0 0 30 0 0,0 0 28 0 0,0 0 37 0 0,0 0 85 0 0,0 0 122 0 0,0 0 98 0 0,0 0 57 0 0,0 0-31 0 0,0 0-94 0 0,0 0-108 0 0,17 30-108 0 0,-2-14 163 0 0,-1 1 1 0 0,-1 0-1 0 0,0 0 0 0 0,-1 1 1 0 0,-1 1-1 0 0,-1 0 1 0 0,-1 0-1 0 0,0 1 1 0 0,-2 0-1 0 0,0 1 0 0 0,-1 0 1 0 0,-1 0-1 0 0,-1 0 1 0 0,-1 0-1 0 0,-1 1 1 0 0,-1 0-1 0 0,-1 17-283 0 0,1 22 282 0 0,-2 1-1 0 0,-3-1 1 0 0,-3 0 0 0 0,-2 0-1 0 0,-11 33-281 0 0,-56 1 890 0 0,71-82-2347 0 0,8-23-6437 0 0,-3 7 5381 0 0</inkml:trace>
  <inkml:trace contextRef="#ctx0" brushRef="#br0" timeOffset="83525.528">4668 1885 5681 0 0,'0'0'550'0'0,"0"0"-552"0"0,0 0-612 0 0,0 0-144 0 0,0 0 130 0 0,0 0 265 0 0,0 0 296 0 0,0 0 25 0 0,0 0-29 0 0,0 0-9 0 0,0 0 23 0 0,0 0 31 0 0,0 0 54 0 0,5 6 51 0 0,21 60 1421 0 0,-29-49-1167 0 0,0 1 0 0 0,-1-1 0 0 0,-1 0 0 0 0,-1 0 0 0 0,0 0-1 0 0,-1-1 1 0 0,-1 0 0 0 0,0-1 0 0 0,-2 2-333 0 0,-6 14 709 0 0,22-30 2697 0 0,29-12-2759 0 0,-27 7-557 0 0,7 0 58 0 0,-1-2 1 0 0,0 0 0 0 0,-1-1 0 0 0,0 0 0 0 0,0-1 0 0 0,0 0 0 0 0,-1-1 0 0 0,0 0 0 0 0,-1-1 0 0 0,4-4-149 0 0,-14 11 1053 0 0,-3 4-12519 0 0,0 2 7412 0 0</inkml:trace>
  <inkml:trace contextRef="#ctx0" brushRef="#br0" timeOffset="84869.411">4731 2052 1016 0 0,'0'0'294'0'0,"0"0"-205"0"0,0 0-53 0 0,0 0 8 0 0,0 0-4 0 0,0 0-7 0 0,0 0-1 0 0,0 0 6 0 0,0 0 34 0 0,0 0 81 0 0,0 0 131 0 0,0 0 156 0 0,-1-14 154 0 0,-1-46 108 0 0,7 28 1523 0 0,2 49-2336 0 0,3 67 870 0 0,-5-61-622 0 0,-1 0 0 0 0,-2 0-1 0 0,0 0 1 0 0,-2 1-1 0 0,0-1 1 0 0,-2 1-1 0 0,-1-1 1 0 0,0 0-1 0 0,-2 0 1 0 0,0 0-137 0 0,-13 22 332 0 0,-2-1 1 0 0,-2-1 0 0 0,-1-1-1 0 0,-3-1 1 0 0,-21 27-333 0 0,-36 115-64 0 0,82-179 2531 0 0,2-22-5994 0 0,0 2-2052 0 0,-1 13 2513 0 0</inkml:trace>
  <inkml:trace contextRef="#ctx0" brushRef="#br0" timeOffset="85272.401">4465 2619 5937 0 0,'0'0'860'0'0,"0"0"-864"0"0,0 0-553 0 0,0 0-229 0 0,0 0 10 0 0,0 0 222 0 0,0 0 291 0 0,0 0 189 0 0,0 0 54 0 0,0 0-25 0 0,0 0-50 0 0,0 0-10 0 0,0 0 32 0 0,-3 7 75 0 0,-41 186 2230 0 0,30-126 121 0 0,69-66 2614 0 0,14-60-3613 0 0,-11 7-3191 0 0,-44 46-5795 0 0,-11 6 2748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6:01.60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1710 3074 8506 0 0,'0'0'-202'0'0,"0"0"-19"0"0,0 0-46 0 0,0 0 98 0 0,0 0 265 0 0,0 0 229 0 0,0 0 170 0 0,0 0 149 0 0,0 0 120 0 0,-3 28 58 0 0,-20 173 1232 0 0,5 109 335 0 0,17-216-8988 0 0,1-103 3142 0 0,0 3-1723 0 0</inkml:trace>
  <inkml:trace contextRef="#ctx0" brushRef="#br0" timeOffset="563.506">1596 3055 14683 0 0,'0'0'368'0'0,"0"0"-200"0"0,0 0-240 0 0,0 0-196 0 0,0 0 19 0 0,0 0 206 0 0,0 0 190 0 0,0 0 116 0 0,29-14 59 0 0,89-42 33 0 0,55 13 1435 0 0,-136 39-1549 0 0,-36 4-234 0 0,13-4-41 0 0,0 1 1 0 0,1 1-1 0 0,-1 1 0 0 0,0 0 1 0 0,1 0-1 0 0,-1 1 0 0 0,1 1 1 0 0,-1 1-1 0 0,1 0 1 0 0,-1 1-1 0 0,0 0 0 0 0,0 1 1 0 0,0 1-1 0 0,-1 0 0 0 0,0 1 1 0 0,0 0-1 0 0,0 1 0 0 0,2 2 34 0 0,-13-6-7 0 0,1 0 0 0 0,-1 0-1 0 0,0 0 1 0 0,0 0 0 0 0,0 1 0 0 0,-1-1-1 0 0,1 1 1 0 0,-1-1 0 0 0,1 1-1 0 0,-1 0 1 0 0,0 0 0 0 0,-1-1 0 0 0,1 1-1 0 0,-1 0 1 0 0,0 0 0 0 0,0 0-1 0 0,0-1 1 0 0,0 1 0 0 0,0 0 0 0 0,-1 0-1 0 0,0 0 1 0 0,0-1 0 0 0,0 1-1 0 0,0 0 1 0 0,0-1 0 0 0,-1 1 0 0 0,0-1-1 0 0,0 1 1 0 0,0-1 0 0 0,0 0-1 0 0,0 0 1 0 0,0 0 0 0 0,-1 0 0 0 0,0 0-1 0 0,1-1 1 0 0,-4 3 7 0 0,-114 84 297 0 0,73-67-180 0 0,-2-2-1 0 0,0-3 1 0 0,-1-1 0 0 0,0-3-1 0 0,-14 1-116 0 0,46-10 18 0 0,18-2-30 0 0,0 0 0 0 0,0 0 0 0 0,0 0-1 0 0,0 1 1 0 0,0-1 0 0 0,1 0-1 0 0,-1 0 1 0 0,1 0 0 0 0,-1 0-1 0 0,1 0 1 0 0,0 0 0 0 0,0 0-1 0 0,-1 0 1 0 0,2 0 0 0 0,-1 0-1 0 0,0 0 1 0 0,0 0 0 0 0,0-1 0 0 0,1 1-1 0 0,-1-1 1 0 0,1 1 0 0 0,0-1-1 0 0,-1 1 1 0 0,1-1 0 0 0,0 0-1 0 0,0 0 1 0 0,0 0 0 0 0,-1 0-1 0 0,1 0 1 0 0,0 0 0 0 0,0 0-1 0 0,1-1 1 0 0,0 1 12 0 0,24 23 273 0 0,137 192 1103 0 0,-161-213-1226 0 0,-1 0-1 0 0,0 0 0 0 0,1 0 1 0 0,-1 0-1 0 0,1-1 0 0 0,0 1 1 0 0,0-1-1 0 0,0 0 0 0 0,0 0 1 0 0,0 0-1 0 0,0 0 0 0 0,0 0 0 0 0,1-1 1 0 0,-1 1-1 0 0,1-1 0 0 0,-1 0 1 0 0,1 0-1 0 0,0-1 0 0 0,-1 1 1 0 0,1-1-1 0 0,0 1 0 0 0,-1-1 1 0 0,1 0-1 0 0,0-1 0 0 0,0 1 1 0 0,-1-1-1 0 0,2 0-149 0 0,-8-12-3993 0 0,-14 8-10927 0 0,12 5 10816 0 0</inkml:trace>
  <inkml:trace contextRef="#ctx0" brushRef="#br0" timeOffset="2251.752">2404 3628 0 0 0,'0'0'164'0'0,"0"0"33"0"0,0 0-45 0 0,0 0 35 0 0,0 0 224 0 0,0 0 276 0 0,0 0 265 0 0,0 0 216 0 0,0 0 122 0 0,0 0 15 0 0,0 0-8 0 0,0 0-57 0 0,4-14-124 0 0,18-56 761 0 0,-25 99 1495 0 0,6 31-2887 0 0,-1-12-404 0 0,-3 99 165 0 0,1-147-311 0 0,0 0-23 0 0,0 0-57 0 0,0 0-110 0 0,0 0-154 0 0,0 0-210 0 0,0 0-264 0 0,0 0-284 0 0,0-7-6975 0 0,0 5 3688 0 0</inkml:trace>
  <inkml:trace contextRef="#ctx0" brushRef="#br0" timeOffset="2601.689">2297 3465 15883 0 0,'0'0'1241'0'0,"0"0"-326"0"0,0 0-279 0 0,0 0-339 0 0,0 0-345 0 0,0 0-64 0 0,0 0 52 0 0,0 0 104 0 0,0 0 97 0 0,0 0 77 0 0,0 0 44 0 0,0 0 40 0 0,0 0 51 0 0,-2-3 30 0 0,2 2-347 0 0,0 1 1 0 0,-1-1-1 0 0,1 0 0 0 0,0 1 1 0 0,0-1-1 0 0,0 0 1 0 0,0 1-1 0 0,-1-1 0 0 0,1 0 1 0 0,0 1-1 0 0,0-1 0 0 0,0 0 1 0 0,0 0-1 0 0,1 1 1 0 0,-1-1-1 0 0,0 0 0 0 0,0 1 1 0 0,0-1-1 0 0,1 1 0 0 0,-1-1 1 0 0,0 0-1 0 0,0 1 0 0 0,1-1 1 0 0,-1 0-1 0 0,1 1 1 0 0,-1-1-1 0 0,0 1 0 0 0,1-1 1 0 0,-1 1-1 0 0,1-1 0 0 0,-1 1 1 0 0,1 0-1 0 0,0-1 0 0 0,-1 1 1 0 0,1 0-1 0 0,-1-1 1 0 0,1 1-1 0 0,0 0 0 0 0,-1-1 1 0 0,1 1-1 0 0,0 0 0 0 0,-1 0 1 0 0,1 0-1 0 0,0 0 0 0 0,-1 0 1 0 0,1 0-1 0 0,0 0 1 0 0,-1 0-1 0 0,1 0 0 0 0,0 0 1 0 0,-1 0-1 0 0,1 0 0 0 0,0 0 1 0 0,-1 1-1 0 0,1-1 0 0 0,0 0 1 0 0,-1 0-1 0 0,1 1 1 0 0,0-1-1 0 0,-1 1 0 0 0,1-1 1 0 0,-1 0-1 0 0,1 1 0 0 0,-1-1 1 0 0,1 1-1 0 0,-1-1 0 0 0,1 1-36 0 0,15-1-51 0 0,252-25 424 0 0,-258 23-568 0 0,38 0-2037 0 0,-62 20-8409 0 0,11-11 496 0 0</inkml:trace>
  <inkml:trace contextRef="#ctx0" brushRef="#br0" timeOffset="-127482.692">1235 141 368 0 0,'0'0'2943'0'0,"0"0"-1441"0"0,0 0-339 0 0,0 0 33 0 0,0 0 39 0 0,0 0 92 0 0,0 0 31 0 0,0 0-34 0 0,0 0-66 0 0,0 0-93 0 0,0 0-87 0 0,2-9-127 0 0,7-27-143 0 0,-7 28-145 0 0,-2 8-146 0 0,0 0-129 0 0,0 0-127 0 0,0 0-76 0 0,0 0-63 0 0,0 0-50 0 0,0 0-46 0 0,0 0-45 0 0,2 129 59 0 0,14 443 276 0 0,-14-432 68 0 0,-53-138-532 0 0,-69-147-1699 0 0,117 140 1827 0 0,0 0 0 0 0,0 1 0 0 0,0-1 0 0 0,0 1 0 0 0,-1 0 0 0 0,1 0 0 0 0,-1 0 0 0 0,0 0 0 0 0,0 1 0 0 0,-1-1 0 0 0,1 1 0 0 0,-1 0 0 0 0,1 1 0 0 0,-1-1 0 0 0,0 1 0 0 0,0 0 0 0 0,0 0 0 0 0,-1 0 0 0 0,1 1 0 0 0,0 0 0 0 0,-1 0 0 0 0,1 0 0 0 0,0 1 0 0 0,-1-1 0 0 0,1 1 0 0 0,-1 1 0 0 0,1-1 0 0 0,-1 1 0 0 0,1 0 0 0 0,0 0 0 0 0,0 1 0 0 0,-1-1 0 0 0,1 1 0 0 0,-1 1 20 0 0,-9 4 84 0 0,0 1 0 0 0,0 0 0 0 0,1 2 0 0 0,1-1 0 0 0,0 2 0 0 0,0-1 1 0 0,1 2-1 0 0,0 0 0 0 0,1 0 0 0 0,0 1 0 0 0,1 1 0 0 0,1-1 0 0 0,0 2 0 0 0,1-1 0 0 0,0 1 0 0 0,-3 10-84 0 0,10-20 32 0 0,1-1-1 0 0,-1 1 0 0 0,1 0 1 0 0,0-1-1 0 0,1 1 0 0 0,-1 0 1 0 0,1-1-1 0 0,-1 1 0 0 0,2-1 0 0 0,-1 1 1 0 0,0-1-1 0 0,1 1 0 0 0,0-1 1 0 0,0 0-1 0 0,0 0 0 0 0,0 0 0 0 0,1 0 1 0 0,-1 0-1 0 0,1-1 0 0 0,0 1 1 0 0,1-1-1 0 0,-1 1 0 0 0,0-1 0 0 0,1 0 1 0 0,0 0-1 0 0,-1-1 0 0 0,1 1 1 0 0,0-1-1 0 0,1 0 0 0 0,-1 0 1 0 0,0 0-1 0 0,1-1 0 0 0,-1 1 0 0 0,0-1 1 0 0,1 0-1 0 0,0 0 0 0 0,0-1-31 0 0,10 4 89 0 0,0-2-1 0 0,0 0 1 0 0,-1-1 0 0 0,1 0-1 0 0,0-1 1 0 0,0-1-1 0 0,0 0 1 0 0,0-1 0 0 0,0 0-1 0 0,-1-2 1 0 0,6-1-89 0 0,-13 2 85 0 0,1-1 0 0 0,0 0 0 0 0,-1-1 0 0 0,0 1 0 0 0,0-2 0 0 0,0 1 0 0 0,-1-1 0 0 0,1 0 0 0 0,-2 0-1 0 0,1 0 1 0 0,0-1 0 0 0,-1 0 0 0 0,-1 0 0 0 0,2-1-85 0 0,36-46-313 0 0,-16 40-3262 0 0,-7 11-6562 0 0,-14 3 1539 0 0</inkml:trace>
  <inkml:trace contextRef="#ctx0" brushRef="#br0" timeOffset="-126993.986">1434 1123 16396 0 0,'0'0'872'0'0,"0"0"-124"0"0,0 0-165 0 0,0 0-142 0 0,0 0-20 0 0,0 0-30 0 0,0 0-43 0 0,0 0-29 0 0,0 0-24 0 0,0 0 0 0 0,0 0-9 0 0,0 0-46 0 0,0 0-60 0 0,4-3-76 0 0,18-12-186 0 0,-1-1-1 0 0,0-1 1 0 0,-1 0-1 0 0,-1-2 1 0 0,-1 0-1 0 0,-1-2 1 0 0,0 1-1 0 0,-2-2 1 0 0,2-3 82 0 0,-9 4-31 0 0,-8 22 275 0 0,0 12-277 0 0,0 13 63 0 0,-2-16-44 0 0,1-1 1 0 0,1 1 0 0 0,0 0-1 0 0,0-1 1 0 0,1 1-1 0 0,0 0 1 0 0,1-1 0 0 0,0 1-1 0 0,0-1 1 0 0,1 1-1 0 0,0-1 1 0 0,1 0 0 0 0,0 0-1 0 0,0-1 1 0 0,6 9 13 0 0,16-6-3599 0 0,-8-10-5025 0 0,-11-1-339 0 0</inkml:trace>
  <inkml:trace contextRef="#ctx0" brushRef="#br0" timeOffset="-126749.101">1659 633 23413 0 0,'0'0'632'0'0,"0"0"-128"0"0,0 0-160 0 0,0 0-208 0 0,0 0-120 0 0,0 0-136 0 0,0 0-176 0 0,0 0-176 0 0,0 0-200 0 0,0 0-208 0 0,0 0-464 0 0,0 0-1097 0 0,0 0-2784 0 0,0 0-6922 0 0</inkml:trace>
  <inkml:trace contextRef="#ctx0" brushRef="#br0" timeOffset="-55621.487">2460 528 5529 0 0,'0'0'1979'0'0,"0"0"-842"0"0,0 0-295 0 0,0 0-63 0 0,0 0-143 0 0,0 0-82 0 0,0 0-30 0 0,0 0-31 0 0,0 0-10 0 0,0 0 1 0 0,0 0-17 0 0,-3-2-43 0 0,3 2-409 0 0,1 1 0 0 0,-1-1 0 0 0,1 0 0 0 0,-1 0 0 0 0,1 1 1 0 0,-1-1-1 0 0,1 0 0 0 0,-1 0 0 0 0,1 0 0 0 0,-1 0 0 0 0,1 0 0 0 0,-1 0 0 0 0,1 0 0 0 0,-1 0 0 0 0,1 0 0 0 0,-1 0 1 0 0,1 0-1 0 0,-1 0 0 0 0,1 0 0 0 0,-1 0 0 0 0,1-1 0 0 0,-1 1 0 0 0,1 0 0 0 0,-1 0 0 0 0,1-1 0 0 0,-1 1 0 0 0,1 0 1 0 0,-1 0-1 0 0,0-1 0 0 0,1 1 0 0 0,-1 0 0 0 0,0-1 0 0 0,1 1 0 0 0,-1-1 0 0 0,0 1 0 0 0,1-1 0 0 0,-1 1 0 0 0,0 0 0 0 0,0-1 1 0 0,1 1-1 0 0,-1-1 0 0 0,0 1 0 0 0,0-1 0 0 0,0 1 0 0 0,0-1 0 0 0,0 1 0 0 0,0-1 0 0 0,0 1 0 0 0,0-1 0 0 0,0 0 1 0 0,0 1-1 0 0,0-1 0 0 0,0 1 0 0 0,0-1 0 0 0,0 1 0 0 0,0-1 0 0 0,0 1 0 0 0,-1-1 0 0 0,1 1-15 0 0,18-2 172 0 0,6-2-315 0 0,0 1 0 0 0,-1 1 0 0 0,1 1 0 0 0,0 1 0 0 0,0 1 1 0 0,0 1-1 0 0,0 2 0 0 0,-1 0 0 0 0,1 1 0 0 0,16 7 143 0 0,-40-12-67 0 0,1 0-1 0 0,0 0 1 0 0,0 1-1 0 0,0-1 1 0 0,-1 1-1 0 0,1-1 1 0 0,0 0-1 0 0,-1 1 1 0 0,1 0-1 0 0,0-1 1 0 0,-1 1 0 0 0,1-1-1 0 0,-1 1 1 0 0,1 0-1 0 0,-1-1 1 0 0,1 1-1 0 0,-1 0 1 0 0,1-1-1 0 0,-1 1 1 0 0,0 0-1 0 0,1 0 1 0 0,-1-1-1 0 0,0 1 1 0 0,0 0-1 0 0,0 0 1 0 0,0 0-1 0 0,1-1 1 0 0,-1 1-1 0 0,0 0 1 0 0,0 0-1 0 0,0 0 1 0 0,-1 0-1 0 0,1-1 1 0 0,0 1-1 0 0,0 0 1 0 0,0 0-1 0 0,-1 0 1 0 0,1-1 0 0 0,0 1-1 0 0,-1 0 1 0 0,1 0-1 0 0,0-1 1 0 0,-1 1-1 0 0,1 0 1 0 0,-1-1-1 0 0,1 1 1 0 0,-1 0-1 0 0,0-1 1 0 0,0 1 67 0 0,-19 19-7444 0 0,14-15 4230 0 0</inkml:trace>
  <inkml:trace contextRef="#ctx0" brushRef="#br0" timeOffset="-55358.732">2376 828 13139 0 0,'0'0'1148'0'0,"0"0"-933"0"0,0 0-599 0 0,0 0-255 0 0,0 0 71 0 0,0 0 344 0 0,0 0 344 0 0,0 0 205 0 0,0 0 43 0 0,0 0 8 0 0,0 0 0 0 0,0 0-26 0 0,26 3-17 0 0,79 8-27 0 0,93-27 163 0 0,-168 25-2082 0 0,-27 14-6233 0 0,-3-18 1595 0 0</inkml:trace>
  <inkml:trace contextRef="#ctx0" brushRef="#br0" timeOffset="-52971.75">5184 129 5001 0 0,'0'0'1050'0'0,"0"0"-160"0"0,0 0-73 0 0,0 0-57 0 0,0 0 133 0 0,0 0 216 0 0,0 0 138 0 0,0 0 61 0 0,0 0-44 0 0,0 0-133 0 0,0 0-175 0 0,0 0-194 0 0,3-6-182 0 0,9-15-140 0 0,-50 41-240 0 0,3 4-204 0 0,1 1-1 0 0,1 2 1 0 0,1 2 0 0 0,2 0 0 0 0,1 2-1 0 0,1 2 1 0 0,2 0 0 0 0,2 1 0 0 0,0 2-1 0 0,3 1 1 0 0,-13 30 4 0 0,32-60-12 0 0,0 0-1 0 0,1 1 1 0 0,0-1-1 0 0,0 1 1 0 0,1 0-1 0 0,0-1 1 0 0,0 1-1 0 0,1-1 0 0 0,0 1 1 0 0,1-1-1 0 0,-1 1 1 0 0,1-1-1 0 0,1 0 1 0 0,-1 0-1 0 0,1 0 1 0 0,1 0-1 0 0,-1 0 1 0 0,1-1-1 0 0,0 1 1 0 0,1-1-1 0 0,-1 0 1 0 0,1 0-1 0 0,0-1 1 0 0,1 1-1 0 0,-1-1 1 0 0,1 0-1 0 0,0-1 0 0 0,1 0 1 0 0,-1 0-1 0 0,1 0 1 0 0,-1 0-1 0 0,1-1 1 0 0,0 0-1 0 0,0-1 1 0 0,1 0-1 0 0,-1 0 1 0 0,0 0-1 0 0,8 0 13 0 0,-2 2-44 0 0,-1-1-1 0 0,1-1 1 0 0,0 0-1 0 0,0 0 1 0 0,0-1-1 0 0,0-1 1 0 0,0 0-1 0 0,-1-1 0 0 0,1 0 1 0 0,0-1-1 0 0,0-1 1 0 0,-1 0-1 0 0,1 0 1 0 0,-1-1-1 0 0,0-1 1 0 0,0 0-1 0 0,0-1 1 0 0,-1 0-1 0 0,0-1 1 0 0,0 0-1 0 0,8-7 45 0 0,-16 8 46 0 0,0 1-1 0 0,-1-1 1 0 0,1 1 0 0 0,-1-1-1 0 0,-1 0 1 0 0,1 0-1 0 0,-1 0 1 0 0,0 0-1 0 0,0 0 1 0 0,-1 0 0 0 0,0 0-1 0 0,0 0 1 0 0,0 0-1 0 0,-1 0 1 0 0,0 0-1 0 0,0 0 1 0 0,0 1-1 0 0,-1-1 1 0 0,0 0 0 0 0,0 0-1 0 0,-1 1 1 0 0,1-1-1 0 0,-1 1 1 0 0,0 0-1 0 0,-1 0 1 0 0,1 0 0 0 0,-1 0-1 0 0,0 1 1 0 0,0-1-1 0 0,0 1 1 0 0,-1 0-1 0 0,0 0 1 0 0,1 1-1 0 0,-2-1 1 0 0,1 1 0 0 0,0 0-1 0 0,0 1 1 0 0,-1-1-1 0 0,0 1 1 0 0,1 0-1 0 0,-1 0 1 0 0,-5 0-46 0 0,-2-2 57 0 0,0 0 0 0 0,0 1 1 0 0,-1 0-1 0 0,1 1 0 0 0,-1 1 0 0 0,1 0 0 0 0,-1 1 0 0 0,0 0 1 0 0,1 1-1 0 0,-1 0 0 0 0,0 2 0 0 0,-10 2-57 0 0,18-3-130 0 0,0-1-1 0 0,0 1 1 0 0,0 1 0 0 0,1-1-1 0 0,-1 1 1 0 0,1 0 0 0 0,0 0-1 0 0,-1 1 1 0 0,1-1 0 0 0,1 1-1 0 0,-1 0 1 0 0,0 0 0 0 0,1 1-1 0 0,0 0 1 0 0,0-1 0 0 0,1 1-1 0 0,-1 1 1 0 0,1-1-1 0 0,0 0 1 0 0,0 1 0 0 0,1 0-1 0 0,0-1 1 0 0,0 1 0 0 0,0 0-1 0 0,0 0 1 0 0,1 0 0 0 0,0 0-1 0 0,1 0 1 0 0,-1 2 130 0 0,1 43-7180 0 0,3-34-1410 0 0</inkml:trace>
  <inkml:trace contextRef="#ctx0" brushRef="#br0" timeOffset="-50751.256">6894 19 17588 0 0,'0'0'1922'0'0,"0"0"-1228"0"0,0 0-398 0 0,0 0-189 0 0,0 0-218 0 0,0 0-61 0 0,0 0 6 0 0,0 0 51 0 0,0 0 67 0 0,0 0 12 0 0,0 0 7 0 0,0 0-19 0 0,0 0-66 0 0,-1-4-132 0 0,4-10-1935 0 0,7 34-4264 0 0,-1-3 1037 0 0,-6-10-80 0 0</inkml:trace>
  <inkml:trace contextRef="#ctx0" brushRef="#br0" timeOffset="-50997.838">6904 325 7274 0 0,'0'0'2356'0'0,"0"0"-1332"0"0,0 0-505 0 0,0 0-228 0 0,0 0-194 0 0,0 0 32 0 0,0 0 101 0 0,0 0 111 0 0,0 0 69 0 0,0 0 20 0 0,0 0 9 0 0,0 0 115 0 0,0 0 99 0 0,0 30 1110 0 0,16 102-848 0 0,-13-127-64 0 0,0-1-3525 0 0,-2-2-7770 0 0,-1-3 5286 0 0</inkml:trace>
  <inkml:trace contextRef="#ctx0" brushRef="#br0" timeOffset="-50230.696">7128 311 13307 0 0,'0'0'209'0'0,"0"0"-237"0"0,0 0-146 0 0,0 0-51 0 0,0 0 213 0 0,0 0 381 0 0,0 0 267 0 0,0 0 123 0 0,0 0-46 0 0,0 0-140 0 0,0 0-135 0 0,0 0-14 0 0,0 0 43 0 0,1 4 25 0 0,59 167 1499 0 0,-58-171-1951 0 0,1 1 1 0 0,-1-1-1 0 0,1 0 1 0 0,0 0 0 0 0,-1 0-1 0 0,1 0 1 0 0,0-1-1 0 0,-1 1 1 0 0,1-1-1 0 0,-1 1 1 0 0,1-1-1 0 0,-1 0 1 0 0,1 0-1 0 0,-1 0 1 0 0,1-1-1 0 0,-1 1 1 0 0,0 0-1 0 0,0-1 1 0 0,0 0-1 0 0,1 1 1 0 0,-2-1-1 0 0,1 0 1 0 0,0 0 0 0 0,0 0-1 0 0,-1 0 1 0 0,1 0-1 0 0,-1 0 1 0 0,1-1-1 0 0,-1 0-40 0 0,8-5-70 0 0,39-38-496 0 0,-33 29 413 0 0,1 1 0 0 0,1 1 0 0 0,0 0 0 0 0,1 1 0 0 0,0 1 0 0 0,1 1 0 0 0,1 1-1 0 0,17-8 154 0 0,-33 22 111 0 0,-1 1-1 0 0,0-1 1 0 0,1 1-1 0 0,-2 0 1 0 0,1 0-1 0 0,0 0 1 0 0,-1 1-1 0 0,0-1 0 0 0,0 1 1 0 0,0-1-1 0 0,-1 1 1 0 0,1 0-1 0 0,-1-1 1 0 0,0 1-1 0 0,0 0 1 0 0,-1 0-1 0 0,1 0 1 0 0,-1 0-1 0 0,0-1 0 0 0,-1 1 1 0 0,1 0-1 0 0,-2 5-110 0 0,2-4-439 0 0,11 61 974 0 0,11-47-10497 0 0,-19-18-423 0 0</inkml:trace>
  <inkml:trace contextRef="#ctx0" brushRef="#br0" timeOffset="-52090.31">5666 155 3129 0 0,'0'0'452'0'0,"0"0"-288"0"0,0 0-114 0 0,0 0 112 0 0,0 0 278 0 0,0 0 293 0 0,0 0 206 0 0,0 0 114 0 0,0 0 11 0 0,0 0-45 0 0,0 0-83 0 0,0 0-119 0 0,-4 21-121 0 0,-15 143 2392 0 0,52-172-1828 0 0,-12 0-1334 0 0,-1 0 0 0 0,1 2 0 0 0,0 0 0 0 0,1 2-1 0 0,-1 0 1 0 0,1 1 0 0 0,0 1 0 0 0,-1 1 0 0 0,1 1 0 0 0,21 3 74 0 0,-31-2-34 0 0,-1 1 0 0 0,1-1 0 0 0,-1 2 0 0 0,0 0 0 0 0,0 0 0 0 0,0 1 0 0 0,0 0 0 0 0,-1 1 0 0 0,0 0 0 0 0,0 1 0 0 0,0 0 0 0 0,0 1 0 0 0,-1 0 0 0 0,0 0 0 0 0,-1 1 0 0 0,0 0 0 0 0,0 0 0 0 0,0 1 0 0 0,-1 0 0 0 0,0 0 0 0 0,2 7 34 0 0,-6-12 105 0 0,-1 1 0 0 0,0-1 0 0 0,0 1 0 0 0,-1 0 0 0 0,0 0 0 0 0,1 0 0 0 0,-2 0 1 0 0,1 0-1 0 0,0 0 0 0 0,-1 0 0 0 0,0 0 0 0 0,0 0 0 0 0,-1 0 0 0 0,1 0 0 0 0,-1 0 0 0 0,0 0 0 0 0,-1 0 0 0 0,1-1 0 0 0,-1 1 0 0 0,0 0 0 0 0,0-1 0 0 0,0 1 0 0 0,0-1 0 0 0,-1 0 0 0 0,0 1 0 0 0,0-1 0 0 0,0-1 1 0 0,-1 1-1 0 0,1 0 0 0 0,-1-1 0 0 0,0 0 0 0 0,0 1 0 0 0,0-2 0 0 0,0 1 0 0 0,0 0 0 0 0,-1-1-105 0 0,-176 67 1365 0 0,156-65-1333 0 0,1-1 1 0 0,-1 0 0 0 0,0-2 0 0 0,-1-1 0 0 0,1-1 0 0 0,0-1 0 0 0,1-1 0 0 0,-1-2 0 0 0,-23-6-33 0 0,47 11-125 0 0,0-1 1 0 0,0 1-1 0 0,0 0 1 0 0,0-1-1 0 0,0 1 1 0 0,0-1-1 0 0,0 1 1 0 0,0-1-1 0 0,0 0 1 0 0,0 1-1 0 0,0-1 1 0 0,0 0-1 0 0,1 0 1 0 0,-1 0-1 0 0,0 1 1 0 0,1-1-1 0 0,-1 0 1 0 0,0 0-1 0 0,1 0 1 0 0,-1 0-1 0 0,1 0 1 0 0,-1 0-1 0 0,1 0 1 0 0,0-1-1 0 0,-1 1 1 0 0,1 0-1 0 0,0 0 1 0 0,0 0-1 0 0,0 0 1 0 0,0 0-1 0 0,0 0 1 0 0,0 0-1 0 0,0-1 1 0 0,0 1-1 0 0,0 0 1 0 0,1 0-1 0 0,-1 0 1 0 0,0 0-1 0 0,1 0 1 0 0,-1 0-1 0 0,1 0 1 0 0,-1 0-1 0 0,1 0 1 0 0,-1 0-1 0 0,1 0 1 0 0,0 0-1 0 0,-1 0 1 0 0,1 0-1 0 0,0 1 1 0 0,0-1-1 0 0,0 0 1 0 0,0 1-1 0 0,0-1 1 0 0,0 0 124 0 0,49-37-10224 0 0,-39 33 7181 0 0</inkml:trace>
  <inkml:trace contextRef="#ctx0" brushRef="#br0" timeOffset="-51656.784">5705 36 16355 0 0,'0'0'1010'0'0,"0"0"-95"0"0,0 0-246 0 0,0 0-407 0 0,0 0-202 0 0,0 0-99 0 0,0 0-90 0 0,0 0-9 0 0,0 0 25 0 0,0 0 88 0 0,0 0 125 0 0,0 0 114 0 0,0 0 90 0 0,8 0 19 0 0,420-10 1078 0 0,-408 7-1534 0 0,-7 1 1534 0 0,-32 2-2915 0 0,5 9-4042 0 0,12 3-2096 0 0,1-6-63 0 0</inkml:trace>
  <inkml:trace contextRef="#ctx0" brushRef="#br0" timeOffset="-54593.894">3442 779 8370 0 0,'0'0'-6'0'0,"0"0"-323"0"0,0 0 10 0 0,0 0 190 0 0,0 0 352 0 0,0 0 343 0 0,0 0 157 0 0,0 0 25 0 0,0 0-10 0 0,0 0-31 0 0,0 0-100 0 0,0 0-66 0 0,0 0-53 0 0,12 13-24 0 0,38 37-24 0 0,-43-44-303 0 0,-1-1-1 0 0,1-1 1 0 0,0 1-1 0 0,1-1 1 0 0,-1 0-1 0 0,1-1 1 0 0,0 1-1 0 0,-1-2 1 0 0,2 1-1 0 0,-1-1 0 0 0,0 0 1 0 0,0-1-1 0 0,0 0 1 0 0,1 0-1 0 0,-1-1 1 0 0,1 0-1 0 0,-1-1 1 0 0,0 1-1 0 0,1-1 1 0 0,-1-1-1 0 0,0 0 1 0 0,0 0-1 0 0,0-1 1 0 0,2-1-137 0 0,15-5 115 0 0,-1-1 1 0 0,-1-2 0 0 0,1 0 0 0 0,-2-2 0 0 0,0 0 0 0 0,-1-2-1 0 0,0 0 1 0 0,-1-1 0 0 0,-1-1 0 0 0,1-3-116 0 0,-14 14-17 0 0,0 1 0 0 0,0-1 0 0 0,0 0 0 0 0,-1-1 0 0 0,0 1 0 0 0,-1-1 0 0 0,1 0 0 0 0,-2 0 0 0 0,1-1 0 0 0,-1 1 0 0 0,0-1 0 0 0,-1 0 0 0 0,0 1 0 0 0,0-1 0 0 0,-1 0 1 0 0,0 0-1 0 0,-1 0 0 0 0,0 0 0 0 0,0 0 0 0 0,-1 0 0 0 0,0 0 0 0 0,-1 0 0 0 0,0 0 0 0 0,0 0 0 0 0,-1 1 0 0 0,0-1 0 0 0,0 1 0 0 0,-1 0 0 0 0,0 0 0 0 0,-4-5 17 0 0,-3-1-55 0 0,0 1 1 0 0,-1 1-1 0 0,-1 0 0 0 0,0 0 0 0 0,-1 2 0 0 0,0 0 1 0 0,0 0-1 0 0,-1 1 0 0 0,0 1 0 0 0,-1 0 0 0 0,0 1 1 0 0,0 1-1 0 0,0 1 0 0 0,-1 0 0 0 0,0 1 0 0 0,0 0 1 0 0,0 2-1 0 0,0 0 0 0 0,-1 1 0 0 0,1 1 0 0 0,0 0 1 0 0,-1 1-1 0 0,-3 2 55 0 0,14-1 38 0 0,0-1 0 0 0,0 2 0 0 0,0-1-1 0 0,0 1 1 0 0,0 0 0 0 0,1 1 0 0 0,-1-1 0 0 0,1 1 0 0 0,0 1 0 0 0,0-1 0 0 0,1 1 0 0 0,-1 0-1 0 0,1 0 1 0 0,0 1 0 0 0,0-1 0 0 0,1 1 0 0 0,0 0 0 0 0,0 0 0 0 0,0 1 0 0 0,0-1-1 0 0,1 1 1 0 0,1 0 0 0 0,-1 0 0 0 0,1 0 0 0 0,0 0 0 0 0,0 0 0 0 0,1 0 0 0 0,0 1 0 0 0,0-1-1 0 0,1 0 1 0 0,0 1 0 0 0,1-1 0 0 0,-1 1 0 0 0,1-1 0 0 0,0 0 0 0 0,1 0 0 0 0,0 1 0 0 0,0-1-1 0 0,1 0 1 0 0,0-1 0 0 0,0 1 0 0 0,0 0 0 0 0,1-1 0 0 0,3 4-38 0 0,0 3-52 0 0,1-2 1 0 0,0 1-1 0 0,1-1 0 0 0,1 0 1 0 0,-1-1-1 0 0,2 0 0 0 0,-1-1 1 0 0,1 0-1 0 0,1 0 1 0 0,0-1-1 0 0,0-1 0 0 0,0 0 1 0 0,1-1-1 0 0,0 0 0 0 0,0-1 1 0 0,1 0-1 0 0,8 1 52 0 0,89 16-9355 0 0,-95-20 1424 0 0</inkml:trace>
  <inkml:trace contextRef="#ctx0" brushRef="#br0" timeOffset="-53902.91">4294 665 4913 0 0,'0'0'2337'0'0,"0"0"-805"0"0,0 0-493 0 0,0 0-243 0 0,0 0-116 0 0,0 0 76 0 0,0 0 54 0 0,0 0-59 0 0,0 0-130 0 0,0 0-172 0 0,0 0-134 0 0,0 0-84 0 0,0 0-78 0 0,3 40 958 0 0,20 11-980 0 0,-15-98 152 0 0,-8 44-240 0 0,1-1 0 0 0,-1 1 1 0 0,0 0-1 0 0,0 0 1 0 0,0-1-1 0 0,0 1 0 0 0,-1 0 1 0 0,1-1-1 0 0,-1 1 0 0 0,0 0 1 0 0,0 0-1 0 0,0 0 1 0 0,0-1-1 0 0,-1 1 0 0 0,1 1 1 0 0,-1-1-1 0 0,0 0 0 0 0,0 0 1 0 0,0 1-1 0 0,0-1 1 0 0,0 1-1 0 0,-1-1 0 0 0,1 1 1 0 0,-1 0-1 0 0,1 0 0 0 0,-1 0 1 0 0,0 0-1 0 0,0 1 1 0 0,0-1-1 0 0,0 1 0 0 0,0-1 1 0 0,0 1-1 0 0,0 0 0 0 0,0 0 1 0 0,-1 1-1 0 0,1-1 1 0 0,0 1-1 0 0,-3-1-43 0 0,3 4-36 0 0,1-1-1 0 0,-1 1 1 0 0,1 0 0 0 0,0 0 0 0 0,0-1 0 0 0,0 1-1 0 0,0 1 1 0 0,0-1 0 0 0,1 0 0 0 0,-1 0-1 0 0,1 1 1 0 0,0-1 0 0 0,0 1 0 0 0,0-1-1 0 0,0 1 1 0 0,1-1 0 0 0,0 1 0 0 0,0-1-1 0 0,0 1 1 0 0,0-1 0 0 0,0 1 0 0 0,0 0 0 0 0,1-1-1 0 0,0 1 1 0 0,0-1 0 0 0,0 1 0 0 0,0-1-1 0 0,0 0 1 0 0,2 2 36 0 0,37 24-2786 0 0,-9-20-4350 0 0,-22-9-447 0 0</inkml:trace>
  <inkml:trace contextRef="#ctx0" brushRef="#br0" timeOffset="-5009.353">0 1658 0 0 0,'0'0'561'0'0,"0"0"-442"0"0,0 0-107 0 0,0 0 23 0 0,0 0 33 0 0,0 0 27 0 0,0 0 62 0 0,0 0 136 0 0,0 0 210 0 0,0 0 253 0 0,4-1 5921 0 0,4 0-3381 0 0,46-7-2887 0 0,567-76-132 0 0,110 23-247 0 0,496-57 457 0 0,-631 70-296 0 0,232-7 466 0 0,729-60-93 0 0,-410 56-234 0 0,-1071 57-353 0 0,1157-61 532 0 0,395-104-91 0 0,-367 64-258 0 0,-382 82-57 0 0,-240-12 166 0 0,-632 32-642 0 0,33 1-391 0 0,-30 6-2704 0 0,-5 4-3536 0 0,-5-6 1660 0 0</inkml:trace>
  <inkml:trace contextRef="#ctx0" brushRef="#br0" timeOffset="-4353.708">1712 1922 2529 0 0,'0'0'733'0'0,"0"0"49"0"0,0 0-29 0 0,0 0-87 0 0,0 0-25 0 0,0 0 23 0 0,0 0 0 0 0,0 0-2 0 0,0 0 19 0 0,0 0 37 0 0,0 0 62 0 0,-5-5 72 0 0,-22-20 1174 0 0,36 71-2733 0 0,-3-6 1064 0 0,-1-1-1 0 0,-3 1 1 0 0,-1 0-1 0 0,-2 0 1 0 0,-1 0-1 0 0,-3 8-356 0 0,-39 187 1007 0 0,53-250-13512 0 0,-4 11 9420 0 0</inkml:trace>
  <inkml:trace contextRef="#ctx0" brushRef="#br0" timeOffset="-3821.398">1444 1766 12683 0 0,'0'0'246'0'0,"0"0"-71"0"0,0 0-230 0 0,0 0-393 0 0,0 0-202 0 0,0 0 55 0 0,0 0 255 0 0,0 0 393 0 0,0 0 274 0 0,0 0 149 0 0,0 0 41 0 0,28-11-30 0 0,87-32-80 0 0,50 19 479 0 0,-122 24-808 0 0,-12-2-163 0 0,0 1 0 0 0,0 2 0 0 0,0 0 0 0 0,0 3 0 0 0,0 0 0 0 0,0 2-1 0 0,-1 1 1 0 0,0 2 0 0 0,0 0 0 0 0,20 11 85 0 0,-48-19-18 0 0,1 0-1 0 0,0 0 1 0 0,-1 1-1 0 0,1-1 1 0 0,-1 1-1 0 0,0-1 1 0 0,1 1-1 0 0,-1 0 1 0 0,0 0-1 0 0,0 0 1 0 0,0 0-1 0 0,0 0 1 0 0,0 0-1 0 0,0 1 1 0 0,-1-1-1 0 0,1 1 1 0 0,-1-1-1 0 0,0 1 1 0 0,0-1-1 0 0,0 1 1 0 0,0 0-1 0 0,0 0 1 0 0,0-1-1 0 0,-1 1 1 0 0,1 0-1 0 0,-1 0 1 0 0,0 0-1 0 0,0 0 1 0 0,0 0-1 0 0,0-1 1 0 0,-1 1-1 0 0,1 0 1 0 0,-1 0-1 0 0,1 0 1 0 0,-1 0-1 0 0,0-1 1 0 0,0 1-1 0 0,0 0 1 0 0,-1-1-1 0 0,1 1 1 0 0,-1-1-1 0 0,1 1 1 0 0,-1-1-1 0 0,0 0 1 0 0,-2 2 18 0 0,-104 83 775 0 0,60-62-533 0 0,-1-3 0 0 0,-1-2 1 0 0,0-1-1 0 0,-2-4 0 0 0,0-1 0 0 0,-46 5-242 0 0,172 35 106 0 0,201 181 2049 0 0,-275-235-1783 0 0,0 0 36 0 0,0 0-33 0 0,0 0-151 0 0,0 0-203 0 0,0 0-191 0 0,0-27-13473 0 0,0 24 9003 0 0</inkml:trace>
  <inkml:trace contextRef="#ctx0" brushRef="#br0" timeOffset="-3437.197">2559 2134 13547 0 0,'0'0'696'0'0,"0"0"-500"0"0,0 0-481 0 0,0 0-231 0 0,0 0 43 0 0,0 0 109 0 0,0 0 231 0 0,0 0 201 0 0,0 0 137 0 0,0 0 78 0 0,0 0-69 0 0,0 0-81 0 0,0 0-50 0 0,-14 14-29 0 0,-111 118 30 0 0,-46 36-128 0 0,167-167-1093 0 0,7-7-7679 0 0,-1 3 8523 0 0,1-1-3209 0 0</inkml:trace>
  <inkml:trace contextRef="#ctx0" brushRef="#br0" timeOffset="-3171.326">2262 2200 9114 0 0,'0'0'860'0'0,"0"0"-377"0"0,0 0-434 0 0,0 0-331 0 0,0 0-32 0 0,0 0 227 0 0,0 0 313 0 0,0 0 299 0 0,0 0 178 0 0,0 0 72 0 0,0 0 20 0 0,0 0 18 0 0,0 0-2 0 0,7 16-55 0 0,63 107 1255 0 0,-69-121-1984 0 0,11 13 62 0 0,0 0 0 0 0,1 0 1 0 0,1-2-1 0 0,1 1 1 0 0,-1-2-1 0 0,2 0 0 0 0,0-1 1 0 0,0 0-1 0 0,1-1 0 0 0,0-1 1 0 0,1-1-1 0 0,0-1 1 0 0,3 1-90 0 0,-5-8-1935 0 0,-14 0-2208 0 0,-1 0-3581 0 0,-1 0 7704 0 0,0 0-4585 0 0</inkml:trace>
  <inkml:trace contextRef="#ctx0" brushRef="#br0" timeOffset="-2755.452">2653 2395 10114 0 0,'0'0'836'0'0,"0"0"-832"0"0,0 0-209 0 0,0 0 322 0 0,0 0 550 0 0,0 0 404 0 0,0 0 71 0 0,0 0-55 0 0,0 0-106 0 0,0 0-115 0 0,0 0-85 0 0,0 0-87 0 0,0 0-101 0 0,13 8-106 0 0,64 38 132 0 0,-63-42-745 0 0,1-2 0 0 0,0 0 0 0 0,0-1 0 0 0,0 0 0 0 0,0-1 0 0 0,0-1 0 0 0,0-1 0 0 0,-1 0 0 0 0,1 0 0 0 0,0-2 0 0 0,-1 0 0 0 0,0 0 0 0 0,0-2 1 0 0,0 0-1 0 0,0 0 0 0 0,-1-1 0 0 0,0-1 0 0 0,-1 0 0 0 0,1 0 0 0 0,-2-2 0 0 0,9-7 126 0 0,-18 16-76 0 0,1-1 1 0 0,-1 0-1 0 0,1 0 0 0 0,-1-1 0 0 0,0 1 1 0 0,1 0-1 0 0,-1-1 0 0 0,0 1 0 0 0,-1-1 1 0 0,1 0-1 0 0,0 1 0 0 0,-1-1 0 0 0,0 0 1 0 0,0 0-1 0 0,1 0 0 0 0,-2 0 1 0 0,1 0-1 0 0,0 0 0 0 0,-1-1 0 0 0,1 1 1 0 0,-1 0-1 0 0,0 0 0 0 0,0 0 0 0 0,0-1 1 0 0,-1 1-1 0 0,1 0 0 0 0,-1 0 0 0 0,1 0 1 0 0,-1 0-1 0 0,0 0 0 0 0,0 0 1 0 0,-1 0-1 0 0,1 0 0 0 0,0 0 0 0 0,-1 0 1 0 0,0 1-1 0 0,0-1 0 0 0,0 1 0 0 0,0-1 1 0 0,0 1-1 0 0,0 0 0 0 0,-1 0 1 0 0,1-1 74 0 0,-6-3-63 0 0,-1 0 0 0 0,1 1 0 0 0,-1-1 0 0 0,0 2 0 0 0,0-1 0 0 0,0 1 0 0 0,0 1 0 0 0,-1 0 0 0 0,0 0 0 0 0,0 0 0 0 0,1 2 0 0 0,-1-1 0 0 0,-4 1 64 0 0,-6-1 281 0 0,1 1 0 0 0,0 1 0 0 0,-1 0 0 0 0,1 2 0 0 0,0 0-1 0 0,0 2 1 0 0,0 0 0 0 0,0 0 0 0 0,0 2 0 0 0,1 1 0 0 0,0 0 0 0 0,0 1 0 0 0,1 1 0 0 0,0 0 0 0 0,1 1-1 0 0,-7 7-280 0 0,21-15-17 0 0,0-1 1 0 0,0 1-1 0 0,1 0 0 0 0,-1 0 0 0 0,1 1 0 0 0,0-1 0 0 0,0 0 0 0 0,0 0 0 0 0,0 1 0 0 0,0-1 0 0 0,0 0 0 0 0,0 1 0 0 0,1-1 0 0 0,-1 1 0 0 0,1-1 0 0 0,0 1 1 0 0,0-1-1 0 0,0 1 0 0 0,0 0 0 0 0,0-1 0 0 0,1 1 0 0 0,-1-1 0 0 0,1 1 0 0 0,-1-1 0 0 0,1 0 0 0 0,0 1 0 0 0,0-1 0 0 0,0 0 0 0 0,0 1 0 0 0,0-1 0 0 0,1 0 0 0 0,-1 0 1 0 0,1 0-1 0 0,0 0 17 0 0,36 43-6552 0 0,-35-43 5706 0 0,11 11-8795 0 0</inkml:trace>
  <inkml:trace contextRef="#ctx0" brushRef="#br0" timeOffset="-564.379">1549 2708 384 0 0,'0'0'301'0'0,"0"0"-178"0"0,0 0-73 0 0,0 0-6 0 0,0 0-8 0 0,0 0 0 0 0,0 0-10 0 0,0 0-4 0 0,0 0-10 0 0,0 0 2 0 0,-27-7-70 0 0,14-11 1702 0 0,-16 5 10858 0 0,28 13-12152 0 0,1 0-96 0 0,0 0-113 0 0,0 0-101 0 0,0 0-90 0 0,0 0-6 0 0,0 0-12 0 0,0 0-8 0 0,0 0 26 0 0,0 0-14 0 0,0 0 17 0 0,0 0 26 0 0,1 0-3 0 0,0 0 8 0 0,-1 0-23 0 0,342 18 74 0 0,336-60 236 0 0,-390 17 541 0 0,-254 23-600 0 0,41-5 100 0 0,0 3-1 0 0,0 4 1 0 0,70 9-314 0 0,-149 10-5845 0 0,-3-11 953 0 0,1-5-2096 0 0</inkml:trace>
  <inkml:trace contextRef="#ctx0" brushRef="#br0" timeOffset="7621.645">3512 2331 5313 0 0,'0'0'915'0'0,"0"0"60"0"0,0 0 68 0 0,0 0-31 0 0,0 0-17 0 0,0 0-24 0 0,0 0-18 0 0,0 0-5 0 0,0 0 7 0 0,0 0-18 0 0,0 0-61 0 0,-1-12 2123 0 0,321 3-1872 0 0,-240 3-2042 0 0,-80 6 618 0 0,0 0-95 0 0,0 0-158 0 0,0 0-153 0 0,-37 51-13022 0 0,30-43 10288 0 0</inkml:trace>
  <inkml:trace contextRef="#ctx0" brushRef="#br0" timeOffset="7891.543">3589 2541 16668 0 0,'0'0'698'0'0,"0"0"-187"0"0,0 0-251 0 0,0 0-284 0 0,0 0-86 0 0,0 0 62 0 0,0 0 89 0 0,0 0 102 0 0,0 0 130 0 0,0 0 142 0 0,0 0 123 0 0,0 0 65 0 0,0 0 12 0 0,42-5 1237 0 0,185-15-3963 0 0,-204 36-4105 0 0,-20-12 3108 0 0,3 1-7204 0 0</inkml:trace>
  <inkml:trace contextRef="#ctx0" brushRef="#br0" timeOffset="21235.728">4755 1769 2913 0 0,'0'0'1599'0'0,"0"0"-262"0"0,0 0-193 0 0,0 0-54 0 0,0 0 42 0 0,0 0 62 0 0,0 0 3 0 0,0 0-47 0 0,0 0-160 0 0,0 0-192 0 0,0 0-167 0 0,19 7 1646 0 0,273-58-1610 0 0,-41 5-347 0 0,-251 46-303 0 0,0 0 10 0 0,-36 72 965 0 0,-296 505 133 0 0,317-546-1083 0 0,1 1 0 0 0,2 1 0 0 0,1 0 0 0 0,1 0 0 0 0,2 1 0 0 0,2 1 0 0 0,1-1 0 0 0,1 1 0 0 0,2 0 0 0 0,2 11-42 0 0,20-74-1346 0 0,2-44-5067 0 0,-15 35-1531 0 0,-5 26 2627 0 0</inkml:trace>
  <inkml:trace contextRef="#ctx0" brushRef="#br0" timeOffset="21604.311">4784 2169 12267 0 0,'0'0'4040'0'0,"0"0"-2931"0"0,0 0-693 0 0,0 0-55 0 0,0 0-214 0 0,0 0-90 0 0,0 0-39 0 0,0 0-25 0 0,0 0 14 0 0,0 0 26 0 0,0 0 55 0 0,0 0 40 0 0,0 0 60 0 0,-7-8 44 0 0,-12-10-210 0 0,44 26 2213 0 0,-23-7-2182 0 0,29 9 191 0 0,0-1 0 0 0,0-2 0 0 0,0-1 0 0 0,1-1 0 0 0,0-2 1 0 0,0-1-1 0 0,0-1 0 0 0,10-3-244 0 0,4 3 173 0 0,133-1 1072 0 0,-179 0-1101 0 0,0 0 32 0 0,0 0 0 0 0,0 0-30 0 0,0 0-16 0 0,0 0-50 0 0,0 0-33 0 0,0 0-43 0 0,-6 1-2182 0 0,4-1-1952 0 0,1 1-3558 0 0,1 2-3464 0 0</inkml:trace>
  <inkml:trace contextRef="#ctx0" brushRef="#br1" timeOffset="323266.914">794 1656 2505 0 0,'0'0'1182'0'0,"0"0"175"0"0,0 0 75 0 0,0 0-173 0 0,0 0-247 0 0,0 0-260 0 0,0 0-365 0 0,0 0-435 0 0,0 0-375 0 0,0 0-157 0 0,0 0 101 0 0,-3-5 317 0 0,-12-5 665 0 0,11 50 604 0 0,3-28-949 0 0,-86 1947 3661 0 0,83-1824-3396 0 0,1 454 606 0 0,8-553-748 0 0,-3-36-4400 0 0,1-8-4487 0 0,-2 5 5817 0 0</inkml:trace>
  <inkml:trace contextRef="#ctx0" brushRef="#br1" timeOffset="323823.929">621 4515 11202 0 0,'0'0'1698'0'0,"0"0"-1714"0"0,0 0-769 0 0,0 0-125 0 0,0 0 158 0 0,0 0 381 0 0,0 0 443 0 0,0 0 182 0 0,0 0 22 0 0,0 0 45 0 0,0 0 62 0 0,0 0 66 0 0,30 0 89 0 0,208-6 1163 0 0,153-15-14 0 0,-33 2-681 0 0,182-38-1006 0 0,-55-26 446 0 0,538-71 1192 0 0,-265 110-891 0 0,155 35-747 0 0,-832 9 18 0 0,594-32 892 0 0,-665 23-1732 0 0,-38-7-1620 0 0,-43-9-5296 0 0,48 18 3384 0 0,4 2-802 0 0</inkml:trace>
  <inkml:trace contextRef="#ctx0" brushRef="#br1" timeOffset="324340.429">5901 1343 13739 0 0,'0'0'775'0'0,"0"0"-263"0"0,0 0-115 0 0,0 0-255 0 0,0 0-420 0 0,0 0-330 0 0,0 0-87 0 0,0 0 119 0 0,0 0 245 0 0,0 0 214 0 0,0 0 37 0 0,0 0 23 0 0,0 0 29 0 0,2 15 42 0 0,-1 164 362 0 0,-7 505 1350 0 0,-14 342 55 0 0,1-777-1461 0 0,11 1 0 0 0,13 27-320 0 0,-2-238 750 0 0,-2-50-904 0 0,-7-48-11525 0 0,4 44 5430 0 0</inkml:trace>
  <inkml:trace contextRef="#ctx0" brushRef="#br1" timeOffset="325091.623">958 1614 9266 0 0,'0'0'1052'0'0,"0"0"119"0"0,0 0-5 0 0,0 0-299 0 0,0 0-385 0 0,0 0-347 0 0,0 0-199 0 0,0 0-57 0 0,0 0 37 0 0,0 0 89 0 0,0 0 62 0 0,0 0 65 0 0,0 0 72 0 0,11-9 29 0 0,96-49 342 0 0,419-4-186 0 0,481-31 433 0 0,365 38-822 0 0,-909 50 757 0 0,450-64-757 0 0,-282-28 2001 0 0,-561 87-1911 0 0,-69 10-291 0 0,-1 0-118 0 0,0 0-89 0 0,-45 40-4503 0 0,31-30 3 0 0,3-2-3490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0:00.95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  <inkml:brush xml:id="br2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1060 4606 7914 0 0,'0'0'1519'0'0,"0"0"-1739"0"0,0 0-595 0 0,0 0-72 0 0,0 0 255 0 0,0 0 437 0 0,0 0 171 0 0,0 0 33 0 0,0 0 26 0 0,0 0 40 0 0,0 0 53 0 0,4 11 53 0 0,33 150 4104 0 0,-61-65-3797 0 0,87-79-719 0 0,54-25 1350 0 0,-132 26-9371 0 0,11-15 3755 0 0</inkml:trace>
  <inkml:trace contextRef="#ctx0" brushRef="#br0" timeOffset="589.507">1397 4687 7554 0 0,'0'0'465'0'0,"0"0"-584"0"0,0 0-449 0 0,0 0-96 0 0,0 0 233 0 0,0 0 541 0 0,0 0 420 0 0,0 0 165 0 0,0 0 69 0 0,0 0 30 0 0,0 0-38 0 0,0 0-73 0 0,0 0-100 0 0,5 8-107 0 0,30 90 680 0 0,-26 26-625 0 0,8-199-3092 0 0,-15-53-2677 0 0,-2 42 4563 0 0,-1-3 4611 0 0,3 88-3918 0 0,0 0 0 0 0,0 0 0 0 0,-1 0 0 0 0,1 0 0 0 0,0 1 0 0 0,0-1 0 0 0,0 1 0 0 0,0-1 0 0 0,1 1 0 0 0,-1 0 0 0 0,0 0 0 0 0,0 0 0 0 0,0 0 0 0 0,0 0 0 0 0,0 0 0 0 0,0 1 0 0 0,0-1 0 0 0,0 1 0 0 0,0-1 0 0 0,0 1 0 0 0,0 0 0 0 0,0 0 0 0 0,0 0 0 0 0,-1 0 0 0 0,1 0 0 0 0,0 0 0 0 0,-1 0 0 0 0,1 1 0 0 0,0-1 0 0 0,-1 1 0 0 0,0-1 0 0 0,2 2-18 0 0,34 25 52 0 0,0 3 0 0 0,-2 0 0 0 0,-1 3 0 0 0,-2 0 0 0 0,-1 2 0 0 0,7 14-52 0 0,-37-49 64 0 0,0 1 0 0 0,0-1 0 0 0,1 1 0 0 0,-1 0 0 0 0,0 0 0 0 0,0-1 0 0 0,0 1 0 0 0,-1 0 0 0 0,1 0-1 0 0,0 0 1 0 0,-1 0 0 0 0,1 0 0 0 0,-1 0 0 0 0,0 0 0 0 0,0 0 0 0 0,1 0 0 0 0,-1 0 0 0 0,-1 0 0 0 0,1 0 0 0 0,0 0 0 0 0,0 0 0 0 0,-1 0 0 0 0,1 0 0 0 0,-1-1 0 0 0,0 1 0 0 0,1 0 0 0 0,-1 0 0 0 0,0 0 0 0 0,0 0 0 0 0,0-1 0 0 0,0 1 0 0 0,0-1 0 0 0,-1 1 0 0 0,1 0 0 0 0,0-1 0 0 0,-1 0 0 0 0,1 1 0 0 0,-1-1 0 0 0,0 0 0 0 0,1 0 0 0 0,-1 0 0 0 0,0 0-64 0 0,-87 38 2706 0 0,74-34-2693 0 0,-86 19 1038 0 0,-55-5 481 0 0,110-15-4651 0 0,8 1-3428 0 0,47-7 3771 0 0,-2-1-2436 0 0</inkml:trace>
  <inkml:trace contextRef="#ctx0" brushRef="#br0" timeOffset="-1277.743">243 4331 4905 0 0,'0'0'484'0'0,"0"0"-270"0"0,0 0-348 0 0,0 0-221 0 0,0 0 75 0 0,0 0 254 0 0,0 0 219 0 0,0 0 106 0 0,0 0 28 0 0,0 0 7 0 0,0 0 0 0 0,0 0-8 0 0,0 0 26 0 0,2 17 53 0 0,8 142 1047 0 0,-17 174-21 0 0,-5-349-8038 0 0,10 11 2953 0 0</inkml:trace>
  <inkml:trace contextRef="#ctx0" brushRef="#br0" timeOffset="-801.281">133 4492 3449 0 0,'0'0'873'0'0,"0"0"-338"0"0,0 0-71 0 0,0 0-82 0 0,0 0-130 0 0,0 0-55 0 0,0 0 2 0 0,0 0 65 0 0,0 0 82 0 0,0 0 85 0 0,0 0 57 0 0,0 0 72 0 0,16-22 39 0 0,53-68-4 0 0,-67 87-525 0 0,1 0 1 0 0,-1-1-1 0 0,1 2 1 0 0,0-1-1 0 0,0 0 0 0 0,0 1 1 0 0,0-1-1 0 0,0 1 1 0 0,1 0-1 0 0,-1 0 0 0 0,0 0 1 0 0,1 0-1 0 0,0 1 1 0 0,-1-1-1 0 0,1 1 0 0 0,0 0 1 0 0,0 0-1 0 0,0 1 1 0 0,0-1-1 0 0,0 1 0 0 0,0 0 1 0 0,2 0-71 0 0,11-1 214 0 0,8-3-140 0 0,1 1 0 0 0,0 2 0 0 0,-1 0-1 0 0,1 2 1 0 0,0 1 0 0 0,-1 1 0 0 0,1 1 0 0 0,4 2-74 0 0,-29-5 14 0 0,1-1 1 0 0,-1 0-1 0 0,0 0 1 0 0,0 1-1 0 0,0-1 1 0 0,0 1-1 0 0,0-1 1 0 0,0 1-1 0 0,0-1 1 0 0,0 1-1 0 0,0-1 1 0 0,0 1 0 0 0,0 0-1 0 0,-1 0 1 0 0,1-1-1 0 0,0 1 1 0 0,0 0-1 0 0,-1 0 1 0 0,1 0-1 0 0,0 0 1 0 0,-1 0-1 0 0,1 0 1 0 0,-1 0-1 0 0,1 0 1 0 0,-1 0-1 0 0,0 0 1 0 0,1 0-1 0 0,-1 1 1 0 0,0-1-1 0 0,0 0 1 0 0,0 0-1 0 0,0 0 1 0 0,0 0-1 0 0,0 0 1 0 0,0 1-1 0 0,0-1 1 0 0,0 0-1 0 0,0 0 1 0 0,-1 0-1 0 0,1 0 1 0 0,0 0-1 0 0,-1 0 1 0 0,1 0-1 0 0,-1 0 1 0 0,1 0-1 0 0,-1 0 1 0 0,0 0-1 0 0,1 0 1 0 0,-1 0-1 0 0,0 0 1 0 0,0 0-15 0 0,-46 49 1225 0 0,40-43-1343 0 0,-207 179 154 0 0,213-185-86 0 0,-1 1 0 0 0,1-1 0 0 0,0 1 0 0 0,-1-1 0 0 0,1 1 0 0 0,0 0 0 0 0,0-1 0 0 0,0 1 0 0 0,0 0 0 0 0,1 0 0 0 0,-1 0 0 0 0,0 0 0 0 0,1 0 0 0 0,-1 0 0 0 0,1 0 0 0 0,0 0 0 0 0,0 0 0 0 0,0 0 0 0 0,0 0 0 0 0,0 0 0 0 0,0 0 0 0 0,0 0 0 0 0,0 0 0 0 0,1 0 0 0 0,-1 0 0 0 0,1 0 0 0 0,0 0 0 0 0,0-1 0 0 0,-1 1 0 0 0,1 0 0 0 0,0 0 0 0 0,0-1 0 0 0,1 1 0 0 0,-1 0 0 0 0,0-1 0 0 0,1 1 0 0 0,-1-1 0 0 0,1 1 0 0 0,0-1 50 0 0,78 48 119 0 0,-48-33-175 0 0,79 62 280 0 0,-104-74 391 0 0,-1-4-5451 0 0,-3 0 1237 0 0,1 0-789 0 0</inkml:trace>
  <inkml:trace contextRef="#ctx0" brushRef="#br0" timeOffset="-534.435">757 4695 11050 0 0,'0'0'-120'0'0,"0"0"-448"0"0,0 0-257 0 0,0 0-45 0 0,0 0 415 0 0,0 0 441 0 0,0 0 186 0 0,0 0 137 0 0,0 0 130 0 0,0 0 105 0 0,0 0 24 0 0,0 0-53 0 0,0 0-68 0 0,7 13-97 0 0,21 44-77 0 0,-10 25 768 0 0,-11-35-5004 0 0,5-37-966 0 0,-9-10 965 0 0</inkml:trace>
  <inkml:trace contextRef="#ctx0" brushRef="#br0" timeOffset="9408.414">2832 4470 3217 0 0,'0'0'847'0'0,"0"0"-594"0"0,0 0-214 0 0,0 0-99 0 0,0 0-32 0 0,0 0-14 0 0,0 0 45 0 0,0 0 62 0 0,0 0 53 0 0,0 0 103 0 0,0 0 148 0 0,0 0 162 0 0,0 0 39 0 0,-12-5-589 0 0,22 10 195 0 0,0-1 0 0 0,0 0-1 0 0,0-1 1 0 0,0 0 0 0 0,1 0 0 0 0,-1-1 0 0 0,1-1 0 0 0,-1 0 0 0 0,1 0 0 0 0,-1-1 0 0 0,1 0-1 0 0,0-1 1 0 0,-1 0 0 0 0,1-1 0 0 0,-1 0 0 0 0,1 0 0 0 0,2-2-112 0 0,11 0 32 0 0,55-8 209 0 0,-79 12-208 0 0,0 0 22 0 0,0 0 78 0 0,-13 78 3563 0 0,-35 38-2832 0 0,6-19-656 0 0,8 72-371 0 0,34-169 58 0 0,2 3-1907 0 0,-3-1-4665 0 0,-1-2 3026 0 0</inkml:trace>
  <inkml:trace contextRef="#ctx0" brushRef="#br0" timeOffset="9665.344">2844 4748 6889 0 0,'0'0'1467'0'0,"0"0"-126"0"0,0 0-416 0 0,0 0-550 0 0,0 0-307 0 0,0 0-101 0 0,0 0 70 0 0,0 0 158 0 0,0 0 53 0 0,0 0-16 0 0,0 0-53 0 0,0 0-53 0 0,19-5-47 0 0,56-14-23 0 0,22 37-59 0 0,-75-8-865 0 0,37 14-7024 0 0,-51-20 4471 0 0</inkml:trace>
  <inkml:trace contextRef="#ctx0" brushRef="#br0" timeOffset="10049.526">3230 4790 7450 0 0,'0'0'1335'0'0,"0"0"-571"0"0,0 0-616 0 0,0 0-226 0 0,0 0 109 0 0,0 0 225 0 0,0 0 206 0 0,0 0 48 0 0,0 0-54 0 0,0 0-59 0 0,0 0-20 0 0,0 0-29 0 0,0 0-16 0 0,14 18 0 0 0,44 53-8 0 0,-53-66-210 0 0,1 0-1 0 0,0 0 1 0 0,0 0-1 0 0,1-1 1 0 0,-1 0 0 0 0,1 0-1 0 0,0 0 1 0 0,0-1-1 0 0,1-1 1 0 0,-1 1-1 0 0,0-1 1 0 0,1 0 0 0 0,-1 0-1 0 0,1-1 1 0 0,0 0-1 0 0,0-1 1 0 0,-1 0-1 0 0,1 0 1 0 0,0 0 0 0 0,0-1-1 0 0,-1 0 1 0 0,1-1-1 0 0,-1 0 1 0 0,1 0-1 0 0,-1 0 1 0 0,0-1 0 0 0,1 0-1 0 0,-2-1 1 0 0,1 1-1 0 0,0-1 1 0 0,-1-1-1 0 0,1 1 1 0 0,-1-1 0 0 0,0 0-1 0 0,-1 0 1 0 0,1-1-1 0 0,-1 0 1 0 0,3-5-114 0 0,-3 7-93 0 0,0 0 1 0 0,-1 0 0 0 0,0 0-1 0 0,0-1 1 0 0,0 1 0 0 0,0-1-1 0 0,-1 0 1 0 0,0-1 0 0 0,0 1-1 0 0,0 0 1 0 0,0-1 0 0 0,-1 0-1 0 0,0 1 1 0 0,0-1 0 0 0,-1 0-1 0 0,0 0 1 0 0,0 0-1 0 0,0 0 1 0 0,-1 0 0 0 0,1 0-1 0 0,-2 0 1 0 0,1 0 0 0 0,-1 0-1 0 0,1 0 1 0 0,-2 0 0 0 0,1 0-1 0 0,-1 0 1 0 0,0 0 0 0 0,0 0-1 0 0,0 1 1 0 0,-1-1 0 0 0,0 1-1 0 0,0 0 1 0 0,0 0-1 0 0,-1 0 1 0 0,0 0 0 0 0,0 0-1 0 0,0 1 1 0 0,0 0 0 0 0,-1 0-1 0 0,1 0 1 0 0,-1 0 0 0 0,0 1-1 0 0,-1 0 1 0 0,1 0 0 0 0,0 0-1 0 0,-1 0 1 0 0,0 1 0 0 0,1 0-1 0 0,-1 0 1 0 0,0 1-1 0 0,-2-1 93 0 0,-5 3 55 0 0,1 0 0 0 0,0 0 0 0 0,-1 1 0 0 0,1 0 0 0 0,0 1 0 0 0,0 1 0 0 0,0 0 0 0 0,1 0 0 0 0,-1 2 0 0 0,1-1 0 0 0,0 1 0 0 0,0 1 0 0 0,1 0-1 0 0,0 0 1 0 0,0 1 0 0 0,1 0 0 0 0,0 1 0 0 0,0 0 0 0 0,1 0 0 0 0,0 1 0 0 0,-1 3-55 0 0,6-10 5 0 0,0 1-1 0 0,1-1 1 0 0,-1 1-1 0 0,1-1 1 0 0,0 1 0 0 0,0 0-1 0 0,1 0 1 0 0,-1 0-1 0 0,1 0 1 0 0,0 1 0 0 0,0-1-1 0 0,0 0 1 0 0,0 0-1 0 0,1 1 1 0 0,0-1 0 0 0,0 0-1 0 0,0 1 1 0 0,0-1-1 0 0,1 0 1 0 0,-1 1-1 0 0,1-1 1 0 0,0 0 0 0 0,0 0-1 0 0,1 0 1 0 0,0 0-1 0 0,-1 0 1 0 0,1 0 0 0 0,0 0-1 0 0,1 0 1 0 0,-1-1-1 0 0,1 1 1 0 0,0-1 0 0 0,-1 0-1 0 0,1 0 1 0 0,1 0-1 0 0,-1 0 1 0 0,0 0 0 0 0,1-1-1 0 0,0 1 1 0 0,-1-1-1 0 0,1 0 1 0 0,0 0 0 0 0,0 0-1 0 0,0-1 1 0 0,0 1-1 0 0,0-1 1 0 0,1 0 0 0 0,-1 0-1 0 0,0-1 1 0 0,1 1-1 0 0,-1-1 1 0 0,0 0-1 0 0,1 0 1 0 0,0-1-5 0 0,114 2-2805 0 0,-42-13-3168 0 0,-62 9 392 0 0</inkml:trace>
  <inkml:trace contextRef="#ctx0" brushRef="#br0" timeOffset="-25614.025">2136 780 11939 0 0,'0'0'1555'0'0,"0"0"-215"0"0,0 0-407 0 0,0 0-569 0 0,0 0-462 0 0,0 0-386 0 0,0 0-249 0 0,0 0 13 0 0,0 0 194 0 0,0 0 232 0 0,0 0 222 0 0,0 0 111 0 0,0 0 14 0 0,23 19 77 0 0,-12-15-126 0 0,-1 0 1 0 0,1-1 0 0 0,1 0 0 0 0,-1-1 0 0 0,0 0 0 0 0,1 0 0 0 0,-1-2 0 0 0,1 1 0 0 0,-1-1 0 0 0,0-1 0 0 0,1 0-1 0 0,-1-1-4 0 0,41 0-2082 0 0,-61 26-2094 0 0,-14 3 1011 0 0,15-17-896 0 0</inkml:trace>
  <inkml:trace contextRef="#ctx0" brushRef="#br0" timeOffset="-25355.056">2096 1088 13011 0 0,'0'0'2124'0'0,"0"0"-634"0"0,0 0-635 0 0,0 0-435 0 0,0 0-179 0 0,0 0-57 0 0,0 0-42 0 0,0 0-64 0 0,0 0-99 0 0,0 0-98 0 0,0 0-86 0 0,0 0-77 0 0,27-11-106 0 0,80-32-258 0 0,-105 42 436 0 0,0 0 0 0 0,0 0 0 0 0,0 0 0 0 0,0 0 0 0 0,0 1 0 0 0,0-1 0 0 0,0 0 0 0 0,0 1 0 0 0,0 0 0 0 0,0-1 0 0 0,1 1 0 0 0,-1 0 0 0 0,0 0 0 0 0,0 0 0 0 0,0 0 0 0 0,0 1 0 0 0,0-1 0 0 0,1 1 0 0 0,-1-1 0 0 0,0 1 0 0 0,0 0 0 0 0,0 0 0 0 0,0-1 0 0 0,-1 2 0 0 0,1-1 0 0 0,0 0 0 0 0,0 0 0 0 0,0 0 0 0 0,-1 1 0 0 0,1-1 0 0 0,-1 1 0 0 0,1-1 0 0 0,-1 1 0 0 0,0 0 0 0 0,1 1 210 0 0,4 4-3478 0 0,0 1-2578 0 0</inkml:trace>
  <inkml:trace contextRef="#ctx0" brushRef="#br0" timeOffset="-33607.4">230 206 4481 0 0,'0'0'575'0'0,"0"0"-269"0"0,0 0-396 0 0,0 0-350 0 0,0 0-115 0 0,0 0 107 0 0,0 0 236 0 0,0 0 208 0 0,0 0 65 0 0,0 0 62 0 0,0 0 100 0 0,2 3 79 0 0,3 12 127 0 0,0-1-1 0 0,-1 1 1 0 0,-1 0-1 0 0,-1-1 1 0 0,0 1-1 0 0,0 1 1 0 0,-2-1-1 0 0,0 0 1 0 0,0 0-1 0 0,-2 4-428 0 0,1 35 155 0 0,8 252 666 0 0,-5-298 4893 0 0,-4-41-8650 0 0,0-12-7014 0 0,2 41 7539 0 0</inkml:trace>
  <inkml:trace contextRef="#ctx0" brushRef="#br0" timeOffset="-32995.551">240 198 5857 0 0,'0'0'478'0'0,"0"0"-170"0"0,0 0-58 0 0,0 0-115 0 0,0 0-198 0 0,0 0-161 0 0,0 0-54 0 0,0 0 102 0 0,0 0 186 0 0,0 0 265 0 0,0 0 245 0 0,0 0 170 0 0,4-21 102 0 0,12-68-19 0 0,-15 85-755 0 0,1-1-1 0 0,-1 1 1 0 0,1 0-1 0 0,0 0 1 0 0,0 0-1 0 0,0 0 0 0 0,0 0 1 0 0,1 1-1 0 0,-1-1 1 0 0,1 1-1 0 0,0 0 1 0 0,0-1-1 0 0,0 1 0 0 0,1 0 1 0 0,-1 1-1 0 0,1-1 1 0 0,-1 1-1 0 0,1-1 1 0 0,0 1-1 0 0,0 0 0 0 0,0 1 1 0 0,0-1-1 0 0,1 1 1 0 0,-1 0-1 0 0,0-1 1 0 0,0 2-1 0 0,1-1 1 0 0,-1 1-1 0 0,1-1 0 0 0,-1 1 1 0 0,1 0-1 0 0,-1 1 1 0 0,0-1-1 0 0,1 1 1 0 0,-1 0-1 0 0,0 0 0 0 0,2 1-17 0 0,17-1 161 0 0,-14-2-141 0 0,-1 0 0 0 0,1 1 0 0 0,-1 0 0 0 0,1 1 0 0 0,-1-1 0 0 0,1 2 0 0 0,-1-1 0 0 0,0 1 0 0 0,0 0 0 0 0,0 1 0 0 0,0 0 0 0 0,0 0 0 0 0,0 1 0 0 0,-1 0 0 0 0,0 0 1 0 0,0 1-1 0 0,0 0 0 0 0,0 0 0 0 0,-1 1 0 0 0,0 0 0 0 0,0 0 0 0 0,0 0 0 0 0,-1 1 0 0 0,0-1 0 0 0,0 1 0 0 0,0 0 0 0 0,-1 1 0 0 0,0-1 0 0 0,-1 1 0 0 0,0 0 0 0 0,0 0 0 0 0,-1 0 0 0 0,1 3-20 0 0,-6-3 154 0 0,-1 0 0 0 0,0 0 0 0 0,0-1-1 0 0,-1 1 1 0 0,1-1 0 0 0,-2 0-1 0 0,1 0 1 0 0,-1 0 0 0 0,0-1 0 0 0,-1 0-1 0 0,1 0 1 0 0,-1-1 0 0 0,0 0 0 0 0,-4 2-154 0 0,-1 3 81 0 0,-292 176 777 0 0,308-170-3566 0 0,39 8 3437 0 0,-36-21-812 0 0,9 4 222 0 0,0 1 0 0 0,0 0 1 0 0,-1 1-1 0 0,-1 1 0 0 0,1 0 1 0 0,-1 1-1 0 0,-1 0 0 0 0,0 1 0 0 0,-1 1 1 0 0,0 0-1 0 0,-1 0 0 0 0,-1 1 1 0 0,0 1-1 0 0,0 0 0 0 0,-2 0 0 0 0,3 6-139 0 0,20 25 2820 0 0,-8-57-7465 0 0,-5 10-1310 0 0,-15 1-337 0 0</inkml:trace>
  <inkml:trace contextRef="#ctx0" brushRef="#br0" timeOffset="-32032.131">798 581 3481 0 0,'0'0'465'0'0,"0"0"119"0"0,0 0 98 0 0,0 0 14 0 0,0 0-68 0 0,0 0-94 0 0,0 0-78 0 0,0 0-82 0 0,0 0-114 0 0,0 0-106 0 0,0 0-94 0 0,0 0-71 0 0,0 0-42 0 0,-1-5-23 0 0,-4-19-11 0 0,4 18-40 0 0,1 6-49 0 0,98 0-1108 0 0,-98 0 1448 0 0,0 0 159 0 0,0 0 108 0 0,0 0-19 0 0,-38 6-719 0 0,-116 87 784 0 0,153-92-495 0 0,1 0 0 0 0,-1 0-1 0 0,0 1 1 0 0,1-1 0 0 0,-1 0-1 0 0,0 0 1 0 0,1 0-1 0 0,0 1 1 0 0,-1-1 0 0 0,1 0-1 0 0,0 1 1 0 0,-1-1 0 0 0,1 0-1 0 0,0 1 1 0 0,0-1 0 0 0,0 0-1 0 0,0 1 1 0 0,0-1-1 0 0,1 0 1 0 0,-1 0 0 0 0,0 1-1 0 0,1-1 1 0 0,-1 0 0 0 0,1 1-1 0 0,-1-1 1 0 0,1 0 0 0 0,-1 0-1 0 0,1 0 1 0 0,0 0-1 0 0,0 0 1 0 0,-1 0 0 0 0,1 0-1 0 0,0 0 1 0 0,0 0 0 0 0,0 0-1 0 0,0 0 1 0 0,0 0 0 0 0,1 0-1 0 0,-1-1 1 0 0,0 1-1 0 0,0-1 1 0 0,0 1 0 0 0,0-1-1 0 0,1 1 1 0 0,-1-1 0 0 0,1 1 18 0 0,75 30 558 0 0,-55-24-586 0 0,-15-5 106 0 0,0 0 1 0 0,-1 1-1 0 0,1-1 1 0 0,-1 1-1 0 0,1 1 0 0 0,-1-1 1 0 0,0 1-1 0 0,0 0 1 0 0,-1 0-1 0 0,1 1 1 0 0,-1 0-1 0 0,0 0 1 0 0,0 0-1 0 0,-1 0 1 0 0,0 1-1 0 0,0-1 1 0 0,0 1-1 0 0,0 1 0 0 0,-1-1 1 0 0,0 0-1 0 0,0 1 1 0 0,-1-1-1 0 0,0 1 1 0 0,1 1-79 0 0,-18-2 3950 0 0,-21-5-3213 0 0,33-1-502 0 0,-183-34 3194 0 0,165 27-2078 0 0,10 4-7421 0 0,27 17 41 0 0,-8-8 3773 0 0,-1-1-2720 0 0</inkml:trace>
  <inkml:trace contextRef="#ctx0" brushRef="#br0" timeOffset="-31313.057">1069 552 2320 0 0,'0'0'785'0'0,"0"0"-483"0"0,0 0-87 0 0,0 0 176 0 0,0 0 161 0 0,0 0 65 0 0,0 0-74 0 0,0 0-233 0 0,0 0-272 0 0,0 0-206 0 0,0 0-16 0 0,0 0 136 0 0,0 0 220 0 0,-2 4 187 0 0,-5 213 1892 0 0,7-158-748 0 0,0-63-409 0 0,0-27-3639 0 0,-27-14-3260 0 0,22 42 3103 0 0</inkml:trace>
  <inkml:trace contextRef="#ctx0" brushRef="#br0" timeOffset="-31063.518">871 657 792 0 0,'0'0'2094'0'0,"0"0"-1559"0"0,0 0-438 0 0,0 0-21 0 0,0 0 0 0 0,0 0-4 0 0,0 0 36 0 0,0 0 92 0 0,0 0 116 0 0,0 0 170 0 0,0 0 179 0 0,0 0 99 0 0,7-13 66 0 0,22-40-45 0 0,-26 51-674 0 0,-1-1 0 0 0,0 1-1 0 0,1 0 1 0 0,-1 0 0 0 0,1 0-1 0 0,0 1 1 0 0,-1-1 0 0 0,1 0-1 0 0,0 1 1 0 0,0 0 0 0 0,0 0-1 0 0,0 0 1 0 0,0 0 0 0 0,0 0-1 0 0,1 1 1 0 0,-1-1 0 0 0,0 1 0 0 0,0 0-1 0 0,0 0 1 0 0,1 0 0 0 0,-1 0-1 0 0,0 0 1 0 0,0 1 0 0 0,3 0-111 0 0,7 0 219 0 0,79 5 574 0 0,2 0-3007 0 0,-87 5-3503 0 0,-7-8 2083 0 0</inkml:trace>
  <inkml:trace contextRef="#ctx0" brushRef="#br0" timeOffset="-30814.071">1005 776 11787 0 0,'0'0'1264'0'0,"0"0"-321"0"0,0 0-551 0 0,0 0-564 0 0,0 0-290 0 0,0 0-22 0 0,0 0 175 0 0,0 0 233 0 0,0 0 150 0 0,0 0 60 0 0,0 0-30 0 0,0 0-39 0 0,0 0-9 0 0,15-3-21 0 0,134-11-825 0 0,-84 26-7309 0 0,-57-10 3637 0 0</inkml:trace>
  <inkml:trace contextRef="#ctx0" brushRef="#br0" timeOffset="-30425.267">1446 581 9858 0 0,'0'0'750'0'0,"0"0"-289"0"0,0 0-493 0 0,0 0-519 0 0,0 0-192 0 0,0 0 111 0 0,0 0 283 0 0,0 0 264 0 0,0 0 158 0 0,0 0 202 0 0,0 0 225 0 0,0 0 193 0 0,-2 5 94 0 0,-101 199 1177 0 0,101-202-1983 0 0,1 0 0 0 0,0 1 0 0 0,0 0 0 0 0,0-1-1 0 0,1 1 1 0 0,-1-1 0 0 0,0 1 0 0 0,1 0 0 0 0,0 0 0 0 0,0-1-1 0 0,0 1 1 0 0,0 0 0 0 0,0 0 0 0 0,0-1 0 0 0,1 1-1 0 0,-1 0 1 0 0,1-1 0 0 0,0 1 0 0 0,0-1 0 0 0,0 1-1 0 0,0-1 1 0 0,0 1 0 0 0,0-1 0 0 0,1 1 0 0 0,-1-1-1 0 0,1 0 1 0 0,0 0 0 0 0,-1 0 0 0 0,1 0 0 0 0,0 0-1 0 0,0 0 1 0 0,1 0 0 0 0,-1-1 0 0 0,0 1 0 0 0,0-1-1 0 0,1 0 1 0 0,-1 1 0 0 0,1-1 0 0 0,-1 0 0 0 0,1-1-1 0 0,0 1 1 0 0,-1 0 0 0 0,1-1 0 0 0,0 1 0 0 0,-1-1 0 0 0,1 0-1 0 0,0 0 1 0 0,0 0 0 0 0,-1 0 0 0 0,1 0 0 0 0,1-1 19 0 0,145-9 661 0 0,-156 50-9108 0 0,3-35 4242 0 0</inkml:trace>
  <inkml:trace contextRef="#ctx0" brushRef="#br0" timeOffset="-29528.832">73 1097 6561 0 0,'0'0'1674'0'0,"0"0"-152"0"0,0 0-209 0 0,0 0-291 0 0,0 0-177 0 0,0 0-150 0 0,0 0-167 0 0,0 0-197 0 0,0 0-188 0 0,0 0-142 0 0,0 0-58 0 0,0 0-7 0 0,-3-3 33 0 0,-2-13 286 0 0,38 15 569 0 0,-10 2-543 0 0,303-50 1209 0 0,-210 24-1342 0 0,2 3-106 0 0,1 6 0 0 0,1 6-1 0 0,0 4 1 0 0,1 6 0 0 0,-1 5 0 0 0,48 10-42 0 0,-61-5 10 0 0,156 35-196 0 0,-251-39 9 0 0,-8 9-10851 0 0,-4-11 4677 0 0</inkml:trace>
  <inkml:trace contextRef="#ctx0" brushRef="#br0" timeOffset="-28227.25">509 1232 3289 0 0,'0'0'297'0'0,"0"0"-66"0"0,0 0 93 0 0,0 0 119 0 0,0 0 79 0 0,0 0 5 0 0,0 0-80 0 0,0 0-107 0 0,0 0-127 0 0,0 0-135 0 0,0 0-114 0 0,0 0-92 0 0,0 0-78 0 0,-13-11-199 0 0,14 125 1934 0 0,1 11-812 0 0,-6-1-1 0 0,-4 0 1 0 0,-7 5-717 0 0,7-67 2242 0 0,-2-66 1305 0 0,-3-37-7006 0 0,13-25-5615 0 0,0 59 6203 0 0</inkml:trace>
  <inkml:trace contextRef="#ctx0" brushRef="#br0" timeOffset="-27706.905">443 1401 4601 0 0,'0'0'1136'0'0,"0"0"145"0"0,0 0-72 0 0,0 0-246 0 0,0 0-262 0 0,0 0-227 0 0,0 0-182 0 0,0 0-163 0 0,0 0-155 0 0,0 0-36 0 0,0 0 40 0 0,0 0 44 0 0,20-24 12 0 0,62-73 4 0 0,-32 71 26 0 0,-41 28-52 0 0,-4-1 18 0 0,1 1-1 0 0,-1-1 1 0 0,0 1-1 0 0,0 0 1 0 0,0 1-1 0 0,0-1 1 0 0,0 1-1 0 0,0 0 0 0 0,-1 0 1 0 0,1 0-1 0 0,-1 1 1 0 0,0-1-1 0 0,0 1 1 0 0,0 0-1 0 0,0 1 1 0 0,-1-1-1 0 0,0 0 1 0 0,0 1-1 0 0,0 0 0 0 0,0 0 1 0 0,-1 0-1 0 0,0 0 1 0 0,0 0-1 0 0,0 0 1 0 0,0 1-1 0 0,-1-1 1 0 0,0 1-1 0 0,0-1 1 0 0,-1 1-1 0 0,0-1 0 0 0,1 1 1 0 0,-2-1-1 0 0,1 1 1 0 0,-1-1-1 0 0,0 1 1 0 0,0-1-1 0 0,0 1 1 0 0,-1-1-1 0 0,0 0 1 0 0,0 0-1 0 0,0 0 0 0 0,0 0 1 0 0,-1 0-1 0 0,0 0 1 0 0,0-1-1 0 0,-4 4-29 0 0,-194 222 683 0 0,200-229-722 0 0,0 0 1 0 0,0 1-1 0 0,1-1 1 0 0,-1 1-1 0 0,0 0 0 0 0,1-1 1 0 0,-1 1-1 0 0,1-1 1 0 0,0 1-1 0 0,-1 0 0 0 0,1 0 1 0 0,0-1-1 0 0,0 1 0 0 0,0 0 1 0 0,0-1-1 0 0,0 1 1 0 0,1 0-1 0 0,-1-1 0 0 0,0 1 1 0 0,1 0-1 0 0,-1-1 0 0 0,1 1 1 0 0,0-1-1 0 0,-1 1 1 0 0,1-1-1 0 0,0 1 0 0 0,0-1 1 0 0,0 1-1 0 0,0-1 1 0 0,0 0-1 0 0,1 1 0 0 0,-1-1 1 0 0,0 0-1 0 0,0 0 0 0 0,1 0 1 0 0,-1 0-1 0 0,1 0 1 0 0,-1 0-1 0 0,1-1 0 0 0,-1 1 1 0 0,1 0-1 0 0,-1-1 1 0 0,1 1-1 0 0,0-1 0 0 0,-1 0 1 0 0,1 1-1 0 0,1-1 39 0 0,88 26 464 0 0,-88-26-511 0 0,146 37 764 0 0,-135-20-8272 0 0,-12-16 2907 0 0</inkml:trace>
  <inkml:trace contextRef="#ctx0" brushRef="#br0" timeOffset="-27309.634">950 1607 3393 0 0,'0'0'37'0'0,"0"0"-5"0"0,0 0 39 0 0,0 0 131 0 0,0 0 271 0 0,0 0 361 0 0,0 0 353 0 0,0 0 167 0 0,0 0-51 0 0,0 0-200 0 0,0 0-256 0 0,0 0-230 0 0,0 0-189 0 0,3-5-196 0 0,-1 0-69 0 0,6-8-577 0 0,-6 36 313 0 0,-29 266 1133 0 0,27-285-612 0 0,2-4-4910 0 0,3-1-339 0 0,-3 1 935 0 0</inkml:trace>
  <inkml:trace contextRef="#ctx0" brushRef="#br0" timeOffset="-26812.786">1151 1662 11034 0 0,'0'0'407'0'0,"0"0"-500"0"0,0 0-607 0 0,0 0-339 0 0,0 0 153 0 0,0 0 394 0 0,0 0 513 0 0,0 0 430 0 0,0 0 243 0 0,0 0 103 0 0,0 0-29 0 0,0 0-101 0 0,-1 4-160 0 0,-12 31 88 0 0,-12 90-1187 0 0,28-121 599 0 0,1 0 1 0 0,0 0-1 0 0,0 0 1 0 0,0-1-1 0 0,0 1 1 0 0,1-1-1 0 0,-1 0 1 0 0,1-1-1 0 0,0 1 1 0 0,0-1-1 0 0,0 0 1 0 0,0 0-1 0 0,0 0 1 0 0,1-1-1 0 0,-1 0 0 0 0,0 0 1 0 0,1 0-1 0 0,-1-1 1 0 0,1 0-1 0 0,-1 0 1 0 0,4 0-8 0 0,5 1 1165 0 0,-8-1-2660 0 0,0 0-7448 0 0,-5 0 5920 0 0</inkml:trace>
  <inkml:trace contextRef="#ctx0" brushRef="#br0" timeOffset="-26342.324">1478 1621 8698 0 0,'0'0'1276'0'0,"0"0"-394"0"0,0 0-525 0 0,0 0-494 0 0,0 0-394 0 0,0 0-308 0 0,0 0-77 0 0,0 0 229 0 0,0 0 392 0 0,0 0 403 0 0,0 0 272 0 0,0 0 23 0 0,0 0-107 0 0,-1 7-96 0 0,-1 215 354 0 0,17-250-9668 0 0,-15 23 8479 0 0</inkml:trace>
  <inkml:trace contextRef="#ctx0" brushRef="#br0" timeOffset="-26004.441">1408 1604 5129 0 0,'0'0'1464'0'0,"0"0"-370"0"0,0 0-497 0 0,0 0-507 0 0,0 0-313 0 0,0 0-81 0 0,0 0 77 0 0,0 0 169 0 0,0 0 103 0 0,0 0 39 0 0,0 0 11 0 0,0 0 1 0 0,24-8 4 0 0,77-24 21 0 0,-97 30-99 0 0,1 1 1 0 0,0 0-1 0 0,0 0 0 0 0,0 0 1 0 0,-1 1-1 0 0,1-1 1 0 0,0 1-1 0 0,0 0 0 0 0,0 1 1 0 0,0-1-1 0 0,0 1 0 0 0,0 0 1 0 0,-1 0-1 0 0,1 1 0 0 0,0-1 1 0 0,-1 1-1 0 0,1 0 0 0 0,-1 0 1 0 0,0 0-1 0 0,1 1 0 0 0,-1 0-22 0 0,11 5 49 0 0,-10-6 42 0 0,0 0 0 0 0,-1 0 1 0 0,1 1-1 0 0,0-1 0 0 0,-1 1 1 0 0,0 0-1 0 0,0 0 0 0 0,0 1 0 0 0,0-1 1 0 0,0 1-1 0 0,-1 0 0 0 0,1 0 1 0 0,-1 0-1 0 0,0 0 0 0 0,0 1 1 0 0,-1-1-1 0 0,1 1 0 0 0,-1-1 1 0 0,0 1-1 0 0,0 0 0 0 0,-1 0 1 0 0,1 0-1 0 0,-1 0 0 0 0,0 0 1 0 0,-1 1-1 0 0,1-1 0 0 0,-1 0 1 0 0,0 0-1 0 0,0 1 0 0 0,-1-1 1 0 0,1 0-1 0 0,-1 0 0 0 0,0 1-91 0 0,-6 3 274 0 0,0-1 0 0 0,0 1-1 0 0,-1-1 1 0 0,0-1 0 0 0,-1 0-1 0 0,1 0 1 0 0,-1 0 0 0 0,0-1-1 0 0,-1-1 1 0 0,0 1 0 0 0,0-2-1 0 0,0 1 1 0 0,0-1-1 0 0,-1-1 1 0 0,1 0 0 0 0,-5 1-274 0 0,-110 28 1558 0 0,41-23-3606 0 0,84-9 781 0 0,0 0-480 0 0,4-1-4185 0 0,6-1 3899 0 0,-9 2 1243 0 0,4-2-2964 0 0</inkml:trace>
  <inkml:trace contextRef="#ctx0" brushRef="#br0" timeOffset="-22721.362">3098 413 4065 0 0,'0'0'180'0'0,"0"0"-131"0"0,0 0-122 0 0,0 0-90 0 0,0 0 35 0 0,0 0 87 0 0,0 0 51 0 0,0 0 20 0 0,0 0 3 0 0,0 0 10 0 0,0 0 16 0 0,0 0-1 0 0,13-5 6 0 0,126-18 151 0 0,-137 22-188 0 0,-1 0 0 0 0,1 0 0 0 0,0 0 0 0 0,0 1 0 0 0,-1-1 1 0 0,1 0-1 0 0,0 1 0 0 0,0-1 0 0 0,0 1 0 0 0,0 0 0 0 0,0 0 0 0 0,0 0 0 0 0,0 0 0 0 0,0 0 1 0 0,0 0-1 0 0,0 0 0 0 0,0 0 0 0 0,-1 1 0 0 0,1-1 0 0 0,0 1 0 0 0,0-1 0 0 0,0 1 0 0 0,0 0 1 0 0,-1 0-1 0 0,1 0 0 0 0,0 0 0 0 0,-1 0 0 0 0,1 0 0 0 0,-1 0 0 0 0,1 1 0 0 0,-1-1 0 0 0,1 1 1 0 0,-1-1-1 0 0,0 1 0 0 0,0-1 0 0 0,0 1 0 0 0,0-1 0 0 0,0 1 0 0 0,0 0 0 0 0,0 0 0 0 0,-1 0 1 0 0,1-1-1 0 0,-1 1 0 0 0,1 0 0 0 0,-1 0 0 0 0,1 0 0 0 0,-1 0 0 0 0,0 0 0 0 0,0 0 0 0 0,0 0 1 0 0,0 0-1 0 0,-1 0 0 0 0,1 0 0 0 0,0 0 0 0 0,-1-1 0 0 0,1 1 0 0 0,-1 0 0 0 0,0 0-27 0 0,-6 6-20 0 0,0 0 1 0 0,0 1-1 0 0,1 0 0 0 0,0 0 0 0 0,1 1 0 0 0,0 0 0 0 0,0-1 1 0 0,1 2-1 0 0,0-1 0 0 0,1 0 0 0 0,0 1 0 0 0,1 0 0 0 0,0-1 1 0 0,1 1-1 0 0,0 0 0 0 0,0 10 20 0 0,85 58 48 0 0,-58-59 11 0 0,-17-17-37 0 0,-2 1 1 0 0,1 0-1 0 0,0 1 0 0 0,-1 0 0 0 0,0 0 1 0 0,0 0-1 0 0,0 1 0 0 0,-1 0 0 0 0,0 1 1 0 0,0-1-1 0 0,-1 1 0 0 0,1 0 0 0 0,-2 1 1 0 0,1-1-1 0 0,-1 1 0 0 0,0 0 0 0 0,0 0 0 0 0,-1 0 1 0 0,0 0-1 0 0,-1 1 0 0 0,0-1 0 0 0,0 1 1 0 0,-1 0-1 0 0,0 0 0 0 0,0-1 0 0 0,-1 7-22 0 0,-5-9 316 0 0,0 0 0 0 0,0-1 0 0 0,-1 0 0 0 0,0 0 0 0 0,0-1 0 0 0,0 1 0 0 0,0-1 0 0 0,-1-1 0 0 0,0 1 0 0 0,1-1-1 0 0,-1 0 1 0 0,-1-1 0 0 0,1 1 0 0 0,0-1 0 0 0,0-1 0 0 0,-1 0 0 0 0,1 0 0 0 0,-3 0-316 0 0,-7 3 498 0 0,0-1 1 0 0,-1-1-1 0 0,1 0 1 0 0,-1-1-1 0 0,1-1 1 0 0,-1-1-1 0 0,1 0 1 0 0,-1-1-1 0 0,-12-4-498 0 0,-9-36-306 0 0,40 39-129 0 0,-1-1 1 0 0,1 1-1 0 0,1-1 1 0 0,-1 1 0 0 0,0-1-1 0 0,1 1 1 0 0,0 0 0 0 0,0 0-1 0 0,0 0 1 0 0,0 0-1 0 0,0 0 1 0 0,1 0 0 0 0,-1 1-1 0 0,1-1 1 0 0,-1 1-1 0 0,1-1 1 0 0,0 1 0 0 0,0 0-1 0 0,0 0 1 0 0,1 0 0 0 0,2-1 434 0 0,5-2-2256 0 0,-4 1-2574 0 0</inkml:trace>
  <inkml:trace contextRef="#ctx0" brushRef="#br0" timeOffset="-21951.905">3584 434 7066 0 0,'0'0'906'0'0,"0"0"-217"0"0,0 0-241 0 0,0 0-244 0 0,0 0-163 0 0,0 0-92 0 0,0 0-35 0 0,0 0-48 0 0,0 0-39 0 0,0 0-30 0 0,0 0-13 0 0,0 0 79 0 0,0 0 93 0 0,4-4 78 0 0,5 1-18 0 0,0-1-1 0 0,1 2 0 0 0,-1-1 1 0 0,0 1-1 0 0,1 0 0 0 0,-1 1 1 0 0,1 0-1 0 0,0 1 0 0 0,-1 0 0 0 0,1 0 1 0 0,0 1-1 0 0,-1 0 0 0 0,1 1 1 0 0,-1 0-1 0 0,1 1 0 0 0,-1 0 1 0 0,0 0-1 0 0,0 1 0 0 0,1 1-15 0 0,-8-4 35 0 0,0 0-1 0 0,0 0 1 0 0,-1 0 0 0 0,1 0-1 0 0,0 0 1 0 0,-1 1 0 0 0,1-1-1 0 0,-1 1 1 0 0,1-1-1 0 0,-1 1 1 0 0,0-1 0 0 0,1 1-1 0 0,-1 0 1 0 0,0 0 0 0 0,0 0-1 0 0,-1 0 1 0 0,1-1-1 0 0,0 1 1 0 0,0 0 0 0 0,-1 0-1 0 0,0 0 1 0 0,1 1-1 0 0,-1-1 1 0 0,0 0 0 0 0,0 0-1 0 0,0 0 1 0 0,0 0 0 0 0,0 0-1 0 0,0 0 1 0 0,-1 0-1 0 0,1 0 1 0 0,-1 0 0 0 0,1 0-1 0 0,-1 0 1 0 0,0 0 0 0 0,0 0-1 0 0,0 0 1 0 0,0 0-1 0 0,-1 0-34 0 0,-51 78 1683 0 0,45-70-1783 0 0,-142 211 197 0 0,150-220-110 0 0,-1 0 0 0 0,1 0 0 0 0,-1 0 0 0 0,1 0 0 0 0,-1 1 0 0 0,1-1 0 0 0,0 0 0 0 0,0 0 0 0 0,0 1 0 0 0,-1-1 0 0 0,1 0 0 0 0,0 0 0 0 0,0 1 0 0 0,1-1 0 0 0,-1 0 0 0 0,0 1 0 0 0,0-1 0 0 0,1 0 0 0 0,-1 0 0 0 0,0 0 0 0 0,1 1 0 0 0,-1-1 0 0 0,1 0 0 0 0,0 0 0 0 0,-1 0 0 0 0,1 0 0 0 0,0 0 0 0 0,0 0 0 0 0,0 0 0 0 0,-1 0 0 0 0,1 0 0 0 0,0-1 0 0 0,0 1 1 0 0,0 0-1 0 0,1 0 0 0 0,-1-1 0 0 0,0 1 0 0 0,0-1 0 0 0,0 1 0 0 0,0-1 0 0 0,1 1 0 0 0,-1-1 0 0 0,0 0 0 0 0,0 0 0 0 0,0 1 0 0 0,1-1 0 0 0,-1 0 0 0 0,0 0 0 0 0,1 0 13 0 0,76 1 732 0 0,-64-2-817 0 0,156-8-106 0 0,-170 9 310 0 0,0 0 54 0 0,0 0 38 0 0,0 0 4 0 0,0 0-42 0 0,0 0-64 0 0,0 0-75 0 0,31 5 825 0 0,-14-2-669 0 0,1-1 1 0 0,-1-1 0 0 0,0-1 0 0 0,1 0 0 0 0,-1-1 0 0 0,0-1 0 0 0,1-1 0 0 0,-1 0 0 0 0,0-1 0 0 0,-1-1 0 0 0,1 0 0 0 0,-1-2-1 0 0,0 0 1 0 0,0 0 0 0 0,-1-2 0 0 0,0 0 0 0 0,-1 0 0 0 0,0-1 0 0 0,9-9-191 0 0,-20 15-21 0 0,0 1 0 0 0,-1-1 0 0 0,0 1 0 0 0,0-1 0 0 0,0 0 1 0 0,0 1-1 0 0,0-1 0 0 0,-1 0 0 0 0,0 0 0 0 0,0 0 0 0 0,0-1 0 0 0,0 1 0 0 0,0 0 0 0 0,-1 0 0 0 0,0 0 1 0 0,0-1-1 0 0,0 1 0 0 0,-1 0 0 0 0,1 0 0 0 0,-1 0 0 0 0,0 0 0 0 0,0-1 0 0 0,0 1 0 0 0,-1 0 0 0 0,1 1 1 0 0,-1-1-1 0 0,0 0 0 0 0,0 0 0 0 0,-1 1 0 0 0,1-1 0 0 0,-1 1 0 0 0,1 0 0 0 0,-1 0 0 0 0,0 0 0 0 0,0 0 0 0 0,-2-1 21 0 0,-5-5-217 0 0,1 0 1 0 0,-2 0-1 0 0,0 2 0 0 0,0-1 0 0 0,0 1 0 0 0,-1 1 0 0 0,0 0 0 0 0,0 0 0 0 0,0 1 0 0 0,-1 1 0 0 0,-3-1 217 0 0,10 2-65 0 0,0 1 0 0 0,0 0 0 0 0,0 0 0 0 0,-1 1 0 0 0,1-1 0 0 0,0 1 0 0 0,-1 0 0 0 0,1 1 0 0 0,-1 0 0 0 0,1 0 0 0 0,-1 0 0 0 0,1 1 0 0 0,-1 0 0 0 0,1 0 0 0 0,0 1 0 0 0,-1-1 0 0 0,1 1 0 0 0,0 1 0 0 0,0-1 0 0 0,0 1 0 0 0,1 0 0 0 0,-1 1 0 0 0,1-1 0 0 0,-1 1 0 0 0,1 0 0 0 0,0 0 0 0 0,1 1 0 0 0,-1-1 0 0 0,1 1 0 0 0,0 0 0 0 0,0 1 0 0 0,0-1 0 0 0,1 0 0 0 0,0 1 0 0 0,0 0 0 0 0,0 0 0 0 0,1 0 0 0 0,0 0 0 0 0,0 0 0 0 0,0 1 0 0 0,1 1 65 0 0,6 76-849 0 0,12-30-3287 0 0,-12-41-2080 0 0</inkml:trace>
  <inkml:trace contextRef="#ctx0" brushRef="#br0" timeOffset="-20127.612">2794 1097 3801 0 0,'0'0'296'0'0,"0"0"-195"0"0,0 0-62 0 0,0 0-16 0 0,0 0 9 0 0,0 0 22 0 0,0 0 66 0 0,0 0 147 0 0,0 0 216 0 0,0 0 269 0 0,0 0 253 0 0,0 0 118 0 0,0 0-25 0 0,-20 7-67 0 0,-60 24-130 0 0,60-24-131 0 0,20-7-166 0 0,0 0-221 0 0,0 0-230 0 0,0 0-174 0 0,0 0-85 0 0,284 22 1645 0 0,87-43-768 0 0,129 5-771 0 0,-205 84-151 0 0,-176-31 296 0 0,-114-35 47 0 0,1 0 0 0 0,0 0 1 0 0,0 0-1 0 0,0 0 0 0 0,0-1 0 0 0,0 0 1 0 0,0 0-1 0 0,0-1 0 0 0,0 0 1 0 0,0 0-1 0 0,0 0 0 0 0,0-1 1 0 0,1 0-1 0 0,-1 0 0 0 0,-1 0 1 0 0,1-1-1 0 0,0 0 0 0 0,0 0 0 0 0,0-1 1 0 0,-1 1-1 0 0,0-1 0 0 0,1-1 1 0 0,-1 1-1 0 0,0-1 0 0 0,0 0-192 0 0,-5 4 134 0 0,0 0-66 0 0,0 0-80 0 0,0 0-71 0 0,0 0-77 0 0,0 0-87 0 0,-43 67-13049 0 0,39-58 6872 0 0</inkml:trace>
  <inkml:trace contextRef="#ctx0" brushRef="#br0" timeOffset="-18952.667">3069 1427 4393 0 0,'0'0'625'0'0,"0"0"-26"0"0,0 0-29 0 0,0 0-122 0 0,0 0-166 0 0,0 0-127 0 0,0 0-99 0 0,0 0-57 0 0,0 0-8 0 0,0 0 62 0 0,0 0 95 0 0,0 0 83 0 0,-1-12 57 0 0,-3-33-18 0 0,4 44-258 0 0,1-1 0 0 0,0 1 0 0 0,0-1 0 0 0,0 1 0 0 0,0 0 0 0 0,0 0 0 0 0,1-1 0 0 0,-1 1 0 0 0,0 0 0 0 0,0 0 0 0 0,1 0 0 0 0,-1 0 0 0 0,1 0 0 0 0,-1 1 0 0 0,1-1-1 0 0,-1 0 1 0 0,1 1 0 0 0,0-1 0 0 0,-1 1 0 0 0,1-1 0 0 0,-1 1 0 0 0,1 0 0 0 0,0 0 0 0 0,0 0 0 0 0,-1 0 0 0 0,1 0 0 0 0,0 0 0 0 0,-1 0 0 0 0,1 0 0 0 0,0 1 0 0 0,-1-1 0 0 0,1 1 0 0 0,0 0-12 0 0,3-1 51 0 0,155 30 354 0 0,-135-27-326 0 0,-9 0-64 0 0,-1-1-1 0 0,1-1 0 0 0,0 0 1 0 0,0-1-1 0 0,-1-1 1 0 0,1 0-1 0 0,-1-1 0 0 0,1-1 1 0 0,-1 0-1 0 0,5-2-14 0 0,-19 4 119 0 0,-1 1 49 0 0,0 0 28 0 0,0 0 25 0 0,-35 43 1817 0 0,16-6-1959 0 0,1 1-1 0 0,3 0 1 0 0,1 1 0 0 0,1 0 0 0 0,3 1 0 0 0,1 1-1 0 0,2-1 1 0 0,2 1 0 0 0,1 0 0 0 0,2 1 0 0 0,2-1-1 0 0,6 40-78 0 0,-6-25 215 0 0,0-56 109 0 0,0 0 119 0 0,0 0 33 0 0,0 0-131 0 0,0-31-7674 0 0,3 9 3179 0 0,-1 14 957 0 0</inkml:trace>
  <inkml:trace contextRef="#ctx0" brushRef="#br0" timeOffset="-18682.074">3217 1685 10706 0 0,'0'0'1982'0'0,"0"0"-355"0"0,0 0-553 0 0,0 0-708 0 0,0 0-522 0 0,0 0-377 0 0,0 0-129 0 0,0 0 194 0 0,0 0 308 0 0,0 0 306 0 0,0 0 208 0 0,0 0 40 0 0,7-3-30 0 0,273-23 955 0 0,-272 24-1490 0 0,51-7 122 0 0,-19 10-4005 0 0,-30 22-3959 0 0,-10-19 3947 0 0</inkml:trace>
  <inkml:trace contextRef="#ctx0" brushRef="#br0" timeOffset="-18195.643">3878 1732 5209 0 0,'0'0'60'0'0,"0"0"212"0"0,0 0 320 0 0,0 0 122 0 0,0 0 37 0 0,0 0 33 0 0,0 0 55 0 0,0 0 17 0 0,0 0-21 0 0,0 0-16 0 0,0 0-10 0 0,0 0-27 0 0,0 0-26 0 0,26 12-82 0 0,79 38-135 0 0,-26-34 948 0 0,-60-18-1303 0 0,-9 1-123 0 0,-1 0 0 0 0,1 0 0 0 0,-1-1 0 0 0,0 0-1 0 0,1-1 1 0 0,-1 0 0 0 0,0 0 0 0 0,0-1 0 0 0,-1 0 0 0 0,1-1-1 0 0,-1 0 1 0 0,0 0 0 0 0,0-1 0 0 0,-1 0 0 0 0,0 0 0 0 0,0-1 0 0 0,1-1-61 0 0,-4 4-106 0 0,-1 0 0 0 0,0 0 0 0 0,0-1 0 0 0,0 1 1 0 0,0-1-1 0 0,-1 1 0 0 0,1-1 0 0 0,-1 0 0 0 0,-1 0 1 0 0,1 0-1 0 0,-1 0 0 0 0,1 0 0 0 0,-1 0 0 0 0,-1 0 1 0 0,1-1-1 0 0,-1 1 0 0 0,0 0 0 0 0,0 0 1 0 0,-1-1-1 0 0,0-1 106 0 0,-3-1-169 0 0,-2 1 0 0 0,1-1 0 0 0,-1 1 0 0 0,0 1 1 0 0,0-1-1 0 0,-1 1 0 0 0,1 0 0 0 0,-1 1 0 0 0,-1-1 0 0 0,1 1 1 0 0,-1 1-1 0 0,0 0 0 0 0,0 0 0 0 0,0 0 0 0 0,-1 1 1 0 0,1 0-1 0 0,-1 1 0 0 0,0 0 0 0 0,0 0 0 0 0,0 1 0 0 0,0 0 1 0 0,-2 0 168 0 0,3-1 105 0 0,0-1 1 0 0,-1 1-1 0 0,1 1 1 0 0,0 0 0 0 0,-1 0-1 0 0,1 1 1 0 0,-1 0-1 0 0,1 0 1 0 0,0 1-1 0 0,-1 0 1 0 0,1 0 0 0 0,0 1-1 0 0,-1 0 1 0 0,1 1-1 0 0,0-1 1 0 0,1 2 0 0 0,-1-1-1 0 0,0 1 1 0 0,1 0-1 0 0,0 1 1 0 0,0-1-1 0 0,0 2 1 0 0,1-1 0 0 0,0 1-1 0 0,0 0 1 0 0,0 0-1 0 0,0 0 1 0 0,1 1 0 0 0,0 1-106 0 0,4-5-9 0 0,0-1 0 0 0,1 1 0 0 0,-1 0 1 0 0,1 0-1 0 0,0-1 0 0 0,0 1 0 0 0,0 0 1 0 0,0 0-1 0 0,0 0 0 0 0,1 0 0 0 0,-1-1 1 0 0,1 1-1 0 0,0 0 0 0 0,0-1 0 0 0,0 1 1 0 0,0 0-1 0 0,0-1 0 0 0,0 1 0 0 0,1-1 1 0 0,-1 0-1 0 0,1 1 0 0 0,0-1 0 0 0,0 0 1 0 0,0 0-1 0 0,0 0 0 0 0,0 0 0 0 0,0 0 1 0 0,0-1-1 0 0,1 1 0 0 0,-1-1 0 0 0,1 1 1 0 0,-1-1-1 0 0,1 0 0 0 0,-1 0 0 0 0,1 0 1 0 0,0 0 8 0 0,104 31-2427 0 0,-100-31 1821 0 0,15 4-2960 0 0,-5 0-4749 0 0</inkml:trace>
  <inkml:trace contextRef="#ctx0" brushRef="#br0" timeOffset="-1744.436">91 4003 3321 0 0,'0'0'1585'0'0,"0"0"-395"0"0,0 0 85 0 0,0 0 87 0 0,0 0 10 0 0,0 0-55 0 0,0 0-107 0 0,0 0-127 0 0,0 0-166 0 0,0 0-128 0 0,0 0-124 0 0,0 0-87 0 0,-14-11-81 0 0,-63-46 569 0 0,152 40-829 0 0,18-2-156 0 0,1 5 0 0 0,1 5 0 0 0,0 3 0 0 0,13 4-81 0 0,71-4 76 0 0,29-10 3 0 0,-75 4-125 0 0,1 5 0 0 0,0 7 0 0 0,60 9 46 0 0,-174-7-104 0 0,-1 1 0 0 0,0 0 0 0 0,0 2 0 0 0,0 0-1 0 0,0 1 1 0 0,-1 1 0 0 0,0 1 0 0 0,14 7 104 0 0,-109-19-15762 0 0,66 4 13552 0 0</inkml:trace>
  <inkml:trace contextRef="#ctx0" brushRef="#br0" timeOffset="960.873">2236 3656 6201 0 0,'0'0'1430'0'0,"0"0"100"0"0,0 0-83 0 0,0 0-211 0 0,0 0-155 0 0,0 0-134 0 0,0 0-152 0 0,0 0-148 0 0,0 0-147 0 0,0 0-132 0 0,0 0-116 0 0,0 0-76 0 0,0 0-93 0 0,-8-10-92 0 0,-27-30-99 0 0,27 30-115 0 0,170 11-3123 0 0,-161-1 3175 0 0,0 1 0 0 0,0-1 1 0 0,1 0-1 0 0,-1 1 0 0 0,0-1 1 0 0,0 0-1 0 0,1 1 0 0 0,-1-1 1 0 0,0 1-1 0 0,0 0 0 0 0,0-1 1 0 0,0 1-1 0 0,0 0 0 0 0,0 0 0 0 0,0 0 1 0 0,0 0-1 0 0,0-1 0 0 0,0 1 1 0 0,-1 1-1 0 0,1-1 0 0 0,0 0 1 0 0,0 0-1 0 0,-1 0 0 0 0,1 0 1 0 0,-1 0-1 0 0,1 1 0 0 0,-1-1 0 0 0,0 0 1 0 0,1 0-1 0 0,-1 1 0 0 0,0-1 1 0 0,0 0-1 0 0,0 0 0 0 0,0 1 1 0 0,0-1-1 0 0,0 0 0 0 0,0 1 1 0 0,-1-1-1 0 0,1 1 171 0 0,-22 44-3224 0 0,15-36 98 0 0</inkml:trace>
  <inkml:trace contextRef="#ctx0" brushRef="#br0" timeOffset="1197.961">2074 3895 6897 0 0,'0'0'2138'0'0,"0"0"-47"0"0,0 0-262 0 0,0 0-348 0 0,0 0-391 0 0,0 0-323 0 0,0 0-228 0 0,0 0-119 0 0,0 0-26 0 0,0 0-41 0 0,0 0-112 0 0,21-10-134 0 0,69-28-169 0 0,7 31-1340 0 0,-58 37-6194 0 0,-31-22-1515 0 0</inkml:trace>
  <inkml:trace contextRef="#ctx0" brushRef="#br0" timeOffset="-4315.108">253 2948 1920 0 0,'0'0'1543'0'0,"0"0"-948"0"0,0 0-413 0 0,0 0-46 0 0,0 0 26 0 0,0 0 13 0 0,0 0 10 0 0,0 0 49 0 0,0 0 59 0 0,0 0 55 0 0,0 0 46 0 0,0 7-44 0 0,-21 381 2452 0 0,-4-146-2522 0 0,25-242-213 0 0,0 0 45 0 0,0 0 39 0 0,0 0-11 0 0,0 0-72 0 0,18-34-3352 0 0,-3 2 232 0 0,-12 25-749 0 0</inkml:trace>
  <inkml:trace contextRef="#ctx0" brushRef="#br0" timeOffset="-3801.878">221 3012 5681 0 0,'0'0'1751'0'0,"0"0"-915"0"0,0 0-315 0 0,0 0-223 0 0,0 0-306 0 0,0 0-209 0 0,0 0-73 0 0,0 0 61 0 0,0 0 146 0 0,0 0 113 0 0,0 0 55 0 0,0 0 28 0 0,0 0 4 0 0,22-16 7 0 0,71-45-2 0 0,-28 43 168 0 0,-50 20-204 0 0,-9-2-60 0 0,0 0 1 0 0,0 0-1 0 0,-1 0 0 0 0,1 0 0 0 0,0 1 0 0 0,0 0 0 0 0,0 0 0 0 0,-1 1 0 0 0,1-1 1 0 0,-1 1-1 0 0,1 1 0 0 0,-1-1 0 0 0,0 1 0 0 0,0 0 0 0 0,0 0 0 0 0,0 0 0 0 0,0 1 0 0 0,-1-1 1 0 0,1 1-1 0 0,-1 0 0 0 0,0 1 0 0 0,0-1 0 0 0,-1 1 0 0 0,0 0 0 0 0,1 0 0 0 0,-1 0 1 0 0,-1 0-1 0 0,1 0 0 0 0,1 6-26 0 0,-6-4 168 0 0,-1 0 0 0 0,0-1 1 0 0,-1 1-1 0 0,0-1 0 0 0,0 1 1 0 0,0-1-1 0 0,0-1 0 0 0,-1 1 1 0 0,0 0-1 0 0,0-1 0 0 0,-1 0 1 0 0,1-1-1 0 0,-1 1 0 0 0,-6 3-168 0 0,2 0 98 0 0,-45 34 154 0 0,42-33-283 0 0,-1 0 1 0 0,1 1 0 0 0,1 0-1 0 0,0 1 1 0 0,0 1-1 0 0,1 0 1 0 0,1 0 0 0 0,0 1-1 0 0,-8 13 31 0 0,17-20-6 0 0,1 1-1 0 0,0-1 1 0 0,0 1-1 0 0,0-1 1 0 0,1 1-1 0 0,0-1 0 0 0,1 0 1 0 0,-1 1-1 0 0,1-1 1 0 0,0 0-1 0 0,0 0 1 0 0,1 0-1 0 0,0 0 1 0 0,0-1-1 0 0,0 1 1 0 0,1-1-1 0 0,0 0 0 0 0,0 0 1 0 0,0 0-1 0 0,1 0 1 0 0,0-1-1 0 0,-1 0 1 0 0,1 0-1 0 0,1 0 1 0 0,-1 0-1 0 0,1-1 1 0 0,-1 0-1 0 0,1 0 0 0 0,0-1 1 0 0,6 3 6 0 0,29 24 84 0 0,46 54 704 0 0,-85-82-1227 0 0,-2-5 6065 0 0,0 2-8458 0 0,0 1-8298 0 0,2 1 6812 0 0</inkml:trace>
  <inkml:trace contextRef="#ctx0" brushRef="#br0" timeOffset="-3520.178">661 3425 7786 0 0,'0'0'949'0'0,"0"0"-151"0"0,0 0-273 0 0,0 0-349 0 0,0 0-276 0 0,0 0-128 0 0,0 0 11 0 0,0 0 159 0 0,0 0 216 0 0,0 0 186 0 0,0 0 73 0 0,0 0-19 0 0,0 0-74 0 0,-4-13 427 0 0,24 128 1120 0 0,-6-78-4320 0 0,5-4-4266 0 0,-16-30 1985 0 0</inkml:trace>
  <inkml:trace contextRef="#ctx0" brushRef="#br0" timeOffset="-3067.412">893 3305 4521 0 0,'0'0'212'0'0,"0"0"-85"0"0,0 0-54 0 0,0 0-38 0 0,0 0 75 0 0,0 0 146 0 0,0 0 113 0 0,0 0 165 0 0,0 0 205 0 0,0 0 181 0 0,0 0 111 0 0,0 0-41 0 0,0 6-129 0 0,-40 169 832 0 0,39-168-1592 0 0,0-5-117 0 0,0 0 0 0 0,0 1 1 0 0,0-1-1 0 0,0 0 1 0 0,0 1-1 0 0,1-1 1 0 0,-1 1-1 0 0,1-1 1 0 0,-1 0-1 0 0,1 1 1 0 0,0-1-1 0 0,0 1 1 0 0,0-1-1 0 0,1 1 1 0 0,-1-1-1 0 0,0 1 1 0 0,1-1-1 0 0,0 0 1 0 0,-1 1-1 0 0,1-1 1 0 0,0 0-1 0 0,0 1 1 0 0,1-1-1 0 0,-1 0 1 0 0,0 0-1 0 0,1 0 1 0 0,-1 0-1 0 0,1 0 1 0 0,0 0-1 0 0,-1-1 1 0 0,1 1-1 0 0,0-1 1 0 0,0 1-1 0 0,0-1 0 0 0,0 1 1 0 0,0-1-1 0 0,1 0 1 0 0,-1 0-1 0 0,0 0 1 0 0,0 0-1 0 0,1-1 1 0 0,0 1 15 0 0,151 34 765 0 0,-141-34-4038 0 0,0 0-4869 0 0,-10-1 6872 0 0</inkml:trace>
  <inkml:trace contextRef="#ctx0" brushRef="#br0" timeOffset="-2430.372">1177 3413 8346 0 0,'0'0'691'0'0,"0"0"-202"0"0,0 0-485 0 0,0 0-589 0 0,0 0-208 0 0,0 0 93 0 0,0 0 354 0 0,0 0 499 0 0,0 0 232 0 0,0 0 142 0 0,0 0 64 0 0,0 0-7 0 0,0 0-77 0 0,2 9-82 0 0,8 154 1184 0 0,-10-163-1380 0 0,0 0 146 0 0,0 0 137 0 0,0 0 95 0 0,0 0 26 0 0,5-46-284 0 0,-2-115-238 0 0,-3 161-360 0 0,0 0-227 0 0,48 19-1870 0 0,-10-2 2654 0 0,-28-15-228 0 0,0 0 0 0 0,0-1 1 0 0,1 0-1 0 0,-1-1 0 0 0,0 0 1 0 0,0-1-1 0 0,0 0 0 0 0,0 0 1 0 0,0-1-1 0 0,0-1 0 0 0,-1 1 1 0 0,1-2-1 0 0,0 1 0 0 0,-1-1 0 0 0,0-1 1 0 0,0 0-1 0 0,-1 0 0 0 0,1 0 1 0 0,-1-1-1 0 0,0-1 0 0 0,0 1 1 0 0,-1-1-1 0 0,0-1 0 0 0,0 1 0 0 0,-1-1 1 0 0,0 0-1 0 0,0-1 0 0 0,0-2-80 0 0,0-3 573 0 0,-5 12-1732 0 0,-5 38 441 0 0,48 222 711 0 0,-23-235-8537 0 0,-20-23 4211 0 0</inkml:trace>
  <inkml:trace contextRef="#ctx0" brushRef="#br0" timeOffset="5875.824">2672 4030 5441 0 0,'0'0'1244'0'0,"0"0"118"0"0,0 0-95 0 0,0 0-132 0 0,0 0-76 0 0,0 0-70 0 0,0 0-31 0 0,0 0-66 0 0,0 0-94 0 0,0 0-108 0 0,0 0-108 0 0,0 0-146 0 0,-3-3-140 0 0,-11-11-132 0 0,10 10-108 0 0,4 4-57 0 0,0 0 7 0 0,0 0 16 0 0,0 0 0 0 0,0 0-4 0 0,51 0 707 0 0,356 26-110 0 0,-243-17-414 0 0,1-8 1 0 0,-1-6-1 0 0,72-15-201 0 0,-172 18-276 0 0,-64 2 233 0 0,0 0 6 0 0,0 0-11 0 0,0 0 12 0 0,-3 7-7207 0 0,-9 5 4291 0 0,5-5-162 0 0,3-1-2517 0 0</inkml:trace>
  <inkml:trace contextRef="#ctx0" brushRef="#br0" timeOffset="3555.313">2987 3057 3913 0 0,'0'0'107'0'0,"0"0"-18"0"0,0 0 24 0 0,0 0 75 0 0,0 0 96 0 0,0 0 80 0 0,0 0 43 0 0,0 0-39 0 0,0 0-94 0 0,0 0-104 0 0,0 0 24 0 0,0 0 156 0 0,0 0 213 0 0,-4 28 1687 0 0,-22 391 657 0 0,17-243-949 0 0,80-289-13000 0 0,-66 107 7585 0 0</inkml:trace>
  <inkml:trace contextRef="#ctx0" brushRef="#br0" timeOffset="3958.817">3130 3475 4993 0 0,'0'0'606'0'0,"0"0"91"0"0,0 0 73 0 0,0 0 118 0 0,0 0 65 0 0,0 0-110 0 0,0 0-177 0 0,0 0-94 0 0,0 0-78 0 0,0 0-45 0 0,0 0-19 0 0,0 0-31 0 0,25 16 14 0 0,77 46 12 0 0,-87-53-265 0 0,0-2 0 0 0,1 1 0 0 0,0-2 0 0 0,0 0 0 0 0,0-1 0 0 0,1 0 0 0 0,0-2 0 0 0,0 0 0 0 0,0-1 0 0 0,0 0 0 0 0,0-1 0 0 0,0-1 0 0 0,10-2-160 0 0,6 2 161 0 0,-29 0-105 0 0,1 0 0 0 0,0 0-1 0 0,-1-1 1 0 0,1 0-1 0 0,-1 0 1 0 0,1 0 0 0 0,-1 0-1 0 0,1 0 1 0 0,-1-1-1 0 0,0 0 1 0 0,1 0 0 0 0,-1 0-1 0 0,0 0 1 0 0,-1-1 0 0 0,1 0-1 0 0,0 0 1 0 0,-1 0-1 0 0,1 0 1 0 0,2-3-56 0 0,-3 1-12 0 0,0 1 1 0 0,-1-1-1 0 0,1 0 1 0 0,-1 0-1 0 0,0 0 0 0 0,0 0 1 0 0,-1 0-1 0 0,1-1 1 0 0,-1 1-1 0 0,0-1 0 0 0,-1 1 1 0 0,1 0-1 0 0,-1-1 1 0 0,0 1-1 0 0,-1-1 1 0 0,1 1-1 0 0,-1-1 0 0 0,0 1 1 0 0,0 0-1 0 0,-1 0 1 0 0,0-1-1 0 0,0 1 0 0 0,0 0 1 0 0,0 0-1 0 0,-1 0 12 0 0,-3-8-161 0 0,-1 0 0 0 0,0 1 1 0 0,-1 0-1 0 0,0 0 0 0 0,-1 1 0 0 0,0 0 0 0 0,-1 0 0 0 0,0 1 0 0 0,-1 0 0 0 0,0 1 1 0 0,0 0-1 0 0,-1 1 0 0 0,0 0 0 0 0,0 1 0 0 0,-1 1 0 0 0,0 0 0 0 0,-1 0 0 0 0,1 1 1 0 0,-1 1-1 0 0,0 0 0 0 0,0 1 0 0 0,0 1 0 0 0,0 0 0 0 0,0 1 0 0 0,-1 0 0 0 0,1 1 1 0 0,-2 1 160 0 0,11 0-9 0 0,1 0 0 0 0,-1 1 0 0 0,1-1 1 0 0,-1 1-1 0 0,1 0 0 0 0,0 0 0 0 0,-1 1 1 0 0,1-1-1 0 0,1 1 0 0 0,-1 0 0 0 0,0 0 1 0 0,1 0-1 0 0,-1 1 0 0 0,1-1 1 0 0,0 1-1 0 0,0 0 0 0 0,0 0 0 0 0,1 0 1 0 0,-1 0-1 0 0,1 0 0 0 0,0 0 0 0 0,0 1 1 0 0,1-1-1 0 0,-1 1 0 0 0,1-1 0 0 0,0 1 1 0 0,0 0-1 0 0,1 0 0 0 0,-1-1 0 0 0,1 1 1 0 0,0 0-1 0 0,0 0 0 0 0,1-1 0 0 0,-1 1 1 0 0,1 0 8 0 0,0 5-140 0 0,1 0 0 0 0,0 0 0 0 0,0-1 0 0 0,1 1 1 0 0,0-1-1 0 0,1 1 0 0 0,0-1 0 0 0,0 0 0 0 0,1-1 0 0 0,0 1 1 0 0,1-1-1 0 0,0 0 0 0 0,0 0 0 0 0,1 0 0 0 0,-1-1 0 0 0,6 3 140 0 0,35 22-3992 0 0,-31-24-1735 0 0</inkml:trace>
  <inkml:trace contextRef="#ctx0" brushRef="#br0" timeOffset="4546.571">3793 3176 9114 0 0,'0'0'820'0'0,"0"0"-428"0"0,0 0-639 0 0,0 0-377 0 0,0 0 59 0 0,0 0 388 0 0,0 0 447 0 0,0 0 206 0 0,0 0 26 0 0,0 0-46 0 0,0 0-63 0 0,0 0-85 0 0,-1 18-74 0 0,-4 155 183 0 0,27-182 2448 0 0,33-18-4638 0 0,-49 28 1711 0 0,0 0 0 0 0,-1 1-1 0 0,1-1 1 0 0,0 1 0 0 0,-1 1-1 0 0,1-1 1 0 0,-1 1 0 0 0,0-1 0 0 0,0 2-1 0 0,0-1 1 0 0,0 0 0 0 0,0 1-1 0 0,-1 0 1 0 0,0 0 0 0 0,0 1-1 0 0,0-1 1 0 0,0 1 0 0 0,-1 0-1 0 0,1 0 1 0 0,-1 0 0 0 0,0 0-1 0 0,-1 0 1 0 0,1 1 0 0 0,0 2 62 0 0,41 143 382 0 0,-44-147-305 0 0,1 0 1 0 0,-1 0-1 0 0,0 0 0 0 0,0 0 1 0 0,0 0-1 0 0,-1 0 0 0 0,1 0 1 0 0,-1 0-1 0 0,0 0 0 0 0,0-1 1 0 0,0 1-1 0 0,-1 0 0 0 0,1 0 1 0 0,-1-1-1 0 0,0 1 0 0 0,0-1 1 0 0,0 0-1 0 0,-1 1 0 0 0,1-1 1 0 0,-1 0-1 0 0,1 0 0 0 0,-1-1 1 0 0,0 1-1 0 0,0 0 0 0 0,-1-1 1 0 0,1 0-1 0 0,0 0 0 0 0,-1 0 1 0 0,1 0-1 0 0,-2 0-77 0 0,-127 29 1232 0 0,69-20-2108 0 0,62-11 656 0 0,-9 3-2001 0 0,9 2-5397 0 0,3-5 3253 0 0</inkml:trace>
  <inkml:trace contextRef="#ctx0" brushRef="#br0" timeOffset="4791.764">3779 3178 13203 0 0,'0'0'1289'0'0,"0"0"-8"0"0,0 0-196 0 0,0 0-649 0 0,0 0-505 0 0,0 0-199 0 0,0 0-20 0 0,0 0 167 0 0,0 0 213 0 0,0 0 114 0 0,0 0-7 0 0,0 0-47 0 0,0 0-75 0 0,25-17-55 0 0,78-51-28 0 0,-19 43-105 0 0,-63 25 18 0 0,-7-1-86 0 0,68-1-2522 0 0,-32 17-4790 0 0,-38-9 776 0 0</inkml:trace>
  <inkml:trace contextRef="#ctx0" brushRef="#br0" timeOffset="13015.202">4594 3761 4337 0 0,'0'0'948'0'0,"0"0"200"0"0,0 0 118 0 0,0 0-99 0 0,0 0-171 0 0,0 0-126 0 0,0 0-81 0 0,0 0-41 0 0,0 0-120 0 0,0 0-197 0 0,0 0-253 0 0,0 0-290 0 0,-2-6-270 0 0,-5-21-121 0 0,54 32-287 0 0,85 22-95 0 0,-45-12-6007 0 0,-80-14 2950 0 0</inkml:trace>
  <inkml:trace contextRef="#ctx0" brushRef="#br0" timeOffset="13266.148">4615 3941 5393 0 0,'0'0'1247'0'0,"0"0"-15"0"0,0 0-98 0 0,0 0-317 0 0,0 0-387 0 0,0 0-365 0 0,0 0-294 0 0,0 0-143 0 0,0 0 50 0 0,0 0 198 0 0,0 0 287 0 0,0 0 229 0 0,0 0 90 0 0,4-1-64 0 0,139-3-264 0 0,-51 25-7048 0 0,-80-15 2908 0 0</inkml:trace>
  <inkml:trace contextRef="#ctx0" brushRef="#br0" timeOffset="14194.831">5761 3538 5121 0 0,'0'0'1210'0'0,"0"0"59"0"0,0 0-158 0 0,0 0-147 0 0,0 0-179 0 0,0 0-212 0 0,0 0-158 0 0,0 0-107 0 0,0 0-47 0 0,0 0-18 0 0,0 0-39 0 0,0 0-63 0 0,-4-5-986 0 0,18-7 1079 0 0,1-1 1 0 0,-2-1 0 0 0,0 0-1 0 0,-1-1 1 0 0,0 0 0 0 0,-1-1-1 0 0,-1 0 1 0 0,0 0 0 0 0,-2-1-1 0 0,0-1 1 0 0,0 1 0 0 0,-2-1-1 0 0,0-1 1 0 0,-1 1-1 0 0,-1-1 1 0 0,-1 0 0 0 0,1-17-235 0 0,-17-18 76 0 0,12 54-260 0 0,-6 50-3023 0 0,-1-7 3542 0 0,-46 488-163 0 0,50-523-141 0 0,-1 1 0 0 0,1-1 0 0 0,-2 0 0 0 0,1-1 0 0 0,-1 1 0 0 0,0-1 0 0 0,0-1 0 0 0,-1 1 0 0 0,0-1 0 0 0,0 0 0 0 0,0 0 0 0 0,-1-1 0 0 0,0 0-1 0 0,0 0 1 0 0,0-1 0 0 0,-1 0 0 0 0,1 0 0 0 0,-1-1 0 0 0,0-1 0 0 0,0 1 0 0 0,0-1 0 0 0,0-1 0 0 0,-1 1 0 0 0,1-2 0 0 0,0 1 0 0 0,-4-1-31 0 0,23 3-2375 0 0,67 9 3523 0 0,77-10 207 0 0,-154-2-1011 0 0,0 0 85 0 0,0 0 63 0 0,0 0 15 0 0,0 0 1 0 0,0 0-38 0 0,-26 0 971 0 0,17 0-5343 0 0,5 0-6284 0 0,4 0 6209 0 0</inkml:trace>
  <inkml:trace contextRef="#ctx0" brushRef="#br0" timeOffset="14453.553">6083 3734 11939 0 0,'0'0'724'0'0,"0"0"-382"0"0,0 0-603 0 0,0 0-474 0 0,0 0 88 0 0,0 0 366 0 0,0 0 432 0 0,0 0 282 0 0,0 0 9 0 0,0 0-53 0 0,0 0-52 0 0,0 0-21 0 0,0 0-31 0 0,14 36 453 0 0,-2-18-1446 0 0,9-14-8352 0 0,-18-4 4656 0 0</inkml:trace>
  <inkml:trace contextRef="#ctx0" brushRef="#br0" timeOffset="15020.385">6392 3482 10706 0 0,'0'0'1178'0'0,"0"0"-206"0"0,0 0-465 0 0,0 0-551 0 0,0 0-311 0 0,0 0-17 0 0,0 0 163 0 0,0 0 234 0 0,0 0 175 0 0,0 0 71 0 0,0 0-46 0 0,0 0-51 0 0,-6-2 363 0 0,-5 61-970 0 0,54-59-266 0 0,1-7-227 0 0,-39 5 859 0 0,1 1-1 0 0,-1 0 0 0 0,1 0 0 0 0,-1 0 1 0 0,1 0-1 0 0,-1 1 0 0 0,1 0 1 0 0,-1 0-1 0 0,1 0 0 0 0,-1 1 1 0 0,1 0-1 0 0,-1 0 0 0 0,0 0 1 0 0,1 0-1 0 0,-1 1 0 0 0,0 0 1 0 0,0 0-1 0 0,0 1 0 0 0,0 0 1 0 0,4 2 67 0 0,2 6 114 0 0,-1 1 1 0 0,0 1-1 0 0,-1-1 1 0 0,0 1 0 0 0,-1 1-1 0 0,0 0 1 0 0,-1 0-1 0 0,0 1 1 0 0,-2-1 0 0 0,1 1-1 0 0,-2 1 1 0 0,0-1 0 0 0,-1 0-1 0 0,-1 1 1 0 0,0 0-1 0 0,-1 0 1 0 0,0 0 0 0 0,-3 12-115 0 0,-1-23 209 0 0,-1 0 1 0 0,0 0 0 0 0,0-1 0 0 0,-1 0-1 0 0,1 0 1 0 0,-1 0 0 0 0,0 0 0 0 0,0-1-1 0 0,-1 0 1 0 0,1 0 0 0 0,-1 0 0 0 0,1-1-1 0 0,-1 0 1 0 0,0 0 0 0 0,0 0-1 0 0,0-1 1 0 0,0 1 0 0 0,0-2 0 0 0,0 1-1 0 0,0-1 1 0 0,0 0 0 0 0,0 0 0 0 0,0 0-1 0 0,0-1 1 0 0,0 0 0 0 0,0 0 0 0 0,-2-1-210 0 0,-4 2 150 0 0,-194-20 346 0 0,209 20-6079 0 0,48-5-2374 0 0,-40 4 2873 0 0</inkml:trace>
  <inkml:trace contextRef="#ctx0" brushRef="#br0" timeOffset="15314.672">6445 3197 13675 0 0,'0'0'1147'0'0,"0"0"2"0"0,0 0-243 0 0,0 0-489 0 0,0 0-423 0 0,0 0-297 0 0,0 0-102 0 0,0 0 114 0 0,0 0 209 0 0,0 0 202 0 0,0 0 119 0 0,0 0 31 0 0,0 0 6 0 0,8-4 13 0 0,84-16 782 0 0,110-20-1234 0 0,-189 70-8761 0 0,-13-22 107 0 0</inkml:trace>
  <inkml:trace contextRef="#ctx0" brushRef="#br0" timeOffset="-16019.615">4876 744 6265 0 0,'0'0'1049'0'0,"0"0"-260"0"0,0 0-365 0 0,0 0-289 0 0,0 0-132 0 0,0 0-9 0 0,0 0 93 0 0,0 0 133 0 0,0 0 109 0 0,0 0 37 0 0,0 0-18 0 0,9-23 1195 0 0,121 5-2631 0 0,227-43 1089 0 0,-343 62-464 0 0,-23 4-1822 0 0,-9 6-1502 0 0,14-8-143 0 0</inkml:trace>
  <inkml:trace contextRef="#ctx0" brushRef="#br0" timeOffset="-15748.309">5076 840 6913 0 0,'0'0'2598'0'0,"0"0"-1436"0"0,0 0-901 0 0,0 0-637 0 0,0 0-331 0 0,0 0 87 0 0,0 0 286 0 0,0 0 392 0 0,0 0 224 0 0,0 0 95 0 0,0 0 107 0 0,0 0 98 0 0,7 1 74 0 0,178-8 2347 0 0,-45-4-4118 0 0,-120 18-1837 0 0,-12 4-2138 0 0,-8-8-92 0 0</inkml:trace>
  <inkml:trace contextRef="#ctx0" brushRef="#br0" timeOffset="-11172.209">6181 138 3585 0 0,'0'0'137'0'0,"0"0"-61"0"0,0 0-25 0 0,0 0 6 0 0,0 0 61 0 0,0 0 119 0 0,0 0 122 0 0,0 0 105 0 0,0 0 56 0 0,0 0-16 0 0,0 0-33 0 0,3-4-47 0 0,8-8 130 0 0,-24 27 342 0 0,-13 15-474 0 0,-399 506 1827 0 0,361-427-2944 0 0,105-103 2026 0 0,143-25-499 0 0,-77 52-1308 0 0,-80-19 668 0 0,-24-13 290 0 0,3 2-2027 0 0,-3-9-5427 0 0,-3 5 2699 0 0</inkml:trace>
  <inkml:trace contextRef="#ctx0" brushRef="#br0" timeOffset="-10641.203">6071 318 3737 0 0,'0'0'110'0'0,"0"0"-66"0"0,0 0-5 0 0,0 0 13 0 0,0 0 46 0 0,0 0 140 0 0,0 0 273 0 0,0 0 383 0 0,0 0 366 0 0,0 0 224 0 0,0 0 47 0 0,0 0-155 0 0,0 0-293 0 0,1-14-357 0 0,1-41-438 0 0,-2 41-419 0 0,0 45-434 0 0,-6 725 2425 0 0,21-686-1349 0 0,-13-73 3155 0 0,-2-7-4427 0 0,0 1-3357 0 0,-2 5-4274 0 0,2 4 2851 0 0</inkml:trace>
  <inkml:trace contextRef="#ctx0" brushRef="#br0" timeOffset="-103117.413">9968 58 2769 0 0,'0'0'258'0'0,"0"0"-148"0"0,0 0-41 0 0,0 0-13 0 0,0 0-5 0 0,0 0 49 0 0,0 0 122 0 0,0 0 197 0 0,0 0 199 0 0,0 0 115 0 0,0 0 82 0 0,-8-7-43 0 0,-50-39 1626 0 0,46 44-2416 0 0,0 1 1 0 0,0 0-1 0 0,1 1 1 0 0,-1 0-1 0 0,0 1 0 0 0,0 0 1 0 0,1 1-1 0 0,-1 0 1 0 0,1 1-1 0 0,-1 0 0 0 0,1 0 1 0 0,0 2-1 0 0,0-1 1 0 0,1 1-1 0 0,-1 1 0 0 0,1 0 1 0 0,-9 7 17 0 0,13-10-16 0 0,-48 25 72 0 0,2 1 1 0 0,0 3-1 0 0,3 2 0 0 0,0 2 0 0 0,2 2 0 0 0,2 3 0 0 0,2 1 1 0 0,2 2-1 0 0,-16 23-56 0 0,-109 175 1221 0 0,75-61-717 0 0,-13 104 346 0 0,26 44-165 0 0,58-239-593 0 0,-2 46 29 0 0,8-41-124 0 0,4 14-154 0 0,13 58-128 0 0,5-109 351 0 0,1 0-1 0 0,4-1 0 0 0,2 0 1 0 0,2-1-1 0 0,2-1 0 0 0,4-1 1 0 0,20 38-66 0 0,-31-69 37 0 0,1 0 1 0 0,2-1 0 0 0,0 0-1 0 0,1-1 1 0 0,1-1 0 0 0,1 0 0 0 0,0-1-1 0 0,2-1 1 0 0,0-1 0 0 0,1-1-1 0 0,1-1 1 0 0,0-1 0 0 0,1 0-1 0 0,0-2 1 0 0,1-1 0 0 0,14 4-38 0 0,28 17 192 0 0,-49-22 8 0 0,-1-2 0 0 0,2 0 0 0 0,-1 0 0 0 0,1-2 0 0 0,0 0 0 0 0,0-1 0 0 0,1-1 0 0 0,0-1 0 0 0,-1-1 0 0 0,7 0-200 0 0,21-6 269 0 0,0-2 1 0 0,0-3-1 0 0,-1-1 0 0 0,0-2 0 0 0,-1-3 0 0 0,0-1 1 0 0,-1-2-1 0 0,0-3-269 0 0,-7 6 280 0 0,-2-2 1 0 0,0-2-1 0 0,-1-1 0 0 0,-1-1 1 0 0,-1-2-1 0 0,-1-1 1 0 0,-1-2-1 0 0,25-28-280 0 0,-20 7 306 0 0,-2-1 0 0 0,-3-2 0 0 0,-1-1 0 0 0,-3-1 1 0 0,-2-1-1 0 0,3-18-306 0 0,3-1 91 0 0,54-240 519 0 0,-62 208-481 0 0,-9 24 44 0 0,-3 0 1 0 0,-3-1-1 0 0,-4 0 0 0 0,-4-6-173 0 0,1 8 126 0 0,-3 5-37 0 0,-4 1 1 0 0,-3 0-1 0 0,-20-67-89 0 0,24 108 16 0 0,-25-88-13 0 0,-5 1 0 0 0,-5 2 0 0 0,-28-50-3 0 0,17 71-142 0 0,-67-10-256 0 0,-26 45-320 0 0,82 57-4472 0 0,38 14-3271 0 0,21-4-668 0 0</inkml:trace>
  <inkml:trace contextRef="#ctx0" brushRef="#br0" timeOffset="-85554.241">10134 2165 2777 0 0,'0'0'326'0'0,"0"0"-207"0"0,0 0-91 0 0,0 0-8 0 0,0 0-12 0 0,0 0-9 0 0,0 0 15 0 0,0 0 17 0 0,0 0 9 0 0,0 43 574 0 0,-27 154 1649 0 0,22-139-1411 0 0,5-58-836 0 0,0 0 8 0 0,0 0-4 0 0,0 0-52 0 0,0 0-68 0 0,0 0-86 0 0,0 0-95 0 0,17-12-3310 0 0,-16 9 630 0 0</inkml:trace>
  <inkml:trace contextRef="#ctx0" brushRef="#br0" timeOffset="-85017.992">10216 2212 3185 0 0,'0'0'358'0'0,"0"0"23"0"0,0 0 133 0 0,0 0 160 0 0,0 0 85 0 0,0 0-10 0 0,0 0-71 0 0,0 0-105 0 0,0 0-141 0 0,0 0-122 0 0,0 0-124 0 0,0 0-104 0 0,0-3-62 0 0,0-13-20 0 0,0 13 45 0 0,0 3 52 0 0,0 0 50 0 0,0 0 21 0 0,0 0-15 0 0,0 0-22 0 0,0 0-40 0 0,0 0-38 0 0,0 0-42 0 0,0 45 1206 0 0,-1 191 1348 0 0,1-236-2430 0 0,0 0 38 0 0,0 0 19 0 0,0 0-15 0 0,0 0-26 0 0,0 0-92 0 0,0 0-234 0 0,0 0-360 0 0,0 0-497 0 0,1 0-2753 0 0,3 0 929 0 0,-2 0-3227 0 0</inkml:trace>
  <inkml:trace contextRef="#ctx0" brushRef="#br0" timeOffset="-75207.321">10148 577 3897 0 0,'0'0'177'0'0,"0"0"30"0"0,0 0-27 0 0,0 0-32 0 0,0 0-47 0 0,0 0-38 0 0,0 0 42 0 0,0 0 61 0 0,0 0 138 0 0,0 0 165 0 0,0 0 181 0 0,-3-6 133 0 0,-1 1-401 0 0,-9-26 2574 0 0,13 30-2663 0 0,0 1-204 0 0,0 0-225 0 0,0 0-200 0 0,0 0-175 0 0,0 0-73 0 0,-4 66 1208 0 0,-19 175-307 0 0,26-223-1990 0 0,5 3 5368 0 0,-1-44 2326 0 0,-45-217-4708 0 0,46 220-6109 0 0,14 32 4064 0 0,17 37 1318 0 0,-10 63-619 0 0,-23-73-2302 0 0,-1-1-3450 0 0,-3-25-820 0 0</inkml:trace>
  <inkml:trace contextRef="#ctx0" brushRef="#br0" timeOffset="-10135.182">6489 822 6881 0 0,'0'0'2080'0'0,"0"0"-67"0"0,0 0-336 0 0,0 0-548 0 0,0 0-594 0 0,0 0-522 0 0,0 0-373 0 0,0 0-125 0 0,0 0 82 0 0,0 0 210 0 0,0 0 245 0 0,0 0 185 0 0,0 0 83 0 0,0 37 622 0 0,-3 7-841 0 0,3-43-104 0 0,0-1 26 0 0,0 0 29 0 0,1-11 2615 0 0,4-30-3463 0 0,-17 7 121 0 0,12 34 342 0 0,0 0-144 0 0,0 0-90 0 0,-1 19-382 0 0,4 16-1924 0 0,20-19-2891 0 0,-19-14 920 0 0</inkml:trace>
  <inkml:trace contextRef="#ctx0" brushRef="#br0" timeOffset="-9520.538">7353 198 9058 0 0,'0'0'1186'0'0,"0"0"-93"0"0,0 0-335 0 0,0 0-400 0 0,0 0-366 0 0,0 0-282 0 0,0 0-85 0 0,0 0 21 0 0,0 0 114 0 0,0 0 100 0 0,0 0 72 0 0,0 0 46 0 0,-20 3 15 0 0,-62 12 11 0 0,72-13-27 0 0,0 2-1 0 0,1-1 1 0 0,0 1-1 0 0,0 1 1 0 0,0 0-1 0 0,0 0 1 0 0,1 1-1 0 0,0 0 1 0 0,0 0-1 0 0,0 1 1 0 0,1 0-1 0 0,0 0 1 0 0,0 0-1 0 0,1 1 1 0 0,0 0-1 0 0,-1 3 24 0 0,-7 6-35 0 0,-18 21-25 0 0,2 1 0 0 0,1 1 0 0 0,2 2 0 0 0,2 0-1 0 0,1 2 1 0 0,3 1 0 0 0,2 0 0 0 0,1 1 0 0 0,-10 48 60 0 0,26-89 37 0 0,0-1 0 0 0,1 1-1 0 0,0 0 1 0 0,0 0 0 0 0,0 0 0 0 0,0 0 0 0 0,1 0 0 0 0,-1 0 0 0 0,1 0-1 0 0,0 0 1 0 0,1 0 0 0 0,0 0 0 0 0,-1 0 0 0 0,2 0 0 0 0,-1 0 0 0 0,0 0 0 0 0,1-1-1 0 0,0 1 1 0 0,0 0 0 0 0,0-1 0 0 0,1 0 0 0 0,0 1 0 0 0,-1-1 0 0 0,1 0-1 0 0,1 0 1 0 0,-1-1 0 0 0,1 1 0 0 0,-1-1 0 0 0,1 0 0 0 0,0 1 0 0 0,0-2-1 0 0,0 1 1 0 0,1 0 0 0 0,-1-1 0 0 0,1 0 0 0 0,-1 0 0 0 0,1 0 0 0 0,0-1 0 0 0,0 1-1 0 0,0-1 1 0 0,0 0 0 0 0,2-1-37 0 0,9 0 139 0 0,1 0 0 0 0,0-2-1 0 0,-1 0 1 0 0,1-1 0 0 0,-1-1 0 0 0,0 0 0 0 0,0-2-1 0 0,-1 1 1 0 0,1-2 0 0 0,-1 0 0 0 0,0-1-1 0 0,-1 0 1 0 0,0-1 0 0 0,0-1 0 0 0,-1 0-1 0 0,0-1 1 0 0,-1 0 0 0 0,9-12-139 0 0,-19 20 37 0 0,0 0 0 0 0,0 0-1 0 0,0 0 1 0 0,-1 0 0 0 0,1 0 0 0 0,-1 0-1 0 0,0 0 1 0 0,0-1 0 0 0,0 1 0 0 0,0 0-1 0 0,0-1 1 0 0,-1 1 0 0 0,0-1 0 0 0,1 1-1 0 0,-1-1 1 0 0,-1 1 0 0 0,1-1 0 0 0,0 1 0 0 0,-1 0-1 0 0,0-1 1 0 0,0 1 0 0 0,0 0 0 0 0,0-1-1 0 0,0 1 1 0 0,-1 0 0 0 0,1 0 0 0 0,-1 0-1 0 0,0 0 1 0 0,0 0 0 0 0,0 0 0 0 0,0 1 0 0 0,-1-1-1 0 0,1 1 1 0 0,-1-1 0 0 0,1 1 0 0 0,-1 0-1 0 0,0 0 1 0 0,0 0 0 0 0,0 0 0 0 0,0 1-1 0 0,0-1 1 0 0,-1 1 0 0 0,1 0 0 0 0,0 0-1 0 0,0 0 1 0 0,-1 0 0 0 0,1 1 0 0 0,-1-1 0 0 0,1 1-1 0 0,-1 0 1 0 0,0 0-37 0 0,-13-3-43 0 0,0 1 0 0 0,0 0 0 0 0,-1 1 0 0 0,1 1 0 0 0,0 1 0 0 0,0 1 0 0 0,0 0 0 0 0,0 1 0 0 0,0 1 0 0 0,0 0 0 0 0,1 1 0 0 0,0 1 0 0 0,0 1 0 0 0,0 0 0 0 0,1 1 0 0 0,0 1 0 0 0,0 0 0 0 0,-6 6 43 0 0,-59 98-7808 0 0,75-97 468 0 0</inkml:trace>
  <inkml:trace contextRef="#ctx0" brushRef="#br0" timeOffset="25862.472">8660 1585 2665 0 0,'0'0'336'0'0,"0"0"-258"0"0,0 0-66 0 0,0 0 8 0 0,0 0 2 0 0,0 0 18 0 0,0 0 26 0 0,-12 0 56 0 0,-65-6 2161 0 0,39-2 5593 0 0,35 9-7983 0 0,0 0-473 0 0,2 1-7360 0 0,1-2 3047 0 0</inkml:trace>
  <inkml:trace contextRef="#ctx0" brushRef="#br0" timeOffset="27352.797">6684 1080 5809 0 0,'0'0'835'0'0,"0"0"-189"0"0,0 0-225 0 0,0 0-168 0 0,0 0-129 0 0,0 0-86 0 0,0 0 14 0 0,0 0 88 0 0,0 0 123 0 0,0 0 133 0 0,0 0 53 0 0,0 0-1 0 0,0 0-44 0 0,-1-4-81 0 0,5 306 416 0 0,72 46 957 0 0,-77-348-1600 0 0,1 1 0 0 0,0 0 0 0 0,0-1 0 0 0,0 1 0 0 0,0 0 0 0 0,0-1 0 0 0,0 1 0 0 0,0 0 0 0 0,0-1 0 0 0,0 1 0 0 0,0 0 0 0 0,0-1 0 0 0,0 1 0 0 0,0 0 0 0 0,0-1 0 0 0,1 1 0 0 0,-1-1 0 0 0,0 1 0 0 0,0 0 0 0 0,1-1 0 0 0,-1 1 0 0 0,1-1 0 0 0,-1 1 0 0 0,0-1 0 0 0,1 1 0 0 0,-1-1 0 0 0,1 1 0 0 0,-1-1 0 0 0,1 1 0 0 0,-1-1 0 0 0,1 0 0 0 0,0 1 0 0 0,-1-1 0 0 0,1 0 0 0 0,-1 1 0 0 0,1-1 0 0 0,0 0 0 0 0,-1 0 0 0 0,1 0 0 0 0,0 0 0 0 0,-1 0 0 0 0,1 1-1 0 0,0-1 1 0 0,-1 0 0 0 0,1 0 0 0 0,0-1 0 0 0,-1 1 0 0 0,1 0 0 0 0,0 0 0 0 0,-1 0 0 0 0,1 0 0 0 0,0-1 0 0 0,-1 1 0 0 0,1 0 0 0 0,-1 0 0 0 0,1-1 0 0 0,0 1 0 0 0,-1 0 0 0 0,1-1 0 0 0,-1 1 0 0 0,1-1 0 0 0,-1 1 0 0 0,1-1 0 0 0,-1 1 0 0 0,0-1 0 0 0,1 1 0 0 0,-1-1-96 0 0,27-15-838 0 0,42-3 815 0 0,0 3 0 0 0,0 3 0 0 0,2 3 0 0 0,-1 3 0 0 0,1 3-1 0 0,55 5 24 0 0,22-5 42 0 0,120-2 434 0 0,1 12 0 0 0,146 26-476 0 0,-147-12 1205 0 0,181-12-1205 0 0,-407-8 27 0 0,512 58 734 0 0,-217-74 450 0 0,-197 6-329 0 0,-145 7-4089 0 0,-15-15-11184 0 0,17 16 8419 0 0</inkml:trace>
  <inkml:trace contextRef="#ctx0" brushRef="#br0" timeOffset="27698.747">10124 1571 6489 0 0,'0'0'1590'0'0,"0"0"-170"0"0,0 0-330 0 0,0 0-329 0 0,0 0-306 0 0,0 0-251 0 0,0 0-113 0 0,0 0-2 0 0,0 0 58 0 0,0 0 68 0 0,0 0 15 0 0,0 0-71 0 0,0 0-92 0 0,27-6 526 0 0,15 13-119 0 0,-1 3 0 0 0,-1 1 0 0 0,0 1 0 0 0,0 3 0 0 0,-1 1 0 0 0,35 21-474 0 0,-72-37 35 0 0,-1 1 0 0 0,1 0 0 0 0,0 0 0 0 0,-1 0 0 0 0,1 0 0 0 0,-1 0 0 0 0,1 0 0 0 0,-1 0 0 0 0,1 0 0 0 0,-1 1 0 0 0,0-1 0 0 0,1 1 0 0 0,-1-1 0 0 0,0 1 1 0 0,0-1-1 0 0,0 1 0 0 0,0-1 0 0 0,0 1 0 0 0,-1 0 0 0 0,1 0 0 0 0,0 0 0 0 0,-1-1 0 0 0,1 1 0 0 0,-1 0 0 0 0,0 0 0 0 0,0 0 0 0 0,0 0 0 0 0,0 0 0 0 0,0-1 1 0 0,0 1-1 0 0,0 0 0 0 0,0 0 0 0 0,-1 0 0 0 0,1 0 0 0 0,-1 0 0 0 0,1-1 0 0 0,-1 1 0 0 0,0 0 0 0 0,0 0 0 0 0,0-1 0 0 0,0 1 0 0 0,0-1 0 0 0,0 1 0 0 0,0-1 1 0 0,-1 1-36 0 0,-70 50 2244 0 0,-154 39-2339 0 0,212-74-3290 0 0,13-2-3766 0 0,1-9-2484 0 0</inkml:trace>
  <inkml:trace contextRef="#ctx0" brushRef="#br0" timeOffset="29193.359">10853 1699 3825 0 0,'0'0'435'0'0,"0"0"-195"0"0,0 0 44 0 0,0 0 141 0 0,0 0 166 0 0,0 0 92 0 0,0 0 18 0 0,0 0-23 0 0,0 0-92 0 0,0 0-65 0 0,0 0-65 0 0,-9-6-1022 0 0,14 6 489 0 0,43 3-287 0 0,-19 11-3945 0 0,-26-12 200 0 0</inkml:trace>
  <inkml:trace contextRef="#ctx0" brushRef="#br0" timeOffset="31501.047">10782 1699 1888 0 0,'0'0'2038'0'0,"0"0"-1547"0"0,0 0-382 0 0,0 0 34 0 0,0 0 61 0 0,0 0 48 0 0,0 0 28 0 0,0 0 12 0 0,0 0-34 0 0,0 0-49 0 0,0 0-78 0 0,0 0-99 0 0,14-20-192 0 0,316 18 132 0 0,-83 2 408 0 0,-82 0 507 0 0,35-9 110 0 0,-178 6-958 0 0,0 0 0 0 0,0 1 0 0 0,0 1 0 0 0,1 1 0 0 0,-1 1 0 0 0,0 1 0 0 0,0 1 1 0 0,6 2-40 0 0,73 6 174 0 0,256 11-333 0 0,-8-5 330 0 0,217 3-86 0 0,-88-18-176 0 0,-438-4 102 0 0,376-9 216 0 0,-7-18-56 0 0,456 28 622 0 0,-166 3-350 0 0,-36 5-282 0 0,-212 8 786 0 0,-60 35-776 0 0,-233-50 1575 0 0,-152-2-1810 0 0,6 1-369 0 0,-7 7-5236 0 0,-4-3-1731 0 0</inkml:trace>
  <inkml:trace contextRef="#ctx0" brushRef="#br0" timeOffset="32898.033">17988 1700 3601 0 0,'0'0'278'0'0,"0"0"-292"0"0,0 0-64 0 0,0 0 68 0 0,0 0 112 0 0,0 0 80 0 0,0 0 167 0 0,0 0 258 0 0,0 0 219 0 0,0 0 200 0 0,0 0 25 0 0,8 7 2766 0 0,-6-9-3701 0 0,0 0-1 0 0,0 0 1 0 0,0 0-1 0 0,0-1 1 0 0,0 1-1 0 0,0-1 1 0 0,-1 1-1 0 0,1-1 1 0 0,-1 0-1 0 0,0 1 0 0 0,0-1 1 0 0,0 0-1 0 0,0 0 1 0 0,0 0-1 0 0,-1 0 1 0 0,1 0-1 0 0,-1 0 1 0 0,0 0-1 0 0,0 0 1 0 0,0 0-1 0 0,0 0 1 0 0,0 0-1 0 0,-1 0 1 0 0,1 0-1 0 0,-1 0 1 0 0,0 0-1 0 0,0 0 1 0 0,0 0-1 0 0,0 1 1 0 0,-1-1-1 0 0,1 0 1 0 0,-1 1-1 0 0,1-1 1 0 0,-1 1-1 0 0,0-1 1 0 0,0 1-1 0 0,-2-2-115 0 0,1 2-45 0 0,-1 0 0 0 0,1-1-1 0 0,-1 2 1 0 0,0-1 0 0 0,0 0 0 0 0,0 1 0 0 0,0 0-1 0 0,0 0 1 0 0,0 0 0 0 0,0 0 0 0 0,0 1-1 0 0,0-1 1 0 0,0 1 0 0 0,-1 0 0 0 0,1 1 0 0 0,0-1-1 0 0,0 1 1 0 0,0-1 0 0 0,0 1 0 0 0,0 0 0 0 0,0 1-1 0 0,0-1 1 0 0,0 1 0 0 0,0 0 0 0 0,1 0-1 0 0,-1 0 1 0 0,1 0 0 0 0,-1 0 0 0 0,1 1 0 0 0,0 0-1 0 0,0-1 1 0 0,0 1 0 0 0,0 1 0 0 0,1-1 0 0 0,-1 0-1 0 0,1 1 1 0 0,0-1 0 0 0,-1 1 0 0 0,2-1-1 0 0,-1 1 1 0 0,0 0 0 0 0,0 3 45 0 0,0-5 14 0 0,1 0 0 0 0,-1 0 0 0 0,0 1 0 0 0,1-1 0 0 0,0 0 0 0 0,0 1 1 0 0,0-1-1 0 0,0 1 0 0 0,0-1 0 0 0,0 1 0 0 0,0-1 0 0 0,1 1 0 0 0,-1 0 0 0 0,1-1 0 0 0,0 1 0 0 0,0-1 0 0 0,0 1 0 0 0,0 0 1 0 0,1-1-1 0 0,-1 1 0 0 0,0 0 0 0 0,1-1 0 0 0,0 1 0 0 0,0-1 0 0 0,0 1 0 0 0,0-1 0 0 0,0 1 0 0 0,0-1 0 0 0,1 0 0 0 0,-1 0 0 0 0,1 1 1 0 0,-1-1-1 0 0,1 0 0 0 0,0 0 0 0 0,0-1 0 0 0,0 1 0 0 0,0 0 0 0 0,0-1 0 0 0,0 1 0 0 0,1-1 0 0 0,-1 1 0 0 0,0-1 0 0 0,1 0 1 0 0,-1 0-1 0 0,1 0 0 0 0,-1-1 0 0 0,1 1 0 0 0,-1-1 0 0 0,1 1 0 0 0,0-1 0 0 0,-1 0 0 0 0,2 0-14 0 0,0 1 95 0 0,88 0 1040 0 0,-47-32 1623 0 0,-55-42-1591 0 0,9 70-1248 0 0,0-1 1 0 0,-1 1 0 0 0,0 0 0 0 0,0 0 0 0 0,0 0 0 0 0,0 1 0 0 0,0-1-1 0 0,-1 0 1 0 0,1 1 0 0 0,-1 0 0 0 0,0-1 0 0 0,0 1 0 0 0,1 0-1 0 0,-1 0 1 0 0,-1 1 0 0 0,1-1 0 0 0,0 1 0 0 0,0-1 0 0 0,0 1 0 0 0,-1 0-1 0 0,1 0 1 0 0,-1 0 0 0 0,1 1 0 0 0,-1-1 0 0 0,1 1 0 0 0,-1 0-1 0 0,1 0 1 0 0,-1 0 0 0 0,1 1 0 0 0,-1-1 0 0 0,1 1 0 0 0,-1 0 0 0 0,1 0-1 0 0,0 0 1 0 0,-1 0 0 0 0,1 0 0 0 0,0 1 0 0 0,0-1 0 0 0,0 1 0 0 0,0 0-1 0 0,0 0 1 0 0,0 0 0 0 0,0 1 0 0 0,1-1 0 0 0,-1 1 0 0 0,1-1-1 0 0,0 1 1 0 0,0 0 0 0 0,-2 3 80 0 0,2-4 24 0 0,1 1 0 0 0,-1-1 0 0 0,1 1 0 0 0,0 0 0 0 0,0-1 0 0 0,0 1 0 0 0,0 0 0 0 0,1 0 0 0 0,-1 0 0 0 0,1 0 0 0 0,-1 0 0 0 0,1 0 0 0 0,0 0-1 0 0,0 0 1 0 0,0 0 0 0 0,1 0 0 0 0,-1 0 0 0 0,1 0 0 0 0,0-1 0 0 0,0 1 0 0 0,0 0 0 0 0,0 0 0 0 0,0 0 0 0 0,0-1 0 0 0,1 1 0 0 0,-1-1 0 0 0,1 1 0 0 0,0-1 0 0 0,0 0 0 0 0,0 1 0 0 0,0-1 0 0 0,0 0 0 0 0,0 0 0 0 0,1-1 0 0 0,-1 1-1 0 0,0 0 1 0 0,1-1 0 0 0,0 1 0 0 0,-1-1 0 0 0,1 0 0 0 0,0 0 0 0 0,0 0 0 0 0,0 0 0 0 0,-1 0 0 0 0,1-1 0 0 0,0 1 0 0 0,0-1 0 0 0,0 0 0 0 0,0 0 0 0 0,0 0 0 0 0,0 0 0 0 0,0-1 0 0 0,3 0-24 0 0,-4 2 69 0 0,0-1 0 0 0,0 0 0 0 0,1 1 0 0 0,-1-1 0 0 0,0 0 0 0 0,1-1 0 0 0,-1 1 0 0 0,0 0 0 0 0,1-1 0 0 0,-1 1 0 0 0,0-1 0 0 0,0 1 0 0 0,1-1 0 0 0,-1 0 0 0 0,0 0 0 0 0,0 0 0 0 0,0 0 0 0 0,0-1 0 0 0,0 1 0 0 0,-1 0 0 0 0,1-1 0 0 0,0 0 1 0 0,0 1-1 0 0,-1-1 0 0 0,1 0 0 0 0,-1 0 0 0 0,0 0 0 0 0,1 1 0 0 0,-1-2 0 0 0,0 1 0 0 0,0 0 0 0 0,0 0 0 0 0,-1 0 0 0 0,1 0 0 0 0,0-1 0 0 0,-1 1 0 0 0,0 0 0 0 0,1 0 0 0 0,-1-1 0 0 0,0 1 0 0 0,0 0 0 0 0,0-1 0 0 0,0 1 0 0 0,-1 0 0 0 0,1-1 0 0 0,-1 1 0 0 0,1 0 0 0 0,-1 0 0 0 0,0-1 0 0 0,0 1 0 0 0,0 0-69 0 0,0-2-62 0 0,0 0 0 0 0,-1 0 0 0 0,0 0 0 0 0,1 0 0 0 0,-1 0 0 0 0,-1 0 0 0 0,1 1-1 0 0,0-1 1 0 0,-1 1 0 0 0,0-1 0 0 0,0 1 0 0 0,0 0 0 0 0,0 0 0 0 0,0 1 0 0 0,-1-1-1 0 0,1 1 1 0 0,-1-1 0 0 0,0 1 0 0 0,1 0 0 0 0,-1 0 0 0 0,0 1 0 0 0,0-1 0 0 0,-1 1-1 0 0,-1-1 63 0 0,5 2-329 0 0,2 31-1025 0 0,45 38-1533 0 0,-37-61 645 0 0,4 3-7202 0 0</inkml:trace>
  <inkml:trace contextRef="#ctx0" brushRef="#br0" timeOffset="126660.244">13806 1344 1184 0 0,'0'0'1165'0'0,"0"0"-807"0"0,0 0-280 0 0,0 0-21 0 0,0 0 4 0 0,0 0 1 0 0,0 0 22 0 0,0 0 46 0 0,0 0 65 0 0,0 0 60 0 0,0 0-7 0 0,-26-18 1005 0 0,-30-7 3116 0 0,-15 17-3741 0 0,-21 46 10 0 0,73-29-584 0 0,0 1 1 0 0,1 1-1 0 0,0 1 1 0 0,1 0-1 0 0,0 1 0 0 0,1 1 1 0 0,1 1-1 0 0,0 0 1 0 0,1 1-1 0 0,-9 12-54 0 0,-74 130 2627 0 0,23 38-2823 0 0,58 5 68 0 0,30-123 399 0 0,64 62-487 0 0,4-59 305 0 0,7-18 3 0 0,8-9-89 0 0,-31-25 580 0 0,74 17-878 0 0,-114-42 316 0 0,1-1-1 0 0,0-2 1 0 0,0 0-1 0 0,0-2 1 0 0,-1-1-1 0 0,1-1 1 0 0,11-3-21 0 0,111-78 432 0 0,-34-36 582 0 0,-102 96-962 0 0,0 0 1 0 0,-2 0 0 0 0,-1-1 0 0 0,-1-1-1 0 0,-1 1 1 0 0,-1-2 0 0 0,-1 1 0 0 0,-2 0-1 0 0,1-11-52 0 0,19-225 581 0 0,-24 230-531 0 0,-23-158 1051 0 0,23 190-1102 0 0,-8-25 71 0 0,-1 2-1 0 0,-1-1 1 0 0,-1 1 0 0 0,-1 1-1 0 0,-1 0 1 0 0,-1 0 0 0 0,-1 1-1 0 0,-1 1 1 0 0,-1 1 0 0 0,-5-4-70 0 0,11 12-54 0 0,-1 1 1 0 0,0 0-1 0 0,-1 1 1 0 0,0 1-1 0 0,0 0 0 0 0,-1 1 1 0 0,0 0-1 0 0,0 1 1 0 0,-1 1-1 0 0,1 0 1 0 0,-1 1-1 0 0,0 1 1 0 0,-1 0-1 0 0,-11-1 54 0 0,-10-1-19 0 0,1 2-1 0 0,-1 1 1 0 0,0 1-1 0 0,0 2 1 0 0,0 2-1 0 0,1 1 1 0 0,-1 2-1 0 0,-4 3 20 0 0,-92 55-7380 0 0,113-50-2253 0 0</inkml:trace>
  <inkml:trace contextRef="#ctx0" brushRef="#br0" timeOffset="137226.351">15102 3141 120 0 0,'0'0'1940'0'0,"0"0"-1245"0"0,0 0-500 0 0,0 0-124 0 0,0 0-39 0 0,0 0-24 0 0,0 0-19 0 0,0 0 0 0 0,0 10 2427 0 0,2 29-2388 0 0,15 80 2899 0 0,-7 31-972 0 0,19-71-1790 0 0,-28-79-621 0 0,2 4 1327 0 0,-2-4-8661 0 0,-1-1 4635 0 0</inkml:trace>
  <inkml:trace contextRef="#ctx0" brushRef="#br0" timeOffset="138524.698">15124 3184 4473 0 0,'0'0'888'0'0,"0"0"-88"0"0,0 0-138 0 0,0 0-165 0 0,0 0-171 0 0,0 0-105 0 0,0 0-116 0 0,0 0-71 0 0,0 0 15 0 0,0 0 74 0 0,0 0 86 0 0,0 0 46 0 0,0 0-38 0 0,-10-5-1034 0 0,64 160 4530 0 0,-40 49-1436 0 0,1-7-1965 0 0,10-72-214 0 0,13 41 1917 0 0,-48-64-828 0 0,1 7-1249 0 0,0-77 981 0 0,0 0-2851 0 0,27-18-7700 0 0,-13-11 2695 0 0</inkml:trace>
  <inkml:trace contextRef="#ctx0" brushRef="#br0" timeOffset="140775.156">16359 3109 2705 0 0,'0'0'210'0'0,"0"0"-110"0"0,0 0 15 0 0,0 0 100 0 0,0 0 130 0 0,0 0 106 0 0,0 0 72 0 0,0 0 30 0 0,0 0-30 0 0,0 0-42 0 0,0 0-75 0 0,0 0-118 0 0,0 0-96 0 0,-4-6-84 0 0,-10-31 128 0 0,12 13 2871 0 0,23 83-3231 0 0,-21-62-312 0 0,-4-50 1680 0 0,4 53-1280 0 0,0 0 1 0 0,1 0-1 0 0,-1 0 1 0 0,1 0-1 0 0,-1 1 1 0 0,0-1-1 0 0,1 0 1 0 0,-1 0 0 0 0,0 0-1 0 0,1 0 1 0 0,-1 0-1 0 0,1 0 1 0 0,-1 0-1 0 0,0 0 1 0 0,1 0-1 0 0,-1 0 1 0 0,1 0 0 0 0,-1-1 35 0 0,29 104 288 0 0,-17 36 1404 0 0,-27 53 532 0 0,-52 34-1903 0 0,38-95-420 0 0,-9 26 391 0 0,12-33 20 0 0,1 7-140 0 0,-4-33-103 0 0,27-72-9236 0 0,4-26 2459 0 0</inkml:trace>
  <inkml:trace contextRef="#ctx0" brushRef="#br0" timeOffset="142924.995">17141 2959 2425 0 0,'0'0'532'0'0,"0"0"-218"0"0,0 0 65 0 0,0 0 184 0 0,0 0 152 0 0,0 0 42 0 0,0 0-69 0 0,0 0-158 0 0,0 0-197 0 0,0 0-178 0 0,0 0-152 0 0,0 0-106 0 0,0 0-82 0 0,0 0-50 0 0,0 0-25 0 0,0 0-28 0 0,0 0 1 0 0,0 0 20 0 0,0 0 51 0 0,0 0 87 0 0,0 0 93 0 0,0 0 104 0 0,9 37 4338 0 0,-33 94-1773 0 0,-14 3-247 0 0,-9-6-733 0 0,-3-3-1037 0 0,38-13-761 0 0,-38 45 376 0 0,15-30-187 0 0,-12 12-127 0 0,3 17 82 0 0,21-108-2223 0 0,12-28-4713 0 0,8-13-1098 0 0</inkml:trace>
  <inkml:trace contextRef="#ctx0" brushRef="#br0" timeOffset="145684.83">13632 2500 2577 0 0,'0'0'572'0'0,"0"0"-250"0"0,0 0 61 0 0,0 0 208 0 0,0 0 198 0 0,0 0 101 0 0,0 0-17 0 0,0 0-63 0 0,0 0-67 0 0,0 0-59 0 0,0 0-23 0 0,-4-4-64 0 0,-17-14 167 0 0,-8 81-576 0 0,20-37 58 0 0,1 1 0 0 0,1 0 1 0 0,1 1-1 0 0,1 0 0 0 0,2-1 1 0 0,1 1-1 0 0,1 1 0 0 0,1-1 1 0 0,1 0-1 0 0,2 0 0 0 0,1 0 0 0 0,1-1 1 0 0,4 10-247 0 0,1-2 164 0 0,-4-7-73 0 0,2 0 0 0 0,1 0-1 0 0,1-1 1 0 0,2-1 0 0 0,0 0 0 0 0,2 0 0 0 0,8 10-91 0 0,2-3 54 0 0,47 59 66 0 0,-20-33-95 0 0,148 131 124 0 0,-185-177-92 0 0,1-2 1 0 0,0 1-1 0 0,1-2 0 0 0,0 0 0 0 0,1-1 1 0 0,0-1-1 0 0,0 0 0 0 0,1-1 0 0 0,0-1 1 0 0,0-1-1 0 0,0-1 0 0 0,1 0 0 0 0,7 0-57 0 0,72 20 10 0 0,139 42 43 0 0,-79-51 1301 0 0,-158-15-1373 0 0,0 0 4 0 0,0 0-5 0 0,0 0 0 0 0,28-7 238 0 0,-20 5-2644 0 0,17-56-9493 0 0,-25 58 10826 0 0,-1 0-1568 0 0</inkml:trace>
  <inkml:trace contextRef="#ctx0" brushRef="#br0" timeOffset="146150.602">14699 3707 4609 0 0,'0'0'879'0'0,"0"0"-83"0"0,0 0-240 0 0,0 0-276 0 0,0 0-202 0 0,0 0-129 0 0,0 0-69 0 0,0 0 42 0 0,0 0 121 0 0,0 0 172 0 0,0 0 162 0 0,0 0 98 0 0,0 0 48 0 0,1-6-24 0 0,-1 5-427 0 0,1-1 0 0 0,0 0 0 0 0,0 0 0 0 0,0 1 0 0 0,0-1-1 0 0,1 0 1 0 0,-1 1 0 0 0,0-1 0 0 0,1 1 0 0 0,-1-1 0 0 0,1 1 0 0 0,-1 0 0 0 0,1 0 0 0 0,0 0 0 0 0,-1 0 0 0 0,1 0 0 0 0,0 0 0 0 0,0 0 0 0 0,0 0 0 0 0,0 1 0 0 0,0-1 0 0 0,0 1 0 0 0,0-1 0 0 0,0 1 0 0 0,0 0 0 0 0,0 0 0 0 0,0 0 0 0 0,0 0 0 0 0,0 0 0 0 0,0 0 0 0 0,0 0 0 0 0,0 1 0 0 0,0-1 0 0 0,-1 1 0 0 0,1 0 0 0 0,0-1 0 0 0,0 1 0 0 0,1 1-72 0 0,141 42 507 0 0,-115 51 105 0 0,-31-90-456 0 0,0-1 1 0 0,0-1-1 0 0,0 1 1 0 0,0 0-1 0 0,0 0 1 0 0,-1-1 0 0 0,1 0-1 0 0,-1 1 1 0 0,0-1-1 0 0,0 0 1 0 0,0 0-1 0 0,-1-1 1 0 0,1 1-1 0 0,-1-1 1 0 0,0 1-1 0 0,1-1 1 0 0,-1 0-1 0 0,0 0 1 0 0,0-1-1 0 0,0 1 1 0 0,0-1 0 0 0,-1 0-1 0 0,1 0-156 0 0,-6 3 54 0 0,-40 17-153 0 0,-43 22-27 0 0,44-1-7540 0 0,43-31-1032 0 0</inkml:trace>
  <inkml:trace contextRef="#ctx0" brushRef="#br0" timeOffset="163297.842">14281 1554 2521 0 0,'0'0'658'0'0,"0"0"-420"0"0,0 0-166 0 0,0 0-20 0 0,0 0-18 0 0,0 0-18 0 0,0 0-38 0 0,0 0-9 0 0,0 0 7 0 0,-1 3-599 0 0,-1 8 7034 0 0,135-89-5831 0 0,-224 101-316 0 0,197-63 828 0 0,-54 28-2049 0 0,-27 12-2598 0 0,-16 0-260 0 0,-8 0 904 0 0</inkml:trace>
  <inkml:trace contextRef="#ctx0" brushRef="#br0" timeOffset="163896.721">14389 1349 4257 0 0,'0'0'625'0'0,"0"0"96"0"0,0 0-13 0 0,0 0-63 0 0,0 0-70 0 0,0 0-39 0 0,0 0-4 0 0,0 0-13 0 0,0 0-27 0 0,0 0-51 0 0,0 0-78 0 0,0 0-80 0 0,0 0-104 0 0,-7-11-683 0 0,129 43 2751 0 0,-119-28-2174 0 0,-1 1 1 0 0,0-1 0 0 0,0 1-1 0 0,0-1 1 0 0,0 1-1 0 0,-1 0 1 0 0,1 0 0 0 0,-1-1-1 0 0,-1 1 1 0 0,1 0 0 0 0,-1 0-1 0 0,1 0 1 0 0,-1 0-1 0 0,-1 0 1 0 0,1 0 0 0 0,-1 0-1 0 0,0 0 1 0 0,0 0 0 0 0,0 0-1 0 0,-1-1 1 0 0,1 1-1 0 0,-1 0 1 0 0,-1-1 0 0 0,0 2-74 0 0,-7 20-834 0 0,26-5-7436 0 0,-11-17 2988 0 0</inkml:trace>
  <inkml:trace contextRef="#ctx0" brushRef="#br0" timeOffset="165231.333">15168 1220 2969 0 0,'0'0'337'0'0,"0"0"-216"0"0,0 0-37 0 0,0 0 46 0 0,0 0 79 0 0,0 0 67 0 0,0 0 68 0 0,0 0 28 0 0,0 0-29 0 0,0 0-55 0 0,0 0-88 0 0,0 0-89 0 0,0 0-64 0 0,0 0-815 0 0,-1 0 8070 0 0,234-73-7700 0 0,96 38 732 0 0,-315 31-204 0 0,138-11-69 0 0,-127 11-72 0 0,-26-8-4398 0 0,-12 8-176 0 0,10 3 1098 0 0</inkml:trace>
  <inkml:trace contextRef="#ctx0" brushRef="#br0" timeOffset="165602.583">15854 967 4921 0 0,'0'0'920'0'0,"0"0"-140"0"0,0 0-394 0 0,0 0-412 0 0,0 0-215 0 0,0 0 2 0 0,0 0 145 0 0,0 0 164 0 0,0 0 112 0 0,0 0 20 0 0,0 0-12 0 0,0 0 6 0 0,0 0 19 0 0,26 23 394 0 0,25-6-381 0 0,-41-15-107 0 0,0 0 1 0 0,0 1 0 0 0,0 0 0 0 0,0 1 0 0 0,0 0 0 0 0,-1 1-1 0 0,0-1 1 0 0,0 2 0 0 0,0-1 0 0 0,0 1 0 0 0,-1 1 0 0 0,0 0-1 0 0,0 0 1 0 0,-1 0 0 0 0,6 8-122 0 0,-24 0 3937 0 0,-36 4-3413 0 0,34-14-302 0 0,11-4-328 0 0,-46 27-297 0 0,36 6-6973 0 0,12-28 452 0 0</inkml:trace>
  <inkml:trace contextRef="#ctx0" brushRef="#br0" timeOffset="166505.839">16687 1013 0 0 0,'0'0'2661'0'0,"0"0"-2011"0"0,0 0-531 0 0,0 0 34 0 0,0 0 122 0 0,0 0 145 0 0,0 0 127 0 0,0 0 89 0 0,0 0 34 0 0,0 0 14 0 0,0 0 19 0 0,0 0-13 0 0,-6-6-12 0 0,-29-29 1173 0 0,94 32-592 0 0,69 8-1631 0 0,-124 1-2414 0 0,-9-2-2365 0 0,4-4 1464 0 0</inkml:trace>
  <inkml:trace contextRef="#ctx0" brushRef="#br0" timeOffset="166853.74">16774 914 3753 0 0,'0'0'267'0'0,"0"0"-39"0"0,0 0-108 0 0,0 0-154 0 0,0 0-36 0 0,0 0 34 0 0,0 0 65 0 0,0 0 72 0 0,0 0 6 0 0,0 0-2 0 0,0 0-1 0 0,0 0-29 0 0,0 0-27 0 0,11 4-21 0 0,192 52 205 0 0,-203-56-144 0 0,1 1-1 0 0,-1 0 1 0 0,1 0 0 0 0,0 0 0 0 0,-1 0 0 0 0,0 0 0 0 0,1 0 0 0 0,-1 0 0 0 0,0 0-1 0 0,1 0 1 0 0,-1 0 0 0 0,0 0 0 0 0,0 0 0 0 0,0 0 0 0 0,0 0 0 0 0,0 0 0 0 0,0 0-1 0 0,0 0 1 0 0,0 0 0 0 0,0 0 0 0 0,0 0 0 0 0,-1 0 0 0 0,1 0 0 0 0,0 0 0 0 0,-1 0-1 0 0,1 0 1 0 0,-1 0 0 0 0,1 0 0 0 0,-1-1 0 0 0,1 1 0 0 0,-1 0 0 0 0,0 0 0 0 0,1 0-1 0 0,-1-1 1 0 0,0 1 0 0 0,0 0 0 0 0,0-1 0 0 0,1 1 0 0 0,-1 0 0 0 0,0-1-1 0 0,0 0 1 0 0,0 1 0 0 0,0-1 0 0 0,0 1 0 0 0,0-1 0 0 0,0 0 0 0 0,0 0 0 0 0,0 1-1 0 0,0-1 1 0 0,0 0 0 0 0,0 0 0 0 0,0 0 0 0 0,0 0 0 0 0,0 0 0 0 0,0 0 0 0 0,-1-1-88 0 0,-29 31-327 0 0,31-16-3752 0 0,0-11-1492 0 0</inkml:trace>
  <inkml:trace contextRef="#ctx0" brushRef="#br0" timeOffset="167723">17619 1046 2833 0 0,'0'0'465'0'0,"0"0"-204"0"0,0 0 23 0 0,0 0 106 0 0,0 0 90 0 0,0 0 55 0 0,0 0 37 0 0,0 0 11 0 0,0 0-35 0 0,0 0-64 0 0,0 0-91 0 0,0 0-111 0 0,0 0-86 0 0,-2-11-635 0 0,104 44 1018 0 0,-95-33-548 0 0,0 1 0 0 0,1 0 0 0 0,-1 0 0 0 0,0 1 1 0 0,0 0-1 0 0,0 0 0 0 0,0 1 0 0 0,0 0 0 0 0,0 0 0 0 0,-1 0 0 0 0,0 1 1 0 0,1 0-1 0 0,-1 0 0 0 0,4 5-31 0 0,11-16-5985 0 0,-20 5 3088 0 0</inkml:trace>
  <inkml:trace contextRef="#ctx0" brushRef="#br0" timeOffset="168088.912">17812 1005 5177 0 0,'0'0'1332'0'0,"0"0"-163"0"0,0 0-449 0 0,0 0-508 0 0,0 0-323 0 0,0 0-65 0 0,0 0 88 0 0,0 0 141 0 0,0 0 119 0 0,0 0 22 0 0,0 0-49 0 0,0 0-29 0 0,5 5-30 0 0,133 91 199 0 0,-137-96-228 0 0,-1 0 1 0 0,1 0-1 0 0,0 1 1 0 0,-1-1-1 0 0,1 0 1 0 0,-1 0-1 0 0,1 1 1 0 0,-1-1-1 0 0,1 0 1 0 0,-1 1-1 0 0,0-1 0 0 0,1 1 1 0 0,-1-1-1 0 0,1 1 1 0 0,-1-1-1 0 0,0 1 1 0 0,1-1-1 0 0,-1 1 1 0 0,0-1-1 0 0,0 1 0 0 0,1-1 1 0 0,-1 1-1 0 0,0-1 1 0 0,0 1-1 0 0,0-1 1 0 0,0 1-1 0 0,0 0 1 0 0,1-1-1 0 0,-1 1 1 0 0,0-1-1 0 0,0 1 0 0 0,-1 0 1 0 0,1-1-1 0 0,0 1 1 0 0,0-1-1 0 0,0 1 1 0 0,0-1-1 0 0,0 1 1 0 0,-1 0-1 0 0,1-1 1 0 0,0 1-1 0 0,-1-1 0 0 0,1 1 1 0 0,0-1-1 0 0,-1 1 1 0 0,1-1-1 0 0,0 0 1 0 0,-1 1-1 0 0,1-1 1 0 0,-1 1-1 0 0,1-1 1 0 0,-1 0-1 0 0,1 1 0 0 0,-1-1 1 0 0,1 0-1 0 0,-1 0 1 0 0,1 1-1 0 0,-1-1 1 0 0,1 0-1 0 0,-1 0 1 0 0,0 0-1 0 0,1 0 0 0 0,-1 1-57 0 0,-54 15 1867 0 0,29-9-2728 0 0,16 9-5614 0 0,8-11-961 0 0</inkml:trace>
  <inkml:trace contextRef="#ctx0" brushRef="#br1" timeOffset="688445.371">15257 1901 0 0 0,'0'0'456'0'0,"0"0"-88"0"0,0 0-232 0 0,0 0-80 0 0,0 0-56 0 0,0 0-32 0 0,0 0-8 0 0,0 0-16 0 0,0 0 32 0 0,0 0 0 0 0,0 0 16 0 0,0 0-40 0 0,-22 1-208 0 0,21 1-272 0 0</inkml:trace>
  <inkml:trace contextRef="#ctx0" brushRef="#br1" timeOffset="688773.892">15257 1901 1296 0 0</inkml:trace>
  <inkml:trace contextRef="#ctx0" brushRef="#br1" timeOffset="689762.529">15257 1901 1296 0 0,'-53'26'100'0'0,"44"-24"195"0"0,7-24 9034 0 0,6 16-8185 0 0,17-7-1087 0 0,1 2 1 0 0,1 1-1 0 0,0 0 1 0 0,0 2-1 0 0,0 1 1 0 0,1 0-1 0 0,1 2 1 0 0,-1 1-1 0 0,0 1 1 0 0,23 0-58 0 0,49-10 552 0 0,309-42 715 0 0,-127 38-890 0 0,131-8-218 0 0,-55 18 72 0 0,-86 36 13 0 0,-112 9-234 0 0,-150-37-348 0 0,10 1 199 0 0,-24-8-8520 0 0,5 4 2216 0 0</inkml:trace>
  <inkml:trace contextRef="#ctx0" brushRef="#br1" timeOffset="690256.246">17207 1521 5561 0 0,'0'0'646'0'0,"0"0"84"0"0,0 0-16 0 0,0 0-167 0 0,0 0-100 0 0,0 0-55 0 0,0 0 52 0 0,0 0 126 0 0,0 0 137 0 0,0 0 63 0 0,0 0-53 0 0,0 0-118 0 0,0 0-136 0 0,0 0-131 0 0,0 0-80 0 0,5-1-53 0 0,18 2-119 0 0,0 2 0 0 0,-1 1 0 0 0,1 0 0 0 0,-1 2 0 0 0,0 0 0 0 0,-1 2 0 0 0,1 0 0 0 0,-1 2 0 0 0,-1 0 0 0 0,0 1 0 0 0,0 1 0 0 0,-1 1 0 0 0,-1 1 0 0 0,1 2-80 0 0,-15-14 1 0 0,5 4-15 0 0,-1-1 0 0 0,0 1 0 0 0,0 0 0 0 0,-1 1-1 0 0,0 0 1 0 0,0 0 0 0 0,-1 0 0 0 0,0 1 0 0 0,0 0 0 0 0,-1 0 0 0 0,0 1-1 0 0,0 0 1 0 0,3 8 14 0 0,-9-14 114 0 0,-1 0 0 0 0,1 0-1 0 0,-1 0 1 0 0,0 0 0 0 0,0 0-1 0 0,0 0 1 0 0,0-1 0 0 0,-1 1-1 0 0,1-1 1 0 0,-1 1 0 0 0,1-1 0 0 0,-1 0-1 0 0,0 0 1 0 0,0 0 0 0 0,0 0-1 0 0,0-1 1 0 0,0 1 0 0 0,0-1-1 0 0,-1 0 1 0 0,1 0 0 0 0,0 0-1 0 0,-1 0 1 0 0,1 0 0 0 0,0-1 0 0 0,-2 0-114 0 0,-7 5 219 0 0,-19 5-158 0 0,1 2-1 0 0,1 2 1 0 0,0 0-1 0 0,1 2 0 0 0,0 1 1 0 0,-15 14-61 0 0,22 2-2304 0 0,42-5-9591 0 0,-14-24 7642 0 0</inkml:trace>
  <inkml:trace contextRef="#ctx0" brushRef="#br2" timeOffset="696796.139">15144 1951 1616 0 0,'0'0'140'0'0,"0"0"-16"0"0,0 0-6 0 0,0 0-18 0 0,0 0-34 0 0,0 0-19 0 0,0 0 17 0 0,0 0 66 0 0,0 0 110 0 0,0 0 105 0 0,0 0 32 0 0,28-14-369 0 0,226-50 4301 0 0,176 40-3176 0 0,193-13 1552 0 0,-216 7-1464 0 0,143 17 434 0 0,-481 3-1697 0 0,-2 1 4515 0 0,-205 2-6453 0 0,-490 10 1013 0 0,472 12 120 0 0,0 6 0 0 0,-64 21 847 0 0,97-17-574 0 0,6-10 716 0 0,-1-5 1 0 0,0-5 0 0 0,-76-7-143 0 0,43 0 178 0 0,151 2-307 0 0,0 0-78 0 0,0 0-97 0 0,0 0-63 0 0,33 0-490 0 0,46-5 957 0 0,0-3 0 0 0,0-4 0 0 0,-2-3 0 0 0,2-4-100 0 0,89-16-29 0 0,650-100-269 0 0,-609 131-134 0 0,-186 12 227 0 0,-36-5 463 0 0,-45-1 163 0 0,51-2-555 0 0,-294 14 88 0 0,1 15 1 0 0,-238 54 45 0 0,334-49-111 0 0,52-27 333 0 0,-23 49-606 0 0,159-51 617 0 0,-51 8 2335 0 0,81-14-11473 0 0,-9 7 5633 0 0,-3-3 695 0 0</inkml:trace>
  <inkml:trace contextRef="#ctx0" brushRef="#br2" timeOffset="697929.251">15241 1696 1768 0 0,'0'0'67'0'0,"0"0"-24"0"0,0 0-19 0 0,0 0-12 0 0,0 0 1 0 0,0 0-1 0 0,0 0 13 0 0,0 0 25 0 0,0 0 43 0 0,0 0 103 0 0,0 0 124 0 0,0 0 100 0 0,0 0 90 0 0,-5-4 6 0 0,-108-49 2670 0 0,66 50-2940 0 0,0 1-1 0 0,-1 2 1 0 0,1 3 0 0 0,1 1 0 0 0,-1 3 0 0 0,1 1-1 0 0,0 3 1 0 0,0 1 0 0 0,2 3 0 0 0,-24 11-246 0 0,54-21-7 0 0,0 1 1 0 0,1 0-1 0 0,0 2 1 0 0,0-1-1 0 0,0 1 1 0 0,1 1-1 0 0,0 1 1 0 0,1-1-1 0 0,0 2 1 0 0,1-1-1 0 0,0 2 1 0 0,0-1-1 0 0,1 1 1 0 0,1 1-1 0 0,0-1 1 0 0,1 2-1 0 0,0-1 1 0 0,1 1-1 0 0,0 0 1 0 0,1 0-1 0 0,1 0 1 0 0,0 1-1 0 0,1-1 1 0 0,1 1-1 0 0,0 0 1 0 0,1 0 0 0 0,1 0-1 0 0,0 0 1 0 0,1 0-1 0 0,1 5 7 0 0,3-6 154 0 0,1 0-1 0 0,1-1 1 0 0,0 0-1 0 0,1 0 1 0 0,1 0 0 0 0,0-1-1 0 0,0 0 1 0 0,1-1-1 0 0,0 0 1 0 0,1 0 0 0 0,1-2-1 0 0,0 1 1 0 0,0-1-1 0 0,0-1 1 0 0,1 0 0 0 0,1-1-1 0 0,-1 0 1 0 0,1-1-1 0 0,0 0 1 0 0,0-2 0 0 0,1 1-1 0 0,-1-2 1 0 0,1 0-1 0 0,0-1 1 0 0,0 0 0 0 0,0-1-1 0 0,0-1 1 0 0,1 0-1 0 0,12-3-153 0 0,5 7 165 0 0,1-2-1 0 0,-1-2 1 0 0,0-1-1 0 0,0-1 0 0 0,0-2 1 0 0,0-1-1 0 0,-1-2 1 0 0,1-1-1 0 0,-1-1 1 0 0,-1-2-1 0 0,0-1 0 0 0,-1-2 1 0 0,0-1-1 0 0,-1-1 1 0 0,-1-1-1 0 0,0-2 1 0 0,4-6-165 0 0,-25 19 29 0 0,-1-1 1 0 0,0 0-1 0 0,0-1 1 0 0,-1 0 0 0 0,0 0-1 0 0,-1 0 1 0 0,0 0-1 0 0,0 0 1 0 0,0-1 0 0 0,-1 0-1 0 0,-1 0 1 0 0,1 0-1 0 0,-1 0 1 0 0,-1 0 0 0 0,0 0-1 0 0,0-1 1 0 0,-1 1-1 0 0,0 0 1 0 0,0-1 0 0 0,-1 1-1 0 0,-1 0 1 0 0,1 0-1 0 0,-2 0 1 0 0,1 0 0 0 0,-1 0-1 0 0,0 0 1 0 0,-1 1-1 0 0,0-1 1 0 0,0 1-1 0 0,-1 0 1 0 0,0 0 0 0 0,-6-5-30 0 0,-1-5-76 0 0,-1 1 1 0 0,-1 1-1 0 0,0 0 0 0 0,-2 1 1 0 0,1 1-1 0 0,-2 0 1 0 0,0 1-1 0 0,0 1 1 0 0,-1 0-1 0 0,-1 2 1 0 0,0 0-1 0 0,0 1 0 0 0,-1 1 1 0 0,-3 0 75 0 0,10 4-163 0 0,-1 1 1 0 0,0 0-1 0 0,0 2 1 0 0,0-1-1 0 0,0 2 1 0 0,0 0-1 0 0,0 0 1 0 0,-1 2-1 0 0,1 0 0 0 0,1 0 1 0 0,-1 1-1 0 0,0 1 1 0 0,1 0-1 0 0,-1 1 1 0 0,1 0-1 0 0,1 1 1 0 0,-8 5 162 0 0,-121 93-7442 0 0,115-80 990 0 0</inkml:trace>
  <inkml:trace contextRef="#ctx0" brushRef="#br2" timeOffset="699099.243">17283 1621 344 0 0,'0'0'387'0'0,"0"0"-116"0"0,0 0-26 0 0,0 0-13 0 0,0 0-15 0 0,0 0 126 0 0,0 0 211 0 0,0 0 208 0 0,0 0 216 0 0,0 0 75 0 0,0 0-67 0 0,-6-5-155 0 0,-16-14-304 0 0,16 14-378 0 0,6 5-406 0 0,0 0-425 0 0,0 0-302 0 0,0 0-60 0 0,43 29 133 0 0,-13-18 1213 0 0,0-2 1 0 0,0 0 0 0 0,1-2-1 0 0,-1-2 1 0 0,1-1 0 0 0,1-1-1 0 0,-1-1 1 0 0,0-2-1 0 0,1-1 1 0 0,-1-2 0 0 0,9-2-303 0 0,85-28 3102 0 0,-125 33-2794 0 0,0 0-2 0 0,0 0-19 0 0,0 0-48 0 0,0 0-134 0 0,-35 9-1096 0 0,-9 2 1170 0 0,0-2 0 0 0,-1-2 0 0 0,0-2 0 0 0,-1-2 0 0 0,1-2 0 0 0,-1-1 0 0 0,-33-7-179 0 0,-106-24-254 0 0,181 41-5480 0 0,4-5-217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5937 0 0,'0'0'2698'0'0,"0"0"-2883"0"0,0 0-1103 0 0,0 0-30 0 0,0 0 276 0 0,0 0 533 0 0,0 0 490 0 0,0 0 71 0 0,0 0-20 0 0,3 27-13 0 0,11 182-22 0 0,-59 337 931 0 0,39-496 508 0 0,3-47 196 0 0,2-29-3490 0 0,10-72-4371 0 0,-6 80 5946 0 0</inkml:trace>
  <inkml:trace contextRef="#ctx0" brushRef="#br0" timeOffset="413.436">0 268 1304 0 0,'0'0'1417'0'0,"0"0"228"0"0,0 0 33 0 0,0 0-207 0 0,0 0-219 0 0,0 0-286 0 0,0 0-321 0 0,0 0-337 0 0,0 0-329 0 0,0 0-207 0 0,0 0-71 0 0,0 0 75 0 0,0 0 129 0 0,16-19 101 0 0,51-58 42 0 0,-63 73-46 0 0,-1 1 1 0 0,1 0 0 0 0,-1 0-1 0 0,1 0 1 0 0,0 1 0 0 0,0 0-1 0 0,0-1 1 0 0,0 1-1 0 0,1 0 1 0 0,-1 1 0 0 0,1-1-1 0 0,-1 1 1 0 0,1 0-1 0 0,-1 0 1 0 0,1 1 0 0 0,-1-1-1 0 0,1 1 1 0 0,0 0 0 0 0,1 0-3 0 0,13-1-16 0 0,1-2-69 0 0,0 0 0 0 0,0 1-1 0 0,0 1 1 0 0,0 1 0 0 0,0 1-1 0 0,0 0 1 0 0,0 2 0 0 0,0 0-1 0 0,10 4 86 0 0,-28-6-20 0 0,0 0-1 0 0,1 1 1 0 0,-1-1-1 0 0,0 0 1 0 0,0 1-1 0 0,0 0 1 0 0,0-1-1 0 0,0 1 1 0 0,0 0-1 0 0,-1 0 1 0 0,1 0-1 0 0,0 0 1 0 0,-1 0-1 0 0,0 0 1 0 0,1 1-1 0 0,-1-1 1 0 0,0 0-1 0 0,0 1 1 0 0,0-1-1 0 0,0 1 1 0 0,-1-1-1 0 0,1 1 1 0 0,-1-1-1 0 0,0 1 1 0 0,1-1-1 0 0,-1 1 1 0 0,0 0-1 0 0,-1-1 1 0 0,1 1-1 0 0,0-1 1 0 0,-1 1-1 0 0,1-1 1 0 0,-1 1-1 0 0,0-1 1 0 0,0 1-1 0 0,0-1 1 0 0,0 1-1 0 0,0-1 1 0 0,-1 2 20 0 0,-57 86 799 0 0,-181 154-175 0 0,237-242-634 0 0,1 0 0 0 0,0 0-1 0 0,0 0 1 0 0,0 0-1 0 0,0 1 1 0 0,0-1-1 0 0,1 0 1 0 0,-1 1-1 0 0,1-1 1 0 0,-1 1-1 0 0,1 0 1 0 0,0-1-1 0 0,0 1 1 0 0,0 0 0 0 0,0 0-1 0 0,1 0 1 0 0,-1-1-1 0 0,1 1 1 0 0,0 0-1 0 0,0 0 1 0 0,0 0-1 0 0,0 0 1 0 0,0 0-1 0 0,1 0 1 0 0,-1 0 0 0 0,1 0-1 0 0,-1-1 1 0 0,1 1-1 0 0,0 0 1 0 0,1 0-1 0 0,-1-1 1 0 0,0 1-1 0 0,1-1 1 0 0,-1 1-1 0 0,1-1 1 0 0,0 1 0 0 0,0-1-1 0 0,0 0 1 0 0,0 0-1 0 0,0 0 1 0 0,0 0-1 0 0,1 0 1 0 0,0 0 10 0 0,120 72 1486 0 0,-108-67-1462 0 0,243 117 626 0 0,-282-103 1858 0 0,-5-11-5778 0 0,7-3-3684 0 0,16-6 3196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2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96 16131 0 0,'0'0'-370'0'0,"0"0"110"0"0,0 0 234 0 0,0 0-20 0 0,0 0-256 0 0,0 0-334 0 0,0 0-285 0 0,0 0-156 0 0,0 0 133 0 0,0 0 325 0 0,0 0 391 0 0,0 0 431 0 0,0 0 357 0 0,-7-12 196 0 0,-20-35 50 0 0,70 30 1468 0 0,553-3-3047 0 0,-597 20 738 0 0,0 1-1 0 0,1-1 1 0 0,-1 0-1 0 0,0 1 0 0 0,1-1 1 0 0,-1 0-1 0 0,1 1 0 0 0,-1-1 1 0 0,1 1-1 0 0,-1-1 0 0 0,1 1 1 0 0,-1-1-1 0 0,1 1 0 0 0,-1-1 1 0 0,1 1-1 0 0,0-1 0 0 0,-1 1 1 0 0,1 0-1 0 0,0-1 1 0 0,-1 1-1 0 0,1 0 0 0 0,0-1 1 0 0,0 1-1 0 0,0 0 0 0 0,0-1 1 0 0,0 1-1 0 0,-1 0 0 0 0,1-1 1 0 0,0 1-1 0 0,1 0 0 0 0,-1 0 1 0 0,0-1-1 0 0,0 1 1 0 0,0 0-1 0 0,0-1 0 0 0,0 1 1 0 0,1 0-1 0 0,-1-1 0 0 0,0 1 1 0 0,1-1-1 0 0,-1 1 0 0 0,0 0 1 0 0,1-1-1 0 0,-1 1 0 0 0,1-1 1 0 0,-1 1-1 0 0,1-1 1 0 0,-1 1-1 0 0,1-1 0 0 0,-1 0 1 0 0,1 1-1 0 0,-1-1 0 0 0,1 1 1 0 0,0-1-1 0 0,-1 0 0 0 0,1 0 1 0 0,0 1-1 0 0,-1-1 0 0 0,1 0 1 0 0,0 0-1 0 0,-1 0 0 0 0,1 0 1 0 0,0 0-1 0 0,-1 0 1 0 0,1 0-1 0 0,0 0 36 0 0,-14 19 439 0 0,7-7-391 0 0,1 0 0 0 0,0 0 1 0 0,0 0-1 0 0,1 0 0 0 0,1 1 0 0 0,0 0 1 0 0,0 0-1 0 0,2 0 0 0 0,0 0 0 0 0,0 0 1 0 0,1 0-1 0 0,0 0 0 0 0,1 0 1 0 0,1 0-1 0 0,3 12-48 0 0,38 271 434 0 0,-12 2 1 0 0,-11 75-435 0 0,-18-320-12 0 0,-3 48 510 0 0,-54-3-15 0 0,49-83-646 0 0,-22 47-266 0 0,6-23-2774 0 0,16-36-757 0 0,2-27 1878 0 0,4 22 1222 0 0,0-9-3620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72 16323 0 0,'0'0'499'0'0,"0"0"-421"0"0,0 0-485 0 0,0 0-435 0 0,0 0-242 0 0,0 0-24 0 0,0 0 168 0 0,0 0 241 0 0,0 0 184 0 0,0 0 62 0 0,0 0 26 0 0,0 0 79 0 0,0 0 109 0 0,13-8 116 0 0,63-43 111 0 0,-78 50-155 0 0,1-1 0 0 0,0 1-1 0 0,-1 0 1 0 0,1 0 0 0 0,-1 0-1 0 0,1 0 1 0 0,-1 0 0 0 0,0 1-1 0 0,1-1 1 0 0,-1 0 0 0 0,0 1-1 0 0,0-1 1 0 0,1 1 0 0 0,-1 0-1 0 0,0 0 1 0 0,0-1-1 0 0,0 1 1 0 0,0 0 0 0 0,1 0-1 0 0,-1 1 1 0 0,0-1 0 0 0,0 0-1 0 0,0 1 1 0 0,1-1 0 0 0,-1 1-1 0 0,0-1 1 0 0,1 1 0 0 0,-1 0-1 0 0,0 0 1 0 0,1 0 0 0 0,-1 0-1 0 0,1 0 1 0 0,-1 0 167 0 0,-19 8 294 0 0,1 2 0 0 0,1 0 0 0 0,0 0 0 0 0,0 2 0 0 0,1 0-1 0 0,1 2 1 0 0,0 0 0 0 0,1 0 0 0 0,0 2 0 0 0,-6 9-294 0 0,21-24 3 0 0,0 0-1 0 0,0 1 1 0 0,0-1 0 0 0,0 0-1 0 0,0 1 1 0 0,0-1 0 0 0,0 1-1 0 0,1-1 1 0 0,0 1 0 0 0,-1-1-1 0 0,1 1 1 0 0,0-1 0 0 0,0 1-1 0 0,0-1 1 0 0,0 1 0 0 0,1-1-1 0 0,-1 1 1 0 0,1-1 0 0 0,0 1-1 0 0,-1-1 1 0 0,1 0 0 0 0,0 1-1 0 0,0-1 1 0 0,1 0 0 0 0,-1 0-1 0 0,0 1 1 0 0,1-1 0 0 0,-1 0-1 0 0,1 0 1 0 0,0-1-1 0 0,0 1 1 0 0,-1 0 0 0 0,1-1-1 0 0,0 1 1 0 0,3 1-3 0 0,90 49 191 0 0,-65-38-164 0 0,-24-12 32 0 0,-1 0-1 0 0,0 0 1 0 0,0 1 0 0 0,-1 0 0 0 0,1 0-1 0 0,-1 0 1 0 0,1 0 0 0 0,-1 1 0 0 0,0 0 0 0 0,0 0-1 0 0,-1 0 1 0 0,1 0 0 0 0,-1 0 0 0 0,0 1-1 0 0,0 0 1 0 0,2 4-59 0 0,-22 6 4990 0 0,-31-3-3636 0 0,40-10-824 0 0,-116 5 2007 0 0,130-20-13678 0 0,32-4 5195 0 0,-29 15 5251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22 10298 0 0,'0'0'571'0'0,"0"0"-743"0"0,0 0-520 0 0,0 0-184 0 0,0 0 78 0 0,0 0 250 0 0,0 0 229 0 0,0 0 173 0 0,0 0 86 0 0,0 0 44 0 0,0 0 8 0 0,0 0 2 0 0,-4 27 24 0 0,-19 130 216 0 0,14-26 1001 0 0,7-114-7927 0 0,2-22 4669 0 0</inkml:trace>
  <inkml:trace contextRef="#ctx0" brushRef="#br0" timeOffset="249.947">0 48 16876 0 0,'0'0'360'0'0,"0"0"-507"0"0,0 0-366 0 0,0 0-117 0 0,0 0 113 0 0,0 0 210 0 0,0 0 104 0 0,0 0-132 0 0,0 0-233 0 0,26-6-197 0 0,126-26-928 0 0,-35 23-3426 0 0,-106 16 146 0 0,-10-4 3507 0 0</inkml:trace>
  <inkml:trace contextRef="#ctx0" brushRef="#br0" timeOffset="416.078">70 265 20852 0 0,'0'0'-96'0'0,"0"0"-680"0"0,0 0-128 0 0,0 0 24 0 0,0 0 176 0 0,0 0 8 0 0,0 0-513 0 0,0 0-831 0 0,0 0-745 0 0,0 0-623 0 0,0 0 135 0 0,160 24 832 0 0,-150-19 801 0 0,-5-2 1640 0 0</inkml:trace>
  <inkml:trace contextRef="#ctx0" brushRef="#br0" timeOffset="813.919">456 57 19268 0 0,'0'0'470'0'0,"0"0"-757"0"0,0 0-525 0 0,0 0-323 0 0,0 0-30 0 0,0 0 227 0 0,0 0 247 0 0,0 0 247 0 0,0 0 85 0 0,0 0 48 0 0,0 0 55 0 0,0 0 64 0 0,0 0 89 0 0,-7 25 70 0 0,-36 118 174 0 0,38-131-55 0 0,-1-1-1 0 0,2 1 0 0 0,-1 0 0 0 0,1 0 0 0 0,1 1 0 0 0,1-1 0 0 0,0 1 1 0 0,0-1-1 0 0,1 1 0 0 0,0 0 0 0 0,2-1 0 0 0,0 7-85 0 0,78-2 1847 0 0,49-15-573 0 0,-135 14-10943 0 0,6-13 2042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5345 0 0,'0'0'-328'0'0,"0"0"-169"0"0,0 0 78 0 0,0 0 191 0 0,0 0 146 0 0,0 0 84 0 0,-3 31 8 0 0,-10 194-23 0 0,-6 204 1548 0 0,18-406-1744 0 0,2-45-3307 0 0,-1 14 1916 0 0</inkml:trace>
  <inkml:trace contextRef="#ctx0" brushRef="#br0" timeOffset="483.699">0 63 16772 0 0,'0'0'594'0'0,"0"0"-538"0"0,0 0-481 0 0,0 0-449 0 0,0 0-182 0 0,0 0 144 0 0,0 0 292 0 0,0 0 333 0 0,0 0 100 0 0,0 0-90 0 0,0 0-100 0 0,27-6-27 0 0,87-17 46 0 0,-106 21 302 0 0,0 0 0 0 0,1 1-1 0 0,-1 0 1 0 0,0 0 0 0 0,1 1 0 0 0,-1 0-1 0 0,1 1 1 0 0,-1-1 0 0 0,1 2-1 0 0,-1-1 1 0 0,0 1 0 0 0,0 1 0 0 0,0-1-1 0 0,0 2 1 0 0,0-1 0 0 0,0 1 0 0 0,-1 0-1 0 0,0 0 1 0 0,3 3 56 0 0,-7-4-7 0 0,0 0 1 0 0,0 1-1 0 0,0-1 1 0 0,0 1-1 0 0,-1-1 1 0 0,0 1-1 0 0,0 0 1 0 0,0 0-1 0 0,0 0 1 0 0,-1 0-1 0 0,1 0 1 0 0,-1 1-1 0 0,0-1 1 0 0,0 0-1 0 0,-1 1 1 0 0,1-1-1 0 0,-1 0 1 0 0,0 1-1 0 0,0-1 1 0 0,0 1-1 0 0,-1-1 1 0 0,0 0-1 0 0,1 1 1 0 0,-2-1-1 0 0,1 0 1 0 0,0 0-1 0 0,-1 0 1 0 0,0 1-1 0 0,0-2 1 0 0,0 1-1 0 0,-2 2 7 0 0,-189 234 462 0 0,193-235-418 0 0,0 1 0 0 0,1 0 0 0 0,-1-1 0 0 0,1 1 0 0 0,0-1 1 0 0,1 1-1 0 0,-1-1 0 0 0,1 0 0 0 0,0 0 0 0 0,1 1 0 0 0,-1-1 1 0 0,1-1-1 0 0,0 1 0 0 0,0 0 0 0 0,0-1 0 0 0,1 1 0 0 0,-1-1 0 0 0,1 0 1 0 0,0 0-1 0 0,1-1 0 0 0,-1 1 0 0 0,1-1 0 0 0,-1 0 0 0 0,1 0 1 0 0,0 0-1 0 0,0-1 0 0 0,0 0 0 0 0,0 0 0 0 0,1 0 0 0 0,2 0-44 0 0,7 8 181 0 0,128 73 1509 0 0,-135-77-1091 0 0,-4-4-1171 0 0,-4-8-6877 0 0,0 4 840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90 6865 0 0,'0'0'1171'0'0,"0"0"-253"0"0,0 0-265 0 0,0 0-277 0 0,0 0-229 0 0,0 0-243 0 0,0 0-271 0 0,0 0-233 0 0,0 0-177 0 0,0 0-66 0 0,0 0 161 0 0,0 0 332 0 0,0 0 366 0 0,0 37 1649 0 0,-20 230 883 0 0,20-270-2787 0 0,3-28-9147 0 0,-2 26 8367 0 0</inkml:trace>
  <inkml:trace contextRef="#ctx0" brushRef="#br0" timeOffset="250.195">1 406 1352 0 0,'0'0'32'0'0,"0"0"-584"0"0,0 0-280 0 0,0 0 832 0 0</inkml:trace>
  <inkml:trace contextRef="#ctx0" brushRef="#br0" timeOffset="673.519">300 102 15299 0 0,'0'0'-488'0'0,"0"0"-605"0"0,0 0-373 0 0,0 0 48 0 0,0 0 355 0 0,0 0 294 0 0,0 0-35 0 0,0 0-311 0 0,0 0-332 0 0,-9 29-131 0 0,-51 140-969 0 0,13-79 1428 0 0,6-37 4318 0 0,48-57 1736 0 0,13-2-4061 0 0,0-1-693 0 0,4-3-94 0 0,-1 1 0 0 0,2 1 0 0 0,-1 1 0 0 0,1 1 0 0 0,0 1 0 0 0,0 1 0 0 0,0 2 0 0 0,9 0-87 0 0,-34 2-184 0 0,-23 39-3791 0 0,13-28-49 0 0,7-8 1930 0 0</inkml:trace>
  <inkml:trace contextRef="#ctx0" brushRef="#br0" timeOffset="1223.701">575 134 17420 0 0,'0'0'-44'0'0,"0"0"-483"0"0,0 0-179 0 0,0 0 73 0 0,0 0 201 0 0,0 0 112 0 0,0 0-30 0 0,0 0-154 0 0,-11 30-223 0 0,-37 91-147 0 0,25-49-540 0 0,22-64 5499 0 0,89-193-7004 0 0,-53 103 4391 0 0,-11 119-2218 0 0,-15-18 804 0 0,-9-17-40 0 0,0 1-1 0 0,0-1 0 0 0,0 1 0 0 0,1-1 0 0 0,-1 0 1 0 0,1 1-1 0 0,-1-1 0 0 0,1 0 0 0 0,0 1 0 0 0,0-1 1 0 0,0 0-1 0 0,0 0 0 0 0,0 0 0 0 0,0 0 0 0 0,1 0 1 0 0,-1 0-1 0 0,1 0 0 0 0,-1 0 0 0 0,1-1 0 0 0,0 1 1 0 0,0 0-1 0 0,0-1 0 0 0,-1 0 0 0 0,2 1 0 0 0,-1-1 1 0 0,0 0-1 0 0,0 0 0 0 0,0 0 0 0 0,0 0 0 0 0,1-1 1 0 0,-1 1-1 0 0,0 0 0 0 0,1-1 0 0 0,-1 0 0 0 0,1 1 0 0 0,-1-1 1 0 0,0 0-1 0 0,1 0 0 0 0,-1-1 0 0 0,1 1 0 0 0,-1 0 1 0 0,0-1-1 0 0,1 0 0 0 0,-1 1 0 0 0,0-1 0 0 0,0 0 1 0 0,1 0-1 0 0,-1 0 0 0 0,0 0 0 0 0,0-1 0 0 0,0 1 1 0 0,1-2-18 0 0,83-139-318 0 0,-61 86 1500 0 0,-4 100-2815 0 0,-7 11 1492 0 0,-3 0 0 0 0,-2 1 0 0 0,-3 0 0 0 0,-2 0 0 0 0,-2 1 0 0 0,-3 7 141 0 0,-5-47-9162 0 0,4-12 6205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15043 0 0,'0'0'1044'0'0,"0"0"-367"0"0,0 0-548 0 0,0 0-518 0 0,0 0-272 0 0,0 0-17 0 0,0 0 129 0 0,0 0 161 0 0,0 0 80 0 0,0 0-89 0 0,0 0-186 0 0,0 0-232 0 0,18 5-248 0 0,61 17-278 0 0,-10 1-3332 0 0,-19-7-95 0 0,-40-13 4488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12371 0 0,'0'0'1488'0'0,"0"0"-136"0"0,0 0-832 0 0,0 0-624 0 0,0 0-120 0 0,0 0 40 0 0,0 0 112 0 0,0 0 32 0 0,0 0-64 0 0,0 0-248 0 0,0 0-336 0 0,0 0-400 0 0,174-8-505 0 0,-141 5-551 0 0,-1 1-761 0 0,-9 1 233 0 0,-8 1-889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22253 0 0,'0'0'112'0'0,"0"0"-32"0"0,0 0-320 0 0,0 0-656 0 0,0 0-257 0 0,0 0-71 0 0,0 0-184 0 0,0 0-41 0 0,0 0-215 0 0,0 0-440 0 0,0 0-353 0 0,155 11-199 0 0,-123-7-41 0 0,-4 1 585 0 0,-1-1 703 0 0,-4 1 673 0 0,-8-1 496 0 0,-6-1 240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7050 0 0,'0'0'3088'0'0,"0"0"-1375"0"0,0 0-705 0 0,0 0-504 0 0,0 0-88 0 0,0 0-256 0 0,0 0-272 0 0,0 0-40 0 0,0 0 96 0 0,0 0 104 0 0,0 0-128 0 0,0 0-216 0 0,0 0-360 0 0,167 5-529 0 0,-129-13-927 0 0,-9 1-969 0 0,-11 2-3176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6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14643 0 0,'0'0'396'0'0,"0"0"-382"0"0,0 0-463 0 0,0 0-392 0 0,0 0-159 0 0,0 0 158 0 0,0 0 201 0 0,0 0 214 0 0,0 0 182 0 0,0 0 66 0 0,0 0 72 0 0,0 0 133 0 0,0 0 140 0 0,3 13 98 0 0,3 103 508 0 0,-53 255-446 0 0,71-367-7744 0 0,-20-4 2960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40 369 18388 0 0,'0'0'467'0'0,"0"0"-794"0"0,0 0-331 0 0,0 0 8 0 0,0 0 192 0 0,0 0 320 0 0,0 0 191 0 0,0 0-34 0 0,0 0-87 0 0,0 0-116 0 0,0 0-46 0 0,0 0 53 0 0,26 8 103 0 0,84 20 129 0 0,-107-27-29 0 0,1 0 0 0 0,-1 0 0 0 0,1 0 0 0 0,0-1 0 0 0,0 1 0 0 0,-1-1 0 0 0,1 0 0 0 0,0 0 0 0 0,0 0 0 0 0,-1-1 0 0 0,1 1 0 0 0,0-1 0 0 0,-1 0 0 0 0,1 0-1 0 0,-1-1 1 0 0,1 1 0 0 0,-1 0 0 0 0,1-1 0 0 0,-1 0 0 0 0,0 0 0 0 0,0 0 0 0 0,0 0 0 0 0,0-1 0 0 0,0 1 0 0 0,0-1 0 0 0,-1 0-26 0 0,12-9 101 0 0,-6 9-196 0 0,0-1-1 0 0,0 0 0 0 0,-1 0 0 0 0,0-1 1 0 0,0 0-1 0 0,0 0 0 0 0,0 0 1 0 0,-1-1-1 0 0,0 0 0 0 0,0-1 1 0 0,0 1-1 0 0,-1-1 0 0 0,0 0 1 0 0,0-1-1 0 0,-1 1 0 0 0,0-1 0 0 0,0 0 1 0 0,-1 1-1 0 0,0-2 0 0 0,0 1 1 0 0,-1 0-1 0 0,0-1 0 0 0,-1 1 1 0 0,1-1-1 0 0,-2 1 0 0 0,1-1 0 0 0,-1 0 1 0 0,-1 1-1 0 0,1-1 0 0 0,-1 1 1 0 0,-1-1-1 0 0,0 1 0 0 0,0-1 1 0 0,-1 1-1 0 0,0 0 0 0 0,0 0 0 0 0,-3-6 96 0 0,-2 6-85 0 0,0 0 0 0 0,-1 0 0 0 0,0 0 0 0 0,0 1 0 0 0,0 0 0 0 0,-1 1 0 0 0,0 0 0 0 0,0 1-1 0 0,0 0 1 0 0,-1 1 0 0 0,0 0 0 0 0,0 0 0 0 0,0 1 0 0 0,0 0 0 0 0,-1 1 0 0 0,1 1-1 0 0,-1 0 1 0 0,1 0 0 0 0,-1 1 0 0 0,-3 1 85 0 0,8-1 32 0 0,0 0 0 0 0,0 1 0 0 0,0 0 1 0 0,0 1-1 0 0,0-1 0 0 0,0 1 0 0 0,0 1 0 0 0,0-1 0 0 0,1 1 0 0 0,-1 0 0 0 0,1 1 0 0 0,0 0 1 0 0,0 0-1 0 0,0 0 0 0 0,0 0 0 0 0,1 1 0 0 0,0 0 0 0 0,0 0 0 0 0,0 1 0 0 0,1-1 0 0 0,-1 1 1 0 0,1 0-1 0 0,1 0 0 0 0,-1 1 0 0 0,1-1 0 0 0,0 1 0 0 0,1-1 0 0 0,-1 1 0 0 0,1 0 0 0 0,0 0 1 0 0,1 0-1 0 0,0 4-32 0 0,-1 0-32 0 0,1 1 0 0 0,1 0 0 0 0,0-1 0 0 0,1 1 1 0 0,0 0-1 0 0,1-1 0 0 0,0 1 0 0 0,1-1 0 0 0,0 0 0 0 0,1 0 1 0 0,0 0-1 0 0,1 0 0 0 0,0-1 0 0 0,1 1 32 0 0,72 73-7571 0 0,-63-75 3009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2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339 5 4729 0 0,'0'0'48'0'0,"0"0"-24"0"0,-176-5-32 0 0,103 25-8 0 0,20 1-128 0 0,16-4-4489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31 224 19484 0 0,'0'0'262'0'0,"0"0"-801"0"0,0 0-532 0 0,0 0-93 0 0,0 0 223 0 0,0 0 389 0 0,0 0 236 0 0,0 0-57 0 0,0 0-186 0 0,0 0-116 0 0,0 0 0 0 0,0 0 95 0 0,0 0 171 0 0,4 26 122 0 0,12 77 108 0 0,-4-60 324 0 0,4-46-591 0 0,-5-3-73 0 0,-4 2 527 0 0,-1 0-1 0 0,1 1 0 0 0,0 0 0 0 0,0 1 1 0 0,0-1-1 0 0,1 2 0 0 0,-1-1 1 0 0,1 1-1 0 0,-1 0 0 0 0,0 0 0 0 0,1 1 1 0 0,0 0-1 0 0,-1 0 0 0 0,1 1 1 0 0,-1 0-1 0 0,0 0 0 0 0,1 1 1 0 0,-1 0-1 0 0,0 0 0 0 0,0 0 0 0 0,0 1 1 0 0,0 0-1 0 0,0 1 0 0 0,-1 0 1 0 0,1 0-1 0 0,-1 0 0 0 0,0 1 0 0 0,0-1 1 0 0,-1 2-1 0 0,0-1 0 0 0,0 0 1 0 0,4 6-8 0 0,-5-9 76 0 0,-1 1 0 0 0,0 0 0 0 0,0 0 1 0 0,0 0-1 0 0,0 0 0 0 0,0 0 1 0 0,0 1-1 0 0,-1-1 0 0 0,1 1 0 0 0,-1-1 1 0 0,0 1-1 0 0,-1 0 0 0 0,1 0 1 0 0,0 0-1 0 0,-1 0 0 0 0,0 0 0 0 0,0 0 1 0 0,0 1-1 0 0,-1-1 0 0 0,1 0 0 0 0,-1 1 1 0 0,0-1-1 0 0,0 0 0 0 0,-1 0 1 0 0,1 1-1 0 0,-1-1 0 0 0,0 0 0 0 0,0 0 1 0 0,0 0-1 0 0,-1 0 0 0 0,1 0 0 0 0,-1 0 1 0 0,0 0-1 0 0,0 0 0 0 0,-1-1 1 0 0,-1 4-77 0 0,-313 131 2485 0 0,304-129-4142 0 0,8-5-1322 0 0,0-1-3614 0 0,5-2 1751 0 0</inkml:trace>
  <inkml:trace contextRef="#ctx0" brushRef="#br0" timeOffset="277.479">34 166 18004 0 0,'0'0'3686'0'0,"0"0"-2608"0"0,0 0-852 0 0,0 0-326 0 0,0 0-300 0 0,0 0-151 0 0,0 0-17 0 0,0 0 120 0 0,0 0 105 0 0,31-20 33 0 0,99-63-21 0 0,-7 35-901 0 0,-91 42 766 0 0,33-2-1655 0 0,-45 13-1344 0 0,-7 8-3365 0 0,-11-7 1001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10202 0 0,'0'0'411'0'0,"0"0"-230"0"0,0 0-311 0 0,0 0-388 0 0,0 0-234 0 0,0 0-17 0 0,0 0 139 0 0,0 0 253 0 0,0 0 190 0 0,0 0 90 0 0,0 0 33 0 0,0 0 33 0 0,12-6 72 0 0,112-36 1660 0 0,0 32-1753 0 0,-123 12 12 0 0,0 0 0 0 0,0 1 1 0 0,0-1-1 0 0,0 0 1 0 0,-1 0-1 0 0,1 1 1 0 0,-1-1-1 0 0,1 0 1 0 0,-1 1-1 0 0,0-1 1 0 0,0 0-1 0 0,0 1 0 0 0,0-1 1 0 0,-1 1-1 0 0,1-1 1 0 0,0 0-1 0 0,-1 0 1 0 0,0 1-1 0 0,1-1 1 0 0,-1 0-1 0 0,0 0 0 0 0,0 0 1 0 0,-1 1-1 0 0,1-1 1 0 0,0-1-1 0 0,-1 1 1 0 0,1 0-1 0 0,-1 0 1 0 0,1 0-1 0 0,-1-1 1 0 0,0 1-1 0 0,-1 0 40 0 0,-119 147 477 0 0,123-146-426 0 0,1 0-1 0 0,-1 0 0 0 0,1 0 0 0 0,0 0 0 0 0,0 0 0 0 0,1-1 1 0 0,-1 1-1 0 0,1-1 0 0 0,-1 1 0 0 0,1-1 0 0 0,0 0 0 0 0,-1 0 0 0 0,1 0 1 0 0,0 0-1 0 0,0-1 0 0 0,1 1 0 0 0,-1-1 0 0 0,0 0 0 0 0,0 0 1 0 0,1 0-1 0 0,-1 0 0 0 0,1-1 0 0 0,-1 1 0 0 0,0-1 0 0 0,1 0 1 0 0,-1 0-1 0 0,1 0 0 0 0,-1-1 0 0 0,1 1 0 0 0,-1-1 0 0 0,2 0-50 0 0,10 3 22 0 0,-8-1 67 0 0,114 26-416 0 0,-118-26 301 0 0,1 0 0 0 0,-1 0 0 0 0,0 1 0 0 0,1-1-1 0 0,-1 1 1 0 0,0 0 0 0 0,0 0 0 0 0,-1 0 0 0 0,1 0 0 0 0,0 0-1 0 0,-1 1 1 0 0,1-1 0 0 0,-1 1 0 0 0,0 0 0 0 0,0 0 0 0 0,0 0-1 0 0,0 0 1 0 0,0 0 0 0 0,0 0 0 0 0,-1 0 0 0 0,0 0 0 0 0,0 1-1 0 0,0-1 1 0 0,0 1 0 0 0,0-1 0 0 0,-1 1 0 0 0,1-1 0 0 0,-1 1-1 0 0,0-1 1 0 0,0 1 0 0 0,0-1 0 0 0,-1 2 26 0 0,-3 1 316 0 0,0 0 0 0 0,-1 0 0 0 0,0-1 0 0 0,0 0 1 0 0,0 0-1 0 0,-1 0 0 0 0,1-1 0 0 0,-1 0 0 0 0,0 0 0 0 0,-1 0 1 0 0,1-1-1 0 0,-1 1 0 0 0,1-2 0 0 0,-1 1 0 0 0,-3 0-316 0 0,-5 4 550 0 0,-1-1 0 0 0,1-1-1 0 0,-1 0 1 0 0,0-1 0 0 0,0 0-1 0 0,0-2 1 0 0,-1 0 0 0 0,1 0-1 0 0,-1-2 1 0 0,1 0 0 0 0,-4-1-550 0 0,-7-16 516 0 0,59-37-12073 0 0,1 38 6308 0 0,-20 10 2108 0 0</inkml:trace>
  <inkml:trace contextRef="#ctx0" brushRef="#br0" timeOffset="695.431">575 31 19108 0 0,'0'0'104'0'0,"0"0"-416"0"0,0 0-496 0 0,0 0-214 0 0,0 0 38 0 0,0 0 171 0 0,0 0 234 0 0,0 0 32 0 0,0 0 16 0 0,0 0 92 0 0,0 0 63 0 0,27-6 76 0 0,81-16 66 0 0,-104 21 228 0 0,-1 1 0 0 0,1-1 0 0 0,0 1 0 0 0,0 0 0 0 0,-1 0 0 0 0,1 0 0 0 0,0 0 0 0 0,0 1 1 0 0,-1-1-1 0 0,1 1 0 0 0,0 0 0 0 0,-1 0 0 0 0,1 1 0 0 0,-1-1 0 0 0,1 1 0 0 0,-1 0 0 0 0,1 0 0 0 0,-1 0 1 0 0,0 0-1 0 0,0 0 0 0 0,0 1 0 0 0,0-1 0 0 0,-1 1 0 0 0,1 0 0 0 0,-1 0 0 0 0,0 0 0 0 0,1 0 1 0 0,-1 0-1 0 0,0 0 0 0 0,-1 1 0 0 0,1-1 0 0 0,-1 1 0 0 0,1-1 0 0 0,-1 1 0 0 0,0-1 0 0 0,-1 1 0 0 0,1 0 1 0 0,0 0-1 0 0,-1-1 0 0 0,0 1 0 0 0,0 0 0 0 0,0 0 0 0 0,-1 0 0 0 0,1-1 0 0 0,-1 1 0 0 0,0 0 0 0 0,0-1 1 0 0,0 1-1 0 0,0 0 0 0 0,-1-1 0 0 0,1 1 0 0 0,-1-1 0 0 0,0 0 0 0 0,0 0 0 0 0,0 1 0 0 0,0-1 1 0 0,-2 1 5 0 0,-50 82 176 0 0,30-52-136 0 0,2 0 0 0 0,1 2 0 0 0,2 1 0 0 0,1 0 0 0 0,2 1 0 0 0,2 1 0 0 0,-9 35-40 0 0,23-72 6 0 0,0-1 0 0 0,0 1 0 0 0,0 0 0 0 0,0-1-1 0 0,1 1 1 0 0,-1 0 0 0 0,0-1 0 0 0,1 1 0 0 0,-1 0 0 0 0,1-1 0 0 0,-1 1 0 0 0,1 0 0 0 0,0-1 0 0 0,0 1 0 0 0,0-1 0 0 0,0 0 0 0 0,0 1 0 0 0,0-1 0 0 0,0 0 0 0 0,0 1 0 0 0,0-1 0 0 0,1 0 0 0 0,-1 0 0 0 0,0 0 0 0 0,1 0 0 0 0,-1 0 0 0 0,1-1 0 0 0,-1 1 0 0 0,1 0 0 0 0,-1-1 0 0 0,1 1-1 0 0,0-1 1 0 0,-1 1 0 0 0,1-1 0 0 0,0 0 0 0 0,-1 0 0 0 0,1 1 0 0 0,0-1 0 0 0,-1-1 0 0 0,1 1 0 0 0,0 0 0 0 0,0 0 0 0 0,-1 0 0 0 0,1-1 0 0 0,-1 1 0 0 0,1-1 0 0 0,0 0 0 0 0,-1 1 0 0 0,1-1 0 0 0,-1 0 0 0 0,1 0 0 0 0,-1 0 0 0 0,1 0-6 0 0,198-78-1991 0 0,-189 82 5612 0 0,11 15-3310 0 0,-10-8-42 0 0,5-2-73 0 0,0-1 0 0 0,1 0 0 0 0,-1-1 0 0 0,1-2 0 0 0,1 1 0 0 0,-1-2 0 0 0,0-1 0 0 0,1 0 1 0 0,0-1-1 0 0,-1-1 0 0 0,1-1 0 0 0,-1 0 0 0 0,1-2 0 0 0,-1 0 0 0 0,1-1 0 0 0,-1-1 0 0 0,-1 0 1 0 0,8-4-197 0 0,-19 7-44 0 0,-1 1 0 0 0,0-1 1 0 0,0 0-1 0 0,0-1 1 0 0,0 1-1 0 0,-1-1 0 0 0,1 0 1 0 0,0 0-1 0 0,-1 0 1 0 0,0-1-1 0 0,0 0 0 0 0,0 1 1 0 0,0-1-1 0 0,-1-1 1 0 0,0 1-1 0 0,1 0 0 0 0,-2-1 1 0 0,1 0-1 0 0,0 0 1 0 0,-1 0-1 0 0,0 0 0 0 0,0 0 1 0 0,0 0-1 0 0,-1 0 1 0 0,0-1-1 0 0,0 1 1 0 0,0 0-1 0 0,-1-1 0 0 0,0 1 1 0 0,0-1-1 0 0,0 1 1 0 0,0-1-1 0 0,-1 1 0 0 0,0 0 1 0 0,0-1-1 0 0,-1 1 1 0 0,1 0-1 0 0,-1 0 0 0 0,0 0 1 0 0,0 0-1 0 0,-1 0 1 0 0,-2-3 43 0 0,1 0-46 0 0,-1 0 0 0 0,0 0 0 0 0,0 0 0 0 0,-1 1 0 0 0,0 0 0 0 0,0 1 0 0 0,-1-1 0 0 0,1 1 0 0 0,-1 0 0 0 0,-1 1 0 0 0,1-1 0 0 0,-1 1 0 0 0,0 1 1 0 0,0 0-1 0 0,-1 0 0 0 0,1 0 0 0 0,-1 1 0 0 0,0 1 0 0 0,1-1 0 0 0,-1 1 0 0 0,0 1 0 0 0,-1 0 0 0 0,1 0 0 0 0,0 1 0 0 0,-6 0 46 0 0,12 3-87 0 0,0 0 0 0 0,0 0 0 0 0,0 1 0 0 0,0 0 0 0 0,1-1 0 0 0,-1 1 0 0 0,1 0 0 0 0,0 0 0 0 0,0 0 0 0 0,0 0 0 0 0,1 0-1 0 0,0 1 1 0 0,-1-1 0 0 0,1 0 0 0 0,1 1 0 0 0,-1-1 0 0 0,1 1 0 0 0,-1-1 0 0 0,2 1 0 0 0,-1-1 0 0 0,0 1 0 0 0,1-1 0 0 0,0 4 87 0 0,-1 5-129 0 0,1 54-1426 0 0,3-23-2864 0 0,-1-18-2939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2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13979 0 0,'0'0'823'0'0,"0"0"-746"0"0,0 0-510 0 0,0 0-411 0 0,0 0-305 0 0,0 0 81 0 0,0 0 241 0 0,0 0 346 0 0,0 0 350 0 0,0 0 163 0 0,0 0 21 0 0,0 0-9 0 0,-1 18 4 0 0,-3 329 458 0 0,-3-173-1108 0 0,7-173 534 0 0,0-1-69 0 0,0 0-118 0 0,0 0-149 0 0,0 0-150 0 0,0 0-199 0 0,0-9-4101 0 0,0 6 1852 0 0</inkml:trace>
  <inkml:trace contextRef="#ctx0" brushRef="#br0" timeOffset="434.369">1 64 13563 0 0,'0'0'3014'0'0,"0"0"-2043"0"0,0 0-903 0 0,0 0-483 0 0,0 0-213 0 0,0 0 58 0 0,0 0 169 0 0,0 0 245 0 0,0 0 55 0 0,0 0-50 0 0,0 0-52 0 0,27-6-28 0 0,85-18-7 0 0,-105 22 173 0 0,0 0-1 0 0,-1 0 1 0 0,1 1 0 0 0,0 0 0 0 0,0 1-1 0 0,0-1 1 0 0,0 1 0 0 0,0 1 0 0 0,0-1-1 0 0,0 1 1 0 0,0 0 0 0 0,0 1 0 0 0,0 0-1 0 0,0 0 1 0 0,-1 0 0 0 0,1 1 0 0 0,-1 0-1 0 0,0 0 1 0 0,0 1 0 0 0,0 0 0 0 0,0 0-1 0 0,0 0 1 0 0,-1 0 0 0 0,0 1 0 0 0,1 1 65 0 0,-5 0 2 0 0,0 0 0 0 0,0 0 0 0 0,-1 0 0 0 0,0 0 1 0 0,0 0-1 0 0,0 0 0 0 0,-1 0 0 0 0,0-1 0 0 0,0 1 1 0 0,-1 0-1 0 0,1 0 0 0 0,-1-1 0 0 0,0 1 0 0 0,-1-1 0 0 0,1 0 1 0 0,-1 1-1 0 0,0-1 0 0 0,-1 0 0 0 0,1-1 0 0 0,-1 1 1 0 0,0-1-1 0 0,0 1 0 0 0,0-1 0 0 0,-1 0 0 0 0,0-1 0 0 0,1 1 1 0 0,-1-1-1 0 0,0 0 0 0 0,-1 0 0 0 0,-1 0-2 0 0,2 2-49 0 0,-114 103 161 0 0,119-105-100 0 0,0 1 1 0 0,0-1 0 0 0,1 0-1 0 0,0 1 1 0 0,0-1-1 0 0,0 0 1 0 0,0 0-1 0 0,0 1 1 0 0,0-1 0 0 0,1 0-1 0 0,0 0 1 0 0,-1 0-1 0 0,1-1 1 0 0,0 1-1 0 0,0 0 1 0 0,1-1 0 0 0,-1 1-1 0 0,1-1 1 0 0,-1 0-1 0 0,1 1 1 0 0,0-1-1 0 0,0-1 1 0 0,-1 1 0 0 0,1 0-1 0 0,1-1 1 0 0,-1 1-1 0 0,0-1 1 0 0,0 0-1 0 0,2 0-12 0 0,2 3 24 0 0,135 74 705 0 0,-135-65-1884 0 0,-7-1-4817 0 0,0-7-102 0 0,0-2 5139 0 0</inkml:trace>
  <inkml:trace contextRef="#ctx0" brushRef="#br0" timeOffset="915.011">484 380 13515 0 0,'0'0'372'0'0,"0"0"-521"0"0,0 0-537 0 0,0 0-371 0 0,0 0-14 0 0,0 0 273 0 0,0 0 293 0 0,0 0 295 0 0,0 0 130 0 0,0 0 30 0 0,0 0 43 0 0,0 0 90 0 0,0 0 97 0 0,1 12 52 0 0,-3 137 605 0 0,0-125-1034 0 0,-1 5-985 0 0,2-10-6513 0 0,1-19 6163 0 0</inkml:trace>
  <inkml:trace contextRef="#ctx0" brushRef="#br0" timeOffset="1356.664">660 391 14915 0 0,'0'0'-865'0'0,"0"0"-709"0"0,0 0-292 0 0,0 0 54 0 0,0 0 444 0 0,0 0 522 0 0,0 0 179 0 0,0 0 196 0 0,0 0 133 0 0,0 0 200 0 0,0 0 285 0 0,0 0 307 0 0,-2 18 279 0 0,-11 56 181 0 0,-29 21 2192 0 0,40-87-3025 0 0,1-7-83 0 0,0 0 0 0 0,0 0 0 0 0,0 0 0 0 0,1 0 0 0 0,-1 1 0 0 0,1-1 0 0 0,-1 0 0 0 0,1 0 0 0 0,-1 1 0 0 0,1-1 0 0 0,-1 0 0 0 0,1 1 0 0 0,0-1 0 0 0,0 1 0 0 0,0-1 0 0 0,0 0 0 0 0,0 1 0 0 0,0-1 1 0 0,0 0-1 0 0,0 1 0 0 0,1-1 0 0 0,-1 1 0 0 0,1-1 0 0 0,-1 0 0 0 0,1 0 0 0 0,-1 1 0 0 0,1-1 0 0 0,-1 0 0 0 0,1 0 0 0 0,0 0 0 0 0,0 0 0 0 0,0 1 0 0 0,0-1 0 0 0,0 0 0 0 0,0-1 0 0 0,0 1 0 0 0,0 0 0 0 0,0 0 0 0 0,0 0 0 0 0,0-1 0 0 0,0 1 0 0 0,1 0 0 0 0,-1-1 0 0 0,0 1 0 0 0,1-1 0 0 0,-1 0 0 0 0,0 1 1 0 0,1-1-1 0 0,-1 0 0 0 0,0 0 0 0 0,1 0 0 0 0,-1 0 0 0 0,1 0 0 0 0,-1 0 0 0 0,0 0 0 0 0,1 0 0 0 0,-1-1 2 0 0,179 3 1571 0 0,-184-1-2416 0 0,1-2-7460 0 0,3-1 5591 0 0</inkml:trace>
  <inkml:trace contextRef="#ctx0" brushRef="#br0" timeOffset="1984.967">955 391 12011 0 0,'0'0'3235'0'0,"0"0"-2738"0"0,0 0-1111 0 0,0 0-435 0 0,0 0-68 0 0,0 0 250 0 0,0 0 259 0 0,0 0 249 0 0,0 0 51 0 0,0 0 32 0 0,0 0 128 0 0,0 0 197 0 0,0 0 195 0 0,4 12 102 0 0,10 102 722 0 0,-19-42-1228 0 0,34-201-9231 0 0,-29 71 9042 0 0,-1 20 4113 0 0,52 37-2952 0 0,-35 7-776 0 0,0 1 0 0 0,0 0 0 0 0,0 2-1 0 0,-1 0 1 0 0,-1 0 0 0 0,1 2 0 0 0,-2-1 0 0 0,1 2-1 0 0,-1 0 1 0 0,-1 1 0 0 0,0 0 0 0 0,-1 0 0 0 0,-1 1 0 0 0,4 7-36 0 0,-12-16 133 0 0,-1 1 1 0 0,0-1 0 0 0,-1 0 0 0 0,1 1 0 0 0,-1-1 0 0 0,0 1 0 0 0,0-1 0 0 0,-1 0 0 0 0,0 1 0 0 0,0-1 0 0 0,0 0 0 0 0,0 1 0 0 0,-1-1 0 0 0,0 0 0 0 0,0 0 0 0 0,0 0-1 0 0,-1-1 1 0 0,1 1 0 0 0,-1 0 0 0 0,0-1 0 0 0,-1 0 0 0 0,1 0 0 0 0,-1 0 0 0 0,0 0 0 0 0,0 0 0 0 0,0-1 0 0 0,0 1 0 0 0,-1-1 0 0 0,1 0 0 0 0,-1-1 0 0 0,0 1 0 0 0,0-1-1 0 0,0 0 1 0 0,0 0 0 0 0,0-1 0 0 0,0 1 0 0 0,0-1 0 0 0,-1 0 0 0 0,1-1 0 0 0,-1 1 0 0 0,1-1 0 0 0,0 0 0 0 0,-1 0 0 0 0,-3-1-134 0 0,-138 10 2252 0 0,146-11-2600 0 0,0 0 0 0 0,0 1 0 0 0,0-1 0 0 0,0 0 0 0 0,0 0 0 0 0,0 0 0 0 0,1 0 0 0 0,-1 0 0 0 0,1 0 0 0 0,0 0 0 0 0,-1 0 0 0 0,1 0 0 0 0,0 0 0 0 0,0 0 0 0 0,0 0 0 0 0,0 0 0 0 0,1 0 0 0 0,-1 0 0 0 0,0 0 0 0 0,1 0 0 0 0,0 1 0 0 0,-1-1 0 0 0,1 0 0 0 0,0 0 0 0 0,0 0 0 0 0,0 0 0 0 0,0 1 0 0 0,0-1 0 0 0,0 1 0 0 0,1-1 0 0 0,-1 1 0 0 0,0-1 0 0 0,1 1 0 0 0,0 0 0 0 0,-1-1 0 0 0,1 1 0 0 0,-1 0 0 0 0,1 0 0 0 0,1 0 348 0 0,4-6-1855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2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99 0 0 0,'0'0'617'0'0,"0"0"-198"0"0,0 0-96 0 0,0 0-3 0 0,0 0 101 0 0,0 0 245 0 0,0 0 271 0 0,0 0 105 0 0,0 0-26 0 0,0 0-54 0 0,0 0-61 0 0,-1-13 17 0 0,-5-44 770 0 0,37 512-746 0 0,-31-277-705 0 0,3-202-248 0 0,7-21-5746 0 0,0-3 956 0 0,-7 35 3961 0 0</inkml:trace>
  <inkml:trace contextRef="#ctx0" brushRef="#br0" timeOffset="474.517">229 197 2433 0 0,'0'0'1835'0'0,"0"0"54"0"0,0 0 105 0 0,0 0-339 0 0,0 0-456 0 0,0 0-341 0 0,0 0-406 0 0,0 0-332 0 0,0 0-203 0 0,0 0-100 0 0,0 0 27 0 0,7-26 91 0 0,26-81 57 0 0,-32 104 8 0 0,0 1 0 0 0,0-1-1 0 0,0 0 1 0 0,0 1 0 0 0,0-1 0 0 0,1 1 0 0 0,-1 0 0 0 0,1-1-1 0 0,0 1 1 0 0,-1 0 0 0 0,1 0 0 0 0,0 0 0 0 0,0 0 0 0 0,1 0-1 0 0,-1 1 1 0 0,0-1 0 0 0,0 1 0 0 0,1-1 0 0 0,-1 1 0 0 0,1 0-1 0 0,0 0 1 0 0,-1 0 0 0 0,1 0 0 0 0,0 0 0 0 0,-1 1 0 0 0,1-1 0 0 0,0 1-1 0 0,0 0 1 0 0,0-1 0 0 0,8 0-14 0 0,-4-2 1 0 0,-1 1-1 0 0,1 0 0 0 0,0 0 1 0 0,0 1-1 0 0,0-1 0 0 0,0 2 1 0 0,0-1-1 0 0,0 1 0 0 0,0 0 1 0 0,0 0-1 0 0,0 1 0 0 0,0 0 1 0 0,0 0-1 0 0,0 1 0 0 0,0 0 1 0 0,-1 0-1 0 0,1 0 0 0 0,-1 1 1 0 0,1 0-1 0 0,-1 0 0 0 0,0 1 1 0 0,0 0-1 0 0,0 0 0 0 0,-1 0 1 0 0,0 1-1 0 0,1 0 0 0 0,-2 0 1 0 0,1 0-1 0 0,0 0 0 0 0,-1 1 1 0 0,0 0-1 0 0,0 0 0 0 0,-1 0 1 0 0,0 0-1 0 0,0 1 0 0 0,0-1 1 0 0,-1 1-1 0 0,0-1 0 0 0,0 1 1 0 0,-1 0-1 0 0,1 4 14 0 0,-3 0 103 0 0,0 0-1 0 0,-1 1 1 0 0,-1-1-1 0 0,0 0 1 0 0,0 0-1 0 0,-1-1 1 0 0,0 1-1 0 0,-1-1 1 0 0,0 0-1 0 0,-1 0 1 0 0,0 0-1 0 0,0-1 1 0 0,-1 0-1 0 0,-1 0 1 0 0,1 0 0 0 0,-1-1-1 0 0,-1-1 1 0 0,1 1-1 0 0,-1-1 1 0 0,-1-1-1 0 0,1 1 1 0 0,-1-2-1 0 0,0 1 1 0 0,0-2-1 0 0,-7 3-102 0 0,27 6-2585 0 0,63 84 3163 0 0,15 138-355 0 0,-78-230 2718 0 0,-4-21-4839 0 0,1 2-8011 0 0,-7 13 6635 0 0</inkml:trace>
  <inkml:trace contextRef="#ctx0" brushRef="#br0" timeOffset="805.501">835 599 7346 0 0,'0'0'609'0'0,"0"0"-314"0"0,0 0-207 0 0,0 0-43 0 0,0 0 102 0 0,0 0 133 0 0,0 0 97 0 0,0 0 42 0 0,0 0-62 0 0,0 0-130 0 0,0 0-137 0 0,0 0-16 0 0,0 0 116 0 0,2 3 126 0 0,13 44 806 0 0,6 14-716 0 0,5-25-3056 0 0,-25-27-5998 0 0,-1-7 7558 0 0</inkml:trace>
  <inkml:trace contextRef="#ctx0" brushRef="#br0" timeOffset="1059.76">867 469 19188 0 0,'0'0'667'0'0,"0"0"-244"0"0,0 0-227 0 0,0 0-300 0 0,0 0-318 0 0,0 0-61 0 0,0 0 43 0 0,0 0 128 0 0,0 0 175 0 0,0 0 42 0 0,0 0-38 0 0,0 0-16 0 0,6-1-19 0 0,75-1-1051 0 0,4 2-4439 0 0,-41-8-883 0 0,-29 6 1928 0 0</inkml:trace>
  <inkml:trace contextRef="#ctx0" brushRef="#br0" timeOffset="1984.9">858 456 11282 0 0,'0'0'570'0'0,"0"0"-173"0"0,0 0-143 0 0,0 0-176 0 0,0 0-112 0 0,0 0-118 0 0,0 0-54 0 0,0 0 13 0 0,0 0 62 0 0,0 0 111 0 0,0 0 82 0 0,0 0 92 0 0,0 0 117 0 0,-15-9 153 0 0,-7-5-137 0 0,-56-30 2545 0 0,78 44-2888 0 0,0 1-1 0 0,1-1 1 0 0,-1 0-1 0 0,0 1 0 0 0,0-1 1 0 0,1 0-1 0 0,-1 1 0 0 0,0-1 1 0 0,0 0-1 0 0,0 1 1 0 0,1-1-1 0 0,-1 1 0 0 0,0-1 1 0 0,0 0-1 0 0,0 1 1 0 0,0-1-1 0 0,0 0 0 0 0,0 1 1 0 0,0-1-1 0 0,0 1 0 0 0,0-1 1 0 0,0 0-1 0 0,0 1 1 0 0,0-1-1 0 0,0 1 0 0 0,0-1 1 0 0,-1 0-1 0 0,1 1 1 0 0,0-1-1 0 0,0 1 0 0 0,0-1 1 0 0,0 0-1 0 0,-1 1 0 0 0,1-1 1 0 0,0 0-1 0 0,0 0 1 0 0,-1 1-1 0 0,1-1 0 0 0,0 0 1 0 0,-1 1-1 0 0,1-1 1 0 0,0 0 56 0 0,210-27-78 0 0,-211 27 89 0 0,0 0 0 0 0,1 0 0 0 0,-1 0 1 0 0,1 0-1 0 0,-1 0 0 0 0,1 0 0 0 0,-1 0 0 0 0,1 0 0 0 0,-1 0 0 0 0,1 1 0 0 0,-1-1 0 0 0,1 0 0 0 0,-1 0 0 0 0,1 1 0 0 0,-1-1 1 0 0,1 0-1 0 0,-1 0 0 0 0,1 1 0 0 0,-1-1 0 0 0,1 1 0 0 0,0-1 0 0 0,-1 0 0 0 0,1 1 0 0 0,0-1 0 0 0,-1 1 0 0 0,1-1 0 0 0,0 1 1 0 0,-1-1-1 0 0,1 1 0 0 0,0-1 0 0 0,0 1 0 0 0,0-1 0 0 0,0 1 0 0 0,-1-1 0 0 0,1 1 0 0 0,0-1 0 0 0,0 1 0 0 0,0-1 0 0 0,0 1 1 0 0,0-1-1 0 0,0 1 0 0 0,0 0 0 0 0,1-1 0 0 0,-1 1 0 0 0,0-1-11 0 0,-35 3 4 0 0,0 1-1 0 0,0 2 1 0 0,0 1 0 0 0,1 2-1 0 0,1 1 1 0 0,-17 8-4 0 0,28-11 145 0 0,107-25 326 0 0,-54 17-3498 0 0,-5 7-3874 0 0,-21-3 2272 0 0</inkml:trace>
  <inkml:trace contextRef="#ctx0" brushRef="#br0" timeOffset="2892.433">112 921 2192 0 0,'0'0'1830'0'0,"0"0"-634"0"0,0 0-227 0 0,0 0-113 0 0,0 0-185 0 0,0 0-137 0 0,0 0-167 0 0,0 0-117 0 0,0 0-58 0 0,0 0-10 0 0,0 0 28 0 0,0 0 34 0 0,0 0 24 0 0,-19-3 35 0 0,-55-9 29 0 0,56 9 12 0 0,18 3-2 0 0,0 0-46 0 0,0 0-86 0 0,0 0-87 0 0,0 0-66 0 0,0 0-22 0 0,0 0-3 0 0,35 0 1120 0 0,267 8 1719 0 0,148-48-2275 0 0,-337 23-547 0 0,1 5 0 0 0,0 6 0 0 0,0 4 0 0 0,35 7-49 0 0,-128-3-16 0 0,78 10-45 0 0,-40 7 38 0 0,-69-15-3002 0 0,-27-3-7190 0 0,31-1 6705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4345 0 0,'0'0'1720'0'0,"0"0"-805"0"0,0 0-644 0 0,0 0-379 0 0,0 0-167 0 0,0 0-2 0 0,0 0 87 0 0,0 0 165 0 0,0 0 133 0 0,0 0 75 0 0,0 0 58 0 0,0 0 71 0 0,0 0 100 0 0,5-1 92 0 0,87-16 3210 0 0,-11 1-5003 0 0,-29 12-7153 0 0,-50 4 6323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17068 0 0,'0'0'857'0'0,"0"0"-1040"0"0,0 0-605 0 0,0 0-164 0 0,0 0 129 0 0,0 0 334 0 0,0 0 305 0 0,0 0 133 0 0,0 0-57 0 0,0 0-173 0 0,0 0-173 0 0,0 0-59 0 0,22-1-5 0 0,66-2-4 0 0,-38-2-3538 0 0,-34 2-685 0 0,-10 3 1491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11298 0 0,'0'0'7310'0'0,"0"0"-4982"0"0,0 0-1677 0 0,0 0-385 0 0,0 0-306 0 0,0 0-164 0 0,0 0-64 0 0,0 0 25 0 0,0 0 39 0 0,0 0 44 0 0,0 0 4 0 0,0 0-36 0 0,0 0 9 0 0,17-8-5 0 0,55-25-17 0 0,-69 32 162 0 0,0 0 0 0 0,0 0-1 0 0,0 0 1 0 0,0 0 0 0 0,0 1 0 0 0,0 0 0 0 0,1-1 0 0 0,-1 1 0 0 0,0 1 0 0 0,0-1 0 0 0,0 0 0 0 0,0 1 0 0 0,0-1 0 0 0,0 1 0 0 0,0 0 0 0 0,0 0 0 0 0,0 0 0 0 0,0 0 0 0 0,0 1 0 0 0,-1-1 0 0 0,1 1 0 0 0,0 0 0 0 0,1 1 43 0 0,12 6-884 0 0,30 8-4038 0 0,-16-7-3114 0 0,-23-7 3058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22885 0 0,'0'0'496'0'0,"0"0"-208"0"0,0 0-208 0 0,0 0-184 0 0,0 0 32 0 0,0 0 80 0 0,0 0-80 0 0,0 0-192 0 0,177-33-352 0 0,-141 25-496 0 0,1 1-705 0 0,-7 2-1111 0 0,-4 2-2081 0 0,-13 2-6754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1 10138 0 0,'0'0'1375'0'0,"0"0"-851"0"0,0 0-790 0 0,0 0-347 0 0,0 0-96 0 0,0 0 18 0 0,0 0 188 0 0,0 0 263 0 0,0 0 258 0 0,0 0 178 0 0,0 0 72 0 0,1 9-2 0 0,25 410 1196 0 0,23-37-1533 0 0,-58-387 3694 0 0,-28-34-4496 0 0,24 24 933 0 0,3 7-95 0 0,1 0-1 0 0,-1 1 1 0 0,0 0-1 0 0,0 1 1 0 0,-1 0-1 0 0,0 0 1 0 0,0 1-1 0 0,-1 1 1 0 0,1 0-1 0 0,-1 0 1 0 0,0 2-1 0 0,0-1 1 0 0,0 1-1 0 0,0 1 1 0 0,0 0-1 0 0,-1 1 1 0 0,1 0-1 0 0,0 1 1 0 0,0 0-1 0 0,0 1 1 0 0,0 0-1 0 0,0 1 1 0 0,0 1-1 0 0,1 0 1 0 0,-1 0-1 0 0,1 1 1 0 0,0 0-1 0 0,0 1 1 0 0,1 0-1 0 0,0 1 1 0 0,0 0-1 0 0,0 1 1 0 0,1 0-1 0 0,-8 9 36 0 0,15-15 27 0 0,0 1-1 0 0,-1-1 0 0 0,1 1 1 0 0,1-1-1 0 0,-1 1 0 0 0,0-1 1 0 0,1 1-1 0 0,-1 0 1 0 0,1 0-1 0 0,0 0 0 0 0,0 0 1 0 0,0 0-1 0 0,0 0 0 0 0,1 0 1 0 0,-1 0-1 0 0,1 0 0 0 0,0 1 1 0 0,0-1-1 0 0,0 0 0 0 0,0 0 1 0 0,0 0-1 0 0,1 0 0 0 0,-1 1 1 0 0,1-1-1 0 0,0 0 1 0 0,0 0-1 0 0,0 0 0 0 0,1-1 1 0 0,-1 1-1 0 0,1 0 0 0 0,-1 0 1 0 0,1-1-1 0 0,0 1 0 0 0,0-1 1 0 0,0 1-1 0 0,0-1 0 0 0,1 0 1 0 0,-1 0-1 0 0,0 0 0 0 0,1 0 1 0 0,0 0-1 0 0,-1-1 0 0 0,1 1 1 0 0,0-1-1 0 0,0 1 1 0 0,0-1-1 0 0,0 0 0 0 0,0 0 1 0 0,0-1-1 0 0,0 1 0 0 0,0-1 1 0 0,0 1-1 0 0,0-1 0 0 0,1 0 1 0 0,-1 0-1 0 0,0 0 0 0 0,0-1 1 0 0,2 1-27 0 0,9 0 205 0 0,1-1 0 0 0,-1 0 1 0 0,1-1-1 0 0,-1-1 0 0 0,0 0 0 0 0,0-1 1 0 0,0 0-1 0 0,-1-1 0 0 0,1-1 1 0 0,-1 0-1 0 0,9-6-205 0 0,84-30-4305 0 0,-96 48-5951 0 0,-10-2 8273 0 0</inkml:trace>
  <inkml:trace contextRef="#ctx0" brushRef="#br0" timeOffset="335.849">611 849 19428 0 0,'0'0'159'0'0,"0"0"-545"0"0,0 0-499 0 0,0 0-166 0 0,0 0 111 0 0,0 0 274 0 0,0 0 304 0 0,0 0 168 0 0,0 0 25 0 0,0 0 60 0 0,0 0 121 0 0,0 0 145 0 0,0 0 119 0 0,14-7 28 0 0,41-21-37 0 0,13-59-158 0 0,-6-7-581 0 0,-72 172 1315 0 0,7 18-614 0 0,42-68-1234 0 0,-4-26-7025 0 0,-31-2 5744 0 0,1 0-2943 0 0</inkml:trace>
  <inkml:trace contextRef="#ctx0" brushRef="#br0" timeOffset="585.242">797 367 20956 0 0,'0'0'721'0'0,"0"0"-417"0"0,0 0-496 0 0,0 0-809 0 0,0 0-767 0 0,0 0-720 0 0,0 0-929 0 0,0 0-808 0 0,0 0 336 0 0,0 0-1112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100 288 12235 0 0,'0'0'-295'0'0,"0"0"-301"0"0,0 0 45 0 0,0 0 318 0 0,0 0 150 0 0,0 0-5 0 0,0 0-19 0 0,0 0 33 0 0,0 0 48 0 0,0 0 121 0 0,0 0 192 0 0,27 8 198 0 0,83 20 173 0 0,-49-36 1496 0 0,-54 2-1887 0 0,2 0-210 0 0,-1-1-1 0 0,0 1 0 0 0,-1-1 1 0 0,0-1-1 0 0,0 1 0 0 0,0-1 0 0 0,-1 0 1 0 0,0-1-1 0 0,-1 1 0 0 0,0-1 1 0 0,0 0-1 0 0,-1-1 0 0 0,2-5-56 0 0,-4 10-84 0 0,0 0 0 0 0,0 0-1 0 0,0-1 1 0 0,-1 1-1 0 0,1-1 1 0 0,-1 1 0 0 0,-1-1-1 0 0,1 1 1 0 0,-1-1 0 0 0,0 0-1 0 0,0 1 1 0 0,-1-1-1 0 0,0 1 1 0 0,0-1 0 0 0,0 0-1 0 0,0 1 1 0 0,-1 0 0 0 0,0-1-1 0 0,0 1 1 0 0,-1 0-1 0 0,1 0 1 0 0,-1 0 0 0 0,0 1-1 0 0,0-1 1 0 0,-1 1 0 0 0,1-1-1 0 0,-1 1 1 0 0,0 0-1 0 0,0 0 1 0 0,-1 1 0 0 0,1-1-1 0 0,-1 1 1 0 0,1 0 0 0 0,-1 0-1 0 0,0 1 1 0 0,0-1-1 0 0,-4 0 86 0 0,-2 0-138 0 0,0 0 1 0 0,0 0 0 0 0,-1 1 0 0 0,1 0 0 0 0,-1 1 0 0 0,1 1 0 0 0,-1 0 0 0 0,0 0-1 0 0,1 1 1 0 0,-1 1 0 0 0,1 0 0 0 0,0 0 0 0 0,-7 3 136 0 0,10-3 55 0 0,0 0 0 0 0,0 1 1 0 0,1-1-1 0 0,-1 2 0 0 0,1-1 0 0 0,0 1 1 0 0,0 0-1 0 0,0 0 0 0 0,1 1 0 0 0,-1 0 1 0 0,1 0-1 0 0,0 1 0 0 0,0-1 0 0 0,1 1 1 0 0,0 0-1 0 0,0 1 0 0 0,0 0 0 0 0,1-1 1 0 0,0 1-1 0 0,0 1 0 0 0,1-1 0 0 0,0 0 1 0 0,0 1-1 0 0,1 0 0 0 0,0 0 0 0 0,0-1 1 0 0,0 1-1 0 0,1 0 0 0 0,1 0 0 0 0,-1 2-55 0 0,5-2 86 0 0,1 0 0 0 0,-1 0-1 0 0,1-1 1 0 0,1 1-1 0 0,-1-1 1 0 0,1 0 0 0 0,0-1-1 0 0,1 0 1 0 0,0 0-1 0 0,0 0 1 0 0,0 0 0 0 0,1-1-1 0 0,-1-1 1 0 0,1 1-1 0 0,0-1 1 0 0,1 0 0 0 0,-1-1-1 0 0,1 0 1 0 0,-1-1-1 0 0,1 1 1 0 0,0-2 0 0 0,5 2-86 0 0,29 9 156 0 0,113 48-110 0 0,-152-58-37 0 0,1 1 0 0 0,-1 0 1 0 0,0 0-1 0 0,0 0 0 0 0,0 1 0 0 0,0-1 1 0 0,-1 1-1 0 0,1 0 0 0 0,-1 0 1 0 0,0 0-1 0 0,0 0 0 0 0,-1 1 1 0 0,1-1-1 0 0,-1 1 0 0 0,0 0 1 0 0,0-1-1 0 0,0 1 0 0 0,-1 0 1 0 0,0 0-1 0 0,0 0 0 0 0,0 0 0 0 0,0 1 1 0 0,-1-1-1 0 0,0 0 0 0 0,0 0 1 0 0,-1 0-1 0 0,1 0 0 0 0,-1 0 1 0 0,-1 3-10 0 0,-3 1 41 0 0,-1 1 1 0 0,-1-1-1 0 0,1 0 1 0 0,-2-1-1 0 0,1 0 1 0 0,-1 0-1 0 0,0 0 1 0 0,-1-1-1 0 0,0 0 0 0 0,0-1 1 0 0,-1 0-1 0 0,1-1 1 0 0,-1 1-1 0 0,0-2 1 0 0,-1 0-1 0 0,1 0 1 0 0,-1-1-1 0 0,0 0 1 0 0,-4 0-42 0 0,-1 3 259 0 0,0-1 0 0 0,0-1 0 0 0,-1-1 0 0 0,0-1 0 0 0,1 0 1 0 0,-1-1-1 0 0,0 0 0 0 0,0-2 0 0 0,0 0 0 0 0,-14-3-259 0 0,28 3-27 0 0,0 0-1 0 0,-1-1 1 0 0,1 1-1 0 0,0-1 1 0 0,0 1-1 0 0,1-1 1 0 0,-1 0 0 0 0,0-1-1 0 0,1 1 1 0 0,-1 0-1 0 0,1-1 1 0 0,0 1-1 0 0,-1-1 1 0 0,1 0-1 0 0,0 0 1 0 0,1 1 0 0 0,-1-1-1 0 0,1-1 1 0 0,-1 1-1 0 0,1 0 1 0 0,0 0-1 0 0,0 0 1 0 0,0-1 0 0 0,0 1-1 0 0,1 0 1 0 0,-1-1-1 0 0,1 1 1 0 0,0-1-1 0 0,0 1 1 0 0,0-1 0 0 0,1 1-1 0 0,-1 0 1 0 0,1-1-1 0 0,0 1 1 0 0,0 0-1 0 0,0-1 1 0 0,0 1-1 0 0,2-2 28 0 0,59-119-775 0 0,-45 102 594 0 0,1 1 0 0 0,1 0-1 0 0,0 2 1 0 0,2 0 0 0 0,0 2 0 0 0,1 0-1 0 0,7-3 182 0 0,37-18-3827 0 0,1 7-4509 0 0,-53 26 6225 0 0</inkml:trace>
  <inkml:trace contextRef="#ctx0" brushRef="#br0" timeOffset="486.187">583 102 12923 0 0,'0'0'1865'0'0,"0"0"-1886"0"0,0 0-888 0 0,0 0-249 0 0,0 0 96 0 0,0 0 360 0 0,0 0 390 0 0,0 0 258 0 0,0 0 82 0 0,0 0 35 0 0,0 0 68 0 0,0 0 118 0 0,0 0 127 0 0,19-10 86 0 0,60-29 14 0 0,25 24 456 0 0,-73 18-915 0 0,-30-3-18 0 0,0-1-1 0 0,0 1 1 0 0,0 0-1 0 0,0 0 1 0 0,0 0-1 0 0,0 0 1 0 0,0 1 0 0 0,0-1-1 0 0,0 0 1 0 0,0 0-1 0 0,0 1 1 0 0,0-1-1 0 0,-1 0 1 0 0,1 1-1 0 0,0-1 1 0 0,0 1-1 0 0,0-1 1 0 0,0 1 0 0 0,0-1-1 0 0,-1 1 1 0 0,1 0-1 0 0,0-1 1 0 0,0 1-1 0 0,-1 0 1 0 0,1 0-1 0 0,0 0 1 0 0,-1 0-1 0 0,1-1 1 0 0,-1 1 0 0 0,0 0-1 0 0,1 0 1 0 0,-1 0-1 0 0,1 0 1 0 0,-1 0-1 0 0,0 0 1 0 0,0 0-1 0 0,0 0 1 0 0,0 0-1 0 0,0 0 1 0 0,0 0 0 0 0,0 0-1 0 0,0 0 1 0 0,0 0-1 0 0,0 0 1 0 0,0 0-1 0 0,0 0 1 0 0,-1 0-1 0 0,1 0 1 0 0,-1 0-1 0 0,1 0 1 0 0,0 0 0 0 0,-1 0-1 0 0,1 0 1 0 0,-1-1-1 0 0,0 1 1 0 0,1 0-1 0 0,-1 0 2 0 0,-40 63 1002 0 0,33-54-1063 0 0,-18 26 117 0 0,1-5-51 0 0,0 1 0 0 0,3 1 1 0 0,0 1-1 0 0,2 1 0 0 0,2 1 0 0 0,1 1 0 0 0,2 0 0 0 0,2 1 1 0 0,1 1-1 0 0,2 0-5 0 0,10-37 32 0 0,-1 1-1 0 0,1-1 1 0 0,0 1 0 0 0,0-1 0 0 0,0 0 0 0 0,1 1 0 0 0,-1-1 0 0 0,0 1 0 0 0,1-1 0 0 0,0 0-1 0 0,0 1 1 0 0,-1-1 0 0 0,1 0 0 0 0,0 0 0 0 0,1 0 0 0 0,-1 0 0 0 0,0 0 0 0 0,1 0 0 0 0,-1 0 0 0 0,1 0-1 0 0,-1 0 1 0 0,1-1 0 0 0,0 1 0 0 0,0-1 0 0 0,0 1 0 0 0,0-1 0 0 0,0 0 0 0 0,0 0 0 0 0,0 1-1 0 0,0-1 1 0 0,1-1 0 0 0,-1 1 0 0 0,0 0 0 0 0,0-1 0 0 0,1 1 0 0 0,-1-1 0 0 0,1 0 0 0 0,-1 1-1 0 0,0-1 1 0 0,1 0 0 0 0,-1-1 0 0 0,1 1 0 0 0,1-1-32 0 0,112-15 1181 0 0,-113 15-1199 0 0,142-32-417 0 0,-165 63-6579 0 0,11-18 3334 0 0,0-4-1995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6.8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498 33 4481 0 0,'0'0'116'0'0,"0"0"-104"0"0,0 0 11 0 0,0 0 43 0 0,0 0 80 0 0,0 0 202 0 0,0 0 309 0 0,0 0 317 0 0,0 0 215 0 0,9 3 61 0 0,-1 1-812 0 0,27 7 2639 0 0,-123 26-4030 0 0,-71 20 1225 0 0,-88 45 660 0 0,245-101-922 0 0,0 0 0 0 0,0 0 0 0 0,0 0 0 0 0,0 0 0 0 0,1 1 0 0 0,-1-1 0 0 0,0 0 0 0 0,0 1 0 0 0,1 0 0 0 0,-1-1 0 0 0,1 1 0 0 0,-1 0 0 0 0,1 0-1 0 0,0 0 1 0 0,0-1 0 0 0,0 1 0 0 0,0 1 0 0 0,0-1 0 0 0,0 0 0 0 0,1 0 0 0 0,-1 0 0 0 0,1 0 0 0 0,-1 0 0 0 0,1 1 0 0 0,0-1 0 0 0,0 0 0 0 0,0 0 0 0 0,0 1 0 0 0,0-1 0 0 0,0 0 0 0 0,1 0 0 0 0,-1 1 0 0 0,1-1 0 0 0,-1 0 0 0 0,1 0-1 0 0,0 0 1 0 0,0 0 0 0 0,0 0 0 0 0,0 0 0 0 0,0 0 0 0 0,1 0 0 0 0,-1 0 0 0 0,0-1 0 0 0,2 2-10 0 0,86 56 953 0 0,-40-47-976 0 0,1-3 0 0 0,0-2 0 0 0,1-2 0 0 0,0-2 0 0 0,0-2 0 0 0,-1-3 0 0 0,11-3 23 0 0,-37 4-7 0 0,234-11-365 0 0,-260 12 365 0 0,1 0 0 0 0,0 0-1 0 0,0 0 1 0 0,0 0 0 0 0,0 0 0 0 0,-1 1 0 0 0,1-1 0 0 0,0 0 0 0 0,0 1-1 0 0,0-1 1 0 0,0 1 0 0 0,0-1 0 0 0,0 1 0 0 0,0-1 0 0 0,0 1-1 0 0,0 0 1 0 0,0-1 0 0 0,0 1 0 0 0,0 0 0 0 0,0 0 0 0 0,0 0-1 0 0,1-1 1 0 0,-1 1 0 0 0,0 0 0 0 0,1 0 0 0 0,-1 0 0 0 0,0 1 0 0 0,1-1-1 0 0,-1 0 1 0 0,1 0 0 0 0,0 0 0 0 0,-1 0 0 0 0,1 0 0 0 0,0 0-1 0 0,0 1 1 0 0,0-1 0 0 0,0 0 0 0 0,0 0 0 0 0,0 0 0 0 0,0 1-1 0 0,0-1 1 0 0,0 0 0 0 0,1 0 0 0 0,-1 0 0 0 0,0 0 0 0 0,1 0 0 0 0,-1 1-1 0 0,1-1 1 0 0,-1 0 0 0 0,1 0 0 0 0,-1 0 0 0 0,1 0 0 0 0,0 0-1 0 0,0-1 1 0 0,-1 1 0 0 0,1 0 0 0 0,0 0 0 0 0,0 0 0 0 0,0-1-1 0 0,0 1 1 0 0,0 0 0 0 0,0-1 0 0 0,0 1 0 0 0,0-1 0 0 0,0 1 0 0 0,0-1-1 0 0,0 1 1 0 0,1-1 7 0 0,-450 207 1447 0 0,385-180-1095 0 0,138-21 1218 0 0,124 0-1622 0 0,246 29-722 0 0,-588-22 1820 0 0,-307-4-223 0 0,450-8-850 0 0,0 0 0 0 0,1-1 1 0 0,-1 1-1 0 0,0-1 0 0 0,0 1 1 0 0,0-1-1 0 0,0 1 0 0 0,0-1 1 0 0,-1 1-1 0 0,1-1 0 0 0,0 1 0 0 0,0-1 1 0 0,0 1-1 0 0,0-1 0 0 0,0 1 1 0 0,-1-1-1 0 0,1 1 0 0 0,0-1 1 0 0,-1 0-1 0 0,1 1 0 0 0,0-1 1 0 0,-1 1-1 0 0,1-1 27 0 0,63 14 226 0 0,440 37-1087 0 0,-362-43 639 0 0,-542-36 1874 0 0,62 9-804 0 0,337 18-856 0 0,1 0 0 0 0,0-1 0 0 0,-1 1 0 0 0,1-1 0 0 0,0 1-1 0 0,0-1 1 0 0,0 0 0 0 0,1 1 0 0 0,-1-1 0 0 0,0 0 0 0 0,1 0-1 0 0,-1 0 1 0 0,1 1 0 0 0,-1-1 0 0 0,1 0 0 0 0,0 0 0 0 0,0 0 0 0 0,0 0-1 0 0,0 0 1 0 0,0 1 0 0 0,0-1 0 0 0,0 0 0 0 0,1 0 0 0 0,-1 0-1 0 0,1 0 1 0 0,-1 1 0 0 0,1-1 0 0 0,0 0 0 0 0,0 0 0 0 0,0 1 0 0 0,0-1-1 0 0,0 1 1 0 0,0-1 0 0 0,0 1 0 0 0,0-1 0 0 0,1 1 0 0 0,-1 0-1 0 0,0-1 1 0 0,1 1 0 0 0,-1 0 0 0 0,1 0 0 0 0,0 0 0 0 0,-1 0-1 0 0,1 0 1 0 0,0 1 0 0 0,0-1 0 0 0,-1 0 0 0 0,1 1 0 0 0,0-1 0 0 0,0 1-1 0 0,0 0 1 0 0,1-1 8 0 0,109-55-392 0 0,-92 48 425 0 0,-1 0-1 0 0,1-1 1 0 0,-2-1 0 0 0,1-1 0 0 0,-2-1 0 0 0,1 0 0 0 0,-2-2 0 0 0,1 1-1 0 0,-2-2 1 0 0,1-2-33 0 0,-13 13 1 0 0,0 0-1 0 0,-1 0 0 0 0,0 0 1 0 0,0-1-1 0 0,0 1 0 0 0,-1-1 1 0 0,1 0-1 0 0,-1 1 0 0 0,0-1 1 0 0,-1 0-1 0 0,1 0 0 0 0,-1 0 1 0 0,0 1-1 0 0,0-1 0 0 0,0 0 0 0 0,-1 0 1 0 0,1 0-1 0 0,-1 1 0 0 0,0-1 1 0 0,-1 0-1 0 0,1 1 0 0 0,-1-1 1 0 0,0 1-1 0 0,0-1 0 0 0,-1 1 1 0 0,1 0-1 0 0,-1 0 0 0 0,0 0 1 0 0,0 0-1 0 0,0 1 0 0 0,0-1 1 0 0,-4-2-1 0 0,-124-101-543 0 0,-302-126 814 0 0,375 179 1021 0 0,58 54-1343 0 0,341 32-1142 0 0,-316-28 1172 0 0,249 60-1064 0 0,-273-64 1059 0 0,0 0-1 0 0,0 0 1 0 0,0 0 0 0 0,0 0-1 0 0,0 0 1 0 0,1 1-1 0 0,-1-1 1 0 0,0 0-1 0 0,0 1 1 0 0,0-1 0 0 0,-1 0-1 0 0,1 1 1 0 0,0 0-1 0 0,0-1 1 0 0,0 1-1 0 0,0-1 1 0 0,0 1 0 0 0,0 0-1 0 0,-1 0 1 0 0,1-1-1 0 0,0 1 1 0 0,-1 0-1 0 0,1 0 1 0 0,-1 0 0 0 0,1 0-1 0 0,0 0 1 0 0,-1 0-1 0 0,0 0 1 0 0,1 0-1 0 0,-1 0 1 0 0,0 0 0 0 0,1 0-1 0 0,-1 0 1 0 0,0 0-1 0 0,0 0 1 0 0,0 0-1 0 0,0 0 1 0 0,0 0 0 0 0,0 0-1 0 0,0 0 1 0 0,-1 0-1 0 0,1 0 1 0 0,0 0-1 0 0,0 0 1 0 0,-1 0 0 0 0,1 0-1 0 0,-1 0 1 0 0,1 0-1 0 0,-1 0 1 0 0,1 0-1 0 0,-1 0 1 0 0,1 0 0 0 0,-1-1-1 0 0,0 1 1 0 0,0 0-1 0 0,1 0 1 0 0,-1-1-1 0 0,0 1 1 0 0,0 0 0 0 0,0-1-1 0 0,0 1 1 0 0,0-1-1 0 0,0 1 27 0 0,-65 30 261 0 0,-565 148 1363 0 0,630-179-1620 0 0,-1-1-1 0 0,1 1 0 0 0,0 0 0 0 0,-1 0 1 0 0,1 0-1 0 0,-1 0 0 0 0,1 0 0 0 0,0 0 1 0 0,-1 0-1 0 0,1 1 0 0 0,0-1 1 0 0,-1 0-1 0 0,1 1 0 0 0,0-1 0 0 0,0 1 1 0 0,-1-1-1 0 0,1 1 0 0 0,0 0 0 0 0,0 0 1 0 0,0-1-1 0 0,0 1 0 0 0,0 0 0 0 0,0 0 1 0 0,0 0-1 0 0,0 0 0 0 0,0 0 0 0 0,0 0 1 0 0,1 0-1 0 0,-1 1 0 0 0,0-1 1 0 0,1 0-1 0 0,-1 0 0 0 0,1 0 0 0 0,-1 1 1 0 0,1-1-1 0 0,0 0 0 0 0,-1 1 0 0 0,1-1 1 0 0,0 0-1 0 0,0 1 0 0 0,0-1 0 0 0,0 0 1 0 0,0 1-1 0 0,0-1 0 0 0,0 1 0 0 0,1-1 1 0 0,-1 0-1 0 0,0 0 0 0 0,1 1 1 0 0,-1-1-1 0 0,1 0 0 0 0,-1 0 0 0 0,1 1 1 0 0,0-1-1 0 0,0 0 0 0 0,-1 0 0 0 0,1 0 1 0 0,0 0-1 0 0,0 0 0 0 0,0 0 0 0 0,0 0 1 0 0,0 0-1 0 0,0 0 0 0 0,0-1 0 0 0,1 1 1 0 0,-1 0-1 0 0,0-1-3 0 0,30 17 84 0 0,0-1-1 0 0,1-2 1 0 0,0-1 0 0 0,1-1-1 0 0,0-2 1 0 0,1-2 0 0 0,0-1-1 0 0,1-1 1 0 0,13-1-84 0 0,192 50-1058 0 0,-241-55 1044 0 0,1 0 0 0 0,-1 1 0 0 0,1-1 0 0 0,-1 1 0 0 0,1-1 1 0 0,-1 1-1 0 0,1-1 0 0 0,-1 1 0 0 0,1-1 0 0 0,0 1 0 0 0,-1 0 1 0 0,1-1-1 0 0,0 1 0 0 0,-1 0 0 0 0,1-1 0 0 0,0 1 0 0 0,0-1 0 0 0,0 1 1 0 0,0 0-1 0 0,0 0 0 0 0,0-1 0 0 0,0 1 0 0 0,0 0 0 0 0,0-1 1 0 0,0 1-1 0 0,0 0 0 0 0,0-1 0 0 0,0 1 0 0 0,0 0 0 0 0,1-1 0 0 0,-1 1 1 0 0,0 0-1 0 0,0-1 0 0 0,1 1 0 0 0,-1-1 0 0 0,0 1 0 0 0,1 0 1 0 0,-1-1-1 0 0,1 1 0 0 0,-1-1 0 0 0,1 1 0 0 0,-1-1 0 0 0,1 0 0 0 0,-1 1 1 0 0,1-1-1 0 0,0 1 0 0 0,-1-1 0 0 0,1 0 0 0 0,-1 0 0 0 0,1 1 1 0 0,0-1-1 0 0,-1 0 0 0 0,1 0 0 0 0,0 0 0 0 0,-1 1 0 0 0,1-1 0 0 0,0 0 1 0 0,-1 0-1 0 0,1 0 0 0 0,0 0 0 0 0,0 0 0 0 0,-1-1 0 0 0,1 1 1 0 0,0 0-1 0 0,-1 0 0 0 0,1-1 14 0 0,-57 16 931 0 0,47-13-874 0 0,-73 12 276 0 0,35-7-254 0 0,0 2-1 0 0,0 2 1 0 0,0 1-1 0 0,2 3 1 0 0,0 2 0 0 0,-7 6-79 0 0,49-23-5 0 0,1 1 0 0 0,0 0 0 0 0,0 0 0 0 0,0 0 0 0 0,0 0 1 0 0,0 1-1 0 0,0-1 0 0 0,0 0 0 0 0,0 1 0 0 0,0 0 1 0 0,1-1-1 0 0,-1 1 0 0 0,0 0 0 0 0,1 0 0 0 0,0 0 1 0 0,-1 0-1 0 0,1 0 0 0 0,0 0 0 0 0,0 0 0 0 0,0 0 0 0 0,0 1 1 0 0,1-1-1 0 0,-1 0 0 0 0,1 1 0 0 0,-1-1 0 0 0,1 0 1 0 0,0 1-1 0 0,0-1 0 0 0,0 0 0 0 0,0 1 0 0 0,0-1 1 0 0,0 0-1 0 0,1 1 0 0 0,-1-1 0 0 0,1 0 0 0 0,0 1 0 0 0,-1-1 1 0 0,1 0-1 0 0,0 0 0 0 0,1 0 0 0 0,-1 0 0 0 0,0 0 1 0 0,0 0-1 0 0,1 0 0 0 0,-1 0 0 0 0,1 0 0 0 0,0 0 1 0 0,-1-1-1 0 0,1 1 0 0 0,2 0 5 0 0,103 72 405 0 0,-10-31-431 0 0,1-4 1 0 0,2-5 0 0 0,89 19 25 0 0,-183-61-5683 0 0,-7 6 2958 0 0,1-2-6538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1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165 395 600 0 0,'0'0'548'0'0,"0"0"59"0"0,0 0 80 0 0,0 0 148 0 0,0 0 202 0 0,0 0 193 0 0,0 0 130 0 0,0 0 31 0 0,0 0-99 0 0,0 0-177 0 0,0 0-209 0 0,0 0-213 0 0,0 0-206 0 0,-1 13 432 0 0,6-5-811 0 0,91 125 921 0 0,-93-130-957 0 0,1 1 0 0 0,-1-1 0 0 0,1-1 0 0 0,0 1 0 0 0,0 0 0 0 0,0-1 0 0 0,0 0 0 0 0,1 0 0 0 0,-1 0 0 0 0,0 0 0 0 0,1-1 0 0 0,-1 1 0 0 0,1-1 0 0 0,0-1 0 0 0,-1 1 0 0 0,1 0 0 0 0,0-1 0 0 0,0 0 0 0 0,-1 0 1 0 0,1-1-1 0 0,0 1 0 0 0,0-1 0 0 0,-1 0 0 0 0,1 0 0 0 0,-1-1 0 0 0,1 1 0 0 0,-1-1 0 0 0,0 0 0 0 0,1 0 0 0 0,-1-1 0 0 0,0 1 0 0 0,0-1 0 0 0,0 0-72 0 0,6-7-105 0 0,0 0 1 0 0,0 0-1 0 0,-1-1 1 0 0,-1 0-1 0 0,0-1 1 0 0,0 0-1 0 0,-1 0 0 0 0,0 0 1 0 0,-1-1-1 0 0,-1 0 1 0 0,0-1-1 0 0,-1 1 0 0 0,0-1 1 0 0,-1 0-1 0 0,-1 0 1 0 0,0 0-1 0 0,-1 0 1 0 0,0 0-1 0 0,-1 0 0 0 0,-1 0 1 0 0,0 0-1 0 0,-1 0 1 0 0,0 0-1 0 0,-1 0 0 0 0,-1 0 1 0 0,0 1-1 0 0,-1-1 1 0 0,0 1-1 0 0,-1 1 1 0 0,-1-1-1 0 0,-7-11 105 0 0,-109-91-580 0 0,118 112 517 0 0,0 1 1 0 0,0-1-1 0 0,-1 1 0 0 0,1 0 0 0 0,0 0 1 0 0,-1 1-1 0 0,0-1 0 0 0,1 1 0 0 0,-1 0 1 0 0,0 1-1 0 0,1-1 0 0 0,-1 1 0 0 0,0 0 1 0 0,0 1-1 0 0,1 0 0 0 0,-1-1 1 0 0,1 2-1 0 0,-1-1 0 0 0,0 1 0 0 0,1-1 1 0 0,0 2-1 0 0,-1-1 0 0 0,1 1 0 0 0,0-1 1 0 0,0 1-1 0 0,1 1 0 0 0,-1-1 0 0 0,-1 2 63 0 0,-14 12 94 0 0,1 2-1 0 0,1 0 1 0 0,1 1-1 0 0,1 1 0 0 0,0 0 1 0 0,2 1-1 0 0,0 1 0 0 0,1 0 1 0 0,-1 8-94 0 0,9-19 103 0 0,0 0 1 0 0,1 0 0 0 0,1 0-1 0 0,0 1 1 0 0,0-1 0 0 0,2 1-1 0 0,-1 0 1 0 0,2 0 0 0 0,0-1 0 0 0,0 1-1 0 0,1 0 1 0 0,2 12-104 0 0,-1-18-53 0 0,1 0 1 0 0,-1 1-1 0 0,1-1 0 0 0,0 0 1 0 0,1 0-1 0 0,0-1 0 0 0,0 1 1 0 0,0-1-1 0 0,1 0 0 0 0,0 0 1 0 0,0 0-1 0 0,0 0 0 0 0,1-1 1 0 0,0 0-1 0 0,0 0 0 0 0,0-1 1 0 0,0 0-1 0 0,1 0 0 0 0,0 0 1 0 0,0-1-1 0 0,0 0 0 0 0,0 0 1 0 0,0-1-1 0 0,1 0 0 0 0,5 1 53 0 0,123-2-8799 0 0,-121-4 5188 0 0</inkml:trace>
  <inkml:trace contextRef="#ctx0" brushRef="#br0" timeOffset="299.683">679 517 13139 0 0,'0'0'2411'0'0,"0"0"-1300"0"0,0 0-858 0 0,0 0-383 0 0,0 0-180 0 0,0 0-79 0 0,0 0-65 0 0,0 0 5 0 0,0 0 25 0 0,0 0 58 0 0,0 0 78 0 0,0 0 80 0 0,0 0 72 0 0,2 4 36 0 0,0 4 16 0 0,13 27-1971 0 0,5-17-6520 0 0,-16-18 5629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3009 0 0,'0'0'316'0'0,"0"0"-874"0"0,0 0-271 0 0,0 0 173 0 0,0 0 214 0 0,0 0 217 0 0,0 0 138 0 0,0 0 62 0 0,0 0 39 0 0,0 0 38 0 0,-16 23 72 0 0,-51 74 162 0 0,-93 104 5672 0 0,150-181-5792 0 0,2 1-1 0 0,0 0 0 0 0,2 0 0 0 0,0 1 1 0 0,1 0-1 0 0,1 0 0 0 0,1 0 0 0 0,1 1 0 0 0,2-1 1 0 0,0 0-1 0 0,1 1 0 0 0,1-1 0 0 0,1 0 0 0 0,1 0 1 0 0,0 0-1 0 0,2 0 0 0 0,2 3-165 0 0,-6-22 72 0 0,0 1 0 0 0,0 0 0 0 0,0-1 0 0 0,1 1 0 0 0,-1-1 0 0 0,1 0 0 0 0,0 0 0 0 0,0 0 0 0 0,0 0-1 0 0,0 0 1 0 0,0-1 0 0 0,1 1 0 0 0,-1-1 0 0 0,1 0 0 0 0,0 0 0 0 0,-1 0 0 0 0,1 0 0 0 0,0-1 0 0 0,0 0 0 0 0,0 0 0 0 0,0 0 0 0 0,0 0 0 0 0,1 0 0 0 0,-1-1-1 0 0,0 0 1 0 0,0 0 0 0 0,0 0 0 0 0,0 0 0 0 0,1-1 0 0 0,-1 0 0 0 0,0 0 0 0 0,0 0 0 0 0,0 0 0 0 0,0 0 0 0 0,0-1 0 0 0,-1 0 0 0 0,1 0 0 0 0,1-1-72 0 0,2 0 142 0 0,-1 0 0 0 0,0-1 0 0 0,0 0 0 0 0,-1 0 0 0 0,1 0 0 0 0,-1-1 0 0 0,0 0 0 0 0,0 0 0 0 0,0 0 0 0 0,-1-1 0 0 0,0 0 0 0 0,0 1 0 0 0,0-1 0 0 0,-1-1 0 0 0,0 1 0 0 0,0 0 0 0 0,0-1 0 0 0,-1 0 0 0 0,0 1 0 0 0,-1-1 0 0 0,1 0 0 0 0,-1 0 0 0 0,0-1-142 0 0,-1 6-61 0 0,1-1-1 0 0,-1 0 1 0 0,1 1-1 0 0,-1-1 0 0 0,0 0 1 0 0,0 1-1 0 0,0-1 1 0 0,0 0-1 0 0,-1 1 1 0 0,1-1-1 0 0,-1 1 1 0 0,0-1-1 0 0,1 1 1 0 0,-1-1-1 0 0,0 1 1 0 0,0-1-1 0 0,-1 1 1 0 0,1 0-1 0 0,0-1 1 0 0,-1 1-1 0 0,0 0 1 0 0,1 0-1 0 0,-1 0 1 0 0,0 0-1 0 0,0 0 1 0 0,0 1-1 0 0,0-1 1 0 0,0 1-1 0 0,-1-1 1 0 0,1 1-1 0 0,0 0 1 0 0,-1-1-1 0 0,1 1 1 0 0,-1 1-1 0 0,1-1 1 0 0,-1 0-1 0 0,1 1 1 0 0,-1-1-1 0 0,0 1 1 0 0,1 0-1 0 0,-1-1 1 0 0,0 1-1 0 0,1 1 1 0 0,-1-1-1 0 0,0 0 1 0 0,1 1-1 0 0,-1-1 1 0 0,1 1-1 0 0,-3 0 62 0 0,-10 9-358 0 0,0 1 0 0 0,1 0 0 0 0,0 1 0 0 0,1 1-1 0 0,1 0 1 0 0,0 0 0 0 0,0 1 0 0 0,2 1 0 0 0,-1 0 0 0 0,2 0 0 0 0,0 1 0 0 0,1 0-1 0 0,-2 8 359 0 0,-2 29-5658 0 0,12-45 3240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12459 0 0,'0'0'3019'0'0,"0"0"-2862"0"0,0 0-946 0 0,0 0-115 0 0,0 0 131 0 0,0 0 243 0 0,0 0 176 0 0,0 0 117 0 0,0 0 81 0 0,0 0 57 0 0,0 0 45 0 0,0 0 43 0 0,0 0 40 0 0,-2 26 63 0 0,-9 121 262 0 0,11-145-328 0 0,-1-1 1 0 0,1 1 0 0 0,0 0 0 0 0,0 0 0 0 0,-1 0 0 0 0,2 0-1 0 0,-1 0 1 0 0,0-1 0 0 0,0 1 0 0 0,0 0 0 0 0,1 0-1 0 0,-1 0 1 0 0,1-1 0 0 0,0 1 0 0 0,-1 0 0 0 0,1 0 0 0 0,0-1-1 0 0,0 1 1 0 0,0-1 0 0 0,0 1 0 0 0,0-1 0 0 0,0 1-1 0 0,1-1 1 0 0,-1 0 0 0 0,0 1 0 0 0,1-1 0 0 0,-1 0 0 0 0,1 0-1 0 0,-1 0 1 0 0,1 0 0 0 0,0 0 0 0 0,-1-1 0 0 0,1 1 0 0 0,0 0-1 0 0,0-1 1 0 0,-1 1 0 0 0,1-1 0 0 0,0 0 0 0 0,0 1-1 0 0,0-1 1 0 0,0 0 0 0 0,-1 0 0 0 0,1 0 0 0 0,0-1 0 0 0,0 1-1 0 0,0 0 1 0 0,0-1 0 0 0,-1 1 0 0 0,1-1 0 0 0,0 1-1 0 0,0-1 1 0 0,-1 0 0 0 0,1 0 0 0 0,-1 0 0 0 0,1 0 0 0 0,-1 0-1 0 0,1 0 1 0 0,-1 0 0 0 0,1 0 0 0 0,-1-1 0 0 0,0 1-1 0 0,0-1 1 0 0,1 0-27 0 0,3-4-4 0 0,-1 0 0 0 0,1 1 0 0 0,1-1 0 0 0,-1 1 0 0 0,1 0 0 0 0,0 1-1 0 0,0-1 1 0 0,0 1 0 0 0,0 1 0 0 0,1-1 0 0 0,-1 1 0 0 0,1 0 0 0 0,0 0 0 0 0,0 1 0 0 0,0 0-1 0 0,1 0 1 0 0,-1 1 0 0 0,0 0 0 0 0,1 0 0 0 0,-1 1 0 0 0,1 0 0 0 0,-1 0 0 0 0,0 0 0 0 0,1 1-1 0 0,-1 0 1 0 0,0 1 0 0 0,1 0 0 0 0,-1 0 0 0 0,0 0 0 0 0,0 1 0 0 0,-1 0 0 0 0,1 1 0 0 0,-1-1-1 0 0,1 1 1 0 0,2 3 4 0 0,-2 2 82 0 0,-1 0 0 0 0,-1 1 0 0 0,1 0-1 0 0,-2 0 1 0 0,1 0 0 0 0,-1 1 0 0 0,-1-1 0 0 0,0 1-1 0 0,0 0 1 0 0,-1 0 0 0 0,-1 0 0 0 0,1 0 0 0 0,-2 0-1 0 0,0 1 1 0 0,-1 9-82 0 0,1-15 107 0 0,-1 0-1 0 0,0 0 1 0 0,0-1-1 0 0,0 1 1 0 0,0 0-1 0 0,-1-1 1 0 0,0 1-1 0 0,-1-1 1 0 0,1 0-1 0 0,-1 0 1 0 0,0 0-1 0 0,0 0 1 0 0,0 0-1 0 0,-1 0 1 0 0,0-1-1 0 0,0 0 1 0 0,0 0-1 0 0,0 0 1 0 0,-1 0-1 0 0,1-1 1 0 0,-1 1-1 0 0,0-1 1 0 0,0 0-1 0 0,0-1 1 0 0,0 1 0 0 0,-1-1-1 0 0,1 0 1 0 0,-1 0-1 0 0,1-1 1 0 0,-7 1-107 0 0,-137 7 405 0 0,132-20-3686 0 0,18-6-9079 0 0,4 13 9425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19724 0 0,'0'0'838'0'0,"0"0"-556"0"0,0 0-424 0 0,0 0-269 0 0,0 0-114 0 0,0 0 28 0 0,0 0 188 0 0,0 0 124 0 0,0 0 34 0 0,27-12 14 0 0,83-35-26 0 0,-103 44 101 0 0,1 0 0 0 0,-1 0 0 0 0,1 1-1 0 0,0 0 1 0 0,0 0 0 0 0,0 1 0 0 0,0 0 0 0 0,0 0 0 0 0,0 1 0 0 0,1 0 0 0 0,-1 0 0 0 0,0 1-1 0 0,0 0 1 0 0,2 1 62 0 0,3 0-89 0 0,74 23-2616 0 0,-32 0-6841 0 0,-47-21 4432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9058 0 0,'0'0'1126'0'0,"0"0"-745"0"0,0 0-424 0 0,0 0-58 0 0,0 0 200 0 0,0 0 357 0 0,0 0 272 0 0,0 0 113 0 0,0 0-90 0 0,0 0-229 0 0,0 0-233 0 0,0 0-152 0 0,0 0-70 0 0,6-1 42 0 0,-5 1-81 0 0,0 0 0 0 0,1-1 0 0 0,-1 1 0 0 0,1 0 0 0 0,-1 0 0 0 0,0 0 0 0 0,1 0 0 0 0,-1 0 0 0 0,0 1 0 0 0,1-1 0 0 0,-1 0 0 0 0,1 1 0 0 0,-1-1 0 0 0,0 1 0 0 0,0-1 0 0 0,1 1 0 0 0,-1-1 0 0 0,0 1 0 0 0,0 0 0 0 0,0 0 0 0 0,0 0 0 0 0,1 0 0 0 0,-1 0 0 0 0,0 0 0 0 0,-1 0 0 0 0,1 0 0 0 0,0 0 0 0 0,0 0 0 0 0,0 0 0 0 0,-1 0 0 0 0,1 1 0 0 0,-1-1 0 0 0,1 0 0 0 0,-1 1 0 0 0,1-1 0 0 0,-1 0 0 0 0,0 1 0 0 0,1-1 0 0 0,-1 0 0 0 0,0 1 0 0 0,0-1 0 0 0,0 1-28 0 0,8 19 149 0 0,-8-19-176 0 0,0 1 0 0 0,0-1 0 0 0,0 0-1 0 0,1 0 1 0 0,-1 0 0 0 0,1 0 0 0 0,0 0 0 0 0,-1 1 0 0 0,1-1 0 0 0,0 0 0 0 0,0-1 0 0 0,0 1 0 0 0,1 0 0 0 0,-1 0 0 0 0,0 0 0 0 0,1-1 0 0 0,-1 1 0 0 0,1-1-1 0 0,-1 1 1 0 0,1-1 0 0 0,0 1 0 0 0,0-1 0 0 0,0 0 0 0 0,-1 0 0 0 0,1 0 0 0 0,0 0 0 0 0,0 0 0 0 0,1-1 0 0 0,-1 1 0 0 0,0 0 0 0 0,0-1 0 0 0,0 0 0 0 0,0 1-1 0 0,0-1 1 0 0,1 0 0 0 0,-1 0 0 0 0,0 0 0 0 0,0-1 0 0 0,0 1 0 0 0,1 0 0 0 0,-1-1 0 0 0,0 0 0 0 0,0 1 0 0 0,0-1 0 0 0,0 0 0 0 0,0 0 0 0 0,0 0 0 0 0,0 0 0 0 0,-1 0-1 0 0,1-1 1 0 0,1 1 27 0 0,13-9-1016 0 0,55-28-1149 0 0,-24 23 3790 0 0,-2 93 1144 0 0,-41-76-2858 0 0,0-1 1 0 0,0 0-1 0 0,1 1 1 0 0,-1-1-1 0 0,0-1 1 0 0,1 1-1 0 0,-1-1 1 0 0,1 0-1 0 0,-1 0 1 0 0,0 0 0 0 0,1 0-1 0 0,-1-1 1 0 0,1 0-1 0 0,-1 0 1 0 0,0 0-1 0 0,0 0 1 0 0,1-1-1 0 0,-1 1 1 0 0,0-1-1 0 0,0 0 1 0 0,-1-1-1 0 0,1 1 1 0 0,0-1 0 0 0,-1 1-1 0 0,1-1 1 0 0,-1 0-1 0 0,3-3 89 0 0,-4 3 93 0 0,0 1 1 0 0,1 0-1 0 0,-1 0 0 0 0,1-1 0 0 0,0 2 0 0 0,0-1 1 0 0,0 0-1 0 0,0 0 0 0 0,0 1 0 0 0,0 0 0 0 0,0 0 1 0 0,0 0-1 0 0,0 0 0 0 0,1 0 0 0 0,-1 0 0 0 0,0 1 1 0 0,1 0-1 0 0,-1-1 0 0 0,1 1 0 0 0,-1 1 1 0 0,0-1-1 0 0,1 0 0 0 0,-1 1 0 0 0,0 0 0 0 0,1 0 1 0 0,-1 0-1 0 0,0 0 0 0 0,0 0 0 0 0,0 0 0 0 0,0 1 1 0 0,0 0-1 0 0,0-1 0 0 0,0 1 0 0 0,-1 0 0 0 0,1 1 1 0 0,-1-1-1 0 0,1 0 0 0 0,-1 1 0 0 0,0-1 0 0 0,0 1 1 0 0,0 0-1 0 0,0 0 0 0 0,0 0 0 0 0,-1 0 1 0 0,1 0-1 0 0,0 3-93 0 0,16 19 198 0 0,0 1-2093 0 0,-9-8-6846 0 0,-7-14 1703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23645 0 0,'0'0'792'0'0,"0"0"-360"0"0,0 0-288 0 0,0 0-560 0 0,0 0-1024 0 0,0 0-865 0 0,0 0-1151 0 0,0 0-2137 0 0,0 0-6210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18644 0 0,'0'0'287'0'0,"0"0"-141"0"0,0 0-227 0 0,0 0-264 0 0,0 0-183 0 0,0 0-23 0 0,0 0 101 0 0,0 0 204 0 0,0 0 183 0 0,0 0 107 0 0,0 0 55 0 0,0 0 95 0 0,0 0 142 0 0,13 4 113 0 0,128 19 1340 0 0,503-94 469 0 0,-106 89-1726 0 0,-536-15-2742 0 0,-27 2-3651 0 0,-6 1-3208 0 0,21-3 3695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21245 0 0,'0'0'509'0'0,"0"0"-313"0"0,0 0-303 0 0,0 0-283 0 0,0 0-249 0 0,0 0-181 0 0,0 0 34 0 0,0 0 125 0 0,0 0 178 0 0,0 0 171 0 0,0 0 28 0 0,0 0 42 0 0,5 3 81 0 0,92 21-933 0 0,-26-40-3371 0 0,-52 6 2471 0 0,16-5-6344 0 0,-31 14 7164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21333 0 0,'0'0'990'0'0,"0"0"-511"0"0,0 0-352 0 0,0 0-68 0 0,0 0 27 0 0,0 0 22 0 0,0 0-28 0 0,0 0-38 0 0,0 0-32 0 0,0 0-15 0 0,27-4-11 0 0,131-14-823 0 0,-139 23-2722 0 0,-8 2-3760 0 0,-7-3-3347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 9930 0 0,'0'0'1508'0'0,"0"0"-638"0"0,0 0-510 0 0,0 0-316 0 0,0 0-125 0 0,0 0 11 0 0,0 0 76 0 0,0 0 84 0 0,0 0 113 0 0,0 0 69 0 0,0 0 55 0 0,0 0 41 0 0,5 18 7 0 0,27 148 929 0 0,-27-135-1377 0 0,-1 1 1 0 0,-1-1-1 0 0,-2 1 1 0 0,-1 0-1 0 0,-1-1 1 0 0,-2 1-1 0 0,-1-1 1 0 0,-8 29 72 0 0,8-49-853 0 0,-3 8-380 0 0,5-10-8489 0 0,2-9 6604 0 0</inkml:trace>
  <inkml:trace contextRef="#ctx0" brushRef="#br0" timeOffset="468.247">0 14 18316 0 0,'0'0'-7'0'0,"0"0"-404"0"0,0 0-197 0 0,0 0 15 0 0,0 0 243 0 0,0 0 302 0 0,29-3 56 0 0,198-7-233 0 0,-127 44-214 0 0,-98-32 419 0 0,0-1 1 0 0,-1 1 0 0 0,1-1 0 0 0,0 1-1 0 0,0 0 1 0 0,-1-1 0 0 0,1 1 0 0 0,-1 0-1 0 0,0 0 1 0 0,0 0 0 0 0,1 0 0 0 0,-1 0-1 0 0,-1 1 1 0 0,1-1 0 0 0,0 0 0 0 0,0 0-1 0 0,-1 1 1 0 0,1-1 0 0 0,-1 0 0 0 0,0 1-1 0 0,0-1 1 0 0,0 0 0 0 0,0 1-1 0 0,0-1 1 0 0,0 0 0 0 0,-1 1 0 0 0,1-1-1 0 0,-1 0 1 0 0,1 1 0 0 0,-1-1 0 0 0,0 0-1 0 0,0 0 1 0 0,0 0 0 0 0,0 0 0 0 0,0 0-1 0 0,-1 0 1 0 0,1 0 0 0 0,-1 0 0 0 0,1 0-1 0 0,-1 0 1 0 0,0-1 0 0 0,-1 2 19 0 0,-187 174-872 0 0,189-172 897 0 0,0-1 0 0 0,0 1 1 0 0,1 0-1 0 0,0 0 0 0 0,0 0 0 0 0,0 0 1 0 0,1 0-1 0 0,0 0 0 0 0,0 0 1 0 0,0 0-1 0 0,0-1 0 0 0,1 1 0 0 0,0 0 1 0 0,0-1-1 0 0,0 1 0 0 0,0-1 1 0 0,1 0-1 0 0,0 0 0 0 0,0 0 0 0 0,0 0 1 0 0,0 0-1 0 0,0-1 0 0 0,1 1 1 0 0,0-1-1 0 0,-1 0 0 0 0,1 0 1 0 0,1 0-1 0 0,-1-1 0 0 0,0 1 0 0 0,1-1 1 0 0,-1 0-1 0 0,1 0 0 0 0,2 0-25 0 0,4 6 75 0 0,138 102 2462 0 0,-148-109-2481 0 0,6 1-1200 0 0,-6-4-3067 0 0,-1-2-3741 0 0,0 2 3795 0 0</inkml:trace>
  <inkml:trace contextRef="#ctx0" brushRef="#br0" timeOffset="884.158">700 341 16972 0 0,'0'0'840'0'0,"0"0"-1024"0"0,0 0-672 0 0,0 0-290 0 0,0 0 135 0 0,0 0 343 0 0,0 0 277 0 0,0 0 245 0 0,0 0 82 0 0,0 0 45 0 0,0 0 75 0 0,0 0 115 0 0,-1 17 134 0 0,-17 145 1806 0 0,12-27-3635 0 0,14-124-650 0 0,-4-9-985 0 0,1-1-3480 0 0,-5-1 4165 0 0</inkml:trace>
  <inkml:trace contextRef="#ctx0" brushRef="#br0" timeOffset="1184.657">461 272 20084 0 0,'0'0'482'0'0,"0"0"-380"0"0,0 0-391 0 0,0 0-284 0 0,0 0 3 0 0,0 0 134 0 0,0 0 177 0 0,0 0 194 0 0,0 0 44 0 0,0 0 14 0 0,0 0 31 0 0,0 0 57 0 0,0 0 46 0 0,21 11 61 0 0,68 33 47 0 0,9-34 581 0 0,89-77-304 0 0,-167 57-525 0 0,-19 41-14618 0 0,-1-27 8844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6:08.3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1062 266 5017 0 0,'0'0'1424'0'0,"0"0"-234"0"0,0 0 141 0 0,0 0 7 0 0,6-25-220 0 0,18-81-223 0 0,-24 101-879 0 0,0-1-1 0 0,0 0 0 0 0,-1 1 1 0 0,1-1-1 0 0,-2 1 0 0 0,1-1 1 0 0,0 1-1 0 0,-1 0 1 0 0,0-1-1 0 0,0 1 0 0 0,-1 0 1 0 0,0 0-1 0 0,0 0 0 0 0,0 1 1 0 0,0-1-1 0 0,0 1 0 0 0,-1-1 1 0 0,0 1-1 0 0,0 0 0 0 0,0 1 1 0 0,-1-1-1 0 0,1 1 1 0 0,-1 0-1 0 0,0 0 0 0 0,0 0 1 0 0,0 0-1 0 0,0 1 0 0 0,0 0 1 0 0,0 0-1 0 0,-1 1 0 0 0,1-1 1 0 0,-1 1-1 0 0,1 0 0 0 0,-1 1 1 0 0,1-1-1 0 0,-1 1 1 0 0,0 0-1 0 0,1 1 0 0 0,-1-1 1 0 0,0 1-1 0 0,1 0 0 0 0,-1 0 1 0 0,1 1-1 0 0,-2 0-15 0 0,-2-2 62 0 0,-62-2 84 0 0,0 3 0 0 0,-1 3 0 0 0,2 3 0 0 0,-1 3-1 0 0,1 3 1 0 0,1 3 0 0 0,-52 20-146 0 0,115-35 10 0 0,0 0-1 0 0,0 0 0 0 0,0 1 1 0 0,0 0-1 0 0,0 0 0 0 0,0 0 1 0 0,1 1-1 0 0,-1 0 0 0 0,1 0 1 0 0,-1 0-1 0 0,1 1 0 0 0,0 0 1 0 0,1 0-1 0 0,-1 0 0 0 0,1 0 1 0 0,-1 1-1 0 0,1 0 0 0 0,1 0 1 0 0,-1 0-1 0 0,1 0 0 0 0,0 0 1 0 0,0 1-1 0 0,0 0 0 0 0,1-1 1 0 0,0 1-1 0 0,0 0 0 0 0,0 0 1 0 0,1 0-1 0 0,0 0 0 0 0,0 1 1 0 0,0-1-1 0 0,1 0 0 0 0,0 0 1 0 0,0 1-1 0 0,1-1 0 0 0,0 0 1 0 0,0 0-1 0 0,0 0 0 0 0,1 2-9 0 0,21 29 150 0 0,0-1 0 0 0,3-2 0 0 0,1-1-1 0 0,1-1 1 0 0,1-1 0 0 0,2-1-1 0 0,1-2 1 0 0,30 20-150 0 0,210 128 263 0 0,-255-168-306 0 0,1 0 0 0 0,0-1 0 0 0,0-1 0 0 0,1 0 0 0 0,0-2 0 0 0,0 0 0 0 0,0-1 0 0 0,0-1 0 0 0,0-1 0 0 0,1-1 0 0 0,-1 0-1 0 0,0-1 1 0 0,0-2 0 0 0,1 0 0 0 0,12-4 43 0 0,-21 3-2 0 0,-1 0 0 0 0,1-1-1 0 0,-1-1 1 0 0,-1 0-1 0 0,1 0 1 0 0,-1-1 0 0 0,0 0-1 0 0,0-1 1 0 0,-1 1 0 0 0,0-2-1 0 0,-1 1 1 0 0,0-1-1 0 0,0 0 1 0 0,-1-1 0 0 0,0 0-1 0 0,0 0 1 0 0,-1 0 0 0 0,-1 0-1 0 0,1-1 1 0 0,-2 0-1 0 0,0 0 1 0 0,0 0 0 0 0,-1 0-1 0 0,0 0 1 0 0,-1 0 0 0 0,0-1-1 0 0,-1 1 1 0 0,0-1-1 0 0,-1 1 1 0 0,0 0 0 0 0,-1-1-1 0 0,0 1 1 0 0,-1 0 0 0 0,0 0-1 0 0,0 0 1 0 0,-1 1-1 0 0,-1-1 1 0 0,0 1 0 0 0,-1 0-1 0 0,0 0 1 0 0,0 1 0 0 0,-1 0-1 0 0,0 0 1 0 0,0 0-1 0 0,-1 1 1 0 0,0 0 0 0 0,-1 1-1 0 0,0 0 1 0 0,0 0 0 0 0,-5-2 2 0 0,2 2-8 0 0,-1 1 0 0 0,0 0 0 0 0,0 1 0 0 0,-1 0 0 0 0,1 2 0 0 0,-1-1 0 0 0,0 2 0 0 0,0-1 0 0 0,0 2 0 0 0,-1 0 0 0 0,1 1 0 0 0,0 0 0 0 0,0 1 0 0 0,0 1 0 0 0,-1 0 0 0 0,1 1 0 0 0,1 0 0 0 0,-1 1 0 0 0,1 1 0 0 0,-1 0 0 0 0,1 1 0 0 0,1 0 0 0 0,-1 1 0 0 0,1 0 0 0 0,0 1 0 0 0,1 1 0 0 0,-1 0 8 0 0,-21 19-12 0 0,0 0-1 0 0,2 3 1 0 0,1 1 0 0 0,2 0 0 0 0,1 3 0 0 0,1 0-1 0 0,2 1 1 0 0,-5 15 12 0 0,19-35-4 0 0,0 1 0 0 0,2 0 0 0 0,0 1 0 0 0,1 0 0 0 0,0 0 0 0 0,2 0-1 0 0,0 1 1 0 0,1 0 0 0 0,1 0 0 0 0,1 0 0 0 0,1 0 0 0 0,0 0 0 0 0,2 13 4 0 0,5-19 60 0 0,1-1 0 0 0,0 1-1 0 0,0-2 1 0 0,1 1 0 0 0,1-1 0 0 0,0 0 0 0 0,0-1 0 0 0,1 0 0 0 0,1-1-1 0 0,-1 0 1 0 0,1 0 0 0 0,1-1 0 0 0,0-1 0 0 0,0 0 0 0 0,0 0 0 0 0,1-2 0 0 0,0 1-1 0 0,0-2 1 0 0,0 1 0 0 0,1-2 0 0 0,3 1-60 0 0,-5 1 36 0 0,15 7 49 0 0,1-2-1 0 0,0 0 0 0 0,1-2 0 0 0,-1-1 0 0 0,2-2 0 0 0,-1 0 0 0 0,0-2 0 0 0,1-1 0 0 0,0-2 1 0 0,-1 0-1 0 0,1-2 0 0 0,-1-2 0 0 0,0 0 0 0 0,29-9-84 0 0,-49 9 55 0 0,-1-1 1 0 0,1 0-1 0 0,-1 0 0 0 0,0-1 0 0 0,0 0 0 0 0,-1 0 1 0 0,0-1-1 0 0,0 0 0 0 0,0 0 0 0 0,-1-1 1 0 0,0 0-1 0 0,0 0 0 0 0,-1 0 0 0 0,0-1 1 0 0,-1 1-1 0 0,0-1 0 0 0,0 0 0 0 0,-1 0 1 0 0,0-1-1 0 0,0 1 0 0 0,-1-1 0 0 0,-1 0 1 0 0,1 1-1 0 0,-2-1 0 0 0,1 0 0 0 0,-1 0 1 0 0,-1 0-56 0 0,1-14-10 0 0,-2 0-1 0 0,0 0 1 0 0,-2 1 0 0 0,-1-1 0 0 0,-1 1 0 0 0,0 0 0 0 0,-2 0 0 0 0,-1 1 0 0 0,0 0 0 0 0,-9-13 10 0 0,7 16-57 0 0,-1 0 1 0 0,-1 1-1 0 0,0 0 1 0 0,-1 1-1 0 0,-1 1 1 0 0,-1 0-1 0 0,0 1 1 0 0,-1 1-1 0 0,-1 1 1 0 0,0 0-1 0 0,0 1 1 0 0,-1 1-1 0 0,-1 0 1 0 0,0 2-1 0 0,0 1 0 0 0,-1 0 1 0 0,0 1-1 0 0,-1 1 1 0 0,1 2-1 0 0,-1 0 1 0 0,0 1-1 0 0,0 1 1 0 0,-3 1 56 0 0,-8 2-61 0 0,0 2-1 0 0,0 1 1 0 0,0 2 0 0 0,1 1 0 0 0,0 1 0 0 0,1 2-1 0 0,0 1 1 0 0,0 2 0 0 0,1 1 0 0 0,1 1 0 0 0,0 1-1 0 0,1 2 1 0 0,1 1 0 0 0,0 1 0 0 0,2 1 0 0 0,1 1-1 0 0,0 2 1 0 0,2 0 0 0 0,0 1 0 0 0,2 1 0 0 0,1 1-1 0 0,1 1 1 0 0,2 1 0 0 0,0 0 0 0 0,2 1 0 0 0,-3 12 61 0 0,12-30 30 0 0,1 1 1 0 0,0 0-1 0 0,1 0 0 0 0,0 0 1 0 0,1 0-1 0 0,1 0 1 0 0,0 1-1 0 0,1-1 1 0 0,0 0-1 0 0,1 1 0 0 0,1-1 1 0 0,0 0-1 0 0,0 0 1 0 0,2 0-1 0 0,-1 0 1 0 0,2 0-1 0 0,-1-1 1 0 0,2 0-1 0 0,0 0 0 0 0,0 0 1 0 0,1-1-1 0 0,1 1 1 0 0,0-2-1 0 0,0 1 1 0 0,1-1-1 0 0,0-1 0 0 0,1 1 1 0 0,4 2-31 0 0,145 83 474 0 0,-120-81-413 0 0,0-2 1 0 0,1-1-1 0 0,0-2 0 0 0,1-2 1 0 0,-1-2-1 0 0,1-1 0 0 0,1-2 1 0 0,-1-2-1 0 0,0-2 0 0 0,0-1 0 0 0,0-3 1 0 0,-1-1-1 0 0,0-2 0 0 0,0-1 1 0 0,-1-3-1 0 0,0-1 0 0 0,17-10-61 0 0,-38 16 22 0 0,-1 0-1 0 0,0-1 1 0 0,0-1-1 0 0,-1-1 0 0 0,0 0 1 0 0,-1-2-1 0 0,-1 1 1 0 0,1-2-1 0 0,-2 0 1 0 0,0 0-1 0 0,-1-1 1 0 0,-1-1-1 0 0,0 0 1 0 0,-1 0-1 0 0,0-1 0 0 0,-2 0 1 0 0,0-1-1 0 0,-1 0 1 0 0,0-1-1 0 0,-2 1 1 0 0,0-1-1 0 0,-1 0 1 0 0,-1-6-22 0 0,-1-6-39 0 0,-1 0 0 0 0,-2 1 0 0 0,-1-1 0 0 0,-1 0 0 0 0,-2 1 0 0 0,-1 0 0 0 0,-1 0 0 0 0,-2 0 0 0 0,-1 1 0 0 0,-1 0 0 0 0,-1 1 0 0 0,-2 1 0 0 0,-1 0 0 0 0,-1 0 0 0 0,-1 2 0 0 0,-1 0 0 0 0,-2 1 0 0 0,0 1 0 0 0,-17-15 39 0 0,19 19-85 0 0,-1 1-1 0 0,-1 1 0 0 0,0 0 0 0 0,-1 2 0 0 0,-1 0 0 0 0,0 1 1 0 0,-1 2-1 0 0,-1 0 0 0 0,0 1 0 0 0,0 2 0 0 0,-1 0 0 0 0,0 2 0 0 0,0 1 1 0 0,-1 1-1 0 0,0 1 0 0 0,0 1 0 0 0,0 1 0 0 0,0 1 0 0 0,-1 2 1 0 0,1 0-1 0 0,0 2 0 0 0,0 1 0 0 0,1 1 0 0 0,-1 1 0 0 0,1 2 1 0 0,0 0-1 0 0,-6 4 86 0 0,8-1 10 0 0,0 1-1 0 0,0 0 1 0 0,1 2 0 0 0,1 0 0 0 0,0 2 0 0 0,1 0 0 0 0,1 2 0 0 0,1 0 0 0 0,0 1 0 0 0,1 0 0 0 0,1 2 0 0 0,1 0-1 0 0,1 0 1 0 0,1 1 0 0 0,1 1 0 0 0,1 1 0 0 0,1-1 0 0 0,1 1 0 0 0,1 1 0 0 0,1 0 0 0 0,1 0 0 0 0,1 0 0 0 0,1 1-1 0 0,2 0 1 0 0,0 0 0 0 0,2-1 0 0 0,1 1 0 0 0,1 0 0 0 0,1 0 0 0 0,1-1 0 0 0,2 0 0 0 0,0 0 0 0 0,2 0-1 0 0,0-1 1 0 0,2 1-10 0 0,12 18 98 0 0,2 0 0 0 0,1-2 0 0 0,3-1 0 0 0,1-1 1 0 0,2-1-1 0 0,1-2 0 0 0,2-1 0 0 0,1-1 0 0 0,2-3 0 0 0,1 0 0 0 0,2-3 0 0 0,0-1 0 0 0,2-2 0 0 0,1-2 0 0 0,1-2 0 0 0,4-1-98 0 0,-31-13 58 0 0,0-2 0 0 0,0 0-1 0 0,0-1 1 0 0,1 0 0 0 0,0-2 0 0 0,0 0 0 0 0,-1-1 0 0 0,1-1 0 0 0,0 0 0 0 0,0-2 0 0 0,0 0-1 0 0,0-1 1 0 0,-1 0 0 0 0,1-2 0 0 0,-1 0 0 0 0,0-1 0 0 0,-1 0 0 0 0,1-2 0 0 0,-1 0 0 0 0,-1-1-1 0 0,0 0 1 0 0,11-9-58 0 0,3-6 44 0 0,-1 0 0 0 0,0-2-1 0 0,-3-1 1 0 0,0-2 0 0 0,-1 0 0 0 0,-2-1-1 0 0,-1-1 1 0 0,-2-2 0 0 0,-1 1-1 0 0,-1-2 1 0 0,-2 0 0 0 0,-2-1 0 0 0,-1-1-1 0 0,-1 0 1 0 0,-2 0 0 0 0,-2-1-1 0 0,-1 0 1 0 0,-2-1 0 0 0,-2 1-1 0 0,-1-1 1 0 0,-2 1 0 0 0,-2-2-44 0 0,2 22-74 0 0,-2 0 0 0 0,0 0 0 0 0,-1 1 0 0 0,0 0 0 0 0,-2 0 0 0 0,1 0 0 0 0,-2 0 0 0 0,0 1 0 0 0,-1 0-1 0 0,-1 0 1 0 0,0 1 0 0 0,-1 0 0 0 0,-1 1 0 0 0,0 0 0 0 0,0 1 0 0 0,-1 0 0 0 0,-1 1 0 0 0,0 0 0 0 0,-1 1 0 0 0,0 0 0 0 0,0 1 0 0 0,-1 1 0 0 0,0 0 0 0 0,0 1 0 0 0,-1 1 0 0 0,0 0 0 0 0,0 2 0 0 0,-1-1 0 0 0,-7 1 74 0 0,-20 5-62 0 0,0 1 0 0 0,0 3 0 0 0,1 2 0 0 0,-1 2 0 0 0,1 1 1 0 0,1 3-1 0 0,0 1 0 0 0,1 2 0 0 0,1 2 0 0 0,0 1 0 0 0,1 2 0 0 0,2 2 0 0 0,0 2 1 0 0,1 1-1 0 0,2 2 0 0 0,1 1 0 0 0,1 1 0 0 0,0 4 62 0 0,12-17-73 0 0,1 0 0 0 0,1 1 0 0 0,0 1 0 0 0,2 1 0 0 0,0 0 0 0 0,1 1 0 0 0,2 1 0 0 0,0 0-1 0 0,1 1 1 0 0,1 0 0 0 0,1 1 0 0 0,1 0 0 0 0,2 0 0 0 0,0 1 0 0 0,0 8 73 0 0,6 101-5797 0 0,9-90-3244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5985 0 0,'0'0'1119'0'0,"0"0"-425"0"0,0 0-430 0 0,0 0-404 0 0,0 0-372 0 0,0 0-249 0 0,0 0 24 0 0,0 0 225 0 0,0 0 366 0 0,0 0 407 0 0,0 0 231 0 0,2 5 134 0 0,40 330 3162 0 0,-25-111-3416 0 0,-14-245-8471 0 0,-3 16 5405 0 0</inkml:trace>
  <inkml:trace contextRef="#ctx0" brushRef="#br0" timeOffset="452.596">32 72 13755 0 0,'0'0'151'0'0,"0"0"-497"0"0,0 0-298 0 0,0 0-81 0 0,0 0 114 0 0,0 0 229 0 0,0 0 81 0 0,0 0-66 0 0,29-9-48 0 0,141-41-453 0 0,-161 48 691 0 0,-2 0 167 0 0,1-1 0 0 0,-1 2 1 0 0,1-1-1 0 0,-1 1 0 0 0,1 0 0 0 0,0 1 0 0 0,0 0 0 0 0,-1 0 1 0 0,1 0-1 0 0,0 1 0 0 0,0 0 0 0 0,-1 1 0 0 0,1 0 0 0 0,-1 0 1 0 0,1 1-1 0 0,-1-1 0 0 0,0 2 0 0 0,0-1 0 0 0,0 1 10 0 0,-6 2 80 0 0,0-1-1 0 0,0 0 0 0 0,-1 1 0 0 0,0-1 1 0 0,0 0-1 0 0,0 1 0 0 0,0-1 1 0 0,-1 0-1 0 0,0 1 0 0 0,0-1 1 0 0,-1 0-1 0 0,0 0 0 0 0,0 0 1 0 0,0 0-1 0 0,0 0 0 0 0,-1 0 0 0 0,1-1 1 0 0,-1 1-1 0 0,0-1 0 0 0,-1 1 1 0 0,1-1-1 0 0,-1 0 0 0 0,0-1 1 0 0,-3 3-80 0 0,0 4-29 0 0,-196 225 304 0 0,202-233-235 0 0,0 0 0 0 0,0 1 0 0 0,0-1 0 0 0,0 1 0 0 0,0-1 0 0 0,0 1 0 0 0,1-1 0 0 0,0 1 0 0 0,-1 0 0 0 0,1-1 0 0 0,0 1 0 0 0,0 0 0 0 0,0-1 0 0 0,1 1 0 0 0,-1-1 0 0 0,0 1 0 0 0,1 0 0 0 0,0-1 0 0 0,0 1 0 0 0,0-1 0 0 0,0 0 0 0 0,0 1 0 0 0,0-1 0 0 0,0 0 0 0 0,1 1 0 0 0,-1-1 0 0 0,1 0 0 0 0,0 0 0 0 0,0 0 0 0 0,0 0 0 0 0,0-1 0 0 0,0 1 0 0 0,0-1 0 0 0,0 1 0 0 0,0-1 0 0 0,0 1 0 0 0,1-1 0 0 0,-1 0 0 0 0,1 0 0 0 0,-1 0 0 0 0,1-1 0 0 0,-1 1 0 0 0,1 0 0 0 0,-1-1 0 0 0,1 0 0 0 0,0 0 0 0 0,-1 1 0 0 0,2-2-40 0 0,24 15 110 0 0,105 75 1031 0 0,-132-85-1575 0 0,-2 2-4174 0 0,1-4-602 0 0,0 0 1258 0 0</inkml:trace>
  <inkml:trace contextRef="#ctx0" brushRef="#br0" timeOffset="822.112">880 265 17572 0 0,'0'0'-395'0'0,"0"0"-353"0"0,0 0-334 0 0,0 0-210 0 0,0 0-43 0 0,0 0-61 0 0,0 0 55 0 0,0 0 192 0 0,-22 26 225 0 0,-114 129 142 0 0,-15-15 6090 0 0,132-96-7835 0 0,27-17-6271 0 0,-4-25 7687 0 0</inkml:trace>
  <inkml:trace contextRef="#ctx0" brushRef="#br0" timeOffset="1074.054">528 394 16412 0 0,'0'0'245'0'0,"0"0"-525"0"0,0 0-376 0 0,0 0-4 0 0,0 0 227 0 0,0 0 288 0 0,0 0 121 0 0,0 0 12 0 0,22 26-11 0 0,70 79 17 0 0,-37-30 310 0 0,-24-34-2185 0 0,0-22-7115 0 0,-25-17 5151 0 0</inkml:trace>
  <inkml:trace contextRef="#ctx0" brushRef="#br0" timeOffset="1417.982">959 555 20148 0 0,'0'0'300'0'0,"0"0"-592"0"0,0 0-379 0 0,0 0-7 0 0,0 0 136 0 0,0 0 258 0 0,0 0 156 0 0,0 0 25 0 0,0 0-19 0 0,0 0-6 0 0,0 0 9 0 0,0 0 55 0 0,15 6 91 0 0,42 19 77 0 0,-56-25-98 0 0,0 1 0 0 0,0-1 0 0 0,0 0 0 0 0,0 1 0 0 0,0-1 0 0 0,0 0 0 0 0,0 0 0 0 0,0 0 0 0 0,-1 0 0 0 0,1 1 0 0 0,0-1 0 0 0,0 0-1 0 0,0-1 1 0 0,0 1 0 0 0,0 0 0 0 0,0 0 0 0 0,0 0 0 0 0,0 0 0 0 0,0-1 0 0 0,0 1 0 0 0,0-1 0 0 0,-1 1 0 0 0,1 0 0 0 0,0-1 0 0 0,0 1 0 0 0,0-1 0 0 0,-1 0 0 0 0,1 1 0 0 0,0-1 0 0 0,-1 0 0 0 0,1 1 0 0 0,0-1 0 0 0,-1 0 0 0 0,1 0 0 0 0,-1 1 0 0 0,1-1 0 0 0,-1 0 0 0 0,0 0 0 0 0,1 0 0 0 0,-1 0 0 0 0,0 0 0 0 0,1 0 0 0 0,-1 1 0 0 0,0-1 0 0 0,0-1-6 0 0,1-2-105 0 0,7-8-708 0 0,-2-1 1 0 0,1 0 0 0 0,-2 0-1 0 0,0 0 1 0 0,0-1 0 0 0,-1 0-1 0 0,-1 1 1 0 0,0-1-1 0 0,-1-1 1 0 0,0-9 812 0 0,-15-42-443 0 0,11 63 528 0 0,-1 0 1 0 0,1 0 0 0 0,0 0 0 0 0,-1 0-1 0 0,1 0 1 0 0,-1 1 0 0 0,0-1 0 0 0,0 1 0 0 0,0 0-1 0 0,0 0 1 0 0,0 0 0 0 0,-1 0 0 0 0,1 1-1 0 0,-1-1 1 0 0,1 1 0 0 0,-1 0 0 0 0,1 0-1 0 0,-1 0 1 0 0,0 0 0 0 0,0 1 0 0 0,1 0 0 0 0,-1-1-1 0 0,0 1 1 0 0,0 1 0 0 0,1-1 0 0 0,-1 0-1 0 0,0 1 1 0 0,1 0 0 0 0,-1 0 0 0 0,0 0-1 0 0,1 0 1 0 0,-1 1 0 0 0,1-1 0 0 0,0 1 0 0 0,-1 0-1 0 0,1 0 1 0 0,0 0 0 0 0,0 0 0 0 0,0 1-1 0 0,1-1 1 0 0,-1 1 0 0 0,0 0 0 0 0,1-1-1 0 0,0 1 1 0 0,-1 1 0 0 0,1-1 0 0 0,1 0 0 0 0,-1 0-1 0 0,0 1 1 0 0,1-1 0 0 0,-1 3-86 0 0,-5 4-68 0 0,0 1 0 0 0,2-1 0 0 0,-1 1 0 0 0,1 0 0 0 0,1 0 0 0 0,0 0 0 0 0,0 1 0 0 0,1 0 1 0 0,1-1-1 0 0,0 1 0 0 0,1 0 0 0 0,0 0 0 0 0,0 0 0 0 0,1 0 0 0 0,1 2 68 0 0,11 7-2398 0 0,-1-9-2215 0 0,-3-7-776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6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19 113 3121 0 0,'0'0'1688'0'0,"0"0"-41"0"0,0 0-68 0 0,0 0-120 0 0,0 0-117 0 0,0 0-97 0 0,0 0-91 0 0,0 0-51 0 0,0 0-19 0 0,0 0-33 0 0,0 0-71 0 0,0 0-126 0 0,0 0-152 0 0,-3-9-157 0 0,-13-30-155 0 0,61 28-608 0 0,278-42-131 0 0,-321 53 345 0 0,0 1 0 0 0,1-1 0 0 0,-1 1 0 0 0,0 0 0 0 0,0 0 0 0 0,1 0 0 0 0,-1 0 0 0 0,0 0 0 0 0,0 0-1 0 0,0 0 1 0 0,0 1 0 0 0,-1-1 0 0 0,1 1 0 0 0,0 0 0 0 0,0-1 0 0 0,-1 1 0 0 0,1 0 0 0 0,-1 0-1 0 0,0 0 1 0 0,0 0 0 0 0,1 0 0 0 0,-1 0 0 0 0,-1 1 0 0 0,1-1 0 0 0,0 0 0 0 0,0 0 0 0 0,-1 1-1 0 0,1-1 1 0 0,-1 0 0 0 0,0 1 0 0 0,0-1 0 0 0,0 0 0 0 0,0 1 0 0 0,0-1 0 0 0,0 1 0 0 0,-1-1 0 0 0,1 0-1 0 0,-1 1 5 0 0,-16 95 211 0 0,-141 447 73 0 0,158-441-2184 0 0,0-104 1501 0 0,0 0-21 0 0,0 0-55 0 0,0 0-161 0 0,0 0-312 0 0,-4-2-8515 0 0,3 1 3988 0 0</inkml:trace>
  <inkml:trace contextRef="#ctx0" brushRef="#br0" timeOffset="440.796">7 522 19252 0 0,'0'0'380'0'0,"0"0"-41"0"0,0 0-136 0 0,0 0-185 0 0,0 0-196 0 0,0 0-165 0 0,0 0-168 0 0,0 0 0 0 0,0 0 119 0 0,0 0 188 0 0,0 0 238 0 0,0 0 103 0 0,0 0 72 0 0,5-4 77 0 0,87-3 1421 0 0,240 32 2499 0 0,-336-18-18793 0 0,3-2 4542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9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38 6305 0 0,'0'0'3724'0'0,"0"0"-2904"0"0,0 0-596 0 0,0 0 55 0 0,0 0-169 0 0,0 0-292 0 0,0 0-489 0 0,0 0-543 0 0,0 0-110 0 0,0 0 189 0 0,0 0 448 0 0,-9-8 495 0 0,-30-22 108 0 0,17 96 242 0 0,-14 79 1588 0 0,6 1 0 0 0,-4 89-1746 0 0,-15 571 1104 0 0,45-670-827 0 0,35 1526 2187 0 0,-5-998-1798 0 0,101 1363 1693 0 0,-100-1732-1698 0 0,54 638 1206 0 0,-37 622-1867 0 0,-116-571 2131 0 0,25-455 854 0 0,20 104-2985 0 0,81 307-21 0 0,-44-799 73 0 0,-6 0 1 0 0,-11 89-53 0 0,6-217-27 0 0,0 4-44 0 0,0 0 0 0 0,0 0 0 0 0,-2-1 0 0 0,0 1 0 0 0,-1-1 0 0 0,0 0 0 0 0,-1 0 0 0 0,-1 0 0 0 0,-1-1 0 0 0,-1 2 71 0 0,7-17-232 0 0,-1 0 0 0 0,1 1 1 0 0,-1-1-1 0 0,1 0 0 0 0,-1 0 1 0 0,1 0-1 0 0,-1 0 0 0 0,1 0 1 0 0,0 0-1 0 0,-1-1 1 0 0,1 1-1 0 0,-1 0 0 0 0,1-1 1 0 0,-1 1-1 0 0,1-1 0 0 0,0 1 1 0 0,-1-1-1 0 0,1 0 0 0 0,0 0 1 0 0,0 0-1 0 0,-1 1 0 0 0,1-1 1 0 0,0 0-1 0 0,0-1 0 0 0,0 1 1 0 0,0 0-1 0 0,0 0 0 0 0,0 0 1 0 0,1 0-1 0 0,-1-1 0 0 0,0 1 1 0 0,1 0-1 0 0,-1-1 0 0 0,1 1 1 0 0,-1-1-1 0 0,1 1 1 0 0,-1 0-1 0 0,1-1 0 0 0,0 1 1 0 0,0-1-1 0 0,0 1 0 0 0,0-1 1 0 0,0 1-1 0 0,0-1 0 0 0,0 0 232 0 0,-2-5-1482 0 0,-10-18-3923 0 0,2 4-767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5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216 218 5585 0 0,'0'0'-2555'0'0,"0"0"520"0"0,-28-15 1165 0 0,-87-47 745 0 0,110 60 168 0 0,1 0 0 0 0,0 0 0 0 0,0 0 1 0 0,-1-1-1 0 0,2 1 0 0 0,-1-1 0 0 0,0 0 0 0 0,0 0 0 0 0,1-1 0 0 0,0 1 0 0 0,-1-1 1 0 0,1 1-1 0 0,1-1 0 0 0,-1 0 0 0 0,1 0 0 0 0,-1 0 0 0 0,1-1 0 0 0,0 1 1 0 0,0 0-1 0 0,1-1 0 0 0,0 1 0 0 0,-1-1 0 0 0,2 0 0 0 0,-1 0 0 0 0,0 1 0 0 0,1-1 1 0 0,0 0-1 0 0,0 0 0 0 0,0 1 0 0 0,1-5-43 0 0,0-10 2359 0 0,-1 19-899 0 0,0 0-205 0 0,0 0-281 0 0,0 0-265 0 0,0 0-212 0 0,0 0-102 0 0,0 0-61 0 0,121 23 3811 0 0,226 9-2516 0 0,1-15 0 0 0,175-20-1629 0 0,1052-57-79 0 0,-701 72 998 0 0,682 105-919 0 0,-1445-104 264 0 0,726 108 4182 0 0,-601-57-3963 0 0,-231-59-1379 0 0,-8 0-3307 0 0,-3 4-3207 0 0,4-4-2794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8146 0 0,'0'0'2855'0'0,"0"0"-1508"0"0,0 0-1034 0 0,0 0-449 0 0,0 0-265 0 0,0 0-113 0 0,0 0 118 0 0,0 0 258 0 0,0 0 318 0 0,0 0 234 0 0,0 0 24 0 0,0 0-42 0 0,2 12-60 0 0,23 115 323 0 0,-14-116-2376 0 0,2-15-4757 0 0,-11 0 1166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1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18964 0 0,'0'0'0'0'0,"0"0"-560"0"0,0 0-704 0 0,0 0-657 0 0,0 0-527 0 0,0 0-833 0 0,0 0-88 0 0,0 0-2752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1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14515 0 0,'0'0'1819'0'0,"0"0"-1724"0"0,0 0-514 0 0,0 0 214 0 0,0 0 79 0 0,0 0 45 0 0,0 0-15 0 0,7 27-39 0 0,43 188-1694 0 0,-40-223 5183 0 0,11-25-3613 0 0,29-37-2190 0 0,-47 67 2364 0 0,-1 1 1 0 0,1-1-1 0 0,0 1 0 0 0,0 0 0 0 0,1 0 0 0 0,-1 0 0 0 0,0 1 0 0 0,1-1 0 0 0,-1 1 0 0 0,1-1 0 0 0,-1 1 0 0 0,1 0 0 0 0,0 1 0 0 0,-1-1 0 0 0,1 1 1 0 0,0-1-1 0 0,0 1 0 0 0,-1 0 0 0 0,1 0 0 0 0,0 1 0 0 0,-1-1 0 0 0,1 1 0 0 0,0 0 0 0 0,-1 0 0 0 0,1 0 0 0 0,1 1 85 0 0,-1 0 114 0 0,0-1 0 0 0,-1 1 0 0 0,1 0 0 0 0,-1 1 0 0 0,1-1 0 0 0,-1 1 0 0 0,0-1 0 0 0,0 1 0 0 0,0 0 0 0 0,0 0 0 0 0,-1 0 0 0 0,1 0 0 0 0,-1 1 0 0 0,0-1 0 0 0,0 1 0 0 0,0-1 0 0 0,0 1 0 0 0,-1 0 0 0 0,1 0 0 0 0,-1 0 0 0 0,0-1 0 0 0,0 1 0 0 0,-1 0 0 0 0,1 1-114 0 0,-1-3-156 0 0,10 44 1030 0 0,-2-34-3660 0 0,4-5-4333 0 0,-7-7 1594 0 0</inkml:trace>
  <inkml:trace contextRef="#ctx0" brushRef="#br0" timeOffset="380.751">475 169 14619 0 0,'0'0'883'0'0,"0"0"-186"0"0,0 0-238 0 0,0 0-315 0 0,0 0-294 0 0,0 0-231 0 0,0 0-119 0 0,0 0 8 0 0,0 0 154 0 0,0 0 234 0 0,0 0 240 0 0,0 0 186 0 0,0 0 82 0 0,4 2 19 0 0,3 3-284 0 0,-1 0 0 0 0,1 0 1 0 0,-1 1-1 0 0,0 0 0 0 0,0 0 0 0 0,-1 0 0 0 0,0 1 0 0 0,0-1 0 0 0,-1 1 1 0 0,0 1-1 0 0,0-1 0 0 0,0 1 0 0 0,2 6-139 0 0,-4-6 9 0 0,2 0 0 0 0,-1-1 0 0 0,1 1 0 0 0,1-1 0 0 0,-1 0 0 0 0,1 0 0 0 0,0 0 0 0 0,1-1 0 0 0,-1 1 1 0 0,1-1-1 0 0,1-1 0 0 0,-1 1 0 0 0,1-1 0 0 0,0 0 0 0 0,0 0 0 0 0,1-1-9 0 0,-5-5 110 0 0,0 0 0 0 0,0 0-1 0 0,0-1 1 0 0,-1 1 0 0 0,1-1 0 0 0,-1 0 0 0 0,1 0-1 0 0,-1 0 1 0 0,0 0 0 0 0,1 0 0 0 0,-1 0 0 0 0,0-1 0 0 0,0 1-1 0 0,-1-1 1 0 0,1 1 0 0 0,-1-1 0 0 0,1 0 0 0 0,-1 1-1 0 0,0-1 1 0 0,0 0 0 0 0,0 0 0 0 0,0 0 0 0 0,0 0 0 0 0,-1 0-1 0 0,1 0 1 0 0,-1-3-110 0 0,6-12 112 0 0,21-45-175 0 0,40-80-1018 0 0,0 69-2579 0 0,-38 63-1615 0 0,-9 11-2284 0 0,-16 0 4154 0 0</inkml:trace>
  <inkml:trace contextRef="#ctx0" brushRef="#br0" timeOffset="892.71">1018 343 17764 0 0,'0'0'569'0'0,"0"0"-723"0"0,0 0-33 0 0,0 0 63 0 0,0 0 58 0 0,0 0 98 0 0,0 0 11 0 0,0 0-34 0 0,0 0-13 0 0,0 0 73 0 0,0 0 100 0 0,0 0 83 0 0,17 1 68 0 0,50 2-27 0 0,-30-39 100 0 0,-33 27-407 0 0,8-12-92 0 0,-9 19 38 0 0,-1 0 1 0 0,1 0-1 0 0,-1 0 0 0 0,0-1 1 0 0,0 1-1 0 0,0 0 1 0 0,0-1-1 0 0,0 0 0 0 0,-1 1 1 0 0,1-1-1 0 0,-1 0 1 0 0,1 0-1 0 0,-1 0 0 0 0,0 0 1 0 0,0 0-1 0 0,-1 0 1 0 0,1 0-1 0 0,-1 0 1 0 0,1 0-1 0 0,-1-1 0 0 0,0 1 1 0 0,0 0-1 0 0,0 0 1 0 0,-1 0-1 0 0,1 0 0 0 0,-1-1 1 0 0,1 1-1 0 0,-1 0 1 0 0,0 0-1 0 0,-1 0 1 0 0,1 1-1 0 0,0-1 0 0 0,-1 0 1 0 0,1 0-1 0 0,-1 1 1 0 0,0-1-1 0 0,0 1 0 0 0,0-1 1 0 0,0 1-1 0 0,-1 0 1 0 0,1 0-1 0 0,-1 0 1 0 0,1 0-1 0 0,-1 0 0 0 0,0 0 1 0 0,-1 0 67 0 0,-7 1-75 0 0,-1 0 0 0 0,1 1 0 0 0,-1 1 0 0 0,1 0 1 0 0,-1 0-1 0 0,1 1 0 0 0,0 1 0 0 0,0 0 0 0 0,0 0 0 0 0,0 1 1 0 0,1 1-1 0 0,-1-1 0 0 0,1 2 0 0 0,0-1 0 0 0,0 2 0 0 0,1-1 0 0 0,0 1 1 0 0,0 0-1 0 0,1 1 0 0 0,-1 0 0 0 0,2 1 0 0 0,-1 0 0 0 0,1 0 1 0 0,1 0-1 0 0,-4 6 75 0 0,8-13-8 0 0,0-1 0 0 0,0 1 0 0 0,0-1 0 0 0,0 1 0 0 0,0 0 0 0 0,0 0 0 0 0,1 0 1 0 0,-1 0-1 0 0,1 0 0 0 0,-1 0 0 0 0,1 0 0 0 0,0 0 0 0 0,0 1 0 0 0,0-1 0 0 0,0 1 0 0 0,0-1 1 0 0,0 1-1 0 0,1-1 0 0 0,-1 1 0 0 0,1-1 0 0 0,0 1 0 0 0,0-1 0 0 0,0 1 0 0 0,0-1 0 0 0,0 1 0 0 0,0 0 1 0 0,1-1-1 0 0,-1 1 0 0 0,1-1 0 0 0,0 1 0 0 0,-1-1 0 0 0,1 0 0 0 0,0 1 0 0 0,1-1 0 0 0,-1 0 1 0 0,0 1-1 0 0,1-1 0 0 0,-1 0 0 0 0,1 0 0 0 0,0 0 0 0 0,0 0 0 0 0,-1-1 0 0 0,1 1 0 0 0,0 0 0 0 0,1-1 1 0 0,-1 0-1 0 0,0 1 0 0 0,0-1 0 0 0,1 0 0 0 0,-1 0 0 0 0,0 0 0 0 0,1 0 0 0 0,-1-1 0 0 0,1 1 1 0 0,-1-1-1 0 0,1 1 0 0 0,-1-1 0 0 0,1 0 0 0 0,0 0 0 0 0,-1 0 0 0 0,1 0 0 0 0,-1 0 8 0 0,197-32-154 0 0,-197 32 131 0 0,0-1 113 0 0,0 0-1 0 0,1 0 1 0 0,-1 0-1 0 0,0 0 1 0 0,1 0 0 0 0,-1 1-1 0 0,0-1 1 0 0,1 1-1 0 0,-1-1 1 0 0,1 1 0 0 0,-1 0-1 0 0,1 0 1 0 0,-1 0 0 0 0,1 0-1 0 0,-1 1 1 0 0,1-1-1 0 0,-1 1 1 0 0,1-1 0 0 0,-1 1-1 0 0,0 0 1 0 0,1 0 0 0 0,-1 0-1 0 0,0 0 1 0 0,0 1-1 0 0,0-1 1 0 0,0 0 0 0 0,0 1-1 0 0,0 0 1 0 0,0-1-1 0 0,0 1 1 0 0,-1 0 0 0 0,1 0-1 0 0,-1 0 1 0 0,1 0 0 0 0,0 1-90 0 0,-1 0-58 0 0,0-1 1 0 0,0 1-1 0 0,0-1 1 0 0,0 0 0 0 0,0 1-1 0 0,1-1 1 0 0,-1 0 0 0 0,1 0-1 0 0,0 0 1 0 0,0 0 0 0 0,-1 0-1 0 0,1 0 1 0 0,1-1 0 0 0,-1 1-1 0 0,0 0 1 0 0,0-1-1 0 0,0 0 1 0 0,1 0 0 0 0,-1 1-1 0 0,1-1 1 0 0,-1-1 0 0 0,1 1-1 0 0,-1 0 1 0 0,1-1 0 0 0,0 1-1 0 0,-1-1 1 0 0,1 0-1 0 0,0 0 1 0 0,-1 0 0 0 0,2 0 57 0 0,52-6-8894 0 0,-43 4 2761 0 0</inkml:trace>
  <inkml:trace contextRef="#ctx0" brushRef="#br0" timeOffset="1252.987">1354 74 15731 0 0,'0'0'962'0'0,"0"0"-790"0"0,0 0-699 0 0,0 0-297 0 0,0 0-40 0 0,0 0 226 0 0,0 0 386 0 0,0 0 172 0 0,0 0 44 0 0,0 0 18 0 0,0 0 38 0 0,26 0 62 0 0,84 4 74 0 0,-22 27 539 0 0,-69-18-524 0 0,-5-6-131 0 0,-1 1 1 0 0,0 0-1 0 0,-1 1 0 0 0,1 0 1 0 0,-2 1-1 0 0,0 1 0 0 0,0-1 1 0 0,0 2-1 0 0,-2 0 0 0 0,1 0 1 0 0,-2 0-1 0 0,7 13-40 0 0,-14-24 114 0 0,-1 1 0 0 0,0 0 0 0 0,1 0-1 0 0,-1 0 1 0 0,0-1 0 0 0,0 1 0 0 0,0 0 0 0 0,0 0 0 0 0,0 0 0 0 0,-1 0-1 0 0,1-1 1 0 0,-1 1 0 0 0,1 0 0 0 0,-1 0 0 0 0,1-1 0 0 0,-1 1 0 0 0,0 0 0 0 0,0-1-1 0 0,0 1 1 0 0,0-1 0 0 0,0 1 0 0 0,0-1 0 0 0,0 0 0 0 0,-1 1 0 0 0,1-1-1 0 0,0 0 1 0 0,-1 0 0 0 0,1 0 0 0 0,-1 0 0 0 0,1 0 0 0 0,-3 1-114 0 0,-91 36 847 0 0,17-34-2818 0 0,74-12-8617 0 0,4 6 3536 0 0</inkml:trace>
  <inkml:trace contextRef="#ctx0" brushRef="#br0" timeOffset="1698.938">1930 268 15779 0 0,'0'0'3773'0'0,"0"0"-2867"0"0,0 0-1090 0 0,0 0-95 0 0,0 0 76 0 0,0 0 119 0 0,0 0 116 0 0,0 0 18 0 0,0 0-17 0 0,0 0 54 0 0,15 7 89 0 0,47 18 58 0 0,-60-24-204 0 0,1-1 0 0 0,-1 1-1 0 0,1-1 1 0 0,-1 1 0 0 0,1-1-1 0 0,-1 0 1 0 0,1 0 0 0 0,-1 0-1 0 0,1 0 1 0 0,-1 0 0 0 0,1 0-1 0 0,-1-1 1 0 0,1 0 0 0 0,-1 1-1 0 0,1-1 1 0 0,-1 0 0 0 0,0 0-1 0 0,1 0 1 0 0,-1 0 0 0 0,0-1-1 0 0,0 1 1 0 0,0 0 0 0 0,0-1-1 0 0,0 0 1 0 0,0 1 0 0 0,-1-1 0 0 0,1 0-1 0 0,0 0 1 0 0,-1 0 0 0 0,1-1-30 0 0,4-4-28 0 0,-4 6 31 0 0,56-73-1841 0 0,-57 72 1730 0 0,0 0 0 0 0,0 0 1 0 0,0 0-1 0 0,0 0 0 0 0,-1 0 0 0 0,1 0 0 0 0,-1 0 0 0 0,1 0 0 0 0,-1-1 0 0 0,0 1 0 0 0,0 0 1 0 0,0 0-1 0 0,0 0 0 0 0,-1-1 0 0 0,1 1 0 0 0,0 0 0 0 0,-1 0 0 0 0,0 0 0 0 0,1 0 0 0 0,-1 0 0 0 0,0 0 1 0 0,0 0-1 0 0,0 0 0 0 0,0 0 0 0 0,-1 0 0 0 0,1 0 0 0 0,0 1 0 0 0,-1-1 0 0 0,1 1 0 0 0,-1-1 1 0 0,0 1-1 0 0,1-1 0 0 0,-1 1 0 0 0,0 0 0 0 0,0 0 0 0 0,0 0 0 0 0,0 0 0 0 0,0 0 0 0 0,0 0 1 0 0,-2 0 107 0 0,-4-3 37 0 0,-1 1 0 0 0,0 0 0 0 0,-1 0 0 0 0,1 1 0 0 0,0 0 0 0 0,-1 0 0 0 0,0 1 0 0 0,1 1 0 0 0,-1-1 0 0 0,1 2 0 0 0,-1-1 0 0 0,0 1 0 0 0,1 1 0 0 0,-1 0 0 0 0,1 0 0 0 0,0 1 0 0 0,0 0 0 0 0,0 0 0 0 0,0 1 0 0 0,0 1 0 0 0,1-1 0 0 0,0 1 0 0 0,0 1 0 0 0,0-1 0 0 0,1 1 0 0 0,-1 1 0 0 0,1-1 0 0 0,-3 6-37 0 0,8-9 72 0 0,0 0 1 0 0,1 0 0 0 0,0 1-1 0 0,-1-1 1 0 0,1 0-1 0 0,1 1 1 0 0,-1-1-1 0 0,0 0 1 0 0,1 1 0 0 0,0-1-1 0 0,0 1 1 0 0,0-1-1 0 0,0 1 1 0 0,0-1 0 0 0,1 1-1 0 0,-1-1 1 0 0,1 1-1 0 0,0-1 1 0 0,0 0 0 0 0,0 1-1 0 0,1-1 1 0 0,-1 0-1 0 0,1 0 1 0 0,0 0-1 0 0,0 0 1 0 0,0 0 0 0 0,0-1-1 0 0,0 1 1 0 0,1 0-1 0 0,-1-1 1 0 0,1 0 0 0 0,-1 1-1 0 0,1-1 1 0 0,0 0-1 0 0,0-1 1 0 0,0 1 0 0 0,0 0-1 0 0,1-1 1 0 0,-1 0-1 0 0,3 2-72 0 0,139 41 2111 0 0,-26-37-1214 0 0,-64-7-1682 0 0,0 5-3629 0 0,-38-1-1223 0 0,-7 0-1550 0 0,-5-1 3230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14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44 9714 0 0,'0'0'2789'0'0,"0"0"-1696"0"0,0 0-490 0 0,0 0-100 0 0,0 0-183 0 0,0 0-141 0 0,0 0-113 0 0,0 0-94 0 0,0 0-61 0 0,0 0 4 0 0,0 0 34 0 0,-3-9 60 0 0,-8-25 50 0 0,82 353-1799 0 0,-61-283 2737 0 0,10-52 2365 0 0,90-181-6541 0 0,-109 196 3114 0 0,0 0 1 0 0,0-1-1 0 0,0 1 1 0 0,0 0 0 0 0,0 0-1 0 0,0 0 1 0 0,0 0-1 0 0,0 0 1 0 0,1 0-1 0 0,-1 0 1 0 0,0 0-1 0 0,1 0 1 0 0,-1 1-1 0 0,0-1 1 0 0,1 0 0 0 0,-1 1-1 0 0,1-1 1 0 0,0 1-1 0 0,-1 0 1 0 0,1-1-1 0 0,-1 1 1 0 0,1 0-1 0 0,-1 0 1 0 0,1 0-1 0 0,0 0 1 0 0,-1 0 0 0 0,1 0-1 0 0,-1 1 1 0 0,1-1-1 0 0,-1 1 1 0 0,1-1-1 0 0,-1 1 1 0 0,1-1-1 0 0,-1 1 1 0 0,1 0-1 0 0,-1-1 1 0 0,0 1 0 0 0,1 0-1 0 0,-1 0 1 0 0,0 0-1 0 0,0 0 1 0 0,0 0-1 0 0,0 1 1 0 0,0-1-1 0 0,0 0 1 0 0,0 0 0 0 0,0 1-1 0 0,0-1 1 0 0,0 1-1 0 0,-1-1 1 0 0,1 2 64 0 0,39 86 221 0 0,-35-76-463 0 0,-5-11 247 0 0,1 0-1 0 0,-1 0 0 0 0,1 0 1 0 0,-1 0-1 0 0,1 0 0 0 0,0 0 0 0 0,0 0 1 0 0,0 0-1 0 0,0-1 0 0 0,0 1 1 0 0,1 0-1 0 0,-1-1 0 0 0,0 1 1 0 0,1 0-1 0 0,-1-1 0 0 0,1 0 0 0 0,-1 1 1 0 0,1-1-1 0 0,0 0 0 0 0,0 0 1 0 0,0 0-1 0 0,-1 0 0 0 0,1 0 0 0 0,0-1 1 0 0,0 1-1 0 0,0 0 0 0 0,0-1 1 0 0,0 0-1 0 0,0 1 0 0 0,1-1 1 0 0,-1 0-1 0 0,2 0-4 0 0,31-8-4393 0 0,-13 1 33 0 0,-16 4 1761 0 0</inkml:trace>
  <inkml:trace contextRef="#ctx0" brushRef="#br0" timeOffset="358.432">572 214 7626 0 0,'0'0'1663'0'0,"0"0"-1019"0"0,0 0-538 0 0,0 0 68 0 0,0 0 41 0 0,0 0-33 0 0,0 0-47 0 0,0 0-48 0 0,0 0-19 0 0,0 0 1 0 0,0 0 6 0 0,16 18 43 0 0,50 55 57 0 0,-64-71-91 0 0,0 0 0 0 0,0 0-1 0 0,1 0 1 0 0,-1 0 0 0 0,0-1 0 0 0,1 1-1 0 0,-1 0 1 0 0,1-1 0 0 0,0 0 0 0 0,-1 0-1 0 0,1 1 1 0 0,0-2 0 0 0,0 1 0 0 0,0 0-1 0 0,0 0 1 0 0,-1-1 0 0 0,1 0 0 0 0,0 0-1 0 0,0 0 1 0 0,0 0 0 0 0,0 0-1 0 0,0 0 1 0 0,0-1 0 0 0,0 1 0 0 0,0-1-1 0 0,0 0 1 0 0,-1 0 0 0 0,1 0 0 0 0,0 0-1 0 0,0 0 1 0 0,-1-1 0 0 0,1 1 0 0 0,-1-1-1 0 0,1 0 1 0 0,-1 0 0 0 0,0 0 0 0 0,0 0-1 0 0,0 0 1 0 0,0 0 0 0 0,0 0 0 0 0,0-1-1 0 0,-1 1 1 0 0,1-1-84 0 0,2-1-21 0 0,0-1-43 0 0,0 0 0 0 0,0 0 0 0 0,-1 0 0 0 0,1 0 0 0 0,-1-1 0 0 0,-1 1 0 0 0,1-1 0 0 0,-1 0 0 0 0,0 0 0 0 0,0 0 0 0 0,-1 0 0 0 0,1 0 0 0 0,-1 0 0 0 0,-1 0 0 0 0,1 0 0 0 0,-1-1 0 0 0,0 1 0 0 0,-1 0 0 0 0,1 0 0 0 0,-1 0 0 0 0,0 0 0 0 0,-1 0 0 0 0,0 0 0 0 0,1 0 0 0 0,-2 0 0 0 0,1 0 0 0 0,-1 1 0 0 0,0-1 0 0 0,0 1 0 0 0,-1 0 0 0 0,1 0 0 0 0,-1 0 0 0 0,0 0 0 0 0,0 1 0 0 0,-1-1 0 0 0,0 1 0 0 0,1 0 0 0 0,-1 1 0 0 0,-1-1 0 0 0,1 1 0 0 0,0 0 0 0 0,-1 0 0 0 0,0 1 0 0 0,1-1 0 0 0,-1 1 0 0 0,0 0 0 0 0,0 1 0 0 0,0 0 0 0 0,-1 0 0 0 0,1 0 0 0 0,0 1 0 0 0,-2-1 64 0 0,1 1-27 0 0,-1-1-1 0 0,0 1 1 0 0,0 0 0 0 0,1 0-1 0 0,-1 1 1 0 0,0 0-1 0 0,0 1 1 0 0,1-1 0 0 0,-1 2-1 0 0,1-1 1 0 0,0 1 0 0 0,0 0-1 0 0,0 0 1 0 0,0 1-1 0 0,0 0 1 0 0,1 0 0 0 0,-1 1-1 0 0,1 0 1 0 0,0 0 0 0 0,1 0-1 0 0,-1 1 1 0 0,1-1-1 0 0,0 1 1 0 0,1 1 0 0 0,-1-1-1 0 0,1 1 1 0 0,0-1 0 0 0,1 1-1 0 0,0 0 1 0 0,0 1-1 0 0,0-1 1 0 0,1 0 0 0 0,0 1-1 0 0,0 4 28 0 0,1-9-95 0 0,1 0 1 0 0,0 1-1 0 0,0-1 0 0 0,0 0 0 0 0,0 0 0 0 0,1 1 0 0 0,-1-1 0 0 0,1 0 0 0 0,0 0 1 0 0,0 0-1 0 0,0 0 0 0 0,0 0 0 0 0,0 0 0 0 0,1 0 0 0 0,-1 0 0 0 0,1 0 0 0 0,0 0 1 0 0,0-1-1 0 0,0 1 0 0 0,0-1 0 0 0,0 0 0 0 0,1 1 0 0 0,-1-1 0 0 0,1 0 0 0 0,1 1 95 0 0,50 22-5295 0 0,-42-22 2304 0 0</inkml:trace>
  <inkml:trace contextRef="#ctx0" brushRef="#br0" timeOffset="753.059">958 27 15371 0 0,'0'0'258'0'0,"0"0"-1561"0"0,0 0-710 0 0,0 0 112 0 0,0 0 506 0 0,0 0 761 0 0,0 0 465 0 0,0 0 98 0 0,0 0 20 0 0,0 0-11 0 0,0 0 11 0 0,0 0 39 0 0,11 23 152 0 0,32 73 177 0 0,-15-4 1565 0 0,17-123-327 0 0,-38 23-1863 0 0,112-109-1535 0 0,-93 163 5057 0 0,-20-15-3154 0 0,19 45 106 0 0,16-45-8655 0 0,-34-30 3828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5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138 595 7138 0 0,'0'0'2345'0'0,"0"0"-1478"0"0,0 0-579 0 0,0 0-318 0 0,0 0-539 0 0,0 0-536 0 0,0 0-249 0 0,0 0 122 0 0,0 0 341 0 0,0 0 436 0 0,0 0 310 0 0,2 5 73 0 0,6 14 474 0 0,0 0 0 0 0,-2 1 0 0 0,-1 0 0 0 0,0 0-1 0 0,-1 1 1 0 0,-2 0 0 0 0,0-1 0 0 0,-1 13-402 0 0,6 32 199 0 0,39 490 669 0 0,-43-537-386 0 0,-5-29-1799 0 0,-3-26-5028 0 0,2 27 4458 0 0</inkml:trace>
  <inkml:trace contextRef="#ctx0" brushRef="#br0" timeOffset="565.099">1 428 16812 0 0,'0'0'66'0'0,"0"0"-172"0"0,0 0-153 0 0,0 0-103 0 0,0 0-14 0 0,0 0 92 0 0,25-14 94 0 0,85-41 54 0 0,47 16-251 0 0,-119 36 281 0 0,206-3-164 0 0,-233 7 231 0 0,0 1-1 0 0,0-1 0 0 0,0 2 0 0 0,0-1 0 0 0,0 2 0 0 0,0-1 1 0 0,-1 2-1 0 0,0-1 0 0 0,0 1 0 0 0,0 1 0 0 0,0 0 0 0 0,-1 0 0 0 0,0 1 1 0 0,0 0-1 0 0,-1 0 0 0 0,0 1 0 0 0,0 1 0 0 0,-1-1 0 0 0,0 1 1 0 0,2 4 39 0 0,-5-7-6 0 0,-1 1 0 0 0,-1 0 0 0 0,1 0 0 0 0,-1 0 0 0 0,0 0 0 0 0,-1 0 0 0 0,1 0 0 0 0,-2 1 0 0 0,1-1 0 0 0,-1 1 0 0 0,0-1 1 0 0,0 0-1 0 0,-1 1 0 0 0,0-1 0 0 0,0 0 0 0 0,-1 0 0 0 0,0 1 0 0 0,0-1 0 0 0,-1 0 0 0 0,0-1 0 0 0,0 1 0 0 0,0 0 0 0 0,-1-1 0 0 0,0 0 1 0 0,-1 0-1 0 0,1 0 0 0 0,-4 3 6 0 0,-152 136 856 0 0,111-112-656 0 0,-2-2 1 0 0,-1-3 0 0 0,-1-2-1 0 0,-1-2 1 0 0,-2-3-1 0 0,0-2 1 0 0,-8 0-201 0 0,63-19 100 0 0,1 0-37 0 0,0 0-127 0 0,24 3 196 0 0,0 1 1 0 0,0 1-1 0 0,-1 2 1 0 0,1 0 0 0 0,-2 1-1 0 0,1 1 1 0 0,-1 1-1 0 0,-1 1 1 0 0,1 2 0 0 0,-2-1-1 0 0,0 2 1 0 0,4 5-133 0 0,4 3 32 0 0,-2 1 0 0 0,0 1 0 0 0,-2 2 1 0 0,0 0-1 0 0,-2 1 0 0 0,-1 2 0 0 0,16 27-32 0 0,-35-52 403 0 0,1 3-2861 0 0,-10-5-5765 0 0,5-2 880 0 0</inkml:trace>
  <inkml:trace contextRef="#ctx0" brushRef="#br0" timeOffset="1201.766">1034 1142 11426 0 0,'0'0'485'0'0,"0"0"-411"0"0,0 0-449 0 0,0 0-407 0 0,0 0-232 0 0,0 0 122 0 0,0 0 326 0 0,0 0 421 0 0,0 0 348 0 0,0 0 129 0 0,0 0 95 0 0,0 0 101 0 0,0 0 53 0 0,6 29-41 0 0,32 184 435 0 0,-22 92 441 0 0,-13-301 1540 0 0,-3-56-10486 0 0,-7 25 1941 0 0,5 17 2539 0 0</inkml:trace>
  <inkml:trace contextRef="#ctx0" brushRef="#br0" timeOffset="1586.675">779 1101 18324 0 0,'0'0'525'0'0,"0"0"33"0"0,0 0-106 0 0,0 0-201 0 0,0 0-241 0 0,0 0-126 0 0,0 0-14 0 0,0 0 34 0 0,0 0 68 0 0,0 0 52 0 0,0 0 10 0 0,0 0-11 0 0,0 0 6 0 0,26-3 2 0 0,79-7 0 0 0,28 23 414 0 0,-99-11-242 0 0,1-2 1 0 0,0-2-1 0 0,-1-1 0 0 0,1-1 0 0 0,-1-2 1 0 0,0-2-1 0 0,5-2-203 0 0,-39 10-130 0 0,0 0-1 0 0,0 0 1 0 0,0 0 0 0 0,0 1 0 0 0,0-1-1 0 0,0 0 1 0 0,0 1 0 0 0,0-1 0 0 0,0 0-1 0 0,0 0 1 0 0,0 1 0 0 0,0-1 0 0 0,0 0-1 0 0,0 0 1 0 0,0 1 0 0 0,0-1 0 0 0,0 0-1 0 0,0 0 1 0 0,0 1 0 0 0,0-1 0 0 0,0 0-1 0 0,0 0 1 0 0,1 1 0 0 0,-1-1 0 0 0,0 0-1 0 0,0 0 1 0 0,0 1 0 0 0,0-1 0 0 0,0 0-1 0 0,1 0 131 0 0,-18 16-5371 0 0,9-5 388 0 0,4-3-2545 0 0</inkml:trace>
  <inkml:trace contextRef="#ctx0" brushRef="#br0" timeOffset="3851.207">3506 595 17580 0 0,'0'0'-814'0'0,"0"0"-235"0"0,0 0 10 0 0,0 0 208 0 0,0 0 340 0 0,0 0 336 0 0,0 0 134 0 0,-2 26 49 0 0,-12 200 90 0 0,7-10 1063 0 0,11-220 1919 0 0,3-12-2918 0 0,1-25-191 0 0,-3-1 0 0 0,-1 1 0 0 0,-1-1 0 0 0,-3 0 0 0 0,-4-26 9 0 0,3 56 58 0 0,0 8-127 0 0,0 1 1 0 0,0 0-1 0 0,0-1 0 0 0,1 1 1 0 0,-1 0-1 0 0,1-1 0 0 0,0 1 1 0 0,0-1-1 0 0,0 1 0 0 0,0-1 0 0 0,0 1 1 0 0,1-1-1 0 0,0 1 0 0 0,0 0 1 0 0,0-1-1 0 0,0 1 0 0 0,0 0 1 0 0,0 0-1 0 0,1 0 0 0 0,0 0 1 0 0,-1 0-1 0 0,1 0 0 0 0,1 0 1 0 0,-1 0-1 0 0,0 1 0 0 0,0-1 0 0 0,1 1 1 0 0,0 0-1 0 0,-1 0 0 0 0,1-1 1 0 0,0 2-1 0 0,0-1 0 0 0,0 0 1 0 0,0 1-1 0 0,1-1 69 0 0,25-4-181 0 0,0 1 1 0 0,0 1-1 0 0,0 2 1 0 0,0 1-1 0 0,1 1 0 0 0,-1 2 1 0 0,24 4 180 0 0,42 18-1350 0 0,-123 6-808 0 0,9-12-3444 0 0,14-11 578 0 0</inkml:trace>
  <inkml:trace contextRef="#ctx0" brushRef="#br0" timeOffset="4775.74">3916 983 14091 0 0,'0'0'3094'0'0,"0"0"-2423"0"0,0 0-797 0 0,0 0-176 0 0,0 0-169 0 0,0 0-64 0 0,0 0 118 0 0,0 0 159 0 0,0 0 182 0 0,0 0 143 0 0,0 0 28 0 0,0 0 22 0 0,13 0 22 0 0,105-25 849 0 0,-100 16-897 0 0,-9 6-246 0 0,0-1-1 0 0,0 0 1 0 0,0-1-1 0 0,-1 0 1 0 0,0-1-1 0 0,0 1 1 0 0,0-1-1 0 0,-1-1 1 0 0,0 1-1 0 0,0-2 1 0 0,-1 1-1 0 0,1 0 1 0 0,-2-1-1 0 0,3-3 156 0 0,-7 9 5 0 0,-1 0-1 0 0,1 0 1 0 0,0-1-1 0 0,-1 1 0 0 0,0 0 1 0 0,1 0-1 0 0,-1 0 1 0 0,0 0-1 0 0,0-1 1 0 0,0 1-1 0 0,0 0 1 0 0,-1 0-1 0 0,1 0 1 0 0,-1 0-1 0 0,1 0 0 0 0,-1 0 1 0 0,0-1-1 0 0,0 1 1 0 0,1 1-1 0 0,-2-1 1 0 0,1 0-1 0 0,0 0 1 0 0,0 0-1 0 0,0 0 1 0 0,-1 1-1 0 0,1-1 0 0 0,-1 1 1 0 0,1-1-1 0 0,-1 1 1 0 0,0-1-1 0 0,0 1 1 0 0,0 0-1 0 0,1 0 1 0 0,-1 0-1 0 0,0 0 1 0 0,0 0-1 0 0,0 1 0 0 0,-1-1 1 0 0,1 0-1 0 0,0 1 1 0 0,0 0-1 0 0,-2-1-4 0 0,-90 15-131 0 0,90-11 137 0 0,1 0 0 0 0,0 1 0 0 0,0 0 0 0 0,0-1 1 0 0,0 1-1 0 0,1 0 0 0 0,-1 0 0 0 0,1 1 0 0 0,0-1 0 0 0,1 0 0 0 0,-1 1 0 0 0,1-1 0 0 0,-1 1 0 0 0,2 0 0 0 0,-1-1 0 0 0,0 1 0 0 0,1 0 0 0 0,0-1 0 0 0,0 1 0 0 0,0 0 1 0 0,0 0-1 0 0,1-1 0 0 0,0 1 0 0 0,0 0 0 0 0,0-1 0 0 0,1 1 0 0 0,-1-1 0 0 0,1 0 0 0 0,0 1 0 0 0,1-1 0 0 0,-1 0 0 0 0,1 0 0 0 0,-1 0 0 0 0,1 0 0 0 0,0-1 0 0 0,1 1 1 0 0,-1-1-1 0 0,1 0 0 0 0,-1 0 0 0 0,1 0 0 0 0,0 0 0 0 0,0-1 0 0 0,0 0 0 0 0,0 1 0 0 0,1-1 0 0 0,-1-1 0 0 0,1 1 0 0 0,-1-1 0 0 0,1 0 0 0 0,-1 0 0 0 0,1 0 0 0 0,0 0 1 0 0,-1-1-1 0 0,1 0 0 0 0,4 0-6 0 0,4 1 9 0 0,0 0 1 0 0,0-1 0 0 0,0-1-1 0 0,0 0 1 0 0,0-1 0 0 0,0 0 0 0 0,0-1-1 0 0,0-1 1 0 0,-1 0 0 0 0,1 0-1 0 0,-1-1 1 0 0,0-1 0 0 0,0 0 0 0 0,-1 0-1 0 0,0-1 1 0 0,0-1 0 0 0,-1 0-1 0 0,9-9-9 0 0,-18 15 18 0 0,1-1 0 0 0,-1 1 0 0 0,0-1 0 0 0,0 0 0 0 0,0 1-1 0 0,0-1 1 0 0,0 0 0 0 0,-1 0 0 0 0,1 0 0 0 0,-1 0 0 0 0,0 0-1 0 0,0 0 1 0 0,0 1 0 0 0,0-1 0 0 0,0 0 0 0 0,-1 0 0 0 0,1 0 0 0 0,-1 0-1 0 0,0 0 1 0 0,0 1 0 0 0,0-1 0 0 0,0 0 0 0 0,0 1 0 0 0,-1-1 0 0 0,1 1-1 0 0,-1-1 1 0 0,0 1 0 0 0,1-1 0 0 0,-1 1 0 0 0,0 0 0 0 0,-1 0-1 0 0,1 0 1 0 0,0 0 0 0 0,-2 0-18 0 0,141 51-3478 0 0,-1 0 3253 0 0,-136-49 231 0 0,1 1 1 0 0,0-1-1 0 0,0 0 1 0 0,0 0-1 0 0,0 1 1 0 0,0-1 0 0 0,-1 1-1 0 0,1-1 1 0 0,0 1-1 0 0,0-1 1 0 0,-1 1-1 0 0,1-1 1 0 0,0 1-1 0 0,-1 0 1 0 0,1-1 0 0 0,0 1-1 0 0,-1 0 1 0 0,1-1-1 0 0,-1 1 1 0 0,1 0-1 0 0,-1 0 1 0 0,0 0-1 0 0,1-1 1 0 0,-1 1 0 0 0,0 0-1 0 0,1 0 1 0 0,-1 0-1 0 0,0 0 1 0 0,0 0-1 0 0,0 0 1 0 0,0 0-1 0 0,0-1 1 0 0,0 1 0 0 0,0 0-1 0 0,0 0 1 0 0,0 0-1 0 0,-1 0 1 0 0,1 0-1 0 0,0 0 1 0 0,0 0-1 0 0,-1-1 1 0 0,1 1 0 0 0,-1 0-1 0 0,1 0 1 0 0,-1 0-1 0 0,1-1 1 0 0,-1 1-1 0 0,1 0 1 0 0,-1-1-1 0 0,1 1 1 0 0,-1 0 0 0 0,0-1-1 0 0,0 1 1 0 0,1-1-1 0 0,-1 1 1 0 0,0-1-1 0 0,0 1 1 0 0,0-1-1 0 0,1 0 1 0 0,-1 1 0 0 0,0-1-1 0 0,0 0 1 0 0,0 0-7 0 0,-69 33 2433 0 0,55-27-2696 0 0,-157 39 2025 0 0,172-45-1914 0 0,0 0-278 0 0,24-11-4182 0 0,151-82-1557 0 0,-50 26 4131 0 0,2 5 3460 0 0,-127 61-1278 0 0,1 0 0 0 0,0 0 0 0 0,0 1 1 0 0,0-1-1 0 0,0 0 0 0 0,0 1 0 0 0,0-1 0 0 0,0 1 0 0 0,0-1 1 0 0,0 1-1 0 0,0 0 0 0 0,0-1 0 0 0,0 1 0 0 0,0 0 0 0 0,0 0 0 0 0,0-1 1 0 0,0 1-1 0 0,0 0 0 0 0,1 0 0 0 0,-1 0 0 0 0,0 1 0 0 0,0-1 0 0 0,0 0 1 0 0,0 0-1 0 0,0 1 0 0 0,0-1 0 0 0,0 0 0 0 0,0 1 0 0 0,0-1 0 0 0,0 1 1 0 0,0-1-1 0 0,0 1 0 0 0,0 0 0 0 0,0-1 0 0 0,0 1 0 0 0,-1 0 1 0 0,1 0-1 0 0,0-1 0 0 0,0 1 0 0 0,-1 0 0 0 0,1 0 0 0 0,-1 0 0 0 0,1 0 1 0 0,-1 0-1 0 0,1 0 0 0 0,-1 0 0 0 0,1 0 0 0 0,-1 0 0 0 0,0 0 0 0 0,0 0 1 0 0,1 1-1 0 0,-1-1 0 0 0,0 0 0 0 0,0 0 0 0 0,0 0 0 0 0,0 0 1 0 0,0 0-1 0 0,-1 0 0 0 0,1 0 0 0 0,0 0 0 0 0,0 1 0 0 0,-1-1 0 0 0,1 0 1 0 0,-1 0-1 0 0,1 0 0 0 0,-1 1-144 0 0,2 27-371 0 0,0-25 332 0 0,-1 0 1 0 0,1 0-1 0 0,0 0 0 0 0,1 0 0 0 0,-1 0 0 0 0,0 0 0 0 0,1-1 1 0 0,0 1-1 0 0,0-1 0 0 0,0 1 0 0 0,1-1 0 0 0,-1 1 0 0 0,1-1 0 0 0,0 0 1 0 0,-1 0-1 0 0,1-1 0 0 0,1 1 0 0 0,-1-1 0 0 0,0 1 0 0 0,1-1 0 0 0,-1 0 1 0 0,1 0-1 0 0,-1 0 0 0 0,1-1 0 0 0,0 1 0 0 0,0-1 0 0 0,0 0 1 0 0,0 0-1 0 0,0-1 0 0 0,0 1 0 0 0,0-1 0 0 0,0 1 0 0 0,0-1 0 0 0,0-1 39 0 0,92-10-10198 0 0,-86 8 7749 0 0</inkml:trace>
  <inkml:trace contextRef="#ctx0" brushRef="#br0" timeOffset="5015.899">4833 446 14691 0 0,'0'0'320'0'0,"0"0"-64"0"0,0 0-152 0 0,0 0-520 0 0,0 0-888 0 0,0 0-649 0 0,0 0-343 0 0,0 0-321 0 0,0 0 81 0 0,0 0 511 0 0,0 0 425 0 0,0 0 976 0 0</inkml:trace>
  <inkml:trace contextRef="#ctx0" brushRef="#br0" timeOffset="5269.798">5240 685 12323 0 0,'0'0'995'0'0,"0"0"-730"0"0,0 0-334 0 0,0 0-98 0 0,0 0 28 0 0,0 0 67 0 0,0 0 41 0 0,0 0 33 0 0,0 0 2 0 0,0 0-19 0 0,0 0-26 0 0,0 0-55 0 0,0 0-26 0 0,13 19 9 0 0,39 62 21 0 0,59 9-408 0 0,-112-85 617 0 0,0 1 1 0 0,0-1-1 0 0,-1 1 1 0 0,1-1-1 0 0,-1 0 1 0 0,-1 0-1 0 0,1 0 1 0 0,-1 0-1 0 0,0 0 0 0 0,0 0 1 0 0,0-1-1 0 0,0 1 1 0 0,-1-1-1 0 0,0 0 1 0 0,0 0-1 0 0,0-1 1 0 0,0 1-1 0 0,-1-1 0 0 0,1 0 1 0 0,-1 0-1 0 0,0 0 1 0 0,0 0-1 0 0,0-1 1 0 0,0 0-1 0 0,-1 0 1 0 0,1-1-1 0 0,0 1 0 0 0,-1-1 1 0 0,1 0-1 0 0,-3 0-117 0 0,-119 22-608 0 0,126-43-10526 0 0,2 16 7221 0 0</inkml:trace>
  <inkml:trace contextRef="#ctx0" brushRef="#br0" timeOffset="5745.783">5514 242 16436 0 0,'0'0'192'0'0,"0"0"-178"0"0,0 0-303 0 0,0 0-401 0 0,0 0-275 0 0,0 0 10 0 0,0 0 208 0 0,0 0 310 0 0,0 0 237 0 0,0 0 73 0 0,0 0 79 0 0,0 0 116 0 0,0 0 103 0 0,13 23 71 0 0,38 71 26 0 0,-22 38 275 0 0,-28-94-408 0 0,2 84 26 0 0,-5-92-120 0 0,2-1 0 0 0,1 1-1 0 0,1-1 1 0 0,2 0-1 0 0,0 0 1 0 0,2 0-1 0 0,6 15-40 0 0,-11-41-40 0 0,1 0-1 0 0,-1 0 0 0 0,1 0 0 0 0,-1 0 0 0 0,1-1 0 0 0,0 1 1 0 0,0 0-1 0 0,0-1 0 0 0,0 1 0 0 0,0-1 0 0 0,1 0 0 0 0,-1 0 1 0 0,1 0-1 0 0,0 0 0 0 0,-1 0 0 0 0,1-1 0 0 0,0 1 0 0 0,0-1 1 0 0,0 1-1 0 0,0-1 0 0 0,0 0 0 0 0,1 0 0 0 0,-1-1 0 0 0,0 1 1 0 0,0-1-1 0 0,0 1 0 0 0,1-1 0 0 0,-1 0 0 0 0,0 0 0 0 0,1-1 1 0 0,-1 1-1 0 0,0-1 0 0 0,0 1 0 0 0,0-1 0 0 0,1 0 0 0 0,-1 0 1 0 0,0-1-1 0 0,0 1 0 0 0,1-2 41 0 0,117-69-1803 0 0,-115 68 1784 0 0,2-2 172 0 0,18-13 123 0 0,-8 14 2992 0 0,-18 5-2692 0 0,0 0-86 0 0,0 0-93 0 0,0 0-109 0 0,0 0-136 0 0,2 5-156 0 0,0 1 0 0 0,0-1 0 0 0,1 1-1 0 0,0-1 1 0 0,0 0 0 0 0,0 0 0 0 0,1 0 0 0 0,0-1-1 0 0,0 1 1 0 0,0-1 0 0 0,0 0 0 0 0,0 0 0 0 0,1 0-1 0 0,0-1 1 0 0,0 0 0 0 0,0 1 0 0 0,0-2 0 0 0,1 1 0 0 0,-1-1-1 0 0,1 1 1 0 0,1-1 4 0 0,58-2-3834 0 0,-6-25-6147 0 0,-48 18 7642 0 0</inkml:trace>
  <inkml:trace contextRef="#ctx0" brushRef="#br0" timeOffset="5988.318">6075 662 6281 0 0,'0'0'2489'0'0,"0"0"-553"0"0,0 0-255 0 0,0 0-385 0 0,0 0-448 0 0,0 0-408 0 0,0 0-352 0 0,0 0-160 0 0,0 0-128 0 0,0 0-152 0 0,0 0-200 0 0,0 0-248 0 0,0 0-328 0 0,0 0-561 0 0,-101-78-695 0 0,101 75-561 0 0,2 2 288 0 0,-1-2 377 0 0</inkml:trace>
  <inkml:trace contextRef="#ctx0" brushRef="#br0" timeOffset="6257.507">5410 286 18388 0 0,'0'0'96'0'0,"0"0"-129"0"0,0 0-182 0 0,0 0-128 0 0,0 0 2 0 0,0 0 103 0 0,0 0 121 0 0,33-6 58 0 0,105-21-2 0 0,-57 15-851 0 0,2 3 0 0 0,-1 4-1 0 0,1 4 1 0 0,2 3 912 0 0,-55-1-820 0 0,65 9-6695 0 0,-78-7 2422 0 0</inkml:trace>
  <inkml:trace contextRef="#ctx0" brushRef="#br0" timeOffset="6510.666">6172 691 16564 0 0,'0'0'69'0'0,"0"0"-487"0"0,0 0-208 0 0,0 0 78 0 0,0 0 209 0 0,0 0 235 0 0,0 0 152 0 0,0 0 33 0 0,0 0-12 0 0,0 0 0 0 0,0 0-3 0 0,0 0 40 0 0,0 0 54 0 0,22 20 56 0 0,108 105 788 0 0,-85-92 224 0 0,-44-33-892 0 0,8-11 2671 0 0,9-37-2773 0 0,-10 16-802 0 0,49-107-1216 0 0,-20 110-3397 0 0,14 19-4883 0 0,-44 10 6439 0 0</inkml:trace>
  <inkml:trace contextRef="#ctx0" brushRef="#br0" timeOffset="6757.009">6668 764 18172 0 0,'0'0'-41'0'0,"0"0"-360"0"0,0 0-193 0 0,0 0 68 0 0,0 0 139 0 0,0 0 171 0 0,0 0 170 0 0,0 0 30 0 0,0 0 22 0 0,0 0 25 0 0,0 0 12 0 0,6 13-10 0 0,2 5-179 0 0,37 74-2007 0 0,-35-84-8692 0 0,-8-7 7931 0 0</inkml:trace>
  <inkml:trace contextRef="#ctx0" brushRef="#br0" timeOffset="6999.594">6628 280 18172 0 0,'0'0'-120'0'0,"0"0"-352"0"0,0 0-993 0 0,0 0-1183 0 0,0 0-905 0 0,0 0-624 0 0,0 0-1560 0 0</inkml:trace>
  <inkml:trace contextRef="#ctx0" brushRef="#br0" timeOffset="7241.356">7122 1 13763 0 0,'0'0'-714'0'0,"0"0"-82"0"0,0 0 224 0 0,0 0 315 0 0,0 0 249 0 0,0 0 96 0 0,-3 32 1 0 0,-22 233 189 0 0,-2 202 424 0 0,27-463-614 0 0,-1-1 0 0 0,1 1 0 0 0,0 0 0 0 0,0-1 0 0 0,0 1 0 0 0,1 0-1 0 0,-1-1 1 0 0,1 1 0 0 0,0-1 0 0 0,0 1 0 0 0,0-1 0 0 0,0 1 0 0 0,1-1-1 0 0,-1 0 1 0 0,1 0 0 0 0,0 0 0 0 0,0 0 0 0 0,0 0 0 0 0,1 0 0 0 0,-1 0 0 0 0,0-1-1 0 0,1 1 1 0 0,0-1 0 0 0,0 1 0 0 0,0-1 0 0 0,1 0-88 0 0,17-26-3130 0 0,-13-10-5035 0 0,-7 26 4602 0 0</inkml:trace>
  <inkml:trace contextRef="#ctx0" brushRef="#br0" timeOffset="7487.005">6915 384 9066 0 0,'0'0'3905'0'0,"0"0"-2429"0"0,0 0-877 0 0,0 0-290 0 0,0 0-255 0 0,0 0-124 0 0,0 0-15 0 0,0 0 0 0 0,27-6-61 0 0,83-19-123 0 0,124 18-7126 0 0,-157 10 359 0 0,-67-2 6713 0 0</inkml:trace>
  <inkml:trace contextRef="#ctx0" brushRef="#br0" timeOffset="7846.867">7277 733 496 0 0,'0'0'1395'0'0,"0"0"351"0"0,0 0 250 0 0,0 0-102 0 0,0 0-176 0 0,0 0-223 0 0,0 0-255 0 0,0 0-193 0 0,0 0-136 0 0,0 0-71 0 0,0 0-60 0 0,0 0-77 0 0,28 15-83 0 0,86 45-67 0 0,-111-58-485 0 0,0 0-1 0 0,0 0 1 0 0,0-1 0 0 0,1 1-1 0 0,-1-1 1 0 0,0 0-1 0 0,0 0 1 0 0,1 0-1 0 0,-1 0 1 0 0,1 0-1 0 0,-1-1 1 0 0,0 0-1 0 0,1 0 1 0 0,-1 0-1 0 0,1 0 1 0 0,-1 0 0 0 0,1-1-1 0 0,-1 1 1 0 0,1-1-1 0 0,-1 0 1 0 0,0 0-1 0 0,1 0 1 0 0,-1 0-1 0 0,0-1 1 0 0,0 0-1 0 0,0 1 1 0 0,0-1-1 0 0,0 0 1 0 0,0 0 0 0 0,-1-1-1 0 0,1 1 1 0 0,0-1-68 0 0,9-7 332 0 0,-9 9-347 0 0,0-1 1 0 0,0 0-1 0 0,0 0 0 0 0,0 0 0 0 0,-1 0 0 0 0,1 0 0 0 0,-1-1 0 0 0,0 1 0 0 0,1-1 0 0 0,-1 1 1 0 0,0-1-1 0 0,-1 0 0 0 0,1 0 0 0 0,0 0 0 0 0,-1 0 0 0 0,0 0 0 0 0,1 0 0 0 0,-1 0 1 0 0,0-1-1 0 0,-1 1 0 0 0,1 0 0 0 0,-1-1 0 0 0,1 1 0 0 0,-1 0 0 0 0,0-1 0 0 0,0 1 1 0 0,0 0-1 0 0,-1-1 0 0 0,1 1 0 0 0,-1 0 0 0 0,0-1 0 0 0,0 1 0 0 0,0 0 0 0 0,0 0 1 0 0,-1 0-1 0 0,1 0 0 0 0,-1 0 0 0 0,0 0 0 0 0,0 0 0 0 0,0 1 0 0 0,0-1 0 0 0,0 0 0 0 0,0 1 1 0 0,-1 0-1 0 0,1 0 0 0 0,-1-1 0 0 0,0 1 0 0 0,0 1 0 0 0,0-1 0 0 0,0 0 0 0 0,-2 0 15 0 0,2-1-42 0 0,-1 0 1 0 0,1 0-1 0 0,-1 0 0 0 0,0 0 0 0 0,0 1 0 0 0,0 0 0 0 0,-1-1 0 0 0,1 2 0 0 0,0-1 0 0 0,-1 0 0 0 0,1 1 0 0 0,-1 0 0 0 0,1 0 0 0 0,-1 0 0 0 0,0 1 0 0 0,1-1 0 0 0,-1 1 0 0 0,0 0 0 0 0,0 1 1 0 0,1-1-1 0 0,-1 1 0 0 0,0 0 0 0 0,1 0 0 0 0,-1 0 0 0 0,1 1 0 0 0,0 0 0 0 0,-1-1 0 0 0,1 2 0 0 0,0-1 0 0 0,0 0 0 0 0,0 1 0 0 0,0 0 0 0 0,0 0 0 0 0,1 0 0 0 0,0 0 0 0 0,-1 0 0 0 0,1 1 0 0 0,0 0 1 0 0,0-1-1 0 0,1 1 0 0 0,-1 0 0 0 0,1 1 42 0 0,0-1-1 0 0,0 0 0 0 0,1 0 0 0 0,0 0 0 0 0,0 0 0 0 0,0 0 0 0 0,0 1 0 0 0,1-1 0 0 0,-1 0 0 0 0,1 0-1 0 0,0 0 1 0 0,1 1 0 0 0,-1-1 0 0 0,1 0 0 0 0,0 0 0 0 0,0 0 0 0 0,0 0 0 0 0,0 0 0 0 0,1 0 0 0 0,-1 0 0 0 0,1 0 0 0 0,0 0 0 0 0,0-1 0 0 0,1 1 0 0 0,-1-1 0 0 0,1 1 0 0 0,0-1 0 0 0,-1 0 0 0 0,1 0 0 0 0,1 0 0 0 0,-1-1 0 0 0,0 1 0 0 0,1-1 0 0 0,-1 0 0 0 0,1 0 0 0 0,0 0 0 0 0,0 0 0 0 0,0 0 0 0 0,0-1 0 0 0,0 0 0 0 0,0 0 0 0 0,0 0 0 0 0,0 0 0 0 0,2-1 1 0 0,173 27 3702 0 0,-109-12-6080 0 0,-46-13-1821 0 0,0-2-3765 0 0,-17 0 1439 0 0</inkml:trace>
  <inkml:trace contextRef="#ctx0" brushRef="#br0" timeOffset="8056.767">7605 356 21557 0 0,'0'0'1256'0'0,"0"0"-1272"0"0,0 0-160 0 0,0 0-328 0 0,0 0-16 0 0,0 0 8 0 0,0 0 63 0 0,0 0 193 0 0,0 0-128 0 0,0 0-96 0 0,161 6-176 0 0,-126-1-120 0 0,-1 0-112 0 0,4-2-273 0 0,-2 0-503 0 0,2 0-976 0 0,-7 0-1385 0 0,-13-2-3681 0 0</inkml:trace>
  <inkml:trace contextRef="#ctx0" brushRef="#br0" timeOffset="2985.759">1966 967 13763 0 0,'0'0'247'0'0,"0"0"11"0"0,0 0-90 0 0,0 0-249 0 0,0 0-435 0 0,0 0-378 0 0,0 0-12 0 0,0 0 213 0 0,0 0 357 0 0,0 0 326 0 0,0 0 86 0 0,13-3 8 0 0,119-7 233 0 0,-89 17-66 0 0,0-3 0 0 0,0 0 1 0 0,1-3-1 0 0,-1-2 0 0 0,1-2 0 0 0,-1-1 0 0 0,0-3 0 0 0,-1-1 1 0 0,37-12-252 0 0,-53 7 548 0 0,-23 11-3670 0 0,-4 1-3460 0 0,0 1 2000 0 0</inkml:trace>
  <inkml:trace contextRef="#ctx0" brushRef="#br0" timeOffset="3316.567">2611 759 15771 0 0,'0'0'474'0'0,"0"0"-333"0"0,0 0-489 0 0,0 0-501 0 0,0 0-133 0 0,0 0 161 0 0,0 0 348 0 0,0 0 359 0 0,0 0 119 0 0,0 0 16 0 0,0 0-1 0 0,0 0 7 0 0,28 13-8 0 0,134 56 11 0 0,-11-6-372 0 0,-151-61 434 0 0,1 0-1 0 0,-1 0 1 0 0,0-1 0 0 0,-1 1 0 0 0,1 0 0 0 0,0 0 0 0 0,0 0 0 0 0,-1 0 0 0 0,1 0 0 0 0,-1 0 0 0 0,0-1 0 0 0,1 1-1 0 0,-1 0 1 0 0,0-1 0 0 0,0 1 0 0 0,0 0 0 0 0,0-1 0 0 0,0 1 0 0 0,-1-1 0 0 0,1 1 0 0 0,0-1 0 0 0,-1 0-1 0 0,1 0 1 0 0,-1 1 0 0 0,1-1 0 0 0,-1 0 0 0 0,0 0 0 0 0,1-1 0 0 0,-1 1 0 0 0,0 0 0 0 0,0 0 0 0 0,1-1-1 0 0,-1 1 1 0 0,0-1 0 0 0,-2 0-92 0 0,-4 6 168 0 0,-199 102-17 0 0,204-100-7586 0 0,16 1 1987 0 0,-10-7 4157 0 0,3 1-649 0 0</inkml:trace>
  <inkml:trace contextRef="#ctx0" brushRef="#br0" timeOffset="9559.067">423 2048 13587 0 0,'0'0'812'0'0,"0"0"-552"0"0,0 0-543 0 0,0 0-426 0 0,0 0-214 0 0,0 0 94 0 0,0 0 278 0 0,0 0 359 0 0,0 0 266 0 0,0 0 64 0 0,0 0-12 0 0,0 0-16 0 0,0 0 11 0 0,9 2 53 0 0,38 7 643 0 0,-46-10-791 0 0,1 0 1 0 0,0 0-1 0 0,0-1 0 0 0,-1 1 0 0 0,1 0 0 0 0,-1-1 1 0 0,1 1-1 0 0,-1-1 0 0 0,0 1 0 0 0,1-1 1 0 0,-1 0-1 0 0,0 1 0 0 0,0-1 0 0 0,0 0 0 0 0,0 0 1 0 0,-1 0-1 0 0,1 0 0 0 0,0 0 0 0 0,-1 0 1 0 0,0 0-1 0 0,1 0 0 0 0,-1 0 0 0 0,0 0 1 0 0,0 0-1 0 0,0 0 0 0 0,0 0 0 0 0,0 0 0 0 0,0 0 1 0 0,-1 0-1 0 0,1 0 0 0 0,-1 0 0 0 0,1 0 1 0 0,-1 0-1 0 0,0 0 0 0 0,0 0 0 0 0,0 1 0 0 0,0-1 1 0 0,0 0-1 0 0,0 0 0 0 0,-1 1 0 0 0,1-1 1 0 0,-2 0-27 0 0,-8 0-101 0 0,-1 2 0 0 0,0 0 0 0 0,0 0-1 0 0,0 1 1 0 0,1 1 0 0 0,-1 0 0 0 0,0 1 0 0 0,1 0 0 0 0,-1 0 0 0 0,1 1 0 0 0,0 1 0 0 0,1 0 0 0 0,-1 0 0 0 0,1 1 0 0 0,0 0 0 0 0,0 1 0 0 0,1 0 0 0 0,0 1 0 0 0,0 0 0 0 0,0 0 0 0 0,1 1 0 0 0,1 0 0 0 0,-1 1 0 0 0,2-1 0 0 0,-5 8 101 0 0,-61 130-188 0 0,71-143 207 0 0,0 0 0 0 0,0 0 1 0 0,0 0-1 0 0,1 1 0 0 0,-1-1 0 0 0,1 0 0 0 0,0 0 0 0 0,1 0 1 0 0,-1 0-1 0 0,1 0 0 0 0,-1 1 0 0 0,1-1 0 0 0,0 0 0 0 0,1 0 1 0 0,-1 0-1 0 0,1-1 0 0 0,0 1 0 0 0,0 0 0 0 0,0-1 0 0 0,0 1 1 0 0,1-1-1 0 0,-1 1 0 0 0,1-1 0 0 0,0 0 0 0 0,0 0 0 0 0,0-1 1 0 0,0 1-1 0 0,0 0 0 0 0,1-1 0 0 0,-1 0 0 0 0,1 0 0 0 0,0 0 1 0 0,0 0-1 0 0,-1-1 0 0 0,1 1 0 0 0,0-1 0 0 0,2 0-19 0 0,15 2 131 0 0,1-1-1 0 0,-1-1 0 0 0,1-2 0 0 0,0 0 1 0 0,-1-1-1 0 0,1-1 0 0 0,-1 0 1 0 0,0-2-1 0 0,0-1 0 0 0,0 0 1 0 0,-1-2-1 0 0,0 0 0 0 0,0-2 1 0 0,-1 0-1 0 0,0-1 0 0 0,-1 0 1 0 0,-1-2-1 0 0,2-2-130 0 0,13 98 1619 0 0,-28-77-1553 0 0,1 0 0 0 0,-1 0-1 0 0,1-1 1 0 0,0 1 0 0 0,0-1 0 0 0,1 0-1 0 0,-1-1 1 0 0,1 0 0 0 0,0 1 0 0 0,0-2-1 0 0,0 1 1 0 0,1-1 0 0 0,0 0-1 0 0,-1 0 1 0 0,1-1 0 0 0,0 0 0 0 0,0 0-1 0 0,0-1 1 0 0,0 1 0 0 0,1-2 0 0 0,-1 1-1 0 0,0-1 1 0 0,0 0 0 0 0,1 0 0 0 0,-1-1-1 0 0,0 0 1 0 0,0-1 0 0 0,4 0-66 0 0,3-2 54 0 0,0 0 1 0 0,-1 0 0 0 0,1-1-1 0 0,-1-1 1 0 0,-1 0-1 0 0,1-1 1 0 0,-1 0-1 0 0,0-1 1 0 0,0 0-1 0 0,-1-1 1 0 0,-1 0 0 0 0,1-1-1 0 0,-1 0 1 0 0,2-4-55 0 0,-10 11-9 0 0,1 0-1 0 0,-1 0 1 0 0,0 0 0 0 0,-1 0 0 0 0,1 0 0 0 0,0 0 0 0 0,-1-1 0 0 0,0 1 0 0 0,0 0 0 0 0,0-1-1 0 0,0 1 1 0 0,0-1 0 0 0,-1 1 0 0 0,1-1 0 0 0,-1 0 0 0 0,0 1 0 0 0,0-1 0 0 0,0 1 0 0 0,-1-1 0 0 0,0 1-1 0 0,1-1 1 0 0,-1 1 0 0 0,0-1 0 0 0,0 1 0 0 0,-1-1 0 0 0,1 1 0 0 0,-1 0 0 0 0,0 0 0 0 0,0 0 0 0 0,0 0-1 0 0,0 0 1 0 0,0 0 0 0 0,0 1 0 0 0,-1-1 0 0 0,0 1 0 0 0,1-1 0 0 0,-1 1 0 0 0,0 0 0 0 0,0 0 0 0 0,0 0-1 0 0,0 1 1 0 0,-3-2 9 0 0,-6-4-84 0 0,-1 0 1 0 0,1 1-1 0 0,-1 0 0 0 0,0 1 0 0 0,-1 1 0 0 0,1 0 0 0 0,-1 1 0 0 0,1 0 0 0 0,-1 1 0 0 0,-9 0 84 0 0,19 2-102 0 0,0-1 0 0 0,1 1-1 0 0,-1 0 1 0 0,1 0 0 0 0,-1 0 0 0 0,0 1-1 0 0,1-1 1 0 0,-1 1 0 0 0,0 0 0 0 0,1 0 0 0 0,-1 0-1 0 0,1 0 1 0 0,0 0 0 0 0,-1 1 0 0 0,1 0-1 0 0,0 0 1 0 0,0 0 0 0 0,0 0 0 0 0,0 0-1 0 0,0 0 1 0 0,1 1 0 0 0,-1-1 0 0 0,1 1 0 0 0,-1 0-1 0 0,1 0 1 0 0,0 0 0 0 0,0 0 0 0 0,0 0-1 0 0,1 0 1 0 0,-1 1 0 0 0,1-1 0 0 0,0 0 0 0 0,0 1-1 0 0,0 0 1 0 0,0-1 0 0 0,0 1 0 0 0,1-1-1 0 0,0 1 1 0 0,-1 0 0 0 0,1-1 0 0 0,1 1-1 0 0,-1 0 1 0 0,0-1 0 0 0,1 1 0 0 0,0-1 0 0 0,0 1-1 0 0,0-1 1 0 0,0 1 0 0 0,1-1 0 0 0,-1 0-1 0 0,1 1 1 0 0,2 2 102 0 0,46 34-7507 0 0,-37-33 3153 0 0</inkml:trace>
  <inkml:trace contextRef="#ctx0" brushRef="#br0" timeOffset="10581.308">1194 2027 12051 0 0,'0'0'1205'0'0,"0"0"-638"0"0,0 0-250 0 0,0 0-129 0 0,0 0-260 0 0,0 0-237 0 0,0 0-112 0 0,0 0-26 0 0,0 0 75 0 0,0 0 162 0 0,0 0 153 0 0,0 0 162 0 0,0 0 123 0 0,2-5 35 0 0,2 1-220 0 0,0 0 0 0 0,0 0 0 0 0,0 1 0 0 0,0 0 0 0 0,0-1 0 0 0,1 1 0 0 0,-1 1 0 0 0,1-1 0 0 0,0 1 0 0 0,0-1 0 0 0,0 2 0 0 0,0-1 0 0 0,0 0 0 0 0,0 1 1 0 0,1 0-1 0 0,-1 0 0 0 0,0 1 0 0 0,1-1 0 0 0,0 1-43 0 0,129-9-1523 0 0,-150 39 2432 0 0,-10 9-321 0 0,-44 96-267 0 0,68-130-302 0 0,0-1 0 0 0,0 0 1 0 0,0 0-1 0 0,1 1 0 0 0,0-1 0 0 0,0 0 1 0 0,0 0-1 0 0,0 1 0 0 0,1-1 0 0 0,0 0 1 0 0,0 0-1 0 0,0 1 0 0 0,0-1 0 0 0,0 0 1 0 0,1 0-1 0 0,0 0 0 0 0,0-1 0 0 0,0 1 0 0 0,0 0 1 0 0,1-1-1 0 0,-1 1 0 0 0,1-1 0 0 0,0 0 1 0 0,0 0-1 0 0,0 0 0 0 0,1 0 0 0 0,-1 0 1 0 0,0-1-1 0 0,1 0 0 0 0,0 1 0 0 0,0-1 0 0 0,3 1-19 0 0,1 0 63 0 0,1 0-1 0 0,0-1 0 0 0,-1 0 1 0 0,1-1-1 0 0,0 0 0 0 0,-1 0 1 0 0,1-1-1 0 0,0 0 0 0 0,0 0 0 0 0,0-1 1 0 0,0 0-1 0 0,-1-1 0 0 0,1 0 1 0 0,0 0-1 0 0,-1-1 0 0 0,0 0 0 0 0,0 0 1 0 0,0-1-1 0 0,0 0 0 0 0,0 0 1 0 0,-1-1-1 0 0,1 0 0 0 0,-1-1 1 0 0,-1 1-1 0 0,1-1 0 0 0,-1-1 0 0 0,0 1 1 0 0,0-1-1 0 0,-1 0 0 0 0,0 0 1 0 0,2-5-63 0 0,-5 4 15 0 0,-1 0 1 0 0,0 0 0 0 0,0 0 0 0 0,-1 0 0 0 0,0 0 0 0 0,0 0 0 0 0,-1-1-1 0 0,0 1 1 0 0,0 0 0 0 0,-1 0 0 0 0,0 0 0 0 0,-1 1 0 0 0,0-1 0 0 0,0 0-1 0 0,0 1 1 0 0,-1 0 0 0 0,0 0 0 0 0,-1 0 0 0 0,1 0 0 0 0,-1 1 0 0 0,-1-1-1 0 0,1 1 1 0 0,-1 1 0 0 0,0-1 0 0 0,0 1 0 0 0,-1 0 0 0 0,-5-3-16 0 0,74-5-2673 0 0,-40 11 2575 0 0,53 0 30 0 0,-28 6-694 0 0,-59 51 2033 0 0,8-50-1230 0 0,1 0 0 0 0,0 0 0 0 0,0 1 0 0 0,0-1 0 0 0,1 1 0 0 0,-1 0 0 0 0,1 0 0 0 0,1 0 0 0 0,-1 0 0 0 0,1 0 0 0 0,0 0 0 0 0,1 0 0 0 0,-1 0-1 0 0,1 1 1 0 0,0-1 0 0 0,1 0 0 0 0,-1 0 0 0 0,1 0 0 0 0,1 1 0 0 0,-1-1 0 0 0,1 0 0 0 0,0-1 0 0 0,0 1 0 0 0,1 0 0 0 0,-1 0 0 0 0,2-1 0 0 0,-1 0 0 0 0,0 0 0 0 0,1 0 0 0 0,0 0 0 0 0,0 0 0 0 0,0-1 0 0 0,1 1 0 0 0,0-1 0 0 0,-1 0 0 0 0,1-1 0 0 0,1 1 0 0 0,-1-1 0 0 0,1 0 0 0 0,0 0-41 0 0,9-1-5 0 0,1-1 0 0 0,0 0 0 0 0,0-1 0 0 0,0-1 0 0 0,0-1 0 0 0,0 0 0 0 0,-1-1 1 0 0,1 0-1 0 0,-1-2 0 0 0,0 0 0 0 0,0 0 0 0 0,0-1 0 0 0,-1-1 0 0 0,0-1 0 0 0,0 0 0 0 0,-1 0 0 0 0,0-2 0 0 0,0 1 1 0 0,-1-2-1 0 0,-1 0 0 0 0,1 0 0 0 0,7-11 5 0 0,-18 20-27 0 0,1 0 1 0 0,-1 1 0 0 0,1-1-1 0 0,-1 0 1 0 0,0 0 0 0 0,1 0-1 0 0,-1 0 1 0 0,0 0 0 0 0,-1-1-1 0 0,1 1 1 0 0,0 0-1 0 0,-1 0 1 0 0,1-1 0 0 0,-1 1-1 0 0,0 0 1 0 0,1-1 0 0 0,-1 1-1 0 0,0 0 1 0 0,-1-1 0 0 0,1 1-1 0 0,0 0 1 0 0,-1-1 0 0 0,1 1-1 0 0,-1 0 1 0 0,1-1-1 0 0,-1 1 1 0 0,0 0 0 0 0,0 0-1 0 0,0 0 1 0 0,-1 0 0 0 0,1 0-1 0 0,0 0 1 0 0,-1 0 0 0 0,1 0-1 0 0,-1 1 1 0 0,0-1-1 0 0,1 1 1 0 0,-1-1 0 0 0,0 1-1 0 0,0-1 1 0 0,0 1 0 0 0,0 0-1 0 0,0 0 1 0 0,0 0 0 0 0,-1 0-1 0 0,1 0 27 0 0,-107-28 179 0 0,104 30-165 0 0,0 0 0 0 0,0 1 0 0 0,0-1 0 0 0,0 1 1 0 0,0 0-1 0 0,1 0 0 0 0,-1 0 0 0 0,1 1 0 0 0,-1 0 0 0 0,1 0 0 0 0,0 0 0 0 0,0 0 0 0 0,0 1 0 0 0,1-1 0 0 0,-1 1 0 0 0,1 0 0 0 0,0 0 0 0 0,0 1 0 0 0,0-1 0 0 0,1 0 0 0 0,-1 1 0 0 0,1 0 1 0 0,0-1-1 0 0,1 1 0 0 0,-1 0 0 0 0,1 0 0 0 0,0 0 0 0 0,0 0 0 0 0,0 0 0 0 0,1 0 0 0 0,0 1 0 0 0,0-1 0 0 0,0 0 0 0 0,0 0 0 0 0,1 0 0 0 0,0 0 0 0 0,0 0 0 0 0,0 0 0 0 0,1 0 0 0 0,0 0 0 0 0,0 0 1 0 0,0-1-1 0 0,0 1 0 0 0,1-1 0 0 0,0 1 0 0 0,0-1 0 0 0,0 0 0 0 0,0 0 0 0 0,1-1 0 0 0,-1 1 0 0 0,1 0 0 0 0,3 1-14 0 0,3 3-109 0 0,-1 0 0 0 0,1-1 0 0 0,1-1 0 0 0,-1 0 0 0 0,1 0 0 0 0,0-1 0 0 0,0 0-1 0 0,1-1 1 0 0,0 0 0 0 0,-1-1 0 0 0,1 0 0 0 0,1-1 0 0 0,-1 0 0 0 0,0-1 0 0 0,0-1 0 0 0,0 1 0 0 0,1-2 0 0 0,-1 0 0 0 0,0-1-1 0 0,0 0 1 0 0,7-2 109 0 0,155-53-11112 0 0,-156 49 8493 0 0</inkml:trace>
  <inkml:trace contextRef="#ctx0" brushRef="#br0" timeOffset="11313.943">2396 1525 14243 0 0,'0'0'-184'0'0,"0"0"-392"0"0,0 0-242 0 0,0 0 26 0 0,0 0 228 0 0,0 0 339 0 0,0 0 211 0 0,0 0 97 0 0,0 0 84 0 0,0 0 70 0 0,0 0 30 0 0,14 27 29 0 0,39 86 35 0 0,-46-99-180 0 0,-2-1 0 0 0,0 2 0 0 0,-1-1 0 0 0,0 0 0 0 0,-1 1 0 0 0,-1 0 0 0 0,0 0 0 0 0,-1 0 0 0 0,0 0 0 0 0,-2 2-151 0 0,3 34 365 0 0,19 227 419 0 0,2-229 236 0 0,-23-49-593 0 0,16-31-502 0 0,-3 7-2308 0 0,-1-60-6496 0 0,-18 57 9384 0 0,-7 4 4420 0 0,13 23-4177 0 0,0 0-318 0 0,0 0-262 0 0,0 0-153 0 0,0 0-98 0 0,0 0-72 0 0,0 0-77 0 0,39-17-504 0 0,-22 8 465 0 0,-1-2-1 0 0,0 0 1 0 0,-1-1-1 0 0,0 0 1 0 0,-1-1-1 0 0,0-1 1 0 0,-1 0-1 0 0,-1-1 1 0 0,0-1-1 0 0,-1 1 1 0 0,-1-2-1 0 0,8-15 272 0 0,-11 17 244 0 0,0-1-1 0 0,-1 1 0 0 0,-1-1 0 0 0,0 0 1 0 0,-2-1-1 0 0,1 1 0 0 0,-2-1 0 0 0,0 0 1 0 0,-1-8-244 0 0,0 17 409 0 0,-1 0 1 0 0,0 0-1 0 0,0-1 0 0 0,0 1 1 0 0,-1 0-1 0 0,-1 0 1 0 0,1 0-1 0 0,-1 0 1 0 0,-1 1-1 0 0,1-1 0 0 0,-1 0 1 0 0,-1 1-1 0 0,1 0 1 0 0,-1-1-1 0 0,-4-3-409 0 0,8 11 23 0 0,0 0-446 0 0,0 23-2012 0 0,53 445 4531 0 0,-53-455-2076 0 0,1 0 0 0 0,0 0 0 0 0,1-1 0 0 0,1 1 0 0 0,0-1 0 0 0,0 1 0 0 0,1-1 0 0 0,1 0 0 0 0,0 0 0 0 0,1-1 0 0 0,0 0 0 0 0,1 1-20 0 0,-4-20 161 0 0,-2-40-8645 0 0,-30-9 1589 0 0,25 47 6734 0 0</inkml:trace>
  <inkml:trace contextRef="#ctx0" brushRef="#br0" timeOffset="11493.383">2691 1881 2665 0 0,'0'0'2535'0'0,"0"0"45"0"0,0 0-225 0 0,0 0-366 0 0,0 0-342 0 0,0 0-343 0 0,0 0-360 0 0,0 0-299 0 0,0 0-232 0 0,0 0-64 0 0,0 0 25 0 0,0 0 31 0 0,9-5 29 0 0,122-20 395 0 0,58 25-1586 0 0,-62 0-6540 0 0,-98 4-883 0 0,-24-2 4946 0 0</inkml:trace>
  <inkml:trace contextRef="#ctx0" brushRef="#br0" timeOffset="11974.829">3062 1969 8370 0 0,'0'0'1309'0'0,"0"0"-728"0"0,0 0-220 0 0,0 0 84 0 0,0 0 113 0 0,0 0-9 0 0,0 0-93 0 0,0 0-46 0 0,0 0-23 0 0,0 0-2 0 0,0 0 51 0 0,0 0 111 0 0,0 0 128 0 0,26 23 86 0 0,82 68-19 0 0,-46-64 543 0 0,-49-30-987 0 0,-7 4-268 0 0,0 0 0 0 0,0-1 0 0 0,0 0 0 0 0,0-1 0 0 0,0 1 0 0 0,0-1 0 0 0,0-1 0 0 0,0 1 0 0 0,0-1 0 0 0,-1 0 1 0 0,1 0-1 0 0,-1 0 0 0 0,1-1 0 0 0,-1 0 0 0 0,0 0 0 0 0,1 0 0 0 0,-2-1 0 0 0,1 0 0 0 0,0 0 0 0 0,-1 0 0 0 0,0 0 0 0 0,0-1 0 0 0,0 1 1 0 0,0-1-1 0 0,-1 0 0 0 0,0 0 0 0 0,0-1 0 0 0,0 1 0 0 0,-1-1 0 0 0,1 1 0 0 0,-1-1 0 0 0,-1 0 0 0 0,1 0 0 0 0,-1 0 0 0 0,0 0 1 0 0,0-1-31 0 0,-5 1-81 0 0,-1-1 1 0 0,1 1-1 0 0,-1 0 1 0 0,0 1-1 0 0,0-1 1 0 0,-1 1-1 0 0,1 0 1 0 0,-1 1-1 0 0,-1-1 1 0 0,1 1-1 0 0,0 0 1 0 0,-1 1 0 0 0,0-1-1 0 0,0 1 1 0 0,0 1-1 0 0,0-1 1 0 0,0 1-1 0 0,-1 1 1 0 0,1-1-1 0 0,-1 1 1 0 0,1 0-1 0 0,-1 1 1 0 0,1 0-1 0 0,-3 0 81 0 0,7-1-20 0 0,-1 0-1 0 0,1 1 0 0 0,-1-1 0 0 0,0 1 0 0 0,1 0 0 0 0,-1 0 1 0 0,1 0-1 0 0,-1 1 0 0 0,0-1 0 0 0,1 1 0 0 0,-1-1 1 0 0,1 1-1 0 0,0 1 0 0 0,-1-1 0 0 0,1 0 0 0 0,0 1 0 0 0,-1-1 1 0 0,1 1-1 0 0,0 0 0 0 0,0 0 0 0 0,1 0 0 0 0,-1 1 0 0 0,0-1 1 0 0,1 1-1 0 0,-1-1 0 0 0,1 1 0 0 0,0 0 0 0 0,0 0 1 0 0,0 0-1 0 0,0 0 0 0 0,0 0 0 0 0,1 1 0 0 0,0-1 0 0 0,-1 0 1 0 0,1 1-1 0 0,0-1 0 0 0,1 1 0 0 0,-1-1 0 0 0,1 1 0 0 0,-1-1 1 0 0,1 1-1 0 0,0 0 0 0 0,0-1 0 0 0,1 1 0 0 0,-1-1 0 0 0,1 1 1 0 0,0-1-1 0 0,0 1 0 0 0,0-1 0 0 0,0 1 0 0 0,0-1 1 0 0,2 1 20 0 0,9 6 289 0 0,0-1 1 0 0,1 0-1 0 0,0-1 1 0 0,1-1-1 0 0,0 0 1 0 0,0-1-1 0 0,1-1 1 0 0,-1 0-1 0 0,1-1 1 0 0,0 0-1 0 0,0-1 1 0 0,1-1-1 0 0,-1 0 1 0 0,1-1-1 0 0,-1-1 1 0 0,15-2-290 0 0,37 7 1878 0 0,52 23-1546 0 0,-107-14-3204 0 0,-12-2-3376 0 0,0-5 875 0 0,0-2-3600 0 0</inkml:trace>
  <inkml:trace contextRef="#ctx0" brushRef="#br0" timeOffset="16316.718">4828 1408 760 0 0,'0'0'1080'0'0,"0"0"73"0"0,0 0 43 0 0,0 0-31 0 0,0 0-128 0 0,0 0-180 0 0,0 0-115 0 0,0 0-70 0 0,0 0-15 0 0,0 0 50 0 0,0 0 15 0 0,3-5 4 0 0,11-21 667 0 0,1 71-348 0 0,47 320 360 0 0,-13-210-1240 0 0,-99-161 62 0 0,-193-17 1349 0 0,243 23-1847 0 0,0 0-197 0 0,71 77-209 0 0,-56-68 717 0 0,0-2 0 0 0,1 0-1 0 0,0-1 1 0 0,1-1 0 0 0,-1 0 0 0 0,1-1 0 0 0,0-1 0 0 0,0 0 0 0 0,0-1 0 0 0,0-1 0 0 0,1-1 0 0 0,-1-1-1 0 0,0 0 1 0 0,0-1 0 0 0,0-1 0 0 0,0 0 0 0 0,0-1 0 0 0,-1-1 0 0 0,0-1 0 0 0,0 0 0 0 0,0-2 0 0 0,-1 1-1 0 0,0-2 1 0 0,0 0 0 0 0,1-2-40 0 0,-12 9 1 0 0,-1-1 0 0 0,0 0 0 0 0,0 0 0 0 0,0 0 0 0 0,0 0 0 0 0,-1 0 0 0 0,1-1 0 0 0,-1 1 0 0 0,0-1 0 0 0,0 1-1 0 0,0-1 1 0 0,0 0 0 0 0,-1 0 0 0 0,0 0 0 0 0,1 0 0 0 0,-1 0 0 0 0,-1 0 0 0 0,1 0 0 0 0,-1-1 0 0 0,1 1 0 0 0,-1 0 0 0 0,-1 0 0 0 0,1-1 0 0 0,0 1-1 0 0,-1 0 1 0 0,0 0 0 0 0,0 0 0 0 0,0 0 0 0 0,0 0 0 0 0,-1 0 0 0 0,0 0 0 0 0,0 0 0 0 0,0 1 0 0 0,0-1 0 0 0,0 1 0 0 0,-1-1 0 0 0,1 1 0 0 0,-1 0-1 0 0,0 0 1 0 0,0 0 0 0 0,0 0 0 0 0,-1 1 0 0 0,1-1 0 0 0,-1 1 0 0 0,1 0 0 0 0,-5-2-1 0 0,-1 82-1555 0 0,11-69 1605 0 0,0-1 0 0 0,1 0 0 0 0,0 0 0 0 0,0 0-1 0 0,1-1 1 0 0,0 1 0 0 0,1-1 0 0 0,-1 0 0 0 0,2 0 0 0 0,-1-1 0 0 0,1 1 0 0 0,-1-1 0 0 0,2 0-1 0 0,-1-1 1 0 0,1 0 0 0 0,0 0 0 0 0,0 0 0 0 0,0-1 0 0 0,0 1 0 0 0,1-2 0 0 0,0 1 0 0 0,0-1-1 0 0,0-1 1 0 0,0 1 0 0 0,0-1 0 0 0,1-1 0 0 0,-1 1 0 0 0,0-2 0 0 0,1 1 0 0 0,-1-1 0 0 0,1 0-1 0 0,-1-1 1 0 0,1 0 0 0 0,-1 0 0 0 0,1-1 0 0 0,-1 0 0 0 0,0 0 0 0 0,0-1 0 0 0,0 0 0 0 0,0-1-1 0 0,-1 1 1 0 0,1-1 0 0 0,-1-1 0 0 0,5-4-50 0 0,23-11-103 0 0,-2-2 0 0 0,-1-1 1 0 0,0-2-1 0 0,-2-1 0 0 0,-1-1 0 0 0,-1-2 0 0 0,15-21 103 0 0,-32 38-112 0 0,-1-2 0 0 0,0 1-1 0 0,-1-1 1 0 0,-1-1-1 0 0,0 1 1 0 0,-1-1 0 0 0,-1-1-1 0 0,0 1 1 0 0,-1-1-1 0 0,0 0 1 0 0,-2-1 0 0 0,0 1-1 0 0,-1 0 1 0 0,0-1-1 0 0,-1 0 1 0 0,-1 1 0 0 0,-1-1-1 0 0,0 1 1 0 0,-3-10 112 0 0,4 20 31 0 0,-1 0 0 0 0,0 0 0 0 0,0 0 0 0 0,-1 0 0 0 0,1 0 1 0 0,-1 0-1 0 0,-1 1 0 0 0,1-1 0 0 0,-1 1 0 0 0,0-1 0 0 0,0 1 0 0 0,0 0 1 0 0,-1 0-1 0 0,0 1 0 0 0,0-1 0 0 0,0 1 0 0 0,-1 0 0 0 0,1 0 0 0 0,-1 0 1 0 0,0 0-1 0 0,0 1 0 0 0,0 0 0 0 0,-1 0 0 0 0,1 0 0 0 0,-1 1 0 0 0,-5-2-31 0 0,7 7-45 0 0,-1 0 0 0 0,1 1 0 0 0,0 0 0 0 0,0 0 0 0 0,1 0 0 0 0,-1 0 0 0 0,1 1 0 0 0,0-1 0 0 0,0 1-1 0 0,1 0 1 0 0,-1 0 0 0 0,1 0 0 0 0,0 0 0 0 0,0 0 0 0 0,1 0 0 0 0,0 1 0 0 0,-1-1 0 0 0,2 1 0 0 0,-1-1 0 0 0,1 0-1 0 0,0 6 46 0 0,-5 20 75 0 0,3 1-1 0 0,0 0 0 0 0,2 0 0 0 0,1 0 0 0 0,2 0 0 0 0,1 0 0 0 0,2-1 0 0 0,0 0 1 0 0,3 0-1 0 0,0 0 0 0 0,2-1 0 0 0,4 5-74 0 0,-11-26 38 0 0,0-1 1 0 0,1 0-1 0 0,0 0 1 0 0,1-1-1 0 0,0 1 1 0 0,0-1-1 0 0,0 0 1 0 0,1-1-1 0 0,0 0 1 0 0,1 0-1 0 0,-1 0 1 0 0,1-1-1 0 0,0 0 1 0 0,0 0-1 0 0,1-1 1 0 0,-1 0-1 0 0,1-1 1 0 0,0 0-1 0 0,0 0 1 0 0,0-1-1 0 0,0 0 1 0 0,0 0-1 0 0,1-1 1 0 0,-1-1-1 0 0,1 0 1 0 0,-1 0-1 0 0,0 0 1 0 0,1-1-1 0 0,-1-1 1 0 0,0 1-1 0 0,0-2 1 0 0,0 1-1 0 0,0-1 1 0 0,0-1-1 0 0,0 1 1 0 0,-1-1-1 0 0,0-1 1 0 0,1 0-39 0 0,9-4-183 0 0,0-1-1 0 0,-1-1 1 0 0,0 0 0 0 0,-1-1 0 0 0,0-1 0 0 0,-1-1-1 0 0,-1 0 1 0 0,0-1 0 0 0,-1 0 0 0 0,-1-1-1 0 0,0 0 1 0 0,-1-1 0 0 0,0 0 0 0 0,-2-1-1 0 0,0 0 1 0 0,-1-1 0 0 0,-1 0 0 0 0,-1 0-1 0 0,0-1 1 0 0,-2 1 0 0 0,0-1 0 0 0,-1 0-1 0 0,-1 0 1 0 0,-1 0 0 0 0,-1-5 183 0 0,-5 9 133 0 0,-1 0 1 0 0,-1 0-1 0 0,0 1 0 0 0,-1 0 0 0 0,0 0 1 0 0,-2 0-1 0 0,1 1 0 0 0,-2 1 0 0 0,0 0 1 0 0,0 0-1 0 0,-2 1 0 0 0,1 1 1 0 0,-1 0-1 0 0,-1 1 0 0 0,0 0 0 0 0,-3-1-133 0 0,16 10 10 0 0,0 1 0 0 0,0-1-1 0 0,-1 0 1 0 0,1 0-1 0 0,0 1 1 0 0,-1-1 0 0 0,1 1-1 0 0,0-1 1 0 0,-1 1 0 0 0,1-1-1 0 0,-1 1 1 0 0,1 0-1 0 0,-1 0 1 0 0,1 0 0 0 0,-1 0-1 0 0,1 0 1 0 0,-1 0-1 0 0,1 0 1 0 0,-1 0 0 0 0,1 1-1 0 0,-1-1 1 0 0,1 0-1 0 0,-1 1 1 0 0,1-1 0 0 0,0 1-1 0 0,-1 0 1 0 0,1-1-1 0 0,0 1 1 0 0,0 0 0 0 0,-1 0-1 0 0,1 0 1 0 0,0 0-1 0 0,0 0 1 0 0,0 0 0 0 0,0 0-1 0 0,0 0 1 0 0,0 1 0 0 0,0-1-1 0 0,1 0 1 0 0,-1 1-1 0 0,0-1 1 0 0,1 0 0 0 0,-1 1-1 0 0,1-1 1 0 0,-1 1-1 0 0,1-1 1 0 0,0 1 0 0 0,-1-1-1 0 0,1 1 1 0 0,0-1-1 0 0,0 1-9 0 0,-7 89 197 0 0,7-80 35 0 0,1 18-153 0 0,0 1 0 0 0,2 0 0 0 0,1-1 1 0 0,1 1-1 0 0,2-1 0 0 0,1-1 0 0 0,1 1 0 0 0,1-1 0 0 0,2-1 0 0 0,1 0 0 0 0,1-1 0 0 0,1 0 0 0 0,1-1 0 0 0,8 8-79 0 0,-15-23-26 0 0,0-1 0 0 0,1-1 0 0 0,1 0 0 0 0,-1-1 0 0 0,1 1 0 0 0,0-2 0 0 0,1 0 0 0 0,-1 0 0 0 0,1-1 0 0 0,1-1 0 0 0,-1 0 0 0 0,6 1 26 0 0,96 0-3411 0 0,-105-7 2627 0 0,0-1-1 0 0,0-1 1 0 0,-1 1 0 0 0,0-1 0 0 0,0-1 0 0 0,0 0 0 0 0,0 0-1 0 0,-1 0 1 0 0,0-1 0 0 0,0 0 0 0 0,0 0 0 0 0,-1-1 0 0 0,0 0-1 0 0,0 0 1 0 0,1-3 784 0 0,26-43 746 0 0,-33 64 8398 0 0,8 7-4590 0 0,-4-11-4489 0 0,-1 0 1 0 0,2-1-1 0 0,-1 0 0 0 0,1 0 1 0 0,-1 0-1 0 0,2 0 0 0 0,-1-1 0 0 0,1 1 1 0 0,-1-1-1 0 0,2-1 0 0 0,-1 1 1 0 0,0-1-1 0 0,1 0 0 0 0,5 2-65 0 0,-6-5-185 0 0,1 0 0 0 0,0-1 0 0 0,-1 0 0 0 0,1 0 0 0 0,-1 0-1 0 0,1-1 1 0 0,0 1 0 0 0,-1-2 0 0 0,1 1 0 0 0,-1-1 0 0 0,0 0 0 0 0,0 0 0 0 0,0-1 0 0 0,0 0-1 0 0,0 0 1 0 0,0 0 0 0 0,0-1 0 0 0,-1 1 0 0 0,0-2 0 0 0,0 1 0 0 0,0 0 0 0 0,0-1 0 0 0,-1 0-1 0 0,0 0 1 0 0,0 0 0 0 0,0-1 0 0 0,0 1 0 0 0,-1-1 0 0 0,0 0 0 0 0,0 0 0 0 0,-1 0 0 0 0,0 0-1 0 0,0-1 1 0 0,0 1 0 0 0,-1-1 0 0 0,1-5 185 0 0,-2 7-99 0 0,-1 1 0 0 0,0 0-1 0 0,0 0 1 0 0,0 0 0 0 0,-1 1 0 0 0,0-1-1 0 0,1 0 1 0 0,-1 0 0 0 0,-1 1 0 0 0,1 0-1 0 0,0-1 1 0 0,-1 1 0 0 0,1 0 0 0 0,-1 0-1 0 0,0 0 1 0 0,0 0 0 0 0,-1 1 0 0 0,1-1-1 0 0,0 1 1 0 0,-1 0 0 0 0,1 0 0 0 0,-1 0-1 0 0,0 0 1 0 0,-3-1 99 0 0,-98-22 2411 0 0,100 24-2246 0 0,1 1 0 0 0,-1-1 0 0 0,1 1 0 0 0,-1 0 0 0 0,1 0 0 0 0,0 0 0 0 0,-1 1 0 0 0,1-1 0 0 0,-1 1 0 0 0,1 0 0 0 0,0 1 0 0 0,0-1 0 0 0,-1 1 0 0 0,1-1-1 0 0,0 1 1 0 0,0 1 0 0 0,1-1 0 0 0,-1 0 0 0 0,0 1 0 0 0,1 0 0 0 0,0 0 0 0 0,-1 0 0 0 0,1 0 0 0 0,0 0 0 0 0,1 1 0 0 0,-1-1 0 0 0,0 1 0 0 0,1 0 0 0 0,0 0 0 0 0,0 0-1 0 0,0 0 1 0 0,1 0 0 0 0,-1 0 0 0 0,1 1 0 0 0,0-1 0 0 0,0 0 0 0 0,0 4-165 0 0,2-1 82 0 0,-1-1-1 0 0,2 1 1 0 0,-1-1 0 0 0,1 0-1 0 0,0 1 1 0 0,0-1 0 0 0,1 0 0 0 0,-1 0-1 0 0,1-1 1 0 0,1 1 0 0 0,-1-1-1 0 0,1 1 1 0 0,0-1 0 0 0,0 0-1 0 0,1 0 1 0 0,-1-1 0 0 0,1 1-1 0 0,0-1 1 0 0,0 0 0 0 0,1-1 0 0 0,-1 1-1 0 0,1-1 1 0 0,0 0 0 0 0,0 0-1 0 0,0-1 1 0 0,0 0 0 0 0,0 0-1 0 0,5 1-81 0 0,187 27 1096 0 0,-71-23-993 0 0,-87 3-2579 0 0,2 4-3704 0 0,-29-8 1751 0 0,-2-2-1798 0 0</inkml:trace>
  <inkml:trace contextRef="#ctx0" brushRef="#br0" timeOffset="16892.743">7715 1352 13483 0 0,'0'0'4561'0'0,"0"0"-3325"0"0,0 0-1223 0 0,0 0-305 0 0,0 0-152 0 0,0 0-1 0 0,0 0 119 0 0,0 0 202 0 0,0 0 140 0 0,0 0 2 0 0,0 0-22 0 0,16 0-6 0 0,140 11-12 0 0,-51-1-1105 0 0,-130 27 197 0 0,-63 47 1434 0 0,56-59-510 0 0,2 3 0 0 0,2 0 0 0 0,0 2-1 0 0,2 1 1 0 0,1 1 0 0 0,2 1 0 0 0,1 2 0 0 0,-11 23 6 0 0,32-57 16 0 0,0 1 0 0 0,0 0-1 0 0,1 0 1 0 0,-1 0 0 0 0,0 0 0 0 0,1 0-1 0 0,0 0 1 0 0,-1 0 0 0 0,1 0 0 0 0,0 0 0 0 0,0 0-1 0 0,0 0 1 0 0,0 0 0 0 0,0 0 0 0 0,1 0-1 0 0,-1 0 1 0 0,1 0 0 0 0,-1 0 0 0 0,1 0-1 0 0,0 0 1 0 0,-1 0 0 0 0,1-1 0 0 0,0 1 0 0 0,0 0-1 0 0,0 0 1 0 0,1-1 0 0 0,-1 1 0 0 0,0-1-1 0 0,1 1 1 0 0,-1-1 0 0 0,1 1 0 0 0,-1-1-1 0 0,1 0 1 0 0,0 0 0 0 0,-1 0 0 0 0,1 0 0 0 0,0 0-1 0 0,0 0 1 0 0,0 0 0 0 0,0-1 0 0 0,0 1-1 0 0,0-1 1 0 0,0 1 0 0 0,0-1 0 0 0,1 0-16 0 0,105 9 737 0 0,-95-9-796 0 0,20 0-711 0 0,57-1 1203 0 0,-60-3-4515 0 0,-1-2-4584 0 0,-27 6 4305 0 0</inkml:trace>
  <inkml:trace contextRef="#ctx0" brushRef="#br0" timeOffset="17086.629">7599 1569 22165 0 0,'0'0'394'0'0,"0"0"-652"0"0,0 0-401 0 0,0 0-156 0 0,0 0 38 0 0,0 0 188 0 0,0 0 187 0 0,0 0 72 0 0,0 0-90 0 0,26 3-161 0 0,188 8-2783 0 0,-131-24-1509 0 0,-60 9 1175 0 0,-8 1-2095 0 0</inkml:trace>
  <inkml:trace contextRef="#ctx0" brushRef="#br0" timeOffset="17466.503">8238 1746 20652 0 0,'0'0'503'0'0,"0"0"-461"0"0,0 0-285 0 0,0 0-111 0 0,0 0 25 0 0,0 0 132 0 0,0 0 125 0 0,0 0 73 0 0,0 0 6 0 0,0 0-7 0 0,0 0 24 0 0,0 0 30 0 0,0 0 30 0 0,28-1 40 0 0,88-2 23 0 0,-41-24 121 0 0,-62 15-323 0 0,-9 11-46 0 0,-1 0-1 0 0,1-1 0 0 0,0 1 1 0 0,-1-1-1 0 0,1 0 0 0 0,-1 0 0 0 0,1 0 1 0 0,-1-1-1 0 0,0 1 0 0 0,0-1 1 0 0,0 0-1 0 0,0 0 0 0 0,-1 0 0 0 0,1 0 1 0 0,-1 0-1 0 0,0-1 0 0 0,0 1 1 0 0,0-1-1 0 0,0 1 0 0 0,-1-1 0 0 0,1 0 1 0 0,-1 0-1 0 0,0 1 0 0 0,0-1 1 0 0,0 0-1 0 0,-1 0 0 0 0,1 0 0 0 0,-1 0 1 0 0,0 0-1 0 0,0 0 0 0 0,0 0 1 0 0,-1 0-1 0 0,0 0 0 0 0,1 0 1 0 0,-1 0-1 0 0,-1 0 0 0 0,1 0 0 0 0,0 1 1 0 0,-1-1-1 0 0,0 0 0 0 0,-2-2 102 0 0,-2 2 34 0 0,-1 1 0 0 0,0-1 1 0 0,0 1-1 0 0,-1 1 0 0 0,1-1 0 0 0,0 1 0 0 0,-1 0 0 0 0,0 1 0 0 0,1 0 1 0 0,-1 0-1 0 0,0 1 0 0 0,0 0 0 0 0,1 0 0 0 0,-1 1 0 0 0,0 0 0 0 0,1 0 1 0 0,-1 1-1 0 0,0 0 0 0 0,1 0 0 0 0,0 1 0 0 0,0 0 0 0 0,0 0 0 0 0,0 1 1 0 0,0 0-1 0 0,0 0 0 0 0,1 0 0 0 0,0 1 0 0 0,0 0 0 0 0,0 0 0 0 0,1 0 1 0 0,-1 1-1 0 0,1 0 0 0 0,1 0 0 0 0,-1 1 0 0 0,-1 2-34 0 0,5-7-58 0 0,0 0 0 0 0,0 0 0 0 0,0 0 0 0 0,0 0 1 0 0,0 0-1 0 0,1 0 0 0 0,-1 0 0 0 0,0 1 0 0 0,1-1 0 0 0,0 0 0 0 0,0 0 0 0 0,-1 1 0 0 0,1-1 0 0 0,1 0 0 0 0,-1 0 1 0 0,0 1-1 0 0,0-1 0 0 0,1 0 0 0 0,-1 0 0 0 0,1 0 0 0 0,0 0 0 0 0,0 1 0 0 0,0-1 0 0 0,0 0 0 0 0,0 0 0 0 0,0-1 1 0 0,0 1-1 0 0,1 0 0 0 0,-1 0 0 0 0,1 0 0 0 0,-1-1 0 0 0,1 1 0 0 0,0-1 0 0 0,-1 0 0 0 0,1 1 0 0 0,0-1 0 0 0,0 0 1 0 0,0 0-1 0 0,0 0 0 0 0,0 0 0 0 0,0 0 0 0 0,1 0 58 0 0,47 9-3729 0 0,-3-9-3545 0 0,-33-3 3028 0 0</inkml:trace>
  <inkml:trace contextRef="#ctx0" brushRef="#br0" timeOffset="17862.96">8691 1463 17068 0 0,'0'0'4113'0'0,"0"0"-3232"0"0,0 0-1362 0 0,0 0-517 0 0,0 0-338 0 0,0 0 62 0 0,0 0 335 0 0,0 0 473 0 0,0 0 368 0 0,0 0 113 0 0,0 0 28 0 0,0 0 61 0 0,0 0 70 0 0,14 15 69 0 0,104 117 976 0 0,-116-128-1283 0 0,0-1 1 0 0,0 0-1 0 0,1 0 1 0 0,-1 0 0 0 0,1 0-1 0 0,-1 0 1 0 0,1-1-1 0 0,0 1 1 0 0,0-1-1 0 0,0 0 1 0 0,1 0-1 0 0,-1 0 1 0 0,0 0-1 0 0,1-1 1 0 0,0 1-1 0 0,-1-1 1 0 0,1 0-1 0 0,0 0 1 0 0,-1 0-1 0 0,1 0 1 0 0,0-1 0 0 0,0 0-1 0 0,0 0 1 0 0,-1 0-1 0 0,1 0 1 0 0,0 0-1 0 0,0-1 1 0 0,0 1-1 0 0,-1-1 1 0 0,1 0-1 0 0,0 0 1 0 0,-1-1-1 0 0,1 1 1 0 0,-1-1-1 0 0,1 0 1 0 0,-1 0-1 0 0,2-1 64 0 0,59-42-3580 0 0,5-3 453 0 0,-22 29 5275 0 0,-37 24 3367 0 0,11 15-4221 0 0,-4-3-1207 0 0,56 10-2118 0 0,-19-28-7841 0 0,-45-2 3519 0 0</inkml:trace>
  <inkml:trace contextRef="#ctx0" brushRef="#br0" timeOffset="18296.85">9568 1578 14659 0 0,'0'0'1889'0'0,"0"0"-1035"0"0,0 0-664 0 0,0 0-157 0 0,0 0-20 0 0,0 0 7 0 0,0 0-25 0 0,0 0-114 0 0,0 0-121 0 0,0 0-74 0 0,0 0-2 0 0,0 0 65 0 0,15 9 97 0 0,47 23 85 0 0,-59-31 56 0 0,0 1 1 0 0,0-1-1 0 0,0 0 0 0 0,0 0 1 0 0,0-1-1 0 0,0 1 0 0 0,0-1 1 0 0,0 1-1 0 0,0-1 0 0 0,1 0 1 0 0,-1 0-1 0 0,0-1 0 0 0,0 1 1 0 0,0 0-1 0 0,0-1 0 0 0,0 0 1 0 0,0 0-1 0 0,0 0 0 0 0,0 0 1 0 0,0 0-1 0 0,-1-1 0 0 0,1 1 1 0 0,0-1-1 0 0,-1 1 0 0 0,1-1 1 0 0,-1 0-1 0 0,1 0 13 0 0,12-8-249 0 0,88-63-2379 0 0,-101 71 2569 0 0,1 1-1 0 0,-1-1 1 0 0,0 0 0 0 0,0 0 0 0 0,0 0 0 0 0,0-1-1 0 0,0 1 1 0 0,0 0 0 0 0,0-1 0 0 0,-1 1 0 0 0,1-1-1 0 0,-1 0 1 0 0,0 1 0 0 0,0-1 0 0 0,0 0-1 0 0,0 0 1 0 0,0 0 0 0 0,-1 0 0 0 0,1 0 0 0 0,-1 1-1 0 0,0-1 1 0 0,0 0 0 0 0,0 0 0 0 0,0 0 0 0 0,0 0-1 0 0,-1 0 1 0 0,1 0 0 0 0,-1 0 0 0 0,0 0-1 0 0,0 0 1 0 0,0 1 0 0 0,0-1 0 0 0,0 0 0 0 0,-1 1-1 0 0,1-1 1 0 0,-1 0 0 0 0,0 1 0 0 0,0 0 0 0 0,0 0-1 0 0,0-1 60 0 0,-5-2 298 0 0,0 1-1 0 0,0 0 0 0 0,-1 0 1 0 0,1 0-1 0 0,-1 1 1 0 0,0 0-1 0 0,0 1 0 0 0,0 0 1 0 0,0 0-1 0 0,0 1 1 0 0,-1-1-1 0 0,1 2 0 0 0,0-1 1 0 0,-1 1-1 0 0,1 1 1 0 0,0 0-1 0 0,-1 0 0 0 0,1 0 1 0 0,0 1-1 0 0,0 0 1 0 0,0 1-1 0 0,0 0 0 0 0,0 0 1 0 0,1 1-1 0 0,-1-1 1 0 0,1 2-1 0 0,-3 1-297 0 0,8-2 38 0 0,1 0 0 0 0,0 0 0 0 0,0 0-1 0 0,0 1 1 0 0,0-1 0 0 0,0 0 0 0 0,1 0 0 0 0,0 0 0 0 0,0 1 0 0 0,0-1 0 0 0,1 0-1 0 0,-1 0 1 0 0,1 0 0 0 0,0 1 0 0 0,0-1 0 0 0,0 0 0 0 0,1 0 0 0 0,0 0-1 0 0,-1-1 1 0 0,1 1 0 0 0,1 0 0 0 0,-1-1 0 0 0,0 1 0 0 0,1-1 0 0 0,0 0 0 0 0,0 0-1 0 0,0 0 1 0 0,0 0 0 0 0,0 0 0 0 0,0 0 0 0 0,1-1 0 0 0,0 0 0 0 0,-1 0-1 0 0,1 0 1 0 0,0 0 0 0 0,0-1 0 0 0,0 1 0 0 0,2 0-38 0 0,28 10 187 0 0,2-1 0 0 0,-1-2 0 0 0,1-1 0 0 0,1-2 1 0 0,-1-2-1 0 0,1-1 0 0 0,0-2 0 0 0,8-1-187 0 0,65 5-10 0 0,-58-2-440 0 0,50 6-1462 0 0,-36 3-7750 0 0,-55-9 160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3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 1 14051 0 0,'0'0'1482'0'0,"0"0"-2146"0"0,0 0-839 0 0,0 0-205 0 0,0 0 104 0 0,0 0 389 0 0,0 0 434 0 0,0 0 422 0 0,0 0 220 0 0,-4 28 59 0 0,-25 204-132 0 0,-134 1561 2510 0 0,152-1709-2388 0 0,-27 429-2287 0 0,38-511 2192 0 0,-1 0-1 0 0,1 0 1 0 0,0 0 0 0 0,0 0-1 0 0,0 0 1 0 0,0 0-1 0 0,0 0 1 0 0,0-1 0 0 0,0 1-1 0 0,1 0 1 0 0,-1 0 0 0 0,1 0-1 0 0,-1 0 1 0 0,1 0 0 0 0,0-1-1 0 0,0 1 1 0 0,-1 0 0 0 0,1-1-1 0 0,1 1 1 0 0,-1 0 0 0 0,0-1-1 0 0,0 1 1 0 0,0-1 0 0 0,1 0-1 0 0,-1 1 1 0 0,1-1 0 0 0,-1 0-1 0 0,1 0 1 0 0,0 0 0 0 0,-1 0-1 0 0,1 0 1 0 0,0 0 0 0 0,0-1-1 0 0,-1 1 1 0 0,1-1 0 0 0,0 1-1 0 0,1-1 186 0 0,2 0-241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9:16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11 5113 0 0,'0'0'55'0'0,"0"0"-6"0"0,0 0-4 0 0,0 0-17 0 0,0 0-32 0 0,0 0-18 0 0,0 0-10 0 0,0 0-3 0 0,0 0 14 0 0,0 0 1 0 0,0 0 13 0 0,-12-10 54 0 0,-9 189 198 0 0,1-78-207 0 0,-3 440 100 0 0,-33 148-2 0 0,30 37-136 0 0,29 164 947 0 0,0-1 276 0 0,-52 379 2152 0 0,60-1013-3253 0 0,34 187-122 0 0,-16-188 360 0 0,-3 189-360 0 0,-26-415 40 0 0,-1 261 304 0 0,14 0 0 0 0,19 67-344 0 0,29 261 827 0 0,42 619 816 0 0,-72-712-282 0 0,-31-523-1423 0 0,0-1-284 0 0,7-22-5559 0 0,-4 10 1427 0 0,-1 0-1070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3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0 532 17500 0 0,'0'0'-258'0'0,"0"0"-559"0"0,0 0-166 0 0,0 0 93 0 0,0 0 288 0 0,0 0 426 0 0,0 0 173 0 0,32-14 50 0 0,215-99 78 0 0,-176 87 44 0 0,1 4 0 0 0,0 2 0 0 0,2 4 0 0 0,0 3 0 0 0,0 3 0 0 0,46 1-169 0 0,1034-64 469 0 0,-1103 67-467 0 0,1422-140 1906 0 0,-1164 125-1203 0 0,198-11-11 0 0,78 22-694 0 0,-309 44-691 0 0,-168 8-5257 0 0,-83-25-1499 0 0,-19-10 2798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4.5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 7602 0 0,'0'0'-35'0'0,"27"-7"48"0"0,180-33 331 0 0,-69 37 155 0 0,-1 6 0 0 0,1 6-1 0 0,54 13-498 0 0,92 8 495 0 0,899-6 4409 0 0,-624-24-3989 0 0,699 20-770 0 0,-583-85 476 0 0,-533 61-308 0 0,-139 7-304 0 0,0 1 0 0 0,0-1 0 0 0,-1 1 0 0 0,1 0 1 0 0,-1 0-1 0 0,0 0 0 0 0,0 0 0 0 0,0 0 0 0 0,0 1 0 0 0,-1-1 0 0 0,0 0 0 0 0,0 1 1 0 0,0 0-1 0 0,0-1 0 0 0,-1 1 0 0 0,0-1 0 0 0,0 1 0 0 0,0-1 0 0 0,-1 1 0 0 0,1 0 1 0 0,-1-1-1 0 0,0 1 0 0 0,0-1 0 0 0,-1 0 0 0 0,0 4-9 0 0,-63 401 68 0 0,56-32-141 0 0,4-88-3227 0 0,-31 191 3300 0 0,18-336-6424 0 0,10-99-888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9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99 11570 0 0,'0'0'3989'0'0,"0"0"-2866"0"0,0 0-1024 0 0,0 0-402 0 0,0 0-449 0 0,0 0-306 0 0,0 0-154 0 0,0 0 213 0 0,0 0 402 0 0,0 0 437 0 0,0 0 383 0 0,0 0 141 0 0,1 7 34 0 0,-1 19-67 0 0,1-1 0 0 0,2 1 0 0 0,1-1-1 0 0,0 1 1 0 0,2-1 0 0 0,1-1 0 0 0,10 23-331 0 0,-19-46-5176 0 0,-10 0 650 0 0,11-1 3495 0 0,-2 0-3237 0 0</inkml:trace>
  <inkml:trace contextRef="#ctx0" brushRef="#br0" timeOffset="316.135">1 0 15819 0 0,'0'0'927'0'0,"0"0"-380"0"0,0 0-359 0 0,0 0-323 0 0,0 0-183 0 0,0 0 16 0 0,0 0 113 0 0,0 0 152 0 0,0 0 93 0 0,0 0 17 0 0,0 0 8 0 0,0 0 18 0 0,0 0 34 0 0,18 2 55 0 0,141 14 910 0 0,-133-15-2368 0 0,39-1 4511 0 0,-44 0-5245 0 0,-5 0-3386 0 0,-4 0-4628 0 0,-12 0 7231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170 113 2673 0 0,'0'0'4022'0'0,"0"0"-3070"0"0,0 0-1000 0 0,0 0-280 0 0,0 0-323 0 0,0 0-248 0 0,0 0-29 0 0,0 0 244 0 0,0 0 356 0 0,0 0 378 0 0,0 0 272 0 0,0 8 111 0 0,-4 230 3475 0 0,-16 129-2687 0 0,20-362-1742 0 0,-4 53 1085 0 0,4-36-9621 0 0,0-23 8356 0 0</inkml:trace>
  <inkml:trace contextRef="#ctx0" brushRef="#br0" timeOffset="552.807">0 28 18396 0 0,'0'0'-172'0'0,"0"0"-314"0"0,0 0-468 0 0,0 0-551 0 0,0 0-107 0 0,0 0 290 0 0,0 0 493 0 0,0 0 585 0 0,0 0 206 0 0,0 0 29 0 0,27-4 25 0 0,132-19 13 0 0,-133 24-31 0 0,0 1 0 0 0,1 1 0 0 0,-1 2 0 0 0,0 0 0 0 0,-1 2 0 0 0,1 1 0 0 0,-1 1 0 0 0,-1 1 0 0 0,0 1 0 0 0,0 1 0 0 0,-1 1 0 0 0,-1 1 0 0 0,0 1 0 0 0,8 8 2 0 0,-29-22 30 0 0,1 1-1 0 0,0-1 0 0 0,0 1 1 0 0,0-1-1 0 0,-1 1 1 0 0,1 0-1 0 0,-1-1 0 0 0,0 1 1 0 0,1 0-1 0 0,-1 0 0 0 0,0 0 1 0 0,0 0-1 0 0,0 0 0 0 0,0 0 1 0 0,0 1-1 0 0,-1-1 0 0 0,1 0 1 0 0,-1 0-1 0 0,1 1 0 0 0,-1-1 1 0 0,0 0-1 0 0,0 0 0 0 0,0 1 1 0 0,0-1-1 0 0,0 0 0 0 0,-1 1 1 0 0,1-1-1 0 0,-1 0 1 0 0,1 0-1 0 0,-1 1 0 0 0,0-1 1 0 0,0 0-1 0 0,0 0 0 0 0,0 0 1 0 0,0 0-1 0 0,0 0 0 0 0,-1 0 1 0 0,1-1-1 0 0,-1 1 0 0 0,1 0 1 0 0,-1-1-1 0 0,0 1 0 0 0,1-1 1 0 0,-2 2-30 0 0,-98 62 1930 0 0,82-54-2303 0 0,-37 17 349 0 0,42-23-61 0 0,1 1-1 0 0,-1 0 1 0 0,1 1 0 0 0,0 0 0 0 0,1 1 0 0 0,0 1 0 0 0,0 0 0 0 0,1 0-1 0 0,0 1 1 0 0,0 0 0 0 0,1 1 0 0 0,1 1 0 0 0,0-1 0 0 0,-7 12 85 0 0,17-16 46 0 0,-1-1 1 0 0,1 1-1 0 0,1 0 1 0 0,-1 0-1 0 0,1-1 1 0 0,0 1-1 0 0,0-1 1 0 0,1 0-1 0 0,0 0 1 0 0,0 0-1 0 0,0 0 1 0 0,1 0-1 0 0,0 0 1 0 0,0-1-1 0 0,1 0 1 0 0,-1 0-1 0 0,1 0 1 0 0,0-1-1 0 0,0 1 1 0 0,1-1-1 0 0,-1 0 1 0 0,1-1-1 0 0,0 1 1 0 0,0-1-1 0 0,0 0 1 0 0,1-1 0 0 0,4 2-47 0 0,2 4 72 0 0,149 114 1732 0 0,-141-103-2656 0 0,-12-17-3046 0 0,4-1-4113 0 0,-12-1 4765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17 132 10034 0 0,'0'0'1295'0'0,"0"0"-151"0"0,0 0-131 0 0,0 0-168 0 0,0 0-173 0 0,0 0-114 0 0,0 0-97 0 0,0 0-53 0 0,0 0-66 0 0,0 0-58 0 0,0 0-67 0 0,0 0-60 0 0,0 0-38 0 0,-5 0-39 0 0,-7-5-115 0 0,48 5 155 0 0,-12 1 207 0 0,446-39 1134 0 0,-192 43-1426 0 0,-184 2 56 0 0,0-5 0 0 0,0-4 1 0 0,0-4-1 0 0,-1-4 0 0 0,0-4 0 0 0,49-15-91 0 0,-37-14 1315 0 0,-217 85-6674 0 0,50 5-5053 0 0,49-37 4784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14355 0 0,'0'0'303'0'0,"0"0"-447"0"0,0 0-406 0 0,0 0-363 0 0,0 0-15 0 0,0 0 189 0 0,0 0 305 0 0,0 0 309 0 0,0 0 118 0 0,0 0 18 0 0,0 0 22 0 0,0 0 62 0 0,16-1 70 0 0,141-13 1070 0 0,-139 13-1805 0 0,44 5 839 0 0,-45 4-3303 0 0,-6 5-3439 0 0,-9-10 3924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15259 0 0,'0'0'4062'0'0,"0"0"-3120"0"0,0 0-1213 0 0,0 0-324 0 0,0 0-74 0 0,0 0 180 0 0,0 0 289 0 0,0 0 268 0 0,0 0 110 0 0,0 0 13 0 0,0 0-36 0 0,0 0-33 0 0,24 1-19 0 0,113 3 48 0 0,-55-21 354 0 0,-16 2-3795 0 0,-22 11-8682 0 0,-42 4 7722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75 9178 0 0,'0'0'3301'0'0,"0"0"-2901"0"0,0 0-1368 0 0,0 0-771 0 0,0 0-275 0 0,0 0 305 0 0,0 0 666 0 0,0 0 813 0 0,0 0 474 0 0,0 0 233 0 0,0 0 157 0 0,0 0 133 0 0,0 0 71 0 0,3 21 76 0 0,12 180 1975 0 0,-22 263-2625 0 0,6-456-1560 0 0,0-25-5556 0 0,1 17 6490 0 0,0-7-3331 0 0</inkml:trace>
  <inkml:trace contextRef="#ctx0" brushRef="#br0" timeOffset="512.704">1 28 15259 0 0,'0'0'442'0'0,"0"0"-485"0"0,0 0-565 0 0,0 0-328 0 0,0 0-117 0 0,0 0 199 0 0,0 0 411 0 0,0 0 257 0 0,0 0 76 0 0,26-5 7 0 0,86-14-21 0 0,-105 17 113 0 0,0 1 0 0 0,1 1 0 0 0,-1 0 0 0 0,0 0 0 0 0,0 0 0 0 0,0 1 1 0 0,0 0-1 0 0,0 0 0 0 0,0 1 0 0 0,0 0 0 0 0,-1 0 0 0 0,1 0 0 0 0,0 1 0 0 0,-1 0 0 0 0,0 0 0 0 0,0 1 0 0 0,0 0 0 0 0,0 0 0 0 0,0 0 0 0 0,1 2 11 0 0,-3-2 63 0 0,1 0 1 0 0,0 1-1 0 0,-1-1 0 0 0,0 1 0 0 0,0 0 0 0 0,0 0 0 0 0,-1 0 0 0 0,1 1 1 0 0,-1-1-1 0 0,-1 1 0 0 0,1 0 0 0 0,-1-1 0 0 0,0 1 0 0 0,0 1 0 0 0,0-1 1 0 0,-1 0-1 0 0,0 0 0 0 0,-1 0 0 0 0,1 1 0 0 0,-1-1 0 0 0,0 0 0 0 0,-1 0 0 0 0,1 1 1 0 0,-1-1-1 0 0,-1 0 0 0 0,1 0 0 0 0,-1 0 0 0 0,0 0 0 0 0,0 0 0 0 0,-1 0 1 0 0,1 0-1 0 0,-1-1 0 0 0,-1 0 0 0 0,1 1 0 0 0,-1-1 0 0 0,0 0 0 0 0,0-1 1 0 0,0 1-1 0 0,-1-1 0 0 0,0 0 0 0 0,-4 4-63 0 0,-16 12 202 0 0,0-1 1 0 0,-1-2 0 0 0,-1 0-1 0 0,-1-2 1 0 0,-1 0-1 0 0,0-3 1 0 0,0 0-1 0 0,-18 4-202 0 0,52-9-2510 0 0,12 16 2847 0 0,-10-12-109 0 0,46 81 954 0 0,-46-76-1058 0 0,0 0 1 0 0,2-1 0 0 0,0 0 0 0 0,0 0-1 0 0,2-1 1 0 0,0-1 0 0 0,0 1 0 0 0,1-2 0 0 0,1 1-1 0 0,10 6-124 0 0,72 0 3230 0 0,-95-19-2958 0 0,0 0-16 0 0,0 0-69 0 0,0 0-139 0 0,0 0-186 0 0,-40 2-17406 0 0,35 1 15518 0 0</inkml:trace>
  <inkml:trace contextRef="#ctx0" brushRef="#br0" timeOffset="801.216">549 569 19732 0 0,'0'0'-237'0'0,"0"0"-282"0"0,0 0-389 0 0,0 0-288 0 0,0 0 134 0 0,0 0 333 0 0,0 0 438 0 0,0 0 388 0 0,0 0 146 0 0,0 0 117 0 0,0 0 88 0 0,0 0 52 0 0,0 0 46 0 0,8 6-16 0 0,51 72 859 0 0,-18 19-3250 0 0,-30-97-3923 0 0,-8 0 391 0 0,0 0-472 0 0</inkml:trace>
  <inkml:trace contextRef="#ctx0" brushRef="#br0" timeOffset="1319.171">938 504 17116 0 0,'0'0'1304'0'0,"0"0"-1189"0"0,0 0-633 0 0,0 0-437 0 0,0 0-312 0 0,0 0 140 0 0,0 0 315 0 0,0 0 434 0 0,0 0 379 0 0,0 0 92 0 0,0 0 13 0 0,0 0 16 0 0,-2 20 38 0 0,-18 172 946 0 0,19-181-937 0 0,0-9-137 0 0,0 0 0 0 0,0 0 0 0 0,1 0 0 0 0,-1 0 0 0 0,1 0 0 0 0,-1 0 0 0 0,1 0 0 0 0,-1 1 0 0 0,1-1 0 0 0,0 0 0 0 0,0 0 0 0 0,0 0 0 0 0,0 0 1 0 0,1 1-1 0 0,-1-1 0 0 0,0 0 0 0 0,1 0 0 0 0,0 0 0 0 0,-1 0 0 0 0,1 0 0 0 0,0 0 0 0 0,0 0 0 0 0,0 0 0 0 0,0 0 0 0 0,1-1 0 0 0,-1 1 0 0 0,0 0 0 0 0,1-1 0 0 0,-1 1 0 0 0,1-1 0 0 0,0 1 0 0 0,-1-1 0 0 0,1 0 0 0 0,0 0 1 0 0,0 1-1 0 0,0-1 0 0 0,0-1 0 0 0,0 1 0 0 0,0 0 0 0 0,0 0 0 0 0,0-1 0 0 0,2 1-32 0 0,150-19 772 0 0,-153 18-593 0 0,-1 0 31 0 0,0 0-15 0 0,0 0-27 0 0,0 0-58 0 0,0 0-69 0 0,0 0-42 0 0,0 0-1449 0 0,3 1-10076 0 0,-2-1 10921 0 0,2 0-4069 0 0</inkml:trace>
  <inkml:trace contextRef="#ctx0" brushRef="#br0" timeOffset="1618.052">1276 520 19332 0 0,'0'0'528'0'0,"0"0"-931"0"0,0 0-697 0 0,0 0-455 0 0,0 0 64 0 0,0 0 386 0 0,0 0 539 0 0,0 0 541 0 0,0 0 172 0 0,0 0 91 0 0,0 0 113 0 0,0 0 80 0 0,0 0 58 0 0,11 16 21 0 0,33 48-33 0 0,-22 48 663 0 0,-23-89-1065 0 0,2 48 194 0 0,9-71-5618 0 0,1-6-3574 0 0,-9 1 5453 0 0</inkml:trace>
  <inkml:trace contextRef="#ctx0" brushRef="#br0" timeOffset="1985.86">1252 425 15235 0 0,'0'0'3340'0'0,"0"0"-3215"0"0,0 0-1137 0 0,0 0-84 0 0,0 0 169 0 0,0 0 452 0 0,0 0 335 0 0,0 0 85 0 0,0 0 2 0 0,0 0-22 0 0,26 11-9 0 0,81 35-15 0 0,-95-40 184 0 0,0 0 0 0 0,0 1 0 0 0,-1 0 0 0 0,0 0 0 0 0,0 2 0 0 0,0-1 0 0 0,-1 1 0 0 0,-1 1-1 0 0,1 0 1 0 0,-2 0 0 0 0,1 1 0 0 0,-1 0 0 0 0,-1 0 0 0 0,0 1 0 0 0,-1 0 0 0 0,0 0-1 0 0,4 13-84 0 0,-6-18 62 0 0,0 0 0 0 0,-1 0 0 0 0,1 1 1 0 0,-1 0-1 0 0,-1-1 0 0 0,0 1 0 0 0,0 0 0 0 0,0 0 0 0 0,-1 0 0 0 0,-1 0 0 0 0,1 0 0 0 0,-1 0 0 0 0,0 0 0 0 0,-1 1 0 0 0,0-1 0 0 0,0 0 0 0 0,-1 0 0 0 0,0-1 0 0 0,0 1 0 0 0,-1 0 0 0 0,0-1 0 0 0,-1 1 0 0 0,1-1 0 0 0,-1 0 0 0 0,-1 0 0 0 0,1 0 0 0 0,-1-1 0 0 0,0 0 0 0 0,-1 0 0 0 0,1 0 0 0 0,-1 0 0 0 0,0-1 0 0 0,-1 0 0 0 0,1 0 0 0 0,-1-1 0 0 0,0 0 0 0 0,0 0 0 0 0,-1 0 0 0 0,1-1 0 0 0,-3 0-62 0 0,-14 3 154 0 0,-1-1 0 0 0,0-1 0 0 0,0-1 0 0 0,-1-2 1 0 0,1 0-1 0 0,0-2 0 0 0,0-1 0 0 0,-1-1 0 0 0,-17-4-154 0 0,-4-22-1409 0 0,43 8-3151 0 0,20-5-3711 0 0,-8 17 2516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75 525 9394 0 0,'0'0'2611'0'0,"0"0"-1727"0"0,0 0-870 0 0,0 0-314 0 0,0 0-127 0 0,0 0 200 0 0,0 0 301 0 0,0 0 294 0 0,0 0 188 0 0,0 0-12 0 0,0 0-81 0 0,0 0-57 0 0,0 0-23 0 0,6 13-24 0 0,32 66 240 0 0,-34-74-552 0 0,-1-1 0 0 0,1 1 0 0 0,0-1 0 0 0,0 0 1 0 0,1 0-1 0 0,-1-1 0 0 0,1 0 0 0 0,0 1 0 0 0,0-1 0 0 0,0-1 1 0 0,0 1-1 0 0,0-1 0 0 0,0 0 0 0 0,1 0 0 0 0,-1 0 1 0 0,1-1-1 0 0,0 0 0 0 0,-1 0 0 0 0,1 0 0 0 0,0-1 0 0 0,-1 0 1 0 0,1 0-1 0 0,0 0 0 0 0,0-1 0 0 0,-1 0 0 0 0,1 0 1 0 0,0-1-1 0 0,-1 1 0 0 0,0-1 0 0 0,1 0 0 0 0,-1 0 0 0 0,4-3-47 0 0,9-4 19 0 0,0 0-1 0 0,-1-1 1 0 0,0-1-1 0 0,0 0 1 0 0,-1-2-1 0 0,-1 0 1 0 0,0 0-1 0 0,11-14-18 0 0,-20 19-134 0 0,0 1-1 0 0,0-1 1 0 0,-1 0-1 0 0,0 0 1 0 0,0 0-1 0 0,-1-1 1 0 0,0 0-1 0 0,0 0 1 0 0,-1 0-1 0 0,-1 0 1 0 0,1 0-1 0 0,-2-1 1 0 0,1 1-1 0 0,-1-1 1 0 0,0 1-1 0 0,-1-1 0 0 0,0 1 1 0 0,-1-1-1 0 0,0 0 1 0 0,-1 1-1 0 0,1 0 1 0 0,-2-1-1 0 0,1 1 1 0 0,-2 0-1 0 0,1 0 1 0 0,-1 0-1 0 0,0 1 1 0 0,-1-1-1 0 0,0 1 1 0 0,0 0-1 0 0,-1 0 1 0 0,0 1-1 0 0,0 0 1 0 0,-1 0-1 0 0,0 0 1 0 0,0 1-1 0 0,0 0 0 0 0,-1 0 1 0 0,-7-4 134 0 0,6 3-3 0 0,1 1 1 0 0,-1 0-1 0 0,0 0 0 0 0,-1 1 1 0 0,1 0-1 0 0,-1 1 1 0 0,0 0-1 0 0,0 1 0 0 0,-1 0 1 0 0,1 0-1 0 0,-1 1 1 0 0,1 0-1 0 0,-1 1 0 0 0,0 0 1 0 0,0 1-1 0 0,1 0 1 0 0,-1 1-1 0 0,0 0 0 0 0,1 0 1 0 0,-1 1-1 0 0,1 1 1 0 0,-1 0-1 0 0,1 0 0 0 0,0 1 1 0 0,0 0-1 0 0,1 1 0 0 0,-1 0 1 0 0,1 1-1 0 0,0 0 1 0 0,0 0-1 0 0,1 1 0 0 0,0 0 1 0 0,0 0-1 0 0,0 1 1 0 0,1 0-1 0 0,1 0 0 0 0,-1 1 1 0 0,1 0-1 0 0,0 0 1 0 0,1 0-1 0 0,0 1 0 0 0,1 0 1 0 0,0 0-1 0 0,1 0 1 0 0,-2 6 2 0 0,4-8 57 0 0,1 0 0 0 0,0 0 0 0 0,1 0 1 0 0,-1 0-1 0 0,1 0 0 0 0,1 0 1 0 0,0 0-1 0 0,0-1 0 0 0,0 1 0 0 0,1-1 1 0 0,0 1-1 0 0,0-1 0 0 0,1 0 1 0 0,0 0-1 0 0,1 0 0 0 0,-1-1 0 0 0,1 1 1 0 0,0-1-1 0 0,1 0 0 0 0,-1-1 1 0 0,1 1-1 0 0,1-1 0 0 0,-1 0 0 0 0,0-1 1 0 0,1 0-1 0 0,0 0 0 0 0,0 0 0 0 0,1-1 1 0 0,-1 0-1 0 0,2 0-57 0 0,93 35-8907 0 0,-91-35 4101 0 0</inkml:trace>
  <inkml:trace contextRef="#ctx0" brushRef="#br0" timeOffset="269.471">675 628 21301 0 0,'0'0'176'0'0,"0"0"-527"0"0,0 0-288 0 0,0 0 64 0 0,0 0 206 0 0,0 0 245 0 0,0 0 192 0 0,0 0 16 0 0,0 0-9 0 0,0 0 2 0 0,0 0 0 0 0,0 0 22 0 0,0 0 29 0 0,4 6 5 0 0,12 16 5 0 0,-12-16-52 0 0,-4-6-76 0 0,10 13-4064 0 0,3-5-8600 0 0,-11-7 8968 0 0</inkml:trace>
  <inkml:trace contextRef="#ctx0" brushRef="#br0" timeOffset="982.016">1151 382 20724 0 0,'0'0'202'0'0,"0"0"-777"0"0,0 0-497 0 0,0 0-90 0 0,0 0 226 0 0,0 0 407 0 0,0 0 390 0 0,0 0 191 0 0,0 0 37 0 0,0 0 30 0 0,0 0 86 0 0,0 0 94 0 0,9 2 89 0 0,30 8 26 0 0,20-48-113 0 0,35-91-3541 0 0,-93 124 3170 0 0,1 1 0 0 0,-1-1 0 0 0,0 0 0 0 0,0 0 0 0 0,0 0 0 0 0,-1 0-1 0 0,1 0 1 0 0,-1 0 0 0 0,0 0 0 0 0,-1 0 0 0 0,0 0 0 0 0,1 0 0 0 0,-1 0 0 0 0,-1 0 0 0 0,1 1 0 0 0,-1-1 0 0 0,0 0-1 0 0,0 1 1 0 0,0-1 0 0 0,-1 1 0 0 0,1 0 0 0 0,-1 0 0 0 0,0 0 0 0 0,0 0 0 0 0,-1 0 0 0 0,1 0 0 0 0,-1 1 0 0 0,0 0 0 0 0,0 0-1 0 0,-4-3 71 0 0,-4-1 46 0 0,0-1 0 0 0,0 2-1 0 0,-1 0 1 0 0,0 0 0 0 0,-1 1-1 0 0,1 1 1 0 0,-1 0 0 0 0,0 1-1 0 0,0 0 1 0 0,0 1 0 0 0,0 1-1 0 0,0 0 1 0 0,0 1 0 0 0,0 1-1 0 0,0 0 1 0 0,-1 1 0 0 0,1 0-1 0 0,1 1 1 0 0,-1 1 0 0 0,0 0-1 0 0,1 1 1 0 0,0 0 0 0 0,0 1-1 0 0,0 0 1 0 0,-3 4-46 0 0,15-10 11 0 0,-1 1-1 0 0,1 0 0 0 0,-1 0 1 0 0,1 0-1 0 0,0 0 1 0 0,0 0-1 0 0,-1 0 1 0 0,1 0-1 0 0,0 0 1 0 0,0 0-1 0 0,0 0 1 0 0,0 1-1 0 0,0-1 1 0 0,1 1-1 0 0,-1-1 1 0 0,0 0-1 0 0,1 1 1 0 0,-1-1-1 0 0,0 1 1 0 0,1-1-1 0 0,0 1 1 0 0,-1 0-1 0 0,1-1 1 0 0,0 1-1 0 0,0-1 1 0 0,0 1-1 0 0,0 0 1 0 0,0-1-1 0 0,0 1 1 0 0,1-1-1 0 0,-1 1 0 0 0,0-1 1 0 0,1 1-1 0 0,-1-1 1 0 0,1 1-1 0 0,0-1 1 0 0,-1 1-1 0 0,1-1 1 0 0,0 1-1 0 0,0-1 1 0 0,0 0-1 0 0,0 0 1 0 0,0 1-1 0 0,0-1 1 0 0,0 0-1 0 0,1 0 1 0 0,-1 0-1 0 0,0 0 1 0 0,0 0-1 0 0,1-1 1 0 0,-1 1-1 0 0,1 0 1 0 0,-1 0-1 0 0,2-1-10 0 0,88 44 902 0 0,-83-41-1003 0 0,75 26 203 0 0,-56-22-82 0 0,0 2-1 0 0,-1 1 0 0 0,0 1 0 0 0,-1 1 1 0 0,0 1-1 0 0,0 1 0 0 0,-2 1 1 0 0,1 1-1 0 0,4 6-19 0 0,-24-18 64 0 0,0-1-1 0 0,0 1 1 0 0,0 0-1 0 0,-1 0 1 0 0,1 1-1 0 0,-1-1 1 0 0,0 1-1 0 0,0 0 1 0 0,-1 0-1 0 0,1-1 1 0 0,-1 2-1 0 0,0-1 1 0 0,0 0-1 0 0,-1 0 1 0 0,0 1-1 0 0,0-1 1 0 0,0 0 0 0 0,0 1-1 0 0,-1-1 1 0 0,0 1-1 0 0,0 0 1 0 0,-1-1-1 0 0,1 0 1 0 0,-1 1-1 0 0,0-1 1 0 0,-1 1-1 0 0,1-1 1 0 0,-1 0-1 0 0,0 0 1 0 0,0 0-1 0 0,-1 0 1 0 0,0 0-1 0 0,1 0 1 0 0,-2-1-1 0 0,1 1 1 0 0,0-1 0 0 0,-1 0-1 0 0,0 0 1 0 0,0 0-1 0 0,0-1 1 0 0,0 1-1 0 0,-1-1 1 0 0,1 0-1 0 0,-1 0 1 0 0,0-1-1 0 0,0 1 1 0 0,0-1-1 0 0,0 0 1 0 0,-1 0-1 0 0,1-1 1 0 0,0 0-1 0 0,-3 1-63 0 0,-4 2 118 0 0,0-1 0 0 0,-1 0 0 0 0,1-1 0 0 0,-1 0 0 0 0,0-1-1 0 0,1-1 1 0 0,-1 0 0 0 0,0 0 0 0 0,0-1 0 0 0,1-1-1 0 0,-1 0 1 0 0,1-1 0 0 0,-1 0 0 0 0,1-1 0 0 0,0 0 0 0 0,0-1-1 0 0,1 0 1 0 0,-1-1 0 0 0,1-1 0 0 0,-2-1-118 0 0,11 5-65 0 0,-1-1 0 0 0,1 1 0 0 0,0-1 0 0 0,0 0 0 0 0,0 0 1 0 0,0 0-1 0 0,1 0 0 0 0,-1 0 0 0 0,1 0 0 0 0,0 0 0 0 0,1 0 0 0 0,-1-1 0 0 0,1 1 1 0 0,0 0-1 0 0,-1 0 0 0 0,2-1 0 0 0,-1 1 0 0 0,1 0 0 0 0,-1 0 0 0 0,1-1 0 0 0,0 1 0 0 0,1 0 1 0 0,-1 0-1 0 0,1 0 0 0 0,-1 0 0 0 0,1 1 0 0 0,1-1 0 0 0,-1 0 0 0 0,0 1 0 0 0,1-1 0 0 0,0 1 1 0 0,2-2 64 0 0,74-49-5683 0 0,-48 46-1343 0 0,-22 6 329 0 0</inkml:trace>
  <inkml:trace contextRef="#ctx0" brushRef="#br0" timeOffset="1418.227">1543 49 17092 0 0,'0'0'-591'0'0,"0"0"-809"0"0,0 0-669 0 0,0 0-277 0 0,0 0 211 0 0,0 0 614 0 0,0 0 622 0 0,0 0 436 0 0,0 0 244 0 0,0 0 186 0 0,27-7 144 0 0,83-20 131 0 0,-104 24-165 0 0,0 1 1 0 0,0 0-1 0 0,0 0 0 0 0,0 0 0 0 0,0 1 0 0 0,0 0 0 0 0,0 0 0 0 0,0 1 1 0 0,1 0-1 0 0,-1 0 0 0 0,0 0 0 0 0,0 1 0 0 0,0 0 0 0 0,0 0 1 0 0,1 0-1 0 0,-2 1 0 0 0,1 0 0 0 0,0 0 0 0 0,0 0 0 0 0,0 1 0 0 0,-1 0 1 0 0,0 0-1 0 0,1 1 0 0 0,-1-1 0 0 0,-1 1 0 0 0,1 0 0 0 0,3 3-77 0 0,-7-1 165 0 0,0 0-1 0 0,0 1 0 0 0,-1-1 1 0 0,0 0-1 0 0,0 0 0 0 0,0 0 1 0 0,-1 0-1 0 0,1 0 0 0 0,-2 0 0 0 0,1 0 1 0 0,-1 0-1 0 0,1 0 0 0 0,-2 0 1 0 0,1-1-1 0 0,-1 1 0 0 0,1-1 1 0 0,-2 1-1 0 0,1-1 0 0 0,0 0 1 0 0,-1 0-1 0 0,0-1 0 0 0,0 1 0 0 0,-1-1 1 0 0,1 0-1 0 0,-1 0 0 0 0,0 0 1 0 0,0-1-1 0 0,-2 2-164 0 0,-14 17-61 0 0,3-1 195 0 0,-7 4-58 0 0,1 1 0 0 0,2 2 0 0 0,0 0 0 0 0,2 1 0 0 0,1 1 0 0 0,2 1 0 0 0,1 0 0 0 0,1 1 0 0 0,1 1 0 0 0,-2 15-76 0 0,15-45 63 0 0,1-1 0 0 0,-1 1 0 0 0,1-1 1 0 0,0 1-1 0 0,0-1 0 0 0,0 1 0 0 0,0-1 1 0 0,1 1-1 0 0,-1 0 0 0 0,1-1 1 0 0,-1 1-1 0 0,1-1 0 0 0,0 0 0 0 0,0 1 1 0 0,0-1-1 0 0,0 0 0 0 0,1 1 1 0 0,-1-1-1 0 0,0 0 0 0 0,1 0 0 0 0,0 0 1 0 0,-1 0-1 0 0,1 0 0 0 0,0 0 1 0 0,0-1-1 0 0,0 1 0 0 0,0-1 0 0 0,0 1 1 0 0,1-1-1 0 0,-1 0 0 0 0,0 0 1 0 0,1 0-1 0 0,-1 0 0 0 0,1 0 0 0 0,-1-1 1 0 0,1 1-1 0 0,-1 0 0 0 0,1-1 1 0 0,-1 0-1 0 0,1 0 0 0 0,-1 0 0 0 0,1 0 1 0 0,-1 0-1 0 0,1 0 0 0 0,0-1 1 0 0,-1 1-1 0 0,1-1 0 0 0,-1 0 0 0 0,0 0 1 0 0,1 0-1 0 0,1-1-63 0 0,6 2 105 0 0,302-65 2485 0 0,-315 67-5848 0 0,-16 6-4568 0 0,10-3-298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11 408 0 0,'0'0'248'0'0,"0"0"142"0"0,0 0 247 0 0,0 0 262 0 0,0 0 249 0 0,0 0 134 0 0,0 0-47 0 0,0 0-140 0 0,0 0-274 0 0,0 0-279 0 0,0 0-250 0 0,0-10-234 0 0,0 10-2884 0 0,15 398 6603 0 0,-3-213-2663 0 0,25 144 245 0 0,-33-316-1512 0 0,2 11 1704 0 0,-16-16-4927 0 0,1-1-3635 0 0,7-5 3521 0 0</inkml:trace>
  <inkml:trace contextRef="#ctx0" brushRef="#br0" timeOffset="454.891">230 1008 11867 0 0,'0'0'698'0'0,"0"0"-372"0"0,0 0-282 0 0,0 0-326 0 0,0 0-138 0 0,0 0 71 0 0,0 0 196 0 0,0 0 259 0 0,0 0 210 0 0,0 0 126 0 0,0 0 15 0 0,0 0-34 0 0,0 0-58 0 0,16-6-91 0 0,125-43 270 0 0,-67 35-426 0 0,0 2 1 0 0,1 4 0 0 0,0 4 0 0 0,1 2-1 0 0,-1 4 1 0 0,62 10-119 0 0,-120-12 696 0 0,-34-24-14490 0 0,15 22 11522 0 0</inkml:trace>
  <inkml:trace contextRef="#ctx0" brushRef="#br0" timeOffset="824.709">973 736 15315 0 0,'0'0'38'0'0,"0"0"-206"0"0,0 0-281 0 0,0 0-495 0 0,0 0-333 0 0,0 0 114 0 0,0 0 340 0 0,0 0 527 0 0,0 0 483 0 0,0 0 119 0 0,0 0-48 0 0,0 0-61 0 0,4 4-29 0 0,5 1-12 0 0,0 1 0 0 0,0-1 0 0 0,0-1 0 0 0,1 0 1 0 0,0 0-1 0 0,0-1 0 0 0,0 0 0 0 0,0-1 0 0 0,1 0 0 0 0,-1 0 0 0 0,0-1 0 0 0,1-1 0 0 0,-1 0 0 0 0,1 0 0 0 0,-1-1 1 0 0,3 0-157 0 0,1 0-86 0 0,-1 0 1 0 0,1 1 0 0 0,0 1-1 0 0,0 0 1 0 0,0 1 0 0 0,0 1-1 0 0,-1 0 1 0 0,1 1 0 0 0,-1 0-1 0 0,10 5 86 0 0,-21-7 10 0 0,0-1 0 0 0,0 1 0 0 0,0 0 0 0 0,0 0 0 0 0,0 0 0 0 0,-1 0 0 0 0,1 0 0 0 0,0 0 0 0 0,-1 0 0 0 0,0 1 0 0 0,0-1 0 0 0,1 0 0 0 0,-1 1 0 0 0,0-1 0 0 0,-1 1 0 0 0,1-1 0 0 0,0 1 0 0 0,-1 0 0 0 0,0-1 0 0 0,1 1 0 0 0,-1-1 0 0 0,0 1 0 0 0,0 0 0 0 0,-1-1 0 0 0,1 1 0 0 0,0 0 0 0 0,-1-1 0 0 0,0 1 0 0 0,0-1 0 0 0,1 1-1 0 0,-1-1 1 0 0,-1 1 0 0 0,1-1 0 0 0,0 0 0 0 0,-1 0 0 0 0,1 1 0 0 0,-1-1 0 0 0,1 0 0 0 0,-3 1-10 0 0,-72 82 1289 0 0,-8-34-1342 0 0,88-39-11655 0 0,-1-9 8798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34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0 302 4609 0 0,'0'0'60'0'0,"0"0"25"0"0,0 0 43 0 0,0 0 14 0 0,0 0-2 0 0,0 0 16 0 0,0 0 33 0 0,0 0 31 0 0,0 0 51 0 0,0 0 82 0 0,0 0 101 0 0,0-20 111 0 0,5-113 2088 0 0,2 110-1388 0 0,28 28-4329 0 0,-8 8 3748 0 0,27 2-561 0 0,0-3 1 0 0,1-3-1 0 0,0-2 1 0 0,1-2-1 0 0,0-3 0 0 0,51-4-123 0 0,32 3 120 0 0,332 18 52 0 0,71 2 635 0 0,186-29-807 0 0,630-26 705 0 0,815-42-447 0 0,-829 17 94 0 0,-1149 42-286 0 0,70-8 23 0 0,1 11 0 0 0,265 21-89 0 0,-466-1-110 0 0,313 6-1808 0 0,-373-12 1263 0 0,-1-1-725 0 0,-2 1-2332 0 0,-2 0-821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4881 0 0,'0'0'1894'0'0,"0"0"-878"0"0,0 0-349 0 0,0 0-30 0 0,0 0 45 0 0,0 0 99 0 0,0 0 27 0 0,0 0-70 0 0,0 0-150 0 0,0 0-175 0 0,0 0-154 0 0,0 0-137 0 0,0 0-116 0 0,-9 33 8 0 0,9-32-38 0 0,-1 0 81 0 0,1 0 1 0 0,-1 0-1 0 0,0 1 0 0 0,1-1 0 0 0,-1 0 1 0 0,0 0-1 0 0,1 0 0 0 0,-1 0 1 0 0,1 1-1 0 0,0-1 0 0 0,-1 0 1 0 0,1 0-1 0 0,0 1 0 0 0,0-1 0 0 0,0 0 1 0 0,0 1-1 0 0,0-1 0 0 0,0 0 1 0 0,0 1-1 0 0,0-1 0 0 0,1 0 1 0 0,-1 0-1 0 0,0 1 0 0 0,1-1 0 0 0,-1 0 1 0 0,1 0-1 0 0,-1 0 0 0 0,1 0 1 0 0,0 1-1 0 0,0-1 0 0 0,-1 0 1 0 0,1 0-1 0 0,0 0 0 0 0,0 0 0 0 0,0-1 1 0 0,0 1-1 0 0,0 0 0 0 0,0 0 1 0 0,0-1-1 0 0,0 1 0 0 0,0 0 0 0 0,1-1 1 0 0,-1 1-1 0 0,0-1 0 0 0,0 1 1 0 0,0-1-1 0 0,1 0 0 0 0,-1 0 1 0 0,0 1-1 0 0,1-1 0 0 0,-1 0 0 0 0,0 0 1 0 0,0 0-1 0 0,1 0 0 0 0,-1 0 1 0 0,0-1-1 0 0,1 1 0 0 0,-1 0 1 0 0,0-1-1 0 0,0 1 0 0 0,0-1 0 0 0,1 1 1 0 0,-1-1-1 0 0,1 0-57 0 0,52-75 1401 0 0,-53 74-1436 0 0,0 1-1 0 0,0-1 1 0 0,0 0 0 0 0,-1 0 0 0 0,1 0 0 0 0,-1 1 0 0 0,1-1 0 0 0,-1 0 0 0 0,1 0-1 0 0,-1 0 1 0 0,0 0 0 0 0,0 0 0 0 0,0 0 0 0 0,0 0 0 0 0,-1 0 0 0 0,1 0 0 0 0,0 1 0 0 0,-1-1-1 0 0,1 0 1 0 0,-1 0 0 0 0,0 0 0 0 0,1 0 0 0 0,-1 1 0 0 0,0-1 0 0 0,0 0 0 0 0,0 1-1 0 0,0-1 1 0 0,-1 1 0 0 0,1-1 0 0 0,0 1 0 0 0,-1 0 0 0 0,1-1 0 0 0,-1 1 0 0 0,1 0 0 0 0,-1 0-1 0 0,0 0 1 0 0,1 0 0 0 0,-1 0 0 0 0,0 0 0 0 0,0 1 0 0 0,1-1 0 0 0,-1 1 0 0 0,0-1-1 0 0,0 1 1 0 0,0-1 0 0 0,-2 1 35 0 0,2 0-79 0 0,-1 0-1 0 0,1-1 0 0 0,-1 1 1 0 0,1 1-1 0 0,-1-1 0 0 0,0 0 1 0 0,1 1-1 0 0,-1-1 0 0 0,1 1 1 0 0,0 0-1 0 0,-1-1 0 0 0,1 1 1 0 0,0 0-1 0 0,-1 1 0 0 0,1-1 1 0 0,0 0-1 0 0,0 1 0 0 0,0-1 1 0 0,0 1-1 0 0,0 0 0 0 0,0-1 1 0 0,0 1-1 0 0,1 0 0 0 0,-1 0 1 0 0,1 0-1 0 0,-1 1 80 0 0,1-1 28 0 0,-1 0 0 0 0,1 0-1 0 0,0 0 1 0 0,0 0 0 0 0,0 0 0 0 0,0 0-1 0 0,0 0 1 0 0,0 0 0 0 0,0 0 0 0 0,1 0 0 0 0,-1 1-1 0 0,1-1 1 0 0,0 0 0 0 0,0 1 0 0 0,0-1 0 0 0,0 0-1 0 0,0 0 1 0 0,0 1 0 0 0,0-1 0 0 0,1 0 0 0 0,-1 1-1 0 0,1-1 1 0 0,0 0 0 0 0,0 0 0 0 0,-1 0 0 0 0,1 0-1 0 0,1 0 1 0 0,-1 0 0 0 0,0 0 0 0 0,0 0 0 0 0,1 0-1 0 0,-1 0 1 0 0,1-1 0 0 0,0 1 0 0 0,-1-1 0 0 0,1 1-1 0 0,0-1 1 0 0,0 0 0 0 0,0 1 0 0 0,0-1 0 0 0,0 0-1 0 0,0 0 1 0 0,1 0-28 0 0,-2 0 34 0 0,0 0 1 0 0,0-1-1 0 0,0 1 1 0 0,1 0-1 0 0,-1 0 0 0 0,0-1 1 0 0,0 1-1 0 0,0-1 0 0 0,1 1 1 0 0,-1-1-1 0 0,0 0 0 0 0,0 1 1 0 0,1-1-1 0 0,-1 0 0 0 0,0 0 1 0 0,1 0-1 0 0,-1 0 1 0 0,0 0-1 0 0,1 0 0 0 0,-1 0 1 0 0,0 0-1 0 0,1-1 0 0 0,-1 1 1 0 0,0 0-1 0 0,1-1 0 0 0,-1 1 1 0 0,0-1-1 0 0,0 0 0 0 0,0 1 1 0 0,0-1-1 0 0,1 0 1 0 0,-1 0-1 0 0,0 1 0 0 0,0-1 1 0 0,-1 0-1 0 0,1 0 0 0 0,0 0 1 0 0,0 0-1 0 0,0 0 0 0 0,0-1 1 0 0,-1 1-1 0 0,1 0 1 0 0,-1 0-1 0 0,1 0 0 0 0,-1-1 1 0 0,1 1-1 0 0,-1 0 0 0 0,0-1 1 0 0,1 1-1 0 0,-1 0 0 0 0,0 0 1 0 0,0-1-1 0 0,0 1 0 0 0,0 0 1 0 0,0-1-1 0 0,-1 1 1 0 0,1 0-1 0 0,0-1 0 0 0,-1 0-34 0 0,1 2-23 0 0,0-1-1 0 0,0 0 0 0 0,0 1 0 0 0,0-1 1 0 0,0 1-1 0 0,-1-1 0 0 0,1 0 1 0 0,0 1-1 0 0,-1-1 0 0 0,1 0 1 0 0,0 1-1 0 0,-1-1 0 0 0,1 1 1 0 0,-1-1-1 0 0,1 1 0 0 0,0-1 1 0 0,-1 1-1 0 0,1-1 0 0 0,-1 1 1 0 0,0 0-1 0 0,1-1 0 0 0,-1 1 0 0 0,1 0 1 0 0,-1-1-1 0 0,0 1 0 0 0,1 0 1 0 0,-1 0-1 0 0,0 0 0 0 0,1-1 1 0 0,-1 1-1 0 0,0 0 0 0 0,1 0 1 0 0,-1 0-1 0 0,0 0 0 0 0,1 0 1 0 0,-1 0-1 0 0,0 0 0 0 0,1 1 0 0 0,-1-1 1 0 0,0 0-1 0 0,1 0 0 0 0,-1 0 1 0 0,0 1-1 0 0,1-1 0 0 0,-1 0 1 0 0,1 1-1 0 0,-1-1 0 0 0,1 0 1 0 0,-1 1-1 0 0,1-1 0 0 0,-1 1 1 0 0,1-1-1 0 0,-1 1 0 0 0,1-1 1 0 0,-1 1-1 0 0,1-1 0 0 0,0 1 0 0 0,-1-1 1 0 0,1 1-1 0 0,0 0 0 0 0,-1-1 1 0 0,1 1 23 0 0,8 43-8046 0 0,-2-38-525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33 168 0 0,'0'0'419'0'0,"0"0"-210"0"0,0 0 121 0 0,0 0 206 0 0,0 0 126 0 0,0 0 9 0 0,0 0-124 0 0,0 0-72 0 0,0 0-6 0 0,0 0 27 0 0,0 0 35 0 0,0 0 36 0 0,0 0 8 0 0,0 4 21 0 0,-5 86 6187 0 0,-16 2-5270 0 0,-1-25-877 0 0,22-66-439 0 0,0-1-25 0 0,0 0-4 0 0,0 0-52 0 0,316 0 296 0 0,-316 0-251 0 0,0 0 30 0 0,0 0-23 0 0,0 0-80 0 0,0 0-163 0 0,-6-4-3527 0 0,-2 0-4841 0 0,7 1 2707 0 0</inkml:trace>
  <inkml:trace contextRef="#ctx0" brushRef="#br0" timeOffset="317.761">422 17 14755 0 0,'0'0'235'0'0,"0"0"-1013"0"0,0 0-355 0 0,0 0 81 0 0,0 0 422 0 0,0 0 715 0 0,0 0 305 0 0,0 0 129 0 0,0 0 79 0 0,0 0 56 0 0,0 0 7 0 0,0 0-23 0 0,0 0-75 0 0,4 27-106 0 0,16 162 247 0 0,-20-188-739 0 0,-1 0 0 0 0,1 0 1 0 0,-1 0-1 0 0,1 0 0 0 0,0 0 0 0 0,-1 0 0 0 0,1 1 0 0 0,0-1 0 0 0,0 0 0 0 0,0 0 1 0 0,0 0-1 0 0,0 0 0 0 0,0 0 0 0 0,0 1 0 0 0,1-1 0 0 0,-1 0 0 0 0,0 0 0 0 0,1 0 1 0 0,-1 0-1 0 0,0 0 0 0 0,1 0 0 0 0,0 0 0 0 0,-1 0 0 0 0,1 0 0 0 0,-1 0 0 0 0,1 0 1 0 0,0 0-1 0 0,0 0 0 0 0,-1-1 0 0 0,1 1 0 0 0,0 0 0 0 0,0 0 0 0 0,0-1 0 0 0,0 1 1 0 0,0-1-1 0 0,0 1 0 0 0,0-1 0 0 0,0 1 0 0 0,0-1 0 0 0,0 1 0 0 0,1-1 0 0 0,-1 0 1 0 0,0 0-1 0 0,0 0 0 0 0,0 0 0 0 0,0 0 0 0 0,0 0 0 0 0,1 0 0 0 0,-1 0 0 0 0,0 0 1 0 0,0 0-1 0 0,0 0 0 0 0,0-1 0 0 0,0 1 0 0 0,0-1 0 0 0,0 1 0 0 0,0 0 0 0 0,1-1 35 0 0,24-40-11830 0 0,-25 35 9017 0 0</inkml:trace>
  <inkml:trace contextRef="#ctx0" brushRef="#br0" timeOffset="571.94">402 1 9138 0 0,'0'0'1788'0'0,"0"0"-606"0"0,0 0-686 0 0,0 0-576 0 0,0 0-57 0 0,0 0 118 0 0,0 0 79 0 0,0 0 19 0 0,0 0-6 0 0,0 0-26 0 0,26 3-9 0 0,83 13-6 0 0,-13 27 51 0 0,-78-27-78 0 0,-14-14 59 0 0,0 0-1 0 0,-1 0 1 0 0,1 1-1 0 0,-1 0 1 0 0,0 0-1 0 0,0 0 1 0 0,0 0-1 0 0,0 0 1 0 0,0 0-1 0 0,0 1 1 0 0,-1-1 0 0 0,0 1-1 0 0,0 0 1 0 0,0 0-1 0 0,0 0 1 0 0,0 0-1 0 0,-1 0 1 0 0,0 0-1 0 0,0 0 1 0 0,0 1-1 0 0,0-1 1 0 0,-1 0-1 0 0,0 1 1 0 0,0-1-1 0 0,0 0 1 0 0,0 1-1 0 0,0-1 1 0 0,-1 0-1 0 0,0 1 1 0 0,0-1-1 0 0,0 0 1 0 0,-1 0-1 0 0,1 0 1 0 0,-1 0-1 0 0,0 0 1 0 0,0 0-1 0 0,0 0 1 0 0,-1-1-1 0 0,1 1 1 0 0,-1-1-1 0 0,0 0 1 0 0,0 0-1 0 0,0 0 1 0 0,0 0-1 0 0,-2 1-63 0 0,-12 12 182 0 0,-1-1 0 0 0,-1-1 0 0 0,0 0 0 0 0,-1-1 0 0 0,0-2-1 0 0,-1 0 1 0 0,0-1 0 0 0,0-1 0 0 0,-1 0 0 0 0,-2-2-182 0 0,-146 19-1765 0 0,162-28-814 0 0,5-2-3101 0 0,3 1-1758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38 14275 0 0,'0'0'-429'0'0,"0"0"-940"0"0,0 0-414 0 0,0 0 106 0 0,0 0 456 0 0,0 0 641 0 0,0 0 451 0 0,0 0 272 0 0,0 0 143 0 0,0 0 109 0 0,0 0 65 0 0,-1 30-18 0 0,-4 193 780 0 0,6 72 1478 0 0,-1-294-1620 0 0,0-1 63 0 0,0 0-172 0 0,-1-39-2969 0 0,-5-45-8960 0 0,6 73 7985 0 0</inkml:trace>
  <inkml:trace contextRef="#ctx0" brushRef="#br0" timeOffset="447.621">1 53 10834 0 0,'0'0'2808'0'0,"0"0"-1451"0"0,0 0-707 0 0,0 0-522 0 0,0 0-462 0 0,0 0-116 0 0,0 0 61 0 0,0 0 239 0 0,0 0 191 0 0,0 0 52 0 0,0 0 3 0 0,27-8-29 0 0,90-25-18 0 0,-105 30-43 0 0,1 0-1 0 0,-1 1 0 0 0,1 1 0 0 0,-1 0 0 0 0,1 0 0 0 0,0 1 0 0 0,-1 1 0 0 0,1 0 0 0 0,-1 0 0 0 0,1 2 0 0 0,-1-1 0 0 0,4 3-5 0 0,4 0-47 0 0,-13-5-42 0 0,-1 1-1 0 0,1 0 1 0 0,-1 0 0 0 0,1 0 0 0 0,-1 1-1 0 0,0 0 1 0 0,0 1 0 0 0,0-1 0 0 0,0 1-1 0 0,0 1 1 0 0,0-1 0 0 0,-1 1 0 0 0,1-1-1 0 0,-1 2 1 0 0,0-1 0 0 0,0 0 0 0 0,-1 1-1 0 0,0 0 1 0 0,1 0 0 0 0,-2 1 0 0 0,1-1 0 0 0,0 1-1 0 0,-1-1 1 0 0,1 3 89 0 0,-7-2 111 0 0,0-1-1 0 0,-1 1 1 0 0,1-1-1 0 0,-1 0 1 0 0,0-1-1 0 0,0 1 1 0 0,-1-1-1 0 0,0 1 1 0 0,1-1-1 0 0,-1-1 1 0 0,0 1-1 0 0,-1-1 1 0 0,1 0 0 0 0,-1 0-1 0 0,1 0 1 0 0,-1-1-1 0 0,-1 1-110 0 0,-7 4 68 0 0,-261 116 1050 0 0,273-123-1126 0 0,1 0 0 0 0,0 1 0 0 0,0-1 0 0 0,-1 1 1 0 0,1-1-1 0 0,0 1 0 0 0,0-1 0 0 0,-1 1 0 0 0,1 0 1 0 0,0-1-1 0 0,0 1 0 0 0,0 0 0 0 0,0 0 0 0 0,0 0 0 0 0,0 0 1 0 0,0 0-1 0 0,1 0 0 0 0,-1 0 0 0 0,0 0 0 0 0,1 0 1 0 0,-1 1-1 0 0,0-1 0 0 0,1 0 0 0 0,-1 0 0 0 0,1 1 0 0 0,0-1 1 0 0,-1 0-1 0 0,1 0 0 0 0,0 1 0 0 0,0-1 0 0 0,0 0 1 0 0,0 1-1 0 0,0-1 0 0 0,0 0 0 0 0,0 1 0 0 0,0-1 0 0 0,1 0 1 0 0,-1 1-1 0 0,0-1 0 0 0,1 0 0 0 0,-1 1 0 0 0,1-1 1 0 0,-1 0-1 0 0,1 0 0 0 0,0 0 0 0 0,0 0 0 0 0,-1 0 1 0 0,1 0-1 0 0,0 0 0 0 0,0 0 0 0 0,0 0 0 0 0,0 0 0 0 0,0 0 1 0 0,0 0-1 0 0,0-1 0 0 0,1 1 0 0 0,-1 0 8 0 0,77 44 727 0 0,-68-40-691 0 0,249 95 1163 0 0,-255-97-186 0 0,-5-2-5790 0 0,1 0-5513 0 0,0-1 7091 0 0</inkml:trace>
  <inkml:trace contextRef="#ctx0" brushRef="#br0" timeOffset="664.882">563 468 18188 0 0,'0'0'-139'0'0,"0"0"-1184"0"0,0 0-462 0 0,0 0 164 0 0,0 0 553 0 0,0 0 867 0 0,0 0 493 0 0,0 0 190 0 0,0 0 65 0 0,0 0 43 0 0,0 0-16 0 0,0 0-91 0 0,0 0-104 0 0,2 16-120 0 0,8 50-103 0 0,20-14-230 0 0,-15-47-2985 0 0,-1-2-4343 0 0,-9-2 2124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250 128 1072 0 0,'0'0'1122'0'0,"0"0"22"0"0,0 0 78 0 0,0 0 34 0 0,0 0-41 0 0,0 0-62 0 0,0 0-72 0 0,0 0-161 0 0,0 0-281 0 0,0 0-358 0 0,0 0-414 0 0,0 0-377 0 0,0-12-254 0 0,2-29 109 0 0,6 81 1848 0 0,37 333 459 0 0,-24-319-1177 0 0,-21-54-267 0 0,0 0 38 0 0,0 0 0 0 0,0 0-30 0 0,0 0-73 0 0,0 0-130 0 0,-38 0-7524 0 0,26 0 4822 0 0,3 0-546 0 0</inkml:trace>
  <inkml:trace contextRef="#ctx0" brushRef="#br0" timeOffset="509.299">262 1 17436 0 0,'0'0'346'0'0,"0"0"-248"0"0,0 0-290 0 0,0 0-438 0 0,0 0-193 0 0,0 0 129 0 0,0 0 246 0 0,0 0 380 0 0,0 0 154 0 0,0 0-36 0 0,0 0-73 0 0,0 0-90 0 0,28-1-55 0 0,88 2 11 0 0,-43 26-23 0 0,-58-15 178 0 0,126 108-724 0 0,-140-118 738 0 0,0-1-1 0 0,-1 1 1 0 0,1 0-1 0 0,0-1 1 0 0,0 1-1 0 0,-1 0 1 0 0,1-1-1 0 0,-1 1 1 0 0,0 0-1 0 0,1 0 1 0 0,-1 0-1 0 0,0-1 1 0 0,0 1-1 0 0,0 0 1 0 0,0 0 0 0 0,0 0-1 0 0,-1-1 1 0 0,1 1-1 0 0,-1 0 1 0 0,1 0-1 0 0,-1-1 1 0 0,1 1-1 0 0,-1 0 1 0 0,0-1-1 0 0,0 1 1 0 0,0 0-1 0 0,0-1 1 0 0,0 0-1 0 0,0 1 1 0 0,0-1-1 0 0,-1 1 1 0 0,1-1-1 0 0,0 0 1 0 0,-1 0-1 0 0,1 0 1 0 0,-1 0-1 0 0,1 0 1 0 0,-1 0-1 0 0,0 0 1 0 0,1-1-1 0 0,-2 1-11 0 0,-83 32 996 0 0,67-27-1029 0 0,-146 43 956 0 0,184 4-1731 0 0,-7-39 952 0 0,0 0 0 0 0,0-1 1 0 0,1-1-1 0 0,1 0 0 0 0,0 0 0 0 0,1-2 1 0 0,0 0-1 0 0,0 0 0 0 0,1-1 0 0 0,0-1 1 0 0,1-1-1 0 0,0 0 0 0 0,6 0-144 0 0,54 27 835 0 0,-56-20-2481 0 0,-11 1-9593 0 0,-9-14 10128 0 0,2 3-2945 0 0</inkml:trace>
  <inkml:trace contextRef="#ctx0" brushRef="#br0" timeOffset="829.206">934 416 12027 0 0,'0'0'792'0'0,"0"0"-476"0"0,0 0-415 0 0,0 0-330 0 0,0 0 11 0 0,0 0 196 0 0,0 0 235 0 0,0 0 152 0 0,0 0 51 0 0,0 0-1 0 0,0 0-12 0 0,0 0-10 0 0,0 0-30 0 0,8 12-28 0 0,26 39-33 0 0,-12 46 80 0 0,-19-88-473 0 0,4 8-676 0 0,-5-7-8256 0 0,-2-9 6150 0 0</inkml:trace>
  <inkml:trace contextRef="#ctx0" brushRef="#br0" timeOffset="1079.46">829 356 18052 0 0,'0'0'492'0'0,"0"0"-119"0"0,0 0-226 0 0,0 0-243 0 0,0 0-25 0 0,0 0 85 0 0,0 0 178 0 0,0 0 97 0 0,0 0 25 0 0,0 0-28 0 0,0 0-74 0 0,30-4-52 0 0,150-19-4 0 0,-44 14 192 0 0,-55 2 172 0 0,-27 4-2953 0 0,-9 1-2478 0 0,0 2-3491 0 0,-43 0 3510 0 0</inkml:trace>
  <inkml:trace contextRef="#ctx0" brushRef="#br0" timeOffset="1579.449">48 853 8986 0 0,'0'0'2895'0'0,"0"0"-2119"0"0,0 0-661 0 0,0 0-71 0 0,0 0-16 0 0,0 0 168 0 0,0 0 255 0 0,0 0 232 0 0,0 0 146 0 0,0 0 6 0 0,0 0-107 0 0,0 0-120 0 0,0 0-88 0 0,-10 0-70 0 0,-6 0-391 0 0,-6 1 692 0 0,46-6-269 0 0,559-62 314 0 0,-335 56-794 0 0,-7 3 168 0 0,-1-11 0 0 0,106-27-170 0 0,-327 41 951 0 0,-41 4-1763 0 0,-39 6-2781 0 0,19 6-206 0 0,14-3-2084 0 0,13-3-1555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4393 0 0,'0'0'2378'0'0,"0"0"-722"0"0,0 0-408 0 0,0 0-175 0 0,0 0-139 0 0,0 0 9 0 0,0 0 24 0 0,0 0-61 0 0,0 0-155 0 0,0 0-230 0 0,0 0-194 0 0,0 0-129 0 0,0 0-109 0 0,27 3-499 0 0,23-2 520 0 0,0-3 0 0 0,0-2-1 0 0,0-3 1 0 0,-1-1 0 0 0,36-12-110 0 0,3 1-29 0 0,-152 58-12432 0 0,53-32 8428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4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16339 0 0,'0'0'82'0'0,"0"0"-298"0"0,0 0-275 0 0,0 0-124 0 0,0 0 143 0 0,0 0 385 0 0,0 0 412 0 0,0 0 263 0 0,0 0 68 0 0,0 0-64 0 0,0 0-76 0 0,0 0-31 0 0,0 0-27 0 0,15 2-31 0 0,283 0 841 0 0,-127-24-961 0 0,-170 22-253 0 0,-1 0 24 0 0,0 0 14 0 0,-42-6-4109 0 0,23 6-1411 0 0,11 0 1114 0 0,2 0-2313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6577 0 0,'0'0'1398'0'0,"0"0"-616"0"0,0 0-406 0 0,0 0-143 0 0,0 0 35 0 0,0 0 215 0 0,0 0 282 0 0,0 0 220 0 0,0 0 64 0 0,0 0-43 0 0,0 0-128 0 0,0 0-121 0 0,36 1 799 0 0,138-30-1249 0 0,-37 2-5003 0 0,-132 27 3720 0 0,-3 3-9328 0 0,-6 0 9823 0 0,-1 0-482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14411 0 0,'0'0'220'0'0,"0"0"-252"0"0,0 0-272 0 0,0 0-205 0 0,0 0 50 0 0,0 0 197 0 0,0 0 224 0 0,0 0 184 0 0,0 0 129 0 0,0 0 127 0 0,0 0 126 0 0,0 0 87 0 0,0 0 29 0 0,7 0-50 0 0,128-16 754 0 0,17-2-3869 0 0,-147 29-7405 0 0,-5-8 4794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203 401 16580 0 0,'0'0'-310'0'0,"0"0"-555"0"0,0 0-68 0 0,0 0 255 0 0,0 0 490 0 0,0 0 394 0 0,0 0 77 0 0,0 0-15 0 0,0 0 8 0 0,0 0 60 0 0,0 0 64 0 0,0 0 18 0 0,13 1-58 0 0,42 3-104 0 0,32-47-40 0 0,-75 35-205 0 0,-1 0 0 0 0,1-1 1 0 0,-2 0-1 0 0,1-1 0 0 0,-1 0 1 0 0,-1-1-1 0 0,0 0 0 0 0,0 0 0 0 0,-1-1 1 0 0,4-8-12 0 0,-10 17-39 0 0,-1-1-1 0 0,1 1 1 0 0,0-1 0 0 0,-1 0 0 0 0,0 0 0 0 0,0 0-1 0 0,0 0 1 0 0,0 0 0 0 0,-1 0 0 0 0,0 0 0 0 0,1 0-1 0 0,-1 0 1 0 0,-1 0 0 0 0,1 0 0 0 0,-1 0 0 0 0,1 0 0 0 0,-1 0-1 0 0,0 0 1 0 0,-1 0 0 0 0,1 1 0 0 0,-1-1 0 0 0,1 0-1 0 0,-1 1 1 0 0,0-1 0 0 0,-1 1 0 0 0,1 0 0 0 0,0-1-1 0 0,-1 1 1 0 0,0 0 0 0 0,0 1 0 0 0,0-1 0 0 0,0 0 0 0 0,0 1-1 0 0,0 0 1 0 0,-1-1 0 0 0,1 1 0 0 0,-1 1 0 0 0,-3-2 39 0 0,-8-4-91 0 0,0 2 1 0 0,0 0-1 0 0,-1 0 1 0 0,0 2 0 0 0,0 0-1 0 0,0 0 1 0 0,0 2 0 0 0,0 0-1 0 0,0 1 1 0 0,-1 0-1 0 0,1 2 1 0 0,0 0 0 0 0,0 0-1 0 0,0 2 1 0 0,0 0-1 0 0,1 0 1 0 0,-1 2 0 0 0,1 0-1 0 0,1 1 1 0 0,-1 0 0 0 0,1 1-1 0 0,-12 9 91 0 0,25-14 37 0 0,0 0 0 0 0,0 1 0 0 0,0-1 0 0 0,0 0 0 0 0,1 1 0 0 0,0-1 0 0 0,0 0 0 0 0,0 1 0 0 0,0-1 1 0 0,0 0-1 0 0,0 1 0 0 0,1-1 0 0 0,0 0 0 0 0,0 1 0 0 0,0-1 0 0 0,0 0 0 0 0,0 0 0 0 0,0 0 0 0 0,1 0 0 0 0,0 0 0 0 0,0 0 0 0 0,-1 0 0 0 0,2-1 0 0 0,-1 1 0 0 0,0 0 0 0 0,0-1 0 0 0,1 0 0 0 0,-1 0 0 0 0,1 0 0 0 0,0 0 0 0 0,0 0 0 0 0,0 0 0 0 0,0-1 0 0 0,0 1 0 0 0,0-1-37 0 0,370 171 475 0 0,-370-170-433 0 0,1 0 0 0 0,-1 0 0 0 0,0 0 0 0 0,0 0 0 0 0,0 0 0 0 0,0 1-1 0 0,0-1 1 0 0,0 1 0 0 0,-1 0 0 0 0,1 0 0 0 0,-1 0 0 0 0,0 0 0 0 0,0 0 0 0 0,0 1 0 0 0,0-1-1 0 0,-1 0 1 0 0,1 1 0 0 0,-1 0 0 0 0,0-1 0 0 0,0 1 0 0 0,0 0 0 0 0,-1-1 0 0 0,1 1-1 0 0,-1 0 1 0 0,0 0 0 0 0,0-1 0 0 0,0 1 0 0 0,-1 0 0 0 0,1 0 0 0 0,-1-1 0 0 0,0 1 0 0 0,0 0-1 0 0,0-1 1 0 0,0 1 0 0 0,-1-1 0 0 0,1 1 0 0 0,-1-1 0 0 0,0 1 0 0 0,0-1 0 0 0,0 0 0 0 0,-1 0-1 0 0,1 0 1 0 0,-1-1 0 0 0,1 1 0 0 0,-1 0 0 0 0,0-1 0 0 0,0 0 0 0 0,0 0 0 0 0,-2 1-42 0 0,-24 13 175 0 0,-1-1 1 0 0,0-2-1 0 0,-1-1 1 0 0,-1-1-1 0 0,0-1 1 0 0,0-2-1 0 0,-1-2 1 0 0,0-1-1 0 0,0-1 0 0 0,0-2 1 0 0,0-1-1 0 0,-3-2-175 0 0,34 1 17 0 0,-1 0 0 0 0,1 0 0 0 0,0 0 0 0 0,-1 0 0 0 0,1 0 0 0 0,-1-1 0 0 0,1 1 0 0 0,0-1 1 0 0,-1 1-1 0 0,1-1 0 0 0,0 0 0 0 0,0 0 0 0 0,-1 0 0 0 0,1 0 0 0 0,0-1 0 0 0,0 1 0 0 0,0 0 0 0 0,0-1 0 0 0,1 0 0 0 0,-1 1 0 0 0,0-1 0 0 0,1 0 0 0 0,-1 0 0 0 0,1 0 0 0 0,-1 0 0 0 0,1 0 0 0 0,0 0 0 0 0,0 0 0 0 0,0 0 0 0 0,0-1 0 0 0,0 1 0 0 0,1 0 0 0 0,-1-1 0 0 0,1 1 0 0 0,-1-1 0 0 0,1 1 0 0 0,0 0 0 0 0,0-1 0 0 0,0 1 0 0 0,0-1 0 0 0,1 1 0 0 0,-1-2-17 0 0,37-98-1424 0 0,-27 90 1206 0 0,0-1 0 0 0,0 2 0 0 0,1 0 0 0 0,1 0 0 0 0,0 1-1 0 0,0 0 1 0 0,1 1 0 0 0,1 0 0 0 0,-1 1 0 0 0,1 1 0 0 0,3-1 218 0 0,42-15-3270 0 0,3 5-3592 0 0,-47 14 913 0 0</inkml:trace>
  <inkml:trace contextRef="#ctx0" brushRef="#br0" timeOffset="551.976">598 27 16636 0 0,'0'0'1186'0'0,"0"0"-455"0"0,0 0-364 0 0,0 0-347 0 0,0 0-293 0 0,0 0-83 0 0,0 0 61 0 0,0 0 151 0 0,0 0 150 0 0,0 0 69 0 0,0 0-5 0 0,0 0-25 0 0,0 0-8 0 0,14-5-2 0 0,44-16 26 0 0,32 32 207 0 0,-72-4-234 0 0,101 53-198 0 0,-116-58 178 0 0,0 1 1 0 0,-1-1 0 0 0,0 1 0 0 0,1-1 0 0 0,-1 1 0 0 0,0 0-1 0 0,0 0 1 0 0,0 0 0 0 0,-1 0 0 0 0,1 1 0 0 0,-1-1 0 0 0,0 0-1 0 0,0 1 1 0 0,0-1 0 0 0,0 1 0 0 0,0-1 0 0 0,-1 1-1 0 0,0-1 1 0 0,1 1 0 0 0,-1-1 0 0 0,-1 1 0 0 0,1 0 0 0 0,0-1-1 0 0,-1 1 1 0 0,0-1 0 0 0,0 0 0 0 0,0 1 0 0 0,0-1-1 0 0,0 1 1 0 0,-1-1 0 0 0,0 0 0 0 0,1 0 0 0 0,-1 0 0 0 0,0 0-1 0 0,-3 2-14 0 0,-101 137 368 0 0,77-109-413 0 0,2 1 1 0 0,2 1 0 0 0,1 1-1 0 0,2 1 1 0 0,1 1 0 0 0,-4 16 44 0 0,24-51 17 0 0,-1-1-1 0 0,1 1 1 0 0,0 0 0 0 0,0 0 0 0 0,1 0 0 0 0,-1 0 0 0 0,1 0 0 0 0,-1 0-1 0 0,1 0 1 0 0,0 0 0 0 0,0 0 0 0 0,0 0 0 0 0,1 0 0 0 0,-1 0-1 0 0,1 0 1 0 0,0-1 0 0 0,-1 1 0 0 0,1 0 0 0 0,0 0 0 0 0,1 0 0 0 0,-1-1-1 0 0,0 1 1 0 0,1 0 0 0 0,0-1 0 0 0,-1 0 0 0 0,1 1 0 0 0,0-1-1 0 0,0 0 1 0 0,0 0 0 0 0,1 0 0 0 0,-1 0 0 0 0,0 0 0 0 0,1 0 0 0 0,0-1-1 0 0,-1 1 1 0 0,1-1 0 0 0,0 0 0 0 0,-1 0 0 0 0,1 0 0 0 0,0 0-1 0 0,0 0 1 0 0,0-1 0 0 0,0 1 0 0 0,0-1 0 0 0,0 0 0 0 0,0 0 0 0 0,0 0-1 0 0,0 0 1 0 0,2-1-17 0 0,363-31 1387 0 0,-376 35-5274 0 0,-17 7-4042 0 0,14-4-1426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5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136 481 232 0 0,'0'0'412'0'0,"0"0"270"0"0,0 0 338 0 0,0 0 239 0 0,0 0 77 0 0,0 0-56 0 0,0 0-109 0 0,0 0-105 0 0,0 0-94 0 0,0 0-80 0 0,0 0-81 0 0,0 0-45 0 0,9 14-46 0 0,30 44-41 0 0,-37-56-549 0 0,0 1 1 0 0,0 0 0 0 0,1-1 0 0 0,0 1 0 0 0,-1-1 0 0 0,1 0-1 0 0,0 0 1 0 0,0 0 0 0 0,0 0 0 0 0,0 0 0 0 0,0-1 0 0 0,1 1-1 0 0,-1-1 1 0 0,0 0 0 0 0,1 0 0 0 0,-1 0 0 0 0,1-1 0 0 0,-1 1-1 0 0,1-1 1 0 0,-1 0 0 0 0,1 0 0 0 0,-1 0 0 0 0,1 0 0 0 0,-1-1-1 0 0,2 1-130 0 0,8-1 386 0 0,7-2-277 0 0,-1 0-1 0 0,1-1 0 0 0,-1-2 0 0 0,0 0 1 0 0,0 0-1 0 0,-1-2 0 0 0,0-1 0 0 0,0 0 1 0 0,-1-1-1 0 0,-1 0 0 0 0,1-2 0 0 0,-2 0 1 0 0,1-1-1 0 0,-2 0 0 0 0,0-1 1 0 0,0-1-1 0 0,-2 0 0 0 0,0-1 0 0 0,0 0 1 0 0,-2-1-1 0 0,0 0 0 0 0,2-6-108 0 0,-9 13-78 0 0,0-1-1 0 0,-1 1 1 0 0,0-1 0 0 0,0 0-1 0 0,-2 1 1 0 0,1-1 0 0 0,-1 0-1 0 0,-1 0 1 0 0,0 0 0 0 0,0 1-1 0 0,-1-1 1 0 0,0 0 0 0 0,-1 1-1 0 0,0 0 1 0 0,-1-1 0 0 0,0 2-1 0 0,-1-1 1 0 0,0 0-1 0 0,0 1 1 0 0,-1 0 0 0 0,0 0-1 0 0,-1 0 1 0 0,0 1 0 0 0,0 0-1 0 0,-1 0 1 0 0,0 1 0 0 0,0 0-1 0 0,-1 1 1 0 0,0-1 0 0 0,0 2-1 0 0,0-1 1 0 0,-1 1 0 0 0,0 1-1 0 0,0 0 1 0 0,0 0 0 0 0,0 1-1 0 0,-1 0 1 0 0,1 1 0 0 0,-1 0-1 0 0,0 0 1 0 0,0 1-1 0 0,1 1 1 0 0,-1 0 0 0 0,-3 1 78 0 0,-2-2 23 0 0,0 1 1 0 0,0 1-1 0 0,1 0 1 0 0,-1 1 0 0 0,1 1-1 0 0,-1 0 1 0 0,1 1-1 0 0,0 1 1 0 0,0 1-1 0 0,1 0 1 0 0,0 0 0 0 0,0 2-1 0 0,0-1 1 0 0,1 2-1 0 0,0 0 1 0 0,0 0-1 0 0,1 2 1 0 0,1-1 0 0 0,0 1-1 0 0,0 1 1 0 0,1 0-1 0 0,0 0 1 0 0,1 1-1 0 0,1 1 1 0 0,0-1 0 0 0,1 1-1 0 0,0 0 1 0 0,1 1-1 0 0,1 0 1 0 0,0 0 0 0 0,1 0-1 0 0,1 0 1 0 0,0 1-1 0 0,1 2-23 0 0,1-10-14 0 0,0 1 0 0 0,1-1 0 0 0,0 1 0 0 0,1-1 0 0 0,-1 0 0 0 0,2 1 0 0 0,-1-1 0 0 0,1 0 0 0 0,1 0 0 0 0,-1 0 0 0 0,1 0 0 0 0,1 0 0 0 0,-1-1 0 0 0,1 0 0 0 0,1 1 0 0 0,-1-1 0 0 0,1-1 0 0 0,0 1 0 0 0,1-1 0 0 0,0 0 0 0 0,0 0 0 0 0,0 0 0 0 0,1-1 0 0 0,-1 0 0 0 0,1 0 0 0 0,1-1 0 0 0,-1 0 0 0 0,0 0 0 0 0,1-1-1 0 0,0 0 1 0 0,5 2 14 0 0,86 15-3885 0 0,-34-17-3029 0 0,-43-3 1458 0 0</inkml:trace>
  <inkml:trace contextRef="#ctx0" brushRef="#br0" timeOffset="497.614">681 458 18484 0 0,'0'0'-772'0'0,"0"0"-619"0"0,0 0-93 0 0,0 0 279 0 0,0 0 613 0 0,0 0 651 0 0,0 0 164 0 0,0 0 3 0 0,0 0 14 0 0,0 0 39 0 0,0 0 13 0 0,0 0 7 0 0,0 0-43 0 0,6 14-59 0 0,28 69-29 0 0,-32-82-244 0 0,1 0 0 0 0,-1-1 0 0 0,1 1 0 0 0,0-1 1 0 0,-1 1-1 0 0,1-1 0 0 0,0 0 0 0 0,-1 0 0 0 0,1 0 0 0 0,0-1 0 0 0,-1 1 0 0 0,1-1 0 0 0,0 1 0 0 0,-1-1 0 0 0,1 0 0 0 0,-1 0 0 0 0,1 0 0 0 0,-1 0 0 0 0,1 0 0 0 0,-1-1 0 0 0,0 1 0 0 0,0-1 0 0 0,0 0 1 0 0,0 1-1 0 0,0-1 0 0 0,0 0 0 0 0,0 0 0 0 0,0 0 0 0 0,-1 0 0 0 0,1-1 0 0 0,-1 1 0 0 0,0 0 0 0 0,1-1 0 0 0,-1 1 0 0 0,0-1 0 0 0,-1 1 0 0 0,1-1 0 0 0,0 1 0 0 0,0-3 76 0 0,-1 4 74 0 0,1 0 1 0 0,-1-1-1 0 0,1 1 0 0 0,-1 0 0 0 0,1-1 0 0 0,-1 1 0 0 0,0-1 0 0 0,0 1 0 0 0,0-1 1 0 0,1 1-1 0 0,-1-1 0 0 0,-1 1 0 0 0,1-1 0 0 0,0 1 0 0 0,0 0 0 0 0,-1-1 0 0 0,1 1 1 0 0,0-1-1 0 0,-1 1 0 0 0,0 0 0 0 0,1-1 0 0 0,-1 1 0 0 0,0 0 0 0 0,1-1 1 0 0,-1 1-1 0 0,0 0 0 0 0,0 0 0 0 0,0 0 0 0 0,0 0 0 0 0,0 0 0 0 0,-1 0 0 0 0,1 0 1 0 0,0 0-1 0 0,0 0 0 0 0,0 1 0 0 0,-1-1 0 0 0,1 0 0 0 0,-1 1 0 0 0,1-1 0 0 0,0 1 1 0 0,-1 0-1 0 0,1-1 0 0 0,-1 1 0 0 0,1 0 0 0 0,-1 0 0 0 0,1 0 0 0 0,-1 0 0 0 0,1 0 1 0 0,-1 0-1 0 0,1 0 0 0 0,0 0 0 0 0,-1 1 0 0 0,0-1-74 0 0,-8 31-1277 0 0,20-12-7039 0 0,-6-16 1663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34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6665 0 0,'0'0'-254'0'0,"0"0"-134"0"0,0 0-68 0 0,0 0 55 0 0,0 0 227 0 0,0 0 204 0 0,0 0 73 0 0,0 0 68 0 0,0 0 80 0 0,0 0 61 0 0,0 0 46 0 0,0 0 9 0 0,15 15-6 0 0,46 45-2 0 0,78 20 1330 0 0,-110-69-1508 0 0,119 32 87 0 0,1-7-1 0 0,2-6 1 0 0,1-6-1 0 0,0-7 1 0 0,2-7 0 0 0,47-7-268 0 0,-113 1 89 0 0,2291 16 436 0 0,497-117-212 0 0,-1395 78-2031 0 0,-1441 33-4147 0 0,-39-11 1741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4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48 193 4137 0 0,'0'0'1387'0'0,"0"0"-80"0"0,0 0 93 0 0,0 0-96 0 0,0 0-133 0 0,0 0-46 0 0,0 0-84 0 0,0 0-50 0 0,0 0-120 0 0,0 0-222 0 0,0 0-297 0 0,0 0-284 0 0,-4-4-186 0 0,-13-5-671 0 0,16 44 260 0 0,2-10 1009 0 0,-1 379 516 0 0,0-403-1109 0 0,0-1-46 0 0,0 0-61 0 0,0 0-113 0 0,0 0-141 0 0,-24 0-10117 0 0,22 0 6638 0 0</inkml:trace>
  <inkml:trace contextRef="#ctx0" brushRef="#br0" timeOffset="506.785">48 0 16588 0 0,'0'0'217'0'0,"0"0"-142"0"0,0 0-182 0 0,0 0-395 0 0,0 0-488 0 0,0 0-284 0 0,0 0 60 0 0,0 0 346 0 0,0 0 449 0 0,0 0 311 0 0,0 0 56 0 0,0 0-68 0 0,0 0-28 0 0,23 0 82 0 0,168 11 216 0 0,-114-2-223 0 0,-47-7-278 0 0,-1 2 1 0 0,0 0-1 0 0,0 2 1 0 0,0 1-1 0 0,0 1 1 0 0,-1 1-1 0 0,-1 2 0 0 0,2 2 351 0 0,-27-13-24 0 0,-1 1 0 0 0,0-1 0 0 0,0 1 0 0 0,0-1 0 0 0,0 1 0 0 0,0 0 0 0 0,0-1 0 0 0,0 1 0 0 0,0 0 0 0 0,0 0 0 0 0,0 0 0 0 0,0 0 0 0 0,0 0 0 0 0,0 0 0 0 0,-1 0 0 0 0,1 0 0 0 0,0 0 0 0 0,-1 0 0 0 0,1 0 0 0 0,-1 1 0 0 0,1-1 0 0 0,-1 0 0 0 0,0 0 0 0 0,0 1 0 0 0,1-1 0 0 0,-1 0 0 0 0,0 0 0 0 0,0 1 0 0 0,0-1 0 0 0,0 0 0 0 0,0 0 0 0 0,0 1 0 0 0,-1-1 0 0 0,1 0 0 0 0,0 0 0 0 0,-1 1 0 0 0,1-1 0 0 0,-1 0 0 0 0,1 0 0 0 0,-1 0 0 0 0,0 0 0 0 0,1 0 0 0 0,-1 0 0 0 0,0 0 0 0 0,0 0 0 0 0,1 0 0 0 0,-1 0 0 0 0,0 0 0 0 0,0 0 0 0 0,-1 0 24 0 0,-57 41 1874 0 0,53-38-1938 0 0,-452 245 1812 0 0,456-248-1721 0 0,0 0-1 0 0,1 1 1 0 0,-1-1 0 0 0,1 0-1 0 0,-1 0 1 0 0,1 1-1 0 0,-1-1 1 0 0,1 1-1 0 0,0-1 1 0 0,0 1 0 0 0,-1 0-1 0 0,1-1 1 0 0,1 1-1 0 0,-1 0 1 0 0,0 0-1 0 0,0 0 1 0 0,1-1 0 0 0,-1 1-1 0 0,1 0 1 0 0,-1 0-1 0 0,1 0 1 0 0,0 0-1 0 0,0 0 1 0 0,0 0-1 0 0,0 0 1 0 0,0 0 0 0 0,0 0-1 0 0,0 0 1 0 0,1 0-1 0 0,-1 0 1 0 0,1 0-1 0 0,-1 0 1 0 0,1 0 0 0 0,0 0-1 0 0,0-1 1 0 0,0 1-1 0 0,0 0 1 0 0,0-1-1 0 0,0 1 1 0 0,0 0 0 0 0,1-1-1 0 0,-1 1 1 0 0,1-1-1 0 0,-1 0 1 0 0,1 0-1 0 0,-1 1 1 0 0,1-1 0 0 0,0 0-1 0 0,0 0 1 0 0,1 0-27 0 0,90 53 1641 0 0,215 36-383 0 0,-273-61-859 0 0,-25-12-3567 0 0,-6-17-3466 0 0,1 0 3786 0 0,-2 0 229 0 0</inkml:trace>
  <inkml:trace contextRef="#ctx0" brushRef="#br0" timeOffset="808.269">739 602 6409 0 0,'0'0'1947'0'0,"0"0"-1310"0"0,0 0-599 0 0,0 0-8 0 0,0 0 226 0 0,0 0 272 0 0,0 0 161 0 0,0 0 21 0 0,0 0-109 0 0,0 0-121 0 0,0 0-81 0 0,0 0-32 0 0,0 0 25 0 0,6 10 4 0 0,30 87 847 0 0,-25-59-1512 0 0,8 28 1218 0 0,-16-44-5198 0 0,-2 0-4437 0 0,-1-18 5819 0 0</inkml:trace>
  <inkml:trace contextRef="#ctx0" brushRef="#br0" timeOffset="1336.818">999 719 4457 0 0,'0'0'-823'0'0,"0"0"-160"0"0,0 0 243 0 0,0 0 360 0 0,0 0 291 0 0,0 0 167 0 0,0 0 109 0 0,0 0 113 0 0,0 0 142 0 0,0 0 184 0 0,0 0 182 0 0,0 0 75 0 0,-6 18-20 0 0,-22 57-109 0 0,27-72-589 0 0,-1 1 1 0 0,1-1-1 0 0,0 0 1 0 0,-1 1-1 0 0,2-1 1 0 0,-1 1-1 0 0,0-1 1 0 0,1 1-1 0 0,0 0 1 0 0,-1-1-1 0 0,1 1 1 0 0,1-1-1 0 0,-1 1 1 0 0,1-1-1 0 0,-1 1 1 0 0,1-1-1 0 0,0 1 1 0 0,0-1-1 0 0,0 1 1 0 0,1-1-1 0 0,-1 0 1 0 0,1 0-1 0 0,0 0 1 0 0,0 0-1 0 0,0 0 1 0 0,0 0-1 0 0,0 0 1 0 0,1 0-1 0 0,-1-1 1 0 0,1 0-1 0 0,0 1 1 0 0,0-1-1 0 0,0 0 1 0 0,0 0-1 0 0,0 0 1 0 0,0-1-1 0 0,0 1 1 0 0,1-1-1 0 0,-1 0 1 0 0,1 0-166 0 0,133 16 2082 0 0,-134-17-2052 0 0,232-44 1325 0 0,-226 41-2071 0 0,6-1 2270 0 0,-12 6-6073 0 0,-2 3-5076 0 0,-1-2 6401 0 0</inkml:trace>
  <inkml:trace contextRef="#ctx0" brushRef="#br0" timeOffset="1767.79">1595 623 9090 0 0,'0'0'2910'0'0,"0"0"-1612"0"0,0 0-677 0 0,0 0-221 0 0,0 0-200 0 0,0 0-16 0 0,0 0 59 0 0,0 0 34 0 0,0 0-22 0 0,0 0-82 0 0,0 0-121 0 0,0 0-89 0 0,0 0-79 0 0,8 62 267 0 0,-5-17 14 0 0,29 101 75 0 0,-31-149-891 0 0,-27-55-13213 0 0,22 50 12273 0 0</inkml:trace>
  <inkml:trace contextRef="#ctx0" brushRef="#br0" timeOffset="2051.624">1445 525 9714 0 0,'0'0'1376'0'0,"0"0"-366"0"0,0 0-338 0 0,0 0-347 0 0,0 0-128 0 0,0 0 41 0 0,0 0 82 0 0,0 0 11 0 0,0 0-58 0 0,0 0-66 0 0,0 0-64 0 0,27-6-32 0 0,83-17-6 0 0,-18 36 114 0 0,-79-6-209 0 0,-2-3 5 0 0,-1 1 0 0 0,0 0 0 0 0,0 0 0 0 0,0 1 0 0 0,0 1 0 0 0,-1 0 0 0 0,0 0 0 0 0,-1 0-1 0 0,0 1 1 0 0,0 1 0 0 0,0-1 0 0 0,-1 1 0 0 0,-1 1 0 0 0,1-1 0 0 0,-2 1 0 0 0,1 0 0 0 0,-1 0 0 0 0,-1 1 0 0 0,0-1-1 0 0,0 1 1 0 0,-1 0 0 0 0,0 0 0 0 0,-1 0 0 0 0,0 1 0 0 0,-1-1 0 0 0,-1 1 0 0 0,1-1 0 0 0,-2 1-15 0 0,-3-6 163 0 0,0 0-1 0 0,-1 0 1 0 0,0 0 0 0 0,0-1 0 0 0,0 0 0 0 0,-1 0 0 0 0,0 0-1 0 0,0-1 1 0 0,0 0 0 0 0,0 0 0 0 0,-1 0 0 0 0,0-1 0 0 0,1 0-1 0 0,-1 0 1 0 0,0 0 0 0 0,-1-1 0 0 0,1-1 0 0 0,0 1 0 0 0,0-1-1 0 0,-5 0-162 0 0,-144 20 1034 0 0,-82 24-4585 0 0,217-32-765 0 0,9-1-2229 0 0,6-5 998 0 0</inkml:trace>
  <inkml:trace contextRef="#ctx0" brushRef="#br0" timeOffset="3753.645">1008 529 5369 0 0,'0'0'-137'0'0,"0"0"-43"0"0,0 0 98 0 0,0 0 88 0 0,0 0 138 0 0,0 0 208 0 0,0 0 173 0 0,0 0 99 0 0,0 0 106 0 0,0 0 107 0 0,0 0 185 0 0,0 0 160 0 0,0 0-4 0 0,-2-5-143 0 0,-6-15-266 0 0,20 222 1422 0 0,-15-124-1853 0 0,16 32 601 0 0,5-106 2472 0 0,26-5-3858 0 0,-39 1 739 0 0,135-21-142 0 0,-140 21-110 0 0,0 0 20 0 0,0 0 7 0 0,0 0 9 0 0,0 0-4 0 0,0 0-1 0 0,0 0 17 0 0,-1 0 1756 0 0,-7 3-17510 0 0,8 0 8766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0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1170 67 2088 0 0,'0'0'2858'0'0,"0"0"-1100"0"0,0 0-367 0 0,0 0-152 0 0,0 0-144 0 0,0 0-82 0 0,0 0-183 0 0,0 0-295 0 0,0 0-341 0 0,0 0-288 0 0,0 0-198 0 0,1-7-128 0 0,-1 5 429 0 0,5-21-613 0 0,-2 51 709 0 0,-1 125 1256 0 0,16 151 31 0 0,-14-292-1644 0 0,-3-28-6078 0 0,0 1 1925 0 0,-1 7 934 0 0</inkml:trace>
  <inkml:trace contextRef="#ctx0" brushRef="#br0" timeOffset="379.08">1041 1 12363 0 0,'0'0'3830'0'0,"0"0"-3079"0"0,0 0-1081 0 0,0 0-445 0 0,0 0-219 0 0,0 0 161 0 0,0 0 287 0 0,0 0 408 0 0,0 0 296 0 0,0 0 76 0 0,0 0 60 0 0,0 0 15 0 0,0 0-40 0 0,-15 17-63 0 0,-108 136-101 0 0,94-117 29 0 0,29-36 242 0 0,0 0 144 0 0,0 0 45 0 0,0 0-91 0 0,18-17-885 0 0,222-170 710 0 0,-163 211 1489 0 0,-59-14-1641 0 0,134 51-325 0 0,-49-28-6265 0 0,-80-26 3047 0 0,-1 0-5382 0 0</inkml:trace>
  <inkml:trace contextRef="#ctx0" brushRef="#br0" timeOffset="2334.998">410 505 11554 0 0,'0'0'-1089'0'0,"0"0"-283"0"0,0 0 37 0 0,0 0 377 0 0,0 0 503 0 0,0 0 339 0 0,0 0 154 0 0,0 0 110 0 0,0 0 121 0 0,-11 28 106 0 0,-32 89 48 0 0,5 97 1334 0 0,38-213-1747 0 0,-2 13 41 0 0,-1 0 1 0 0,2 0-1 0 0,0 0 0 0 0,1 0 1 0 0,0 0-1 0 0,1 0 1 0 0,0 0-1 0 0,1 0 0 0 0,1 0 1 0 0,1 0-1 0 0,-1-1 1 0 0,2 1-1 0 0,0-1 1 0 0,1 0-1 0 0,0-1 0 0 0,1 1 1 0 0,0-1-1 0 0,2 1-51 0 0,-88-77 7772 0 0,68 56-7885 0 0,1 0 0 0 0,-2 1 0 0 0,1 1 1 0 0,-1-1-1 0 0,0 2 0 0 0,-1-1 0 0 0,1 2 0 0 0,-1 0 1 0 0,0 0-1 0 0,0 1 0 0 0,0 1 0 0 0,0 0 0 0 0,0 1 1 0 0,-1 0-1 0 0,1 1 0 0 0,-1 1 0 0 0,1 0 0 0 0,-7 2 113 0 0,17-3 6 0 0,1 1 0 0 0,0 0 0 0 0,-1-1 0 0 0,1 1 0 0 0,0 0 0 0 0,0 0-1 0 0,0 0 1 0 0,0 0 0 0 0,0 1 0 0 0,0-1 0 0 0,0 0 0 0 0,0 1 0 0 0,1 0-1 0 0,-1-1 1 0 0,0 1 0 0 0,1 0 0 0 0,0 0 0 0 0,-1 0 0 0 0,1 0 0 0 0,0 0-1 0 0,0 0 1 0 0,0 0 0 0 0,0 0 0 0 0,0 0 0 0 0,0 1 0 0 0,1-1 0 0 0,-1 0-1 0 0,1 1 1 0 0,0-1 0 0 0,0 0 0 0 0,-1 1 0 0 0,1-1 0 0 0,1 0 0 0 0,-1 1 0 0 0,0-1-1 0 0,1 0 1 0 0,-1 1 0 0 0,1-1 0 0 0,0 0 0 0 0,-1 0 0 0 0,1 0 0 0 0,0 1-1 0 0,0-1 1 0 0,1 1-6 0 0,74 74 253 0 0,-58-71-239 0 0,0-1 0 0 0,0-2 0 0 0,0 1 0 0 0,1-2 0 0 0,0-1 0 0 0,0 0 0 0 0,-1-1 0 0 0,1-1 0 0 0,0-1 0 0 0,-1 0 0 0 0,1-2 0 0 0,-1 0 0 0 0,0-1 0 0 0,0-1 0 0 0,0 0 0 0 0,-1-1 0 0 0,0-1 0 0 0,0-1-14 0 0,35 49 1999 0 0,-45-36-1930 0 0,0 0 0 0 0,-1-1-1 0 0,2 0 1 0 0,-1-1 0 0 0,0 1-1 0 0,1-1 1 0 0,-1-1-1 0 0,1 1 1 0 0,-1-1 0 0 0,1-1-1 0 0,0 1 1 0 0,-1-1 0 0 0,1-1-1 0 0,0 1 1 0 0,-1-1 0 0 0,1-1-1 0 0,-1 1 1 0 0,1-1-1 0 0,-1-1 1 0 0,0 1 0 0 0,0-1-1 0 0,0 0 1 0 0,0-1 0 0 0,0 0-1 0 0,-1 0 1 0 0,1 0 0 0 0,-1-1-1 0 0,0 0 1 0 0,-1 0 0 0 0,1 0-1 0 0,-1-1 1 0 0,3-3-69 0 0,-7 7-12 0 0,0 0 0 0 0,0 0 0 0 0,0 0 0 0 0,0 0 1 0 0,0 0-1 0 0,0 0 0 0 0,0 0 0 0 0,-1 0 0 0 0,1-1 0 0 0,-1 1 1 0 0,1 0-1 0 0,-1 0 0 0 0,0 0 0 0 0,0-1 0 0 0,0 1 0 0 0,0 0 1 0 0,0 0-1 0 0,-1 0 0 0 0,1-1 0 0 0,-1 1 0 0 0,1 0 0 0 0,-1 0 1 0 0,0 0-1 0 0,0 0 0 0 0,0 0 0 0 0,0 0 0 0 0,0 0 0 0 0,0 0 1 0 0,-1 0-1 0 0,1 1 0 0 0,0-1 0 0 0,-1 0 0 0 0,0 1 0 0 0,1-1 1 0 0,-1 1-1 0 0,0 0 0 0 0,0-1 0 0 0,0 1 0 0 0,1 0 0 0 0,-1 0 1 0 0,0 0-1 0 0,-1 1 0 0 0,1-1 12 0 0,-95-22-725 0 0,16 38 545 0 0,80-15 165 0 0,-1 1 0 0 0,0-1 0 0 0,0 0 0 0 0,0 1 0 0 0,1-1 1 0 0,-1 1-1 0 0,0 0 0 0 0,1 0 0 0 0,-1-1 0 0 0,0 1 0 0 0,1 0 0 0 0,-1 0 0 0 0,1 1 0 0 0,-1-1 1 0 0,1 0-1 0 0,0 0 0 0 0,0 1 0 0 0,-1-1 0 0 0,1 1 0 0 0,0-1 0 0 0,0 1 0 0 0,0-1 0 0 0,1 1 1 0 0,-1 0-1 0 0,0-1 0 0 0,1 1 0 0 0,-1 0 0 0 0,1 0 0 0 0,-1-1 0 0 0,1 1 0 0 0,0 0 1 0 0,0 0-1 0 0,-1 0 0 0 0,1-1 0 0 0,1 1 0 0 0,-1 0 0 0 0,0 0 0 0 0,0 0 0 0 0,1 0 0 0 0,-1-1 1 0 0,1 1-1 0 0,0 0 15 0 0,3 3 51 0 0,1-1 1 0 0,0-1-1 0 0,1 1 0 0 0,-1-1 1 0 0,0 0-1 0 0,1 0 1 0 0,0-1-1 0 0,0 1 1 0 0,0-1-1 0 0,0 0 0 0 0,0-1 1 0 0,0 0-1 0 0,0 0 1 0 0,0 0-1 0 0,1 0 1 0 0,-1-1-1 0 0,4-1-51 0 0,4 3 33 0 0,174 2-3 0 0,-188-4-43 0 0,66 12 117 0 0,-51-16-150 0 0,0-1 0 0 0,0 0 0 0 0,-1-1 0 0 0,1-1 0 0 0,-1 0 0 0 0,-1-1 0 0 0,0-1 0 0 0,0 0 0 0 0,0 0 0 0 0,-1-1 0 0 0,-1-1 0 0 0,1 0 0 0 0,-2-1 0 0 0,7-8 46 0 0,-11 11-51 0 0,0-1 0 0 0,-1 1 0 0 0,0-1 0 0 0,0 0 0 0 0,-1-1 0 0 0,-1 1 0 0 0,1-1 0 0 0,-2 1 0 0 0,0-1 0 0 0,0 0 0 0 0,-1 0 0 0 0,0 0 0 0 0,-1 0 0 0 0,0 0 0 0 0,0 0 0 0 0,-1 0 0 0 0,-1 0 0 0 0,0 1 0 0 0,-1-1 0 0 0,0 0 0 0 0,0 1 0 0 0,-1 0 0 0 0,-1 0 0 0 0,0-2 51 0 0,-3-4-77 0 0,0-1-1 0 0,-1 1 0 0 0,-1 1 0 0 0,-1 0 0 0 0,0 0 1 0 0,0 1-1 0 0,-2 0 0 0 0,0 1 0 0 0,0 1 0 0 0,-1 0 1 0 0,-1 1-1 0 0,0 0 0 0 0,0 1 0 0 0,-4 0 78 0 0,18 8-71 0 0,0 1-1 0 0,0 0 1 0 0,0 0 0 0 0,-1 0-1 0 0,1 1 1 0 0,-1-1-1 0 0,1 0 1 0 0,0 0 0 0 0,-1 1-1 0 0,1-1 1 0 0,-1 1-1 0 0,0-1 1 0 0,1 1 0 0 0,-1 0-1 0 0,1-1 1 0 0,-1 1-1 0 0,0 0 1 0 0,1 0-1 0 0,-1 0 1 0 0,1 0 0 0 0,-1 1-1 0 0,0-1 1 0 0,1 0-1 0 0,-1 1 1 0 0,1-1 0 0 0,-1 1-1 0 0,1-1 1 0 0,-1 1-1 0 0,1 0 1 0 0,-1 0 0 0 0,1 0-1 0 0,0 0 1 0 0,0 0-1 0 0,-1 0 1 0 0,1 0 0 0 0,0 0-1 0 0,0 0 1 0 0,0 0-1 0 0,0 1 1 0 0,-1 0 71 0 0,-6 68-762 0 0,8-68 868 0 0,2 30 97 0 0,1 0 0 0 0,1 0 0 0 0,2 0 0 0 0,2-1 1 0 0,0 0-1 0 0,2 0 0 0 0,2-1 0 0 0,0 0 0 0 0,2-1 0 0 0,1-1 1 0 0,14 18-204 0 0,-27-39 128 0 0,2 0 1 0 0,-1 0-1 0 0,1 0 1 0 0,0 0-1 0 0,0-1 1 0 0,1 0 0 0 0,-1 0-1 0 0,2 0 1 0 0,-1-1-1 0 0,0 0 1 0 0,1 0-1 0 0,0 0 1 0 0,0 0-1 0 0,1-1 1 0 0,-1 0 0 0 0,1 0-1 0 0,0-1 1 0 0,0 0-1 0 0,0 0 1 0 0,0-1-1 0 0,1 0 1 0 0,-1 0-1 0 0,1-1 1 0 0,-1 1 0 0 0,1-2-1 0 0,0 1 1 0 0,-1-1-1 0 0,1 0 1 0 0,0-1-1 0 0,-1 0 1 0 0,1 0-1 0 0,-1-1 1 0 0,1 1 0 0 0,-1-2-1 0 0,0 1 1 0 0,0-1-1 0 0,0 0 1 0 0,3-2-129 0 0,6-8-17 0 0,-1 0 0 0 0,-1 0 1 0 0,0-2-1 0 0,-1 0 1 0 0,-1 0-1 0 0,0-1 0 0 0,-1-1 1 0 0,0 0-1 0 0,-2 0 1 0 0,0-1-1 0 0,-1 0 0 0 0,-1-1 1 0 0,-1 0-1 0 0,0 0 0 0 0,-1 0 1 0 0,-1-1-1 0 0,-1 1 1 0 0,-1-1-1 0 0,-1 0 0 0 0,-1 0 1 0 0,0 0-1 0 0,-1 1 1 0 0,-1-1-1 0 0,-3-10 17 0 0,-40-60-703 0 0,42 92 624 0 0,0 0-1 0 0,1 1 1 0 0,-1-1 0 0 0,1 0-1 0 0,0 1 1 0 0,-1-1-1 0 0,1 1 1 0 0,0 0 0 0 0,1-1-1 0 0,-1 1 1 0 0,0 0 0 0 0,1 0-1 0 0,0 1 1 0 0,0-1-1 0 0,-1 0 1 0 0,2 0 0 0 0,-1 0-1 0 0,0 1 1 0 0,1-1-1 0 0,0 0 1 0 0,-1 4 79 0 0,-3 9 70 0 0,1 1 0 0 0,0 0-1 0 0,1 1 1 0 0,0-1 0 0 0,2 0 0 0 0,0 0-1 0 0,1 1 1 0 0,1-1 0 0 0,0 0 0 0 0,1 0 0 0 0,1 0-1 0 0,1 0 1 0 0,0-1 0 0 0,1 0 0 0 0,1 0-1 0 0,1 0 1 0 0,0-1 0 0 0,1 0 0 0 0,0-1-1 0 0,1 0 1 0 0,1 0 0 0 0,0-1 0 0 0,1 0-1 0 0,0-1 1 0 0,1-1 0 0 0,1 0 0 0 0,0 0-1 0 0,0-1 1 0 0,9 3-70 0 0,8-1-441 0 0,61 20-3280 0 0,-26-21 5421 0 0,-38-8-1410 0 0,74-3 1421 0 0,-99-1-1710 0 0,-1 1 0 0 0,1-1 0 0 0,-1 0 0 0 0,1 0 0 0 0,-1-1 0 0 0,0 1 0 0 0,0 0 0 0 0,1-1 0 0 0,-1 0 0 0 0,0 1 0 0 0,0-1 0 0 0,0 0 0 0 0,-1 0 0 0 0,1 0 0 0 0,0 0 0 0 0,-1 0 0 0 0,1 0 0 0 0,-1-1 0 0 0,0 1 1 0 0,0 0-1 0 0,0-1 0 0 0,0 1 0 0 0,0-1 0 0 0,0 0 0 0 0,-1 1 0 0 0,1-1 0 0 0,-1 1 0 0 0,0-1 0 0 0,0 0 0 0 0,0 1 0 0 0,0-1 0 0 0,0 0 0 0 0,0 1 0 0 0,-1-1 0 0 0,1 1 0 0 0,-2-3-1 0 0,-1-1-117 0 0,0 0-1 0 0,-1 1 1 0 0,0-1-1 0 0,0 1 1 0 0,0 0 0 0 0,-1 0-1 0 0,0 0 1 0 0,0 0-1 0 0,0 1 1 0 0,0 0 0 0 0,-1 0-1 0 0,0 0 1 0 0,0 1-1 0 0,0 0 1 0 0,0 0 0 0 0,0 0-1 0 0,0 1 1 0 0,-1 0-1 0 0,1 0 1 0 0,-1 1 0 0 0,0 0-1 0 0,1 0 1 0 0,-1 0-1 0 0,0 1 1 0 0,-3 0 117 0 0,9-1 16 0 0,-1 0 0 0 0,1 0 0 0 0,-1 1 0 0 0,1-1 0 0 0,-1 0 0 0 0,0 1 0 0 0,1-1 0 0 0,-1 1 0 0 0,0 0 0 0 0,0 0 0 0 0,1-1 0 0 0,-1 1 0 0 0,0 0 0 0 0,0 0 1 0 0,1 1-1 0 0,-1-1 0 0 0,0 0 0 0 0,0 0 0 0 0,1 1 0 0 0,-1-1 0 0 0,0 1 0 0 0,1 0 0 0 0,-1-1 0 0 0,1 1 0 0 0,-1 0 0 0 0,1 0 0 0 0,-1 0 0 0 0,1 0 0 0 0,-1 0 0 0 0,1 0 0 0 0,0 1 0 0 0,0-1 0 0 0,0 0 0 0 0,-1 1 0 0 0,1-1 0 0 0,1 1 0 0 0,-1-1 1 0 0,0 1-1 0 0,0-1 0 0 0,0 1 0 0 0,1 0 0 0 0,-1-1 0 0 0,1 1 0 0 0,-1 0 0 0 0,1-1 0 0 0,0 1 0 0 0,0 0 0 0 0,0 0 0 0 0,0-1 0 0 0,0 1 0 0 0,0 0 0 0 0,0 0 0 0 0,0-1 0 0 0,1 1 0 0 0,-1 0 0 0 0,1 0 0 0 0,-1-1 0 0 0,1 1 0 0 0,0-1 1 0 0,0 1-1 0 0,-1 0 0 0 0,1-1 0 0 0,0 0 0 0 0,0 1 0 0 0,1-1 0 0 0,0 1-16 0 0,8 6 157 0 0,0-2 0 0 0,1 1 1 0 0,0-1-1 0 0,0-1 0 0 0,1 0 1 0 0,-1-1-1 0 0,1 0 0 0 0,0-1 1 0 0,0 0-1 0 0,0-1 0 0 0,1 0 1 0 0,3 0-158 0 0,119 40 45 0 0,-113-18-2237 0 0,-14-6-5292 0 0,-8-11-2241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0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3217 0 0,'0'0'837'0'0,"0"0"-546"0"0,0 0-362 0 0,0 0-102 0 0,0 0 58 0 0,0 0 147 0 0,0 0 186 0 0,0 0 171 0 0,0 0 196 0 0,0 0 217 0 0,0 0 118 0 0,0 0 6 0 0,0 0-134 0 0,2 5-216 0 0,-2-2-457 0 0,0-1 0 0 0,1 0 0 0 0,-1 1-1 0 0,1-1 1 0 0,-1 0 0 0 0,1 1 0 0 0,0-1 0 0 0,0 0 0 0 0,0 0 0 0 0,0 0 0 0 0,1 1 0 0 0,-1-1-1 0 0,0 0 1 0 0,1-1 0 0 0,-1 1 0 0 0,1 0 0 0 0,0 0 0 0 0,0-1 0 0 0,0 1 0 0 0,0-1-1 0 0,0 1 1 0 0,0-1 0 0 0,0 0 0 0 0,0 0 0 0 0,0 0 0 0 0,0 0 0 0 0,1 0 0 0 0,-1-1-1 0 0,0 1 1 0 0,1-1 0 0 0,-1 1 0 0 0,1-1 0 0 0,-1 0 0 0 0,0 0 0 0 0,1 0 0 0 0,1 0-119 0 0,-1 0 9 0 0,0 0 1 0 0,0 0 0 0 0,0-1 0 0 0,-1 1 0 0 0,1 0 0 0 0,0-1 0 0 0,-1 0 0 0 0,1 0 0 0 0,0 0 0 0 0,-1 0 0 0 0,1 0 0 0 0,-1 0 0 0 0,1-1 0 0 0,-1 1-1 0 0,0-1 1 0 0,0 1 0 0 0,0-1 0 0 0,0 0 0 0 0,0 0 0 0 0,0 0 0 0 0,0 0 0 0 0,0 0 0 0 0,-1-1 0 0 0,1 1 0 0 0,-1-1 0 0 0,0 1 0 0 0,1-1 0 0 0,-1 1-1 0 0,0-1 1 0 0,-1 1 0 0 0,1-1 0 0 0,0 0 0 0 0,-1 0 0 0 0,0 1 0 0 0,1-1 0 0 0,-1-1-10 0 0,-4 2-172 0 0,0 1 0 0 0,0-1 0 0 0,0 1 0 0 0,0 0-1 0 0,0 0 1 0 0,0 0 0 0 0,0 0 0 0 0,0 1 0 0 0,0 0 0 0 0,0 0 0 0 0,0 0 0 0 0,0 0 0 0 0,-1 0 0 0 0,1 1 0 0 0,0 0-1 0 0,0 0 1 0 0,0 0 0 0 0,0 0 0 0 0,0 1 0 0 0,1 0 0 0 0,-1-1 0 0 0,0 1 0 0 0,-2 2 172 0 0,-40 39-509 0 0,46-42 529 0 0,-1 0-1 0 0,1 1 1 0 0,0-1 0 0 0,0 0 0 0 0,0 0 0 0 0,0 1-1 0 0,0-1 1 0 0,0 0 0 0 0,0 0 0 0 0,0 1 0 0 0,1-1-1 0 0,-1 0 1 0 0,0 0 0 0 0,1 0 0 0 0,-1 1 0 0 0,1-1-1 0 0,-1 0 1 0 0,1 0 0 0 0,0 0 0 0 0,-1 0 0 0 0,1 0-1 0 0,0 0 1 0 0,0 0 0 0 0,0 0 0 0 0,0 0 0 0 0,-1-1-1 0 0,1 1 1 0 0,0 0 0 0 0,1 0 0 0 0,-1-1 0 0 0,0 1-1 0 0,0-1 1 0 0,0 1 0 0 0,0-1 0 0 0,0 1-1 0 0,1-1 1 0 0,-1 0 0 0 0,0 0 0 0 0,0 1 0 0 0,1-1-1 0 0,-1 0 1 0 0,0 0 0 0 0,0 0 0 0 0,1 0 0 0 0,-1 0-1 0 0,0-1 1 0 0,1 1-20 0 0,103-4 1602 0 0,-105-9 1383 0 0,-43-9-3344 0 0,0 12-1203 0 0,42 10 178 0 0,13 7-6087 0 0,-5-4 3334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4.50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1019 1073 14923 0 0,'0'0'2758'0'0,"0"0"-2966"0"0,0 0-760 0 0,0 0 117 0 0,0 0 246 0 0,0 0 287 0 0,0 0 182 0 0,0 0 17 0 0,-2 30-79 0 0,-4 182-1213 0 0,6-109-279 0 0,0-102 1298 0 0,5-1-8843 0 0,-4 0 7685 0 0</inkml:trace>
  <inkml:trace contextRef="#ctx0" brushRef="#br0" timeOffset="463.407">1268 1107 8026 0 0,'0'0'1569'0'0,"0"0"-1293"0"0,0 0-413 0 0,0 0-147 0 0,0 0-268 0 0,0 0-296 0 0,0 0-128 0 0,0 0 127 0 0,0 0 325 0 0,0 0 402 0 0,0 0 258 0 0,0 0 121 0 0,0 0 62 0 0,0-5 10 0 0,-9 215 1374 0 0,8-203-1844 0 0,1-6 183 0 0,-1 0 0 0 0,1 0-1 0 0,-1 1 1 0 0,1-1-1 0 0,0 0 1 0 0,-1 0 0 0 0,1 0-1 0 0,0 1 1 0 0,0-1 0 0 0,0 0-1 0 0,0 1 1 0 0,0-1 0 0 0,0 0-1 0 0,0 0 1 0 0,1 0-1 0 0,-1 1 1 0 0,0-1 0 0 0,1 0-1 0 0,-1 0 1 0 0,1 0 0 0 0,-1 1-1 0 0,1-1 1 0 0,0 0 0 0 0,-1 0-1 0 0,1 0 1 0 0,0 0-1 0 0,0 0 1 0 0,-1 0 0 0 0,1-1-1 0 0,0 1 1 0 0,0 0 0 0 0,0 0-1 0 0,0-1 1 0 0,0 1 0 0 0,1 0-1 0 0,-1-1 1 0 0,0 1-1 0 0,0-1 1 0 0,0 1 0 0 0,0-1-1 0 0,1 0 1 0 0,-1 1 0 0 0,0-1-1 0 0,0 0 1 0 0,1 0 0 0 0,-1 0-1 0 0,0 0 1 0 0,1 0-42 0 0,144 34 345 0 0,-145-33-301 0 0,-1-1 2 0 0,-3 1-7187 0 0,3-1 3666 0 0</inkml:trace>
  <inkml:trace contextRef="#ctx0" brushRef="#br0" timeOffset="995.291">1672 1046 16131 0 0,'0'0'-336'0'0,"0"0"-213"0"0,0 0-118 0 0,0 0 91 0 0,0 0 237 0 0,0 0 177 0 0,0 0 70 0 0,0 0 0 0 0,0 0-30 0 0,1 28-43 0 0,3 205-945 0 0,5-209 867 0 0,7-82-1425 0 0,-11 38 579 0 0,5-13-157 0 0,21-123-1649 0 0,-62 69 7342 0 0,88 179-4493 0 0,-42-77 98 0 0,0 0 0 0 0,1-1 0 0 0,1-1 0 0 0,0 0 0 0 0,0-1 0 0 0,1-1 0 0 0,1-1 1 0 0,0-1-1 0 0,0 0 0 0 0,1-2 0 0 0,0 0 0 0 0,2 0-52 0 0,-21-7 18 0 0,1 0 1 0 0,-1 1-1 0 0,1 0 0 0 0,-1-1 1 0 0,1 1-1 0 0,-1 0 1 0 0,1 0-1 0 0,-1-1 0 0 0,0 1 1 0 0,1 0-1 0 0,-1 1 0 0 0,0-1 1 0 0,0 0-1 0 0,0 0 0 0 0,0 0 1 0 0,0 1-1 0 0,0-1 0 0 0,0 0 1 0 0,-1 1-1 0 0,1-1 0 0 0,0 1 1 0 0,-1-1-1 0 0,1 1 0 0 0,-1-1 1 0 0,1 1-1 0 0,-1 0 0 0 0,0-1 1 0 0,0 1-1 0 0,0-1 1 0 0,0 1-1 0 0,0 0 0 0 0,0-1 1 0 0,0 1-1 0 0,0-1 0 0 0,-1 1 1 0 0,1 0-1 0 0,0-1 0 0 0,-1 1 1 0 0,0-1-1 0 0,1 1 0 0 0,-1-1 1 0 0,0 0-1 0 0,0 1 0 0 0,1-1 1 0 0,-1 1-1 0 0,0-1 0 0 0,-1 0 1 0 0,1 0-1 0 0,0 0 1 0 0,-1 1-19 0 0,-60 66 1138 0 0,62-68-1133 0 0,-218 137 1567 0 0,117-94-3313 0 0,100-42-5361 0 0,5-2 4969 0 0,0-1-330 0 0</inkml:trace>
  <inkml:trace contextRef="#ctx0" brushRef="#br0" timeOffset="-695.967">382 382 6065 0 0,'0'0'1009'0'0,"0"0"-112"0"0,0 0-135 0 0,0 0-288 0 0,0 0-352 0 0,0 0-400 0 0,0 0-451 0 0,0 0-401 0 0,0 0-170 0 0,0 0 173 0 0,0 0 392 0 0,0 8 641 0 0,25 451 3066 0 0,-26-151-4168 0 0,0-101-2462 0 0,1-206 4253 0 0,1-35 315 0 0,9-40-3529 0 0,-6 56 1679 0 0</inkml:trace>
  <inkml:trace contextRef="#ctx0" brushRef="#br0" timeOffset="-252.726">359 458 7298 0 0,'0'0'1339'0'0,"0"0"-98"0"0,0 0-134 0 0,0 0-355 0 0,0 0-494 0 0,0 0-575 0 0,0 0-413 0 0,0 0-76 0 0,0 0 167 0 0,0 0 318 0 0,0 0 241 0 0,0 0 59 0 0,23-4-7 0 0,179-14-392 0 0,-196 17 343 0 0,0 1 0 0 0,-1 1 0 0 0,1-1 1 0 0,0 1-1 0 0,0 0 0 0 0,0 0 0 0 0,-1 1 1 0 0,1 0-1 0 0,-1 0 0 0 0,1 0 0 0 0,-1 1 1 0 0,0-1-1 0 0,0 1 0 0 0,0 1 0 0 0,0-1 1 0 0,0 1-1 0 0,-1-1 0 0 0,0 1 0 0 0,1 1 1 0 0,-1-1-1 0 0,-1 0 0 0 0,1 1 0 0 0,-1 0 1 0 0,0 0-1 0 0,0 0 0 0 0,0 0 0 0 0,-1 1 1 0 0,1-1-1 0 0,-1 1 0 0 0,-1-1 0 0 0,1 1 1 0 0,-1 0-1 0 0,0 0 0 0 0,0-1 0 0 0,-1 1 1 0 0,0 0-1 0 0,0 0 0 0 0,0 0 1 0 0,-1 0-1 0 0,1-1 0 0 0,-1 1 0 0 0,-1 0 1 0 0,1 0-1 0 0,-1 0 77 0 0,-22 38 256 0 0,-1-1 1 0 0,-2-1-1 0 0,-2-1 1 0 0,-1-1-1 0 0,-3-2 1 0 0,-30 28-257 0 0,-80 99 252 0 0,140-161-236 0 0,0-1 0 0 0,-1 1 0 0 0,1 0 1 0 0,1 0-1 0 0,-1 0 0 0 0,1 0 0 0 0,-1 0 0 0 0,1 0 0 0 0,1 1 1 0 0,-1-1-1 0 0,0 1 0 0 0,1-1 0 0 0,0 1 0 0 0,0-1 1 0 0,1 1-1 0 0,-1 0 0 0 0,1 0 0 0 0,0-1 0 0 0,0 1 0 0 0,0 0 1 0 0,1 0-1 0 0,0-1 0 0 0,0 1 0 0 0,0 0 0 0 0,0-1 1 0 0,1 1-1 0 0,0-1 0 0 0,0 0 0 0 0,0 1 0 0 0,0-1 0 0 0,1 0 1 0 0,-1 0-1 0 0,1 0 0 0 0,0-1 0 0 0,0 1 0 0 0,1-1 1 0 0,-1 0-1 0 0,1 0 0 0 0,0 0 0 0 0,-1 0 0 0 0,1 0 0 0 0,1-1 1 0 0,-1 0-1 0 0,0 0 0 0 0,1 0-16 0 0,24 7 173 0 0,1-2 0 0 0,-1-2 0 0 0,2 0 0 0 0,-1-2-1 0 0,0-2 1 0 0,1 0 0 0 0,-1-2 0 0 0,7-2-173 0 0,43 1-165 0 0,-79 2-82 0 0,-1 0-37 0 0,-22 47-903 0 0,12-31-1879 0 0,5-9-1143 0 0</inkml:trace>
  <inkml:trace contextRef="#ctx0" brushRef="#br0" timeOffset="8273.354">2610 912 12987 0 0,'0'0'441'0'0,"0"0"-87"0"0,0 0-210 0 0,0 0-428 0 0,0 0-522 0 0,0 0-413 0 0,0 0 55 0 0,0 0 300 0 0,0 0 428 0 0,0 0 378 0 0,0 0 32 0 0,0 0-46 0 0,0 0-72 0 0,11 5-79 0 0,19 7 104 0 0,30 14-1415 0 0,-1-4-3361 0 0,-47-18 2813 0 0</inkml:trace>
  <inkml:trace contextRef="#ctx0" brushRef="#br0" timeOffset="8475.921">2709 1177 17348 0 0,'0'0'360'0'0,"0"0"-344"0"0,0 0-424 0 0,0 0-408 0 0,0 0 15 0 0,0 0 233 0 0,0 0 96 0 0,0 0-144 0 0,0 0-544 0 0,0 0-801 0 0,184-2-887 0 0,-158 5-201 0 0,-11-1-1976 0 0</inkml:trace>
  <inkml:trace contextRef="#ctx0" brushRef="#br0" timeOffset="10877.238">3601 502 11138 0 0,'0'0'195'0'0,"0"0"-522"0"0,0 0-342 0 0,0 0-83 0 0,0 0 210 0 0,0 0 352 0 0,0 0 123 0 0,0 0-109 0 0,0 0-176 0 0,0 0-152 0 0,28 3-122 0 0,86 8-7 0 0,-101-11 551 0 0,0 1 0 0 0,0-1 0 0 0,0-1 1 0 0,-1-1-1 0 0,1 0 0 0 0,0 0 0 0 0,0-1 1 0 0,-1-1-1 0 0,0 0 0 0 0,0-1 1 0 0,0 0-1 0 0,9-5 82 0 0,15-7 169 0 0,75-11-934 0 0,-116 75 16 0 0,-142 259 2945 0 0,21 64-1660 0 0,123-314-146 0 0,28-57-4842 0 0,-22-1 1613 0 0</inkml:trace>
  <inkml:trace contextRef="#ctx0" brushRef="#br0" timeOffset="11354.895">3671 1002 17052 0 0,'0'0'837'0'0,"0"0"-326"0"0,0 0-387 0 0,0 0-403 0 0,0 0-162 0 0,0 0 6 0 0,0 0-16 0 0,0 0-113 0 0,0 0-313 0 0,31-2-405 0 0,154-7-2436 0 0,-112 7-1921 0 0,6 0 1276 0 0,-3 7 3888 0 0,-72-2 720 0 0,1-1 0 0 0,-1 1 1 0 0,0 1-1 0 0,0-1 0 0 0,-1 1 0 0 0,1-1 0 0 0,0 1 1 0 0,-1 0-1 0 0,0 1 0 0 0,0-1 0 0 0,0 0 0 0 0,-1 1 1 0 0,0-1-1 0 0,0 1 0 0 0,0 0 0 0 0,0 0 1 0 0,0 0-1 0 0,-1 0 0 0 0,0 0 0 0 0,0 5-245 0 0,10 22 2380 0 0,-9-27-2172 0 0,0 0 0 0 0,0 1 0 0 0,0-1 0 0 0,0-1 0 0 0,1 1 0 0 0,0 0 0 0 0,0-1 0 0 0,0 1 0 0 0,0-1 0 0 0,1 0 0 0 0,0 0 0 0 0,0 0 0 0 0,0 0-1 0 0,0-1 1 0 0,0 0 0 0 0,1 0 0 0 0,0 0 0 0 0,-1 0 0 0 0,1-1 0 0 0,0 0 0 0 0,0 0 0 0 0,1 0 0 0 0,-1 0 0 0 0,0-1 0 0 0,0 0 0 0 0,1 0 0 0 0,-1 0 0 0 0,1-1 0 0 0,-1 0 0 0 0,1 0 0 0 0,-1 0 0 0 0,1-1-1 0 0,-1 0 1 0 0,0 0 0 0 0,1 0 0 0 0,-1-1 0 0 0,0 1 0 0 0,0-1 0 0 0,0 0 0 0 0,0-1 0 0 0,1 0-208 0 0,6-4 42 0 0,0 0-1 0 0,-1 0 1 0 0,1-1-1 0 0,-2-1 1 0 0,1 0-1 0 0,-1 0 1 0 0,-1-1 0 0 0,0 0-1 0 0,0-1 1 0 0,-1 0-1 0 0,0 0 1 0 0,-1-1 0 0 0,0 0-1 0 0,-1 0 1 0 0,0-1-1 0 0,-1 0 1 0 0,-1 0-1 0 0,0 0 1 0 0,0 0 0 0 0,-2-1-1 0 0,1 1 1 0 0,-2-1-1 0 0,0 1-41 0 0,-4 7-130 0 0,0 1-1 0 0,-1-1 1 0 0,0 1-1 0 0,0 0 1 0 0,0 0-1 0 0,-1 1 1 0 0,1-1-1 0 0,-1 1 1 0 0,0 0-1 0 0,0 0 1 0 0,-1 1-1 0 0,1 0 1 0 0,-1 0-1 0 0,0 0 1 0 0,0 0 0 0 0,0 1-1 0 0,0 0 1 0 0,0 0-1 0 0,0 1 1 0 0,0 0-1 0 0,-1 0 1 0 0,1 0-1 0 0,-1 1 1 0 0,1 0-1 0 0,0 0 1 0 0,-1 0-1 0 0,1 1 1 0 0,0 0-1 0 0,-1 1 1 0 0,1-1-1 0 0,0 1 1 0 0,0 0-1 0 0,0 0 1 0 0,0 1-1 0 0,0 0 1 0 0,1 0-1 0 0,-1 0 1 0 0,-1 2 130 0 0,-5 3-129 0 0,0 0 1 0 0,0 0-1 0 0,1 1 0 0 0,0 0 1 0 0,1 1-1 0 0,0 0 0 0 0,0 1 1 0 0,1 0-1 0 0,0 1 0 0 0,1 0 1 0 0,1 0-1 0 0,0 0 0 0 0,0 1 1 0 0,1 0-1 0 0,1 2 129 0 0,-26 79-4924 0 0,26-73-30 0 0</inkml:trace>
  <inkml:trace contextRef="#ctx0" brushRef="#br1" timeOffset="124323.147">114 69 3049 0 0,'0'0'785'0'0,"0"0"-515"0"0,0 0-44 0 0,0 0 26 0 0,0 0-28 0 0,0 0-106 0 0,0 0-138 0 0,0 0-35 0 0,0 0-6 0 0,0 0-23 0 0,-6-9-11 0 0,-19-27 0 0 0,18 28-5 0 0,7 8-73 0 0,0 0-174 0 0,0 0-169 0 0,13 35-568 0 0,-1 31 1242 0 0,-3 0 1 0 0,-3 0 0 0 0,-3 1-1 0 0,-2-1 1 0 0,-4 1-1 0 0,-2-1 1 0 0,-3 1-1 0 0,-11 34-158 0 0,0 37-36 0 0,-2 21-28 0 0,2-31-1 0 0,5 2 0 0 0,5 0 0 0 0,7 0 0 0 0,6 30 65 0 0,-4-149-227 0 0,1-1 1 0 0,0 0-1 0 0,1 1 0 0 0,0-1 0 0 0,0 0 1 0 0,1 0-1 0 0,0 0 0 0 0,1 0 1 0 0,0-1-1 0 0,1 1 0 0 0,0-1 0 0 0,0 0 1 0 0,1-1-1 0 0,1 2 227 0 0,-5-9-1 0 0,0 0 1 0 0,0 0-1 0 0,-1 0 1 0 0,1 0-1 0 0,0-1 0 0 0,0 1 1 0 0,0-1-1 0 0,0 1 0 0 0,1-1 1 0 0,-1 0-1 0 0,0 0 1 0 0,0 0-1 0 0,0 0 0 0 0,0 0 1 0 0,0 0-1 0 0,0 0 0 0 0,0-1 1 0 0,0 1-1 0 0,0-1 1 0 0,0 0-1 0 0,0 1 0 0 0,0-1 1 0 0,0 0-1 0 0,0 0 0 0 0,-1 0 1 0 0,1-1-1 0 0,0 1 1 0 0,-1 0-1 0 0,1 0 0 0 0,-1-1 1 0 0,1 1-1 0 0,-1-1 0 0 0,0 0 1 0 0,1 1-1 0 0,-1-1 1 0 0,0 0-1 0 0,0 0 0 0 0,0 0 1 0 0,0 1-1 0 0,-1-1 0 0 0,1 0 1 0 0,0 0-1 0 0,-1 0 1 0 0,0 0-1 0 0,1-1 1 0 0,-1 0 0 0 0</inkml:trace>
  <inkml:trace contextRef="#ctx0" brushRef="#br1" timeOffset="124775.71">180 1700 4225 0 0,'0'0'-20'0'0,"0"0"15"0"0,0 0 127 0 0,0 0 61 0 0,25-7-32 0 0,182-34-19 0 0,903-119-1123 0 0,-247 94 2399 0 0,-379 28 793 0 0,112 20-2201 0 0,42 94 1925 0 0,-452-69-3100 0 0,-64-29-6636 0 0,-109 19 7466 0 0</inkml:trace>
  <inkml:trace contextRef="#ctx0" brushRef="#br1" timeOffset="125581.101">554 116 9514 0 0,'0'0'2076'0'0,"0"0"-2545"0"0,0 0-735 0 0,0 0 122 0 0,0 0 297 0 0,0 0 367 0 0,0 0 208 0 0,27-7 79 0 0,92-20 23 0 0,124 20-150 0 0,1927 42 1703 0 0,-1782-46 390 0 0,0-18 0 0 0,35-21-1835 0 0,-156 31 28 0 0,-266 19-42 0 0,0 0 0 0 0,0 0 0 0 0,1 0 0 0 0,-1 0 0 0 0,0 1 0 0 0,0-1 0 0 0,0 0 0 0 0,0 1 0 0 0,1-1 0 0 0,-1 1 0 0 0,0 0 0 0 0,0-1 0 0 0,0 1 0 0 0,0 0 0 0 0,0-1 0 0 0,-1 1 0 0 0,1 0 0 0 0,0 0 0 0 0,0 0 0 0 0,0 0 1 0 0,-1 0-1 0 0,1 0 0 0 0,0 0 0 0 0,-1 0 0 0 0,1 0 0 0 0,-1 0 0 0 0,1 0 0 0 0,-1 0 0 0 0,0 1 0 0 0,1-1 0 0 0,-1 0 0 0 0,0 0 0 0 0,0 0 0 0 0,0 1 0 0 0,0-1 0 0 0,0 0 0 0 0,0 0 0 0 0,0 0 0 0 0,0 1 0 0 0,-1-1 0 0 0,1 0 0 0 0,0 0 0 0 0,-1 0 0 0 0,1 0 0 0 0,-1 0 0 0 0,1 1 0 0 0,-1-1 0 0 0,1 0 0 0 0,-1 0 0 0 0,0 0 0 0 0,0-1 0 0 0,0 1 14 0 0,-33 56 727 0 0,27-50-774 0 0,1 0-1 0 0,0 1 1 0 0,0 0 0 0 0,0 0 0 0 0,1 1-1 0 0,0-1 1 0 0,1 1 0 0 0,0 0 0 0 0,1 0-1 0 0,-1 1 1 0 0,2-1 0 0 0,-1 1-1 0 0,1 0 1 0 0,1-1 0 0 0,0 1 0 0 0,0 0-1 0 0,1 0 1 0 0,0 0 0 0 0,1 0 0 0 0,0-1-1 0 0,0 1 1 0 0,1 0 0 0 0,1-1 0 0 0,-1 1-1 0 0,5 8 48 0 0,85 117 35 0 0,-77-118 73 0 0,-1 1 0 0 0,-1 0-1 0 0,0 1 1 0 0,-1 0 0 0 0,-1 1 0 0 0,-1 0 0 0 0,-1 1-1 0 0,-1 0 1 0 0,-1 0 0 0 0,0 1 0 0 0,1 11-108 0 0,-7 7-29 0 0,-2 0 1 0 0,-2 1-1 0 0,-1-1 0 0 0,-2 0 1 0 0,-2-1-1 0 0,-1 0 1 0 0,-2 0-1 0 0,-2-1 1 0 0,-1 0-1 0 0,-3-1 1 0 0,0-1-1 0 0,-9 10 29 0 0,-49 128-6814 0 0,63-145 1864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1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97 6361 0 0,'0'0'1267'0'0,"0"0"172"0"0,0 0 123 0 0,0 0-163 0 0,0 0-133 0 0,0 0-168 0 0,0 0-176 0 0,0 0-105 0 0,0 0-150 0 0,0 0-104 0 0,0 0-106 0 0,-12-16-96 0 0,-38-49-80 0 0,38 49-125 0 0,12 16-132 0 0,0 0-169 0 0,0 0-201 0 0,0 0-165 0 0,50 20-2273 0 0,-25-8 2673 0 0,124 29-1241 0 0,-147-38 1254 0 0,0 0-1 0 0,0 1 1 0 0,0-1-1 0 0,0 1 1 0 0,-1-1 0 0 0,1 1-1 0 0,-1 0 1 0 0,0 0 0 0 0,0 0-1 0 0,0-1 1 0 0,-1 1 0 0 0,1 0-1 0 0,-1 0 1 0 0,0 0 0 0 0,0 0-1 0 0,-1 0 1 0 0,1 0 0 0 0,-1 0-1 0 0,0 0 1 0 0,0 0-1 0 0,0 0 1 0 0,0-1 0 0 0,0 1-1 0 0,-1 0 1 0 0,0-1 0 0 0,0 1-1 0 0,0-1 1 0 0,0 0 0 0 0,-1 0-1 0 0,1 0 1 0 0,-4 3 98 0 0,-1 9-80 0 0,-22 41 37 0 0,3 1 0 0 0,2 1 0 0 0,3 1 0 0 0,2 1 0 0 0,3 0 0 0 0,3 1 0 0 0,2 1 0 0 0,3 0 0 0 0,3 12 43 0 0,5-4 96 0 0,1-69 1280 0 0,4-20-10078 0 0,-5 13 6057 0 0</inkml:trace>
  <inkml:trace contextRef="#ctx0" brushRef="#br0" timeOffset="535.888">40 584 9074 0 0,'0'0'3395'0'0,"0"0"-1729"0"0,0 0-814 0 0,0 0-565 0 0,0 0-560 0 0,0 0-288 0 0,0 0-49 0 0,0 0 170 0 0,0 0 247 0 0,0 0 232 0 0,0 0 115 0 0,0 0 31 0 0,0 0 22 0 0,13 2 13 0 0,219 26 285 0 0,-199-27-782 0 0,88-17-2225 0 0,-117 74 2116 0 0,-2-51 513 0 0,0 0 0 0 0,0 0 0 0 0,1 0 0 0 0,0-1-1 0 0,0 1 1 0 0,1-1 0 0 0,0 1 0 0 0,0-1-1 0 0,0 0 1 0 0,1-1 0 0 0,0 1 0 0 0,0-1 0 0 0,0 0-1 0 0,1 0 1 0 0,-1-1 0 0 0,1 1 0 0 0,0-1-1 0 0,1 0 1 0 0,-1-1 0 0 0,1 0 0 0 0,-1 0 0 0 0,1 0-1 0 0,0-1 1 0 0,0 0 0 0 0,0 0 0 0 0,1-1-1 0 0,-1 1 1 0 0,0-2 0 0 0,6 1-127 0 0,-1 0 133 0 0,0 0 0 0 0,0 0 0 0 0,0-1 0 0 0,0-1 0 0 0,0 0 0 0 0,0 0 1 0 0,0-1-1 0 0,-1-1 0 0 0,1 0 0 0 0,-1-1 0 0 0,1 0 0 0 0,-1 0 0 0 0,-1-2 0 0 0,1 1 0 0 0,-1-1 0 0 0,1-1 0 0 0,-2 1 0 0 0,4-4-133 0 0,-9 5 29 0 0,0 0 0 0 0,-1 0-1 0 0,0 0 1 0 0,1 0-1 0 0,-1 0 1 0 0,-1-1 0 0 0,1 0-1 0 0,-1 1 1 0 0,0-1-1 0 0,-1 0 1 0 0,1 0-1 0 0,-1 0 1 0 0,0 0 0 0 0,0 0-1 0 0,-1-1 1 0 0,0 1-1 0 0,0 0 1 0 0,-1 0 0 0 0,1 0-1 0 0,-1 0 1 0 0,-1 0-1 0 0,1 0 1 0 0,-1 0 0 0 0,0 0-1 0 0,0 0 1 0 0,-1-1-29 0 0,-88-136-27 0 0,80 130-69 0 0,-1 1 0 0 0,0 1 1 0 0,-1 0-1 0 0,0 1 1 0 0,0 0-1 0 0,-1 1 1 0 0,-1 1-1 0 0,1 0 1 0 0,-1 1-1 0 0,-1 1 1 0 0,1 0-1 0 0,-1 1 1 0 0,0 0-1 0 0,0 1 1 0 0,-1 1-1 0 0,1 1 0 0 0,-1 1 1 0 0,1 0-1 0 0,-1 1 1 0 0,0 0-1 0 0,1 2 1 0 0,-15 2 95 0 0,25-1-39 0 0,1 1 0 0 0,-1 0 0 0 0,1 0 0 0 0,0 0 0 0 0,1 1 0 0 0,-1 0 0 0 0,1 0 0 0 0,0 0 0 0 0,0 0 0 0 0,1 0 0 0 0,-1 1 0 0 0,1 0 0 0 0,0 0 0 0 0,1 0 0 0 0,-1 0-1 0 0,1 0 1 0 0,0 0 0 0 0,1 1 0 0 0,0-1 0 0 0,0 0 0 0 0,0 1 0 0 0,1-1 0 0 0,0 1 0 0 0,0-1 0 0 0,0 1 0 0 0,1-1 0 0 0,0 1 0 0 0,0-1 0 0 0,1 1 0 0 0,0-1 0 0 0,0 0 0 0 0,0 0 0 0 0,1 0 0 0 0,0 0 0 0 0,0 0 0 0 0,1-1 0 0 0,-1 1 0 0 0,1-1 0 0 0,0 0 0 0 0,1 0 0 0 0,-1-1 0 0 0,1 1 0 0 0,5 3 39 0 0,108 81-2183 0 0,-32-43-4370 0 0,-56-32 938 0 0</inkml:trace>
  <inkml:trace contextRef="#ctx0" brushRef="#br0" timeOffset="2432.449">1075 692 0 0 0,'0'0'1006'0'0,"0"0"-425"0"0,0 0 52 0 0,0 0 178 0 0,0 0 191 0 0,0 0 210 0 0,0 0 154 0 0,0 0 153 0 0,0 0 4 0 0,0 0-154 0 0,0 0-220 0 0,0 0-269 0 0,0 0-237 0 0,-5-2-182 0 0,-4 1-213 0 0,0-3-473 0 0,28 0-154 0 0,265-61 516 0 0,-297 36 634 0 0,-99-87-954 0 0,100 102 268 0 0,-1-1 0 0 0,2-1 0 0 0,0 0-1 0 0,1 0 1 0 0,1-1 0 0 0,0 0 0 0 0,1 0-1 0 0,1-1 1 0 0,1 0 0 0 0,0-1-1 0 0,2 1 1 0 0,0-1 0 0 0,1 0 0 0 0,1 0-1 0 0,0 0 1 0 0,2-1 0 0 0,1-12-85 0 0,0 27-30 0 0,0 1 1 0 0,0 0 0 0 0,1 0-1 0 0,-1 0 1 0 0,1 0-1 0 0,0 0 1 0 0,1 0 0 0 0,-1 0-1 0 0,0 1 1 0 0,1-1 0 0 0,0 1-1 0 0,0 0 1 0 0,0 0-1 0 0,0 0 1 0 0,1 0 0 0 0,-1 0-1 0 0,1 1 1 0 0,-1-1 0 0 0,1 1-1 0 0,0 0 1 0 0,0 0-1 0 0,0 1 1 0 0,0-1 0 0 0,1 1-1 0 0,-1 0 1 0 0,0 0 0 0 0,3 0 29 0 0,129-16-232 0 0,-124 16 230 0 0,13 0-65 0 0,-1-2-32 0 0,0 1 0 0 0,1 1 0 0 0,-1 2 0 0 0,1 0 0 0 0,-1 1 0 0 0,0 2 0 0 0,0 0-1 0 0,0 2 1 0 0,-1 0 0 0 0,7 4 99 0 0,-27-8-54 0 0,-1-1-1 0 0,0 1 0 0 0,1-1 1 0 0,-1 1-1 0 0,0 0 0 0 0,0 0 1 0 0,0 0-1 0 0,0 0 0 0 0,0 0 0 0 0,0 0 1 0 0,0 1-1 0 0,-1-1 0 0 0,1 0 1 0 0,-1 1-1 0 0,0-1 0 0 0,0 1 1 0 0,0 0-1 0 0,0-1 0 0 0,0 1 1 0 0,0 0-1 0 0,-1 0 0 0 0,0 0 1 0 0,1-1-1 0 0,-1 1 0 0 0,0 0 1 0 0,0 0-1 0 0,0 0 0 0 0,-1 0 0 0 0,1-1 1 0 0,-1 1-1 0 0,0 0 0 0 0,1 0 1 0 0,-1-1-1 0 0,0 1 0 0 0,-1 0 1 0 0,0 2 54 0 0,-62 94 444 0 0,53-85-503 0 0,-6 8 94 0 0,6-10-55 0 0,0 0 0 0 0,1 1 0 0 0,1 1 0 0 0,0-1 0 0 0,0 1 0 0 0,2 1-1 0 0,0 0 1 0 0,0 0 0 0 0,1 0 0 0 0,1 1 0 0 0,1 0 0 0 0,0 0 0 0 0,1 0 20 0 0,3-13 33 0 0,1 1 1 0 0,0-1 0 0 0,0 0 0 0 0,0 0 0 0 0,0 0 0 0 0,0 1 0 0 0,0-1 0 0 0,1 0 0 0 0,-1-1-1 0 0,1 1 1 0 0,0 0 0 0 0,0 0 0 0 0,0-1 0 0 0,0 1 0 0 0,1-1 0 0 0,-1 0 0 0 0,1 1 0 0 0,-1-1-1 0 0,1-1 1 0 0,0 1 0 0 0,0 0 0 0 0,0 0 0 0 0,0-1 0 0 0,0 0 0 0 0,0 0 0 0 0,0 0 0 0 0,0 0-1 0 0,1 0 1 0 0,-1 0 0 0 0,1-1-34 0 0,109 14 1161 0 0,-100-14-1142 0 0,31 1 352 0 0,-55-1 894 0 0,2 1-5618 0 0,5-1-4255 0 0,4 0 5666 0 0</inkml:trace>
  <inkml:trace contextRef="#ctx0" brushRef="#br0" timeOffset="3118.736">1898 409 9602 0 0,'0'0'3872'0'0,"0"0"-2244"0"0,0 0-880 0 0,0 0-521 0 0,0 0-549 0 0,0 0-316 0 0,0 0-135 0 0,0 0 44 0 0,0 0 231 0 0,0 0 285 0 0,0 0 229 0 0,0 0 157 0 0,0 0 28 0 0,0 7-56 0 0,1 1-154 0 0,-2 2 94 0 0,1-1 0 0 0,1 1 0 0 0,-1-1 0 0 0,2 1 0 0 0,-1-1 0 0 0,1 1 1 0 0,1-1-1 0 0,0 0 0 0 0,0 0 0 0 0,0 0 0 0 0,2 0 0 0 0,-1-1 0 0 0,1 0 0 0 0,0 1 0 0 0,0-2 0 0 0,1 1 1 0 0,5 4-86 0 0,12-18 3124 0 0,-2-45-2960 0 0,-18 40-45 0 0,34-89-918 0 0,-31 109-2319 0 0,7 21 3737 0 0,-10-24-805 0 0,-3-2 247 0 0,1-1 0 0 0,-1 0 0 0 0,1 1 0 0 0,0-1 0 0 0,0 1-1 0 0,0-1 1 0 0,0 0 0 0 0,0 0 0 0 0,1 0 0 0 0,0 0-1 0 0,0 0 1 0 0,-1 0 0 0 0,2 0 0 0 0,-1 0 0 0 0,0-1 0 0 0,0 1-1 0 0,1-1 1 0 0,0 1 0 0 0,-1-1 0 0 0,1 0 0 0 0,0 0 0 0 0,0 0-1 0 0,0-1 1 0 0,0 1 0 0 0,0-1 0 0 0,1 0 0 0 0,-1 1-1 0 0,0-2 1 0 0,1 1 0 0 0,-1 0 0 0 0,0-1 0 0 0,1 1 0 0 0,-1-1-1 0 0,1 0 1 0 0,-1 0 0 0 0,1 0 0 0 0,-1-1 0 0 0,1 1-1 0 0,-1-1 1 0 0,1 0 0 0 0,-1 0 0 0 0,0 0 0 0 0,0 0 0 0 0,1 0-1 0 0,-1-1 1 0 0,0 0 0 0 0,0 0 0 0 0,0 0-61 0 0,27-66 1344 0 0,-20 65-4766 0 0,23 27 3460 0 0,-33-24-124 0 0,81 63-634 0 0,-43-40-7441 0 0,-30-18 1448 0 0</inkml:trace>
  <inkml:trace contextRef="#ctx0" brushRef="#br0" timeOffset="3407.368">2534 246 11827 0 0,'0'0'997'0'0,"0"0"-205"0"0,0 0-361 0 0,0 0-323 0 0,0 0-107 0 0,0 0 86 0 0,0 0 160 0 0,0 0 82 0 0,0 0-30 0 0,0 0-74 0 0,0 0-65 0 0,0 0-29 0 0,14-2-15 0 0,122-4 176 0 0,133 13-2084 0 0,-267-7 1644 0 0,25 7-3752 0 0,-14 4-3897 0 0,-13-8 5392 0 0</inkml:trace>
  <inkml:trace contextRef="#ctx0" brushRef="#br0" timeOffset="3656.617">2750 444 12387 0 0,'0'0'160'0'0,"0"0"-64"0"0,0 0 192 0 0,0 0 312 0 0,0 0 184 0 0,0 0-96 0 0,0 0-248 0 0,0 0-184 0 0,0 0-184 0 0,172 1-96 0 0,-154-1-104 0 0,-1 0-208 0 0,3 5-592 0 0,-2 1-1248 0 0,-3-1-1529 0 0,-4-1-4769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41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4512 174 4697 0 0,'0'0'1695'0'0,"0"0"-1302"0"0,0 0-255 0 0,0 0 38 0 0,0 0-60 0 0,0 0-67 0 0,0 0-63 0 0,0 0-77 0 0,-26-13-22 0 0,-168-70 285 0 0,-6 43 3996 0 0,-110 36-3137 0 0,164 7-720 0 0,-570-40 1133 0 0,531 44-1863 0 0,-1 8 0 0 0,-97 23 419 0 0,158-19-68 0 0,-7-6 114 0 0,0 6 1 0 0,2 5-1 0 0,0 6 1 0 0,2 6-1 0 0,2 6 1 0 0,2 5-1 0 0,1 5 1 0 0,-75 47-47 0 0,101-42 174 0 0,2 4 0 0 0,3 5 0 0 0,3 3 0 0 0,3 4 1 0 0,3 4-1 0 0,4 4 0 0 0,3 2 0 0 0,-61 91-174 0 0,124-151 47 0 0,1 1 1 0 0,1 0-1 0 0,1 1 0 0 0,1 0 0 0 0,2 1 0 0 0,0 0 1 0 0,2 0-1 0 0,1 0 0 0 0,1 1 0 0 0,1-1 1 0 0,1 1-1 0 0,1 0 0 0 0,2-1 0 0 0,1 1 0 0 0,1-1 1 0 0,1 1-1 0 0,1-2 0 0 0,3 5-47 0 0,6 20 16 0 0,3 0 1 0 0,2-1-1 0 0,2-1 0 0 0,2-1 1 0 0,3-1-1 0 0,1-1 0 0 0,2-2 0 0 0,28 31-16 0 0,-2-16 86 0 0,2-2 0 0 0,2-2 0 0 0,3-4 0 0 0,2-2 0 0 0,2-3-1 0 0,2-3 1 0 0,2-3 0 0 0,1-3 0 0 0,2-3 0 0 0,1-4 0 0 0,78 20-86 0 0,-41-22 65 0 0,1-4 0 0 0,1-6 1 0 0,1-4-1 0 0,0-6 0 0 0,0-4 1 0 0,107-13-66 0 0,983-112 517 0 0,-1148 116-485 0 0,82-1-175 0 0,1-6 0 0 0,-2-7 1 0 0,0-5-1 0 0,-1-7 0 0 0,-2-5 1 0 0,-2-6-1 0 0,-2-6 1 0 0,26-19 142 0 0,-94 35 66 0 0,-1-2 0 0 0,-2-4 0 0 0,-2-2 0 0 0,-2-2 0 0 0,-1-3 0 0 0,-3-2 0 0 0,-2-3 0 0 0,-2-1 0 0 0,-2-3 0 0 0,-3-2 0 0 0,-2-1 0 0 0,3-13-66 0 0,-32 46-57 0 0,-2-1 0 0 0,0 0 0 0 0,-2-1 0 0 0,-1 0 0 0 0,-2-1 0 0 0,0 1 0 0 0,-2-1-1 0 0,0 0 1 0 0,-3 0 0 0 0,0 0 0 0 0,-1 0 0 0 0,-2 1 0 0 0,-6-28 57 0 0,-5-11-250 0 0,-3 0-1 0 0,-3 1 0 0 0,-2 1 0 0 0,-3 0 1 0 0,-9-10 250 0 0,16 30-5 0 0,-2 1 0 0 0,-2 0 1 0 0,-2 2-1 0 0,-1 1 0 0 0,-2 0 0 0 0,-2 2 1 0 0,-2 2-1 0 0,-1 0 0 0 0,-1 2 1 0 0,-2 2-1 0 0,-1 1 0 0 0,-2 2 1 0 0,-1 1-1 0 0,-1 2 0 0 0,-1 2 0 0 0,-2 2 1 0 0,0 2-1 0 0,-1 1 0 0 0,-22-5 5 0 0,-229-13-3551 0 0,98 36-2991 0 0,130 2 1172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43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7940 528 13971 0 0,'0'0'127'0'0,"0"0"5"0"0,0 0-122 0 0,-27-26-234 0 0,-85-82-265 0 0,108 103 362 0 0,-1 1-1 0 0,1-1 1 0 0,-1 1 0 0 0,-1 0-1 0 0,1 0 1 0 0,0 0 0 0 0,-1 1-1 0 0,0 0 1 0 0,0 0 0 0 0,0 0-1 0 0,0 1 1 0 0,0 0 0 0 0,-1 0-1 0 0,1 0 1 0 0,-1 1 0 0 0,1 0 0 0 0,-1 0-1 0 0,0 1 128 0 0,-18-2-633 0 0,-20-5-461 0 0,-365-73-1296 0 0,273 40 2925 0 0,-1 6 1 0 0,-2 7 0 0 0,0 5 0 0 0,-46 4-536 0 0,-387 6-1103 0 0,-113 30 1103 0 0,46 1-352 0 0,461-17 328 0 0,-1099 43 846 0 0,1028-21-732 0 0,0 10 1 0 0,3 11-1 0 0,1 11 1 0 0,-14 16-91 0 0,145-39-134 0 0,1 6-1 0 0,2 4 1 0 0,1 5 0 0 0,3 4-1 0 0,3 6 1 0 0,2 4 0 0 0,3 4-1 0 0,2 5 1 0 0,4 4 0 0 0,4 4-1 0 0,-52 59 135 0 0,7 24 1419 0 0,8 7-1 0 0,-78 137-1418 0 0,193-291 76 0 0,1 0 0 0 0,0 1 0 0 0,1 1 0 0 0,1-1 1 0 0,1 1-1 0 0,0 1 0 0 0,2 0 0 0 0,-1 0 0 0 0,2 0 0 0 0,1 0 0 0 0,0 1 0 0 0,1 0 1 0 0,1 0-1 0 0,1 0 0 0 0,1 0 0 0 0,0 0 0 0 0,1 0 0 0 0,1 0 0 0 0,1 0 0 0 0,1-1 1 0 0,1 1-1 0 0,0-1 0 0 0,1 0 0 0 0,3 3-76 0 0,17 15 238 0 0,2-1 0 0 0,1-1 0 0 0,2-1 1 0 0,1-2-1 0 0,2-1 0 0 0,1-2 0 0 0,1-1 0 0 0,1-2 1 0 0,1-2-1 0 0,41 19-238 0 0,630 290 908 0 0,-670-313-904 0 0,274 138-41 0 0,6-14 1 0 0,7-14-1 0 0,4-14 0 0 0,255 49 37 0 0,-158-91 398 0 0,2-19 0 0 0,348-4-398 0 0,-366-46 329 0 0,0-19-1 0 0,-1-17 0 0 0,-2-18 0 0 0,64-31-328 0 0,-253 34 28 0 0,-1-9-1 0 0,-3-10 1 0 0,-4-9 0 0 0,-2-10 0 0 0,-5-8-1 0 0,183-115-27 0 0,-319 169 148 0 0,-1-2 0 0 0,-3-3 1 0 0,-1-3-1 0 0,-2-3 0 0 0,-3-2 0 0 0,-2-3 0 0 0,-3-2 0 0 0,-2-3 0 0 0,-2-1 0 0 0,-4-3 0 0 0,-2-1 0 0 0,-3-3 0 0 0,-3-1 0 0 0,21-57-148 0 0,-49 96-17 0 0,-1-1 0 0 0,-1 0 0 0 0,-2 0 1 0 0,-1-1-1 0 0,-1 1 0 0 0,-2-1 0 0 0,-1 0 0 0 0,-2 0 0 0 0,0 1 1 0 0,-3-1-1 0 0,0 1 0 0 0,-2 0 0 0 0,-2 0 0 0 0,0 1 0 0 0,-2 0 1 0 0,-2 1-1 0 0,0 0 0 0 0,-2 1 0 0 0,-1 0 0 0 0,-1 2 0 0 0,-20-24 17 0 0,-8-5-138 0 0,-3 3 0 0 0,-2 2 0 0 0,-2 2 0 0 0,-2 3 0 0 0,-2 2 0 0 0,-2 2 0 0 0,-39-19 138 0 0,-450-213-407 0 0,161 112-512 0 0,-7 17 1 0 0,-6 16-1 0 0,-4 19 1 0 0,-190-19 918 0 0,0 35-6890 0 0,396 68-466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03.430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1133 130 17644 0 0,'0'0'176'0'0,"0"0"-340"0"0,0 0-446 0 0,0 0-237 0 0,0 0 115 0 0,0 0 276 0 0,0 0 304 0 0,0 0 179 0 0,0 0 20 0 0,0 0 37 0 0,0 0 38 0 0,0 0 49 0 0,0 0 49 0 0,7 3 8 0 0,36 12 422 0 0,-42-16-663 0 0,0 0 1 0 0,0 1 0 0 0,0-1 0 0 0,-1 0-1 0 0,1 0 1 0 0,0 0 0 0 0,-1 0 0 0 0,1 0 0 0 0,-1 0-1 0 0,1 0 1 0 0,-1 0 0 0 0,1 0 0 0 0,-1 0-1 0 0,0 0 1 0 0,1 0 0 0 0,-1 0 0 0 0,0 0 0 0 0,0 0-1 0 0,0-1 1 0 0,0 1 0 0 0,0 0 0 0 0,0 0-1 0 0,0 0 1 0 0,0 0 0 0 0,-1 0 0 0 0,1 0 0 0 0,0 0-1 0 0,-1 0 1 0 0,1 0 0 0 0,-1 0 0 0 0,1 0-1 0 0,-1 0 1 0 0,1 0 0 0 0,-1 0 0 0 0,0 0 0 0 0,1 0-1 0 0,-1 0 1 0 0,0 0 0 0 0,0 1 0 0 0,1-1-1 0 0,-1 0 1 0 0,0 1 0 0 0,0-1 0 0 0,0 0 0 0 0,0 1-1 0 0,0-1 1 0 0,0 1 0 0 0,0 0 0 0 0,0-1-1 0 0,0 1 1 0 0,0 0 0 0 0,-1 0 0 0 0,1-1 0 0 0,0 1-1 0 0,0 0 13 0 0,-6-2-123 0 0,1 0 0 0 0,-1 1-1 0 0,0-1 1 0 0,1 1 0 0 0,-1 1 0 0 0,0-1-1 0 0,0 1 1 0 0,1 0 0 0 0,-1 1-1 0 0,0 0 1 0 0,0 0 0 0 0,1 0 0 0 0,-1 1-1 0 0,1 0 1 0 0,-1 0 0 0 0,1 0-1 0 0,0 1 1 0 0,0 0 0 0 0,0 0-1 0 0,0 1 1 0 0,0 0 123 0 0,-5 3 66 0 0,1 1-1 0 0,0 0 1 0 0,0 1-1 0 0,1 0 1 0 0,0 0-1 0 0,0 1 0 0 0,1 0 1 0 0,1 0-1 0 0,0 1 1 0 0,0 0-1 0 0,1 1 1 0 0,0-1-1 0 0,1 1 1 0 0,0 0-1 0 0,1 1 1 0 0,-2 9-66 0 0,4-16 72 0 0,1-1 1 0 0,0 1-1 0 0,0 0 1 0 0,0-1 0 0 0,1 1-1 0 0,0 0 1 0 0,0 0-1 0 0,0 0 1 0 0,1-1 0 0 0,-1 1-1 0 0,2 0 1 0 0,-1 0-1 0 0,0-1 1 0 0,1 1-1 0 0,0-1 1 0 0,1 1 0 0 0,-1-1-1 0 0,1 0 1 0 0,0 0-1 0 0,0 0 1 0 0,1 0 0 0 0,-1-1-1 0 0,1 0 1 0 0,0 1-1 0 0,0-1 1 0 0,1 0 0 0 0,-1-1-1 0 0,1 1 1 0 0,0-1-1 0 0,-1 0 1 0 0,2 0-1 0 0,-1 0 1 0 0,0-1 0 0 0,1 0-1 0 0,-1 0 1 0 0,1 0-1 0 0,-1-1 1 0 0,1 0 0 0 0,0 0-1 0 0,-1 0 1 0 0,1-1-1 0 0,5 0-72 0 0,3 0 72 0 0,0 0 0 0 0,0-2 0 0 0,0 0-1 0 0,0 0 1 0 0,-1-1 0 0 0,1-1-1 0 0,-1 0 1 0 0,0-1 0 0 0,0 0 0 0 0,-1-1-1 0 0,1-1 1 0 0,-1 0 0 0 0,0-1 0 0 0,-1 0-1 0 0,0 0 1 0 0,0-1 0 0 0,-1-1 0 0 0,0 0-1 0 0,-1 0 1 0 0,0-1 0 0 0,-1 0-1 0 0,0-1 1 0 0,0 1 0 0 0,-1-2 0 0 0,-1 1-1 0 0,0-1 1 0 0,-1 0 0 0 0,0 0 0 0 0,-1 0-1 0 0,-1-1 1 0 0,0 1 0 0 0,0-1 0 0 0,0-14-72 0 0,-12-117 500 0 0,67 373-1690 0 0,-39-62 1377 0 0,11-188 1577 0 0,-23 14-1899 0 0,0-1 0 0 0,1 1 0 0 0,0 1 0 0 0,0 0 0 0 0,0 0-1 0 0,1 1 1 0 0,0 0 0 0 0,1 0 0 0 0,-1 1 0 0 0,1 0 0 0 0,0 1 0 0 0,0 0 0 0 0,1 0-1 0 0,-1 1 1 0 0,1 1 0 0 0,0 0 0 0 0,0 0 0 0 0,-1 1 0 0 0,11 0 135 0 0,-7 77 1416 0 0,11-24-2084 0 0,-10-38-2819 0 0,-1-3-4202 0 0,-7-7-187 0 0</inkml:trace>
  <inkml:trace contextRef="#ctx0" brushRef="#br0" timeOffset="536.012">1887 434 19052 0 0,'0'0'-692'0'0,"0"0"-339"0"0,0 0-37 0 0,0 0 326 0 0,0 0 560 0 0,0 0 519 0 0,0 0 168 0 0,0 0 62 0 0,0 0 83 0 0,0 0 71 0 0,0 0-19 0 0,0 0-70 0 0,14 2-136 0 0,69 11 112 0 0,-76-13-602 0 0,-1-1 1 0 0,0 1-1 0 0,0-1 0 0 0,0 0 0 0 0,0 0 1 0 0,0 0-1 0 0,-1-1 0 0 0,1 0 0 0 0,0-1 1 0 0,-1 1-1 0 0,1-1 0 0 0,-1 0 0 0 0,0 0 1 0 0,0 0-1 0 0,0-1 0 0 0,0 0 0 0 0,-1 0 1 0 0,1 0-1 0 0,-1-1 0 0 0,0 1 0 0 0,0-1 1 0 0,-1 0-1 0 0,1 0 0 0 0,-1 0 0 0 0,0-1 1 0 0,-1 1-1 0 0,1-1 0 0 0,-1 0 0 0 0,0 1 1 0 0,-1-1-1 0 0,1 0 0 0 0,-1 0 0 0 0,0 0 1 0 0,-1 0-1 0 0,1 0 0 0 0,-1 0 1 0 0,0 0-1 0 0,-1 0 0 0 0,0-1 0 0 0,0 1 1 0 0,0 0-1 0 0,-2-4-6 0 0,0 6-52 0 0,-1-1 1 0 0,1 1 0 0 0,-1 0 0 0 0,0 0-1 0 0,0 1 1 0 0,-1-1 0 0 0,1 1-1 0 0,-1 0 1 0 0,1 0 0 0 0,-1 1-1 0 0,0-1 1 0 0,0 1 0 0 0,0 0 0 0 0,-1 1-1 0 0,1-1 1 0 0,0 1 0 0 0,-1 0-1 0 0,1 0 1 0 0,-1 1 0 0 0,1-1-1 0 0,-1 1 1 0 0,1 0 0 0 0,0 1 0 0 0,-1-1-1 0 0,1 1 1 0 0,-1 0 0 0 0,1 1-1 0 0,0-1 1 0 0,-1 1 0 0 0,1 0-1 0 0,0 1 1 0 0,0-1 0 0 0,1 1-1 0 0,-1 0 1 0 0,0 0 0 0 0,1 0 0 0 0,0 1-1 0 0,0-1 1 0 0,0 1 0 0 0,0 0-1 0 0,0 0 1 0 0,1 1 0 0 0,0-1-1 0 0,0 1 1 0 0,0-1 0 0 0,0 1 0 0 0,1 0-1 0 0,0 0 1 0 0,0 1 51 0 0,3 1 65 0 0,1 0-1 0 0,0 0 1 0 0,1 0 0 0 0,-1 0-1 0 0,1-1 1 0 0,1 1 0 0 0,-1-1-1 0 0,1 0 1 0 0,0 0 0 0 0,1 0-1 0 0,-1 0 1 0 0,1-1 0 0 0,0 1-1 0 0,1-1 1 0 0,-1-1 0 0 0,1 1-1 0 0,0-1 1 0 0,0 0 0 0 0,0 0 0 0 0,1 0-1 0 0,-1-1 1 0 0,1 0 0 0 0,0-1-1 0 0,0 0 1 0 0,0 0 0 0 0,0 0-1 0 0,0-1 1 0 0,1 0 0 0 0,-1 0-1 0 0,0 0 1 0 0,1-1 0 0 0,-1-1-1 0 0,0 1 1 0 0,3-1-65 0 0,85 32-297 0 0,33-26-1736 0 0,-85-13-2226 0 0,-6-5-4455 0 0,-28 8 3514 0 0</inkml:trace>
  <inkml:trace contextRef="#ctx0" brushRef="#br0" timeOffset="884.866">2268 239 14771 0 0,'0'0'1099'0'0,"0"0"-547"0"0,0 0-629 0 0,0 0-437 0 0,0 0-20 0 0,0 0 215 0 0,0 0 215 0 0,0 0 208 0 0,0 0 1 0 0,0 0-35 0 0,0 0 12 0 0,0 0 5 0 0,0 0-6 0 0,18 2-7 0 0,150 10 143 0 0,-153-13-185 0 0,-15 1-8 0 0,1 0-1 0 0,0 0 0 0 0,-1-1 0 0 0,1 1 0 0 0,-1 0 1 0 0,1 0-1 0 0,0 0 0 0 0,-1 0 0 0 0,1 0 1 0 0,-1 0-1 0 0,1 0 0 0 0,0 0 0 0 0,-1 1 1 0 0,1-1-1 0 0,-1 0 0 0 0,1 0 0 0 0,0 0 0 0 0,-1 1 1 0 0,1-1-1 0 0,-1 0 0 0 0,1 1 0 0 0,-1-1 1 0 0,1 0-1 0 0,-1 1 0 0 0,1-1 0 0 0,-1 0 1 0 0,1 1-1 0 0,-1-1 0 0 0,0 1 0 0 0,1-1 0 0 0,-1 1 1 0 0,0-1-1 0 0,1 1 0 0 0,-1 0 0 0 0,0-1 1 0 0,0 1-1 0 0,0-1 0 0 0,1 1 0 0 0,-1-1 1 0 0,0 1-1 0 0,0 0 0 0 0,0-1 0 0 0,0 1 0 0 0,0-1 1 0 0,0 1-1 0 0,0 0 0 0 0,0-1 0 0 0,0 1 1 0 0,0 0-1 0 0,0-1 0 0 0,-1 1 0 0 0,1-1 0 0 0,0 1 1 0 0,0-1-1 0 0,-1 1 0 0 0,1-1 0 0 0,0 1 1 0 0,-1-1-1 0 0,1 1 0 0 0,0-1 0 0 0,-1 1 1 0 0,1-1-1 0 0,-1 1 0 0 0,1-1-23 0 0,-3 12 96 0 0,1 1 0 0 0,0-1 0 0 0,1 0 0 0 0,0 1 0 0 0,1-1 0 0 0,0 0 0 0 0,1 1 0 0 0,1-1 0 0 0,0 0 0 0 0,0 0 0 0 0,2 0-1 0 0,-1 0 1 0 0,1 0 0 0 0,1-1 0 0 0,0 1 0 0 0,1-1 0 0 0,0 0 0 0 0,0-1 0 0 0,1 0 0 0 0,4 4-96 0 0,56 4 1589 0 0,-1-46-3855 0 0,-10-25-4081 0 0,-16-3-4303 0 0,-34 46 9192 0 0</inkml:trace>
  <inkml:trace contextRef="#ctx0" brushRef="#br0" timeOffset="1138.612">2832 0 14019 0 0,'0'0'1992'0'0,"0"0"-706"0"0,0 0-630 0 0,0 0-480 0 0,0 0-298 0 0,0 0-93 0 0,0 0 65 0 0,0 0 164 0 0,0 0 158 0 0,0 0 97 0 0,0 0 29 0 0,0 0-37 0 0,0 0-26 0 0,2 27-15 0 0,10 183 360 0 0,11 56-321 0 0,-23-263-292 0 0,0 0 0 0 0,0 1 0 0 0,1-1 0 0 0,0 0 0 0 0,-1 1 1 0 0,1-1-1 0 0,0 0 0 0 0,1 0 0 0 0,-1 0 0 0 0,1 0 0 0 0,-1 0 1 0 0,1 0-1 0 0,0 0 0 0 0,0-1 0 0 0,0 1 0 0 0,0 0 1 0 0,0-1-1 0 0,1 0 0 0 0,-1 1 0 0 0,1-1 0 0 0,0 0 0 0 0,-1-1 1 0 0,1 1-1 0 0,0 0 0 0 0,0-1 0 0 0,3 2 33 0 0,0-31-7852 0 0,-6 22 3652 0 0,0-1-2844 0 0</inkml:trace>
  <inkml:trace contextRef="#ctx0" brushRef="#br0" timeOffset="1305.321">2709 259 16988 0 0,'0'0'1871'0'0,"0"0"-584"0"0,0 0-574 0 0,0 0-335 0 0,0 0-85 0 0,0 0 26 0 0,0 0 53 0 0,0 0-3 0 0,0 0-77 0 0,26-9-108 0 0,125-40-50 0 0,-145 48-570 0 0,97-17 119 0 0,-81 16-3812 0 0,-1 2-3695 0 0,-17 0-2670 0 0</inkml:trace>
  <inkml:trace contextRef="#ctx0" brushRef="#br0" timeOffset="12812.769">370 1786 6905 0 0,'0'0'1941'0'0,"0"0"-190"0"0,0 0-459 0 0,0 0-594 0 0,0 0-277 0 0,0 0-159 0 0,0 0-105 0 0,0 0-24 0 0,0 0-129 0 0,0 0-10 0 0,0 0 92 0 0,0 0 118 0 0,0 0 138 0 0,4-2 35 0 0,155-23 587 0 0,-84 21-968 0 0,-55 1-339 0 0,41-4 461 0 0,-57 14-4451 0 0,-110 60 3572 0 0,-32 19 1119 0 0,42-38 3703 0 0,164-26-1559 0 0,280 7-2487 0 0,-312-5-2350 0 0,-27 3-6255 0 0,-9-22 2371 0 0</inkml:trace>
  <inkml:trace contextRef="#ctx0" brushRef="#br0" timeOffset="29998.359">3644 4139 12499 0 0,'0'0'1735'0'0,"0"0"-495"0"0,0 0-755 0 0,0 0-645 0 0,0 0-268 0 0,0 0 108 0 0,0 0 292 0 0,0 0 254 0 0,0 0 139 0 0,0 0 74 0 0,0 0 52 0 0,0 0 26 0 0,18 29 3 0 0,54 93-34 0 0,-37 6 448 0 0,-34-98-767 0 0,8 384 221 0 0,-28-379-1803 0 0,4-47-2077 0 0,0-11-3759 0 0,13 15-147 0 0</inkml:trace>
  <inkml:trace contextRef="#ctx0" brushRef="#br0" timeOffset="30447.958">3676 3977 18612 0 0,'0'0'-117'0'0,"0"0"-258"0"0,0 0-111 0 0,0 0 16 0 0,26-9 167 0 0,87-27 211 0 0,67 26 403 0 0,-144 11-81 0 0,-1 1-1 0 0,0 2 1 0 0,-1 1 0 0 0,1 1 0 0 0,-1 3 0 0 0,29 10-230 0 0,-50-15 18 0 0,1 1-1 0 0,-1 1 1 0 0,0 0-1 0 0,-1 1 1 0 0,1 0-1 0 0,-1 1 1 0 0,0 0-1 0 0,-1 1 1 0 0,0 0-1 0 0,-1 1 1 0 0,0 0 0 0 0,0 1-1 0 0,-1 0 1 0 0,0 0-1 0 0,-1 1 1 0 0,0 0-1 0 0,-1 1 1 0 0,0 0-18 0 0,-6-8 11 0 0,1 0 0 0 0,-1 0 0 0 0,0 0-1 0 0,0 0 1 0 0,0 1 0 0 0,-1-1 0 0 0,0 0 0 0 0,0 0 0 0 0,0 0 0 0 0,0 0 0 0 0,-1 1 0 0 0,0-1 0 0 0,0 0 0 0 0,-1 0 0 0 0,1 0 0 0 0,-1-1 0 0 0,0 1 0 0 0,0 0-1 0 0,-1-1 1 0 0,1 1 0 0 0,-1-1 0 0 0,0 1 0 0 0,0-1 0 0 0,-1 0 0 0 0,1-1 0 0 0,-1 1 0 0 0,0-1 0 0 0,0 1 0 0 0,0-1 0 0 0,0 0 0 0 0,0 0 0 0 0,-1-1 0 0 0,1 1 0 0 0,-1-1-1 0 0,0 0-10 0 0,-177 66 684 0 0,180-68-685 0 0,-379 60 708 0 0,380-60-712 0 0,0 0 1 0 0,1 0-1 0 0,-1-1 0 0 0,0 1 1 0 0,0 0-1 0 0,0 0 0 0 0,0 0 1 0 0,0 0-1 0 0,0 0 0 0 0,1 0 1 0 0,-1 0-1 0 0,0 0 0 0 0,0 0 1 0 0,0 1-1 0 0,0-1 0 0 0,0 0 1 0 0,1 0-1 0 0,-1 1 0 0 0,0-1 1 0 0,0 1-1 0 0,1-1 0 0 0,-1 1 1 0 0,0-1-1 0 0,0 1 1 0 0,1-1-1 0 0,-1 1 0 0 0,1-1 1 0 0,-1 1-1 0 0,0 0 0 0 0,1 0 1 0 0,-1-1-1 0 0,1 1 0 0 0,0 0 1 0 0,-1 0-1 0 0,1-1 0 0 0,0 1 1 0 0,-1 0-1 0 0,1 0 0 0 0,0 0 1 0 0,0 0-1 0 0,-1-1 0 0 0,1 1 1 0 0,0 0-1 0 0,0 0 0 0 0,0 0 1 0 0,0 0-1 0 0,1 0 0 0 0,-1 0 1 0 0,0-1-1 0 0,0 1 0 0 0,0 0 5 0 0,38 32 278 0 0,-35-31-223 0 0,227 137 759 0 0,-174-111-772 0 0,-2 4 0 0 0,-1 1 0 0 0,-1 3 0 0 0,-2 2-1 0 0,-1 2 1 0 0,19 23-42 0 0,-37-23-97 0 0,-31-40 122 0 0,0 0 23 0 0,0 0-58 0 0,0-15-5864 0 0,0 11 1156 0 0,0-1-5627 0 0</inkml:trace>
  <inkml:trace contextRef="#ctx0" brushRef="#br0" timeOffset="31165.982">4798 4757 10314 0 0,'0'0'3658'0'0,"0"0"-1632"0"0,0 0-868 0 0,0 0-478 0 0,0 0-319 0 0,0 0-137 0 0,0 0-114 0 0,0 0-69 0 0,0 0-38 0 0,0 0 18 0 0,0 0 82 0 0,0 0 90 0 0,0 0 92 0 0,2 2 69 0 0,7 16-205 0 0,0 0 0 0 0,-1 0-1 0 0,-2 1 1 0 0,0 0 0 0 0,0 0 0 0 0,-2 1 0 0 0,-1-1-1 0 0,0 1 1 0 0,-1 0 0 0 0,-1 10-149 0 0,-8 165 892 0 0,14-197-10440 0 0,-5 0 3930 0 0,2-1-1127 0 0</inkml:trace>
  <inkml:trace contextRef="#ctx0" brushRef="#br0" timeOffset="31417.503">4690 4898 17500 0 0,'0'0'1617'0'0,"0"0"-248"0"0,0 0-370 0 0,0 0-365 0 0,0 0-135 0 0,0 0-67 0 0,0 0-54 0 0,0 0-16 0 0,0 0-10 0 0,0 0-62 0 0,27-18-50 0 0,86-56-68 0 0,-8 36 48 0 0,-79 34-215 0 0,84-7-590 0 0,-37 12-7103 0 0,-53 2-3963 0 0</inkml:trace>
  <inkml:trace contextRef="#ctx0" brushRef="#br0" timeOffset="22988.132">5126 1034 8106 0 0,'0'0'1685'0'0,"0"0"-2050"0"0,0 0-194 0 0,0 0 727 0 0,0 0 236 0 0,0 0 142 0 0,-9 26 103 0 0,-30 82 91 0 0,-96 126 3603 0 0,-81 110-2154 0 0,216-344-2157 0 0,-1 1-1 0 0,1-1 0 0 0,0 0 0 0 0,-1 1 0 0 0,1-1 0 0 0,-1 0 1 0 0,1 1-1 0 0,0-1 0 0 0,-1 0 0 0 0,1 1 0 0 0,0-1 0 0 0,-1 1 1 0 0,1-1-1 0 0,0 1 0 0 0,0-1 0 0 0,0 1 0 0 0,-1-1 0 0 0,1 1 1 0 0,0-1-1 0 0,0 1 0 0 0,0-1 0 0 0,0 1 0 0 0,0-1 0 0 0,0 1 1 0 0,0-1-1 0 0,0 1 0 0 0,0-1 0 0 0,0 1 0 0 0,0-1 0 0 0,0 1 1 0 0,0-1-1 0 0,1 1 0 0 0,-1-1 0 0 0,0 1 0 0 0,0-1 0 0 0,1 1 1 0 0,-1-1-1 0 0,0 1 0 0 0,0-1 0 0 0,1 0 0 0 0,-1 1 0 0 0,0-1 1 0 0,1 1-1 0 0,-1-1 0 0 0,1 0 0 0 0,-1 0 0 0 0,0 1 0 0 0,1-1 1 0 0,-1 0-1 0 0,1 1 0 0 0,-1-1 0 0 0,1 0 0 0 0,-1 0 0 0 0,1 0 1 0 0,-1 0-1 0 0,1 0 0 0 0,-1 1 0 0 0,1-1 0 0 0,-1 0 0 0 0,1 0 1 0 0,-1 0-1 0 0,1 0 0 0 0,-1-1 0 0 0,1 1 0 0 0,-1 0 0 0 0,1 0 1 0 0,-1 0-1 0 0,1 0 0 0 0,0-1-31 0 0,9 4-114 0 0,46 9 217 0 0,1-2-1 0 0,0-3 1 0 0,0-3 0 0 0,1-1-1 0 0,24-5-102 0 0,-33-11-42 0 0,-45 1-3777 0 0,-15-5-5432 0 0,7 14 1907 0 0</inkml:trace>
  <inkml:trace contextRef="#ctx0" brushRef="#br0" timeOffset="23341.756">5044 1060 15731 0 0,'0'0'1693'0'0,"0"0"-2257"0"0,0 0-685 0 0,0 0 30 0 0,0 0 401 0 0,0 0 728 0 0,0 0 384 0 0,0 0 180 0 0,0 0 70 0 0,0 0 25 0 0,15 26 35 0 0,46 86-4 0 0,-24 30 1017 0 0,-33-99-1338 0 0,11 123 494 0 0,-7 1 0 0 0,-11 91-773 0 0,1-63 925 0 0,43-219 624 0 0,-7-15-4129 0 0,-25 24-1719 0 0,-2 0-4326 0 0,-5 10 1644 0 0</inkml:trace>
  <inkml:trace contextRef="#ctx0" brushRef="#br0" timeOffset="20309.672">2007 1447 4641 0 0,'0'0'2036'0'0,"0"0"-1026"0"0,0 0-343 0 0,0 0-128 0 0,0 0-210 0 0,0 0-98 0 0,0 0-27 0 0,0 0 28 0 0,0 0 28 0 0,0 0-25 0 0,0 0-66 0 0,-6-7 302 0 0,9 259 2164 0 0,48-281 14 0 0,0-7-3371 0 0,-27 30 596 0 0,0 0 0 0 0,0 2 0 0 0,0 1 0 0 0,1 1-1 0 0,-1 1 1 0 0,1 2 0 0 0,-1 0 0 0 0,1 1 0 0 0,-1 2 0 0 0,0 0 0 0 0,0 1 0 0 0,0 2 0 0 0,-1 1 0 0 0,0 0-1 0 0,0 2 1 0 0,-1 0 0 0 0,0 2 0 0 0,16 11 126 0 0,-8-7-121 0 0,-2 1 1 0 0,0 1-1 0 0,-1 1 0 0 0,0 2 1 0 0,-2 1-1 0 0,-1 0 0 0 0,0 2 1 0 0,16 23 120 0 0,-37-44 113 0 0,0-1 1 0 0,-1 1-1 0 0,0 0 1 0 0,1 0-1 0 0,-1 0 1 0 0,0 0-1 0 0,0 0 1 0 0,-1 0-1 0 0,1 1 1 0 0,-1-1-1 0 0,0 0 1 0 0,1 1-1 0 0,-1 0 1 0 0,-1-1-1 0 0,1 1 1 0 0,-1-1-1 0 0,1 1 1 0 0,-1 0-1 0 0,0-1 1 0 0,0 1-1 0 0,-1 0 1 0 0,1-1-1 0 0,-1 1 1 0 0,1 0-1 0 0,-1-1 1 0 0,0 1-1 0 0,-1-1 1 0 0,1 0-1 0 0,-1 1 1 0 0,1-1-1 0 0,-1 0 1 0 0,0 0-1 0 0,0 0 1 0 0,-1 0-1 0 0,0 2-113 0 0,-37 12 292 0 0,0-1 0 0 0,-1-1-1 0 0,0-3 1 0 0,-1-2-1 0 0,-1-1 1 0 0,0-2-1 0 0,0-2 1 0 0,0-2-1 0 0,0-1 1 0 0,-26-4-292 0 0,41 2 70 0 0,7 2 52 0 0,0-1-1 0 0,0-1 0 0 0,0 0 1 0 0,0-2-1 0 0,0-1 0 0 0,0 0 1 0 0,1-2-1 0 0,-1 0 1 0 0,-11-6-122 0 0,31 9-299 0 0,1 0 0 0 0,0 1 0 0 0,0-1 0 0 0,0 0 0 0 0,0 0 1 0 0,1 1-1 0 0,-1-1 0 0 0,0 0 0 0 0,1 0 0 0 0,-1 1 0 0 0,1-1 0 0 0,0 0 1 0 0,-1 1-1 0 0,1-1 0 0 0,0 1 0 0 0,0-1 0 0 0,0 1 0 0 0,0-1 0 0 0,0 1 0 0 0,0 0 1 0 0,1-1-1 0 0,-1 1 0 0 0,0 0 0 0 0,1 0 0 0 0,-1 0 0 0 0,1 0 0 0 0,-1 0 1 0 0,1 0-1 0 0,-1 1 0 0 0,1-1 0 0 0,0 0 0 0 0,-1 1 0 0 0,1-1 0 0 0,0 1 1 0 0,-1 0-1 0 0,1-1 0 0 0,0 1 0 0 0,0 0 0 0 0,-1 0 0 0 0,1 0 0 0 0,0 0 299 0 0,30-9-5343 0 0,-21 6 2538 0 0</inkml:trace>
  <inkml:trace contextRef="#ctx0" brushRef="#br0" timeOffset="20757.993">2012 1358 13499 0 0,'0'0'1728'0'0,"0"0"-157"0"0,0 0-368 0 0,0 0-505 0 0,0 0-329 0 0,0 0-185 0 0,0 0-61 0 0,0 0 9 0 0,0 0 31 0 0,0 0 14 0 0,0 0 14 0 0,0 0 5 0 0,0 0-11 0 0,24-6-13 0 0,79-14-27 0 0,39 23 250 0 0,222-21 71 0 0,-363 19-1622 0 0,-18 22-7701 0 0,17-10 2079 0 0,0-9 1972 0 0</inkml:trace>
  <inkml:trace contextRef="#ctx0" brushRef="#br0" timeOffset="21319.901">3053 1261 16452 0 0,'0'0'990'0'0,"0"0"-145"0"0,0 0-159 0 0,0 0-352 0 0,0 0-338 0 0,0 0-248 0 0,0 0-204 0 0,0 0-28 0 0,0 0 102 0 0,0 0 165 0 0,0 0 157 0 0,0 0 94 0 0,4-6 30 0 0,-2 4-54 0 0,-1 0 0 0 0,1 0-1 0 0,-1 0 1 0 0,1 1-1 0 0,0-1 1 0 0,-1 0-1 0 0,1 1 1 0 0,0 0-1 0 0,0-1 1 0 0,0 1-1 0 0,0 0 1 0 0,1 0-1 0 0,-1 0 1 0 0,0 0 0 0 0,0 1-1 0 0,1-1 1 0 0,-1 1-1 0 0,0-1 1 0 0,1 1-1 0 0,-1 0 1 0 0,0 0-1 0 0,1 0 1 0 0,-1 0-1 0 0,0 0 1 0 0,1 0 0 0 0,-1 1-1 0 0,0-1 1 0 0,1 1-1 0 0,-1-1 1 0 0,0 1-1 0 0,0 0 1 0 0,1 0-10 0 0,51 4-11 0 0,1-3 1 0 0,0-1-1 0 0,-1-4 1 0 0,1-2 0 0 0,25-6 10 0 0,-11 3 6 0 0,10 5-450 0 0,-77 7 508 0 0,-1-1 0 0 0,1 1-1 0 0,-1-1 1 0 0,0 1-1 0 0,-1 0 1 0 0,1 0 0 0 0,0-1-1 0 0,-1 1 1 0 0,0 0 0 0 0,0 0-1 0 0,0 0 1 0 0,-1-1-1 0 0,1 1 1 0 0,-1 0 0 0 0,0 0-1 0 0,0-1 1 0 0,0 1-1 0 0,0-1 1 0 0,-1 1 0 0 0,-1 3-64 0 0,-183 496 1553 0 0,150-238-999 0 0,36-267-2230 0 0,4-27-11713 0 0,-4 24 7708 0 0</inkml:trace>
  <inkml:trace contextRef="#ctx0" brushRef="#br0" timeOffset="21572.655">3136 1704 20284 0 0,'0'0'807'0'0,"0"0"-273"0"0,0 0-280 0 0,0 0-239 0 0,0 0-90 0 0,0 0 62 0 0,0 0 88 0 0,0 0 33 0 0,0 0 5 0 0,0 0 6 0 0,28 2 6 0 0,192 14 483 0 0,-26-11-361 0 0,-189-10-1446 0 0,-5 4-9454 0 0,0 1 1536 0 0</inkml:trace>
  <inkml:trace contextRef="#ctx0" brushRef="#br0" timeOffset="22454.988">3851 1952 11522 0 0,'0'0'1185'0'0,"0"0"-280"0"0,0 0-323 0 0,0 0-274 0 0,0 0-122 0 0,0 0 40 0 0,0 0 43 0 0,0 0 26 0 0,0 0 5 0 0,0 0-25 0 0,0 0 41 0 0,0 0 71 0 0,0 0 47 0 0,30 11 828 0 0,-28-8-1236 0 0,1 1 0 0 0,-1-1 0 0 0,0 0 0 0 0,1 0 0 0 0,0 0 0 0 0,-1 0 0 0 0,1 0 0 0 0,0-1 1 0 0,1 1-1 0 0,-1-1 0 0 0,0 0 0 0 0,1 0 0 0 0,-1 0 0 0 0,1 0 0 0 0,0-1 0 0 0,-1 1 0 0 0,1-1 0 0 0,0 0 0 0 0,0 0 0 0 0,0-1 0 0 0,0 1 0 0 0,0-1 0 0 0,0 1 1 0 0,0-1-1 0 0,0-1 0 0 0,0 1 0 0 0,0 0 0 0 0,0-1 0 0 0,0 0 0 0 0,-1 0 0 0 0,1 0 0 0 0,0-1 0 0 0,0 1 0 0 0,-1-1 0 0 0,1 0 0 0 0,-1 0 0 0 0,1 0 0 0 0,-1 0 1 0 0,0 0-1 0 0,0-1 0 0 0,0 0 0 0 0,0 0 0 0 0,0 0 0 0 0,1-1-26 0 0,-4 2-26 0 0,1 0 1 0 0,-1-1-1 0 0,1 1 1 0 0,-1 0 0 0 0,0-1-1 0 0,1 1 1 0 0,-1 0-1 0 0,-1 0 1 0 0,1-1-1 0 0,0 1 1 0 0,0 0-1 0 0,-1 0 1 0 0,1-1-1 0 0,-1 1 1 0 0,0 0-1 0 0,0 0 1 0 0,0 0 0 0 0,0 0-1 0 0,0 0 1 0 0,0 0-1 0 0,0 0 1 0 0,-1 0-1 0 0,1 0 1 0 0,-1 1-1 0 0,1-1 1 0 0,-1 0-1 0 0,0 1 1 0 0,0 0-1 0 0,1-1 1 0 0,-1 1 0 0 0,0 0-1 0 0,0 0 1 0 0,0 0-1 0 0,-1 0 1 0 0,1 0-1 0 0,0 0 1 0 0,0 1-1 0 0,0-1 1 0 0,-1 1-1 0 0,1 0 1 0 0,0-1-1 0 0,0 1 1 0 0,-1 0 25 0 0,-102-9 23 0 0,107 10-2 0 0,0 0 1 0 0,0-1 0 0 0,0 1-1 0 0,0 0 1 0 0,0 0 0 0 0,0 0-1 0 0,0 1 1 0 0,0-1-1 0 0,0 0 1 0 0,-1 1 0 0 0,1-1-1 0 0,0 1 1 0 0,-1-1 0 0 0,0 1-1 0 0,1 0 1 0 0,-1 0 0 0 0,0 0-1 0 0,0-1 1 0 0,0 1 0 0 0,0 0-1 0 0,0 0 1 0 0,0 1 0 0 0,-1-1-1 0 0,1 0 1 0 0,-1 0 0 0 0,1 0-1 0 0,-1 0 1 0 0,0 1 0 0 0,0-1-1 0 0,0 0 1 0 0,0 0-1 0 0,0 0 1 0 0,0 1 0 0 0,-1-1-1 0 0,1 0 1 0 0,-1 0 0 0 0,1 0-1 0 0,-1 0 1 0 0,0 0 0 0 0,0 0-1 0 0,0 0 1 0 0,0 0 0 0 0,0 0-1 0 0,-1 0 1 0 0,1-1 0 0 0,0 1-1 0 0,-1 0 1 0 0,0-1 0 0 0,1 1-1 0 0,-1-1 1 0 0,0 1 0 0 0,1-1-1 0 0,-1 0 1 0 0,0 0-1 0 0,0 0 1 0 0,0 0 0 0 0,0 0-1 0 0,0 0 1 0 0,0-1 0 0 0,-1 1-1 0 0,1-1 1 0 0,0 1 0 0 0,0-1-1 0 0,0 0 1 0 0,-1 0 0 0 0,1 0-1 0 0,0 0 1 0 0,-1 0-22 0 0,13 2-23 0 0,0-1 0 0 0,0 1 0 0 0,0-2 0 0 0,0 1 0 0 0,0-1 0 0 0,0-1 0 0 0,0 0 0 0 0,0 0 0 0 0,0-1 0 0 0,0-1 0 0 0,0 1 0 0 0,-1-1 0 0 0,0-1 0 0 0,1 0 0 0 0,-1 0 0 0 0,0-1 0 0 0,-1 0 0 0 0,1-1 0 0 0,-1 0 23 0 0,-7 6-8 0 0,0-1 1 0 0,-1 0 0 0 0,1 0 0 0 0,0 0 0 0 0,0 0 0 0 0,-1 0 0 0 0,1 0 0 0 0,0 0 0 0 0,-1 0 0 0 0,1 0 0 0 0,-1 0-1 0 0,0 0 1 0 0,1 0 0 0 0,-1 0 0 0 0,0 0 0 0 0,1 0 0 0 0,-1-1 0 0 0,0 1 0 0 0,0 0 0 0 0,0 0 0 0 0,0 0 0 0 0,0 0-1 0 0,-1-1 1 0 0,1 1 0 0 0,0 0 0 0 0,0 0 0 0 0,-1 0 0 0 0,1 0 0 0 0,-1 0 0 0 0,1 0 0 0 0,-1 0 0 0 0,1 0-1 0 0,-1 0 1 0 0,1 0 0 0 0,-1 0 0 0 0,0 0 0 0 0,0 0 0 0 0,0 0 0 0 0,1 0 0 0 0,-1 1 0 0 0,0-1 0 0 0,0 0 0 0 0,0 1-1 0 0,0-1 1 0 0,0 0 0 0 0,0 1 0 0 0,0 0 0 0 0,0-1 0 0 0,-1 1 0 0 0,1 0 0 0 0,0-1 0 0 0,0 1 0 0 0,0 0 0 0 0,0 0-1 0 0,-1 0 8 0 0,-65-18-143 0 0,57 17 125 0 0,8 0-12 0 0,0 0-1 0 0,0 0 1 0 0,-1 0 0 0 0,1 1 0 0 0,0-1 0 0 0,-1 0 0 0 0,1 1 0 0 0,-1 0-1 0 0,1-1 1 0 0,0 1 0 0 0,-1 0 0 0 0,1 0 0 0 0,-1 1 0 0 0,1-1 0 0 0,-1 0-1 0 0,1 1 1 0 0,0-1 0 0 0,-1 1 0 0 0,1 0 0 0 0,0 0 0 0 0,-1 0 0 0 0,1 0-1 0 0,0 0 1 0 0,0 1 0 0 0,0-1 0 0 0,0 0 0 0 0,0 1 0 0 0,0 0 0 0 0,0-1-1 0 0,1 1 1 0 0,-1 0 0 0 0,1 0 0 0 0,-1 0 0 0 0,1 0 0 0 0,0 0 0 0 0,0 0-1 0 0,-1 1 1 0 0,2-1 0 0 0,-1 0 0 0 0,0 0 0 0 0,0 1 0 0 0,0 1 30 0 0,53 30-3437 0 0,-8-28-2402 0 0,-38-5 4132 0 0,10 1-5054 0 0</inkml:trace>
  <inkml:trace contextRef="#ctx0" brushRef="#br0" timeOffset="25790.985">5877 1943 1616 0 0,'0'0'1577'0'0,"0"0"122"0"0,0 0 150 0 0,0 0 103 0 0,0 0-25 0 0,0 0-138 0 0,0 0-232 0 0,0 0-254 0 0,0 0-190 0 0,0 0-133 0 0,0 0-106 0 0,0 0-101 0 0,0 0-103 0 0,-7-3-98 0 0,-27-11 189 0 0,92-1-199 0 0,479-82-26 0 0,-513 95 275 0 0,-25 2-852 0 0,1 0 5 0 0,0 0-3 0 0,0 0-1 0 0,0 0 4 0 0,0 0 15 0 0,0 0 1 0 0,0 0 9 0 0,0 0 3 0 0,0 0 4 0 0,-29-21-444 0 0,-130-166-367 0 0,142 164 888 0 0,1-1 0 0 0,1 0 1 0 0,1-2-1 0 0,1 1 0 0 0,1-1 0 0 0,2-1 1 0 0,1 0-1 0 0,0-1 0 0 0,3 1 0 0 0,0-2 1 0 0,1 1-1 0 0,2 0 0 0 0,1-1 0 0 0,1-10-73 0 0,6 30-67 0 0,-1 0 0 0 0,2 0 0 0 0,-1 0 0 0 0,1 1-1 0 0,0 0 1 0 0,1 0 0 0 0,0 1 0 0 0,0 0-1 0 0,0 0 1 0 0,1 0 0 0 0,0 1 0 0 0,0 0-1 0 0,1 1 1 0 0,0 0 0 0 0,0 0 0 0 0,0 1-1 0 0,0 0 1 0 0,1 1 0 0 0,0 0 0 0 0,0 0 0 0 0,-1 1-1 0 0,1 0 1 0 0,1 1 0 0 0,4 0 67 0 0,48-11-65 0 0,1 4 0 0 0,0 2 1 0 0,0 4-1 0 0,57 4 65 0 0,-109-1-24 0 0,-1 0 0 0 0,1 1-1 0 0,0 0 1 0 0,-1 0 0 0 0,0 2-1 0 0,1-1 1 0 0,-1 2 0 0 0,0-1 0 0 0,-1 1-1 0 0,1 1 1 0 0,-1 0 0 0 0,5 4 24 0 0,-11-7 10 0 0,-1 0 0 0 0,0-1 0 0 0,0 1 1 0 0,0 0-1 0 0,0 1 0 0 0,0-1 0 0 0,-1 0 1 0 0,1 1-1 0 0,-1 0 0 0 0,0-1 0 0 0,0 1 0 0 0,0 0 1 0 0,-1 0-1 0 0,1 0 0 0 0,-1 0 0 0 0,0 0 1 0 0,0 1-1 0 0,0-1 0 0 0,-1 0 0 0 0,0 0 1 0 0,1 1-1 0 0,-1-1 0 0 0,-1 0 0 0 0,1 0 0 0 0,-1 1 1 0 0,0-1-1 0 0,0 0 0 0 0,0 0 0 0 0,0 0 1 0 0,-1 0-1 0 0,1 0 0 0 0,-1 0 0 0 0,0 0 1 0 0,0 0-1 0 0,-2 1-10 0 0,-123 159 711 0 0,107-144-696 0 0,1 0-1 0 0,1 2 0 0 0,1 0 1 0 0,0 1-1 0 0,2 0 0 0 0,1 1 1 0 0,1 1-1 0 0,1 1 1 0 0,1-1-1 0 0,1 2 0 0 0,1 3-14 0 0,7-25 9 0 0,0 1 0 0 0,0 0 0 0 0,1 0 0 0 0,0 0 1 0 0,1 0-1 0 0,-1 0 0 0 0,1 0 0 0 0,0 0 0 0 0,0 0 0 0 0,1 0 0 0 0,0 0 0 0 0,0 0 0 0 0,0 0 0 0 0,1 0 0 0 0,0-1 0 0 0,0 1 0 0 0,0 0 0 0 0,1-1 0 0 0,0 0 0 0 0,0 1 0 0 0,0-1 0 0 0,1-1 1 0 0,0 1-1 0 0,-1 0 0 0 0,2-1 0 0 0,-1 0 0 0 0,0 0 0 0 0,1 0 0 0 0,0 0 0 0 0,0-1 0 0 0,0 0 0 0 0,0 0 0 0 0,1 0 0 0 0,-1 0 0 0 0,1-1 0 0 0,0 0 0 0 0,-1 0 0 0 0,4 0-9 0 0,20 3 155 0 0,1-1 0 0 0,0-1-1 0 0,0-1 1 0 0,0-2 0 0 0,1-1 0 0 0,-1-1-1 0 0,0-2 1 0 0,10-3-155 0 0,-30 5-5818 0 0,9-1-5702 0 0,-15 3 5785 0 0</inkml:trace>
  <inkml:trace contextRef="#ctx0" brushRef="#br0" timeOffset="26478.633">7219 1616 11426 0 0,'0'0'1469'0'0,"0"0"-617"0"0,0 0-645 0 0,0 0-258 0 0,0 0 126 0 0,0 0 290 0 0,0 0 266 0 0,0 0 182 0 0,0 0 28 0 0,0 0-45 0 0,0 0-76 0 0,0 0-111 0 0,0 0-118 0 0,8 18-133 0 0,42 113 319 0 0,-50-130-656 0 0,0 0 0 0 0,-1 1 0 0 0,1-1 0 0 0,0 0 0 0 0,0 1 0 0 0,0-1 0 0 0,0 0 0 0 0,0 1 0 0 0,0-1 0 0 0,1 0 0 0 0,-1 1 0 0 0,0-1 0 0 0,1 0 0 0 0,-1 1-1 0 0,1-1 1 0 0,-1 0 0 0 0,1 0 0 0 0,-1 0 0 0 0,1 1 0 0 0,0-1 0 0 0,0 0 0 0 0,0 0 0 0 0,-1 0 0 0 0,1 0 0 0 0,0 0 0 0 0,0 0 0 0 0,0-1 0 0 0,1 1 0 0 0,-1 0 0 0 0,0 0 0 0 0,0-1 0 0 0,0 1 0 0 0,1-1 0 0 0,-1 1 0 0 0,0-1 0 0 0,0 1 0 0 0,1-1 0 0 0,-1 0 0 0 0,0 0 0 0 0,1 0 0 0 0,-1 1 0 0 0,0-1 0 0 0,1 0 0 0 0,-1-1-1 0 0,0 1 1 0 0,1 0 0 0 0,-1 0 0 0 0,0-1 0 0 0,1 1 0 0 0,-1 0 0 0 0,0-1 0 0 0,0 0 0 0 0,1 1 0 0 0,-1-1 0 0 0,0 0 0 0 0,0 1 0 0 0,0-1 0 0 0,0 0 0 0 0,0 0 0 0 0,0 0 0 0 0,1 0-21 0 0,-2-1-19 0 0,9-12-227 0 0,0 0-1 0 0,0 0 1 0 0,2 1-1 0 0,-1 1 1 0 0,2-1 0 0 0,0 2-1 0 0,0-1 1 0 0,1 2-1 0 0,0 0 1 0 0,1 0-1 0 0,0 1 1 0 0,0 1-1 0 0,1 0 1 0 0,0 1-1 0 0,1 1 247 0 0,-12 6 79 0 0,0 0-1 0 0,1 1 0 0 0,-1 0 0 0 0,0-1 1 0 0,0 1-1 0 0,0 1 0 0 0,0-1 0 0 0,0 1 1 0 0,0-1-1 0 0,0 1 0 0 0,0 0 0 0 0,-1 1 1 0 0,1-1-1 0 0,-1 1 0 0 0,0-1 0 0 0,1 1 1 0 0,-1 0-1 0 0,0 0 0 0 0,-1 0 0 0 0,1 1 1 0 0,0-1-1 0 0,-1 1 0 0 0,0-1 0 0 0,0 1 1 0 0,0 0-1 0 0,0 0 0 0 0,-1 0 0 0 0,1 0 1 0 0,-1 0-1 0 0,0 0 0 0 0,0 0 0 0 0,-1 0 1 0 0,1 1-1 0 0,-1-1 0 0 0,0 0 0 0 0,0 0 1 0 0,-1 1-1 0 0,1-1 0 0 0,-1 0 0 0 0,0 1-78 0 0,1-4 22 0 0,0 0 0 0 0,0 1 0 0 0,0-1-1 0 0,0 0 1 0 0,0 1 0 0 0,0-1 0 0 0,1 0-1 0 0,-1 1 1 0 0,0-1 0 0 0,1 0 0 0 0,-1 1-1 0 0,1-1 1 0 0,-1 0 0 0 0,1 0-1 0 0,0 0 1 0 0,-1 1 0 0 0,1-1 0 0 0,0 0-1 0 0,0 0 1 0 0,0 0 0 0 0,0 0 0 0 0,0 0-1 0 0,0-1 1 0 0,0 1 0 0 0,0 0 0 0 0,0 0-1 0 0,0-1 1 0 0,0 1 0 0 0,1 0-1 0 0,-1-1 1 0 0,0 1 0 0 0,0-1 0 0 0,1 0-1 0 0,-1 1 1 0 0,0-1 0 0 0,1 0 0 0 0,-1 0-1 0 0,0 0 1 0 0,1 0 0 0 0,-1 0-1 0 0,0 0 1 0 0,1 0 0 0 0,-1 0 0 0 0,0-1-1 0 0,1 1 1 0 0,-1 0 0 0 0,0-1 0 0 0,1 1-1 0 0,-1-1 1 0 0,0 0 0 0 0,0 1 0 0 0,0-1-1 0 0,1 0-21 0 0,70-53-350 0 0,-57 41-70 0 0,129-97 26 0 0,-140 111 457 0 0,1 0 0 0 0,-1 0 0 0 0,0 1 0 0 0,0 0-1 0 0,0 0 1 0 0,0 0 0 0 0,0 0 0 0 0,0 1 0 0 0,0-1-1 0 0,-1 1 1 0 0,1 0 0 0 0,-1 0 0 0 0,0 1 0 0 0,0-1-1 0 0,0 0 1 0 0,0 1 0 0 0,-1 0 0 0 0,0 0-1 0 0,1 0 1 0 0,-1 0 0 0 0,-1 0 0 0 0,1 0 0 0 0,0 0-1 0 0,-1 1 1 0 0,0-1 0 0 0,0 0 0 0 0,0 3-63 0 0,9 14 60 0 0,82 103-326 0 0,-41-80-7339 0 0,-43-39-743 0 0</inkml:trace>
  <inkml:trace contextRef="#ctx0" brushRef="#br0" timeOffset="27182.133">1300 1122 15515 0 0,'0'0'-173'0'0,"0"0"-230"0"0,0 0-250 0 0,0 0-49 0 0,0 0 267 0 0,0 0 386 0 0,0 0 363 0 0,0 0 198 0 0,0 0 6 0 0,0 0-23 0 0,0 0 28 0 0,0 0 14 0 0,0 0-22 0 0,5 31-59 0 0,29 202 525 0 0,-9-17-88 0 0,-9 2 0 0 0,-10 0 0 0 0,-17 143-893 0 0,3-214 286 0 0,21-175-6660 0 0,-4 11-1413 0 0,-5 11 1032 0 0</inkml:trace>
  <inkml:trace contextRef="#ctx0" brushRef="#br0" timeOffset="27700.915">1455 2560 3697 0 0,'0'0'653'0'0,"0"0"-166"0"0,0 0-20 0 0,0 0 66 0 0,0 0 179 0 0,0 0 154 0 0,27-2 75 0 0,167-15 2167 0 0,258-15 1278 0 0,228 31-4042 0 0,97-5-319 0 0,800-67 1346 0 0,263 1 643 0 0,-187 6-1447 0 0,-1350 27-626 0 0,-316 22-3394 0 0,-33 5-545 0 0,-21 2-3794 0 0,42 8 2923 0 0</inkml:trace>
  <inkml:trace contextRef="#ctx0" brushRef="#br0" timeOffset="28645.511">1551 987 9682 0 0,'0'0'2750'0'0,"0"0"-1993"0"0,0 0-503 0 0,0 0-87 0 0,0 0-135 0 0,0 0-110 0 0,0 0-62 0 0,0 0 59 0 0,0 0 137 0 0,0 0 225 0 0,0 0 178 0 0,0 0 101 0 0,14-20 40 0 0,45-58-37 0 0,-56 75-518 0 0,0 0 1 0 0,0 1-1 0 0,0-1 0 0 0,0 1 0 0 0,1 0 0 0 0,-1 0 1 0 0,1 0-1 0 0,-1 0 0 0 0,1 1 0 0 0,0-1 1 0 0,0 1-1 0 0,0 0 0 0 0,0 0 0 0 0,-1 0 1 0 0,1 1-1 0 0,0 0 0 0 0,0-1 0 0 0,0 1 0 0 0,0 1 1 0 0,0-1-1 0 0,0 0 0 0 0,3 2-45 0 0,13-1 165 0 0,536 22 542 0 0,1759-102-967 0 0,618 23 659 0 0,-1691 36 1900 0 0,-1110 30-1910 0 0,-217-1 282 0 0,88 51-1467 0 0,98 416 1331 0 0,-61 346-144 0 0,-33-785-162 0 0,-7-36 28 0 0,0-1 78 0 0,0 0-4 0 0,-12-19-413 0 0,-22-20-3814 0 0,9 17-3945 0 0,12 12-2849 0 0</inkml:trace>
  <inkml:trace contextRef="#ctx0" brushRef="#br0" timeOffset="29265.966">4740 2565 10298 0 0,'0'0'1875'0'0,"0"0"-320"0"0,0 0-446 0 0,0 0-456 0 0,0 0-238 0 0,0 0-111 0 0,0 0-21 0 0,0 0 41 0 0,0 0 53 0 0,0 0-4 0 0,0 0-26 0 0,0 0-21 0 0,0 0-30 0 0,-7 23-34 0 0,-20 78-40 0 0,23-85-174 0 0,2 0 0 0 0,0 0 0 0 0,1 0 0 0 0,0 0 0 0 0,1 0 0 0 0,1 0 1 0 0,1 0-1 0 0,0 0 0 0 0,3 11-48 0 0,2 14 24 0 0,28 480 950 0 0,-72-576-8969 0 0,-17 16-3901 0 0,47 36 11337 0 0</inkml:trace>
  <inkml:trace contextRef="#ctx0" brushRef="#br0" timeOffset="29536.389">4521 3354 528 0 0,'0'0'1318'0'0,"0"0"194"0"0,0 0 86 0 0,0 0-51 0 0,0 0-64 0 0,0 0-56 0 0,-3 26-78 0 0,-8 83-96 0 0,10-102-1051 0 0,1 0-1 0 0,0-1 1 0 0,0 1 0 0 0,0 0 0 0 0,1 0 0 0 0,0 0 0 0 0,1 0 0 0 0,-1 0 0 0 0,1 0 0 0 0,0-1 0 0 0,1 1 0 0 0,0-1 0 0 0,0 0 0 0 0,0 0 0 0 0,1 0 0 0 0,1 1-202 0 0,5 10 543 0 0,-7-10-323 0 0,1-1 1 0 0,0 1 0 0 0,1-1-1 0 0,0 0 1 0 0,0 0-1 0 0,0 0 1 0 0,0-1-1 0 0,1 0 1 0 0,0 0 0 0 0,0 0-1 0 0,0-1 1 0 0,1 0-1 0 0,-1 0 1 0 0,1 0 0 0 0,0-1-1 0 0,0 0 1 0 0,0-1-1 0 0,1 1 1 0 0,-1-1 0 0 0,1-1-1 0 0,-1 1 1 0 0,1-1-1 0 0,0-1 1 0 0,-1 1 0 0 0,1-2-1 0 0,0 1 1 0 0,-1-1-1 0 0,1 0 1 0 0,5-1-221 0 0,-8-2 116 0 0,0-1 0 0 0,0 1 0 0 0,0-1 0 0 0,-1 0 0 0 0,0 0 0 0 0,0 0 0 0 0,0-1 0 0 0,0 1-1 0 0,-1-1 1 0 0,0 0 0 0 0,0 0 0 0 0,-1 0 0 0 0,0 0 0 0 0,0-1 0 0 0,0 1 0 0 0,-1-1 0 0 0,0 1 0 0 0,0-1 0 0 0,0 1 0 0 0,-1-1 0 0 0,0 0 0 0 0,-1 1 0 0 0,1-1-1 0 0,-1 1 1 0 0,-2-7-116 0 0,7-58 895 0 0,-2 69-994 0 0,-1 0-1 0 0,0 0 1 0 0,1 0 0 0 0,0 0 0 0 0,-1 1 0 0 0,1-1-1 0 0,0 0 1 0 0,0 1 0 0 0,0 0 0 0 0,0-1-1 0 0,0 1 1 0 0,0 0 0 0 0,0 0 0 0 0,0 0-1 0 0,0 0 1 0 0,1 1 0 0 0,-1-1 0 0 0,0 1 0 0 0,1-1-1 0 0,-1 1 1 0 0,0 0 0 0 0,1 0 0 0 0,-1 0-1 0 0,1 0 1 0 0,-1 0 0 0 0,0 0 0 0 0,1 1-1 0 0,-1-1 1 0 0,0 1 0 0 0,1 0 99 0 0,43 10-6807 0 0,-31-3 579 0 0,-4-2-3739 0 0</inkml:trace>
  <inkml:trace contextRef="#ctx0" brushRef="#br1" timeOffset="186677.61">99 327 11298 0 0,'0'0'-206'0'0,"0"0"-89"0"0,0 0-17 0 0,0 0 21 0 0,0 0 188 0 0,0 0 188 0 0,0 0 96 0 0,-10 26 78 0 0,-32 83 105 0 0,4 118 1543 0 0,36-181-1650 0 0,-5 315 1570 0 0,36 305-1827 0 0,-4-212 259 0 0,13 1535 1857 0 0,-25-1605-1478 0 0,-13-384-389 0 0,0 0 21 0 0,0 0-65 0 0,0-1-3491 0 0,-1-1-7555 0 0,1 2 6260 0 0</inkml:trace>
  <inkml:trace contextRef="#ctx0" brushRef="#br1" timeOffset="187393.673">74 5266 16075 0 0,'0'0'1179'0'0,"0"0"-250"0"0,0 0-272 0 0,0 0-357 0 0,0 0-279 0 0,0 0-123 0 0,0 0-10 0 0,0 0 78 0 0,0 0 116 0 0,0 0 80 0 0,0 0 17 0 0,0 0-15 0 0,0 0-9 0 0,25-11-24 0 0,81-31-22 0 0,23 23 41 0 0,-94 20-129 0 0,194 4-13 0 0,192 32-8 0 0,-88-5 41 0 0,1213 45 182 0 0,-18 2-195 0 0,-1211-76-88 0 0,1712-33 597 0 0,-666-104 349 0 0,-1153 118-2677 0 0,-234 3-9743 0 0,16 9 3130 0 0</inkml:trace>
  <inkml:trace contextRef="#ctx0" brushRef="#br1" timeOffset="188590.614">770 455 10746 0 0,'0'0'-125'0'0,"0"0"-409"0"0,0 0-102 0 0,0 0 82 0 0,0 0 283 0 0,0 0 403 0 0,0 0 112 0 0,0 0 47 0 0,0 0 66 0 0,27 6 94 0 0,177 39 1291 0 0,-28-29-461 0 0,0-9 0 0 0,85-9-1281 0 0,-106 0 123 0 0,861-63 6 0 0,-715 38-39 0 0,2000-82 693 0 0,-499 29-242 0 0,-1452 60-123 0 0,-336 19-397 0 0,565-28 2080 0 0,76 27-2101 0 0,-434 14 93 0 0,268-2 462 0 0,-258-49 324 0 0,-245 110-1197 0 0,-163 893 412 0 0,74-214-162 0 0,33 4 0 0 0,30 123 68 0 0,38-780 10 0 0,-6 191 20 0 0,-38 230-30 0 0,43-486 97 0 0,-2-1 1 0 0,-1-1 0 0 0,-1 1 0 0 0,-2-1 0 0 0,-1 0-1 0 0,-1-1 1 0 0,-1 0 0 0 0,-2-1 0 0 0,-1 0 0 0 0,-1-1-1 0 0,-1-1 1 0 0,-6 5-98 0 0,-84 62-47 0 0,4-49-4592 0 0,59-30-2300 0 0,22-5-2427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5937 0 0,'0'0'2698'0'0,"0"0"-2883"0"0,0 0-1103 0 0,0 0-30 0 0,0 0 276 0 0,0 0 533 0 0,0 0 490 0 0,0 0 71 0 0,0 0-20 0 0,3 27-13 0 0,11 182-22 0 0,-59 337 931 0 0,39-496 508 0 0,3-47 196 0 0,2-29-3490 0 0,10-72-4371 0 0,-6 80 5946 0 0</inkml:trace>
  <inkml:trace contextRef="#ctx0" brushRef="#br0" timeOffset="413.436">0 268 1304 0 0,'0'0'1417'0'0,"0"0"228"0"0,0 0 33 0 0,0 0-207 0 0,0 0-219 0 0,0 0-286 0 0,0 0-321 0 0,0 0-337 0 0,0 0-329 0 0,0 0-207 0 0,0 0-71 0 0,0 0 75 0 0,0 0 129 0 0,16-19 101 0 0,51-58 42 0 0,-63 73-46 0 0,-1 1 1 0 0,1 0 0 0 0,-1 0-1 0 0,1 0 1 0 0,0 1 0 0 0,0 0-1 0 0,0-1 1 0 0,0 1-1 0 0,1 0 1 0 0,-1 1 0 0 0,1-1-1 0 0,-1 1 1 0 0,1 0-1 0 0,-1 0 1 0 0,1 1 0 0 0,-1-1-1 0 0,1 1 1 0 0,0 0 0 0 0,1 0-3 0 0,13-1-16 0 0,1-2-69 0 0,0 0 0 0 0,0 1-1 0 0,0 1 1 0 0,0 1 0 0 0,0 1-1 0 0,0 0 1 0 0,0 2 0 0 0,0 0-1 0 0,10 4 86 0 0,-28-6-20 0 0,0 0-1 0 0,1 1 1 0 0,-1-1-1 0 0,0 0 1 0 0,0 1-1 0 0,0 0 1 0 0,0-1-1 0 0,0 1 1 0 0,0 0-1 0 0,-1 0 1 0 0,1 0-1 0 0,0 0 1 0 0,-1 0-1 0 0,0 0 1 0 0,1 1-1 0 0,-1-1 1 0 0,0 0-1 0 0,0 1 1 0 0,0-1-1 0 0,0 1 1 0 0,-1-1-1 0 0,1 1 1 0 0,-1-1-1 0 0,0 1 1 0 0,1-1-1 0 0,-1 1 1 0 0,0 0-1 0 0,-1-1 1 0 0,1 1-1 0 0,0-1 1 0 0,-1 1-1 0 0,1-1 1 0 0,-1 1-1 0 0,0-1 1 0 0,0 1-1 0 0,0-1 1 0 0,0 1-1 0 0,0-1 1 0 0,-1 2 20 0 0,-57 86 799 0 0,-181 154-175 0 0,237-242-634 0 0,1 0 0 0 0,0 0-1 0 0,0 0 1 0 0,0 0-1 0 0,0 1 1 0 0,0-1-1 0 0,1 0 1 0 0,-1 1-1 0 0,1-1 1 0 0,-1 1-1 0 0,1 0 1 0 0,0-1-1 0 0,0 1 1 0 0,0 0 0 0 0,0 0-1 0 0,1 0 1 0 0,-1-1-1 0 0,1 1 1 0 0,0 0-1 0 0,0 0 1 0 0,0 0-1 0 0,0 0 1 0 0,0 0-1 0 0,1 0 1 0 0,-1 0 0 0 0,1 0-1 0 0,-1-1 1 0 0,1 1-1 0 0,0 0 1 0 0,1 0-1 0 0,-1-1 1 0 0,0 1-1 0 0,1-1 1 0 0,-1 1-1 0 0,1-1 1 0 0,0 1 0 0 0,0-1-1 0 0,0 0 1 0 0,0 0-1 0 0,0 0 1 0 0,0 0-1 0 0,1 0 1 0 0,0 0 10 0 0,120 72 1486 0 0,-108-67-1462 0 0,243 117 626 0 0,-282-103 1858 0 0,-5-11-5778 0 0,7-3-3684 0 0,16-6 3196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72 16323 0 0,'0'0'499'0'0,"0"0"-421"0"0,0 0-485 0 0,0 0-435 0 0,0 0-242 0 0,0 0-24 0 0,0 0 168 0 0,0 0 241 0 0,0 0 184 0 0,0 0 62 0 0,0 0 26 0 0,0 0 79 0 0,0 0 109 0 0,13-8 116 0 0,63-43 111 0 0,-78 50-155 0 0,1-1 0 0 0,0 1-1 0 0,-1 0 1 0 0,1 0 0 0 0,-1 0-1 0 0,1 0 1 0 0,-1 0 0 0 0,0 1-1 0 0,1-1 1 0 0,-1 0 0 0 0,0 1-1 0 0,0-1 1 0 0,1 1 0 0 0,-1 0-1 0 0,0 0 1 0 0,0-1-1 0 0,0 1 1 0 0,0 0 0 0 0,1 0-1 0 0,-1 1 1 0 0,0-1 0 0 0,0 0-1 0 0,0 1 1 0 0,1-1 0 0 0,-1 1-1 0 0,0-1 1 0 0,1 1 0 0 0,-1 0-1 0 0,0 0 1 0 0,1 0 0 0 0,-1 0-1 0 0,1 0 1 0 0,-1 0 167 0 0,-19 8 294 0 0,1 2 0 0 0,1 0 0 0 0,0 0 0 0 0,0 2 0 0 0,1 0-1 0 0,1 2 1 0 0,0 0 0 0 0,1 0 0 0 0,0 2 0 0 0,-6 9-294 0 0,21-24 3 0 0,0 0-1 0 0,0 1 1 0 0,0-1 0 0 0,0 0-1 0 0,0 1 1 0 0,0-1 0 0 0,0 1-1 0 0,1-1 1 0 0,0 1 0 0 0,-1-1-1 0 0,1 1 1 0 0,0-1 0 0 0,0 1-1 0 0,0-1 1 0 0,0 1 0 0 0,1-1-1 0 0,-1 1 1 0 0,1-1 0 0 0,0 1-1 0 0,-1-1 1 0 0,1 0 0 0 0,0 1-1 0 0,0-1 1 0 0,1 0 0 0 0,-1 0-1 0 0,0 1 1 0 0,1-1 0 0 0,-1 0-1 0 0,1 0 1 0 0,0-1-1 0 0,0 1 1 0 0,-1 0 0 0 0,1-1-1 0 0,0 1 1 0 0,3 1-3 0 0,90 49 191 0 0,-65-38-164 0 0,-24-12 32 0 0,-1 0-1 0 0,0 0 1 0 0,0 1 0 0 0,-1 0 0 0 0,1 0-1 0 0,-1 0 1 0 0,1 0 0 0 0,-1 1 0 0 0,0 0 0 0 0,0 0-1 0 0,-1 0 1 0 0,1 0 0 0 0,-1 0 0 0 0,0 1-1 0 0,0 0 1 0 0,2 4-59 0 0,-22 6 4990 0 0,-31-3-3636 0 0,40-10-824 0 0,-116 5 2007 0 0,130-20-13678 0 0,32-4 5195 0 0,-29 15 5251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37:38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251 148 3561 0 0,'0'0'0'0'0,"0"0"-8"0"0,0 0-16 0 0,0 0-24 0 0,0 0 8 0 0,0 0 0 0 0,0 0-8 0 0,0 0-88 0 0,0 0-8 0 0,0 0-8 0 0,0 0 32 0 0,0 0 56 0 0,0 0-56 0 0,0 0-2497 0 0</inkml:trace>
  <inkml:trace contextRef="#ctx0" brushRef="#br0" timeOffset="1025.098">257 373 3937 0 0,'0'0'1056'0'0,"0"0"356"0"0,0 0 367 0 0,0 0 135 0 0,0 0-111 0 0,0 0-200 0 0,0 0-178 0 0,0 0-213 0 0,0 0-252 0 0,0 0-205 0 0,0 0-203 0 0,0 0-169 0 0,0 0-143 0 0,6-23-162 0 0,16-72-150 0 0,-16 72-178 0 0,-6 23-218 0 0,2 3-2598 0 0,6 18 2964 0 0,37 448 456 0 0,-38-456 2609 0 0,-10-61-2839 0 0,-69-259-4450 0 0,12 50 5241 0 0,49 156 1637 0 0,14 98-2612 0 0,0 1-1 0 0,1-1 1 0 0,-1 1 0 0 0,1 0-1 0 0,-1 0 1 0 0,1 0-1 0 0,0 0 1 0 0,0 1 0 0 0,0-1-1 0 0,0 1 1 0 0,0 0-1 0 0,1 0 1 0 0,-1 1 0 0 0,0-1-1 0 0,0 1 1 0 0,0 0-1 0 0,1 0 1 0 0,-1 1 0 0 0,0-1-1 0 0,0 1 1 0 0,4 1 60 0 0,2-2 16 0 0,16 3-106 0 0,1 1 0 0 0,-1 1 0 0 0,-1 1 0 0 0,1 1 0 0 0,-1 2-1 0 0,0 0 1 0 0,-1 2 0 0 0,0 1 0 0 0,-1 0 0 0 0,0 2 0 0 0,-1 1 0 0 0,-1 0 0 0 0,7 7 90 0 0,-24-19-37 0 0,0 1 0 0 0,0-1 0 0 0,0 1 0 0 0,0-1-1 0 0,0 1 1 0 0,-1 0 0 0 0,1 0 0 0 0,-1 1 0 0 0,0-1 0 0 0,-1 1 0 0 0,1 0 0 0 0,-1-1 0 0 0,0 1-1 0 0,0 0 1 0 0,0 0 0 0 0,-1 0 0 0 0,1 1 0 0 0,-1-1 0 0 0,-1 0 0 0 0,1 0 0 0 0,-1 1 0 0 0,0-1-1 0 0,0 0 1 0 0,0 1 0 0 0,-1-1 0 0 0,0 0 0 0 0,0 1 0 0 0,0-1 0 0 0,-1 0 0 0 0,0 0 0 0 0,0 0-1 0 0,0 0 1 0 0,0-1 0 0 0,-1 1 0 0 0,0 0 0 0 0,0-1 0 0 0,0 0 0 0 0,0 0 0 0 0,-1 0 0 0 0,-1 1 37 0 0,-17 8 201 0 0,0 0 0 0 0,-1-2 1 0 0,0-1-1 0 0,-1-1 0 0 0,0-1 1 0 0,0-1-1 0 0,-1-1 1 0 0,0-1-1 0 0,0-2 0 0 0,0 0 1 0 0,-14-1-202 0 0,-54 10 513 0 0,143 7-1825 0 0,78 0 1576 0 0,-71-12-359 0 0,0 1 1 0 0,-1 4-1 0 0,0 1 0 0 0,-1 4 1 0 0,0 1-1 0 0,6 6 95 0 0,-54-20 17 0 0,0 0 0 0 0,0 0 0 0 0,-1 0 0 0 0,0 1 0 0 0,0 0 0 0 0,0 0-1 0 0,-1 1 1 0 0,1 0 0 0 0,-1 0 0 0 0,-1 0 0 0 0,1 0 0 0 0,-1 1 0 0 0,0 0 0 0 0,0 0 0 0 0,-1 0 0 0 0,0 0 0 0 0,0 0 0 0 0,-1 1 0 0 0,0-1 0 0 0,0 1 0 0 0,-1-1 0 0 0,0 1 0 0 0,0 0 0 0 0,-1 0 0 0 0,0-1-1 0 0,0 1 1 0 0,-1 0 0 0 0,0 0 0 0 0,0-1 0 0 0,-1 1 0 0 0,0 0 0 0 0,0-1 0 0 0,-1 0 0 0 0,0 1 0 0 0,0-1 0 0 0,-1-1 0 0 0,0 1 0 0 0,0 0 0 0 0,0-1 0 0 0,-1 0 0 0 0,-3 4-17 0 0,-4 3 215 0 0,0-1 1 0 0,-1 0 0 0 0,-1 0-1 0 0,1-2 1 0 0,-2 1 0 0 0,0-2-1 0 0,0 0 1 0 0,0-1 0 0 0,-1 0 0 0 0,0-1-1 0 0,-1-1 1 0 0,1-1 0 0 0,-1 0-1 0 0,-1-1 1 0 0,1-1-216 0 0,-266 21 2022 0 0,102-29-1376 0 0,92 2-2638 0 0,1 1-6040 0 0,68 2-2216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35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5081 0 0,'0'0'40'0'0,"0"0"79"0"0,0 0 90 0 0,0 0 83 0 0,0 0 23 0 0,0 0-50 0 0,0 0-79 0 0,0 0-48 0 0,0 0-18 0 0,28 22 12 0 0,136 109 170 0 0,-76-80 228 0 0,2-3 1 0 0,2-5-1 0 0,2-4 0 0 0,2-4 1 0 0,0-4-1 0 0,79 13-530 0 0,-173-44 3 0 0,214 44 142 0 0,2-10 1 0 0,1-9 0 0 0,1-10 0 0 0,1-10 0 0 0,2-10-146 0 0,-17 6 57 0 0,1176 2 16 0 0,-818-4-30 0 0,-317-11-160 0 0,0-10-1 0 0,-3-12 0 0 0,0-10 1 0 0,115-41 117 0 0,192-29-6422 0 0,-521 109 2028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22 10298 0 0,'0'0'571'0'0,"0"0"-743"0"0,0 0-520 0 0,0 0-184 0 0,0 0 78 0 0,0 0 250 0 0,0 0 229 0 0,0 0 173 0 0,0 0 86 0 0,0 0 44 0 0,0 0 8 0 0,0 0 2 0 0,-4 27 24 0 0,-19 130 216 0 0,14-26 1001 0 0,7-114-7927 0 0,2-22 4669 0 0</inkml:trace>
  <inkml:trace contextRef="#ctx0" brushRef="#br0" timeOffset="249.947">0 48 16876 0 0,'0'0'360'0'0,"0"0"-507"0"0,0 0-366 0 0,0 0-117 0 0,0 0 113 0 0,0 0 210 0 0,0 0 104 0 0,0 0-132 0 0,0 0-233 0 0,26-6-197 0 0,126-26-928 0 0,-35 23-3426 0 0,-106 16 146 0 0,-10-4 3507 0 0</inkml:trace>
  <inkml:trace contextRef="#ctx0" brushRef="#br0" timeOffset="416.078">70 265 20852 0 0,'0'0'-96'0'0,"0"0"-680"0"0,0 0-128 0 0,0 0 24 0 0,0 0 176 0 0,0 0 8 0 0,0 0-513 0 0,0 0-831 0 0,0 0-745 0 0,0 0-623 0 0,0 0 135 0 0,160 24 832 0 0,-150-19 801 0 0,-5-2 1640 0 0</inkml:trace>
  <inkml:trace contextRef="#ctx0" brushRef="#br0" timeOffset="813.919">456 57 19268 0 0,'0'0'470'0'0,"0"0"-757"0"0,0 0-525 0 0,0 0-323 0 0,0 0-30 0 0,0 0 227 0 0,0 0 247 0 0,0 0 247 0 0,0 0 85 0 0,0 0 48 0 0,0 0 55 0 0,0 0 64 0 0,0 0 89 0 0,-7 25 70 0 0,-36 118 174 0 0,38-131-55 0 0,-1-1-1 0 0,2 1 0 0 0,-1 0 0 0 0,1 0 0 0 0,1 1 0 0 0,1-1 0 0 0,0 1 1 0 0,0-1-1 0 0,1 1 0 0 0,0 0 0 0 0,2-1 0 0 0,0 7-85 0 0,78-2 1847 0 0,49-15-573 0 0,-135 14-10943 0 0,6-13 2042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5345 0 0,'0'0'-328'0'0,"0"0"-169"0"0,0 0 78 0 0,0 0 191 0 0,0 0 146 0 0,0 0 84 0 0,-3 31 8 0 0,-10 194-23 0 0,-6 204 1548 0 0,18-406-1744 0 0,2-45-3307 0 0,-1 14 1916 0 0</inkml:trace>
  <inkml:trace contextRef="#ctx0" brushRef="#br0" timeOffset="483.699">0 63 16772 0 0,'0'0'594'0'0,"0"0"-538"0"0,0 0-481 0 0,0 0-449 0 0,0 0-182 0 0,0 0 144 0 0,0 0 292 0 0,0 0 333 0 0,0 0 100 0 0,0 0-90 0 0,0 0-100 0 0,27-6-27 0 0,87-17 46 0 0,-106 21 302 0 0,0 0 0 0 0,1 1-1 0 0,-1 0 1 0 0,0 0 0 0 0,1 1 0 0 0,-1 0-1 0 0,1 1 1 0 0,-1-1 0 0 0,1 2-1 0 0,-1-1 1 0 0,0 1 0 0 0,0 1 0 0 0,0-1-1 0 0,0 2 1 0 0,0-1 0 0 0,0 1 0 0 0,-1 0-1 0 0,0 0 1 0 0,3 3 56 0 0,-7-4-7 0 0,0 0 1 0 0,0 1-1 0 0,0-1 1 0 0,0 1-1 0 0,-1-1 1 0 0,0 1-1 0 0,0 0 1 0 0,0 0-1 0 0,0 0 1 0 0,-1 0-1 0 0,1 0 1 0 0,-1 1-1 0 0,0-1 1 0 0,0 0-1 0 0,-1 1 1 0 0,1-1-1 0 0,-1 0 1 0 0,0 1-1 0 0,0-1 1 0 0,0 1-1 0 0,-1-1 1 0 0,0 0-1 0 0,1 1 1 0 0,-2-1-1 0 0,1 0 1 0 0,0 0-1 0 0,-1 0 1 0 0,0 1-1 0 0,0-2 1 0 0,0 1-1 0 0,-2 2 7 0 0,-189 234 462 0 0,193-235-418 0 0,0 1 0 0 0,1 0 0 0 0,-1-1 0 0 0,1 1 0 0 0,0-1 1 0 0,1 1-1 0 0,-1-1 0 0 0,1 0 0 0 0,0 0 0 0 0,1 1 0 0 0,-1-1 1 0 0,1-1-1 0 0,0 1 0 0 0,0 0 0 0 0,0-1 0 0 0,1 1 0 0 0,-1-1 0 0 0,1 0 1 0 0,0 0-1 0 0,1-1 0 0 0,-1 1 0 0 0,1-1 0 0 0,-1 0 0 0 0,1 0 1 0 0,0 0-1 0 0,0-1 0 0 0,0 0 0 0 0,0 0 0 0 0,1 0 0 0 0,2 0-44 0 0,7 8 181 0 0,128 73 1509 0 0,-135-77-1091 0 0,-4-4-1171 0 0,-4-8-6877 0 0,0 4 840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90 6865 0 0,'0'0'1171'0'0,"0"0"-253"0"0,0 0-265 0 0,0 0-277 0 0,0 0-229 0 0,0 0-243 0 0,0 0-271 0 0,0 0-233 0 0,0 0-177 0 0,0 0-66 0 0,0 0 161 0 0,0 0 332 0 0,0 0 366 0 0,0 37 1649 0 0,-20 230 883 0 0,20-270-2787 0 0,3-28-9147 0 0,-2 26 8367 0 0</inkml:trace>
  <inkml:trace contextRef="#ctx0" brushRef="#br0" timeOffset="250.195">1 406 1352 0 0,'0'0'32'0'0,"0"0"-584"0"0,0 0-280 0 0,0 0 832 0 0</inkml:trace>
  <inkml:trace contextRef="#ctx0" brushRef="#br0" timeOffset="673.519">300 102 15299 0 0,'0'0'-488'0'0,"0"0"-605"0"0,0 0-373 0 0,0 0 48 0 0,0 0 355 0 0,0 0 294 0 0,0 0-35 0 0,0 0-311 0 0,0 0-332 0 0,-9 29-131 0 0,-51 140-969 0 0,13-79 1428 0 0,6-37 4318 0 0,48-57 1736 0 0,13-2-4061 0 0,0-1-693 0 0,4-3-94 0 0,-1 1 0 0 0,2 1 0 0 0,-1 1 0 0 0,1 1 0 0 0,0 1 0 0 0,0 1 0 0 0,0 2 0 0 0,9 0-87 0 0,-34 2-184 0 0,-23 39-3791 0 0,13-28-49 0 0,7-8 1930 0 0</inkml:trace>
  <inkml:trace contextRef="#ctx0" brushRef="#br0" timeOffset="1223.701">575 134 17420 0 0,'0'0'-44'0'0,"0"0"-483"0"0,0 0-179 0 0,0 0 73 0 0,0 0 201 0 0,0 0 112 0 0,0 0-30 0 0,0 0-154 0 0,-11 30-223 0 0,-37 91-147 0 0,25-49-540 0 0,22-64 5499 0 0,89-193-7004 0 0,-53 103 4391 0 0,-11 119-2218 0 0,-15-18 804 0 0,-9-17-40 0 0,0 1-1 0 0,0-1 0 0 0,0 1 0 0 0,1-1 0 0 0,-1 0 1 0 0,1 1-1 0 0,-1-1 0 0 0,1 0 0 0 0,0 1 0 0 0,0-1 1 0 0,0 0-1 0 0,0 0 0 0 0,0 0 0 0 0,0 0 0 0 0,1 0 1 0 0,-1 0-1 0 0,1 0 0 0 0,-1 0 0 0 0,1-1 0 0 0,0 1 1 0 0,0 0-1 0 0,0-1 0 0 0,-1 0 0 0 0,2 1 0 0 0,-1-1 1 0 0,0 0-1 0 0,0 0 0 0 0,0 0 0 0 0,0 0 0 0 0,1-1 1 0 0,-1 1-1 0 0,0 0 0 0 0,1-1 0 0 0,-1 0 0 0 0,1 1 0 0 0,-1-1 1 0 0,0 0-1 0 0,1 0 0 0 0,-1-1 0 0 0,1 1 0 0 0,-1 0 1 0 0,0-1-1 0 0,1 0 0 0 0,-1 1 0 0 0,0-1 0 0 0,0 0 1 0 0,1 0-1 0 0,-1 0 0 0 0,0 0 0 0 0,0-1 0 0 0,0 1 1 0 0,1-2-18 0 0,83-139-318 0 0,-61 86 1500 0 0,-4 100-2815 0 0,-7 11 1492 0 0,-3 0 0 0 0,-2 1 0 0 0,-3 0 0 0 0,-2 0 0 0 0,-2 1 0 0 0,-3 7 141 0 0,-5-47-9162 0 0,4-12 6205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15043 0 0,'0'0'1044'0'0,"0"0"-367"0"0,0 0-548 0 0,0 0-518 0 0,0 0-272 0 0,0 0-17 0 0,0 0 129 0 0,0 0 161 0 0,0 0 80 0 0,0 0-89 0 0,0 0-186 0 0,0 0-232 0 0,18 5-248 0 0,61 17-278 0 0,-10 1-3332 0 0,-19-7-95 0 0,-40-13 4488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12371 0 0,'0'0'1488'0'0,"0"0"-136"0"0,0 0-832 0 0,0 0-624 0 0,0 0-120 0 0,0 0 40 0 0,0 0 112 0 0,0 0 32 0 0,0 0-64 0 0,0 0-248 0 0,0 0-336 0 0,0 0-400 0 0,174-8-505 0 0,-141 5-551 0 0,-1 1-761 0 0,-9 1 233 0 0,-8 1-889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22253 0 0,'0'0'112'0'0,"0"0"-32"0"0,0 0-320 0 0,0 0-656 0 0,0 0-257 0 0,0 0-71 0 0,0 0-184 0 0,0 0-41 0 0,0 0-215 0 0,0 0-440 0 0,0 0-353 0 0,155 11-199 0 0,-123-7-41 0 0,-4 1 585 0 0,-1-1 703 0 0,-4 1 673 0 0,-8-1 496 0 0,-6-1 240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7050 0 0,'0'0'3088'0'0,"0"0"-1375"0"0,0 0-705 0 0,0 0-504 0 0,0 0-88 0 0,0 0-256 0 0,0 0-272 0 0,0 0-40 0 0,0 0 96 0 0,0 0 104 0 0,0 0-128 0 0,0 0-216 0 0,0 0-360 0 0,167 5-529 0 0,-129-13-927 0 0,-9 1-969 0 0,-11 2-3176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6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14643 0 0,'0'0'396'0'0,"0"0"-382"0"0,0 0-463 0 0,0 0-392 0 0,0 0-159 0 0,0 0 158 0 0,0 0 201 0 0,0 0 214 0 0,0 0 182 0 0,0 0 66 0 0,0 0 72 0 0,0 0 133 0 0,0 0 140 0 0,3 13 98 0 0,3 103 508 0 0,-53 255-446 0 0,71-367-7744 0 0,-20-4 2960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40 369 18388 0 0,'0'0'467'0'0,"0"0"-794"0"0,0 0-331 0 0,0 0 8 0 0,0 0 192 0 0,0 0 320 0 0,0 0 191 0 0,0 0-34 0 0,0 0-87 0 0,0 0-116 0 0,0 0-46 0 0,0 0 53 0 0,26 8 103 0 0,84 20 129 0 0,-107-27-29 0 0,1 0 0 0 0,-1 0 0 0 0,1 0 0 0 0,0-1 0 0 0,0 1 0 0 0,-1-1 0 0 0,1 0 0 0 0,0 0 0 0 0,0 0 0 0 0,-1-1 0 0 0,1 1 0 0 0,0-1 0 0 0,-1 0 0 0 0,1 0-1 0 0,-1-1 1 0 0,1 1 0 0 0,-1 0 0 0 0,1-1 0 0 0,-1 0 0 0 0,0 0 0 0 0,0 0 0 0 0,0 0 0 0 0,0-1 0 0 0,0 1 0 0 0,0-1 0 0 0,-1 0-26 0 0,12-9 101 0 0,-6 9-196 0 0,0-1-1 0 0,0 0 0 0 0,-1 0 0 0 0,0-1 1 0 0,0 0-1 0 0,0 0 0 0 0,0 0 1 0 0,-1-1-1 0 0,0 0 0 0 0,0-1 1 0 0,0 1-1 0 0,-1-1 0 0 0,0 0 1 0 0,0-1-1 0 0,-1 1 0 0 0,0-1 0 0 0,0 0 1 0 0,-1 1-1 0 0,0-2 0 0 0,0 1 1 0 0,-1 0-1 0 0,0-1 0 0 0,-1 1 1 0 0,1-1-1 0 0,-2 1 0 0 0,1-1 0 0 0,-1 0 1 0 0,-1 1-1 0 0,1-1 0 0 0,-1 1 1 0 0,-1-1-1 0 0,0 1 0 0 0,0-1 1 0 0,-1 1-1 0 0,0 0 0 0 0,0 0 0 0 0,-3-6 96 0 0,-2 6-85 0 0,0 0 0 0 0,-1 0 0 0 0,0 0 0 0 0,0 1 0 0 0,0 0 0 0 0,-1 1 0 0 0,0 0 0 0 0,0 1-1 0 0,0 0 1 0 0,-1 1 0 0 0,0 0 0 0 0,0 0 0 0 0,0 1 0 0 0,0 0 0 0 0,-1 1 0 0 0,1 1-1 0 0,-1 0 1 0 0,1 0 0 0 0,-1 1 0 0 0,-3 1 85 0 0,8-1 32 0 0,0 0 0 0 0,0 1 0 0 0,0 0 1 0 0,0 1-1 0 0,0-1 0 0 0,0 1 0 0 0,0 1 0 0 0,0-1 0 0 0,1 1 0 0 0,-1 0 0 0 0,1 1 0 0 0,0 0 1 0 0,0 0-1 0 0,0 0 0 0 0,0 0 0 0 0,1 1 0 0 0,0 0 0 0 0,0 0 0 0 0,0 1 0 0 0,1-1 0 0 0,-1 1 1 0 0,1 0-1 0 0,1 0 0 0 0,-1 1 0 0 0,1-1 0 0 0,0 1 0 0 0,1-1 0 0 0,-1 1 0 0 0,1 0 0 0 0,0 0 1 0 0,1 0-1 0 0,0 4-32 0 0,-1 0-32 0 0,1 1 0 0 0,1 0 0 0 0,0-1 0 0 0,1 1 1 0 0,0 0-1 0 0,1-1 0 0 0,0 1 0 0 0,1-1 0 0 0,0 0 0 0 0,1 0 1 0 0,0 0-1 0 0,1 0 0 0 0,0-1 0 0 0,1 1 32 0 0,72 73-7571 0 0,-63-75 3009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31 224 19484 0 0,'0'0'262'0'0,"0"0"-801"0"0,0 0-532 0 0,0 0-93 0 0,0 0 223 0 0,0 0 389 0 0,0 0 236 0 0,0 0-57 0 0,0 0-186 0 0,0 0-116 0 0,0 0 0 0 0,0 0 95 0 0,0 0 171 0 0,4 26 122 0 0,12 77 108 0 0,-4-60 324 0 0,4-46-591 0 0,-5-3-73 0 0,-4 2 527 0 0,-1 0-1 0 0,1 1 0 0 0,0 0 0 0 0,0 1 1 0 0,0-1-1 0 0,1 2 0 0 0,-1-1 1 0 0,1 1-1 0 0,-1 0 0 0 0,0 0 0 0 0,1 1 1 0 0,0 0-1 0 0,-1 0 0 0 0,1 1 1 0 0,-1 0-1 0 0,0 0 0 0 0,1 1 1 0 0,-1 0-1 0 0,0 0 0 0 0,0 0 0 0 0,0 1 1 0 0,0 0-1 0 0,0 1 0 0 0,-1 0 1 0 0,1 0-1 0 0,-1 0 0 0 0,0 1 0 0 0,0-1 1 0 0,-1 2-1 0 0,0-1 0 0 0,0 0 1 0 0,4 6-8 0 0,-5-9 76 0 0,-1 1 0 0 0,0 0 0 0 0,0 0 1 0 0,0 0-1 0 0,0 0 0 0 0,0 0 1 0 0,0 1-1 0 0,-1-1 0 0 0,1 1 0 0 0,-1-1 1 0 0,0 1-1 0 0,-1 0 0 0 0,1 0 1 0 0,0 0-1 0 0,-1 0 0 0 0,0 0 0 0 0,0 0 1 0 0,0 1-1 0 0,-1-1 0 0 0,1 0 0 0 0,-1 1 1 0 0,0-1-1 0 0,0 0 0 0 0,-1 0 1 0 0,1 1-1 0 0,-1-1 0 0 0,0 0 0 0 0,0 0 1 0 0,0 0-1 0 0,-1 0 0 0 0,1 0 0 0 0,-1 0 1 0 0,0 0-1 0 0,0 0 0 0 0,-1-1 1 0 0,-1 4-77 0 0,-313 131 2485 0 0,304-129-4142 0 0,8-5-1322 0 0,0-1-3614 0 0,5-2 1751 0 0</inkml:trace>
  <inkml:trace contextRef="#ctx0" brushRef="#br0" timeOffset="277.479">34 166 18004 0 0,'0'0'3686'0'0,"0"0"-2608"0"0,0 0-852 0 0,0 0-326 0 0,0 0-300 0 0,0 0-151 0 0,0 0-17 0 0,0 0 120 0 0,0 0 105 0 0,31-20 33 0 0,99-63-21 0 0,-7 35-901 0 0,-91 42 766 0 0,33-2-1655 0 0,-45 13-1344 0 0,-7 8-3365 0 0,-11-7 1001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37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1 196 5601 0 0,'0'0'-116'0'0,"0"0"-24"0"0,0 0-13 0 0,0 0 97 0 0,0 0 82 0 0,0 0 17 0 0,0 0-14 0 0,0 0 5 0 0,0 0 22 0 0,0 0 48 0 0,2 28 25 0 0,20 182 526 0 0,-12-168-555 0 0,2-1 0 0 0,3 0 0 0 0,0-1-1 0 0,3-1 1 0 0,1-1 0 0 0,2 0 0 0 0,1-2 0 0 0,2 0 0 0 0,25 26-100 0 0,3 14-4 0 0,50 63 523 0 0,6-4-1 0 0,59 51-518 0 0,-108-130 156 0 0,3-3 0 0 0,3-2 0 0 0,1-3 0 0 0,3-3 0 0 0,5-2-156 0 0,-41-22 49 0 0,33 18 91 0 0,1-4-1 0 0,2-3 1 0 0,1-3 0 0 0,29 6-140 0 0,95 22 149 0 0,3-10-1 0 0,11-6-148 0 0,682 104 372 0 0,-481-98 94 0 0,245-9-466 0 0,-275-20 130 0 0,-62 6-81 0 0,329 6 453 0 0,-497-42-242 0 0,-1-7 1 0 0,-1-6 0 0 0,95-32-261 0 0,-177 42 31 0 0,503-142 216 0 0,232-111-247 0 0,-795 267 1 0 0,135-47-328 0 0,-2-5 0 0 0,-3-7-1 0 0,-2-5 1 0 0,-4-7-1 0 0,-2-4 1 0 0,-4-7-1 0 0,-4-4 1 0 0,97-93 327 0 0,202-242-4400 0 0,-349 344 4938 0 0,-3-3-1 0 0,-4-3 1 0 0,-3-3-1 0 0,34-70-537 0 0,-48 33-218 0 0,-44 123 223 0 0,0 0 0 0 0,1 1 1 0 0,-1-1-1 0 0,0 1 0 0 0,1-1 1 0 0,-1 1-1 0 0,1-1 0 0 0,-1 1 1 0 0,1 0-1 0 0,-1 0 0 0 0,1 0 1 0 0,-1 0-1 0 0,1 0 0 0 0,-1 0 1 0 0,1 0-1 0 0,-1 0 0 0 0,1 1 1 0 0,-1-1-1 0 0,1 0 0 0 0,-1 1 1 0 0,1-1-1 0 0,-1 1 0 0 0,0 0 1 0 0,1 0-1 0 0,-1-1 0 0 0,0 1 1 0 0,1 0-1 0 0,-1 0 0 0 0,0 0 1 0 0,0 0-1 0 0,0 0 0 0 0,0 0 1 0 0,0 1-1 0 0,0-1 0 0 0,0 0 1 0 0,-1 0-1 0 0,2 2-5 0 0,-2 4 60 0 0,0-1 1 0 0,0 1-1 0 0,-1 0 0 0 0,0-1 1 0 0,0 1-1 0 0,0 0 0 0 0,-1-1 0 0 0,0 0 1 0 0,-1 1-1 0 0,1-1 0 0 0,-1 0 1 0 0,0 0-1 0 0,0 0 0 0 0,-1-1 1 0 0,0 1-1 0 0,0-1 0 0 0,0 0 1 0 0,-1 0-1 0 0,0 0 0 0 0,0-1 1 0 0,0 0-1 0 0,0 0 0 0 0,-1 0 0 0 0,1 0 1 0 0,-1-1-1 0 0,0 0 0 0 0,0 0 1 0 0,0-1-1 0 0,-2 1-60 0 0,-1 3 17 0 0,-399 208 497 0 0,243-137-384 0 0,-755 349-1119 0 0,651-304-1508 0 0,138-62-2666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1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10202 0 0,'0'0'411'0'0,"0"0"-230"0"0,0 0-311 0 0,0 0-388 0 0,0 0-234 0 0,0 0-17 0 0,0 0 139 0 0,0 0 253 0 0,0 0 190 0 0,0 0 90 0 0,0 0 33 0 0,0 0 33 0 0,12-6 72 0 0,112-36 1660 0 0,0 32-1753 0 0,-123 12 12 0 0,0 0 0 0 0,0 1 1 0 0,0-1-1 0 0,0 0 1 0 0,-1 0-1 0 0,1 1 1 0 0,-1-1-1 0 0,1 0 1 0 0,-1 1-1 0 0,0-1 1 0 0,0 0-1 0 0,0 1 0 0 0,0-1 1 0 0,-1 1-1 0 0,1-1 1 0 0,0 0-1 0 0,-1 0 1 0 0,0 1-1 0 0,1-1 1 0 0,-1 0-1 0 0,0 0 0 0 0,0 0 1 0 0,-1 1-1 0 0,1-1 1 0 0,0-1-1 0 0,-1 1 1 0 0,1 0-1 0 0,-1 0 1 0 0,1 0-1 0 0,-1-1 1 0 0,0 1-1 0 0,-1 0 40 0 0,-119 147 477 0 0,123-146-426 0 0,1 0-1 0 0,-1 0 0 0 0,1 0 0 0 0,0 0 0 0 0,0 0 0 0 0,1-1 1 0 0,-1 1-1 0 0,1-1 0 0 0,-1 1 0 0 0,1-1 0 0 0,0 0 0 0 0,-1 0 0 0 0,1 0 1 0 0,0 0-1 0 0,0-1 0 0 0,1 1 0 0 0,-1-1 0 0 0,0 0 0 0 0,0 0 1 0 0,1 0-1 0 0,-1 0 0 0 0,1-1 0 0 0,-1 1 0 0 0,0-1 0 0 0,1 0 1 0 0,-1 0-1 0 0,1 0 0 0 0,-1-1 0 0 0,1 1 0 0 0,-1-1 0 0 0,2 0-50 0 0,10 3 22 0 0,-8-1 67 0 0,114 26-416 0 0,-118-26 301 0 0,1 0 0 0 0,-1 0 0 0 0,0 1 0 0 0,1-1-1 0 0,-1 1 1 0 0,0 0 0 0 0,0 0 0 0 0,-1 0 0 0 0,1 0 0 0 0,0 0-1 0 0,-1 1 1 0 0,1-1 0 0 0,-1 1 0 0 0,0 0 0 0 0,0 0 0 0 0,0 0-1 0 0,0 0 1 0 0,0 0 0 0 0,0 0 0 0 0,-1 0 0 0 0,0 0 0 0 0,0 1-1 0 0,0-1 1 0 0,0 1 0 0 0,0-1 0 0 0,-1 1 0 0 0,1-1 0 0 0,-1 1-1 0 0,0-1 1 0 0,0 1 0 0 0,0-1 0 0 0,-1 2 26 0 0,-3 1 316 0 0,0 0 0 0 0,-1 0 0 0 0,0-1 0 0 0,0 0 1 0 0,0 0-1 0 0,-1 0 0 0 0,1-1 0 0 0,-1 0 0 0 0,0 0 0 0 0,-1 0 1 0 0,1-1-1 0 0,-1 1 0 0 0,1-2 0 0 0,-1 1 0 0 0,-3 0-316 0 0,-5 4 550 0 0,-1-1 0 0 0,1-1-1 0 0,-1 0 1 0 0,0-1 0 0 0,0 0-1 0 0,0-2 1 0 0,-1 0 0 0 0,1 0-1 0 0,-1-2 1 0 0,1 0 0 0 0,-4-1-550 0 0,-7-16 516 0 0,59-37-12073 0 0,1 38 6308 0 0,-20 10 2108 0 0</inkml:trace>
  <inkml:trace contextRef="#ctx0" brushRef="#br0" timeOffset="695.431">575 31 19108 0 0,'0'0'104'0'0,"0"0"-416"0"0,0 0-496 0 0,0 0-214 0 0,0 0 38 0 0,0 0 171 0 0,0 0 234 0 0,0 0 32 0 0,0 0 16 0 0,0 0 92 0 0,0 0 63 0 0,27-6 76 0 0,81-16 66 0 0,-104 21 228 0 0,-1 1 0 0 0,1-1 0 0 0,0 1 0 0 0,0 0 0 0 0,-1 0 0 0 0,1 0 0 0 0,0 0 0 0 0,0 1 1 0 0,-1-1-1 0 0,1 1 0 0 0,0 0 0 0 0,-1 0 0 0 0,1 1 0 0 0,-1-1 0 0 0,1 1 0 0 0,-1 0 0 0 0,1 0 0 0 0,-1 0 1 0 0,0 0-1 0 0,0 0 0 0 0,0 1 0 0 0,0-1 0 0 0,-1 1 0 0 0,1 0 0 0 0,-1 0 0 0 0,0 0 0 0 0,1 0 1 0 0,-1 0-1 0 0,0 0 0 0 0,-1 1 0 0 0,1-1 0 0 0,-1 1 0 0 0,1-1 0 0 0,-1 1 0 0 0,0-1 0 0 0,-1 1 0 0 0,1 0 1 0 0,0 0-1 0 0,-1-1 0 0 0,0 1 0 0 0,0 0 0 0 0,0 0 0 0 0,-1 0 0 0 0,1-1 0 0 0,-1 1 0 0 0,0 0 0 0 0,0-1 1 0 0,0 1-1 0 0,0 0 0 0 0,-1-1 0 0 0,1 1 0 0 0,-1-1 0 0 0,0 0 0 0 0,0 0 0 0 0,0 1 0 0 0,0-1 1 0 0,-2 1 5 0 0,-50 82 176 0 0,30-52-136 0 0,2 0 0 0 0,1 2 0 0 0,2 1 0 0 0,1 0 0 0 0,2 1 0 0 0,2 1 0 0 0,-9 35-40 0 0,23-72 6 0 0,0-1 0 0 0,0 1 0 0 0,0 0 0 0 0,0-1-1 0 0,1 1 1 0 0,-1 0 0 0 0,0-1 0 0 0,1 1 0 0 0,-1 0 0 0 0,1-1 0 0 0,-1 1 0 0 0,1 0 0 0 0,0-1 0 0 0,0 1 0 0 0,0-1 0 0 0,0 0 0 0 0,0 1 0 0 0,0-1 0 0 0,0 0 0 0 0,0 1 0 0 0,0-1 0 0 0,1 0 0 0 0,-1 0 0 0 0,0 0 0 0 0,1 0 0 0 0,-1 0 0 0 0,1-1 0 0 0,-1 1 0 0 0,1 0 0 0 0,-1-1 0 0 0,1 1-1 0 0,0-1 1 0 0,-1 1 0 0 0,1-1 0 0 0,0 0 0 0 0,-1 0 0 0 0,1 1 0 0 0,0-1 0 0 0,-1-1 0 0 0,1 1 0 0 0,0 0 0 0 0,0 0 0 0 0,-1 0 0 0 0,1-1 0 0 0,-1 1 0 0 0,1-1 0 0 0,0 0 0 0 0,-1 1 0 0 0,1-1 0 0 0,-1 0 0 0 0,1 0 0 0 0,-1 0 0 0 0,1 0-6 0 0,198-78-1991 0 0,-189 82 5612 0 0,11 15-3310 0 0,-10-8-42 0 0,5-2-73 0 0,0-1 0 0 0,1 0 0 0 0,-1-1 0 0 0,1-2 0 0 0,1 1 0 0 0,-1-2 0 0 0,0-1 0 0 0,1 0 1 0 0,0-1-1 0 0,-1-1 0 0 0,1-1 0 0 0,-1 0 0 0 0,1-2 0 0 0,-1 0 0 0 0,1-1 0 0 0,-1-1 0 0 0,-1 0 1 0 0,8-4-197 0 0,-19 7-44 0 0,-1 1 0 0 0,0-1 1 0 0,0 0-1 0 0,0-1 1 0 0,0 1-1 0 0,-1-1 0 0 0,1 0 1 0 0,0 0-1 0 0,-1 0 1 0 0,0-1-1 0 0,0 0 0 0 0,0 1 1 0 0,0-1-1 0 0,-1-1 1 0 0,0 1-1 0 0,1 0 0 0 0,-2-1 1 0 0,1 0-1 0 0,0 0 1 0 0,-1 0-1 0 0,0 0 0 0 0,0 0 1 0 0,0 0-1 0 0,-1 0 1 0 0,0-1-1 0 0,0 1 1 0 0,0 0-1 0 0,-1-1 0 0 0,0 1 1 0 0,0-1-1 0 0,0 1 1 0 0,0-1-1 0 0,-1 1 0 0 0,0 0 1 0 0,0-1-1 0 0,-1 1 1 0 0,1 0-1 0 0,-1 0 0 0 0,0 0 1 0 0,0 0-1 0 0,-1 0 1 0 0,-2-3 43 0 0,1 0-46 0 0,-1 0 0 0 0,0 0 0 0 0,0 0 0 0 0,-1 1 0 0 0,0 0 0 0 0,0 1 0 0 0,-1-1 0 0 0,1 1 0 0 0,-1 0 0 0 0,-1 1 0 0 0,1-1 0 0 0,-1 1 0 0 0,0 1 1 0 0,0 0-1 0 0,-1 0 0 0 0,1 0 0 0 0,-1 1 0 0 0,0 1 0 0 0,1-1 0 0 0,-1 1 0 0 0,0 1 0 0 0,-1 0 0 0 0,1 0 0 0 0,0 1 0 0 0,-6 0 46 0 0,12 3-87 0 0,0 0 0 0 0,0 0 0 0 0,0 1 0 0 0,0 0 0 0 0,1-1 0 0 0,-1 1 0 0 0,1 0 0 0 0,0 0 0 0 0,0 0 0 0 0,0 0 0 0 0,1 0-1 0 0,0 1 1 0 0,-1-1 0 0 0,1 0 0 0 0,1 1 0 0 0,-1-1 0 0 0,1 1 0 0 0,-1-1 0 0 0,2 1 0 0 0,-1-1 0 0 0,0 1 0 0 0,1-1 0 0 0,0 4 87 0 0,-1 5-129 0 0,1 54-1426 0 0,3-23-2864 0 0,-1-18-2939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2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13979 0 0,'0'0'823'0'0,"0"0"-746"0"0,0 0-510 0 0,0 0-411 0 0,0 0-305 0 0,0 0 81 0 0,0 0 241 0 0,0 0 346 0 0,0 0 350 0 0,0 0 163 0 0,0 0 21 0 0,0 0-9 0 0,-1 18 4 0 0,-3 329 458 0 0,-3-173-1108 0 0,7-173 534 0 0,0-1-69 0 0,0 0-118 0 0,0 0-149 0 0,0 0-150 0 0,0 0-199 0 0,0-9-4101 0 0,0 6 1852 0 0</inkml:trace>
  <inkml:trace contextRef="#ctx0" brushRef="#br0" timeOffset="434.369">1 64 13563 0 0,'0'0'3014'0'0,"0"0"-2043"0"0,0 0-903 0 0,0 0-483 0 0,0 0-213 0 0,0 0 58 0 0,0 0 169 0 0,0 0 245 0 0,0 0 55 0 0,0 0-50 0 0,0 0-52 0 0,27-6-28 0 0,85-18-7 0 0,-105 22 173 0 0,0 0-1 0 0,-1 0 1 0 0,1 1 0 0 0,0 0 0 0 0,0 1-1 0 0,0-1 1 0 0,0 1 0 0 0,0 1 0 0 0,0-1-1 0 0,0 1 1 0 0,0 0 0 0 0,0 1 0 0 0,0 0-1 0 0,0 0 1 0 0,-1 0 0 0 0,1 1 0 0 0,-1 0-1 0 0,0 0 1 0 0,0 1 0 0 0,0 0 0 0 0,0 0-1 0 0,0 0 1 0 0,-1 0 0 0 0,0 1 0 0 0,1 1 65 0 0,-5 0 2 0 0,0 0 0 0 0,0 0 0 0 0,-1 0 0 0 0,0 0 1 0 0,0 0-1 0 0,0 0 0 0 0,-1 0 0 0 0,0-1 0 0 0,0 1 1 0 0,-1 0-1 0 0,1 0 0 0 0,-1-1 0 0 0,0 1 0 0 0,-1-1 0 0 0,1 0 1 0 0,-1 1-1 0 0,0-1 0 0 0,-1 0 0 0 0,1-1 0 0 0,-1 1 1 0 0,0-1-1 0 0,0 1 0 0 0,0-1 0 0 0,-1 0 0 0 0,0-1 0 0 0,1 1 1 0 0,-1-1-1 0 0,0 0 0 0 0,-1 0 0 0 0,-1 0-2 0 0,2 2-49 0 0,-114 103 161 0 0,119-105-100 0 0,0 1 1 0 0,0-1 0 0 0,1 0-1 0 0,0 1 1 0 0,0-1-1 0 0,0 0 1 0 0,0 0-1 0 0,0 1 1 0 0,0-1 0 0 0,1 0-1 0 0,0 0 1 0 0,-1 0-1 0 0,1-1 1 0 0,0 1-1 0 0,0 0 1 0 0,1-1 0 0 0,-1 1-1 0 0,1-1 1 0 0,-1 0-1 0 0,1 1 1 0 0,0-1-1 0 0,0-1 1 0 0,-1 1 0 0 0,1 0-1 0 0,1-1 1 0 0,-1 1-1 0 0,0-1 1 0 0,0 0-1 0 0,2 0-12 0 0,2 3 24 0 0,135 74 705 0 0,-135-65-1884 0 0,-7-1-4817 0 0,0-7-102 0 0,0-2 5139 0 0</inkml:trace>
  <inkml:trace contextRef="#ctx0" brushRef="#br0" timeOffset="915.011">484 380 13515 0 0,'0'0'372'0'0,"0"0"-521"0"0,0 0-537 0 0,0 0-371 0 0,0 0-14 0 0,0 0 273 0 0,0 0 293 0 0,0 0 295 0 0,0 0 130 0 0,0 0 30 0 0,0 0 43 0 0,0 0 90 0 0,0 0 97 0 0,1 12 52 0 0,-3 137 605 0 0,0-125-1034 0 0,-1 5-985 0 0,2-10-6513 0 0,1-19 6163 0 0</inkml:trace>
  <inkml:trace contextRef="#ctx0" brushRef="#br0" timeOffset="1356.664">660 391 14915 0 0,'0'0'-865'0'0,"0"0"-709"0"0,0 0-292 0 0,0 0 54 0 0,0 0 444 0 0,0 0 522 0 0,0 0 179 0 0,0 0 196 0 0,0 0 133 0 0,0 0 200 0 0,0 0 285 0 0,0 0 307 0 0,-2 18 279 0 0,-11 56 181 0 0,-29 21 2192 0 0,40-87-3025 0 0,1-7-83 0 0,0 0 0 0 0,0 0 0 0 0,0 0 0 0 0,1 0 0 0 0,-1 1 0 0 0,1-1 0 0 0,-1 0 0 0 0,1 0 0 0 0,-1 1 0 0 0,1-1 0 0 0,-1 0 0 0 0,1 1 0 0 0,0-1 0 0 0,0 1 0 0 0,0-1 0 0 0,0 0 0 0 0,0 1 0 0 0,0-1 1 0 0,0 0-1 0 0,0 1 0 0 0,1-1 0 0 0,-1 1 0 0 0,1-1 0 0 0,-1 0 0 0 0,1 0 0 0 0,-1 1 0 0 0,1-1 0 0 0,-1 0 0 0 0,1 0 0 0 0,0 0 0 0 0,0 0 0 0 0,0 1 0 0 0,0-1 0 0 0,0 0 0 0 0,0-1 0 0 0,0 1 0 0 0,0 0 0 0 0,0 0 0 0 0,0 0 0 0 0,0-1 0 0 0,0 1 0 0 0,1 0 0 0 0,-1-1 0 0 0,0 1 0 0 0,1-1 0 0 0,-1 0 0 0 0,0 1 1 0 0,1-1-1 0 0,-1 0 0 0 0,0 0 0 0 0,1 0 0 0 0,-1 0 0 0 0,1 0 0 0 0,-1 0 0 0 0,0 0 0 0 0,1 0 0 0 0,-1-1 2 0 0,179 3 1571 0 0,-184-1-2416 0 0,1-2-7460 0 0,3-1 5591 0 0</inkml:trace>
  <inkml:trace contextRef="#ctx0" brushRef="#br0" timeOffset="1984.967">955 391 12011 0 0,'0'0'3235'0'0,"0"0"-2738"0"0,0 0-1111 0 0,0 0-435 0 0,0 0-68 0 0,0 0 250 0 0,0 0 259 0 0,0 0 249 0 0,0 0 51 0 0,0 0 32 0 0,0 0 128 0 0,0 0 197 0 0,0 0 195 0 0,4 12 102 0 0,10 102 722 0 0,-19-42-1228 0 0,34-201-9231 0 0,-29 71 9042 0 0,-1 20 4113 0 0,52 37-2952 0 0,-35 7-776 0 0,0 1 0 0 0,0 0 0 0 0,0 2-1 0 0,-1 0 1 0 0,-1 0 0 0 0,1 2 0 0 0,-2-1 0 0 0,1 2-1 0 0,-1 0 1 0 0,-1 1 0 0 0,0 0 0 0 0,-1 0 0 0 0,-1 1 0 0 0,4 7-36 0 0,-12-16 133 0 0,-1 1 1 0 0,0-1 0 0 0,-1 0 0 0 0,1 1 0 0 0,-1-1 0 0 0,0 1 0 0 0,0-1 0 0 0,-1 0 0 0 0,0 1 0 0 0,0-1 0 0 0,0 0 0 0 0,0 1 0 0 0,-1-1 0 0 0,0 0 0 0 0,0 0 0 0 0,0 0-1 0 0,-1-1 1 0 0,1 1 0 0 0,-1 0 0 0 0,0-1 0 0 0,-1 0 0 0 0,1 0 0 0 0,-1 0 0 0 0,0 0 0 0 0,0 0 0 0 0,0-1 0 0 0,0 1 0 0 0,-1-1 0 0 0,1 0 0 0 0,-1-1 0 0 0,0 1 0 0 0,0-1-1 0 0,0 0 1 0 0,0 0 0 0 0,0-1 0 0 0,0 1 0 0 0,0-1 0 0 0,-1 0 0 0 0,1-1 0 0 0,-1 1 0 0 0,1-1 0 0 0,0 0 0 0 0,-1 0 0 0 0,-3-1-134 0 0,-138 10 2252 0 0,146-11-2600 0 0,0 0 0 0 0,0 1 0 0 0,0-1 0 0 0,0 0 0 0 0,0 0 0 0 0,0 0 0 0 0,1 0 0 0 0,-1 0 0 0 0,1 0 0 0 0,0 0 0 0 0,-1 0 0 0 0,1 0 0 0 0,0 0 0 0 0,0 0 0 0 0,0 0 0 0 0,0 0 0 0 0,1 0 0 0 0,-1 0 0 0 0,0 0 0 0 0,1 0 0 0 0,0 1 0 0 0,-1-1 0 0 0,1 0 0 0 0,0 0 0 0 0,0 0 0 0 0,0 0 0 0 0,0 1 0 0 0,0-1 0 0 0,0 1 0 0 0,1-1 0 0 0,-1 1 0 0 0,0-1 0 0 0,1 1 0 0 0,0 0 0 0 0,-1-1 0 0 0,1 1 0 0 0,-1 0 0 0 0,1 0 0 0 0,1 0 348 0 0,4-6-1855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2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99 0 0 0,'0'0'617'0'0,"0"0"-198"0"0,0 0-96 0 0,0 0-3 0 0,0 0 101 0 0,0 0 245 0 0,0 0 271 0 0,0 0 105 0 0,0 0-26 0 0,0 0-54 0 0,0 0-61 0 0,-1-13 17 0 0,-5-44 770 0 0,37 512-746 0 0,-31-277-705 0 0,3-202-248 0 0,7-21-5746 0 0,0-3 956 0 0,-7 35 3961 0 0</inkml:trace>
  <inkml:trace contextRef="#ctx0" brushRef="#br0" timeOffset="474.517">229 197 2433 0 0,'0'0'1835'0'0,"0"0"54"0"0,0 0 105 0 0,0 0-339 0 0,0 0-456 0 0,0 0-341 0 0,0 0-406 0 0,0 0-332 0 0,0 0-203 0 0,0 0-100 0 0,0 0 27 0 0,7-26 91 0 0,26-81 57 0 0,-32 104 8 0 0,0 1 0 0 0,0-1-1 0 0,0 0 1 0 0,0 1 0 0 0,0-1 0 0 0,1 1 0 0 0,-1 0 0 0 0,1-1-1 0 0,0 1 1 0 0,-1 0 0 0 0,1 0 0 0 0,0 0 0 0 0,0 0 0 0 0,1 0-1 0 0,-1 1 1 0 0,0-1 0 0 0,0 1 0 0 0,1-1 0 0 0,-1 1 0 0 0,1 0-1 0 0,0 0 1 0 0,-1 0 0 0 0,1 0 0 0 0,0 0 0 0 0,-1 1 0 0 0,1-1 0 0 0,0 1-1 0 0,0 0 1 0 0,0-1 0 0 0,8 0-14 0 0,-4-2 1 0 0,-1 1-1 0 0,1 0 0 0 0,0 0 1 0 0,0 1-1 0 0,0-1 0 0 0,0 2 1 0 0,0-1-1 0 0,0 1 0 0 0,0 0 1 0 0,0 0-1 0 0,0 1 0 0 0,0 0 1 0 0,0 0-1 0 0,0 1 0 0 0,0 0 1 0 0,-1 0-1 0 0,1 0 0 0 0,-1 1 1 0 0,1 0-1 0 0,-1 0 0 0 0,0 1 1 0 0,0 0-1 0 0,0 0 0 0 0,-1 0 1 0 0,0 1-1 0 0,1 0 0 0 0,-2 0 1 0 0,1 0-1 0 0,0 0 0 0 0,-1 1 1 0 0,0 0-1 0 0,0 0 0 0 0,-1 0 1 0 0,0 0-1 0 0,0 1 0 0 0,0-1 1 0 0,-1 1-1 0 0,0-1 0 0 0,0 1 1 0 0,-1 0-1 0 0,1 4 14 0 0,-3 0 103 0 0,0 0-1 0 0,-1 1 1 0 0,-1-1-1 0 0,0 0 1 0 0,0 0-1 0 0,-1-1 1 0 0,0 1-1 0 0,-1-1 1 0 0,0 0-1 0 0,-1 0 1 0 0,0 0-1 0 0,0-1 1 0 0,-1 0-1 0 0,-1 0 1 0 0,1 0 0 0 0,-1-1-1 0 0,-1-1 1 0 0,1 1-1 0 0,-1-1 1 0 0,-1-1-1 0 0,1 1 1 0 0,-1-2-1 0 0,0 1 1 0 0,0-2-1 0 0,-7 3-102 0 0,27 6-2585 0 0,63 84 3163 0 0,15 138-355 0 0,-78-230 2718 0 0,-4-21-4839 0 0,1 2-8011 0 0,-7 13 6635 0 0</inkml:trace>
  <inkml:trace contextRef="#ctx0" brushRef="#br0" timeOffset="805.501">835 599 7346 0 0,'0'0'609'0'0,"0"0"-314"0"0,0 0-207 0 0,0 0-43 0 0,0 0 102 0 0,0 0 133 0 0,0 0 97 0 0,0 0 42 0 0,0 0-62 0 0,0 0-130 0 0,0 0-137 0 0,0 0-16 0 0,0 0 116 0 0,2 3 126 0 0,13 44 806 0 0,6 14-716 0 0,5-25-3056 0 0,-25-27-5998 0 0,-1-7 7558 0 0</inkml:trace>
  <inkml:trace contextRef="#ctx0" brushRef="#br0" timeOffset="1059.76">867 469 19188 0 0,'0'0'667'0'0,"0"0"-244"0"0,0 0-227 0 0,0 0-300 0 0,0 0-318 0 0,0 0-61 0 0,0 0 43 0 0,0 0 128 0 0,0 0 175 0 0,0 0 42 0 0,0 0-38 0 0,0 0-16 0 0,6-1-19 0 0,75-1-1051 0 0,4 2-4439 0 0,-41-8-883 0 0,-29 6 1928 0 0</inkml:trace>
  <inkml:trace contextRef="#ctx0" brushRef="#br0" timeOffset="1984.9">858 456 11282 0 0,'0'0'570'0'0,"0"0"-173"0"0,0 0-143 0 0,0 0-176 0 0,0 0-112 0 0,0 0-118 0 0,0 0-54 0 0,0 0 13 0 0,0 0 62 0 0,0 0 111 0 0,0 0 82 0 0,0 0 92 0 0,0 0 117 0 0,-15-9 153 0 0,-7-5-137 0 0,-56-30 2545 0 0,78 44-2888 0 0,0 1-1 0 0,1-1 1 0 0,-1 0-1 0 0,0 1 0 0 0,0-1 1 0 0,1 0-1 0 0,-1 1 0 0 0,0-1 1 0 0,0 0-1 0 0,0 1 1 0 0,1-1-1 0 0,-1 1 0 0 0,0-1 1 0 0,0 0-1 0 0,0 1 1 0 0,0-1-1 0 0,0 0 0 0 0,0 1 1 0 0,0-1-1 0 0,0 1 0 0 0,0-1 1 0 0,0 0-1 0 0,0 1 1 0 0,0-1-1 0 0,0 1 0 0 0,0-1 1 0 0,-1 0-1 0 0,1 1 1 0 0,0-1-1 0 0,0 1 0 0 0,0-1 1 0 0,0 0-1 0 0,-1 1 0 0 0,1-1 1 0 0,0 0-1 0 0,0 0 1 0 0,-1 1-1 0 0,1-1 0 0 0,0 0 1 0 0,-1 1-1 0 0,1-1 1 0 0,0 0 56 0 0,210-27-78 0 0,-211 27 89 0 0,0 0 0 0 0,1 0 0 0 0,-1 0 1 0 0,1 0-1 0 0,-1 0 0 0 0,1 0 0 0 0,-1 0 0 0 0,1 0 0 0 0,-1 0 0 0 0,1 1 0 0 0,-1-1 0 0 0,1 0 0 0 0,-1 0 0 0 0,1 1 0 0 0,-1-1 1 0 0,1 0-1 0 0,-1 0 0 0 0,1 1 0 0 0,-1-1 0 0 0,1 1 0 0 0,0-1 0 0 0,-1 0 0 0 0,1 1 0 0 0,0-1 0 0 0,-1 1 0 0 0,1-1 0 0 0,0 1 1 0 0,-1-1-1 0 0,1 1 0 0 0,0-1 0 0 0,0 1 0 0 0,0-1 0 0 0,0 1 0 0 0,-1-1 0 0 0,1 1 0 0 0,0-1 0 0 0,0 1 0 0 0,0-1 0 0 0,0 1 1 0 0,0-1-1 0 0,0 1 0 0 0,0 0 0 0 0,1-1 0 0 0,-1 1 0 0 0,0-1-11 0 0,-35 3 4 0 0,0 1-1 0 0,0 2 1 0 0,0 1 0 0 0,1 2-1 0 0,1 1 1 0 0,-17 8-4 0 0,28-11 145 0 0,107-25 326 0 0,-54 17-3498 0 0,-5 7-3874 0 0,-21-3 2272 0 0</inkml:trace>
  <inkml:trace contextRef="#ctx0" brushRef="#br0" timeOffset="2892.433">112 921 2192 0 0,'0'0'1830'0'0,"0"0"-634"0"0,0 0-227 0 0,0 0-113 0 0,0 0-185 0 0,0 0-137 0 0,0 0-167 0 0,0 0-117 0 0,0 0-58 0 0,0 0-10 0 0,0 0 28 0 0,0 0 34 0 0,0 0 24 0 0,-19-3 35 0 0,-55-9 29 0 0,56 9 12 0 0,18 3-2 0 0,0 0-46 0 0,0 0-86 0 0,0 0-87 0 0,0 0-66 0 0,0 0-22 0 0,0 0-3 0 0,35 0 1120 0 0,267 8 1719 0 0,148-48-2275 0 0,-337 23-547 0 0,1 5 0 0 0,0 6 0 0 0,0 4 0 0 0,35 7-49 0 0,-128-3-16 0 0,78 10-45 0 0,-40 7 38 0 0,-69-15-3002 0 0,-27-3-7190 0 0,31-1 6705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4345 0 0,'0'0'1720'0'0,"0"0"-805"0"0,0 0-644 0 0,0 0-379 0 0,0 0-167 0 0,0 0-2 0 0,0 0 87 0 0,0 0 165 0 0,0 0 133 0 0,0 0 75 0 0,0 0 58 0 0,0 0 71 0 0,0 0 100 0 0,5-1 92 0 0,87-16 3210 0 0,-11 1-5003 0 0,-29 12-7153 0 0,-50 4 6323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17068 0 0,'0'0'857'0'0,"0"0"-1040"0"0,0 0-605 0 0,0 0-164 0 0,0 0 129 0 0,0 0 334 0 0,0 0 305 0 0,0 0 133 0 0,0 0-57 0 0,0 0-173 0 0,0 0-173 0 0,0 0-59 0 0,22-1-5 0 0,66-2-4 0 0,-38-2-3538 0 0,-34 2-685 0 0,-10 3 1491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11298 0 0,'0'0'7310'0'0,"0"0"-4982"0"0,0 0-1677 0 0,0 0-385 0 0,0 0-306 0 0,0 0-164 0 0,0 0-64 0 0,0 0 25 0 0,0 0 39 0 0,0 0 44 0 0,0 0 4 0 0,0 0-36 0 0,0 0 9 0 0,17-8-5 0 0,55-25-17 0 0,-69 32 162 0 0,0 0 0 0 0,0 0-1 0 0,0 0 1 0 0,0 0 0 0 0,0 1 0 0 0,0 0 0 0 0,1-1 0 0 0,-1 1 0 0 0,0 1 0 0 0,0-1 0 0 0,0 0 0 0 0,0 1 0 0 0,0-1 0 0 0,0 1 0 0 0,0 0 0 0 0,0 0 0 0 0,0 0 0 0 0,0 0 0 0 0,0 1 0 0 0,-1-1 0 0 0,1 1 0 0 0,0 0 0 0 0,1 1 43 0 0,12 6-884 0 0,30 8-4038 0 0,-16-7-3114 0 0,-23-7 3058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22885 0 0,'0'0'496'0'0,"0"0"-208"0"0,0 0-208 0 0,0 0-184 0 0,0 0 32 0 0,0 0 80 0 0,0 0-80 0 0,0 0-192 0 0,177-33-352 0 0,-141 25-496 0 0,1 1-705 0 0,-7 2-1111 0 0,-4 2-2081 0 0,-13 2-6754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1 10138 0 0,'0'0'1375'0'0,"0"0"-851"0"0,0 0-790 0 0,0 0-347 0 0,0 0-96 0 0,0 0 18 0 0,0 0 188 0 0,0 0 263 0 0,0 0 258 0 0,0 0 178 0 0,0 0 72 0 0,1 9-2 0 0,25 410 1196 0 0,23-37-1533 0 0,-58-387 3694 0 0,-28-34-4496 0 0,24 24 933 0 0,3 7-95 0 0,1 0-1 0 0,-1 1 1 0 0,0 0-1 0 0,0 1 1 0 0,-1 0-1 0 0,0 0 1 0 0,0 1-1 0 0,-1 1 1 0 0,1 0-1 0 0,-1 0 1 0 0,0 2-1 0 0,0-1 1 0 0,0 1-1 0 0,0 1 1 0 0,0 0-1 0 0,-1 1 1 0 0,1 0-1 0 0,0 1 1 0 0,0 0-1 0 0,0 1 1 0 0,0 0-1 0 0,0 1 1 0 0,0 1-1 0 0,1 0 1 0 0,-1 0-1 0 0,1 1 1 0 0,0 0-1 0 0,0 1 1 0 0,1 0-1 0 0,0 1 1 0 0,0 0-1 0 0,0 1 1 0 0,1 0-1 0 0,-8 9 36 0 0,15-15 27 0 0,0 1-1 0 0,-1-1 0 0 0,1 1 1 0 0,1-1-1 0 0,-1 1 0 0 0,0-1 1 0 0,1 1-1 0 0,-1 0 1 0 0,1 0-1 0 0,0 0 0 0 0,0 0 1 0 0,0 0-1 0 0,0 0 0 0 0,1 0 1 0 0,-1 0-1 0 0,1 0 0 0 0,0 1 1 0 0,0-1-1 0 0,0 0 0 0 0,0 0 1 0 0,0 0-1 0 0,1 0 0 0 0,-1 1 1 0 0,1-1-1 0 0,0 0 1 0 0,0 0-1 0 0,0 0 0 0 0,1-1 1 0 0,-1 1-1 0 0,1 0 0 0 0,-1 0 1 0 0,1-1-1 0 0,0 1 0 0 0,0-1 1 0 0,0 1-1 0 0,0-1 0 0 0,1 0 1 0 0,-1 0-1 0 0,0 0 0 0 0,1 0 1 0 0,0 0-1 0 0,-1-1 0 0 0,1 1 1 0 0,0-1-1 0 0,0 1 1 0 0,0-1-1 0 0,0 0 0 0 0,0 0 1 0 0,0-1-1 0 0,0 1 0 0 0,0-1 1 0 0,0 1-1 0 0,0-1 0 0 0,1 0 1 0 0,-1 0-1 0 0,0 0 0 0 0,0-1 1 0 0,2 1-27 0 0,9 0 205 0 0,1-1 0 0 0,-1 0 1 0 0,1-1-1 0 0,-1-1 0 0 0,0 0 0 0 0,0-1 1 0 0,0 0-1 0 0,-1-1 0 0 0,1-1 1 0 0,-1 0-1 0 0,9-6-205 0 0,84-30-4305 0 0,-96 48-5951 0 0,-10-2 8273 0 0</inkml:trace>
  <inkml:trace contextRef="#ctx0" brushRef="#br0" timeOffset="335.849">611 849 19428 0 0,'0'0'159'0'0,"0"0"-545"0"0,0 0-499 0 0,0 0-166 0 0,0 0 111 0 0,0 0 274 0 0,0 0 304 0 0,0 0 168 0 0,0 0 25 0 0,0 0 60 0 0,0 0 121 0 0,0 0 145 0 0,0 0 119 0 0,14-7 28 0 0,41-21-37 0 0,13-59-158 0 0,-6-7-581 0 0,-72 172 1315 0 0,7 18-614 0 0,42-68-1234 0 0,-4-26-7025 0 0,-31-2 5744 0 0,1 0-2943 0 0</inkml:trace>
  <inkml:trace contextRef="#ctx0" brushRef="#br0" timeOffset="585.242">797 367 20956 0 0,'0'0'721'0'0,"0"0"-417"0"0,0 0-496 0 0,0 0-809 0 0,0 0-767 0 0,0 0-720 0 0,0 0-929 0 0,0 0-808 0 0,0 0 336 0 0,0 0-1112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100 288 12235 0 0,'0'0'-295'0'0,"0"0"-301"0"0,0 0 45 0 0,0 0 318 0 0,0 0 150 0 0,0 0-5 0 0,0 0-19 0 0,0 0 33 0 0,0 0 48 0 0,0 0 121 0 0,0 0 192 0 0,27 8 198 0 0,83 20 173 0 0,-49-36 1496 0 0,-54 2-1887 0 0,2 0-210 0 0,-1-1-1 0 0,0 1 0 0 0,-1-1 1 0 0,0-1-1 0 0,0 1 0 0 0,0-1 0 0 0,-1 0 1 0 0,0-1-1 0 0,-1 1 0 0 0,0-1 1 0 0,0 0-1 0 0,-1-1 0 0 0,2-5-56 0 0,-4 10-84 0 0,0 0 0 0 0,0 0-1 0 0,0-1 1 0 0,-1 1-1 0 0,1-1 1 0 0,-1 1 0 0 0,-1-1-1 0 0,1 1 1 0 0,-1-1 0 0 0,0 0-1 0 0,0 1 1 0 0,-1-1-1 0 0,0 1 1 0 0,0-1 0 0 0,0 0-1 0 0,0 1 1 0 0,-1 0 0 0 0,0-1-1 0 0,0 1 1 0 0,-1 0-1 0 0,1 0 1 0 0,-1 0 0 0 0,0 1-1 0 0,0-1 1 0 0,-1 1 0 0 0,1-1-1 0 0,-1 1 1 0 0,0 0-1 0 0,0 0 1 0 0,-1 1 0 0 0,1-1-1 0 0,-1 1 1 0 0,1 0 0 0 0,-1 0-1 0 0,0 1 1 0 0,0-1-1 0 0,-4 0 86 0 0,-2 0-138 0 0,0 0 1 0 0,0 0 0 0 0,-1 1 0 0 0,1 0 0 0 0,-1 1 0 0 0,1 1 0 0 0,-1 0 0 0 0,0 0-1 0 0,1 1 1 0 0,-1 1 0 0 0,1 0 0 0 0,0 0 0 0 0,-7 3 136 0 0,10-3 55 0 0,0 0 0 0 0,0 1 1 0 0,1-1-1 0 0,-1 2 0 0 0,1-1 0 0 0,0 1 1 0 0,0 0-1 0 0,0 0 0 0 0,1 1 0 0 0,-1 0 1 0 0,1 0-1 0 0,0 1 0 0 0,0-1 0 0 0,1 1 1 0 0,0 0-1 0 0,0 1 0 0 0,0 0 0 0 0,1-1 1 0 0,0 1-1 0 0,0 1 0 0 0,1-1 0 0 0,0 0 1 0 0,0 1-1 0 0,1 0 0 0 0,0 0 0 0 0,0-1 1 0 0,0 1-1 0 0,1 0 0 0 0,1 0 0 0 0,-1 2-55 0 0,5-2 86 0 0,1 0 0 0 0,-1 0-1 0 0,1-1 1 0 0,1 1-1 0 0,-1-1 1 0 0,1 0 0 0 0,0-1-1 0 0,1 0 1 0 0,0 0-1 0 0,0 0 1 0 0,0 0 0 0 0,1-1-1 0 0,-1-1 1 0 0,1 1-1 0 0,0-1 1 0 0,1 0 0 0 0,-1-1-1 0 0,1 0 1 0 0,-1-1-1 0 0,1 1 1 0 0,0-2 0 0 0,5 2-86 0 0,29 9 156 0 0,113 48-110 0 0,-152-58-37 0 0,1 1 0 0 0,-1 0 1 0 0,0 0-1 0 0,0 0 0 0 0,0 1 0 0 0,0-1 1 0 0,-1 1-1 0 0,1 0 0 0 0,-1 0 1 0 0,0 0-1 0 0,0 0 0 0 0,-1 1 1 0 0,1-1-1 0 0,-1 1 0 0 0,0 0 1 0 0,0-1-1 0 0,0 1 0 0 0,-1 0 1 0 0,0 0-1 0 0,0 0 0 0 0,0 0 0 0 0,0 1 1 0 0,-1-1-1 0 0,0 0 0 0 0,0 0 1 0 0,-1 0-1 0 0,1 0 0 0 0,-1 0 1 0 0,-1 3-10 0 0,-3 1 41 0 0,-1 1 1 0 0,-1-1-1 0 0,1 0 1 0 0,-2-1-1 0 0,1 0 1 0 0,-1 0-1 0 0,0 0 1 0 0,-1-1-1 0 0,0 0 0 0 0,0-1 1 0 0,-1 0-1 0 0,1-1 1 0 0,-1 1-1 0 0,0-2 1 0 0,-1 0-1 0 0,1 0 1 0 0,-1-1-1 0 0,0 0 1 0 0,-4 0-42 0 0,-1 3 259 0 0,0-1 0 0 0,0-1 0 0 0,-1-1 0 0 0,0-1 0 0 0,1 0 1 0 0,-1-1-1 0 0,0 0 0 0 0,0-2 0 0 0,0 0 0 0 0,-14-3-259 0 0,28 3-27 0 0,0 0-1 0 0,-1-1 1 0 0,1 1-1 0 0,0-1 1 0 0,0 1-1 0 0,1-1 1 0 0,-1 0 0 0 0,0-1-1 0 0,1 1 1 0 0,-1 0-1 0 0,1-1 1 0 0,0 1-1 0 0,-1-1 1 0 0,1 0-1 0 0,0 0 1 0 0,1 1 0 0 0,-1-1-1 0 0,1-1 1 0 0,-1 1-1 0 0,1 0 1 0 0,0 0-1 0 0,0 0 1 0 0,0-1 0 0 0,0 1-1 0 0,1 0 1 0 0,-1-1-1 0 0,1 1 1 0 0,0-1-1 0 0,0 1 1 0 0,0-1 0 0 0,1 1-1 0 0,-1 0 1 0 0,1-1-1 0 0,0 1 1 0 0,0 0-1 0 0,0-1 1 0 0,0 1-1 0 0,2-2 28 0 0,59-119-775 0 0,-45 102 594 0 0,1 1 0 0 0,1 0-1 0 0,0 2 1 0 0,2 0 0 0 0,0 2 0 0 0,1 0-1 0 0,7-3 182 0 0,37-18-3827 0 0,1 7-4509 0 0,-53 26 6225 0 0</inkml:trace>
  <inkml:trace contextRef="#ctx0" brushRef="#br0" timeOffset="486.187">583 102 12923 0 0,'0'0'1865'0'0,"0"0"-1886"0"0,0 0-888 0 0,0 0-249 0 0,0 0 96 0 0,0 0 360 0 0,0 0 390 0 0,0 0 258 0 0,0 0 82 0 0,0 0 35 0 0,0 0 68 0 0,0 0 118 0 0,0 0 127 0 0,19-10 86 0 0,60-29 14 0 0,25 24 456 0 0,-73 18-915 0 0,-30-3-18 0 0,0-1-1 0 0,0 1 1 0 0,0 0-1 0 0,0 0 1 0 0,0 0-1 0 0,0 0 1 0 0,0 1 0 0 0,0-1-1 0 0,0 0 1 0 0,0 0-1 0 0,0 1 1 0 0,0-1-1 0 0,-1 0 1 0 0,1 1-1 0 0,0-1 1 0 0,0 1-1 0 0,0-1 1 0 0,0 1 0 0 0,0-1-1 0 0,-1 1 1 0 0,1 0-1 0 0,0-1 1 0 0,0 1-1 0 0,-1 0 1 0 0,1 0-1 0 0,0 0 1 0 0,-1 0-1 0 0,1-1 1 0 0,-1 1 0 0 0,0 0-1 0 0,1 0 1 0 0,-1 0-1 0 0,1 0 1 0 0,-1 0-1 0 0,0 0 1 0 0,0 0-1 0 0,0 0 1 0 0,0 0-1 0 0,0 0 1 0 0,0 0 0 0 0,0 0-1 0 0,0 0 1 0 0,0 0-1 0 0,0 0 1 0 0,0 0-1 0 0,0 0 1 0 0,-1 0-1 0 0,1 0 1 0 0,-1 0-1 0 0,1 0 1 0 0,0 0 0 0 0,-1 0-1 0 0,1 0 1 0 0,-1-1-1 0 0,0 1 1 0 0,1 0-1 0 0,-1 0 2 0 0,-40 63 1002 0 0,33-54-1063 0 0,-18 26 117 0 0,1-5-51 0 0,0 1 0 0 0,3 1 1 0 0,0 1-1 0 0,2 1 0 0 0,2 1 0 0 0,1 1 0 0 0,2 0 0 0 0,2 1 1 0 0,1 1-1 0 0,2 0-5 0 0,10-37 32 0 0,-1 1-1 0 0,1-1 1 0 0,0 1 0 0 0,0-1 0 0 0,0 0 0 0 0,1 1 0 0 0,-1-1 0 0 0,0 1 0 0 0,1-1 0 0 0,0 0-1 0 0,0 1 1 0 0,-1-1 0 0 0,1 0 0 0 0,0 0 0 0 0,1 0 0 0 0,-1 0 0 0 0,0 0 0 0 0,1 0 0 0 0,-1 0 0 0 0,1 0-1 0 0,-1 0 1 0 0,1-1 0 0 0,0 1 0 0 0,0-1 0 0 0,0 1 0 0 0,0-1 0 0 0,0 0 0 0 0,0 0 0 0 0,0 1-1 0 0,0-1 1 0 0,1-1 0 0 0,-1 1 0 0 0,0 0 0 0 0,0-1 0 0 0,1 1 0 0 0,-1-1 0 0 0,1 0 0 0 0,-1 1-1 0 0,0-1 1 0 0,1 0 0 0 0,-1-1 0 0 0,1 1 0 0 0,1-1-32 0 0,112-15 1181 0 0,-113 15-1199 0 0,142-32-417 0 0,-165 63-6579 0 0,11-18 3334 0 0,0-4-1995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1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165 395 600 0 0,'0'0'548'0'0,"0"0"59"0"0,0 0 80 0 0,0 0 148 0 0,0 0 202 0 0,0 0 193 0 0,0 0 130 0 0,0 0 31 0 0,0 0-99 0 0,0 0-177 0 0,0 0-209 0 0,0 0-213 0 0,0 0-206 0 0,-1 13 432 0 0,6-5-811 0 0,91 125 921 0 0,-93-130-957 0 0,1 1 0 0 0,-1-1 0 0 0,1-1 0 0 0,0 1 0 0 0,0 0 0 0 0,0-1 0 0 0,0 0 0 0 0,1 0 0 0 0,-1 0 0 0 0,0 0 0 0 0,1-1 0 0 0,-1 1 0 0 0,1-1 0 0 0,0-1 0 0 0,-1 1 0 0 0,1 0 0 0 0,0-1 0 0 0,0 0 0 0 0,-1 0 1 0 0,1-1-1 0 0,0 1 0 0 0,0-1 0 0 0,-1 0 0 0 0,1 0 0 0 0,-1-1 0 0 0,1 1 0 0 0,-1-1 0 0 0,0 0 0 0 0,1 0 0 0 0,-1-1 0 0 0,0 1 0 0 0,0-1 0 0 0,0 0-72 0 0,6-7-105 0 0,0 0 1 0 0,0 0-1 0 0,-1-1 1 0 0,-1 0-1 0 0,0-1 1 0 0,0 0-1 0 0,-1 0 0 0 0,0 0 1 0 0,-1-1-1 0 0,-1 0 1 0 0,0-1-1 0 0,-1 1 0 0 0,0-1 1 0 0,-1 0-1 0 0,-1 0 1 0 0,0 0-1 0 0,-1 0 1 0 0,0 0-1 0 0,-1 0 0 0 0,-1 0 1 0 0,0 0-1 0 0,-1 0 1 0 0,0 0-1 0 0,-1 0 0 0 0,-1 0 1 0 0,0 1-1 0 0,-1-1 1 0 0,0 1-1 0 0,-1 1 1 0 0,-1-1-1 0 0,-7-11 105 0 0,-109-91-580 0 0,118 112 517 0 0,0 1 1 0 0,0-1-1 0 0,-1 1 0 0 0,1 0 0 0 0,0 0 1 0 0,-1 1-1 0 0,0-1 0 0 0,1 1 0 0 0,-1 0 1 0 0,0 1-1 0 0,1-1 0 0 0,-1 1 0 0 0,0 0 1 0 0,0 1-1 0 0,1 0 0 0 0,-1-1 1 0 0,1 2-1 0 0,-1-1 0 0 0,0 1 0 0 0,1-1 1 0 0,0 2-1 0 0,-1-1 0 0 0,1 1 0 0 0,0-1 1 0 0,0 1-1 0 0,1 1 0 0 0,-1-1 0 0 0,-1 2 63 0 0,-14 12 94 0 0,1 2-1 0 0,1 0 1 0 0,1 1-1 0 0,1 1 0 0 0,0 0 1 0 0,2 1-1 0 0,0 1 0 0 0,1 0 1 0 0,-1 8-94 0 0,9-19 103 0 0,0 0 1 0 0,1 0 0 0 0,1 0-1 0 0,0 1 1 0 0,0-1 0 0 0,2 1-1 0 0,-1 0 1 0 0,2 0 0 0 0,0-1 0 0 0,0 1-1 0 0,1 0 1 0 0,2 12-104 0 0,-1-18-53 0 0,1 0 1 0 0,-1 1-1 0 0,1-1 0 0 0,0 0 1 0 0,1 0-1 0 0,0-1 0 0 0,0 1 1 0 0,0-1-1 0 0,1 0 0 0 0,0 0 1 0 0,0 0-1 0 0,0 0 0 0 0,1-1 1 0 0,0 0-1 0 0,0 0 0 0 0,0-1 1 0 0,0 0-1 0 0,1 0 0 0 0,0 0 1 0 0,0-1-1 0 0,0 0 0 0 0,0 0 1 0 0,0-1-1 0 0,1 0 0 0 0,5 1 53 0 0,123-2-8799 0 0,-121-4 5188 0 0</inkml:trace>
  <inkml:trace contextRef="#ctx0" brushRef="#br0" timeOffset="299.683">679 517 13139 0 0,'0'0'2411'0'0,"0"0"-1300"0"0,0 0-858 0 0,0 0-383 0 0,0 0-180 0 0,0 0-79 0 0,0 0-65 0 0,0 0 5 0 0,0 0 25 0 0,0 0 58 0 0,0 0 78 0 0,0 0 80 0 0,0 0 72 0 0,2 4 36 0 0,0 4 16 0 0,13 27-1971 0 0,5-17-6520 0 0,-16-18 5629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43.5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1358 34 4193 0 0,'0'0'45'0'0,"0"0"26"0"0,0 0 29 0 0,0 0 51 0 0,0 0 97 0 0,0 0 185 0 0,0 0 258 0 0,0 0 216 0 0,0 0 164 0 0,0 0 72 0 0,0 0 2 0 0,-5-6 57 0 0,-14-16 62 0 0,14 17-14 0 0,5 5-114 0 0,0 0-235 0 0,0 0-303 0 0,0 0-319 0 0,-4 56-884 0 0,-16-28 722 0 0,0-1-1 0 0,-2-1 0 0 0,-1-1 0 0 0,-2-1 0 0 0,0-1 0 0 0,-1-1 0 0 0,-6 2-116 0 0,-9 10 45 0 0,-148 126 456 0 0,6 8 0 0 0,-87 111-501 0 0,255-262-3 0 0,-307 314 514 0 0,251-290 178 0 0,42-47-2811 0 0,18-36-6624 0 0,11 35 5746 0 0,0 2-2412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3009 0 0,'0'0'316'0'0,"0"0"-874"0"0,0 0-271 0 0,0 0 173 0 0,0 0 214 0 0,0 0 217 0 0,0 0 138 0 0,0 0 62 0 0,0 0 39 0 0,0 0 38 0 0,-16 23 72 0 0,-51 74 162 0 0,-93 104 5672 0 0,150-181-5792 0 0,2 1-1 0 0,0 0 0 0 0,2 0 0 0 0,0 1 1 0 0,1 0-1 0 0,1 0 0 0 0,1 0 0 0 0,1 1 0 0 0,2-1 1 0 0,0 0-1 0 0,1 1 0 0 0,1-1 0 0 0,1 0 0 0 0,1 0 1 0 0,0 0-1 0 0,2 0 0 0 0,2 3-165 0 0,-6-22 72 0 0,0 1 0 0 0,0 0 0 0 0,0-1 0 0 0,1 1 0 0 0,-1-1 0 0 0,1 0 0 0 0,0 0 0 0 0,0 0 0 0 0,0 0-1 0 0,0 0 1 0 0,0-1 0 0 0,1 1 0 0 0,-1-1 0 0 0,1 0 0 0 0,0 0 0 0 0,-1 0 0 0 0,1 0 0 0 0,0-1 0 0 0,0 0 0 0 0,0 0 0 0 0,0 0 0 0 0,0 0 0 0 0,1 0 0 0 0,-1-1-1 0 0,0 0 1 0 0,0 0 0 0 0,0 0 0 0 0,0 0 0 0 0,1-1 0 0 0,-1 0 0 0 0,0 0 0 0 0,0 0 0 0 0,0 0 0 0 0,0 0 0 0 0,0-1 0 0 0,-1 0 0 0 0,1 0 0 0 0,1-1-72 0 0,2 0 142 0 0,-1 0 0 0 0,0-1 0 0 0,0 0 0 0 0,-1 0 0 0 0,1 0 0 0 0,-1-1 0 0 0,0 0 0 0 0,0 0 0 0 0,0 0 0 0 0,-1-1 0 0 0,0 0 0 0 0,0 1 0 0 0,0-1 0 0 0,-1-1 0 0 0,0 1 0 0 0,0 0 0 0 0,0-1 0 0 0,-1 0 0 0 0,0 1 0 0 0,-1-1 0 0 0,1 0 0 0 0,-1 0 0 0 0,0-1-142 0 0,-1 6-61 0 0,1-1-1 0 0,-1 0 1 0 0,1 1-1 0 0,-1-1 0 0 0,0 0 1 0 0,0 1-1 0 0,0-1 1 0 0,0 0-1 0 0,-1 1 1 0 0,1-1-1 0 0,-1 1 1 0 0,0-1-1 0 0,1 1 1 0 0,-1-1-1 0 0,0 1 1 0 0,0-1-1 0 0,-1 1 1 0 0,1 0-1 0 0,0-1 1 0 0,-1 1-1 0 0,0 0 1 0 0,1 0-1 0 0,-1 0 1 0 0,0 0-1 0 0,0 0 1 0 0,0 1-1 0 0,0-1 1 0 0,0 1-1 0 0,-1-1 1 0 0,1 1-1 0 0,0 0 1 0 0,-1-1-1 0 0,1 1 1 0 0,-1 1-1 0 0,1-1 1 0 0,-1 0-1 0 0,1 1 1 0 0,-1-1-1 0 0,0 1 1 0 0,1 0-1 0 0,-1-1 1 0 0,0 1-1 0 0,1 1 1 0 0,-1-1-1 0 0,0 0 1 0 0,1 1-1 0 0,-1-1 1 0 0,1 1-1 0 0,-3 0 62 0 0,-10 9-358 0 0,0 1 0 0 0,1 0 0 0 0,0 1 0 0 0,1 1-1 0 0,1 0 1 0 0,0 0 0 0 0,0 1 0 0 0,2 1 0 0 0,-1 0 0 0 0,2 0 0 0 0,0 1 0 0 0,1 0-1 0 0,-2 8 359 0 0,-2 29-5658 0 0,12-45 3240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12459 0 0,'0'0'3019'0'0,"0"0"-2862"0"0,0 0-946 0 0,0 0-115 0 0,0 0 131 0 0,0 0 243 0 0,0 0 176 0 0,0 0 117 0 0,0 0 81 0 0,0 0 57 0 0,0 0 45 0 0,0 0 43 0 0,0 0 40 0 0,-2 26 63 0 0,-9 121 262 0 0,11-145-328 0 0,-1-1 1 0 0,1 1 0 0 0,0 0 0 0 0,0 0 0 0 0,-1 0 0 0 0,2 0-1 0 0,-1 0 1 0 0,0-1 0 0 0,0 1 0 0 0,0 0 0 0 0,1 0-1 0 0,-1 0 1 0 0,1-1 0 0 0,0 1 0 0 0,-1 0 0 0 0,1 0 0 0 0,0-1-1 0 0,0 1 1 0 0,0-1 0 0 0,0 1 0 0 0,0-1 0 0 0,0 1-1 0 0,1-1 1 0 0,-1 0 0 0 0,0 1 0 0 0,1-1 0 0 0,-1 0 0 0 0,1 0-1 0 0,-1 0 1 0 0,1 0 0 0 0,0 0 0 0 0,-1-1 0 0 0,1 1 0 0 0,0 0-1 0 0,0-1 1 0 0,-1 1 0 0 0,1-1 0 0 0,0 0 0 0 0,0 1-1 0 0,0-1 1 0 0,0 0 0 0 0,-1 0 0 0 0,1 0 0 0 0,0-1 0 0 0,0 1-1 0 0,0 0 1 0 0,0-1 0 0 0,-1 1 0 0 0,1-1 0 0 0,0 1-1 0 0,0-1 1 0 0,-1 0 0 0 0,1 0 0 0 0,-1 0 0 0 0,1 0 0 0 0,-1 0-1 0 0,1 0 1 0 0,-1 0 0 0 0,1 0 0 0 0,-1-1 0 0 0,0 1-1 0 0,0-1 1 0 0,1 0-27 0 0,3-4-4 0 0,-1 0 0 0 0,1 1 0 0 0,1-1 0 0 0,-1 1 0 0 0,1 0 0 0 0,0 1-1 0 0,0-1 1 0 0,0 1 0 0 0,0 1 0 0 0,1-1 0 0 0,-1 1 0 0 0,1 0 0 0 0,0 0 0 0 0,0 1 0 0 0,0 0-1 0 0,1 0 1 0 0,-1 1 0 0 0,0 0 0 0 0,1 0 0 0 0,-1 1 0 0 0,1 0 0 0 0,-1 0 0 0 0,0 0 0 0 0,1 1-1 0 0,-1 0 1 0 0,0 1 0 0 0,1 0 0 0 0,-1 0 0 0 0,0 0 0 0 0,0 1 0 0 0,-1 0 0 0 0,1 1 0 0 0,-1-1-1 0 0,1 1 1 0 0,2 3 4 0 0,-2 2 82 0 0,-1 0 0 0 0,-1 1 0 0 0,1 0-1 0 0,-2 0 1 0 0,1 0 0 0 0,-1 1 0 0 0,-1-1 0 0 0,0 1-1 0 0,0 0 1 0 0,-1 0 0 0 0,-1 0 0 0 0,1 0 0 0 0,-2 0-1 0 0,0 1 1 0 0,-1 9-82 0 0,1-15 107 0 0,-1 0-1 0 0,0 0 1 0 0,0-1-1 0 0,0 1 1 0 0,0 0-1 0 0,-1-1 1 0 0,0 1-1 0 0,-1-1 1 0 0,1 0-1 0 0,-1 0 1 0 0,0 0-1 0 0,0 0 1 0 0,0 0-1 0 0,-1 0 1 0 0,0-1-1 0 0,0 0 1 0 0,0 0-1 0 0,0 0 1 0 0,-1 0-1 0 0,1-1 1 0 0,-1 1-1 0 0,0-1 1 0 0,0 0-1 0 0,0-1 1 0 0,0 1 0 0 0,-1-1-1 0 0,1 0 1 0 0,-1 0-1 0 0,1-1 1 0 0,-7 1-107 0 0,-137 7 405 0 0,132-20-3686 0 0,18-6-9079 0 0,4 13 9425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19724 0 0,'0'0'838'0'0,"0"0"-556"0"0,0 0-424 0 0,0 0-269 0 0,0 0-114 0 0,0 0 28 0 0,0 0 188 0 0,0 0 124 0 0,0 0 34 0 0,27-12 14 0 0,83-35-26 0 0,-103 44 101 0 0,1 0 0 0 0,-1 0 0 0 0,1 1-1 0 0,0 0 1 0 0,0 0 0 0 0,0 1 0 0 0,0 0 0 0 0,0 0 0 0 0,0 1 0 0 0,1 0 0 0 0,-1 0 0 0 0,0 1-1 0 0,0 0 1 0 0,2 1 62 0 0,3 0-89 0 0,74 23-2616 0 0,-32 0-6841 0 0,-47-21 4432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9058 0 0,'0'0'1126'0'0,"0"0"-745"0"0,0 0-424 0 0,0 0-58 0 0,0 0 200 0 0,0 0 357 0 0,0 0 272 0 0,0 0 113 0 0,0 0-90 0 0,0 0-229 0 0,0 0-233 0 0,0 0-152 0 0,0 0-70 0 0,6-1 42 0 0,-5 1-81 0 0,0 0 0 0 0,1-1 0 0 0,-1 1 0 0 0,1 0 0 0 0,-1 0 0 0 0,0 0 0 0 0,1 0 0 0 0,-1 0 0 0 0,0 1 0 0 0,1-1 0 0 0,-1 0 0 0 0,1 1 0 0 0,-1-1 0 0 0,0 1 0 0 0,0-1 0 0 0,1 1 0 0 0,-1-1 0 0 0,0 1 0 0 0,0 0 0 0 0,0 0 0 0 0,0 0 0 0 0,1 0 0 0 0,-1 0 0 0 0,0 0 0 0 0,-1 0 0 0 0,1 0 0 0 0,0 0 0 0 0,0 0 0 0 0,0 0 0 0 0,-1 0 0 0 0,1 1 0 0 0,-1-1 0 0 0,1 0 0 0 0,-1 1 0 0 0,1-1 0 0 0,-1 0 0 0 0,0 1 0 0 0,1-1 0 0 0,-1 0 0 0 0,0 1 0 0 0,0-1 0 0 0,0 1-28 0 0,8 19 149 0 0,-8-19-176 0 0,0 1 0 0 0,0-1 0 0 0,0 0-1 0 0,1 0 1 0 0,-1 0 0 0 0,1 0 0 0 0,0 0 0 0 0,-1 1 0 0 0,1-1 0 0 0,0 0 0 0 0,0-1 0 0 0,0 1 0 0 0,1 0 0 0 0,-1 0 0 0 0,0 0 0 0 0,1-1 0 0 0,-1 1 0 0 0,1-1-1 0 0,-1 1 1 0 0,1-1 0 0 0,0 1 0 0 0,0-1 0 0 0,0 0 0 0 0,-1 0 0 0 0,1 0 0 0 0,0 0 0 0 0,0 0 0 0 0,1-1 0 0 0,-1 1 0 0 0,0 0 0 0 0,0-1 0 0 0,0 0 0 0 0,0 1-1 0 0,0-1 1 0 0,1 0 0 0 0,-1 0 0 0 0,0 0 0 0 0,0-1 0 0 0,0 1 0 0 0,1 0 0 0 0,-1-1 0 0 0,0 0 0 0 0,0 1 0 0 0,0-1 0 0 0,0 0 0 0 0,0 0 0 0 0,0 0 0 0 0,0 0 0 0 0,-1 0-1 0 0,1-1 1 0 0,1 1 27 0 0,13-9-1016 0 0,55-28-1149 0 0,-24 23 3790 0 0,-2 93 1144 0 0,-41-76-2858 0 0,0-1 1 0 0,0 0-1 0 0,1 1 1 0 0,-1-1-1 0 0,0-1 1 0 0,1 1-1 0 0,-1-1 1 0 0,1 0-1 0 0,-1 0 1 0 0,0 0 0 0 0,1 0-1 0 0,-1-1 1 0 0,1 0-1 0 0,-1 0 1 0 0,0 0-1 0 0,0 0 1 0 0,1-1-1 0 0,-1 1 1 0 0,0-1-1 0 0,0 0 1 0 0,-1-1-1 0 0,1 1 1 0 0,0-1 0 0 0,-1 1-1 0 0,1-1 1 0 0,-1 0-1 0 0,3-3 89 0 0,-4 3 93 0 0,0 1 1 0 0,1 0-1 0 0,-1 0 0 0 0,1-1 0 0 0,0 2 0 0 0,0-1 1 0 0,0 0-1 0 0,0 0 0 0 0,0 1 0 0 0,0 0 0 0 0,0 0 1 0 0,0 0-1 0 0,0 0 0 0 0,1 0 0 0 0,-1 0 0 0 0,0 1 1 0 0,1 0-1 0 0,-1-1 0 0 0,1 1 0 0 0,-1 1 1 0 0,0-1-1 0 0,1 0 0 0 0,-1 1 0 0 0,0 0 0 0 0,1 0 1 0 0,-1 0-1 0 0,0 0 0 0 0,0 0 0 0 0,0 0 0 0 0,0 1 1 0 0,0 0-1 0 0,0-1 0 0 0,0 1 0 0 0,-1 0 0 0 0,1 1 1 0 0,-1-1-1 0 0,1 0 0 0 0,-1 1 0 0 0,0-1 0 0 0,0 1 1 0 0,0 0-1 0 0,0 0 0 0 0,0 0 0 0 0,-1 0 1 0 0,1 0-1 0 0,0 3-93 0 0,16 19 198 0 0,0 1-2093 0 0,-9-8-6846 0 0,-7-14 1703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3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23645 0 0,'0'0'792'0'0,"0"0"-360"0"0,0 0-288 0 0,0 0-560 0 0,0 0-1024 0 0,0 0-865 0 0,0 0-1151 0 0,0 0-2137 0 0,0 0-6210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18644 0 0,'0'0'287'0'0,"0"0"-141"0"0,0 0-227 0 0,0 0-264 0 0,0 0-183 0 0,0 0-23 0 0,0 0 101 0 0,0 0 204 0 0,0 0 183 0 0,0 0 107 0 0,0 0 55 0 0,0 0 95 0 0,0 0 142 0 0,13 4 113 0 0,128 19 1340 0 0,503-94 469 0 0,-106 89-1726 0 0,-536-15-2742 0 0,-27 2-3651 0 0,-6 1-3208 0 0,21-3 3695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21245 0 0,'0'0'509'0'0,"0"0"-313"0"0,0 0-303 0 0,0 0-283 0 0,0 0-249 0 0,0 0-181 0 0,0 0 34 0 0,0 0 125 0 0,0 0 178 0 0,0 0 171 0 0,0 0 28 0 0,0 0 42 0 0,5 3 81 0 0,92 21-933 0 0,-26-40-3371 0 0,-52 6 2471 0 0,16-5-6344 0 0,-31 14 7164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21333 0 0,'0'0'990'0'0,"0"0"-511"0"0,0 0-352 0 0,0 0-68 0 0,0 0 27 0 0,0 0 22 0 0,0 0-28 0 0,0 0-38 0 0,0 0-32 0 0,0 0-15 0 0,27-4-11 0 0,131-14-823 0 0,-139 23-2722 0 0,-8 2-3760 0 0,-7-3-3347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 9930 0 0,'0'0'1508'0'0,"0"0"-638"0"0,0 0-510 0 0,0 0-316 0 0,0 0-125 0 0,0 0 11 0 0,0 0 76 0 0,0 0 84 0 0,0 0 113 0 0,0 0 69 0 0,0 0 55 0 0,0 0 41 0 0,5 18 7 0 0,27 148 929 0 0,-27-135-1377 0 0,-1 1 1 0 0,-1-1-1 0 0,-2 1 1 0 0,-1 0-1 0 0,-1-1 1 0 0,-2 1-1 0 0,-1-1 1 0 0,-8 29 72 0 0,8-49-853 0 0,-3 8-380 0 0,5-10-8489 0 0,2-9 6604 0 0</inkml:trace>
  <inkml:trace contextRef="#ctx0" brushRef="#br0" timeOffset="468.247">0 14 18316 0 0,'0'0'-7'0'0,"0"0"-404"0"0,0 0-197 0 0,0 0 15 0 0,0 0 243 0 0,0 0 302 0 0,29-3 56 0 0,198-7-233 0 0,-127 44-214 0 0,-98-32 419 0 0,0-1 1 0 0,-1 1 0 0 0,1-1 0 0 0,0 1-1 0 0,0 0 1 0 0,-1-1 0 0 0,1 1 0 0 0,-1 0-1 0 0,0 0 1 0 0,0 0 0 0 0,1 0 0 0 0,-1 0-1 0 0,-1 1 1 0 0,1-1 0 0 0,0 0 0 0 0,0 0-1 0 0,-1 1 1 0 0,1-1 0 0 0,-1 0 0 0 0,0 1-1 0 0,0-1 1 0 0,0 0 0 0 0,0 1-1 0 0,0-1 1 0 0,0 0 0 0 0,-1 1 0 0 0,1-1-1 0 0,-1 0 1 0 0,1 1 0 0 0,-1-1 0 0 0,0 0-1 0 0,0 0 1 0 0,0 0 0 0 0,0 0 0 0 0,0 0-1 0 0,-1 0 1 0 0,1 0 0 0 0,-1 0 0 0 0,1 0-1 0 0,-1 0 1 0 0,0-1 0 0 0,-1 2 19 0 0,-187 174-872 0 0,189-172 897 0 0,0-1 0 0 0,0 1 1 0 0,1 0-1 0 0,0 0 0 0 0,0 0 0 0 0,0 0 1 0 0,1 0-1 0 0,0 0 0 0 0,0 0 1 0 0,0 0-1 0 0,0-1 0 0 0,1 1 0 0 0,0 0 1 0 0,0-1-1 0 0,0 1 0 0 0,0-1 1 0 0,1 0-1 0 0,0 0 0 0 0,0 0 0 0 0,0 0 1 0 0,0 0-1 0 0,0-1 0 0 0,1 1 1 0 0,0-1-1 0 0,-1 0 0 0 0,1 0 1 0 0,1 0-1 0 0,-1-1 0 0 0,0 1 0 0 0,1-1 1 0 0,-1 0-1 0 0,1 0 0 0 0,2 0-25 0 0,4 6 75 0 0,138 102 2462 0 0,-148-109-2481 0 0,6 1-1200 0 0,-6-4-3067 0 0,-1-2-3741 0 0,0 2 3795 0 0</inkml:trace>
  <inkml:trace contextRef="#ctx0" brushRef="#br0" timeOffset="884.158">700 341 16972 0 0,'0'0'840'0'0,"0"0"-1024"0"0,0 0-672 0 0,0 0-290 0 0,0 0 135 0 0,0 0 343 0 0,0 0 277 0 0,0 0 245 0 0,0 0 82 0 0,0 0 45 0 0,0 0 75 0 0,0 0 115 0 0,-1 17 134 0 0,-17 145 1806 0 0,12-27-3635 0 0,14-124-650 0 0,-4-9-985 0 0,1-1-3480 0 0,-5-1 4165 0 0</inkml:trace>
  <inkml:trace contextRef="#ctx0" brushRef="#br0" timeOffset="1184.657">461 272 20084 0 0,'0'0'482'0'0,"0"0"-380"0"0,0 0-391 0 0,0 0-284 0 0,0 0 3 0 0,0 0 134 0 0,0 0 177 0 0,0 0 194 0 0,0 0 44 0 0,0 0 14 0 0,0 0 31 0 0,0 0 57 0 0,0 0 46 0 0,21 11 61 0 0,68 33 47 0 0,9-34 581 0 0,89-77-304 0 0,-167 57-525 0 0,-19 41-14618 0 0,-1-27 8844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5985 0 0,'0'0'1119'0'0,"0"0"-425"0"0,0 0-430 0 0,0 0-404 0 0,0 0-372 0 0,0 0-249 0 0,0 0 24 0 0,0 0 225 0 0,0 0 366 0 0,0 0 407 0 0,0 0 231 0 0,2 5 134 0 0,40 330 3162 0 0,-25-111-3416 0 0,-14-245-8471 0 0,-3 16 5405 0 0</inkml:trace>
  <inkml:trace contextRef="#ctx0" brushRef="#br0" timeOffset="452.596">32 72 13755 0 0,'0'0'151'0'0,"0"0"-497"0"0,0 0-298 0 0,0 0-81 0 0,0 0 114 0 0,0 0 229 0 0,0 0 81 0 0,0 0-66 0 0,29-9-48 0 0,141-41-453 0 0,-161 48 691 0 0,-2 0 167 0 0,1-1 0 0 0,-1 2 1 0 0,1-1-1 0 0,-1 1 0 0 0,1 0 0 0 0,0 1 0 0 0,0 0 0 0 0,-1 0 1 0 0,1 0-1 0 0,0 1 0 0 0,0 0 0 0 0,-1 1 0 0 0,1 0 0 0 0,-1 0 1 0 0,1 1-1 0 0,-1-1 0 0 0,0 2 0 0 0,0-1 0 0 0,0 1 10 0 0,-6 2 80 0 0,0-1-1 0 0,0 0 0 0 0,-1 1 0 0 0,0-1 1 0 0,0 0-1 0 0,0 1 0 0 0,0-1 1 0 0,-1 0-1 0 0,0 1 0 0 0,0-1 1 0 0,-1 0-1 0 0,0 0 0 0 0,0 0 1 0 0,0 0-1 0 0,0 0 0 0 0,-1 0 0 0 0,1-1 1 0 0,-1 1-1 0 0,0-1 0 0 0,-1 1 1 0 0,1-1-1 0 0,-1 0 0 0 0,0-1 1 0 0,-3 3-80 0 0,0 4-29 0 0,-196 225 304 0 0,202-233-235 0 0,0 0 0 0 0,0 1 0 0 0,0-1 0 0 0,0 1 0 0 0,0-1 0 0 0,0 1 0 0 0,1-1 0 0 0,0 1 0 0 0,-1 0 0 0 0,1-1 0 0 0,0 1 0 0 0,0 0 0 0 0,0-1 0 0 0,1 1 0 0 0,-1-1 0 0 0,0 1 0 0 0,1 0 0 0 0,0-1 0 0 0,0 1 0 0 0,0-1 0 0 0,0 0 0 0 0,0 1 0 0 0,0-1 0 0 0,0 0 0 0 0,1 1 0 0 0,-1-1 0 0 0,1 0 0 0 0,0 0 0 0 0,0 0 0 0 0,0 0 0 0 0,0-1 0 0 0,0 1 0 0 0,0-1 0 0 0,0 1 0 0 0,0-1 0 0 0,0 1 0 0 0,1-1 0 0 0,-1 0 0 0 0,1 0 0 0 0,-1 0 0 0 0,1-1 0 0 0,-1 1 0 0 0,1 0 0 0 0,-1-1 0 0 0,1 0 0 0 0,0 0 0 0 0,-1 1 0 0 0,2-2-40 0 0,24 15 110 0 0,105 75 1031 0 0,-132-85-1575 0 0,-2 2-4174 0 0,1-4-602 0 0,0 0 1258 0 0</inkml:trace>
  <inkml:trace contextRef="#ctx0" brushRef="#br0" timeOffset="822.112">880 265 17572 0 0,'0'0'-395'0'0,"0"0"-353"0"0,0 0-334 0 0,0 0-210 0 0,0 0-43 0 0,0 0-61 0 0,0 0 55 0 0,0 0 192 0 0,-22 26 225 0 0,-114 129 142 0 0,-15-15 6090 0 0,132-96-7835 0 0,27-17-6271 0 0,-4-25 7687 0 0</inkml:trace>
  <inkml:trace contextRef="#ctx0" brushRef="#br0" timeOffset="1074.054">528 394 16412 0 0,'0'0'245'0'0,"0"0"-525"0"0,0 0-376 0 0,0 0-4 0 0,0 0 227 0 0,0 0 288 0 0,0 0 121 0 0,0 0 12 0 0,22 26-11 0 0,70 79 17 0 0,-37-30 310 0 0,-24-34-2185 0 0,0-22-7115 0 0,-25-17 5151 0 0</inkml:trace>
  <inkml:trace contextRef="#ctx0" brushRef="#br0" timeOffset="1417.982">959 555 20148 0 0,'0'0'300'0'0,"0"0"-592"0"0,0 0-379 0 0,0 0-7 0 0,0 0 136 0 0,0 0 258 0 0,0 0 156 0 0,0 0 25 0 0,0 0-19 0 0,0 0-6 0 0,0 0 9 0 0,0 0 55 0 0,15 6 91 0 0,42 19 77 0 0,-56-25-98 0 0,0 1 0 0 0,0-1 0 0 0,0 0 0 0 0,0 1 0 0 0,0-1 0 0 0,0 0 0 0 0,0 0 0 0 0,0 0 0 0 0,-1 0 0 0 0,1 1 0 0 0,0-1 0 0 0,0 0-1 0 0,0-1 1 0 0,0 1 0 0 0,0 0 0 0 0,0 0 0 0 0,0 0 0 0 0,0 0 0 0 0,0-1 0 0 0,0 1 0 0 0,0-1 0 0 0,-1 1 0 0 0,1 0 0 0 0,0-1 0 0 0,0 1 0 0 0,0-1 0 0 0,-1 0 0 0 0,1 1 0 0 0,0-1 0 0 0,-1 0 0 0 0,1 1 0 0 0,0-1 0 0 0,-1 0 0 0 0,1 0 0 0 0,-1 1 0 0 0,1-1 0 0 0,-1 0 0 0 0,0 0 0 0 0,1 0 0 0 0,-1 0 0 0 0,0 0 0 0 0,1 0 0 0 0,-1 1 0 0 0,0-1 0 0 0,0-1-6 0 0,1-2-105 0 0,7-8-708 0 0,-2-1 1 0 0,1 0 0 0 0,-2 0-1 0 0,0 0 1 0 0,0-1 0 0 0,-1 0-1 0 0,-1 1 1 0 0,0-1-1 0 0,-1-1 1 0 0,0-9 812 0 0,-15-42-443 0 0,11 63 528 0 0,-1 0 1 0 0,1 0 0 0 0,0 0 0 0 0,-1 0-1 0 0,1 0 1 0 0,-1 1 0 0 0,0-1 0 0 0,0 1 0 0 0,0 0-1 0 0,0 0 1 0 0,0 0 0 0 0,-1 0 0 0 0,1 1-1 0 0,-1-1 1 0 0,1 1 0 0 0,-1 0 0 0 0,1 0-1 0 0,-1 0 1 0 0,0 0 0 0 0,0 1 0 0 0,1 0 0 0 0,-1-1-1 0 0,0 1 1 0 0,0 1 0 0 0,1-1 0 0 0,-1 0-1 0 0,0 1 1 0 0,1 0 0 0 0,-1 0 0 0 0,0 0-1 0 0,1 0 1 0 0,-1 1 0 0 0,1-1 0 0 0,0 1 0 0 0,-1 0-1 0 0,1 0 1 0 0,0 0 0 0 0,0 0 0 0 0,0 1-1 0 0,1-1 1 0 0,-1 1 0 0 0,0 0 0 0 0,1-1-1 0 0,0 1 1 0 0,-1 1 0 0 0,1-1 0 0 0,1 0 0 0 0,-1 0-1 0 0,0 1 1 0 0,1-1 0 0 0,-1 3-86 0 0,-5 4-68 0 0,0 1 0 0 0,2-1 0 0 0,-1 1 0 0 0,1 0 0 0 0,1 0 0 0 0,0 0 0 0 0,0 1 0 0 0,1 0 1 0 0,1-1-1 0 0,0 1 0 0 0,1 0 0 0 0,0 0 0 0 0,0 0 0 0 0,1 0 0 0 0,1 2 68 0 0,11 7-2398 0 0,-1-9-2215 0 0,-3-7-776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0:43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371 1 18748 0 0,'0'0'360'0'0,"0"0"-139"0"0,0 0-250 0 0,0 0-302 0 0,0 0-198 0 0,0 0-51 0 0,0 0 6 0 0,0 0 80 0 0,0 0 191 0 0,0 0 215 0 0,0 0 187 0 0,0 0 155 0 0,-1 3 18 0 0,-49 92 170 0 0,-3-1 0 0 0,-4-3 1 0 0,-5-3-1 0 0,-26 27-442 0 0,28-38-628 0 0,60-76 303 0 0,0-1-279 0 0,18-4-8987 0 0,-11 1 1944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6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19 113 3121 0 0,'0'0'1688'0'0,"0"0"-41"0"0,0 0-68 0 0,0 0-120 0 0,0 0-117 0 0,0 0-97 0 0,0 0-91 0 0,0 0-51 0 0,0 0-19 0 0,0 0-33 0 0,0 0-71 0 0,0 0-126 0 0,0 0-152 0 0,-3-9-157 0 0,-13-30-155 0 0,61 28-608 0 0,278-42-131 0 0,-321 53 345 0 0,0 1 0 0 0,1-1 0 0 0,-1 1 0 0 0,0 0 0 0 0,0 0 0 0 0,1 0 0 0 0,-1 0 0 0 0,0 0 0 0 0,0 0-1 0 0,0 0 1 0 0,0 1 0 0 0,-1-1 0 0 0,1 1 0 0 0,0 0 0 0 0,0-1 0 0 0,-1 1 0 0 0,1 0 0 0 0,-1 0-1 0 0,0 0 1 0 0,0 0 0 0 0,1 0 0 0 0,-1 0 0 0 0,-1 1 0 0 0,1-1 0 0 0,0 0 0 0 0,0 0 0 0 0,-1 1-1 0 0,1-1 1 0 0,-1 0 0 0 0,0 1 0 0 0,0-1 0 0 0,0 0 0 0 0,0 1 0 0 0,0-1 0 0 0,0 1 0 0 0,-1-1 0 0 0,1 0-1 0 0,-1 1 5 0 0,-16 95 211 0 0,-141 447 73 0 0,158-441-2184 0 0,0-104 1501 0 0,0 0-21 0 0,0 0-55 0 0,0 0-161 0 0,0 0-312 0 0,-4-2-8515 0 0,3 1 3988 0 0</inkml:trace>
  <inkml:trace contextRef="#ctx0" brushRef="#br0" timeOffset="440.796">7 522 19252 0 0,'0'0'380'0'0,"0"0"-41"0"0,0 0-136 0 0,0 0-185 0 0,0 0-196 0 0,0 0-165 0 0,0 0-168 0 0,0 0 0 0 0,0 0 119 0 0,0 0 188 0 0,0 0 238 0 0,0 0 103 0 0,0 0 72 0 0,5-4 77 0 0,87-3 1421 0 0,240 32 2499 0 0,-336-18-18793 0 0,3-2 4542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49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38 6305 0 0,'0'0'3724'0'0,"0"0"-2904"0"0,0 0-596 0 0,0 0 55 0 0,0 0-169 0 0,0 0-292 0 0,0 0-489 0 0,0 0-543 0 0,0 0-110 0 0,0 0 189 0 0,0 0 448 0 0,-9-8 495 0 0,-30-22 108 0 0,17 96 242 0 0,-14 79 1588 0 0,6 1 0 0 0,-4 89-1746 0 0,-15 571 1104 0 0,45-670-827 0 0,35 1526 2187 0 0,-5-998-1798 0 0,101 1363 1693 0 0,-100-1732-1698 0 0,54 638 1206 0 0,-37 622-1867 0 0,-116-571 2131 0 0,25-455 854 0 0,20 104-2985 0 0,81 307-21 0 0,-44-799 73 0 0,-6 0 1 0 0,-11 89-53 0 0,6-217-27 0 0,0 4-44 0 0,0 0 0 0 0,0 0 0 0 0,-2-1 0 0 0,0 1 0 0 0,-1-1 0 0 0,0 0 0 0 0,-1 0 0 0 0,-1 0 0 0 0,-1-1 0 0 0,-1 2 71 0 0,7-17-232 0 0,-1 0 0 0 0,1 1 1 0 0,-1-1-1 0 0,1 0 0 0 0,-1 0 1 0 0,1 0-1 0 0,-1 0 0 0 0,1 0 1 0 0,0 0-1 0 0,-1-1 1 0 0,1 1-1 0 0,-1 0 0 0 0,1-1 1 0 0,-1 1-1 0 0,1-1 0 0 0,0 1 1 0 0,-1-1-1 0 0,1 0 0 0 0,0 0 1 0 0,0 0-1 0 0,-1 1 0 0 0,1-1 1 0 0,0 0-1 0 0,0-1 0 0 0,0 1 1 0 0,0 0-1 0 0,0 0 0 0 0,0 0 1 0 0,1 0-1 0 0,-1-1 0 0 0,0 1 1 0 0,1 0-1 0 0,-1-1 0 0 0,1 1 1 0 0,-1-1-1 0 0,1 1 1 0 0,-1 0-1 0 0,1-1 0 0 0,0 1 1 0 0,0-1-1 0 0,0 1 0 0 0,0-1 1 0 0,0 1-1 0 0,0-1 0 0 0,0 0 232 0 0,-2-5-1482 0 0,-10-18-3923 0 0,2 4-767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5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216 218 5585 0 0,'0'0'-2555'0'0,"0"0"520"0"0,-28-15 1165 0 0,-87-47 745 0 0,110 60 168 0 0,1 0 0 0 0,0 0 0 0 0,0 0 1 0 0,-1-1-1 0 0,2 1 0 0 0,-1-1 0 0 0,0 0 0 0 0,0 0 0 0 0,1-1 0 0 0,0 1 0 0 0,-1-1 1 0 0,1 1-1 0 0,1-1 0 0 0,-1 0 0 0 0,1 0 0 0 0,-1 0 0 0 0,1-1 0 0 0,0 1 1 0 0,0 0-1 0 0,1-1 0 0 0,0 1 0 0 0,-1-1 0 0 0,2 0 0 0 0,-1 0 0 0 0,0 1 0 0 0,1-1 1 0 0,0 0-1 0 0,0 0 0 0 0,0 1 0 0 0,1-5-43 0 0,0-10 2359 0 0,-1 19-899 0 0,0 0-205 0 0,0 0-281 0 0,0 0-265 0 0,0 0-212 0 0,0 0-102 0 0,0 0-61 0 0,121 23 3811 0 0,226 9-2516 0 0,1-15 0 0 0,175-20-1629 0 0,1052-57-79 0 0,-701 72 998 0 0,682 105-919 0 0,-1445-104 264 0 0,726 108 4182 0 0,-601-57-3963 0 0,-231-59-1379 0 0,-8 0-3307 0 0,-3 4-3207 0 0,4-4-2794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1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18964 0 0,'0'0'0'0'0,"0"0"-560"0"0,0 0-704 0 0,0 0-657 0 0,0 0-527 0 0,0 0-833 0 0,0 0-88 0 0,0 0-2752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59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4833 446 14691 0 0,'0'0'320'0'0,"0"0"-64"0"0,0 0-152 0 0,0 0-520 0 0,0 0-888 0 0,0 0-649 0 0,0 0-343 0 0,0 0-321 0 0,0 0 81 0 0,0 0 511 0 0,0 0 425 0 0,0 0 976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3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 1 14051 0 0,'0'0'1482'0'0,"0"0"-2146"0"0,0 0-839 0 0,0 0-205 0 0,0 0 104 0 0,0 0 389 0 0,0 0 434 0 0,0 0 422 0 0,0 0 220 0 0,-4 28 59 0 0,-25 204-132 0 0,-134 1561 2510 0 0,152-1709-2388 0 0,-27 429-2287 0 0,38-511 2192 0 0,-1 0-1 0 0,1 0 1 0 0,0 0 0 0 0,0 0-1 0 0,0 0 1 0 0,0 0-1 0 0,0 0 1 0 0,0-1 0 0 0,0 1-1 0 0,1 0 1 0 0,-1 0 0 0 0,1 0-1 0 0,-1 0 1 0 0,1 0 0 0 0,0-1-1 0 0,0 1 1 0 0,-1 0 0 0 0,1-1-1 0 0,1 1 1 0 0,-1 0 0 0 0,0-1-1 0 0,0 1 1 0 0,0-1 0 0 0,1 0-1 0 0,-1 1 1 0 0,1-1 0 0 0,-1 0-1 0 0,1 0 1 0 0,0 0 0 0 0,-1 0-1 0 0,1 0 1 0 0,0 0 0 0 0,0-1-1 0 0,-1 1 1 0 0,1-1 0 0 0,0 1-1 0 0,1-1 186 0 0,2 0-241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3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0 532 17500 0 0,'0'0'-258'0'0,"0"0"-559"0"0,0 0-166 0 0,0 0 93 0 0,0 0 288 0 0,0 0 426 0 0,0 0 173 0 0,32-14 50 0 0,215-99 78 0 0,-176 87 44 0 0,1 4 0 0 0,0 2 0 0 0,2 4 0 0 0,0 3 0 0 0,0 3 0 0 0,46 1-169 0 0,1034-64 469 0 0,-1103 67-467 0 0,1422-140 1906 0 0,-1164 125-1203 0 0,198-11-11 0 0,78 22-694 0 0,-309 44-691 0 0,-168 8-5257 0 0,-83-25-1499 0 0,-19-10 2798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24.5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 7602 0 0,'0'0'-35'0'0,"27"-7"48"0"0,180-33 331 0 0,-69 37 155 0 0,-1 6 0 0 0,1 6-1 0 0,54 13-498 0 0,92 8 495 0 0,899-6 4409 0 0,-624-24-3989 0 0,699 20-770 0 0,-583-85 476 0 0,-533 61-308 0 0,-139 7-304 0 0,0 1 0 0 0,0-1 0 0 0,-1 1 0 0 0,1 0 1 0 0,-1 0-1 0 0,0 0 0 0 0,0 0 0 0 0,0 0 0 0 0,0 1 0 0 0,-1-1 0 0 0,0 0 0 0 0,0 1 1 0 0,0 0-1 0 0,0-1 0 0 0,-1 1 0 0 0,0-1 0 0 0,0 1 0 0 0,0-1 0 0 0,-1 1 0 0 0,1 0 1 0 0,-1-1-1 0 0,0 1 0 0 0,0-1 0 0 0,-1 0 0 0 0,0 4-9 0 0,-63 401 68 0 0,56-32-141 0 0,4-88-3227 0 0,-31 191 3300 0 0,18-336-6424 0 0,10-99-888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8:3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675 628 21301 0 0,'0'0'176'0'0,"0"0"-527"0"0,0 0-288 0 0,0 0 64 0 0,0 0 206 0 0,0 0 245 0 0,0 0 192 0 0,0 0 16 0 0,0 0-9 0 0,0 0 2 0 0,0 0 0 0 0,0 0 22 0 0,0 0 29 0 0,4 6 5 0 0,12 16 5 0 0,-12-16-52 0 0,-4-6-76 0 0,10 13-4064 0 0,3-5-8600 0 0,-11-7 8968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7:04.50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1019 1073 14923 0 0,'0'0'2758'0'0,"0"0"-2966"0"0,0 0-760 0 0,0 0 117 0 0,0 0 246 0 0,0 0 287 0 0,0 0 182 0 0,0 0 17 0 0,-2 30-79 0 0,-4 182-1213 0 0,6-109-279 0 0,0-102 1298 0 0,5-1-8843 0 0,-4 0 7685 0 0</inkml:trace>
  <inkml:trace contextRef="#ctx0" brushRef="#br0" timeOffset="463.407">1268 1107 8026 0 0,'0'0'1569'0'0,"0"0"-1293"0"0,0 0-413 0 0,0 0-147 0 0,0 0-268 0 0,0 0-296 0 0,0 0-128 0 0,0 0 127 0 0,0 0 325 0 0,0 0 402 0 0,0 0 258 0 0,0 0 121 0 0,0 0 62 0 0,0-5 10 0 0,-9 215 1374 0 0,8-203-1844 0 0,1-6 183 0 0,-1 0 0 0 0,1 0-1 0 0,-1 1 1 0 0,1-1-1 0 0,0 0 1 0 0,-1 0 0 0 0,1 0-1 0 0,0 1 1 0 0,0-1 0 0 0,0 0-1 0 0,0 1 1 0 0,0-1 0 0 0,0 0-1 0 0,0 0 1 0 0,1 0-1 0 0,-1 1 1 0 0,0-1 0 0 0,1 0-1 0 0,-1 0 1 0 0,1 0 0 0 0,-1 1-1 0 0,1-1 1 0 0,0 0 0 0 0,-1 0-1 0 0,1 0 1 0 0,0 0-1 0 0,0 0 1 0 0,-1 0 0 0 0,1-1-1 0 0,0 1 1 0 0,0 0 0 0 0,0 0-1 0 0,0-1 1 0 0,0 1 0 0 0,1 0-1 0 0,-1-1 1 0 0,0 1-1 0 0,0-1 1 0 0,0 1 0 0 0,0-1-1 0 0,1 0 1 0 0,-1 1 0 0 0,0-1-1 0 0,0 0 1 0 0,1 0 0 0 0,-1 0-1 0 0,0 0 1 0 0,1 0-42 0 0,144 34 345 0 0,-145-33-301 0 0,-1-1 2 0 0,-3 1-7187 0 0,3-1 3666 0 0</inkml:trace>
  <inkml:trace contextRef="#ctx0" brushRef="#br0" timeOffset="995.291">1672 1046 16131 0 0,'0'0'-336'0'0,"0"0"-213"0"0,0 0-118 0 0,0 0 91 0 0,0 0 237 0 0,0 0 177 0 0,0 0 70 0 0,0 0 0 0 0,0 0-30 0 0,1 28-43 0 0,3 205-945 0 0,5-209 867 0 0,7-82-1425 0 0,-11 38 579 0 0,5-13-157 0 0,21-123-1649 0 0,-62 69 7342 0 0,88 179-4493 0 0,-42-77 98 0 0,0 0 0 0 0,1-1 0 0 0,1-1 0 0 0,0 0 0 0 0,0-1 0 0 0,1-1 0 0 0,1-1 1 0 0,0-1-1 0 0,0 0 0 0 0,1-2 0 0 0,0 0 0 0 0,2 0-52 0 0,-21-7 18 0 0,1 0 1 0 0,-1 1-1 0 0,1 0 0 0 0,-1-1 1 0 0,1 1-1 0 0,-1 0 1 0 0,1 0-1 0 0,-1-1 0 0 0,0 1 1 0 0,1 0-1 0 0,-1 1 0 0 0,0-1 1 0 0,0 0-1 0 0,0 0 0 0 0,0 0 1 0 0,0 1-1 0 0,0-1 0 0 0,0 0 1 0 0,-1 1-1 0 0,1-1 0 0 0,0 1 1 0 0,-1-1-1 0 0,1 1 0 0 0,-1-1 1 0 0,1 1-1 0 0,-1 0 0 0 0,0-1 1 0 0,0 1-1 0 0,0-1 1 0 0,0 1-1 0 0,0 0 0 0 0,0-1 1 0 0,0 1-1 0 0,0-1 0 0 0,-1 1 1 0 0,1 0-1 0 0,0-1 0 0 0,-1 1 1 0 0,0-1-1 0 0,1 1 0 0 0,-1-1 1 0 0,0 0-1 0 0,0 1 0 0 0,1-1 1 0 0,-1 1-1 0 0,0-1 0 0 0,-1 0 1 0 0,1 0-1 0 0,0 0 1 0 0,-1 1-19 0 0,-60 66 1138 0 0,62-68-1133 0 0,-218 137 1567 0 0,117-94-3313 0 0,100-42-5361 0 0,5-2 4969 0 0,0-1-330 0 0</inkml:trace>
  <inkml:trace contextRef="#ctx0" brushRef="#br0" timeOffset="-695.967">382 382 6065 0 0,'0'0'1009'0'0,"0"0"-112"0"0,0 0-135 0 0,0 0-288 0 0,0 0-352 0 0,0 0-400 0 0,0 0-451 0 0,0 0-401 0 0,0 0-170 0 0,0 0 173 0 0,0 0 392 0 0,0 8 641 0 0,25 451 3066 0 0,-26-151-4168 0 0,0-101-2462 0 0,1-206 4253 0 0,1-35 315 0 0,9-40-3529 0 0,-6 56 1679 0 0</inkml:trace>
  <inkml:trace contextRef="#ctx0" brushRef="#br0" timeOffset="-252.726">359 458 7298 0 0,'0'0'1339'0'0,"0"0"-98"0"0,0 0-134 0 0,0 0-355 0 0,0 0-494 0 0,0 0-575 0 0,0 0-413 0 0,0 0-76 0 0,0 0 167 0 0,0 0 318 0 0,0 0 241 0 0,0 0 59 0 0,23-4-7 0 0,179-14-392 0 0,-196 17 343 0 0,0 1 0 0 0,-1 1 0 0 0,1-1 1 0 0,0 1-1 0 0,0 0 0 0 0,0 0 0 0 0,-1 1 1 0 0,1 0-1 0 0,-1 0 0 0 0,1 0 0 0 0,-1 1 1 0 0,0-1-1 0 0,0 1 0 0 0,0 1 0 0 0,0-1 1 0 0,0 1-1 0 0,-1-1 0 0 0,0 1 0 0 0,1 1 1 0 0,-1-1-1 0 0,-1 0 0 0 0,1 1 0 0 0,-1 0 1 0 0,0 0-1 0 0,0 0 0 0 0,0 0 0 0 0,-1 1 1 0 0,1-1-1 0 0,-1 1 0 0 0,-1-1 0 0 0,1 1 1 0 0,-1 0-1 0 0,0 0 0 0 0,0-1 0 0 0,-1 1 1 0 0,0 0-1 0 0,0 0 0 0 0,0 0 1 0 0,-1 0-1 0 0,1-1 0 0 0,-1 1 0 0 0,-1 0 1 0 0,1 0-1 0 0,-1 0 77 0 0,-22 38 256 0 0,-1-1 1 0 0,-2-1-1 0 0,-2-1 1 0 0,-1-1-1 0 0,-3-2 1 0 0,-30 28-257 0 0,-80 99 252 0 0,140-161-236 0 0,0-1 0 0 0,-1 1 0 0 0,1 0 1 0 0,1 0-1 0 0,-1 0 0 0 0,1 0 0 0 0,-1 0 0 0 0,1 0 0 0 0,1 1 1 0 0,-1-1-1 0 0,0 1 0 0 0,1-1 0 0 0,0 1 0 0 0,0-1 1 0 0,1 1-1 0 0,-1 0 0 0 0,1 0 0 0 0,0-1 0 0 0,0 1 0 0 0,0 0 1 0 0,1 0-1 0 0,0-1 0 0 0,0 1 0 0 0,0 0 0 0 0,0-1 1 0 0,1 1-1 0 0,0-1 0 0 0,0 0 0 0 0,0 1 0 0 0,0-1 0 0 0,1 0 1 0 0,-1 0-1 0 0,1 0 0 0 0,0-1 0 0 0,0 1 0 0 0,1-1 1 0 0,-1 0-1 0 0,1 0 0 0 0,0 0 0 0 0,-1 0 0 0 0,1 0 0 0 0,1-1 1 0 0,-1 0-1 0 0,0 0 0 0 0,1 0-16 0 0,24 7 173 0 0,1-2 0 0 0,-1-2 0 0 0,2 0 0 0 0,-1-2-1 0 0,0-2 1 0 0,1 0 0 0 0,-1-2 0 0 0,7-2-173 0 0,43 1-165 0 0,-79 2-82 0 0,-1 0-37 0 0,-22 47-903 0 0,12-31-1879 0 0,5-9-1143 0 0</inkml:trace>
  <inkml:trace contextRef="#ctx0" brushRef="#br0" timeOffset="8273.354">2610 912 12987 0 0,'0'0'441'0'0,"0"0"-87"0"0,0 0-210 0 0,0 0-428 0 0,0 0-522 0 0,0 0-413 0 0,0 0 55 0 0,0 0 300 0 0,0 0 428 0 0,0 0 378 0 0,0 0 32 0 0,0 0-46 0 0,0 0-72 0 0,11 5-79 0 0,19 7 104 0 0,30 14-1415 0 0,-1-4-3361 0 0,-47-18 2813 0 0</inkml:trace>
  <inkml:trace contextRef="#ctx0" brushRef="#br0" timeOffset="8475.921">2709 1177 17348 0 0,'0'0'360'0'0,"0"0"-344"0"0,0 0-424 0 0,0 0-408 0 0,0 0 15 0 0,0 0 233 0 0,0 0 96 0 0,0 0-144 0 0,0 0-544 0 0,0 0-801 0 0,184-2-887 0 0,-158 5-201 0 0,-11-1-1976 0 0</inkml:trace>
  <inkml:trace contextRef="#ctx0" brushRef="#br0" timeOffset="10877.238">3601 502 11138 0 0,'0'0'195'0'0,"0"0"-522"0"0,0 0-342 0 0,0 0-83 0 0,0 0 210 0 0,0 0 352 0 0,0 0 123 0 0,0 0-109 0 0,0 0-176 0 0,0 0-152 0 0,28 3-122 0 0,86 8-7 0 0,-101-11 551 0 0,0 1 0 0 0,0-1 0 0 0,0-1 1 0 0,-1-1-1 0 0,1 0 0 0 0,0 0 0 0 0,0-1 1 0 0,-1-1-1 0 0,0 0 0 0 0,0-1 1 0 0,0 0-1 0 0,9-5 82 0 0,15-7 169 0 0,75-11-934 0 0,-116 75 16 0 0,-142 259 2945 0 0,21 64-1660 0 0,123-314-146 0 0,28-57-4842 0 0,-22-1 1613 0 0</inkml:trace>
  <inkml:trace contextRef="#ctx0" brushRef="#br0" timeOffset="11354.895">3671 1002 17052 0 0,'0'0'837'0'0,"0"0"-326"0"0,0 0-387 0 0,0 0-403 0 0,0 0-162 0 0,0 0 6 0 0,0 0-16 0 0,0 0-113 0 0,0 0-313 0 0,31-2-405 0 0,154-7-2436 0 0,-112 7-1921 0 0,6 0 1276 0 0,-3 7 3888 0 0,-72-2 720 0 0,1-1 0 0 0,-1 1 1 0 0,0 1-1 0 0,0-1 0 0 0,-1 1 0 0 0,1-1 0 0 0,0 1 1 0 0,-1 0-1 0 0,0 1 0 0 0,0-1 0 0 0,0 0 0 0 0,-1 1 1 0 0,0-1-1 0 0,0 1 0 0 0,0 0 0 0 0,0 0 1 0 0,0 0-1 0 0,-1 0 0 0 0,0 0 0 0 0,0 5-245 0 0,10 22 2380 0 0,-9-27-2172 0 0,0 0 0 0 0,0 1 0 0 0,0-1 0 0 0,0-1 0 0 0,1 1 0 0 0,0 0 0 0 0,0-1 0 0 0,0 1 0 0 0,0-1 0 0 0,1 0 0 0 0,0 0 0 0 0,0 0 0 0 0,0 0-1 0 0,0-1 1 0 0,0 0 0 0 0,1 0 0 0 0,0 0 0 0 0,-1 0 0 0 0,1-1 0 0 0,0 0 0 0 0,0 0 0 0 0,1 0 0 0 0,-1 0 0 0 0,0-1 0 0 0,0 0 0 0 0,1 0 0 0 0,-1 0 0 0 0,1-1 0 0 0,-1 0 0 0 0,1 0 0 0 0,-1 0 0 0 0,1-1-1 0 0,-1 0 1 0 0,0 0 0 0 0,1 0 0 0 0,-1-1 0 0 0,0 1 0 0 0,0-1 0 0 0,0 0 0 0 0,0-1 0 0 0,1 0-208 0 0,6-4 42 0 0,0 0-1 0 0,-1 0 1 0 0,1-1-1 0 0,-2-1 1 0 0,1 0-1 0 0,-1 0 1 0 0,-1-1 0 0 0,0 0-1 0 0,0-1 1 0 0,-1 0-1 0 0,0 0 1 0 0,-1-1 0 0 0,0 0-1 0 0,-1 0 1 0 0,0-1-1 0 0,-1 0 1 0 0,-1 0-1 0 0,0 0 1 0 0,0 0 0 0 0,-2-1-1 0 0,1 1 1 0 0,-2-1-1 0 0,0 1-41 0 0,-4 7-130 0 0,0 1-1 0 0,-1-1 1 0 0,0 1-1 0 0,0 0 1 0 0,0 0-1 0 0,-1 1 1 0 0,1-1-1 0 0,-1 1 1 0 0,0 0-1 0 0,0 0 1 0 0,-1 1-1 0 0,1 0 1 0 0,-1 0-1 0 0,0 0 1 0 0,0 0 0 0 0,0 1-1 0 0,0 0 1 0 0,0 0-1 0 0,0 1 1 0 0,0 0-1 0 0,-1 0 1 0 0,1 0-1 0 0,-1 1 1 0 0,1 0-1 0 0,0 0 1 0 0,-1 0-1 0 0,1 1 1 0 0,0 0-1 0 0,-1 1 1 0 0,1-1-1 0 0,0 1 1 0 0,0 0-1 0 0,0 0 1 0 0,0 1-1 0 0,0 0 1 0 0,1 0-1 0 0,-1 0 1 0 0,-1 2 130 0 0,-5 3-129 0 0,0 0 1 0 0,0 0-1 0 0,1 1 0 0 0,0 0 1 0 0,1 1-1 0 0,0 0 0 0 0,0 1 1 0 0,1 0-1 0 0,0 1 0 0 0,1 0 1 0 0,1 0-1 0 0,0 0 0 0 0,0 1 1 0 0,1 0-1 0 0,1 2 129 0 0,-26 79-4924 0 0,26-73-30 0 0</inkml:trace>
  <inkml:trace contextRef="#ctx0" brushRef="#br1" timeOffset="124323.147">114 69 3049 0 0,'0'0'785'0'0,"0"0"-515"0"0,0 0-44 0 0,0 0 26 0 0,0 0-28 0 0,0 0-106 0 0,0 0-138 0 0,0 0-35 0 0,0 0-6 0 0,0 0-23 0 0,-6-9-11 0 0,-19-27 0 0 0,18 28-5 0 0,7 8-73 0 0,0 0-174 0 0,0 0-169 0 0,13 35-568 0 0,-1 31 1242 0 0,-3 0 1 0 0,-3 0 0 0 0,-3 1-1 0 0,-2-1 1 0 0,-4 1-1 0 0,-2-1 1 0 0,-3 1-1 0 0,-11 34-158 0 0,0 37-36 0 0,-2 21-28 0 0,2-31-1 0 0,5 2 0 0 0,5 0 0 0 0,7 0 0 0 0,6 30 65 0 0,-4-149-227 0 0,1-1 1 0 0,0 0-1 0 0,1 1 0 0 0,0-1 0 0 0,0 0 1 0 0,1 0-1 0 0,0 0 0 0 0,1 0 1 0 0,0-1-1 0 0,1 1 0 0 0,0-1 0 0 0,0 0 1 0 0,1-1-1 0 0,1 2 227 0 0,-5-9-1 0 0,0 0 1 0 0,0 0-1 0 0,-1 0 1 0 0,1 0-1 0 0,0-1 0 0 0,0 1 1 0 0,0-1-1 0 0,0 1 0 0 0,1-1 1 0 0,-1 0-1 0 0,0 0 1 0 0,0 0-1 0 0,0 0 0 0 0,0 0 1 0 0,0 0-1 0 0,0 0 0 0 0,0-1 1 0 0,0 1-1 0 0,0-1 1 0 0,0 0-1 0 0,0 1 0 0 0,0-1 1 0 0,0 0-1 0 0,0 0 0 0 0,-1 0 1 0 0,1-1-1 0 0,0 1 1 0 0,-1 0-1 0 0,1 0 0 0 0,-1-1 1 0 0,1 1-1 0 0,-1-1 0 0 0,0 0 1 0 0,1 1-1 0 0,-1-1 1 0 0,0 0-1 0 0,0 0 0 0 0,0 0 1 0 0,0 1-1 0 0,-1-1 0 0 0,1 0 1 0 0,0 0-1 0 0,-1 0 1 0 0,0 0-1 0 0,1-1 1 0 0,-1 0 0 0 0</inkml:trace>
  <inkml:trace contextRef="#ctx0" brushRef="#br1" timeOffset="124775.71">180 1700 4225 0 0,'0'0'-20'0'0,"0"0"15"0"0,0 0 127 0 0,0 0 61 0 0,25-7-32 0 0,182-34-19 0 0,903-119-1123 0 0,-247 94 2399 0 0,-379 28 793 0 0,112 20-2201 0 0,42 94 1925 0 0,-452-69-3100 0 0,-64-29-6636 0 0,-109 19 7466 0 0</inkml:trace>
  <inkml:trace contextRef="#ctx0" brushRef="#br1" timeOffset="125581.101">554 116 9514 0 0,'0'0'2076'0'0,"0"0"-2545"0"0,0 0-735 0 0,0 0 122 0 0,0 0 297 0 0,0 0 367 0 0,0 0 208 0 0,27-7 79 0 0,92-20 23 0 0,124 20-150 0 0,1927 42 1703 0 0,-1782-46 390 0 0,0-18 0 0 0,35-21-1835 0 0,-156 31 28 0 0,-266 19-42 0 0,0 0 0 0 0,0 0 0 0 0,1 0 0 0 0,-1 0 0 0 0,0 1 0 0 0,0-1 0 0 0,0 0 0 0 0,0 1 0 0 0,1-1 0 0 0,-1 1 0 0 0,0 0 0 0 0,0-1 0 0 0,0 1 0 0 0,0 0 0 0 0,0-1 0 0 0,-1 1 0 0 0,1 0 0 0 0,0 0 0 0 0,0 0 0 0 0,0 0 1 0 0,-1 0-1 0 0,1 0 0 0 0,0 0 0 0 0,-1 0 0 0 0,1 0 0 0 0,-1 0 0 0 0,1 0 0 0 0,-1 0 0 0 0,0 1 0 0 0,1-1 0 0 0,-1 0 0 0 0,0 0 0 0 0,0 0 0 0 0,0 1 0 0 0,0-1 0 0 0,0 0 0 0 0,0 0 0 0 0,0 0 0 0 0,0 1 0 0 0,-1-1 0 0 0,1 0 0 0 0,0 0 0 0 0,-1 0 0 0 0,1 0 0 0 0,-1 0 0 0 0,1 1 0 0 0,-1-1 0 0 0,1 0 0 0 0,-1 0 0 0 0,0 0 0 0 0,0-1 0 0 0,0 1 14 0 0,-33 56 727 0 0,27-50-774 0 0,1 0-1 0 0,0 1 1 0 0,0 0 0 0 0,0 0 0 0 0,1 1-1 0 0,0-1 1 0 0,1 1 0 0 0,0 0 0 0 0,1 0-1 0 0,-1 1 1 0 0,2-1 0 0 0,-1 1-1 0 0,1 0 1 0 0,1-1 0 0 0,0 1 0 0 0,0 0-1 0 0,1 0 1 0 0,0 0 0 0 0,1 0 0 0 0,0-1-1 0 0,0 1 1 0 0,1 0 0 0 0,1-1 0 0 0,-1 1-1 0 0,5 8 48 0 0,85 117 35 0 0,-77-118 73 0 0,-1 1 0 0 0,-1 0-1 0 0,0 1 1 0 0,-1 0 0 0 0,-1 1 0 0 0,-1 0 0 0 0,-1 1-1 0 0,-1 0 1 0 0,-1 0 0 0 0,0 1 0 0 0,1 11-108 0 0,-7 7-29 0 0,-2 0 1 0 0,-2 1-1 0 0,-1-1 0 0 0,-2 0 1 0 0,-2-1-1 0 0,-1 0 1 0 0,-2 0-1 0 0,-2-1 1 0 0,-1 0-1 0 0,-3-1 1 0 0,0-1-1 0 0,-9 10 29 0 0,-49 128-6814 0 0,63-145 1864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1:35.0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11 107 4465 0 0,'0'0'489'0'0,"0"0"-290"0"0,0 0-92 0 0,0 0 61 0 0,0 0 153 0 0,0 0 191 0 0,0 0 139 0 0,0 0 107 0 0,0 0-32 0 0,0 0-205 0 0,1-11-297 0 0,0 3-444 0 0,2-19 517 0 0,-7 27-3463 0 0,3 3 3188 0 0,-1-1 0 0 0,1 1 0 0 0,-1 0-1 0 0,1 0 1 0 0,0-1 0 0 0,0 1 0 0 0,1 0 0 0 0,-1 0 0 0 0,0 0 0 0 0,1 0-1 0 0,0 0 1 0 0,0 0 0 0 0,0 0 0 0 0,0 0 0 0 0,0 0 0 0 0,0 0 0 0 0,1 0-1 0 0,0 0 1 0 0,-1-1 0 0 0,1 1 0 0 0,0 0 0 0 0,0 0 0 0 0,1 0 0 0 0,-1-1-1 0 0,1 1 1 0 0,-1-1 0 0 0,1 1 0 0 0,0-1 0 0 0,0 0 0 0 0,0 1 0 0 0,0-1-1 0 0,0 0 1 0 0,0 0 0 0 0,1-1 0 0 0,-1 1 0 0 0,1 0-22 0 0,13 15 41 0 0,16 20-49 0 0,57 56 339 0 0,-11-45 50 0 0,-19-28-165 0 0,2-2-1 0 0,0-3 0 0 0,0-2 0 0 0,1-4 0 0 0,0-2 1 0 0,1-2-1 0 0,32-4-215 0 0,23 5 59 0 0,442 41 1125 0 0,-504-43-995 0 0,1-3 1 0 0,-1-2-1 0 0,1-3 0 0 0,-1-2 0 0 0,0-3 0 0 0,-1-2 0 0 0,0-2 1 0 0,-1-3-1 0 0,0-2 0 0 0,-1-2 0 0 0,-2-3 0 0 0,0-2 0 0 0,34-24-189 0 0,191-88-284 0 0,-270 135 164 0 0,97-53 1100 0 0,-100 53-1063 0 0,0 0 0 0 0,0 0 0 0 0,0 0 0 0 0,0 0 1 0 0,0-1-1 0 0,0 1 0 0 0,-1-1 0 0 0,1 0 0 0 0,-1 1 1 0 0,0-1-1 0 0,1 0 0 0 0,-2-1 0 0 0,1 1 0 0 0,0 0 1 0 0,-1-1-1 0 0,1 1 0 0 0,-1 0 0 0 0,0-1 0 0 0,0 0 1 0 0,0 1-1 0 0,-1-1 0 0 0,1 0 0 0 0,-1 1 1 0 0,0-1-1 0 0,0 0 0 0 0,0 1 0 0 0,0-1 0 0 0,-2-3 83 0 0,-14-8-5573 0 0,12 13 96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39:41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4512 174 4697 0 0,'0'0'1695'0'0,"0"0"-1302"0"0,0 0-255 0 0,0 0 38 0 0,0 0-60 0 0,0 0-67 0 0,0 0-63 0 0,0 0-77 0 0,-26-13-22 0 0,-168-70 285 0 0,-6 43 3996 0 0,-110 36-3137 0 0,164 7-720 0 0,-570-40 1133 0 0,531 44-1863 0 0,-1 8 0 0 0,-97 23 419 0 0,158-19-68 0 0,-7-6 114 0 0,0 6 1 0 0,2 5-1 0 0,0 6 1 0 0,2 6-1 0 0,2 6 1 0 0,2 5-1 0 0,1 5 1 0 0,-75 47-47 0 0,101-42 174 0 0,2 4 0 0 0,3 5 0 0 0,3 3 0 0 0,3 4 1 0 0,3 4-1 0 0,4 4 0 0 0,3 2 0 0 0,-61 91-174 0 0,124-151 47 0 0,1 1 1 0 0,1 0-1 0 0,1 1 0 0 0,1 0 0 0 0,2 1 0 0 0,0 0 1 0 0,2 0-1 0 0,1 0 0 0 0,1 1 0 0 0,1-1 1 0 0,1 1-1 0 0,1 0 0 0 0,2-1 0 0 0,1 1 0 0 0,1-1 1 0 0,1 1-1 0 0,1-2 0 0 0,3 5-47 0 0,6 20 16 0 0,3 0 1 0 0,2-1-1 0 0,2-1 0 0 0,2-1 1 0 0,3-1-1 0 0,1-1 0 0 0,2-2 0 0 0,28 31-16 0 0,-2-16 86 0 0,2-2 0 0 0,2-2 0 0 0,3-4 0 0 0,2-2 0 0 0,2-3-1 0 0,2-3 1 0 0,2-3 0 0 0,1-3 0 0 0,2-3 0 0 0,1-4 0 0 0,78 20-86 0 0,-41-22 65 0 0,1-4 0 0 0,1-6 1 0 0,1-4-1 0 0,0-6 0 0 0,0-4 1 0 0,107-13-66 0 0,983-112 517 0 0,-1148 116-485 0 0,82-1-175 0 0,1-6 0 0 0,-2-7 1 0 0,0-5-1 0 0,-1-7 0 0 0,-2-5 1 0 0,-2-6-1 0 0,-2-6 1 0 0,26-19 142 0 0,-94 35 66 0 0,-1-2 0 0 0,-2-4 0 0 0,-2-2 0 0 0,-2-2 0 0 0,-1-3 0 0 0,-3-2 0 0 0,-2-3 0 0 0,-2-1 0 0 0,-2-3 0 0 0,-3-2 0 0 0,-2-1 0 0 0,3-13-66 0 0,-32 46-57 0 0,-2-1 0 0 0,0 0 0 0 0,-2-1 0 0 0,-1 0 0 0 0,-2-1 0 0 0,0 1 0 0 0,-2-1-1 0 0,0 0 1 0 0,-3 0 0 0 0,0 0 0 0 0,-1 0 0 0 0,-2 1 0 0 0,-6-28 57 0 0,-5-11-250 0 0,-3 0-1 0 0,-3 1 0 0 0,-2 1 0 0 0,-3 0 1 0 0,-9-10 250 0 0,16 30-5 0 0,-2 1 0 0 0,-2 0 1 0 0,-2 2-1 0 0,-1 1 0 0 0,-2 0 0 0 0,-2 2 1 0 0,-2 2-1 0 0,-1 0 0 0 0,-1 2 1 0 0,-2 2-1 0 0,-1 1 0 0 0,-2 2 1 0 0,-1 1-1 0 0,-1 2 0 0 0,-1 2 0 0 0,-2 2 1 0 0,0 2-1 0 0,-1 1 0 0 0,-22-5 5 0 0,-229-13-3551 0 0,98 36-2991 0 0,130 2 1172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0:5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1 619 16796 0 0,'0'0'2267'0'0,"0"0"-1850"0"0,0 0-474 0 0,0 0-31 0 0,0 0-195 0 0,0 0-276 0 0,0 0-266 0 0,0 0-150 0 0,0 0 115 0 0,0 0 258 0 0,0 0 300 0 0,0 0 247 0 0,13-1 634 0 0,18 3-307 0 0,0-1 0 0 0,0-1 0 0 0,0-2 0 0 0,0-1 0 0 0,0-1 0 0 0,-1-2 0 0 0,0-1 0 0 0,16-6-272 0 0,142-23 1776 0 0,-181 35-3311 0 0,-2 2 3988 0 0,-5-2-2158 0 0,0 0-5745 0 0,-1-2-6981 0 0,1 3 9694 0 0</inkml:trace>
  <inkml:trace contextRef="#ctx0" brushRef="#br0" timeOffset="316.455">546 423 11426 0 0,'0'0'6593'0'0,"0"0"-5347"0"0,0 0-1623 0 0,0 0-398 0 0,0 0-316 0 0,0 0 39 0 0,0 0 209 0 0,0 0 358 0 0,0 0 286 0 0,0 0 55 0 0,0 0 1 0 0,0 0 15 0 0,0 0 42 0 0,25 10 23 0 0,165 71-18 0 0,-126-31 487 0 0,-74-4 3381 0 0,-97 34-1951 0 0,-12 12-4089 0 0,105-70-1332 0 0,11-4-4167 0 0,3-13 1515 0 0</inkml:trace>
  <inkml:trace contextRef="#ctx0" brushRef="#br0" timeOffset="1899.168">1715 156 16139 0 0,'0'0'106'0'0,"0"0"-174"0"0,0 0-170 0 0,0 0-320 0 0,0 0-379 0 0,0 0-84 0 0,0 0 125 0 0,0 0 304 0 0,0 0 384 0 0,0 0 202 0 0,0 0 100 0 0,0 0 75 0 0,-2 23 76 0 0,-12 175 1017 0 0,-21 401 382 0 0,35-576-2795 0 0,0 8 3792 0 0,0-52 1364 0 0,-1-54-4693 0 0,3 0 1 0 0,4 1-1 0 0,3-1 1 0 0,3 1-1 0 0,3 1 1 0 0,19-52 687 0 0,-30 114-48 0 0,0 0-1 0 0,0 0 1 0 0,1 1 0 0 0,0 0-1 0 0,1 0 1 0 0,0 0 0 0 0,1 1-1 0 0,0 0 1 0 0,0 0 0 0 0,1 1-1 0 0,0 0 1 0 0,1 0 0 0 0,-1 1-1 0 0,2 0 1 0 0,-1 0 0 0 0,1 1-1 0 0,0 1 1 0 0,0-1 0 0 0,0 2-1 0 0,1-1 1 0 0,-1 1 0 0 0,1 1-1 0 0,0 0 1 0 0,1 1 0 0 0,-1 0-1 0 0,0 0 1 0 0,1 1 0 0 0,-1 1-1 0 0,1 0 1 0 0,-1 0 0 0 0,0 1-1 0 0,1 1 1 0 0,5 1 48 0 0,-13-2 2 0 0,-1 0 1 0 0,1 0-1 0 0,-1 1 0 0 0,1-1 1 0 0,-1 1-1 0 0,0-1 1 0 0,0 1-1 0 0,0 0 0 0 0,0 0 1 0 0,0 1-1 0 0,0-1 1 0 0,-1 0-1 0 0,1 1 0 0 0,-1 0 1 0 0,1 0-1 0 0,-1-1 0 0 0,0 1 1 0 0,0 1-1 0 0,0-1 1 0 0,-1 0-1 0 0,1 0 0 0 0,-1 1 1 0 0,0-1-1 0 0,1 1 1 0 0,-2-1-1 0 0,1 1 0 0 0,0-1 1 0 0,-1 1-1 0 0,1-1 1 0 0,-1 1-1 0 0,0 0 0 0 0,-1-1 1 0 0,1 1-1 0 0,0 0 0 0 0,-1-1 1 0 0,0 1-1 0 0,0-1 1 0 0,0 1-1 0 0,-2 2-2 0 0,-69 129 710 0 0,31-84-509 0 0,-3-2 1 0 0,-1-2-1 0 0,-3-3 1 0 0,-2-1 0 0 0,-1-2-1 0 0,-55 31-201 0 0,104-71-11 0 0,0 0 0 0 0,0 0 0 0 0,0 0 0 0 0,1 0 0 0 0,-1 0 0 0 0,0 0 0 0 0,1 1 0 0 0,-1-1 0 0 0,1 1 0 0 0,-1-1 0 0 0,1 1 0 0 0,0-1 0 0 0,-1 1 0 0 0,1 0 0 0 0,0-1 0 0 0,0 1 0 0 0,0 0 0 0 0,1 0 0 0 0,-1 0 0 0 0,0 0 0 0 0,1 0 0 0 0,-1 0 0 0 0,1 0 0 0 0,0 0 0 0 0,-1 0 0 0 0,1 0 0 0 0,0 0 0 0 0,0 0 0 0 0,0 0 0 0 0,1 0 0 0 0,-1 0 0 0 0,0 0 0 0 0,1 0 0 0 0,0 0 0 0 0,-1 0 0 0 0,1 0 0 0 0,0 0 0 0 0,0 0 0 0 0,0 0 0 0 0,0-1-1 0 0,0 1 1 0 0,0 0 0 0 0,1-1 0 0 0,-1 1 0 0 0,0-1 0 0 0,1 1 0 0 0,-1-1 0 0 0,1 0 0 0 0,0 1 0 0 0,-1-1 0 0 0,1 0 0 0 0,0 0 0 0 0,0 0 0 0 0,0-1 0 0 0,0 1 0 0 0,0 0 0 0 0,0-1 0 0 0,0 1 0 0 0,0-1 0 0 0,0 1 0 0 0,0-1 11 0 0,27 9-197 0 0,0 0 1 0 0,1-2-1 0 0,-1-2 0 0 0,1 0 0 0 0,0-2 0 0 0,1-1 1 0 0,-1-2-1 0 0,0 0 0 0 0,9-3 197 0 0,93 3-723 0 0,25 22 1394 0 0,-116-25 3142 0 0,-32-1-3966 0 0,-1-1 0 0 0,1 0 0 0 0,-1 0 1 0 0,0-1-1 0 0,0 0 0 0 0,0 0 0 0 0,-1-1 0 0 0,0 0 0 0 0,-1 0 1 0 0,1-1-1 0 0,-2 0 0 0 0,1 0 0 0 0,-1 0 0 0 0,0-1 0 0 0,0 1 1 0 0,-1-1-1 0 0,0 0 0 0 0,-1-1 0 0 0,0 1 0 0 0,-1-1 0 0 0,0 1 1 0 0,0-1-1 0 0,-1 0 0 0 0,0 0 0 0 0,-1-9 153 0 0,-1 16 72 0 0,0 1 0 0 0,0-1 0 0 0,-1 0 0 0 0,1 1 0 0 0,-1-1 0 0 0,0 1-1 0 0,0 0 1 0 0,0-1 0 0 0,0 1 0 0 0,0 0 0 0 0,0 0 0 0 0,-1 1 0 0 0,1-1 0 0 0,-1 0 0 0 0,1 1 0 0 0,-1-1 0 0 0,0 1-1 0 0,1 0 1 0 0,-1 0 0 0 0,0 0 0 0 0,0 0 0 0 0,0 1 0 0 0,0-1 0 0 0,0 1 0 0 0,0-1 0 0 0,0 1 0 0 0,1 0-1 0 0,-1 0 1 0 0,0 1 0 0 0,0-1 0 0 0,0 0 0 0 0,0 1 0 0 0,0 0 0 0 0,0 0 0 0 0,0 0 0 0 0,1 0 0 0 0,-1 0 0 0 0,0 1-72 0 0,-94 65 634 0 0,94-64-625 0 0,-1 0 0 0 0,1 0-1 0 0,-1 1 1 0 0,1-1-1 0 0,0 1 1 0 0,0 0-1 0 0,1 0 1 0 0,-1 0-1 0 0,1 0 1 0 0,0 1-1 0 0,0-1 1 0 0,0 0-1 0 0,1 1 1 0 0,-1-1 0 0 0,1 1-1 0 0,0 0 1 0 0,0-1-1 0 0,1 1 1 0 0,0 0-1 0 0,0 0 1 0 0,0 0-1 0 0,0-1 1 0 0,0 1-1 0 0,1 0 1 0 0,0-1 0 0 0,0 1-1 0 0,1 0 1 0 0,-1-1-1 0 0,1 1 1 0 0,0-1-1 0 0,0 0 1 0 0,0 1-1 0 0,1-1 1 0 0,-1 0-1 0 0,1-1 1 0 0,0 1-1 0 0,0 0 1 0 0,1-1 0 0 0,-1 0-1 0 0,1 1 1 0 0,-1-1-1 0 0,1-1 1 0 0,0 1-1 0 0,0 0 1 0 0,1-1-1 0 0,-1 0 1 0 0,0 0-1 0 0,1 0 1 0 0,-1-1 0 0 0,1 0-1 0 0,-1 1 1 0 0,4-1-9 0 0,8 1-124 0 0,0 0 1 0 0,0-1-1 0 0,0-1 1 0 0,0 0-1 0 0,0-1 1 0 0,0-1 0 0 0,0 0-1 0 0,0-2 1 0 0,-1 1-1 0 0,1-2 1 0 0,-1 0-1 0 0,0-1 1 0 0,0-1 0 0 0,-1 0-1 0 0,0-1 1 0 0,0 0-1 0 0,0-1 1 0 0,-2-1-1 0 0,1 0 1 0 0,6-7 123 0 0,-17 14 36 0 0,0 1-1 0 0,-1 0 1 0 0,1-1 0 0 0,-1 1 0 0 0,0-1-1 0 0,1 1 1 0 0,-1-1 0 0 0,0 1 0 0 0,-1-1-1 0 0,1 0 1 0 0,0 0 0 0 0,-1 1 0 0 0,0-1-1 0 0,0 0 1 0 0,1 0 0 0 0,-2 0-1 0 0,1 1 1 0 0,0-1 0 0 0,0 0 0 0 0,-1 0-1 0 0,0 1 1 0 0,1-1 0 0 0,-1 0 0 0 0,0 1-1 0 0,-1-1 1 0 0,1 0 0 0 0,0 1 0 0 0,-1 0-1 0 0,-1-3-35 0 0,15 15-113 0 0,1-1 0 0 0,0 0 0 0 0,1-1 0 0 0,-1-1-1 0 0,1 0 1 0 0,1-1 0 0 0,-1 0 0 0 0,1-1 0 0 0,0-1-1 0 0,0 0 1 0 0,1-1 0 0 0,1-1 113 0 0,82 26-583 0 0,-98-28 600 0 0,-1 0 1 0 0,1 0 0 0 0,0 1-1 0 0,0-1 1 0 0,-1 0 0 0 0,1 1-1 0 0,0-1 1 0 0,0 0 0 0 0,-1 1-1 0 0,1-1 1 0 0,0 1 0 0 0,-1-1-1 0 0,1 1 1 0 0,-1 0 0 0 0,1-1-1 0 0,-1 1 1 0 0,1 0 0 0 0,-1-1-1 0 0,1 1 1 0 0,-1 0 0 0 0,1-1 0 0 0,-1 1-1 0 0,0 0 1 0 0,0 0 0 0 0,1 0-1 0 0,-1-1 1 0 0,0 1 0 0 0,0 0-1 0 0,0 0 1 0 0,0 0 0 0 0,0-1-1 0 0,0 1 1 0 0,0 0 0 0 0,0 0-1 0 0,0 0 1 0 0,0 0 0 0 0,0-1-1 0 0,-1 1 1 0 0,1 0 0 0 0,0 0-1 0 0,-1-1 1 0 0,1 1 0 0 0,0 0 0 0 0,-1 0-1 0 0,1-1 1 0 0,-1 1 0 0 0,1 0-1 0 0,-1-1 1 0 0,1 1 0 0 0,-1-1-1 0 0,0 1 1 0 0,1-1 0 0 0,-1 1-1 0 0,0-1 1 0 0,1 1 0 0 0,-1-1-1 0 0,0 1 1 0 0,1-1 0 0 0,-1 0-1 0 0,0 0 1 0 0,0 1 0 0 0,0-1-18 0 0,-51 31 1327 0 0,51-31-1337 0 0,-24 12 244 0 0,0-1 0 0 0,-1-1 0 0 0,0-1 0 0 0,-1-2 0 0 0,1 0 0 0 0,-1-2 0 0 0,-1-1-1 0 0,-26 1-233 0 0,73-35-5238 0 0,95-52-1010 0 0,17 16 4467 0 0,-100 54 2752 0 0,0 1 0 0 0,1 2 0 0 0,0 1 1 0 0,0 1-1 0 0,1 2 0 0 0,-1 1 0 0 0,25 1-971 0 0,-54 3 157 0 0,-1 1-1 0 0,1 0 1 0 0,-1-1-1 0 0,1 1 1 0 0,-1 0-1 0 0,0 0 1 0 0,1 1-1 0 0,-1-1 1 0 0,0 1-1 0 0,0-1 1 0 0,0 1-1 0 0,0-1 1 0 0,0 1-1 0 0,0 0 1 0 0,0 0-1 0 0,-1 0 1 0 0,1 0-1 0 0,-1 0 1 0 0,1 1-1 0 0,-1-1 1 0 0,0 0-1 0 0,0 1 1 0 0,0-1 0 0 0,0 0-1 0 0,0 1 1 0 0,-1-1-1 0 0,1 1 1 0 0,-1 0-1 0 0,0-1 1 0 0,1 1-1 0 0,-1-1 1 0 0,0 1-1 0 0,0 0 1 0 0,-1-1-1 0 0,1 1 1 0 0,-1 1-157 0 0,0-1-36 0 0,1-1 0 0 0,0 1 1 0 0,0 0-1 0 0,0 0 0 0 0,0 0 1 0 0,0 0-1 0 0,0 0 0 0 0,1 0 0 0 0,-1 0 1 0 0,1-1-1 0 0,0 1 0 0 0,0 0 1 0 0,0 0-1 0 0,0-1 0 0 0,0 1 1 0 0,1-1-1 0 0,-1 1 0 0 0,1-1 0 0 0,0 0 1 0 0,-1 1-1 0 0,1-1 0 0 0,0 0 1 0 0,1 0-1 0 0,-1 0 0 0 0,0 0 1 0 0,0-1-1 0 0,1 1 0 0 0,-1-1 0 0 0,1 1 1 0 0,-1-1-1 0 0,1 0 0 0 0,0 0 1 0 0,0 0-1 0 0,2 0 36 0 0,48-1-4353 0 0,-19-7-2530 0 0,-21 3 1026 0 0</inkml:trace>
  <inkml:trace contextRef="#ctx0" brushRef="#br0" timeOffset="2177.432">3030 446 16948 0 0,'0'0'4889'0'0,"0"0"-4633"0"0,0 0-96 0 0,0 0-88 0 0,0 0-328 0 0,0 0-728 0 0,0 0-1041 0 0,0 0-976 0 0,0 0-895 0 0,0 0-681 0 0,0 0 640 0 0,0 0 288 0 0</inkml:trace>
  <inkml:trace contextRef="#ctx0" brushRef="#br0" timeOffset="2466.843">3396 710 18564 0 0,'0'0'2842'0'0,"0"0"-2281"0"0,0 0-671 0 0,0 0-285 0 0,0 0-307 0 0,0 0-58 0 0,0 0 107 0 0,0 0 165 0 0,0 0 109 0 0,0 0-37 0 0,0 0-46 0 0,0 0 77 0 0,0 0 154 0 0,22 12 133 0 0,137 74 24 0 0,-157-85 113 0 0,1 1-1 0 0,-1-1 1 0 0,0 1 0 0 0,0 0-1 0 0,0-1 1 0 0,-1 1-1 0 0,1 0 1 0 0,0 0 0 0 0,-1 0-1 0 0,1 0 1 0 0,-1 1 0 0 0,0-1-1 0 0,0 0 1 0 0,1 1-1 0 0,-1-1 1 0 0,-1 0 0 0 0,1 1-1 0 0,0-1 1 0 0,-1 1-1 0 0,1 0 1 0 0,-1-1 0 0 0,0 1-1 0 0,0-1 1 0 0,0 1-1 0 0,0 0 1 0 0,0-1 0 0 0,-1 1-1 0 0,1-1 1 0 0,-1 1-1 0 0,1-1 1 0 0,-1 1 0 0 0,0-1-1 0 0,0 1 1 0 0,0-1-1 0 0,-1 0 1 0 0,1 0 0 0 0,0 1-1 0 0,-1-1 1 0 0,1 0-1 0 0,-1 0 1 0 0,0 0 0 0 0,0-1-1 0 0,0 1 1 0 0,0 0-1 0 0,0-1 1 0 0,0 1 0 0 0,0-1-1 0 0,0 0 1 0 0,-1 1-1 0 0,1-1 1 0 0,-1 0 0 0 0,1-1-1 0 0,-1 1 1 0 0,1 0-1 0 0,-1-1 1 0 0,0 1-39 0 0,-146 44 1988 0 0,85-40-3571 0 0,71-14-9528 0 0,-4 6 2841 0 0</inkml:trace>
  <inkml:trace contextRef="#ctx0" brushRef="#br0" timeOffset="2840.917">3912 112 22309 0 0,'0'0'82'0'0,"0"0"-203"0"0,0 0-324 0 0,0 0-332 0 0,0 0-73 0 0,0 0 85 0 0,0 0 288 0 0,0 0 320 0 0,0 0 114 0 0,0 0 47 0 0,0 0 32 0 0,1 30 36 0 0,4 212 268 0 0,-6 159 319 0 0,-1-397-654 0 0,1 0-1 0 0,0 0 1 0 0,0 1 0 0 0,1-1-1 0 0,-1 0 1 0 0,1 1-1 0 0,0-1 1 0 0,0 0 0 0 0,0 1-1 0 0,1-1 1 0 0,0 0 0 0 0,0 1-1 0 0,0-1 1 0 0,0 0 0 0 0,0 0-1 0 0,1 0 1 0 0,0 0 0 0 0,0 0-1 0 0,0 0 1 0 0,0 0 0 0 0,1-1-1 0 0,-1 1 1 0 0,1-1 0 0 0,0 1-1 0 0,0-1 1 0 0,0 0 0 0 0,1 0-1 0 0,-1-1 1 0 0,1 1 0 0 0,-1-1-1 0 0,1 0 1 0 0,0 0-1 0 0,0 0 1 0 0,0 0 0 0 0,0 0-1 0 0,0-1 1 0 0,1 0 0 0 0,-1 0-1 0 0,0 0 1 0 0,0 0 0 0 0,1-1-1 0 0,-1 0 1 0 0,1 0 0 0 0,-1 0-1 0 0,0 0 1 0 0,1-1 0 0 0,-1 1-1 0 0,0-1 1 0 0,2-1-5 0 0,122-87-3664 0 0,-94 34 5369 0 0,-32 90 2287 0 0,48 46-4097 0 0,41-56-4119 0 0,-30-35-6211 0 0,-46 5 3071 0 0</inkml:trace>
  <inkml:trace contextRef="#ctx0" brushRef="#br0" timeOffset="3115.044">4278 514 18828 0 0,'0'0'1392'0'0,"0"0"-551"0"0,0 0-257 0 0,0 0-248 0 0,0 0-368 0 0,0 0-344 0 0,0 0-473 0 0,0 0-847 0 0,0 0-1089 0 0,0 0-1319 0 0,0 0-825 0 0,0 0 576 0 0,0 0 1496 0 0</inkml:trace>
  <inkml:trace contextRef="#ctx0" brushRef="#br0" timeOffset="3367.808">3704 276 23749 0 0,'0'0'187'0'0,"0"0"-125"0"0,0 0-208 0 0,0 0-197 0 0,0 0-140 0 0,0 0-57 0 0,28-9 13 0 0,93-29-45 0 0,127 10-1858 0 0,-223 26 1955 0 0,156-6-2382 0 0,-64 23-6935 0 0,-97-9 3959 0 0</inkml:trace>
  <inkml:trace contextRef="#ctx0" brushRef="#br0" timeOffset="3545.166">4570 636 22229 0 0,'0'0'74'0'0,"0"0"-207"0"0,0 0-158 0 0,0 0-39 0 0,0 0 54 0 0,0 0 140 0 0,0 0 106 0 0,0 0 13 0 0,16 26-11 0 0,91 138-30 0 0,-23-64 195 0 0,-57-140 1342 0 0,70-154-3564 0 0,-53 96-1928 0 0,-20 62 434 0 0,1 23-5902 0 0,-17 11 6019 0 0</inkml:trace>
  <inkml:trace contextRef="#ctx0" brushRef="#br0" timeOffset="3805.64">5088 844 23557 0 0,'0'0'320'0'0,"0"0"-405"0"0,0 0-203 0 0,0 0-106 0 0,0 0 4 0 0,0 0 100 0 0,0 0 138 0 0,0 0 91 0 0,0 0-5 0 0,0 0-36 0 0,0 0-58 0 0,0 0-30 0 0,0 0-7 0 0,9 20 8 0 0,28 58 3 0 0,-24-56-1507 0 0,-3-20-5403 0 0,-6-4 3224 0 0,-1 2-4594 0 0</inkml:trace>
  <inkml:trace contextRef="#ctx0" brushRef="#br0" timeOffset="4075.341">4977 222 23429 0 0,'0'0'8'0'0,"0"0"-272"0"0,0 0-568 0 0,0 0-1161 0 0,0 0-1159 0 0,0 0-1585 0 0,0 0-656 0 0,0 0-1673 0 0</inkml:trace>
  <inkml:trace contextRef="#ctx0" brushRef="#br0" timeOffset="4318.85">5459 1 15475 0 0,'0'0'4569'0'0,"0"0"-3623"0"0,0 0-1209 0 0,0 0-226 0 0,0 0-46 0 0,0 0 112 0 0,0 0 228 0 0,-1 27 182 0 0,-14 361 197 0 0,-22 82-185 0 0,36-464-22 0 0,1-1 0 0 0,-1 0 1 0 0,1 1-1 0 0,0-1 0 0 0,1 1 1 0 0,-1-1-1 0 0,1 0 0 0 0,0 0 1 0 0,0 1-1 0 0,1-1 0 0 0,0 0 1 0 0,0 0-1 0 0,0 0 0 0 0,0 0 1 0 0,1-1-1 0 0,0 1 0 0 0,0-1 1 0 0,0 1-1 0 0,0-1 0 0 0,1 0 1 0 0,-1 0-1 0 0,1-1 0 0 0,0 1 1 0 0,2 1 22 0 0,8-17-3141 0 0,-9 0-1833 0 0,-4 8 2326 0 0,2-3-5300 0 0</inkml:trace>
  <inkml:trace contextRef="#ctx0" brushRef="#br0" timeOffset="4573.018">5461 466 21821 0 0,'0'0'720'0'0,"0"0"-752"0"0,0 0-224 0 0,0 0-368 0 0,0 0-217 0 0,0 0-71 0 0,0 0-104 0 0,0 0-80 0 0,0 0-401 0 0,0 0-495 0 0,0 0-673 0 0,170-8-727 0 0,-149 14-289 0 0,-4-1-856 0 0,-8-2 4537 0 0</inkml:trace>
  <inkml:trace contextRef="#ctx0" brushRef="#br0" timeOffset="4825.278">5768 897 22549 0 0,'0'0'343'0'0,"0"0"-349"0"0,0 0-194 0 0,0 0-115 0 0,0 0-9 0 0,0 0 99 0 0,0 0 142 0 0,0 0 113 0 0,0 0 6 0 0,0 0-4 0 0,0 0 4 0 0,0 0 21 0 0,22 5 26 0 0,69 12 6 0 0,-88-17-84 0 0,0 1 0 0 0,1-1 1 0 0,-1 0-1 0 0,0 0 0 0 0,0 0 0 0 0,0 0 1 0 0,0 0-1 0 0,0-1 0 0 0,0 1 0 0 0,0-1 0 0 0,0 0 1 0 0,-1 0-1 0 0,1 0 0 0 0,0 0 0 0 0,0-1 0 0 0,0 1 1 0 0,-1-1-1 0 0,1 1 0 0 0,-1-1 0 0 0,0 0 0 0 0,1 0 1 0 0,-1 0-1 0 0,0-1 0 0 0,0 1 0 0 0,0 0 0 0 0,0-1-5 0 0,5-5-103 0 0,-5 6 27 0 0,1 0-1 0 0,-1 0 1 0 0,0 0-1 0 0,0-1 1 0 0,0 1 0 0 0,0 0-1 0 0,-1-1 1 0 0,1 0-1 0 0,-1 1 1 0 0,1-1-1 0 0,-1 0 1 0 0,0 0 0 0 0,0 0-1 0 0,0 0 1 0 0,-1 1-1 0 0,1-1 1 0 0,-1 0 0 0 0,1 0-1 0 0,-1-1 1 0 0,0 1-1 0 0,0 0 1 0 0,0 0-1 0 0,-1 0 1 0 0,1 0 0 0 0,-1 0-1 0 0,0 0 1 0 0,1 0-1 0 0,-1 1 1 0 0,-1-1 0 0 0,1 0-1 0 0,0 0 1 0 0,-1 1-1 0 0,1-1 1 0 0,-1 1-1 0 0,0-1 1 0 0,0 1 0 0 0,0-1-1 0 0,0 1 1 0 0,0 0-1 0 0,0 0 1 0 0,-1 0 0 0 0,1 0-1 0 0,-2 0 77 0 0,-4-4 47 0 0,-1 0 0 0 0,0 0 0 0 0,0 1 0 0 0,0 1 0 0 0,-1-1 0 0 0,1 1 0 0 0,-1 1 0 0 0,0 0 0 0 0,0 0 0 0 0,0 1 0 0 0,-1 1 0 0 0,-5-1-47 0 0,10 1-28 0 0,1 0 1 0 0,-1 0-1 0 0,1 1 0 0 0,-1 0 0 0 0,0 0 1 0 0,1 0-1 0 0,-1 1 0 0 0,0 0 0 0 0,1 0 0 0 0,-1 0 1 0 0,1 1-1 0 0,-1-1 0 0 0,1 1 0 0 0,0 1 1 0 0,0-1-1 0 0,0 1 0 0 0,0 0 0 0 0,0 0 1 0 0,1 0-1 0 0,-1 1 0 0 0,1 0 0 0 0,0-1 1 0 0,0 2-1 0 0,0-1 0 0 0,1 0 0 0 0,-1 1 0 0 0,1-1 1 0 0,0 1-1 0 0,1 0 0 0 0,-1 0 0 0 0,1 1 1 0 0,0-1-1 0 0,0 0 0 0 0,0 1 0 0 0,1-1 1 0 0,0 1-1 0 0,0-1 0 0 0,0 1 0 0 0,1 2 28 0 0,5-1 29 0 0,1 0 0 0 0,1 0 0 0 0,-1 0 0 0 0,1 0 0 0 0,0-1 0 0 0,0-1 0 0 0,1 1 0 0 0,0-1 0 0 0,0 0 0 0 0,0-1 0 0 0,0 0 0 0 0,1 0 0 0 0,0-1 0 0 0,0 0-1 0 0,0 0 1 0 0,0-1 0 0 0,2 0-29 0 0,295 63 2406 0 0,-198-48-3239 0 0,-72-21-2977 0 0,0-6-4722 0 0,-26 7 480 0 0</inkml:trace>
  <inkml:trace contextRef="#ctx0" brushRef="#br0" timeOffset="5087.99">5873 455 23973 0 0,'0'0'360'0'0,"0"0"-312"0"0,0 0-184 0 0,0 0-160 0 0,0 0-32 0 0,0 0 56 0 0,0 0 8 0 0,0 0-72 0 0,188-14-136 0 0,-147 14-184 0 0,0 0-153 0 0,-1 0-207 0 0,-4 2-240 0 0,-2 1-520 0 0,-4 0-1041 0 0,-7 0-1936 0 0,-10 0-4441 0 0</inkml:trace>
  <inkml:trace contextRef="#ctx0" brushRef="#br0" timeOffset="5952.054">1448 1580 19268 0 0,'0'0'279'0'0,"0"0"-107"0"0,0 0-77 0 0,0 0-165 0 0,0 0-201 0 0,0 0-154 0 0,0 0-68 0 0,0 0 35 0 0,0 0 123 0 0,0 0 169 0 0,0 0 146 0 0,0 0 117 0 0,0 0 83 0 0,-5-3 50 0 0,1 1-249 0 0,1-18 70 0 0,10 12-577 0 0,-19-14-2671 0 0,-44 8 3652 0 0,39 14-245 0 0,1 0-1 0 0,-1 1 0 0 0,1 1 1 0 0,0 1-1 0 0,0 0 1 0 0,0 1-1 0 0,0 0 1 0 0,0 2-1 0 0,1-1 0 0 0,0 2 1 0 0,0 0-1 0 0,1 1 1 0 0,-8 6-210 0 0,15-10 29 0 0,1 0 0 0 0,0 0 0 0 0,1 1 1 0 0,-1-1-1 0 0,1 2 0 0 0,0-1 0 0 0,0 0 1 0 0,0 1-1 0 0,1 0 0 0 0,0 0 0 0 0,0 0 1 0 0,0 1-1 0 0,1-1 0 0 0,0 1 0 0 0,0 0 0 0 0,1 0 1 0 0,0 0-1 0 0,0 0 0 0 0,1 0 0 0 0,0 0 1 0 0,0 0-1 0 0,0 1 0 0 0,1-1 0 0 0,0 0 1 0 0,1 1-1 0 0,-1-1 0 0 0,1 0 0 0 0,1 0 0 0 0,0 1 1 0 0,0-1-1 0 0,1 2-29 0 0,4 1 42 0 0,1 0 0 0 0,0-1 0 0 0,1 0 0 0 0,0-1 0 0 0,0 0 0 0 0,1 0 0 0 0,0-1 0 0 0,0 0 0 0 0,1-1 0 0 0,-1 0 0 0 0,1-1 0 0 0,1 0 0 0 0,-1 0 0 0 0,1-1 0 0 0,0-1 0 0 0,0 0 0 0 0,0-1 0 0 0,0 0 0 0 0,0-1 0 0 0,1 0 0 0 0,-1-1 0 0 0,0 0 0 0 0,1-1 0 0 0,3-1-42 0 0,28 0-143 0 0,1-1-1 0 0,-1-3 1 0 0,0-1-1 0 0,0-3 1 0 0,-1-1 0 0 0,0-2-1 0 0,-1-2 1 0 0,-1-2-1 0 0,0-2 1 0 0,-2-1-1 0 0,11-8 144 0 0,-51 27 70 0 0,0 1-1 0 0,1 0 0 0 0,-1-1 0 0 0,0 1 1 0 0,1-1-1 0 0,-1 1 0 0 0,1 0 0 0 0,-1-1 0 0 0,1 1 1 0 0,-1-1-1 0 0,0 0 0 0 0,1 1 0 0 0,0-1 0 0 0,-1 1 1 0 0,1-1-1 0 0,-1 0 0 0 0,1 1 0 0 0,0-1 0 0 0,-1 0 1 0 0,1 1-1 0 0,0-1 0 0 0,0 0 0 0 0,0 0 0 0 0,0 1 1 0 0,-1-1-1 0 0,1 0 0 0 0,0 0 0 0 0,0 1 0 0 0,0-1 1 0 0,1 0-1 0 0,-1 0 0 0 0,0 1 0 0 0,0-1 0 0 0,0 0 1 0 0,0 0-1 0 0,1 1 0 0 0,-1-1 0 0 0,0 0 0 0 0,1 1 1 0 0,-1-1-1 0 0,0 0 0 0 0,1 1 0 0 0,-1-1 0 0 0,1 1 1 0 0,-1-1-1 0 0,1 0-69 0 0,3 35-323 0 0,0-28 326 0 0,0 0 0 0 0,1 0 0 0 0,0 0-1 0 0,0 0 1 0 0,0-1 0 0 0,1 1 0 0 0,-1-2 0 0 0,1 1 0 0 0,1 0-1 0 0,-1-1 1 0 0,1 0 0 0 0,-1-1 0 0 0,1 0 0 0 0,0 0 0 0 0,0 0-1 0 0,0-1 1 0 0,1 1 0 0 0,-1-2 0 0 0,1 1 0 0 0,-1-1-1 0 0,1-1 1 0 0,-1 1 0 0 0,1-1 0 0 0,-1 0 0 0 0,8-2-3 0 0,186-45-26 0 0,-179 38-160 0 0,-15 7 66 0 0,1 0 0 0 0,-1-1-1 0 0,0 0 1 0 0,1 0 0 0 0,-2 0-1 0 0,1-1 1 0 0,0 0 0 0 0,-1-1-1 0 0,1 1 1 0 0,-1-1 0 0 0,-1-1-1 0 0,1 1 1 0 0,-1-1 0 0 0,0 0-1 0 0,2-3 121 0 0,-8 4-168 0 0,-1 0 0 0 0,0 0 0 0 0,0 1 0 0 0,-1-1 0 0 0,1 0 0 0 0,-1 1 0 0 0,0 0 0 0 0,0 0 0 0 0,-1 0 0 0 0,1 0-1 0 0,-1 0 1 0 0,0 1 0 0 0,0-1 0 0 0,0 1 0 0 0,0 0 0 0 0,0 0 0 0 0,-1 1 0 0 0,0-1 0 0 0,1 1 0 0 0,-1 0 0 0 0,0 0 0 0 0,0 1-1 0 0,0 0 1 0 0,0-1 0 0 0,0 2 0 0 0,0-1 0 0 0,-1 0 0 0 0,-3 1 168 0 0,-3-3 62 0 0,0-1 1 0 0,0 2-1 0 0,-1 0 0 0 0,1 0 0 0 0,0 2 1 0 0,-1-1-1 0 0,1 1 0 0 0,0 1 0 0 0,-1 0 1 0 0,1 1-1 0 0,0 0 0 0 0,0 1 1 0 0,0 0-1 0 0,0 1 0 0 0,1 1 0 0 0,-1-1 1 0 0,1 2-1 0 0,0 0 0 0 0,0 0 1 0 0,1 1-1 0 0,0 0 0 0 0,0 1 0 0 0,-3 3-62 0 0,12-9-100 0 0,-1 1-1 0 0,1-1 1 0 0,-1 1-1 0 0,1-1 1 0 0,0 1-1 0 0,0-1 1 0 0,0 1-1 0 0,0 0 1 0 0,0 0-1 0 0,1-1 0 0 0,-1 1 1 0 0,1 0-1 0 0,0 0 1 0 0,0 0-1 0 0,0 0 1 0 0,0-1-1 0 0,1 1 1 0 0,-1 0-1 0 0,1 0 1 0 0,-1 0-1 0 0,1-1 1 0 0,0 1-1 0 0,0 0 1 0 0,0-1-1 0 0,1 1 101 0 0,33 33-7530 0 0,-24-30 2026 0 0</inkml:trace>
  <inkml:trace contextRef="#ctx0" brushRef="#br0" timeOffset="7454.488">2288 1539 21877 0 0,'0'0'268'0'0,"0"0"-174"0"0,0 0-344 0 0,0 0-424 0 0,0 0-379 0 0,0 0-97 0 0,0 0 190 0 0,0 0 352 0 0,0 0 394 0 0,0 0 208 0 0,0 0 74 0 0,0 0 64 0 0,10-3 44 0 0,57-10-252 0 0,0 3 0 0 0,0 3 1 0 0,1 3-1 0 0,61 4 76 0 0,-128 2 80 0 0,0 0 1 0 0,0 0-1 0 0,0 1 1 0 0,0-1-1 0 0,0 0 0 0 0,0 0 1 0 0,0 1-1 0 0,-1-1 1 0 0,1 0-1 0 0,-1 1 0 0 0,1-1 1 0 0,-1 0-1 0 0,0 1 1 0 0,0-1-1 0 0,0 1 0 0 0,-1-1 1 0 0,1 0-1 0 0,0 1 1 0 0,-1-1-1 0 0,0 0 0 0 0,1 1 1 0 0,-1-1-1 0 0,0 0 1 0 0,0 0-1 0 0,0 1 0 0 0,0-1 1 0 0,-1 0-1 0 0,1 0 0 0 0,-1-1 1 0 0,1 1-1 0 0,-2 2-80 0 0,-2 6-55 0 0,-27 138 372 0 0,34-144-258 0 0,1-1 1 0 0,0 0-1 0 0,0 0 1 0 0,0 0-1 0 0,0 0 1 0 0,0 0-1 0 0,1-1 0 0 0,-1 1 1 0 0,1-1-1 0 0,-1 0 1 0 0,1 0-1 0 0,0 0 1 0 0,0-1-1 0 0,0 1 1 0 0,0-1-1 0 0,0 0 0 0 0,0 0 1 0 0,0 0-1 0 0,1-1 1 0 0,-1 1-1 0 0,0-1 1 0 0,0 0-1 0 0,1 0 1 0 0,-1-1-1 0 0,0 1 0 0 0,4-2-59 0 0,-7 2 5 0 0,15-1-47 0 0,1 0 0 0 0,-1-1 1 0 0,0-1-1 0 0,0 0 1 0 0,0-1-1 0 0,-1-1 0 0 0,1-1 1 0 0,-1 0-1 0 0,0-1 1 0 0,-1 0-1 0 0,1-1 1 0 0,-2-1-1 0 0,1 0 0 0 0,-1-1 1 0 0,-1-1-1 0 0,3-2 42 0 0,-13 10 0 0 0,0 1-1 0 0,0-1 1 0 0,0 0-1 0 0,-1 0 1 0 0,1 0-1 0 0,-1 0 1 0 0,0 0 0 0 0,0 0-1 0 0,0 0 1 0 0,0 0-1 0 0,0-1 1 0 0,-1 1-1 0 0,1 0 1 0 0,-1-1-1 0 0,0 1 1 0 0,0 0 0 0 0,0 0-1 0 0,-1-1 1 0 0,1 1-1 0 0,-1 0 1 0 0,0-1-1 0 0,0 1 1 0 0,0 0-1 0 0,0 0 1 0 0,0 0 0 0 0,-1 0-1 0 0,1 0 1 0 0,-1 0-1 0 0,0 1 1 0 0,0-1-1 0 0,0 0 1 0 0,0 1-1 0 0,0-1 1 0 0,-1 1 0 0 0,1 0-1 0 0,-1 0 1 0 0,-1-1 0 0 0,-108-63 300 0 0,71 57 175 0 0,15 2-1751 0 0,61 7 225 0 0,282 3 1107 0 0,-316-2-24 0 0,1 1 0 0 0,-1 0-1 0 0,1 0 1 0 0,-1 0 0 0 0,0-1 0 0 0,0 1 0 0 0,0 1 0 0 0,0-1 0 0 0,0 0 0 0 0,0 0-1 0 0,0 0 1 0 0,-1 0 0 0 0,1 0 0 0 0,-1 1 0 0 0,0-1 0 0 0,0 0 0 0 0,0 1 0 0 0,0-1-1 0 0,0 0 1 0 0,0 0 0 0 0,0 1 0 0 0,-1-1 0 0 0,1 0 0 0 0,-1 0 0 0 0,0 0 0 0 0,1 1-1 0 0,-1-1 1 0 0,0 0 0 0 0,0 0 0 0 0,0 0 0 0 0,-1 0 0 0 0,1-1 0 0 0,0 1 0 0 0,-1 0-1 0 0,1 0 1 0 0,-1-1 0 0 0,0 1 0 0 0,0-1 0 0 0,1 1 0 0 0,-1-1 0 0 0,0 0 0 0 0,0 0-1 0 0,0 0 1 0 0,0 0 0 0 0,0 0 0 0 0,-1 0-32 0 0,-9 15-73 0 0,9-11 117 0 0,-42 81 70 0 0,45-83-103 0 0,-1-1 0 0 0,1 0 0 0 0,0 1 0 0 0,-1-1 1 0 0,1 1-1 0 0,0-1 0 0 0,1 0 0 0 0,-1 1 0 0 0,0-1 0 0 0,1 1 0 0 0,-1-1 0 0 0,1 0 1 0 0,0 1-1 0 0,0-1 0 0 0,0 0 0 0 0,0 0 0 0 0,0 0 0 0 0,0 0 0 0 0,0 0 0 0 0,1 0 1 0 0,-1 0-1 0 0,1 0 0 0 0,0 0 0 0 0,-1-1 0 0 0,1 1 0 0 0,0 0 0 0 0,0-1 0 0 0,0 0 1 0 0,0 1-1 0 0,0-1 0 0 0,0 0 0 0 0,1 0 0 0 0,-1 0 0 0 0,0-1 0 0 0,0 1 0 0 0,1 0 0 0 0,-1-1 1 0 0,1 0-12 0 0,21 3-34 0 0,1-1 0 0 0,-1-1 0 0 0,1-1 0 0 0,-1-1 1 0 0,1-2-1 0 0,-1 0 0 0 0,0-1 0 0 0,0-2 1 0 0,-1-1-1 0 0,1 0 0 0 0,-1-2 0 0 0,-1 0 0 0 0,1-2 1 0 0,-2 0-1 0 0,8-6 34 0 0,46-32-746 0 0,-74 47 711 0 0,1 1 0 0 0,-1-1 0 0 0,0 1-1 0 0,0-1 1 0 0,0 0 0 0 0,0 1 0 0 0,0-1 0 0 0,0 0 0 0 0,0 0 0 0 0,0 0 0 0 0,-1 1 0 0 0,1-1 0 0 0,-1 0 0 0 0,1 0 0 0 0,-1 0 0 0 0,0 0 0 0 0,0 0 0 0 0,0 0 0 0 0,0 0 0 0 0,0 0 0 0 0,0 0 0 0 0,-1 0 0 0 0,1 0 0 0 0,-1 0-1 0 0,1 0 1 0 0,-1 0 0 0 0,0 1 0 0 0,1-1 0 0 0,-1 0 0 0 0,0 0 0 0 0,0 1 0 0 0,0-1 0 0 0,-1 0 0 0 0,1 1 0 0 0,0-1 0 0 0,-1 1 0 0 0,1 0 0 0 0,-1-1 0 0 0,1 1 0 0 0,-1 0 0 0 0,-1-1 35 0 0,-3-3 71 0 0,-2 1 1 0 0,1-1-1 0 0,0 2 1 0 0,-1-1-1 0 0,0 1 0 0 0,0 0 1 0 0,0 0-1 0 0,0 1 1 0 0,-1 0-1 0 0,1 0 1 0 0,0 1-1 0 0,-1 0 1 0 0,1 1-1 0 0,-1 0 1 0 0,1 0-1 0 0,-1 1 1 0 0,1 0-1 0 0,-4 1-71 0 0,8-2 21 0 0,0 1 0 0 0,0 0 1 0 0,0-1-1 0 0,1 1 0 0 0,-1 1 0 0 0,0-1 0 0 0,0 0 1 0 0,1 1-1 0 0,-1 0 0 0 0,1 0 0 0 0,-1 0 0 0 0,1 0 0 0 0,0 1 1 0 0,0-1-1 0 0,0 1 0 0 0,0 0 0 0 0,0 0 0 0 0,1 0 1 0 0,-1 0-1 0 0,1 0 0 0 0,0 0 0 0 0,0 1 0 0 0,0-1 0 0 0,0 1 1 0 0,0 0-1 0 0,1-1 0 0 0,0 1 0 0 0,0 0 0 0 0,0 0 1 0 0,0 0-1 0 0,1 0 0 0 0,-1 0 0 0 0,1 0 0 0 0,0 0 0 0 0,0 0 1 0 0,0 0-1 0 0,1 0 0 0 0,0 0 0 0 0,0 0-21 0 0,4 7 37 0 0,1 0 1 0 0,0-1-1 0 0,1 0 1 0 0,0 0-1 0 0,1 0 0 0 0,0-1 1 0 0,0 0-1 0 0,1-1 0 0 0,0 0 1 0 0,1 0-1 0 0,0-1 0 0 0,0 0 1 0 0,0-1-1 0 0,1 0 0 0 0,0 0 1 0 0,0-1-1 0 0,0-1 0 0 0,1 0 1 0 0,0-1-1 0 0,-1 0 0 0 0,1 0 1 0 0,0-1-1 0 0,1-1 0 0 0,-1 0 1 0 0,0-1-1 0 0,0 0 0 0 0,3-1-37 0 0,11-1-100 0 0,-1-1-1 0 0,1-1 1 0 0,-1-1-1 0 0,0-2 1 0 0,0 0-1 0 0,-1-1 1 0 0,0-2-1 0 0,0 0 1 0 0,-1-2-1 0 0,0-1 0 0 0,-1 0 1 0 0,-1-2-1 0 0,0 0 1 0 0,-1-1-1 0 0,-1-1 1 0 0,0-1-1 0 0,-1-1 1 0 0,-1-1-1 0 0,-1 0 1 0 0,-1-1-1 0 0,-1 0 1 0 0,-1-1-1 0 0,0-1 1 0 0,-2 0-1 0 0,-1-1 0 0 0,3-11 101 0 0,-4 3 202 0 0,-3 1 0 0 0,0-1 0 0 0,-2 0 0 0 0,-1 0 0 0 0,-2 0 0 0 0,-1-1 0 0 0,-3-14-202 0 0,-4 11 785 0 0,10 60-1347 0 0,64 589 1855 0 0,-66-606-1273 0 0,0 0 0 0 0,0 1-1 0 0,0-1 1 0 0,1 0 0 0 0,0 0-1 0 0,0 0 1 0 0,1 0 0 0 0,0 0-1 0 0,0-1 1 0 0,1 1 0 0 0,0-1-1 0 0,0 0 1 0 0,0 0 0 0 0,1 0-1 0 0,-1-1 1 0 0,2 1 0 0 0,-1-1-1 0 0,0 0 1 0 0,7 3-20 0 0,5-58 916 0 0,2-154-1149 0 0,-19 203 281 0 0,0 1-63 0 0,0 0-85 0 0,26 14-1002 0 0,-15-14 1055 0 0,0-1-1 0 0,1 0 0 0 0,-1-1 1 0 0,0-1-1 0 0,0 1 0 0 0,0-2 0 0 0,-1 1 1 0 0,1-2-1 0 0,-1 1 0 0 0,0-2 1 0 0,0 1-1 0 0,-1-1 0 0 0,1 0 0 0 0,-1-1 1 0 0,-1 0-1 0 0,1-1 0 0 0,-1 0 1 0 0,0 0-1 0 0,-1-1 0 0 0,0 0 0 0 0,5-8 48 0 0,-4 9-48 0 0,0-1 91 0 0,0 1 1 0 0,0-1 0 0 0,0 0 0 0 0,-1-1-1 0 0,-1 0 1 0 0,0 0 0 0 0,0 0 0 0 0,-1-1 0 0 0,0 1-1 0 0,-1-1 1 0 0,0-1 0 0 0,0 1 0 0 0,-2 0 0 0 0,1-1-1 0 0,-2 0 1 0 0,1 1 0 0 0,-1-1 0 0 0,-1 0-1 0 0,0 0 1 0 0,-1 0 0 0 0,0 1 0 0 0,-1-1 0 0 0,-1 0-1 0 0,-1-7-43 0 0,-7 69-436 0 0,8-18 487 0 0,1 1-1 0 0,2 0 1 0 0,1-1-1 0 0,2 1 1 0 0,1-1-1 0 0,1 1 1 0 0,2-1-1 0 0,2-1 1 0 0,0 0-1 0 0,2 0 1 0 0,1 0-1 0 0,2-2 1 0 0,1 0-1 0 0,1 0 1 0 0,13 16-51 0 0,-16-34 865 0 0,-3-1-6679 0 0,-20-6-6368 0 0,4-4 6860 0 0</inkml:trace>
  <inkml:trace contextRef="#ctx0" brushRef="#br0" timeOffset="7712.023">4319 1499 13963 0 0,'0'0'5328'0'0,"0"0"-3661"0"0,0 0-1215 0 0,0 0-231 0 0,27-15-114 0 0,92-47-6 0 0,79 6 63 0 0,125 7-1923 0 0,-184 43-8571 0 0,-118 6 416 0 0</inkml:trace>
  <inkml:trace contextRef="#ctx0" brushRef="#br0" timeOffset="8074.128">5002 1759 24365 0 0,'0'0'246'0'0,"0"0"-374"0"0,0 0-124 0 0,0 0 31 0 0,0 0 51 0 0,0 0 72 0 0,0 0-27 0 0,27 4-92 0 0,133 14-299 0 0,-152-19 427 0 0,1 0 1 0 0,-1-1 0 0 0,0 0 0 0 0,0 0-1 0 0,0 0 1 0 0,0-1 0 0 0,0 0 0 0 0,-1-1-1 0 0,1 0 1 0 0,-1 0 0 0 0,0-1-1 0 0,0 1 1 0 0,-1-1 0 0 0,1-1 0 0 0,1-2 88 0 0,48-61-5004 0 0,-50 7-565 0 0,-48 17 4383 0 0,-80 5 4787 0 0,108 39-3321 0 0,1 0 0 0 0,-1 1 1 0 0,1 1-1 0 0,-1 0 1 0 0,1 1-1 0 0,0 0 0 0 0,-1 1 1 0 0,1 0-1 0 0,1 1 1 0 0,-1 1-1 0 0,0 0 1 0 0,1 1-1 0 0,0 0 0 0 0,1 1 1 0 0,-1 0-1 0 0,1 1 1 0 0,0 0-1 0 0,1 1 1 0 0,0 0-1 0 0,1 0 0 0 0,-1 1 1 0 0,-2 5-281 0 0,11-11 18 0 0,-1 0 0 0 0,1-1 1 0 0,-1 1-1 0 0,1 0 0 0 0,0 0 0 0 0,1 1 1 0 0,-1-1-1 0 0,1 0 0 0 0,0 0 1 0 0,-1 0-1 0 0,2 0 0 0 0,-1 0 0 0 0,1 0 1 0 0,-1 1-1 0 0,1-1 0 0 0,0 0 0 0 0,0 0 1 0 0,1-1-1 0 0,-1 1 0 0 0,1 0 0 0 0,0 0 1 0 0,0-1-1 0 0,0 1 0 0 0,1-1 1 0 0,-1 0-1 0 0,1 1 0 0 0,0-1 0 0 0,0 0 1 0 0,0 0-1 0 0,0-1 0 0 0,0 1 0 0 0,0-1 1 0 0,1 0-1 0 0,-1 0 0 0 0,1 0 1 0 0,0 0-1 0 0,0 0 0 0 0,3 0-18 0 0,159 39 358 0 0,117-34 2320 0 0,-217 25-3649 0 0,-48-19-2748 0 0,0-4-3756 0 0,-11-5-3493 0 0</inkml:trace>
  <inkml:trace contextRef="#ctx0" brushRef="#br0" timeOffset="9607.77">6254 1147 15219 0 0,'0'0'6711'0'0,"0"0"-5464"0"0,0 0-1448 0 0,0 0-225 0 0,0 0-314 0 0,0 0-160 0 0,0 0 52 0 0,0 0 237 0 0,0 0 340 0 0,0 0 271 0 0,0 0 133 0 0,0 0 117 0 0,0 0 91 0 0,7 12 58 0 0,62 227 979 0 0,-25 74-1205 0 0,-28-289-15 0 0,-24-32-675 0 0,-6-5 454 0 0,0 1 0 0 0,-1 1-1 0 0,0 1 1 0 0,-1 0 0 0 0,0 1-1 0 0,0 0 1 0 0,-1 2-1 0 0,-1 0 1 0 0,1 1 0 0 0,-1 0-1 0 0,0 2 1 0 0,-11-2 63 0 0,132 68 2675 0 0,-78-53-2634 0 0,0 0-1 0 0,1-2 1 0 0,0-1-1 0 0,0-1 1 0 0,0-1-1 0 0,0-1 1 0 0,1-1-1 0 0,-1-2 0 0 0,21-2-40 0 0,-37 0-52 0 0,0 0 0 0 0,-1 0-1 0 0,1-1 1 0 0,-1-1-1 0 0,0 0 1 0 0,0 0 0 0 0,0 0-1 0 0,0-1 1 0 0,-1-1-1 0 0,0 1 1 0 0,0-1 0 0 0,0-1-1 0 0,-1 1 1 0 0,0-1-1 0 0,0-1 1 0 0,-1 1 0 0 0,0-1-1 0 0,0 0 1 0 0,-1 0-1 0 0,0-1 1 0 0,2-4 52 0 0,-4 7-24 0 0,0 1 1 0 0,-1-1-1 0 0,1 0 1 0 0,-1 0-1 0 0,0-1 0 0 0,-1 1 1 0 0,0 0-1 0 0,0-1 1 0 0,0 1-1 0 0,-1 0 1 0 0,1-1-1 0 0,-2 1 0 0 0,1-1 1 0 0,-1 1-1 0 0,0-1 1 0 0,0 1-1 0 0,-1 0 0 0 0,1 0 1 0 0,-1-1-1 0 0,-1 1 1 0 0,1 1-1 0 0,-1-1 1 0 0,0 0-1 0 0,-1 1 0 0 0,1-1 1 0 0,-1 1-1 0 0,0 0 1 0 0,0 0-1 0 0,-1 0 1 0 0,0 1-1 0 0,1 0 0 0 0,-6-4 24 0 0,9 8 1 0 0,0-1 0 0 0,1 0 0 0 0,-1 1-1 0 0,0-1 1 0 0,0 1 0 0 0,0-1 0 0 0,0 1-1 0 0,0-1 1 0 0,0 1 0 0 0,0 0 0 0 0,0-1 0 0 0,0 1-1 0 0,0 0 1 0 0,0 0 0 0 0,0 0 0 0 0,0 0-1 0 0,0 0 1 0 0,0 0 0 0 0,0 0 0 0 0,0 0-1 0 0,0 0 1 0 0,0 0 0 0 0,0 1 0 0 0,0-1-1 0 0,0 0 1 0 0,0 1 0 0 0,0-1 0 0 0,1 1 0 0 0,-1-1-1 0 0,0 1 1 0 0,0-1 0 0 0,0 1 0 0 0,0 0-1 0 0,1-1 1 0 0,-1 1 0 0 0,0 0 0 0 0,1-1-1 0 0,-1 1 1 0 0,0 0 0 0 0,1 0 0 0 0,-1 0 0 0 0,1 0-1 0 0,-1 0 1 0 0,1 0 0 0 0,0 0 0 0 0,-1 0-1 0 0,1 0 1 0 0,0 0 0 0 0,0 0 0 0 0,0 0-1 0 0,0 0 1 0 0,-1 0 0 0 0,1 0 0 0 0,1 0-1 0 0,-1 0 1 0 0,0 0 0 0 0,0 0-1 0 0,-5 77 388 0 0,5-63-281 0 0,-1-9-84 0 0,0 0 0 0 0,0 0-1 0 0,1 0 1 0 0,0 0 0 0 0,0 1 0 0 0,1-1 0 0 0,-1 0-1 0 0,1 0 1 0 0,1 0 0 0 0,-1-1 0 0 0,1 1-1 0 0,0 0 1 0 0,0 0 0 0 0,1-1 0 0 0,0 1 0 0 0,0-1-1 0 0,0 0 1 0 0,0 0 0 0 0,1 0 0 0 0,0-1-1 0 0,0 1 1 0 0,0-1 0 0 0,1 0 0 0 0,-1 0-1 0 0,1 0 1 0 0,0 0 0 0 0,0-1 0 0 0,1 0 0 0 0,-1 0-1 0 0,0-1 1 0 0,1 1 0 0 0,0-1 0 0 0,0 0-1 0 0,-1-1 1 0 0,1 1 0 0 0,0-1 0 0 0,0 0 0 0 0,0-1-1 0 0,2 0-22 0 0,15-3-61 0 0,0-2 0 0 0,1-1 0 0 0,-2-1 0 0 0,1-1 0 0 0,-1-1 0 0 0,-1-1 0 0 0,1-1 0 0 0,-2 0 0 0 0,0-2 0 0 0,0 0-1 0 0,-1-2 1 0 0,-1 0 0 0 0,0-1 0 0 0,-1 0 0 0 0,8-12 61 0 0,-11 15-113 0 0,-2-1 0 0 0,0 0 1 0 0,-1 0-1 0 0,0-1 0 0 0,-1-1 0 0 0,-1 1 0 0 0,0-2 0 0 0,-2 1 1 0 0,1-1-1 0 0,-2 0 0 0 0,0-1 0 0 0,-1 1 0 0 0,-1-1 0 0 0,-1 0 0 0 0,-1 0 1 0 0,0-1-1 0 0,-1 1 0 0 0,-1 0 0 0 0,0-1 0 0 0,-2 1 0 0 0,0 0 1 0 0,-1 0-1 0 0,-1 0 0 0 0,-1 0 0 0 0,0 1 0 0 0,-5-10 113 0 0,3 8 132 0 0,0 0 1 0 0,-2 1-1 0 0,0 0 0 0 0,-1 1 1 0 0,-1 0-1 0 0,-1 0 0 0 0,0 1 0 0 0,-1 1 1 0 0,0 0-1 0 0,-1 1 0 0 0,-16-12-132 0 0,28 27-3 0 0,0 0 0 0 0,0 0 0 0 0,0 0-1 0 0,0 0 1 0 0,0 0 0 0 0,1 0 0 0 0,-1 1 0 0 0,0-1-1 0 0,1 1 1 0 0,-1-1 0 0 0,0 1 0 0 0,1 0 0 0 0,0-1-1 0 0,-1 1 1 0 0,1 0 0 0 0,0 0 0 0 0,0 0 0 0 0,0 0-1 0 0,0 0 1 0 0,1 0 0 0 0,-1 1 0 0 0,0-1 0 0 0,1 0-1 0 0,0 0 1 0 0,-1 0 0 0 0,1 1 0 0 0,0-1 0 0 0,0 0-1 0 0,0 0 1 0 0,1 1 0 0 0,-1-1 0 0 0,0 0 0 0 0,1 1 3 0 0,-2 7 94 0 0,-5 21 11 0 0,2 0-1 0 0,2 0 0 0 0,0 0 0 0 0,2 0 0 0 0,2 0 1 0 0,0 0-1 0 0,3-1 0 0 0,0 1 0 0 0,2-1 0 0 0,1 0 0 0 0,1 0 1 0 0,2-1-1 0 0,1 0 0 0 0,1-1 0 0 0,1-1 0 0 0,2 0 1 0 0,10 13-105 0 0,-19-31 21 0 0,0-2 1 0 0,1 1-1 0 0,0-1 1 0 0,0 0-1 0 0,0 0 1 0 0,1-1-1 0 0,0 0 1 0 0,0-1 0 0 0,1 0-1 0 0,-1 0 1 0 0,1-1-1 0 0,0 0 1 0 0,0-1-1 0 0,1 0 1 0 0,-1 0 0 0 0,1-2-1 0 0,-1 1 1 0 0,1-1-1 0 0,0-1 1 0 0,0 1-1 0 0,-1-2 1 0 0,1 0-1 0 0,0 0 1 0 0,-1-1 0 0 0,1 0-1 0 0,-1-1 1 0 0,0 0-1 0 0,0 0 1 0 0,0-1-1 0 0,9-6-21 0 0,-9 5-133 0 0,-1 0-1 0 0,1-1 0 0 0,-1 0 0 0 0,-1-1 0 0 0,0 0 0 0 0,0-1 0 0 0,0 1 0 0 0,-1-1 0 0 0,0-1 0 0 0,0 1 1 0 0,-1-1-1 0 0,0-1 0 0 0,-1 1 0 0 0,0-1 0 0 0,0 0 0 0 0,-1 0 0 0 0,0 0 0 0 0,-1 0 0 0 0,0-1 0 0 0,0-2 134 0 0,1-16-653 0 0,-1-1-1 0 0,-1 0 1 0 0,-2-1-1 0 0,0 1 1 0 0,-2 0 0 0 0,-2 0-1 0 0,-1 1 1 0 0,-1-1-1 0 0,-1 1 1 0 0,-1 0-1 0 0,-2 1 1 0 0,-2-3 653 0 0,-77-107 2798 0 0,88 137-2779 0 0,0 0 1 0 0,0 0-1 0 0,1 0 0 0 0,-1 0 1 0 0,0 0-1 0 0,0 1 1 0 0,0-1-1 0 0,0 0 0 0 0,0 0 1 0 0,0 1-1 0 0,-1-1 1 0 0,1 1-1 0 0,0-1 1 0 0,0 1-1 0 0,0 0 0 0 0,0-1 1 0 0,-1 1-1 0 0,1 0 1 0 0,0 0-1 0 0,0 0 0 0 0,-1-1 1 0 0,1 1-1 0 0,0 1 1 0 0,0-1-1 0 0,-1 0 1 0 0,1 0-1 0 0,0 0 0 0 0,0 1 1 0 0,0-1-1 0 0,-1 1 1 0 0,1-1-1 0 0,0 1 1 0 0,0-1-1 0 0,0 1 0 0 0,0 0 1 0 0,0-1-1 0 0,0 1 1 0 0,0 0-1 0 0,0 0 0 0 0,0 0 1 0 0,0 0-1 0 0,1 0 1 0 0,-1 0-1 0 0,0 0 1 0 0,1 0-1 0 0,-1 0 0 0 0,0 0 1 0 0,1 0-1 0 0,-1 0 1 0 0,1 0-1 0 0,0 0 1 0 0,-1 1-1 0 0,1-1 0 0 0,0 0 1 0 0,0 0-1 0 0,0 1 1 0 0,0-1-1 0 0,0 0 0 0 0,0 1-19 0 0,-18 86 488 0 0,17-82-313 0 0,-1 30 47 0 0,1 0 0 0 0,2 0-1 0 0,2 0 1 0 0,1 0 0 0 0,1 0 0 0 0,2 0-1 0 0,2-1 1 0 0,1 0 0 0 0,2-1 0 0 0,1 0 0 0 0,2-1-1 0 0,1-1 1 0 0,1 0 0 0 0,2-1 0 0 0,1-1-1 0 0,2-1 1 0 0,9 9-222 0 0,-23-30-27 0 0,0-1 1 0 0,0 0-1 0 0,1 0 0 0 0,0-1 0 0 0,0 0 1 0 0,0 0-1 0 0,1-1 0 0 0,0-1 0 0 0,0 0 1 0 0,0 0-1 0 0,0-1 0 0 0,1 0 0 0 0,0-1 1 0 0,-1 0-1 0 0,1 0 0 0 0,0-1 0 0 0,9-1 27 0 0,51-6-745 0 0,-68 5 528 0 0,0 0 0 0 0,0-1 1 0 0,0 1-1 0 0,0-1 0 0 0,0 0 0 0 0,-1 0 1 0 0,1 0-1 0 0,0-1 0 0 0,-1 1 0 0 0,0 0 1 0 0,1-1-1 0 0,-1 0 0 0 0,0 1 1 0 0,0-1-1 0 0,-1 0 0 0 0,1 0 0 0 0,0 0 1 0 0,-1 0-1 0 0,0-1 0 0 0,0 1 0 0 0,0 0 1 0 0,0 0-1 0 0,0-1 0 0 0,-1 1 1 0 0,1-1-1 0 0,-1 1 0 0 0,0 0 0 0 0,0-1 1 0 0,0 0 216 0 0,-1 0-18 0 0,1 0 0 0 0,-1 0 0 0 0,0-1 0 0 0,0 1 0 0 0,0 1 0 0 0,-1-1 0 0 0,0 0 0 0 0,1 0 0 0 0,-1 0 0 0 0,0 1 0 0 0,-1-1 0 0 0,1 1 0 0 0,-1 0 0 0 0,1 0 0 0 0,-1-1 0 0 0,0 2 0 0 0,0-1 0 0 0,0 0 0 0 0,-1 1 0 0 0,1-1 1 0 0,0 1-1 0 0,-1 0 0 0 0,0 0 0 0 0,1 0 0 0 0,-1 1 0 0 0,0-1 0 0 0,0 1 0 0 0,0 0 0 0 0,0 0 0 0 0,0 1 0 0 0,0-1 0 0 0,-1 1 0 0 0,1 0 0 0 0,-3 0 18 0 0,-143 20 2458 0 0,143-17-2339 0 0,0 0 1 0 0,0 0-1 0 0,0 0 1 0 0,1 1-1 0 0,-1 0 1 0 0,1 0-1 0 0,0 1 1 0 0,0 0-1 0 0,0 0 0 0 0,1 0 1 0 0,0 1-1 0 0,0-1 1 0 0,0 1-1 0 0,1 1 1 0 0,0-1-1 0 0,0 0 1 0 0,0 1-1 0 0,1 0 1 0 0,0 0-1 0 0,0 0 1 0 0,1 0-1 0 0,0 2-119 0 0,5-3 152 0 0,0 0 0 0 0,1 0 0 0 0,0 0 0 0 0,0 0 0 0 0,0-1 0 0 0,1 1 0 0 0,-1-1-1 0 0,1 0 1 0 0,1-1 0 0 0,-1 1 0 0 0,1-1 0 0 0,0 0 0 0 0,0-1 0 0 0,0 1 0 0 0,0-1 0 0 0,0 0 0 0 0,1-1-1 0 0,-1 0 1 0 0,1 0 0 0 0,4 1-152 0 0,462 88 1699 0 0,-472-91-1774 0 0,0 0 0 0 0,0 0 1 0 0,0 1-1 0 0,-1-1 0 0 0,1 0 0 0 0,0 0 0 0 0,0 1 0 0 0,0-1 0 0 0,-1 1 0 0 0,1-1 0 0 0,0 1 0 0 0,-1-1 1 0 0,1 1-1 0 0,0-1 0 0 0,-1 1 0 0 0,1-1 0 0 0,-1 1 0 0 0,1 0 0 0 0,0 0 0 0 0,-1-1 0 0 0,0 1 0 0 0,1 0 1 0 0,-1 0-1 0 0,1-1 0 0 0,-1 1 0 0 0,0 0 0 0 0,0 0 0 0 0,1 0 0 0 0,-1-1 0 0 0,0 1 0 0 0,0 0 0 0 0,0 0 1 0 0,0 0-1 0 0,0 0 0 0 0,0 0 0 0 0,0-1 0 0 0,0 1 0 0 0,-1 0 0 0 0,1 0 0 0 0,0 0 0 0 0,0 0 0 0 0,-1-1 1 0 0,1 1-1 0 0,0 0 0 0 0,-1 0 0 0 0,1-1 0 0 0,-1 1 0 0 0,1 0 0 0 0,-1 0 0 0 0,1-1 0 0 0,-1 1 0 0 0,0-1 1 0 0,1 1-1 0 0,-1-1 0 0 0,0 1 0 0 0,1-1 0 0 0,-1 1 0 0 0,0-1 0 0 0,0 1 0 0 0,0-1 0 0 0,1 0 0 0 0,-1 1 1 0 0,0-1-1 0 0,0 0 0 0 0,0 0 75 0 0,-35 24-7660 0 0,29-20 4270 0 0,-9 5-3634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0:4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297 254 13867 0 0,'0'0'332'0'0,"0"0"-461"0"0,0 0-90 0 0,0 0 10 0 0,0 0-310 0 0,0 0-501 0 0,0 0-347 0 0,0 0-60 0 0,0 0 252 0 0,0 0 479 0 0,0 0 386 0 0,-6-2 175 0 0,5 2 145 0 0,0 0-1 0 0,0 0 0 0 0,0 0 1 0 0,0 0-1 0 0,0 0 0 0 0,0 0 0 0 0,0 0 1 0 0,0 0-1 0 0,0 0 0 0 0,0 1 0 0 0,0-1 1 0 0,0 0-1 0 0,0 1 0 0 0,0-1 1 0 0,0 0-1 0 0,0 1 0 0 0,0-1 0 0 0,0 1 1 0 0,1 0-1 0 0,-1-1 0 0 0,0 1 0 0 0,0 0 1 0 0,1 0-1 0 0,-1-1 0 0 0,0 1 1 0 0,1 0-1 0 0,-1 0 0 0 0,0 0 0 0 0,1 0 1 0 0,-1 0-1 0 0,1 0 0 0 0,0 0 0 0 0,-1 0 1 0 0,1 0-1 0 0,0 0 0 0 0,0 0 1 0 0,-1 0-1 0 0,1 0 0 0 0,0 0 0 0 0,0 0 1 0 0,0 0-1 0 0,0 0 0 0 0,0 0 0 0 0,1 0 1 0 0,-1 0-1 0 0,0 0 0 0 0,0 0 1 0 0,1 0-1 0 0,-1 0 0 0 0,0 0 0 0 0,1 0 1 0 0,-1 0-1 0 0,1 0 0 0 0,0 0 0 0 0,-1-1 1 0 0,1 2-10 0 0,0 19 353 0 0,2 144 1299 0 0,0 36-2047 0 0,8 0 1 0 0,25 117 394 0 0,-9-208-443 0 0,-38-152 5965 0 0,1-30-10194 0 0,3 21-1478 0 0,4 36 3164 0 0</inkml:trace>
  <inkml:trace contextRef="#ctx0" brushRef="#br0" timeOffset="510.042">0 112 17812 0 0,'0'0'-172'0'0,"0"0"-223"0"0,0 0-108 0 0,0 0 7 0 0,0 0 73 0 0,27-14 135 0 0,88-44 71 0 0,29 28-335 0 0,-103 28 362 0 0,3-3-62 0 0,0 3-1 0 0,0 1 1 0 0,-1 3-1 0 0,1 1 0 0 0,42 10 253 0 0,-75-12-10 0 0,0 1-1 0 0,0 1 1 0 0,-1 0-1 0 0,1 0 1 0 0,-1 1-1 0 0,0 1 1 0 0,0-1-1 0 0,-1 2 1 0 0,1-1-1 0 0,-1 1 1 0 0,0 1-1 0 0,-1 0 1 0 0,1 0-1 0 0,-1 0 1 0 0,-1 1-1 0 0,0 0 1 0 0,0 1-1 0 0,0 0 1 0 0,-1 0-1 0 0,0 0 1 0 0,-1 1-1 0 0,0-1 1 0 0,-1 1-1 0 0,0 1 1 0 0,0-1-1 0 0,0 5 11 0 0,-2-6 81 0 0,-1 0 1 0 0,0 1-1 0 0,-1-1 0 0 0,0 1 0 0 0,0-1 0 0 0,-1 0 0 0 0,0 1 1 0 0,-1-1-1 0 0,0 0 0 0 0,0 1 0 0 0,-1-1 0 0 0,0-1 1 0 0,-1 1-1 0 0,0 0 0 0 0,0-1 0 0 0,-1 0 0 0 0,0 0 1 0 0,0 0-1 0 0,-1 0 0 0 0,0-1 0 0 0,-1 0 0 0 0,1-1 1 0 0,-5 4-82 0 0,-187 124 1777 0 0,183-125-1758 0 0,-333 143 1127 0 0,403-100-2897 0 0,43 33 2105 0 0,3-5 0 0 0,3-5 0 0 0,51 25-354 0 0,-159-98 432 0 0,-15 11-13887 0 0,16-10 9317 0 0</inkml:trace>
  <inkml:trace contextRef="#ctx0" brushRef="#br0" timeOffset="1078.584">1343 872 9914 0 0,'0'0'3233'0'0,"0"0"-2040"0"0,0 0-608 0 0,0 0-151 0 0,0 0-354 0 0,0 0-384 0 0,0 0-265 0 0,0 0-110 0 0,0 0 99 0 0,0 0 222 0 0,0 0 242 0 0,0 0 179 0 0,0 0 97 0 0,-4 14 68 0 0,-9 45-36 0 0,-3-1 0 0 0,-3-1-1 0 0,-2 0 1 0 0,-3-2 0 0 0,-2 0 0 0 0,-3-2 0 0 0,-1-1-1 0 0,-3-2 1 0 0,-3-1 0 0 0,-20 22-192 0 0,24-46 1736 0 0,37-36-8741 0 0,6-11-111 0 0,-6 14 4299 0 0</inkml:trace>
  <inkml:trace contextRef="#ctx0" brushRef="#br0" timeOffset="1344.152">982 1026 16708 0 0,'0'0'628'0'0,"0"0"-191"0"0,0 0-235 0 0,0 0-573 0 0,0 0-224 0 0,0 0 26 0 0,0 0 170 0 0,0 0 269 0 0,0 0 170 0 0,0 0 48 0 0,0 0 26 0 0,18 11 35 0 0,127 98 717 0 0,-116-74-563 0 0,-2 0 1 0 0,-2 2-1 0 0,-1 1 1 0 0,-1 1-1 0 0,16 41-303 0 0,-29-60 70 0 0,58 47-719 0 0,-38-59-3090 0 0,5-5-4476 0 0,-26-3 2063 0 0</inkml:trace>
  <inkml:trace contextRef="#ctx0" brushRef="#br0" timeOffset="1729.555">1549 1377 9714 0 0,'0'0'5033'0'0,"0"0"-4173"0"0,0 0-1560 0 0,0 0-91 0 0,0 0 130 0 0,0 0 311 0 0,0 0 420 0 0,0 0 178 0 0,0 0 64 0 0,0 0-13 0 0,0 0-45 0 0,0 0-19 0 0,0 0 1 0 0,27 19 31 0 0,81 60 80 0 0,-105-76-236 0 0,1 0 0 0 0,-1 0 0 0 0,1 0 0 0 0,0-1 0 0 0,1 1 1 0 0,-1-1-1 0 0,0 0 0 0 0,0 0 0 0 0,1 0 0 0 0,0-1 0 0 0,-1 0 1 0 0,1 0-1 0 0,0 0 0 0 0,-1 0 0 0 0,1-1 0 0 0,0 0 0 0 0,0 0 1 0 0,-1 0-1 0 0,1 0 0 0 0,3-1-111 0 0,14-2 531 0 0,-15 3-501 0 0,1 0 1 0 0,-1-1 0 0 0,0 0 0 0 0,0 0 0 0 0,0-1 0 0 0,0 0 0 0 0,0 0 0 0 0,0 0 0 0 0,0-1 0 0 0,-1 0-1 0 0,0-1 1 0 0,1 1 0 0 0,-1-1 0 0 0,0-1 0 0 0,-1 1 0 0 0,1-1 0 0 0,-1 0 0 0 0,0 0 0 0 0,0 0 0 0 0,0-1-1 0 0,-1 0 1 0 0,0 0 0 0 0,0 0 0 0 0,1-3-31 0 0,-1 1-132 0 0,-1 1 0 0 0,0 0 0 0 0,0-1 0 0 0,-1 0 0 0 0,0 0 0 0 0,-1 0 0 0 0,1 1 0 0 0,-1-1 0 0 0,-1 0 0 0 0,0-1 0 0 0,0 1 0 0 0,0 0 0 0 0,-1 0 0 0 0,0 0 0 0 0,-1 1 0 0 0,0-1 0 0 0,0 0 0 0 0,-1 0 0 0 0,0 1-1 0 0,0-1 1 0 0,-4-5 132 0 0,-2-1-191 0 0,0 0 0 0 0,-1 1 0 0 0,0 0 0 0 0,-1 1 0 0 0,-1 0 0 0 0,0 0 0 0 0,-1 2 0 0 0,0-1 0 0 0,0 2 0 0 0,-8-5 191 0 0,9 7 240 0 0,1 1-1 0 0,-1 0 1 0 0,-1 1 0 0 0,1 0 0 0 0,-1 1 0 0 0,0 0-1 0 0,0 1 1 0 0,0 0 0 0 0,0 1 0 0 0,0 1 0 0 0,-1 0 0 0 0,1 1-1 0 0,-4 1-239 0 0,10 3-3 0 0,1 0 1 0 0,0 1-1 0 0,-1 0 0 0 0,1 0 0 0 0,1 1 0 0 0,-1 0 0 0 0,1 0 0 0 0,0 0 1 0 0,1 0-1 0 0,-1 1 0 0 0,1 0 0 0 0,1 0 0 0 0,-1 0 0 0 0,1 0 0 0 0,0 1 1 0 0,1-1-1 0 0,0 1 0 0 0,0-1 0 0 0,1 1 0 0 0,-1 0 0 0 0,2 0 0 0 0,-1 0 0 0 0,1 0 1 0 0,0 0-1 0 0,1 0 0 0 0,0-1 0 0 0,1 4 3 0 0,-2-4-165 0 0,1 0 0 0 0,-1 0 0 0 0,2 1 0 0 0,-1-1 1 0 0,1 0-1 0 0,0 0 0 0 0,1-1 0 0 0,-1 1 0 0 0,1 0 0 0 0,1-1 0 0 0,-1 0 0 0 0,1 0 0 0 0,0 0 0 0 0,1 0 0 0 0,-1 0 1 0 0,1-1-1 0 0,1 1 165 0 0,64 48-8289 0 0,-50-42 2156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0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41 110 10930 0 0,'0'0'1602'0'0,"0"0"-650"0"0,0 0-344 0 0,0 0-94 0 0,0 0-95 0 0,0 0-37 0 0,0 0-3 0 0,0 0 68 0 0,0 0 93 0 0,0 0 136 0 0,0 0 118 0 0,0 0 43 0 0,0 0-25 0 0,-8-4-93 0 0,-24-14-147 0 0,87 13-1020 0 0,-1 8 395 0 0,-1 3 0 0 0,0 2 1 0 0,0 2-1 0 0,-1 3 0 0 0,49 18 53 0 0,-133 5-896 0 0,-40 20 1167 0 0,43-36-238 0 0,1 2 1 0 0,1 1 0 0 0,2 0 0 0 0,0 2 0 0 0,1 1-1 0 0,-9 15-33 0 0,32-40 9 0 0,1 1 1 0 0,0-1-1 0 0,-1 0 0 0 0,1 1 0 0 0,0-1 0 0 0,0 1 1 0 0,0-1-1 0 0,0 1 0 0 0,0-1 0 0 0,0 1 0 0 0,0-1 1 0 0,0 0-1 0 0,0 1 0 0 0,1-1 0 0 0,-1 1 0 0 0,1-1 0 0 0,-1 0 1 0 0,1 1-1 0 0,0-1 0 0 0,-1 0 0 0 0,1 0 0 0 0,0 1 1 0 0,0-1-1 0 0,0 0 0 0 0,0 0 0 0 0,0 0 0 0 0,0 0 1 0 0,0 0-1 0 0,0 0 0 0 0,0 0 0 0 0,0-1 0 0 0,1 1 0 0 0,-1 0 1 0 0,0-1-1 0 0,1 1 0 0 0,-1 0 0 0 0,0-1 0 0 0,1 0 1 0 0,-1 1-1 0 0,1-1 0 0 0,-1 0 0 0 0,1 0 0 0 0,-1 0 1 0 0,0 0-1 0 0,1 0 0 0 0,0 0-9 0 0,75 14 348 0 0,22-12-201 0 0,58 9-3657 0 0,-134 0-731 0 0,-11-1-3249 0 0,-8-7 1765 0 0</inkml:trace>
  <inkml:trace contextRef="#ctx0" brushRef="#br0" timeOffset="255.193">123 255 19996 0 0,'0'0'416'0'0,"0"0"-518"0"0,0 0-418 0 0,0 0-153 0 0,0 0 72 0 0,0 0 278 0 0,0 0 247 0 0,0 0 83 0 0,0 0 12 0 0,0 0 7 0 0,29 3-3 0 0,187 22 42 0 0,-140-19-2640 0 0,-27-4-5393 0 0,-48-2 7548 0 0,14 0-6874 0 0</inkml:trace>
  <inkml:trace contextRef="#ctx0" brushRef="#br0" timeOffset="575.107">771 498 17092 0 0,'0'0'3324'0'0,"0"0"-2634"0"0,0 0-876 0 0,0 0-35 0 0,0 0 53 0 0,0 0 119 0 0,0 0 109 0 0,0 0 28 0 0,0 0 2 0 0,0 0-7 0 0,0 0 30 0 0,0 0 49 0 0,23 8 50 0 0,74 23 29 0 0,-30-38 272 0 0,-56-1-419 0 0,-1 5-115 0 0,-1-1 0 0 0,1 0 0 0 0,-1-1 1 0 0,0 0-1 0 0,0 0 0 0 0,-1-1 0 0 0,0 0 0 0 0,0 0 0 0 0,0-1 0 0 0,-1 0 0 0 0,0-1 1 0 0,0 1-1 0 0,-1-1 0 0 0,0-1 0 0 0,0 1 0 0 0,-1-1 0 0 0,0 0 0 0 0,0 0 0 0 0,-1-1 1 0 0,-1 1-1 0 0,1-1 0 0 0,-2 0 0 0 0,2-5 21 0 0,-5 7-60 0 0,0 1-1 0 0,0-1 1 0 0,-1 1 0 0 0,0 0-1 0 0,-1 0 1 0 0,1 0 0 0 0,-1 0 0 0 0,-1 0-1 0 0,1 1 1 0 0,-1-1 0 0 0,0 1-1 0 0,-1 0 1 0 0,1 0 0 0 0,-1 0 0 0 0,0 1-1 0 0,-1 0 1 0 0,1 0 0 0 0,-1 0-1 0 0,0 1 1 0 0,0-1 0 0 0,-1 2 0 0 0,1-1-1 0 0,-1 1 1 0 0,0 0 0 0 0,0 0-1 0 0,0 0 1 0 0,-1 1 60 0 0,-7-4 34 0 0,-1 1 0 0 0,0 1 0 0 0,-1 0 0 0 0,1 1 0 0 0,-1 0-1 0 0,1 2 1 0 0,-1 0 0 0 0,0 1 0 0 0,0 0 0 0 0,1 2 0 0 0,-15 2-34 0 0,24-2-60 0 0,1 0 0 0 0,-1 0 0 0 0,1 0 0 0 0,0 1 0 0 0,0 0-1 0 0,0 1 1 0 0,1-1 0 0 0,-1 1 0 0 0,1 0 0 0 0,0 0 0 0 0,0 1 0 0 0,0 0 0 0 0,0 0 0 0 0,1 0 0 0 0,0 0 0 0 0,0 0-1 0 0,1 1 1 0 0,-1 0 0 0 0,1 0 0 0 0,0 0 0 0 0,1 0 0 0 0,-1 0 0 0 0,1 1 0 0 0,0-1 0 0 0,1 1 0 0 0,0-1 0 0 0,0 1-1 0 0,0 0 1 0 0,1-1 0 0 0,0 1 0 0 0,0 0 0 0 0,1-1 0 0 0,0 1 0 0 0,0 0 0 0 0,0-1 0 0 0,1 1 0 0 0,0-1 0 0 0,0 0-1 0 0,1 1 1 0 0,-1-1 0 0 0,2 0 0 0 0,-1-1 0 0 0,0 1 0 0 0,1 0 0 0 0,0-1 0 0 0,1 0 0 0 0,-1 0 0 0 0,1 0 0 0 0,0-1-1 0 0,1 2 61 0 0,79 27-4694 0 0,5-25-4433 0 0,-66-8 5550 0 0</inkml:trace>
  <inkml:trace contextRef="#ctx0" brushRef="#br0" timeOffset="1103.249">1283 154 18148 0 0,'0'0'423'0'0,"0"0"-371"0"0,0 0-294 0 0,0 0-190 0 0,0 0-105 0 0,0 0 66 0 0,0 0 140 0 0,0 0 137 0 0,0 0 105 0 0,0 0 49 0 0,0 0 74 0 0,0 0 105 0 0,0 0 57 0 0,-10 27 18 0 0,-31 85-34 0 0,40-110-176 0 0,-1 0-1 0 0,1 1 1 0 0,0 0-1 0 0,-1-1 1 0 0,1 1-1 0 0,0 0 1 0 0,1-1-1 0 0,-1 1 1 0 0,0 0-1 0 0,1 0 1 0 0,-1 0-1 0 0,1 0 1 0 0,0-1-1 0 0,0 1 1 0 0,0 0-1 0 0,1 0 1 0 0,-1 0-1 0 0,1 0 1 0 0,-1 0-1 0 0,1-1 1 0 0,0 1-1 0 0,0 0 1 0 0,0-1-1 0 0,0 1 1 0 0,1 0-1 0 0,-1-1 1 0 0,1 0-1 0 0,1 2-3 0 0,-2-2-24 0 0,21-58 93 0 0,9-90 1399 0 0,7 182-1650 0 0,13 37 806 0 0,-46-61-565 0 0,1 0 0 0 0,0 0 0 0 0,1-1 0 0 0,1 0 0 0 0,-1-1 0 0 0,2 1 0 0 0,-1-1 0 0 0,2-1 0 0 0,-1 0 0 0 0,1 0 0 0 0,0-1 0 0 0,1 0 0 0 0,0-1 0 0 0,0 0 0 0 0,1-1 0 0 0,0 0 0 0 0,0-1 0 0 0,0 0 0 0 0,1-1 0 0 0,-1 0 0 0 0,6 0-59 0 0,-12-3 58 0 0,-1 1-1 0 0,1-1 1 0 0,-1 0 0 0 0,1-1 0 0 0,0 0 0 0 0,-1 1 0 0 0,1-2-1 0 0,-1 1 1 0 0,1-1 0 0 0,-1 1 0 0 0,1-2 0 0 0,-1 1 0 0 0,1-1-1 0 0,-1 1 1 0 0,0-1 0 0 0,0-1 0 0 0,0 1 0 0 0,0-1 0 0 0,0 0-1 0 0,0 0 1 0 0,-1 0 0 0 0,1-1 0 0 0,-1 0 0 0 0,0 0 0 0 0,0 0-1 0 0,-1 0 1 0 0,1 0 0 0 0,-1-1 0 0 0,0 1 0 0 0,0-1 0 0 0,0 0-1 0 0,-1 0 1 0 0,1 0 0 0 0,-1-1 0 0 0,-1 1 0 0 0,1 0 0 0 0,-1-1 0 0 0,0 1-1 0 0,0-1 1 0 0,0 1 0 0 0,-1-1 0 0 0,0 0 0 0 0,0 1 0 0 0,0-1-1 0 0,-1 1 1 0 0,0-2-58 0 0,-5-7 27 0 0,-1 0 0 0 0,0 1 0 0 0,-1 0 0 0 0,0 0 0 0 0,-1 1 0 0 0,-1 0 0 0 0,0 1 0 0 0,0 0 0 0 0,-1 0 0 0 0,-1 1 0 0 0,0 1 0 0 0,-1-1-27 0 0,-43-41-2350 0 0,55 51 916 0 0,10 2-7892 0 0,9 7 3346 0 0,-18-9 5515 0 0,5 3-3306 0 0</inkml:trace>
  <inkml:trace contextRef="#ctx0" brushRef="#br0" timeOffset="1402.759">1997 110 17324 0 0,'0'0'3263'0'0,"0"0"-2788"0"0,0 0-933 0 0,0 0-43 0 0,0 0 128 0 0,0 0 245 0 0,1 27 108 0 0,0 85 13 0 0,-30 109 356 0 0,32-217-249 0 0,1 1 0 0 0,0-1 0 0 0,0-1 0 0 0,0 1 0 0 0,0 0 0 0 0,0-1-1 0 0,1 0 1 0 0,-1 0 0 0 0,1 0 0 0 0,0-1 0 0 0,0 0 0 0 0,0 0 0 0 0,0 0 0 0 0,0 0 0 0 0,0-1-1 0 0,1 0 1 0 0,-1 0 0 0 0,1 0 0 0 0,-1-1 0 0 0,3 1-100 0 0,236 7 195 0 0,-235-19-2633 0 0,-12-5-8482 0 0,3 15 10115 0 0,-1-4-7149 0 0</inkml:trace>
  <inkml:trace contextRef="#ctx0" brushRef="#br0" timeOffset="1672.467">1959 366 23725 0 0,'0'0'539'0'0,"0"0"-494"0"0,0 0-348 0 0,0 0-117 0 0,0 0 0 0 0,0 0 134 0 0,0 0 170 0 0,0 0 64 0 0,27-4 10 0 0,133-23-138 0 0,-67-10-952 0 0,-63 23-2669 0 0,-1-1-5034 0 0,-19 10 113 0 0</inkml:trace>
  <inkml:trace contextRef="#ctx0" brushRef="#br0" timeOffset="1920.444">1835 101 25613 0 0,'0'0'681'0'0,"0"0"-313"0"0,0 0-200 0 0,0 0-144 0 0,0 0-104 0 0,181-65-32 0 0,-120 56-120 0 0,-2 1-296 0 0,3 2-401 0 0,-3 0-855 0 0,-1 3-1961 0 0,-17 0-4969 0 0,-13 3-2016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277 125 6849 0 0,'0'0'2092'0'0,"0"0"-616"0"0,0 0-523 0 0,0 0-391 0 0,0 0-326 0 0,0 0-260 0 0,0 0-201 0 0,0 0-116 0 0,0 0 7 0 0,0 0 136 0 0,0 0 204 0 0,0 0 191 0 0,0 0 143 0 0,-2 11 96 0 0,-4 253 2278 0 0,31-81-1771 0 0,-20-170-1377 0 0,-2 3 925 0 0,-6-13-3941 0 0,-3-2-3457 0 0,4-1 1525 0 0</inkml:trace>
  <inkml:trace contextRef="#ctx0" brushRef="#br0" timeOffset="266.39">1 161 19892 0 0,'0'0'710'0'0,"0"0"-115"0"0,0 0-257 0 0,0 0-426 0 0,0 0-399 0 0,0 0-113 0 0,0 0 70 0 0,0 0 200 0 0,0 0 277 0 0,0 0 138 0 0,0 0 65 0 0,27-3 70 0 0,198-12 661 0 0,416-53-297 0 0,-637 67-258 0 0,21 0-1921 0 0,-20 21-5792 0 0,-28 5 551 0 0,14-15 961 0 0</inkml:trace>
  <inkml:trace contextRef="#ctx0" brushRef="#br0" timeOffset="528.713">396 360 22501 0 0,'0'0'268'0'0,"0"0"-211"0"0,0 0-201 0 0,0 0-111 0 0,0 0 3 0 0,0 0 120 0 0,25-1 88 0 0,185-4-12 0 0,-142 6-854 0 0,138-5 1615 0 0,-137-3-5662 0 0,-2-5-5789 0 0,-56 10 4711 0 0</inkml:trace>
  <inkml:trace contextRef="#ctx0" brushRef="#br0" timeOffset="905.034">1127 75 20852 0 0,'0'0'401'0'0,"0"0"-333"0"0,0 0-405 0 0,0 0-224 0 0,0 0-39 0 0,0 0 124 0 0,0 0 260 0 0,0 0 150 0 0,0 0 50 0 0,0 0 28 0 0,0 0 12 0 0,0 28 11 0 0,-2 90 24 0 0,-29 16 298 0 0,13-88-281 0 0,-13 64 66 0 0,64-106 174 0 0,347-17 671 0 0,-380 13-965 0 0,0 0 22 0 0,0 0 31 0 0,-41 6-2130 0 0,16-2-1304 0 0,17-4-553 0 0,-1 0-3636 0 0,7 0 3224 0 0</inkml:trace>
  <inkml:trace contextRef="#ctx0" brushRef="#br0" timeOffset="1325.258">1618 146 17092 0 0,'0'0'4178'0'0,"0"0"-3143"0"0,0 0-1003 0 0,0 0-316 0 0,0 0-318 0 0,0 0-86 0 0,0 0 87 0 0,0 0 210 0 0,0 0 242 0 0,0 0 114 0 0,0 0 15 0 0,0 0 13 0 0,0 16 18 0 0,1 143 378 0 0,-1-154-346 0 0,0 0-1 0 0,0 1 0 0 0,1-1 1 0 0,0 0-1 0 0,-1 0 1 0 0,2 0-1 0 0,-1 0 1 0 0,0 0-1 0 0,1 0 0 0 0,0 0 1 0 0,0-1-1 0 0,1 1 1 0 0,-1-1-1 0 0,1 1 0 0 0,0-1 1 0 0,0 0-1 0 0,1 0 1 0 0,-1 0-1 0 0,1-1 0 0 0,0 1 1 0 0,0-1-1 0 0,0 0 1 0 0,0 0-1 0 0,0 0 0 0 0,1 0 1 0 0,-1-1-1 0 0,1 0 1 0 0,0 0-1 0 0,0 0 1 0 0,0-1-1 0 0,0 1 0 0 0,0-1 1 0 0,0 0-1 0 0,0-1 1 0 0,0 1-1 0 0,0-1 0 0 0,0 0 1 0 0,1 0-1 0 0,-1-1 1 0 0,1 0-43 0 0,-1 3 27 0 0,-1-2 1 0 0,1 1 0 0 0,0 0-1 0 0,0-1 1 0 0,-1 0 0 0 0,1 0-1 0 0,0-1 1 0 0,0 1 0 0 0,0-1-1 0 0,-1 0 1 0 0,1 0 0 0 0,0 0-1 0 0,-1-1 1 0 0,1 0 0 0 0,-1 0-1 0 0,0 0 1 0 0,0 0 0 0 0,1-1-1 0 0,-2 0 1 0 0,1 1 0 0 0,0-2-1 0 0,0 1 1 0 0,-1 0 0 0 0,0-1-1 0 0,1 1 1 0 0,-2-1 0 0 0,1 0-1 0 0,0 0 1 0 0,-1 0 0 0 0,1 0-1 0 0,-1-1 1 0 0,0 1 0 0 0,-1-1-1 0 0,1 1 1 0 0,-1-1 0 0 0,0 1-1 0 0,0-1 1 0 0,0 0 0 0 0,-1 0-1 0 0,1 0 1 0 0,-1 1 0 0 0,-1-1-1 0 0,1 0 1 0 0,0 0 0 0 0,-1 1-1 0 0,0-1 1 0 0,-1-1-28 0 0,-126-148-253 0 0,128 154 130 0 0,0-1 1 0 0,0 0 0 0 0,-1 1 0 0 0,1-1 0 0 0,0 1 0 0 0,0-1 0 0 0,-1 0 0 0 0,1 1 0 0 0,0-1 0 0 0,0 1 0 0 0,0-1 0 0 0,0 0 0 0 0,0 1-1 0 0,0-1 1 0 0,0 0 0 0 0,0 1 0 0 0,0-1 0 0 0,1 1 0 0 0,-1-1 0 0 0,0 0 0 0 0,0 1 0 0 0,0-1 0 0 0,1 1 0 0 0,-1-1 0 0 0,0 1-1 0 0,1-1 1 0 0,-1 1 0 0 0,0-1 0 0 0,1 1 0 0 0,-1-1 0 0 0,1 1 0 0 0,-1-1 0 0 0,1 1 0 0 0,-1-1 0 0 0,1 1 0 0 0,-1 0 0 0 0,1-1 0 0 0,-1 1-1 0 0,1 0 1 0 0,-1 0 0 0 0,1-1 0 0 0,0 1 0 0 0,-1 0 0 0 0,1 0 0 0 0,0 0 0 0 0,-1 0 0 0 0,1 0 0 0 0,-1 0 0 0 0,1 0 0 0 0,0 0 0 0 0,-1 0-1 0 0,1 0 1 0 0,0 0 0 0 0,-1 0 0 0 0,1 0 0 0 0,-1 1 0 0 0,1-1 0 0 0,0 0 0 0 0,-1 0 0 0 0,1 1 0 0 0,-1-1 0 0 0,1 0 0 0 0,-1 1 0 0 0,1-1-1 0 0,-1 0 1 0 0,1 1 0 0 0,-1-1 0 0 0,1 1 0 0 0,-1-1 122 0 0,60 8-6994 0 0,-58-7 6179 0 0,18 2-2477 0 0,-6 0 113 0 0</inkml:trace>
  <inkml:trace contextRef="#ctx0" brushRef="#br0" timeOffset="1787.042">2334 137 19516 0 0,'0'0'591'0'0,"0"0"-248"0"0,0 0-306 0 0,0 0-306 0 0,0 0-262 0 0,0 0-217 0 0,0 0-136 0 0,0 0-5 0 0,0 0 81 0 0,0 0 193 0 0,0 0 259 0 0,0 0 279 0 0,0 0 241 0 0,-28-11 469 0 0,2 11-441 0 0,0 0 0 0 0,-1 2-1 0 0,1 0 1 0 0,0 2-1 0 0,0 1 1 0 0,0 1 0 0 0,1 2-1 0 0,0 0 1 0 0,-3 3-192 0 0,27-9-12 0 0,0 0 0 0 0,0 0 0 0 0,0 0 0 0 0,0 0 0 0 0,0 0 0 0 0,0 1 0 0 0,1-1 0 0 0,0 0 0 0 0,-1 1 0 0 0,1-1 0 0 0,0 0 0 0 0,0 1 0 0 0,0-1 0 0 0,0 0 0 0 0,0 1 0 0 0,1-1 0 0 0,-1 0 0 0 0,1 1 0 0 0,-1-1 0 0 0,1 0 0 0 0,0 0 0 0 0,0 0 0 0 0,0 0 1 0 0,0 0-1 0 0,1 0 0 0 0,-1 0 0 0 0,0 0 0 0 0,1 0 0 0 0,-1 0 0 0 0,1 0 0 0 0,0-1 0 0 0,-1 1 0 0 0,1-1 0 0 0,0 0 0 0 0,0 1 0 0 0,0-1 0 0 0,0 0 0 0 0,0 0 0 0 0,1 0 0 0 0,-1 0 0 0 0,2 0 12 0 0,291 95 543 0 0,-294-95-510 0 0,0-1 0 0 0,0 1 0 0 0,0 0 0 0 0,0 0 0 0 0,-1-1 0 0 0,1 1 0 0 0,0 0 0 0 0,-1 0-1 0 0,1 0 1 0 0,-1 0 0 0 0,1 0 0 0 0,-1-1 0 0 0,1 1 0 0 0,-1 0 0 0 0,0 0 0 0 0,1 0 0 0 0,-1 0 0 0 0,0 1 0 0 0,0-1 0 0 0,0 0 0 0 0,0 0 0 0 0,0 0 0 0 0,0 0 0 0 0,0 0 0 0 0,0 0 0 0 0,0 0 0 0 0,0 0 0 0 0,0 0 0 0 0,-1 0 0 0 0,1 0 0 0 0,-1 0 0 0 0,1 0 0 0 0,0 0 0 0 0,-1 0 0 0 0,0 0 0 0 0,1 0-1 0 0,-1-1 1 0 0,1 1 0 0 0,-1 0 0 0 0,0 0 0 0 0,0-1 0 0 0,1 1 0 0 0,-1 0 0 0 0,0-1 0 0 0,0 1 0 0 0,0 0 0 0 0,0-1 0 0 0,0 1 0 0 0,0-1 0 0 0,-1 1-33 0 0,-51 35 923 0 0,50-34-915 0 0,-161 62 231 0 0,156-63-2524 0 0,16-5-11392 0 0,-3 4 8937 0 0</inkml:trace>
  <inkml:trace contextRef="#ctx0" brushRef="#br0" timeOffset="2386.853">2642 120 20796 0 0,'0'0'365'0'0,"0"0"-343"0"0,0 0-419 0 0,0 0-362 0 0,0 0-28 0 0,0 0 128 0 0,0 0 255 0 0,0 0 324 0 0,0 0 99 0 0,0 0 48 0 0,0 0 53 0 0,0 0 22 0 0,0 0 13 0 0,7 27 18 0 0,32 132 202 0 0,-9 6 97 0 0,-28-245-936 0 0,-5 64 269 0 0,2 15 183 0 0,1 0-1 0 0,-1 1 0 0 0,1-1 1 0 0,0 0-1 0 0,-1 0 1 0 0,1 0-1 0 0,0 0 0 0 0,0 0 1 0 0,-1 0-1 0 0,1 1 1 0 0,0-1-1 0 0,0 0 0 0 0,0 0 1 0 0,0 0-1 0 0,0 0 1 0 0,0 0-1 0 0,1 0 0 0 0,-1 0 1 0 0,0 0-1 0 0,0 0 1 0 0,1 1-1 0 0,-1-1 0 0 0,0 0 1 0 0,1 0-1 0 0,-1 0 1 0 0,1 1-1 0 0,-1-1 0 0 0,1 0 1 0 0,-1 0-1 0 0,1 1 1 0 0,0-1-1 0 0,-1 0 0 0 0,1 1 1 0 0,0-1-1 0 0,0 1 1 0 0,-1-1-1 0 0,1 1 0 0 0,0-1 1 0 0,0 1-1 0 0,0 0 1 0 0,-1-1-1 0 0,1 1 0 0 0,0 0 1 0 0,0 0-1 0 0,0-1 1 0 0,0 1-1 0 0,0 0 0 0 0,0 0 1 0 0,0 0-1 0 0,0 0 1 0 0,0 0 12 0 0,18-1-63 0 0,0-1 0 0 0,0-1 0 0 0,0-1 1 0 0,0-1-1 0 0,-1-1 0 0 0,0 0 0 0 0,0-1 1 0 0,0-1-1 0 0,-1-1 0 0 0,-1 0 0 0 0,1-1 1 0 0,-1-1-1 0 0,-1-1 0 0 0,0 0 0 0 0,-1-1 1 0 0,0 0-1 0 0,-1-1 0 0 0,0 0 0 0 0,-1-2 63 0 0,-11 14 114 0 0,0 0-1 0 0,0 0 1 0 0,-1 0-1 0 0,1 0 0 0 0,0-1 1 0 0,-1 1-1 0 0,1 0 1 0 0,-1 0-1 0 0,0 0 0 0 0,0-1 1 0 0,0 1-1 0 0,0 0 1 0 0,0 0-1 0 0,-1-1 0 0 0,1 1 1 0 0,-1 0-1 0 0,1 0 1 0 0,-1 0-1 0 0,0 0 0 0 0,1-1 1 0 0,-1 1-1 0 0,0 0 1 0 0,-1 1-1 0 0,1-1 0 0 0,0 0 1 0 0,-1 0-1 0 0,1 0-113 0 0,11 36-799 0 0,5 17 1218 0 0,64 151 315 0 0,-41-178-2491 0 0,-9-23-6571 0 0,-19-1 3830 0 0,-4 0-1461 0 0</inkml:trace>
  <inkml:trace contextRef="#ctx0" brushRef="#br0" timeOffset="2698.289">3530 117 20004 0 0,'0'0'479'0'0,"0"0"-331"0"0,0 0-273 0 0,0 0-257 0 0,0 0-120 0 0,0 0-35 0 0,0 0 73 0 0,0 0 212 0 0,0 0 224 0 0,0 0 194 0 0,0 0 124 0 0,0 0 25 0 0,0 0-19 0 0,-1 12-24 0 0,-14 207 711 0 0,19-211-937 0 0,1-1 0 0 0,0 1 0 0 0,0-1 0 0 0,1 0 0 0 0,0 0 0 0 0,0-1 0 0 0,1 0 0 0 0,0 0 0 0 0,0 0 0 0 0,0-1 0 0 0,0 0 0 0 0,1 0 0 0 0,0-1 0 0 0,0 0-1 0 0,0-1 1 0 0,1 0 0 0 0,-1 0 0 0 0,1 0 0 0 0,0-1 0 0 0,-1 0 0 0 0,1-1 0 0 0,0 0 0 0 0,0-1 0 0 0,0 0 0 0 0,0 0 0 0 0,1-1-46 0 0,106 10-704 0 0,-116-9 34 0 0,0 0-379 0 0,0 0-518 0 0,0 0-802 0 0,0 0-2469 0 0,-3 0 1263 0 0,0 0-3511 0 0</inkml:trace>
  <inkml:trace contextRef="#ctx0" brushRef="#br0" timeOffset="2955.869">3487 257 22501 0 0,'0'0'359'0'0,"0"0"-541"0"0,0 0-469 0 0,0 0-109 0 0,0 0 87 0 0,0 0 210 0 0,0 0 210 0 0,0 0-29 0 0,0 0-77 0 0,28-1-10 0 0,84-1 17 0 0,35-30-2794 0 0,-110 18-3821 0 0,-25 10 2395 0 0,-3 1 741 0 0</inkml:trace>
  <inkml:trace contextRef="#ctx0" brushRef="#br0" timeOffset="3137.231">3408 91 19036 0 0,'0'0'204'0'0,"0"0"-380"0"0,0 0-280 0 0,0 0-99 0 0,0 0 92 0 0,28-6 46 0 0,200-32-2044 0 0,104 20-11912 0 0,-316 18 14034 0 0</inkml:trace>
  <inkml:trace contextRef="#ctx0" brushRef="#br0" timeOffset="3587.54">4223 0 3113 0 0,'0'0'3054'0'0,"0"0"-451"0"0,0 0-655 0 0,0 0-538 0 0,0 0-314 0 0,0 0-126 0 0,0 0-42 0 0,0 0-89 0 0,0 0-114 0 0,0 0-127 0 0,0 0-129 0 0,0 0-81 0 0,6 23-85 0 0,40 177 332 0 0,-11-27 113 0 0,-30-177 1980 0 0,-10-49-3620 0 0,-80-176-349 0 0,85 226 1214 0 0,0-1 1 0 0,0 1-1 0 0,0-1 1 0 0,0 1-1 0 0,0 0 1 0 0,1-1-1 0 0,0 1 1 0 0,0 0-1 0 0,0 0 1 0 0,0-1-1 0 0,0 1 1 0 0,0 0-1 0 0,1 0 1 0 0,0 0-1 0 0,-1 0 1 0 0,1 1-1 0 0,0-1 1 0 0,1 0-1 0 0,-1 1 1 0 0,0-1-1 0 0,1 1 1 0 0,-1 0-1 0 0,1 0 1 0 0,0 0-1 0 0,0 0 1 0 0,0 0-1 0 0,0 1 1 0 0,0-1-1 0 0,0 1 1 0 0,0 0-1 0 0,0 0 1 0 0,0 0-1 0 0,1 0 1 0 0,-1 0-1 0 0,0 1 1 0 0,1 0-1 0 0,-1-1 1 0 0,1 1-1 0 0,-1 1 1 0 0,0-1-1 0 0,1 0 1 0 0,-1 1-1 0 0,0-1 1 0 0,1 1-1 0 0,-1 0 1 0 0,1 1 26 0 0,13-3-5 0 0,0 1-1 0 0,0 1 1 0 0,0 1 0 0 0,0 0-1 0 0,-1 1 1 0 0,1 1 0 0 0,-1 0 0 0 0,0 1-1 0 0,0 1 1 0 0,-1 1 0 0 0,1 0 0 0 0,-1 1-1 0 0,-1 0 1 0 0,0 2 0 0 0,0-1-1 0 0,0 2 1 0 0,-1 0 0 0 0,-1 0 0 0 0,0 1-1 0 0,8 11 6 0 0,-18-20 32 0 0,1 0 0 0 0,-1 1-1 0 0,0-1 1 0 0,0 1-1 0 0,0-1 1 0 0,0 1-1 0 0,-1 0 1 0 0,1-1 0 0 0,-1 1-1 0 0,0 0 1 0 0,0 0-1 0 0,-1 0 1 0 0,1 0 0 0 0,-1 0-1 0 0,0 0 1 0 0,0 0-1 0 0,0 0 1 0 0,0 0-1 0 0,-1 0 1 0 0,0 0 0 0 0,0 0-1 0 0,0 0 1 0 0,0 0-1 0 0,0 0 1 0 0,-1 0 0 0 0,0-1-1 0 0,0 1 1 0 0,0-1-1 0 0,0 1 1 0 0,0-1-1 0 0,-1 0 1 0 0,1 0 0 0 0,-1 0-1 0 0,0 0 1 0 0,0 0-1 0 0,0-1 1 0 0,0 1-1 0 0,-1-1 1 0 0,1 0 0 0 0,-2 1-32 0 0,-154 60 1409 0 0,-123-45-73 0 0,252-27-1911 0 0,44-14-5644 0 0,50-9-5585 0 0,-47 25 7296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10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10738 0 0,'0'0'292'0'0,"0"0"-94"0"0,0 0-132 0 0,0 0-267 0 0,0 0-235 0 0,0 0-36 0 0,0 0 82 0 0,0 0 157 0 0,0 0 201 0 0,0 0 121 0 0,0 0 114 0 0,4 1 156 0 0,232-3 4620 0 0,-137-4-4488 0 0,1058 12 260 0 0,-411 8-507 0 0,192-28-327 0 0,813 20 2365 0 0,-1635 0-1908 0 0,1368 46 1442 0 0,-112-112-1461 0 0,-78 1-657 0 0,1347 118-2221 0 0,-1773-34 2195 0 0,-952-27-811 0 0,-25 0-2154 0 0,4 3-4765 0 0,76 0 2311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5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66 128 6937 0 0,'0'0'1275'0'0,"0"0"-209"0"0,0 0-200 0 0,0 0-197 0 0,0 0-5 0 0,0 0 132 0 0,0 0 139 0 0,0 0 99 0 0,0 0-29 0 0,0 0-73 0 0,0 0-89 0 0,0 0-85 0 0,0 0-98 0 0,-11-5-119 0 0,-33-16-129 0 0,33 16-114 0 0,11 5-99 0 0,47 0 285 0 0,1866-58 317 0 0,-1324 21 94 0 0,-589 37-871 0 0,0 0 8 0 0,0 0 9 0 0,0 0 5 0 0,-33-1-3976 0 0,-36 30-7921 0 0,54-21 5419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57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14075 0 0,'0'0'914'0'0,"0"0"-185"0"0,0 0-381 0 0,0 0-571 0 0,0 0-482 0 0,0 0-186 0 0,0 0 18 0 0,0 0 146 0 0,0 0 175 0 0,0 0 79 0 0,0 0 164 0 0,0 0 244 0 0,0 0 194 0 0,1 31 734 0 0,-15 560 243 0 0,12-467-1008 0 0,3-45 3520 0 0,-28-103-8787 0 0,2-36-4457 0 0,22 48 7359 0 0</inkml:trace>
  <inkml:trace contextRef="#ctx0" brushRef="#br0" timeOffset="519.715">174 92 12163 0 0,'0'0'1643'0'0,"0"0"-410"0"0,0 0-578 0 0,0 0-538 0 0,0 0-234 0 0,0 0-38 0 0,0 0 81 0 0,0 0 108 0 0,27-9 54 0 0,89-26 8 0 0,-108 32-82 0 0,1 1 0 0 0,0 0 1 0 0,1 1-1 0 0,-1 0 0 0 0,0 0 0 0 0,0 1 0 0 0,0 1 0 0 0,1-1 0 0 0,-1 1 0 0 0,0 1 0 0 0,0 0 0 0 0,0 0 0 0 0,0 1 0 0 0,-1 0 0 0 0,1 0 0 0 0,-1 1 0 0 0,7 4-14 0 0,0-1 4 0 0,1-1-26 0 0,-1 0 1 0 0,-1 2-1 0 0,1 0 0 0 0,-1 1 0 0 0,0 0 1 0 0,-1 1-1 0 0,0 0 0 0 0,-1 1 0 0 0,0 1 1 0 0,4 5 21 0 0,-15-15 2 0 0,0 0-1 0 0,0 0 1 0 0,0 0 0 0 0,0 0 0 0 0,-1 0 0 0 0,1 0 0 0 0,-1 0 0 0 0,1 0 0 0 0,-1 0 0 0 0,0 0-1 0 0,0 0 1 0 0,0 1 0 0 0,0-1 0 0 0,0 0 0 0 0,0 0 0 0 0,-1 0 0 0 0,1 0 0 0 0,-1 0 0 0 0,1 0-1 0 0,-1 0 1 0 0,0 0 0 0 0,0 0 0 0 0,0 0 0 0 0,0 0 0 0 0,0 0 0 0 0,0 0 0 0 0,0-1 0 0 0,-1 1-1 0 0,1 0 1 0 0,-1-1 0 0 0,1 1 0 0 0,-1-1 0 0 0,0 0 0 0 0,0 1 0 0 0,1-1 0 0 0,-1 0 0 0 0,-1 0-2 0 0,-81 46 736 0 0,70-41-745 0 0,-326 119 404 0 0,339-125-430 0 0,0 1 0 0 0,-1-1 0 0 0,1 1 0 0 0,0-1 0 0 0,0 1 0 0 0,0 0 0 0 0,0 0 0 0 0,0 0 0 0 0,0 0 0 0 0,0 0 0 0 0,0 0 0 0 0,0 0 0 0 0,0 0 0 0 0,0 0 1 0 0,1 0-1 0 0,-1 0 0 0 0,0 0 0 0 0,1 1 0 0 0,-1-1 0 0 0,1 0 0 0 0,-1 0 0 0 0,1 1 0 0 0,0-1 0 0 0,0 0 0 0 0,-1 1 0 0 0,1-1 0 0 0,0 0 0 0 0,0 1 0 0 0,0-1 0 0 0,0 0 0 0 0,1 1 0 0 0,-1-1 0 0 0,0 0 0 0 0,1 1 0 0 0,-1-1 0 0 0,0 0 0 0 0,1 1 0 0 0,0-1 0 0 0,-1 0 0 0 0,1 0 1 0 0,0 0-1 0 0,-1 0 0 0 0,1 0 0 0 0,0 0 0 0 0,0 0 0 0 0,0 0 0 0 0,0 0 0 0 0,0 0 0 0 0,0 0 0 0 0,0 0 0 0 0,1 0 35 0 0,63 51 402 0 0,-59-48-440 0 0,297 224 893 0 0,-156-129 1977 0 0,-145-96-1758 0 0,-3-3-4579 0 0,-1-1-4827 0 0,2 1-74 0 0</inkml:trace>
  <inkml:trace contextRef="#ctx0" brushRef="#br0" timeOffset="929.429">1209 742 13171 0 0,'0'0'2398'0'0,"0"0"-871"0"0,0 0-771 0 0,0 0-547 0 0,0 0-404 0 0,0 0-218 0 0,0 0-84 0 0,0 0 26 0 0,0 0 65 0 0,0 0 114 0 0,0 0 168 0 0,0 0 252 0 0,1 4 130 0 0,-2 168 682 0 0,10-115-515 0 0,-6-53-1231 0 0,-3-1-3166 0 0,0-2-5435 0 0,-2-1 6178 0 0</inkml:trace>
  <inkml:trace contextRef="#ctx0" brushRef="#br0" timeOffset="1226.178">885 714 14187 0 0,'0'0'1552'0'0,"0"0"-102"0"0,0 0-250 0 0,0 0-425 0 0,0 0-401 0 0,0 0-241 0 0,0 0-160 0 0,0 0-43 0 0,0 0 74 0 0,0 0 89 0 0,0 0 104 0 0,0 0 85 0 0,0 0 22 0 0,20-6 1 0 0,66-19-30 0 0,83 19 462 0 0,78-8 396 0 0,-244 13 128 0 0,-3-1-4161 0 0,-7 1-12852 0 0,3 4 10239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5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66 0 0 0,'0'0'540'0'0,"0"0"-238"0"0,0 0 87 0 0,0 0 126 0 0,0 0-1 0 0,0 0-167 0 0,0 0-317 0 0,0 0-328 0 0,0 0-165 0 0,0 0 45 0 0,0 0 152 0 0,0 0 214 0 0,0 15 300 0 0,-57 261 942 0 0,36-174-760 0 0,3 1-1 0 0,6 0 1 0 0,3 1 0 0 0,5 40-430 0 0,5-105 786 0 0,0 17-140 0 0,-4-19 2535 0 0,3-129-10975 0 0,1 81 6678 0 0</inkml:trace>
  <inkml:trace contextRef="#ctx0" brushRef="#br0" timeOffset="570.169">59 201 3457 0 0,'0'0'1315'0'0,"0"0"164"0"0,0 0 109 0 0,0 0-104 0 0,-2-26-167 0 0,-8-115 363 0 0,13 138-1710 0 0,0 0-1 0 0,1 0 1 0 0,-1 0-1 0 0,1 0 1 0 0,0 1-1 0 0,0-1 1 0 0,0 1-1 0 0,0 0 1 0 0,0 0 0 0 0,0 1-1 0 0,0-1 1 0 0,1 1-1 0 0,-1 0 1 0 0,1 0-1 0 0,-1 0 1 0 0,1 1-1 0 0,-1-1 1 0 0,1 1 0 0 0,0 0-1 0 0,-1 1 1 0 0,1-1-1 0 0,-1 1 1 0 0,1 0-1 0 0,-1 0 1 0 0,1 0-1 0 0,-1 0 1 0 0,0 1 0 0 0,0 0-1 0 0,3 1 31 0 0,48 12-49 0 0,0 3 0 0 0,-1 2 0 0 0,-1 2 0 0 0,0 3 0 0 0,-2 2 0 0 0,-2 2 0 0 0,0 2 0 0 0,-2 3 0 0 0,-1 2 49 0 0,-41-33-14 0 0,1 0 1 0 0,-2 1 0 0 0,1 0 0 0 0,0 0 0 0 0,-1 0 0 0 0,0 0-1 0 0,0 0 1 0 0,0 1 0 0 0,0 0 0 0 0,-1 0 0 0 0,0 0-1 0 0,0 0 1 0 0,0 1 0 0 0,-1-1 0 0 0,1 1 0 0 0,-1-1-1 0 0,-1 1 1 0 0,1 0 0 0 0,-1 0 0 0 0,0 0 0 0 0,0 0-1 0 0,-1 0 1 0 0,0 0 0 0 0,0 0 0 0 0,0 0 0 0 0,-1 0-1 0 0,1 0 1 0 0,-2 0 0 0 0,1-1 0 0 0,-1 1 0 0 0,1 0 0 0 0,-2 0-1 0 0,1-1 1 0 0,-1 1 0 0 0,1-1 0 0 0,-1 0 0 0 0,-3 3 13 0 0,-23 19 358 0 0,-2-2 0 0 0,-2-1 0 0 0,0-1 0 0 0,-1-2 1 0 0,-1-1-1 0 0,-1-2 0 0 0,0-1 0 0 0,-1-2 0 0 0,-5 0-358 0 0,14-4 97 0 0,-329 114 2813 0 0,412-111-3497 0 0,86 15 1423 0 0,-58-14-824 0 0,-1 3 0 0 0,0 3 0 0 0,-2 4 0 0 0,-1 4-1 0 0,16 10-11 0 0,-86-35-930 0 0,15 9 2427 0 0,-19-10-5325 0 0,-3 0-4769 0 0,-2-3 3409 0 0</inkml:trace>
  <inkml:trace contextRef="#ctx0" brushRef="#br0" timeOffset="975.45">1240 853 7114 0 0,'0'0'1233'0'0,"0"0"-258"0"0,0 0-266 0 0,0 0-271 0 0,0 0-169 0 0,0 0-13 0 0,0 0 72 0 0,0 0 50 0 0,0 0-6 0 0,0 0-103 0 0,0 0-161 0 0,0 0-154 0 0,0 0-104 0 0,3-10 57 0 0,-37 39 437 0 0,-257 293 191 0 0,275-301-526 0 0,25-30-3082 0 0,33-58-5788 0 0,-38 58 7747 0 0</inkml:trace>
  <inkml:trace contextRef="#ctx0" brushRef="#br0" timeOffset="1241.543">907 902 984 0 0,'0'0'1463'0'0,"0"0"142"0"0,0 0 232 0 0,0 0 76 0 0,0 0-60 0 0,0 0-190 0 0,0 0-265 0 0,0 0-316 0 0,0 0-321 0 0,0 0-317 0 0,0 0-314 0 0,0 0-233 0 0,0 0-140 0 0,-5-11-78 0 0,-3-7 222 0 0,2 0-63 0 0,39 46 1031 0 0,18 19-238 0 0,2-3 0 0 0,3-1 0 0 0,1-3 0 0 0,23 10-631 0 0,-76-48 1411 0 0,-1 0-4013 0 0,-8-1-9373 0 0,1-1 7543 0 0</inkml:trace>
  <inkml:trace contextRef="#ctx0" brushRef="#br0" timeOffset="1673.187">1460 1027 10186 0 0,'0'0'1295'0'0,"0"0"-2709"0"0,0 0-542 0 0,0 0 448 0 0,0 0 894 0 0,0 0 1024 0 0,0 0 313 0 0,0 0 106 0 0,0 0 105 0 0,0 0 24 0 0,0 0-13 0 0,0 0 31 0 0,0 0 0 0 0,14 13-73 0 0,43 39-107 0 0,-49-45-623 0 0,-1-1-1 0 0,2 0 0 0 0,-1-1 1 0 0,1 0-1 0 0,-1 0 1 0 0,2-1-1 0 0,-1 0 1 0 0,0 0-1 0 0,1-1 0 0 0,-1-1 1 0 0,1 1-1 0 0,0-1 1 0 0,0-1-1 0 0,0 0 1 0 0,0-1-1 0 0,0 1 1 0 0,0-2-1 0 0,0 0 0 0 0,7-1-172 0 0,-9 2 69 0 0,-1-2-154 0 0,-1 1 0 0 0,0-1 0 0 0,0 0 0 0 0,0 0 0 0 0,0-1 0 0 0,0 0 0 0 0,0 0 0 0 0,-1 0 0 0 0,1-1 0 0 0,-1 0 0 0 0,0 0 0 0 0,0 0 0 0 0,0 0 0 0 0,-1-1 0 0 0,1 0 0 0 0,-1 0 0 0 0,0 0 0 0 0,-1 0 0 0 0,1-1 0 0 0,-1 0 0 0 0,0 1 0 0 0,-1-1 0 0 0,1 0 0 0 0,-1 0 0 0 0,0-1 0 0 0,-1 1 0 0 0,1 0 0 0 0,-1-1 0 0 0,-1 1 0 0 0,1-1 0 0 0,-1 1 0 0 0,0-1 0 0 0,-1 1 0 0 0,1-1 0 0 0,-1 1 0 0 0,0 0 0 0 0,-1-1 0 0 0,0 1 0 0 0,0 0 0 0 0,0 0 0 0 0,-1 0 0 0 0,1 0 0 0 0,-1 0 0 0 0,-1 1 0 0 0,1 0 0 0 0,-1-1 0 0 0,0 1 0 0 0,0 0 0 0 0,-1 1 0 0 0,0-1 0 0 0,1 1 0 0 0,-1 0 0 0 0,-1 0 0 0 0,1 0 0 0 0,-1 1 0 0 0,1 0 0 0 0,-3-1 85 0 0,-6 0-33 0 0,1 1 1 0 0,-1 1-1 0 0,1 1 0 0 0,-1 0 1 0 0,0 0-1 0 0,1 2 1 0 0,-1-1-1 0 0,0 2 0 0 0,1 0 1 0 0,-1 0-1 0 0,1 2 1 0 0,0-1-1 0 0,0 2 0 0 0,0-1 1 0 0,0 2-1 0 0,1 0 1 0 0,0 0-1 0 0,0 1 0 0 0,1 1 1 0 0,0 0-1 0 0,0 0 1 0 0,1 1-1 0 0,0 1 1 0 0,0 0-1 0 0,-6 8 33 0 0,14-15-73 0 0,0 0 0 0 0,0 0 0 0 0,0 0 0 0 0,1 0 0 0 0,-1 1 0 0 0,1-1 0 0 0,0 0 0 0 0,-1 1 0 0 0,1 0 0 0 0,1-1 0 0 0,-1 1 0 0 0,1-1 0 0 0,-1 1 0 0 0,1 0 0 0 0,0-1 0 0 0,0 1 0 0 0,1-1 0 0 0,-1 1 0 0 0,1 0 0 0 0,0-1 0 0 0,-1 1 0 0 0,2-1 0 0 0,-1 1 0 0 0,0-1 73 0 0,36 46-5912 0 0,-27-41 1452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01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2377 0 0,'0'0'-20'0'0,"0"0"-451"0"0,0 0-161 0 0,0 0 151 0 0,0 0 475 0 0,0 0 605 0 0,0 0 470 0 0,0 0 291 0 0,0 0 86 0 0,0 0-46 0 0,6 6 3700 0 0,22 18-4636 0 0,-25-21-413 0 0,1 0 0 0 0,0 0-1 0 0,-1 0 1 0 0,1 0 0 0 0,1-1 0 0 0,-1 0-1 0 0,0 1 1 0 0,0-2 0 0 0,1 1 0 0 0,-1 0-1 0 0,1-1 1 0 0,0 0 0 0 0,-1 0 0 0 0,1 0-1 0 0,0-1 1 0 0,-1 0 0 0 0,1 1-1 0 0,0-2 1 0 0,0 1 0 0 0,-1 0 0 0 0,1-1-1 0 0,0 0 1 0 0,-1 0 0 0 0,1-1 0 0 0,0 1-1 0 0,-1-1 1 0 0,0 0 0 0 0,1 0 0 0 0,-1 0-1 0 0,0-1 1 0 0,0 0 0 0 0,0 1-1 0 0,-1-1 1 0 0,1-1 0 0 0,-1 1 0 0 0,1 0-1 0 0,-1-1 1 0 0,0 0 0 0 0,-1 0 0 0 0,1 1-1 0 0,0-2 1 0 0,-1 1 0 0 0,0 0-1 0 0,0 0 1 0 0,-1-1 0 0 0,1 1 0 0 0,-1-1-1 0 0,0 0 1 0 0,1-1-51 0 0,-4 2-55 0 0,0 0-1 0 0,0 0 1 0 0,-1 0-1 0 0,1 0 1 0 0,-1 0-1 0 0,0 0 1 0 0,0 1-1 0 0,0-1 1 0 0,0 1-1 0 0,0 0 1 0 0,-1 0-1 0 0,0 0 1 0 0,0 0-1 0 0,1 1 1 0 0,-1-1-1 0 0,-1 1 1 0 0,1 0-1 0 0,0 1 1 0 0,0-1-1 0 0,-1 1 1 0 0,1-1-1 0 0,-1 1 1 0 0,0 1 0 0 0,1-1-1 0 0,-1 0 1 0 0,1 1-1 0 0,-1 0 1 0 0,0 0-1 0 0,1 1 1 0 0,-1-1-1 0 0,0 1 1 0 0,1 0-1 0 0,-1 0 1 0 0,1 1-1 0 0,0-1 1 0 0,-1 1-1 0 0,1 0 1 0 0,0 0-1 0 0,0 1 1 0 0,0-1-1 0 0,0 1 1 0 0,0 0-1 0 0,-2 2 56 0 0,3-3 8 0 0,0 1 0 0 0,1-1 0 0 0,-1 1-1 0 0,1 0 1 0 0,0-1 0 0 0,0 1 0 0 0,0 0-1 0 0,0 0 1 0 0,0 1 0 0 0,0-1 0 0 0,1 0-1 0 0,0 0 1 0 0,-1 1 0 0 0,1-1 0 0 0,0 1 0 0 0,1-1-1 0 0,-1 1 1 0 0,1 0 0 0 0,0-1 0 0 0,-1 1-1 0 0,2-1 1 0 0,-1 1 0 0 0,0 0 0 0 0,1-1-1 0 0,-1 1 1 0 0,1-1 0 0 0,0 1 0 0 0,0-1-1 0 0,1 0 1 0 0,-1 1 0 0 0,1-1 0 0 0,-1 0-1 0 0,1 0 1 0 0,0 0 0 0 0,0 0 0 0 0,1 0 0 0 0,-1 0-1 0 0,1-1 1 0 0,-1 1 0 0 0,1-1 0 0 0,0 0-1 0 0,0 1 1 0 0,0-1 0 0 0,0-1 0 0 0,0 1-1 0 0,0 0 1 0 0,0-1 0 0 0,1 1 0 0 0,-1-1-1 0 0,1 0 1 0 0,-1 0 0 0 0,1-1 0 0 0,-1 1 0 0 0,1-1-1 0 0,-1 1 1 0 0,4-1-8 0 0,0 2 79 0 0,1 0 1 0 0,-1-1-1 0 0,1 0 0 0 0,0 0 1 0 0,0 0-1 0 0,-1-1 0 0 0,1 0 0 0 0,0-1 1 0 0,-1 0-1 0 0,1 0 0 0 0,0 0 1 0 0,-1-1-1 0 0,1 0 0 0 0,-1-1 1 0 0,6-2-80 0 0,-12 2 12 0 0,-1 0 1 0 0,1 0-1 0 0,-1-1 1 0 0,0 1-1 0 0,0 0 1 0 0,0 0-1 0 0,0 0 1 0 0,-1 0-1 0 0,1-1 1 0 0,-1 1-1 0 0,0 0 1 0 0,1 0 0 0 0,-2 0-1 0 0,1 0 1 0 0,0 0-1 0 0,0 0 1 0 0,-1 1-1 0 0,0-1 1 0 0,0 0-1 0 0,1 1 1 0 0,-1-1-1 0 0,-1 1 1 0 0,1 0-1 0 0,0-1 1 0 0,-1 1-1 0 0,1 0 1 0 0,-1 1-1 0 0,1-1 1 0 0,-1 0 0 0 0,0 1-1 0 0,0-1 1 0 0,0 1-1 0 0,0 0 1 0 0,0 0-1 0 0,0 0 1 0 0,0 0-1 0 0,0 1 1 0 0,-3-1-13 0 0,-75-3-752 0 0,80 4 742 0 0,-1 0-1 0 0,1 1 1 0 0,-1-1 0 0 0,1 0 0 0 0,-1 1 0 0 0,1 0-1 0 0,-1-1 1 0 0,1 1 0 0 0,0 0 0 0 0,-1 0 0 0 0,1 0 0 0 0,0 0-1 0 0,0 0 1 0 0,0 0 0 0 0,0 0 0 0 0,0 0 0 0 0,0 1-1 0 0,0-1 1 0 0,0 0 0 0 0,0 0 0 0 0,0 1 0 0 0,1-1 0 0 0,-1 1-1 0 0,0-1 1 0 0,1 1 0 0 0,0-1 0 0 0,-1 1 0 0 0,1-1-1 0 0,0 1 1 0 0,0-1 0 0 0,-1 1 0 0 0,1-1 0 0 0,0 1 0 0 0,1 0-1 0 0,-1-1 1 0 0,0 1 0 0 0,0-1 0 0 0,1 1 0 0 0,-1-1-1 0 0,1 1 1 0 0,-1-1 0 0 0,1 0 0 0 0,0 1 0 0 0,-1-1 0 0 0,1 1-1 0 0,0-1 1 0 0,0 0 0 0 0,0 0 0 0 0,1 1 10 0 0,0 2 71 0 0,1 0 0 0 0,1 0 0 0 0,-1 0 1 0 0,0 0-1 0 0,1-1 0 0 0,0 0 0 0 0,0 1 1 0 0,0-2-1 0 0,0 1 0 0 0,0 0 0 0 0,1-1 1 0 0,-1 0-1 0 0,1 0 0 0 0,-1 0 0 0 0,1 0 0 0 0,0-1 1 0 0,0 1-1 0 0,0-2 0 0 0,0 1 0 0 0,0 0 1 0 0,0-1-1 0 0,0 0 0 0 0,0 0 0 0 0,0 0 0 0 0,0-1 1 0 0,0 0-1 0 0,3 0-71 0 0,-7-1 63 0 0,-1 0 0 0 0,1 1 0 0 0,0-1 0 0 0,-1 0-1 0 0,0 0 1 0 0,1 1 0 0 0,-1-1 0 0 0,0 0 0 0 0,0 0 0 0 0,0 0 0 0 0,0 1 0 0 0,0-1 0 0 0,0 0 0 0 0,0 0 0 0 0,-1 0 0 0 0,1 1-1 0 0,-1-1 1 0 0,1 0 0 0 0,-1 0 0 0 0,0 1 0 0 0,0-1 0 0 0,0 1 0 0 0,0-1 0 0 0,0 1 0 0 0,0-1 0 0 0,0 1 0 0 0,0-1 0 0 0,0 1-1 0 0,-1 0 1 0 0,1 0 0 0 0,-1-1 0 0 0,1 1 0 0 0,-1 0 0 0 0,0 0-63 0 0,-69-19-748 0 0,71 20 681 0 0,4 31-606 0 0,13-8-1298 0 0,-2-9-3760 0 0,-9-7-2296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1:35.6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62 23 5033 0 0,'0'0'64'0'0,"0"0"-33"0"0,0 0-11 0 0,0 0 9 0 0,0 0 6 0 0,0 0 9 0 0,0 0-2 0 0,0 0 8 0 0,0 0 14 0 0,0 0 33 0 0,0 0 113 0 0,0 0 163 0 0,0 0 151 0 0,-11-4 64 0 0,-29-11-118 0 0,30 11-280 0 0,10 4-368 0 0,0 0-316 0 0,0 0-81 0 0,5 8-286 0 0,4 18 963 0 0,-8-20-165 0 0,5 6 87 0 0,0-1 1 0 0,0 1 0 0 0,1-1 0 0 0,0 0 0 0 0,0-1 0 0 0,2 0 0 0 0,-1 0 0 0 0,1-1 0 0 0,1 0 0 0 0,-1 0-1 0 0,1-1 1 0 0,1-1 0 0 0,0 1 0 0 0,0-2 0 0 0,0 1 0 0 0,1-2 0 0 0,0 0 0 0 0,11 4-25 0 0,146 28-1673 0 0,-152-35-2897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01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55 6505 0 0,'0'0'355'0'0,"0"0"-520"0"0,0 0-607 0 0,0 0-274 0 0,0 0 139 0 0,0 0 438 0 0,0 0 595 0 0,0 0 360 0 0,0 0 106 0 0,0 0 47 0 0,0 0-83 0 0,-4 27-19 0 0,-29 188 684 0 0,5 407-204 0 0,-13-432 2389 0 0,44-201-1623 0 0,2-13-3139 0 0,13-32-8553 0 0,-13 41 7310 0 0</inkml:trace>
  <inkml:trace contextRef="#ctx0" brushRef="#br0" timeOffset="639.955">0 117 14363 0 0,'0'0'591'0'0,"0"0"130"0"0,0 0 20 0 0,0 0-217 0 0,0 0-270 0 0,0 0-218 0 0,0 0-200 0 0,0 0-120 0 0,0 0-52 0 0,0 0 87 0 0,0 0 151 0 0,0 0 182 0 0,0 0 154 0 0,10-16 59 0 0,34-51-23 0 0,-41 64-253 0 0,0 0 0 0 0,0 0 0 0 0,0 1 1 0 0,0-1-1 0 0,0 1 0 0 0,1 0 0 0 0,-1 0 1 0 0,1 0-1 0 0,-1 1 0 0 0,1-1 1 0 0,0 1-1 0 0,0 0 0 0 0,0 0 0 0 0,0 0 1 0 0,0 0-1 0 0,0 1 0 0 0,0 0 0 0 0,0-1 1 0 0,0 2-1 0 0,0-1 0 0 0,3 1-21 0 0,13-1 58 0 0,65-5-137 0 0,0 5 1 0 0,1 3 0 0 0,-1 5 0 0 0,0 2-1 0 0,-1 5 1 0 0,-1 3 0 0 0,53 20 78 0 0,-136-38-1 0 0,12 2-69 0 0,1 1 0 0 0,-1 0 0 0 0,1 1 0 0 0,-1 1 0 0 0,0 0-1 0 0,-1 0 1 0 0,1 1 0 0 0,-1 1 0 0 0,-1 0 0 0 0,1 0 0 0 0,-1 1 0 0 0,0 0-1 0 0,-1 1 1 0 0,0 0 0 0 0,0 1 0 0 0,-1 0 0 0 0,0 0 0 0 0,4 8 70 0 0,-13-11 24 0 0,-1 1-1 0 0,0 0 1 0 0,0-1 0 0 0,-1 0 0 0 0,0 0 0 0 0,0 0 0 0 0,0 0 0 0 0,-1 0 0 0 0,0 0 0 0 0,-1-1 0 0 0,1 0-1 0 0,-1 0 1 0 0,0 0 0 0 0,-1 0 0 0 0,0-1 0 0 0,1 0 0 0 0,-1 0 0 0 0,-1-1 0 0 0,1 0 0 0 0,-1 0 0 0 0,0 0-1 0 0,0-1 1 0 0,0 0 0 0 0,-1 0-24 0 0,2 1 15 0 0,-81 47 161 0 0,-2-3-1 0 0,-2-5 1 0 0,-2-4 0 0 0,-49 12-176 0 0,35-17 73 0 0,105-33-49 0 0,2-1-84 0 0,36 8-768 0 0,-16-4 852 0 0,-1 1 0 0 0,1 1 0 0 0,-2 0-1 0 0,1 2 1 0 0,-1 0 0 0 0,0 1 0 0 0,0 1 0 0 0,-1 0 0 0 0,-1 2 0 0 0,0 0 0 0 0,0 0 0 0 0,-1 2 0 0 0,-1-1 0 0 0,0 2 0 0 0,9 13-24 0 0,-2-1 133 0 0,-9-8 61 0 0,1 0 0 0 0,1-1-1 0 0,0-1 1 0 0,2 0 0 0 0,0-1 0 0 0,0 0-1 0 0,1-2 1 0 0,1 0 0 0 0,1-1 0 0 0,0 0-1 0 0,1-2 1 0 0,0 0 0 0 0,0-2-1 0 0,8 3-193 0 0,-44-1-2298 0 0,-19 22-10028 0 0,30-27 7561 0 0</inkml:trace>
  <inkml:trace contextRef="#ctx0" brushRef="#br0" timeOffset="1077.704">1390 955 9626 0 0,'0'0'5805'0'0,"0"0"-3990"0"0,0 0-1435 0 0,0 0-393 0 0,0 0-308 0 0,0 0-53 0 0,0 0 66 0 0,0 0 119 0 0,0 0 95 0 0,0 0 49 0 0,0 0 74 0 0,0 0 72 0 0,1 26 373 0 0,-3 52-190 0 0,0-46-74 0 0,1-1 1 0 0,2 1-1 0 0,0 0 1 0 0,3 0 0 0 0,0-1-1 0 0,9 30-210 0 0,-40-95-14356 0 0,21 27 10279 0 0</inkml:trace>
  <inkml:trace contextRef="#ctx0" brushRef="#br0" timeOffset="1354.406">1143 894 18372 0 0,'0'0'1235'0'0,"0"0"-447"0"0,0 0-333 0 0,0 0-349 0 0,0 0-220 0 0,0 0-10 0 0,0 0 76 0 0,0 0 164 0 0,0 0 129 0 0,0 0 71 0 0,0 0 31 0 0,0 0-20 0 0,0 0-9 0 0,21-3-9 0 0,150-11 551 0 0,54 2 84 0 0,-223 12-822 0 0,4 0-2740 0 0,-11 6-5408 0 0,3-1-3183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16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10042 0 0,'0'0'-769'0'0,"0"0"-90"0"0,0 0 193 0 0,0 0 320 0 0,0 0 392 0 0,0 0 341 0 0,0 0 286 0 0,0 0 208 0 0,0 0 102 0 0,0 0-38 0 0,0 0-147 0 0,24 0-148 0 0,75-1-123 0 0,-3 17 1426 0 0,-36-13-1725 0 0,0-3 0 0 0,0-2 1 0 0,-1-3-1 0 0,54-11-228 0 0,37-3-2771 0 0,-142 18 2247 0 0,25-1-2778 0 0,-13 6-2452 0 0,-15-1 1947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16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22413 0 0,'0'0'-231'0'0,"0"0"-241"0"0,0 0-302 0 0,0 0-174 0 0,0 0 116 0 0,0 0 315 0 0,0 0 357 0 0,0 0 212 0 0,25-2 54 0 0,167-11-12 0 0,-11 20-643 0 0,-122-1-2352 0 0,-1 4-3774 0 0,-34-5-1931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1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18812 0 0,'0'0'-468'0'0,"0"0"-410"0"0,0 0-523 0 0,0 0-158 0 0,0 0 280 0 0,0 0 540 0 0,0 0 662 0 0,0 0 311 0 0,0 0 113 0 0,0 0 8 0 0,0 0 1 0 0,22 1 19 0 0,162 4 1112 0 0,-159-8-1408 0 0,131-5 6 0 0,-54 14-3314 0 0,-60 8-4951 0 0,-36-11 3860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1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18300 0 0,'0'0'909'0'0,"0"0"-1170"0"0,0 0-580 0 0,0 0-113 0 0,0 0 182 0 0,0 0 450 0 0,0 0 508 0 0,0 0 269 0 0,0 0 57 0 0,0 0-71 0 0,0 0-79 0 0,27 3-40 0 0,168 15 462 0 0,-81-22-499 0 0,7-1-1607 0 0,-42 10-4610 0 0,-62 0-1186 0 0,-10-2 2084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1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271 126 10290 0 0,'0'0'112'0'0,"0"0"-56"0"0,0 0-98 0 0,0 0 4 0 0,0 0 49 0 0,-27-7 78 0 0,-151-39 1829 0 0,159 38 636 0 0,29 5-1610 0 0,50 5-1029 0 0,-36-1 590 0 0,45-4-275 0 0,-1-4 0 0 0,1-2 0 0 0,-1-3 0 0 0,16-8-230 0 0,2 6-29 0 0,-85 14-158 0 0,-49 124 1564 0 0,-30 56-1274 0 0,27-69-14 0 0,5 1 1 0 0,4 3-1 0 0,6 2 0 0 0,-1 26-89 0 0,27-56 165 0 0,10-86-180 0 0,0-1-45 0 0,0 0-60 0 0,0 0-70 0 0,0 0-110 0 0,0 0-174 0 0,3 0-5827 0 0,0 0-2136 0 0,-3 0 5314 0 0</inkml:trace>
  <inkml:trace contextRef="#ctx0" brushRef="#br0" timeOffset="323.271">1 565 19300 0 0,'0'0'39'0'0,"0"0"-111"0"0,0 0-268 0 0,0 0-376 0 0,0 0-9 0 0,0 0 293 0 0,0 0 475 0 0,0 0 494 0 0,0 0 245 0 0,0 0 3 0 0,0 0-91 0 0,0 0-74 0 0,0 0-22 0 0,18 3-29 0 0,140 13 733 0 0,239-54-294 0 0,-391 37-1088 0 0,-3 2-1218 0 0,-26 10-1892 0 0,8 9-1505 0 0,7-5-1666 0 0,4-7-2007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2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10 24 0 0,'0'0'88'0'0,"0"0"23"0"0,0 0 118 0 0,0 0 173 0 0,0 0 219 0 0,0 0 232 0 0,0 0 149 0 0,0 0 65 0 0,0 0 17 0 0,0 0-38 0 0,0 0-66 0 0,0 0-91 0 0,0 0-124 0 0,-6 17 2146 0 0,5-15-2832 0 0,0 0-1 0 0,1 0 1 0 0,-1 0 0 0 0,1 0 0 0 0,-1 0 0 0 0,1 0-1 0 0,0 0 1 0 0,-1 0 0 0 0,1 0 0 0 0,0 0-1 0 0,0 0 1 0 0,1 0 0 0 0,-1 0 0 0 0,0 0-1 0 0,1 0 1 0 0,-1-1 0 0 0,1 1 0 0 0,0 0-1 0 0,-1 0 1 0 0,1 0 0 0 0,0 0 0 0 0,0-1 0 0 0,0 1-1 0 0,0 0 1 0 0,1-1 0 0 0,-1 1 0 0 0,0-1-1 0 0,1 1 1 0 0,-1-1 0 0 0,1 0 0 0 0,-1 1-1 0 0,1-1 1 0 0,0 0 0 0 0,-1 0 0 0 0,1 0 0 0 0,0 0-1 0 0,0-1 1 0 0,0 1 0 0 0,0 0 0 0 0,0-1-1 0 0,0 1 1 0 0,0-1 0 0 0,0 0 0 0 0,0 0-1 0 0,0 0 1 0 0,0 0 0 0 0,0 0 0 0 0,0 0 0 0 0,0 0-1 0 0,0 0 1 0 0,0-1 0 0 0,0 1 0 0 0,0-1-1 0 0,-1 0 1 0 0,1 0 0 0 0,0 1 0 0 0,0-1-1 0 0,0 0 1 0 0,-1 0 0 0 0,1-1 0 0 0,0 1-1 0 0,-1 0 1 0 0,1 0 0 0 0,-1-1-79 0 0,1 0-3 0 0,-1 0 0 0 0,-1-1 0 0 0,1 1 0 0 0,0 0 0 0 0,0 0 0 0 0,-1 0 1 0 0,1 0-1 0 0,-1-1 0 0 0,0 1 0 0 0,0 0 0 0 0,0 0 0 0 0,0-1 0 0 0,0 1 0 0 0,0 0 0 0 0,0-1 0 0 0,-1 1 0 0 0,1 0 0 0 0,-1 0 0 0 0,0 0 1 0 0,0 0-1 0 0,1-1 0 0 0,-1 1 0 0 0,-1 0 0 0 0,1 0 0 0 0,0 1 0 0 0,0-1 0 0 0,-1 0 0 0 0,1 0 0 0 0,-1 1 0 0 0,1-1 0 0 0,-1 1 0 0 0,0-1 1 0 0,0 1-1 0 0,0 0 0 0 0,0-1 0 0 0,0 1 0 0 0,0 0 0 0 0,0 0 0 0 0,0 0 0 0 0,0 1 0 0 0,0-1 0 0 0,0 1 0 0 0,-1-1 0 0 0,1 1 1 0 0,0 0-1 0 0,0-1 0 0 0,-1 1 0 0 0,1 0 0 0 0,0 1 0 0 0,0-1 0 0 0,-1 0 0 0 0,1 1 0 0 0,0-1 0 0 0,0 1 0 0 0,-1-1 0 0 0,1 1 0 0 0,0 0 1 0 0,0 0-1 0 0,0 0 0 0 0,0 0 0 0 0,0 1 0 0 0,1-1 0 0 0,-3 2 3 0 0,2-3-11 0 0,-1 1-1 0 0,1 0 1 0 0,-1 0-1 0 0,1 0 1 0 0,0 0 0 0 0,-1 1-1 0 0,1-1 1 0 0,0 1-1 0 0,0-1 1 0 0,0 1 0 0 0,0 0-1 0 0,0-1 1 0 0,0 1-1 0 0,1 0 1 0 0,-1 0 0 0 0,0 1-1 0 0,1-1 1 0 0,0 0-1 0 0,0 0 1 0 0,-1 1 0 0 0,1-1-1 0 0,0 1 1 0 0,1-1-1 0 0,-1 1 1 0 0,0-1 0 0 0,1 1-1 0 0,0 0 1 0 0,-1-1-1 0 0,1 1 1 0 0,0-1 0 0 0,0 1-1 0 0,0 0 1 0 0,1-1-1 0 0,-1 1 1 0 0,1-1 0 0 0,-1 1-1 0 0,1 0 1 0 0,0-1-1 0 0,0 0 1 0 0,0 1 0 0 0,0-1-1 0 0,1 0 1 0 0,-1 1-1 0 0,1-1 1 0 0,-1 0 0 0 0,1 0-1 0 0,0 0 1 0 0,0 0-1 0 0,0 0 1 0 0,0-1 0 0 0,0 1-1 0 0,0-1 1 0 0,0 1-1 0 0,0-1 1 0 0,1 0 0 0 0,-1 0-1 0 0,0 1 1 0 0,1-2-1 0 0,-1 1 1 0 0,1 0 0 0 0,-1-1-1 0 0,1 1 12 0 0,3 1 112 0 0,0 0-1 0 0,0-1 1 0 0,0 0-1 0 0,0 0 0 0 0,0-1 1 0 0,0 1-1 0 0,1-1 1 0 0,-1 0-1 0 0,0-1 1 0 0,0 0-1 0 0,0 0 1 0 0,0 0-1 0 0,0-1 1 0 0,0 1-1 0 0,0-1 1 0 0,-1-1-1 0 0,1 1 0 0 0,-1-1 1 0 0,5-3-112 0 0,-10 3 42 0 0,0-1 1 0 0,-1 1-1 0 0,0-1 1 0 0,0 1-1 0 0,1-1 0 0 0,-2 1 1 0 0,1 0-1 0 0,0 0 1 0 0,-1 0-1 0 0,1 0 1 0 0,-1 0-1 0 0,0 0 0 0 0,0 0 1 0 0,0 0-1 0 0,-1 0 1 0 0,1 1-1 0 0,-1-1 0 0 0,1 1 1 0 0,-1 0-1 0 0,0 0 1 0 0,0 0-1 0 0,0 0 1 0 0,0 0-1 0 0,0 1 0 0 0,0-1 1 0 0,0 1-1 0 0,-1 0 1 0 0,1 0-1 0 0,0 0 0 0 0,-1 1 1 0 0,1-1-1 0 0,-1 1 1 0 0,1-1-1 0 0,-1 1 1 0 0,1 0-1 0 0,-3 1-42 0 0,5-1-283 0 0,1 0-166 0 0,31 38-2424 0 0,8-10-6438 0 0,-30-21 2360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1:52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1754 189 5593 0 0,'0'0'602'0'0,"0"0"-58"0"0,0 0-37 0 0,0 0-134 0 0,0 0-144 0 0,0 0-130 0 0,0 0-48 0 0,0 0 17 0 0,-27-3 41 0 0,-198-21 1359 0 0,55 12 1590 0 0,-80 39-2788 0 0,155-4-181 0 0,1 4 0 0 0,1 5 0 0 0,2 3 0 0 0,1 4 0 0 0,-59 38-89 0 0,115-58 55 0 0,0 2 0 0 0,2 1 0 0 0,1 2 1 0 0,1 1-1 0 0,1 1 0 0 0,1 2 0 0 0,1 1 0 0 0,2 1 0 0 0,1 1 0 0 0,1 1 0 0 0,2 1 0 0 0,1 0 0 0 0,2 2 1 0 0,1 1-1 0 0,2 0 0 0 0,-5 19-55 0 0,5 17-23 0 0,4 0-1 0 0,2 1 1 0 0,4 0 0 0 0,3 0 0 0 0,3 1 0 0 0,5 12 23 0 0,-1-35 89 0 0,3-1 0 0 0,2 1 1 0 0,2-1-1 0 0,2-1 0 0 0,2 0 0 0 0,3-2 0 0 0,1 0 0 0 0,3-1 0 0 0,1 0 1 0 0,3-3-1 0 0,1 0 0 0 0,2-1 0 0 0,2-2 0 0 0,2-2 0 0 0,2-1 1 0 0,1-1-1 0 0,1-2 0 0 0,2-2 0 0 0,1-1 0 0 0,2-3 0 0 0,43 23-89 0 0,4-1 110 0 0,2-3 0 0 0,2-4-1 0 0,2-4 1 0 0,1-5 0 0 0,2-4-1 0 0,1-4 1 0 0,1-4-1 0 0,1-5 1 0 0,0-5 0 0 0,46-2-110 0 0,24-9 169 0 0,-1-8 1 0 0,0-8-1 0 0,0-6 1 0 0,-2-9-1 0 0,-1-6 1 0 0,-2-8-1 0 0,-3-8 1 0 0,-1-6-1 0 0,5-11-169 0 0,-99 41 170 0 0,-2-3 0 0 0,-1-2 0 0 0,-1-4 0 0 0,-3-2 0 0 0,-1-3 0 0 0,-2-3 0 0 0,-1-2 0 0 0,-3-2 0 0 0,24-31-170 0 0,-63 60 101 0 0,-2 0 0 0 0,0-1 1 0 0,-1 0-1 0 0,-1-1 0 0 0,-2-1 0 0 0,0 1 0 0 0,-1-1 0 0 0,-1-1 1 0 0,-1 0-1 0 0,-1 0 0 0 0,-1 0 0 0 0,-2 0 0 0 0,0 0 1 0 0,-1-1-1 0 0,-2 1 0 0 0,0-1 0 0 0,-2 1 0 0 0,0 0 0 0 0,-2 0 1 0 0,-1 0-1 0 0,-1 1 0 0 0,0 0 0 0 0,-9-16-101 0 0,-11-21-1 0 0,-4 2-1 0 0,-1 0 1 0 0,-3 3-1 0 0,-3 1 1 0 0,-2 1-1 0 0,-2 2 1 0 0,-2 3-1 0 0,-3 1 0 0 0,-15-10 2 0 0,-47-34-11 0 0,-4 4-1 0 0,-4 5 0 0 0,-98-51 12 0 0,101 66-106 0 0,-2 5 1 0 0,-2 5 0 0 0,-3 6-1 0 0,-2 4 1 0 0,-2 6 0 0 0,-2 6-1 0 0,-1 5 1 0 0,-1 6 0 0 0,-1 5-1 0 0,-74 2 106 0 0,104 16-474 0 0,0 4-1 0 0,0 5 0 0 0,0 4 1 0 0,1 4-1 0 0,1 5 0 0 0,-32 14 475 0 0,61-13-1818 0 0,0 4-1 0 0,2 3 0 0 0,1 3 1 0 0,2 2-1 0 0,-39 29 1819 0 0,22-7-4113 0 0,25-15-1240 0 0</inkml:trace>
  <inkml:trace contextRef="#ctx0" brushRef="#br0" timeOffset="29832.72">3840 2574 144 0 0,'0'0'224'0'0,"0"0"96"0"0,0 0 160 0 0,0 0 124 0 0,0 0 151 0 0,0 0 147 0 0,0 0 182 0 0,0 0 259 0 0,0 0 219 0 0,0 0 105 0 0,0 0 9 0 0,-1-17-94 0 0,-2-50-162 0 0,-4 47 1747 0 0,-1 38-3064 0 0,7 32-23 0 0,2 1-1 0 0,2 0 1 0 0,3-1 0 0 0,1 0-1 0 0,3-1 1 0 0,2 1 0 0 0,2-2-1 0 0,9 20-78 0 0,6 29 4 0 0,53 161 78 0 0,11-4 1 0 0,11-4-1 0 0,12-5 1 0 0,9-6-1 0 0,27 21-83 0 0,-111-194 28 0 0,109 223 908 0 0,-162-298-3633 0 0,-30-55-7852 0 0,41 62 9974 0 0,-9-12-4661 0 0</inkml:trace>
  <inkml:trace contextRef="#ctx0" brushRef="#br0" timeOffset="30547.428">3596 2767 10642 0 0,'0'0'-452'0'0,"0"0"-131"0"0,0 0-138 0 0,0 0-131 0 0,0 0 149 0 0,0 0 353 0 0,0 0 505 0 0,0 0 452 0 0,0 0 284 0 0,0 0 141 0 0,0 0 12 0 0,0 0-66 0 0,0 0-114 0 0,-1-4 1032 0 0,-66 152 180 0 0,-29 4-1672 0 0,176-326 440 0 0,-48 109-396 0 0,-2 0 0 0 0,-3-2 0 0 0,-3-1 0 0 0,-1-9-448 0 0,-23 74 39 0 0,0-1 0 0 0,0 0 0 0 0,1 1-1 0 0,-1-1 1 0 0,1 1 0 0 0,0-1 0 0 0,0 1 0 0 0,0-1-1 0 0,0 1 1 0 0,1 0 0 0 0,0 0 0 0 0,-1-1 0 0 0,1 1 0 0 0,0 0-1 0 0,0 1 1 0 0,1-1 0 0 0,-1 0 0 0 0,1 1 0 0 0,-1-1-1 0 0,1 1 1 0 0,0 0 0 0 0,0-1 0 0 0,0 1 0 0 0,0 1-1 0 0,0-1 1 0 0,0 0 0 0 0,1 1 0 0 0,-1 0 0 0 0,0 0 0 0 0,1 0-1 0 0,-1 0 1 0 0,1 0 0 0 0,0 1 0 0 0,-1-1 0 0 0,1 1-1 0 0,-1 0 1 0 0,1 0 0 0 0,-1 1 0 0 0,2-1-39 0 0,455 24 229 0 0,-459-24-221 0 0,1 0-1 0 0,-1 0 1 0 0,0 0 0 0 0,1 0-1 0 0,-1 0 1 0 0,1 0 0 0 0,-1 0-1 0 0,0 0 1 0 0,1 0 0 0 0,-1 1-1 0 0,0-1 1 0 0,1 0-1 0 0,-1 1 1 0 0,0 0 0 0 0,1-1-1 0 0,-1 1 1 0 0,0 0 0 0 0,0-1-1 0 0,0 1 1 0 0,0 0-1 0 0,0 0 1 0 0,0 0 0 0 0,0 0-1 0 0,0 0 1 0 0,0 0 0 0 0,0 0-1 0 0,0 0 1 0 0,0 0-1 0 0,-1 1 1 0 0,1-1 0 0 0,-1 0-1 0 0,1 0 1 0 0,-1 1 0 0 0,1-1-1 0 0,-1 1 1 0 0,0-1-1 0 0,1 0 1 0 0,-1 1 0 0 0,0-1-1 0 0,0 0 1 0 0,0 1 0 0 0,0-1-1 0 0,0 1 1 0 0,0-1 0 0 0,-1 0-1 0 0,1 1 1 0 0,0-1-1 0 0,-1 0 1 0 0,1 1 0 0 0,-1-1-1 0 0,0 0 1 0 0,1 0 0 0 0,-1 1-1 0 0,0-1 1 0 0,0 0-1 0 0,1 0 1 0 0,-1 0 0 0 0,0 0-1 0 0,0 0 1 0 0,0 0 0 0 0,0 0-1 0 0,-1 0 1 0 0,1 0-1 0 0,0-1 1 0 0,0 1 0 0 0,0 0-1 0 0,-1-1 1 0 0,1 1-8 0 0,-29 35 91 0 0,-1-1 0 0 0,-1-2 1 0 0,-2 0-1 0 0,-1-3 0 0 0,-2-1 0 0 0,-1-1 1 0 0,-1-3-1 0 0,-1-1 0 0 0,-42 19-91 0 0,3 2-29 0 0,-352 202-1220 0 0,418-229-3714 0 0,44-15-2789 0 0,-23-3 6406 0 0,6 0-5962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2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303 276 5473 0 0,'0'0'791'0'0,"0"0"67"0"0,0 0 164 0 0,0 0 65 0 0,0 0 131 0 0,0 0 81 0 0,0 0-15 0 0,0 0-60 0 0,0 0-221 0 0,0 0-277 0 0,0 0-262 0 0,1-10-247 0 0,0-29-202 0 0,-29 92-251 0 0,12-11 296 0 0,1 0-1 0 0,2 2 1 0 0,2-1 0 0 0,2 1-1 0 0,2 1 1 0 0,2-1 0 0 0,2 1-1 0 0,2 31-59 0 0,15-40 454 0 0,4-42 3267 0 0,52-95-2988 0 0,-63 97-834 0 0,1 1-1 0 0,-1 0 1 0 0,1 0 0 0 0,0 1-1 0 0,-1 0 1 0 0,1 0 0 0 0,0 1-1 0 0,0 0 1 0 0,0 0-1 0 0,0 1 1 0 0,1 0 0 0 0,-1 0-1 0 0,0 1 1 0 0,0 0 0 0 0,0 1-1 0 0,0-1 1 0 0,-1 2 0 0 0,1-1-1 0 0,0 1 1 0 0,-1 0 0 0 0,0 1-1 0 0,1 0 1 0 0,-2 0-1 0 0,1 0 1 0 0,0 1 0 0 0,-1 0-1 0 0,0 0 1 0 0,0 1 0 0 0,0-1-1 0 0,1 3 102 0 0,34 25-79 0 0,-1 2 0 0 0,-2 1 0 0 0,-1 2-1 0 0,-2 2 1 0 0,25 37 79 0 0,-58-75 36 0 0,0 0 0 0 0,0 0 1 0 0,0 0-1 0 0,0 0 0 0 0,0 0 0 0 0,0 1 0 0 0,-1-1 0 0 0,1 1 0 0 0,-1-1 0 0 0,0 1 1 0 0,0 0-1 0 0,0-1 0 0 0,0 1 0 0 0,0 0 0 0 0,0 0 0 0 0,-1-1 0 0 0,0 1 0 0 0,1 0 0 0 0,-1 0 1 0 0,0 0-1 0 0,0 0 0 0 0,0 0 0 0 0,-1 0 0 0 0,1-1 0 0 0,-1 1 0 0 0,0 0 0 0 0,0 0 1 0 0,0 0-1 0 0,0-1 0 0 0,0 1 0 0 0,0-1 0 0 0,-1 1 0 0 0,1-1 0 0 0,-1 1 0 0 0,1-1 0 0 0,-1 0 1 0 0,0 0-1 0 0,0 0 0 0 0,0 0 0 0 0,-1 0 0 0 0,1 0 0 0 0,0 0 0 0 0,-1-1 0 0 0,1 1 0 0 0,-1-1 1 0 0,1 0-1 0 0,-1 0 0 0 0,0 0 0 0 0,-1 1-36 0 0,-57 20 293 0 0,-1-2 0 0 0,0-3 0 0 0,-1-3 0 0 0,-1-2 0 0 0,0-3-1 0 0,0-3 1 0 0,-1-3 0 0 0,-50-5-293 0 0,106 2 24 0 0,-116-7 107 0 0,124 5-363 0 0,1 0 0 0 0,0 0-1 0 0,0 0 1 0 0,0 0 0 0 0,0 0 0 0 0,0 0 0 0 0,0 0 0 0 0,0 0-1 0 0,1 0 1 0 0,-1 0 0 0 0,1 0 0 0 0,0 0 0 0 0,-1 0 0 0 0,1 0-1 0 0,0 0 1 0 0,0 0 0 0 0,0 0 0 0 0,0 0 0 0 0,0 1 0 0 0,1-1-1 0 0,-1 1 1 0 0,1-1 0 0 0,-1 1 0 0 0,1-1 0 0 0,-1 1 0 0 0,1 0-1 0 0,0-1 1 0 0,-1 1 0 0 0,1 0 0 0 0,0 0 0 0 0,0 1 0 0 0,0-1-1 0 0,0 0 1 0 0,0 1 0 0 0,0-1 0 0 0,0 1 0 0 0,1-1 232 0 0,0 0-435 0 0,48-29-7624 0 0,-33 20 2482 0 0</inkml:trace>
  <inkml:trace contextRef="#ctx0" brushRef="#br0" timeOffset="364.954">396 174 17084 0 0,'0'0'913'0'0,"0"0"-99"0"0,0 0-125 0 0,0 0-321 0 0,0 0-304 0 0,0 0-125 0 0,0 0-16 0 0,0 0 95 0 0,0 0 92 0 0,0 0 36 0 0,0 0 4 0 0,0 0-9 0 0,0 0 8 0 0,30-4-1 0 0,95-12-16 0 0,227 0 623 0 0,-258-6-15 0 0,-117 35-7656 0 0,11 9-703 0 0,8-14-129 0 0</inkml:trace>
  <inkml:trace contextRef="#ctx0" brushRef="#br0" timeOffset="813.31">1186 168 14715 0 0,'0'0'2998'0'0,"0"0"-2422"0"0,0 0-652 0 0,0 0-53 0 0,0 0-57 0 0,0 0 49 0 0,0 0 56 0 0,0 0 99 0 0,0 0 90 0 0,0 0 69 0 0,0 0 48 0 0,0 0-13 0 0,0 0-43 0 0,2-4-47 0 0,6-1-117 0 0,1 0 1 0 0,-1 0 0 0 0,1 1 0 0 0,0 1 0 0 0,0-1 0 0 0,0 1-1 0 0,0 1 1 0 0,0 0 0 0 0,1 0 0 0 0,-1 0 0 0 0,1 2-1 0 0,0-1 1 0 0,-1 1 0 0 0,1 0 0 0 0,6 2-6 0 0,25-4-22 0 0,129-2-167 0 0,-165 7 188 0 0,-1 1 1 0 0,0 1-1 0 0,0-1 1 0 0,0 1-1 0 0,0-1 0 0 0,-1 1 1 0 0,0 0-1 0 0,0 1 1 0 0,0-1-1 0 0,-1 0 1 0 0,1 1-1 0 0,-1-1 1 0 0,0 1-1 0 0,-1 0 1 0 0,0 0-1 0 0,0 0 1 0 0,0-1-1 0 0,0 1 1 0 0,-1 0-1 0 0,0 0 0 0 0,0 0 1 0 0,-1 0-1 0 0,0 0 1 0 0,0 0-1 0 0,0 0 1 0 0,-1 0-1 0 0,1-1 1 0 0,-2 1-1 0 0,1-1 1 0 0,-2 4 0 0 0,-168 458 418 0 0,68-215-576 0 0,103-233-110 0 0,20-17-15281 0 0,-16-5 12535 0 0</inkml:trace>
  <inkml:trace contextRef="#ctx0" brushRef="#br0" timeOffset="1101.966">1226 618 17540 0 0,'0'0'2502'0'0,"0"0"-1969"0"0,0 0-677 0 0,0 0-249 0 0,0 0-122 0 0,0 0 204 0 0,0 0 300 0 0,0 0 341 0 0,0 0 250 0 0,0 0 60 0 0,0 0 6 0 0,0 0-42 0 0,18 3-74 0 0,311 8 717 0 0,-241-22-1228 0 0,-87 11-120 0 0,-1 0-105 0 0,0 0-84 0 0,-22 19-5169 0 0,10-3 3465 0 0,-13 17-5690 0 0,14-22-379 0 0</inkml:trace>
  <inkml:trace contextRef="#ctx0" brushRef="#br0" timeOffset="1568.757">1773 1042 14483 0 0,'0'0'2823'0'0,"0"0"-3171"0"0,0 0-845 0 0,0 0 281 0 0,0 0 531 0 0,0 0 711 0 0,0 0 271 0 0,0 0 18 0 0,0 0-53 0 0,0 0-13 0 0,0 0-2 0 0,0 0-31 0 0,0 0-23 0 0,3 10-70 0 0,8 30-67 0 0,-9-38-287 0 0,0 0 1 0 0,0 0-1 0 0,1 0 0 0 0,-1 0 0 0 0,0 0 0 0 0,1 0 1 0 0,-1-1-1 0 0,1 1 0 0 0,0-1 0 0 0,-1 0 0 0 0,1 0 0 0 0,0 0 1 0 0,0 0-1 0 0,0 0 0 0 0,0-1 0 0 0,0 1 0 0 0,0-1 1 0 0,0 0-1 0 0,0 0 0 0 0,0 0 0 0 0,-1 0 0 0 0,1 0 1 0 0,0-1-1 0 0,0 1 0 0 0,0-1 0 0 0,0 0 0 0 0,0 0 1 0 0,0 0-1 0 0,-1 0 0 0 0,1 0 0 0 0,0-1 0 0 0,-1 1 1 0 0,1-1-1 0 0,0-1-73 0 0,-1 3-27 0 0,1 0-1 0 0,-1-1 1 0 0,0 1 0 0 0,1-1 0 0 0,-1 0 0 0 0,0 1-1 0 0,0-1 1 0 0,0 0 0 0 0,0-1 0 0 0,0 1 0 0 0,0 0-1 0 0,0-1 1 0 0,0 1 0 0 0,0-1 0 0 0,-1 1 0 0 0,1-1-1 0 0,-1 0 1 0 0,1 1 0 0 0,-1-1 0 0 0,1 0 0 0 0,-1 0-1 0 0,0 0 1 0 0,0 0 0 0 0,0-1 0 0 0,0 1 0 0 0,-1 0 0 0 0,1 0-1 0 0,0-1 1 0 0,-1 1 0 0 0,0 0 0 0 0,1 0 0 0 0,-1-1-1 0 0,0 1 1 0 0,0 0 0 0 0,0-1 0 0 0,-1 1 0 0 0,1 0-1 0 0,-1-1 1 0 0,1 1 0 0 0,-1 0 0 0 0,1 0 0 0 0,-1-1-1 0 0,0 1 1 0 0,0 0 0 0 0,0 0 0 0 0,-1 0 0 0 0,1 0-1 0 0,0 0 1 0 0,-1 0 0 0 0,1 1 0 0 0,-1-1 0 0 0,0 0-1 0 0,0 1 1 0 0,1-1 0 0 0,-1 1 0 0 0,0 0 0 0 0,0 0 0 0 0,0-1-1 0 0,0 1 1 0 0,0 0 0 0 0,-1 1 0 0 0,1-1 0 0 0,0 0-1 0 0,-2 0 28 0 0,-6 1-17 0 0,1 0 0 0 0,0 0 0 0 0,-1 1-1 0 0,1 0 1 0 0,0 0 0 0 0,-1 1 0 0 0,1 0-1 0 0,0 1 1 0 0,0 0 0 0 0,1 1 0 0 0,-1-1-1 0 0,1 2 1 0 0,-1-1 0 0 0,1 1 0 0 0,-4 4 17 0 0,12-8-23 0 0,-1 0 1 0 0,0 0 0 0 0,1 1 0 0 0,0-1-1 0 0,-1 0 1 0 0,1 1 0 0 0,0-1 0 0 0,0 1-1 0 0,-1-1 1 0 0,1 0 0 0 0,0 1 0 0 0,0-1 0 0 0,1 0-1 0 0,-1 1 1 0 0,0-1 0 0 0,0 1 0 0 0,1-1-1 0 0,-1 0 1 0 0,1 1 0 0 0,-1-1 0 0 0,1 0-1 0 0,-1 0 1 0 0,1 1 0 0 0,0-1 0 0 0,0 0-1 0 0,-1 0 1 0 0,1 0 0 0 0,0 0 0 0 0,0 0 0 0 0,0 0-1 0 0,0 0 1 0 0,0 0 0 0 0,1-1 0 0 0,-1 1-1 0 0,0 0 1 0 0,0 0 0 0 0,0-1 0 0 0,1 1-1 0 0,-1-1 1 0 0,0 1 0 0 0,1-1 0 0 0,-1 0-1 0 0,0 0 1 0 0,1 1 0 0 0,-1-1 0 0 0,1 0 0 0 0,-1 0-1 0 0,0 0 1 0 0,2-1 22 0 0,131-18-665 0 0,-129 10-1463 0 0,-19 6-7115 0 0,9 3 2383 0 0</inkml:trace>
  <inkml:trace contextRef="#ctx0" brushRef="#br0" timeOffset="2116.263">2968 1 6793 0 0,'0'0'-1399'0'0,"0"0"-145"0"0,0 0 425 0 0,0 0 855 0 0,0 0 367 0 0,0 0 246 0 0,0 0 281 0 0,-8 29 271 0 0,-25 91 122 0 0,-51 26 2002 0 0,54-108-2329 0 0,-458 569 2671 0 0,453-552-2769 0 0,70-51 2429 0 0,342-22-957 0 0,-351 31-3128 0 0,-26-11-3331 0 0,-5-1-4094 0 0,5-1 4157 0 0</inkml:trace>
  <inkml:trace contextRef="#ctx0" brushRef="#br0" timeOffset="2497.78">2762 142 18276 0 0,'0'0'-660'0'0,"0"0"-678"0"0,0 0-464 0 0,0 0 123 0 0,0 0 609 0 0,0 0 835 0 0,0 0 594 0 0,0 0 170 0 0,0 0 26 0 0,4 26 16 0 0,12 183 1206 0 0,-14 487 1385 0 0,51-384-41 0 0,-51-311-3734 0 0,-3-9-3248 0 0,0 1-3406 0 0,-1 2-2558 0 0</inkml:trace>
  <inkml:trace contextRef="#ctx0" brushRef="#br0" timeOffset="3967.835">3279 1108 12683 0 0,'0'0'1004'0'0,"0"0"-93"0"0,0 0-108 0 0,0 0-143 0 0,0 0 3 0 0,0 0 5 0 0,0 0-25 0 0,0 0-55 0 0,0 0-64 0 0,0 0-28 0 0,0 0-40 0 0,0 0-31 0 0,0 0-85 0 0,4-2-111 0 0,46-15-268 0 0,1 3 0 0 0,0 2 0 0 0,0 2 1 0 0,1 2-1 0 0,0 3 0 0 0,1 2 1 0 0,-1 2-1 0 0,39 5 39 0 0,-40 12-1310 0 0,-51-16 1165 0 0,0 0 56 0 0,-36-11 868 0 0,-42-18-1498 0 0,66-8 1376 0 0,0-37-627 0 0,-4 1-1 0 0,-3 1 0 0 0,-3 1 1 0 0,-3 0-1 0 0,-17-29-29 0 0,40 93 5 0 0,-2 0 30 0 0,0 0 0 0 0,1-1 0 0 0,0 1-1 0 0,0-1 1 0 0,1 1 0 0 0,0-1 0 0 0,1 0-1 0 0,-1 0 1 0 0,1 0 0 0 0,1 0 0 0 0,0 0 0 0 0,0 0-1 0 0,0 0 1 0 0,1 0-35 0 0,2 5-112 0 0,1 0 0 0 0,-1 0 1 0 0,0 0-1 0 0,1 1 0 0 0,0-1 0 0 0,-1 1 0 0 0,1 0 1 0 0,0 0-1 0 0,0 1 0 0 0,0-1 0 0 0,1 1 0 0 0,-1 0 0 0 0,0 0 1 0 0,0 0-1 0 0,1 0 0 0 0,-1 1 0 0 0,0 0 0 0 0,1 0 1 0 0,1 0 111 0 0,6-1-110 0 0,73-7 3 0 0,1 5 0 0 0,0 3-1 0 0,-1 3 1 0 0,1 5 0 0 0,-2 3 0 0 0,1 4-1 0 0,45 15 108 0 0,-114-26-10 0 0,94 47-192 0 0,-110-48 249 0 0,0 1-1 0 0,0 0 1 0 0,0-1-1 0 0,-1 1 1 0 0,1-1-1 0 0,-1 1 1 0 0,0 0-1 0 0,0-1 1 0 0,0 1-1 0 0,0-1 1 0 0,0 0-1 0 0,-1 1 1 0 0,0-1-1 0 0,0 0 1 0 0,1 0-1 0 0,-2 0 0 0 0,1 0 1 0 0,0 0-1 0 0,-1-1 1 0 0,1 1-1 0 0,-1-1 1 0 0,0 1-1 0 0,0-1 1 0 0,0 0-1 0 0,0 0 1 0 0,0 0-1 0 0,-1 0-46 0 0,-3 4 58 0 0,-318 267 424 0 0,322-271-486 0 0,0-1-1 0 0,-1 2 0 0 0,1-1 0 0 0,0 0 0 0 0,1 1 0 0 0,-1-1 1 0 0,0 1-1 0 0,1 0 0 0 0,-1 0 0 0 0,1 0 0 0 0,0 0 0 0 0,0 0 1 0 0,0 0-1 0 0,1 1 0 0 0,-1-1 0 0 0,1 1 0 0 0,0-1 0 0 0,0 1 1 0 0,0-1-1 0 0,0 1 0 0 0,0 0 0 0 0,1 0 0 0 0,0-1 0 0 0,0 1 1 0 0,0 0-1 0 0,0 0 0 0 0,0-1 0 0 0,1 1 0 0 0,0 0 0 0 0,0-1 1 0 0,0 1-1 0 0,0 0 0 0 0,0-1 0 0 0,1 0 0 0 0,-1 1 0 0 0,1-1 1 0 0,0 0-1 0 0,0 0 0 0 0,0 1 0 0 0,1-2 0 0 0,-1 1 0 0 0,1 0 1 0 0,0 0-1 0 0,-1-1 0 0 0,1 0 0 0 0,0 1 0 0 0,0-1 0 0 0,4 1 5 0 0,25 15 191 0 0,0-2 0 0 0,2-2 0 0 0,0-1 0 0 0,0-1 0 0 0,1-2 0 0 0,1-1 0 0 0,-1-2 0 0 0,2-2 0 0 0,-1-1 0 0 0,25-1-191 0 0,-61-3 383 0 0,0 0 60 0 0,0 0 22 0 0,0 0-25 0 0,0 0-97 0 0,0 0-116 0 0,-6-4-524 0 0,5 4-4468 0 0,0-1-4739 0 0,1 1 898 0 0</inkml:trace>
  <inkml:trace contextRef="#ctx0" brushRef="#br0" timeOffset="4670.696">4703 831 17468 0 0,'0'0'449'0'0,"0"0"-194"0"0,0 0-259 0 0,0 0-300 0 0,0 0-135 0 0,0 0 16 0 0,0 0 97 0 0,0 0 171 0 0,0 0 178 0 0,0 0 157 0 0,0 0 102 0 0,0 0 53 0 0,0 0-28 0 0,3 11-61 0 0,47 199 625 0 0,-49-208-801 0 0,0-1 0 0 0,0 1-1 0 0,0 0 1 0 0,0-1 0 0 0,1 1-1 0 0,-1-1 1 0 0,0 1 0 0 0,1-1-1 0 0,-1 0 1 0 0,1 0 0 0 0,-1 0-1 0 0,1 0 1 0 0,-1 0 0 0 0,1 0-1 0 0,0 0 1 0 0,0 0 0 0 0,-1 0-1 0 0,1-1 1 0 0,0 1 0 0 0,0-1-1 0 0,0 0 1 0 0,0 1 0 0 0,0-1-1 0 0,0 0 1 0 0,0 0 0 0 0,0 0-1 0 0,-1 0 1 0 0,1 0 0 0 0,0-1-1 0 0,0 1 1 0 0,0-1 0 0 0,0 1-1 0 0,0-1 1 0 0,-1 0 0 0 0,1 1-1 0 0,0-1 1 0 0,0 0 0 0 0,-1 0-1 0 0,1 0 1 0 0,-1 0 0 0 0,1-1-1 0 0,-1 1 1 0 0,1 0 0 0 0,-1-1-1 0 0,0 1 1 0 0,0-1 0 0 0,1 0-70 0 0,64-72 566 0 0,-6-37-535 0 0,-60 111-203 0 0,0 0-135 0 0,0 0-66 0 0,0 0-61 0 0,9 34-830 0 0,-9-28 1320 0 0,1 1-1 0 0,0 0 1 0 0,0 0 0 0 0,0-1-1 0 0,1 1 1 0 0,0-1 0 0 0,0 1-1 0 0,0-1 1 0 0,1 0 0 0 0,0 0-1 0 0,1 0 1 0 0,-1 0 0 0 0,1 0-1 0 0,0-1 1 0 0,0 0 0 0 0,1 0-1 0 0,0 0 1 0 0,0 0 0 0 0,0-1-1 0 0,0 0 1 0 0,1 0 0 0 0,-1 0-1 0 0,1 0 1 0 0,0-1 0 0 0,0 0-1 0 0,0-1 1 0 0,7 3-56 0 0,2-8 88 0 0,0-1 1 0 0,0-1-1 0 0,0 0 0 0 0,-1 0 1 0 0,0-2-1 0 0,0 0 0 0 0,0 0 1 0 0,-1-2-1 0 0,0 1 0 0 0,-1-2 1 0 0,0 1-1 0 0,0-2 1 0 0,-1 0-1 0 0,0 0 0 0 0,-1-1 1 0 0,0 0-1 0 0,-1 0 0 0 0,-1-1 1 0 0,0-1-1 0 0,0-1-88 0 0,23 62-1258 0 0,82 98 833 0 0,-82-121-5249 0 0,1-5-5597 0 0,-24-16 6542 0 0</inkml:trace>
  <inkml:trace contextRef="#ctx0" brushRef="#br0" timeOffset="4946.677">5851 655 18492 0 0,'0'0'915'0'0,"0"0"-623"0"0,0 0-285 0 0,0 0-162 0 0,0 0 8 0 0,0 0 159 0 0,0 0 180 0 0,0 0 175 0 0,0 0 40 0 0,0 0-27 0 0,0 0-33 0 0,0 0-79 0 0,0 0-67 0 0,10-2-34 0 0,247-19-158 0 0,-244 19-164 0 0,18 1-3267 0 0,-24 17-8792 0 0,-9-11 6251 0 0</inkml:trace>
  <inkml:trace contextRef="#ctx0" brushRef="#br0" timeOffset="5208.273">5847 1032 21709 0 0,'0'0'-288'0'0,"0"0"-89"0"0,0 0 105 0 0,0 0 176 0 0,0 0 176 0 0,0 0 0 0 0,167-3-72 0 0,-137 3-40 0 0,-2 0-48 0 0,-3 0-16 0 0,-2 0-16 0 0,-3 3-64 0 0,0 0-152 0 0,-2 1-440 0 0,-3 2-848 0 0,0 2-1553 0 0,-3-1-1768 0 0,-4-2-4593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3:21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338 326 0 0 0,'0'0'219'0'0,"0"0"278"0"0,-10 1 125 0 0,-3 2-189 0 0,-14 3-194 0 0,16-6 5658 0 0,43 12-5451 0 0,0-3 0 0 0,1 0 0 0 0,0-2-1 0 0,0-2 1 0 0,0 0 0 0 0,1-3 0 0 0,-1-1 0 0 0,1-1 0 0 0,27-4-446 0 0,22 2 279 0 0,-5 2-178 0 0,16-2-79 0 0,-1 4-1 0 0,1 4 1 0 0,-2 5 0 0 0,7 4-22 0 0,-40-2-6 0 0,243 32-190 0 0,-324-42-1608 0 0,-12 8-5400 0 0,24-7 4027 0 0</inkml:trace>
  <inkml:trace contextRef="#ctx0" brushRef="#br0" timeOffset="857.169">556 23 6649 0 0,'0'0'154'0'0,"0"0"-274"0"0,0 0-335 0 0,0 0-292 0 0,0 0 7 0 0,0 0 199 0 0,0 0 283 0 0,0 0 302 0 0,0 0 104 0 0,0 0 46 0 0,0 0 86 0 0,0 0 132 0 0,0 0 161 0 0,5-4 179 0 0,13-11 135 0 0,-13 11 35 0 0,-5 4-90 0 0,0 0-180 0 0,0 0-216 0 0,-37 31 524 0 0,-239 113 1949 0 0,258-137-2995 0 0,1 1 1 0 0,0 1-1 0 0,1 0 1 0 0,0 1-1 0 0,1 1 1 0 0,0 0-1 0 0,0 1 1 0 0,1 1-1 0 0,1 0 1 0 0,0 1-1 0 0,1 0 1 0 0,0 1-1 0 0,2 0 1 0 0,-1 1-1 0 0,2 0 1 0 0,0 1-1 0 0,1 0 1 0 0,-1 5 85 0 0,6-12-106 0 0,-1-2 19 0 0,1 0 0 0 0,0 1-1 0 0,1-1 1 0 0,0 1 0 0 0,0-1 0 0 0,1 1 0 0 0,0 0 0 0 0,1-1 0 0 0,0 1-1 0 0,0 0 1 0 0,0 0 0 0 0,2-1 0 0 0,0 5 87 0 0,2-10 23 0 0,0 0-1 0 0,1 0 1 0 0,0-1-1 0 0,-1 0 1 0 0,1 1 0 0 0,0-2-1 0 0,0 1 1 0 0,0-1-1 0 0,1 1 1 0 0,-1-1-1 0 0,0-1 1 0 0,0 1 0 0 0,0-1-1 0 0,1 0 1 0 0,-1 0-1 0 0,0-1 1 0 0,1 1 0 0 0,1-1-23 0 0,5 0 44 0 0,319 1-28 0 0,-315-79-6795 0 0,-15 65 6382 0 0,-1-219-97 0 0,-49 89 8423 0 0,40 242-7808 0 0,8 26 50 0 0,1 73 18 0 0,8-66-6898 0 0,-5-113 3277 0 0,1-6 1201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1:35.93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89 7778 0 0,'0'0'796'0'0,"0"0"-387"0"0,0 0-621 0 0,0 0-509 0 0,0 0-131 0 0,0 0 142 0 0,0 0 278 0 0,0 0 327 0 0,0 0 201 0 0,0 0 130 0 0,0 0 93 0 0,0 0 48 0 0,6-1 32 0 0,114-20 1730 0 0,23-5-1427 0 0,0 6 1 0 0,142 0-703 0 0,-129 26-1824 0 0,-54 6-2731 0 0,-94-11 42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3:4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4344 650 2801 0 0,'0'0'424'0'0,"0"0"28"0"0,0 0 103 0 0,0 0-38 0 0,0 0-142 0 0,-27-10-145 0 0,-180-69-226 0 0,-660-257 4339 0 0,705 292-4138 0 0,-2 6 0 0 0,-2 8 0 0 0,-146-7-205 0 0,174 21-31 0 0,-123-15 262 0 0,0 10 1 0 0,-199 13-232 0 0,397 10 5 0 0,0 3 1 0 0,0 2 0 0 0,0 3 0 0 0,1 3 0 0 0,1 3 0 0 0,1 2-1 0 0,0 3 1 0 0,1 2 0 0 0,1 3 0 0 0,2 2 0 0 0,1 3 0 0 0,1 2-1 0 0,2 3 1 0 0,1 2 0 0 0,2 1 0 0 0,-18 22-6 0 0,45-38 46 0 0,-5 4-43 0 0,1 0 0 0 0,1 2 0 0 0,2 1 0 0 0,1 0 0 0 0,1 2 0 0 0,2 0 0 0 0,-4 12-3 0 0,0 10-44 0 0,3 2 1 0 0,3 0 0 0 0,1 1-1 0 0,3 0 1 0 0,3 2 0 0 0,2-1-1 0 0,3 1 1 0 0,3 0 0 0 0,2 0-1 0 0,5 34 44 0 0,-3-74 69 0 0,1-1-1 0 0,1 1 0 0 0,1-1 0 0 0,0 0 1 0 0,1-1-1 0 0,1 1 0 0 0,1-1 0 0 0,1 0 1 0 0,0-1-1 0 0,1 0 0 0 0,0 0 1 0 0,1-1-1 0 0,1-1 0 0 0,1 0 0 0 0,0 0 1 0 0,1-1-1 0 0,0-1 0 0 0,1-1 1 0 0,0 0-1 0 0,11 6-68 0 0,156 102 617 0 0,4-7 0 0 0,5-9 0 0 0,4-9 0 0 0,33 3-617 0 0,-33-35 253 0 0,2-8 0 0 0,2-10 0 0 0,2-8 0 0 0,9-8-253 0 0,50 12 163 0 0,-54-24-50 0 0,0-8 0 0 0,1-9 0 0 0,0-10 0 0 0,-2-8 0 0 0,0-9 0 0 0,155-45-113 0 0,-187 42 130 0 0,-20 6-115 0 0,-1-7-1 0 0,-1-7 0 0 0,-2-6 1 0 0,95-45-15 0 0,-230 86-22 0 0,1-1 0 0 0,-1 0-1 0 0,0-1 1 0 0,0-1 0 0 0,0 0 0 0 0,-1-1 0 0 0,0-1 0 0 0,-1 0 0 0 0,0 0-1 0 0,0-2 1 0 0,-1 1 0 0 0,-1-1 0 0 0,1-1 0 0 0,-2 0 0 0 0,0 0 0 0 0,0-1-1 0 0,-1 0 1 0 0,0 0 0 0 0,-2-1 0 0 0,1 0 0 0 0,-2 0 0 0 0,0-1 0 0 0,0 1 0 0 0,-2-1-1 0 0,1-6 23 0 0,-4-2 17 0 0,-1 0 0 0 0,-1-1 0 0 0,-2 1 0 0 0,0 0 0 0 0,-1 1 0 0 0,-1-1 0 0 0,-1 1 0 0 0,-2 0 0 0 0,0 0 0 0 0,-1 1 0 0 0,-10-15-17 0 0,-31-40 169 0 0,-3 2 0 0 0,-3 3 0 0 0,-3 2 0 0 0,-3 3 0 0 0,-4 2-1 0 0,-1 4 1 0 0,-4 3 0 0 0,-2 3 0 0 0,-2 3 0 0 0,-2 3 0 0 0,-34-12-169 0 0,-277-129-1242 0 0,122 99-6830 0 0,208 75-454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2:30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1489 13363 0 0,'0'0'2963'0'0,"0"0"-1929"0"0,0 0-781 0 0,0 0-510 0 0,0 0-279 0 0,0 0 59 0 0,0 0 276 0 0,0 0 414 0 0,0 0 260 0 0,0 0 103 0 0,0 0 7 0 0,0 0-50 0 0,29-7-70 0 0,185-44 417 0 0,-126 29-699 0 0,276-50-630 0 0,-328 74-1170 0 0,-48 19-1483 0 0,-183 82-1696 0 0,-11-16 4731 0 0,64-29 3801 0 0,103-34 906 0 0,73-16-1674 0 0,15-4-2412 0 0,0-3 1 0 0,0-2 0 0 0,0-2 0 0 0,0-2-1 0 0,6-4-554 0 0,49-4-3583 0 0,-1 8-6260 0 0,-85 5-853 0 0</inkml:trace>
  <inkml:trace contextRef="#ctx0" brushRef="#br0" timeOffset="8109.09">2522 481 1896 0 0,'0'0'535'0'0,"0"0"51"0"0,0 0 102 0 0,0 0 9 0 0,0 0-55 0 0,0 0 6 0 0,0 0 53 0 0,0 0 50 0 0,0 0 25 0 0,0 0-42 0 0,0 0-65 0 0,0-6-46 0 0,1-15-48 0 0,-1 16-70 0 0,-8 34 704 0 0,-17 58-672 0 0,-5-1 1 0 0,-3-2 0 0 0,-4-1 0 0 0,-23 34-538 0 0,7-30 675 0 0,-4-2 1 0 0,-4-3-1 0 0,-3-3 1 0 0,-69 67-676 0 0,-95 86 454 0 0,269-242 1287 0 0,24-18-1476 0 0,1 3 0 0 0,1 2 0 0 0,1 4 1 0 0,0 3-1 0 0,2 2 0 0 0,-1 4 0 0 0,58-1-265 0 0,-104 10-3 0 0,-15 0-20 0 0,-1 0 0 0 0,1 0 1 0 0,0 0-1 0 0,0 1 1 0 0,0 0-1 0 0,-1 1 0 0 0,1-1 1 0 0,0 2-1 0 0,-1-1 0 0 0,1 1 1 0 0,-1 0-1 0 0,1 1 1 0 0,-1-1-1 0 0,0 1 0 0 0,0 1 1 0 0,0 0-1 0 0,0 0 0 0 0,2 2 23 0 0,-9 44-2535 0 0,-9-35-2347 0 0,-2-4-5012 0 0,8-10 6477 0 0</inkml:trace>
  <inkml:trace contextRef="#ctx0" brushRef="#br0" timeOffset="8571.726">2382 745 12099 0 0,'0'0'80'0'0,"0"0"113"0"0,0 0 211 0 0,0 0 44 0 0,0 0 23 0 0,0 0 26 0 0,0 0 39 0 0,0 0 62 0 0,0 0 2 0 0,0 0-108 0 0,0 0-149 0 0,0 0-151 0 0,0 0-89 0 0,-1-4 41 0 0,-14 179 1941 0 0,39 710-101 0 0,-23-841-1858 0 0,3 0 0 0 0,1 0 0 0 0,2 0 0 0 0,2-1 0 0 0,10 26-126 0 0,-16-102-2116 0 0,0-21-9872 0 0,-1 44 4193 0 0</inkml:trace>
  <inkml:trace contextRef="#ctx0" brushRef="#br0" timeOffset="9175.047">2952 1495 12643 0 0,'0'0'-99'0'0,"0"0"-309"0"0,0 0-115 0 0,0 0 52 0 0,0 0 285 0 0,0 0 382 0 0,0 0 245 0 0,0 0 129 0 0,0 0 27 0 0,0 0 25 0 0,0 0 10 0 0,0 0-23 0 0,7 15-27 0 0,58 109 1601 0 0,-60-119-2103 0 0,1 1 0 0 0,0-1 0 0 0,0-1 0 0 0,0 1 0 0 0,0-1 0 0 0,1 0 0 0 0,-1 0 0 0 0,1-1 0 0 0,0 0 0 0 0,1 0 0 0 0,-1-1 0 0 0,0 0 0 0 0,1 0 0 0 0,-1-1 0 0 0,1 0 0 0 0,-1 0 0 0 0,1 0 0 0 0,0-1 0 0 0,-1-1 0 0 0,1 1 0 0 0,-1-1 0 0 0,1 0 0 0 0,0-1 0 0 0,-1 0 0 0 0,0 0 0 0 0,0 0 0 0 0,1-2-80 0 0,183-102 510 0 0,-178 97-527 0 0,0-1 0 0 0,-1-1 1 0 0,0 0-1 0 0,-1 0 0 0 0,0-1 0 0 0,-1 0 1 0 0,-1-1-1 0 0,1 0 0 0 0,-2-1 1 0 0,0 0-1 0 0,-1 0 0 0 0,0-1 0 0 0,-1 1 1 0 0,-1-2-1 0 0,0 1 0 0 0,-1 0 1 0 0,-1-1-1 0 0,0 0 0 0 0,0-13 17 0 0,-4 16-41 0 0,0 1 0 0 0,-1-1-1 0 0,0 0 1 0 0,-1 0 0 0 0,-1 1-1 0 0,0 0 1 0 0,0-1-1 0 0,-2 1 1 0 0,1 1 0 0 0,-1-1-1 0 0,-1 1 1 0 0,0 0 0 0 0,-1 1-1 0 0,0 0 1 0 0,0 0 0 0 0,-1 0-1 0 0,0 1 1 0 0,-1 1 0 0 0,0-1-1 0 0,-1 2 1 0 0,1-1 0 0 0,-1 2-1 0 0,-1-1 1 0 0,1 1 0 0 0,-1 1-1 0 0,0 0 1 0 0,0 1 0 0 0,-1 0-1 0 0,1 1 1 0 0,-1 1 0 0 0,0-1-1 0 0,0 2 1 0 0,0 0 0 0 0,-8 1 41 0 0,2-1 86 0 0,0 0 1 0 0,0 2-1 0 0,1 1 1 0 0,-1 0 0 0 0,0 1-1 0 0,0 1 1 0 0,1 1 0 0 0,0 0-1 0 0,0 2 1 0 0,0 0-1 0 0,1 1 1 0 0,0 0 0 0 0,1 1-1 0 0,0 2 1 0 0,0-1-1 0 0,1 2 1 0 0,0 0 0 0 0,1 0-1 0 0,-11 14-86 0 0,20-20 27 0 0,1 0-1 0 0,-1 0 1 0 0,1 0 0 0 0,0 1-1 0 0,1-1 1 0 0,0 1-1 0 0,0 0 1 0 0,0 0-1 0 0,1 0 1 0 0,0 0-1 0 0,1 1 1 0 0,-1-1 0 0 0,1 0-1 0 0,1 1 1 0 0,-1-1-1 0 0,1 1 1 0 0,1-1-1 0 0,-1 1 1 0 0,1-1 0 0 0,0 0-1 0 0,1 1 1 0 0,0-1-1 0 0,0 0 1 0 0,1 0-1 0 0,0 0 1 0 0,0 0-1 0 0,0-1 1 0 0,1 1 0 0 0,3 3-27 0 0,2 3-182 0 0,0-2 1 0 0,1 1-1 0 0,1-1 1 0 0,0-1-1 0 0,0 1 1 0 0,1-2 0 0 0,1 0-1 0 0,-1 0 1 0 0,1-1-1 0 0,1-1 1 0 0,-1 0-1 0 0,1-1 1 0 0,1-1 0 0 0,1 1 181 0 0,57 12-3365 0 0,-25-10-2922 0 0,-22-3-2272 0 0</inkml:trace>
  <inkml:trace contextRef="#ctx0" brushRef="#br0" timeOffset="10028.753">3952 1201 11074 0 0,'0'0'2448'0'0,"0"0"-1860"0"0,0 0-595 0 0,0 0-113 0 0,0 0 3 0 0,0 0 210 0 0,0 0 319 0 0,0 0 231 0 0,0 0 77 0 0,0 0-41 0 0,0 0-143 0 0,0 0-95 0 0,0 0-43 0 0,6 3-42 0 0,1-1-272 0 0,1 0-1 0 0,0-1 1 0 0,0 0 0 0 0,0 0-1 0 0,-1 0 1 0 0,1-1 0 0 0,0 0-1 0 0,0-1 1 0 0,0 1 0 0 0,0-2 0 0 0,-1 1-1 0 0,1-1 1 0 0,0 0 0 0 0,-1-1-1 0 0,1 1 1 0 0,-1-2 0 0 0,0 1-1 0 0,0-1 1 0 0,0 0 0 0 0,-1 0 0 0 0,1-1-1 0 0,-1 0 1 0 0,0 0 0 0 0,-1 0-1 0 0,3-4-83 0 0,3 2 35 0 0,0 0-1 0 0,-1 0 1 0 0,0-1 0 0 0,-1-1-1 0 0,0 0 1 0 0,0 0-1 0 0,-1-1 1 0 0,0 1-1 0 0,0-2 1 0 0,-1 1 0 0 0,-1-1-1 0 0,0-1 1 0 0,0 1-1 0 0,-1-1 1 0 0,-1 1-1 0 0,0-2 1 0 0,0 1-1 0 0,-1 0 1 0 0,-1-1 0 0 0,0 1-1 0 0,-1-1 1 0 0,0 0-1 0 0,-1 1 1 0 0,0-3-35 0 0,-1 12-25 0 0,1 1 1 0 0,-1 0 0 0 0,1 0-1 0 0,-1 0 1 0 0,1 0-1 0 0,-1 0 1 0 0,0 0-1 0 0,0 0 1 0 0,0 0-1 0 0,0 1 1 0 0,-1-1 0 0 0,1 0-1 0 0,0 0 1 0 0,-1 1-1 0 0,1-1 1 0 0,-1 1-1 0 0,1 0 1 0 0,-1-1-1 0 0,0 1 1 0 0,0 0 0 0 0,1 0-1 0 0,-1 0 1 0 0,0 0-1 0 0,0 0 1 0 0,0 0-1 0 0,0 1 1 0 0,0-1-1 0 0,0 1 1 0 0,0-1 0 0 0,-1 1-1 0 0,1 0 1 0 0,0 0-1 0 0,0 0 1 0 0,0 0-1 0 0,0 0 1 0 0,0 0-1 0 0,-1 1 1 0 0,1-1 0 0 0,0 1-1 0 0,0-1 1 0 0,0 1-1 0 0,0 0 1 0 0,0 0-1 0 0,0 0 1 0 0,1 0-1 0 0,-1 0 1 0 0,0 0 0 0 0,0 0-1 0 0,1 1 1 0 0,-1-1-1 0 0,1 1 1 0 0,-1-1-1 0 0,1 1 1 0 0,-1-1-1 0 0,0 2 26 0 0,-6 21-2 0 0,1 1 0 0 0,2-1 0 0 0,0 1 0 0 0,1 0 0 0 0,2 0 0 0 0,0 0 0 0 0,2 0 0 0 0,0 1 0 0 0,2-1 0 0 0,1 0 0 0 0,1 0 0 0 0,7 22 1 0 0,-1 26-10 0 0,13 187-527 0 0,-27-256 525 0 0,0 0 1 0 0,0 0 0 0 0,0 0 0 0 0,0-1-1 0 0,0 1 1 0 0,-1-1 0 0 0,0 0-1 0 0,0 0 1 0 0,1-1 0 0 0,-2 1-1 0 0,1-1 1 0 0,0 0 0 0 0,0-1 0 0 0,-1 1-1 0 0,1-1 1 0 0,-1 0 0 0 0,1 0-1 0 0,-1-1 1 0 0,1 0 0 0 0,-5 0 11 0 0,-1 2-33 0 0,-266 31 466 0 0,348-16 997 0 0,366-29-1883 0 0,-436 12-229 0 0,-1 0-318 0 0,-10 4-7163 0 0,6-1-930 0 0</inkml:trace>
  <inkml:trace contextRef="#ctx0" brushRef="#br0" timeOffset="10641.662">4882 1513 10698 0 0,'0'0'1218'0'0,"0"0"-265"0"0,0 0-299 0 0,0 0-306 0 0,0 0-72 0 0,0 0 48 0 0,0 0 100 0 0,0 0 74 0 0,0 0 32 0 0,0 0-15 0 0,0 0-100 0 0,0 0-95 0 0,0 0-79 0 0,3 9-39 0 0,11 40 121 0 0,-13-48-308 0 0,0 0 1 0 0,0 0 0 0 0,1 0 0 0 0,-1 0-1 0 0,1 0 1 0 0,-1 0 0 0 0,1 0 0 0 0,-1 0-1 0 0,1-1 1 0 0,-1 1 0 0 0,1-1 0 0 0,-1 1-1 0 0,1-1 1 0 0,0 1 0 0 0,-1-1 0 0 0,1 0 0 0 0,0 0-1 0 0,0 0 1 0 0,-1 0 0 0 0,1 0 0 0 0,0 0-1 0 0,-1 0 1 0 0,1-1 0 0 0,0 1 0 0 0,-1-1-1 0 0,1 1 1 0 0,-1-1 0 0 0,1 0 0 0 0,0 1 0 0 0,-1-1-1 0 0,0 0 1 0 0,1 0 0 0 0,-1 0 0 0 0,1 0-1 0 0,-1 0 1 0 0,0 0 0 0 0,0-1 0 0 0,0 1-1 0 0,0 0 1 0 0,0-1 0 0 0,0 1 0 0 0,0 0 0 0 0,0-1-1 0 0,0 1 1 0 0,-1-1 0 0 0,1 0 0 0 0,0 1-1 0 0,-1-1 1 0 0,0 0 0 0 0,1 1 0 0 0,-1-1-1 0 0,0 0 1 0 0,0 1 0 0 0,0-1 0 0 0,0 0 0 0 0,0 1-1 0 0,0-2-15 0 0,-2-1 18 0 0,1 0 1 0 0,-1 0-1 0 0,-1 1 0 0 0,1-1 0 0 0,0 0 0 0 0,-1 1 0 0 0,0-1 0 0 0,0 1 1 0 0,0 0-1 0 0,0 0 0 0 0,0 0 0 0 0,-1 0 0 0 0,1 1 0 0 0,-1-1 0 0 0,0 1 0 0 0,1 0 1 0 0,-1 0-1 0 0,0 1 0 0 0,-1-1 0 0 0,1 1 0 0 0,0-1 0 0 0,0 1 0 0 0,0 1 0 0 0,-1-1 1 0 0,1 1-1 0 0,-1-1 0 0 0,1 1 0 0 0,0 0 0 0 0,-1 1 0 0 0,1-1 0 0 0,0 1 1 0 0,-1 0-1 0 0,1 0 0 0 0,0 0 0 0 0,0 1 0 0 0,0-1 0 0 0,0 1 0 0 0,0 0 0 0 0,0 0 1 0 0,0 0-1 0 0,1 1 0 0 0,-1 0-18 0 0,3-3-35 0 0,0 1 0 0 0,0 0 0 0 0,0 0 0 0 0,1 0 0 0 0,-1 0 0 0 0,0 0 0 0 0,0 0 0 0 0,1 0 0 0 0,-1 0 0 0 0,0 0 0 0 0,1 0 0 0 0,-1 0 0 0 0,1 0 0 0 0,0 0 0 0 0,-1 1 0 0 0,1-1 0 0 0,0 0 0 0 0,0 0 0 0 0,0 1 0 0 0,0-1 0 0 0,0 0 0 0 0,0 0 0 0 0,0 0 0 0 0,0 1 0 0 0,0-1 0 0 0,0 0 0 0 0,1 0 0 0 0,-1 1 0 0 0,0-1 0 0 0,1 0 0 0 0,-1 0 0 0 0,1 0 0 0 0,0 0 0 0 0,-1 0 0 0 0,1 0 0 0 0,0 0 0 0 0,-1 0 0 0 0,1 0 0 0 0,0 0 0 0 0,0 0 0 0 0,0 0 0 0 0,0-1 0 0 0,0 1 0 0 0,0 0 0 0 0,0-1 0 0 0,0 1 0 0 0,0-1 0 0 0,1 1 0 0 0,-1-1 0 0 0,0 1 0 0 0,0-1 0 0 0,0 0 0 0 0,0 0 0 0 0,1 1 0 0 0,-1-1 0 0 0,0 0 35 0 0,39 9-3394 0 0,-9-7-3948 0 0,-18-1 439 0 0</inkml:trace>
  <inkml:trace contextRef="#ctx0" brushRef="#br0" timeOffset="11828.201">5677 1198 8250 0 0,'0'0'481'0'0,"0"0"-469"0"0,0 0-219 0 0,0 0 77 0 0,0 0 466 0 0,0 0 273 0 0,0 0 110 0 0,0 0-36 0 0,0 0-44 0 0,0 0 14 0 0,0 0 18 0 0,0 0 3 0 0,13-2-46 0 0,93-32 427 0 0,-102 32-1044 0 0,24-14-59 0 0,0 0-1 0 0,0-2 1 0 0,-2 0 0 0 0,0-2 0 0 0,-2-1 0 0 0,0-1 0 0 0,-1-2 0 0 0,-1 0 0 0 0,12-19 48 0 0,-31 39-2 0 0,0 0 1 0 0,0 0-1 0 0,-1 0 0 0 0,0 0 0 0 0,1-1 0 0 0,-2 1 1 0 0,1-1-1 0 0,0 0 0 0 0,-1 1 0 0 0,0-1 0 0 0,0 0 1 0 0,0 0-1 0 0,-1 0 0 0 0,0 0 0 0 0,0 1 1 0 0,0-1-1 0 0,0 0 0 0 0,-1 0 0 0 0,0 0 0 0 0,0 0 1 0 0,0 0-1 0 0,0 1 0 0 0,-1-1 0 0 0,0 1 0 0 0,0-1 1 0 0,0 1-1 0 0,-1-1 0 0 0,1 1 0 0 0,-1 0 0 0 0,0 0 1 0 0,0 1-1 0 0,0-1 0 0 0,-1 0 0 0 0,1 1 1 0 0,-1 0-1 0 0,0 0 0 0 0,0 0 0 0 0,0 0 0 0 0,0 1 1 0 0,-1 0-1 0 0,0-1 2 0 0,-6-2 78 0 0,0 1 0 0 0,0 1 0 0 0,0-1 0 0 0,0 2 0 0 0,0 0 0 0 0,0 0 0 0 0,-1 1 1 0 0,1 0-1 0 0,-1 1 0 0 0,1 0 0 0 0,-1 1 0 0 0,1 0 0 0 0,0 1 0 0 0,-1 0 0 0 0,1 1 0 0 0,0 0 0 0 0,0 1 0 0 0,1 0 1 0 0,-1 1-1 0 0,1 0 0 0 0,0 1 0 0 0,0 0 0 0 0,1 0 0 0 0,-1 1 0 0 0,1 0 0 0 0,1 1 0 0 0,0 0 0 0 0,0 0 0 0 0,0 1 1 0 0,1 0-1 0 0,0 0 0 0 0,1 1 0 0 0,0-1 0 0 0,1 1 0 0 0,0 1 0 0 0,-1 1-78 0 0,5-4 81 0 0,1-1-1 0 0,-1 1 1 0 0,1-1 0 0 0,1 1-1 0 0,0-1 1 0 0,0 1 0 0 0,0-1-1 0 0,1 1 1 0 0,0-1 0 0 0,0 0-1 0 0,1 0 1 0 0,0 0 0 0 0,0 0-1 0 0,0-1 1 0 0,1 1 0 0 0,0-1-1 0 0,1 0 1 0 0,-1 0 0 0 0,1 0-1 0 0,0 0 1 0 0,1-1 0 0 0,2 2-81 0 0,150 103 404 0 0,-96-72-388 0 0,-56-34-10 0 0,10 3-11 0 0,-1 1 1 0 0,0 0 0 0 0,0 1 0 0 0,-1 1 0 0 0,0 0 0 0 0,-1 1 0 0 0,0 1 0 0 0,-1 0-1 0 0,0 0 1 0 0,-1 2 0 0 0,0-1 0 0 0,-1 1 0 0 0,-1 1 0 0 0,0-1 0 0 0,-1 2-1 0 0,-1-1 1 0 0,0 1 0 0 0,-1 0 0 0 0,-1 0 0 0 0,0 1 0 0 0,0 6 4 0 0,-6-19 37 0 0,1 0 0 0 0,-1 0 0 0 0,0 0 0 0 0,-1-1 0 0 0,1 1 0 0 0,-1 0 0 0 0,1-1-1 0 0,-1 1 1 0 0,0-1 0 0 0,0 1 0 0 0,-1-1 0 0 0,1 0 0 0 0,-1 0 0 0 0,1 0 0 0 0,-1 0 0 0 0,0-1 0 0 0,0 1 0 0 0,-1-1 0 0 0,1 0 0 0 0,0 0 0 0 0,-1 0 0 0 0,1 0 0 0 0,-1 0 0 0 0,1-1 0 0 0,-1 1 0 0 0,0-1 0 0 0,0 0 0 0 0,-2 0-37 0 0,-112 19 627 0 0,101-17-592 0 0,1 0 1 0 0,0-2 0 0 0,-1 0 0 0 0,1-1 0 0 0,-1-1 0 0 0,1 0 0 0 0,0-1 0 0 0,-1-1 0 0 0,1 0 0 0 0,0-1 0 0 0,1-1 0 0 0,-1-1-1 0 0,1 0 1 0 0,0-1 0 0 0,0 0 0 0 0,1-1 0 0 0,0-1 0 0 0,0 0 0 0 0,1-1 0 0 0,0-1 0 0 0,1 0 0 0 0,0 0 0 0 0,1-2-1 0 0,1 1 1 0 0,-1-1 0 0 0,2 0 0 0 0,0-1 0 0 0,1-1 0 0 0,-5-9-36 0 0,12 19-59 0 0,-1 0 0 0 0,2 0 0 0 0,-1-1 0 0 0,0 1 0 0 0,1 0 1 0 0,0 0-1 0 0,0 0 0 0 0,1-1 0 0 0,0 1 0 0 0,-1 0 0 0 0,2 0 0 0 0,-1 0 0 0 0,1 0 0 0 0,-1 0 0 0 0,1 0 0 0 0,0 1 1 0 0,1-1-1 0 0,-1 1 0 0 0,1-1 0 0 0,0 1 0 0 0,0 0 0 0 0,1 0 0 0 0,-1 0 0 0 0,1 0 0 0 0,0 1 0 0 0,0-1 0 0 0,0 1 0 0 0,0 0 1 0 0,1 1-1 0 0,-1-1 0 0 0,1 1 0 0 0,3-2 59 0 0,166-54-4042 0 0,-171 58 3936 0 0,81-15-8271 0 0,-57 11 581 0 0</inkml:trace>
  <inkml:trace contextRef="#ctx0" brushRef="#br0" timeOffset="13242.692">6842 1530 13555 0 0,'0'0'965'0'0,"0"0"-195"0"0,0 0-67 0 0,0 0-174 0 0,0 0-65 0 0,0 0 66 0 0,0 0 82 0 0,0 0 24 0 0,0 0-41 0 0,0 0-78 0 0,0 0-85 0 0,0 0-61 0 0,4-7 345 0 0,414-102 172 0 0,-353 97-878 0 0,321-37 3 0 0,-399 49 66 0 0,6 2-85 0 0,-1-2-1 0 0,1 1 0 0 0,0-1 0 0 0,0 0 1 0 0,0 0-1 0 0,-1-1 0 0 0,1 0 0 0 0,0 0 1 0 0,0 0-1 0 0,0-1 0 0 0,0 0 0 0 0,0-1 1 0 0,1 0-1 0 0,-1 0 0 0 0,1 0 0 0 0,0-1 1 0 0,-1 0-1 0 0,2 0 0 0 0,-1 0 0 0 0,0-1 1 0 0,1 0-1 0 0,0 0 0 0 0,0 0 0 0 0,-4-6 7 0 0,-23-45-229 0 0,2-2 0 0 0,3-1 0 0 0,3-2 0 0 0,-14-51 229 0 0,16 50 83 0 0,13 41-29 0 0,0-1 1 0 0,2 0 0 0 0,0 0 0 0 0,2-1 0 0 0,0 0 0 0 0,2 0 0 0 0,0 0 0 0 0,1-20-55 0 0,7 31-43 0 0,1 1 1 0 0,0-1 0 0 0,0 2 0 0 0,1-1-1 0 0,0 1 1 0 0,1 0 0 0 0,0 0 0 0 0,1 1-1 0 0,-1 0 1 0 0,2 1 0 0 0,0 0-1 0 0,0 0 1 0 0,0 1 0 0 0,1 0 0 0 0,0 1-1 0 0,0 0 1 0 0,0 1 0 0 0,1 0 0 0 0,0 1-1 0 0,0 1 1 0 0,0-1 0 0 0,0 2-1 0 0,2-1 43 0 0,24-8 9 0 0,0 1-1 0 0,1 2 0 0 0,1 2 0 0 0,-1 1 0 0 0,1 3 0 0 0,-1 0 0 0 0,1 3 0 0 0,0 1 0 0 0,-1 2 0 0 0,0 2 0 0 0,1 2 0 0 0,-2 1 0 0 0,0 2 1 0 0,0 1-1 0 0,-1 2 0 0 0,0 2 0 0 0,19 12-8 0 0,-49-24-2 0 0,-1-1 0 0 0,0 1 0 0 0,0 0 1 0 0,0 0-1 0 0,0 1 0 0 0,-1-1 0 0 0,1 1 0 0 0,-2 1 1 0 0,1-1-1 0 0,0 1 0 0 0,-1 0 0 0 0,0 0 0 0 0,0 0 1 0 0,-1 0-1 0 0,0 1 0 0 0,0-1 0 0 0,0 1 0 0 0,-1 0 1 0 0,0 0-1 0 0,0 0 0 0 0,-1 0 0 0 0,0 0 0 0 0,0 0 1 0 0,0 0-1 0 0,-1 0 0 0 0,0 1 0 0 0,-1-1 0 0 0,0 0 0 0 0,0 0 1 0 0,0 0-1 0 0,-1 0 0 0 0,0 0 0 0 0,0 0 0 0 0,-2 2 2 0 0,-25 42 81 0 0,-2-1 0 0 0,-2-2 0 0 0,-2-1 0 0 0,-2-2 0 0 0,-3-2 0 0 0,-6 4-81 0 0,-41 49 41 0 0,-56 72-106 0 0,144-166 62 0 0,0 1-1 0 0,1 0 1 0 0,-1-1 0 0 0,1 1 0 0 0,-1-1-1 0 0,1 0 1 0 0,0 1 0 0 0,0-1 0 0 0,0 0-1 0 0,1 0 1 0 0,-1 0 0 0 0,0-1 0 0 0,1 1-1 0 0,-1 0 1 0 0,1-1 0 0 0,-1 0 0 0 0,1 0-1 0 0,0 1 1 0 0,0-1 0 0 0,-1-1 0 0 0,1 1-1 0 0,0 0 1 0 0,0-1 0 0 0,0 0 0 0 0,0 1 0 0 0,0-1-1 0 0,0 0 1 0 0,0 0 0 0 0,0-1 0 0 0,2 0 3 0 0,-5 1-2 0 0,455 17 316 0 0,-307-3-293 0 0,-146-13-14 0 0,-2-1 37 0 0,-71 4-2684 0 0,47-3-1927 0 0,1-1-4650 0 0,19 0 3960 0 0</inkml:trace>
  <inkml:trace contextRef="#ctx0" brushRef="#br0" timeOffset="14183.747">8936 1137 10794 0 0,'0'0'3242'0'0,"0"0"-2636"0"0,0 0-698 0 0,0 0 114 0 0,0 0 162 0 0,0 0 182 0 0,0 0 129 0 0,0 0 39 0 0,0 0-16 0 0,2 27-46 0 0,13 141 586 0 0,9-106 393 0 0,-24-62-1185 0 0,0 0 86 0 0,0 0 54 0 0,0 0 22 0 0,1-16-460 0 0,0 1 1 0 0,1-1-1 0 0,1 0 0 0 0,0 1 1 0 0,1-1-1 0 0,1 1 0 0 0,0 0 1 0 0,1 1-1 0 0,1-1 0 0 0,0 1 1 0 0,1 0-1 0 0,1 1 0 0 0,0 0 1 0 0,0 0-1 0 0,6-4 32 0 0,-14 16 14 0 0,0-1 0 0 0,1 1 1 0 0,-1-1-1 0 0,1 1 0 0 0,0-1 0 0 0,-1 1 1 0 0,1 0-1 0 0,0 0 0 0 0,0 0 0 0 0,0 0 0 0 0,0 0 1 0 0,0 0-1 0 0,0 1 0 0 0,0-1 0 0 0,0 1 0 0 0,0-1 1 0 0,0 1-1 0 0,0 0 0 0 0,0-1 0 0 0,0 1 0 0 0,1 1 1 0 0,-1-1-1 0 0,0 0 0 0 0,0 0 0 0 0,0 1 0 0 0,0-1 1 0 0,0 1-1 0 0,0-1 0 0 0,0 1 0 0 0,0 0 0 0 0,0 0 1 0 0,0 0-1 0 0,0 0 0 0 0,-1 0 0 0 0,1 1 0 0 0,0-1 1 0 0,-1 0-1 0 0,1 1 0 0 0,-1-1 0 0 0,1 1 0 0 0,-1 0 1 0 0,0-1-1 0 0,0 1 0 0 0,1 0 0 0 0,-1 0 0 0 0,0 0 1 0 0,-1 0-1 0 0,1 0 0 0 0,0 0-14 0 0,39 100 1225 0 0,-39-102-1227 0 0,-1 2 16 0 0,0-1 1 0 0,0 0-1 0 0,0 1 0 0 0,0-1 1 0 0,0 0-1 0 0,1 1 0 0 0,-1-1 1 0 0,1 0-1 0 0,-1 1 0 0 0,1-1 1 0 0,-1 0-1 0 0,1 0 0 0 0,0 0 1 0 0,0 0-1 0 0,-1 1 0 0 0,1-1 1 0 0,0 0-1 0 0,0 0 0 0 0,0-1 1 0 0,0 1-1 0 0,0 0 0 0 0,0 0 0 0 0,1 0 1 0 0,-1-1-1 0 0,0 1 0 0 0,0 0 1 0 0,0-1-1 0 0,1 1 0 0 0,-1-1 1 0 0,0 0-1 0 0,1 1 0 0 0,-1-1 1 0 0,0 0-1 0 0,1 0 0 0 0,-1 0 1 0 0,0 0-1 0 0,1 0 0 0 0,-1 0 1 0 0,1 0-1 0 0,-1 0 0 0 0,0-1 1 0 0,1 1-1 0 0,-1 0 0 0 0,0-1 0 0 0,0 1 1 0 0,1-1-1 0 0,-1 1 0 0 0,0-1 1 0 0,0 0-1 0 0,0 0 0 0 0,0 1 1 0 0,0-1-1 0 0,0 0 0 0 0,0 0 1 0 0,0 0-1 0 0,0 0 0 0 0,0 0 1 0 0,0 0-1 0 0,0-1 0 0 0,-1 1 1 0 0,1 0-1 0 0,0 0 0 0 0,-1-1 1 0 0,1 1-1 0 0,-1-1-14 0 0,14-10-253 0 0,11-7 0 0 0,-9 4 124 0 0,1 1 0 0 0,0 1 0 0 0,1 1 1 0 0,1 1-1 0 0,-1 0 0 0 0,2 1 0 0 0,-1 1 1 0 0,14-4 128 0 0,-28 15 59 0 0,0-1 0 0 0,0 1 1 0 0,0-1-1 0 0,0 1 0 0 0,0 0 1 0 0,-1 1-1 0 0,1 0 0 0 0,-1-1 1 0 0,1 1-1 0 0,-1 0 0 0 0,0 1 0 0 0,0-1 1 0 0,-1 1-1 0 0,1 0 0 0 0,-1 0 1 0 0,1 0-1 0 0,-1 0 0 0 0,-1 1 1 0 0,1-1-1 0 0,0 1 0 0 0,-1 0 1 0 0,0 0-1 0 0,0-1 0 0 0,-1 1 1 0 0,1 1-1 0 0,-1-1 0 0 0,0 0 1 0 0,-1 0-1 0 0,1 0 0 0 0,-1 0 1 0 0,0 4-60 0 0,9 23 162 0 0,47 61-298 0 0,-33-63-7600 0 0,-20-25 1488 0 0,-2-2-3574 0 0</inkml:trace>
  <inkml:trace contextRef="#ctx0" brushRef="#br0" timeOffset="15114.927">1471 3004 18460 0 0,'0'0'340'0'0,"0"0"-137"0"0,0 0-194 0 0,0 0-308 0 0,0 0-150 0 0,0 0 93 0 0,0 0 233 0 0,0 0 277 0 0,0 0 150 0 0,0 0 44 0 0,0 0-12 0 0,29-7 1 0 0,92-22-18 0 0,174 3 674 0 0,1376-173-527 0 0,875 26-57 0 0,463 113-409 0 0,-2821 59-57 0 0,904-36-402 0 0,-997 24-576 0 0,-124-9-4974 0 0,-41 10-2103 0 0,41 9 2333 0 0</inkml:trace>
  <inkml:trace contextRef="#ctx0" brushRef="#br0" timeOffset="15796.669">979 221 11498 0 0,'0'0'-21'0'0,"0"0"-160"0"0,0 0-119 0 0,0 0-159 0 0,0 0 29 0 0,0 0 225 0 0,0 0 300 0 0,0 0 276 0 0,0 0 121 0 0,0 0-47 0 0,0 0-37 0 0,0 0 63 0 0,0 0 89 0 0,0 6 95 0 0,10 309 3642 0 0,-31 305-4297 0 0,4-269 232 0 0,-5 59-82 0 0,2-50-35 0 0,18 121-115 0 0,21-324 207 0 0,-19-156 149 0 0,0-1 129 0 0,0-42-883 0 0,9-30-5679 0 0,3 26-1042 0 0,-7 25 1472 0 0</inkml:trace>
  <inkml:trace contextRef="#ctx0" brushRef="#br0" timeOffset="16747.43">938 525 12307 0 0,'0'0'-997'0'0,"0"0"47"0"0,0 0 285 0 0,0 0 297 0 0,0 0 319 0 0,0 0 356 0 0,28-15 362 0 0,91-44 315 0 0,45 17 3623 0 0,-124 38-3907 0 0,924-65 2070 0 0,2194-113-2692 0 0,1633 54 1495 0 0,-3998 117-1044 0 0,-701-4 154 0 0,-76 101-1080 0 0,-13-20 433 0 0,-3-1 0 0 0,-2 1 0 0 0,-4-1 0 0 0,-2 0 0 0 0,-15 55-36 0 0,3-5 50 0 0,-141 982-27 0 0,136-736 1068 0 0,-19-416-4852 0 0,15 36-848 0 0,8 8-2570 0 0,8 6-397 0 0</inkml:trace>
  <inkml:trace contextRef="#ctx0" brushRef="#br0" timeOffset="17699.348">5316 3078 0 0 0,'0'0'231'0'0,"0"0"920"0"0,0 0 341 0 0,0 0-12 0 0,0 0-199 0 0,0 0-108 0 0,0 0-22 0 0,0 0-8 0 0,0 0 8 0 0,0 0-47 0 0,0 0-146 0 0,0 0-153 0 0,0 0-149 0 0,-7-16-100 0 0,-18-51-17 0 0,17 33 2143 0 0,11 47-806 0 0,-3 130-830 0 0,23 716 86 0 0,7-606-1032 0 0,-30-253 47 0 0,0 0 46 0 0,0 0 19 0 0,0 0-9 0 0,-16-31-230 0 0,1 1-192 0 0,0 0-1 0 0,-2 1 0 0 0,-1 1 0 0 0,-1 1 0 0 0,-1 0 1 0 0,-24-23 219 0 0,44 51-10 0 0,0 1 0 0 0,0-1 0 0 0,0 0 1 0 0,0 0-1 0 0,0 1 0 0 0,0-1 1 0 0,0 0-1 0 0,0 0 0 0 0,-1 0 1 0 0,1 1-1 0 0,-1-1 0 0 0,1 0 0 0 0,-1 0 1 0 0,1 0-1 0 0,-1 0 0 0 0,1 0 1 0 0,-1 0-1 0 0,0 0 0 0 0,0 0 0 0 0,1 0 1 0 0,-1 0-1 0 0,0 0 0 0 0,0-1 1 0 0,0 1-1 0 0,0 0 0 0 0,0-1 1 0 0,0 1-1 0 0,0 0 0 0 0,0-1 0 0 0,-1 1 1 0 0,1-1-1 0 0,0 0 0 0 0,0 1 1 0 0,0-1-1 0 0,0 0 0 0 0,-1 0 1 0 0,1 0-1 0 0,0 0 0 0 0,0 0 0 0 0,-1 0 1 0 0,1 0-1 0 0,0 0 0 0 0,0 0 1 0 0,0 0-1 0 0,-1-1 0 0 0,1 1 1 0 0,0-1-1 0 0,0 1 0 0 0,0-1 0 0 0,0 1 1 0 0,0-1-1 0 0,0 1 0 0 0,0-1 1 0 0,0 0-1 0 0,0 0 0 0 0,0 1 1 0 0,0-1-1 0 0,0 0 0 0 0,1 0 0 0 0,-1 0 1 0 0,0 0-1 0 0,0 0 10 0 0,3 24 89 0 0,0 0 0 0 0,1 0 1 0 0,1 0-1 0 0,1-1 0 0 0,1 1 0 0 0,1-1 1 0 0,2-1-1 0 0,0 1 0 0 0,0-1 0 0 0,2-1 0 0 0,1 0 1 0 0,1-1-1 0 0,0 0 0 0 0,1 0 0 0 0,1-2 1 0 0,1 0-1 0 0,0-1 0 0 0,2 0 0 0 0,-1-1 0 0 0,11 5-89 0 0,-19-14 82 0 0,1-1-1 0 0,0-1 1 0 0,0 0-1 0 0,0 0 1 0 0,0 0 0 0 0,0-2-1 0 0,1 1 1 0 0,0-1-1 0 0,-1-1 1 0 0,1 0-1 0 0,0 0 1 0 0,0-1-1 0 0,0 0 1 0 0,-1-1-1 0 0,1-1 1 0 0,1 0-82 0 0,-7-3 86 0 0,1-1 0 0 0,-1 1 0 0 0,-1-1 0 0 0,1-1 0 0 0,-1 1 0 0 0,0 0 0 0 0,-1-1 1 0 0,1 0-1 0 0,-1 0 0 0 0,-1 0 0 0 0,1 0 0 0 0,-1-1 0 0 0,-1 1 0 0 0,1-1 0 0 0,-1 1 0 0 0,0-1 0 0 0,-1 1 1 0 0,0-1-1 0 0,0 1 0 0 0,-1-1 0 0 0,0 0 0 0 0,0 1 0 0 0,-1-3-86 0 0,1-14 88 0 0,1-119 205 0 0,0 82-2929 0 0,18 63-14080 0 0,-13 1 10103 0 0</inkml:trace>
  <inkml:trace contextRef="#ctx0" brushRef="#br0" timeOffset="18922.966">4454 4901 648 0 0,'0'0'1564'0'0,"0"0"-7"0"0,0 0-118 0 0,0 0-150 0 0,0 0-147 0 0,0 0-154 0 0,0 0-146 0 0,0 0-166 0 0,0 0-151 0 0,0 0-122 0 0,0 0-103 0 0,0 0-64 0 0,0 0 36 0 0,1-5 122 0 0,11-5 626 0 0,-5 52 425 0 0,-3-15-1055 0 0,11 97 311 0 0,-5 1 0 0 0,-6 0 0 0 0,-6 37-701 0 0,1-31 84 0 0,-1-79 155 0 0,-5-88-2491 0 0,-1-9-7453 0 0,8 33 6443 0 0,0 2 925 0 0</inkml:trace>
  <inkml:trace contextRef="#ctx0" brushRef="#br0" timeOffset="19438.036">4352 4740 16163 0 0,'0'0'462'0'0,"0"0"103"0"0,0 0 82 0 0,0 0-65 0 0,0 0-146 0 0,0 0-167 0 0,0 0-142 0 0,0 0-99 0 0,0 0-31 0 0,0 0 40 0 0,0 0 81 0 0,0 0 101 0 0,10-21 67 0 0,37-64-4 0 0,5 61 132 0 0,-41 25-332 0 0,26-1-38 0 0,1 2 0 0 0,-1 1 0 0 0,0 2 0 0 0,0 2 0 0 0,-1 1 0 0 0,0 2 0 0 0,0 1 0 0 0,-1 2 0 0 0,-1 2 0 0 0,0 1 0 0 0,-1 1 0 0 0,-1 2 0 0 0,20 15-44 0 0,-45-30-13 0 0,-1-1-1 0 0,0 1 1 0 0,0 0-1 0 0,0 0 1 0 0,-1 0 0 0 0,0 1-1 0 0,1 0 1 0 0,-2 0 0 0 0,1 0-1 0 0,0 0 1 0 0,-1 1-1 0 0,0 0 1 0 0,0 0 0 0 0,-1 0-1 0 0,0 1 1 0 0,0-1 0 0 0,0 1-1 0 0,-1-1 1 0 0,0 1-1 0 0,0 0 1 0 0,-1 0 0 0 0,0 0-1 0 0,0 0 1 0 0,-1 0 0 0 0,1 0-1 0 0,-1 0 1 0 0,-1 0 0 0 0,0 0-1 0 0,0 0 1 0 0,0 0-1 0 0,-1 0 1 0 0,0 0 0 0 0,0 0-1 0 0,0-1 1 0 0,-1 1 0 0 0,0-1-1 0 0,-1 0 1 0 0,-2 4 13 0 0,-24 14 35 0 0,-1-1 1 0 0,-1-1-1 0 0,-1-2 0 0 0,0-2 1 0 0,-2 0-1 0 0,0-3 1 0 0,-1-1-1 0 0,-1-1 0 0 0,0-2 1 0 0,0-2-1 0 0,-9 0-35 0 0,-58 21-56 0 0,132 1-452 0 0,22 17 681 0 0,3-3 0 0 0,1-1 0 0 0,3-4 1 0 0,1-1-1 0 0,1-4 0 0 0,2-2 0 0 0,29 10-173 0 0,-1 3 76 0 0,-8-10 75 0 0,-129-48-2317 0 0,14-2-2790 0 0,6 2-3951 0 0,19 9 2894 0 0</inkml:trace>
  <inkml:trace contextRef="#ctx0" brushRef="#br0" timeOffset="20491.514">5852 5436 5561 0 0,'0'0'854'0'0,"0"0"-316"0"0,0 0-277 0 0,0 0-104 0 0,0 0 112 0 0,0 0 181 0 0,0 0 171 0 0,0 0 93 0 0,0 0 38 0 0,0 0-16 0 0,0 0-75 0 0,0 0-30 0 0,0 0 7 0 0,-5 25 1170 0 0,-6 5-1649 0 0,-2 0 1 0 0,0 0-1 0 0,-2-1 1 0 0,-2-1-1 0 0,0-1 0 0 0,-2 0 1 0 0,0-1-1 0 0,-2-1 0 0 0,-1-1 1 0 0,-1-1-1 0 0,-1-1 1 0 0,-1-1-1 0 0,-1-2 0 0 0,-6 4-159 0 0,-7-15-549 0 0,38-8 247 0 0,1 0 0 0 0,-1-1 0 0 0,0 1 0 0 0,0-1 0 0 0,0 1 0 0 0,0-1 0 0 0,0 1 0 0 0,1-1 0 0 0,-1 1 0 0 0,0-1 0 0 0,0 0 0 0 0,1 0 0 0 0,-1 1 0 0 0,0-1 0 0 0,1 0 0 0 0,-1 0 0 0 0,1 0 0 0 0,-1 0 0 0 0,1 0 0 0 0,0 1 0 0 0,-1-1 0 0 0,1 0 0 0 0,0 0 0 0 0,0 0 0 0 0,-1 0 0 0 0,1 0 0 0 0,0 0 0 0 0,0 0 0 0 0,0 0-1 0 0,0 0 1 0 0,0 0 0 0 0,0 0 0 0 0,1 0 0 0 0,-1 0 0 0 0,0 0 0 0 0,0 0 0 0 0,1 0 0 0 0,-1 0 0 0 0,1 0 0 0 0,-1 0 0 0 0,1 0 0 0 0,-1 0 0 0 0,1 1 0 0 0,-1-1 0 0 0,1 0 0 0 0,0 0 0 0 0,-1 1 0 0 0,1-1 0 0 0,0 0 0 0 0,1 0 302 0 0,2-6-1232 0 0</inkml:trace>
  <inkml:trace contextRef="#ctx0" brushRef="#br0" timeOffset="20738.711">5510 5476 13619 0 0,'0'0'1402'0'0,"0"0"-253"0"0,0 0-259 0 0,0 0-373 0 0,0 0-278 0 0,0 0-68 0 0,0 0 13 0 0,0 0 110 0 0,0 0 126 0 0,0 0 107 0 0,0 0 72 0 0,0 0-27 0 0,0 0-50 0 0,21 13-106 0 0,139 95 353 0 0,96 127-1306 0 0,-245-228-1400 0 0,-7-6-1604 0 0,0-1-3505 0 0,-4 0-2183 0 0</inkml:trace>
  <inkml:trace contextRef="#ctx0" brushRef="#br0" timeOffset="22988.271">6141 5565 0 0 0,'0'0'806'0'0,"0"0"295"0"0,0 0 290 0 0,0 0 149 0 0,0 0 11 0 0,0 0-41 0 0,0 0-119 0 0,0 0-139 0 0,4 10 3311 0 0,6 13-3082 0 0,3 16-432 0 0,-12-29-967 0 0,0 0 0 0 0,0 0 0 0 0,1-1 0 0 0,1 1 0 0 0,0 0 0 0 0,0-1 0 0 0,1 1 0 0 0,0-1 0 0 0,0 0 0 0 0,1 0 0 0 0,0-1 0 0 0,1 1 0 0 0,0-1 0 0 0,0 0 0 0 0,1-1 0 0 0,0 1-1 0 0,0-1 1 0 0,1-1 0 0 0,0 0 0 0 0,0 0 0 0 0,0 0 0 0 0,1-1 0 0 0,0 0 0 0 0,0-1 0 0 0,0 0 0 0 0,0 0 0 0 0,1-1 0 0 0,0 0 0 0 0,-1-1 0 0 0,1 0 0 0 0,2 0-82 0 0,1-6 25 0 0,-1-1 0 0 0,1-1 0 0 0,-1 0 0 0 0,0 0 0 0 0,-1-1 0 0 0,1 0 0 0 0,-1-1 0 0 0,-1-1 0 0 0,0 0 0 0 0,0 0 0 0 0,0-1 0 0 0,-1 0 0 0 0,3-6-25 0 0,-9 13-6 0 0,4-3-13 0 0,-1 0 1 0 0,0 0-1 0 0,0 0 0 0 0,-1-1 0 0 0,0 0 1 0 0,0 0-1 0 0,-1-1 0 0 0,1 1 0 0 0,-2-1 1 0 0,1 0-1 0 0,-1 0 0 0 0,0 0 0 0 0,-1 0 0 0 0,0-1 1 0 0,0 1-1 0 0,-1-1 0 0 0,0 0 0 0 0,0 1 1 0 0,-1-1-1 0 0,0 1 0 0 0,-1-1 0 0 0,1 0 1 0 0,-2 1-1 0 0,1-1 0 0 0,-1 1 0 0 0,-1 0 1 0 0,0-1-1 0 0,0 1 0 0 0,0 0 0 0 0,-1 1 1 0 0,0-1-1 0 0,-1-1 19 0 0,-2 2 41 0 0,-1 0 1 0 0,1 1-1 0 0,-1-1 0 0 0,0 1 1 0 0,-1 1-1 0 0,1 0 1 0 0,-1 0-1 0 0,0 1 0 0 0,-1 0 1 0 0,1 0-1 0 0,-1 1 0 0 0,1 0 1 0 0,-1 1-1 0 0,0 0 1 0 0,0 0-1 0 0,0 1 0 0 0,0 1 1 0 0,0-1-1 0 0,0 2 0 0 0,0-1 1 0 0,0 2-1 0 0,0-1 1 0 0,0 1-1 0 0,0 1 0 0 0,1 0 1 0 0,-1 0-1 0 0,1 1 0 0 0,-1 0 1 0 0,1 0-1 0 0,1 1 1 0 0,-1 0-1 0 0,1 1 0 0 0,0 0 1 0 0,0 0-1 0 0,0 1 0 0 0,1 0 1 0 0,0 0-1 0 0,1 1 0 0 0,-1 0 1 0 0,1 0-1 0 0,-4 9-41 0 0,6-12 4 0 0,1 0-1 0 0,0 1 0 0 0,1-1 0 0 0,-1 1 1 0 0,1 0-1 0 0,0-1 0 0 0,1 1 0 0 0,-1 0 1 0 0,1 0-1 0 0,0 0 0 0 0,1 0 1 0 0,-1 0-1 0 0,1 1 0 0 0,0-1 0 0 0,1 0 1 0 0,0 0-1 0 0,0 0 0 0 0,0 0 0 0 0,0 0 1 0 0,1-1-1 0 0,0 1 0 0 0,0 0 1 0 0,3 4-4 0 0,70 56-4177 0 0,-44-54-2179 0 0,-6-3-4778 0 0</inkml:trace>
  <inkml:trace contextRef="#ctx0" brushRef="#br0" timeOffset="108061.601">976 3255 4841 0 0,'0'0'1695'0'0,"0"0"-405"0"0,0 0-59 0 0,0 0-68 0 0,0 0-98 0 0,0 0-110 0 0,0 0-78 0 0,0 0-71 0 0,0 0-42 0 0,0 0-5 0 0,0 0-62 0 0,-1-11-64 0 0,-4-45 866 0 0,58 37-481 0 0,108-4-954 0 0,1 6-1 0 0,1 8 0 0 0,162 11-63 0 0,-118 0-48 0 0,2187-90-296 0 0,-1660 80 344 0 0,1020-33 296 0 0,625-85 264 0 0,-1151 60-505 0 0,-871 35-47 0 0,-369 11-1776 0 0,-23-3-3830 0 0,5 19-1550 0 0,20 4 1652 0 0</inkml:trace>
  <inkml:trace contextRef="#ctx0" brushRef="#br0" timeOffset="108862.578">1129 438 7706 0 0,'0'0'774'0'0,"0"0"207"0"0,0 0 247 0 0,0 0 67 0 0,0 0-60 0 0,0 0-134 0 0,0 0-162 0 0,0 0-177 0 0,0 0-145 0 0,0 0-134 0 0,0 0-154 0 0,0 0-147 0 0,0 0-124 0 0,-9-12-100 0 0,-29-38-78 0 0,47 76 17 0 0,-1 0 1 0 0,-1 0 0 0 0,-2 0-1 0 0,0 1 1 0 0,-2 0 0 0 0,-1 0-1 0 0,-1 0 1 0 0,-1 9 102 0 0,0-32-19 0 0,16 473 209 0 0,-6-35-34 0 0,19 0 0 0 0,19-3 0 0 0,28 53-156 0 0,-12-281 38 0 0,-86-268 1896 0 0,6 12-6869 0 0,-2 1-3759 0 0,13 34 3003 0 0</inkml:trace>
  <inkml:trace contextRef="#ctx0" brushRef="#br0" timeOffset="109434.164">1002 3085 7106 0 0,'0'0'1645'0'0,"0"0"-1297"0"0,0 0-357 0 0,0 0-51 0 0,0 0-37 0 0,0 0 98 0 0,0 0 208 0 0,0 0 257 0 0,0 0 230 0 0,0 0 165 0 0,0 0 34 0 0,0 0-52 0 0,9 0-29 0 0,447 6 3189 0 0,245-70-4114 0 0,-550 47 397 0 0,719-92-145 0 0,774-67 314 0 0,1099 161 1 0 0,-816 30-251 0 0,-689-87 384 0 0,-681 30-401 0 0,-445 38-2720 0 0,-152 23-8398 0 0,26-13 4462 0 0</inkml:trace>
  <inkml:trace contextRef="#ctx0" brushRef="#br0" timeOffset="110219.512">1398 595 0 0 0,'0'0'497'0'0,"0"0"460"0"0,0 0 587 0 0,0 0 519 0 0,0 0 272 0 0,0 0-5 0 0,0 0-305 0 0,0 0-384 0 0,0 0-299 0 0,0 0-179 0 0,0 0-91 0 0,0 0-115 0 0,8-9-166 0 0,23-25-168 0 0,-8 13 235 0 0,276 7-1058 0 0,-1-13 1 0 0,64-23 199 0 0,-9 2-43 0 0,1066-98-612 0 0,1136 40 655 0 0,-192 150 74 0 0,-2230-41-41 0 0,286 7 618 0 0,132-26-651 0 0,-519 14 64 0 0,30-1 259 0 0,1-3 1 0 0,-1-2 0 0 0,0-3 0 0 0,-1-3 0 0 0,29-12-324 0 0,-79 17-937 0 0,-28 29-42 0 0,-24 104-2182 0 0,23-38-4425 0 0,12-53-1293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1:36.28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5569 0 0,'0'0'-64'0'0,"0"0"8"0"0,0 0 33 0 0,32 2 18 0 0,222 8 18 0 0,145-21 2143 0 0,-342 12-2800 0 0,0 3 0 0 0,0 3 1 0 0,-1 2-1 0 0,0 2 1 0 0,31 12 643 0 0,-70-18-4372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1:37.2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 18 5249 0 0,'0'0'96'0'0,"0"0"0"0"0,0 0 6 0 0,0 0 30 0 0,0 0 57 0 0,0 0 79 0 0,0 0 61 0 0,0 0 25 0 0,0 0-17 0 0,0 0-47 0 0,0 0-33 0 0,0 0 16 0 0,0 0-54 0 0,-5 46-571 0 0,10-30 414 0 0,0 0 0 0 0,1-1 0 0 0,0 1-1 0 0,1-1 1 0 0,1-1 0 0 0,0 0 0 0 0,1 0 0 0 0,1 0-1 0 0,0-1 1 0 0,1-1 0 0 0,6 7-62 0 0,14 10 285 0 0,1-1 0 0 0,1-2 0 0 0,2-1 0 0 0,0-2 0 0 0,1-1 0 0 0,3-1-285 0 0,5 2 259 0 0,1-2 0 0 0,1-1 0 0 0,0-3 0 0 0,1-2 0 0 0,1-2 0 0 0,0-2 0 0 0,1-3 0 0 0,0-1 0 0 0,44 0-259 0 0,64-6 363 0 0,0-6 0 0 0,69-15-363 0 0,-104 8-16 0 0,-13 5 49 0 0,0-5 0 0 0,-1-5 0 0 0,0-4 0 0 0,-2-5 0 0 0,17-11-33 0 0,-99 25 35 0 0,-1-2 0 0 0,1 0 0 0 0,-2-2-1 0 0,0 0 1 0 0,-1-2 0 0 0,-1 0 0 0 0,-1-2 0 0 0,0 0 0 0 0,-2 0 0 0 0,0-2 0 0 0,-1 0 0 0 0,-2-1 0 0 0,0-1-1 0 0,-1 0 1 0 0,-2-1 0 0 0,0 0 0 0 0,-2-1 0 0 0,2-7-35 0 0,-8 26-865 0 0,5 4-6078 0 0,-6 3 688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59:17.209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1539 6394 5857 0 0,'0'0'-77'0'0,"0"0"41"0"0,0 0 8 0 0,0 0 9 0 0,0 0-1 0 0,0 0-2 0 0,0 0 59 0 0,0 0 79 0 0,0 0 99 0 0,0 0 5 0 0,12-18-60 0 0,36-54-159 0 0,-47 72-2 0 0,-1-1-1 0 0,1 1 1 0 0,0 0-1 0 0,0-1 1 0 0,-1 1 0 0 0,1 0-1 0 0,0-1 1 0 0,-1 1-1 0 0,1 0 1 0 0,0 0 0 0 0,0 0-1 0 0,-1 0 1 0 0,1 0-1 0 0,0 0 1 0 0,0 0-1 0 0,-1 0 1 0 0,1 0 0 0 0,0 0-1 0 0,0 0 1 0 0,-1 0-1 0 0,1 1 1 0 0,0-1 0 0 0,0 0-1 0 0,-1 0 1 0 0,1 1-1 0 0,0-1 1 0 0,-1 1 0 0 0,1-1-1 0 0,0 0 1 0 0,-1 1-1 0 0,1-1 1 0 0,-1 1 0 0 0,1 0-1 0 0,-1-1 1 0 0,1 1-1 0 0,-1-1 1 0 0,1 1-1 0 0,-1 0 1 0 0,0-1 0 0 0,1 1-1 0 0,-1 0 1 0 0,0-1-1 0 0,0 1 1 0 0,1 0 0 0 0,-1 0-1 0 0,0-1 1 0 0,0 1-1 0 0,0 0 1 0 0,0 0 0 0 0,0-1-1 0 0,0 1 1 0 0,0 0-1 0 0,0 0 1 0 0,0-1-1 0 0,0 1 1 0 0,-1 0 0 0 0,1 0-1 0 0,0-1 1 0 0,0 1-1 0 0,-1 0 1 0 0,1-1 0 0 0,0 1-1 0 0,-1 0 2 0 0,2 1 4 0 0,55 360 596 0 0,7 353-600 0 0,12 1036 5406 0 0,-31-40-2476 0 0,-39-952-2199 0 0,-31-254-316 0 0,-2-108 585 0 0,17 0 0 0 0,28 202-1000 0 0,7-311 141 0 0,27 598 826 0 0,-68-121-442 0 0,-11-538 197 0 0,26-219-1447 0 0,4-19-11775 0 0,1 6 4969 0 0</inkml:trace>
  <inkml:trace contextRef="#ctx0" brushRef="#br0" timeOffset="869.266">1691 7207 5057 0 0,'0'0'37'0'0,"0"0"-13"0"0,0 0-18 0 0,0 0-22 0 0,0 0 2 0 0,0 0 2 0 0,0 0 32 0 0,0 0 0 0 0,0 0 2 0 0,0 0-2 0 0,-7-4 4895 0 0,-26-13-4585 0 0,-28-7 495 0 0,-2 4 0 0 0,0 2 1 0 0,-1 3-1 0 0,0 3 0 0 0,-31-1-825 0 0,38 7-17 0 0,0 2-1 0 0,1 3 1 0 0,-1 2 0 0 0,0 3-1 0 0,-31 7 18 0 0,85-11-291 0 0,-9 4-3450 0 0,9 2-3325 0 0,3-4 3716 0 0</inkml:trace>
  <inkml:trace contextRef="#ctx0" brushRef="#br0" timeOffset="1877.323">751 7226 4849 0 0,'0'0'500'0'0,"0"0"-340"0"0,0 0-102 0 0,0 0-14 0 0,0 0 1 0 0,0 0-2 0 0,0 0-1 0 0,0 0-22 0 0,0 0-40 0 0,0 0-24 0 0,0 0 0 0 0,-2-6 22 0 0,2 4 21 0 0,0 2 2 0 0,1 0 0 0 0,-1 0 0 0 0,0 0 0 0 0,1 0-1 0 0,-1 1 1 0 0,1-1 0 0 0,-1 0 0 0 0,0 0 0 0 0,1 0 0 0 0,-1 0 0 0 0,1-1 0 0 0,-1 1 0 0 0,1 0-1 0 0,-1 0 1 0 0,0 0 0 0 0,1 0 0 0 0,-1 0 0 0 0,1 0 0 0 0,-1-1 0 0 0,0 1 0 0 0,1 0-1 0 0,-1 0 1 0 0,0 0 0 0 0,1-1 0 0 0,-1 1 0 0 0,0 0 0 0 0,1-1 0 0 0,-1 1 0 0 0,0 0-1 0 0,0-1 1 0 0,1 1 0 0 0,-1 0 0 0 0,0-1 0 0 0,0 1 0 0 0,1-1 0 0 0,-1 1 0 0 0,0 0-1 0 0,0-1 1 0 0,0 1 0 0 0,0-1 0 0 0,0 1 0 0 0,0 0 0 0 0,0-1-1 0 0,14 97 97 0 0,-35 333 154 0 0,32 396 1707 0 0,-12-456 1500 0 0,-5-252-3143 0 0,4 1-1 0 0,5-1 1 0 0,6 0-1 0 0,5 0 1 0 0,5-1-1 0 0,4-1 1 0 0,12 18-315 0 0,-28-111 194 0 0,17 51 118 0 0,-17-28 2960 0 0,-3-46-13046 0 0,0 5 6492 0 0,0 0-1074 0 0</inkml:trace>
  <inkml:trace contextRef="#ctx0" brushRef="#br0" timeOffset="2340.569">553 10149 5473 0 0,'0'0'1335'0'0,"0"0"117"0"0,0 0 226 0 0,0 0-67 0 0,0 0-183 0 0,0 0-266 0 0,0 0-390 0 0,0 0-369 0 0,0 0-323 0 0,0 0-209 0 0,0 0-82 0 0,0 0 116 0 0,0 0 157 0 0,2-5 112 0 0,-1 4-158 0 0,-1 0 0 0 0,1-1-1 0 0,0 1 1 0 0,0 0 0 0 0,0 0 0 0 0,0 0-1 0 0,1 0 1 0 0,-1 0 0 0 0,0 1-1 0 0,0-1 1 0 0,1 0 0 0 0,-1 1 0 0 0,0-1-1 0 0,1 0 1 0 0,-1 1 0 0 0,0-1-1 0 0,1 1 1 0 0,-1 0 0 0 0,1 0 0 0 0,-1-1-1 0 0,1 1 1 0 0,-1 0 0 0 0,0 0-1 0 0,1 0 1 0 0,-1 1 0 0 0,1-1 0 0 0,-1 0-1 0 0,1 0 1 0 0,-1 1 0 0 0,1-1-1 0 0,-1 1 1 0 0,0-1 0 0 0,1 1 0 0 0,-1 0-1 0 0,0-1 1 0 0,0 1 0 0 0,1 0 0 0 0,-1 0-1 0 0,0 0 1 0 0,0 0 0 0 0,0 0-1 0 0,0 0 1 0 0,0 1-16 0 0,21 8 91 0 0,12 4 24 0 0,1-1 0 0 0,0-1 0 0 0,1-3-1 0 0,0 0 1 0 0,1-3 0 0 0,0 0 0 0 0,0-3 0 0 0,0-1-1 0 0,0-2 1 0 0,0-1 0 0 0,18-4-115 0 0,-21 1-51 0 0,-17 3 1518 0 0,-41 0-660 0 0,-99 23-713 0 0,-1 0-3919 0 0,147-16-4904 0 0,-15-3 1821 0 0</inkml:trace>
  <inkml:trace contextRef="#ctx0" brushRef="#br0" timeOffset="2985.207">795 10907 4017 0 0,'0'0'387'0'0,"0"0"-206"0"0,0 0 4 0 0,0 0 138 0 0,0 0 172 0 0,0 0 188 0 0,0 0 126 0 0,0 0 51 0 0,0 0 11 0 0,0 0-25 0 0,0 0-17 0 0,0 0-21 0 0,0 0-23 0 0,-3-7-27 0 0,-14-30 399 0 0,64-7-696 0 0,-46 40-439 0 0,0 0 0 0 0,0 0 0 0 0,0 0 0 0 0,0 0 0 0 0,-1 0 0 0 0,0 0 0 0 0,1 0 0 0 0,-2 0 0 0 0,1 0 0 0 0,0 0 0 0 0,-1 0 1 0 0,1 0-1 0 0,-1 0 0 0 0,0 0 0 0 0,-1 0 0 0 0,1 0 0 0 0,-1 1 0 0 0,1-1 0 0 0,-1 0 0 0 0,0 1 0 0 0,-1 0 0 0 0,1-1 0 0 0,-1 1 0 0 0,1 0 0 0 0,-1 0 0 0 0,0 0 0 0 0,0 0 0 0 0,0 1 0 0 0,0-1 0 0 0,-1 1 0 0 0,1 0 0 0 0,-1 0 0 0 0,1 0 0 0 0,-1 0 0 0 0,0 1 0 0 0,0-1 0 0 0,0 1 0 0 0,0 0 1 0 0,1 0-1 0 0,-2 1 0 0 0,1-1 0 0 0,-2 1-22 0 0,3 2-106 0 0,-1 1 1 0 0,1-1 0 0 0,1 1-1 0 0,-1 0 1 0 0,0 0 0 0 0,1 1 0 0 0,-1-1-1 0 0,1 0 1 0 0,0 1 0 0 0,0-1-1 0 0,0 1 1 0 0,1 0 0 0 0,-1-1-1 0 0,1 1 1 0 0,0 0 0 0 0,0 0 0 0 0,0 0-1 0 0,0 0 1 0 0,1 0 0 0 0,0 0-1 0 0,0 0 1 0 0,0 0 0 0 0,0 0-1 0 0,1 2 106 0 0,30 82-410 0 0,24-50-5584 0 0,-42-32-455 0 0</inkml:trace>
  <inkml:trace contextRef="#ctx0" brushRef="#br0" timeOffset="3887.351">743 11292 5713 0 0,'0'0'734'0'0,"0"0"-85"0"0,0 0-255 0 0,0 0-424 0 0,0 0-343 0 0,0 0-121 0 0,0 0 86 0 0,0 0 216 0 0,0 0 234 0 0,0 0 180 0 0,0 0 73 0 0,0 0 40 0 0,0 0 17 0 0,1 14-31 0 0,16 525 1426 0 0,-13-492-1741 0 0,5 55 302 0 0,4-1 1 0 0,4 0-1 0 0,25 77-308 0 0,-5-64 312 0 0,-1-11-69 0 0,-4 2 1 0 0,-5 0 0 0 0,-5 2-1 0 0,-4 1 1 0 0,3 100-244 0 0,-25-90 125 0 0,-6 0 0 0 0,-4 0 0 0 0,-10 20-125 0 0,10-55 8 0 0,0 100 102 0 0,14-183 138 0 0,0 0 199 0 0,0 0 180 0 0,-6-11 6713 0 0,-8-38-6682 0 0,17 44-660 0 0,0 1 1 0 0,0 0 0 0 0,0 0-1 0 0,1 0 1 0 0,0 0-1 0 0,0 0 1 0 0,0 1 0 0 0,0 0-1 0 0,0 0 1 0 0,1 0 0 0 0,-1 1-1 0 0,1-1 1 0 0,0 1 0 0 0,0 0-1 0 0,0 0 1 0 0,0 1 0 0 0,0-1-1 0 0,0 1 1 0 0,0 0-1 0 0,5 0 2 0 0,7-4 68 0 0,34-10-110 0 0,1 2-1 0 0,0 2 1 0 0,1 3 0 0 0,1 2 0 0 0,-1 2 0 0 0,0 3 0 0 0,27 3 42 0 0,-72-2-33 0 0,-1 0 1 0 0,0 1 0 0 0,1 0-1 0 0,-1 0 1 0 0,0 0 0 0 0,0 1-1 0 0,0 0 1 0 0,0 1-1 0 0,0-1 1 0 0,0 1 0 0 0,-1 1-1 0 0,1-1 1 0 0,-1 1-1 0 0,0 0 1 0 0,0 1 0 0 0,0-1-1 0 0,-1 1 1 0 0,0 0-1 0 0,0 1 1 0 0,0-1 0 0 0,0 1-1 0 0,-1 0 1 0 0,0 0-1 0 0,2 4 33 0 0,43 1-3360 0 0,-14-12-3730 0 0,-31 0 5080 0 0,5 0-6078 0 0</inkml:trace>
  <inkml:trace contextRef="#ctx0" brushRef="#br0" timeOffset="4418.396">2289 13629 14763 0 0,'0'0'870'0'0,"0"0"-486"0"0,0 0-807 0 0,0 0-567 0 0,0 0-22 0 0,0 0 275 0 0,0 0 437 0 0,0 0 312 0 0,0 0 74 0 0,0 0 21 0 0,0 0 30 0 0,0 0 35 0 0,-2 32 15 0 0,-10 99-4 0 0,10-115-129 0 0,0-1 0 0 0,-1 1 0 0 0,-1-1 1 0 0,0 0-1 0 0,-2 0 0 0 0,1-1 0 0 0,-2 1 0 0 0,0-1 0 0 0,0-1 0 0 0,-2 1-54 0 0,-8 17 102 0 0,-149 258 531 0 0,200-363-11818 0 0,-20 55 7655 0 0</inkml:trace>
  <inkml:trace contextRef="#ctx0" brushRef="#br0" timeOffset="4749.925">2296 13748 288 0 0,'0'0'2795'0'0,"0"0"-1784"0"0,0 0-160 0 0,0 0 349 0 0,0 0 325 0 0,0 0 107 0 0,0 0-17 0 0,0 0-104 0 0,0 0-257 0 0,0 0-340 0 0,0 0-375 0 0,0 0-381 0 0,0 0-280 0 0,3-19-119 0 0,7-58 105 0 0,-8 76 169 0 0,-1 1-1 0 0,0 0 1 0 0,0-1 0 0 0,1 1 0 0 0,-1 0-1 0 0,0 0 1 0 0,1 0 0 0 0,-1 0 0 0 0,0 0-1 0 0,0 0 1 0 0,1 0 0 0 0,-1 0 0 0 0,0 0-1 0 0,1 0 1 0 0,-1 1 0 0 0,0-1 0 0 0,0 1 0 0 0,1-1-1 0 0,-1 1 1 0 0,0-1 0 0 0,0 1 0 0 0,0 0-1 0 0,0 0 1 0 0,0-1 0 0 0,0 1 0 0 0,0 0-1 0 0,0 0 1 0 0,0 0 0 0 0,0 0 0 0 0,0 0-1 0 0,-1 0 1 0 0,1 0 0 0 0,0 0 0 0 0,-1 1-1 0 0,1-1 1 0 0,-1 0 0 0 0,1 0 0 0 0,-1 0-1 0 0,1 1 1 0 0,-1-1 0 0 0,0 1-33 0 0,0-2 1 0 0,22 43 123 0 0,-1 1-1 0 0,-3 2 0 0 0,-1-1 1 0 0,-3 2-1 0 0,-1 0 1 0 0,-3 1-1 0 0,-2 0 0 0 0,-1 0 1 0 0,-3 1-1 0 0,-2 0 1 0 0,-3 8-124 0 0,1-55 15 0 0,0 10-70 0 0,-6-52-1831 0 0,-37-45-464 0 0,39 78 2487 0 0,0 0 0 0 0,-1 0 0 0 0,0 1 0 0 0,-1 0-1 0 0,1 0 1 0 0,-1 0 0 0 0,-1 0 0 0 0,1 1 0 0 0,-1 0 0 0 0,1 0 0 0 0,-1 1 0 0 0,-1 0 0 0 0,1 0 0 0 0,-1 1 0 0 0,1 0-1 0 0,-1 0 1 0 0,0 0 0 0 0,0 1 0 0 0,0 1 0 0 0,-1-1 0 0 0,1 1 0 0 0,0 1 0 0 0,0-1 0 0 0,-1 1 0 0 0,1 1 0 0 0,-4 0-137 0 0,-36 45-2573 0 0,38-3-4965 0 0,8-31 869 0 0</inkml:trace>
  <inkml:trace contextRef="#ctx0" brushRef="#br0" timeOffset="5405.992">2097 6750 5385 0 0,'0'0'523'0'0,"0"0"289"0"0,0 0 302 0 0,0 0 114 0 0,0 0-204 0 0,0 0-476 0 0,0 0-610 0 0,0 0-599 0 0,0 0-277 0 0,0 0 145 0 0,0 0 351 0 0,-2 4 435 0 0,-3 13 131 0 0,2 0 1 0 0,-1 1-1 0 0,2-1 1 0 0,1 1-1 0 0,0 0 0 0 0,1 0 1 0 0,1-1-1 0 0,0 1 1 0 0,1 0-1 0 0,2 0-124 0 0,-2 3 48 0 0,20 243 1359 0 0,-40-275-1823 0 0,0-40-5342 0 0,16 40 1502 0 0</inkml:trace>
  <inkml:trace contextRef="#ctx0" brushRef="#br0" timeOffset="5899.464">2053 6797 5001 0 0,'0'0'356'0'0,"0"0"7"0"0,0 0 260 0 0,0 0 305 0 0,0 0 228 0 0,0 0 127 0 0,0 0-48 0 0,0 0-135 0 0,0 0-145 0 0,0 0-201 0 0,0 0-253 0 0,0 0-309 0 0,0 0-352 0 0,-10-15-355 0 0,-33-44-310 0 0,43 59 794 0 0,0-1 1 0 0,0 1 0 0 0,-1-1-1 0 0,1 0 1 0 0,0 1 0 0 0,0-1-1 0 0,0 0 1 0 0,0 1 0 0 0,0-1-1 0 0,1 1 1 0 0,-1-1 0 0 0,0 0-1 0 0,0 1 1 0 0,0-1 0 0 0,0 1 0 0 0,1-1-1 0 0,-1 0 1 0 0,0 1 0 0 0,1-1-1 0 0,-1 1 1 0 0,0-1 0 0 0,1 1-1 0 0,-1-1 1 0 0,0 1 0 0 0,1-1-1 0 0,-1 1 1 0 0,1 0 0 0 0,-1-1-1 0 0,1 1 1 0 0,-1 0 0 0 0,1-1-1 0 0,0 1 1 0 0,-1 0 0 0 0,1-1-1 0 0,-1 1 1 0 0,1 0 0 0 0,0 0-1 0 0,-1 0 1 0 0,1 0 0 0 0,-1 0-1 0 0,1 0 1 0 0,0 0 0 0 0,-1 0-1 0 0,1 0 1 0 0,0 0 0 0 0,-1 0-1 0 0,1 0 1 0 0,-1 0 0 0 0,1 0-1 0 0,0 0 1 0 0,-1 1 0 0 0,1-1-1 0 0,-1 0 1 0 0,1 0 0 0 0,-1 1-1 0 0,1-1 1 0 0,0 1 0 0 0,-1-1-1 0 0,0 0 1 0 0,1 1 0 0 0,-1-1-1 0 0,1 1 31 0 0,0-1-56 0 0,234 2 1440 0 0,-15-2-3460 0 0,-220 0 2040 0 0,1 0 1 0 0,0 0-1 0 0,0 1 0 0 0,-1-1 0 0 0,1 0 0 0 0,0 0 0 0 0,0 1 0 0 0,-1-1 1 0 0,1 0-1 0 0,0 1 0 0 0,0-1 0 0 0,-1 0 0 0 0,1 1 0 0 0,-1-1 1 0 0,1 1-1 0 0,0 0 0 0 0,-1-1 0 0 0,1 1 0 0 0,-1-1 0 0 0,1 1 0 0 0,-1 0 1 0 0,0-1-1 0 0,1 1 0 0 0,-1 0 0 0 0,0-1 0 0 0,1 1 0 0 0,-1 0 1 0 0,0 0-1 0 0,0-1 0 0 0,0 1 0 0 0,1 0 0 0 0,-1 0 0 0 0,0 0 1 0 0,0-1-1 0 0,0 1 0 0 0,0 0 0 0 0,0 0 0 0 0,-1 0 0 0 0,1-1 0 0 0,0 1 1 0 0,0 0-1 0 0,0 0 0 0 0,-1-1 0 0 0,1 1 0 0 0,0 0 0 0 0,-1-1 1 0 0,1 1-1 0 0,-1 0 0 0 0,1-1 0 0 0,-1 1 0 0 0,1 0 0 0 0,-1-1 0 0 0,1 1 1 0 0,-1-1-1 0 0,0 1 0 0 0,1-1 0 0 0,-1 1 0 0 0,0-1 36 0 0,-33 39 1032 0 0,-367 228-135 0 0,401-267-906 0 0,-1 1 0 0 0,0-1 1 0 0,0 1-1 0 0,0-1 0 0 0,1 1 1 0 0,-1-1-1 0 0,0 1 0 0 0,1-1 1 0 0,-1 1-1 0 0,0-1 1 0 0,1 1-1 0 0,-1 0 0 0 0,1 0 1 0 0,-1-1-1 0 0,1 1 0 0 0,-1 0 1 0 0,1 0-1 0 0,-1-1 1 0 0,1 1-1 0 0,0 0 0 0 0,0 0 1 0 0,-1 0-1 0 0,1 0 0 0 0,0 0 1 0 0,0 0-1 0 0,0-1 1 0 0,0 1-1 0 0,0 0 0 0 0,0 0 1 0 0,0 0-1 0 0,0 0 0 0 0,0 0 1 0 0,1 0-1 0 0,-1 0 1 0 0,0-1-1 0 0,0 1 0 0 0,1 0 1 0 0,-1 0-1 0 0,1 0 0 0 0,-1-1 1 0 0,1 1-1 0 0,-1 0 0 0 0,1 0 1 0 0,-1-1-1 0 0,1 1 1 0 0,0 0-1 0 0,-1-1 0 0 0,1 1 1 0 0,0-1-1 0 0,-1 1 0 0 0,1-1 1 0 0,0 1-1 0 0,0-1 1 0 0,0 0-1 0 0,-1 1 0 0 0,1-1 1 0 0,0 0-1 0 0,0 1 0 0 0,0-1 1 0 0,0 0-1 0 0,0 0 1 0 0,0 0-1 0 0,-1 0 0 0 0,2 0 9 0 0,66 10 1359 0 0,-64-10-1407 0 0,143 4 479 0 0,-105-6-559 0 0,0 3 1 0 0,0 1-1 0 0,0 2 0 0 0,-1 2 1 0 0,1 1-1 0 0,-1 3 1 0 0,5 3 127 0 0,-42-12 40 0 0,0-1 1 0 0,0 2 0 0 0,0-1 0 0 0,-1 0-1 0 0,1 1 1 0 0,-1 0 0 0 0,1-1 0 0 0,-1 1-1 0 0,1 1 1 0 0,-1-1 0 0 0,0 0 0 0 0,0 1 0 0 0,0 0-1 0 0,0 0 1 0 0,-1 0 0 0 0,1 0 0 0 0,-1 0-1 0 0,0 0 1 0 0,1 1 0 0 0,-2-1 0 0 0,1 1-1 0 0,0-1 1 0 0,-1 1 0 0 0,1 0 0 0 0,-1 0-1 0 0,0-1 1 0 0,0 1 0 0 0,-1 0 0 0 0,1 0 0 0 0,-1 0-1 0 0,0 0 1 0 0,0 0 0 0 0,0 0 0 0 0,-1 0-1 0 0,1 0 1 0 0,-1 0 0 0 0,0 0 0 0 0,0 0-1 0 0,0-1 1 0 0,-1 1 0 0 0,1 0 0 0 0,-1-1 0 0 0,0 1-1 0 0,-1 1-40 0 0,-21 15 395 0 0,-2-2-1 0 0,0 0 1 0 0,0-1-1 0 0,-2-2 1 0 0,0-1-1 0 0,-1-1 1 0 0,0-2-1 0 0,-1 0 1 0 0,0-2-1 0 0,0-2 1 0 0,-19 3-395 0 0,-236 22 2388 0 0,195-27-4523 0 0,0 4-4976 0 0,75-7-2524 0 0</inkml:trace>
  <inkml:trace contextRef="#ctx0" brushRef="#br0" timeOffset="-15822.05">2360 4765 8506 0 0,'0'0'389'0'0,"0"0"299"0"0,0 0 294 0 0,0 0 127 0 0,0 0-20 0 0,0 0-222 0 0,0 0-341 0 0,0 0-331 0 0,0 0-304 0 0,0 0-255 0 0,0 0-214 0 0,-6-10-121 0 0,-16-28 53 0 0,57 57 606 0 0,-10-6 297 0 0,1 0 1 0 0,0-1 0 0 0,1-2 0 0 0,0-1 0 0 0,1-1-1 0 0,0-1 1 0 0,0-1 0 0 0,1-2 0 0 0,-1-1 0 0 0,1-1-1 0 0,0-1 1 0 0,0-2 0 0 0,0-1 0 0 0,3-2-258 0 0,45 3 114 0 0,991-64 437 0 0,1583-2 58 0 0,848 23 830 0 0,-883 15-1225 0 0,-2434 29-189 0 0,3648 84 243 0 0,-2010-17-88 0 0,1037-69 503 0 0,-2832 2-819 0 0,97 3-287 0 0,-44 7-2939 0 0,-60-4-346 0 0,-13 4-2976 0 0,-5-5 1390 0 0</inkml:trace>
  <inkml:trace contextRef="#ctx0" brushRef="#br0" timeOffset="-14638.506">5004 4286 5561 0 0,'0'0'546'0'0,"0"0"296"0"0,0 0 217 0 0,0 0 56 0 0,0 0-52 0 0,0 0-179 0 0,0 0-251 0 0,0 0-260 0 0,0 0-236 0 0,0 0-218 0 0,0 0-168 0 0,-4-9-65 0 0,0-2 436 0 0,-5-10-975 0 0,6 55 613 0 0,15 377 442 0 0,-14-431 5444 0 0,1-9-3934 0 0,-5-72-2686 0 0,1-45-151 0 0,7 151-4346 0 0,13 32 5628 0 0,-10 166 754 0 0,-10-102 3995 0 0,40-210-4679 0 0,-22-37 626 0 0,-14 147-883 0 0,1 0 0 0 0,-1 0 0 0 0,1 0 0 0 0,-1-1 0 0 0,0 1 0 0 0,1 0 0 0 0,-1-1 0 0 0,0 1 0 0 0,1 0-1 0 0,-1-1 1 0 0,0 1 0 0 0,0-1 0 0 0,0 0 0 0 0,1 1 0 0 0,-1-1 0 0 0,0 1 0 0 0,0-1 0 0 0,0 0 0 0 0,0 0 0 0 0,0 0-1 0 0,0 1 1 0 0,0-1 0 0 0,0 0 0 0 0,0 0 0 0 0,0 0 0 0 0,0 0 0 0 0,1-1 0 0 0,-1 1 0 0 0,0 0 0 0 0,0 0-1 0 0,0-1 1 0 0,0 1 0 0 0,0 0 0 0 0,0-1 0 0 0,0 1 0 0 0,1-1 0 0 0,-1 1 0 0 0,0-1 0 0 0,0 1 0 0 0,1-1-1 0 0,-1 1 1 0 0,0-1 0 0 0,1 0 0 0 0,-1 0 0 0 0,0 1 0 0 0,1-1 0 0 0,-1 0 0 0 0,1 0 0 0 0,-1 1 0 0 0,1-1 0 0 0,0 0-1 0 0,-1 0 1 0 0,1 0 0 0 0,0 0 0 0 0,0 0 0 0 0,-1 0 0 0 0,1 0 0 0 0,0 0 0 0 0,0 0 0 0 0,0 0 0 0 0,0 1-1 0 0,0-1 1 0 0,1 0 0 0 0,-1 0 0 0 0,0 0 0 0 0,0 0 0 0 0,1 0 30 0 0,-10 72-3803 0 0,7-23-1549 0 0,2-28-1119 0 0</inkml:trace>
  <inkml:trace contextRef="#ctx0" brushRef="#br0" timeOffset="-13549.922">15639 4260 9298 0 0,'0'0'1248'0'0,"0"0"-706"0"0,0 0-254 0 0,0 0-384 0 0,0 0-640 0 0,0 0-617 0 0,0 0-250 0 0,0 0 226 0 0,0 0 679 0 0,0 0 693 0 0,0 0 346 0 0,13-10 437 0 0,6 62 767 0 0,58 244-20 0 0,-66-292 4802 0 0,4-48-4643 0 0,-2-49-2414 0 0,-15-56 1693 0 0,2 148-998 0 0,0 0 0 0 0,0 1-1 0 0,-1-1 1 0 0,1 1 0 0 0,0-1-1 0 0,0 1 1 0 0,-1-1 0 0 0,1 1-1 0 0,0-1 1 0 0,-1 1 0 0 0,1-1-1 0 0,0 1 1 0 0,-1-1 0 0 0,1 1-1 0 0,-1-1 1 0 0,1 1 0 0 0,-1 0 0 0 0,1-1-1 0 0,-1 1 1 0 0,1 0 0 0 0,-1 0-1 0 0,1-1 1 0 0,-1 1 0 0 0,1 0-1 0 0,-1 0 1 0 0,1 0 0 0 0,-1-1-1 0 0,0 1 1 0 0,1 0 0 0 0,-1 0 0 0 0,1 0-1 0 0,-1 0 1 0 0,0 0 0 0 0,1 0-1 0 0,-1 0 1 0 0,1 1 0 0 0,-1-1-1 0 0,1 0 1 0 0,-1 0 0 0 0,0 0-1 0 0,1 1 1 0 0,-1-1 0 0 0,1 0-1 0 0,-1 0 1 0 0,1 1 0 0 0,-1-1 0 0 0,1 0-1 0 0,-1 1 1 0 0,1-1 0 0 0,0 1-1 0 0,-1-1 1 0 0,1 1 0 0 0,0-1-1 0 0,-1 0 1 0 0,1 1 0 0 0,0 0-1 0 0,-1-1 1 0 0,1 1 0 0 0,0-1-1 0 0,0 1 1 0 0,0-1 0 0 0,-1 1 0 0 0,1-1-1 0 0,0 1 1 0 0,0 0 0 0 0,0-1-1 0 0,0 1 1 0 0,0 0 35 0 0,-25 47-290 0 0,24-45 287 0 0,-7 11-42 0 0,1 1 0 0 0,0 0 0 0 0,1 0 0 0 0,1 0 0 0 0,0 1 0 0 0,2 0 0 0 0,-1 0 0 0 0,2 0 0 0 0,0 0-1 0 0,1 0 1 0 0,1 0 0 0 0,0 0 0 0 0,1 1 0 0 0,1-1 0 0 0,0 0 0 0 0,1 0 0 0 0,1-1 0 0 0,1 1 0 0 0,0-1 0 0 0,6 13 45 0 0,-10-26 73 0 0,0 0 1 0 0,0-1-1 0 0,1 1 1 0 0,-1 0-1 0 0,0 0 0 0 0,1-1 1 0 0,0 1-1 0 0,-1-1 1 0 0,1 1-1 0 0,0-1 1 0 0,0 0-1 0 0,-1 0 1 0 0,1 1-1 0 0,0-1 1 0 0,0-1-1 0 0,0 1 1 0 0,1 0-1 0 0,-1 0 0 0 0,0-1 1 0 0,0 1-1 0 0,0-1 1 0 0,0 0-1 0 0,1 0 1 0 0,-1 0-1 0 0,0 0 1 0 0,0 0-1 0 0,0 0 1 0 0,1 0-1 0 0,-1-1 0 0 0,0 1 1 0 0,0-1-1 0 0,0 1 1 0 0,0-1-1 0 0,0 0 1 0 0,0 0-1 0 0,0 0 1 0 0,0 0-1 0 0,0 0 1 0 0,0-1-1 0 0,-1 1 1 0 0,1 0-1 0 0,0-1 0 0 0,-1 0 1 0 0,1 1-1 0 0,-1-1 1 0 0,1 0-1 0 0,-1 0 1 0 0,0 1-1 0 0,0-2-73 0 0,50-100 951 0 0,-49 97-949 0 0,0 0 0 0 0,-1-1 0 0 0,0 1 0 0 0,0-1 0 0 0,0 1 0 0 0,-1-1 0 0 0,0 1-1 0 0,0-1 1 0 0,0 1 0 0 0,-1-1 0 0 0,0 1 0 0 0,-1-1 0 0 0,1 1 0 0 0,-1 0 0 0 0,0-1 0 0 0,-1 1 0 0 0,0 0 0 0 0,0 1 0 0 0,0-1 0 0 0,0 0 0 0 0,-1 1 0 0 0,0 0-1 0 0,0 0 1 0 0,-1 0 0 0 0,1 0 0 0 0,-1 1 0 0 0,0 0 0 0 0,0 0 0 0 0,-2-1-2 0 0,5 4-38 0 0,0 1-1 0 0,0-1 0 0 0,0 1 1 0 0,0-1-1 0 0,0 1 1 0 0,0 0-1 0 0,0 0 1 0 0,0 0-1 0 0,0 0 1 0 0,0 0-1 0 0,0 1 0 0 0,0-1 1 0 0,0 0-1 0 0,0 1 1 0 0,0 0-1 0 0,0-1 1 0 0,1 1-1 0 0,-1 0 1 0 0,0 0-1 0 0,0 0 0 0 0,0 0 1 0 0,1 0-1 0 0,-1 1 1 0 0,1-1-1 0 0,-1 0 1 0 0,1 1-1 0 0,-1-1 1 0 0,1 1-1 0 0,0-1 1 0 0,0 1-1 0 0,0 0 0 0 0,0 0 1 0 0,0-1-1 0 0,0 1 1 0 0,0 0-1 0 0,1 0 1 0 0,-1 0-1 0 0,1 0 1 0 0,-1 0-1 0 0,1 0 0 0 0,0 0 1 0 0,-1 0-1 0 0,1 2 39 0 0,4 90-1531 0 0,36-33-2159 0 0,-29-47 759 0 0,2 2-6211 0 0</inkml:trace>
  <inkml:trace contextRef="#ctx0" brushRef="#br0" timeOffset="-11478.463">4803 3187 5729 0 0,'0'0'303'0'0,"0"0"76"0"0,0 0-47 0 0,0 0-79 0 0,0 0-121 0 0,0 0-129 0 0,0 0-60 0 0,0 0-46 0 0,0 0-35 0 0,0 0 6 0 0,0-8 56 0 0,-2-22 38 0 0,-30 79 347 0 0,-344 613 518 0 0,350-612-428 0 0,26-50 685 0 0,0 0 511 0 0,6-7 1465 0 0,8-14-3034 0 0,-11 15 85 0 0,61-91 40 0 0,-4-2 1 0 0,-4-3 0 0 0,-5-2 0 0 0,-4-3-1 0 0,22-81-151 0 0,-48 119 945 0 0,-12 72-4268 0 0,14 29 3322 0 0,183 323 429 0 0,-164-240 247 0 0,-74-114 2938 0 0,-359-4-3361 0 0,356 12-2741 0 0,22 21-6334 0 0,13-21 2790 0 0</inkml:trace>
  <inkml:trace contextRef="#ctx0" brushRef="#br0" timeOffset="-10748.367">16157 3378 11298 0 0,'0'0'288'0'0,"0"0"119"0"0,0 0-55 0 0,0 0-268 0 0,0 0-372 0 0,0 0-385 0 0,0 0-117 0 0,0 0 86 0 0,0 0 145 0 0,0 0 226 0 0,0 0 166 0 0,3-2 151 0 0,-2 2 29 0 0,0 0 0 0 0,0 0-1 0 0,0 1 1 0 0,0-1 0 0 0,0 0-1 0 0,0 1 1 0 0,0-1 0 0 0,0 1 0 0 0,0 0-1 0 0,0-1 1 0 0,0 1 0 0 0,0 0-1 0 0,-1-1 1 0 0,1 1 0 0 0,0 0 0 0 0,0 0-1 0 0,-1 0 1 0 0,1 0 0 0 0,-1-1-1 0 0,1 1 1 0 0,-1 0 0 0 0,1 0 0 0 0,-1 0-1 0 0,1 0 1 0 0,-1 0 0 0 0,0 0-1 0 0,0 1 1 0 0,1-1 0 0 0,-1 0 0 0 0,0 0-1 0 0,0 0 1 0 0,0 0 0 0 0,0 0-1 0 0,0 0 1 0 0,0 0 0 0 0,-1 0 0 0 0,1 0-1 0 0,0 0 1 0 0,0 0 0 0 0,-1 0-1 0 0,1 0 1 0 0,-1 0 0 0 0,1 0-1 0 0,-1 0 1 0 0,1 0 0 0 0,-1 0 0 0 0,0 0-1 0 0,1 0 1 0 0,-1-1 0 0 0,0 1-1 0 0,0 0 1 0 0,0 0 0 0 0,1-1 0 0 0,-1 1-13 0 0,-15 89 401 0 0,2-26-308 0 0,3 1 0 0 0,2 0-1 0 0,4 0 1 0 0,2 1-1 0 0,4 26-92 0 0,6-81-2382 0 0,-2-33-2652 0 0,-5 14 2000 0 0</inkml:trace>
  <inkml:trace contextRef="#ctx0" brushRef="#br0" timeOffset="-10226.759">15796 3325 10410 0 0,'0'0'1123'0'0,"0"0"225"0"0,0 0 81 0 0,0 0-261 0 0,0 0-266 0 0,0 0-336 0 0,0 0-402 0 0,0-26-318 0 0,3-82-189 0 0,-3 105 322 0 0,0 1 1 0 0,1 0-1 0 0,-1 0 0 0 0,0 0 1 0 0,1 0-1 0 0,-1-1 0 0 0,1 1 1 0 0,0 0-1 0 0,0 0 0 0 0,-1 0 1 0 0,1 0-1 0 0,1 0 0 0 0,-1 1 1 0 0,0-1-1 0 0,0 0 0 0 0,1 0 1 0 0,-1 1-1 0 0,1-1 0 0 0,-1 1 1 0 0,1-1-1 0 0,0 1 1 0 0,0 0-1 0 0,-1-1 0 0 0,1 1 1 0 0,0 0-1 0 0,0 0 0 0 0,0 1 1 0 0,0-1-1 0 0,1 0 0 0 0,-1 1 1 0 0,0-1-1 0 0,0 1 0 0 0,0-1 1 0 0,2 1 20 0 0,7-2-4 0 0,26-11-13 0 0,1 2 0 0 0,0 1 0 0 0,1 2-1 0 0,-1 2 1 0 0,2 2 0 0 0,-1 1 0 0 0,0 2-1 0 0,1 1 1 0 0,-1 3 0 0 0,0 1 0 0 0,0 2-1 0 0,0 1 1 0 0,-1 2 0 0 0,0 2 0 0 0,-1 2-1 0 0,7 4 18 0 0,55 69-1225 0 0,-97-84 1221 0 0,-1 1 0 0 0,1 0 0 0 0,-1-1-1 0 0,1 1 1 0 0,-1 0 0 0 0,0 0 0 0 0,0 0-1 0 0,0 0 1 0 0,-1 0 0 0 0,1 0 0 0 0,-1 0-1 0 0,0 0 1 0 0,0 1 0 0 0,0-1 0 0 0,0 0-1 0 0,0 0 1 0 0,-1 0 0 0 0,1 0 0 0 0,-1 0-1 0 0,0 0 1 0 0,0 0 0 0 0,0 0 0 0 0,0 0-1 0 0,0 0 1 0 0,-1 0 0 0 0,1-1 0 0 0,-1 1-1 0 0,0-1 1 0 0,0 1 0 0 0,0-1 0 0 0,0 0-1 0 0,0 1 1 0 0,-1-1 0 0 0,1 0 0 0 0,0 0-1 0 0,-1-1 1 0 0,0 1 0 0 0,1 0 0 0 0,-1-1-1 0 0,-1 1 5 0 0,-20 10 256 0 0,-1-2-1 0 0,0 0 1 0 0,-1-1-1 0 0,0-2 1 0 0,0-1-1 0 0,-1 0 1 0 0,-19 0-256 0 0,-62 14-371 0 0,118-19-3335 0 0,19 6 3334 0 0,0-1 737 0 0,5-1-402 0 0,0 0 0 0 0,0 2 0 0 0,-1 2 0 0 0,0 1 0 0 0,-1 2 0 0 0,0 1 0 0 0,-1 1 0 0 0,-1 1 0 0 0,0 2 0 0 0,-1 2 0 0 0,-1 0 0 0 0,0 2 0 0 0,-2 1-1 0 0,8 9 38 0 0,-31-29 40 0 0,0 0 0 0 0,-1 0-1 0 0,1 0 1 0 0,-1 0-1 0 0,1 0 1 0 0,-1 1-1 0 0,0-1 1 0 0,0 1 0 0 0,0-1-1 0 0,0 1 1 0 0,-1 0-1 0 0,1 0 1 0 0,-1 0-1 0 0,0 0 1 0 0,0 0 0 0 0,0 0-1 0 0,0 0 1 0 0,0 0-1 0 0,0 1 1 0 0,-1-1 0 0 0,0 0-1 0 0,0 0 1 0 0,0 1-1 0 0,0-1 1 0 0,0 0-1 0 0,0 1 1 0 0,-1-1 0 0 0,0 0-1 0 0,0 0 1 0 0,0 0-1 0 0,0 0 1 0 0,0 0-1 0 0,0 0 1 0 0,-1 0 0 0 0,1 0-1 0 0,-1 0 1 0 0,0-1-1 0 0,0 1 1 0 0,0 0-1 0 0,-2 0-39 0 0,-31 10 573 0 0,-1-3 0 0 0,-1 0 0 0 0,0-3 0 0 0,0-1 0 0 0,-36 2-573 0 0,18-2 129 0 0,23-2-301 0 0,-125 18-1108 0 0,57 2-6754 0 0,83-18 1521 0 0</inkml:trace>
  <inkml:trace contextRef="#ctx0" brushRef="#br0" timeOffset="-9107.169">4798 2521 4457 0 0,'0'0'113'0'0,"0"0"-1"0"0,0 0-24 0 0,0 0 6 0 0,0 0 43 0 0,0 0 95 0 0,0 0 131 0 0,0 0 112 0 0,0 0 70 0 0,0 0-11 0 0,0 0-108 0 0,0 0-158 0 0,0 0-217 0 0,-2-6-240 0 0,0 2 381 0 0,2 5-268 0 0,0-1 0 0 0,-1 1-1 0 0,1-1 1 0 0,-1 0 0 0 0,1 1 0 0 0,0-1 0 0 0,-1 0 0 0 0,1 1 0 0 0,-1-1 0 0 0,1 0-1 0 0,-1 1 1 0 0,1-1 0 0 0,-1 0 0 0 0,1 0 0 0 0,-1 0 0 0 0,1 1 0 0 0,-1-1 0 0 0,1 0-1 0 0,-1 0 1 0 0,1 0 0 0 0,-1 0 0 0 0,1 0 0 0 0,-1 0 0 0 0,1 0 0 0 0,-1 0 76 0 0,28 238 114 0 0,-10-162-2114 0 0,-13-68-2109 0 0</inkml:trace>
  <inkml:trace contextRef="#ctx0" brushRef="#br0" timeOffset="-8261.892">4886 2365 5097 0 0,'0'0'263'0'0,"0"0"8"0"0,0 0-101 0 0,0 0-168 0 0,0 0-133 0 0,0 0-50 0 0,0 0 52 0 0,0 0 144 0 0,0 0 171 0 0,0 0 128 0 0,0 0 161 0 0,0 0 173 0 0,72 17 807 0 0,-4-14-1179 0 0,0-2-1 0 0,0-3 1 0 0,0-3 0 0 0,-1-2-1 0 0,57-16-275 0 0,41-3 8 0 0,139-1 1884 0 0,203 12-1892 0 0,-177 9 1031 0 0,279-3 481 0 0,388-20-681 0 0,-118-9 96 0 0,-823 32 527 0 0,-55 6-1068 0 0,-1 0 43 0 0,0 0 4 0 0,0 0-62 0 0,0 0-102 0 0,0 0-107 0 0,0 0-74 0 0,0-1 196 0 0,0 1-5390 0 0,0-1-5522 0 0,0 1 6452 0 0</inkml:trace>
  <inkml:trace contextRef="#ctx0" brushRef="#br0" timeOffset="-7719.167">9595 1763 4169 0 0,'0'0'427'0'0,"0"0"-55"0"0,0 0 143 0 0,0 0 221 0 0,0 0 140 0 0,0 0-9 0 0,0 0-144 0 0,0 0-253 0 0,0 0-283 0 0,0 0-300 0 0,0 0-275 0 0,0 0-214 0 0,-3-9-11 0 0,-1-1 474 0 0,-5-10-74 0 0,-2 48 917 0 0,-9 270 3209 0 0,17 224-1402 0 0,0-524 2237 0 0,-5-23-5464 0 0,-1-7-4657 0 0,5 4-3850 0 0,4 23 5385 0 0</inkml:trace>
  <inkml:trace contextRef="#ctx0" brushRef="#br0" timeOffset="-7126.004">9965 2165 5705 0 0,'0'0'1263'0'0,"0"0"88"0"0,0 0-185 0 0,0 0-413 0 0,0 0-395 0 0,0 0-277 0 0,0 0-142 0 0,0 0-63 0 0,0 0 9 0 0,0 0 76 0 0,0 0 90 0 0,0 0 61 0 0,0 0 13 0 0,2-7-57 0 0,8-28-1068 0 0,2 61-746 0 0,0 104 2148 0 0,-15-153 6955 0 0,5-7-6102 0 0,-4-34-2003 0 0,-24-26 1014 0 0,26 100-4866 0 0,-3 11 4084 0 0,-3 25 1385 0 0,8 17-358 0 0,-1-71 4933 0 0,4-15-4447 0 0,1-2-1323 0 0,-6-15-321 0 0,0 23-3834 0 0,-1 17-1711 0 0,-2 4 3421 0 0,1-1-1997 0 0</inkml:trace>
  <inkml:trace contextRef="#ctx0" brushRef="#br0" timeOffset="-6012.215">10138 2184 4729 0 0,'0'0'27'0'0,"0"0"67"0"0,0 0 146 0 0,0 0 206 0 0,0 0 266 0 0,0 0 267 0 0,0 0 204 0 0,0 0 132 0 0,0 0 13 0 0,0 0-134 0 0,2-6-297 0 0,-1 3-861 0 0,1 0-1 0 0,-1 0 1 0 0,1 0 0 0 0,-1 0-1 0 0,1 1 1 0 0,0-1 0 0 0,0 0-1 0 0,1 1 1 0 0,-1 0-1 0 0,0-1 1 0 0,1 1 0 0 0,0 0-1 0 0,-1 0 1 0 0,1 0 0 0 0,0 1-1 0 0,0-1 1 0 0,0 1 0 0 0,0-1-1 0 0,0 1 1 0 0,0 0-1 0 0,0 0 1 0 0,1 1 0 0 0,-1-1-1 0 0,0 1 1 0 0,2-1-36 0 0,484-34 296 0 0,1180-52-368 0 0,-5 33 208 0 0,371 32 387 0 0,-2023 22-580 0 0,-13 1 31 0 0,1-1 0 0 0,0 1 0 0 0,-1-1-1 0 0,1 1 1 0 0,0 0 0 0 0,0-1 0 0 0,0 1 0 0 0,0 0 0 0 0,0-1 0 0 0,0 1 0 0 0,0-1 0 0 0,0 1 0 0 0,0 0 0 0 0,0-1 0 0 0,0 1 0 0 0,0-1 0 0 0,0 1 0 0 0,0 0 0 0 0,0-1 0 0 0,1 1 0 0 0,-1-1 0 0 0,0 1 0 0 0,0-1 0 0 0,1 1-1 0 0,-1 0 1 0 0,0-1 0 0 0,1 1 0 0 0,-1-1 0 0 0,1 0 0 0 0,-1 1 0 0 0,1-1 0 0 0,-1 1 0 0 0,1-1 0 0 0,-1 0 0 0 0,1 1 0 0 0,-1-1 0 0 0,1 0 0 0 0,-1 1 0 0 0,1-1 0 0 0,-1 0 0 0 0,1 0 0 0 0,0 0 0 0 0,-1 0 0 0 0,1 1 0 0 0,-1-1-1 0 0,1 0 1 0 0,0 0 0 0 0,-1 0 0 0 0,1 0 0 0 0,0 0 0 0 0,0-1 26 0 0,-24 32-24 0 0,1 0-1 0 0,2 1 1 0 0,1 1 0 0 0,2 1-1 0 0,1 0 1 0 0,2 1-1 0 0,1 1 1 0 0,-4 22 24 0 0,-4 2 62 0 0,-10 22 71 0 0,3 0 0 0 0,4 2 0 0 0,4 0 0 0 0,3 2 1 0 0,4 0-1 0 0,-1 83-133 0 0,-36 1003 1227 0 0,47-928-663 0 0,-4-230 563 0 0,-22 6-5721 0 0,12-10 491 0 0,5 0-4316 0 0</inkml:trace>
  <inkml:trace contextRef="#ctx0" brushRef="#br0" timeOffset="15209.854">9903 934 4361 0 0,'0'0'211'0'0,"0"0"-119"0"0,0 0-35 0 0,0 0 2 0 0,0 0 9 0 0,0 0-2 0 0,0 0 5 0 0,0 0 8 0 0,0 0 34 0 0,0 0 74 0 0,0 0 177 0 0,-2-8 184 0 0,-23-111 4356 0 0,-73 121-7383 0 0,15 23 2458 0 0,1 4 0 0 0,1 4 0 0 0,2 3 1 0 0,1 3-1 0 0,3 4 0 0 0,1 3 0 0 0,2 3 1 0 0,2 3-1 0 0,-55 56 21 0 0,76-58-21 0 0,3 2 0 0 0,1 3 0 0 0,4 1-1 0 0,1 2 1 0 0,3 1 0 0 0,-9 25 21 0 0,20-29-84 0 0,2 0-1 0 0,2 2 0 0 0,3 0 0 0 0,-7 40 85 0 0,21-55-3 0 0,2 1-1 0 0,1 0 0 0 0,3 0 1 0 0,1 0-1 0 0,2 0 0 0 0,2-1 1 0 0,2 0-1 0 0,1 0 0 0 0,3 0 1 0 0,1-2-1 0 0,2 1 0 0 0,2-2 1 0 0,1 0-1 0 0,3-1 0 0 0,0-1 0 0 0,3-1 1 0 0,1-1-1 0 0,1-1 0 0 0,2-2 1 0 0,1 0-1 0 0,14 9 4 0 0,-5-6 106 0 0,1-2 0 0 0,2-2 0 0 0,2-1-1 0 0,0-3 1 0 0,2-1 0 0 0,1-2 0 0 0,0-3 0 0 0,2-1 0 0 0,0-2 0 0 0,2-3-1 0 0,-1-2 1 0 0,2-2 0 0 0,0-2 0 0 0,0-2 0 0 0,0-3 0 0 0,1-2 0 0 0,-1-2-1 0 0,1-2 1 0 0,-1-3 0 0 0,0-1 0 0 0,0-3 0 0 0,-1-3 0 0 0,0-1 0 0 0,22-11-106 0 0,-24 7 257 0 0,-1-2 0 0 0,0-2 1 0 0,-2-2-1 0 0,-1-2 1 0 0,-1-2-1 0 0,-1-1 1 0 0,-1-3-1 0 0,-2-1 1 0 0,-1-2-1 0 0,-2-2 1 0 0,-1-1-1 0 0,-2-1 0 0 0,-2-2 1 0 0,-1-2-1 0 0,-3 0 1 0 0,-1-2-1 0 0,-2-1 1 0 0,-2-1-1 0 0,-2-1 1 0 0,-2 0-1 0 0,11-48-257 0 0,-15 35-5 0 0,-2-1 1 0 0,-2 0-1 0 0,-4-1 0 0 0,-2 0 1 0 0,-3 0-1 0 0,-2 0 0 0 0,-3 0 0 0 0,-3 0 1 0 0,-3 0-1 0 0,-2 2 0 0 0,-3-1 1 0 0,-2 2-1 0 0,-3 0 0 0 0,-3 1 1 0 0,-2 1-1 0 0,-2 1 0 0 0,-3 2 0 0 0,-3 1 1 0 0,-10-11 4 0 0,19 37-160 0 0,-2 0 0 0 0,-1 2 0 0 0,-1 1 0 0 0,-1 1 0 0 0,0 1 1 0 0,-2 2-1 0 0,-1 1 0 0 0,0 1 0 0 0,-1 2 0 0 0,-1 1 0 0 0,-1 2 1 0 0,0 1-1 0 0,0 2 0 0 0,-1 2 0 0 0,0 1 0 0 0,-1 1 0 0 0,0 2 1 0 0,-36 1 159 0 0,26 4-537 0 0,-1 1 1 0 0,0 2-1 0 0,1 2 1 0 0,0 3-1 0 0,0 1 1 0 0,1 3-1 0 0,1 1 1 0 0,0 3-1 0 0,1 1 1 0 0,0 3 0 0 0,2 1-1 0 0,1 2 1 0 0,0 1-1 0 0,-13 15 537 0 0,18-11-5441 0 0</inkml:trace>
  <inkml:trace contextRef="#ctx0" brushRef="#br0" timeOffset="16015.874">9305 203 5769 0 0,'0'0'364'0'0,"0"0"324"0"0,0 0 314 0 0,0 0 198 0 0,0 0-26 0 0,0 0-250 0 0,7-26-204 0 0,19-81-113 0 0,-16 41 1815 0 0,-25 65-3485 0 0,-16 10 183 0 0,-27 16 752 0 0,1 3 0 0 0,1 2 0 0 0,1 2 0 0 0,2 3 0 0 0,2 2 0 0 0,1 2 0 0 0,2 3 0 0 0,-27 31 128 0 0,69-68-23 0 0,1 0 1 0 0,0 0-1 0 0,1 0 1 0 0,-1 0-1 0 0,1 1 1 0 0,0 0-1 0 0,0 0 1 0 0,1 0-1 0 0,0 1 1 0 0,0-1-1 0 0,0 1 1 0 0,1-1 0 0 0,0 1-1 0 0,0 0 1 0 0,1 0-1 0 0,-1 0 1 0 0,2 0-1 0 0,-1 0 1 0 0,1 0-1 0 0,0 0 1 0 0,0 0-1 0 0,1 0 1 0 0,0 0 0 0 0,1 0-1 0 0,-1 0 1 0 0,1 0-1 0 0,0 0 1 0 0,1-1-1 0 0,0 1 1 0 0,0-1-1 0 0,0 0 1 0 0,1 0-1 0 0,0 0 1 0 0,0 0-1 0 0,0 0 1 0 0,1-1 0 0 0,0 0-1 0 0,0 0 1 0 0,0 0-1 0 0,1-1 1 0 0,-1 0-1 0 0,1 0 1 0 0,0 0-1 0 0,1 0 23 0 0,24 9 173 0 0,-1-1-1 0 0,1-2 0 0 0,1-1 0 0 0,0-1 1 0 0,0-2-1 0 0,1-1 0 0 0,0-1 1 0 0,0-2-1 0 0,-1-2 0 0 0,1-1 0 0 0,33-5-172 0 0,69-32 1331 0 0,-131 36-1295 0 0,-1 1 1 0 0,0-1-1 0 0,0 1 0 0 0,0-1 1 0 0,0 0-1 0 0,-1 0 0 0 0,1 0 1 0 0,0 0-1 0 0,-1 0 0 0 0,0-1 1 0 0,1 1-1 0 0,-1-1 0 0 0,0 0 1 0 0,0 0-1 0 0,-1 1 0 0 0,1-1 0 0 0,0 0 1 0 0,-1-1-1 0 0,0 1 0 0 0,0 0 1 0 0,0 0-1 0 0,0 0 0 0 0,0-1 1 0 0,-1 1-1 0 0,1-1 0 0 0,-1 1 1 0 0,0 0-1 0 0,0-1 0 0 0,0 1 1 0 0,0-1-1 0 0,-1 1 0 0 0,0 0 1 0 0,1-1-1 0 0,-1 1 0 0 0,0 0 1 0 0,-1 0-1 0 0,1 0 0 0 0,0 0 1 0 0,-2-1-37 0 0,-8-9-127 0 0,0 1 0 0 0,-1 1 0 0 0,-1 0 0 0 0,0 1 0 0 0,0 0 0 0 0,-1 1 0 0 0,0 0 0 0 0,-1 1 0 0 0,0 1 0 0 0,0 0 0 0 0,0 1 0 0 0,-1 1 0 0 0,0 0 0 0 0,0 2 0 0 0,0-1 1 0 0,-14 0 126 0 0,420-25-494 0 0,-367 25 523 0 0,2 0-187 0 0,-24 5-4100 0 0,-19 16 843 0 0,14-12-1815 0 0</inkml:trace>
  <inkml:trace contextRef="#ctx0" brushRef="#br0" timeOffset="17763.796">9804 373 8258 0 0,'0'0'-775'0'0,"0"0"-24"0"0,0 0 196 0 0,0 0 353 0 0,0 0 196 0 0,0 0 66 0 0,0 0 24 0 0,0 0 12 0 0,0 0 67 0 0,0 0 198 0 0,0 0 287 0 0,0 0 250 0 0,11 7 105 0 0,34 20-122 0 0,26-43 286 0 0,-65 16-1079 0 0,0-1-1 0 0,1 0 1 0 0,-1 0-1 0 0,0-1 1 0 0,0 0 0 0 0,-1 0-1 0 0,1 0 1 0 0,0-1-1 0 0,-1 0 1 0 0,1 0-1 0 0,-1 0 1 0 0,0-1-1 0 0,0 1 1 0 0,0-1 0 0 0,-1 0-1 0 0,1-1 1 0 0,-1 1-1 0 0,0-1 1 0 0,0 0-1 0 0,-1 0 1 0 0,1 0-1 0 0,-1-1 1 0 0,0 1 0 0 0,-1-1-1 0 0,1 1 1 0 0,-1-1-1 0 0,0 0 1 0 0,-1 0-1 0 0,1 0 1 0 0,-1 0-1 0 0,0 0 1 0 0,-1-1-1 0 0,1 1 1 0 0,-1 0 0 0 0,-1-1-40 0 0,-2 2-84 0 0,0 1 1 0 0,-1 0 0 0 0,0 0-1 0 0,0 1 1 0 0,0-1 0 0 0,0 1-1 0 0,-1 0 1 0 0,1 0 0 0 0,-1 1-1 0 0,0-1 1 0 0,0 1 0 0 0,0 0-1 0 0,0 0 1 0 0,0 0 0 0 0,0 1-1 0 0,0 0 1 0 0,-1 0 0 0 0,1 0-1 0 0,-1 1 1 0 0,1 0-1 0 0,0 0 1 0 0,-1 0 0 0 0,1 0-1 0 0,0 1 1 0 0,-1 0 0 0 0,1 0-1 0 0,0 1 1 0 0,0-1 0 0 0,0 1-1 0 0,0 0 1 0 0,0 1 0 0 0,0-1-1 0 0,0 1 1 0 0,1 0 0 0 0,-1 0-1 0 0,1 0 1 0 0,0 1 0 0 0,0-1-1 0 0,0 1 1 0 0,1 0 0 0 0,-1 0-1 0 0,1 1 1 0 0,0-1 0 0 0,0 1-1 0 0,0-1 1 0 0,1 1 0 0 0,-1 2 83 0 0,-1-3 25 0 0,0 1 1 0 0,1 0 0 0 0,0 0-1 0 0,0 0 1 0 0,0 0 0 0 0,0 1-1 0 0,1-1 1 0 0,0 1 0 0 0,0 0-1 0 0,0-1 1 0 0,1 1 0 0 0,0 0-1 0 0,0 0 1 0 0,0 0-1 0 0,1 0 1 0 0,0 0 0 0 0,0 0-1 0 0,1 0 1 0 0,-1 0 0 0 0,1 0-1 0 0,1 0 1 0 0,-1 0 0 0 0,1 0-1 0 0,0-1 1 0 0,0 1 0 0 0,1-1-1 0 0,-1 1 1 0 0,1-1 0 0 0,1 0-1 0 0,-1 0 1 0 0,1 0 0 0 0,-1-1-1 0 0,1 1 1 0 0,1-1 0 0 0,-1 0-1 0 0,1 0 1 0 0,-1 0-1 0 0,1-1 1 0 0,0 1 0 0 0,0-1-1 0 0,1-1 1 0 0,-1 1 0 0 0,1-1-1 0 0,-1 0 1 0 0,1 0 0 0 0,0 0-1 0 0,4 0-25 0 0,4 0 188 0 0,1-1 0 0 0,-1 0 0 0 0,1-1 0 0 0,-1 0-1 0 0,0-2 1 0 0,1 1 0 0 0,-1-2 0 0 0,0 0-1 0 0,0-1 1 0 0,0 0 0 0 0,-1-1 0 0 0,1 0 0 0 0,-1-1-1 0 0,0-1 1 0 0,-1 0 0 0 0,0-1 0 0 0,0 0 0 0 0,0-1-1 0 0,-1 0 1 0 0,-1-1 0 0 0,1 0 0 0 0,-2 0 0 0 0,1-1-1 0 0,-1-1 1 0 0,-1 0 0 0 0,0 0 0 0 0,-1-1-188 0 0,5-48-798 0 0,-15 70-2962 0 0,-7 9 2979 0 0,0 0 781 0 0,8-14 36 0 0,-1 0-1 0 0,1 1 0 0 0,0-1 1 0 0,0 1-1 0 0,0-1 0 0 0,0 1 1 0 0,1 0-1 0 0,0 0 0 0 0,0 0 1 0 0,0-1-1 0 0,0 1 1 0 0,1 0-1 0 0,0 0 0 0 0,0 0 1 0 0,0 0-1 0 0,1 0 0 0 0,0 0 1 0 0,0 0-1 0 0,0 0 0 0 0,0 0 1 0 0,1-1-1 0 0,0 1 0 0 0,0-1 1 0 0,0 1-1 0 0,0-1 1 0 0,1 1-1 0 0,0-1 0 0 0,0 0 1 0 0,0 0-1 0 0,0-1 0 0 0,0 1 1 0 0,1-1-1 0 0,0 1 0 0 0,0-1 1 0 0,0 0-1 0 0,0-1 0 0 0,0 1 1 0 0,0-1-1 0 0,1 1 1 0 0,-1-1-1 0 0,1-1 0 0 0,0 1 1 0 0,2 0-36 0 0,-1-3 92 0 0,1 0 0 0 0,-1 0 0 0 0,1 0 0 0 0,-1-1 0 0 0,1 0 0 0 0,-1 0 1 0 0,0-1-1 0 0,0 1 0 0 0,0-1 0 0 0,0-1 0 0 0,-1 1 0 0 0,1-1 0 0 0,-1 0 1 0 0,0 0-1 0 0,0-1 0 0 0,0 0 0 0 0,-1 1 0 0 0,1-2 0 0 0,-1 1 0 0 0,0 0 1 0 0,-1-1-1 0 0,0 0 0 0 0,1 1 0 0 0,-2-1 0 0 0,1-1 0 0 0,-1 1 0 0 0,0 0 1 0 0,0-1-1 0 0,-1 1 0 0 0,1-1 0 0 0,-1 1 0 0 0,-1-1 0 0 0,0-4-92 0 0,0 10-848 0 0,0 1-479 0 0,0 8-2004 0 0,6 21 3355 0 0,0-21 118 0 0,0-1 0 0 0,1 1 0 0 0,0-1 0 0 0,1-1-1 0 0,0 1 1 0 0,0-1 0 0 0,0-1 0 0 0,0 1 0 0 0,1-1 0 0 0,0-1 0 0 0,0 0 0 0 0,0 0 0 0 0,1-1 0 0 0,-1 0 0 0 0,1 0 0 0 0,0-1 0 0 0,-1-1 0 0 0,1 1 0 0 0,0-2 0 0 0,0 1 0 0 0,0-1-1 0 0,0-1 1 0 0,0 0 0 0 0,0 0 0 0 0,0-1 0 0 0,0 0 0 0 0,-1-1 0 0 0,1 0 0 0 0,-1-1 0 0 0,5-2-142 0 0,-8 4 90 0 0,0-1 1 0 0,1 0-1 0 0,-1 0 0 0 0,0-1 1 0 0,-1 1-1 0 0,1-1 0 0 0,-1 0 1 0 0,1-1-1 0 0,-1 0 0 0 0,-1 1 1 0 0,1-2-1 0 0,-1 1 0 0 0,1 0 1 0 0,-2-1-1 0 0,1 0 0 0 0,-1 0 1 0 0,1 0-1 0 0,-2 0 0 0 0,1 0 1 0 0,-1-1-1 0 0,1-3-90 0 0,-6-29-569 0 0,1 35 451 0 0,0 1 0 0 0,0 0 0 0 0,-1 0 0 0 0,1 0 0 0 0,-1 0-1 0 0,0 0 1 0 0,0 0 0 0 0,0 1 0 0 0,0-1 0 0 0,0 1 0 0 0,-1 0 0 0 0,1 0-1 0 0,-1 0 1 0 0,0 1 0 0 0,1-1 0 0 0,-1 1 0 0 0,0 0 0 0 0,0 0 0 0 0,0 0-1 0 0,1 0 1 0 0,-1 1 0 0 0,0 0 0 0 0,0-1 0 0 0,0 1 0 0 0,0 1 0 0 0,0-1-1 0 0,0 1 1 0 0,0-1 0 0 0,0 1 0 0 0,0 0 0 0 0,0 1 0 0 0,1-1 0 0 0,-1 1-1 0 0,0-1 1 0 0,1 1 0 0 0,-1 0 0 0 0,1 0 0 0 0,0 1 0 0 0,0-1 0 0 0,0 1-1 0 0,0 0 1 0 0,0-1 0 0 0,0 1 0 0 0,1 0 0 0 0,-1 1 0 0 0,1-1 0 0 0,0 0-1 0 0,0 1 1 0 0,0-1 0 0 0,1 1 0 0 0,-1 1 118 0 0,1 0 19 0 0,0 0 1 0 0,0 1-1 0 0,1-1 0 0 0,-1 0 1 0 0,1 1-1 0 0,1-1 0 0 0,-1 0 1 0 0,1 1-1 0 0,0-1 0 0 0,0 0 1 0 0,0 0-1 0 0,1 0 1 0 0,0 0-1 0 0,0 0 0 0 0,0 0 1 0 0,0 0-1 0 0,1 0 0 0 0,0-1 1 0 0,0 0-1 0 0,0 1 0 0 0,1-1 1 0 0,-1 0-1 0 0,1 0 0 0 0,0-1 1 0 0,0 1-1 0 0,0-1 0 0 0,1 0 1 0 0,-1 0-1 0 0,1-1 0 0 0,0 1 1 0 0,-1-1-1 0 0,1 0 0 0 0,0 0 1 0 0,1 0-20 0 0,183 37 1674 0 0,-182-37-1611 0 0,1-1-1 0 0,-1 0 0 0 0,0-1 0 0 0,0 1 1 0 0,1-2-1 0 0,-1 1 0 0 0,0-1 0 0 0,0 0 1 0 0,0 0-1 0 0,1-1 0 0 0,-1 0 0 0 0,-1 0 1 0 0,1-1-1 0 0,0 0 0 0 0,0 0 0 0 0,-1 0 1 0 0,0-1-1 0 0,0 0 0 0 0,0 0 0 0 0,0-1 1 0 0,-1 1-1 0 0,1-1 0 0 0,-1-1 0 0 0,0 1 1 0 0,-1-1-1 0 0,1 0 0 0 0,-1 0 0 0 0,-1 0 1 0 0,1 0-1 0 0,-1-1 0 0 0,0 1 0 0 0,0-1 1 0 0,-1 0-1 0 0,0 0 0 0 0,0 0 0 0 0,0 0 1 0 0,-1 0-1 0 0,0-1 0 0 0,-1 1 0 0 0,0-3-62 0 0,-3 2-144 0 0,-2 1 0 0 0,1-1-1 0 0,-1 1 1 0 0,0 0 0 0 0,-1 0-1 0 0,0 0 1 0 0,0 1-1 0 0,0 0 1 0 0,-1 0 0 0 0,0 1-1 0 0,0-1 1 0 0,0 2 0 0 0,-1-1-1 0 0,1 1 1 0 0,-1 0 0 0 0,0 0-1 0 0,0 1 1 0 0,-1 0-1 0 0,1 1 1 0 0,-1 0 0 0 0,1 0-1 0 0,-1 1 1 0 0,0 0 0 0 0,0 0-1 0 0,1 1 1 0 0,-1 0 0 0 0,0 1-1 0 0,-1 0 145 0 0,21 43-1523 0 0,7-37 1668 0 0,0-2 1 0 0,0 0-1 0 0,0-1 0 0 0,0-1 1 0 0,1-1-1 0 0,-1 0 0 0 0,1-1 0 0 0,-1-1 1 0 0,1-1-1 0 0,0-1 0 0 0,-1 0 0 0 0,0-2 1 0 0,1 0-1 0 0,-1-1 0 0 0,11-4-145 0 0,26-20 3518 0 0,-55 29-3268 0 0,0 0-284 0 0,0 0-279 0 0,-23 13-2576 0 0,18-8 2904 0 0,0 1-1 0 0,0 0 1 0 0,1 0-1 0 0,-1 1 1 0 0,2-1-1 0 0,-1 1 1 0 0,1 0-1 0 0,0 0 1 0 0,0 0-1 0 0,1 1 0 0 0,0-1 1 0 0,0 0-1 0 0,1 1 1 0 0,0 0-1 0 0,0-1 1 0 0,1 1-1 0 0,0-1 1 0 0,0 1-1 0 0,1 0 1 0 0,0-1-1 0 0,0 1 0 0 0,1-1 1 0 0,0 1-1 0 0,0-1 1 0 0,1 0-1 0 0,0 0 1 0 0,0 0-1 0 0,1 0 1 0 0,-1-1-1 0 0,1 1 1 0 0,1-1-1 0 0,-1 0 0 0 0,1 0 1 0 0,0 0-1 0 0,1-1 1 0 0,0 0-1 0 0,-1 0 1 0 0,1 0-1 0 0,1-1 1 0 0,-1 0-1 0 0,1 0 1 0 0,-1 0-1 0 0,1-1 0 0 0,0 0 1 0 0,1-1-1 0 0,-1 1 1 0 0,0-1-1 0 0,1-1 1 0 0,-1 1-1 0 0,7-1-14 0 0,-6 1 78 0 0,0-1 0 0 0,0-1-1 0 0,0 0 1 0 0,0 0 0 0 0,0 0 0 0 0,0-1-1 0 0,0 0 1 0 0,0-1 0 0 0,0 1 0 0 0,0-2-1 0 0,-1 1 1 0 0,1-1 0 0 0,-1 0 0 0 0,0-1-1 0 0,1 1 1 0 0,-2-1 0 0 0,1-1 0 0 0,0 0-1 0 0,-1 0 1 0 0,0 0 0 0 0,0 0 0 0 0,0-1-1 0 0,-1 0 1 0 0,0 0 0 0 0,0-1 0 0 0,0 1-1 0 0,3-8-77 0 0,-6 2 614 0 0,-1 11-2730 0 0,3 17-1162 0 0,5-2 4564 0 0,-2-11-1123 0 0,0 0 0 0 0,-1 0-1 0 0,1 0 1 0 0,1-1 0 0 0,-1 0 0 0 0,0 0-1 0 0,0-1 1 0 0,1 0 0 0 0,-1 0 0 0 0,1-1-1 0 0,-1 0 1 0 0,0 0 0 0 0,1-1 0 0 0,-1 0-1 0 0,1 0 1 0 0,-1-1 0 0 0,0 0 0 0 0,0 0-1 0 0,0-1 1 0 0,0 1 0 0 0,0-2 0 0 0,-1 1-1 0 0,1-1 1 0 0,-1 0 0 0 0,0 0 0 0 0,0-1-1 0 0,0 1 1 0 0,-1-1 0 0 0,1-1 0 0 0,1-2-163 0 0,-4 5-47 0 0,0 0 0 0 0,-1 1 0 0 0,0-1 0 0 0,0-1 0 0 0,0 1 1 0 0,0 0-1 0 0,0 0 0 0 0,0-1 0 0 0,-1 1 0 0 0,0-1 0 0 0,0 1 1 0 0,0-1-1 0 0,0 0 0 0 0,0 1 0 0 0,-1-1 0 0 0,1 0 0 0 0,-1 0 1 0 0,0 0-1 0 0,0 1 0 0 0,-1-1 0 0 0,1 0 0 0 0,-1 0 0 0 0,0 1 1 0 0,0-1-1 0 0,0 1 0 0 0,0-1 0 0 0,0 0 0 0 0,-1 1 0 0 0,0 0 1 0 0,0-1-1 0 0,0 1 0 0 0,0 0 0 0 0,0 0 0 0 0,-1 0 0 0 0,1 1 1 0 0,-1-1-1 0 0,0 0 0 0 0,0 1 0 0 0,0 0 0 0 0,0-1 0 0 0,0 1 1 0 0,0 1-1 0 0,-1-1 0 0 0,1 0 0 0 0,0 1 0 0 0,-1-1 0 0 0,0 1 0 0 0,1 0 1 0 0,-1 1-1 0 0,-1-1 47 0 0,-8-3-178 0 0,0 1 1 0 0,-1 0-1 0 0,1 1 1 0 0,-1 1-1 0 0,0 0 1 0 0,0 1-1 0 0,0 0 1 0 0,1 1-1 0 0,-1 1 1 0 0,0 0-1 0 0,1 1 0 0 0,0 0 1 0 0,-1 1-1 0 0,1 1 1 0 0,1 0-1 0 0,-1 1 1 0 0,-6 4 177 0 0,16-7-18 0 0,0 0 0 0 0,1 1-1 0 0,0-1 1 0 0,0 1 0 0 0,0-1 0 0 0,0 1 0 0 0,0 0 0 0 0,1 0 0 0 0,0-1 0 0 0,0 1 0 0 0,0 0-1 0 0,0 0 1 0 0,0 1 0 0 0,1-1 0 0 0,0 0 0 0 0,0 0 0 0 0,0 0 0 0 0,0 0 0 0 0,1 0 0 0 0,-1 0-1 0 0,1 0 1 0 0,0 0 0 0 0,0 0 0 0 0,1 0 0 0 0,-1 0 0 0 0,1 0 0 0 0,0-1 0 0 0,0 1-1 0 0,0-1 1 0 0,0 1 0 0 0,1-1 0 0 0,-1 0 0 0 0,1 0 0 0 0,0 0 0 0 0,0 0 0 0 0,0 0 0 0 0,0-1-1 0 0,1 1 1 0 0,-1-1 0 0 0,1 0 0 0 0,-1 0 0 0 0,1 0 0 0 0,0-1 0 0 0,0 1 0 0 0,-1-1 0 0 0,1 0-1 0 0,0 0 1 0 0,1 0 18 0 0,15 4 179 0 0,0 0 0 0 0,1-2-1 0 0,-1 0 1 0 0,1-1-1 0 0,0-1 1 0 0,0-1 0 0 0,-1-1-1 0 0,1-1 1 0 0,0-1 0 0 0,6-2-179 0 0,63-31 3224 0 0,-91 45-7092 0 0,14 63 2792 0 0,94-56-1993 0 0,-93-16-1581 0 0</inkml:trace>
  <inkml:trace contextRef="#ctx0" brushRef="#br0" timeOffset="18030.975">12096 1 5273 0 0,'0'0'184'0'0,"0"0"-64"0"0,0 0-18 0 0,0 0-16 0 0,0 0-30 0 0,0 0-54 0 0,0 0-28 0 0,0 0-14 0 0,0 0 22 0 0,0 0 40 0 0,0 0 13 0 0,0 0 8 0 0,0 0-9 0 0,-9 7-2 0 0,3-4-25 0 0,4-2-5 0 0,0 0 0 0 0,0 0 0 0 0,0 1-1 0 0,0-1 1 0 0,0 0 0 0 0,0 1 0 0 0,0-1-1 0 0,1 1 1 0 0,-1-1 0 0 0,0 1 0 0 0,1 0-1 0 0,-1 0 1 0 0,1 0 0 0 0,0 0 0 0 0,0 0-1 0 0,0 0 1 0 0,0 0 0 0 0,0 0 0 0 0,0 0-1 0 0,0 1 1 0 0,1-1 0 0 0,-1 0 0 0 0,1 0-1 0 0,0 1 1 0 0,0-1 0 0 0,-1 0 0 0 0,1 1-1 0 0,1 1-1 0 0,16 91 80 0 0,42 125 140 0 0,-25-119-301 0 0,-54-101-1674 0 0,16-2-2670 0 0</inkml:trace>
  <inkml:trace contextRef="#ctx0" brushRef="#br0" timeOffset="18282.916">12058 229 7546 0 0,'0'0'1191'0'0,"0"0"-138"0"0,0 0-358 0 0,0 0-396 0 0,0 0-274 0 0,0 0-45 0 0,0 0 43 0 0,31-6 14 0 0,100-17-16 0 0,27 18-299 0 0,-75 22-2790 0 0,-74-15 2481 0 0,9 4-1606 0 0,-12-3-2551 0 0</inkml:trace>
  <inkml:trace contextRef="#ctx0" brushRef="#br0" timeOffset="18515.618">12383 434 5321 0 0,'0'0'184'0'0,"0"0"-22"0"0,0 0 59 0 0,0 0 159 0 0,0 0 152 0 0,0 0 91 0 0,0 0 12 0 0,0 0-110 0 0,29 5-97 0 0,88 14-9 0 0,-110-17-224 0 0,0 0-1 0 0,0 0 1 0 0,0-1 0 0 0,0 0-1 0 0,0-1 1 0 0,1 1 0 0 0,-1-1-1 0 0,0-1 1 0 0,0 1-1 0 0,0-1 1 0 0,0-1 0 0 0,1 1-1 0 0,-2-1 1 0 0,1 0 0 0 0,0-1-1 0 0,0 0 1 0 0,-1 0 0 0 0,1 0-1 0 0,-1-1 1 0 0,0 0 0 0 0,0 0-1 0 0,0 0-194 0 0,-5 1-115 0 0,-1 1 0 0 0,1-1 0 0 0,-1 0 0 0 0,0 1 0 0 0,0-1-1 0 0,0 1 1 0 0,0-1 0 0 0,0 1 0 0 0,0-1 0 0 0,-1 0 0 0 0,1 1 0 0 0,-1-1-1 0 0,0 1 1 0 0,0 0 0 0 0,0-1 0 0 0,0 1 0 0 0,0-1 0 0 0,0 1 0 0 0,-1 0 0 0 0,1 0-1 0 0,-1 0 1 0 0,1 0 0 0 0,-1 0 0 0 0,0 0 0 0 0,0 0 0 0 0,0 1 0 0 0,0-1-1 0 0,0 1 1 0 0,0-1 0 0 0,0 1 0 0 0,-1 0 0 0 0,1 0 0 0 0,0 0 0 0 0,-1 0-1 0 0,1 0 1 0 0,-1 0 0 0 0,1 1 0 0 0,-1-1 0 0 0,1 1 0 0 0,-1 0 0 0 0,0 0 0 0 0,0 0 115 0 0,-15-5-288 0 0,0 0 1 0 0,0 2 0 0 0,0 0-1 0 0,-1 1 1 0 0,0 1 0 0 0,1 0-1 0 0,-1 2 1 0 0,1 0 0 0 0,-10 2 287 0 0,26-2-9 0 0,-1-1 0 0 0,1 1 1 0 0,-1 0-1 0 0,1 0 0 0 0,0 0 1 0 0,0 0-1 0 0,-1 1 0 0 0,1-1 1 0 0,0 0-1 0 0,0 1 0 0 0,0 0 1 0 0,0-1-1 0 0,0 1 0 0 0,1 0 1 0 0,-1 0-1 0 0,0 0 0 0 0,1 0 1 0 0,0 0-1 0 0,-1 1 0 0 0,1-1 1 0 0,0 0-1 0 0,0 1 0 0 0,0-1 1 0 0,0 0-1 0 0,1 1 0 0 0,-1-1 1 0 0,1 1-1 0 0,-1-1 0 0 0,1 1 1 0 0,0 0-1 0 0,0-1 0 0 0,0 1 1 0 0,0-1-1 0 0,1 1 0 0 0,-1-1 1 0 0,1 1-1 0 0,-1-1 0 0 0,1 1 1 0 0,0-1-1 0 0,0 1 0 0 0,0-1 1 0 0,0 0-1 0 0,1 0 0 0 0,-1 1 1 0 0,0-1-1 0 0,1 0 0 0 0,0 0 1 0 0,-1 0-1 0 0,1-1 0 0 0,0 1 1 0 0,0 0-1 0 0,0-1 0 0 0,0 1 1 0 0,0-1-1 0 0,1 0 0 0 0,-1 1 1 0 0,0-1-1 0 0,1 0 0 0 0,-1 0 1 0 0,0-1-1 0 0,1 1 0 0 0,-1 0 1 0 0,1-1-1 0 0,0 0 9 0 0,33 20-1132 0 0,-22-14-3472 0 0</inkml:trace>
  <inkml:trace contextRef="#ctx0" brushRef="#br0" timeOffset="19041.009">12769 290 6081 0 0,'0'0'-37'0'0,"0"0"-22"0"0,0 0-5 0 0,0 0 4 0 0,0 0 24 0 0,0 0 40 0 0,0 0 27 0 0,0 0 21 0 0,0 0 52 0 0,0 0 127 0 0,27-13 163 0 0,120-58 719 0 0,-80 60-413 0 0,-66 11-726 0 0,0-1 0 0 0,0 1 0 0 0,0 0 0 0 0,0 0 0 0 0,0-1 0 0 0,0 1 0 0 0,1 0 0 0 0,-1 0 0 0 0,0 0 0 0 0,0 0 0 0 0,0 0 0 0 0,0 0 0 0 0,0 1 0 0 0,0-1 0 0 0,0 0 0 0 0,0 1 0 0 0,0-1 0 0 0,0 0 0 0 0,0 1 0 0 0,0-1 0 0 0,0 1 0 0 0,0 0 0 0 0,0-1 0 0 0,0 1 0 0 0,0 0 0 0 0,0-1 1 0 0,-1 1-1 0 0,1 0 0 0 0,0 0 0 0 0,-1 0 0 0 0,1 0 0 0 0,0 0 0 0 0,-1 0 0 0 0,1 0 0 0 0,-1 0 0 0 0,0 0 0 0 0,1 0 0 0 0,-1 0 0 0 0,0 0 0 0 0,1 0 0 0 0,-1 0 0 0 0,0 0 0 0 0,0 0 0 0 0,0 0 0 0 0,0 0 0 0 0,0 0 0 0 0,0 0 0 0 0,0 1 0 0 0,-1-1 0 0 0,1 0 0 0 0,0 0 0 0 0,0 0 0 0 0,-1 0 0 0 0,1 0 0 0 0,-1 0 0 0 0,1 0 0 0 0,-1 0 26 0 0,-120 88 299 0 0,119-87-292 0 0,0 0-1 0 0,-1-1 0 0 0,1 1 1 0 0,0 0-1 0 0,0 0 1 0 0,0 1-1 0 0,0-1 0 0 0,1 0 1 0 0,-1 1-1 0 0,1-1 0 0 0,-1 1 1 0 0,1-1-1 0 0,0 1 1 0 0,0-1-1 0 0,0 1 0 0 0,0 0 1 0 0,0 0-1 0 0,1 0 0 0 0,-1-1 1 0 0,1 1-1 0 0,0 0 1 0 0,0 0-1 0 0,0 0 0 0 0,0 0 1 0 0,0 0-1 0 0,1-1 0 0 0,-1 1 1 0 0,1 0-1 0 0,0 0 1 0 0,0-1-1 0 0,0 1 0 0 0,0 0 1 0 0,0-1-1 0 0,1 1 1 0 0,-1-1-1 0 0,1 1 0 0 0,-1-1 1 0 0,1 0-1 0 0,0 0 0 0 0,0 1 1 0 0,0-1-1 0 0,0-1 1 0 0,1 1-1 0 0,-1 0 0 0 0,0-1 1 0 0,1 1-1 0 0,-1-1 0 0 0,1 1 1 0 0,0-1-1 0 0,-1 0 1 0 0,2 0-7 0 0,13 7 31 0 0,1-1 0 0 0,1-1 0 0 0,-1-1 0 0 0,1 0 0 0 0,0-1 0 0 0,0-1 0 0 0,0-1 0 0 0,0-1 0 0 0,0 0 1 0 0,1-2-1 0 0,-1 0 0 0 0,0-1 0 0 0,0-1 0 0 0,0-1 0 0 0,0 0 0 0 0,-1-1 0 0 0,1-2 0 0 0,-1 0 0 0 0,2-1-31 0 0,-18 6-29 0 0,0 1 1 0 0,1 0-1 0 0,-1-1 0 0 0,0 0 0 0 0,0 0 0 0 0,0 1 0 0 0,0-1 0 0 0,0 0 0 0 0,-1 0 0 0 0,1-1 0 0 0,-1 1 0 0 0,1 0 0 0 0,-1-1 0 0 0,0 1 0 0 0,0 0 0 0 0,0-1 1 0 0,0 1-1 0 0,0-1 0 0 0,0 0 0 0 0,-1 1 0 0 0,1-1 0 0 0,-1 0 0 0 0,0 1 0 0 0,0-1 0 0 0,0 0 0 0 0,0 1 0 0 0,0-1 0 0 0,-1 0 0 0 0,1 1 0 0 0,-1-1 1 0 0,0 0-1 0 0,0 1 0 0 0,0-1 0 0 0,0 1 0 0 0,0-1 0 0 0,0 1 0 0 0,0 0 0 0 0,-1-1 0 0 0,0 1 0 0 0,1 0 0 0 0,-1 0 0 0 0,0 0 0 0 0,0 0 0 0 0,0 0 0 0 0,0 1 1 0 0,0-1-1 0 0,0 1 0 0 0,-1-1 0 0 0,1 1 0 0 0,0 0 0 0 0,-1 0 0 0 0,1 0 0 0 0,-1 0 0 0 0,0 0 0 0 0,1 0 0 0 0,-1 1 0 0 0,1-1 0 0 0,-1 1 0 0 0,-1 0 29 0 0,-1-2 12 0 0,0-1 0 0 0,0 2-1 0 0,0-1 1 0 0,-1 0 0 0 0,1 1-1 0 0,0 0 1 0 0,0 0 0 0 0,-1 1-1 0 0,1-1 1 0 0,-1 1 0 0 0,1 1 0 0 0,-1-1-1 0 0,1 1 1 0 0,0-1 0 0 0,-1 2-1 0 0,1-1 1 0 0,0 0 0 0 0,0 1-1 0 0,0 0 1 0 0,0 1 0 0 0,0-1-1 0 0,0 1 1 0 0,1-1 0 0 0,-1 1-1 0 0,1 1 1 0 0,0-1 0 0 0,0 1-1 0 0,0 0 1 0 0,0 0 0 0 0,1 0-1 0 0,-1 0 1 0 0,1 0 0 0 0,0 1-1 0 0,0-1 1 0 0,1 1 0 0 0,-1 0-1 0 0,1 0 1 0 0,0 0 0 0 0,1 0-1 0 0,-1 1 1 0 0,1-1 0 0 0,0 0-1 0 0,0 1 1 0 0,1-1 0 0 0,-1 5-12 0 0,4 3-124 0 0,-1 0-1 0 0,2-1 1 0 0,0 0 0 0 0,0 0-1 0 0,1 0 1 0 0,1 0 0 0 0,0-1-1 0 0,1 0 1 0 0,0 0 0 0 0,0 0 0 0 0,1-1-1 0 0,0 0 1 0 0,1-1 0 0 0,0 0-1 0 0,8 6 125 0 0,5 6-5142 0 0</inkml:trace>
  <inkml:trace contextRef="#ctx0" brushRef="#br0" timeOffset="20835.062">5038 4883 4881 0 0,'0'0'349'0'0,"0"0"-207"0"0,0 0-61 0 0,0 0 51 0 0,0 0 52 0 0,0 0 42 0 0,0 0 4 0 0,0 0-50 0 0,0 0-94 0 0,0 0-56 0 0,0 0-43 0 0,5-4-754 0 0,-2 21 781 0 0,1 0 0 0 0,0-1 1 0 0,1 1-1 0 0,1-1 0 0 0,0 0 0 0 0,2 0 0 0 0,-1-1 0 0 0,2 0 0 0 0,0 0 0 0 0,1-1 0 0 0,0 0 1 0 0,8 6-15 0 0,227 243 633 0 0,-197-230-468 0 0,2-3 0 0 0,0-1 0 0 0,2-3 0 0 0,38 14-165 0 0,21 10 139 0 0,166 64 47 0 0,-177-83-59 0 0,1-4 0 0 0,1-5 0 0 0,29 0-127 0 0,1092 81 909 0 0,-1124-97-829 0 0,856 20 839 0 0,482-67-919 0 0,-353-9 141 0 0,-789 31-91 0 0,16 2 102 0 0,-2-13 1 0 0,-1-14-1 0 0,132-42-152 0 0,483-193 548 0 0,-549 149 274 0 0,199-106-822 0 0,-15 29-154 0 0,-543 203 308 0 0,0-1 0 0 0,-1 0 0 0 0,0-1 0 0 0,0-1 0 0 0,0-1 0 0 0,-1 1 0 0 0,0-2 0 0 0,0 0 0 0 0,-1-1 0 0 0,-1 0 0 0 0,6-6-154 0 0,-8-4-690 0 0,-33-12-6439 0 0,16 29 1572 0 0</inkml:trace>
  <inkml:trace contextRef="#ctx0" brushRef="#br0" timeOffset="22434.308">5233 4877 5561 0 0,'0'0'34'0'0,"0"0"2"0"0,0 0-10 0 0,0 0 0 0 0,0 0 0 0 0,0 0-10 0 0,0 0 15 0 0,0 0 13 0 0,0 0 1 0 0,0 0 14 0 0,0 0 0 0 0,0 0 3 0 0,0 0-4 0 0,-7-9-29 0 0,-19-29-17 0 0,25 38-15 0 0,0 0-1 0 0,0-1 1 0 0,0 1 0 0 0,0 0 0 0 0,0 0-1 0 0,0 0 1 0 0,0 0 0 0 0,0 0-1 0 0,0 0 1 0 0,0 0 0 0 0,0 0 0 0 0,0 0-1 0 0,0 0 1 0 0,0 0 0 0 0,0 1-1 0 0,1-1 1 0 0,-1 0 0 0 0,0 1 0 0 0,0-1-1 0 0,0 1 1 0 0,0-1 0 0 0,0 1-1 0 0,1-1 1 0 0,-1 1 0 0 0,0 0 0 0 0,1-1-1 0 0,-1 1 1 0 0,0 0 0 0 0,1-1-1 0 0,-1 1 1 0 0,1 0 0 0 0,-1 0 0 0 0,1 0-1 0 0,-1 0 1 0 0,1-1 0 0 0,-1 1 0 0 0,1 0-1 0 0,0 0 1 0 0,0 0 0 0 0,-1 0-1 0 0,1 0 1 0 0,0 0 0 0 0,0 0 0 0 0,0 0-1 0 0,0 0 1 0 0,0 0 0 0 0,0 0-1 0 0,0 0 1 0 0,1 0 0 0 0,-1 0 0 0 0,0 0-1 0 0,1 0 4 0 0,-4 38-2 0 0,3-1 0 0 0,1 1-1 0 0,2-1 1 0 0,1 1 0 0 0,2-1 0 0 0,2-1-1 0 0,7 22 3 0 0,98 283 294 0 0,-87-288-272 0 0,3-1 1 0 0,1-2 0 0 0,3-1-1 0 0,24 28-22 0 0,190 215 387 0 0,-238-282-362 0 0,57 79 140 0 0,4-2-1 0 0,3-4 1 0 0,4-4-1 0 0,4-2 1 0 0,3-5-1 0 0,75 51-164 0 0,0-37 520 0 0,4-7 0 0 0,4-8 0 0 0,2-6 0 0 0,135 30-520 0 0,-160-49 229 0 0,57 21-119 0 0,439 125 424 0 0,-236-105-468 0 0,4-19 0 0 0,2-18-1 0 0,241-6-65 0 0,-434-40 250 0 0,1-9-1 0 0,209-32-249 0 0,-12-40 2285 0 0,147-58-2285 0 0,-476 113 101 0 0,188-53 503 0 0,-4-11-1 0 0,-4-12 1 0 0,178-96-604 0 0,-158 45 267 0 0,-7-12-1 0 0,200-157-266 0 0,-383 245 98 0 0,-3-4 0 0 0,-4-5 1 0 0,-3-3-1 0 0,-4-4 0 0 0,-4-4 0 0 0,-4-2 0 0 0,-4-4 0 0 0,22-48-98 0 0,56-88 244 0 0,-50 81-44 0 0,-5-5 0 0 0,22-64-200 0 0,-113 217-202 0 0,17-43-603 0 0,-14 15-5394 0 0,-5 26-3091 0 0</inkml:trace>
  <inkml:trace contextRef="#ctx0" brushRef="#br0" timeOffset="30382.361">6312 3827 3393 0 0,'0'0'168'0'0,"0"0"-98"0"0,0 0-26 0 0,0 0 11 0 0,0 0 6 0 0,0 0-5 0 0,0 0-4 0 0,0 0 11 0 0,0 0 13 0 0,0 0 32 0 0,0 0 46 0 0,3-3 20 0 0,73-17 289 0 0,586 41 1256 0 0,323 29-860 0 0,-139-78-31 0 0,365-100 1158 0 0,203 54-1453 0 0,-209 19-45 0 0,338-24-1333 0 0,-1555 80-3885 0 0,-20 7 2337 0 0,25-5-989 0 0</inkml:trace>
  <inkml:trace contextRef="#ctx0" brushRef="#br0" timeOffset="30807.926">14242 3275 12459 0 0,'0'0'185'0'0,"0"0"-33"0"0,0 0-387 0 0,0 0-571 0 0,0 0-299 0 0,0 0 36 0 0,0 0 299 0 0,0 0 451 0 0,0 0 246 0 0,0 0-24 0 0,0 0-34 0 0,0 0 47 0 0,7-1 29 0 0,-1 0 95 0 0,1 1 0 0 0,-1 1-1 0 0,1-1 1 0 0,-1 1 0 0 0,1 0-1 0 0,-1 1 1 0 0,0-1 0 0 0,0 1-1 0 0,0 1 1 0 0,0-1 0 0 0,0 1-1 0 0,0 0 1 0 0,-1 0 0 0 0,1 1 0 0 0,-1-1-1 0 0,3 4-39 0 0,356 243 342 0 0,-338-224 451 0 0,-26-26-271 0 0,-104 35 2142 0 0,70-19-2571 0 0,-198 75-1575 0 0,127-51-4346 0 0,81-30 37 0 0</inkml:trace>
  <inkml:trace contextRef="#ctx0" brushRef="#br0" timeOffset="31658.796">6718 3612 3745 0 0,'0'0'42'0'0,"0"0"-18"0"0,0 0 10 0 0,0 0 25 0 0,0 0 43 0 0,0 0 104 0 0,0 0 243 0 0,0 0 355 0 0,0 0 348 0 0,0 0 38 0 0,0 0-174 0 0,0 0-208 0 0,0 0-153 0 0,8-4 69 0 0,24-16 107 0 0,-69-7 1375 0 0,20 28-2397 0 0,0 0 1 0 0,0 1-1 0 0,0 0 0 0 0,0 2 1 0 0,1 0-1 0 0,-1 1 0 0 0,1 1 1 0 0,0 0-1 0 0,1 1 0 0 0,-11 6 191 0 0,-34 13 83 0 0,-283 99 206 0 0,340-125-317 0 0,0 0-1 0 0,1 1 1 0 0,-1-1-1 0 0,0 0 1 0 0,1 1-1 0 0,-1 0 1 0 0,0-1-1 0 0,1 1 1 0 0,-1 0 0 0 0,1 1-1 0 0,0-1 1 0 0,-1 0-1 0 0,1 1 1 0 0,0-1-1 0 0,0 1 1 0 0,0-1-1 0 0,0 1 1 0 0,0 0-1 0 0,0 0 1 0 0,0 0 0 0 0,1 0-1 0 0,-1 1 1 0 0,1-1-1 0 0,-1 0 1 0 0,1 1-1 0 0,0-1 1 0 0,0 0-1 0 0,0 1 1 0 0,0 0-1 0 0,1-1 1 0 0,-1 1 0 0 0,1-1-1 0 0,-1 1 1 0 0,1 0-1 0 0,0-1 1 0 0,0 1-1 0 0,0 0 1 0 0,0-1-1 0 0,1 1 1 0 0,-1 0 0 0 0,1-1-1 0 0,-1 1 1 0 0,1-1-1 0 0,0 1 1 0 0,0-1-1 0 0,0 1 1 0 0,0-1-1 0 0,1 1 1 0 0,-1-1-1 0 0,1 0 1 0 0,1 2 28 0 0,16 9 167 0 0,0-2-1 0 0,1 0 1 0 0,0-1-1 0 0,1-1 1 0 0,0-1-1 0 0,0-1 1 0 0,1 0 0 0 0,21 2-167 0 0,12 6 223 0 0,-11-2-32 0 0,-15-2-51 0 0,0-2-1 0 0,0-2 1 0 0,1 0-1 0 0,0-2 0 0 0,0-1 1 0 0,0-2-1 0 0,29-1-139 0 0,-56-3 58 0 0,-1-1 0 0 0,0 0-1 0 0,1 0 1 0 0,-1 0 0 0 0,0 0-1 0 0,-1 0 1 0 0,1 0 0 0 0,0 0-1 0 0,-1-1 1 0 0,0 1 0 0 0,0-1-1 0 0,0 1 1 0 0,0-1-1 0 0,0 1 1 0 0,-1-1 0 0 0,1 1-1 0 0,-1-1 1 0 0,0 0 0 0 0,0 1-1 0 0,-1-1 1 0 0,1 1 0 0 0,-1-1-1 0 0,1 0 1 0 0,-1 1 0 0 0,0-1-1 0 0,-1 1 1 0 0,1 0 0 0 0,-1-1-1 0 0,1 1 1 0 0,-3-3-58 0 0,-40-48-151 0 0,20 44-2324 0 0,23 15-309 0 0,4 17 2470 0 0,32 67-3364 0 0,-25-71-2434 0 0</inkml:trace>
  <inkml:trace contextRef="#ctx0" brushRef="#br0" timeOffset="33028.766">19041 8431 5441 0 0,'0'0'327'0'0,"0"0"190"0"0,0 0 185 0 0,0 0 81 0 0,0 0 153 0 0,0 0 0 0 0,0 0-54 0 0,0 0-112 0 0,0 0-233 0 0,0 0-272 0 0,0 0-285 0 0,-10 9-655 0 0,-58 157 1532 0 0,-6-3 1 0 0,-60 89-858 0 0,89-168 108 0 0,29-55-130 0 0,-29 54-164 0 0,3 1 0 0 0,3 3 0 0 0,-13 51 186 0 0,64-146 3546 0 0,28-49-3444 0 0,-39 55-49 0 0,92-139-2014 0 0,-6-3 1 0 0,-6-4-1 0 0,2-22 1961 0 0,-1-46 1823 0 0,-24-9 4951 0 0,-57 222-6524 0 0,-2 2-241 0 0,1 0-1 0 0,-1 0 1 0 0,1 0-1 0 0,-1-1 1 0 0,1 1-1 0 0,0 0 1 0 0,-1 0-1 0 0,1 0 1 0 0,0 0 0 0 0,0 0-1 0 0,0-1 1 0 0,0 1-1 0 0,0 0 1 0 0,0 0-1 0 0,0 0 1 0 0,0-1-1 0 0,0 1 1 0 0,1 0 0 0 0,-1 0-1 0 0,0 0 1 0 0,1 0-1 0 0,-1 0 1 0 0,1 0-1 0 0,-1 0 1 0 0,1 0-1 0 0,0 0 1 0 0,-1 0 0 0 0,1 0-1 0 0,0 0 1 0 0,0 0-1 0 0,0 0 1 0 0,0 0-1 0 0,-1 1 1 0 0,1-1-1 0 0,0 0 1 0 0,0 1 0 0 0,0-1-1 0 0,0 1 1 0 0,1-1-1 0 0,-1 1 1 0 0,0-1-1 0 0,0 1 1 0 0,0 0-1 0 0,0 0 1 0 0,0-1 0 0 0,1 1-1 0 0,-1 0 1 0 0,0 0-1 0 0,0 0 1 0 0,0 0-1 0 0,0 0 1 0 0,1 1-1 0 0,-1-1 1 0 0,0 0 0 0 0,0 0-1 0 0,0 1 1 0 0,0-1-1 0 0,0 1 1 0 0,0-1-1 0 0,0 1 1 0 0,0-1-1 0 0,0 1 1 0 0,0 0-1 0 0,0 0 1 0 0,0-1 0 0 0,0 1-1 0 0,0 0 1 0 0,0 0-1 0 0,0 0-8 0 0,22 30 9 0 0,-2 1-1 0 0,0 0 1 0 0,-2 2-1 0 0,-2 0 1 0 0,-1 1-1 0 0,-2 1 1 0 0,-1 1-1 0 0,-2-1 1 0 0,1 13-9 0 0,0-5-103 0 0,1-1 1 0 0,3 0-1 0 0,1-1 1 0 0,2-1-1 0 0,2-1 0 0 0,15 21 103 0 0,-14-28-427 0 0,1-2 0 0 0,2 0-1 0 0,1-2 1 0 0,1-1-1 0 0,1-1 1 0 0,29 21 427 0 0,-180-110-10026 0 0,-83 6 7248 0 0,-85 26 2956 0 0,61 10 6089 0 0,194 12-1116 0 0,36 7-4410 0 0,32-5 119 0 0,63-12 518 0 0,99-16-249 0 0,1 29-3405 0 0,-155 15-1235 0 0,-17 3-3844 0 0,-19-9 800 0 0</inkml:trace>
  <inkml:trace contextRef="#ctx0" brushRef="#br0" timeOffset="33449.659">19900 8572 11298 0 0,'0'0'1098'0'0,"0"0"-18"0"0,0 0-300 0 0,0 0-469 0 0,0 0-354 0 0,0 0-302 0 0,0 0-198 0 0,0 0-70 0 0,0 0 119 0 0,0 0 281 0 0,0 0 264 0 0,0 0 227 0 0,0 0 76 0 0,-1 13-58 0 0,26 374 933 0 0,-14-319-612 0 0,-11-68-489 0 0,0 0-80 0 0,0 0-138 0 0,0 0-182 0 0,0 0-204 0 0,-15 0-10001 0 0,13 0 6475 0 0</inkml:trace>
  <inkml:trace contextRef="#ctx0" brushRef="#br0" timeOffset="34062.092">19720 8475 12635 0 0,'0'0'929'0'0,"0"0"-489"0"0,0 0-86 0 0,0 0-153 0 0,0 0-281 0 0,0 0-279 0 0,0 0-235 0 0,0 0 39 0 0,0 0 261 0 0,0 0 337 0 0,0 0 285 0 0,0 0 111 0 0,0 0 25 0 0,11-15-21 0 0,34-46-63 0 0,16 38 189 0 0,-49 23-486 0 0,26-2-82 0 0,0 1 1 0 0,0 2-1 0 0,0 1 0 0 0,-1 3 1 0 0,1 0-1 0 0,-1 3 0 0 0,0 1 1 0 0,-1 1-1 0 0,31 15-1 0 0,-63-24-37 0 0,0 0 0 0 0,0 1-1 0 0,0 0 1 0 0,0 0 0 0 0,0 0 0 0 0,0 1 0 0 0,0-1-1 0 0,-1 1 1 0 0,1 0 0 0 0,-1 0 0 0 0,0 0 0 0 0,0 0-1 0 0,0 1 1 0 0,0-1 0 0 0,-1 1 0 0 0,1 0 0 0 0,-1 0-1 0 0,0-1 1 0 0,0 2 0 0 0,0-1 0 0 0,-1 0 0 0 0,1 0-1 0 0,-1 0 1 0 0,0 1 0 0 0,0-1 0 0 0,-1 1 0 0 0,1-1-1 0 0,-1 1 1 0 0,0-1 0 0 0,0 1 0 0 0,-1-1 0 0 0,1 0-1 0 0,-1 1 1 0 0,0-1 0 0 0,0 1 0 0 0,0-1 0 0 0,-1 0 0 0 0,0 0-1 0 0,0 0 1 0 0,0 0 0 0 0,0 0 0 0 0,0 0 0 0 0,-1 0-1 0 0,1-1 1 0 0,-1 1 0 0 0,-2 1 37 0 0,-13 13 98 0 0,-1 0 0 0 0,0-1 0 0 0,-1-1 0 0 0,-1-1 0 0 0,-1-1 0 0 0,0 0 0 0 0,0-2 0 0 0,-2-1-1 0 0,-11 4-97 0 0,106-9-1424 0 0,32-9 1363 0 0,146 12-102 0 0,-238-6 173 0 0,1 0 0 0 0,-1 0 0 0 0,0 1 0 0 0,0 1 0 0 0,0 0 0 0 0,-1 0-1 0 0,0 1 1 0 0,0 0 0 0 0,0 1 0 0 0,-1 0 0 0 0,0 0 0 0 0,0 1 0 0 0,-1 1 0 0 0,0-1 0 0 0,0 1 0 0 0,-1 0 0 0 0,0 1 0 0 0,-1 0 0 0 0,0 0 0 0 0,0 1-10 0 0,-2-4 51 0 0,-1 0 1 0 0,0 0-1 0 0,-1 0 1 0 0,1 1-1 0 0,-1-1 1 0 0,0 1-1 0 0,-1-1 1 0 0,0 1-1 0 0,0-1 1 0 0,-1 1-1 0 0,0 0 1 0 0,0 0-1 0 0,-1-1 1 0 0,0 1-1 0 0,0-1 1 0 0,-1 1-1 0 0,0-1 1 0 0,0 1-1 0 0,-1-1 1 0 0,1 0-1 0 0,-2 0 1 0 0,1 0-1 0 0,-1 0 1 0 0,0-1-1 0 0,-1 1 1 0 0,1-1-1 0 0,-1 0 1 0 0,0-1-1 0 0,-1 1 1 0 0,1-1-1 0 0,-1 0 1 0 0,0 0-1 0 0,-1-1 1 0 0,1 1-1 0 0,-1-2 1 0 0,0 1-1 0 0,0-1 1 0 0,0 0-1 0 0,-6 2-51 0 0,-35 10 492 0 0,0-3-1 0 0,-1-2 1 0 0,0-1-1 0 0,-1-3 1 0 0,0-3-1 0 0,0-1 0 0 0,0-2 1 0 0,-13-4-492 0 0,-27 3 142 0 0,61 1-187 0 0,-12 2-96 0 0,0-2 0 0 0,0-2 0 0 0,0-1 0 0 0,1-3 0 0 0,-1-1 0 0 0,1-1 0 0 0,-29-12 141 0 0,49 6-3157 0 0,35-10-9648 0 0,-10 21 10558 0 0</inkml:trace>
  <inkml:trace contextRef="#ctx0" brushRef="#br0" timeOffset="34651.56">18670 7932 16171 0 0,'0'0'164'0'0,"0"0"279"0"0,0 0-123 0 0,0 0-465 0 0,0 0-315 0 0,0 0-86 0 0,0 0 166 0 0,0 0 406 0 0,0 0 286 0 0,0 0 130 0 0,0 0 7 0 0,0 0-64 0 0,27-4-26 0 0,187-26 481 0 0,7 7 401 0 0,345-18-651 0 0,-336 49-397 0 0,208 37-193 0 0,-129-28 2549 0 0,-318-62-349 0 0,8 44-2304 0 0,1 0-1 0 0,0 0 0 0 0,-1 0 1 0 0,0 0-1 0 0,1 0 0 0 0,-1 0 1 0 0,0 0-1 0 0,0 0 0 0 0,1 0 1 0 0,-1 0-1 0 0,0 0 0 0 0,0 1 1 0 0,0-1-1 0 0,0 0 0 0 0,0 0 1 0 0,0 1-1 0 0,0-1 0 0 0,0 1 1 0 0,0-1-1 0 0,-1 1 0 0 0,1 0 1 0 0,0-1-1 0 0,0 1 0 0 0,0 0 1 0 0,0 0-1 0 0,-1-1 0 0 0,1 1 1 0 0,0 0-1 0 0,0 0 0 0 0,-1 1 1 0 0,1-1-1 0 0,0 0 0 0 0,0 0 1 0 0,0 0-1 0 0,-1 1 0 0 0,1-1 1 0 0,0 1-1 0 0,0-1 0 0 0,0 1 1 0 0,0-1-1 0 0,0 1 0 0 0,-1 0 105 0 0,-31 41-10912 0 0,26-31 1219 0 0</inkml:trace>
  <inkml:trace contextRef="#ctx0" brushRef="#br0" timeOffset="35814.417">21220 8740 0 0 0,'0'0'0'0'0,"0"0"0"0"0,0 0 0 0 0,0 0 0 0 0,0 0 0 0 0</inkml:trace>
  <inkml:trace contextRef="#ctx0" brushRef="#br0" timeOffset="36439.662">21220 8740 1632 0 0,'1'-22'5036'0'0,"17"22"2566"0"0,41-3-7117 0 0,-34 2-26 0 0,432-18 161 0 0,-129 17 392 0 0,-308 5-1363 0 0,36 4-367 0 0,-42-11-3321 0 0,-7-7-3641 0 0,-7 9 3622 0 0</inkml:trace>
  <inkml:trace contextRef="#ctx0" brushRef="#br0" timeOffset="36796.801">22111 8484 11923 0 0,'0'0'458'0'0,"0"0"-175"0"0,0 0-362 0 0,0 0-430 0 0,0 0-10 0 0,0 0 140 0 0,0 0 265 0 0,0 0 256 0 0,0 0 29 0 0,0 0-56 0 0,0 0-67 0 0,0 0-14 0 0,0 0-14 0 0,29 4-1 0 0,181 32 89 0 0,184 90-752 0 0,-391-126 638 0 0,-1 0-1 0 0,1 0 1 0 0,-1 1 0 0 0,1-1-1 0 0,-1 1 1 0 0,1-1 0 0 0,-1 1-1 0 0,1 0 1 0 0,-1 0 0 0 0,0 0 0 0 0,0 0-1 0 0,1 1 1 0 0,-1-1 0 0 0,0 0-1 0 0,0 1 1 0 0,0 0 0 0 0,0-1-1 0 0,-1 1 1 0 0,1 0 0 0 0,0 0-1 0 0,-1 0 1 0 0,1 0 0 0 0,-1 0-1 0 0,0 0 1 0 0,0 1 0 0 0,0-1-1 0 0,0 0 1 0 0,0 1 0 0 0,0-1-1 0 0,0 1 1 0 0,-1-1 0 0 0,1 1-1 0 0,-1-1 1 0 0,0 1 0 0 0,0-1-1 0 0,0 1 1 0 0,0-1 0 0 0,0 1 0 0 0,-1-1-1 0 0,1 1 1 0 0,-1-1 0 0 0,1 1-1 0 0,-1-1 1 0 0,0 0 0 0 0,0 1-1 0 0,0-1 1 0 0,0 0 0 0 0,0 1-1 0 0,-1-1 1 0 0,1 0 6 0 0,-34 27 748 0 0,0-2 1 0 0,-2-1-1 0 0,-1-2 1 0 0,0-1-1 0 0,-2-3 1 0 0,-1-1-1 0 0,-17 5-748 0 0,48-19 45 0 0,-11 6 237 0 0,-1 2-1389 0 0,13-9-7594 0 0,10-4 2182 0 0</inkml:trace>
  <inkml:trace contextRef="#ctx0" brushRef="#br0" timeOffset="37737.886">23785 8303 13811 0 0,'0'0'2026'0'0,"0"0"-1011"0"0,0 0-390 0 0,0 0-254 0 0,0 0-222 0 0,0 0-54 0 0,0 0-79 0 0,0 0-123 0 0,0 0-261 0 0,0 0-371 0 0,0 0-180 0 0,0 0 57 0 0,-11-4 235 0 0,6 2 585 0 0,3 1 35 0 0,-1-1-1 0 0,1 1 0 0 0,-1 0 0 0 0,0 0 1 0 0,1 0-1 0 0,-1 0 0 0 0,0 1 0 0 0,0-1 0 0 0,0 1 1 0 0,1-1-1 0 0,-1 1 0 0 0,0 0 0 0 0,0 0 1 0 0,0 0-1 0 0,0 1 0 0 0,0-1 0 0 0,1 1 0 0 0,-1 0 1 0 0,0-1-1 0 0,0 1 0 0 0,1 0 0 0 0,-1 1 0 0 0,0-1 1 0 0,1 0-1 0 0,0 1 0 0 0,-1 0 0 0 0,1-1 1 0 0,0 1-1 0 0,-1 0 0 0 0,0 1 8 0 0,-24 24 56 0 0,2 0-1 0 0,0 2 1 0 0,2 0-1 0 0,2 2 1 0 0,0 0-1 0 0,2 2 1 0 0,2 0-1 0 0,0 1 1 0 0,3 0-1 0 0,1 1 1 0 0,1 1-1 0 0,2 0 1 0 0,-1 12-56 0 0,10-39 29 0 0,0 0 0 0 0,0-1 1 0 0,1 1-1 0 0,0 0 0 0 0,1-1 1 0 0,0 1-1 0 0,0 0 0 0 0,1-1 1 0 0,0 1-1 0 0,0-1 0 0 0,1 1 1 0 0,0-1-1 0 0,0 0 0 0 0,1 0 1 0 0,0-1-1 0 0,1 1 0 0 0,0-1 1 0 0,0 0-1 0 0,0 0 0 0 0,1 0 1 0 0,0-1-1 0 0,0 0 0 0 0,1 0 1 0 0,0-1-1 0 0,0 0 0 0 0,0 0 1 0 0,0 0-1 0 0,1-1 0 0 0,0 0 1 0 0,0 0-1 0 0,0-1 0 0 0,0 0 1 0 0,1-1-30 0 0,15 5-73 0 0,-1-1 0 0 0,1-2 0 0 0,0 0 1 0 0,0-2-1 0 0,0 0 0 0 0,0-2 0 0 0,0 0 1 0 0,0-2-1 0 0,0-1 0 0 0,0-1 0 0 0,-1-1 1 0 0,1 0-1 0 0,-1-2 0 0 0,0-1 0 0 0,-1-1 0 0 0,0-1 73 0 0,-19 9 12 0 0,-1 0 0 0 0,0 0 0 0 0,0 0-1 0 0,1 0 1 0 0,-1-1 0 0 0,0 1 0 0 0,-1-1 0 0 0,1 0-1 0 0,0 1 1 0 0,0-1 0 0 0,-1 0 0 0 0,1 0-1 0 0,-1 0 1 0 0,1 0 0 0 0,-1 0 0 0 0,0 0-1 0 0,0-1 1 0 0,0 1 0 0 0,0 0 0 0 0,0 0-1 0 0,0-1 1 0 0,-1 1 0 0 0,1-1 0 0 0,-1 1-1 0 0,0-1 1 0 0,0 1 0 0 0,0-1 0 0 0,0 1-1 0 0,0-1 1 0 0,0 1 0 0 0,0 0 0 0 0,-1-1-1 0 0,0 1 1 0 0,1-1 0 0 0,-1 1 0 0 0,0 0-1 0 0,0-1 1 0 0,0 1 0 0 0,0 0 0 0 0,-1 0-1 0 0,1 0 1 0 0,-1 0 0 0 0,1 0 0 0 0,-1 0-1 0 0,1 0 1 0 0,-1 1 0 0 0,0-1 0 0 0,0 1-1 0 0,0-1 1 0 0,0 1 0 0 0,0-1 0 0 0,0 1-1 0 0,-1 0 1 0 0,1 0 0 0 0,0 0 0 0 0,-1 1-1 0 0,1-1 1 0 0,0 0 0 0 0,-2 1-12 0 0,-24-12 45 0 0,0 2 0 0 0,0 2 1 0 0,-1 0-1 0 0,0 2 0 0 0,0 1 0 0 0,-1 1 0 0 0,0 2 1 0 0,1 1-1 0 0,-1 1 0 0 0,-9 2-45 0 0,17-2 15 0 0,22 1-34 0 0,0-1 1 0 0,0 1-1 0 0,0-1 1 0 0,1 1-1 0 0,-1-1 0 0 0,0 1 1 0 0,0-1-1 0 0,0 1 1 0 0,0 0-1 0 0,0-1 1 0 0,0 1-1 0 0,0-1 0 0 0,0 1 1 0 0,0-1-1 0 0,0 1 1 0 0,0-1-1 0 0,-1 1 1 0 0,1-1-1 0 0,0 1 1 0 0,0-1-1 0 0,0 1 0 0 0,-1-1 1 0 0,1 1-1 0 0,0-1 1 0 0,-1 0-1 0 0,1 1 1 0 0,0-1-1 0 0,-1 1 1 0 0,1-1-1 0 0,0 0 0 0 0,-1 1 1 0 0,1-1-1 0 0,-1 0 1 0 0,1 1-1 0 0,-1-1 1 0 0,1 0-1 0 0,-1 0 1 0 0,1 0-1 0 0,-1 1 0 0 0,1-1 1 0 0,-1 0-1 0 0,1 0 1 0 0,-1 0-1 0 0,1 0 1 0 0,-1 0-1 0 0,1 0 1 0 0,-1 0-1 0 0,1 0 0 0 0,-1 0 1 0 0,1 0-1 0 0,-1 0 1 0 0,1 0-1 0 0,-1 0 1 0 0,1-1-1 0 0,-1 1 1 0 0,1 0-1 0 0,-1 0 0 0 0,1-1 1 0 0,-1 1-1 0 0,1 0 19 0 0,42 18 664 0 0,6-16-462 0 0,1-1 0 0 0,0-3 0 0 0,0-2 0 0 0,0-2 0 0 0,-1-3 0 0 0,0-1 0 0 0,25-10-202 0 0,-52 15 20 0 0,53-21 920 0 0,-74 26-549 0 0,0 0 1 0 0,0 0-47 0 0,0 0-86 0 0,0 0-111 0 0,0 0-107 0 0,-1 14-3076 0 0,1 22 3735 0 0,0-31-936 0 0,39 150 580 0 0,-17-96-196 0 0,-17-69 4192 0 0,-1-87-4513 0 0,-4 96 174 0 0,-2-5-55 0 0,1 1-1 0 0,0-1 0 0 0,0 1 0 0 0,1 0 1 0 0,-1-1-1 0 0,1 1 0 0 0,0-1 1 0 0,1 1-1 0 0,-1-1 0 0 0,1 1 0 0 0,0-1 1 0 0,1 1-1 0 0,-1 0 0 0 0,1-1 0 0 0,0 1 1 0 0,0 0-1 0 0,1 0 0 0 0,-1 1 0 0 0,1-1 1 0 0,0 0-1 0 0,1 1 0 0 0,-1 0 1 0 0,1-1-1 0 0,0 2 0 0 0,0-1 0 0 0,0 0 1 0 0,0 1-1 0 0,0-1 0 0 0,1 1 0 0 0,0 1 1 0 0,0-1-1 0 0,0 1 0 0 0,0-1 0 0 0,4 0 56 0 0,13-1-233 0 0,-1 1 0 0 0,1 1 1 0 0,0 1-1 0 0,0 1 0 0 0,-1 1 1 0 0,1 1-1 0 0,0 1 1 0 0,14 3 231 0 0,7 8-4236 0 0,-3 6-3784 0 0,-34-17 2503 0 0</inkml:trace>
  <inkml:trace contextRef="#ctx0" brushRef="#br0" timeOffset="38638.774">24609 8937 17636 0 0,'0'0'-922'0'0,"0"0"-94"0"0,0 0 308 0 0,0 0 458 0 0,0 0 552 0 0,0 0 91 0 0,0 0-101 0 0,0 0-42 0 0,0 0-21 0 0,0 0-19 0 0,0 0 16 0 0,0 0 40 0 0,0 0 46 0 0,27 15 38 0 0,86 45-3 0 0,-22-45 520 0 0,-79-19-784 0 0,115-62-1332 0 0,-124 63 1145 0 0,-1 1 0 0 0,0-1 1 0 0,0 1-1 0 0,0-1 0 0 0,0 0 0 0 0,0 0 0 0 0,0 0 0 0 0,-1 0 0 0 0,1 0 1 0 0,-1 0-1 0 0,0-1 0 0 0,0 1 0 0 0,0 0 0 0 0,-1-1 0 0 0,1 1 1 0 0,-1 0-1 0 0,0-1 0 0 0,0 1 0 0 0,0-1 0 0 0,0 1 0 0 0,0 0 0 0 0,-1-1 1 0 0,1 1-1 0 0,-1 0 0 0 0,0-1 0 0 0,0 1 0 0 0,-1 0 0 0 0,1 0 1 0 0,0 0-1 0 0,-1 0 0 0 0,0 0 0 0 0,0 0 0 0 0,0 0 0 0 0,0 1 0 0 0,0-1 1 0 0,-1 0-1 0 0,1 1 0 0 0,-1 0 0 0 0,1 0 0 0 0,-2-1 104 0 0,-6-4 24 0 0,0 1-1 0 0,0 1 0 0 0,0-1 1 0 0,0 2-1 0 0,-1-1 0 0 0,0 2 1 0 0,0-1-1 0 0,0 1 0 0 0,0 1 1 0 0,-1 0-1 0 0,1 1 0 0 0,-1 0 1 0 0,1 1-1 0 0,0 0 0 0 0,-1 0 1 0 0,1 1-1 0 0,-1 1 0 0 0,1 0 1 0 0,0 1-1 0 0,0 0 0 0 0,0 0 1 0 0,0 1-1 0 0,0 1 0 0 0,1 0 1 0 0,0 0-1 0 0,0 1 0 0 0,0 1 1 0 0,1-1-1 0 0,0 1 0 0 0,-5 6-23 0 0,11-11 39 0 0,1 1 0 0 0,0 0-1 0 0,-1-1 1 0 0,1 1 0 0 0,0 0 0 0 0,0 0-1 0 0,1 0 1 0 0,-1 0 0 0 0,1 1-1 0 0,-1-1 1 0 0,1 0 0 0 0,0 1 0 0 0,1-1-1 0 0,-1 1 1 0 0,0-1 0 0 0,1 1-1 0 0,0-1 1 0 0,0 1 0 0 0,0-1-1 0 0,0 1 1 0 0,0 0 0 0 0,1-1 0 0 0,0 1-1 0 0,-1-1 1 0 0,1 0 0 0 0,1 1-1 0 0,-1-1 1 0 0,0 0 0 0 0,1 0-1 0 0,0 1 1 0 0,-1-1 0 0 0,1 0 0 0 0,1-1-1 0 0,-1 1 1 0 0,0 0 0 0 0,1-1-1 0 0,-1 1 1 0 0,1-1 0 0 0,0 0 0 0 0,0 1-1 0 0,-1-2 1 0 0,2 1 0 0 0,1 1-39 0 0,7 5 69 0 0,0-2 0 0 0,0 1 1 0 0,1-1-1 0 0,0-1 0 0 0,0-1 1 0 0,0 0-1 0 0,0 0 0 0 0,1-1 1 0 0,-1-1-1 0 0,13 1-69 0 0,-18-1 1 0 0,1-1 1 0 0,-1 0-1 0 0,1 0 0 0 0,-1-1 0 0 0,1 0 1 0 0,-1 0-1 0 0,1-1 0 0 0,0 0 0 0 0,-1-1 0 0 0,0 1 1 0 0,1-2-1 0 0,-1 1 0 0 0,0-1 0 0 0,0 0 1 0 0,-1-1-1 0 0,1 0 0 0 0,-1 0 0 0 0,1-1 0 0 0,-1 0 1 0 0,0 0-1 0 0,-1-1 0 0 0,0 1 0 0 0,0-2 1 0 0,0 1-1 0 0,2-3-1 0 0,-4-6 521 0 0,-3 14-790 0 0,9 35 696 0 0,-6-29-401 0 0,0 0 1 0 0,1 0 0 0 0,0 0-1 0 0,0 0 1 0 0,0-1 0 0 0,1 0-1 0 0,0 0 1 0 0,-1 0 0 0 0,1-1-1 0 0,0 0 1 0 0,1 0 0 0 0,-1-1-1 0 0,0 1 1 0 0,1-1 0 0 0,0-1-1 0 0,-1 1 1 0 0,1-1 0 0 0,0 0-1 0 0,0-1 1 0 0,0 0 0 0 0,-1 0-1 0 0,1 0 1 0 0,0-1 0 0 0,0 0 0 0 0,0 0-1 0 0,-1-1 1 0 0,1 1 0 0 0,-1-2-1 0 0,1 1 1 0 0,-1-1 0 0 0,0 0-1 0 0,0 0 1 0 0,0 0 0 0 0,0-1-1 0 0,-1 0 1 0 0,1 0 0 0 0,-1-1-1 0 0,0 1 1 0 0,0-1 0 0 0,3-5-27 0 0,18-84-365 0 0,8 142-91 0 0,-32-43 490 0 0,1 0-1 0 0,0 0 0 0 0,-1-1 0 0 0,2 1 0 0 0,-1-1 1 0 0,0 0-1 0 0,1 0 0 0 0,0 0 0 0 0,0 0 0 0 0,0 0 1 0 0,0-1-1 0 0,1 0 0 0 0,-1 0 0 0 0,1 0 0 0 0,0 0 0 0 0,0-1 1 0 0,0 0-1 0 0,0 0 0 0 0,0 0 0 0 0,1-1 0 0 0,-1 0 1 0 0,0 0-1 0 0,1 0 0 0 0,-1 0 0 0 0,1-1 0 0 0,-1 0 1 0 0,1 0-1 0 0,-1-1 0 0 0,1 1 0 0 0,-1-1 0 0 0,0 0 1 0 0,1-1-1 0 0,-1 1 0 0 0,0-1 0 0 0,0 0 0 0 0,5-3-33 0 0,0-1-105 0 0,0-1 0 0 0,-1 0-1 0 0,1 0 1 0 0,-1-1 0 0 0,-1-1-1 0 0,0 1 1 0 0,0-1-1 0 0,0-1 1 0 0,-1 1 0 0 0,-1-1-1 0 0,3-6 106 0 0,39 58 1027 0 0,-39-30-1005 0 0,1 0 0 0 0,0-1 0 0 0,1-1 0 0 0,0 0 0 0 0,0 0 0 0 0,1-1 0 0 0,0 0 0 0 0,1-1 0 0 0,0-1 0 0 0,0 0 0 0 0,1-1 0 0 0,0 0 0 0 0,1 0-22 0 0,29 3-3654 0 0,4-6-3380 0 0,-33-3-1105 0 0</inkml:trace>
  <inkml:trace contextRef="#ctx0" brushRef="#br0" timeOffset="39504.11">26392 8226 14587 0 0,'0'0'-419'0'0,"0"0"-247"0"0,0 0 21 0 0,0 0 149 0 0,0 0 368 0 0,0 0 347 0 0,0 0 45 0 0,0 0-16 0 0,0 0-59 0 0,0 0-12 0 0,0 0 31 0 0,0 0 46 0 0,8 10 56 0 0,27 32-21 0 0,-25 63 443 0 0,-8-64-664 0 0,2 0-1 0 0,2 0 0 0 0,2-1 1 0 0,2 0-1 0 0,1 0 0 0 0,11 25-67 0 0,-17-48-21 0 0,0 0-1 0 0,-2 1 0 0 0,0 0 1 0 0,-1-1-1 0 0,0 1 0 0 0,-2 0 0 0 0,0 0 1 0 0,-1-1-1 0 0,-1 1 0 0 0,-1 0 1 0 0,0-1-1 0 0,-1 1 0 0 0,-1-1 1 0 0,0 0-1 0 0,-2-1 0 0 0,0 1 1 0 0,-1-1-1 0 0,0 0 0 0 0,-3 2 22 0 0,11-19-21 0 0,0 1-1 0 0,0-1 0 0 0,-1 0 1 0 0,1 0-1 0 0,0 0 0 0 0,0 1 0 0 0,0-1 1 0 0,-1 0-1 0 0,1 0 0 0 0,0 1 1 0 0,-1-1-1 0 0,1 0 0 0 0,0 1 1 0 0,-1-1-1 0 0,1 0 0 0 0,-1 1 1 0 0,1-1-1 0 0,-1 1 0 0 0,0-1 1 0 0,1 1-1 0 0,-1-1 0 0 0,0 1 1 0 0,1-1-1 0 0,-1 1 0 0 0,0-1 1 0 0,1 1-1 0 0,-1 0 0 0 0,0-1 1 0 0,0 1-1 0 0,1 0 0 0 0,-1 0 1 0 0,0 0-1 0 0,0 0 0 0 0,0 0 0 0 0,1 0 1 0 0,-1 0-1 0 0,0 0 0 0 0,0 0 1 0 0,0 0-1 0 0,1 0 0 0 0,-1 0 1 0 0,0 0-1 0 0,0 1 0 0 0,1-1 1 0 0,-1 0-1 0 0,0 1 0 0 0,0-1 1 0 0,1 0-1 0 0,-1 1 0 0 0,0-1 1 0 0,1 1-1 0 0,-1-1 0 0 0,1 1 1 0 0,-1-1-1 0 0,0 1 0 0 0,1 0 1 0 0,-1-1-1 0 0,1 1 0 0 0,0 0 1 0 0,-1-1-1 0 0,1 1 0 0 0,-1 0 1 0 0,1-1-1 0 0,0 1 0 0 0,0 0 0 0 0,-1 0 22 0 0,-5-13-627 0 0,0 2 361 0 0,1 2 0 0 0,-2-1 0 0 0,1 0 0 0 0,-1 1 0 0 0,-1 0-1 0 0,1 1 1 0 0,-1 0 0 0 0,-1 0 0 0 0,1 0 0 0 0,-1 1 0 0 0,0 1-1 0 0,-1-1 1 0 0,-3 0 266 0 0,3 2 170 0 0,0 0 1 0 0,0 1-1 0 0,0 0 0 0 0,0 1 0 0 0,0 0 0 0 0,-1 0 0 0 0,1 1 0 0 0,-1 1 1 0 0,1 0-1 0 0,-1 0 0 0 0,1 1 0 0 0,0 0 0 0 0,-9 3-170 0 0,16-3 74 0 0,1 1-1 0 0,0 0 1 0 0,0 0-1 0 0,0 0 1 0 0,0 0-1 0 0,0 0 1 0 0,0 0-1 0 0,0 0 1 0 0,0 1 0 0 0,1-1-1 0 0,-1 1 1 0 0,1-1-1 0 0,0 1 1 0 0,0-1-1 0 0,0 1 1 0 0,0 0-1 0 0,0 0 1 0 0,1-1-1 0 0,-1 1 1 0 0,1 0-1 0 0,0 0 1 0 0,-1 0-1 0 0,1 0 1 0 0,1 0-1 0 0,-1 0 1 0 0,0-1 0 0 0,1 1-1 0 0,-1 0 1 0 0,1 0-1 0 0,0 0 1 0 0,0-1-1 0 0,0 1 1 0 0,0 0-1 0 0,1-1 1 0 0,-1 1-1 0 0,1-1 1 0 0,-1 0-1 0 0,1 1 1 0 0,0-1-1 0 0,0 0 1 0 0,0 0 0 0 0,0 0-1 0 0,0 0 1 0 0,1 0-1 0 0,-1-1 1 0 0,1 1-1 0 0,-1-1 1 0 0,1 0-1 0 0,-1 1 1 0 0,1-1-1 0 0,0 0-73 0 0,18 9 156 0 0,-1 0 1 0 0,1-2-1 0 0,1 0 0 0 0,0-2 0 0 0,0 0 0 0 0,0-2 0 0 0,0 0 0 0 0,1-1 1 0 0,0-2-1 0 0,-1 0 0 0 0,1-1 0 0 0,20-3-156 0 0,-27 0-118 0 0,-1-1 0 0 0,1 0 1 0 0,-1-1-1 0 0,1-1 0 0 0,-2 0 0 0 0,1-1 0 0 0,-1-1 1 0 0,0 0-1 0 0,0 0 0 0 0,-1-2 0 0 0,0 0 0 0 0,-1 0 1 0 0,0-1-1 0 0,-1-1 0 0 0,0 0 0 0 0,-1 0 0 0 0,0-1 1 0 0,7-12 117 0 0,-17 24 0 0 0,1 0 1 0 0,0 0 0 0 0,-1 0 0 0 0,1-1 0 0 0,-1 1 0 0 0,0 0 0 0 0,1 0-1 0 0,-1 0 1 0 0,0 0 0 0 0,0 0 0 0 0,0-1 0 0 0,0 1 0 0 0,0 0 0 0 0,0 0-1 0 0,0 0 1 0 0,0-1 0 0 0,0 1 0 0 0,0 0 0 0 0,-1 0 0 0 0,1 0 0 0 0,-1 0-1 0 0,1 0 1 0 0,0 0 0 0 0,-1 0 0 0 0,0-1 0 0 0,1 1 0 0 0,-1 1 0 0 0,0-1-1 0 0,1 0 1 0 0,-1 0 0 0 0,0 0 0 0 0,0 0 0 0 0,0 0 0 0 0,0 1 0 0 0,0-1-1 0 0,0 0 1 0 0,0 1 0 0 0,0-1 0 0 0,0 1 0 0 0,0-1 0 0 0,0 1-1 0 0,0-1 1 0 0,0 1 0 0 0,-1 0 0 0 0,1 0 0 0 0,0 0 0 0 0,0-1 0 0 0,0 1-1 0 0,0 0 1 0 0,-1 0 0 0 0,1 1 0 0 0,0-1 0 0 0,0 0 0 0 0,0 0 0 0 0,-1 1-1 0 0,1-1 1 0 0,0 0 0 0 0,0 1 0 0 0,0-1 0 0 0,0 1 0 0 0,0-1 0 0 0,-1 2-1 0 0,-82 13 736 0 0,81-15-688 0 0,-1-1 0 0 0,1 1 1 0 0,-1 0-1 0 0,1 0 0 0 0,0 1 0 0 0,-1-1 0 0 0,1 1 1 0 0,-1 0-1 0 0,1-1 0 0 0,0 1 0 0 0,0 1 0 0 0,0-1 1 0 0,-1 1-1 0 0,1-1 0 0 0,0 1 0 0 0,1 0 0 0 0,-1 0 1 0 0,0 0-1 0 0,0 0 0 0 0,1 0 0 0 0,0 1 0 0 0,-1-1 1 0 0,1 1-1 0 0,0 0 0 0 0,0 0 0 0 0,0 0 0 0 0,1 0 1 0 0,-1 0-1 0 0,1 0 0 0 0,-1 0 0 0 0,1 0 0 0 0,0 0 0 0 0,0 1 1 0 0,1-1-1 0 0,-1 0 0 0 0,1 1 0 0 0,-1-1 0 0 0,1 1 1 0 0,0-1-1 0 0,0 1 0 0 0,1-1 0 0 0,-1 0 0 0 0,1 1 1 0 0,0-1-1 0 0,-1 0 0 0 0,2 1 0 0 0,-1-1 0 0 0,0 0 1 0 0,1 0-1 0 0,-1 0 0 0 0,2 3-48 0 0,15 5 211 0 0,1 0-1 0 0,-1-1 1 0 0,2-1 0 0 0,-1 0-1 0 0,1-2 1 0 0,1 0 0 0 0,-1-1-1 0 0,1-1 1 0 0,0-1 0 0 0,0-1-1 0 0,0-1 1 0 0,1-1 0 0 0,15-1-211 0 0,-18 1 72 0 0,190 11-2324 0 0,-219-11-3868 0 0,-15 3 2173 0 0,1 0-439 0 0,9-2-280 0 0</inkml:trace>
  <inkml:trace contextRef="#ctx0" brushRef="#br0" timeOffset="41085.074">10003 4888 568 0 0,'0'0'3760'0'0,"0"0"-2835"0"0,0 0-602 0 0,0 0 170 0 0,0 0 159 0 0,0 0 90 0 0,0 0-3 0 0,0 0-32 0 0,0 0 14 0 0,0 0 67 0 0,0 0 83 0 0,-1-4 36 0 0,-3-17 1399 0 0,3 34 586 0 0,49 436-2916 0 0,-64 170 272 0 0,93-214 829 0 0,-67-320-834 0 0,-3 1 1 0 0,-4 0 0 0 0,-4 1 0 0 0,-4-1 0 0 0,-3-1 0 0 0,-16 64-244 0 0,5 215 1749 0 0,20-263 190 0 0,-2-93-5990 0 0,11-7-6239 0 0,-9-2 1041 0 0</inkml:trace>
  <inkml:trace contextRef="#ctx0" brushRef="#br0" timeOffset="41524.208">9843 7308 14211 0 0,'0'0'96'0'0,"0"0"-168"0"0,0 0-180 0 0,0 0 44 0 0,0 0 196 0 0,0 0 208 0 0,0 0 87 0 0,0 0-5 0 0,0 0-62 0 0,0 0-78 0 0,0 0 14 0 0,0 0 51 0 0,0 4 95 0 0,-3 31 161 0 0,1 0-1 0 0,2 0 1 0 0,1-1-1 0 0,2 1 0 0 0,2 0 1 0 0,5 21-459 0 0,-7-42 91 0 0,0 0 0 0 0,1 0 0 0 0,1-1 0 0 0,0 1 0 0 0,1-1 1 0 0,0 0-1 0 0,1-1 0 0 0,0 1 0 0 0,1-2 0 0 0,1 1 0 0 0,0-1 0 0 0,0 0 0 0 0,1 0 1 0 0,0-1-1 0 0,1-1 0 0 0,0 0 0 0 0,9 5-91 0 0,37 9 1371 0 0,-35-25 1712 0 0,20-106-1401 0 0,-39 96-1599 0 0,-2-4-160 0 0,1 0 0 0 0,1 0 0 0 0,1 1-1 0 0,0 0 1 0 0,1-1 0 0 0,0 1 0 0 0,2 1 0 0 0,-1-1 0 0 0,2 1 0 0 0,0 0 0 0 0,0 1 0 0 0,2 0 0 0 0,-1 0 0 0 0,12-9 77 0 0,55-41-3051 0 0,-45 39-1567 0 0,-1-1-4892 0 0,-18 14 1722 0 0</inkml:trace>
  <inkml:trace contextRef="#ctx0" brushRef="#br0" timeOffset="42203.901">10027 5113 6737 0 0,'0'0'425'0'0,"0"0"-89"0"0,0 0-135 0 0,0 0-117 0 0,0 0-39 0 0,0 0-18 0 0,0 0 30 0 0,0 0 66 0 0,0 0 30 0 0,0 0 69 0 0,0 0 151 0 0,0 0 259 0 0,0 0 310 0 0,12-25 269 0 0,34-77 88 0 0,-46 59 2609 0 0,-45 45-4096 0 0,43-2 163 0 0,-173 104 874 0 0,91-44-666 0 0,67-47-197 0 0,17-19 2408 0 0,198-278-2633 0 0,-198 284 197 0 0,0 1 1 0 0,0-1-1 0 0,0 1 1 0 0,0-1 0 0 0,0 1-1 0 0,1-1 1 0 0,-1 1-1 0 0,0-1 1 0 0,0 1-1 0 0,1-1 1 0 0,-1 1-1 0 0,0-1 1 0 0,1 0-1 0 0,-1 1 1 0 0,0-1-1 0 0,1 1 1 0 0,-1-1-1 0 0,1 0 1 0 0,-1 1-1 0 0,1-1 1 0 0,-1 0-1 0 0,1 0 1 0 0,-1 1 0 0 0,1-1-1 0 0,-1 0 1 0 0,1 0-1 0 0,-1 0 1 0 0,1 0-1 0 0,-1 0 1 0 0,1 0-1 0 0,-1 0 1 0 0,1 0-1 0 0,-1 0 1 0 0,1 0-1 0 0,-1 0 1 0 0,1 0-1 0 0,0 0 1 0 0,-1 0-1 0 0,1 0 1 0 0,-1 0-1 0 0,1-1 1 0 0,-1 1 0 0 0,1 0-1 0 0,-1 0 1 0 0,0-1-1 0 0,1 1 1 0 0,-1 0-1 0 0,1-1 1 0 0,-1 1-1 0 0,1 0 1 0 0,-1-1-1 0 0,0 1 1 0 0,1-1-1 0 0,-1 1 1 0 0,0 0-1 0 0,0-1 1 0 0,1 1-1 0 0,-1-1 1 0 0,0 1-1 0 0,0-1 1 0 0,1 1 0 0 0,-1-1-1 0 0,0 1 1 0 0,0-1-1 0 0,0 1 1 0 0,0-1 41 0 0,6 10 411 0 0,9 6-345 0 0,0 0 0 0 0,1 0 0 0 0,0-1 0 0 0,1-2 0 0 0,1 1 0 0 0,0-2 0 0 0,1 0 0 0 0,0-2 0 0 0,1 0 0 0 0,-1-1 0 0 0,2 0 0 0 0,-1-2 0 0 0,1-1 0 0 0,0 0 1 0 0,0-2-1 0 0,0 0 0 0 0,19 0-66 0 0,66 17-2547 0 0,-89-16 322 0 0,-8 0-2032 0 0,-3 0-4630 0 0</inkml:trace>
  <inkml:trace contextRef="#ctx0" brushRef="#br0" timeOffset="42961.758">10544 6285 8722 0 0,'0'0'177'0'0,"0"0"33"0"0,0 0 26 0 0,0 0 224 0 0,0 0 385 0 0,0 0 290 0 0,0 0 125 0 0,0 0-73 0 0,0 0-229 0 0,0 0-261 0 0,0 0-213 0 0,0 0-154 0 0,0 0-127 0 0,13-7-77 0 0,38-22-36 0 0,36 22 276 0 0,228 21 116 0 0,-313-14-484 0 0,-1 1-1 0 0,0-1 1 0 0,1 1 0 0 0,-1-1 0 0 0,0 1 0 0 0,0 0 0 0 0,0 0-1 0 0,0 0 1 0 0,0-1 0 0 0,1 1 0 0 0,-2 0 0 0 0,1 0-1 0 0,0 1 1 0 0,0-1 0 0 0,0 0 0 0 0,0 0 0 0 0,-1 0 0 0 0,1 0-1 0 0,0 1 1 0 0,-1-1 0 0 0,1 0 0 0 0,-1 1 0 0 0,0-1-1 0 0,1 0 1 0 0,-1 1 0 0 0,0-1 0 0 0,0 0 0 0 0,0 1 0 0 0,0-1-1 0 0,0 1 1 0 0,0-1 0 0 0,0 0 0 0 0,0 1 0 0 0,-1-1-1 0 0,1 1 1 0 0,0-1 0 0 0,-1 0 0 0 0,1 0 0 0 0,-1 1 0 0 0,0-1-1 0 0,1 0 1 0 0,-1 0 0 0 0,0 0 0 0 0,0 1 0 0 0,0-1-1 0 0,0 0 1 0 0,0 0 2 0 0,-45 62 700 0 0,43-60-714 0 0,-141 135 342 0 0,-45 59-574 0 0,188-195 259 0 0,0-1 0 0 0,0 1 0 0 0,0 0 0 0 0,1-1 0 0 0,-1 1-1 0 0,0 0 1 0 0,1-1 0 0 0,-1 1 0 0 0,1 0 0 0 0,-1 0 0 0 0,1 0-1 0 0,0-1 1 0 0,0 1 0 0 0,0 0 0 0 0,0 0 0 0 0,0 0 0 0 0,0 0-1 0 0,1 0 1 0 0,-1-1 0 0 0,0 1 0 0 0,1 0 0 0 0,0 0 0 0 0,-1-1 0 0 0,1 1-1 0 0,0 0 1 0 0,0-1 0 0 0,0 1 0 0 0,0-1 0 0 0,0 1 0 0 0,0-1-1 0 0,0 1 1 0 0,1-1 0 0 0,-1 0 0 0 0,0 0 0 0 0,1 1 0 0 0,-1-1 0 0 0,1 0-1 0 0,-1 0 1 0 0,1-1 0 0 0,0 1 0 0 0,-1 0 0 0 0,1 0 0 0 0,0-1-1 0 0,0 1 1 0 0,-1-1 0 0 0,1 0 0 0 0,0 1 0 0 0,0-1 0 0 0,0 0-1 0 0,0 0 1 0 0,0 0-13 0 0,100 13 1394 0 0,87-11-1437 0 0,-191-8-11714 0 0,-2 6 2875 0 0</inkml:trace>
  <inkml:trace contextRef="#ctx0" brushRef="#br0" timeOffset="43210.424">10611 6596 19652 0 0,'0'0'1227'0'0,"0"0"-289"0"0,0 0-398 0 0,0 0-261 0 0,0 0-141 0 0,0 0-12 0 0,0 0 35 0 0,0 0 47 0 0,0 0 36 0 0,0 0-16 0 0,0 0-47 0 0,0 0-58 0 0,28-8-44 0 0,89-27-15 0 0,44 12-122 0 0,-105 26-2986 0 0,-34-2 823 0 0,-2 2-3493 0 0,-8 0-5133 0 0</inkml:trace>
  <inkml:trace contextRef="#ctx0" brushRef="#br0" timeOffset="44646.915">19009 10404 4129 0 0,'0'0'-16'0'0,"0"0"-36"0"0,0 0-37 0 0,0 0-58 0 0,0 0-5 0 0,0 0 44 0 0,0 0 82 0 0,0 0 166 0 0,0 0 269 0 0,0 0 331 0 0,0 0 387 0 0,-1-2 3128 0 0,1 1 4364 0 0,175 25-8272 0 0,378-30-331 0 0,-552 6-35 0 0,0 0 0 0 0,0 0 0 0 0,0 0 0 0 0,0 0 0 0 0,0 0 0 0 0,0 0 0 0 0,0 0 0 0 0,0 0 0 0 0,0 0 0 0 0,0 1 0 0 0,0-1 0 0 0,0 0-1 0 0,0 0 1 0 0,0 1 0 0 0,0-1 0 0 0,0 1 0 0 0,-1-1 0 0 0,1 1 0 0 0,0-1 0 0 0,0 1 0 0 0,0 0 0 0 0,-1-1 0 0 0,1 1 0 0 0,0 0 0 0 0,-1 0 0 0 0,1-1 0 0 0,0 1 0 0 0,-1 0 0 0 0,1 0 0 0 0,-1 0 0 0 0,0 0 0 0 0,1 0 0 0 0,-1 0-1 0 0,0 0 1 0 0,1-1 0 0 0,-1 1 0 0 0,0 0 0 0 0,0 0 0 0 0,0 0 0 0 0,0 0 0 0 0,0 0 0 0 0,0 0 0 0 0,0 0 0 0 0,0 0 0 0 0,0 0 0 0 0,-1 0 0 0 0,1 0 0 0 0,0 0 0 0 0,0 0 0 0 0,-1 0 0 0 0,1 0 0 0 0,-1 0 0 0 0,1 0-1 0 0,-1 0 1 0 0,1-1 0 0 0,-1 1 0 0 0,0 0 19 0 0,-39 55 575 0 0,33-48-659 0 0,-402 439 506 0 0,403-441-435 0 0,-1 0 1 0 0,1 1-1 0 0,0-1 0 0 0,1 1 1 0 0,-1 1-1 0 0,1-1 1 0 0,1 1-1 0 0,-1 0 0 0 0,2 0 1 0 0,-1 0-1 0 0,1 0 0 0 0,0 1 1 0 0,0-1-1 0 0,1 1 1 0 0,0 0-1 0 0,1-1 0 0 0,0 1 1 0 0,1 0-1 0 0,-1 0 1 0 0,2 0-1 0 0,-1 0 0 0 0,1 0 1 0 0,1 0-1 0 0,-1 0 1 0 0,1-1-1 0 0,1 1 0 0 0,0-1 1 0 0,0 1-1 0 0,1-1 1 0 0,0 0-1 0 0,0 0 0 0 0,1-1 1 0 0,0 1-1 0 0,0-1 1 0 0,0 0-1 0 0,1 0 0 0 0,1-1 1 0 0,-1 0-1 0 0,1 0 1 0 0,6 5 12 0 0,11-2 105 0 0,0 0-1 0 0,1-1 1 0 0,-1-2 0 0 0,1-1 0 0 0,1 0 0 0 0,-1-2 0 0 0,1-1 0 0 0,-1-1 0 0 0,1-1 0 0 0,-1-1 0 0 0,1-2 0 0 0,-1 0-1 0 0,0-2 1 0 0,0 0 0 0 0,18-8-105 0 0,-28 10-511 0 0,38-12-458 0 0,-21 0-8182 0 0,-30 13 1662 0 0</inkml:trace>
  <inkml:trace contextRef="#ctx0" brushRef="#br0" timeOffset="44893.094">19173 10912 22069 0 0,'0'0'-58'0'0,"0"0"200"0"0,0 0-89 0 0,0 0-285 0 0,0 0-105 0 0,0 0 73 0 0,0 0 140 0 0,0 0 137 0 0,27-11 32 0 0,86-32-13 0 0,31 27-74 0 0,-100 19 31 0 0,146 9-732 0 0,-128-5-2158 0 0,-1 1-3500 0 0,-32-3-3960 0 0</inkml:trace>
  <inkml:trace contextRef="#ctx0" brushRef="#br0" timeOffset="45275.001">20974 10866 18668 0 0,'0'0'-99'0'0,"0"0"129"0"0,0 0 75 0 0,0 0 88 0 0,0 0 274 0 0,0 0 184 0 0,0 0 144 0 0,0 0 61 0 0,0 0-79 0 0,0 0-115 0 0,0 0-159 0 0,0 0-165 0 0,0 0-118 0 0,9-1-85 0 0,273-48 105 0 0,715 62-493 0 0,-879-28 450 0 0,-139 4-2109 0 0,-14 0-4027 0 0,0 9-4744 0 0,29 1 4732 0 0</inkml:trace>
  <inkml:trace contextRef="#ctx0" brushRef="#br0" timeOffset="45556.99">22189 10530 12555 0 0,'0'0'1876'0'0,"0"0"-114"0"0,0 0-399 0 0,0 0-620 0 0,0 0-470 0 0,0 0-316 0 0,0 0-110 0 0,0 0 98 0 0,0 0 199 0 0,0 0 151 0 0,0 0 6 0 0,0 0-34 0 0,23 5-35 0 0,163 52 234 0 0,-127-28-341 0 0,213 126-16 0 0,-272-153-79 0 0,0-1 1 0 0,0 1-1 0 0,0 0 0 0 0,-1 0 0 0 0,1 0 0 0 0,-1 0 0 0 0,1 0 0 0 0,-1 0 0 0 0,1-1 0 0 0,-1 1 1 0 0,0 0-1 0 0,0-1 0 0 0,0 1 0 0 0,0 0 0 0 0,0-1 0 0 0,0 1 0 0 0,0-1 0 0 0,-1 1 0 0 0,1-1 1 0 0,0 0-1 0 0,-1 0 0 0 0,1 1 0 0 0,-1-1 0 0 0,0 0 0 0 0,1 0 0 0 0,-1 0 0 0 0,0-1 0 0 0,0 1 1 0 0,1 0-1 0 0,-1-1 0 0 0,0 1 0 0 0,0-1 0 0 0,0 0 0 0 0,0 1 0 0 0,0-1 0 0 0,0 0 0 0 0,1 0 1 0 0,-1 0-1 0 0,0-1 0 0 0,0 1 0 0 0,0 0-30 0 0,-15 6-33 0 0,-28 12-686 0 0,-113 65 1669 0 0,124-41-4516 0 0,18 13-4524 0 0,16-44-1827 0 0</inkml:trace>
  <inkml:trace contextRef="#ctx0" brushRef="#br0" timeOffset="46647.259">23912 10357 13923 0 0,'0'0'385'0'0,"0"0"41"0"0,0 0-31 0 0,0 0-193 0 0,0 0 2 0 0,0 0 111 0 0,0 0 142 0 0,0 0 157 0 0,0 0 41 0 0,0 0-64 0 0,0 0-109 0 0,0 0-63 0 0,0 0-23 0 0,9-14-56 0 0,41-63 279 0 0,-94 77-2234 0 0,6 11 1561 0 0,1 2 0 0 0,1 1-1 0 0,0 2 1 0 0,1 2 0 0 0,0 1 0 0 0,2 2-1 0 0,0 1 1 0 0,2 1 0 0 0,0 2 0 0 0,2 1-1 0 0,1 1 1 0 0,-19 24 54 0 0,39-40 22 0 0,-1 1-1 0 0,2 0 1 0 0,0 0 0 0 0,0 1-1 0 0,1 0 1 0 0,1 0-1 0 0,0 1 1 0 0,1-1-1 0 0,0 1 1 0 0,1 0 0 0 0,1 0-1 0 0,0 0 1 0 0,1 1-1 0 0,0-1 1 0 0,1 0 0 0 0,1 0-1 0 0,0 1 1 0 0,1-1-1 0 0,1 0 1 0 0,0 0-1 0 0,0 0 1 0 0,2-1 0 0 0,0 1-1 0 0,0-1 1 0 0,1 0-1 0 0,1-1 1 0 0,0 1 0 0 0,1-1-1 0 0,0 0 1 0 0,1-1-1 0 0,0 0 1 0 0,1-1-1 0 0,0 0 1 0 0,1 0 0 0 0,0-1-1 0 0,0 0 1 0 0,1-1-1 0 0,9 5-21 0 0,-6-5 66 0 0,0-1-1 0 0,0-1 0 0 0,0 0 1 0 0,1-1-1 0 0,0 0 0 0 0,0-1 0 0 0,0-1 1 0 0,0-1-1 0 0,1 0 0 0 0,-1-1 1 0 0,1-1-1 0 0,-1-1 0 0 0,1 0 0 0 0,-1-1 1 0 0,0-1-1 0 0,1 0 0 0 0,-1-1 0 0 0,-1-1 1 0 0,1 0-1 0 0,-1-1 0 0 0,14-8-65 0 0,-27 12 13 0 0,0 0 0 0 0,0 0 1 0 0,0 0-1 0 0,0-1 0 0 0,-1 1 0 0 0,1-1 0 0 0,-1 1 0 0 0,1-1 0 0 0,-1 1 0 0 0,0-1 0 0 0,0 0 0 0 0,0 1 0 0 0,-1-1 0 0 0,1 0 0 0 0,0 0 0 0 0,-1 0 0 0 0,0 0 0 0 0,0 0 0 0 0,0 1 0 0 0,0-1 0 0 0,0 0 1 0 0,-1 0-1 0 0,1 0 0 0 0,-1 0 0 0 0,0 0 0 0 0,1 1 0 0 0,-1-1 0 0 0,-1 0 0 0 0,1 1 0 0 0,0-1 0 0 0,-1 1 0 0 0,1-1 0 0 0,-1 1 0 0 0,0-1-13 0 0,-68-75-614 0 0,49 64 717 0 0,-2 1 0 0 0,1 0-1 0 0,-2 2 1 0 0,0 1 0 0 0,0 1 0 0 0,0 1 0 0 0,-1 1 0 0 0,-7-1-103 0 0,-6-2 610 0 0,163 9-926 0 0,-57 1 437 0 0,0-4 0 0 0,0-2 0 0 0,-1-3 1 0 0,0-4-1 0 0,17-6-121 0 0,-65 40-1414 0 0,52 232 2300 0 0,-37-148-570 0 0,-28-178 1097 0 0,-27-136-950 0 0,25 204-507 0 0,-1 0 1 0 0,1 0-1 0 0,0 1 0 0 0,0-1 1 0 0,0 1-1 0 0,0 0 0 0 0,1 0 1 0 0,0 1-1 0 0,0-1 0 0 0,0 1 1 0 0,0 0-1 0 0,0 0 0 0 0,1 1 1 0 0,-1 0-1 0 0,1-1 0 0 0,0 2 1 0 0,0-1-1 0 0,-1 1 0 0 0,1 0 1 0 0,3 0 43 0 0,13-4-141 0 0,0 1 1 0 0,-1 1 0 0 0,1 1 0 0 0,0 1 0 0 0,1 1 0 0 0,-1 1 0 0 0,0 1 0 0 0,0 0 0 0 0,3 3 140 0 0,21 17-3929 0 0,-22-2-4710 0 0,-20-13-224 0 0</inkml:trace>
  <inkml:trace contextRef="#ctx0" brushRef="#br0" timeOffset="47510.351">24779 10939 21317 0 0,'0'0'-549'0'0,"0"0"-92"0"0,0 0 74 0 0,0 0 226 0 0,0 0 399 0 0,0 0 68 0 0,0 0-13 0 0,0 0 10 0 0,0 0 54 0 0,0 0 78 0 0,0 0 101 0 0,0 0 81 0 0,15 15 26 0 0,48 47-33 0 0,4-44 356 0 0,-52-20-701 0 0,-1 3-126 0 0,1 0 1 0 0,-1-1 0 0 0,0 0 0 0 0,1-1 0 0 0,-1-1 0 0 0,0 0 0 0 0,0-1-1 0 0,0-1 1 0 0,0 0 0 0 0,-1-1 0 0 0,1 0 0 0 0,-1-1 0 0 0,0-1 0 0 0,-1 0-1 0 0,0 0 1 0 0,0-1 0 0 0,0-1 0 0 0,-1 0 0 0 0,0-1 0 0 0,3-4 40 0 0,-12 12-92 0 0,-1 0 1 0 0,1-1-1 0 0,-1 1 1 0 0,0-1-1 0 0,1 0 1 0 0,-1 1-1 0 0,0-1 1 0 0,0 0-1 0 0,-1 0 1 0 0,1 0-1 0 0,-1 0 1 0 0,1 1-1 0 0,-1-1 1 0 0,0 0-1 0 0,0 0 1 0 0,0 0-1 0 0,-1 0 1 0 0,1 0-1 0 0,-1 0 1 0 0,1 0-1 0 0,-1 1 1 0 0,0-1-1 0 0,0 0 1 0 0,0 0-1 0 0,0 1 1 0 0,-1-1-1 0 0,1 1 1 0 0,-1-1-1 0 0,0 1 1 0 0,1 0-1 0 0,-1-1 1 0 0,0 1-1 0 0,0 0 1 0 0,-1 0-1 0 0,1 0 1 0 0,0 1-1 0 0,-1-1 1 0 0,1 1-1 0 0,-1-1 1 0 0,1 1-1 0 0,-1 0 1 0 0,-1-1 91 0 0,-122-23-842 0 0,109 25 981 0 0,0 1-1 0 0,0 1 1 0 0,0 0 0 0 0,0 1 0 0 0,0 0 0 0 0,1 2 0 0 0,-1 0 0 0 0,1 1 0 0 0,1 1 0 0 0,-1 0 0 0 0,1 1-1 0 0,0 0 1 0 0,-6 6-139 0 0,19-13 22 0 0,1 0 0 0 0,-1 0 0 0 0,1 1 0 0 0,-1-1 0 0 0,1 0 0 0 0,0 0 0 0 0,0 1 1 0 0,0-1-1 0 0,-1 1 0 0 0,1-1 0 0 0,1 1 0 0 0,-1-1 0 0 0,0 1 0 0 0,0 0 0 0 0,1-1 0 0 0,-1 1 0 0 0,0 0 0 0 0,1-1 0 0 0,0 1 0 0 0,-1 0 0 0 0,1 0 0 0 0,0 0 0 0 0,0-1 0 0 0,0 1 0 0 0,0 0 0 0 0,0 0 0 0 0,1 0 0 0 0,-1-1 0 0 0,1 1 0 0 0,-1 0 0 0 0,1 0 0 0 0,-1-1 0 0 0,1 1 0 0 0,0 0 0 0 0,0-1 0 0 0,0 1 0 0 0,0-1 0 0 0,0 1 0 0 0,0-1 0 0 0,0 0 0 0 0,0 1 0 0 0,1-1 0 0 0,-1 0 0 0 0,0 0 0 0 0,1 0 0 0 0,-1 0 0 0 0,1 0 0 0 0,0 0 0 0 0,-1 0 0 0 0,1 0 0 0 0,0-1 0 0 0,-1 1-22 0 0,93 30 896 0 0,106-44-483 0 0,-162 56-873 0 0,-25-40 473 0 0,0-1 0 0 0,0 0 0 0 0,1-1 0 0 0,-1 0 0 0 0,0-1 0 0 0,0-1 0 0 0,1 0 0 0 0,-1-1 0 0 0,0 0 0 0 0,0-1 0 0 0,0-1 0 0 0,-1 0 0 0 0,1-1 0 0 0,-1 0 0 0 0,0 0 0 0 0,0-1 0 0 0,-1-1 0 0 0,0 0 0 0 0,0-1 0 0 0,8-7-13 0 0,9-52-545 0 0,-28 89 672 0 0,-1-18-85 0 0,-1 0 1 0 0,1 0 0 0 0,0 1 0 0 0,1-1 0 0 0,-1 0-1 0 0,1 0 1 0 0,0 1 0 0 0,0-1 0 0 0,0 0 0 0 0,1 0-1 0 0,-1 1 1 0 0,1-1 0 0 0,0 0 0 0 0,0 0 0 0 0,0 0 0 0 0,1 0-1 0 0,0 0 1 0 0,-1 0 0 0 0,1 0 0 0 0,1 0 0 0 0,-1-1-1 0 0,1 1 1 0 0,-1-1 0 0 0,1 0 0 0 0,0 0 0 0 0,0 0-1 0 0,0 0 1 0 0,0 0 0 0 0,1 0 0 0 0,-1-1 0 0 0,1 0-1 0 0,0 0 1 0 0,0 0 0 0 0,0 0 0 0 0,0 0 0 0 0,0-1-1 0 0,0 0 1 0 0,0 0 0 0 0,0 0 0 0 0,3 0-43 0 0,0 0-21 0 0,0 0 0 0 0,0-1 0 0 0,1 1 0 0 0,-1-2 0 0 0,0 1-1 0 0,0-1 1 0 0,1 0 0 0 0,-1 0 0 0 0,0-1 0 0 0,0 0 0 0 0,0-1 0 0 0,-1 1 0 0 0,1-1 0 0 0,-1-1 0 0 0,1 1 0 0 0,-1-1 0 0 0,0 0 0 0 0,0 0 0 0 0,0-1 0 0 0,-1 0 0 0 0,0 0 0 0 0,0 0-1 0 0,0 0 1 0 0,-1-1 0 0 0,1 0 0 0 0,-1 0 0 0 0,0 0 0 0 0,-1-1 0 0 0,0 1 0 0 0,0-1 0 0 0,0 0 0 0 0,-1 0 0 0 0,0 0 0 0 0,0 0 0 0 0,-1 0 0 0 0,0 0 0 0 0,0 0 0 0 0,-1-3 21 0 0,0 6-516 0 0,2 37 728 0 0,1-22-120 0 0,1 1 0 0 0,0-1 1 0 0,1 0-1 0 0,0 0 0 0 0,1 0 1 0 0,0-1-1 0 0,1 0 1 0 0,0 0-1 0 0,1 0 0 0 0,0-1 1 0 0,0 0-1 0 0,1-1 0 0 0,2 2-92 0 0,99 31-2269 0 0,-69-40-2573 0 0,-22-1-1029 0 0,-6 0-3736 0 0</inkml:trace>
  <inkml:trace contextRef="#ctx0" brushRef="#br0" timeOffset="48209.428">26252 10298 22453 0 0,'0'0'-460'0'0,"0"0"-140"0"0,0 0-10 0 0,0 0 102 0 0,0 0 271 0 0,0 0 217 0 0,0 0 30 0 0,0 0-2 0 0,0 0 8 0 0,0 0 39 0 0,0 0 42 0 0,0 0 50 0 0,0 0 52 0 0,22 23 19 0 0,71 73 18 0 0,-62-25 189 0 0,-18 6-173 0 0,-11-48-219 0 0,2 0 0 0 0,1 0 0 0 0,2-1 0 0 0,0 0 0 0 0,2 0 0 0 0,1 0 0 0 0,1-2 0 0 0,2 1 0 0 0,0-1 0 0 0,17 23-33 0 0,-31-49 9 0 0,1 0-1 0 0,-1 0 0 0 0,1 0 1 0 0,-1 0-1 0 0,0 0 0 0 0,1 0 1 0 0,-1 1-1 0 0,1-1 0 0 0,-1 0 0 0 0,1 0 1 0 0,0 1-1 0 0,-1-1 0 0 0,1 0 1 0 0,-1 1-1 0 0,1-1 0 0 0,-1 0 1 0 0,1 1-1 0 0,0-1 0 0 0,-1 0 1 0 0,1 1-1 0 0,0-1 0 0 0,-1 1 1 0 0,1-1-1 0 0,0 1 0 0 0,0-1 0 0 0,-1 1 1 0 0,1-1-1 0 0,0 1 0 0 0,0-1 1 0 0,0 1-1 0 0,0-1 0 0 0,0 1 1 0 0,0 0-1 0 0,0-1 0 0 0,0 1 1 0 0,0-1-1 0 0,0 1 0 0 0,0-1 1 0 0,0 1-1 0 0,0-1 0 0 0,0 1 0 0 0,0-1 1 0 0,1 1-1 0 0,-1-1 0 0 0,0 1 1 0 0,1 0-9 0 0,-23-5-453 0 0,-235-7-1330 0 0,255 11 1760 0 0,0 0 1 0 0,0 0-1 0 0,0 0 0 0 0,0 1 1 0 0,0-1-1 0 0,0 0 1 0 0,0 1-1 0 0,0 0 1 0 0,0 0-1 0 0,0-1 0 0 0,0 1 1 0 0,0 0-1 0 0,1 0 1 0 0,-1 1-1 0 0,0-1 1 0 0,1 0-1 0 0,-1 0 1 0 0,1 1-1 0 0,0-1 0 0 0,-1 1 1 0 0,1 0-1 0 0,0-1 1 0 0,0 1-1 0 0,0 0 1 0 0,0-1-1 0 0,0 1 1 0 0,0 0-1 0 0,0 0 0 0 0,1 0 1 0 0,-1 0-1 0 0,1 0 1 0 0,-1 0-1 0 0,1 0 1 0 0,0 0-1 0 0,0 0 0 0 0,0 0 1 0 0,0 0-1 0 0,0 0 1 0 0,0 0-1 0 0,1 0 1 0 0,-1 0-1 0 0,1 0 1 0 0,-1 0-1 0 0,1 0 0 0 0,0 1 23 0 0,50 79 1704 0 0,-38-70-1628 0 0,1-1 1 0 0,1 0-1 0 0,-1-1 0 0 0,2-1 1 0 0,-1 0-1 0 0,1-1 1 0 0,0 0-1 0 0,1-2 1 0 0,0 0-1 0 0,0 0 0 0 0,0-2 1 0 0,1 0-1 0 0,0-1 1 0 0,-1-1-1 0 0,1-1 1 0 0,0 0-1 0 0,0-2 0 0 0,0 0 1 0 0,0 0-1 0 0,0-2 1 0 0,-1 0-1 0 0,1-1 0 0 0,-1-1 1 0 0,0-1-1 0 0,0 0 1 0 0,-1-1-1 0 0,0-1 1 0 0,0 0-1 0 0,-1-1 0 0 0,0-1 1 0 0,0-1-1 0 0,-1 0 1 0 0,11-11-77 0 0,-20 17-5 0 0,0 0 0 0 0,-1-1 1 0 0,1 1-1 0 0,-1-1 0 0 0,0 0 0 0 0,-1 0 1 0 0,0-1-1 0 0,0 1 0 0 0,0-1 1 0 0,0 0-1 0 0,-1 1 0 0 0,0-1 0 0 0,-1 0 1 0 0,0 0-1 0 0,0 0 0 0 0,0-1 1 0 0,-1 1-1 0 0,0 0 0 0 0,0 0 0 0 0,-1 0 1 0 0,0 0-1 0 0,0 0 0 0 0,0 0 1 0 0,-1 0-1 0 0,0 0 0 0 0,-1 0 0 0 0,1 1 1 0 0,-2-1-1 0 0,1 1 0 0 0,-4-6 5 0 0,5 11 1 0 0,1 0 1 0 0,-1 0-1 0 0,0 0 0 0 0,1 0 0 0 0,-1 0 0 0 0,0 0 0 0 0,0 1 1 0 0,0-1-1 0 0,0 1 0 0 0,0-1 0 0 0,0 1 0 0 0,0 0 0 0 0,1 0 1 0 0,-1 0-1 0 0,0 0 0 0 0,0 0 0 0 0,0 0 0 0 0,0 1 0 0 0,0-1 0 0 0,0 0 1 0 0,0 1-1 0 0,0 0 0 0 0,0-1 0 0 0,1 1 0 0 0,-1 0 0 0 0,0 0 1 0 0,1 0-1 0 0,-1 0 0 0 0,0 0 0 0 0,1 1 0 0 0,-1-1 0 0 0,1 0 1 0 0,0 1-1 0 0,-1-1 0 0 0,1 1 0 0 0,0-1 0 0 0,0 1 0 0 0,0 0 1 0 0,0-1-1 0 0,0 1 0 0 0,0 0 0 0 0,1 0 0 0 0,-1 0 0 0 0,1 0 1 0 0,-1-1-1 0 0,1 1 0 0 0,0 0 0 0 0,-1 0 0 0 0,1 0 0 0 0,0 0 0 0 0,0 1-1 0 0,-2 105 632 0 0,9-95-700 0 0,1-1 0 0 0,0 0 0 0 0,1 0 0 0 0,1-1-1 0 0,0 0 1 0 0,0 0 0 0 0,1-1 0 0 0,0-1 0 0 0,1 0 0 0 0,0 0 0 0 0,0-2-1 0 0,1 1 1 0 0,0-1 0 0 0,1-1 0 0 0,-1 0 0 0 0,1-1 0 0 0,0-1 0 0 0,0 0 0 0 0,1-1-1 0 0,-1 0 1 0 0,1-1 0 0 0,5 0 68 0 0,44 4-2401 0 0,-22-3-2180 0 0,-28-3 1732 0 0,8 2-7858 0 0</inkml:trace>
  <inkml:trace contextRef="#ctx0" brushRef="#br0" timeOffset="49266.234">17872 7578 13139 0 0,'0'0'109'0'0,"0"0"65"0"0,0 0 7 0 0,0 0-230 0 0,0 0-285 0 0,0 0-229 0 0,0 0-90 0 0,0 0 238 0 0,0 0 374 0 0,0 0 333 0 0,0 0 207 0 0,-1 10 25 0 0,-13 342 1356 0 0,-67 1348-306 0 0,56-1149-1279 0 0,23 2-1 0 0,41 218-294 0 0,-29-665 45 0 0,10 105 56 0 0,-9 1-1 0 0,-12 126-100 0 0,-37-175 1935 0 0,26-165 951 0 0,23-77-3927 0 0,100 52 601 0 0,-90 26 490 0 0,1338-92 428 0 0,-100 4-431 0 0,986 64-47 0 0,-1961 38 31 0 0,1386 38 480 0 0,1085-74 2200 0 0,-2631 22-2703 0 0,-1 5 0 0 0,1 6 0 0 0,-2 5 0 0 0,0 6 0 0 0,25 11-8 0 0,-14 33-1398 0 0,-157-56-2449 0 0,11-10-1173 0 0,2-4-5394 0 0</inkml:trace>
  <inkml:trace contextRef="#ctx0" brushRef="#br0" timeOffset="50122.182">18840 7145 21381 0 0,'0'0'164'0'0,"0"0"-432"0"0,31-30 23 0 0,100-93 97 0 0,-123 116 141 0 0,0 0 0 0 0,0 0 0 0 0,1 1 0 0 0,-1 0 0 0 0,2 0 0 0 0,-1 1 0 0 0,1 1 0 0 0,-1-1 0 0 0,1 1 0 0 0,0 1 0 0 0,1 0 0 0 0,7-1 7 0 0,5-2-9 0 0,89-14-40 0 0,1 4 0 0 0,0 6 1 0 0,1 4-1 0 0,-1 6 0 0 0,17 5 49 0 0,-32-3-4 0 0,1366 74-669 0 0,1416-84-398 0 0,-1386 107 1010 0 0,-712-32-5 0 0,-482-50 379 0 0,1-13 0 0 0,-1-13 0 0 0,4-13-313 0 0,-256 19-61 0 0,-48 3-200 0 0,0 0-52 0 0,0 0 21 0 0,-51 88 335 0 0,22-46-40 0 0,2 2 1 0 0,2 1-1 0 0,2 1 1 0 0,2 1-1 0 0,2 0 1 0 0,2 2-1 0 0,3 0 1 0 0,1 1-1 0 0,3 0 1 0 0,2 1-1 0 0,-2 47-3 0 0,10 77 186 0 0,6-1-1 0 0,9-1 1 0 0,7 0 0 0 0,44 167-186 0 0,25 200 723 0 0,-65-198 199 0 0,-15 1-1 0 0,-16 0 1 0 0,-33 210-922 0 0,12 298 1217 0 0,16-853-3805 0 0,-8-3-4438 0 0,8 2-4180 0 0</inkml:trace>
  <inkml:trace contextRef="#ctx0" brushRef="#br0" timeOffset="62497.959">1430 6393 2296 0 0,'0'0'731'0'0,"0"0"-517"0"0,0 0-189 0 0,0 0-12 0 0,0 0 1 0 0,0 0 11 0 0,0 0-1 0 0,0 0 29 0 0,0 0 70 0 0,1-10 144 0 0,1 4-487 0 0,3-34 1999 0 0,-16-3 4692 0 0,-80 26-7568 0 0,56 17 1461 0 0,-603-77 2641 0 0,422 139-2753 0 0,143-33-816 0 0,51-15 580 0 0,0-2 1 0 0,0 0-1 0 0,-1-1 0 0 0,-1-1 1 0 0,0-1-1 0 0,0-1 0 0 0,-1-2 1 0 0,-17 3-17 0 0,-16 54-1563 0 0,47-36 1501 0 0,1 1 1 0 0,1 0 0 0 0,1 1 0 0 0,2 0-1 0 0,1 1 1 0 0,1-1 0 0 0,1 7 61 0 0,-4 22-2 0 0,-9 105 18 0 0,7 0 0 0 0,11 119-16 0 0,69 372-45 0 0,-44 235 656 0 0,-13-193-397 0 0,-12 373 565 0 0,-7-837-751 0 0,14 1667 41 0 0,-48-1124 33 0 0,-21 133 255 0 0,54-676 1335 0 0,2-215-1692 0 0,4-16 5 0 0,-1 0-1 0 0,1 0 1 0 0,-1-1-1 0 0,1 1 1 0 0,-1 0-1 0 0,1 0 0 0 0,0 0 1 0 0,0 0-1 0 0,-1 0 1 0 0,1 0-1 0 0,0 0 1 0 0,0 0-1 0 0,0 0 0 0 0,0 0 1 0 0,0 0-1 0 0,0-1 1 0 0,0 1-1 0 0,0 0 1 0 0,0 0-1 0 0,1 0 0 0 0,-1 0 1 0 0,0 0-1 0 0,1 0 1 0 0,-1 0-1 0 0,1 0 1 0 0,-1-1-1 0 0,1 1 0 0 0,-1 0 1 0 0,1 0-1 0 0,-1 0 1 0 0,1-1-1 0 0,0 1 1 0 0,-1 0-1 0 0,1-1 0 0 0,0 1 1 0 0,0-1-1 0 0,-1 1 1 0 0,1-1-1 0 0,0 1 1 0 0,0-1-1 0 0,0 1 0 0 0,0-1 1 0 0,0 0-1 0 0,0 1 1 0 0,-1-1-1 0 0,1 0 1 0 0,0 0-1 0 0,0 0 1 0 0,0 0-1 0 0,0 0 0 0 0,0 0 1 0 0,0 0-1 0 0,0 0 1 0 0,0 0-1 0 0,0 0 1 0 0,0-1-1 0 0,0 1 0 0 0,0 0 1 0 0,0-1-1 0 0,-1 1 1 0 0,1-1-1 0 0,1 1-4 0 0,266-48 1663 0 0,-130 15-1135 0 0,92 0-71 0 0,1 11-1 0 0,2 9 1 0 0,79 13-457 0 0,-313 0 208 0 0,1 1 0 0 0,0-1 1 0 0,0 1-1 0 0,0-1 0 0 0,0 1 0 0 0,1-1 1 0 0,-1 1-1 0 0,0-1 0 0 0,0 1 0 0 0,0-1 0 0 0,0 1 1 0 0,0-1-1 0 0,1 1 0 0 0,-1-1 0 0 0,0 1 1 0 0,0-1-1 0 0,1 0 0 0 0,-1 1 0 0 0,0-1 1 0 0,1 1-1 0 0,-1-1-208 0 0,-25 5-2481 0 0,10-2-6827 0 0,11-3-1599 0 0</inkml:trace>
  <inkml:trace contextRef="#ctx0" brushRef="#br0" timeOffset="88725.991">17705 12629 12859 0 0,'0'0'2636'0'0,"0"0"-1844"0"0,0 0-489 0 0,0 0-99 0 0,0 0-189 0 0,0 0-94 0 0,0 0-50 0 0,0 0 1 0 0,0 0 100 0 0,0 0 111 0 0,0 0 127 0 0,1-8 160 0 0,4-27 103 0 0,-4 27 51 0 0,-1 8-18 0 0,0 0-88 0 0,0 0-91 0 0,0 0-103 0 0,0 0-128 0 0,0 0-114 0 0,-62 41-725 0 0,-376 316 1684 0 0,-191 190-239 0 0,401-378-638 0 0,-112 100 351 0 0,320-250-417 0 0,1 2 1 0 0,1 0 0 0 0,1 1 0 0 0,2 1 0 0 0,0 1 0 0 0,1 0 0 0 0,1 0 0 0 0,1 2 0 0 0,1-1 0 0 0,-1 11 1 0 0,-13 38-439 0 0,32-177-4655 0 0,5 35-3211 0 0,-6 52 1117 0 0</inkml:trace>
  <inkml:trace contextRef="#ctx0" brushRef="#br0" timeOffset="89487.419">16010 13401 18820 0 0,'0'0'27'0'0,"0"0"-161"0"0,0 0-299 0 0,0 0-545 0 0,0 0-446 0 0,0 0 180 0 0,0 0 338 0 0,0 0 525 0 0,0 0 513 0 0,0 0 125 0 0,0 0 39 0 0,0 0 74 0 0,0 0 75 0 0,1 11 30 0 0,-6 33-250 0 0,-1 0 0 0 0,-3 0 0 0 0,-1-1 0 0 0,-2 0 0 0 0,-2-1 0 0 0,-2 0 0 0 0,-1-1 0 0 0,-3-1 1 0 0,-1-1-1 0 0,-2 0-225 0 0,8-9 65 0 0,-197 356 390 0 0,206-377-441 0 0,1 0 0 0 0,1 1-1 0 0,0-1 1 0 0,0 1 0 0 0,1 0-1 0 0,0 1 1 0 0,1-1 0 0 0,0 0-1 0 0,0 1 1 0 0,1-1 0 0 0,1 1-1 0 0,0 9-13 0 0,61-14 3689 0 0,226-70-2878 0 0,-186 56-821 0 0,0 4 0 0 0,0 5 0 0 0,0 4 0 0 0,73 15 10 0 0,-287-79 1863 0 0,66 35-1975 0 0,25 17 58 0 0,1 0 0 0 0,0-2 0 0 0,0-1 0 0 0,1 0 0 0 0,0-2 1 0 0,1 0-1 0 0,0-1 0 0 0,1-1 0 0 0,1 0 0 0 0,0-2 0 0 0,1 0 0 0 0,1-1 0 0 0,0 0 1 0 0,1-1-1 0 0,1-1 0 0 0,1 0 0 0 0,1-1 0 0 0,0 0 0 0 0,2-1 0 0 0,-5-13 54 0 0,5-29 362 0 0,9 63-442 0 0,0 0-128 0 0,0 0-159 0 0,0 0-124 0 0,14 35-818 0 0,3 6 908 0 0,44 85 110 0 0,-32-90-2992 0 0,7-5-3378 0 0,-21-22-2992 0 0</inkml:trace>
  <inkml:trace contextRef="#ctx0" brushRef="#br0" timeOffset="90702.696">12500 14967 9962 0 0,'0'0'482'0'0,"0"0"-88"0"0,0 0-156 0 0,0 0-144 0 0,0 0 8 0 0,0 0 32 0 0,0 0 34 0 0,0 0 55 0 0,0 0 21 0 0,0 0 2 0 0,-15 5 12 0 0,-45 15 6 0 0,59-19-206 0 0,-1 0 1 0 0,1 0-1 0 0,0 0 0 0 0,-1 0 0 0 0,1 0 0 0 0,0 0 0 0 0,0 0 0 0 0,-1 0 0 0 0,1 1 0 0 0,0-1 0 0 0,1 1 0 0 0,-1-1 1 0 0,0 1-1 0 0,0-1 0 0 0,0 1 0 0 0,1-1 0 0 0,-1 1 0 0 0,1-1 0 0 0,-1 1 0 0 0,1 0 0 0 0,0-1 0 0 0,0 1 0 0 0,0 0 0 0 0,0 0 1 0 0,0-1-1 0 0,0 1 0 0 0,0 0 0 0 0,0-1 0 0 0,1 1 0 0 0,-1 0 0 0 0,1-1 0 0 0,-1 1 0 0 0,1-1 0 0 0,-1 1 0 0 0,1-1 1 0 0,0 1-1 0 0,0-1 0 0 0,0 1 0 0 0,0-1-58 0 0,-1 0 32 0 0,5 7 171 0 0,0 1-1 0 0,0-1 0 0 0,1 0 0 0 0,0 0 1 0 0,0-1-1 0 0,1 0 0 0 0,-1 0 1 0 0,2 0-1 0 0,-1-1 0 0 0,1 0 0 0 0,0-1 1 0 0,0 0-1 0 0,1 0 0 0 0,-1-1 1 0 0,1 1-1 0 0,0-2 0 0 0,0 0 1 0 0,1 0-1 0 0,-1 0 0 0 0,1-1 0 0 0,-1-1 1 0 0,1 1-1 0 0,-1-2 0 0 0,1 1 1 0 0,0-1-1 0 0,0-1 0 0 0,1 0-202 0 0,24-2 172 0 0,-1-1 0 0 0,0-2 1 0 0,0-1-1 0 0,0-2 0 0 0,-1-2 0 0 0,0 0 0 0 0,2-3-172 0 0,-13 6 67 0 0,0 0 0 0 0,0-1-1 0 0,-1-2 1 0 0,0 0 0 0 0,0-1 0 0 0,-1-1 0 0 0,-1 0 0 0 0,0-2-1 0 0,-1 0 1 0 0,-1-2 0 0 0,-1 1 0 0 0,0-2 0 0 0,-1 0 0 0 0,0-1-1 0 0,-2-1 1 0 0,0 0 0 0 0,-2-1 0 0 0,0 0 0 0 0,-1 0 0 0 0,-1-1-1 0 0,-2-1 1 0 0,0 1 0 0 0,-1-1 0 0 0,-1 0 0 0 0,-1-1 0 0 0,-1 1-1 0 0,-1-10-66 0 0,-6 20-70 0 0,0 0-1 0 0,-1 1 1 0 0,0-1 0 0 0,-1 1-1 0 0,-1 0 1 0 0,0 0-1 0 0,-1 1 1 0 0,0 0-1 0 0,0 0 1 0 0,-1 1-1 0 0,-1 0 1 0 0,0 1 0 0 0,0 0-1 0 0,0 0 1 0 0,-1 1-1 0 0,-1 0 1 0 0,1 1-1 0 0,-1 1 1 0 0,-1 0 0 0 0,1 0-1 0 0,-1 1 1 0 0,0 1-1 0 0,0 0 1 0 0,0 1-1 0 0,0 0 1 0 0,-1 1-1 0 0,0 0 1 0 0,-11 1 70 0 0,0 3-7 0 0,0 1 1 0 0,-1 0-1 0 0,1 2 0 0 0,0 1 1 0 0,1 1-1 0 0,-1 2 0 0 0,2 0 1 0 0,-1 1-1 0 0,1 1 0 0 0,1 2 1 0 0,0 0-1 0 0,1 1 0 0 0,0 1 1 0 0,1 1-1 0 0,1 1 0 0 0,0 0 1 0 0,1 2-1 0 0,1 0 0 0 0,1 1 1 0 0,1 1-1 0 0,1 0 0 0 0,1 1 1 0 0,0 0-1 0 0,2 1 0 0 0,0 0 1 0 0,2 1-1 0 0,1 0 0 0 0,1 1 1 0 0,0 0-1 0 0,2 0 0 0 0,1 6 7 0 0,-12 59 33 0 0,5 0-1 0 0,4 0 1 0 0,3 0-1 0 0,5 1 1 0 0,3 0-1 0 0,4-1 1 0 0,5 0-1 0 0,3-1 1 0 0,4-1-1 0 0,4 0 1 0 0,11 19-33 0 0,-10-45 74 0 0,2-1 1 0 0,3-1-1 0 0,3-2 1 0 0,2-1-1 0 0,2-1 1 0 0,3-3-1 0 0,7 4-74 0 0,38 20 1183 0 0,-104-107-2581 0 0,7 10-7105 0 0,8 14-2256 0 0</inkml:trace>
  <inkml:trace contextRef="#ctx0" brushRef="#br0" timeOffset="92059.215">13750 15989 9290 0 0,'0'0'2084'0'0,"0"0"-346"0"0,0 0-598 0 0,0 0-604 0 0,0 0-346 0 0,0 0-135 0 0,0 0-67 0 0,0 0-48 0 0,0 0-85 0 0,0 0-165 0 0,0 0-96 0 0,0 0 46 0 0,0 0 155 0 0,3-4 238 0 0,21 6 649 0 0,-16 45 366 0 0,-7-38-951 0 0,16 207 1377 0 0,-11-108-1109 0 0,5 0 1 0 0,4-2-1 0 0,13 36-365 0 0,-22-122 1103 0 0,-6-31 1478 0 0,-9-32-1700 0 0,-35-59-3765 0 0,10 36-3404 0 0,11 24-1065 0 0,15 29 1348 0 0</inkml:trace>
  <inkml:trace contextRef="#ctx0" brushRef="#br0" timeOffset="92382.195">13815 16069 7066 0 0,'0'0'2287'0'0,"0"0"207"0"0,0 0-327 0 0,0 0-511 0 0,0 0-410 0 0,0 0-404 0 0,0 0-313 0 0,0 0-192 0 0,28-20-120 0 0,90-63-66 0 0,-116 81-141 0 0,1 0 0 0 0,-1-1 1 0 0,1 1-1 0 0,0 0 0 0 0,0 0 0 0 0,0 1 0 0 0,0-1 0 0 0,0 1 0 0 0,1-1 1 0 0,-1 1-1 0 0,0 0 0 0 0,1 0 0 0 0,-1 1 0 0 0,1-1 0 0 0,-1 1 0 0 0,1-1 1 0 0,-1 1-1 0 0,1 0 0 0 0,-1 0 0 0 0,1 1 0 0 0,-1-1 0 0 0,0 1 1 0 0,1 0-1 0 0,-1-1 0 0 0,2 2-10 0 0,7 2 45 0 0,0-1-22 0 0,-1 0 1 0 0,0 1-1 0 0,0 0 1 0 0,0 1-1 0 0,-1 0 1 0 0,0 1-1 0 0,0 0 1 0 0,0 0 0 0 0,-1 1-1 0 0,1 0 1 0 0,-2 1-1 0 0,1 0 1 0 0,-1 1-1 0 0,0 0 1 0 0,-1 0-1 0 0,0 0 1 0 0,-1 1-1 0 0,0 0 1 0 0,0 0-1 0 0,-1 1 1 0 0,0-1-1 0 0,-1 1 1 0 0,0 0-1 0 0,-1 1 1 0 0,0-1 0 0 0,-1 0-1 0 0,0 1 1 0 0,0 5-24 0 0,-5-13 96 0 0,0 0 0 0 0,-1 0 1 0 0,1-1-1 0 0,0 1 0 0 0,-1-1 1 0 0,0 0-1 0 0,0 0 0 0 0,0 0 1 0 0,0-1-1 0 0,-1 1 0 0 0,1-1 1 0 0,-1 0-1 0 0,1 0 0 0 0,-1-1 1 0 0,0 1-1 0 0,1-1 0 0 0,-1 0 1 0 0,0 0-1 0 0,0-1 0 0 0,0 1 1 0 0,0-1-1 0 0,0 0 0 0 0,0-1 0 0 0,0 1 1 0 0,0-1-1 0 0,-1 0-96 0 0,-18 2 73 0 0,0-1-1 0 0,0 0 1 0 0,0-2-1 0 0,0-1 0 0 0,0-1 1 0 0,1-1-1 0 0,-1-1 1 0 0,1-1-1 0 0,1-1 1 0 0,-1-1-1 0 0,1-1 1 0 0,-1-2-73 0 0,22 11-50 0 0,0 0-1 0 0,0 0 1 0 0,0 1 0 0 0,0-1 0 0 0,0 0 0 0 0,0 0 0 0 0,0 0 0 0 0,0 0-1 0 0,0 0 1 0 0,1 0 0 0 0,-1-1 0 0 0,0 1 0 0 0,1 0 0 0 0,-1 0 0 0 0,1 0-1 0 0,-1-1 1 0 0,1 1 0 0 0,0 0 0 0 0,0-1 0 0 0,-1 1 0 0 0,1 0 0 0 0,0 0 0 0 0,0-1-1 0 0,0 1 1 0 0,0 0 0 0 0,1-1 0 0 0,-1 1 0 0 0,0 0 0 0 0,0-1 0 0 0,1 1-1 0 0,-1 0 1 0 0,1 0 0 0 0,-1-1 0 0 0,1 1 0 0 0,0 0 0 0 0,-1 0 0 0 0,1 0 0 0 0,0 0-1 0 0,0 0 1 0 0,0 0 0 0 0,0 0 0 0 0,0 0 0 0 0,0 0 0 0 0,0 0 0 0 0,0 1-1 0 0,0-1 1 0 0,0 0 0 0 0,0 1 0 0 0,0-1 0 0 0,0 1 0 0 0,1-1 0 0 0,-1 1 50 0 0,66-33-3960 0 0,30 13-5686 0 0,-76 16 2535 0 0</inkml:trace>
  <inkml:trace contextRef="#ctx0" brushRef="#br0" timeOffset="92792.372">14484 16036 16235 0 0,'0'0'1142'0'0,"0"0"-300"0"0,0 0-265 0 0,0 0-305 0 0,0 0-123 0 0,0 0-9 0 0,0 0-66 0 0,0 0-92 0 0,0 0-138 0 0,0 0-138 0 0,0 0 83 0 0,0 0 167 0 0,0 0 193 0 0,-3 2 173 0 0,0 5-256 0 0,0 0-1 0 0,1 1 1 0 0,1-1 0 0 0,-1 0 0 0 0,1 0-1 0 0,0 1 1 0 0,1-1 0 0 0,0 1 0 0 0,0-1-1 0 0,0 0 1 0 0,1 1 0 0 0,0-1 0 0 0,1 1-1 0 0,-1-1 1 0 0,1 0 0 0 0,2 2-66 0 0,3 42 109 0 0,0 49 506 0 0,-7-100-217 0 0,0 0 147 0 0,0 0 86 0 0,-1-25 980 0 0,-2-2-1573 0 0,0 16-61 0 0,1 0 1 0 0,0-1 0 0 0,0 1 0 0 0,1-1-1 0 0,1 0 1 0 0,0 1 0 0 0,0-1 0 0 0,1 1 0 0 0,1-1-1 0 0,0 0 1 0 0,0 1 0 0 0,1 0 0 0 0,1 0-1 0 0,0 0 1 0 0,0 0 0 0 0,1 0 0 0 0,1 1 0 0 0,0 0-1 0 0,0 0 1 0 0,4-5 22 0 0,2 5-15 0 0,0-1-1 0 0,0 2 1 0 0,1 0-1 0 0,0 0 1 0 0,0 1-1 0 0,1 1 1 0 0,0 0-1 0 0,0 1 1 0 0,1 0-1 0 0,0 1 1 0 0,0 1-1 0 0,0 0 1 0 0,0 1-1 0 0,0 1 1 0 0,1 1-1 0 0,0 0 1 0 0,-1 0-1 0 0,9 2 16 0 0,-22 0-60 0 0,0-1-1 0 0,-1 1 1 0 0,1-1-1 0 0,0 1 0 0 0,-1-1 1 0 0,1 1-1 0 0,-1 0 1 0 0,1 0-1 0 0,-1 0 0 0 0,1 0 1 0 0,-1 0-1 0 0,1 0 1 0 0,-1 0-1 0 0,0 0 0 0 0,0 1 1 0 0,0-1-1 0 0,1 0 1 0 0,-1 1-1 0 0,0-1 0 0 0,-1 1 1 0 0,1 0-1 0 0,0-1 1 0 0,0 1-1 0 0,-1-1 0 0 0,1 1 1 0 0,-1 0-1 0 0,1 0 1 0 0,-1-1-1 0 0,0 1 0 0 0,0 0 1 0 0,0 0-1 0 0,0-1 1 0 0,0 2 60 0 0,1 24-9398 0 0,-1-25 7798 0 0,0 3-8193 0 0</inkml:trace>
  <inkml:trace contextRef="#ctx0" brushRef="#br0" timeOffset="93209.741">15131 16148 14603 0 0,'0'0'2045'0'0,"0"0"-2128"0"0,0 0-336 0 0,0 0 355 0 0,0 0 252 0 0,0 0 155 0 0,0 0 81 0 0,0 0 89 0 0,0 0 80 0 0,0 0 95 0 0,0 0 60 0 0,0 0 3 0 0,14 23-30 0 0,42 71-87 0 0,-54-91-581 0 0,-1 0 0 0 0,0-1 1 0 0,1 0-1 0 0,-1 1 0 0 0,1-1 1 0 0,0 0-1 0 0,0 0 0 0 0,-1 0 0 0 0,1 0 1 0 0,1 0-1 0 0,-1 0 0 0 0,0 0 1 0 0,0-1-1 0 0,1 1 0 0 0,-1-1 1 0 0,1 0-1 0 0,-1 1 0 0 0,1-1 1 0 0,0 0-1 0 0,-1-1 0 0 0,1 1 0 0 0,0 0 1 0 0,0-1-1 0 0,0 0 0 0 0,-1 1 1 0 0,1-1-1 0 0,2-1-53 0 0,9 2 130 0 0,-8 2-182 0 0,1 0-1 0 0,0-1 1 0 0,-1 0 0 0 0,1 0-1 0 0,0 0 1 0 0,0-1-1 0 0,0 0 1 0 0,0 0-1 0 0,1-1 1 0 0,-1 0-1 0 0,0-1 1 0 0,0 1 0 0 0,0-1-1 0 0,0 0 1 0 0,0-1-1 0 0,0 0 1 0 0,0 0-1 0 0,-1 0 1 0 0,1-1-1 0 0,-1 0 1 0 0,1-1 0 0 0,-1 1-1 0 0,0-1 1 0 0,0 0-1 0 0,-1 0 1 0 0,1-1-1 0 0,-1 0 1 0 0,0 0-1 0 0,0 0 1 0 0,0-1 0 0 0,-1 1-1 0 0,0-1 1 0 0,0 0-1 0 0,-1 0 1 0 0,1-1-1 0 0,-1 1 1 0 0,-1-1-1 0 0,1 0 1 0 0,-1 1 0 0 0,0-3 52 0 0,-2-1-229 0 0,-1-1 1 0 0,0 0 0 0 0,-1 1 0 0 0,0-1 0 0 0,-1 1 0 0 0,0 0 0 0 0,-1 0 0 0 0,0 0 0 0 0,0 0 0 0 0,-1 1 0 0 0,0 0 0 0 0,-1 0 0 0 0,0 0 0 0 0,0 0 0 0 0,-1 1 0 0 0,0 0 0 0 0,-1 1 0 0 0,1-1 0 0 0,-4 0 228 0 0,2-1 51 0 0,0 1 1 0 0,0 1 0 0 0,-1 0-1 0 0,0 1 1 0 0,-1-1 0 0 0,0 2 0 0 0,0 0-1 0 0,0 0 1 0 0,0 1 0 0 0,-1 0-1 0 0,1 1 1 0 0,-1 0 0 0 0,0 1-1 0 0,0 0 1 0 0,0 1 0 0 0,0 1 0 0 0,0 0-1 0 0,0 0 1 0 0,0 1 0 0 0,0 1-1 0 0,0 0 1 0 0,0 0 0 0 0,0 1 0 0 0,1 1-1 0 0,-1 0 1 0 0,-2 2-52 0 0,10-4 37 0 0,0 0 0 0 0,1 0 0 0 0,-1 1 0 0 0,1-1 0 0 0,-1 1 0 0 0,1 0 0 0 0,0 0 1 0 0,0 0-1 0 0,0 0 0 0 0,0 0 0 0 0,1 1 0 0 0,-1-1 0 0 0,1 1 0 0 0,0 0 0 0 0,0 0 0 0 0,1 0 0 0 0,-1 0 0 0 0,1 0 0 0 0,-1 0 1 0 0,1 0-1 0 0,1 0 0 0 0,-1 1 0 0 0,0-1 0 0 0,1 0 0 0 0,0 0 0 0 0,0 1 0 0 0,0-1 0 0 0,1 0 0 0 0,0 0 0 0 0,-1 1 0 0 0,1-1 0 0 0,1 0 1 0 0,-1 0-1 0 0,1 0 0 0 0,-1 0 0 0 0,1 0 0 0 0,0 0-37 0 0,71 76-3682 0 0,-47-66-1204 0 0,-6-5-5150 0 0</inkml:trace>
  <inkml:trace contextRef="#ctx0" brushRef="#br0" timeOffset="94226.466">15976 15455 16876 0 0,'0'0'1160'0'0,"0"0"-148"0"0,0 0-304 0 0,0 0-377 0 0,0 0-243 0 0,0 0-143 0 0,0 0-111 0 0,0 0-82 0 0,0 0-93 0 0,0 0-27 0 0,0 0 80 0 0,0 0 122 0 0,0 0 176 0 0,-2 5 117 0 0,-7 22-57 0 0,1 1 1 0 0,2-1-1 0 0,0 2 0 0 0,2-1 0 0 0,1 0 1 0 0,2 1-1 0 0,0 0 0 0 0,3 20-70 0 0,-2-23 19 0 0,8 103-6 0 0,6-1-1 0 0,5-1 0 0 0,5-1 0 0 0,18 43-12 0 0,11 62-137 0 0,-38-7 164 0 0,-19-220 51 0 0,1 0 0 0 0,-1 0 0 0 0,1-1 0 0 0,-1 1-1 0 0,-1-1 1 0 0,1 0 0 0 0,0 0 0 0 0,-1 0 0 0 0,1-1 0 0 0,-1 1 0 0 0,0-1 0 0 0,0 0-1 0 0,0-1 1 0 0,0 1 0 0 0,0-1 0 0 0,0 0 0 0 0,0 0 0 0 0,-1-1 0 0 0,1 1-1 0 0,0-1 1 0 0,0 0 0 0 0,-1-1 0 0 0,1 1 0 0 0,0-1 0 0 0,0 0 0 0 0,0 0 0 0 0,0-1-1 0 0,0 0 1 0 0,0 1 0 0 0,0-2 0 0 0,-2 0-78 0 0,-25-8-39 0 0,1 0 1 0 0,1-2-1 0 0,0-2 0 0 0,0-1 1 0 0,2-1-1 0 0,0-1 0 0 0,1-1 1 0 0,1-2-1 0 0,1 0 0 0 0,0-2 1 0 0,-13-18 38 0 0,35 38 22 0 0,0 0 1 0 0,0-1-1 0 0,0 0 0 0 0,1 1 1 0 0,-1-1-1 0 0,1 0 1 0 0,0 0-1 0 0,0 0 1 0 0,1 0-1 0 0,-1-1 1 0 0,1 1-1 0 0,0 0 1 0 0,0-1-1 0 0,0 1 1 0 0,1-1-1 0 0,-1 1 1 0 0,1-1-1 0 0,0 1 1 0 0,1-1-1 0 0,-1 1 1 0 0,1 0-1 0 0,0-1 1 0 0,0 1-1 0 0,0-1 1 0 0,0 1-1 0 0,1 0 1 0 0,0 0-1 0 0,0 0 1 0 0,0 0-1 0 0,0 0 1 0 0,1 0-1 0 0,-1 1 1 0 0,1-1-1 0 0,0 1 1 0 0,0-1-1 0 0,0 1 1 0 0,1 0-1 0 0,-1 0 1 0 0,1 1-1 0 0,-1-1 1 0 0,1 1-1 0 0,0 0 1 0 0,0 0-1 0 0,1-1-22 0 0,294-126 907 0 0,-159 78-3607 0 0,-5-14-7349 0 0,-113 56 9656 0 0,-13 25 11348 0 0,-7-3-9116 0 0,3 3-3982 0 0,-2-11 2227 0 0,0 1 1 0 0,0 0-1 0 0,1-1 1 0 0,0 0-1 0 0,0 0 1 0 0,0 0 0 0 0,0 0-1 0 0,1-1 1 0 0,0 1-1 0 0,0-1 1 0 0,0 0-1 0 0,0-1 1 0 0,0 1-1 0 0,1-1 1 0 0,0 0 0 0 0,0-1-1 0 0,0 1 1 0 0,0-1-1 0 0,0 0 1 0 0,0 0-1 0 0,0-1 1 0 0,1 0-1 0 0,-1 0 1 0 0,0-1 0 0 0,1 0-1 0 0,-1 0 1 0 0,1 0-1 0 0,-1-1 1 0 0,0 1-1 0 0,1-2 1 0 0,-1 1-1 0 0,0-1 1 0 0,0 0-1 0 0,0 0 1 0 0,0-1 0 0 0,0 1-1 0 0,0-1 1 0 0,-1-1-1 0 0,1 1 1 0 0,2-3-85 0 0,3-1 9 0 0,0-1-1 0 0,-1-1 1 0 0,0 1 0 0 0,0-2 0 0 0,-1 1-1 0 0,0-2 1 0 0,0 1 0 0 0,-2-1 0 0 0,1 0-1 0 0,-1 0 1 0 0,-1-1 0 0 0,6-12-9 0 0,-11 19-44 0 0,1 0-1 0 0,0 0 1 0 0,-1 0 0 0 0,0 0 0 0 0,0 0 0 0 0,0 0-1 0 0,-1 0 1 0 0,0 0 0 0 0,0-1 0 0 0,0 1 0 0 0,-1 0-1 0 0,1 0 1 0 0,-1 0 0 0 0,0 0 0 0 0,-1 0 0 0 0,1 0-1 0 0,-1 0 1 0 0,0 0 0 0 0,-1 0 0 0 0,1 1 0 0 0,-1-1-1 0 0,0 1 1 0 0,0 0 0 0 0,0-1 0 0 0,0 1 0 0 0,-1 1 0 0 0,1-1-1 0 0,-1 1 1 0 0,0-1 0 0 0,0 1 0 0 0,-1 0 0 0 0,1 0-1 0 0,-1 1 1 0 0,-2-2 44 0 0,-5-1-29 0 0,0 0-1 0 0,0 0 0 0 0,-1 1 1 0 0,1 1-1 0 0,-1 0 0 0 0,0 1 1 0 0,0 0-1 0 0,0 1 1 0 0,0 1-1 0 0,0 0 0 0 0,0 0 1 0 0,-1 2-1 0 0,1-1 1 0 0,1 2-1 0 0,-1-1 0 0 0,0 2 1 0 0,1 0-1 0 0,-1 0 0 0 0,1 1 1 0 0,0 1-1 0 0,1 0 1 0 0,-1 1-1 0 0,1 0 0 0 0,1 0 1 0 0,-1 1-1 0 0,1 1 1 0 0,1 0-1 0 0,-1 0 0 0 0,-5 8 30 0 0,13-14-28 0 0,0-1 0 0 0,1 0-1 0 0,-1 1 1 0 0,0-1 0 0 0,1 1-1 0 0,0 0 1 0 0,-1-1-1 0 0,1 1 1 0 0,0 0 0 0 0,0 0-1 0 0,1 0 1 0 0,-1 0 0 0 0,1 0-1 0 0,-1 0 1 0 0,1 0 0 0 0,0 0-1 0 0,0 0 1 0 0,0 0-1 0 0,1 0 1 0 0,-1 0 0 0 0,1 0-1 0 0,-1-1 1 0 0,1 1 0 0 0,0 0-1 0 0,0 0 1 0 0,0 0 0 0 0,1-1-1 0 0,-1 1 1 0 0,1 0 0 0 0,-1-1-1 0 0,1 1 1 0 0,0-1-1 0 0,0 0 1 0 0,0 0 0 0 0,0 0-1 0 0,0 0 1 0 0,3 2 28 0 0,47 20-3086 0 0,5-13-4711 0 0,-36-9-1990 0 0</inkml:trace>
  <inkml:trace contextRef="#ctx0" brushRef="#br0" timeOffset="94646.439">16703 16033 14587 0 0,'0'0'4425'0'0,"0"0"-3475"0"0,0 0-980 0 0,0 0-188 0 0,0 0-55 0 0,0 0 129 0 0,0 0 144 0 0,0 0 162 0 0,0 0 127 0 0,0 0 57 0 0,0 0 7 0 0,0 0-20 0 0,0 0-4 0 0,-2 7-9 0 0,1-4-284 0 0,0 0 1 0 0,0 0 0 0 0,0 1 0 0 0,1-1 0 0 0,-1 0-1 0 0,1 1 1 0 0,0-1 0 0 0,0 0 0 0 0,0 1 0 0 0,0-1 0 0 0,1 0-1 0 0,-1 1 1 0 0,1-1 0 0 0,0 0 0 0 0,0 0 0 0 0,0 0 0 0 0,0 0-1 0 0,1 1 1 0 0,-1-2 0 0 0,1 1 0 0 0,0 0 0 0 0,0 0-1 0 0,0 0-36 0 0,83 129 578 0 0,-79-131-628 0 0,0 0-1 0 0,0-1 1 0 0,0 0 0 0 0,0-1-1 0 0,0 1 1 0 0,0-1 0 0 0,0 0-1 0 0,0-1 1 0 0,-1 1 0 0 0,1-1-1 0 0,0 0 1 0 0,-1-1 0 0 0,0 1-1 0 0,1-1 1 0 0,-1 0 0 0 0,0-1 0 0 0,0 1-1 0 0,-1-1 1 0 0,1 0 0 0 0,-1 0-1 0 0,0 0 1 0 0,0 0 0 0 0,0-1-1 0 0,0 0 1 0 0,0-1 50 0 0,5-3 36 0 0,59-50 1177 0 0,-33 103-639 0 0,-28-34-588 0 0,0 0 0 0 0,1-1 0 0 0,0 0 0 0 0,1 0 0 0 0,0-1 0 0 0,0 0 0 0 0,1 0 0 0 0,0-1 0 0 0,0 0 0 0 0,0-1 0 0 0,1 0 0 0 0,0-1 0 0 0,0 0-1 0 0,1-1 1 0 0,-1 0 0 0 0,1-1 0 0 0,0 0 0 0 0,4-1 14 0 0,88-9-10500 0 0,-86 2-45 0 0</inkml:trace>
  <inkml:trace contextRef="#ctx0" brushRef="#br0" timeOffset="95626.654">17892 15277 21805 0 0,'0'0'348'0'0,"0"0"-308"0"0,0 0-268 0 0,0 0-251 0 0,0 0 13 0 0,0 0 165 0 0,0 0 169 0 0,0 0 147 0 0,0 0 27 0 0,0 0 34 0 0,0 0 38 0 0,0 0 67 0 0,0 0 50 0 0,5 17-18 0 0,25 135 195 0 0,-24 462 34 0 0,-6-603-465 0 0,1 1 1 0 0,0-1-1 0 0,0 0 1 0 0,1 0 0 0 0,0 0-1 0 0,1 0 1 0 0,1 0-1 0 0,-1-1 1 0 0,2 1-1 0 0,-1-1 1 0 0,2 0-1 0 0,4 7 23 0 0,-10-17 191 0 0,0 0 180 0 0,-4-12-410 0 0,0 1 0 0 0,-1-1 0 0 0,0 1 1 0 0,-1 0-1 0 0,-1 0 0 0 0,1 1 0 0 0,-2-1 1 0 0,1 2-1 0 0,-2-1 0 0 0,1 1 0 0 0,-1 0 0 0 0,0 1 1 0 0,-1 0-1 0 0,0 0 0 0 0,0 1 0 0 0,-1 1 1 0 0,0 0-1 0 0,0 0 0 0 0,-1 1 0 0 0,1 0 0 0 0,-1 1 1 0 0,0 0-1 0 0,0 1 0 0 0,0 1 0 0 0,-1 0 1 0 0,-9-1 38 0 0,18 1 1 0 0,0 0 0 0 0,0 1 0 0 0,0-1 0 0 0,0 1 1 0 0,0 0-1 0 0,0 0 0 0 0,0 0 0 0 0,0 1 0 0 0,0-1 1 0 0,0 1-1 0 0,-1 0 0 0 0,1 0 0 0 0,0 0 0 0 0,0 1 0 0 0,0 0 1 0 0,0-1-1 0 0,0 2 0 0 0,0-1 0 0 0,0 0 0 0 0,0 1 1 0 0,0-1-1 0 0,0 1 0 0 0,1 0 0 0 0,-1 1 0 0 0,1-1 1 0 0,-1 1-1 0 0,1-1 0 0 0,0 1 0 0 0,0 0 0 0 0,0 0 0 0 0,0 0 1 0 0,1 0-1 0 0,-1 1 0 0 0,1-1 0 0 0,0 1 0 0 0,0 0 1 0 0,0-1-1 0 0,0 1 0 0 0,1 0 0 0 0,0 0 0 0 0,-1 0 1 0 0,2 0-1 0 0,-1 1 0 0 0,0-1 0 0 0,1 0 0 0 0,-1 3-1 0 0,5 7 30 0 0,-1 0 0 0 0,1-1 0 0 0,1 1 0 0 0,1-1 0 0 0,0 0 0 0 0,0 0 0 0 0,1-1-1 0 0,1 0 1 0 0,0 0 0 0 0,1-1 0 0 0,0 0 0 0 0,1 0 0 0 0,0-1 0 0 0,0 0 0 0 0,1-1 0 0 0,1 0 0 0 0,-1-1-1 0 0,1 0 1 0 0,1-1 0 0 0,-1 0 0 0 0,1-1 0 0 0,1-1 0 0 0,-1 0 0 0 0,1 0 0 0 0,0-1 0 0 0,-1-1 0 0 0,2-1-1 0 0,-1 0 1 0 0,0-1 0 0 0,0 0 0 0 0,5-1-30 0 0,-10 0-17 0 0,1-1-1 0 0,-1 0 0 0 0,0 0 1 0 0,0-1-1 0 0,0 0 0 0 0,0 0 1 0 0,0-1-1 0 0,0-1 0 0 0,0 1 1 0 0,-1-1-1 0 0,0-1 0 0 0,0 0 1 0 0,0 0-1 0 0,0 0 1 0 0,-1-1-1 0 0,0 0 0 0 0,0-1 1 0 0,-1 1-1 0 0,0-1 0 0 0,0-1 1 0 0,0 1-1 0 0,1-3 18 0 0,-4 9 51 0 0,0 1 0 0 0,1-1 0 0 0,-1 1 0 0 0,1 0 0 0 0,-1 0 0 0 0,1 1 0 0 0,-1-1 0 0 0,1 1-1 0 0,-1-1 1 0 0,1 1 0 0 0,-1 0 0 0 0,0 0 0 0 0,0 1 0 0 0,1-1 0 0 0,-1 1 0 0 0,0-1 0 0 0,0 1 0 0 0,0 0 0 0 0,-1 0 0 0 0,1 0 0 0 0,0 1 0 0 0,1 1-51 0 0,6 2 109 0 0,-2 1-74 0 0,1-1 1 0 0,0 0 0 0 0,0-1 0 0 0,1 0 0 0 0,-1 0-1 0 0,1-1 1 0 0,0 0 0 0 0,1-1 0 0 0,-1 0-1 0 0,0-1 1 0 0,1 0 0 0 0,0-1 0 0 0,-1 0-1 0 0,1 0 1 0 0,0-1 0 0 0,-1-1 0 0 0,1 0-1 0 0,0 0 1 0 0,-1-1 0 0 0,1 0 0 0 0,-1-1-1 0 0,0 0 1 0 0,0-1 0 0 0,0 0 0 0 0,0 0 0 0 0,-1-1-1 0 0,1-1 1 0 0,-1 1 0 0 0,0-2 0 0 0,-1 1-1 0 0,0-1 1 0 0,0 0 0 0 0,6-7-36 0 0,-12 10-68 0 0,0 1-1 0 0,0 0 1 0 0,0-1-1 0 0,-1 0 1 0 0,1 1 0 0 0,-1-1-1 0 0,0 0 1 0 0,0 0 0 0 0,0 0-1 0 0,-1 1 1 0 0,1-1-1 0 0,-1 0 1 0 0,0 0 0 0 0,0 0-1 0 0,0 0 1 0 0,-1 0 0 0 0,1 0-1 0 0,-1 0 1 0 0,0 0-1 0 0,0 0 1 0 0,0 1 0 0 0,-1-1-1 0 0,1 0 1 0 0,-1 1 0 0 0,0-1-1 0 0,0 1 1 0 0,0 0-1 0 0,-1 0 1 0 0,1-1 0 0 0,-1 1-1 0 0,0 1 1 0 0,1-1-1 0 0,-1 0 1 0 0,-1 1 0 0 0,1-1-1 0 0,0 1 1 0 0,-2-1 68 0 0,-5-3-132 0 0,0-1 1 0 0,-1 2-1 0 0,1-1 0 0 0,-1 2 1 0 0,0-1-1 0 0,0 2 0 0 0,-1-1 0 0 0,1 1 1 0 0,-1 1-1 0 0,1 0 0 0 0,-1 1 1 0 0,-1 0 131 0 0,-92 23 210 0 0,103-21-176 0 0,-1-1 1 0 0,1 1-1 0 0,0 0 0 0 0,0 0 1 0 0,-1 0-1 0 0,1 0 0 0 0,0 0 1 0 0,0 0-1 0 0,0 1 1 0 0,0-1-1 0 0,1 1 0 0 0,-1-1 1 0 0,0 1-1 0 0,1 0 0 0 0,-1 0 1 0 0,1 0-1 0 0,-1 0 1 0 0,1 0-1 0 0,0 0 0 0 0,0 0 1 0 0,0 0-1 0 0,0 0 0 0 0,0 0 1 0 0,0 1-1 0 0,1-1 1 0 0,-1 0-1 0 0,1 1 0 0 0,-1-1 1 0 0,1 0-1 0 0,0 1 0 0 0,0-1 1 0 0,0 0-1 0 0,0 1 1 0 0,1-1-1 0 0,-1 1 0 0 0,1-1 1 0 0,-1 0-1 0 0,1 0 1 0 0,0 1-1 0 0,0-1 0 0 0,0 0 1 0 0,0 0-1 0 0,1 1-34 0 0,6 5 85 0 0,0 0 0 0 0,1 0 1 0 0,0-1-1 0 0,0 0 0 0 0,1 0 0 0 0,0-1 0 0 0,0-1 1 0 0,0 0-1 0 0,1 0 0 0 0,-1-1 0 0 0,1 0 0 0 0,0-1 0 0 0,1 0 1 0 0,-1-1-1 0 0,0 0 0 0 0,1-1 0 0 0,-1 0 0 0 0,8-1-85 0 0,49 12 131 0 0,-40-5-26 0 0,-1 1-1 0 0,0 2 0 0 0,-1 1 0 0 0,0 1 0 0 0,0 1 1 0 0,-2 1-1 0 0,1 2-104 0 0,122 49-1568 0 0,-140-57-1818 0 0,-6 3-5560 0 0,-3-7-1346 0 0</inkml:trace>
  <inkml:trace contextRef="#ctx0" brushRef="#br0" timeOffset="98048.764">5285 7975 7626 0 0,'0'0'200'0'0,"0"0"-823"0"0,0 0-355 0 0,0 0 320 0 0,0 0 650 0 0,0 0 148 0 0,0 0 37 0 0,-6 29 23 0 0,-18 92 23 0 0,16-90-11 0 0,-1 0 1 0 0,-1-1-1 0 0,-2 0 1 0 0,-1-1 0 0 0,-1 0-1 0 0,-12 17-212 0 0,-5 9 352 0 0,-291 555 1352 0 0,297-540-2401 0 0,25-70 661 0 0,0 0 350 0 0,40-48 1733 0 0,19-45-2604 0 0,-4-2 0 0 0,-4-2 0 0 0,-5-3-1 0 0,-4-1 1 0 0,-5-3 0 0 0,20-87 557 0 0,-37 127 800 0 0,12-50 3969 0 0,-31 123-8134 0 0,7 16 3125 0 0,0 2 873 0 0,77 649 760 0 0,-83-648-1418 0 0,2 1-1 0 0,2-1 1 0 0,0 0-1 0 0,2 0 1 0 0,1-1-1 0 0,1 0 1 0 0,9 15 25 0 0,-24-48 6351 0 0,-72-72-6232 0 0,49 63-198 0 0,-1 0 0 0 0,-1 2 0 0 0,0 2 0 0 0,-1 0 0 0 0,0 2 0 0 0,-1 2 0 0 0,0 0 0 0 0,0 3 0 0 0,0 0 0 0 0,0 2 0 0 0,-1 2 0 0 0,1 0 0 0 0,-8 3 79 0 0,29-2-119 0 0,0 0 0 0 0,0 0 0 0 0,0 2 0 0 0,0-1 0 0 0,0 1 0 0 0,1 0 0 0 0,-1 1 0 0 0,1 1 0 0 0,0-1 0 0 0,0 2 0 0 0,1-1 0 0 0,0 1-1 0 0,-1 1 1 0 0,1 0 119 0 0,-20 36-3252 0 0,20 14-3552 0 0,11-47 1357 0 0</inkml:trace>
  <inkml:trace contextRef="#ctx0" brushRef="#br0" timeOffset="98834.891">5754 8440 11883 0 0,'0'0'1905'0'0,"0"0"-2764"0"0,0 0-904 0 0,0 0-68 0 0,0 0 510 0 0,0 0 801 0 0,0 0 405 0 0,0 0 211 0 0,0 0 155 0 0,0 0 103 0 0,-3 26 6 0 0,-18 176 451 0 0,15-163-528 0 0,1 141 106 0 0,11-166-1202 0 0,7-23 9320 0 0,-8-28-9052 0 0,-1 0 0 0 0,-3 0 0 0 0,0 0 0 0 0,-3-1 0 0 0,-1 1 1 0 0,-2 0-1 0 0,-1 1 0 0 0,-2-1 0 0 0,-1 1 0 0 0,-9-17 545 0 0,12 29-397 0 0,-19-111-484 0 0,20 42 3323 0 0,88 85-3989 0 0,-38 17 1586 0 0,0 3 0 0 0,-1 2 0 0 0,-1 1 0 0 0,0 3-1 0 0,18 11-38 0 0,-5-4 17 0 0,20 22-1903 0 0,-142-5 3200 0 0,-252 76 149 0 0,318-118-1505 0 0,-1 0 0 0 0,0 0 1 0 0,1 1-1 0 0,-1-1 0 0 0,0 0 0 0 0,1 0 1 0 0,-1 1-1 0 0,1-1 0 0 0,-1 0 0 0 0,0 1 1 0 0,1-1-1 0 0,-1 0 0 0 0,1 1 1 0 0,-1-1-1 0 0,1 1 0 0 0,0-1 0 0 0,-1 1 1 0 0,1-1-1 0 0,-1 1 0 0 0,1 0 0 0 0,0-1 1 0 0,-1 1-1 0 0,1-1 0 0 0,0 1 0 0 0,0 0 1 0 0,0-1-1 0 0,-1 1 0 0 0,1 0 1 0 0,0-1-1 0 0,0 1 0 0 0,0 0 0 0 0,0-1 1 0 0,0 1-1 0 0,0 0 0 0 0,0-1 0 0 0,0 1 1 0 0,1 0-1 0 0,-1-1 0 0 0,0 1 1 0 0,0 0-1 0 0,0-1 0 0 0,1 1 0 0 0,-1-1 1 0 0,0 1-1 0 0,1-1 0 0 0,-1 1 0 0 0,0 0 1 0 0,1-1-1 0 0,-1 1 0 0 0,1-1 0 0 0,-1 1 1 0 0,1-1-1 0 0,-1 0 0 0 0,1 1 1 0 0,-1-1-1 0 0,1 0 0 0 0,0 1 0 0 0,-1-1 1 0 0,1 0-1 0 0,-1 1 0 0 0,1-1 0 0 0,0 0 1 0 0,-1 0-1 0 0,1 0 0 0 0,0 0 0 0 0,-1 0 1 0 0,1 0-1 0 0,0 0 0 0 0,-1 0 1 0 0,2 0 41 0 0,49 18 576 0 0,300 31-266 0 0,-340-48-295 0 0,-1 1 0 0 0,0 0-1 0 0,1 0 1 0 0,-1 1 0 0 0,0 0 0 0 0,0 1 0 0 0,-1 0 0 0 0,1 0 0 0 0,-1 1 0 0 0,0 1 0 0 0,0-1 0 0 0,0 1 0 0 0,-1 1 0 0 0,0 0 0 0 0,0 0 0 0 0,-1 0 0 0 0,0 1 0 0 0,0 0 0 0 0,-1 1 0 0 0,0-1 0 0 0,0 1 0 0 0,-1 0-1 0 0,0 1 1 0 0,1 3-15 0 0,-10-4 212 0 0,0-1 0 0 0,0 0 0 0 0,0 0 0 0 0,-1 0 0 0 0,-1-1 0 0 0,1 1 0 0 0,-1-1 0 0 0,0-1 0 0 0,-1 1 0 0 0,1-1 0 0 0,-2 0 0 0 0,1 0 0 0 0,0-1 0 0 0,-1 0 0 0 0,0-1 0 0 0,0 1 0 0 0,0-2 0 0 0,-1 1 0 0 0,1-1 0 0 0,-1 0 0 0 0,0-1 0 0 0,0 0 0 0 0,-1 0-212 0 0,9-2 11 0 0,-54 18 632 0 0,0-3-1 0 0,-1-2 1 0 0,0-2 0 0 0,-1-3 0 0 0,-4-2-643 0 0,-170-6-848 0 0,199-8-1715 0 0,17-7-4635 0 0,13 10-1504 0 0</inkml:trace>
  <inkml:trace contextRef="#ctx0" brushRef="#br0" timeOffset="99200.947">5131 7834 13075 0 0,'0'0'520'0'0,"0"0"-143"0"0,0 0-245 0 0,0 0-172 0 0,0 0 59 0 0,0 0 184 0 0,30-9 86 0 0,94-27 22 0 0,90 23 454 0 0,486 48 932 0 0,-699-35-1528 0 0,-1 0 186 0 0,0 0 189 0 0,0 0 76 0 0,-14 0-1826 0 0,-15 2-7361 0 0,16 7 4062 0 0,8-5-253 0 0</inkml:trace>
  <inkml:trace contextRef="#ctx0" brushRef="#br0" timeOffset="100213.739">7708 8452 6305 0 0,'0'0'1365'0'0,"0"0"126"0"0,0 0-102 0 0,0 0-351 0 0,0 0-363 0 0,0 0-285 0 0,0 0-263 0 0,0 0-246 0 0,0 0-235 0 0,0 0-109 0 0,0 0 7 0 0,0 0 97 0 0,0 0 116 0 0,12-14-371 0 0,12 87 968 0 0,-3 2 0 0 0,-3 0 0 0 0,-4 1 0 0 0,-3 1 0 0 0,-3 0 0 0 0,-4 0 0 0 0,-3 0 0 0 0,-5 30-354 0 0,4-95 21 0 0,1 14 1673 0 0,1-40 2836 0 0,1-23-883 0 0,-3 18-5444 0 0,-2-12 1440 0 0,-2 1-1 0 0,-1 1 0 0 0,-2-1 1 0 0,0 1-1 0 0,-2 0 0 0 0,-2 0 1 0 0,-4-8 357 0 0,-46-192-750 0 0,60 222 710 0 0,0-1 0 0 0,1 0 0 0 0,0 1 0 0 0,0-1 0 0 0,1 1 0 0 0,0-1 0 0 0,0 1 0 0 0,0-1 0 0 0,1 1 0 0 0,0-1 0 0 0,1 1 0 0 0,0 0 0 0 0,0 0 0 0 0,0 1 0 0 0,1-1 0 0 0,0 1 0 0 0,1-1 0 0 0,-1 1-1 0 0,1 0 1 0 0,0 1 0 0 0,0-1 0 0 0,1 1 0 0 0,0 0 0 0 0,0 0 0 0 0,0 1 0 0 0,0 0 0 0 0,1 0 0 0 0,-1 0 0 0 0,1 1 40 0 0,158-49-507 0 0,94 37-6 0 0,-122 47-178 0 0,-133-31 687 0 0,-1 1-1 0 0,1-1 1 0 0,-1 1-1 0 0,0 0 1 0 0,1 0-1 0 0,-1 0 1 0 0,0 0-1 0 0,0 1 1 0 0,-1-1-1 0 0,1 1 1 0 0,0 0-1 0 0,-1 0 1 0 0,0 0-1 0 0,0 0 1 0 0,1 0-1 0 0,-2 0 1 0 0,1 0-1 0 0,0 1 1 0 0,-1-1-1 0 0,1 1 1 0 0,-1-1-1 0 0,0 1 1 0 0,-1 0-1 0 0,1-1 1 0 0,0 1-1 0 0,-1 0 1 0 0,0 0-1 0 0,0-1 1 0 0,0 1-1 0 0,0 0 1 0 0,-1 0-1 0 0,1-1 1 0 0,-1 1-1 0 0,0 0 0 0 0,-1 1 6 0 0,-5 4 109 0 0,0 1 0 0 0,0-1 0 0 0,-1-1 0 0 0,-1 0 0 0 0,0 0 0 0 0,0 0 0 0 0,0-1 0 0 0,-1-1 0 0 0,0 1 0 0 0,0-2 0 0 0,0 1 0 0 0,-1-1 0 0 0,0-1 0 0 0,0 0 0 0 0,0-1 0 0 0,-1 0 0 0 0,1 0 1 0 0,-1-1-1 0 0,-3-1-110 0 0,-212 24 1539 0 0,178-24-4990 0 0,1 0-3934 0 0,47-1-226 0 0</inkml:trace>
  <inkml:trace contextRef="#ctx0" brushRef="#br0" timeOffset="100647.961">6701 8654 6689 0 0,'0'0'513'0'0,"0"0"71"0"0,0 0 81 0 0,0 0 169 0 0,0 0 169 0 0,0 0 143 0 0,0 0 13 0 0,0 0-96 0 0,0 0-159 0 0,0 0-203 0 0,0 0-212 0 0,0 0-141 0 0,0 0-113 0 0,-3-2-139 0 0,162-3-219 0 0,12-8 1566 0 0,-113 6-4626 0 0,0 2-6935 0 0,-58 5 5670 0 0</inkml:trace>
  <inkml:trace contextRef="#ctx0" brushRef="#br0" timeOffset="100937.572">6977 8446 16051 0 0,'0'0'625'0'0,"0"0"-544"0"0,0 0-820 0 0,0 0-491 0 0,0 0 76 0 0,0 0 371 0 0,0 0 503 0 0,0 0 310 0 0,0 0 12 0 0,0 0-37 0 0,27 12 12 0 0,84 37 1 0 0,-101-46-13 0 0,0 1 1 0 0,-1 0 0 0 0,0 1-1 0 0,1 0 1 0 0,-2 1-1 0 0,1 0 1 0 0,-1 0 0 0 0,1 1-1 0 0,-2 0 1 0 0,1 0-1 0 0,-1 1 1 0 0,0 0 0 0 0,-1 0-1 0 0,0 1 1 0 0,1 1-6 0 0,-7-6 97 0 0,0-1 1 0 0,0 0 0 0 0,-1 1 0 0 0,1-1-1 0 0,-1 1 1 0 0,0-1 0 0 0,0 0 0 0 0,0 1-1 0 0,-1-1 1 0 0,1 0 0 0 0,-1 0-1 0 0,1 0 1 0 0,-1 0 0 0 0,0 0 0 0 0,0 0-1 0 0,-1-1 1 0 0,1 1 0 0 0,0-1 0 0 0,-1 1-1 0 0,0-1 1 0 0,1 0 0 0 0,-1 0-1 0 0,0 0 1 0 0,0 0 0 0 0,0-1 0 0 0,0 1-1 0 0,-1-1 1 0 0,1 0 0 0 0,0 0 0 0 0,-1 0-1 0 0,1 0 1 0 0,0 0 0 0 0,-1-1-1 0 0,1 0 1 0 0,-1 0 0 0 0,1 0-98 0 0,-16 8-86 0 0,16-7-8 0 0,-71 34-392 0 0,28-5-6390 0 0,37-24-1867 0 0</inkml:trace>
  <inkml:trace contextRef="#ctx0" brushRef="#br0" timeOffset="101284.603">8607 8487 15755 0 0,'0'0'717'0'0,"0"0"-321"0"0,0 0-743 0 0,0 0-643 0 0,0 0-105 0 0,0 0 270 0 0,0 0 459 0 0,0 0 441 0 0,0 0 67 0 0,0 0-66 0 0,0 0-55 0 0,0 0-13 0 0,0 0 47 0 0,10 14 30 0 0,28 47 46 0 0,-19 49 416 0 0,-19-64-1257 0 0,8-12-1976 0 0,0-12-2204 0 0,-4-17-1209 0 0</inkml:trace>
  <inkml:trace contextRef="#ctx0" brushRef="#br0" timeOffset="101532.669">8554 8074 19812 0 0,'0'0'-72'0'0,"0"0"-368"0"0,0 0-1288 0 0,0 0-73 0 0,0 0 169 0 0,0 0 568 0 0,0 0 584 0 0,0 0-961 0 0,0 0-503 0 0,0 0-40 0 0,0 0-5242 0 0</inkml:trace>
  <inkml:trace contextRef="#ctx0" brushRef="#br0" timeOffset="101777.888">9279 8493 19372 0 0,'0'0'336'0'0,"0"0"-105"0"0,0 0-348 0 0,0 0-277 0 0,0 0-109 0 0,0 0 2 0 0,0 0 88 0 0,0 0 203 0 0,0 0 218 0 0,0 0 175 0 0,0 0 100 0 0,0 0-49 0 0,0 0-171 0 0,-27-10-1151 0 0,12 9 928 0 0,0 2 0 0 0,0 0 0 0 0,0 0 0 0 0,0 1 0 0 0,1 1 0 0 0,-1 1 0 0 0,1 0 0 0 0,-1 1 0 0 0,1 0 0 0 0,1 1 0 0 0,-1 0 0 0 0,1 2 0 0 0,0-1 0 0 0,1 2 0 0 0,0-1 0 0 0,0 2 0 0 0,1-1 0 0 0,0 2 0 0 0,1 0 0 0 0,0 0 0 0 0,0 0 0 0 0,0 3 160 0 0,7-8-7 0 0,1 1 0 0 0,-1 0 0 0 0,1 0 0 0 0,0 0 0 0 0,1 0 0 0 0,0 0 0 0 0,0 0 0 0 0,0 0 0 0 0,1 0 0 0 0,0 1 0 0 0,0-1 0 0 0,1 0 0 0 0,0 0 0 0 0,0 0 0 0 0,1 0 0 0 0,0 0 0 0 0,0 0 0 0 0,1 0 0 0 0,-1 0 0 0 0,2-1 0 0 0,-1 0 0 0 0,1 1 0 0 0,0-1 0 0 0,0 0 0 0 0,0-1 0 0 0,1 1 0 0 0,0-1 0 0 0,0 0 0 0 0,0 0 0 0 0,1-1 0 0 0,0 1 0 0 0,0-1 0 0 0,0 0 0 0 0,0-1 0 0 0,0 1 0 0 0,1-2 0 0 0,0 1 0 0 0,-1 0 0 0 0,1-1 0 0 0,4 0 7 0 0,84 19-2193 0 0,-31-15-2550 0 0,-40-5-2005 0 0</inkml:trace>
  <inkml:trace contextRef="#ctx0" brushRef="#br0" timeOffset="102218.277">9577 8626 13131 0 0,'0'0'215'0'0,"0"0"-210"0"0,0 0-353 0 0,0 0-140 0 0,0 0 30 0 0,0 0 233 0 0,0 0 240 0 0,0 0 87 0 0,0 0-7 0 0,0 0 10 0 0,0 0 57 0 0,0 0 82 0 0,0 0 113 0 0,24-19 41 0 0,107-84 348 0 0,-131 98-5683 0 0,-38 15 4184 0 0,9 2 1206 0 0,0 2 1 0 0,1 0 0 0 0,0 2-1 0 0,2 2 1 0 0,0 0-1 0 0,1 1 1 0 0,1 2 0 0 0,-15 15-454 0 0,37-33 29 0 0,0-1 0 0 0,0 0 0 0 0,1 1 0 0 0,-1-1 1 0 0,0 1-1 0 0,1-1 0 0 0,-1 1 0 0 0,1 0 1 0 0,0-1-1 0 0,0 1 0 0 0,0 0 0 0 0,0 0 0 0 0,1 0 1 0 0,-1 0-1 0 0,1 0 0 0 0,0 0 0 0 0,0 0 0 0 0,0 0 1 0 0,0 0-1 0 0,0 0 0 0 0,0 0 0 0 0,1 0 1 0 0,0 0-1 0 0,-1 0 0 0 0,1-1 0 0 0,0 1 0 0 0,1 0 1 0 0,-1 0-1 0 0,0-1 0 0 0,1 1 0 0 0,-1-1 0 0 0,1 1 1 0 0,0-1-1 0 0,0 1 0 0 0,0-1 0 0 0,0 0 1 0 0,0 0-1 0 0,1 0 0 0 0,-1 0 0 0 0,1-1 0 0 0,-1 1 1 0 0,1-1-1 0 0,-1 1 0 0 0,1-1 0 0 0,0 0 0 0 0,0 0 1 0 0,0 0-1 0 0,0 0 0 0 0,-1-1 0 0 0,1 1 1 0 0,0-1-1 0 0,0 0 0 0 0,0 1 0 0 0,1-1-29 0 0,59 5 294 0 0,110-33-7508 0 0,-100 7 6780 0 0,-24 7 3109 0 0,-43 16 1890 0 0,3 8-3739 0 0,-1-1-603 0 0,0-4-1063 0 0</inkml:trace>
  <inkml:trace contextRef="#ctx0" brushRef="#br0" timeOffset="102751.664">10182 8135 11955 0 0,'0'0'310'0'0,"0"0"-527"0"0,0 0-783 0 0,0 0-191 0 0,0 0 163 0 0,0 0 447 0 0,0 0 437 0 0,0 0-12 0 0,0 0-49 0 0,0 0 2 0 0,0 0 86 0 0,0 0 76 0 0,0 0 33 0 0,15 13 32 0 0,45 42 58 0 0,-32 17 344 0 0,-28-57-361 0 0,43 188 977 0 0,-49-201-602 0 0,-20 4-5471 0 0,19-5 609 0 0</inkml:trace>
  <inkml:trace contextRef="#ctx0" brushRef="#br0" timeOffset="103527.481">10080 8901 4577 0 0,'0'0'-4'0'0,"0"0"16"0"0,0 0 7 0 0,0 0 17 0 0,0 0 34 0 0,0 0 54 0 0,0 0 174 0 0,0 0 371 0 0,0 0 465 0 0,8-26 419 0 0,30-109 1718 0 0,-35 133-3166 0 0,0-1 1 0 0,1 1 0 0 0,-1 1 0 0 0,1-1 0 0 0,-1 0 0 0 0,1 1-1 0 0,0 0 1 0 0,-1 0 0 0 0,1 0 0 0 0,0 0 0 0 0,0 1 0 0 0,0-1 0 0 0,0 1-1 0 0,-1 0 1 0 0,1 0 0 0 0,0 0 0 0 0,0 1 0 0 0,0-1 0 0 0,0 1-1 0 0,0 0 1 0 0,-1 0 0 0 0,4 2-106 0 0,13 0 419 0 0,-14-3-404 0 0,-1 0 0 0 0,0 0 0 0 0,0 0 0 0 0,0 0 0 0 0,0-1 0 0 0,0 0 1 0 0,0 0-1 0 0,0 0 0 0 0,0-1 0 0 0,0 0 0 0 0,0 0 0 0 0,0 0 0 0 0,-1 0 0 0 0,1-1 0 0 0,-1 0 0 0 0,0 0 1 0 0,0 0-1 0 0,0 0 0 0 0,0-1 0 0 0,0 1 0 0 0,-1-1 0 0 0,0 0 0 0 0,1 0 0 0 0,-1-1 0 0 0,-1 1 1 0 0,1 0-1 0 0,-1-1 0 0 0,0 0 0 0 0,0 1 0 0 0,0-1 0 0 0,0 0 0 0 0,-1 0 0 0 0,0 0 0 0 0,0 0 0 0 0,0 0 1 0 0,-1-1-1 0 0,0 1 0 0 0,0 0 0 0 0,0 0 0 0 0,0 0 0 0 0,-1 0 0 0 0,0 0 0 0 0,0 0 0 0 0,0 0 1 0 0,-1 0-1 0 0,0 0 0 0 0,0 0 0 0 0,0 0 0 0 0,0 1 0 0 0,-1-1 0 0 0,0 1 0 0 0,0 0 0 0 0,0 0 0 0 0,0 0 1 0 0,-1-1-16 0 0,-6-3-75 0 0,1 0 0 0 0,-1 1 0 0 0,0 0 0 0 0,-1 0 0 0 0,0 1 0 0 0,0 0 0 0 0,0 1 0 0 0,-1 1 0 0 0,1-1 0 0 0,-1 2 0 0 0,0 0 0 0 0,0 0 0 0 0,-1 1 0 0 0,1 1 0 0 0,0 0 0 0 0,-1 0 0 0 0,1 1 0 0 0,-1 1 0 0 0,1 0 0 0 0,0 1 0 0 0,0 0 0 0 0,-1 1 0 0 0,1 0 0 0 0,1 1 0 0 0,-1 1 0 0 0,1-1 0 0 0,-1 2 0 0 0,1 0 0 0 0,1 0 0 0 0,-1 1 0 0 0,1 0 0 0 0,0 1 0 0 0,1 0 0 0 0,0 0 0 0 0,0 1 0 0 0,1 0 0 0 0,0 1 0 0 0,1 0 0 0 0,0 0 0 0 0,0 1 0 0 0,1-1 0 0 0,0 2 0 0 0,-1 4 75 0 0,6-11 46 0 0,0 0 0 0 0,0 1-1 0 0,1-1 1 0 0,0 1 0 0 0,0-1 0 0 0,0 1 0 0 0,1-1-1 0 0,-1 1 1 0 0,1-1 0 0 0,1 1 0 0 0,-1-1-1 0 0,1 0 1 0 0,0 0 0 0 0,0 0 0 0 0,0 0 0 0 0,1 0-1 0 0,0 0 1 0 0,0-1 0 0 0,0 1 0 0 0,0-1 0 0 0,1 0-1 0 0,0 0 1 0 0,0 0 0 0 0,0 0 0 0 0,0-1 0 0 0,0 1-1 0 0,1-1 1 0 0,0 0 0 0 0,-1-1 0 0 0,1 1 0 0 0,0-1-1 0 0,0 0 1 0 0,1 0 0 0 0,-1 0 0 0 0,0-1 0 0 0,1 0-1 0 0,-1 0 1 0 0,0 0 0 0 0,1-1 0 0 0,-1 0 0 0 0,1 0-1 0 0,-1 0 1 0 0,1-1 0 0 0,-1 1 0 0 0,1-1 0 0 0,-1-1-1 0 0,2 1-45 0 0,46-3-2032 0 0,-18-2-3001 0 0,-22 3-2166 0 0</inkml:trace>
  <inkml:trace contextRef="#ctx0" brushRef="#br0" timeOffset="104109.795">10605 7926 6641 0 0,'0'0'1030'0'0,"0"0"69"0"0,0 0-216 0 0,0 0-299 0 0,0 0-236 0 0,0 0-184 0 0,0 0-91 0 0,0 0-29 0 0,0 0-4 0 0,0 0-5 0 0,0 0-18 0 0,0 0 17 0 0,0 0 6 0 0,-1-4-107 0 0,-3 135 1423 0 0,-41 352 566 0 0,31-270-1711 0 0,18-195-631 0 0,13-30 5981 0 0,-15-42-9351 0 0,-19 23-6083 0 0,14 28 3941 0 0</inkml:trace>
  <inkml:trace contextRef="#ctx0" brushRef="#br0" timeOffset="104737.405">10769 8660 4841 0 0,'0'0'147'0'0,"0"0"-11"0"0,0 0 73 0 0,0 0 209 0 0,0 0 316 0 0,0 0 365 0 0,0 0 204 0 0,0 0-77 0 0,0 0-243 0 0,0 0-320 0 0,0 0-251 0 0,0 0-110 0 0,0 0-18 0 0,6 1 6 0 0,218 62 3509 0 0,-217-61-3729 0 0,0 0 1 0 0,0-1-1 0 0,0 0 0 0 0,0 0 0 0 0,0-1 0 0 0,1 0 0 0 0,-1 0 1 0 0,0-1-1 0 0,0 0 0 0 0,0 0 0 0 0,0 0 0 0 0,0-1 0 0 0,0 0 1 0 0,0-1-1 0 0,-1 1 0 0 0,1-1 0 0 0,-1-1 0 0 0,0 1 0 0 0,1-1 1 0 0,-2 0-1 0 0,1 0 0 0 0,0-1 0 0 0,-1 0 0 0 0,0 0 0 0 0,0 0 1 0 0,0 0-1 0 0,-1-1 0 0 0,0 0 0 0 0,0 0 0 0 0,0 0 0 0 0,-1 0 1 0 0,0-1-1 0 0,0 0 0 0 0,-1 1 0 0 0,1-1 0 0 0,0-5-70 0 0,-4 7-122 0 0,0 0 0 0 0,0 0 0 0 0,0 0 0 0 0,0 0 0 0 0,-1 0-1 0 0,0 0 1 0 0,0 0 0 0 0,0 0 0 0 0,0 1 0 0 0,-1-1 0 0 0,0 1 0 0 0,0 0 0 0 0,0-1-1 0 0,-1 1 1 0 0,1 1 0 0 0,-1-1 0 0 0,0 0 0 0 0,0 1 0 0 0,0 0 0 0 0,0 0 0 0 0,-1 0 0 0 0,1 1-1 0 0,-1-1 1 0 0,0 1 0 0 0,0 0 0 0 0,0 0 0 0 0,0 1 0 0 0,-5-2 122 0 0,-149-20-1501 0 0,154 22 1461 0 0,0 0 0 0 0,0 1 0 0 0,1-1-1 0 0,-1 1 1 0 0,0 0 0 0 0,0 0 0 0 0,0 0-1 0 0,0 0 1 0 0,0 1 0 0 0,1 0 0 0 0,-1 0-1 0 0,0 0 1 0 0,1 1 0 0 0,-1 0 0 0 0,1 0-1 0 0,-1 0 1 0 0,1 0 0 0 0,0 1 0 0 0,0-1-1 0 0,0 1 1 0 0,0 0 0 0 0,0 0 0 0 0,1 1-1 0 0,-1-1 1 0 0,1 1 0 0 0,0 0 0 0 0,0 0-1 0 0,0 0 1 0 0,1 0 0 0 0,-1 0 0 0 0,1 0-1 0 0,0 1 1 0 0,0-1 0 0 0,1 1 0 0 0,0 0 0 0 0,-1-1-1 0 0,1 1 1 0 0,1 0 0 0 0,-1 4 40 0 0,1-4 84 0 0,0 0-1 0 0,0 0 1 0 0,1 0 0 0 0,0 0 0 0 0,0 0-1 0 0,0 0 1 0 0,1 0 0 0 0,0 0 0 0 0,0 0 0 0 0,0-1-1 0 0,0 1 1 0 0,1-1 0 0 0,-1 0 0 0 0,1 0-1 0 0,0 0 1 0 0,1 0 0 0 0,-1 0 0 0 0,1 0 0 0 0,-1-1-1 0 0,1 0 1 0 0,0 0 0 0 0,0 0 0 0 0,1 0 0 0 0,-1-1-1 0 0,1 1 1 0 0,-1-1 0 0 0,1 0 0 0 0,0 0-1 0 0,-1-1 1 0 0,1 0 0 0 0,0 0 0 0 0,0 0-84 0 0,175 19 1621 0 0,-161-20-1677 0 0,27 1 168 0 0,-31-3-45 0 0,-1 2 0 0 0,0 0 0 0 0,0 0 0 0 0,0 2 0 0 0,0-1-1 0 0,0 2 1 0 0,0 0 0 0 0,0 1 0 0 0,0 0 0 0 0,-1 1 0 0 0,0 0 0 0 0,11 7-67 0 0,69 50-111 0 0,-43-29-2433 0 0,-2-1-5461 0 0,-36-25 621 0 0</inkml:trace>
  <inkml:trace contextRef="#ctx0" brushRef="#br0" timeOffset="106319.852">5080 10457 5081 0 0,'0'0'111'0'0,"0"0"26"0"0,0 0 6 0 0,0 0-7 0 0,0 0-3 0 0,0 0 33 0 0,0 0 108 0 0,0 0 209 0 0,0 0 264 0 0,0 0 244 0 0,0 0 184 0 0,0 0 89 0 0,-10 0 3433 0 0,497 35-4913 0 0,-486-35 220 0 0,0-1 1 0 0,0 1-1 0 0,0 0 1 0 0,0 0-1 0 0,0 0 0 0 0,0 0 1 0 0,0 0-1 0 0,0 0 1 0 0,0 0-1 0 0,-1 0 1 0 0,1 0-1 0 0,0 1 0 0 0,0-1 1 0 0,0 0-1 0 0,0 1 1 0 0,0-1-1 0 0,0 0 0 0 0,-1 1 1 0 0,1-1-1 0 0,0 1 1 0 0,0-1-1 0 0,-1 1 1 0 0,1 0-1 0 0,0-1 0 0 0,-1 1 1 0 0,1 0-1 0 0,0-1 1 0 0,-1 1-1 0 0,1 0 0 0 0,-1 0 1 0 0,1 0-1 0 0,-1-1 1 0 0,0 1-1 0 0,1 0 1 0 0,-1 0-1 0 0,0 0 0 0 0,0 0 1 0 0,1 0-1 0 0,-1 0 1 0 0,0 0-1 0 0,0-1 0 0 0,0 1 1 0 0,0 0-1 0 0,0 0 1 0 0,0 0-1 0 0,0 0 1 0 0,-1 0-1 0 0,1 0 0 0 0,0 0 1 0 0,0 0-1 0 0,-1 0 1 0 0,1-1-1 0 0,-1 1 1 0 0,1 0-1 0 0,-1 0 0 0 0,1 0 1 0 0,-1-1-1 0 0,1 1 1 0 0,-1 0-1 0 0,1-1 0 0 0,-1 1 1 0 0,0 0-1 0 0,0-1 1 0 0,1 1-1 0 0,-1-1 1 0 0,0 1-1 0 0,0-1 0 0 0,0 1 1 0 0,1-1-1 0 0,-2 1-4 0 0,-66 47 913 0 0,59-42-1080 0 0,-68 40 197 0 0,54-36-50 0 0,1 1-1 0 0,1 0 1 0 0,0 2-1 0 0,0 0 1 0 0,1 2-1 0 0,1 0 0 0 0,1 1 1 0 0,0 1-1 0 0,1 0 1 0 0,1 2-1 0 0,0 0 1 0 0,2 0-1 0 0,0 1 1 0 0,1 1-1 0 0,1 1 1 0 0,1 0-1 0 0,-1 5 21 0 0,11-23 21 0 0,0-1 1 0 0,0 1-1 0 0,1 0 1 0 0,-1-1-1 0 0,1 1 0 0 0,0 0 1 0 0,0-1-1 0 0,0 1 1 0 0,1 0-1 0 0,-1-1 0 0 0,1 1 1 0 0,0 0-1 0 0,0-1 1 0 0,0 1-1 0 0,0-1 0 0 0,1 0 1 0 0,-1 1-1 0 0,1-1 1 0 0,0 0-1 0 0,0 0 0 0 0,0 0 1 0 0,0 0-1 0 0,1 0 1 0 0,-1-1-1 0 0,1 1 0 0 0,0-1 1 0 0,0 1-1 0 0,0-1 1 0 0,0 0-1 0 0,0 0 0 0 0,0 0 1 0 0,0-1-1 0 0,1 1 1 0 0,-1-1-1 0 0,0 0 0 0 0,1 1 1 0 0,0-2-1 0 0,-1 1 0 0 0,1 0 1 0 0,0-1-1 0 0,-1 0 1 0 0,1 1-1 0 0,0-2 0 0 0,-1 1 1 0 0,1 0-1 0 0,0-1 1 0 0,0 0-22 0 0,420-53 1371 0 0,-412 52-5933 0 0,-28 6-3214 0 0,11-2 1679 0 0</inkml:trace>
  <inkml:trace contextRef="#ctx0" brushRef="#br0" timeOffset="106573.539">5139 10719 19500 0 0,'0'0'187'0'0,"0"0"-120"0"0,0 0-313 0 0,0 0-197 0 0,0 0-7 0 0,0 0 196 0 0,0 0 301 0 0,0 0 141 0 0,0 0 12 0 0,26-4-35 0 0,183-20 331 0 0,-165 21-658 0 0,51-1-373 0 0,-35 15-9350 0 0,-47-7 1010 0 0</inkml:trace>
  <inkml:trace contextRef="#ctx0" brushRef="#br0" timeOffset="107059.603">6352 10577 10946 0 0,'0'0'2448'0'0,"0"0"-376"0"0,0 0-638 0 0,0 0-716 0 0,0 0-659 0 0,0 0-336 0 0,0 0 7 0 0,0 0 258 0 0,0 0 330 0 0,0 0 119 0 0,0 0-46 0 0,31-8-104 0 0,217-51 314 0 0,-196 51-369 0 0,375-38 228 0 0,-420 64-4086 0 0,-32 3-6651 0 0,22-21 4336 0 0</inkml:trace>
  <inkml:trace contextRef="#ctx0" brushRef="#br0" timeOffset="107383.546">7077 10266 15403 0 0,'0'0'1238'0'0,"0"0"-167"0"0,0 0-496 0 0,0 0-579 0 0,0 0-303 0 0,0 0-8 0 0,0 0 156 0 0,0 0 238 0 0,0 0 84 0 0,0 0-15 0 0,0 0-44 0 0,0 0-41 0 0,29 6-19 0 0,91 21-20 0 0,34 40 153 0 0,-149-66-166 0 0,-1-1-1 0 0,0 1 1 0 0,1 1-1 0 0,-1-1 1 0 0,0 0 0 0 0,0 1-1 0 0,0 0 1 0 0,0 0 0 0 0,0 0-1 0 0,-1 1 1 0 0,1-1 0 0 0,0 1-1 0 0,-1 0 1 0 0,0 0-1 0 0,0 0 1 0 0,0 0 0 0 0,0 1-1 0 0,0-1 1 0 0,-1 1 0 0 0,1 0-1 0 0,-1 0 1 0 0,0 0 0 0 0,0 0-1 0 0,-1 0 1 0 0,1 0 0 0 0,-1 0-1 0 0,0 0 1 0 0,0 1-1 0 0,0-1 1 0 0,-1 0 0 0 0,1 1-1 0 0,-1-1 1 0 0,0 1 0 0 0,0-1-1 0 0,-1 0 1 0 0,1 1 0 0 0,-1-1-1 0 0,0 1 1 0 0,0-1-1 0 0,-1 0 1 0 0,1 0 0 0 0,-1 0-1 0 0,0 0 1 0 0,-2 3-11 0 0,-13 10 52 0 0,-1-2 0 0 0,0 0 0 0 0,-1-1-1 0 0,-1-1 1 0 0,0-1 0 0 0,-1-1 0 0 0,0-1 0 0 0,0 0 0 0 0,-18 4-52 0 0,42-14-5400 0 0,12 0 1706 0 0,-9 0 1125 0 0,5 0-5007 0 0</inkml:trace>
  <inkml:trace contextRef="#ctx0" brushRef="#br0" timeOffset="108061.781">8417 10317 15715 0 0,'0'0'1121'0'0,"0"0"-135"0"0,0 0-521 0 0,0 0-661 0 0,0 0-601 0 0,0 0-112 0 0,0 0 171 0 0,0 0 362 0 0,0 0 434 0 0,0 0 108 0 0,0 0-12 0 0,0 0-17 0 0,0 0-10 0 0,7 32-7 0 0,19 102 20 0 0,-10 78 551 0 0,-10 251 23 0 0,-2-475 2389 0 0,9-63-3128 0 0,-2-98-1529 0 0,-12 158 978 0 0,-1-1-1 0 0,0 1 1 0 0,-1 0 0 0 0,0 0-1 0 0,-1 0 1 0 0,-1 0 0 0 0,-1 1-1 0 0,0-1 1 0 0,-1 1 0 0 0,0 1-1 0 0,-1 0 1 0 0,0 0 0 0 0,-1 0-1 0 0,-1 1 1 0 0,-5-6 576 0 0,-12-9-312 0 0,-49-57 1057 0 0,11-6 4331 0 0,64 44-2365 0 0,110-13-3306 0 0,-100 56 810 0 0,56-16-240 0 0,0 3 1 0 0,0 3-1 0 0,1 2 0 0 0,1 4 0 0 0,0 2 1 0 0,-1 3-1 0 0,30 5 25 0 0,3 26-634 0 0,-97-28 641 0 0,-1-1 0 0 0,1 1 0 0 0,0 0 0 0 0,0 0 1 0 0,0 1-1 0 0,-1-1 0 0 0,1 0 0 0 0,-1 1 0 0 0,1-1 0 0 0,-1 1 0 0 0,0-1 0 0 0,1 1 0 0 0,-1 0 0 0 0,0-1 0 0 0,0 1 0 0 0,0 0 0 0 0,0 0 0 0 0,0 0 0 0 0,-1 0 1 0 0,1 0-1 0 0,-1 0 0 0 0,1 0 0 0 0,-1 0 0 0 0,0 0 0 0 0,1 0 0 0 0,-1 0 0 0 0,0 0 0 0 0,0 0 0 0 0,-1 0 0 0 0,1 0 0 0 0,0 0 0 0 0,-1 0 0 0 0,1 0 1 0 0,-1 0-1 0 0,1 0 0 0 0,-1 0 0 0 0,0 0 0 0 0,0-1 0 0 0,0 1 0 0 0,0 0 0 0 0,0 0 0 0 0,-1-1 0 0 0,1 1 0 0 0,0-1 0 0 0,-1 1 0 0 0,1-1 0 0 0,-1 1-7 0 0,-23 19 179 0 0,0-1 0 0 0,-1-1-1 0 0,0-1 1 0 0,-2-1-1 0 0,0-2 1 0 0,-1-1-1 0 0,0-1 1 0 0,-1-1 0 0 0,-1-2-1 0 0,-26 5-178 0 0,12-2 158 0 0,1-3 0 0 0,-2-1 0 0 0,1-2 0 0 0,-1-3 0 0 0,-35-1-158 0 0,125-13-9877 0 0,-16 2 5253 0 0,-11 5-1273 0 0</inkml:trace>
  <inkml:trace contextRef="#ctx0" brushRef="#br0" timeOffset="108310.62">9177 10325 19908 0 0,'0'0'258'0'0,"0"0"-205"0"0,0 0-520 0 0,0 0-300 0 0,0 0-61 0 0,0 0 160 0 0,0 0 339 0 0,0 0 231 0 0,0 0 118 0 0,0 0 46 0 0,0 0 7 0 0,0 0 3 0 0,-1 27-15 0 0,-5 134 23 0 0,6-160-103 0 0,16 114 139 0 0,10-78-4470 0 0,-15-32-1894 0 0,-9-5-705 0 0</inkml:trace>
  <inkml:trace contextRef="#ctx0" brushRef="#br0" timeOffset="108558.241">9211 9914 22317 0 0,'0'0'824'0'0,"0"0"-640"0"0,0 0-176 0 0,0 0-480 0 0,0 0-408 0 0,0 0 64 0 0,0 0 135 0 0,0 0 345 0 0,0 0 152 0 0,0 0-504 0 0,0 0-584 0 0,0 0-609 0 0,0 0-535 0 0,0 0-65 0 0,138 28 129 0 0,-124-11 512 0 0,-3-5 663 0 0,-2-3-4680 0 0</inkml:trace>
  <inkml:trace contextRef="#ctx0" brushRef="#br0" timeOffset="108774.54">9655 10319 18676 0 0,'0'0'903'0'0,"0"0"-86"0"0,0 0-385 0 0,0 0-370 0 0,0 0-218 0 0,0 0-99 0 0,0 0-17 0 0,0 0 99 0 0,0 0 151 0 0,0 0 109 0 0,0 0 80 0 0,0 0 38 0 0,0 0 19 0 0,8-6 17 0 0,26-17 20 0 0,-35 24-296 0 0,1-1 0 0 0,-1 1 1 0 0,1-1-1 0 0,-1 1 0 0 0,0-1 1 0 0,1 0-1 0 0,-1 1 0 0 0,0-1 1 0 0,1 0-1 0 0,-1 1 0 0 0,0-1 1 0 0,1 0-1 0 0,-1 0 0 0 0,0 0 0 0 0,0 1 1 0 0,1-1-1 0 0,-1 0 0 0 0,0 0 1 0 0,0 0-1 0 0,1 0 0 0 0,-1 0 1 0 0,0-1-1 0 0,1 1 0 0 0,-1 0 1 0 0,0 0-1 0 0,0 0 0 0 0,1-1 1 0 0,-1 1-1 0 0,0 0 0 0 0,1-1 1 0 0,-1 1-1 0 0,0 0 0 0 0,1-1 1 0 0,-1 1-1 0 0,1-1 0 0 0,-1 1 1 0 0,1-1-1 0 0,-1 1 0 0 0,1-1 1 0 0,-1 0-1 0 0,1 1 0 0 0,-1-1 1 0 0,1 0-1 0 0,0 1 0 0 0,-1-1 1 0 0,1 0-1 0 0,0 1 0 0 0,0-1 1 0 0,0 0-1 0 0,-1 1 0 0 0,1-1 1 0 0,0 0-1 0 0,0 0 0 0 0,0 1 1 0 0,0-1-1 0 0,0 0 0 0 0,0 0 1 0 0,0 1-1 0 0,1-1 0 0 0,-1 0 1 0 0,0 0-1 0 0,0 1 0 0 0,1-1 1 0 0,-1 0-1 0 0,0 1 0 0 0,1-1 1 0 0,-1 0 34 0 0,0 1 47 0 0,-9 1-95 0 0,1 0 0 0 0,0 0 0 0 0,-1 1 0 0 0,1 0 0 0 0,0 1 0 0 0,0 0 0 0 0,0 0 0 0 0,1 0 0 0 0,-1 1 0 0 0,1 0 0 0 0,0 1 0 0 0,0 0 0 0 0,0 0 0 0 0,1 0 0 0 0,0 1-1 0 0,0 0 1 0 0,0 0 0 0 0,0 1 0 0 0,1-1 0 0 0,0 1 0 0 0,1 0 0 0 0,0 1 0 0 0,0-1 0 0 0,0 1 0 0 0,1 0 0 0 0,0 0 0 0 0,0 0 0 0 0,1 0 0 0 0,0 1 48 0 0,0-2 17 0 0,0 0 0 0 0,0-1 0 0 0,1 1 0 0 0,0 0 0 0 0,0 0 0 0 0,0 0 1 0 0,1 0-1 0 0,0 0 0 0 0,1 0 0 0 0,0-1 0 0 0,0 1 0 0 0,0 0 0 0 0,1 0 0 0 0,-1-1 0 0 0,2 1 1 0 0,-1-1-1 0 0,1 1 0 0 0,0-1 0 0 0,0 0 0 0 0,1 0 0 0 0,0 0 0 0 0,0-1 0 0 0,0 1 0 0 0,1-1 1 0 0,-1 0-1 0 0,1 0 0 0 0,0-1 0 0 0,1 1 0 0 0,-1-1 0 0 0,1 0 0 0 0,0-1 0 0 0,0 1 1 0 0,0-1-1 0 0,1 0 0 0 0,-1-1 0 0 0,5 2-17 0 0,110-10-455 0 0,-43-12-4996 0 0,-49 11 1092 0 0,-14 4-3520 0 0</inkml:trace>
  <inkml:trace contextRef="#ctx0" brushRef="#br0" timeOffset="109479.602">10191 10298 18692 0 0,'0'0'511'0'0,"0"0"-658"0"0,0 0-568 0 0,0 0-530 0 0,0 0 19 0 0,0 0 330 0 0,0 0 470 0 0,0 0 517 0 0,0 0 85 0 0,0 0 98 0 0,0 0 178 0 0,0 0 236 0 0,5-6 180 0 0,15-24-292 0 0,-54 14-5869 0 0,-83 33 3170 0 0,107-15 2239 0 0,0 0 1 0 0,1 1-1 0 0,-1 0 1 0 0,1 1-1 0 0,0 0 1 0 0,0 1-1 0 0,0 0 1 0 0,1 0-1 0 0,0 1 1 0 0,0 0-1 0 0,0 0 1 0 0,0 1-1 0 0,1 0 1 0 0,1 0-1 0 0,-1 1 1 0 0,1 0-1 0 0,0 0 1 0 0,1 0-1 0 0,0 1 1 0 0,0 0-1 0 0,1 0 1 0 0,0 0-1 0 0,0 0 1 0 0,1 1-1 0 0,1 0 1 0 0,-2 3-117 0 0,2-6 64 0 0,0-1 1 0 0,0 1-1 0 0,0-1 1 0 0,1 1-1 0 0,0-1 1 0 0,0 1 0 0 0,1 0-1 0 0,-1 0 1 0 0,2-1-1 0 0,-1 1 1 0 0,1 0 0 0 0,0-1-1 0 0,0 1 1 0 0,0 0-1 0 0,1-1 1 0 0,0 0-1 0 0,1 1 1 0 0,0-1 0 0 0,-1 0-1 0 0,2 0 1 0 0,-1 0-1 0 0,1-1 1 0 0,0 1 0 0 0,0-1-1 0 0,0 0 1 0 0,1 0-1 0 0,0 0 1 0 0,0-1-1 0 0,0 0 1 0 0,1 0 0 0 0,-1 0-1 0 0,1 0 1 0 0,0-1-1 0 0,0 0 1 0 0,5 2-65 0 0,12 1 184 0 0,0-2-1 0 0,0 0 1 0 0,1-2-1 0 0,-1 0 1 0 0,1-1-1 0 0,-1-2 1 0 0,24-3-184 0 0,-25 1-374 0 0,-1 0 0 0 0,0-2 0 0 0,1-1 0 0 0,-2 0 0 0 0,1-2 0 0 0,-1 0 0 0 0,0-1 0 0 0,13-8 374 0 0,8-27-160 0 0,-32 17 3814 0 0,-10 30-3594 0 0,1 0 0 0 0,0 0 0 0 0,0 0 1 0 0,0 1-1 0 0,0-1 0 0 0,1 0 0 0 0,-1 0 0 0 0,1 0 0 0 0,0 0 1 0 0,0 1-1 0 0,0-1 0 0 0,0 0 0 0 0,0-1 0 0 0,1 1 0 0 0,-1 0 0 0 0,1 0 1 0 0,0 0-1 0 0,0-1 0 0 0,0 1 0 0 0,0-1 0 0 0,0 0 0 0 0,0 1 1 0 0,1-1-1 0 0,-1 0 0 0 0,1 0 0 0 0,0-1 0 0 0,-1 1 0 0 0,1-1 0 0 0,0 1 1 0 0,0-1-1 0 0,0 0 0 0 0,0 0 0 0 0,0 0 0 0 0,0 0 0 0 0,1-1 1 0 0,-1 1-1 0 0,0-1 0 0 0,2 0-60 0 0,5 2 86 0 0,0-1-1 0 0,0 0 1 0 0,1-1 0 0 0,-1 0 0 0 0,0-1-1 0 0,0 0 1 0 0,1 0 0 0 0,-1-1 0 0 0,0-1 0 0 0,0 1-1 0 0,-1-2 1 0 0,1 1 0 0 0,-1-2 0 0 0,0 1-1 0 0,0-1 1 0 0,0 0 0 0 0,1-2-86 0 0,-6 4-85 0 0,-1-1 0 0 0,0 1 0 0 0,1-1 0 0 0,-1 0 1 0 0,0 0-1 0 0,-1 0 0 0 0,1-1 0 0 0,-1 1 0 0 0,0-1 0 0 0,0 1 0 0 0,0-1 0 0 0,-1 0 1 0 0,1 1-1 0 0,-1-1 0 0 0,0 0 0 0 0,-1 0 0 0 0,1 0 0 0 0,-1 0 0 0 0,0 0 1 0 0,0 0-1 0 0,-1 0 0 0 0,1 0 0 0 0,-1 0 0 0 0,-1-1 85 0 0,-2-3-85 0 0,-1 1 1 0 0,-1 0-1 0 0,0 0 0 0 0,0 0 1 0 0,0 0-1 0 0,-1 1 0 0 0,0 0 0 0 0,0 1 1 0 0,-1-1-1 0 0,0 2 0 0 0,0-1 1 0 0,-1 1-1 0 0,1 0 0 0 0,-1 1 0 0 0,0 0 1 0 0,0 0-1 0 0,-1 1 0 0 0,1 0 1 0 0,-1 0-1 0 0,1 1 0 0 0,-1 1 0 0 0,0 0 1 0 0,0 0-1 0 0,0 1 0 0 0,0 0 1 0 0,0 0-1 0 0,1 1 0 0 0,-1 1 1 0 0,-2 0 84 0 0,8-3 3 0 0,-1 1 1 0 0,1-1 0 0 0,0 1-1 0 0,0 0 1 0 0,0 0 0 0 0,-1 1-1 0 0,1-1 1 0 0,0 1 0 0 0,0 0 0 0 0,0 0-1 0 0,0 0 1 0 0,0 0 0 0 0,0 1-1 0 0,0 0 1 0 0,0-1 0 0 0,1 2-1 0 0,-1-1 1 0 0,1 0 0 0 0,-1 1 0 0 0,1-1-1 0 0,0 1 1 0 0,0 0 0 0 0,0 0-1 0 0,0 0 1 0 0,1 1 0 0 0,-1-1-1 0 0,1 1 1 0 0,0-1 0 0 0,0 1 0 0 0,0 0-1 0 0,1 0 1 0 0,-1-1 0 0 0,1 1-1 0 0,0 1 1 0 0,0-1 0 0 0,0 0-1 0 0,0 0 1 0 0,1 0 0 0 0,0 0 0 0 0,0 0-1 0 0,0 1 1 0 0,0-1 0 0 0,1 0-1 0 0,-1 0 1 0 0,1 0 0 0 0,0 0-1 0 0,0 0 1 0 0,1 0 0 0 0,-1 0 0 0 0,1 0-1 0 0,0 0 1 0 0,0-1 0 0 0,0 1-1 0 0,1-1 1 0 0,-1 1 0 0 0,1-1 0 0 0,0 0-1 0 0,0 1-3 0 0,6 1-634 0 0,-1 0-1 0 0,1-1 1 0 0,0 0 0 0 0,0 0-1 0 0,1-1 1 0 0,-1 0-1 0 0,1-1 1 0 0,-1 0-1 0 0,1 0 1 0 0,0-1 0 0 0,0 0-1 0 0,0-1 1 0 0,0 0-1 0 0,8-1 635 0 0,5 1-7916 0 0</inkml:trace>
  <inkml:trace contextRef="#ctx0" brushRef="#br0" timeOffset="110129.961">10802 9718 17796 0 0,'0'0'-1352'0'0,"0"0"-15"0"0,0 0 24 0 0,0 0 476 0 0,0 0 731 0 0,0 0 186 0 0,0 0-14 0 0,0 0-8 0 0,0 0 16 0 0,22 30 31 0 0,65 95 29 0 0,-47-21 522 0 0,-39-80-410 0 0,-12 407 1477 0 0,11-428-1677 0 0,0-1 0 0 0,0 1-1 0 0,0 0 1 0 0,0 0-1 0 0,1 0 1 0 0,0-1-1 0 0,-1 1 1 0 0,1 0 0 0 0,0-1-1 0 0,0 1 1 0 0,1-1-1 0 0,-1 1 1 0 0,0-1 0 0 0,1 1-1 0 0,-1-1 1 0 0,1 0-1 0 0,0 0 1 0 0,0 0-1 0 0,0 0 1 0 0,0 0 0 0 0,0 0-1 0 0,0 0 1 0 0,1-1-1 0 0,-1 1 1 0 0,1-1 0 0 0,-1 0-1 0 0,1 1 1 0 0,-1-1-1 0 0,1 0 1 0 0,0-1 0 0 0,-1 1-1 0 0,1 0 1 0 0,0-1-1 0 0,0 0 1 0 0,-1 1-1 0 0,1-1 1 0 0,0 0 0 0 0,0 0-1 0 0,0-1 1 0 0,-1 1-1 0 0,1-1 1 0 0,0 1 0 0 0,0-1-1 0 0,-1 0 1 0 0,1 0-1 0 0,-1 0 1 0 0,1 0-1 0 0,0-1-15 0 0,241-46-2763 0 0,-244 48 2814 0 0,0 0 74 0 0,6 34 2308 0 0,-4-30-2338 0 0,-1 0 1 0 0,1 0-1 0 0,0 0 1 0 0,0-1-1 0 0,0 1 1 0 0,0-1-1 0 0,1 1 0 0 0,-1-1 1 0 0,1 0-1 0 0,0 0 1 0 0,0 0-1 0 0,0 0 1 0 0,1-1-1 0 0,-1 1 1 0 0,0-1-1 0 0,1 0 1 0 0,0 0-1 0 0,-1 0 1 0 0,1 0-1 0 0,0-1 0 0 0,0 0 1 0 0,0 1-1 0 0,0-1 1 0 0,0-1-1 0 0,0 1 1 0 0,0 0-1 0 0,1-1 1 0 0,-1 0-1 0 0,0 0 1 0 0,0-1-1 0 0,0 1 1 0 0,0-1-1 0 0,0 1 1 0 0,0-1-1 0 0,0-1 0 0 0,0 1 1 0 0,0 0-1 0 0,0-1 1 0 0,0 0-1 0 0,-1 0 1 0 0,1 0-1 0 0,-1 0 1 0 0,1-1-96 0 0,2 2-11 0 0,0-1 1 0 0,-1 1 0 0 0,1-1-1 0 0,-1 0 1 0 0,0-1 0 0 0,1 1-1 0 0,-1-1 1 0 0,0 0 0 0 0,-1-1-1 0 0,1 1 1 0 0,0-1 0 0 0,-1 0-1 0 0,0 0 1 0 0,0 0 0 0 0,0 0-1 0 0,0-1 1 0 0,-1 1 0 0 0,0-1-1 0 0,0 0 1 0 0,0 0 0 0 0,-1-1-1 0 0,1 1 1 0 0,-1 0 0 0 0,0-1-1 0 0,-1 0 1 0 0,1 1 0 0 0,-1-1-1 0 0,0 0 1 0 0,-1 1 0 0 0,1-1 0 0 0,-1 0-1 0 0,-1 0 1 0 0,1 0 0 0 0,-1 1-1 0 0,0-1 1 0 0,0 0 0 0 0,0 1-1 0 0,-1-1 1 0 0,0-1 10 0 0,-5 3-48 0 0,1 0 0 0 0,-1 0 0 0 0,1 1 0 0 0,-1 0 0 0 0,0 1 0 0 0,0-1 0 0 0,-1 1 1 0 0,1 1-1 0 0,0-1 0 0 0,-1 1 0 0 0,1 0 0 0 0,-1 1 0 0 0,1 0 0 0 0,-1 0 0 0 0,1 1 0 0 0,-1 0 0 0 0,1 0 0 0 0,0 0 0 0 0,-1 1 1 0 0,1 0-1 0 0,0 1 0 0 0,0 0 0 0 0,0 0 0 0 0,1 0 0 0 0,-1 1 0 0 0,1 0 0 0 0,-1 0 0 0 0,1 0 0 0 0,1 1 0 0 0,-1 0 48 0 0,2-2 46 0 0,1 1 0 0 0,-1-1 0 0 0,1 1 1 0 0,0-1-1 0 0,0 1 0 0 0,0 0 0 0 0,0 0 0 0 0,1 1 0 0 0,-1-1 0 0 0,1 0 0 0 0,0 1 0 0 0,1-1 0 0 0,-1 1 0 0 0,1 0 0 0 0,0-1 0 0 0,0 1 0 0 0,0 0 0 0 0,1 0 0 0 0,0 0 0 0 0,-1 0 0 0 0,2-1 0 0 0,-1 1 1 0 0,1 0-1 0 0,-1 0 0 0 0,1 0 0 0 0,1-1 0 0 0,-1 1 0 0 0,1 0 0 0 0,0-1 0 0 0,0 1 0 0 0,0-1 0 0 0,0 0 0 0 0,1 0 0 0 0,0 0 0 0 0,0 0 0 0 0,0 0 0 0 0,0 0 0 0 0,0-1 0 0 0,1 0 0 0 0,0 1 1 0 0,-1-1-1 0 0,1-1 0 0 0,0 1 0 0 0,1-1 0 0 0,1 2-46 0 0,23 7 164 0 0,1-1 1 0 0,-1-2 0 0 0,2 0 0 0 0,-1-2-1 0 0,1-2 1 0 0,-1-1 0 0 0,1-1 0 0 0,0-1-1 0 0,0-2 1 0 0,24-4-165 0 0,34 3 96 0 0,-63 2-307 0 0,71 5-122 0 0,-47 24-3823 0 0,-43 1-5889 0 0,-7-24 2513 0 0</inkml:trace>
  <inkml:trace contextRef="#ctx0" brushRef="#br0" timeOffset="110875.105">3988 7831 10050 0 0,'0'0'332'0'0,"0"0"92"0"0,0 0 192 0 0,0 0 46 0 0,0 0-111 0 0,0 0-323 0 0,0 0-458 0 0,0 0-372 0 0,0 0-193 0 0,0 0-36 0 0,0 0 244 0 0,0 0 314 0 0,0 0 250 0 0,1-8 194 0 0,0 8-154 0 0,-1 0 0 0 0,1 0 0 0 0,-1 0 0 0 0,1 0 0 0 0,-1 0 0 0 0,1 0 0 0 0,0 0 0 0 0,-1 0 0 0 0,1 0 0 0 0,-1 0 0 0 0,1 0 1 0 0,-1 0-1 0 0,1-1 0 0 0,-1 1 0 0 0,1 0 0 0 0,-1 0 0 0 0,1-1 0 0 0,-1 1 0 0 0,0 0 0 0 0,1-1 0 0 0,-1 1 0 0 0,1 0 0 0 0,-1-1 0 0 0,0 1 0 0 0,1-1 1 0 0,-1 1-1 0 0,0-1 0 0 0,1 1 0 0 0,-1 0 0 0 0,0-1-17 0 0,8 75 543 0 0,-43 910 616 0 0,63 1145 1740 0 0,-30-2099-2883 0 0,3 0 0 0 0,0 0 0 0 0,2 1 0 0 0,1-2 0 0 0,1 1 0 0 0,2-1 0 0 0,1 1 0 0 0,1-2 0 0 0,8 15-16 0 0,-7-29-2739 0 0,4 13-7470 0 0,-13-24 8207 0 0</inkml:trace>
  <inkml:trace contextRef="#ctx0" brushRef="#br0" timeOffset="111421.799">3973 11635 8938 0 0,'0'0'1462'0'0,"0"0"-845"0"0,0 0-365 0 0,0 0-144 0 0,0 0 35 0 0,0 0 162 0 0,0 0 66 0 0,31-9 1 0 0,101-27-55 0 0,120 11 893 0 0,517-17 860 0 0,369 92-1786 0 0,647-51 2132 0 0,-1090-13-1697 0 0,528 17 311 0 0,241 13 1 0 0,-1275-22-1022 0 0,-1-9 0 0 0,111-26-9 0 0,-294 32-5790 0 0,-34 2 64 0 0,22 5 3307 0 0,-7-1-5309 0 0</inkml:trace>
  <inkml:trace contextRef="#ctx0" brushRef="#br0" timeOffset="111995.002">4259 7896 6153 0 0,'0'0'-108'0'0,"0"0"38"0"0,0 0 96 0 0,29-15 69 0 0,91-45 94 0 0,102-12 3916 0 0,-161 58-2849 0 0,18-3-265 0 0,0 4 0 0 0,1 3 0 0 0,74 2-991 0 0,448 39 39 0 0,-369-11 261 0 0,221 13-192 0 0,1-21 1 0 0,-1-19-1 0 0,80-27-108 0 0,-414 21-55 0 0,430-27-1023 0 0,-491 46-1984 0 0,-22 6-4495 0 0,-27-7 4026 0 0</inkml:trace>
  <inkml:trace contextRef="#ctx0" brushRef="#br0" timeOffset="112794.856">12351 8212 6993 0 0,'0'0'139'0'0,"0"0"-72"0"0,0 0 17 0 0,0 0-65 0 0,0 0-113 0 0,0 0-98 0 0,0 0-28 0 0,0 0 131 0 0,0 0 181 0 0,0 0 122 0 0,0 0 33 0 0,0 0-29 0 0,0 0-60 0 0,20-9-31 0 0,64-26-3 0 0,25 29 370 0 0,-84 12-457 0 0,-25-6 10 0 0,-1 1 0 0 0,0-1 0 0 0,1 0 0 0 0,-1 1 0 0 0,1-1 0 0 0,0 0 0 0 0,-1 1 0 0 0,1-1 0 0 0,-1 1 0 0 0,1-1 0 0 0,-1 1 0 0 0,1-1 0 0 0,0 1 0 0 0,0-1 0 0 0,-1 1 0 0 0,1-1 0 0 0,0 1 0 0 0,0-1 0 0 0,-1 1 0 0 0,1-1 0 0 0,0 1 0 0 0,0 0 0 0 0,0-1 0 0 0,0 1 0 0 0,0-1 0 0 0,0 1 0 0 0,0 0 0 0 0,0-1 0 0 0,0 1 0 0 0,0 0 0 0 0,0-1 0 0 0,0 1 0 0 0,1-1 0 0 0,-1 1 0 0 0,0-1 0 0 0,0 1 0 0 0,1 0 0 0 0,-1-1 0 0 0,0 1 0 0 0,1-1 0 0 0,-1 1 0 0 0,0-1 0 0 0,1 0 0 0 0,-1 1 0 0 0,1-1 0 0 0,-1 1 0 0 0,1-1 0 0 0,-1 0 0 0 0,1 1 0 0 0,-1-1 0 0 0,1 0 0 0 0,-1 1 0 0 0,1-1 0 0 0,-1 0 0 0 0,1 0 0 0 0,0 0 0 0 0,-1 0 0 0 0,1 1 0 0 0,-1-1 0 0 0,1 0 0 0 0,0 0 0 0 0,-1 0 0 0 0,1 0 0 0 0,-1 0 0 0 0,1 0 0 0 0,0-1 0 0 0,-1 1-47 0 0,-10 14-518 0 0,-11 29 652 0 0,2 0-1 0 0,2 1 1 0 0,2 1-1 0 0,2 0 1 0 0,2 1 0 0 0,2 0-1 0 0,2 1 1 0 0,2 0-1 0 0,2 0 1 0 0,2 0 0 0 0,3 7-134 0 0,4 347 1234 0 0,17 0 0 0 0,30 91-1234 0 0,18 236 642 0 0,-63-627-525 0 0,-5-1 0 0 0,-3 1 1 0 0,-6 0-1 0 0,-3-1 0 0 0,-13 44-117 0 0,-4-64 3539 0 0,13-82-453 0 0,-13-18-3664 0 0,21 16 610 0 0,-8-7-958 0 0,-30-17-1581 0 0,28 23-1690 0 0,-3 3-3452 0 0,14 2 634 0 0</inkml:trace>
  <inkml:trace contextRef="#ctx0" brushRef="#br0" timeOffset="116037.141">6589 11837 4297 0 0,'0'0'113'0'0,"0"0"-50"0"0,0 0 18 0 0,0 0 25 0 0,0 0 74 0 0,0 0 158 0 0,0 0 153 0 0,0 0 120 0 0,0 0 84 0 0,0 0 26 0 0,0 0-39 0 0,-15-25-49 0 0,-60-106 534 0 0,84 289-1259 0 0,76 655 2534 0 0,-87-711-2318 0 0,1-91 3789 0 0,-9-44-7703 0 0,-2 16-2697 0 0,10 13 199 0 0</inkml:trace>
  <inkml:trace contextRef="#ctx0" brushRef="#br0" timeOffset="116351.332">6274 12812 15267 0 0,'0'0'-897'0'0,"0"0"-135"0"0,0 0-123 0 0,0 0 245 0 0,0 0 623 0 0,0 0 327 0 0,0 0 55 0 0,0 0 24 0 0,20 25-15 0 0,61 83-42 0 0,58 22 331 0 0,-99-100-113 0 0,-13-8 80 0 0,-18-13-172 0 0,0-1-1 0 0,1 0 1 0 0,0 0-1 0 0,0-1 1 0 0,1 0-1 0 0,0-1 1 0 0,0 0 0 0 0,0-1-1 0 0,1 0 1 0 0,0-1-1 0 0,0 0 1 0 0,11 2-188 0 0,-19-8 218 0 0,-1 0 1 0 0,0 0-1 0 0,0-1 0 0 0,0 1 1 0 0,0-1-1 0 0,-1 0 0 0 0,1 0 1 0 0,-1 0-1 0 0,1 0 1 0 0,-1 0-1 0 0,0 0 0 0 0,0-1 1 0 0,-1 1-1 0 0,1-1 0 0 0,-1 1 1 0 0,1-1-1 0 0,-1 0 0 0 0,0 1 1 0 0,0-1-1 0 0,-1 0 1 0 0,1-3-219 0 0,3-8 199 0 0,30-116 453 0 0,-30 105-572 0 0,1 0 1 0 0,2 0-1 0 0,0 1 0 0 0,2 0 1 0 0,0 0-1 0 0,2 1 0 0 0,1 1 1 0 0,9-14-81 0 0,55-7-2147 0 0,-23 66-7948 0 0,-45-13 1567 0 0</inkml:trace>
  <inkml:trace contextRef="#ctx0" brushRef="#br0" timeOffset="117488.707">6332 13669 17404 0 0,'0'0'-207'0'0,"0"0"-21"0"0,0 0-260 0 0,0 0-198 0 0,0 0-3 0 0,0 0 159 0 0,0 0 213 0 0,0 0 189 0 0,0 0 136 0 0,0 0 63 0 0,0 0 37 0 0,0 0 20 0 0,0 0 28 0 0,5 21 83 0 0,18 66 123 0 0,-22-84-297 0 0,0-1 0 0 0,1 1-1 0 0,-1-1 1 0 0,1 1 0 0 0,-1-1 0 0 0,1 1-1 0 0,0-1 1 0 0,0 0 0 0 0,0 0 0 0 0,0 0-1 0 0,0 0 1 0 0,1 0 0 0 0,-1 0 0 0 0,0-1-1 0 0,1 1 1 0 0,-1-1 0 0 0,1 1 0 0 0,0-1-1 0 0,0 0 1 0 0,-1 0 0 0 0,1 0 0 0 0,0-1-1 0 0,0 1 1 0 0,0-1 0 0 0,0 1 0 0 0,0-1-1 0 0,0 0 1 0 0,-1 0 0 0 0,1-1 0 0 0,0 1-1 0 0,2-1-64 0 0,5 1 256 0 0,11 0-82 0 0,-1 0 0 0 0,1-2-1 0 0,0 0 1 0 0,-1-1 0 0 0,1-2-1 0 0,-1 0 1 0 0,0-1 0 0 0,-1-1-1 0 0,1 0 1 0 0,-1-2 0 0 0,-1 0-1 0 0,0-1 1 0 0,0-1 0 0 0,-1-1-1 0 0,0 0 1 0 0,-1-1 0 0 0,-1-1-1 0 0,13-14-173 0 0,-26 26-7 0 0,1 0 0 0 0,-1 0-1 0 0,0-1 1 0 0,0 1 0 0 0,0-1-1 0 0,0 0 1 0 0,0 0 0 0 0,0 0-1 0 0,-1 1 1 0 0,1-2 0 0 0,-1 1-1 0 0,0 0 1 0 0,0 0 0 0 0,0 0-1 0 0,0 0 1 0 0,-1-1 0 0 0,1 1-1 0 0,-1 0 1 0 0,0-1 0 0 0,0 1-1 0 0,0 0 1 0 0,0-1 0 0 0,-1 1-1 0 0,1 0 1 0 0,-1-1 0 0 0,0 1-1 0 0,0 0 1 0 0,0 0 0 0 0,0 0-1 0 0,-1 0 1 0 0,1 0 0 0 0,-1 0-1 0 0,0 0 1 0 0,0 0 0 0 0,0 1-1 0 0,0-1 1 0 0,0 1 0 0 0,-1-1-1 0 0,1 1 1 0 0,-1 0 0 0 0,-2-2 7 0 0,-5-3-128 0 0,1 1 0 0 0,-2 0 1 0 0,1 1-1 0 0,-1 0 0 0 0,0 1 0 0 0,0 0 1 0 0,0 0-1 0 0,0 1 0 0 0,-1 1 0 0 0,1 0 1 0 0,-7 0 127 0 0,-7 1-14 0 0,0 2-1 0 0,0 0 1 0 0,0 2 0 0 0,1 1 0 0 0,-1 1 0 0 0,1 1 0 0 0,0 1 0 0 0,0 1-1 0 0,1 1 1 0 0,0 1 0 0 0,1 1 0 0 0,0 1 0 0 0,1 1 0 0 0,0 1 0 0 0,1 1-1 0 0,0 0 1 0 0,2 2 0 0 0,0 0 0 0 0,0 1 0 0 0,2 1 0 0 0,0 0-1 0 0,2 2 1 0 0,0-1 0 0 0,1 2 0 0 0,1 0 0 0 0,1 0 0 0 0,1 1 0 0 0,-3 12 14 0 0,9-15 54 0 0,2 0 0 0 0,0 0 0 0 0,2 0 0 0 0,0 0 0 0 0,1 0 0 0 0,1 0 0 0 0,1 0 0 0 0,0 0 0 0 0,2 0 0 0 0,0-1 0 0 0,1 0 0 0 0,1 0 0 0 0,1 0 0 0 0,1-1 0 0 0,0 0 0 0 0,2-1 0 0 0,0 0 0 0 0,0-1 0 0 0,2 0 0 0 0,0 0-54 0 0,16 17 123 0 0,0-2-1 0 0,2-1 1 0 0,1-1-1 0 0,2-2 1 0 0,0-1-1 0 0,2-2 1 0 0,0-1-1 0 0,38 16-122 0 0,153 69 256 0 0,-285-105 763 0 0,-39-7-1987 0 0,48 1-2390 0 0,1 1-7633 0 0,43 2 4482 0 0</inkml:trace>
  <inkml:trace contextRef="#ctx0" brushRef="#br0" timeOffset="118632.796">7373 13979 4081 0 0,'0'0'84'0'0,"0"0"27"0"0,0 0 102 0 0,0 0 324 0 0,0 0 504 0 0,0 0 519 0 0,0 0 395 0 0,0 0 80 0 0,0 0-212 0 0,0 0-333 0 0,0 0-343 0 0,0 0-324 0 0,0 0-297 0 0,-9 1-283 0 0,-7 1-193 0 0,-1 0-165 0 0,40-10-140 0 0,167-42 118 0 0,-189 50 203 0 0,-37 2 365 0 0,-5 9-472 0 0,0 1 0 0 0,1 2 0 0 0,1 2 1 0 0,0 2-1 0 0,1 1 0 0 0,-5 6 41 0 0,41-24-31 0 0,-1 0 1 0 0,1 0 0 0 0,0 0-1 0 0,0 1 1 0 0,0-1-1 0 0,0 1 1 0 0,0-1 0 0 0,0 1-1 0 0,0 0 1 0 0,0 0-1 0 0,1 0 1 0 0,-1 0 0 0 0,1 0-1 0 0,-1 0 1 0 0,1 0 0 0 0,0 1-1 0 0,0-1 1 0 0,0 0-1 0 0,0 1 1 0 0,0-1 0 0 0,1 1-1 0 0,-1-1 1 0 0,1 1-1 0 0,-1-1 1 0 0,1 1 0 0 0,0-1-1 0 0,0 1 1 0 0,0 0 0 0 0,0-1-1 0 0,1 1 1 0 0,-1-1-1 0 0,1 1 1 0 0,-1-1 0 0 0,1 1-1 0 0,0-1 1 0 0,0 0-1 0 0,0 1 1 0 0,0-1 0 0 0,1 0-1 0 0,-1 0 1 0 0,1 0 0 0 0,-1 0-1 0 0,1 0 1 0 0,0 0-1 0 0,-1 0 1 0 0,1 0 0 0 0,0-1-1 0 0,0 1 1 0 0,0-1-1 0 0,1 1 1 0 0,0 0 30 0 0,142 115 441 0 0,-124-104-502 0 0,-1 0 1 0 0,0 2-1 0 0,-1 1 1 0 0,0 0-1 0 0,-1 1 1 0 0,-1 1-1 0 0,-1 1 1 0 0,-1 0-1 0 0,13 21 61 0 0,-27-39 43 0 0,1 1 0 0 0,-1-1-1 0 0,0 1 1 0 0,1-1 0 0 0,-1 1 0 0 0,0 0 0 0 0,0 0 0 0 0,0 0-1 0 0,0-1 1 0 0,-1 1 0 0 0,1 0 0 0 0,0 0 0 0 0,-1 0-1 0 0,1 0 1 0 0,-1 0 0 0 0,0 0 0 0 0,0 0 0 0 0,0 0-1 0 0,0 0 1 0 0,0 1 0 0 0,0-1 0 0 0,0 0 0 0 0,-1 0 0 0 0,1 0-1 0 0,-1 0 1 0 0,0-1 0 0 0,1 1 0 0 0,-1 0 0 0 0,0 0-1 0 0,0 0 1 0 0,0 0 0 0 0,0-1 0 0 0,0 1 0 0 0,-1 0-1 0 0,1-1 1 0 0,0 1 0 0 0,-1-1 0 0 0,1 0 0 0 0,-1 1-1 0 0,0-1 1 0 0,1 0 0 0 0,-1 0 0 0 0,0 0 0 0 0,0 0 0 0 0,0 0-1 0 0,0 0 1 0 0,1-1 0 0 0,-1 1 0 0 0,0-1 0 0 0,0 1-1 0 0,0-1 1 0 0,-1 0 0 0 0,1 0 0 0 0,0 1 0 0 0,0-1-1 0 0,0-1 1 0 0,0 1 0 0 0,0 0 0 0 0,0-1-43 0 0,-35 3 349 0 0,-1-1 0 0 0,1-2 0 0 0,0-2 0 0 0,0-1-1 0 0,0-2 1 0 0,1-2 0 0 0,0-1 0 0 0,-1-2-349 0 0,36 11-41 0 0,0 0-1 0 0,0-1 1 0 0,1 1-1 0 0,-1-1 1 0 0,0 1-1 0 0,0-1 1 0 0,0 1-1 0 0,0-1 1 0 0,0 1-1 0 0,1-1 1 0 0,-1 0-1 0 0,0 0 1 0 0,1 1-1 0 0,-1-1 1 0 0,0 0-1 0 0,1 0 1 0 0,-1 0-1 0 0,1 1 1 0 0,-1-1-1 0 0,1 0 1 0 0,0 0-1 0 0,-1 0 1 0 0,1 0-1 0 0,0 0 1 0 0,0 0-1 0 0,0 0 1 0 0,-1 0-1 0 0,1 0 0 0 0,0 0 1 0 0,0 0-1 0 0,0 0 1 0 0,1 0-1 0 0,-1 0 1 0 0,0 0-1 0 0,0 0 1 0 0,1 0-1 0 0,-1 0 1 0 0,0 0-1 0 0,1 0 1 0 0,-1 0-1 0 0,1 0 1 0 0,-1 0-1 0 0,1 1 1 0 0,-1-1-1 0 0,1 0 1 0 0,0 0-1 0 0,-1 1 1 0 0,1-1-1 0 0,0 0 1 0 0,0 1-1 0 0,-1-1 1 0 0,1 0-1 0 0,0 1 1 0 0,0-1-1 0 0,0 1 1 0 0,0 0-1 0 0,0-1 1 0 0,0 1-1 0 0,0 0 1 0 0,0-1-1 0 0,0 1 42 0 0,67-41-1699 0 0,-61 38 1615 0 0,185-91-3618 0 0,71-38-53 0 0,-106 18 4495 0 0,-139 93 1722 0 0,-13 16 3349 0 0,-9 22-5332 0 0,-2-5-470 0 0,1 1 0 0 0,1 0 0 0 0,0 0 0 0 0,0 0 0 0 0,2 0 0 0 0,-1 1-1 0 0,2-1 1 0 0,0 1 0 0 0,0-1 0 0 0,1 1 0 0 0,1 0 0 0 0,1-1 0 0 0,0 1 0 0 0,0-1 0 0 0,1 0 0 0 0,1 1 0 0 0,0-1 0 0 0,1-1 0 0 0,0 1 0 0 0,1-1 0 0 0,1 0 0 0 0,6 10-9 0 0,-6-19 60 0 0,0-1 0 0 0,0 0 0 0 0,1 0 0 0 0,-1-1 0 0 0,0 0 0 0 0,1 0 0 0 0,-1-1 0 0 0,1 0 0 0 0,-1 0 0 0 0,1 0 0 0 0,-1-1 0 0 0,0 0 0 0 0,1-1 0 0 0,-1 0-1 0 0,0 0 1 0 0,0 0 0 0 0,0-1 0 0 0,0 0 0 0 0,0 0 0 0 0,-1-1 0 0 0,1 0 0 0 0,-1 0 0 0 0,0-1 0 0 0,-1 1 0 0 0,1-1 0 0 0,4-5-60 0 0,-3 5-1 0 0,1 0 0 0 0,-2-1 0 0 0,1 1 0 0 0,-1-1 0 0 0,1 0 0 0 0,-2-1 1 0 0,1 1-1 0 0,-1-1 0 0 0,0-1 0 0 0,0 1 0 0 0,-1-1 0 0 0,0 1 0 0 0,0-1 0 0 0,-1 0 0 0 0,0 0 0 0 0,-1-1 0 0 0,1 1 0 0 0,-2-1 0 0 0,1 1 0 0 0,-1-1 0 0 0,0 0 0 0 0,-1 1 1 0 0,0-1-1 0 0,0 0 0 0 0,-1 1 0 0 0,0-1 0 0 0,-3-7 1 0 0,2 12-128 0 0,0 0 0 0 0,-1 0 1 0 0,1 1-1 0 0,-1-1 0 0 0,0 1 1 0 0,0-1-1 0 0,0 1 0 0 0,-1 0 1 0 0,1 0-1 0 0,-1 0 0 0 0,1 1 1 0 0,-1-1-1 0 0,0 1 0 0 0,0 0 1 0 0,0 0-1 0 0,-1 0 1 0 0,1 1-1 0 0,0-1 0 0 0,-1 1 1 0 0,1 0-1 0 0,-1 0 0 0 0,1 1 1 0 0,-1-1-1 0 0,1 1 0 0 0,-1 0 1 0 0,1 0-1 0 0,-1 1 0 0 0,1-1 1 0 0,-4 2 127 0 0,7-2-327 0 0,-1 1 0 0 0,1-1 1 0 0,-1 1-1 0 0,1 0 0 0 0,0 0 1 0 0,0-1-1 0 0,-1 1 0 0 0,1 0 1 0 0,0 0-1 0 0,0 0 0 0 0,0 1 1 0 0,0-1-1 0 0,0 0 0 0 0,0 0 1 0 0,0 0-1 0 0,0 1 0 0 0,1-1 1 0 0,-1 0-1 0 0,0 1 0 0 0,1-1 1 0 0,-1 1-1 0 0,1-1 0 0 0,0 1 1 0 0,-1-1-1 0 0,1 1 0 0 0,0-1 1 0 0,0 1-1 0 0,0-1 0 0 0,0 1 1 0 0,0-1-1 0 0,0 1 0 0 0,0-1 1 0 0,1 1-1 0 0,-1-1 0 0 0,1 1 0 0 0,-1-1 1 0 0,1 1-1 0 0,-1-1 0 0 0,1 0 1 0 0,0 2 326 0 0,4 3-3809 0 0</inkml:trace>
  <inkml:trace contextRef="#ctx0" brushRef="#br0" timeOffset="119773.495">8381 14078 15923 0 0,'0'0'-752'0'0,"0"0"-95"0"0,0 0-115 0 0,0 0 151 0 0,0 0 439 0 0,0 0 318 0 0,0 0 202 0 0,0 0 106 0 0,0 0 79 0 0,2 27 95 0 0,25 176 1096 0 0,63 414 1146 0 0,-85-589-1786 0 0,-1-36 2319 0 0,-15-322-3868 0 0,11 292 466 0 0,-3 2 118 0 0,2 0 0 0 0,1 0 1 0 0,2 0-1 0 0,1 0 0 0 0,2 0 0 0 0,2 1 0 0 0,1 0 1 0 0,1 0-1 0 0,2 0 0 0 0,2 2 0 0 0,15-31 81 0 0,-23 58-62 0 0,0 0-1 0 0,0 0 0 0 0,1 1 1 0 0,-1-1-1 0 0,1 1 1 0 0,0 1-1 0 0,0-1 0 0 0,1 1 1 0 0,0 0-1 0 0,-1 0 0 0 0,1 1 1 0 0,1 0-1 0 0,-1 0 1 0 0,0 1-1 0 0,1 0 0 0 0,-1 0 1 0 0,1 1-1 0 0,-1 0 1 0 0,1 0-1 0 0,0 1 0 0 0,-1 0 1 0 0,1 0-1 0 0,0 1 0 0 0,0-1 1 0 0,-1 2-1 0 0,1-1 1 0 0,-1 1-1 0 0,1 1 0 0 0,-1-1 1 0 0,0 1-1 0 0,0 0 1 0 0,0 1-1 0 0,0 0 0 0 0,-1 0 1 0 0,1 0-1 0 0,-1 1 0 0 0,0 0 1 0 0,-1 0-1 0 0,1 0 1 0 0,-1 1-1 0 0,2 2 63 0 0,-6-4 6 0 0,0 0 0 0 0,1 1 0 0 0,-1-1 0 0 0,-1 1 1 0 0,1 0-1 0 0,-1-1 0 0 0,0 1 0 0 0,0-1 0 0 0,0 1 0 0 0,0 0 0 0 0,-1-1 0 0 0,0 1 0 0 0,0-1 0 0 0,0 1 1 0 0,0-1-1 0 0,-1 0 0 0 0,0 1 0 0 0,0-1 0 0 0,0 0 0 0 0,0 0 0 0 0,-1 0 0 0 0,0 0 0 0 0,1-1 0 0 0,-1 1 1 0 0,-1-1-1 0 0,1 0 0 0 0,0 0 0 0 0,-1 0 0 0 0,1 0 0 0 0,-1 0 0 0 0,0-1 0 0 0,0 1 0 0 0,0-1 0 0 0,-3 1-6 0 0,-155 50 996 0 0,155-52-917 0 0,-1 0 0 0 0,1 0-1 0 0,-1-1 1 0 0,1 0 0 0 0,-1 0 0 0 0,0-1 0 0 0,1 0 0 0 0,-1 0-1 0 0,1-1 1 0 0,0 1 0 0 0,-1-2 0 0 0,1 1 0 0 0,0-1 0 0 0,0 0-1 0 0,0-1 1 0 0,1 1 0 0 0,-1-2 0 0 0,-1-1-79 0 0,8 5-56 0 0,0-1 1 0 0,0 0-1 0 0,0 0 1 0 0,1 1-1 0 0,-1-1 0 0 0,1 0 1 0 0,-1 1-1 0 0,1-1 1 0 0,-1 0-1 0 0,1 1 1 0 0,0-1-1 0 0,0 1 0 0 0,0-1 1 0 0,0 1-1 0 0,0-1 1 0 0,0 1-1 0 0,0 0 1 0 0,1-1-1 0 0,-1 1 0 0 0,0 0 1 0 0,1 0-1 0 0,-1 0 1 0 0,1 0-1 0 0,-1 0 1 0 0,1 0-1 0 0,-1 1 0 0 0,1-1 1 0 0,0 0-1 0 0,-1 1 1 0 0,1-1-1 0 0,0 1 1 0 0,-1 0-1 0 0,1 0 0 0 0,0-1 1 0 0,0 1-1 0 0,0 0 1 0 0,-1 0 55 0 0,4-1-29 0 0,225-39-376 0 0,-202 39 484 0 0,1-1 0 0 0,-1-1 0 0 0,1-2 0 0 0,-1 0 1 0 0,0-2-1 0 0,-1-1 0 0 0,0-2 0 0 0,0 0 0 0 0,14-9-79 0 0,-39 18-24 0 0,0 0-1 0 0,0 0 1 0 0,0 0 0 0 0,0 0-1 0 0,0-1 1 0 0,0 1 0 0 0,-1-1-1 0 0,1 1 1 0 0,0-1 0 0 0,-1 0-1 0 0,1 1 1 0 0,-1-1 0 0 0,1 0-1 0 0,-1 0 1 0 0,0 0 0 0 0,0 0-1 0 0,0 0 1 0 0,0-1-1 0 0,0 1 1 0 0,-1 0 0 0 0,1 0-1 0 0,0 0 1 0 0,-1-1 0 0 0,0 1-1 0 0,0 0 1 0 0,0-1 0 0 0,0 1-1 0 0,0 0 1 0 0,0-1 0 0 0,0 1-1 0 0,-1 0 1 0 0,1-1-1 0 0,-1 1 1 0 0,1 0 0 0 0,-1 0-1 0 0,0 0 1 0 0,0 0 0 0 0,0-1-1 0 0,0 1 1 0 0,-1 0 0 0 0,1 1-1 0 0,0-1 1 0 0,-1 0 0 0 0,0-1 24 0 0,-2-1-21 0 0,-1-1 0 0 0,1 1 1 0 0,-1-1-1 0 0,0 1 0 0 0,0 1 1 0 0,0-1-1 0 0,0 1 1 0 0,-1 0-1 0 0,0 0 0 0 0,1 0 1 0 0,-1 1-1 0 0,0 0 0 0 0,0 0 1 0 0,0 0-1 0 0,0 1 1 0 0,-2 0 20 0 0,6 0 0 0 0,0 1 0 0 0,1 0-1 0 0,-1 0 1 0 0,0 0 0 0 0,0 0 0 0 0,0 0 0 0 0,0 0 0 0 0,0 1 0 0 0,1-1 0 0 0,-1 0 0 0 0,0 1 0 0 0,0 0 0 0 0,0-1 0 0 0,1 1 0 0 0,-1 0 0 0 0,0 0 0 0 0,1 0 0 0 0,-1 0 0 0 0,1 0 0 0 0,-1 0 0 0 0,1 0 0 0 0,0 1 0 0 0,-1-1 0 0 0,1 0 0 0 0,0 1 0 0 0,0-1 0 0 0,0 1 0 0 0,0 0 0 0 0,0-1 0 0 0,0 1 0 0 0,0 0 0 0 0,1-1 0 0 0,-1 1 0 0 0,1 0-1 0 0,-1 0 1 0 0,1 0 0 0 0,-1-1 0 0 0,1 1 0 0 0,0 0 0 0 0,0 0 0 0 0,0 0 0 0 0,0 0 0 0 0,1 0 0 0 0,-1-1 0 0 0,0 1 0 0 0,1 0 0 0 0,-1 0 0 0 0,37 84 935 0 0,-30-78-913 0 0,1-1 0 0 0,1 1 0 0 0,-1-1 0 0 0,1-1 0 0 0,1 0-1 0 0,-1 0 1 0 0,1 0 0 0 0,0-2 0 0 0,0 1 0 0 0,0-1 0 0 0,1 0 0 0 0,0-1 0 0 0,-1-1-1 0 0,1 0 1 0 0,0 0 0 0 0,0-1 0 0 0,0 0 0 0 0,0-1 0 0 0,1 0 0 0 0,-1-1 0 0 0,0 0 0 0 0,0 0-1 0 0,0-2 1 0 0,-1 1 0 0 0,1-1 0 0 0,0-1 0 0 0,-1 0 0 0 0,0 0 0 0 0,0-1 0 0 0,0-1 0 0 0,-1 0-1 0 0,1 0 1 0 0,-1 0 0 0 0,-1-1 0 0 0,1-1 0 0 0,-1 1 0 0 0,-1-1 0 0 0,1-1 0 0 0,5-8-22 0 0,-11 15-26 0 0,0-1 1 0 0,-1 0-1 0 0,1 1 1 0 0,-1-1 0 0 0,0 0-1 0 0,1 0 1 0 0,-1 0 0 0 0,0 0-1 0 0,-1 0 1 0 0,1 0 0 0 0,0 0-1 0 0,-1 0 1 0 0,0 0-1 0 0,0 0 1 0 0,0-1 0 0 0,0 1-1 0 0,0 0 1 0 0,-1 0 0 0 0,1 0-1 0 0,-1 0 1 0 0,0 0-1 0 0,0 0 1 0 0,0 0 0 0 0,0 0-1 0 0,0 0 1 0 0,-1 0 0 0 0,1 1-1 0 0,-1-1 1 0 0,0 1-1 0 0,0-1 1 0 0,0 1 0 0 0,0-1-1 0 0,0 1 1 0 0,-1 0 0 0 0,1 0-1 0 0,-1 0 1 0 0,1 0-1 0 0,-1 1 1 0 0,1-1 0 0 0,-1 1-1 0 0,0-1 1 0 0,0 1 0 0 0,0 0 25 0 0,-120-27-1355 0 0,119 28 1191 0 0,203-20 1177 0 0,-102 2-1633 0 0,-97 18 618 0 0,-1 1 0 0 0,0-1-1 0 0,1 1 1 0 0,-1 0 0 0 0,0-1-1 0 0,1 1 1 0 0,-1-1 0 0 0,1 1-1 0 0,-1 0 1 0 0,1 0 0 0 0,-1-1 0 0 0,1 1-1 0 0,0 0 1 0 0,-1 0 0 0 0,1-1-1 0 0,0 1 1 0 0,-1 0 0 0 0,1 0-1 0 0,0 0 1 0 0,0 0 0 0 0,0-1-1 0 0,0 1 1 0 0,0 0 0 0 0,0 0 0 0 0,0 0-1 0 0,0 0 1 0 0,0-1 0 0 0,0 1-1 0 0,0 0 1 0 0,1 0 0 0 0,-1 0-1 0 0,0 0 1 0 0,1-1 0 0 0,-1 1 0 0 0,0 0-1 0 0,1 0 1 0 0,-1-1 0 0 0,1 1-1 0 0,-1 0 1 0 0,1-1 0 0 0,0 1-1 0 0,-1 0 1 0 0,1-1 0 0 0,0 1 0 0 0,-1-1-1 0 0,1 1 1 0 0,0-1 0 0 0,-1 0-1 0 0,1 1 1 0 0,0-1 0 0 0,0 0-1 0 0,0 1 1 0 0,-1-1 0 0 0,1 0-1 0 0,0 0 1 0 0,0 0 0 0 0,0 0 0 0 0,0 1-1 0 0,0-1 3 0 0,-12 16 474 0 0,10-14-459 0 0,-7 6 10 0 0,1 1-1 0 0,0 0 1 0 0,1 0-1 0 0,0 1 1 0 0,0 0 0 0 0,1 0-1 0 0,0 0 1 0 0,1 1-1 0 0,0 0 1 0 0,1-1 0 0 0,0 1-1 0 0,1 0 1 0 0,0 1-1 0 0,1-1 1 0 0,0 0-1 0 0,1 1 1 0 0,0-1 0 0 0,0 0-1 0 0,1 0 1 0 0,1 1-1 0 0,0-1 1 0 0,1 0-1 0 0,0 0 1 0 0,2 5-25 0 0,-1-8 15 0 0,1 1 0 0 0,0 0 0 0 0,0-1 0 0 0,0 0 1 0 0,1 0-1 0 0,0 0 0 0 0,1-1 0 0 0,0 0 0 0 0,0 0 0 0 0,0-1 0 0 0,1 0 0 0 0,0 0 0 0 0,0-1 1 0 0,1 0-1 0 0,-1 0 0 0 0,1-1 0 0 0,0 0 0 0 0,1-1 0 0 0,-1 0 0 0 0,0 0 0 0 0,11 1-15 0 0,74-28-2340 0 0,1-57-6355 0 0,-75 60 2208 0 0</inkml:trace>
  <inkml:trace contextRef="#ctx0" brushRef="#br0" timeOffset="120349.558">9903 13294 15787 0 0,'0'0'-157'0'0,"0"0"-294"0"0,0 0-253 0 0,0 0 47 0 0,0 0 453 0 0,0 0 420 0 0,0 0 176 0 0,0 0 2 0 0,-2 26-7 0 0,-1 194 909 0 0,18 242 713 0 0,-31 224-2009 0 0,14-626 3 0 0,-22 145-19 0 0,22-202 13 0 0,1 0 1 0 0,-1 0 0 0 0,0 0-1 0 0,0 0 1 0 0,-1-1 0 0 0,1 1-1 0 0,-1 0 1 0 0,1-1 0 0 0,-1 0 0 0 0,0 0-1 0 0,1 1 1 0 0,-1-1 0 0 0,0-1-1 0 0,-1 1 1 0 0,1 0 0 0 0,0-1-1 0 0,0 0 1 0 0,-1 0 0 0 0,1 0-1 0 0,0 0 1 0 0,-1 0 0 0 0,1-1 0 0 0,-1 1-1 0 0,0-1 1 0 0,1 0 0 0 0,-1 0-1 0 0,1-1 1 0 0,-1 1 0 0 0,1 0-1 0 0,-1-1 1 0 0,1 0 0 0 0,0 0 0 0 0,-1 0-1 0 0,-1-2 3 0 0,-117-45-291 0 0,116 44 304 0 0,0-1 1 0 0,0 0-1 0 0,1 0 0 0 0,0-1 0 0 0,0 1 0 0 0,0-1 1 0 0,1 0-1 0 0,-1-1 0 0 0,1 1 0 0 0,1-1 0 0 0,0 1 1 0 0,-1-1-1 0 0,2 0 0 0 0,-1 0 0 0 0,1-1 0 0 0,0 1 1 0 0,1 0-1 0 0,0-1 0 0 0,0 1 0 0 0,1-1 0 0 0,-1 1 1 0 0,2-1-1 0 0,-1 1 0 0 0,1-1 0 0 0,0 1 0 0 0,1 0 1 0 0,-1-1-1 0 0,1 1 0 0 0,1 0 0 0 0,0 0 0 0 0,0 0 1 0 0,0 0-1 0 0,1 1 0 0 0,-1-1 0 0 0,2 1 0 0 0,-1 0 1 0 0,1 0-1 0 0,0 0 0 0 0,0 1 0 0 0,4-3-13 0 0,397-515 150 0 0,-355 467 2271 0 0,-12 127-7289 0 0,-11-53-4448 0 0,-21-16 2476 0 0</inkml:trace>
  <inkml:trace contextRef="#ctx0" brushRef="#br0" timeOffset="120603.777">10219 13722 19140 0 0,'0'0'632'0'0,"0"0"-24"0"0,0 0-152 0 0,0 0-312 0 0,0 0-256 0 0,0 0-232 0 0,0 0-272 0 0,0 0-208 0 0,0 0-144 0 0,0 0 152 0 0,0 0 184 0 0,0 0 55 0 0,0 0-199 0 0,0 0-808 0 0,0 2-1137 0 0,7 7-79 0 0,-1-2-5410 0 0</inkml:trace>
  <inkml:trace contextRef="#ctx0" brushRef="#br0" timeOffset="120970.402">10488 13850 18692 0 0,'0'0'2004'0'0,"0"0"-1399"0"0,0 0-427 0 0,0 0-228 0 0,0 0-221 0 0,0 0-112 0 0,0 0-61 0 0,0 0 45 0 0,0 0 166 0 0,0 0 194 0 0,0 0 218 0 0,0 0 158 0 0,0 0 81 0 0,-2-4 19 0 0,1-11 140 0 0,1 16-617 0 0,0-1 0 0 0,0 0-1 0 0,-1 0 1 0 0,1 1 0 0 0,0-1 0 0 0,-1 0 0 0 0,1 0 0 0 0,0 0-1 0 0,-1 0 1 0 0,1 1 0 0 0,0-1 0 0 0,-1 0 0 0 0,1 0-1 0 0,0 0 1 0 0,-1 0 0 0 0,1 0 0 0 0,-1 0 0 0 0,1 0 0 0 0,0 0-1 0 0,-1 0 1 0 0,1 0 0 0 0,0 0 0 0 0,-1 0 0 0 0,1 0-1 0 0,0 0 1 0 0,-1-1 0 0 0,1 1 0 0 0,0 0 0 0 0,-1 0 0 0 0,1 0-1 0 0,0 0 1 0 0,-1-1 0 0 0,1 1 0 0 0,0 0 0 0 0,0 0 0 0 0,-1-1-1 0 0,1 1 1 0 0,0 0 0 0 0,0 0 0 0 0,-1-1 0 0 0,1 1-1 0 0,0 0 1 0 0,0-1 40 0 0,-8 15-41 0 0,0 0 0 0 0,1 0 0 0 0,1 0-1 0 0,0 1 1 0 0,1 0 0 0 0,1 0 0 0 0,0 0-1 0 0,1 0 1 0 0,1 1 0 0 0,0-1 0 0 0,1 1-1 0 0,1 0 1 0 0,1-1 0 0 0,0 8 41 0 0,1-22 41 0 0,-1 0 1 0 0,1 0-1 0 0,0-1 0 0 0,-1 1 1 0 0,1 0-1 0 0,0 0 1 0 0,-1-1-1 0 0,1 1 1 0 0,0-1-1 0 0,0 0 0 0 0,0 1 1 0 0,0-1-1 0 0,-1 0 1 0 0,1 0-1 0 0,0 0 0 0 0,0 0 1 0 0,0-1-1 0 0,0 1 1 0 0,-1 0-1 0 0,1-1 1 0 0,0 1-1 0 0,0-1 0 0 0,-1 0 1 0 0,1 1-1 0 0,0-1 1 0 0,-1 0-1 0 0,1 0 1 0 0,0 0-1 0 0,-1 0 0 0 0,0-1 1 0 0,1 1-1 0 0,-1 0 1 0 0,0 0-1 0 0,1-1 0 0 0,-1 0-41 0 0,28-22 56 0 0,0-2-1 0 0,-2-1 1 0 0,-1-1-1 0 0,-1-1 1 0 0,-1-2-1 0 0,-2 0 1 0 0,2-7-56 0 0,1 141-839 0 0,6-41-66 0 0,-17-44-2103 0 0,4-1-3678 0 0,-10-12-2993 0 0</inkml:trace>
  <inkml:trace contextRef="#ctx0" brushRef="#br0" timeOffset="121219.761">10678 13439 20820 0 0,'0'0'120'0'0,"0"0"1"0"0,0 0-330 0 0,0 0-599 0 0,0 0-240 0 0,0 0 112 0 0,0 0 152 0 0,0 0 160 0 0,0 0-257 0 0,0 0-679 0 0,0 0-904 0 0,0 0-305 0 0,0 0 368 0 0,0 0-4176 0 0</inkml:trace>
  <inkml:trace contextRef="#ctx0" brushRef="#br0" timeOffset="122056.765">11081 13888 22077 0 0,'0'0'-147'0'0,"0"0"0"0"0,0 0-75 0 0,0 0 27 0 0,0 0 150 0 0,0 0 89 0 0,0 0 41 0 0,0 0 4 0 0,0 0 41 0 0,0 0 82 0 0,0 0 70 0 0,0 0 38 0 0,0 0-10 0 0,8-1-61 0 0,-5 1-284 0 0,1 0 1 0 0,-1-1-1 0 0,1 1 0 0 0,-1-1 0 0 0,1 0 0 0 0,-1 0 0 0 0,1 0 1 0 0,-1 0-1 0 0,0 0 0 0 0,0-1 0 0 0,0 1 0 0 0,0-1 0 0 0,0 0 1 0 0,0 0-1 0 0,0 0 0 0 0,0-1 0 0 0,-1 1 0 0 0,1 0 0 0 0,-1-1 1 0 0,0 0-1 0 0,1 0 0 0 0,-1 0 0 0 0,-1 1 0 0 0,1-2 0 0 0,0 1 1 0 0,-1 0-1 0 0,1 0 0 0 0,-1 0 0 0 0,0-1 0 0 0,0 1 0 0 0,-1-1 1 0 0,1 1-1 0 0,-1-1 0 0 0,1 1 35 0 0,-5 0-111 0 0,0 0 0 0 0,0 0-1 0 0,-1 1 1 0 0,1 0 0 0 0,0 0 0 0 0,-1 0 0 0 0,1 1-1 0 0,-1-1 1 0 0,0 1 0 0 0,1 0 0 0 0,-1 0 0 0 0,0 1-1 0 0,0 0 1 0 0,0-1 0 0 0,1 2 0 0 0,-1-1 0 0 0,0 0-1 0 0,0 1 1 0 0,0 0 0 0 0,1 0 0 0 0,-1 0 0 0 0,1 1-1 0 0,-1 0 1 0 0,1 0 0 0 0,-1 0 0 0 0,-3 2 111 0 0,3-1 23 0 0,-1 0 1 0 0,1-1 0 0 0,0 2 0 0 0,0-1-1 0 0,0 0 1 0 0,0 1 0 0 0,1 0-1 0 0,0 0 1 0 0,-1 1 0 0 0,1-1-1 0 0,1 1 1 0 0,-1 0 0 0 0,1 0-1 0 0,0 0 1 0 0,0 0 0 0 0,0 1 0 0 0,1-1-1 0 0,0 1 1 0 0,0-1 0 0 0,0 1-1 0 0,1 0 1 0 0,0 0 0 0 0,0 0-1 0 0,0 0 1 0 0,1 0 0 0 0,0 3-24 0 0,4-6 58 0 0,1 1 0 0 0,0-1-1 0 0,0 0 1 0 0,1-1 0 0 0,-1 1 0 0 0,0-1 0 0 0,1 0 0 0 0,0 0 0 0 0,-1-1-1 0 0,1 1 1 0 0,0-1 0 0 0,0-1 0 0 0,0 1 0 0 0,0-1 0 0 0,0 0 0 0 0,0 0-1 0 0,-1-1 1 0 0,1 0 0 0 0,0 0 0 0 0,0 0 0 0 0,0-1-58 0 0,149-33-1050 0 0,-154 35 977 0 0,9 36 342 0 0,-6-34-286 0 0,0-1-1 0 0,0 0 0 0 0,0 0 0 0 0,1-1 1 0 0,-1 1-1 0 0,0-1 0 0 0,0 0 0 0 0,0 0 1 0 0,0 0-1 0 0,1 0 0 0 0,-1-1 0 0 0,0 0 1 0 0,0 0-1 0 0,0 0 0 0 0,0 0 0 0 0,0-1 1 0 0,0 1-1 0 0,-1-1 0 0 0,1 0 0 0 0,0 0 1 0 0,-1-1-1 0 0,1 1 0 0 0,-1-1 0 0 0,0 1 1 0 0,0-1-1 0 0,0 0 0 0 0,0 0 0 0 0,0-1 1 0 0,0-1 17 0 0,3 1-183 0 0,68-61-854 0 0,-59 51 207 0 0,-1 0 1 0 0,-1-1-1 0 0,0-1 0 0 0,-1 0 0 0 0,-1-1 0 0 0,0 0 1 0 0,-1-1-1 0 0,-1 0 0 0 0,-1-1 0 0 0,0 0 0 0 0,-2 0 1 0 0,0 0-1 0 0,-1-1 0 0 0,-1 0 0 0 0,-1 0 0 0 0,-1 0 1 0 0,0-18 829 0 0,-26-167-310 0 0,7 103 3577 0 0,10-1 8736 0 0,7 103-11892 0 0,18 28-641 0 0,-4 15 856 0 0,-1-1 0 0 0,-3 2 0 0 0,-2 0-1 0 0,-1 0 1 0 0,-3 0 0 0 0,-1 41-326 0 0,-1-36 65 0 0,1 1 0 0 0,3-1 0 0 0,2-1 0 0 0,2 1-1 0 0,9 23-64 0 0,-18-68 46 0 0,-1 0-1 0 0,2 1 1 0 0,-1-1-1 0 0,0 0 1 0 0,1 0-1 0 0,0-1 0 0 0,0 1 1 0 0,0 0-1 0 0,0-1 1 0 0,1 1-1 0 0,-1-1 0 0 0,1 1 1 0 0,0-1-1 0 0,0 0 1 0 0,0 0-1 0 0,0-1 0 0 0,1 1 1 0 0,-1-1-1 0 0,1 1 1 0 0,-1-1-1 0 0,1 0 1 0 0,0 0-1 0 0,0-1 0 0 0,0 1 1 0 0,0-1-1 0 0,0 0 1 0 0,0 0-1 0 0,0 0 0 0 0,1-1 1 0 0,-1 1-1 0 0,0-1 1 0 0,0 0-1 0 0,1 0 1 0 0,-1-1-1 0 0,0 1 0 0 0,0-1 1 0 0,0 0-1 0 0,1 0-45 0 0,0-5-124 0 0,1-1 0 0 0,-1 1-1 0 0,0-1 1 0 0,-1 0 0 0 0,0 0 0 0 0,0 0-1 0 0,0-1 1 0 0,-1 0 0 0 0,0 1 0 0 0,0-1-1 0 0,-1 0 1 0 0,0 0 0 0 0,-1-1 0 0 0,0 1-1 0 0,0 0 1 0 0,0 0 0 0 0,-1-1 0 0 0,-1 1-1 0 0,1 0 1 0 0,-1-1 0 0 0,-1 1 0 0 0,0 0-1 0 0,0 0 1 0 0,0 0 0 0 0,-1 0 0 0 0,0 1-1 0 0,0-1 1 0 0,-1 1 0 0 0,-1-1 124 0 0,3 2-31 0 0,-1 0 1 0 0,0 1-1 0 0,0-1 1 0 0,-1 1-1 0 0,1 0 1 0 0,-1 0-1 0 0,0 0 1 0 0,0 1-1 0 0,-1-1 1 0 0,0 1-1 0 0,1 0 1 0 0,-1 1-1 0 0,-1-1 1 0 0,1 1-1 0 0,0 0 1 0 0,-1 0-1 0 0,0 0 1 0 0,0 1-1 0 0,1 0 0 0 0,-1 0 1 0 0,-1 1-1 0 0,1-1 1 0 0,0 1-1 0 0,0 0 1 0 0,-2 1 30 0 0,6 2 113 0 0,1 1 0 0 0,0-1 0 0 0,0 1-1 0 0,0-1 1 0 0,1 1 0 0 0,-1-1 0 0 0,0 1 0 0 0,1 0 0 0 0,0-1 0 0 0,0 1 0 0 0,0 0-1 0 0,0 0 1 0 0,0-1 0 0 0,0 1 0 0 0,1 0 0 0 0,-1-1 0 0 0,1 1 0 0 0,0-1 0 0 0,0 1-1 0 0,0-1 1 0 0,0 1 0 0 0,0-1 0 0 0,0 1 0 0 0,1-1 0 0 0,1 2-113 0 0,4 7 172 0 0,1 0 0 0 0,1 0 0 0 0,-1-1 0 0 0,2 0 0 0 0,-1-1 0 0 0,2 0 0 0 0,-1-1 0 0 0,1 0 1 0 0,0 0-1 0 0,1-1 0 0 0,-1-1 0 0 0,2 0 0 0 0,-1 0 0 0 0,0-1 0 0 0,1-1 0 0 0,1 0-172 0 0,214 36-1525 0 0,-197-38 195 0 0,20 2-5536 0 0,-25-2-4087 0 0</inkml:trace>
  <inkml:trace contextRef="#ctx0" brushRef="#br1" timeOffset="124971.123">8462 3961 3961 0 0,'0'0'135'0'0,"0"0"26"0"0,0 0-1 0 0,0 0-49 0 0,0 0-90 0 0,0 0-74 0 0,0 0-45 0 0,0 0 34 0 0,0 0 134 0 0,0 0 256 0 0,0 0 353 0 0,2-5 289 0 0,3-3-1660 0 0,13-46 12296 0 0,-10 74-14085 0 0,0-1 2795 0 0,9 59 101 0 0,-3 0 0 0 0,-4 1 1 0 0,0 69-416 0 0,14 118-12 0 0,-9-199 1110 0 0,-9-73-2643 0 0,3-6-3330 0 0,-8 9 1735 0 0,4-2-4754 0 0</inkml:trace>
  <inkml:trace contextRef="#ctx0" brushRef="#br1" timeOffset="126462.042">8053 4155 5313 0 0,'0'0'310'0'0,"0"0"123"0"0,0 0 31 0 0,0 0-167 0 0,0 0-401 0 0,0 0-450 0 0,0 0-187 0 0,0 0 63 0 0,0 0 263 0 0,0 0 278 0 0,0 0 135 0 0,0 0 58 0 0,0 0 23 0 0,15-13 724 0 0,-16 118 2472 0 0,-116 165-2341 0 0,79-197-1320 0 0,39-74 1556 0 0,11-22 1268 0 0,35-63-8121 0 0,-21 49 4679 0 0,70-142-1527 0 0,-94 172 2970 0 0,-1 0 0 0 0,1 0 0 0 0,-2 1-1 0 0,1-1 1 0 0,-1 0 0 0 0,0 0 0 0 0,0 0 0 0 0,0 0-1 0 0,-1 0 1 0 0,-1 0 0 0 0,1 0 0 0 0,-1 1 0 0 0,0-1 0 0 0,0 1-1 0 0,-1-1 1 0 0,0 1 0 0 0,-2-4-439 0 0,15 18-2356 0 0,42 41 4089 0 0,168 204 524 0 0,-232-239 1498 0 0,-43-8-3108 0 0,46-5-519 0 0,-366 31-183 0 0,356-25-1693 0 0,27 5-6793 0 0,0-8 1924 0 0</inkml:trace>
  <inkml:trace contextRef="#ctx0" brushRef="#br1" timeOffset="127374.715">8576 3798 3521 0 0,'0'0'752'0'0,"0"0"44"0"0,0 0 210 0 0,0 0 166 0 0,0 0-51 0 0,0 0-200 0 0,0 0-165 0 0,0 0-121 0 0,0 0-86 0 0,0 0-116 0 0,0 0-126 0 0,0 0-144 0 0,0 0-128 0 0,-7-5-75 0 0,-19-15-20 0 0,19 15 37 0 0,7 5 50 0 0,180 36 1097 0 0,-35-8-946 0 0,-43-6-69 0 0,1-5-1 0 0,1-4 1 0 0,62-2-109 0 0,-68-16 252 0 0,1-4 1 0 0,-2-5-1 0 0,31-10-252 0 0,63-10 775 0 0,-46 23-1242 0 0,-145 11 318 0 0,0 0 25 0 0,-40 13-1504 0 0,8-11-6510 0 0,27-2 3413 0 0</inkml:trace>
  <inkml:trace contextRef="#ctx0" brushRef="#br1" timeOffset="128042.057">9980 3578 4641 0 0,'0'0'604'0'0,"0"0"102"0"0,0 0-70 0 0,0 0-319 0 0,0 0-492 0 0,0 0-433 0 0,0 0-147 0 0,0 0 147 0 0,0 0 296 0 0,0 0 286 0 0,0 0 135 0 0,0 0 52 0 0,0 0 21 0 0,-1 12 38 0 0,10 363 2859 0 0,-8-333-2462 0 0,0-28-615 0 0,0-28-3111 0 0,-1 10-2572 0 0</inkml:trace>
  <inkml:trace contextRef="#ctx0" brushRef="#br1" timeOffset="128495.442">10339 3740 14363 0 0,'0'0'228'0'0,"0"0"-307"0"0,0 0-749 0 0,0 0-871 0 0,0 0-171 0 0,0 0 291 0 0,0 0 623 0 0,0 0 758 0 0,0 0 166 0 0,0 0-52 0 0,0 0-46 0 0,0 0-2 0 0,3 10 56 0 0,15 87 1777 0 0,-17-97-1606 0 0,0 1 0 0 0,0 0 0 0 0,0-1 1 0 0,0 1-1 0 0,0-1 0 0 0,0 1 0 0 0,0-1 1 0 0,1 0-1 0 0,-1 1 0 0 0,0-1 0 0 0,0 0 1 0 0,0 0-1 0 0,0 0 0 0 0,1 0 1 0 0,-1 0-1 0 0,0 0 0 0 0,0 0 0 0 0,0 0 1 0 0,0 0-1 0 0,1-1 0 0 0,-1 1 0 0 0,0 0 1 0 0,0-1-1 0 0,0 1 0 0 0,0-1 0 0 0,0 0 1 0 0,0 1-1 0 0,0-1 0 0 0,0 1 1 0 0,0-1-1 0 0,0 0 0 0 0,0 0 0 0 0,0 0 1 0 0,-1 0-1 0 0,1 0 0 0 0,0 1 0 0 0,0-1 1 0 0,-1 0-1 0 0,1-1 0 0 0,-1 1 0 0 0,1 0 1 0 0,-1 0-1 0 0,1 0 0 0 0,-1 0 1 0 0,0 0-1 0 0,0 0-95 0 0,2-1-51 0 0,-1 1 1 0 0,1-1-1 0 0,-1 1 1 0 0,0-1-1 0 0,0 1 1 0 0,0-1-1 0 0,0 0 1 0 0,0 1-1 0 0,0-1 1 0 0,0 0-1 0 0,0 0 1 0 0,-1 0-1 0 0,1 0 1 0 0,-1 0-1 0 0,1 0 1 0 0,-1 0-1 0 0,0 0 1 0 0,0 0-1 0 0,0 0 1 0 0,0 0-1 0 0,0 0 1 0 0,0 0-1 0 0,-1 0 1 0 0,1 0-1 0 0,-1 1 1 0 0,1-1-1 0 0,-1 0 1 0 0,0 0-1 0 0,0 0 1 0 0,1 0-1 0 0,-1 1 1 0 0,0-1-1 0 0,-1 0 1 0 0,1 1-1 0 0,0-1 1 0 0,0 1-1 0 0,-1-1 1 0 0,1 1-1 0 0,-1 0 1 0 0,1-1 0 0 0,-1 1-1 0 0,0 0 1 0 0,1 0-1 0 0,-1 0 1 0 0,0 0-1 0 0,0 1 1 0 0,0-1-1 0 0,0 0 1 0 0,1 1-1 0 0,-1-1 1 0 0,-2 1 50 0 0,2 2-48 0 0,-1 0 1 0 0,1 0 0 0 0,-1 1-1 0 0,1-1 1 0 0,0 1 0 0 0,0 0 0 0 0,0-1-1 0 0,0 1 1 0 0,1 0 0 0 0,-1 0-1 0 0,1 0 1 0 0,0 1 0 0 0,0-1-1 0 0,0 0 1 0 0,0 0 0 0 0,0 0 0 0 0,1 1-1 0 0,-1-1 1 0 0,1 0 0 0 0,0 1-1 0 0,0-1 1 0 0,0 1 0 0 0,1-1-1 0 0,-1 0 1 0 0,1 0 0 0 0,0 1 0 0 0,0-1-1 0 0,0 0 1 0 0,0 0 0 0 0,0 0-1 0 0,1 0 1 0 0,-1 0 0 0 0,1 0 0 0 0,0 0-1 0 0,0 0 1 0 0,0-1 0 0 0,0 1-1 0 0,1-1 1 0 0,-1 1 0 0 0,1-1-1 0 0,0 0 48 0 0,22 6-3674 0 0,-17-6-1148 0 0</inkml:trace>
  <inkml:trace contextRef="#ctx0" brushRef="#br1" timeOffset="129229.269">10489 3859 3769 0 0,'0'0'94'0'0,"0"0"-1"0"0,0 0 8 0 0,0 0 2 0 0,0 0 1 0 0,0 0 32 0 0,0 0 78 0 0,0 0 229 0 0,0 0 235 0 0,0 0 178 0 0,0 0 112 0 0,0 0 23 0 0,1-7 56 0 0,3-4-576 0 0,2-23 3077 0 0,43 33-5276 0 0,522-28 2879 0 0,-300 58-683 0 0,-274-34 2243 0 0,-5-7-3362 0 0,-5-11-9756 0 0,12 21 5247 0 0</inkml:trace>
  <inkml:trace contextRef="#ctx0" brushRef="#br1" timeOffset="129932.981">11410 3688 6777 0 0,'0'0'1053'0'0,"0"0"-105"0"0,0 0-28 0 0,0 0-176 0 0,0 0-313 0 0,0 0-330 0 0,0 0-295 0 0,0 0-381 0 0,0 0-485 0 0,0 0-415 0 0,0 0-42 0 0,0 0 313 0 0,0 0 519 0 0,-1-12 490 0 0,-1-3 163 0 0,-3-15 159 0 0,3 74 893 0 0,15 309 948 0 0,-18-189-997 0 0,-8 1 0 0 0,-7-2 0 0 0,-8 0-971 0 0,15-85 1687 0 0,13-77-490 0 0,0-1 372 0 0,0 0 119 0 0,1-4 577 0 0,3-17-3230 0 0,31-74-10536 0 0,-29 82 5496 0 0</inkml:trace>
  <inkml:trace contextRef="#ctx0" brushRef="#br1" timeOffset="130548.827">11342 4765 8458 0 0,'0'0'1838'0'0,"0"0"-464"0"0,0 0-693 0 0,0 0-503 0 0,0 0-220 0 0,0 0-36 0 0,0 0 68 0 0,0 0 62 0 0,0 0 6 0 0,0 0-23 0 0,0 0-4 0 0,0 0 69 0 0,21-5 128 0 0,64-13 113 0 0,-83 17-304 0 0,-1 1 1 0 0,1-1-1 0 0,-1 1 0 0 0,1-1 0 0 0,0 0 0 0 0,-1 0 1 0 0,1 1-1 0 0,-1-1 0 0 0,0 0 0 0 0,1-1 1 0 0,-1 1-1 0 0,0 0 0 0 0,0 0 0 0 0,1-1 0 0 0,-1 1 1 0 0,0 0-1 0 0,0-1 0 0 0,0 1 0 0 0,-1-1 1 0 0,1 1-1 0 0,0-1 0 0 0,-1 0 0 0 0,1 1 0 0 0,-1-1 1 0 0,1 0-1 0 0,-1 1 0 0 0,0-1 0 0 0,1 0 1 0 0,-1 1-1 0 0,0-1 0 0 0,0 0 0 0 0,0 0 0 0 0,-1 1 1 0 0,1-1-1 0 0,0 0 0 0 0,-1 1 0 0 0,1-1 1 0 0,-1 0-1 0 0,1 1 0 0 0,-1-1 0 0 0,0 0-37 0 0,0-1 99 0 0,-38-58 283 0 0,36 59-521 0 0,0-1-1 0 0,-1 1 1 0 0,1 0 0 0 0,-1 0 0 0 0,0 0-1 0 0,0 1 1 0 0,1-1 0 0 0,-1 1-1 0 0,0 0 1 0 0,0 0 0 0 0,0 1 0 0 0,-1-1-1 0 0,1 1 1 0 0,0 0 0 0 0,0 0-1 0 0,0 0 1 0 0,0 0 0 0 0,0 1 0 0 0,0-1-1 0 0,0 1 1 0 0,0 0 0 0 0,0 1-1 0 0,0-1 1 0 0,0 1 0 0 0,0 0 0 0 0,1-1-1 0 0,-1 2 1 0 0,1-1 0 0 0,-1 0-1 0 0,1 1 1 0 0,0-1 0 0 0,0 1 0 0 0,0 0-1 0 0,0 0 1 0 0,1 0 0 0 0,-1 0-1 0 0,1 1 1 0 0,-1 0 139 0 0,-25 70-518 0 0,68-49 4521 0 0,-6-31-2119 0 0,-2-8-3340 0 0,9-2-6977 0 0,-35 14 2995 0 0</inkml:trace>
  <inkml:trace contextRef="#ctx0" brushRef="#br1" timeOffset="130928.425">11792 4123 8970 0 0,'0'0'1652'0'0,"0"0"-1593"0"0,0 0-721 0 0,0 0-259 0 0,0 0-3 0 0,0 0 238 0 0,0 0 320 0 0,0 0 156 0 0,0 0 25 0 0,0 0 34 0 0,0 0 108 0 0,0 0 235 0 0,0 0 269 0 0,5 6 267 0 0,0 0-461 0 0,-1 0 1 0 0,-1 0 0 0 0,1 1-1 0 0,-1-1 1 0 0,0 1 0 0 0,0 0-1 0 0,-1 0 1 0 0,0 0-1 0 0,0 0 1 0 0,-1 0 0 0 0,0 1-1 0 0,0-1 1 0 0,-1 0 0 0 0,0 1-1 0 0,0-1 1 0 0,-1 4-268 0 0,1 18 234 0 0,-2-7-175 0 0,2 0-1 0 0,0-1 1 0 0,2 1 0 0 0,0-1-1 0 0,1 1 1 0 0,1-1-1 0 0,2 0 1 0 0,5 16-59 0 0,-15-50 6033 0 0,-7-20-8030 0 0,-12-19-8833 0 0,18 44 4725 0 0</inkml:trace>
  <inkml:trace contextRef="#ctx0" brushRef="#br1" timeOffset="131380.832">11675 4082 12715 0 0,'0'0'3660'0'0,"0"0"-1814"0"0,0 0-698 0 0,0 0-503 0 0,0 0-429 0 0,0 0-282 0 0,0 0-138 0 0,0 0 6 0 0,0 0 63 0 0,0 0 36 0 0,27-9-18 0 0,84-30-53 0 0,-12 30-635 0 0,-14 32-744 0 0,-83-22 1516 0 0,-1 0 0 0 0,1-1 0 0 0,-1 1 0 0 0,0 0 0 0 0,1 0 0 0 0,-1 0 0 0 0,0 1 0 0 0,1-1 0 0 0,-1 0 0 0 0,0 0 0 0 0,0 1 0 0 0,0-1 0 0 0,0 0 0 0 0,0 1 0 0 0,-1-1 0 0 0,1 1 0 0 0,0-1 0 0 0,-1 1 0 0 0,1 0 0 0 0,-1-1 0 0 0,1 1 0 0 0,-1-1 0 0 0,0 1 0 0 0,0 0 0 0 0,0-1 0 0 0,1 1 0 0 0,-2 0 0 0 0,1 0 0 0 0,0-1 0 0 0,0 1 0 0 0,-1-1 0 0 0,1 1 0 0 0,0 0 0 0 0,-1-1 0 0 0,0 1 0 0 0,1-1 0 0 0,-1 1 0 0 0,0-1 0 0 0,0 1 0 0 0,0-1 0 0 0,0 1 0 0 0,0-1 0 0 0,0 0 0 0 0,0 0 0 0 0,0 0 0 0 0,-1 1 0 0 0,1-1 0 0 0,0 0 0 0 0,-2 0 33 0 0,-131 92 773 0 0,139-82-3616 0 0,20 6 2812 0 0,240 90-626 0 0,-265-106 789 0 0,0 0 1 0 0,0 1-1 0 0,0-1 0 0 0,0 0 1 0 0,-1 0-1 0 0,1 1 0 0 0,0-1 1 0 0,-1 0-1 0 0,1 1 1 0 0,-1-1-1 0 0,1 0 0 0 0,-1 0 1 0 0,1 0-1 0 0,-1 0 0 0 0,0 1 1 0 0,0-1-1 0 0,1 0 0 0 0,-1 0 1 0 0,0-1-1 0 0,0 1 0 0 0,0 0 1 0 0,0 0-1 0 0,0 0 1 0 0,0 0-1 0 0,-1-1 0 0 0,1 1 1 0 0,0-1-1 0 0,0 1 0 0 0,0-1 1 0 0,-1 1-1 0 0,1-1 0 0 0,0 0 1 0 0,0 1-1 0 0,-1-1 0 0 0,1 0 1 0 0,0 0-1 0 0,-1 0 1 0 0,1 0-1 0 0,0 0 0 0 0,-1 0 1 0 0,1 0-1 0 0,0-1 0 0 0,-1 1-132 0 0,-2 1 88 0 0,-188 32 2350 0 0,21-6-5683 0 0,163-25-153 0 0,4 0-1727 0 0,2-1-3836 0 0</inkml:trace>
  <inkml:trace contextRef="#ctx0" brushRef="#br1" timeOffset="132219.299">8767 4763 3569 0 0,'0'0'74'0'0,"0"0"-130"0"0,0 0-90 0 0,0 0-54 0 0,0 0-24 0 0,0 0 76 0 0,0 0 121 0 0,0 0 144 0 0,0 0 110 0 0,0 0-8 0 0,0 0-38 0 0,0 0-56 0 0,0 0 41 0 0,-23-5 195 0 0,-72-19 410 0 0,1-18 4807 0 0,41 17-2893 0 0,-7 23-3382 0 0,67 73-336 0 0,-5-68 1215 0 0,1 0 0 0 0,0 0 0 0 0,0-1 0 0 0,0 1 0 0 0,1-1-1 0 0,-1 1 1 0 0,0-1 0 0 0,1 0 0 0 0,0 0 0 0 0,-1-1-1 0 0,1 1 1 0 0,0-1 0 0 0,0 0 0 0 0,0 0 0 0 0,0 0-1 0 0,0 0 1 0 0,0-1 0 0 0,0 0 0 0 0,0 0 0 0 0,0 0 0 0 0,0 0-1 0 0,0 0 1 0 0,0-1 0 0 0,0 0 0 0 0,0 0 0 0 0,0 0-1 0 0,0 0 1 0 0,0-1 0 0 0,0 1 0 0 0,-1-1 0 0 0,1 0 0 0 0,0-1-182 0 0,5-1 104 0 0,0 0 1 0 0,-1-1 0 0 0,0 0 0 0 0,0 0 0 0 0,0-1 0 0 0,-1 0 0 0 0,0-1 0 0 0,0 1-1 0 0,-1-1 1 0 0,1-1 0 0 0,-2 1 0 0 0,1-1 0 0 0,2-5-105 0 0,-7 12-28 0 0,1-1 0 0 0,-1 1 0 0 0,0-1 0 0 0,0 0 0 0 0,0 1 0 0 0,0-1 0 0 0,0 0 0 0 0,0 0 0 0 0,-1 0 0 0 0,1 0 0 0 0,-1 1 0 0 0,1-1 0 0 0,-1 0 0 0 0,0 0 0 0 0,1 0 1 0 0,-1 0-1 0 0,0 0 0 0 0,0 0 0 0 0,-1 0 0 0 0,1 0 0 0 0,0 0 0 0 0,-1 0 0 0 0,1 0 0 0 0,-1 0 0 0 0,1 0 0 0 0,-1 1 0 0 0,0-1 0 0 0,0 0 0 0 0,0 0 0 0 0,0 1 0 0 0,0-1 0 0 0,0 0 0 0 0,-1 1 0 0 0,1-1 0 0 0,0 1 0 0 0,-1 0 0 0 0,1-1 0 0 0,-1 1 0 0 0,0 0 0 0 0,1 0 0 0 0,-1 0 0 0 0,0 0 0 0 0,1 0 0 0 0,-1 1 0 0 0,0-1 0 0 0,0 0 1 0 0,0 1-1 0 0,0-1 0 0 0,0 1 0 0 0,0 0 0 0 0,0 0 0 0 0,0-1 0 0 0,0 1 0 0 0,-1 1 28 0 0,-109 21-1223 0 0,94-14 1260 0 0,0 2 0 0 0,1 0-1 0 0,0 1 1 0 0,1 1-1 0 0,0 0 1 0 0,1 2 0 0 0,0-1-1 0 0,1 2 1 0 0,-9 11-37 0 0,22-25 3 0 0,0 1 1 0 0,0-1-1 0 0,0 0 0 0 0,0 1 1 0 0,1-1-1 0 0,-1 1 1 0 0,0-1-1 0 0,1 1 1 0 0,-1-1-1 0 0,1 1 0 0 0,-1-1 1 0 0,1 1-1 0 0,0-1 1 0 0,0 1-1 0 0,-1 0 0 0 0,1-1 1 0 0,0 1-1 0 0,1-1 1 0 0,-1 1-1 0 0,0 0 1 0 0,0-1-1 0 0,1 1 0 0 0,-1-1 1 0 0,1 1-1 0 0,-1-1 1 0 0,1 1-1 0 0,0-1 1 0 0,-1 1-1 0 0,1-1 0 0 0,0 1 1 0 0,0-1-1 0 0,0 0 1 0 0,0 0-1 0 0,0 1 0 0 0,0-1 1 0 0,1 0-1 0 0,-1 0 1 0 0,0 0-1 0 0,1 0 1 0 0,-1-1-1 0 0,0 1 0 0 0,1 0 1 0 0,-1 0-1 0 0,1-1 1 0 0,-1 1-1 0 0,1-1 0 0 0,0 1 1 0 0,-1-1-1 0 0,1 0 1 0 0,-1 0-1 0 0,1 0 1 0 0,0 0-4 0 0,88 7 1223 0 0,-75-9-1113 0 0,-1-1 0 0 0,0 0 0 0 0,1-1-1 0 0,-1-1 1 0 0,-1 0 0 0 0,1-1 0 0 0,-1 0-1 0 0,0-1 1 0 0,-1-1 0 0 0,1 0 0 0 0,-1 0-1 0 0,-1-1 1 0 0,0-1 0 0 0,6-7-110 0 0,-15 16 13 0 0,-1 0 0 0 0,0 0 1 0 0,0-1-1 0 0,0 1 0 0 0,0-1 1 0 0,0 1-1 0 0,-1-1 0 0 0,1 1 1 0 0,0-1-1 0 0,-1 1 0 0 0,1-1 1 0 0,-1 0-1 0 0,1 1 0 0 0,-1-1 1 0 0,0 0-1 0 0,0 0 0 0 0,1 1 0 0 0,-1-1 1 0 0,-1 0-1 0 0,1 1 0 0 0,0-1 1 0 0,0 0-1 0 0,-1 0 0 0 0,1 1 1 0 0,-1-1-1 0 0,1 0 0 0 0,-1 1 1 0 0,0-1-1 0 0,1 1 0 0 0,-1-1 1 0 0,0 1-1 0 0,0-1 0 0 0,0 1 1 0 0,0 0-1 0 0,0-1 0 0 0,-1 1 0 0 0,1 0 1 0 0,0 0-1 0 0,-1 0 0 0 0,1 0 1 0 0,-1 0-1 0 0,1 0 0 0 0,-1 0 1 0 0,1 1-1 0 0,-1-1 0 0 0,-1 0-13 0 0,-78-22-635 0 0,73 23 555 0 0,0 1 0 0 0,0 0 0 0 0,1 0 0 0 0,-1 1 0 0 0,0 0 0 0 0,1 0 0 0 0,-1 1 0 0 0,1 0 0 0 0,0 0 0 0 0,0 1 0 0 0,0 0 0 0 0,1 0 0 0 0,-1 0 0 0 0,-1 3 80 0 0,6-6-160 0 0,0 1 1 0 0,0 0 0 0 0,0 0 0 0 0,1 0-1 0 0,-1 0 1 0 0,1 1 0 0 0,-1-1 0 0 0,1 0-1 0 0,0 0 1 0 0,0 1 0 0 0,0-1 0 0 0,0 1-1 0 0,0-1 1 0 0,1 1 0 0 0,-1-1 0 0 0,1 1-1 0 0,-1 0 1 0 0,1-1 0 0 0,0 1 0 0 0,0-1-1 0 0,0 1 1 0 0,1 0 0 0 0,-1-1 0 0 0,1 1 0 0 0,-1-1-1 0 0,1 1 1 0 0,0-1 0 0 0,0 1 0 0 0,0-1 159 0 0,8 10-3324 0 0,-1-4-3057 0 0</inkml:trace>
  <inkml:trace contextRef="#ctx0" brushRef="#br1" timeOffset="143910.95">10220 4854 3769 0 0,'0'0'-10'0'0,"0"0"32"0"0,0 0 26 0 0,0 0 27 0 0,0 0 50 0 0,0 0 128 0 0,0 0 233 0 0,2-12 267 0 0,7-37 231 0 0,-35-29 4552 0 0,26 78-5170 0 0,6 54 323 0 0,7 18-404 0 0,-4 1-1 0 0,-2 0 0 0 0,-4 0 1 0 0,-3 30-285 0 0,-18 33 429 0 0,0 17-245 0 0,32-26-57 0 0,-13-126-127 0 0,-1 0 0 0 0,1 0 0 0 0,-1 0 0 0 0,0-1 0 0 0,1 1 1 0 0,-1 0-1 0 0,0 0 0 0 0,0 0 0 0 0,0 0 0 0 0,1 0 0 0 0,-1 0 0 0 0,0 0 0 0 0,0-1 0 0 0,-1 1 1 0 0,1 0-1 0 0,0 0 0 0 0,0 0 0 0 0,0 0 0 0 0,0 0 0 0 0,-1 0 0 0 0,1-1 0 0 0,0 1 1 0 0,-1 0-1 0 0,1 0 0 0 0,-1 0 0 0 0,1-1 0 0 0,-1 1 0 0 0,1 0 0 0 0,-1-1 0 0 0,0 1 0 0 0,1 0 1 0 0,-1-1-1 0 0,0 1 0 0 0,1-1 0 0 0,-1 1 0 0 0,0-1 0 0 0,0 1 0 0 0,0-1 0 0 0,1 0 0 0 0,-1 1 1 0 0,0-1-1 0 0,0 0 0 0 0,0 0 0 0 0,0 1 0 0 0,0-1 0 0 0,1 0 0 0 0,-1 0 0 0 0,0 0 1 0 0,0 0-1 0 0,0 0 0 0 0,0 0 0 0 0,0 0 0 0 0,0-1 0 0 0,0 1 0 0 0,1 0 0 0 0,-1 0 0 0 0,0-1 1 0 0,0 1-1 0 0,0-1 0 0 0,-11 1-2649 0 0,6-6-3863 0 0,5 3 692 0 0</inkml:trace>
  <inkml:trace contextRef="#ctx0" brushRef="#br1" timeOffset="144311.755">9971 5500 14443 0 0,'0'0'-603'0'0,"0"0"-652"0"0,0 0-269 0 0,0 0 132 0 0,0 0 544 0 0,0 0 758 0 0,0 0 244 0 0,0 0 76 0 0,0 0 86 0 0,0 0 35 0 0,0 0 4 0 0,0 0 54 0 0,23 17 29 0 0,73 48 75 0 0,14-11 2268 0 0,-94-65 3345 0 0,11-40-6596 0 0,-21 39 1030 0 0,46-143-60 0 0,-40 86-3609 0 0,-6 61-985 0 0,0 5-3102 0 0,-3 3 601 0 0</inkml:trace>
  <inkml:trace contextRef="#ctx0" brushRef="#br1" timeOffset="144863.66">10352 4771 11018 0 0,'0'0'-276'0'0,"0"0"0"0"0,0 0-201 0 0,0 0-115 0 0,0 0 105 0 0,0 0 323 0 0,0 0 507 0 0,0 0 407 0 0,0 0 187 0 0,0 0-12 0 0,0 0-145 0 0,0 0-153 0 0,0 0-136 0 0,1-7-123 0 0,-1-22-131 0 0,-42 33-1790 0 0,-223 173 1506 0 0,448-342 1139 0 0,-115 188-1721 0 0,74 35-478 0 0,-101-44-3029 0 0,-24-7-3688 0 0</inkml:trace>
  <inkml:trace contextRef="#ctx0" brushRef="#br1" timeOffset="146261.441">10795 5066 2633 0 0,'0'0'778'0'0,"0"0"-486"0"0,0 0-190 0 0,0 0-34 0 0,0 0-3 0 0,0 0 7 0 0,0 0 16 0 0,0 0 54 0 0,0 0 94 0 0,0 0 157 0 0,0 0 210 0 0,0 0 221 0 0,0 0 174 0 0,26-8 4540 0 0,-8 3-5282 0 0,356-54 714 0 0,-373 61-958 0 0,0-1 1 0 0,1 1 0 0 0,-1 0-1 0 0,0-1 1 0 0,-1 1 0 0 0,1 0-1 0 0,0 0 1 0 0,0 0 0 0 0,-1-1-1 0 0,1 1 1 0 0,-1 0 0 0 0,0 0-1 0 0,1 0 1 0 0,-1 0-1 0 0,0 0 1 0 0,0 0 0 0 0,0 0-1 0 0,0 0 1 0 0,-1 0 0 0 0,1 0-1 0 0,-1 0 1 0 0,1 0 0 0 0,-1 0-1 0 0,1-1 1 0 0,-1 1 0 0 0,0 0-1 0 0,0 0 1 0 0,0-1 0 0 0,0 1-1 0 0,0 0 1 0 0,0-1 0 0 0,-1 1-1 0 0,1-1 1 0 0,0 1 0 0 0,-1-1-1 0 0,1 0 1 0 0,-1 0 0 0 0,0 0-1 0 0,1 0 1 0 0,-1 0-1 0 0,0 0 1 0 0,0 0 0 0 0,0 0-13 0 0,-161 124 553 0 0,159-124-568 0 0,1 1 0 0 0,0 1 1 0 0,-1-1-1 0 0,1 0 0 0 0,0 1 0 0 0,0 0 0 0 0,0-1 0 0 0,1 1 0 0 0,-1 1 0 0 0,1-1 0 0 0,-1 0 0 0 0,1 0 1 0 0,0 1-1 0 0,0-1 0 0 0,1 1 0 0 0,-1 0 0 0 0,1 0 0 0 0,0-1 0 0 0,0 1 0 0 0,0 0 0 0 0,0 0 1 0 0,1 0-1 0 0,-1 0 0 0 0,1 0 0 0 0,0 0 0 0 0,0 0 0 0 0,1 0 0 0 0,-1 0 0 0 0,1 0 0 0 0,0 0 0 0 0,0 0 1 0 0,0-1-1 0 0,0 1 0 0 0,1 0 0 0 0,0 0 0 0 0,0-1 0 0 0,0 1 0 0 0,0-1 0 0 0,0 0 0 0 0,1 0 0 0 0,-1 0 1 0 0,1 0-1 0 0,0 0 0 0 0,0 0 0 0 0,0-1 0 0 0,0 1 0 0 0,1 0 15 0 0,5 2 72 0 0,-1-1 0 0 0,1 0-1 0 0,0 0 1 0 0,0 0 0 0 0,1-1 0 0 0,-1-1 0 0 0,0 0-1 0 0,1 0 1 0 0,-1-1 0 0 0,1 0 0 0 0,0 0 0 0 0,0-1-1 0 0,-1-1 1 0 0,9-1-72 0 0,15-3-3389 0 0,-2-3-3738 0 0,-28 6 2183 0 0</inkml:trace>
  <inkml:trace contextRef="#ctx0" brushRef="#br1" timeOffset="146521.305">10922 5196 15363 0 0,'0'0'102'0'0,"0"0"-100"0"0,0 0-256 0 0,0 0-124 0 0,0 0 141 0 0,0 0 353 0 0,0 0 340 0 0,0 0 144 0 0,0 0-47 0 0,0 0-164 0 0,0 0-151 0 0,0 0-47 0 0,0 0-7 0 0,30-6-31 0 0,90-22-43 0 0,22 17-1566 0 0,-70 25-6273 0 0,-56-10 4979 0 0,-5-1-2903 0 0</inkml:trace>
  <inkml:trace contextRef="#ctx0" brushRef="#br1" timeOffset="147181.305">11799 4991 12947 0 0,'0'0'-15'0'0,"0"0"-716"0"0,0 0-332 0 0,0 0 186 0 0,0 0 559 0 0,0 0 524 0 0,0 0 135 0 0,0 0-22 0 0,0 0-15 0 0,0 0-23 0 0,4 30-70 0 0,15 186 148 0 0,-19-182-278 0 0,0 0 0 0 0,3 0 0 0 0,1 0 0 0 0,1 0-1 0 0,2 0 1 0 0,3 8-81 0 0,-27-59 4007 0 0,-19-19-7009 0 0,-45-134-3682 0 0,61 76 8814 0 0,18 0 4416 0 0,5 89-6455 0 0,0 1-1 0 0,1 0 1 0 0,0 1 0 0 0,0-1-1 0 0,0 1 1 0 0,0-1 0 0 0,0 1-1 0 0,1 0 1 0 0,0 1 0 0 0,-1-1-1 0 0,1 1 1 0 0,0 0 0 0 0,0 0-1 0 0,0 0 1 0 0,0 1 0 0 0,0 0-1 0 0,1 0 1 0 0,-1 0 0 0 0,0 1-1 0 0,1-1 1 0 0,-1 1 0 0 0,0 0-1 0 0,1 1 1 0 0,-1 0 0 0 0,0-1-1 0 0,0 2-90 0 0,-3-2 27 0 0,14-2-83 0 0,0 1 0 0 0,1 1 0 0 0,-1 1-1 0 0,1 0 1 0 0,-1 1 0 0 0,0 1 0 0 0,1 1-1 0 0,-2 0 1 0 0,1 1 0 0 0,0 0 0 0 0,-1 2 0 0 0,0 0-1 0 0,0 0 1 0 0,-1 1 0 0 0,0 1 0 0 0,-1 1-1 0 0,5 3 57 0 0,-17-12-11 0 0,0 0 1 0 0,0 0-1 0 0,0 0 0 0 0,0 1 0 0 0,-1-1 0 0 0,1 0 0 0 0,0 1 0 0 0,-1-1 0 0 0,1 0 1 0 0,0 1-1 0 0,-1-1 0 0 0,0 1 0 0 0,1-1 0 0 0,-1 1 0 0 0,0-1 0 0 0,0 1 1 0 0,0-1-1 0 0,0 1 0 0 0,0-1 0 0 0,0 1 0 0 0,0-1 0 0 0,0 1 0 0 0,-1-1 0 0 0,1 1 1 0 0,0-1-1 0 0,-1 0 0 0 0,0 1 0 0 0,1-1 0 0 0,-1 1 0 0 0,0-1 0 0 0,1 0 1 0 0,-1 0-1 0 0,0 1 0 0 0,0-1 0 0 0,0 0 0 0 0,0 0 0 0 0,0 0 0 0 0,-1 0 0 0 0,1 0 1 0 0,0 0-1 0 0,0-1 0 0 0,-1 1 0 0 0,1 0 0 0 0,0 0 0 0 0,-1-1 0 0 0,1 1 1 0 0,-1-1-1 0 0,1 0 0 0 0,0 1 0 0 0,-1-1 0 0 0,1 0 0 0 0,-2 0 11 0 0,-92 20 1264 0 0,83-18-1253 0 0,-148 4 1050 0 0,160-6-1353 0 0,0 0-413 0 0,17-5-5723 0 0,38-5-770 0 0,-40 7 3176 0 0</inkml:trace>
  <inkml:trace contextRef="#ctx0" brushRef="#br1" timeOffset="147447.686">12265 5049 12659 0 0,'0'0'2192'0'0,"0"0"-589"0"0,0 0-631 0 0,0 0-469 0 0,0 0-397 0 0,0 0-367 0 0,0 0-328 0 0,0 0-23 0 0,0 0 140 0 0,0 0 222 0 0,0 0 286 0 0,0 0 42 0 0,0 0-30 0 0,-4 13 0 0 0,2-5-55 0 0,-1-1 16 0 0,1-1 0 0 0,0 0 0 0 0,0 1 0 0 0,1 0 0 0 0,0-1 0 0 0,0 1 0 0 0,0 0 1 0 0,1-1-1 0 0,0 1 0 0 0,0 0 0 0 0,1 0 0 0 0,0-1 0 0 0,0 1 0 0 0,1 0 0 0 0,-1-1 0 0 0,2 4-9 0 0,48 41-2340 0 0,-6-33-5866 0 0,-37-16 2553 0 0</inkml:trace>
  <inkml:trace contextRef="#ctx0" brushRef="#br1" timeOffset="147715.255">12208 4873 20708 0 0,'0'0'0'0'0,"0"0"-168"0"0,0 0-544 0 0,0 0-416 0 0,0 0 32 0 0,0 0 200 0 0,0 0 271 0 0,0 0-223 0 0,0 0-728 0 0,0 0-777 0 0,0 0-399 0 0,0 0 519 0 0,0 0 705 0 0,0 0-3265 0 0</inkml:trace>
  <inkml:trace contextRef="#ctx0" brushRef="#br1" timeOffset="147991.405">12683 5019 16476 0 0,'0'0'-1117'0'0,"0"0"-107"0"0,0 0 64 0 0,0 0 425 0 0,0 0 604 0 0,0 0 342 0 0,0 0-2 0 0,0 0-89 0 0,0 0-44 0 0,0 0 63 0 0,0 0 154 0 0,0 0 160 0 0,0 0 124 0 0,21 1 38 0 0,68 2-84 0 0,-60-7 137 0 0,-29 4-848 0 0,0 0-84 0 0,-26 0-906 0 0,18-1 1122 0 0,0 0-1 0 0,0 1 1 0 0,-1 0-1 0 0,1 1 1 0 0,0-1 0 0 0,0 2-1 0 0,0-1 1 0 0,0 1-1 0 0,0 0 1 0 0,0 1 0 0 0,0 0-1 0 0,1 0 1 0 0,0 1-1 0 0,-1 0 1 0 0,1 0-1 0 0,1 1 1 0 0,-1 0 0 0 0,1 0-1 0 0,-1 0 1 0 0,1 1-1 0 0,1 0 1 0 0,-1 0 0 0 0,1 0-1 0 0,0 1 1 0 0,1 0-1 0 0,-1 0 1 0 0,1 0-1 0 0,1 0 1 0 0,-1 1 0 0 0,1-1-1 0 0,1 1 1 0 0,0 0-1 0 0,-1 2 49 0 0,6-5 77 0 0,1 0 0 0 0,0-1 0 0 0,0 0 0 0 0,0 0 0 0 0,0 0 0 0 0,0 0 0 0 0,1 0 0 0 0,0-1-1 0 0,0 0 1 0 0,0 0 0 0 0,0 0 0 0 0,0-1 0 0 0,1 1 0 0 0,-1-1 0 0 0,1-1 0 0 0,-1 1-1 0 0,1-1 1 0 0,0 0 0 0 0,-1 0 0 0 0,1-1 0 0 0,0 1 0 0 0,0-1 0 0 0,0-1 0 0 0,-1 1 0 0 0,1-1-1 0 0,5-1-76 0 0,116-6-777 0 0,-43-3-7107 0 0,-71 9 1757 0 0</inkml:trace>
  <inkml:trace contextRef="#ctx0" brushRef="#br1" timeOffset="148561.355">13158 5011 17196 0 0,'0'0'-1003'0'0,"0"0"-29"0"0,0 0 83 0 0,0 0 304 0 0,0 0 581 0 0,0 0 300 0 0,0 0 37 0 0,0 0-34 0 0,0 0-34 0 0,0 0 53 0 0,0 0 207 0 0,0 0 266 0 0,14-2 192 0 0,61-7 1179 0 0,-65-5-4381 0 0,-42 14-581 0 0,18 5 2837 0 0,0 0-1 0 0,1 1 1 0 0,0 0-1 0 0,0 1 0 0 0,0 1 1 0 0,1 0-1 0 0,0 1 1 0 0,1 0-1 0 0,0 1 1 0 0,0 0-1 0 0,1 1 1 0 0,-3 4 23 0 0,11-13 19 0 0,1 1-1 0 0,-1-1 1 0 0,1 1 0 0 0,0-1 0 0 0,0 1 0 0 0,0 0 0 0 0,0 0 0 0 0,0-1 0 0 0,1 1 0 0 0,-1 0 0 0 0,1 0 0 0 0,0 0 0 0 0,0 0 0 0 0,0 0 0 0 0,0 0 0 0 0,0-1 0 0 0,1 1 0 0 0,-1 0 0 0 0,1 0 0 0 0,0 0 0 0 0,0 0 0 0 0,0-1 0 0 0,0 1 0 0 0,0 0 0 0 0,0-1 0 0 0,1 1 0 0 0,0-1 0 0 0,-1 0-1 0 0,1 1 1 0 0,0-1 0 0 0,0 0 0 0 0,0 0 0 0 0,0 0 0 0 0,0 0 0 0 0,1-1 0 0 0,-1 1 0 0 0,1-1 0 0 0,-1 1 0 0 0,1-1 0 0 0,-1 0 0 0 0,1 0 0 0 0,0 0 0 0 0,0 0 0 0 0,-1 0 0 0 0,1-1-19 0 0,132 21-724 0 0,15-36-91 0 0,-89 60 4100 0 0,-44-42-3119 0 0,-1-2 1 0 0,1 0 0 0 0,0-1-1 0 0,-1 0 1 0 0,1-2-1 0 0,-1 0 1 0 0,1 0 0 0 0,-1-2-1 0 0,0 0 1 0 0,0-1-1 0 0,-1 0 1 0 0,1-2 0 0 0,-1 0-1 0 0,13-8-166 0 0,-26 14-31 0 0,0 0 0 0 0,0-1-1 0 0,0 1 1 0 0,-1 0-1 0 0,1-1 1 0 0,0 0 0 0 0,-1 1-1 0 0,1-1 1 0 0,-1 0 0 0 0,0 0-1 0 0,0 0 1 0 0,0 0 0 0 0,0 0-1 0 0,0 0 1 0 0,0 0-1 0 0,0 0 1 0 0,0 0 0 0 0,-1 0-1 0 0,1 0 1 0 0,-1-1 0 0 0,0 1-1 0 0,0 0 1 0 0,0 0 0 0 0,0-1-1 0 0,0 1 1 0 0,0 0-1 0 0,0 0 1 0 0,-1 0 0 0 0,1-1-1 0 0,-1 1 1 0 0,0 0 0 0 0,1 0-1 0 0,-1 0 1 0 0,0 0 0 0 0,0 0-1 0 0,-1 0 1 0 0,1 0-1 0 0,0 0 1 0 0,0 1 0 0 0,-1-1-1 0 0,1 0 1 0 0,-1 1 0 0 0,0-1-1 0 0,0 1 1 0 0,-1-2 31 0 0,-87-61-1740 0 0,79 58 1735 0 0,0 0 1 0 0,-1 1-1 0 0,0 1 0 0 0,1 0 1 0 0,-2 0-1 0 0,1 1 0 0 0,0 0 1 0 0,-1 1-1 0 0,1 1 0 0 0,-1 0 1 0 0,0 1-1 0 0,1 0 0 0 0,-1 1 1 0 0,1 0-1 0 0,-1 1 0 0 0,1 0 1 0 0,-1 1-1 0 0,1 1 0 0 0,0 0 1 0 0,-9 4 4 0 0,20-7-29 0 0,-1 1 0 0 0,1-1 1 0 0,-1 0-1 0 0,1 1 1 0 0,0-1-1 0 0,-1 0 1 0 0,1 1-1 0 0,0 0 1 0 0,0-1-1 0 0,0 1 1 0 0,0 0-1 0 0,0 0 0 0 0,0-1 1 0 0,1 1-1 0 0,-1 0 1 0 0,0 0-1 0 0,1 0 1 0 0,0 0-1 0 0,-1 0 1 0 0,1 0-1 0 0,0 0 0 0 0,0 0 1 0 0,0 0-1 0 0,0 0 1 0 0,1 0-1 0 0,-1 0 1 0 0,0-1-1 0 0,1 1 1 0 0,-1 0-1 0 0,1 0 0 0 0,0 0 1 0 0,0 0-1 0 0,0 0 1 0 0,-1-1-1 0 0,2 1 1 0 0,-1 0-1 0 0,0-1 1 0 0,0 1-1 0 0,0-1 0 0 0,1 1 1 0 0,-1-1-1 0 0,2 1 29 0 0,70 49-1676 0 0,-17-33-3785 0 0,-36-13-1403 0 0</inkml:trace>
  <inkml:trace contextRef="#ctx0" brushRef="#br1" timeOffset="149173.523">13853 4733 6705 0 0,'0'0'543'0'0,"0"0"-316"0"0,0 0-183 0 0,0 0-112 0 0,0 0-60 0 0,0 0 80 0 0,0 0 141 0 0,0 0 137 0 0,0 0 119 0 0,0 0 119 0 0,0 0 139 0 0,0 0 38 0 0,0 0-42 0 0,5 12-109 0 0,20 113 372 0 0,-28-66-665 0 0,1-46-174 0 0,0 0-1 0 0,1 0 1 0 0,0 0-1 0 0,0 0 1 0 0,2 1 0 0 0,0-1-1 0 0,0 0 1 0 0,1 0-1 0 0,1-1 1 0 0,0 1-1 0 0,1 0 1 0 0,0-1 0 0 0,1 0-1 0 0,0 0 1 0 0,1 0-1 0 0,0 0 1 0 0,1-1-1 0 0,0 0 1 0 0,8 7-27 0 0,119 59 249 0 0,-59-76-2553 0 0,-15-48-3611 0 0,-53 29 4989 0 0,-10 2 4682 0 0,12 35 2816 0 0,54 23-2769 0 0,52-33-2959 0 0,-112-9-911 0 0,0 0 0 0 0,0 0 0 0 0,0 0 0 0 0,-1-1 1 0 0,1 1-1 0 0,0-1 0 0 0,0 0 0 0 0,0 0 0 0 0,-1 0 1 0 0,1 0-1 0 0,0 0 0 0 0,-1 0 0 0 0,1-1 0 0 0,-1 1 1 0 0,1-1-1 0 0,-1 0 0 0 0,0 0 0 0 0,0 0 0 0 0,0 0 1 0 0,0 0-1 0 0,0 0 0 0 0,0-1 0 0 0,-1 1 0 0 0,1-1 1 0 0,-1 1-1 0 0,1-1 0 0 0,-1 1 0 0 0,0-1 0 0 0,0 0 1 0 0,0 0-1 0 0,-1 1 0 0 0,1-1 0 0 0,-1 0 0 0 0,1 0 1 0 0,-1 0-1 0 0,0 0 0 0 0,0 0 0 0 0,0 0 0 0 0,0 1 1 0 0,-1-1-1 0 0,1 0 0 0 0,-1 0 0 0 0,0 0 0 0 0,0 0 1 0 0,0 1-1 0 0,0-1 0 0 0,0 0 0 0 0,-1 1 0 0 0,1-1 1 0 0,-1 1-1 0 0,1 0 0 0 0,-1-1 0 0 0,0 1 0 0 0,0 0 1 0 0,0 0-1 0 0,-1-1 67 0 0,0 1 45 0 0,0-1-1 0 0,-1 1 1 0 0,1 0 0 0 0,-1 0 0 0 0,1 1-1 0 0,-1-1 1 0 0,1 1 0 0 0,-1-1 0 0 0,0 1-1 0 0,0 0 1 0 0,0 0 0 0 0,0 1 0 0 0,0-1-1 0 0,0 1 1 0 0,0 0 0 0 0,1 0 0 0 0,-1 0 0 0 0,0 1-1 0 0,0-1 1 0 0,0 1 0 0 0,0 0 0 0 0,0 0-1 0 0,0 1 1 0 0,1-1 0 0 0,-1 1 0 0 0,1-1-1 0 0,-1 1 1 0 0,1 0 0 0 0,-1 1 0 0 0,1-1-1 0 0,0 0 1 0 0,0 1 0 0 0,0 0 0 0 0,1 0-1 0 0,-1 0 1 0 0,1 0 0 0 0,-1 0 0 0 0,1 0-1 0 0,0 0 1 0 0,0 1 0 0 0,0 0 0 0 0,1-1 0 0 0,-1 1-1 0 0,1 0 1 0 0,0-1 0 0 0,0 1 0 0 0,0 0-1 0 0,1 0 1 0 0,-1 0 0 0 0,1 0 0 0 0,0 0-1 0 0,0 0 1 0 0,0 0 0 0 0,1 0 0 0 0,-1 1-45 0 0,4 6 179 0 0,0-1 1 0 0,1 1-1 0 0,0-1 1 0 0,0 0-1 0 0,1 0 1 0 0,1 0-1 0 0,-1-1 1 0 0,2 0-1 0 0,-1-1 1 0 0,1 1-1 0 0,0-1 1 0 0,1-1-1 0 0,0 0 1 0 0,0 0-1 0 0,1 0 1 0 0,-1-1-1 0 0,1-1 1 0 0,1 0-1 0 0,-1 0 1 0 0,2-1-180 0 0,134 57-1665 0 0,-47-31-7407 0 0,-75-23-789 0 0</inkml:trace>
  <inkml:trace contextRef="#ctx0" brushRef="#br0" timeOffset="151319.303">11605 6444 3761 0 0,'0'0'276'0'0,"0"0"-172"0"0,0 0-25 0 0,0 0 27 0 0,0 0 97 0 0,26 3 225 0 0,192 3 3522 0 0,19-77-66 0 0,-238 69-3880 0 0,0 0 0 0 0,-1 1 0 0 0,1-1 1 0 0,-1 1-1 0 0,1-1 0 0 0,-1 1 0 0 0,0 0 0 0 0,0-1 1 0 0,0 1-1 0 0,0 0 0 0 0,0 0 0 0 0,0 0 1 0 0,0 1-1 0 0,0-1 0 0 0,0 0 0 0 0,0 1 0 0 0,0-1 1 0 0,0 1-1 0 0,-1 0 0 0 0,1 0 0 0 0,0 0 0 0 0,0 0 1 0 0,0 0-1 0 0,-1 0 0 0 0,1 0 0 0 0,0 1 1 0 0,0-1-1 0 0,0 1 0 0 0,0 0 0 0 0,0-1 0 0 0,-1 2-4 0 0,-38 4-33 0 0,1 2-1 0 0,0 2 0 0 0,1 2 0 0 0,0 1 0 0 0,1 3 0 0 0,-10 6 34 0 0,5-5 65 0 0,31-14-54 0 0,1 0 1 0 0,-1 0 0 0 0,1 1-1 0 0,0 1 1 0 0,0 0-1 0 0,0 1 1 0 0,1-1 0 0 0,-1 2-1 0 0,1 0 1 0 0,1 0-1 0 0,0 1 1 0 0,0 0 0 0 0,0 0-1 0 0,1 1 1 0 0,0 0 0 0 0,1 1-1 0 0,0-1 1 0 0,0 1-1 0 0,1 1 1 0 0,0 0 0 0 0,1-1-1 0 0,0 1 1 0 0,1 1-1 0 0,-1 6-11 0 0,8-11 64 0 0,0 0-1 0 0,1 0 0 0 0,1 0 0 0 0,-1-1 1 0 0,1 0-1 0 0,0 0 0 0 0,0 0 0 0 0,1 0 1 0 0,-1-1-1 0 0,1 0 0 0 0,0 0 0 0 0,1-1 1 0 0,-1 1-1 0 0,1-2 0 0 0,0 1 0 0 0,0-1 0 0 0,0 0 1 0 0,1 0-1 0 0,-1 0 0 0 0,1-1 0 0 0,-1-1 1 0 0,1 1-1 0 0,0-1 0 0 0,4 0-63 0 0,27 7 115 0 0,0-2 1 0 0,0-1-1 0 0,0-2 0 0 0,0-1 1 0 0,1-3-1 0 0,-1-1 0 0 0,0-1 0 0 0,0-3 1 0 0,0-1-1 0 0,-1-2 0 0 0,35-12-115 0 0,-72 21 71 0 0,0 0-1 0 0,0 0 0 0 0,1 0 1 0 0,-1 0-1 0 0,0 0 0 0 0,0 0 1 0 0,0 0-1 0 0,1 0 0 0 0,-1 0 1 0 0,0-1-1 0 0,0 1 0 0 0,0 0 1 0 0,0-1-1 0 0,0 1 1 0 0,1-1-1 0 0,-1 1 0 0 0,0-1 1 0 0,0 0-1 0 0,0 1 0 0 0,-1-1 1 0 0,1 0-1 0 0,0 0 0 0 0,0 0 1 0 0,0 0-1 0 0,0 0 0 0 0,-1 0 1 0 0,1 0-1 0 0,0 0 0 0 0,-1 0 1 0 0,1 0-1 0 0,-1 0 0 0 0,1 0 1 0 0,-1 0-1 0 0,0 0 0 0 0,1 0 1 0 0,-1-1-1 0 0,0 1 0 0 0,0 0 1 0 0,0 0-1 0 0,0 0 0 0 0,0 0 1 0 0,0-1-1 0 0,0 1 0 0 0,0 0 1 0 0,-1 0-1 0 0,1 0 0 0 0,0 0 1 0 0,-1-1-1 0 0,1 1 0 0 0,0 0 1 0 0,-1 0-1 0 0,0 0 0 0 0,1 0 1 0 0,-1 0-71 0 0,-28-17-763 0 0,-150-19 1060 0 0,179 37-273 0 0,-1 0-1 0 0,0 0 0 0 0,0 0 1 0 0,1-1-1 0 0,-1 1 1 0 0,0 0-1 0 0,1 0 0 0 0,-1-1 1 0 0,0 1-1 0 0,1-1 1 0 0,-1 1-1 0 0,1 0 1 0 0,-1-1-1 0 0,1 1 0 0 0,-1-1 1 0 0,1 1-1 0 0,-1-1 1 0 0,1 1-1 0 0,-1-1 0 0 0,1 0 1 0 0,-1 1-1 0 0,1-1 1 0 0,0 0-1 0 0,0 1 1 0 0,-1-1-1 0 0,1 0 0 0 0,0 1 1 0 0,0-1-1 0 0,0 0 1 0 0,-1 1-1 0 0,1-1 1 0 0,0 0-1 0 0,0 0 0 0 0,0 1 1 0 0,0-1-1 0 0,0 0 1 0 0,1 1-1 0 0,-1-1 0 0 0,0 0 1 0 0,0 0-1 0 0,0 1 1 0 0,1-1-1 0 0,-1 0 1 0 0,0 1-1 0 0,1-1 0 0 0,-1 1 1 0 0,0-1-1 0 0,1 0 1 0 0,-1 1-1 0 0,1-1 0 0 0,-1 1 1 0 0,1-1-1 0 0,-1 1 1 0 0,1-1-1 0 0,-1 1 1 0 0,1 0-1 0 0,0-1 0 0 0,-1 1 1 0 0,1-1-1 0 0,0 1 1 0 0,-1 0-1 0 0,1 0 1 0 0,0 0-1 0 0,-1-1 0 0 0,1 1 1 0 0,0 0-24 0 0,47-26-988 0 0,-27 20 661 0 0,1 0 0 0 0,-1 2 0 0 0,1 1 0 0 0,0 0 0 0 0,0 2 0 0 0,0 0 0 0 0,0 1 0 0 0,14 3 327 0 0,-20 4-1996 0 0,10-2-9277 0 0,-26-10 7420 0 0</inkml:trace>
  <inkml:trace contextRef="#ctx0" brushRef="#br0" timeOffset="151687.347">12300 6368 5785 0 0,'0'0'1630'0'0,"0"0"280"0"0,0 0 15 0 0,0 0-324 0 0,0 0-432 0 0,0 0-466 0 0,0 0-463 0 0,0 0-361 0 0,0 0-169 0 0,0 0-2 0 0,0 0 162 0 0,0 0 156 0 0,1 6 73 0 0,28 410-184 0 0,-16-385-335 0 0,-5-12 1405 0 0,-5-7 2416 0 0,-14-152-1699 0 0,-15-67-2060 0 0,31 200 320 0 0,1-1 1 0 0,-1 1-1 0 0,1 0 0 0 0,1 1 0 0 0,-1-1 0 0 0,1 1 1 0 0,0 1-1 0 0,1-1 0 0 0,-1 1 0 0 0,1 0 0 0 0,0 1 1 0 0,0 0-1 0 0,1 0 0 0 0,-1 1 0 0 0,1 0 1 0 0,0 1-1 0 0,-1-1 0 0 0,1 2 0 0 0,0-1 0 0 0,0 1 1 0 0,1 1-1 0 0,3-1 38 0 0,-9 1-2 0 0,36-7-533 0 0,0 2 0 0 0,1 2 0 0 0,-1 2-1 0 0,1 1 1 0 0,37 6 535 0 0,-37 6-3131 0 0,-9 14-4429 0 0,-30-19 2280 0 0</inkml:trace>
  <inkml:trace contextRef="#ctx0" brushRef="#br0" timeOffset="152295.746">12765 6441 13835 0 0,'0'0'1354'0'0,"0"0"-1365"0"0,0 0-768 0 0,0 0-439 0 0,0 0 49 0 0,0 0 353 0 0,0 0 437 0 0,0 0 396 0 0,0 0 122 0 0,0 0 60 0 0,0 0 45 0 0,0 0-2 0 0,0 0-7 0 0,-9 9-23 0 0,-142 87 595 0 0,21-38-487 0 0,130-57-311 0 0,-1 0 0 0 0,1 0 0 0 0,-1 0 0 0 0,1 0 0 0 0,0 0 0 0 0,-1 1 0 0 0,1-1 0 0 0,0 0 0 0 0,0 0 0 0 0,0 0 0 0 0,0 1 0 0 0,0-1 0 0 0,0 0 0 0 0,0 0 0 0 0,0 1 0 0 0,0-1 0 0 0,1 0 0 0 0,-1 0-1 0 0,0 0 1 0 0,1 0 0 0 0,-1 0 0 0 0,1 1 0 0 0,0-1 0 0 0,-1 0 0 0 0,1 0 0 0 0,0 0 0 0 0,-1 0 0 0 0,1 0 0 0 0,0-1 0 0 0,0 1 0 0 0,0 0 0 0 0,0 0 0 0 0,0 0 0 0 0,0-1 0 0 0,0 1 0 0 0,0-1 0 0 0,0 1 0 0 0,0-1 0 0 0,0 1 0 0 0,1-1 0 0 0,-1 1 0 0 0,0-1 0 0 0,0 0 0 0 0,0 0 0 0 0,1 0-1 0 0,-1 0 1 0 0,0 0 0 0 0,0 0 0 0 0,0 0 0 0 0,1 0 0 0 0,-1 0 0 0 0,0 0 0 0 0,0-1 0 0 0,0 1 0 0 0,1 0 0 0 0,-1-1 0 0 0,0 1 0 0 0,0-1 0 0 0,0 1 0 0 0,0-1 0 0 0,0 0-9 0 0,12 1 33 0 0,-1 0-1 0 0,1 1 1 0 0,-1 0-1 0 0,0 1 1 0 0,0 1 0 0 0,1 0-1 0 0,-2 0 1 0 0,1 1 0 0 0,0 1-1 0 0,-1 0 1 0 0,0 1-1 0 0,0 0 1 0 0,10 7-33 0 0,67 31-176 0 0,-48-34-7388 0 0,-36-9 1101 0 0</inkml:trace>
  <inkml:trace contextRef="#ctx0" brushRef="#br0" timeOffset="152838.967">13219 6510 16948 0 0,'0'0'150'0'0,"0"0"-26"0"0,0 0-114 0 0,0 0-144 0 0,0 0-74 0 0,0 0-53 0 0,0 0-49 0 0,0 0-94 0 0,0 0-160 0 0,0 0 30 0 0,0 0 131 0 0,0 0 213 0 0,0 0 252 0 0,-7 4 54 0 0,-91 103 205 0 0,6 76-941 0 0,169-330 318 0 0,7-12-3596 0 0,-28 44 5177 0 0,-53 115-1284 0 0,0 0 0 0 0,0 0 0 0 0,0 1-1 0 0,0-1 1 0 0,0 1 0 0 0,0 0-1 0 0,0-1 1 0 0,0 1 0 0 0,-1 1 0 0 0,1-1-1 0 0,0 0 1 0 0,-1 1 0 0 0,1-1-1 0 0,-1 1 1 0 0,1 0 0 0 0,-1 0 0 0 0,0 0-1 0 0,0 0 1 0 0,0 0 0 0 0,0 1-1 0 0,0-1 1 0 0,0 1 0 0 0,-1-1 0 0 0,1 1-1 0 0,-1-1 1 0 0,1 1 0 0 0,-1 0-1 0 0,0 0 6 0 0,179 318-121 0 0,-179-320 158 0 0,-1 0 1 0 0,0 0-1 0 0,1-1 0 0 0,-1 1 0 0 0,0 0 1 0 0,0 0-1 0 0,0 0 0 0 0,0 0 1 0 0,0 0-1 0 0,0 0 0 0 0,0 0 1 0 0,0 0-1 0 0,0 0 0 0 0,0 0 0 0 0,-1 0 1 0 0,1 0-1 0 0,0 0 0 0 0,-1-1 1 0 0,1 1-1 0 0,0 0 0 0 0,-1 0 1 0 0,1 0-1 0 0,-1 0 0 0 0,0-1 0 0 0,1 1 1 0 0,-1 0-1 0 0,0-1 0 0 0,1 1 1 0 0,-1 0-1 0 0,0-1 0 0 0,0 1 1 0 0,1-1-1 0 0,-1 1 0 0 0,0-1 0 0 0,0 1 1 0 0,0-1-1 0 0,0 0 0 0 0,0 1 1 0 0,1-1-1 0 0,-1 0 0 0 0,0 0 1 0 0,0 0-1 0 0,0 0 0 0 0,0 0 0 0 0,0 0 1 0 0,0 0-1 0 0,0 0 0 0 0,0 0 1 0 0,0 0-1 0 0,0 0 0 0 0,0 0 0 0 0,0-1-37 0 0,-71 3 1057 0 0,57-2-1138 0 0,-215-12 1855 0 0,115 3-2712 0 0,-1 5-6785 0 0,108 4 782 0 0</inkml:trace>
  <inkml:trace contextRef="#ctx0" brushRef="#br0" timeOffset="153373.246">13756 6380 18020 0 0,'0'0'-1103'0'0,"0"0"-40"0"0,0 0 198 0 0,0 0 599 0 0,0 0 275 0 0,0 0 70 0 0,0 0 13 0 0,-13 30 9 0 0,-62 146-13 0 0,4-50 167 0 0,164-312-8151 0 0,-87 176 7792 0 0,-6 7 237 0 0,0 1 1 0 0,0 0 0 0 0,1-1-1 0 0,-1 1 1 0 0,0-1-1 0 0,1 1 1 0 0,0 0 0 0 0,0-1-1 0 0,0 1 1 0 0,0 0 0 0 0,0 0-1 0 0,0 0 1 0 0,0 0 0 0 0,1 0-1 0 0,-1 0 1 0 0,1 0-1 0 0,-1 0 1 0 0,1 0 0 0 0,0 1-1 0 0,-1-1 1 0 0,1 1 0 0 0,0-1-1 0 0,0 1 1 0 0,1 0-1 0 0,-1 0 1 0 0,0 0 0 0 0,0 0-1 0 0,0 0 1 0 0,1 0 0 0 0,-1 0-1 0 0,0 1 1 0 0,1-1 0 0 0,-1 1-1 0 0,1 0 1 0 0,-1 0-1 0 0,0 0 1 0 0,1 0 0 0 0,-1 0-1 0 0,1 0 1 0 0,-1 1 0 0 0,0-1-1 0 0,1 1 1 0 0,-1 0 0 0 0,0-1-1 0 0,1 1 1 0 0,-1 0-1 0 0,0 0 1 0 0,0 1 0 0 0,0-1-1 0 0,0 0 1 0 0,2 2-54 0 0,52 58 1938 0 0,-48-48-1640 0 0,1-1 0 0 0,1 0 0 0 0,0-1 0 0 0,0 0-1 0 0,1 0 1 0 0,1-1 0 0 0,0 0 0 0 0,0-1-1 0 0,1-1 1 0 0,0 0 0 0 0,0-1 0 0 0,1 0 0 0 0,0-1-1 0 0,0 0 1 0 0,0-2 0 0 0,1 1 0 0 0,0-2-1 0 0,0 0 1 0 0,4 0-298 0 0,-9-48 2043 0 0,-11 22-2194 0 0,0-1 0 0 0,-2 0-1 0 0,0 1 1 0 0,-2-1 0 0 0,-1 1-1 0 0,0 0 1 0 0,-2 1-1 0 0,0-1 1 0 0,-2 1 0 0 0,-11-19 151 0 0,14 11-2456 0 0,54 17-9434 0 0,-33 13 12169 0 0,-5 0-3540 0 0</inkml:trace>
  <inkml:trace contextRef="#ctx0" brushRef="#br0" timeOffset="153890.422">14542 6259 18540 0 0,'0'0'-856'0'0,"0"0"-44"0"0,0 0 9 0 0,0 0 355 0 0,0 0 485 0 0,0 0 94 0 0,0 26-29 0 0,1 183 12 0 0,29-72 292 0 0,-60-211 889 0 0,-7-15-3601 0 0,28 71 2156 0 0,-2 0 235 0 0,0-1-1 0 0,2 0 1 0 0,0 0-1 0 0,1-1 1 0 0,1 0-1 0 0,1-1 0 0 0,1 1 1 0 0,1-1-1 0 0,0 0 1 0 0,2 0-1 0 0,0-16 4 0 0,5 32 45 0 0,0 0 0 0 0,1 1 0 0 0,0 0-1 0 0,0-1 1 0 0,0 1 0 0 0,1 1 0 0 0,-1-1 0 0 0,1 0 0 0 0,0 1-1 0 0,0 0 1 0 0,0 0 0 0 0,0 1 0 0 0,1 0 0 0 0,-1-1 0 0 0,1 2-1 0 0,0-1 1 0 0,-1 1 0 0 0,1 0 0 0 0,0 0 0 0 0,0 0 0 0 0,-1 1-1 0 0,1 0 1 0 0,0 0 0 0 0,0 0 0 0 0,0 1 0 0 0,0 0 0 0 0,-1 0-1 0 0,1 1 1 0 0,3 0-45 0 0,0-1 83 0 0,11 1-97 0 0,-1 0 0 0 0,0 2 0 0 0,0 1-1 0 0,0 0 1 0 0,0 1 0 0 0,-1 1 0 0 0,0 0 0 0 0,0 2 0 0 0,-1 0 0 0 0,0 1-1 0 0,-1 1 1 0 0,0 0 0 0 0,-1 1 0 0 0,0 1 0 0 0,-1 0 0 0 0,0 1-1 0 0,-1 1 1 0 0,0 0 0 0 0,-2 1 0 0 0,0 0 0 0 0,0 1 0 0 0,-2 0 0 0 0,4 8 14 0 0,-11-17 16 0 0,0-1 0 0 0,0 1 1 0 0,0 0-1 0 0,-1 0 1 0 0,-1 0-1 0 0,1 0 1 0 0,-1 0-1 0 0,-1 1 0 0 0,1-1 1 0 0,-1 0-1 0 0,-1 0 1 0 0,1-1-1 0 0,-1 1 1 0 0,-1 0-1 0 0,1 0 0 0 0,-2-1 1 0 0,1 0-1 0 0,-1 0 1 0 0,0 0-1 0 0,0 0 0 0 0,-1 0 1 0 0,1-1-1 0 0,-2 1 1 0 0,1-1-1 0 0,-1-1 1 0 0,0 1-1 0 0,0-1 0 0 0,0 0 1 0 0,-5 2-17 0 0,-8 7 136 0 0,-1-2 0 0 0,0 0 1 0 0,-1-1-1 0 0,-1-1 0 0 0,0 0 1 0 0,0-2-1 0 0,0-1 0 0 0,-1-1 1 0 0,-15 2-137 0 0,11-2 59 0 0,0-1-1 0 0,0-1 1 0 0,0-2 0 0 0,-1 0 0 0 0,1-2 0 0 0,-1-1 0 0 0,1-1 0 0 0,0-2 0 0 0,0 0 0 0 0,0-2 0 0 0,0-1-1 0 0,-4-3-58 0 0,14-2-2786 0 0,11 0-4636 0 0,6 9-80 0 0</inkml:trace>
  <inkml:trace contextRef="#ctx0" brushRef="#br0" timeOffset="154202.388">15198 6227 18956 0 0,'0'0'-1159'0'0,"0"0"-74"0"0,0 0 123 0 0,0 0 404 0 0,0 0 349 0 0,0 0 214 0 0,0 0 94 0 0,-3 28 33 0 0,-23 198 107 0 0,22-200-65 0 0,2-21 32 0 0,0 0 1 0 0,0 1-1 0 0,1-1 1 0 0,-1 0-1 0 0,1 1 1 0 0,0 0-1 0 0,1-1 1 0 0,-1 1-1 0 0,1-1 1 0 0,0 1-1 0 0,1 0 1 0 0,-1-1-1 0 0,1 1 1 0 0,0-1-1 0 0,1 1 1 0 0,-1-1-1 0 0,1 1 1 0 0,0-1-1 0 0,0 0 1 0 0,1 0-1 0 0,0 0 1 0 0,0 0-1 0 0,0-1 1 0 0,0 1-1 0 0,1-1 1 0 0,-1 1-1 0 0,1-1 1 0 0,0-1-1 0 0,1 1 1 0 0,-1 0-1 0 0,1-1 1 0 0,-1 0-1 0 0,4 2-58 0 0,25 4 119 0 0,0-1 0 0 0,1-1 0 0 0,-1-2-1 0 0,1-1 1 0 0,0-2 0 0 0,1-1 0 0 0,-1-2 0 0 0,0-1 0 0 0,8-3-119 0 0,-27 4-369 0 0,19-1-232 0 0,-16-4-4359 0 0,-18 5 3393 0 0,0 0-3232 0 0,0 1 2940 0 0,0-1-1286 0 0</inkml:trace>
  <inkml:trace contextRef="#ctx0" brushRef="#br0" timeOffset="154356.262">14947 6476 20244 0 0,'0'0'-160'0'0,"0"0"-136"0"0,0 0-8 0 0,0 0 176 0 0,192-21 128 0 0,-133 21-32 0 0,7 0-208 0 0,-4 0-600 0 0,-3 0-1153 0 0,-6 0-1439 0 0,-13 1-25 0 0,-16-1-5905 0 0</inkml:trace>
  <inkml:trace contextRef="#ctx0" brushRef="#br0" timeOffset="154541.73">15140 6119 24061 0 0,'0'0'-160'0'0,"0"0"144"0"0,221-157 48 0 0,-131 118-24 0 0,-7 15-88 0 0,-2 14-272 0 0,-4 10-816 0 0,-21 4-2329 0 0,-16 2-8802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37:36.68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21658 2923 8370 0 0,'0'0'4039'0'0,"0"0"-3697"0"0,0 0-1384 0 0,0 0-282 0 0,0 0 204 0 0,0 0 562 0 0,0 0 617 0 0,0 0 329 0 0,0 0-57 0 0,0 0-127 0 0,0 0-112 0 0,21 1-123 0 0,180 10-2445 0 0,-140-2-678 0 0,-40-6-966 0 0</inkml:trace>
  <inkml:trace contextRef="#ctx0" brushRef="#br0" timeOffset="253.696">22675 3087 19236 0 0,'0'0'784'0'0,"0"0"-1216"0"0,0 0-800 0 0,0 0-256 0 0,0 0-385 0 0,0 0-199 0 0,0 0-369 0 0,0 0-71 0 0,0 0-5458 0 0</inkml:trace>
  <inkml:trace contextRef="#ctx0" brushRef="#br0" timeOffset="510.632">23842 3142 18004 0 0,'0'0'-568'0'0,"0"0"-472"0"0,0 0-177 0 0,0 0-431 0 0,0 0-417 0 0,0 0-287 0 0,0 0-81 0 0,152 16-4248 0 0</inkml:trace>
  <inkml:trace contextRef="#ctx0" brushRef="#br0" timeOffset="511.632">24892 3067 18492 0 0,'0'0'680'0'0,"0"0"-528"0"0,0 0-400 0 0,0 0-352 0 0,0 0-464 0 0,160-10-977 0 0,-133 20-1447 0 0,-5-2-7531 0 0</inkml:trace>
  <inkml:trace contextRef="#ctx0" brushRef="#br0" timeOffset="-12897.901">139 4504 5977 0 0,'0'0'-627'0'0,"0"0"-49"0"0,0 0 167 0 0,0 0 376 0 0,0 0 142 0 0,0 0 14 0 0,0 0-6 0 0,0 0 2 0 0,0 0 11 0 0,0 0 12 0 0,27 2 16 0 0,188 8 770 0 0,1397 35 3939 0 0,1175-33-1411 0 0,-1857-28-3360 0 0,1898 38 56 0 0,-138-8 2056 0 0,-1640-17-639 0 0,1050 61-885 0 0,-1576-41-534 0 0,1253 11 290 0 0,-1487-38 226 0 0,-44 0-1913 0 0,-83 8-8121 0 0,-162 2 1937 0 0</inkml:trace>
  <inkml:trace contextRef="#ctx0" brushRef="#br0" timeOffset="-10910.196">7505 3505 4553 0 0,'0'0'111'0'0,"0"0"43"0"0,0 0 88 0 0,0 0 59 0 0,0 0 6 0 0,0 0-30 0 0,-1-26-43 0 0,-7-117 287 0 0,20 91 2295 0 0,-1 3 3266 0 0,-9 108-10885 0 0,14 84 5113 0 0,34 215 1021 0 0,-46 220 189 0 0,1-456 433 0 0,-54-48-733 0 0,47-67-1955 0 0,-7 17 1735 0 0,7-19-4341 0 0,2-4-3912 0 0,2-1 453 0 0</inkml:trace>
  <inkml:trace contextRef="#ctx0" brushRef="#br0" timeOffset="-9783.025">7560 4653 5577 0 0,'0'0'779'0'0,"0"0"-363"0"0,0 0-445 0 0,0 0-227 0 0,0 0-30 0 0,0 0 85 0 0,0 0 113 0 0,0 0 51 0 0,0 0 3 0 0,0 0-36 0 0,0 0-26 0 0,0 0 60 0 0,0 0 156 0 0,10 38 2443 0 0,21 1-892 0 0,-29-37-1447 0 0,-1 0 1 0 0,1 0-1 0 0,0-1 0 0 0,0 1 1 0 0,0 0-1 0 0,0 0 0 0 0,0-1 1 0 0,0 0-1 0 0,0 1 1 0 0,0-1-1 0 0,1 0 0 0 0,-1 0 1 0 0,0 0-1 0 0,1 0 0 0 0,-1-1 1 0 0,1 1-1 0 0,-1 0 0 0 0,1-1 1 0 0,-1 0-1 0 0,1 0 0 0 0,0 0 1 0 0,-1 0-1 0 0,1 0 0 0 0,-1 0 1 0 0,1-1-1 0 0,-1 1 1 0 0,1-1-1 0 0,-1 0 0 0 0,1 1 1 0 0,-1-1-1 0 0,0 0 0 0 0,1-1 1 0 0,-1 1-1 0 0,0 0 0 0 0,0-1 1 0 0,0 1-1 0 0,0-1 0 0 0,0 1 1 0 0,0-1-1 0 0,0 0 1 0 0,-1 0-1 0 0,1 0 0 0 0,1-2-224 0 0,-1-2-30 0 0,1 0-1 0 0,-1 0 0 0 0,0 0 1 0 0,-1-1-1 0 0,0 1 0 0 0,0 0 1 0 0,0-1-1 0 0,0 1 1 0 0,-1-1-1 0 0,0 1 0 0 0,-1-1 1 0 0,1 1-1 0 0,-1-1 0 0 0,-1 1 1 0 0,1-1-1 0 0,-1 1 1 0 0,0 0-1 0 0,-1 0 0 0 0,1 0 1 0 0,-1 0-1 0 0,0 0 1 0 0,0 1-1 0 0,-1-1 0 0 0,0 1 1 0 0,0 0-1 0 0,0 0 0 0 0,-1 1 1 0 0,1-1-1 0 0,-1 1 1 0 0,0 0-1 0 0,-1 0 0 0 0,1 0 1 0 0,-1 1-1 0 0,1 0 0 0 0,-1 0 1 0 0,0 0-1 0 0,0 1 1 0 0,0 0-1 0 0,-1 0 0 0 0,1 0 1 0 0,0 1-1 0 0,-1 0 0 0 0,1 0 1 0 0,-1 1-1 0 0,1 0 1 0 0,-1 0-1 0 0,1 0 0 0 0,-1 1 1 0 0,1 0-1 0 0,-1 0 0 0 0,1 1 1 0 0,-3 0 30 0 0,5 0-37 0 0,-1 0 0 0 0,1-1 0 0 0,0 1 0 0 0,0 1 0 0 0,0-1 0 0 0,0 1 0 0 0,1-1-1 0 0,-1 1 1 0 0,1 0 0 0 0,-1 0 0 0 0,1 1 0 0 0,0-1 0 0 0,0 1 0 0 0,0-1 0 0 0,1 1 0 0 0,0 0 0 0 0,-1 0 0 0 0,1 0 0 0 0,0 0 0 0 0,1 1 0 0 0,-1-1 0 0 0,1 0 0 0 0,0 1 0 0 0,0-1 0 0 0,0 1 0 0 0,1-1 0 0 0,-1 1 0 0 0,1-1 0 0 0,0 1-1 0 0,1 0 1 0 0,-1-1 0 0 0,1 1 0 0 0,0-1 0 0 0,0 1 0 0 0,0-1 0 0 0,1 0 0 0 0,-1 1 37 0 0,2 4 83 0 0,0 0 0 0 0,1 0-1 0 0,0 0 1 0 0,0-1 0 0 0,1 1-1 0 0,0-1 1 0 0,0 0 0 0 0,1 0-1 0 0,0-1 1 0 0,0 0 0 0 0,1 0-1 0 0,0 0 1 0 0,0-1 0 0 0,1 0-1 0 0,0 0 1 0 0,0-1 0 0 0,4 2-83 0 0,-7-5 86 0 0,0-1 0 0 0,0 1 1 0 0,0-1-1 0 0,-1-1 1 0 0,1 1-1 0 0,0-1 1 0 0,0 1-1 0 0,0-1 1 0 0,0-1-1 0 0,0 1 0 0 0,0-1 1 0 0,0 0-1 0 0,0 0 1 0 0,0 0-1 0 0,0-1 1 0 0,-1 1-1 0 0,1-1 1 0 0,0 0-1 0 0,-1-1 0 0 0,0 1 1 0 0,0-1-1 0 0,1 0 1 0 0,-2 0-1 0 0,1 0 1 0 0,0-1-1 0 0,-1 1 1 0 0,1-1-1 0 0,-1 0 0 0 0,0 0 1 0 0,0 0-1 0 0,0 0 1 0 0,-1 0-1 0 0,0-1 1 0 0,0 1-1 0 0,0-1 1 0 0,0 0-1 0 0,-1 1 0 0 0,1-1 1 0 0,-1 0-1 0 0,0 0 1 0 0,-1 0-1 0 0,1 0 1 0 0,-1 0-1 0 0,0 0 1 0 0,0 0-1 0 0,-1 0 0 0 0,0 0 1 0 0,1 0-1 0 0,-2 0 1 0 0,1-1-87 0 0,0 2-59 0 0,1 0 1 0 0,-1 0 0 0 0,0 0 0 0 0,-1 0-1 0 0,1 0 1 0 0,-1 0 0 0 0,1 0-1 0 0,-1 0 1 0 0,0 0 0 0 0,-1 0-1 0 0,1 1 1 0 0,-1-1 0 0 0,1 1-1 0 0,-1 0 1 0 0,0 0 0 0 0,0 0 0 0 0,-1 0-1 0 0,1 1 1 0 0,0-1 0 0 0,-1 1-1 0 0,0 0 1 0 0,1-1 0 0 0,-1 2-1 0 0,0-1 1 0 0,0 0 0 0 0,0 1 0 0 0,0 0-1 0 0,-1 0 1 0 0,1 0 0 0 0,0 1-1 0 0,0-1 1 0 0,-1 1 0 0 0,1 0-1 0 0,0 0 1 0 0,0 0 0 0 0,-1 1-1 0 0,1 0 1 0 0,0-1 0 0 0,0 1 0 0 0,0 1-1 0 0,0-1 1 0 0,0 1 0 0 0,0 0-1 0 0,0-1 1 0 0,0 2 0 0 0,0-1-1 0 0,1 0 1 0 0,0 1 0 0 0,-1 0-1 0 0,0 0 59 0 0,0 1 12 0 0,1 0 0 0 0,0 0 0 0 0,0 0 0 0 0,0 0 0 0 0,0 1 0 0 0,0-1 0 0 0,1 1 0 0 0,0-1 0 0 0,0 1 0 0 0,0 0 0 0 0,1 0 0 0 0,-1 0 0 0 0,1 0 0 0 0,1 0-1 0 0,-1 0 1 0 0,1 0 0 0 0,-1 0 0 0 0,1 1 0 0 0,1-1 0 0 0,-1 0 0 0 0,1 0 0 0 0,0 0 0 0 0,0 0 0 0 0,0 0 0 0 0,1 0 0 0 0,0 0 0 0 0,0-1 0 0 0,0 1-1 0 0,1 0 1 0 0,-1-1 0 0 0,1 0 0 0 0,0 1 0 0 0,0-1 0 0 0,1 0 0 0 0,-1-1 0 0 0,1 1 0 0 0,0-1 0 0 0,0 1 0 0 0,0-1 0 0 0,0 0 0 0 0,0-1 0 0 0,1 1-1 0 0,-1-1 1 0 0,1 0 0 0 0,0 0 0 0 0,0 0 0 0 0,0-1 0 0 0,0 1 0 0 0,0-1 0 0 0,0 0 0 0 0,0-1 0 0 0,0 1 0 0 0,0-1 0 0 0,2 0-12 0 0,-3-1 21 0 0,-1 0 1 0 0,0 0 0 0 0,0 0 0 0 0,0 0 0 0 0,0 0-1 0 0,0-1 1 0 0,0 1 0 0 0,0-1 0 0 0,0 0-1 0 0,0 0 1 0 0,-1 0 0 0 0,1 0 0 0 0,-1 0-1 0 0,0-1 1 0 0,1 1 0 0 0,-1-1 0 0 0,0 0 0 0 0,0 1-1 0 0,-1-1 1 0 0,1 0 0 0 0,-1 0 0 0 0,1 0-1 0 0,-1 0 1 0 0,0 0 0 0 0,0-1 0 0 0,0 1 0 0 0,-1 0-1 0 0,1 0 1 0 0,-1-1 0 0 0,0 1 0 0 0,1 0-1 0 0,-1-1 1 0 0,-1 1 0 0 0,1 0 0 0 0,-1-1 0 0 0,1 1-1 0 0,-1 0 1 0 0,0 0 0 0 0,0 0 0 0 0,0-1-1 0 0,0 1 1 0 0,-1 0 0 0 0,0 0 0 0 0,1 1-1 0 0,-1-1 1 0 0,0 0 0 0 0,0 1 0 0 0,0-1 0 0 0,-1 1-1 0 0,1-1 1 0 0,-1 1 0 0 0,1 0 0 0 0,-1 0-1 0 0,0 0 1 0 0,1 0 0 0 0,-1 1 0 0 0,0-1 0 0 0,0 1-1 0 0,0 0 1 0 0,-1 0 0 0 0,1 0-22 0 0,1-1-40 0 0,0 0-1 0 0,1 1 1 0 0,-1-1 0 0 0,0 1 0 0 0,0-1-1 0 0,0 1 1 0 0,0 0 0 0 0,0 0 0 0 0,-1 0-1 0 0,1 0 1 0 0,0 0 0 0 0,0 0 0 0 0,-1 0-1 0 0,1 1 1 0 0,0-1 0 0 0,-1 1 0 0 0,1 0-1 0 0,-1 0 1 0 0,1 0 0 0 0,-1 0 0 0 0,1 0-1 0 0,0 0 1 0 0,-1 1 0 0 0,1-1 0 0 0,0 1 0 0 0,-1 0-1 0 0,1 0 1 0 0,0 0 0 0 0,0 0 0 0 0,0 0-1 0 0,-1 0 1 0 0,1 0 0 0 0,0 1 0 0 0,1-1-1 0 0,-1 1 1 0 0,0-1 0 0 0,0 1 0 0 0,1 0-1 0 0,-1 0 1 0 0,1-1 0 0 0,-1 1 0 0 0,1 0-1 0 0,0 1 1 0 0,0-1 0 0 0,0 0 0 0 0,0 0-1 0 0,0 0 1 0 0,0 1 0 0 0,0-1 0 0 0,1 0-1 0 0,0 1 1 0 0,-1-1 0 0 0,1 1 0 0 0,0-1-1 0 0,0 0 1 0 0,0 2 40 0 0,23 32-900 0 0,-2-16-3476 0 0,-18-18 3107 0 0,8 8-8713 0 0</inkml:trace>
  <inkml:trace contextRef="#ctx0" brushRef="#br0" timeOffset="-7309.985">7110 4917 4257 0 0,'0'0'-72'0'0,"0"0"-101"0"0,0 0-42 0 0,0 0 25 0 0,0 0 62 0 0,0 0-6 0 0,0 0-76 0 0,0 0-44 0 0,0 0 40 0 0,0 0 117 0 0,0 0 178 0 0,8 0 151 0 0,34 1 435 0 0,-38-8 2892 0 0,-27 1-2959 0 0,-32 9-1466 0 0,-219 130 3624 0 0,-144-19-543 0 0,344-94-2244 0 0,1 4 0 0 0,2 3 0 0 0,0 4 0 0 0,2 2 1 0 0,-55 37 28 0 0,94-54 10 0 0,-712 319 428 0 0,-739 307-142 0 0,1298-599 2470 0 0,183-43-2087 0 0,0 0-203 0 0,43-9-6457 0 0,10 0 815 0 0,-40 7-24 0 0</inkml:trace>
  <inkml:trace contextRef="#ctx0" brushRef="#br0" timeOffset="-6485.776">3805 6045 2248 0 0,'0'0'1909'0'0,"0"0"-1517"0"0,0 0-364 0 0,0 0 7 0 0,0 0 17 0 0,0 0 32 0 0,0 0 18 0 0,0 0 9 0 0,0 0-4 0 0,0 0-22 0 0,0 0-1 0 0,0 0 21 0 0,0 0 36 0 0,-15 10 113 0 0,12-2 14 0 0,-1 0-1 0 0,0 0 0 0 0,-1-1 0 0 0,0 1 1 0 0,0-1-1 0 0,0 0 0 0 0,-1 0 0 0 0,0-1 1 0 0,-1 0-1 0 0,1 0 0 0 0,-1 0 1 0 0,0-1-1 0 0,0 0 0 0 0,-1 0 0 0 0,0-1 1 0 0,0 0-1 0 0,-1 0-267 0 0,-6 6 128 0 0,-368 233 2559 0 0,319-147-3939 0 0,63-93 1256 0 0,1 0 1 0 0,0 0 0 0 0,0 0 0 0 0,0 0-1 0 0,0 0 1 0 0,0 0 0 0 0,1 0-1 0 0,0 0 1 0 0,-1-1 0 0 0,1 1-1 0 0,0 0 1 0 0,0 0 0 0 0,1 0-1 0 0,-1-1 1 0 0,0 1 0 0 0,1 0-1 0 0,0-1 1 0 0,-1 0 0 0 0,1 1 0 0 0,0-1-1 0 0,1 0 1 0 0,-1 0 0 0 0,0 0-1 0 0,0 0 1 0 0,1 0 0 0 0,-1-1-1 0 0,1 1 1 0 0,0-1 0 0 0,-1 1-1 0 0,1-1 1 0 0,0 0 0 0 0,0 0-1 0 0,0 0 1 0 0,0-1 0 0 0,0 1 0 0 0,0-1-1 0 0,0 1-4 0 0,268 8 1647 0 0,-232-7-737 0 0,-28-2 1300 0 0,-1-35-1922 0 0,-9 13-369 0 0,-2 0 1 0 0,0 0 0 0 0,-1 1 0 0 0,-2-1 0 0 0,0 1-1 0 0,-1 0 1 0 0,-1 0 0 0 0,-1 0 0 0 0,-1 1 0 0 0,-3-3 80 0 0,5 6 363 0 0,12 37-3400 0 0,33 87 3652 0 0,20-36-1592 0 0,-15-29-6212 0 0,-37-35 1144 0 0</inkml:trace>
  <inkml:trace contextRef="#ctx0" brushRef="#br0" timeOffset="-4485.456">7884 2213 0 0 0,'0'0'1011'0'0,"0"0"825"0"0,0 0-507 0 0,0 0-859 0 0,0 0-302 0 0,0 0 18 0 0,0 0 182 0 0,0 0 292 0 0,0 0 269 0 0,0 0 236 0 0,0 0 95 0 0,0-12-42 0 0,1-38-90 0 0,-33 72 97 0 0,-30 54-1164 0 0,4 3-1 0 0,3 2 1 0 0,3 2-1 0 0,4 3 1 0 0,4 1-1 0 0,-9 33-60 0 0,25 24-431 0 0,28-144 1310 0 0,2-5 2583 0 0,9-17-2589 0 0,31-52-832 0 0,-3-2 0 0 0,-3-2 1 0 0,-4-1-1 0 0,-3-1 0 0 0,-4-2 1 0 0,-3-1-1 0 0,7-67-41 0 0,-2 16 1895 0 0,-15 163-5434 0 0,1 3 3863 0 0,18 82-211 0 0,-20-58-38 0 0,3-1-1 0 0,2-1 1 0 0,2 0-1 0 0,2-1 1 0 0,3-1-1 0 0,2-1 1 0 0,2-1 0 0 0,3-2-1 0 0,1 0 1 0 0,3-3-1 0 0,3 2-74 0 0,-54-61 299 0 0,-1 1-1 0 0,0 1 1 0 0,0 1-1 0 0,-1 0 1 0 0,-1 2-1 0 0,0 0 1 0 0,0 1-1 0 0,-1 1 1 0 0,1 0-1 0 0,-2 2 1 0 0,1 1-1 0 0,-1 0 1 0 0,-3 2-299 0 0,-307-12-585 0 0,330 14 514 0 0,-54 6-27 0 0,39 13-2982 0 0,69 15-2034 0 0,-46-31 3172 0 0,11 3-7402 0 0</inkml:trace>
  <inkml:trace contextRef="#ctx0" brushRef="#br0" timeOffset="-3204.039">7777 3242 7202 0 0,'0'0'892'0'0,"0"0"96"0"0,0 0-229 0 0,0 0-387 0 0,0 0-249 0 0,0 0 6 0 0,0 0 142 0 0,0 0 73 0 0,0 0-44 0 0,0 0-74 0 0,0 0-29 0 0,0 0-3 0 0,23-13 12 0 0,68-39-5 0 0,-83 48-187 0 0,-1 0 0 0 0,0 0 0 0 0,1 1 0 0 0,0 0 0 0 0,0 1 0 0 0,0 0 0 0 0,0 0 0 0 0,0 0 0 0 0,0 1 1 0 0,0 1-1 0 0,1-1 0 0 0,-1 1 0 0 0,0 1 0 0 0,6 0-14 0 0,15 0-50 0 0,617 37 698 0 0,-314-51-535 0 0,126-29-113 0 0,94-6 80 0 0,-15 27 1485 0 0,257 33-1565 0 0,276 35 409 0 0,-1031-45-392 0 0,0-1 1 0 0,0-3-1 0 0,0-1 1 0 0,0-1-1 0 0,-1-3 1 0 0,0-1-1 0 0,0-1 1 0 0,0-3-1 0 0,11-5-17 0 0,-50 16-17 0 0,1 1 0 0 0,0 0 0 0 0,0-1 1 0 0,-1 1-1 0 0,1-1 0 0 0,0 1 0 0 0,0-1 0 0 0,-1 1 0 0 0,1-1 0 0 0,0 1 0 0 0,0-1 0 0 0,0 1 0 0 0,0-1 0 0 0,0 1 0 0 0,0-1 0 0 0,0 1 0 0 0,0-1 0 0 0,0 1 0 0 0,0-1 0 0 0,0 1 0 0 0,0-1 0 0 0,0 1 1 0 0,0-1-1 0 0,1 1 0 0 0,-1-1 0 0 0,0 1 0 0 0,0-1 0 0 0,1 1 0 0 0,-1-1 0 0 0,0 1 0 0 0,0 0 0 0 0,1-1 0 0 0,-1 1 0 0 0,1-1 0 0 0,-1 1 0 0 0,0 0 0 0 0,1-1 0 0 0,-1 1 0 0 0,1 0 0 0 0,-1 0 0 0 0,1-1 1 0 0,-1 1 16 0 0,-51 10-5671 0 0,17 10 436 0 0,24-13 1329 0 0</inkml:trace>
  <inkml:trace contextRef="#ctx0" brushRef="#br0" timeOffset="-2772.084">13046 2614 9474 0 0,'0'0'-220'0'0,"0"0"63"0"0,0 0 69 0 0,0 0 24 0 0,0 0 78 0 0,0 0 140 0 0,0 0 227 0 0,0 0 275 0 0,0 0 167 0 0,0 0 4 0 0,0 0-207 0 0,0 0-400 0 0,0 0-484 0 0,-1-3-440 0 0,11 39 324 0 0,25 82 1141 0 0,-5 2 0 0 0,-5 1 0 0 0,6 99-761 0 0,-35-34 1256 0 0,-6-180 3834 0 0,-3-21-4784 0 0,6 2-4119 0 0,5 4-4167 0 0,2 7-454 0 0</inkml:trace>
  <inkml:trace contextRef="#ctx0" brushRef="#br0" timeOffset="-2167.516">13576 3000 7050 0 0,'0'0'1559'0'0,"0"0"-67"0"0,0 0-307 0 0,0 0-352 0 0,0 0-333 0 0,0 0-376 0 0,0 0-399 0 0,0 0-349 0 0,0 0-144 0 0,0 0 189 0 0,0 0 322 0 0,0 0 334 0 0,0 0 176 0 0,6 3-71 0 0,70 46 259 0 0,-67-41-305 0 0,1 0 0 0 0,0 0 0 0 0,0-1 0 0 0,1 0-1 0 0,0-1 1 0 0,0-1 0 0 0,0 1 0 0 0,1-2-1 0 0,0 1 1 0 0,0-2 0 0 0,0 0 0 0 0,10 2-136 0 0,-19-8 34 0 0,0 1-1 0 0,-1 0 1 0 0,1-1 0 0 0,-1 1 0 0 0,0-1 0 0 0,0 0 0 0 0,0 1 0 0 0,0-1-1 0 0,0 0 1 0 0,0 0 0 0 0,-1-1 0 0 0,1 1 0 0 0,-1 0 0 0 0,0 0-1 0 0,0-1 1 0 0,0 1 0 0 0,-1-1 0 0 0,1 1 0 0 0,-1 0 0 0 0,0-1 0 0 0,0 1-1 0 0,0-1 1 0 0,0 1 0 0 0,-1-1 0 0 0,1 1 0 0 0,-1-1 0 0 0,0 1-1 0 0,0 0 1 0 0,-1-3-34 0 0,0-2-162 0 0,-1 1-1 0 0,1 0 1 0 0,-1 0-1 0 0,-1 0 0 0 0,0 0 1 0 0,0 1-1 0 0,0-1 1 0 0,0 1-1 0 0,-1 0 1 0 0,0 0-1 0 0,-1 1 0 0 0,1 0 1 0 0,-1 0-1 0 0,0 0 1 0 0,0 0-1 0 0,0 1 1 0 0,-1 0-1 0 0,0 0 0 0 0,0 1 1 0 0,0 0-1 0 0,0 0 1 0 0,0 1-1 0 0,0-1 1 0 0,-1 2-1 0 0,1-1 1 0 0,-1 1-1 0 0,0 0 0 0 0,1 1 1 0 0,-1-1-1 0 0,-5 2 163 0 0,10 2 11 0 0,0 0-1 0 0,1 1 1 0 0,-1 0-1 0 0,1-1 1 0 0,0 1-1 0 0,0 0 1 0 0,0 0-1 0 0,0 0 1 0 0,1 0 0 0 0,0 0-1 0 0,0 0 1 0 0,0 1-1 0 0,0-1 1 0 0,1 0-1 0 0,-1 1 1 0 0,1-1-1 0 0,0 0 1 0 0,0 1-1 0 0,1-1 1 0 0,-1 0-1 0 0,1 1 1 0 0,0-1-1 0 0,0 0 1 0 0,1 0-1 0 0,-1 0 1 0 0,1 0 0 0 0,0 0-1 0 0,0 0 1 0 0,0 0-1 0 0,0-1 1 0 0,1 1-1 0 0,0-1 1 0 0,-1 1-1 0 0,1-1 1 0 0,0 0-1 0 0,1 0 1 0 0,-1 0-1 0 0,1-1-10 0 0,-1 2 265 0 0,0-1 0 0 0,0 1 0 0 0,0-1 0 0 0,1 0 0 0 0,-1 0 0 0 0,1-1 0 0 0,0 1 0 0 0,0-1 0 0 0,0 1 0 0 0,0-1 0 0 0,0-1 0 0 0,1 1 0 0 0,-1 0 0 0 0,0-1 0 0 0,1 0 0 0 0,-1 0 0 0 0,1 0 0 0 0,-1-1 0 0 0,1 0 0 0 0,0 0-265 0 0,-5-63 1905 0 0,-66-10-3775 0 0,65 73 324 0 0,20 18-5526 0 0,-14-12 1804 0 0</inkml:trace>
  <inkml:trace contextRef="#ctx0" brushRef="#br0" timeOffset="-1417.378">14275 3022 3801 0 0,'0'0'611'0'0,"0"0"-247"0"0,0 0-82 0 0,0 0-51 0 0,0 0 39 0 0,0 0 158 0 0,0 0 341 0 0,0 0 315 0 0,0 0 89 0 0,0 0-153 0 0,0 0-268 0 0,0 0-247 0 0,0 0-187 0 0,22-8-122 0 0,70-21-87 0 0,72 19-81 0 0,280 50 467 0 0,645-36-2 0 0,1067-61-112 0 0,-456 85 2108 0 0,-1635-24-2438 0 0,-5 2 138 0 0,0-3 0 0 0,0-2 0 0 0,0-3-1 0 0,0-3 1 0 0,51-10-189 0 0,-109 14-80 0 0,64-25 310 0 0,-59 5-2791 0 0,-62 6-6516 0 0,42 14 3771 0 0</inkml:trace>
  <inkml:trace contextRef="#ctx0" brushRef="#br0" timeOffset="4675.685">7488 5233 7690 0 0,'0'0'618'0'0,"0"0"-25"0"0,0 0-200 0 0,0 0-266 0 0,0 0-141 0 0,0 0-15 0 0,0 0 90 0 0,0 0 161 0 0,0 0 158 0 0,0 0 133 0 0,0 0 86 0 0,-4-12-756 0 0,-18 130-151 0 0,16-70 557 0 0,-1-1 0 0 0,-3-1 0 0 0,-2 0 0 0 0,-2 0-1 0 0,-1-1 1 0 0,-3-1 0 0 0,-2 0 0 0 0,-1-2 0 0 0,-6 5-249 0 0,-13 22 365 0 0,4 2 0 0 0,2 1 0 0 0,4 1 0 0 0,3 2 0 0 0,3 1 0 0 0,4 1 0 0 0,2 3-365 0 0,-26 87 566 0 0,9-20-37 0 0,7 2 1 0 0,-6 135-530 0 0,-22 121 773 0 0,50-371-652 0 0,4-16 61 0 0,-1-1-1 0 0,0 0 1 0 0,-1 0-1 0 0,-1 0 0 0 0,-1 0 1 0 0,0-1-1 0 0,-1 0 0 0 0,-1 0 1 0 0,-1-1-1 0 0,-2 4-181 0 0,-48 65 688 0 0,52-68-4143 0 0,0 12-8142 0 0,6-24 6145 0 0</inkml:trace>
  <inkml:trace contextRef="#ctx0" brushRef="#br0" timeOffset="5072.155">6599 7831 5769 0 0,'0'0'646'0'0,"0"0"-10"0"0,0 0 144 0 0,0 0 135 0 0,0 0 113 0 0,0 0 122 0 0,0 0-27 0 0,0 0-167 0 0,0 0-288 0 0,0 0-389 0 0,0 0-334 0 0,0 0 8 0 0,0 0 158 0 0,15-1 621 0 0,25 76 360 0 0,169 411 858 0 0,-199-486 5343 0 0,-4-64-7357 0 0,-4 24 227 0 0,3 13-278 0 0,2 1 0 0 0,0 0 1 0 0,2 1-1 0 0,0 0 0 0 0,2 0 0 0 0,1 1 0 0 0,1 0 0 0 0,1 1 0 0 0,0 0 0 0 0,2 2 0 0 0,1 0 0 0 0,15-15 115 0 0,94-55-3656 0 0,-94 80-294 0 0,-11 9-2885 0 0,-12 2-2470 0 0</inkml:trace>
  <inkml:trace contextRef="#ctx0" brushRef="#br0" timeOffset="6038.301">7773 4948 6481 0 0,'0'0'1522'0'0,"0"0"198"0"0,0 0 34 0 0,0 0-115 0 0,0 0-179 0 0,0 0-203 0 0,0 0-217 0 0,0 0-245 0 0,0 0-240 0 0,0 0-231 0 0,0 0-220 0 0,0 0-124 0 0,-1-5-76 0 0,0-10-285 0 0,6 30-197 0 0,12 26 607 0 0,332 473 1347 0 0,133 237-657 0 0,-401-637-332 0 0,5-4 0 0 0,80 77-387 0 0,-51-59 60 0 0,215 278 944 0 0,-185-202-665 0 0,-133-200-194 0 0,-17-36-5682 0 0,2 19-2113 0 0,2 8-1185 0 0</inkml:trace>
  <inkml:trace contextRef="#ctx0" brushRef="#br0" timeOffset="6441.414">9741 7041 17604 0 0,'0'0'-694'0'0,"0"0"-826"0"0,0 0-307 0 0,0 0 284 0 0,0 0 867 0 0,0 0 877 0 0,0 0 135 0 0,0 0-41 0 0,0 0 26 0 0,0 0 83 0 0,0 0 97 0 0,0 0 53 0 0,4 25 53 0 0,16 169 1531 0 0,-18-172-2086 0 0,1 1 0 0 0,1-1 0 0 0,1 1 0 0 0,1-1-1 0 0,1 0 1 0 0,0-1 0 0 0,2 0 0 0 0,1 0 0 0 0,0-1 0 0 0,1 0 0 0 0,2-1 0 0 0,0 1-52 0 0,86 111 296 0 0,-100-126-157 0 0,-1-1 1 0 0,1 1-1 0 0,-1-1 1 0 0,0 1-1 0 0,0-1 1 0 0,0 0-1 0 0,-1 0 1 0 0,0 0-1 0 0,0 0 1 0 0,0 0-1 0 0,0-1 1 0 0,0 1-1 0 0,-1-1 1 0 0,1 0-1 0 0,-1 0 1 0 0,0 0-1 0 0,0 0 1 0 0,0-1-1 0 0,0 0 1 0 0,-1 0-1 0 0,1 0 1 0 0,-1 0-1 0 0,1 0 0 0 0,-1-1 1 0 0,1 0-1 0 0,-1 0 1 0 0,0 0-1 0 0,-3-1-139 0 0,-8 6 92 0 0,-229 54 1486 0 0,182-51-3305 0 0,7-1-2622 0 0,-1 0-3579 0 0,49-6-1263 0 0</inkml:trace>
  <inkml:trace contextRef="#ctx0" brushRef="#br0" timeOffset="7357.517">7792 4817 10858 0 0,'0'0'526'0'0,"0"0"-922"0"0,0 0-650 0 0,0 0-35 0 0,0 0 471 0 0,0 0 637 0 0,0 0 493 0 0,0 0 119 0 0,0 0-87 0 0,0 0-60 0 0,0 0 64 0 0,0 0 104 0 0,0 0 87 0 0,9 5 37 0 0,170 78 2390 0 0,957 276-2199 0 0,-559-208-863 0 0,-123-35-28 0 0,212 94-84 0 0,353 184 1232 0 0,-1016-393-1046 0 0,18 10-1039 0 0,-36-7-7855 0 0,7-3 5737 0 0,5 0-3488 0 0</inkml:trace>
  <inkml:trace contextRef="#ctx0" brushRef="#br0" timeOffset="7728.202">11924 5923 13531 0 0,'0'0'-131'0'0,"0"0"-24"0"0,0 0-62 0 0,0 0-43 0 0,0 0-21 0 0,0 0-31 0 0,0 0-55 0 0,0 0-4 0 0,0 0 99 0 0,0 0 157 0 0,0 0 195 0 0,0 0 208 0 0,0 0 101 0 0,-17 4-15 0 0,-49 11-71 0 0,64-13-277 0 0,0-1 1 0 0,0 1-1 0 0,0 0 1 0 0,1-1-1 0 0,-1 1 1 0 0,1 0-1 0 0,-1 0 1 0 0,1 0-1 0 0,0 0 1 0 0,-1 1-1 0 0,1-1 1 0 0,0 0-1 0 0,1 0 1 0 0,-1 1-1 0 0,0-1 1 0 0,1 1-1 0 0,-1-1 1 0 0,1 0-1 0 0,0 1 1 0 0,0-1-1 0 0,0 1 1 0 0,0-1-1 0 0,0 1 1 0 0,0-1-1 0 0,1 0 1 0 0,-1 1-1 0 0,1-1 0 0 0,0 1 1 0 0,-1-1-1 0 0,1 0 1 0 0,0 0-1 0 0,1 1 1 0 0,-1-1-1 0 0,0 0 1 0 0,2 1-27 0 0,12 22 72 0 0,2 0 1 0 0,0-1-1 0 0,2-1 0 0 0,1-1 1 0 0,0-1-1 0 0,2 0 0 0 0,15 10-72 0 0,68 70-17 0 0,-57-52 89 0 0,49 72-265 0 0,-98-115 344 0 0,-1-1 1 0 0,1 1-1 0 0,-1-1 0 0 0,0 0 1 0 0,-1 0-1 0 0,1 0 1 0 0,-1 0-1 0 0,0 0 0 0 0,-1-1 1 0 0,1 1-1 0 0,-1-1 0 0 0,1 0 1 0 0,-1 0-1 0 0,-1 0 0 0 0,1 0 1 0 0,0-1-1 0 0,-1 0 1 0 0,0 0-1 0 0,0 0 0 0 0,0 0 1 0 0,0-1-1 0 0,0 0 0 0 0,0 0 1 0 0,-1 0-1 0 0,1-1 0 0 0,-1 1 1 0 0,1-1-1 0 0,-1-1 1 0 0,1 1-1 0 0,-2-1-151 0 0,-7 4 95 0 0,-179 45 990 0 0,128-34-2980 0 0,0 1-3735 0 0,47-12-4145 0 0</inkml:trace>
  <inkml:trace contextRef="#ctx0" brushRef="#br0" timeOffset="9229.773">13733 1663 5553 0 0,'0'0'111'0'0,"0"0"-8"0"0,0 0-14 0 0,0 0-9 0 0,0 0 7 0 0,0 0 41 0 0,-29-6-22 0 0,-89-17 21 0 0,104 20-2 0 0,-1 1-1 0 0,1 0 1 0 0,-1 1 0 0 0,1 1-1 0 0,-1 1 1 0 0,0 0 0 0 0,1 1 0 0 0,-1 0-1 0 0,1 1 1 0 0,0 0 0 0 0,-9 4-125 0 0,-12 3 479 0 0,-59 20 44 0 0,1 3-1 0 0,2 4 0 0 0,2 5 1 0 0,2 3-1 0 0,2 4 1 0 0,1 3-1 0 0,4 4 1 0 0,-12 15-523 0 0,61-46 121 0 0,1 2 1 0 0,1 0 0 0 0,2 2-1 0 0,0 1 1 0 0,2 1 0 0 0,2 1-1 0 0,1 1 1 0 0,1 2 0 0 0,2 0-1 0 0,2 0 1 0 0,1 2 0 0 0,1 0-1 0 0,3 1 1 0 0,1 0-1 0 0,1 1 1 0 0,3 0 0 0 0,1 0-1 0 0,-1 34-121 0 0,4-23 110 0 0,3 0-1 0 0,2 0 0 0 0,1 0 0 0 0,3 0 0 0 0,2-1 1 0 0,3 0-1 0 0,1 0 0 0 0,3-1 0 0 0,1-1 0 0 0,3 0 1 0 0,2-2-1 0 0,1 0 0 0 0,3-1 0 0 0,1-2 0 0 0,3 0 1 0 0,1-2-1 0 0,35 36-109 0 0,-23-32 135 0 0,2-1-1 0 0,1-2 1 0 0,2-3 0 0 0,2-1 0 0 0,2-3 0 0 0,1-2-1 0 0,1-2 1 0 0,2-3 0 0 0,0-2 0 0 0,2-2-1 0 0,1-3 1 0 0,0-2 0 0 0,1-3 0 0 0,1-3 0 0 0,0-2-1 0 0,46 1-134 0 0,-51-10 136 0 0,-1-3 0 0 0,1-1 0 0 0,-1-4 0 0 0,0-1 0 0 0,-1-3 0 0 0,0-2 1 0 0,0-2-1 0 0,-2-3 0 0 0,0-2 0 0 0,26-15-136 0 0,-29 13 94 0 0,0-2 0 0 0,-1-2 0 0 0,-2-2 0 0 0,-1-2 0 0 0,-1-2 0 0 0,-1-2 0 0 0,-2-1 0 0 0,-2-2 0 0 0,-1-2 0 0 0,-3-2 0 0 0,0 0 0 0 0,-3-3 0 0 0,-2 0 0 0 0,-1-2 0 0 0,-3-1 0 0 0,-2-1 1 0 0,-1-1-1 0 0,-3-1 0 0 0,-1-5-94 0 0,-5-11-147 0 0,-3 0 0 0 0,-2 0 1 0 0,-4-1-1 0 0,-2 0 1 0 0,-4 0-1 0 0,-2 1 0 0 0,-3-1 1 0 0,-3 1-1 0 0,-3 1 0 0 0,-3 0 1 0 0,-2 0-1 0 0,-3 2 1 0 0,-3 1-1 0 0,-3 1 0 0 0,-3 1 1 0 0,-2 1-1 0 0,-4-1 147 0 0,14 26-141 0 0,-1 1 1 0 0,-2 2-1 0 0,-1 0 0 0 0,-2 1 1 0 0,-1 2-1 0 0,-1 1 0 0 0,-1 1 1 0 0,-1 2-1 0 0,-1 1 0 0 0,-2 1 1 0 0,0 2-1 0 0,-1 2 0 0 0,0 1 1 0 0,-2 2-1 0 0,0 2 0 0 0,-1 1 1 0 0,0 2-1 0 0,0 1 0 0 0,-1 3 1 0 0,0 1-1 0 0,-19 0 141 0 0,-14 5-209 0 0,1 2-1 0 0,-1 3 1 0 0,1 4 0 0 0,1 3-1 0 0,0 3 1 0 0,0 3-1 0 0,2 3 1 0 0,-31 15 209 0 0,-162 87-6207 0 0,203-89-2229 0 0</inkml:trace>
  <inkml:trace contextRef="#ctx0" brushRef="#br0" timeOffset="10347.721">12846 505 4809 0 0,'0'0'464'0'0,"0"0"-198"0"0,0 0 75 0 0,0 0 187 0 0,0 0 224 0 0,0 0 223 0 0,0 0 165 0 0,0 0 75 0 0,0 0 31 0 0,0 0-69 0 0,0 0-170 0 0,-3-10-175 0 0,-13-37 245 0 0,16 47-777 0 0,0 0-110 0 0,0 0-73 0 0,0 0-55 0 0,0 0-50 0 0,0 0-40 0 0,0 0-46 0 0,0 0-21 0 0,0 0 24 0 0,-52 28-1712 0 0,44-23 1777 0 0,-54 32 28 0 0,1 3 1 0 0,2 2-1 0 0,2 3 0 0 0,-24 27-22 0 0,67-58 19 0 0,0 0 0 0 0,1 1 1 0 0,1 1-1 0 0,0 0 0 0 0,1 1 0 0 0,1 0 0 0 0,0 1 0 0 0,2 0 1 0 0,0 0-1 0 0,1 1 0 0 0,0 0 0 0 0,2 0 0 0 0,0 0 1 0 0,2 1-1 0 0,0 0 0 0 0,1-1 0 0 0,0 1 0 0 0,3 15-19 0 0,3-13 80 0 0,2-1 0 0 0,1 0-1 0 0,1 0 1 0 0,0 0 0 0 0,2-1 0 0 0,0 0-1 0 0,2-1 1 0 0,0 0 0 0 0,0-1-1 0 0,2 0 1 0 0,1-1 0 0 0,0-1 0 0 0,1 0-1 0 0,0-1 1 0 0,1-1 0 0 0,1-1 0 0 0,0 0-1 0 0,1-1 1 0 0,0-1 0 0 0,1-1-1 0 0,0 0 1 0 0,1-2 0 0 0,8 2-80 0 0,-14-3 62 0 0,1 0 0 0 0,0-1 1 0 0,1-1-1 0 0,0 0 0 0 0,0-1 0 0 0,0-1 0 0 0,0-1 1 0 0,0 0-1 0 0,0-2 0 0 0,1 0 0 0 0,-1 0 0 0 0,0-2 0 0 0,0 0 1 0 0,0-1-1 0 0,0-1 0 0 0,0 0 0 0 0,-1-1 0 0 0,1-1 1 0 0,-1-1-1 0 0,-1 0 0 0 0,1-1 0 0 0,-1-1 0 0 0,-1 0 1 0 0,1-1-1 0 0,3-4-62 0 0,-14 9 33 0 0,0 0 0 0 0,-1-1-1 0 0,0 1 1 0 0,0 0 0 0 0,0-1 0 0 0,0 0 0 0 0,-1 0 0 0 0,0 1 0 0 0,-1-1-1 0 0,1-1 1 0 0,-1 1 0 0 0,0 0 0 0 0,-1 0 0 0 0,1 0 0 0 0,-1 0-1 0 0,0-1 1 0 0,-1 1 0 0 0,0 0 0 0 0,0 0 0 0 0,0 0 0 0 0,-1 0 0 0 0,1 0-1 0 0,-1 0 1 0 0,-1 0 0 0 0,1 0 0 0 0,-1 1 0 0 0,0-1 0 0 0,0 1 0 0 0,-1 0-33 0 0,-4-7-100 0 0,-1 1 0 0 0,-1 0 0 0 0,1 0 0 0 0,-2 1 0 0 0,0 0 0 0 0,0 1 0 0 0,0 0 0 0 0,-1 1 0 0 0,0 0 0 0 0,-1 1 0 0 0,0 0 0 0 0,0 1 100 0 0,-18-5-219 0 0,1 1 0 0 0,-1 2 1 0 0,-1 2-1 0 0,1 0 0 0 0,-1 2 0 0 0,0 2 0 0 0,-1 0 0 0 0,-20 3 219 0 0,105 7 507 0 0,12-13-228 0 0,1-3-1 0 0,-1-2 1 0 0,-1-4 0 0 0,0-2 0 0 0,39-16-279 0 0,-21 8 114 0 0,22-14 337 0 0,-102 38-499 0 0,-1 0-85 0 0,0 0-101 0 0,0 0-106 0 0,-91 150-783 0 0,86-142 1157 0 0,0 0 1 0 0,0 1-1 0 0,1-1 0 0 0,0 1 0 0 0,0 0 0 0 0,1 0 1 0 0,0 1-1 0 0,1-1 0 0 0,0 0 0 0 0,0 1 0 0 0,1 0 1 0 0,0-1-1 0 0,1 1 0 0 0,0 0 0 0 0,1-1 0 0 0,0 1 1 0 0,0-1-1 0 0,1 1 0 0 0,0-1 0 0 0,1 1 0 0 0,0-1 1 0 0,1 0-1 0 0,-1 0 0 0 0,2 0 0 0 0,-1-1 0 0 0,1 0 1 0 0,0 0-1 0 0,1 0 0 0 0,0 0 0 0 0,0-1 0 0 0,7 6-34 0 0,4-5 103 0 0,-1-2-1 0 0,1 0 0 0 0,1-1 0 0 0,-1 0 0 0 0,1-2 1 0 0,0 0-1 0 0,-1 0 0 0 0,1-2 0 0 0,0-1 0 0 0,0 0 0 0 0,0-1 1 0 0,0-1-1 0 0,0 0 0 0 0,0-2 0 0 0,11-3-102 0 0,32-12-3973 0 0,-6-7-3958 0 0,-50 23 376 0 0</inkml:trace>
  <inkml:trace contextRef="#ctx0" brushRef="#br0" timeOffset="10614.52">13225 1103 18804 0 0,'0'0'272'0'0,"0"0"-412"0"0,0 0-233 0 0,0 0-97 0 0,0 0 182 0 0,0 0 331 0 0,32-3 78 0 0,209-24-122 0 0,-72-1-1786 0 0,-101 2-7126 0 0,-64 24 1645 0 0</inkml:trace>
  <inkml:trace contextRef="#ctx0" brushRef="#br0" timeOffset="11198.122">13119 857 17516 0 0,'0'0'269'0'0,"0"0"-194"0"0,0 0-147 0 0,31-6-26 0 0,104-20 110 0 0,125 19-933 0 0,-47 27-2721 0 0,-210-16 3619 0 0,0 0 1 0 0,0 0-1 0 0,0 0 0 0 0,-1 0 1 0 0,0 1-1 0 0,0-1 0 0 0,0 1 1 0 0,0 0-1 0 0,-1 0 1 0 0,0-1-1 0 0,0 1 0 0 0,0 0 1 0 0,0 0-1 0 0,-1 0 0 0 0,0 0 1 0 0,0 0-1 0 0,0 0 0 0 0,0 0 1 0 0,-2 3 22 0 0,3 8-82 0 0,1 285 1743 0 0,-2-248 4723 0 0,-5-394-6566 0 0,5 340 133 0 0,0 0 0 0 0,0 1 0 0 0,0-1 0 0 0,0 1 0 0 0,0-1 0 0 0,0 0 0 0 0,0 1 1 0 0,0-1-1 0 0,0 0 0 0 0,0 1 0 0 0,1-1 0 0 0,-1 1 0 0 0,0-1 0 0 0,0 0 0 0 0,0 1 0 0 0,1-1 1 0 0,-1 1-1 0 0,0-1 0 0 0,1 1 0 0 0,-1-1 0 0 0,1 1 0 0 0,-1-1 0 0 0,0 1 0 0 0,1 0 0 0 0,-1-1 1 0 0,1 1-1 0 0,-1 0 0 0 0,1-1 0 0 0,-1 1 0 0 0,1 0 0 0 0,0-1 0 0 0,-1 1 0 0 0,1 0 0 0 0,-1 0 1 0 0,1 0-1 0 0,0-1 0 0 0,-1 1 0 0 0,1 0 0 0 0,-1 0 0 0 0,1 0 0 0 0,0 0 0 0 0,-1 0 0 0 0,1 0 1 0 0,-1 0-1 0 0,1 1 0 0 0,0-1 0 0 0,-1 0 0 0 0,1 0 0 0 0,-1 0 0 0 0,1 1 0 0 0,0-1 0 0 0,-1 0 0 0 0,1 0 1 0 0,-1 1-1 0 0,1-1 0 0 0,-1 1 0 0 0,1-1 0 0 0,-1 0 0 0 0,0 1 0 0 0,1-1 0 0 0,-1 1 0 0 0,1-1 1 0 0,-1 1-1 0 0,0-1 0 0 0,1 1 0 0 0,-1-1 49 0 0,36 33-186 0 0,-35-32 239 0 0,78 88 323 0 0,-62-66-300 0 0,1-1 1 0 0,1 0-1 0 0,1-1 1 0 0,1-1 0 0 0,1-2-1 0 0,1 0 1 0 0,0-1 0 0 0,1-1-1 0 0,1-1 1 0 0,0-1 0 0 0,1-1-1 0 0,9 2-76 0 0,-18-10 135 0 0,1 0-1 0 0,-1-1 0 0 0,1-1 0 0 0,0-1 1 0 0,0 0-1 0 0,0-1 0 0 0,0-1 0 0 0,0-1 1 0 0,6-1-135 0 0,-21 1 60 0 0,0 0 0 0 0,0 0 1 0 0,-1 0-1 0 0,1 0 1 0 0,0-1-1 0 0,-1 1 1 0 0,0-1-1 0 0,1 1 1 0 0,-1-1-1 0 0,0 0 1 0 0,0 0-1 0 0,0 0 1 0 0,0 0-1 0 0,0 0 1 0 0,0-1-1 0 0,0 1 0 0 0,-1 0 1 0 0,1-1-1 0 0,-1 0 1 0 0,0 1-1 0 0,0-1 1 0 0,0 0-1 0 0,0 1 1 0 0,0-1-1 0 0,-1 0 1 0 0,1 0-1 0 0,-1 0 1 0 0,1 0-1 0 0,-1 1 1 0 0,0-1-1 0 0,0 0 0 0 0,-1 0 1 0 0,1 0-1 0 0,-1 0 1 0 0,0-1-61 0 0,-28-102-199 0 0,13 73-9 0 0,-3 1 0 0 0,0 1 0 0 0,-2 0 0 0 0,-2 2 0 0 0,0 0 0 0 0,-2 2 0 0 0,-9-8 208 0 0,25 24-1772 0 0,28 7-11024 0 0,-12 7 7269 0 0</inkml:trace>
  <inkml:trace contextRef="#ctx0" brushRef="#br0" timeOffset="11497.835">14731 923 16380 0 0,'0'0'-55'0'0,"0"0"-596"0"0,0 0-384 0 0,0 0-66 0 0,0 0 359 0 0,0 0 482 0 0,0 0 196 0 0,0 0 89 0 0,0 0 79 0 0,0 0 48 0 0,0 0 31 0 0,0 0 1 0 0,-9 26 22 0 0,-59 159 423 0 0,64-179-546 0 0,0 1 1 0 0,1 0-1 0 0,0-1 0 0 0,0 1 0 0 0,1 0 1 0 0,-1 0-1 0 0,1 1 0 0 0,1-1 0 0 0,0 0 1 0 0,0 1-1 0 0,0-1 0 0 0,1 1 1 0 0,0-1-1 0 0,0 1 0 0 0,1-1 0 0 0,0 0 1 0 0,0 1-1 0 0,1-1 0 0 0,0 0 1 0 0,0 0-1 0 0,1 0 0 0 0,0 0 0 0 0,0 0 1 0 0,1-1-1 0 0,-1 1 0 0 0,2-1 0 0 0,2 4-83 0 0,16 6 212 0 0,1-2-1 0 0,0-1 0 0 0,1 0 0 0 0,0-2 0 0 0,1-1 0 0 0,0-2 0 0 0,1 0 0 0 0,0-1 0 0 0,0-2 0 0 0,0-1 0 0 0,1-1 0 0 0,20-1-211 0 0,156-2 573 0 0,-194-12-2140 0 0,-42-4-7685 0 0,31 16 8926 0 0,-10-3-7838 0 0</inkml:trace>
  <inkml:trace contextRef="#ctx0" brushRef="#br0" timeOffset="11747.44">14692 1123 18508 0 0,'0'0'1150'0'0,"0"0"-544"0"0,0 0-504 0 0,0 0-320 0 0,0 0-94 0 0,0 0 126 0 0,0 0 203 0 0,0 0 36 0 0,30-4-23 0 0,148-15-68 0 0,-119 22-86 0 0,8 0-1273 0 0,-23-7-6771 0 0,-36 2-1151 0 0</inkml:trace>
  <inkml:trace contextRef="#ctx0" brushRef="#br0" timeOffset="12399.76">14658 907 18908 0 0,'0'0'995'0'0,"0"0"-384"0"0,0 0-430 0 0,0 0-301 0 0,0 0-73 0 0,0 0 127 0 0,30-4 54 0 0,212-16-852 0 0,-142 23-1484 0 0,-65 0 585 0 0,1-2-1 0 0,0-1 0 0 0,-1-2 0 0 0,1-1 0 0 0,-1-2 0 0 0,0-1 0 0 0,6-3 1764 0 0,-17-5 331 0 0,-20 2 4684 0 0,-4 12-4157 0 0,-5 28-1405 0 0,-8 24 1189 0 0,3 0-1 0 0,3 0 0 0 0,1 1 0 0 0,3-1 1 0 0,2 1-1 0 0,3 0 0 0 0,2 6-641 0 0,23 61 1711 0 0,-27-119-567 0 0,-4-12 2782 0 0,-2-13-3923 0 0,5 23 203 0 0,-4-22-255 0 0,0-1 1 0 0,1 0 0 0 0,1 0-1 0 0,2 0 1 0 0,0-1 0 0 0,2 1-1 0 0,0 0 1 0 0,2 0 0 0 0,1 0-1 0 0,5-20 49 0 0,-6 34-126 0 0,1 0 0 0 0,0 0-1 0 0,0 0 1 0 0,1 0-1 0 0,0 1 1 0 0,1-1-1 0 0,0 1 1 0 0,0 1 0 0 0,1-1-1 0 0,0 1 1 0 0,1 0-1 0 0,0 1 1 0 0,8-7 126 0 0,95-28-1643 0 0,-101 39 1465 0 0,1 1 1 0 0,-1 1 0 0 0,0 0 0 0 0,0 0 0 0 0,1 1 0 0 0,-1 0 0 0 0,0 1 0 0 0,1 0 0 0 0,-1 1 0 0 0,0 0 0 0 0,0 0 0 0 0,0 1 0 0 0,0 1 0 0 0,-1-1 0 0 0,1 2 0 0 0,-1-1 0 0 0,5 4 177 0 0,-13-5 13 0 0,-1 0 1 0 0,1 0 0 0 0,0 0 0 0 0,-1 1 0 0 0,0-1 0 0 0,1 0 0 0 0,-1 0 0 0 0,0 1 0 0 0,-1-1 0 0 0,1 0 0 0 0,-1 0 0 0 0,1 1 0 0 0,-1-1-1 0 0,0 0 1 0 0,0 0 0 0 0,0 0 0 0 0,-1 0 0 0 0,1 0 0 0 0,-1 0 0 0 0,0-1 0 0 0,0 1 0 0 0,1 0 0 0 0,-2-1 0 0 0,1 0 0 0 0,0 1 0 0 0,0-1-1 0 0,-1 0 1 0 0,1 0 0 0 0,-1 0 0 0 0,0 0 0 0 0,0-1 0 0 0,0 1 0 0 0,-2 0-14 0 0,-2 4 7 0 0,-141 102 295 0 0,148-105-235 0 0,-1 1 0 0 0,1 0 1 0 0,0 0-1 0 0,0 0 1 0 0,0 0-1 0 0,1 0 0 0 0,-1 0 1 0 0,1 0-1 0 0,0-1 0 0 0,0 1 1 0 0,0 0-1 0 0,1-1 0 0 0,-1 1 1 0 0,1 0-1 0 0,0-1 1 0 0,0 0-1 0 0,0 1 0 0 0,0-1 1 0 0,1 0-1 0 0,0 0 0 0 0,-1 0 1 0 0,1-1-1 0 0,0 1 0 0 0,0-1 1 0 0,0 1-1 0 0,0-1 0 0 0,1 0 1 0 0,-1 0-1 0 0,1-1 1 0 0,-1 1-1 0 0,1-1 0 0 0,0 1 1 0 0,-1-1-1 0 0,1 0 0 0 0,4 0-67 0 0,-4 1-21 0 0,61 28 329 0 0,73 49-609 0 0,-121-34-1561 0 0,-11-22-7365 0 0,-5-19 2104 0 0</inkml:trace>
  <inkml:trace contextRef="#ctx0" brushRef="#br0" timeOffset="12948.667">16216 898 15347 0 0,'0'0'1562'0'0,"0"0"-2232"0"0,0 0-515 0 0,0 0 218 0 0,0 0 570 0 0,0 0 533 0 0,0 0 34 0 0,0 0-38 0 0,0 0 32 0 0,0 0 83 0 0,0 0 55 0 0,1 28 30 0 0,1 87 4 0 0,-33 7 555 0 0,19-86-442 0 0,-14 38-375 0 0,27-68 3130 0 0,30-63-5068 0 0,56-148 927 0 0,-54-24 2462 0 0,-32 229-1583 0 0,0-1 0 0 0,1 1 0 0 0,-1-1 0 0 0,1 1 0 0 0,-1 0 0 0 0,1 0 0 0 0,-1 0 0 0 0,1 0 0 0 0,-1 0 0 0 0,0 0 1 0 0,1 0-1 0 0,-1 1 0 0 0,1-1 0 0 0,-1 0 0 0 0,0 1 0 0 0,1-1 0 0 0,-1 1 0 0 0,0 0 0 0 0,1-1 0 0 0,-1 1 0 0 0,0 0 0 0 0,0 0 1 0 0,1 0-1 0 0,-1 0 0 0 0,0 0 0 0 0,0 0 0 0 0,0 0 0 0 0,0 0 0 0 0,-1 0 0 0 0,1 0 0 0 0,0 0 0 0 0,0 1 0 0 0,-1-1 0 0 0,1 0 0 0 0,-1 1 1 0 0,1-1-1 0 0,-1 1 0 0 0,1-1 0 0 0,-1 0 0 0 0,0 1 0 0 0,0-1 0 0 0,1 1 0 0 0,-1-1 0 0 0,0 1 58 0 0,2 2 214 0 0,42 73 69 0 0,-4 2 0 0 0,-3 2 1 0 0,-4 1-1 0 0,1 14-283 0 0,-33-95 44 0 0,0 0 0 0 0,0 1 0 0 0,1-1-1 0 0,-1 1 1 0 0,0-1 0 0 0,-1 1 0 0 0,1-1 0 0 0,0 1 0 0 0,0 0 0 0 0,-1-1-1 0 0,1 1 1 0 0,-1 0 0 0 0,1-1 0 0 0,-1 1 0 0 0,0 0 0 0 0,1 0 0 0 0,-1 0-1 0 0,0-1 1 0 0,0 1 0 0 0,-1 0 0 0 0,1 0 0 0 0,0 0 0 0 0,-1-1-1 0 0,1 1 1 0 0,-1 0 0 0 0,1-1 0 0 0,-1 1 0 0 0,0 0 0 0 0,1-1 0 0 0,-1 1-1 0 0,0-1 1 0 0,0 1 0 0 0,0-1 0 0 0,0 1 0 0 0,-1-1 0 0 0,1 0-1 0 0,0 1 1 0 0,-1-1 0 0 0,1 0 0 0 0,-1 0 0 0 0,1 0 0 0 0,-1 0 0 0 0,1 0-1 0 0,-1-1 1 0 0,0 1 0 0 0,1 0 0 0 0,-1-1 0 0 0,0 1 0 0 0,1-1 0 0 0,-1 0-1 0 0,0 1 1 0 0,0-1 0 0 0,0 0 0 0 0,1 0 0 0 0,-1 0 0 0 0,0 0-1 0 0,0 0 1 0 0,-1-1-44 0 0,-237-29 1485 0 0,84-16-3322 0 0,148 43 978 0 0,13 0-11695 0 0,-1 3 6127 0 0</inkml:trace>
  <inkml:trace contextRef="#ctx0" brushRef="#br0" timeOffset="13208.731">16861 994 19980 0 0,'0'0'450'0'0,"0"0"-176"0"0,0 0-463 0 0,0 0-516 0 0,0 0-141 0 0,0 0 69 0 0,0 0 267 0 0,0 0 342 0 0,0 0 85 0 0,0 0 35 0 0,0 0 43 0 0,0 0 45 0 0,0 0 17 0 0,0 16 11 0 0,1 45-240 0 0,2 68 479 0 0,-3-48-7288 0 0,0-81 5952 0 0,0-1-2505 0 0,-3-1-2595 0 0</inkml:trace>
  <inkml:trace contextRef="#ctx0" brushRef="#br0" timeOffset="13695.576">16757 865 10722 0 0,'0'0'2617'0'0,"0"0"-173"0"0,0 0-449 0 0,0 0-660 0 0,0 0-628 0 0,0 0-607 0 0,0 0-370 0 0,0 0-121 0 0,0 0 83 0 0,0 0 206 0 0,0 0 137 0 0,0 0 52 0 0,0 0 3 0 0,30-3 6 0 0,91-7 6 0 0,65 28 303 0 0,-2-16-685 0 0,-221 2-4853 0 0,28 2 5243 0 0,1 1 0 0 0,0 0 0 0 0,1 0-1 0 0,-1 0 1 0 0,1 1 0 0 0,1 0 0 0 0,0 1 0 0 0,0-1 0 0 0,1 1 0 0 0,0 1-1 0 0,0-1 1 0 0,1 0 0 0 0,0 1 0 0 0,1 0 0 0 0,0 0 0 0 0,0 0 0 0 0,1 0-1 0 0,1 1 1 0 0,-1-1 0 0 0,2 1 0 0 0,0-1 0 0 0,0 1 0 0 0,0-1 0 0 0,2 0-1 0 0,-1 1 1 0 0,1-1 0 0 0,1 0 0 0 0,0 0 0 0 0,0 0 0 0 0,1 0 0 0 0,0-1-1 0 0,1 1 1 0 0,0-1 0 0 0,0 0 0 0 0,1-1 0 0 0,0 1 0 0 0,1-1 0 0 0,0 0-1 0 0,0-1 1 0 0,0 1 0 0 0,1-2 0 0 0,0 1 0 0 0,1-1 0 0 0,-1 0 0 0 0,1-1-1 0 0,1 0 1 0 0,-1 0 0 0 0,5 1-110 0 0,0 2 74 0 0,0-1 0 0 0,0-1 0 0 0,1 0-1 0 0,0-1 1 0 0,0-1 0 0 0,1 0 0 0 0,-1-1 0 0 0,1-1-1 0 0,0 0 1 0 0,-1-1 0 0 0,1-1 0 0 0,0 0 0 0 0,0-1 0 0 0,-1-1-1 0 0,1 0 1 0 0,0-1 0 0 0,-1-1 0 0 0,0 0 0 0 0,0-1-1 0 0,0-1 1 0 0,-1-1 0 0 0,0 0 0 0 0,1-1-74 0 0,-11 5-106 0 0,0-1 1 0 0,0 0-1 0 0,-1 0 1 0 0,1 0-1 0 0,-1-1 1 0 0,0 1-1 0 0,0-1 1 0 0,0 1-1 0 0,-1-1 1 0 0,0 0-1 0 0,0 0 0 0 0,0-1 1 0 0,-1 1-1 0 0,1 0 1 0 0,-1 0-1 0 0,0-1 1 0 0,-1 1-1 0 0,1-1 1 0 0,-1 1-1 0 0,0 0 1 0 0,-1-1-1 0 0,1 1 1 0 0,-1-1-1 0 0,0 1 1 0 0,0 0-1 0 0,-1-1 0 0 0,0 1 1 0 0,0 0-1 0 0,0 0 1 0 0,0 0-1 0 0,-1 1 1 0 0,0-1-1 0 0,0 0 1 0 0,0 1-1 0 0,0 0 1 0 0,-5-4 105 0 0,-5-8-234 0 0,-2 1 0 0 0,0 1 0 0 0,0 0 0 0 0,-1 1 0 0 0,-1 1 0 0 0,0 1 0 0 0,-1 0 0 0 0,0 1 0 0 0,-6-1 234 0 0,-182-45-414 0 0,196 54 383 0 0,1 1 1 0 0,-1 1 0 0 0,1 0 0 0 0,-1 0-1 0 0,1 1 1 0 0,-1 0 0 0 0,1 0-1 0 0,0 1 1 0 0,-1 0 0 0 0,1 1 0 0 0,0 0-1 0 0,0 0 1 0 0,1 1 0 0 0,-1 0 0 0 0,1 1-1 0 0,0 0 1 0 0,0 0 0 0 0,0 1 0 0 0,1 0-1 0 0,0 0 1 0 0,-1 2 30 0 0,4-4-37 0 0,1 1 0 0 0,0 0 0 0 0,0 0-1 0 0,1 0 1 0 0,-1 0 0 0 0,1 0 0 0 0,0 0 0 0 0,1 0 0 0 0,-1 1 0 0 0,1-1-1 0 0,0 1 1 0 0,0-1 0 0 0,1 1 0 0 0,0-1 0 0 0,0 1 0 0 0,0 0 0 0 0,1-1-1 0 0,-1 1 1 0 0,1-1 0 0 0,1 1 0 0 0,-1-1 0 0 0,1 0 0 0 0,0 1 0 0 0,0-1-1 0 0,0 0 1 0 0,1 0 0 0 0,0 0 0 0 0,0-1 0 0 0,0 1 0 0 0,0-1 0 0 0,3 3 37 0 0,74 80-6676 0 0,-60-69 236 0 0</inkml:trace>
  <inkml:trace contextRef="#ctx0" brushRef="#br0" timeOffset="14316.533">17900 1003 13707 0 0,'0'0'-207'0'0,"0"0"-717"0"0,0 0-155 0 0,0 0-28 0 0,0 0 394 0 0,0 0 769 0 0,0 0 193 0 0,0 0 147 0 0,0 0 66 0 0,0 0-8 0 0,0 0-15 0 0,0 0 17 0 0,0 0 58 0 0,14 29 55 0 0,39 90-21 0 0,-19 53 842 0 0,-28-122-439 0 0,-7-68 1491 0 0,-16-300-3952 0 0,17 309 1379 0 0,1 1 0 0 0,0-1 0 0 0,0 1 0 0 0,1-1 0 0 0,0 1 0 0 0,0-1 0 0 0,1 1 0 0 0,0 0 0 0 0,0 0 0 0 0,1 0 0 0 0,0 1 0 0 0,0-1 0 0 0,1 1 0 0 0,0 0 0 0 0,0 1 0 0 0,1-1 0 0 0,0 1 0 0 0,0 0 0 0 0,0 0 0 0 0,1 0 0 0 0,0 1 0 0 0,0 0 0 0 0,0 1 0 0 0,1 0 0 0 0,-1 0-1 0 0,1 0 1 0 0,0 1 0 0 0,0 0 0 0 0,0 1 0 0 0,1 0 0 0 0,-1 0 0 0 0,1 0 0 0 0,-1 1 0 0 0,1 1 0 0 0,-1-1 0 0 0,1 2 0 0 0,0-1 0 0 0,-1 1 0 0 0,1 0 0 0 0,-1 1 0 0 0,7 1 131 0 0,-12-2 55 0 0,1 1-1 0 0,0-1 0 0 0,-1 1 1 0 0,1 0-1 0 0,-1 0 1 0 0,0 0-1 0 0,1 0 0 0 0,-1 1 1 0 0,0-1-1 0 0,-1 1 1 0 0,1 0-1 0 0,0 0 0 0 0,-1 0 1 0 0,1 0-1 0 0,-1 0 0 0 0,0 0 1 0 0,0 1-1 0 0,0-1 1 0 0,-1 1-1 0 0,1-1 0 0 0,-1 1 1 0 0,0 0-1 0 0,0-1 1 0 0,0 1-1 0 0,0 0 0 0 0,-1 0 1 0 0,1 0-1 0 0,-1 0 1 0 0,0 0-1 0 0,-1 0 0 0 0,1 0 1 0 0,0-1-1 0 0,-1 1 1 0 0,0 0-1 0 0,0 0 0 0 0,0 0 1 0 0,-1-1-1 0 0,1 1 1 0 0,-1-1-1 0 0,0 1 0 0 0,0-1 1 0 0,0 1-1 0 0,0-1 1 0 0,0 0-1 0 0,-1 0 0 0 0,0 0 1 0 0,0 0-55 0 0,-155 82 925 0 0,156-84-931 0 0,1-1 0 0 0,0 1 1 0 0,0 0-1 0 0,0-1 0 0 0,0 1 0 0 0,0 0 0 0 0,0 0 0 0 0,0 0 0 0 0,0 0 0 0 0,1 0 1 0 0,-1 0-1 0 0,0 0 0 0 0,0 0 0 0 0,1 0 0 0 0,-1 0 0 0 0,1 0 0 0 0,-1 1 0 0 0,1-1 1 0 0,-1 0-1 0 0,1 0 0 0 0,0 1 0 0 0,-1-1 0 0 0,1 0 0 0 0,0 0 0 0 0,0 1 0 0 0,0-1 1 0 0,0 0-1 0 0,0 1 0 0 0,1-1 0 0 0,-1 0 0 0 0,0 0 0 0 0,0 1 0 0 0,1-1 0 0 0,-1 0 0 0 0,1 0 1 0 0,-1 0-1 0 0,1 0 0 0 0,0 1 0 0 0,-1-1 0 0 0,1 0 0 0 0,0 0 0 0 0,0 0 0 0 0,0 0 1 0 0,-1 0-1 0 0,1-1 0 0 0,0 1 0 0 0,0 0 0 0 0,1 0 0 0 0,-1-1 0 0 0,0 1 0 0 0,0 0 1 0 0,1 0 5 0 0,60 39 1096 0 0,177 54-1457 0 0,-232-90 575 0 0,-3-1-2963 0 0,-2-3-6095 0 0,-2 0 4590 0 0</inkml:trace>
  <inkml:trace contextRef="#ctx0" brushRef="#br0" timeOffset="14688.718">18691 848 19028 0 0,'0'0'-87'0'0,"0"0"-527"0"0,0 0-215 0 0,0 0 57 0 0,0 0 416 0 0,0 0 431 0 0,0 0 96 0 0,0 0 14 0 0,0 0-9 0 0,0 0-3 0 0,-2 27 38 0 0,-24 179 587 0 0,24-198-730 0 0,0 1 1 0 0,0 0 0 0 0,1-1-1 0 0,0 1 1 0 0,0 0 0 0 0,1 0-1 0 0,0-1 1 0 0,0 1 0 0 0,1 0-1 0 0,1 0 1 0 0,-1-1 0 0 0,1 1-1 0 0,1 0 1 0 0,0-1 0 0 0,0 0-1 0 0,0 0 1 0 0,1 0 0 0 0,0 0-1 0 0,1-1 1 0 0,0 1 0 0 0,0-1 0 0 0,0 0-1 0 0,1 0 1 0 0,0-1 0 0 0,0 0-1 0 0,1 0 1 0 0,0 0 0 0 0,0-1-1 0 0,0 0 1 0 0,7 3-69 0 0,9 1 105 0 0,1-1 0 0 0,0-2 0 0 0,0 0-1 0 0,0-1 1 0 0,1-1 0 0 0,0-2 0 0 0,0 0 0 0 0,-1-2 0 0 0,1-1-1 0 0,0-1 1 0 0,0 0 0 0 0,-1-2 0 0 0,4-2-105 0 0,74-39-652 0 0,-98 26-2600 0 0,-25 0-7359 0 0,17 16 3544 0 0</inkml:trace>
  <inkml:trace contextRef="#ctx0" brushRef="#br0" timeOffset="14932.583">18694 1073 19684 0 0,'0'0'67'0'0,"0"0"-389"0"0,0 0-282 0 0,0 0-60 0 0,0 0 199 0 0,0 0 426 0 0,0 0 206 0 0,0 0-10 0 0,29 0-103 0 0,181 0-152 0 0,-118-13-2892 0 0,-57 5-2584 0 0,-21 6-3663 0 0</inkml:trace>
  <inkml:trace contextRef="#ctx0" brushRef="#br0" timeOffset="15172.531">18942 628 23053 0 0,'0'0'920'0'0,"0"0"-280"0"0,0 0-312 0 0,0 0-264 0 0,176-79-64 0 0,-111 74 16 0 0,4 4-8 0 0,-1 1-64 0 0,-4 1-240 0 0,-3 5-544 0 0,-3 5-880 0 0,-2 1-1945 0 0,-15-3-3401 0 0,-14-1-4320 0 0</inkml:trace>
  <inkml:trace contextRef="#ctx0" brushRef="#br0" timeOffset="16347.974">7358 4680 9050 0 0,'0'0'825'0'0,"0"0"172"0"0,0 0-153 0 0,0 0-487 0 0,0 0-491 0 0,0 0-396 0 0,0 0-158 0 0,0 0 70 0 0,0 0 189 0 0,0 0 180 0 0,0 0 251 0 0,-4-5 220 0 0,-1 1-109 0 0,0 1 0 0 0,-1-1 0 0 0,1 1 0 0 0,-1 0 1 0 0,0 0-1 0 0,1 0 0 0 0,-1 1 0 0 0,-1 0 0 0 0,1 0 1 0 0,0 1-1 0 0,0 0 0 0 0,-1 0 0 0 0,1 0 0 0 0,0 1 1 0 0,-1 0-1 0 0,-4 0-113 0 0,-131 52-736 0 0,104-32 758 0 0,-188 68 364 0 0,-4-10-1 0 0,-3-10 0 0 0,-3-10 1 0 0,-3-10-1 0 0,-159 8-385 0 0,197-25 510 0 0,-1239 215 350 0 0,1434-245-860 0 0,-120 27 483 0 0,-2-5 1 0 0,0-6-1 0 0,-91-1-483 0 0,196-26 251 0 0,53-13-4934 0 0,14 17-791 0 0,-32 5-113 0 0</inkml:trace>
  <inkml:trace contextRef="#ctx0" brushRef="#br0" timeOffset="16832.813">3626 5113 8538 0 0,'0'0'1988'0'0,"0"0"-363"0"0,0 0-651 0 0,0 0-587 0 0,0 0-475 0 0,0 0-233 0 0,0 0-299 0 0,0 0-35 0 0,0 0 265 0 0,0 0 196 0 0,0 0 372 0 0,0 0 204 0 0,0 0-66 0 0,-19 16-75 0 0,-149 122 317 0 0,117-93-134 0 0,-2-3 1 0 0,-1-1 0 0 0,-3-4-1 0 0,-1-2 1 0 0,-1-2 0 0 0,-2-3-1 0 0,-30 9-424 0 0,172-17 1089 0 0,374-10 16 0 0,-369-14-989 0 0,62-8 896 0 0,-211 25-2241 0 0,23 3-2365 0 0,17-8-825 0 0,8-3-4976 0 0</inkml:trace>
  <inkml:trace contextRef="#ctx0" brushRef="#br0" timeOffset="17883.814">8305 4712 5801 0 0,'0'0'942'0'0,"0"0"270"0"0,0 0 150 0 0,0 0-51 0 0,0 0-136 0 0,0 0-178 0 0,0 0-173 0 0,0 0-212 0 0,0 0-266 0 0,0 0-268 0 0,0 0-222 0 0,0 0-137 0 0,0 0-50 0 0,-1-5 15 0 0,0-5 460 0 0,9 13-2201 0 0,-5 0 2282 0 0,-2 3-1959 0 0,-14-12-217 0 0,-130-28 45 0 0,47 27 8566 0 0,96 7-5918 0 0,0 0-161 0 0,32 4-326 0 0,297 78 1362 0 0,-206-59-1528 0 0,147 27 439 0 0,2-13 0 0 0,204-1-528 0 0,-213-26 44 0 0,58-1 329 0 0,0 14 1 0 0,-2 13-1 0 0,51 25-373 0 0,-281-39-7 0 0,-1 4 0 0 0,-1 4-1 0 0,-2 4 1 0 0,45 25 7 0 0,-130-59-153 0 0,1 1 0 0 0,-1-1-1 0 0,1 0 1 0 0,0 0 0 0 0,0 0 0 0 0,-1 0-1 0 0,1 1 1 0 0,0-1 0 0 0,-1 0 0 0 0,1 0 0 0 0,0 0-1 0 0,-1-1 1 0 0,1 1 0 0 0,0 0 0 0 0,-1 0 0 0 0,1 0-1 0 0,0 0 1 0 0,-1-1 0 0 0,1 1 0 0 0,0 0 0 0 0,-1-1-1 0 0,1 1 1 0 0,-1 0 0 0 0,1-1 0 0 0,0 1-1 0 0,-1-1 1 0 0,1 1 0 0 0,-1-1 0 0 0,0 1 0 0 0,1-1-1 0 0,-1 1 1 0 0,1-1 0 0 0,-1 0 0 0 0,0 1 0 0 0,1-1-1 0 0,-1 1 1 0 0,0-1 0 0 0,0 0 0 0 0,1 1 0 0 0,-1-1-1 0 0,0 0 1 0 0,0 1 0 0 0,0-1 0 0 0,0 0 0 0 0,0 0-1 0 0,0 1 1 0 0,0-1 0 0 0,0 0 0 0 0,0 1-1 0 0,0-1 1 0 0,-1 0 0 0 0,1 1 0 0 0,0-1 0 0 0,0 0-1 0 0,-1 1 1 0 0,1-1 0 0 0,0 0 0 0 0,-1 1 0 0 0,1-1-1 0 0,0 1 1 0 0,-1-1 0 0 0,1 1 0 0 0,-1-1 0 0 0,0 0 153 0 0,0-14-2831 0 0,1 13-2977 0 0</inkml:trace>
  <inkml:trace contextRef="#ctx0" brushRef="#br0" timeOffset="18231.174">11761 4932 17324 0 0,'0'0'775'0'0,"0"0"-233"0"0,0 0-560 0 0,0 0-671 0 0,0 0-271 0 0,0 0 43 0 0,0 0 254 0 0,0 0 434 0 0,0 0 165 0 0,0 0 36 0 0,0 0 56 0 0,0 0 28 0 0,0 0 49 0 0,17 12 54 0 0,131 89 598 0 0,-101-73-502 0 0,1-2 0 0 0,1-2-1 0 0,1-2 1 0 0,1-3 0 0 0,1-1-1 0 0,30 4-254 0 0,81 39-80 0 0,-195-52 1542 0 0,-283 49-757 0 0,212-32-3539 0 0,2 4-3543 0 0,70-21-3213 0 0</inkml:trace>
  <inkml:trace contextRef="#ctx0" brushRef="#br0" timeOffset="19070.6">7263 5075 3353 0 0,'0'0'1575'0'0,"0"0"-1190"0"0,0 0-288 0 0,0 0 77 0 0,0 0 214 0 0,0 0 301 0 0,0 0 328 0 0,0 0 215 0 0,0 0 82 0 0,0 0-38 0 0,0 0-197 0 0,-1-21-263 0 0,-6-62-371 0 0,7 82-465 0 0,0 0 0 0 0,0 0 0 0 0,0 1 0 0 0,0-1 0 0 0,0 0 0 0 0,0 0 0 0 0,-1 0 0 0 0,1 0 0 0 0,0 1 0 0 0,-1-1 0 0 0,1 0 0 0 0,0 0 0 0 0,-1 0 0 0 0,1 1 0 0 0,-1-1 0 0 0,0 0 0 0 0,1 1 0 0 0,-1-1 0 0 0,1 0 0 0 0,-1 1 0 0 0,0-1 0 0 0,1 1 0 0 0,-1-1 0 0 0,0 1 0 0 0,0-1 0 0 0,0 1 0 0 0,1 0 0 0 0,-1-1 0 0 0,0 1 0 0 0,0 0 0 0 0,0 0 0 0 0,0 0 0 0 0,1-1 0 0 0,-1 1 0 0 0,0 0 0 0 0,0 0 0 0 0,0 0 0 0 0,0 0 0 0 0,0 0 0 0 0,0 1 0 0 0,1-1 0 0 0,-1 0 0 0 0,0 0 0 0 0,0 1 0 0 0,0-1 0 0 0,0 0-1 0 0,1 1 1 0 0,-1-1 0 0 0,0 1 0 0 0,0-1 0 0 0,1 1 0 0 0,-1-1 0 0 0,0 1 0 0 0,1-1 0 0 0,-1 1 0 0 0,1 0 0 0 0,-1-1 0 0 0,0 1 0 0 0,1 0 0 0 0,0 0 0 0 0,-1-1 0 0 0,1 1 0 0 0,-1 0 0 0 0,1 0 0 0 0,0 0 0 0 0,0-1 0 0 0,-1 1 0 0 0,1 0 0 0 0,0 0 0 0 0,0 0 20 0 0,0 0-4 0 0,-201 266 1156 0 0,11-46-411 0 0,-149 128-741 0 0,-141 161 825 0 0,-312 397 444 0 0,785-899-1236 0 0,-96 89 382 0 0,22-53 511 0 0,37-53 1716 0 0,29-40-3295 0 0,28-61-5569 0 0,14 37-1689 0 0,-19 58 2259 0 0</inkml:trace>
  <inkml:trace contextRef="#ctx0" brushRef="#br0" timeOffset="19404.741">4994 6840 7026 0 0,'0'0'1110'0'0,"0"0"12"0"0,0 0-243 0 0,0 0-338 0 0,0 0-187 0 0,0 0-76 0 0,0 0-15 0 0,0 0 44 0 0,0 0 26 0 0,0 0-22 0 0,0 0-31 0 0,0 0-4 0 0,-10 19-1 0 0,-32 62 28 0 0,21 56 397 0 0,20-102-392 0 0,-2-1 0 0 0,-2 0-1 0 0,0 0 1 0 0,-3 0 0 0 0,0-1 0 0 0,-3 0 0 0 0,0-1 0 0 0,-3 3-308 0 0,15-32 33 0 0,1-1 1 0 0,-1 0 0 0 0,1 0-1 0 0,0 1 1 0 0,0-1-1 0 0,0 0 1 0 0,0-1-1 0 0,1 1 1 0 0,-1 0 0 0 0,0 0-1 0 0,1-1 1 0 0,-1 0-1 0 0,1 1 1 0 0,-1-1-1 0 0,1 0 1 0 0,0 0-1 0 0,0-1 1 0 0,-1 1 0 0 0,1 0-1 0 0,0-1 1 0 0,0 0-1 0 0,0 0 1 0 0,0 1-1 0 0,-1-2 1 0 0,1 1-1 0 0,0 0 1 0 0,0-1 0 0 0,0 1-1 0 0,0-1 1 0 0,-1 0-1 0 0,1 0 1 0 0,2-1-34 0 0,5 2-98 0 0,363-41 215 0 0,-352 51-2443 0 0,-15 13-6266 0 0,-5-18 1596 0 0</inkml:trace>
  <inkml:trace contextRef="#ctx0" brushRef="#br0" timeOffset="20221.622">7844 5112 4337 0 0,'0'0'829'0'0,"0"0"-685"0"0,0 0-181 0 0,0 0 0 0 0,0 0 15 0 0,0 0 29 0 0,0 0 30 0 0,0 0 93 0 0,0 0 306 0 0,5-27 520 0 0,13-83 514 0 0,-15 63 4994 0 0,-5 61-4697 0 0,14 14-1640 0 0,0 0 1 0 0,1-1-1 0 0,2-1 0 0 0,1 0 0 0 0,1-1 1 0 0,1-1-1 0 0,1 0 0 0 0,1-2 1 0 0,1 0-1 0 0,1-1 0 0 0,22 15-127 0 0,286 181 466 0 0,-313-207-458 0 0,251 140 23 0 0,-7 11 0 0 0,-7 12 1 0 0,-9 10-1 0 0,112 115-31 0 0,-73-6 140 0 0,-278-286 36 0 0,-1 0 0 0 0,1 0 0 0 0,0 0 0 0 0,0 0 0 0 0,1-1 0 0 0,0 0 0 0 0,0-1 0 0 0,0 1 0 0 0,0-1 0 0 0,1-1 0 0 0,-1 1 0 0 0,1-1 0 0 0,7 1-176 0 0,-15-4 517 0 0,-2-34 1876 0 0,-15-7-3372 0 0,16 38 921 0 0,0 3 416 0 0,-1-4-2295 0 0,-6 1-12015 0 0,6 3 6702 0 0</inkml:trace>
  <inkml:trace contextRef="#ctx0" brushRef="#br0" timeOffset="20530.754">10284 6513 18428 0 0,'0'0'287'0'0,"0"0"-709"0"0,0 0-761 0 0,0 0-65 0 0,0 0 319 0 0,0 0 563 0 0,0 0 442 0 0,0 0-39 0 0,0 0-34 0 0,0 0 32 0 0,0 0 25 0 0,25 16 40 0 0,119 76 293 0 0,135 121 1761 0 0,-272-209-2118 0 0,-1 0 0 0 0,0 1-1 0 0,0 0 1 0 0,0 0 0 0 0,-1 0 0 0 0,0 1-1 0 0,0 0 1 0 0,0 0 0 0 0,-1 0 0 0 0,0 1 0 0 0,0-1-1 0 0,-1 1 1 0 0,1 0 0 0 0,-1 0 0 0 0,-1 0-1 0 0,0 0 1 0 0,0 1 0 0 0,0-1 0 0 0,-1 1 0 0 0,0-1-1 0 0,0 1 1 0 0,-1-1 0 0 0,0 4-36 0 0,-4-6 254 0 0,0-1 0 0 0,-1 0 1 0 0,0-1-1 0 0,1 1 0 0 0,-1-1 0 0 0,0 0 1 0 0,-1-1-1 0 0,1 1 0 0 0,-1-1 1 0 0,1 0-1 0 0,-1 0 0 0 0,1 0 0 0 0,-1-1 1 0 0,0 0-1 0 0,0 0 0 0 0,0-1 0 0 0,0 1 1 0 0,0-1-1 0 0,-5-1-254 0 0,3 2 67 0 0,-147 3 639 0 0,-2 0-1406 0 0,56 14-7370 0 0,85-14-2875 0 0</inkml:trace>
  <inkml:trace contextRef="#ctx0" brushRef="#br0" timeOffset="24210.715">7143 8609 10330 0 0,'0'0'2181'0'0,"0"0"-890"0"0,0 0-192 0 0,0 0-287 0 0,0 0-518 0 0,0 0-624 0 0,0 0-673 0 0,0 0-228 0 0,0 0 191 0 0,0 0 396 0 0,0 0 502 0 0,1 3 252 0 0,112 159 1114 0 0,56 76-112 0 0,-10 6 1 0 0,-11 7-1 0 0,2 32-1112 0 0,-84-159 189 0 0,-23-43-74 0 0,10 25 147 0 0,4-2 0 0 0,4-3 0 0 0,5-3 1 0 0,4-2-1 0 0,4-4 0 0 0,31 26-262 0 0,-96-109 309 0 0,-1 0 0 0 0,1 0 1 0 0,1-1-1 0 0,-1 0 0 0 0,1-1 0 0 0,1 0 0 0 0,-1-1 0 0 0,1 0 0 0 0,1 0 0 0 0,-1-2 0 0 0,1 1 1 0 0,-1-1-1 0 0,1-1 0 0 0,1 0-309 0 0,-17-25 816 0 0,-39-43-7603 0 0,7 29-2224 0 0,22 22 1500 0 0</inkml:trace>
  <inkml:trace contextRef="#ctx0" brushRef="#br0" timeOffset="24695.978">7061 8538 13971 0 0,'0'0'747'0'0,"0"0"-402"0"0,0 0-466 0 0,0 0-690 0 0,0 0-337 0 0,0 0 229 0 0,0 0 387 0 0,0 0 562 0 0,0 0 337 0 0,0 0 35 0 0,0 0-77 0 0,0 0-66 0 0,0 0-53 0 0,-4 29-48 0 0,-33 177 158 0 0,-42 54 132 0 0,137-325 3270 0 0,-40 33-3703 0 0,-2 0-1 0 0,0 0 1 0 0,-3-1-1 0 0,-1-1 1 0 0,-1-1-1 0 0,-2 1 1 0 0,-1-1 0 0 0,-2-1-1 0 0,-1 1 1 0 0,-2-1-1 0 0,-1-27-14 0 0,0 61-38 0 0,0 0-1 0 0,0 1 0 0 0,1 0 1 0 0,-1-1-1 0 0,1 1 1 0 0,-1 0-1 0 0,1 0 0 0 0,-1 0 1 0 0,1 0-1 0 0,0 1 1 0 0,-1-1-1 0 0,1 1 0 0 0,0 0 1 0 0,0-1-1 0 0,-1 1 1 0 0,1 1-1 0 0,0-1 0 0 0,-1 0 1 0 0,1 1-1 0 0,0-1 1 0 0,0 1-1 0 0,-1 0 0 0 0,1-1 1 0 0,-1 2-1 0 0,1-1 1 0 0,-1 0-1 0 0,1 0 0 0 0,0 1 39 0 0,16 3 14 0 0,128 18-399 0 0,-50-10-5087 0 0,-60-8-3893 0 0</inkml:trace>
  <inkml:trace contextRef="#ctx0" brushRef="#br0" timeOffset="25340.107">9145 10791 7138 0 0,'0'0'1312'0'0,"0"0"-52"0"0,0 0-186 0 0,0 0-528 0 0,0 0-690 0 0,0 0-704 0 0,0 0-161 0 0,0 0 240 0 0,0 0 439 0 0,0 0 514 0 0,0 0 145 0 0,5 6-31 0 0,1 11-50 0 0,1 0 1 0 0,-2 1-1 0 0,0 0 1 0 0,-1 0 0 0 0,-1 0-1 0 0,-1 0 1 0 0,-1 1 0 0 0,0-1-1 0 0,-1 1 1 0 0,-1-1-1 0 0,-1 1 1 0 0,0-1 0 0 0,-2 0-1 0 0,-2 7-248 0 0,-4 72 921 0 0,11 67 329 0 0,3-160-1141 0 0,-1 0-1 0 0,1-1 1 0 0,0 1-1 0 0,0-1 1 0 0,0 0-1 0 0,0 0 0 0 0,0-1 1 0 0,1 1-1 0 0,-1-1 1 0 0,1 0-1 0 0,0 0 0 0 0,0-1 1 0 0,0 1-1 0 0,0-1 1 0 0,0 0-1 0 0,0 0 0 0 0,0-1 1 0 0,0 1-1 0 0,0-1 1 0 0,0 0-1 0 0,0-1 1 0 0,0 1-1 0 0,0-1 0 0 0,0 0 1 0 0,0 0-1 0 0,0-1 1 0 0,3 0-109 0 0,29-1-3342 0 0,-36 3 1803 0 0,-1 0-27 0 0,-4 0-1816 0 0,-17 6 1736 0 0,10-2-137 0 0,1-1-2579 0 0</inkml:trace>
  <inkml:trace contextRef="#ctx0" brushRef="#br0" timeOffset="25594.321">9750 11189 17084 0 0,'0'0'-295'0'0,"0"0"43"0"0,0 0-108 0 0,0 0-70 0 0,0 0 138 0 0,0 0 150 0 0,0 0 71 0 0,0 0 98 0 0,0 0 38 0 0,0 0 42 0 0,-10 28 2 0 0,-29 88 11 0 0,37-114-101 0 0,0 1 1 0 0,0 0-1 0 0,0 0 1 0 0,1 0-1 0 0,-1 0 1 0 0,1 0-1 0 0,0 1 1 0 0,0-1-1 0 0,0 0 1 0 0,0 1-1 0 0,0-1 1 0 0,1 0-1 0 0,0 1 1 0 0,-1-1-1 0 0,1 1 0 0 0,1-1 1 0 0,-1 1-1 0 0,0-1 1 0 0,1 0-1 0 0,0 1 1 0 0,-1-1-1 0 0,2 0 1 0 0,-1 1-1 0 0,0-1 1 0 0,0 0-1 0 0,1 0 1 0 0,0 0-1 0 0,0 0 0 0 0,0 0 1 0 0,0-1-1 0 0,0 1 1 0 0,0 0-1 0 0,1-1 1 0 0,-1 0-1 0 0,1 1 1 0 0,0-1-1 0 0,-1 0 1 0 0,1 0-1 0 0,0-1 1 0 0,0 1-1 0 0,0-1 1 0 0,1 1-1 0 0,-1-1 0 0 0,0 0 1 0 0,0 0-1 0 0,1-1 1 0 0,-1 1-1 0 0,1 0-19 0 0,44-5-2717 0 0,-5-12-4351 0 0,-30 10 249 0 0</inkml:trace>
  <inkml:trace contextRef="#ctx0" brushRef="#br0" timeOffset="25856.773">9670 10651 21533 0 0,'0'0'0'0'0,"0"0"-96"0"0,0 0-457 0 0,0 0-863 0 0,0 0-48 0 0,0 0-8 0 0,0 0 79 0 0,0 0 257 0 0,0 0-776 0 0,0 0-529 0 0,0 0 217 0 0,0 0-3866 0 0,0 0 4754 0 0</inkml:trace>
  <inkml:trace contextRef="#ctx0" brushRef="#br0" timeOffset="26651.653">10287 11190 16307 0 0,'0'0'3423'0'0,"0"0"-2691"0"0,0 0-816 0 0,0 0-316 0 0,0 0-330 0 0,0 0-182 0 0,0 0 84 0 0,0 0 222 0 0,0 0 272 0 0,0 0 286 0 0,0 0 69 0 0,0 0-18 0 0,0 0 9 0 0,0 17 2 0 0,-1 4-33 0 0,-1-5 83 0 0,1-1 0 0 0,0 0 0 0 0,1 0 0 0 0,1 1 0 0 0,0-1 1 0 0,1 0-1 0 0,0 0 0 0 0,2 0 0 0 0,0 0 0 0 0,0 0 0 0 0,1-1 0 0 0,1 0 0 0 0,0 0 0 0 0,1 0 0 0 0,1-1 0 0 0,1 2-64 0 0,-5-13 59 0 0,-1 0 1 0 0,0 0-1 0 0,1 0 0 0 0,0 0 1 0 0,-1-1-1 0 0,1 0 0 0 0,0 1 1 0 0,0-1-1 0 0,-1 0 1 0 0,1-1-1 0 0,0 1 0 0 0,0-1 1 0 0,0 0-1 0 0,0 0 0 0 0,0 0 1 0 0,0 0-1 0 0,0-1 1 0 0,0 0-1 0 0,0 1 0 0 0,-1-1 1 0 0,1-1-1 0 0,0 1-59 0 0,127-77-2352 0 0,-107 60 1445 0 0,84-65-2595 0 0,-108 82 3089 0 0,0 1-173 0 0,0 0-46 0 0,0 38 3622 0 0,0-33-2830 0 0,0 0 0 0 0,0 0-1 0 0,0 0 1 0 0,0 0 0 0 0,1-1-1 0 0,0 1 1 0 0,0 0 0 0 0,0-1 0 0 0,1 1-1 0 0,0 0 1 0 0,0-1 0 0 0,0 0-1 0 0,0 1 1 0 0,1-1 0 0 0,-1 0 0 0 0,1 0-1 0 0,0 0 1 0 0,0-1 0 0 0,1 1-1 0 0,-1-1 1 0 0,1 0 0 0 0,-1 0 0 0 0,1 0-1 0 0,0 0 1 0 0,0 0 0 0 0,1-1-1 0 0,-1 0 1 0 0,0 0 0 0 0,4 1-160 0 0,21 5 174 0 0,1-2 0 0 0,0 0 0 0 0,0-2 0 0 0,0-2 0 0 0,1 0 0 0 0,-1-2 0 0 0,1-2 0 0 0,-1 0-1 0 0,0-2 1 0 0,0-1 0 0 0,0-2 0 0 0,0-1 0 0 0,-1-1 0 0 0,-1-1 0 0 0,1-2 0 0 0,17-11-174 0 0,-35 19 7 0 0,2 0-67 0 0,-1 0 1 0 0,0 0-1 0 0,0-2 1 0 0,-1 1-1 0 0,1-2 0 0 0,-1 1 1 0 0,-1-1-1 0 0,1-1 1 0 0,-1 0-1 0 0,-1-1 1 0 0,1 0-1 0 0,7-10 60 0 0,-16 17-24 0 0,-1 0 0 0 0,1 0 0 0 0,-1 0 0 0 0,0 0 0 0 0,1-1 0 0 0,-1 1-1 0 0,0 0 1 0 0,-1 0 0 0 0,1 0 0 0 0,0-1 0 0 0,0 1 0 0 0,-1 0 0 0 0,0 0 0 0 0,1 0 0 0 0,-1 0 0 0 0,0 0 0 0 0,0 0 0 0 0,0 0 0 0 0,0 0 0 0 0,0 0 0 0 0,0 0-1 0 0,-1 0 1 0 0,1 1 0 0 0,-1-1 0 0 0,1 1 0 0 0,-1-1 0 0 0,0 1 0 0 0,1-1 0 0 0,-1 1 0 0 0,0 0 0 0 0,0 0 0 0 0,0 0 0 0 0,0 0 0 0 0,0 0 0 0 0,0 0 0 0 0,0 1-1 0 0,0-1 1 0 0,-1 1 0 0 0,1-1 0 0 0,0 1 0 0 0,0 0 0 0 0,0 0 0 0 0,-1 0 0 0 0,1 0 0 0 0,0 0 0 0 0,0 1 0 0 0,0-1 0 0 0,-1 0 0 0 0,1 1 0 0 0,0 0 0 0 0,0-1-1 0 0,0 1 1 0 0,0 0 0 0 0,0 0 0 0 0,0 0 0 0 0,0 1 0 0 0,1-1 0 0 0,-1 0 0 0 0,0 1 0 0 0,1-1 0 0 0,-1 1 0 0 0,1-1 0 0 0,-1 1 0 0 0,0 1 24 0 0,-1-1 29 0 0,0 0 0 0 0,0 0 0 0 0,0 0 1 0 0,1 1-1 0 0,-1-1 0 0 0,1 1 1 0 0,0-1-1 0 0,-1 1 0 0 0,1 0 0 0 0,0 0 1 0 0,1 0-1 0 0,-1 0 0 0 0,0 0 0 0 0,1 0 1 0 0,0 0-1 0 0,0 1 0 0 0,0-1 1 0 0,0 0-1 0 0,0 1 0 0 0,1-1 0 0 0,-1 1 1 0 0,1-1-1 0 0,0 1 0 0 0,0-1 0 0 0,0 1 1 0 0,1-1-1 0 0,-1 0 0 0 0,1 1 0 0 0,0-1 1 0 0,0 1-1 0 0,0-1 0 0 0,0 0 1 0 0,1 0-1 0 0,-1 1 0 0 0,1-1 0 0 0,0 0 1 0 0,0-1-1 0 0,0 1 0 0 0,0 0 0 0 0,0 0-29 0 0,113 86 777 0 0,-100-83-791 0 0,0 0 0 0 0,1-1 0 0 0,-1-1 0 0 0,1-1 0 0 0,0 0 0 0 0,1-1 0 0 0,-1 0 0 0 0,0-1 0 0 0,0-1 0 0 0,1-1 0 0 0,-1-1 0 0 0,0 0 0 0 0,0-1 0 0 0,0 0 0 0 0,0-1 0 0 0,-1-1 0 0 0,0-1 0 0 0,0 0 0 0 0,0-1 0 0 0,0 0 0 0 0,-1-2 0 0 0,-1 1 0 0 0,1-2 0 0 0,-1 0 0 0 0,-1 0 0 0 0,0-1 0 0 0,0-1 0 0 0,-1 0 0 0 0,-1 0 0 0 0,0-1 0 0 0,8-14 14 0 0,-14 17-54 0 0,-1 0 0 0 0,0 0 0 0 0,0 0 0 0 0,-1-1 0 0 0,-1 1 0 0 0,0-1 0 0 0,0 1 0 0 0,-1-1 0 0 0,0 1 0 0 0,-1-1 0 0 0,0 0 0 0 0,-1 1-1 0 0,0-1 1 0 0,0 1 0 0 0,-2-1 54 0 0,4 6-5 0 0,-1 1-1 0 0,-1 0 0 0 0,1 0 0 0 0,0-1 0 0 0,-1 1 1 0 0,0 0-1 0 0,0 0 0 0 0,-1 0 0 0 0,1 1 1 0 0,-1-1-1 0 0,1 0 0 0 0,-1 1 0 0 0,0 0 0 0 0,0 0 1 0 0,-1 0-1 0 0,1 0 0 0 0,-1 0 0 0 0,0 0 1 0 0,1 1-1 0 0,-1 0 0 0 0,0 0 0 0 0,0 0 1 0 0,0 0-1 0 0,-1 1 0 0 0,1-1 0 0 0,0 1 0 0 0,-1 0 1 0 0,1 1-1 0 0,-1-1 0 0 0,1 1 0 0 0,0-1 1 0 0,-1 2-1 0 0,1-1 0 0 0,-1 0 0 0 0,1 1 0 0 0,-3 0 6 0 0,3 3 67 0 0,0 0-1 0 0,1 0 1 0 0,-1 0-1 0 0,1 0 1 0 0,0 1-1 0 0,0-1 0 0 0,0 1 1 0 0,0 0-1 0 0,1 0 1 0 0,0 0-1 0 0,0 0 1 0 0,1 0-1 0 0,-1 0 0 0 0,1 1 1 0 0,0-1-1 0 0,0 0 1 0 0,1 1-1 0 0,0-1 1 0 0,0 1-1 0 0,0-1 1 0 0,0 0-1 0 0,1 1 0 0 0,0-1 1 0 0,0 0-1 0 0,1 1 1 0 0,-1-1-1 0 0,2 2-66 0 0,0 8 125 0 0,1 0 0 0 0,1 0-1 0 0,0-1 1 0 0,1 1 0 0 0,0-1-1 0 0,1-1 1 0 0,1 1 0 0 0,0-1 0 0 0,1 0-1 0 0,0-1 1 0 0,1 0 0 0 0,0-1-1 0 0,1 0 1 0 0,1 0 0 0 0,-1-1-1 0 0,1-1 1 0 0,1 0 0 0 0,0 0 0 0 0,9 3-125 0 0,125 52-1752 0 0,5-31-7160 0 0,-122-28-1617 0 0</inkml:trace>
  <inkml:trace contextRef="#ctx0" brushRef="#br0" timeOffset="28988.764">13375 11222 3145 0 0,'0'0'420'0'0,"0"0"-20"0"0,0 0 288 0 0,0 0 396 0 0,0 0 357 0 0,0 0 190 0 0,0 0 8 0 0,0 0-103 0 0,0 0-160 0 0,0 0-196 0 0,0 0-197 0 0,-4-6-225 0 0,-12-18-206 0 0,12 18-172 0 0,4 6-176 0 0,61-4-73 0 0,30-12-130 0 0,-82 14-117 0 0,0 1-1 0 0,-1-2 1 0 0,1 1-1 0 0,-1-1 1 0 0,1 0-1 0 0,-1-1 1 0 0,0 0-1 0 0,0 0 1 0 0,-1-1-1 0 0,1 0 1 0 0,-1 0-1 0 0,0-1 1 0 0,0 0 0 0 0,-1 0-1 0 0,2-2 117 0 0,-10 6-72 0 0,1 0-1 0 0,-1-1 1 0 0,1 1 0 0 0,-1 0-1 0 0,0 0 1 0 0,0 1-1 0 0,0-1 1 0 0,0 0 0 0 0,0 1-1 0 0,0-1 1 0 0,-1 1-1 0 0,1-1 1 0 0,0 1 0 0 0,-1 0-1 0 0,1 0 1 0 0,-1 0 0 0 0,1 1-1 0 0,-1-1 1 0 0,0 0-1 0 0,1 1 1 0 0,-1 0 0 0 0,0 0-1 0 0,1 0 1 0 0,-1 0 0 0 0,0 0-1 0 0,1 0 1 0 0,-1 0-1 0 0,1 1 1 0 0,-1 0 0 0 0,0-1-1 0 0,1 1 1 0 0,-1 0 0 0 0,1 0 72 0 0,-19 5-4 0 0,0 2 1 0 0,0 0-1 0 0,0 1 1 0 0,1 0-1 0 0,1 2 1 0 0,0 1-1 0 0,0 0 1 0 0,1 1 0 0 0,1 1-1 0 0,-8 8 4 0 0,4-5 153 0 0,-3 2 50 0 0,-2-1 114 0 0,1 2 1 0 0,1 1 0 0 0,0 1-1 0 0,2 1 1 0 0,0 1-1 0 0,2 1 1 0 0,0 1-318 0 0,18-23 37 0 0,0-1 1 0 0,1 1-1 0 0,-1-1 1 0 0,0 1-1 0 0,1-1 1 0 0,0 1-1 0 0,0 0 0 0 0,-1 0 1 0 0,2 0-1 0 0,-1 0 1 0 0,0 0-1 0 0,1 0 1 0 0,-1 0-1 0 0,1 0 0 0 0,0 0 1 0 0,0 0-1 0 0,0 0 1 0 0,0 0-1 0 0,1 0 0 0 0,-1 0 1 0 0,1 0-1 0 0,-1 0 1 0 0,1-1-1 0 0,0 1 1 0 0,1 0-1 0 0,-1 0 0 0 0,0-1 1 0 0,1 1-1 0 0,-1 0 1 0 0,1-1-1 0 0,0 1 1 0 0,0-1-1 0 0,0 0 0 0 0,0 0 1 0 0,0 0-1 0 0,1 0 1 0 0,-1 0-1 0 0,0 0 0 0 0,1-1 1 0 0,0 1-1 0 0,-1-1 1 0 0,1 1-1 0 0,0-1 1 0 0,0 0-1 0 0,1 0-37 0 0,138 26 759 0 0,-96-28-796 0 0,-1-2 0 0 0,1-3 0 0 0,-1-1-1 0 0,-1-2 1 0 0,1-2 0 0 0,-2-2 0 0 0,0-2 0 0 0,0-2-1 0 0,-1-2 1 0 0,17-11 37 0 0,-61 33 39 0 0,0 1-1 0 0,1-1 1 0 0,-1 1-1 0 0,1 0 1 0 0,0-1-1 0 0,0 1 1 0 0,0 0-1 0 0,0 0 1 0 0,1 0 0 0 0,-1 0-1 0 0,1-1 1 0 0,0 1-1 0 0,0 0 1 0 0,1 0-1 0 0,-1 0 1 0 0,1 0-1 0 0,0 0 1 0 0,0 0-1 0 0,0-1 1 0 0,0 1-1 0 0,1 0 1 0 0,-1-1-1 0 0,1 1 1 0 0,0-1 0 0 0,0 0-1 0 0,0 0 1 0 0,1 1-1 0 0,-1-1 1 0 0,1-1-1 0 0,0 1 1 0 0,0 0-1 0 0,0-1 1 0 0,0 1-1 0 0,0-1 1 0 0,0 0-1 0 0,1 0 1 0 0,-1 0-1 0 0,3 1-38 0 0,7 1 34 0 0,0 0-1 0 0,0-1 0 0 0,0-1 0 0 0,1 0 0 0 0,-1-1 1 0 0,0 0-1 0 0,1-1 0 0 0,-1 0 0 0 0,1-1 0 0 0,-1-1 1 0 0,0 0-1 0 0,1-1 0 0 0,-1 0 0 0 0,-1-1 0 0 0,1-1 1 0 0,0 0-1 0 0,-1 0 0 0 0,0-1 0 0 0,0-1 0 0 0,-1 0 1 0 0,0-1-1 0 0,0 0 0 0 0,-1 0 0 0 0,0-1 0 0 0,0-1 1 0 0,-1 1-1 0 0,0-2 0 0 0,4-6-33 0 0,-10 11-78 0 0,-1 0 0 0 0,1 0 0 0 0,-1 0 0 0 0,0 0-1 0 0,0-1 1 0 0,-1 1 0 0 0,0-1 0 0 0,0 1 0 0 0,0-1 0 0 0,-1 0 0 0 0,0 1 0 0 0,0-1 0 0 0,-1 0-1 0 0,0 1 1 0 0,0-1 0 0 0,0 1 0 0 0,-1-1 0 0 0,0 1 0 0 0,-1 0 0 0 0,1 0 0 0 0,-1 0 0 0 0,0 0-1 0 0,0 0 1 0 0,-1 1 0 0 0,0-1 0 0 0,0 1 0 0 0,0 0 0 0 0,-1 0 0 0 0,1 0 0 0 0,-1 1 0 0 0,0 0-1 0 0,-1 0 1 0 0,1 0 0 0 0,-1 0 0 0 0,1 1 0 0 0,-1 0 0 0 0,0 0 0 0 0,-1 1 0 0 0,1-1 0 0 0,0 1-1 0 0,-1 1 1 0 0,1-1 0 0 0,-1 1 0 0 0,1 0 0 0 0,-1 1 0 0 0,1 0 0 0 0,-1 0 0 0 0,0 0 0 0 0,-4 1 78 0 0,-1-1 37 0 0,-1 1 0 0 0,0 0 0 0 0,0 1 0 0 0,1 0 0 0 0,-1 1 0 0 0,1 0 0 0 0,0 1 0 0 0,0 0 0 0 0,0 1 0 0 0,0 1 0 0 0,1 0 0 0 0,0 0 1 0 0,0 1-1 0 0,0 0 0 0 0,1 1 0 0 0,0 0 0 0 0,1 1 0 0 0,0 0 0 0 0,0 1 0 0 0,-6 8-37 0 0,14-15-22 0 0,-1 1 0 0 0,0-1 1 0 0,1 1-1 0 0,0-1 0 0 0,0 1 0 0 0,0 0 0 0 0,0 0 1 0 0,0-1-1 0 0,1 1 0 0 0,0 0 0 0 0,0 0 0 0 0,0 0 1 0 0,0 0-1 0 0,0-1 0 0 0,1 1 0 0 0,0 0 0 0 0,0 0 1 0 0,0-1-1 0 0,0 1 0 0 0,0 0 0 0 0,1-1 0 0 0,0 0 1 0 0,-1 1-1 0 0,1-1 0 0 0,1 0 0 0 0,-1 0 0 0 0,0 0 1 0 0,1 0-1 0 0,-1 0 0 0 0,1 0 0 0 0,0-1 0 0 0,0 1 1 0 0,0-1-1 0 0,0 0 0 0 0,1 0 0 0 0,-1 0 22 0 0,81 39-7941 0 0,-61-36-670 0 0</inkml:trace>
  <inkml:trace contextRef="#ctx0" brushRef="#br0" timeOffset="30364.463">14274 11126 11811 0 0,'0'0'-345'0'0,"0"0"169"0"0,0 0 247 0 0,0 0 363 0 0,0 0 512 0 0,0 0 257 0 0,0 0-70 0 0,0 0-251 0 0,0 0-401 0 0,0 0-323 0 0,0 0-72 0 0,0 0 43 0 0,0 0 100 0 0,5 2 91 0 0,22 5-175 0 0,1-1-1 0 0,0-2 0 0 0,0-1 0 0 0,0-1 0 0 0,1-2 0 0 0,-1-1 0 0 0,0-1 1 0 0,0-1-1 0 0,0-1 0 0 0,0-2 0 0 0,8-3-144 0 0,-62 54-1092 0 0,-6-6 1283 0 0,23-31-195 0 0,-1 1 1 0 0,2-1-1 0 0,-1 2 0 0 0,1-1 1 0 0,1 1-1 0 0,0 1 0 0 0,0-1 1 0 0,1 1-1 0 0,0 0 0 0 0,1 0 1 0 0,1 1-1 0 0,-1 0 1 0 0,2 0-1 0 0,0 0 0 0 0,0 0 1 0 0,1 0-1 0 0,0 1 0 0 0,1-1 1 0 0,1 0-1 0 0,0 1 1 0 0,1 7 3 0 0,3-12 32 0 0,0-1 0 0 0,0 1 1 0 0,1-1-1 0 0,0 0 1 0 0,0-1-1 0 0,1 1 1 0 0,0-1-1 0 0,0 0 1 0 0,0-1-1 0 0,0 1 0 0 0,1-1 1 0 0,0 0-1 0 0,0-1 1 0 0,1 0-1 0 0,-1 0 1 0 0,1 0-1 0 0,0-1 0 0 0,0 0 1 0 0,0-1-1 0 0,0 0 1 0 0,1 0-1 0 0,-1 0 1 0 0,0-1-1 0 0,1-1 1 0 0,3 1-33 0 0,12 0 72 0 0,1-1 0 0 0,-1-1 0 0 0,0-2 0 0 0,0 0 0 0 0,0-1 0 0 0,-1-1-1 0 0,1-1 1 0 0,6-4-72 0 0,-14 5-105 0 0,-1 0-1 0 0,0-1 1 0 0,-1-1-1 0 0,1 0 1 0 0,-1-1-1 0 0,-1 0 0 0 0,0-1 1 0 0,0-1-1 0 0,0 0 1 0 0,-1 0-1 0 0,-1-1 1 0 0,8-10 105 0 0,-17 17-19 0 0,0 0 0 0 0,0 0 1 0 0,-1 0-1 0 0,1 0 1 0 0,-1-1-1 0 0,0 1 1 0 0,0 0-1 0 0,-1 0 1 0 0,1-1-1 0 0,-1 1 1 0 0,0 0-1 0 0,0-1 1 0 0,-1 1-1 0 0,1 0 1 0 0,-1-1-1 0 0,0 1 1 0 0,0 0-1 0 0,0 0 1 0 0,-1 0-1 0 0,1 0 1 0 0,-1 0-1 0 0,0 0 1 0 0,0 0-1 0 0,-1 0 1 0 0,1 1-1 0 0,-1-1 1 0 0,1 1-1 0 0,-1 0 0 0 0,0 0 1 0 0,0 0-1 0 0,-1 0 1 0 0,1 0-1 0 0,-1 1 1 0 0,1-1-1 0 0,-1 1 19 0 0,-143-66 1782 0 0,331 79-2230 0 0,-55-23 389 0 0,-1-4-662 0 0,-128 16 629 0 0,0 0 106 0 0,-23 19 461 0 0,-80 97-733 0 0,101-111 262 0 0,0-1 0 0 0,0 1 0 0 0,0 0 0 0 0,0-1 1 0 0,0 1-1 0 0,1 0 0 0 0,0 0 0 0 0,0 0 0 0 0,1 0 0 0 0,-1 0 0 0 0,1 0 0 0 0,0 0 1 0 0,1 0-1 0 0,-1 0 0 0 0,1 0 0 0 0,0 0 0 0 0,0 0 0 0 0,0 0 0 0 0,1 0 0 0 0,-1 0 1 0 0,1-1-1 0 0,1 1 0 0 0,-1-1 0 0 0,1 1 0 0 0,-1-1 0 0 0,1 0 0 0 0,0 0 0 0 0,1 0 1 0 0,1 1-5 0 0,2 2 59 0 0,1-1 1 0 0,-1 0 0 0 0,1 0 0 0 0,1-1 0 0 0,-1 0-1 0 0,1 0 1 0 0,0-1 0 0 0,0 0 0 0 0,0 0 0 0 0,1-1-1 0 0,-1-1 1 0 0,1 1 0 0 0,-1-2 0 0 0,1 1 0 0 0,0-1-1 0 0,0-1 1 0 0,0 0 0 0 0,0 0 0 0 0,-1-1 0 0 0,1 0-60 0 0,193-47 679 0 0,-201 47-675 0 0,35-11 48 0 0,-1-1 1 0 0,0-3-1 0 0,-1 0 0 0 0,0-3 1 0 0,-2 0-1 0 0,0-3 0 0 0,13-11-52 0 0,-44 31 9 0 0,1 0-1 0 0,-1 0 0 0 0,1 0 0 0 0,-1-1 0 0 0,0 1 0 0 0,0-1 1 0 0,0 1-1 0 0,0-1 0 0 0,0 0 0 0 0,-1 0 0 0 0,1 0 1 0 0,-1 0-1 0 0,0 0 0 0 0,0 0 0 0 0,0 0 0 0 0,0 0 1 0 0,-1-1-1 0 0,1 1 0 0 0,-1 0 0 0 0,1 0 0 0 0,-1-1 0 0 0,-1 1 1 0 0,1 0-1 0 0,0 0 0 0 0,-1-1 0 0 0,1 1 0 0 0,-1 0 1 0 0,0 0-1 0 0,0 0 0 0 0,0 0 0 0 0,-1 0 0 0 0,1 0 0 0 0,-1 0 1 0 0,1 0-1 0 0,-1 0 0 0 0,0 1 0 0 0,0-1 0 0 0,0 1 1 0 0,-1-1-1 0 0,1 1 0 0 0,0 0 0 0 0,-1 0 0 0 0,0 0 1 0 0,1 0-1 0 0,-1 0 0 0 0,0 1 0 0 0,0-1 0 0 0,0 1 0 0 0,0 0 1 0 0,0 0-1 0 0,0 0 0 0 0,-1 0 0 0 0,1 0 0 0 0,0 1 1 0 0,0 0-1 0 0,-1-1 0 0 0,1 1 0 0 0,-3 1-8 0 0,2-2 15 0 0,0 1 1 0 0,0 1-1 0 0,0-1 0 0 0,0 0 1 0 0,0 1-1 0 0,0 0 0 0 0,0 0 1 0 0,0 0-1 0 0,0 1 0 0 0,0-1 1 0 0,0 1-1 0 0,1 0 0 0 0,-1 0 1 0 0,0 0-1 0 0,1 1 0 0 0,0-1 1 0 0,0 1-1 0 0,0 0 0 0 0,0 0 1 0 0,0 0-1 0 0,0 0 0 0 0,1 0 1 0 0,-1 1-1 0 0,1-1 0 0 0,0 1 1 0 0,0-1-1 0 0,0 1 0 0 0,1 0 1 0 0,-1 0-1 0 0,1 0 0 0 0,0 0 1 0 0,0 0-1 0 0,0 0 0 0 0,1 0 1 0 0,0 0-1 0 0,-1 1-15 0 0,1 3 46 0 0,0 0 1 0 0,0 0 0 0 0,0 0-1 0 0,1 0 1 0 0,0 0-1 0 0,1 0 1 0 0,0 0-1 0 0,0 0 1 0 0,1-1-1 0 0,0 1 1 0 0,0-1-1 0 0,0 0 1 0 0,1 1 0 0 0,0-2-1 0 0,1 1 1 0 0,0 0-1 0 0,0-1 1 0 0,2 2-47 0 0,8 2-77 0 0,-1 0 1 0 0,2-2-1 0 0,0 0 1 0 0,0 0-1 0 0,0-2 0 0 0,1 0 1 0 0,-1-1-1 0 0,1 0 1 0 0,1-1-1 0 0,-1-2 1 0 0,1 1-1 0 0,-1-2 0 0 0,1 0 1 0 0,-1-2-1 0 0,1 1 1 0 0,0-2-1 0 0,-1-1 1 0 0,0 0-1 0 0,0-1 1 0 0,0 0-1 0 0,0-2 0 0 0,0 0 1 0 0,-1-1-1 0 0,0 0 1 0 0,-1-2-1 0 0,1 0 1 0 0,11-9 76 0 0,-22 14-68 0 0,0 1 0 0 0,0-1 1 0 0,-1 1-1 0 0,0-1 1 0 0,1-1-1 0 0,-1 1 0 0 0,-1-1 1 0 0,1 1-1 0 0,-1-1 0 0 0,0 0 1 0 0,0 0-1 0 0,0 0 1 0 0,-1-1-1 0 0,1 1 0 0 0,-1-1 1 0 0,-1 1-1 0 0,1-1 1 0 0,-1 0-1 0 0,0 0 0 0 0,0 0 1 0 0,-1 1-1 0 0,0-1 0 0 0,0 0 1 0 0,0 0-1 0 0,0 0 1 0 0,-1 0-1 0 0,-1-1 68 0 0,2 7 30 0 0,0 0 0 0 0,0 1 0 0 0,-1-1 0 0 0,1 1 0 0 0,0-1 1 0 0,-1 0-1 0 0,1 0 0 0 0,-1 1 0 0 0,1-1 0 0 0,0 0 0 0 0,-1 0 0 0 0,1 1 0 0 0,-1-1 0 0 0,1 0 1 0 0,-1 0-1 0 0,1 0 0 0 0,0 0 0 0 0,-1 0 0 0 0,1 0 0 0 0,-1 1 0 0 0,1-1 0 0 0,-1 0 0 0 0,1 0 0 0 0,-1-1 1 0 0,1 1-1 0 0,-1 0 0 0 0,1 0 0 0 0,-1 0 0 0 0,1 0 0 0 0,0 0 0 0 0,-1 0 0 0 0,1-1 0 0 0,-1 1 1 0 0,1 0-1 0 0,0 0 0 0 0,-1 0 0 0 0,1-1 0 0 0,-1 1 0 0 0,1 0 0 0 0,0-1 0 0 0,-1 1 0 0 0,1 0 0 0 0,0-1 1 0 0,0 1-1 0 0,-1-1 0 0 0,1 1 0 0 0,0 0 0 0 0,0-1 0 0 0,-1 1 0 0 0,1-1 0 0 0,0 1 0 0 0,0-1 0 0 0,0 1 1 0 0,0 0-1 0 0,0-1 0 0 0,0 1 0 0 0,0-1 0 0 0,0 1 0 0 0,0-1 0 0 0,0 1 0 0 0,0-1-30 0 0,-2 9 25 0 0,0 0 0 0 0,1 0 0 0 0,1 1-1 0 0,-1-1 1 0 0,1 0 0 0 0,0 0 0 0 0,1 0 0 0 0,0 1-1 0 0,0-1 1 0 0,1 0 0 0 0,0 0 0 0 0,0 0 0 0 0,1-1-1 0 0,0 1 1 0 0,1-1 0 0 0,-1 1 0 0 0,1-1-1 0 0,1 0 1 0 0,-1 0 0 0 0,1-1 0 0 0,1 1 0 0 0,-1-1-1 0 0,1-1 1 0 0,0 1 0 0 0,0-1 0 0 0,1 0-1 0 0,-1 0 1 0 0,1 0 0 0 0,0-1 0 0 0,1 0 0 0 0,-1-1-1 0 0,1 1 1 0 0,-1-2 0 0 0,1 1 0 0 0,0-1 0 0 0,5 1-25 0 0,-7-4-58 0 0,-1 0 0 0 0,1 0 0 0 0,0 0 0 0 0,0-1 0 0 0,0 0 0 0 0,-1 0 0 0 0,1-1 0 0 0,-1 1 0 0 0,0-1 1 0 0,0 0-1 0 0,0-1 0 0 0,0 1 0 0 0,0-1 0 0 0,-1 0 0 0 0,1 0 0 0 0,-1 0 0 0 0,0-1 0 0 0,0 0 0 0 0,-1 0 1 0 0,1 0-1 0 0,-1 0 0 0 0,0 0 0 0 0,-1 0 0 0 0,1-1 0 0 0,-1 1 0 0 0,0-1 0 0 0,-1 0 0 0 0,1 0 0 0 0,-1 0 1 0 0,0 0-1 0 0,-1 0 0 0 0,1 0 0 0 0,-1 0 0 0 0,0 0 0 0 0,-1 0 0 0 0,0-5 58 0 0,1 11 300 0 0,0 0-66 0 0,0 0-116 0 0,0 0-151 0 0,0 25 297 0 0,3-12-164 0 0,0-1 0 0 0,1 1 1 0 0,0 0-1 0 0,1-1 0 0 0,1 0 0 0 0,0 0 0 0 0,0 0 1 0 0,1-1-1 0 0,0 0 0 0 0,1 0 0 0 0,1-1 1 0 0,0 0-1 0 0,0-1 0 0 0,0 0 0 0 0,1 0 0 0 0,1-1 1 0 0,0 0-1 0 0,0-1 0 0 0,0 0 0 0 0,6 2-100 0 0,64 16-2220 0 0,-25-21-6823 0 0,-43-4-1025 0 0</inkml:trace>
  <inkml:trace contextRef="#ctx0" brushRef="#br0" timeOffset="30916.254">17016 10566 21901 0 0,'0'0'-227'0'0,"0"0"-86"0"0,0 0-234 0 0,0 0-223 0 0,0 0 19 0 0,0 0 175 0 0,0 0 207 0 0,0 0 200 0 0,0 0 77 0 0,0 0 78 0 0,0 0 157 0 0,0 0 168 0 0,10 6 143 0 0,34 25 60 0 0,-15 48 719 0 0,48 501-419 0 0,-74-571-816 0 0,0 1-1 0 0,0-1 1 0 0,2 0 0 0 0,-1 0 0 0 0,1 0-1 0 0,0-1 1 0 0,0 1 0 0 0,1-1-1 0 0,1-1 1 0 0,-1 1 0 0 0,1-1 0 0 0,0 0-1 0 0,1 0 1 0 0,-1-1 0 0 0,1 0 0 0 0,1-1-1 0 0,-1 0 1 0 0,1 0 0 0 0,0 0-1 0 0,0-1 1 0 0,0-1 0 0 0,1 0 0 0 0,-1 0-1 0 0,1 0 1 0 0,0-1 0 0 0,0-1 0 0 0,-1 0-1 0 0,1 0 1 0 0,0-1 0 0 0,0 0-1 0 0,0-1 1 0 0,0 0 0 0 0,0 0 0 0 0,7-3 2 0 0,-13 2-52 0 0,1-1 0 0 0,-1 1 0 0 0,0-1 0 0 0,-1 0 0 0 0,1 0 0 0 0,0 0 1 0 0,-1 0-1 0 0,1-1 0 0 0,-1 1 0 0 0,0-1 0 0 0,0 0 0 0 0,-1 0 1 0 0,1 0-1 0 0,-1 0 0 0 0,0-1 0 0 0,0 1 0 0 0,0-1 0 0 0,-1 1 0 0 0,0-1 1 0 0,1 1-1 0 0,-1-1 0 0 0,-1 0 0 0 0,1 0 0 0 0,-1 1 0 0 0,0-1 1 0 0,0 0-1 0 0,0 0 0 0 0,-1 0 0 0 0,0 1 0 0 0,0-1 0 0 0,0 0 0 0 0,0 1 1 0 0,-1-1-1 0 0,0 1 0 0 0,1-1 0 0 0,-2 1 0 0 0,1 0 0 0 0,0 0 1 0 0,-1 0-1 0 0,0 0 0 0 0,0 0 0 0 0,0 1 0 0 0,-1-1 0 0 0,1 1 0 0 0,-1 0 1 0 0,1 0-1 0 0,-1 0 0 0 0,0 0 0 0 0,-3-1 52 0 0,-63-28 49 0 0,71 100 594 0 0,8-51-457 0 0,1-1 0 0 0,1-1 0 0 0,0 0-1 0 0,1 0 1 0 0,1-1 0 0 0,0-1 0 0 0,1 0 0 0 0,1-1-1 0 0,-1 0 1 0 0,2-1 0 0 0,0-1 0 0 0,0-1-1 0 0,1 0 1 0 0,11 4-186 0 0,-8-2-15 0 0,0 0-46 0 0,0-1 0 0 0,0-1 0 0 0,1 0 0 0 0,1-2 1 0 0,-1-1-1 0 0,1 0 0 0 0,0-2 0 0 0,0 0 0 0 0,1-2 0 0 0,-1 0 0 0 0,1-2 0 0 0,3 0 61 0 0,20-21-3116 0 0,-39-12-8378 0 0,-7 25 4633 0 0</inkml:trace>
  <inkml:trace contextRef="#ctx0" brushRef="#br0" timeOffset="31147.613">17020 10762 26742 0 0,'0'0'418'0'0,"0"0"24"0"0,0 0-107 0 0,0 0-171 0 0,0 0-50 0 0,0 0-31 0 0,28-7-20 0 0,226-42 39 0 0,-209 45-353 0 0,189-7 44 0 0,-84 24-5524 0 0,-121-6-894 0 0,-10 0-5247 0 0</inkml:trace>
  <inkml:trace contextRef="#ctx0" brushRef="#br1" timeOffset="37492.772">2617 4789 4241 0 0,'0'0'48'0'0,"0"0"-29"0"0,0 0 3 0 0,0 0 10 0 0,0 0 8 0 0,0 0 7 0 0,0 0 5 0 0,0 0 16 0 0,0 0 7 0 0,-1 7 9 0 0,7 164 1453 0 0,12-95-4176 0 0,-12-64-987 0 0</inkml:trace>
  <inkml:trace contextRef="#ctx0" brushRef="#br1" timeOffset="37757.524">2664 5478 6289 0 0,'0'0'712'0'0,"0"0"-439"0"0,0 0-145 0 0,0 0-48 0 0,0 0-16 0 0,0 0 0 0 0,0 0-232 0 0,0 0-321 0 0,12 163-263 0 0,2-134-56 0 0,2 2 144 0 0,4 0 264 0 0,-6-8 120 0 0,-3-8-3769 0 0</inkml:trace>
  <inkml:trace contextRef="#ctx0" brushRef="#br1" timeOffset="38019.837">3023 6220 5193 0 0,'0'0'304'0'0,"0"0"-216"0"0,0 0-32 0 0,0 0 104 0 0,0 0-208 0 0,0 0-312 0 0,0 0-104 0 0,0 0-40 0 0,41 155-1376 0 0,-37-141-665 0 0</inkml:trace>
  <inkml:trace contextRef="#ctx0" brushRef="#br1" timeOffset="38020.837">3321 6823 4465 0 0,'0'0'264'0'0,"0"0"16"0"0,0 0-8 0 0,0 0 24 0 0,0 0-112 0 0,0 0-240 0 0,0 0-264 0 0,0 0-120 0 0,0 0 0 0 0,0 0 72 0 0,147 172 144 0 0,-130-157-304 0 0,-5-4-2857 0 0</inkml:trace>
  <inkml:trace contextRef="#ctx0" brushRef="#br1" timeOffset="38307.39">3985 7478 3449 0 0,'0'0'344'0'0,"0"0"-248"0"0,0 0-24 0 0,0 0-32 0 0,0 0 8 0 0,0 0-16 0 0,0 0-32 0 0,0 0 24 0 0,162 128-64 0 0,-140-110 8 0 0,2 2 0 0 0,-3-2-24 0 0,-1 2 8 0 0,1-2-24 0 0,-5-4-168 0 0,-9-5-3345 0 0</inkml:trace>
  <inkml:trace contextRef="#ctx0" brushRef="#br1" timeOffset="38556.752">4879 8009 13491 0 0,'0'0'5670'0'0,"0"0"-5221"0"0,0 0-1302 0 0,0 0 49 0 0,0 0 393 0 0,0 0 63 0 0,0 0-230 0 0,0 0-220 0 0,30 16-135 0 0,99 52-14 0 0,135 41-3462 0 0,-149-43-147 0 0,-96-55-417 0 0</inkml:trace>
  <inkml:trace contextRef="#ctx0" brushRef="#br1" timeOffset="38557.752">6437 8427 14923 0 0,'0'0'-224'0'0,"0"0"-608"0"0,0 0 24 0 0,0 0-8 0 0,0 0-481 0 0,0 0-567 0 0,158 93-233 0 0,-119-83 425 0 0,-8-2 248 0 0,-9-5-2465 0 0</inkml:trace>
  <inkml:trace contextRef="#ctx0" brushRef="#br1" timeOffset="38710.797">7868 8524 12795 0 0,'0'0'3560'0'0,"0"0"-3592"0"0,0 0-128 0 0,0 0-264 0 0,0 0-248 0 0,198 21-608 0 0,-148-14-897 0 0,5-4-599 0 0,-11-2 335 0 0,-14 1-3952 0 0</inkml:trace>
  <inkml:trace contextRef="#ctx0" brushRef="#br1" timeOffset="38891.691">9404 8355 11410 0 0,'0'0'2537'0'0,"0"0"-2569"0"0,0 0 0 0 0,0 0-56 0 0,0 0 32 0 0,161-3-56 0 0,-123 3-208 0 0,3 0-312 0 0,1 0-545 0 0,4-1-599 0 0,-3-7-320 0 0,1 1 215 0 0,-2-4 553 0 0,-8 3 512 0 0,-15 2-2785 0 0</inkml:trace>
  <inkml:trace contextRef="#ctx0" brushRef="#br1" timeOffset="39150.17">10662 7983 5817 0 0,'0'0'-288'0'0,"0"0"-184"0"0,0 0-80 0 0,0 0 136 0 0,0 0 120 0 0,0 0 128 0 0,163-77 104 0 0,-137 61 40 0 0,0 3 16 0 0,-4 0 40 0 0,-2 3-8 0 0,-5-1 24 0 0,0 2 24 0 0,-1 1-16 0 0,-2 2-24 0 0,-1 2-64 0 0,-5 1-3729 0 0</inkml:trace>
  <inkml:trace contextRef="#ctx0" brushRef="#br1" timeOffset="39151.17">11536 7322 18028 0 0,'0'0'-248'0'0,"0"0"-552"0"0,0 0-977 0 0,0 0-1071 0 0,0 0-441 0 0,0 0 544 0 0,0 0-3576 0 0</inkml:trace>
  <inkml:trace contextRef="#ctx0" brushRef="#br1" timeOffset="39304.372">12181 6585 7042 0 0,'0'0'-1449'0'0,"0"0"-4144"0"0</inkml:trace>
  <inkml:trace contextRef="#ctx0" brushRef="#br1" timeOffset="39511.084">12742 5247 17692 0 0,'0'0'1572'0'0,"0"0"-36"0"0,0 0-373 0 0,-1-30-316 0 0,-6-196 662 0 0,7 217-1692 0 0,8-78-405 0 0,3 61-2738 0 0,8 0-3755 0 0,-13 21-931 0 0</inkml:trace>
  <inkml:trace contextRef="#ctx0" brushRef="#br1" timeOffset="40622.899">3992 7937 12195 0 0,'0'0'14'0'0,"0"0"182"0"0,0 0-12 0 0,0 0-192 0 0,0 0-198 0 0,0 0-100 0 0,0 0-51 0 0,0 0 65 0 0,0 0 120 0 0,0 0 101 0 0,0 0 262 0 0,-15 2 800 0 0,-44 70 640 0 0,-209 218 53 0 0,-169 133-1684 0 0,-419 386 341 0 0,734-704-1513 0 0,140-131-6675 0 0,-11 16 851 0 0</inkml:trace>
  <inkml:trace contextRef="#ctx0" brushRef="#br1" timeOffset="41028.766">3401 8038 19692 0 0,'0'0'-219'0'0,"0"0"-74"0"0,0 0-216 0 0,0 0-376 0 0,0 0-177 0 0,0 0 131 0 0,0 0 260 0 0,0 0 422 0 0,0 0 370 0 0,0 0 123 0 0,0 0-11 0 0,0 0-33 0 0,0 0-45 0 0,2 6 24 0 0,0-3-111 0 0,1 1 1 0 0,-1 0-1 0 0,1 0 1 0 0,-1-1-1 0 0,1 0 1 0 0,0 1 0 0 0,1-1-1 0 0,-1 0 1 0 0,0-1-1 0 0,1 1 1 0 0,0-1-1 0 0,0 1 1 0 0,-1-1-1 0 0,1 0 1 0 0,1 0 0 0 0,-1-1-1 0 0,0 1 1 0 0,0-1-1 0 0,0 0 1 0 0,1 0-1 0 0,-1-1 1 0 0,1 1-1 0 0,-1-1 1 0 0,0 0-1 0 0,2 0-68 0 0,63 2 225 0 0,0-4 0 0 0,0-3 0 0 0,-1-2 0 0 0,0-4 0 0 0,-1-2 0 0 0,62-22-225 0 0,-110 31 44 0 0,50-7-333 0 0,-74 35 653 0 0,-129 233 891 0 0,104-140-5612 0 0,20-68-3109 0 0,5-32-1153 0 0</inkml:trace>
  <inkml:trace contextRef="#ctx0" brushRef="#br1" timeOffset="41824.886">1183 10187 14891 0 0,'0'0'300'0'0,"0"0"102"0"0,0 0-64 0 0,0 0-230 0 0,0 0-170 0 0,0 0-90 0 0,0 0-76 0 0,0 0 32 0 0,0 0 80 0 0,0 0 100 0 0,0 0 100 0 0,0 0 88 0 0,0 0 88 0 0,0-6 42 0 0,5-94 1048 0 0,-11 97-1491 0 0,0 0-1 0 0,0 1 1 0 0,0 0 0 0 0,0 0 0 0 0,0 1-1 0 0,0-1 1 0 0,-1 1 0 0 0,1 1-1 0 0,0-1 1 0 0,-1 1 0 0 0,1 0 0 0 0,0 0-1 0 0,-1 1 1 0 0,1 0 0 0 0,0 0-1 0 0,0 1 1 0 0,0-1 0 0 0,0 1-1 0 0,-2 1 142 0 0,-19 5 0 0 0,1 1 0 0 0,0 1 0 0 0,1 2-1 0 0,0 0 1 0 0,1 2 0 0 0,1 0 0 0 0,0 2-1 0 0,0 0 1 0 0,2 2 0 0 0,0 0 0 0 0,1 1-1 0 0,1 1 1 0 0,1 1 0 0 0,1 1 0 0 0,1 0-1 0 0,-1 4 1 0 0,14-20-13 0 0,0 0 0 0 0,1-1-1 0 0,0 1 1 0 0,0 0 0 0 0,0 0-1 0 0,1 0 1 0 0,0 0-1 0 0,0 0 1 0 0,0 1 0 0 0,1-1-1 0 0,0 0 1 0 0,0 0-1 0 0,1 0 1 0 0,0 1 0 0 0,0-1-1 0 0,0 0 1 0 0,1 0 0 0 0,-1 0-1 0 0,2-1 1 0 0,-1 1-1 0 0,1 0 1 0 0,-1-1 0 0 0,1 1-1 0 0,1-1 1 0 0,-1 0-1 0 0,1 0 1 0 0,0 0 0 0 0,0-1-1 0 0,3 3 14 0 0,161 106 28 0 0,-107-79-121 0 0,-50-29 99 0 0,-1 1 0 0 0,1-1 0 0 0,-1 2 1 0 0,0-1-1 0 0,-1 1 0 0 0,0 1 0 0 0,0 0 0 0 0,0 0 0 0 0,-1 1 0 0 0,-1 0 1 0 0,1 0-1 0 0,-1 1 0 0 0,-1 0 0 0 0,0 0 0 0 0,0 0 0 0 0,-1 1 1 0 0,0 0-1 0 0,-1 0 0 0 0,0 0 0 0 0,-1 1 0 0 0,0-1 0 0 0,-1 1 0 0 0,0-1 1 0 0,-1 1-1 0 0,0 0 0 0 0,-1 0 0 0 0,-1 0 0 0 0,-1 11-6 0 0,-1-17 109 0 0,0 1 0 0 0,-1-1 0 0 0,1 1 0 0 0,-2-1 0 0 0,1 0 0 0 0,-1-1 0 0 0,1 1 0 0 0,-2-1 0 0 0,1 0 0 0 0,0 0 0 0 0,-1 0 0 0 0,0-1 0 0 0,0 0 0 0 0,-1 0 0 0 0,1-1 0 0 0,-1 1 0 0 0,0-1 0 0 0,1-1 0 0 0,-1 1 0 0 0,-1-1 0 0 0,1-1 0 0 0,-5 2-109 0 0,-169 10 2818 0 0,161-13-2581 0 0,6 1-204 0 0,1 0 0 0 0,-1-1 0 0 0,0-1 0 0 0,1-1 0 0 0,-1 0-1 0 0,1 0 1 0 0,-1-1 0 0 0,1-1 0 0 0,0 0 0 0 0,0-1 0 0 0,1-1 0 0 0,-1 0-1 0 0,1 0 1 0 0,1-1 0 0 0,-1-1 0 0 0,1 0 0 0 0,0 0 0 0 0,1-1-1 0 0,0 0 1 0 0,0-1 0 0 0,1-1 0 0 0,-2-3-33 0 0,10 10-415 0 0,0 0-1 0 0,1 0 1 0 0,0-1-1 0 0,0 1 0 0 0,0 0 1 0 0,0 0-1 0 0,1-1 1 0 0,0 1-1 0 0,0 0 1 0 0,0 0-1 0 0,0 0 1 0 0,0 0-1 0 0,1 0 1 0 0,0 0-1 0 0,0 0 1 0 0,0 1-1 0 0,0-1 1 0 0,1 1-1 0 0,-1-1 1 0 0,1 1-1 0 0,0 0 1 0 0,0 0-1 0 0,0 0 1 0 0,0 0-1 0 0,1 1 1 0 0,-1-1-1 0 0,1 1 1 0 0,-1 0-1 0 0,1 0 1 0 0,0 0-1 0 0,0 1 1 0 0,0-1-1 0 0,0 1 0 0 0,0 0 1 0 0,3-1 415 0 0,10-6-6100 0 0</inkml:trace>
  <inkml:trace contextRef="#ctx0" brushRef="#br1" timeOffset="42213.48">1548 10608 18076 0 0,'0'0'-418'0'0,"0"0"36"0"0,0 0-45 0 0,0 0 156 0 0,0 0 175 0 0,0 0 100 0 0,0 0 56 0 0,0 0 2 0 0,0 0-18 0 0,-14 29-11 0 0,-69 140-16 0 0,24 1 1135 0 0,57-166-1129 0 0,2 1 0 0 0,-1-1 0 0 0,0 1 0 0 0,1-1 0 0 0,0 1-1 0 0,0-1 1 0 0,0 1 0 0 0,1-1 0 0 0,0 1 0 0 0,-1-1 0 0 0,2 1 0 0 0,-1-1-1 0 0,0 0 1 0 0,1 1 0 0 0,0-1 0 0 0,0 0 0 0 0,0 0 0 0 0,0 0 0 0 0,1 0-1 0 0,0-1 1 0 0,-1 1 0 0 0,1-1 0 0 0,1 0 0 0 0,-1 1 0 0 0,0-1 0 0 0,1-1-1 0 0,-1 1 1 0 0,1 0 0 0 0,0-1 0 0 0,0 0 0 0 0,0 0 0 0 0,0 0 0 0 0,0 0-1 0 0,1-1 1 0 0,-1 0 0 0 0,1 0 0 0 0,3 1-23 0 0,7-2 42 0 0,-1 0 0 0 0,1-2 0 0 0,-1 1 0 0 0,0-2 0 0 0,0 0 0 0 0,0 0 1 0 0,0-2-1 0 0,0 0 0 0 0,-1 0 0 0 0,1-1 0 0 0,-2-1 0 0 0,1 0 0 0 0,-1 0 0 0 0,0-2 0 0 0,0 1 0 0 0,-1-2 0 0 0,0 1 0 0 0,-1-2 0 0 0,0 1 0 0 0,-1-1 1 0 0,0-1-1 0 0,0 1 0 0 0,-1-2 0 0 0,-1 1 0 0 0,0-1 0 0 0,-1 0 0 0 0,0 0 0 0 0,-1-1 0 0 0,-1 0 0 0 0,0 0 0 0 0,-1 0-42 0 0,-1 7 20 0 0,0-1 0 0 0,-1 1 0 0 0,0 0 0 0 0,0-1 0 0 0,-1 1 0 0 0,0-1 0 0 0,0 1 0 0 0,-1-1 0 0 0,0 1 0 0 0,0-1 0 0 0,-1 1 0 0 0,0 0 0 0 0,0 0 0 0 0,-1 0 0 0 0,0 0 0 0 0,0 0 0 0 0,0 0 0 0 0,-1 1 0 0 0,-1-2-20 0 0,-54-16-3342 0 0,51 46-7541 0 0,8-17 4724 0 0</inkml:trace>
  <inkml:trace contextRef="#ctx0" brushRef="#br1" timeOffset="42728.94">2127 10789 15323 0 0,'0'0'284'0'0,"0"0"-409"0"0,0 0-228 0 0,0 0 102 0 0,0 0 148 0 0,0 0 75 0 0,0 0 12 0 0,0 28 0 0 0,-1 197 89 0 0,-5 22 720 0 0,1-104-296 0 0,5-1-1 0 0,7 1 0 0 0,6-1-496 0 0,-4-76 452 0 0,-6-72 4364 0 0,0-35-4476 0 0,12-470-2755 0 0,-16 496 2265 0 0,0 0 1 0 0,1 0-1 0 0,1-1 1 0 0,0 1-1 0 0,1 0 1 0 0,1 1-1 0 0,0-1 1 0 0,1 0-1 0 0,0 1 1 0 0,1-1-1 0 0,1 1 0 0 0,0 1 1 0 0,1-1-1 0 0,1 1 1 0 0,0 0-1 0 0,1 1 1 0 0,0 0-1 0 0,0 0 1 0 0,2 1-1 0 0,-1 0 1 0 0,1 1-1 0 0,1 0 1 0 0,0 1-1 0 0,0 0 0 0 0,1 1 1 0 0,0 1-1 0 0,0 0 1 0 0,1 0-1 0 0,0 1 1 0 0,13-3 149 0 0,-16 6-20 0 0,-1 1 0 0 0,1 0 0 0 0,0 1 0 0 0,0 0 1 0 0,-1 0-1 0 0,1 1 0 0 0,0 1 0 0 0,0 0 0 0 0,-1 0 0 0 0,1 1 1 0 0,0 1-1 0 0,-1-1 0 0 0,0 2 0 0 0,1-1 0 0 0,-1 2 1 0 0,-1-1-1 0 0,1 1 0 0 0,-1 1 0 0 0,0 0 0 0 0,0 0 0 0 0,0 0 1 0 0,0 2 19 0 0,-8-6 68 0 0,0 0 0 0 0,0 0 0 0 0,0 1 0 0 0,0-1 0 0 0,0 0 0 0 0,-1 0 0 0 0,1 0 0 0 0,-1 1 0 0 0,1-1 0 0 0,-1 0 0 0 0,0 1 1 0 0,0-1-1 0 0,0 0 0 0 0,0 1 0 0 0,0-1 0 0 0,-1 0 0 0 0,1 1 0 0 0,-1-1 0 0 0,0 0 0 0 0,1 0 0 0 0,-1 1 0 0 0,0-1 0 0 0,0 0 1 0 0,0 0-1 0 0,-1 0 0 0 0,1 0 0 0 0,0 0 0 0 0,-1-1 0 0 0,1 1 0 0 0,-1 0 0 0 0,0-1 0 0 0,1 1 0 0 0,-1-1 0 0 0,0 1 0 0 0,0-1 0 0 0,0 0 1 0 0,0 0-1 0 0,-2 1-68 0 0,-85 42 1096 0 0,88-43-1108 0 0,-28 9 192 0 0,-1-1 0 0 0,0-1 0 0 0,0-1-1 0 0,0-2 1 0 0,-1-1 0 0 0,1-1 0 0 0,-15-2-180 0 0,45-1-105 0 0,1 0 0 0 0,-1-1 1 0 0,0 1-1 0 0,1 0 0 0 0,-1-1 0 0 0,0 1 0 0 0,1 0 1 0 0,-1-1-1 0 0,0 1 0 0 0,0 0 0 0 0,1-1 0 0 0,-1 1 1 0 0,0-1-1 0 0,0 1 0 0 0,0 0 0 0 0,0-1 1 0 0,0 1-1 0 0,1-1 0 0 0,-1 1 0 0 0,0 0 0 0 0,0-1 1 0 0,0 1-1 0 0,0-1 0 0 0,0 1 0 0 0,0-1 0 0 0,0 1 1 0 0,-1-1-1 0 0,1 1 0 0 0,0 0 0 0 0,0-1 0 0 0,0 1 1 0 0,0-1-1 0 0,0 1 0 0 0,-1 0 0 0 0,1-1 0 0 0,0 1 1 0 0,0-1-1 0 0,-1 1 0 0 0,1 0 0 0 0,0-1 0 0 0,-1 1 1 0 0,1 0-1 0 0,0 0 0 0 0,-1-1 0 0 0,1 1 0 0 0,0 0 1 0 0,-1 0-1 0 0,1 0 0 0 0,-1-1 0 0 0,1 1 1 0 0,0 0-1 0 0,-1 0 0 0 0,1 0 0 0 0,-1 0 0 0 0,1 0 1 0 0,-1 0-1 0 0,1 0 0 0 0,0 0 0 0 0,-1 0 0 0 0,1 0 1 0 0,-1 0 104 0 0,33-22-10114 0 0,-21 17 6349 0 0</inkml:trace>
  <inkml:trace contextRef="#ctx0" brushRef="#br1" timeOffset="43534.52">2820 11011 11258 0 0,'0'0'1963'0'0,"0"0"-736"0"0,0 0-610 0 0,0 0-216 0 0,0 0-36 0 0,0 0-21 0 0,0 0-34 0 0,0 0-74 0 0,0 0-60 0 0,0 0-15 0 0,0 0 34 0 0,0 0 50 0 0,0 0 43 0 0,11 0 33 0 0,83-24 544 0 0,-81 17-871 0 0,-1 0 0 0 0,-1-1 0 0 0,0 0-1 0 0,0-1 1 0 0,0 0 0 0 0,-1-1 0 0 0,-1 0 0 0 0,1-1 0 0 0,-2 0 0 0 0,1 0-1 0 0,-2-1 1 0 0,1 1 0 0 0,1-8 6 0 0,-8 17 18 0 0,-1 0-1 0 0,0-1 1 0 0,0 1 0 0 0,0 0 0 0 0,0 0-1 0 0,0 0 1 0 0,0-1 0 0 0,-1 1 0 0 0,1 0-1 0 0,-1 0 1 0 0,0 0 0 0 0,0 0-1 0 0,1 0 1 0 0,-1 0 0 0 0,0 0 0 0 0,-1 0-1 0 0,1 0 1 0 0,0 0 0 0 0,-1 0 0 0 0,1 1-1 0 0,0-1 1 0 0,-1 1 0 0 0,0-1-1 0 0,1 1 1 0 0,-1-1 0 0 0,0 1 0 0 0,0 0-1 0 0,0 0 1 0 0,0 0 0 0 0,0 0-1 0 0,0 0 1 0 0,0 1 0 0 0,0-1 0 0 0,0 0-1 0 0,-1 1 1 0 0,1 0 0 0 0,0-1 0 0 0,0 1-1 0 0,0 0 1 0 0,-1 0 0 0 0,1 0-1 0 0,0 1 1 0 0,-2-1-18 0 0,-97 29 670 0 0,98-24-668 0 0,0 0 0 0 0,0 0 0 0 0,1 1 0 0 0,-1-1 0 0 0,1 1 0 0 0,0 0-1 0 0,1 0 1 0 0,0-1 0 0 0,-1 1 0 0 0,2 0 0 0 0,-1 0 0 0 0,1 0 0 0 0,0 0 0 0 0,0 0-1 0 0,1 0 1 0 0,0 0 0 0 0,0 0 0 0 0,0 0 0 0 0,0 0 0 0 0,1 0 0 0 0,0-1 0 0 0,1 1-1 0 0,-1-1 1 0 0,1 1 0 0 0,0-1 0 0 0,0 0 0 0 0,1 0 0 0 0,-1 0 0 0 0,1-1 0 0 0,0 1-1 0 0,1-1 1 0 0,-1 0 0 0 0,1 0 0 0 0,0 0 0 0 0,-1-1 0 0 0,2 0 0 0 0,-1 0 0 0 0,0 0-1 0 0,1 0 1 0 0,-1-1 0 0 0,1 0 0 0 0,5 1-2 0 0,3 2-28 0 0,-1-2 0 0 0,2 0-1 0 0,-1 0 1 0 0,0-2 0 0 0,0 1 0 0 0,1-2 0 0 0,-1 0-1 0 0,0-1 1 0 0,0 0 0 0 0,1-1 0 0 0,-1-1 0 0 0,0 0-1 0 0,0-1 1 0 0,-1 0 0 0 0,1-1 0 0 0,-1-1 0 0 0,0 0-1 0 0,0 0 1 0 0,-1-2 0 0 0,1 0 28 0 0,3-33 1696 0 0,-16 41-1729 0 0,0 0-40 0 0,0 0-51 0 0,0 0-62 0 0,0 0-35 0 0,0 0-18 0 0,0 0-9 0 0,0 0-7 0 0,0 0 7 0 0,8-2 307 0 0,0-1-1 0 0,-1 1 1 0 0,1-1-1 0 0,-1 0 1 0 0,1-1 0 0 0,-1 1-1 0 0,0-1 1 0 0,0-1-1 0 0,-1 0 1 0 0,0 0-1 0 0,1 0 1 0 0,-2 0-1 0 0,1-1 1 0 0,-1 0-1 0 0,1 0 1 0 0,-2-1 0 0 0,1 0-1 0 0,-1 1 1 0 0,0-1-1 0 0,1-4-58 0 0,-12 22-151 0 0,1 0-1 0 0,0 1 1 0 0,1 0 0 0 0,0 0-1 0 0,1 1 1 0 0,0-1-1 0 0,1 1 1 0 0,0 0 0 0 0,1 0-1 0 0,0 0 1 0 0,1 2 151 0 0,1-10 12 0 0,0-1 0 0 0,0 0 0 0 0,0 1 0 0 0,0-1 0 0 0,1 0 0 0 0,0 0 0 0 0,0 0 0 0 0,0 1 1 0 0,0-1-1 0 0,1 0 0 0 0,0 0 0 0 0,0-1 0 0 0,0 1 0 0 0,0 0 0 0 0,0-1 0 0 0,1 1 0 0 0,-1-1 0 0 0,1 0 0 0 0,0 1 0 0 0,0-1 0 0 0,0-1 0 0 0,1 1 0 0 0,-1 0 0 0 0,1-1 1 0 0,-1 0-1 0 0,1 0 0 0 0,0 0 0 0 0,0 0 0 0 0,0 0 0 0 0,0-1 0 0 0,0 0 0 0 0,0 0 0 0 0,0 0 0 0 0,1 0 0 0 0,-1-1 0 0 0,0 0 0 0 0,4 1-12 0 0,4-2-32 0 0,0 1 0 0 0,0-1 0 0 0,-1-1 0 0 0,1 0 0 0 0,0-1 0 0 0,-1 0 0 0 0,0-1 0 0 0,1 0 0 0 0,-1-1 0 0 0,-1 0 0 0 0,1 0 0 0 0,-1-2 0 0 0,0 1 0 0 0,0-1 0 0 0,7-7 32 0 0,75-84-5841 0 0,-56 6-3757 0 0,-34 82 5657 0 0</inkml:trace>
  <inkml:trace contextRef="#ctx0" brushRef="#br1" timeOffset="44044.889">3901 10427 7138 0 0,'0'0'5610'0'0,"0"0"-3465"0"0,0 0-1395 0 0,0 0-636 0 0,0 0-476 0 0,0 0-255 0 0,0 0 43 0 0,0 0 205 0 0,0 0 313 0 0,0 0 300 0 0,0 0 139 0 0,0 0 33 0 0,0 0 7 0 0,0 16-29 0 0,0 1005 2240 0 0,8-554-2244 0 0,-10-466-289 0 0,1-1 1 0 0,-1 1 0 0 0,0 0 0 0 0,1-1-1 0 0,-1 1 1 0 0,1-1 0 0 0,-1 0-1 0 0,0 1 1 0 0,1-1 0 0 0,-1 0 0 0 0,0 0-1 0 0,1 0 1 0 0,-1 0 0 0 0,0 0 0 0 0,1-1-1 0 0,-1 1 1 0 0,0 0 0 0 0,1-1 0 0 0,-1 1-1 0 0,1-1 1 0 0,-1 0 0 0 0,0 1-1 0 0,1-1 1 0 0,0 0 0 0 0,-1 0 0 0 0,1 0-1 0 0,-1 0 1 0 0,1 0 0 0 0,0 0 0 0 0,0 0-1 0 0,0-1 1 0 0,0 1-102 0 0,-19-15-60 0 0,1 0 1 0 0,0-2-1 0 0,1 0 1 0 0,2-1-1 0 0,0-1 0 0 0,0 0 1 0 0,2-1-1 0 0,1 0 1 0 0,1-2-1 0 0,0 1 0 0 0,2-1 1 0 0,0-1-1 0 0,2 0 0 0 0,1 0 1 0 0,1-1-1 0 0,0 0 1 0 0,2 0-1 0 0,1 0 0 0 0,2 0 1 0 0,0-12 59 0 0,5 26-107 0 0,1 0 0 0 0,1 1 1 0 0,0-1-1 0 0,0 1 0 0 0,1 0 0 0 0,0 1 1 0 0,1-1-1 0 0,0 1 0 0 0,0 1 0 0 0,1 0 1 0 0,0 0-1 0 0,1 0 0 0 0,-1 2 0 0 0,1-1 1 0 0,1 1-1 0 0,-1 0 0 0 0,1 1 1 0 0,0 0-1 0 0,0 1 0 0 0,1 0 0 0 0,-1 1 1 0 0,1 1-1 0 0,3-1 107 0 0,2-4 50 0 0,-10 5-25 0 0,21-10 266 0 0,0 1-1 0 0,1 2 1 0 0,0 1 0 0 0,0 1 0 0 0,1 2 0 0 0,-1 1 0 0 0,14 0-291 0 0,10 54-328 0 0,-27-41-2764 0 0,2-6-5868 0 0,-22-3 958 0 0</inkml:trace>
  <inkml:trace contextRef="#ctx0" brushRef="#br1" timeOffset="44228.666">4112 10715 20692 0 0,'0'0'834'0'0,"0"0"-46"0"0,0 0-250 0 0,0 0-266 0 0,0 0-143 0 0,0 0-148 0 0,0 0-202 0 0,0 0-199 0 0,0 0-55 0 0,0 0 16 0 0,0 0 74 0 0,0 0 39 0 0,0 0-151 0 0,4-1-342 0 0,57 24-5606 0 0,-36-8 1277 0 0,-8-7-2811 0 0</inkml:trace>
  <inkml:trace contextRef="#ctx0" brushRef="#br1" timeOffset="44661.626">4771 10791 21925 0 0,'0'0'220'0'0,"0"0"-396"0"0,0 0-418 0 0,0 0 75 0 0,0 0 314 0 0,0 0 265 0 0,0 0 112 0 0,0 0-20 0 0,0 0-8 0 0,0 0 50 0 0,0 0 126 0 0,0 0 126 0 0,0 0 45 0 0,6-1-44 0 0,22-4-127 0 0,-28 4-341 0 0,1 1 1 0 0,-1 0-1 0 0,0 0 1 0 0,1-1-1 0 0,-1 1 0 0 0,1 0 1 0 0,-1-1-1 0 0,0 1 1 0 0,1 0-1 0 0,-1-1 0 0 0,0 1 1 0 0,0 0-1 0 0,1-1 1 0 0,-1 1-1 0 0,0-1 0 0 0,0 1 1 0 0,0-1-1 0 0,1 1 1 0 0,-1 0-1 0 0,0-1 1 0 0,0 1-1 0 0,0-1 0 0 0,0 1 1 0 0,0-1-1 0 0,0 1 1 0 0,0-1-1 0 0,0 1 0 0 0,0-1 1 0 0,0 1-1 0 0,0-1 1 0 0,0 1-1 0 0,-1-1 0 0 0,1 1 1 0 0,0 0-1 0 0,0-1 1 0 0,0 1-1 0 0,-1-1 0 0 0,1 1 1 0 0,0 0-1 0 0,0-1 1 0 0,-1 1-1 0 0,1-1 0 0 0,0 1 1 0 0,-1 0-1 0 0,1-1 1 0 0,0 1-1 0 0,-1 0 0 0 0,1 0 1 0 0,-1-1-1 0 0,1 1 1 0 0,0 0-1 0 0,-1 0 0 0 0,1 0 1 0 0,-1-1-1 0 0,1 1 1 0 0,-1 0-1 0 0,1 0 0 0 0,-1 0 1 0 0,1 0-1 0 0,-1 0 1 0 0,1 0-1 0 0,0 0 1 0 0,-1 0-1 0 0,1 0 0 0 0,-1 0 1 0 0,1 0-1 0 0,-1 0 1 0 0,1 1-1 0 0,-1-1 0 0 0,1 0 21 0 0,-8 0-33 0 0,1 0-1 0 0,-1 0 0 0 0,1 1 1 0 0,-1 0-1 0 0,1 1 0 0 0,-1-1 1 0 0,1 1-1 0 0,0 1 0 0 0,0 0 1 0 0,0 0-1 0 0,0 0 1 0 0,0 0-1 0 0,1 1 0 0 0,0 0 1 0 0,-1 1-1 0 0,2 0 0 0 0,-1 0 1 0 0,0 0-1 0 0,1 0 0 0 0,0 1 1 0 0,0 0-1 0 0,1 0 0 0 0,0 0 1 0 0,0 0-1 0 0,0 1 0 0 0,0 0 1 0 0,1 0-1 0 0,0 1 34 0 0,-4 9 25 0 0,0 0-1 0 0,2 1 1 0 0,-1 0 0 0 0,2 0 0 0 0,1 1-1 0 0,0-1 1 0 0,1 1 0 0 0,1 0-1 0 0,1 0 1 0 0,1-1 0 0 0,0 2-25 0 0,-1-14-16 0 0,1 0 1 0 0,0 0 0 0 0,0 0 0 0 0,0 0 0 0 0,1 0 0 0 0,-1-1-1 0 0,2 1 1 0 0,-1 0 0 0 0,1-1 0 0 0,-1 1 0 0 0,1-1 0 0 0,1 0-1 0 0,-1 0 1 0 0,1 0 0 0 0,0 0 0 0 0,0-1 0 0 0,0 0 0 0 0,1 0-1 0 0,-1 0 1 0 0,1 0 0 0 0,0 0 0 0 0,0-1 0 0 0,1 0-1 0 0,-1 0 1 0 0,1-1 0 0 0,-1 1 0 0 0,1-1 0 0 0,0-1 0 0 0,0 1-1 0 0,0-1 1 0 0,0 0 0 0 0,0 0 0 0 0,0 0 0 0 0,5-1 15 0 0,6 0-176 0 0,-1-1-1 0 0,0-1 1 0 0,0 0 0 0 0,0-1 0 0 0,0-1 0 0 0,0 0 0 0 0,-1-2-1 0 0,0 1 1 0 0,0-2 0 0 0,0 0 0 0 0,-1-1 0 0 0,10-6 176 0 0,130-100 1868 0 0,-121 193-1336 0 0,33-20-2310 0 0,-36-53-2072 0 0,1-4-3342 0 0,-18-2-1043 0 0</inkml:trace>
  <inkml:trace contextRef="#ctx0" brushRef="#br1" timeOffset="44926.17">5230 10523 20724 0 0,'0'0'1633'0'0,"0"0"-761"0"0,0 0-160 0 0,0 0-392 0 0,0 0-152 0 0,0 0-176 0 0,0 0-224 0 0,0 0-312 0 0,0 0-384 0 0,0 0-480 0 0,0 0-753 0 0,0 0-1248 0 0,0 0-712 0 0,-137-50-7089 0 0</inkml:trace>
  <inkml:trace contextRef="#ctx0" brushRef="#br1" timeOffset="45497.21">1 12735 9066 0 0,'0'0'605'0'0,"0"0"-178"0"0,0 0-217 0 0,0 0-122 0 0,0 0 37 0 0,0 0 135 0 0,0 0 201 0 0,0 0 220 0 0,0 0 148 0 0,0 0 71 0 0,0 0-22 0 0,0 0-49 0 0,0 0-45 0 0,6 9-90 0 0,-6-8-681 0 0,2 2 53 0 0,0 1 0 0 0,1-1-1 0 0,-1 1 1 0 0,0-1 0 0 0,1 0 0 0 0,0 0 0 0 0,0 0-1 0 0,0 0 1 0 0,0-1 0 0 0,0 1 0 0 0,0-1-1 0 0,1 0 1 0 0,-1 0 0 0 0,1 0 0 0 0,0 0 0 0 0,-1 0-1 0 0,1-1 1 0 0,0 0 0 0 0,0 0 0 0 0,0 0-1 0 0,0 0 1 0 0,4 0-66 0 0,30 1 121 0 0,1-2-1 0 0,-1-2 0 0 0,0-1 1 0 0,0-1-1 0 0,0-3 0 0 0,0-1 1 0 0,-1-2-1 0 0,0-1 0 0 0,6-5-120 0 0,-15 5-317 0 0,0-2-1 0 0,-1 0 1 0 0,-1-2-1 0 0,0-1 0 0 0,-2-1 1 0 0,1-1-1 0 0,11-13 318 0 0,-31 28-104 0 0,-1 0-1 0 0,1 0 1 0 0,-1 0-1 0 0,0 0 1 0 0,0-1 0 0 0,0 1-1 0 0,0-1 1 0 0,-1 0 0 0 0,1 0-1 0 0,-1-1 1 0 0,0 1-1 0 0,-1-1 1 0 0,1 1 0 0 0,-1-1-1 0 0,0 0 1 0 0,0 0 0 0 0,0 0-1 0 0,-1 0 1 0 0,1 0-1 0 0,-1 0 1 0 0,-1-1 0 0 0,1 1-1 0 0,-1 0 1 0 0,0-1 0 0 0,0 1-1 0 0,0 0 1 0 0,-1-1-1 0 0,1 1 1 0 0,-1 0 0 0 0,-1 0-1 0 0,1 0 1 0 0,-1 0 0 0 0,0 0-1 0 0,0 0 1 0 0,0 0-1 0 0,-1 0 1 0 0,0 1 0 0 0,0-1-1 0 0,0 1 1 0 0,0 0 0 0 0,-1 0-1 0 0,1 0 1 0 0,-1 1-1 0 0,0-1 1 0 0,-4-2 104 0 0,-4 3 125 0 0,-1 0-1 0 0,1 2 1 0 0,0-1 0 0 0,-1 1 0 0 0,1 1-1 0 0,-1 0 1 0 0,1 1 0 0 0,-1 0 0 0 0,1 1-1 0 0,0 1 1 0 0,0 0 0 0 0,0 0-1 0 0,0 1 1 0 0,0 1 0 0 0,1 0 0 0 0,0 0-1 0 0,0 1 1 0 0,0 1 0 0 0,1 0 0 0 0,0 0-1 0 0,0 1 1 0 0,1 0 0 0 0,0 1-1 0 0,0 0 1 0 0,1 0 0 0 0,0 1 0 0 0,1 0-1 0 0,0 0 1 0 0,0 1 0 0 0,1 0 0 0 0,1 0-1 0 0,0 0 1 0 0,0 1 0 0 0,1 0-1 0 0,1 0 1 0 0,0 0 0 0 0,0 0 0 0 0,1 0-125 0 0,1-3 78 0 0,1 0 0 0 0,0 1 1 0 0,0-1-1 0 0,1 0 1 0 0,0 0-1 0 0,0 0 0 0 0,1 0 1 0 0,1 0-1 0 0,-1-1 0 0 0,1 1 1 0 0,1-1-1 0 0,-1 1 0 0 0,2-1 1 0 0,-1 0-1 0 0,1 0 1 0 0,0-1-1 0 0,0 0 0 0 0,1 0 1 0 0,0 0-1 0 0,1 0 0 0 0,-1-1 1 0 0,1 0-1 0 0,1-1 1 0 0,-1 1-1 0 0,1-1 0 0 0,-1-1 1 0 0,2 1-1 0 0,-1-1 0 0 0,0-1 1 0 0,1 0-1 0 0,-1 0 0 0 0,1 0 1 0 0,0-1-1 0 0,7 0-78 0 0,178-15-1374 0 0,-72-27-8291 0 0,-98 30 840 0 0</inkml:trace>
  <inkml:trace contextRef="#ctx0" brushRef="#br1" timeOffset="45950.655">1091 12712 20996 0 0,'0'0'-162'0'0,"0"0"-42"0"0,0 0-107 0 0,0 0 60 0 0,0 0 102 0 0,0 0 98 0 0,0 0 58 0 0,0 0 40 0 0,0 0 35 0 0,0 0 46 0 0,0 0 56 0 0,0 0 83 0 0,0 0 68 0 0,8 15 52 0 0,26 46 15 0 0,-33-60-382 0 0,-1 0-1 0 0,1 0 1 0 0,0 0-1 0 0,0 0 1 0 0,0 0-1 0 0,0 0 1 0 0,0 0-1 0 0,1 0 0 0 0,-1 0 1 0 0,0-1-1 0 0,0 1 1 0 0,0 0-1 0 0,1-1 1 0 0,-1 1-1 0 0,0-1 1 0 0,1 0-1 0 0,-1 1 1 0 0,0-1-1 0 0,1 0 0 0 0,-1 0 1 0 0,1 0-1 0 0,-1 0 1 0 0,0 0-1 0 0,1 0 1 0 0,-1 0-1 0 0,1 0 1 0 0,-1 0-1 0 0,0-1 1 0 0,1 1-1 0 0,-1-1 1 0 0,0 1-1 0 0,1-1 0 0 0,-1 1 1 0 0,0-1-1 0 0,0 0 1 0 0,0 0-1 0 0,1 0 1 0 0,-1 1-1 0 0,0-1 1 0 0,0 0-1 0 0,0 0 1 0 0,0 0-1 0 0,0-1-19 0 0,5-3 19 0 0,3 1-102 0 0,-1 0-1 0 0,0-1 0 0 0,1 0 0 0 0,-2-1 1 0 0,1 0-1 0 0,-1 0 0 0 0,0 0 0 0 0,0-1 1 0 0,-1 0-1 0 0,1-1 0 0 0,-2 1 0 0 0,1-1 1 0 0,-1 0-1 0 0,0-1 0 0 0,-1 1 0 0 0,0-1 1 0 0,0 0-1 0 0,-1 0 0 0 0,0 0 0 0 0,-1 0 1 0 0,0-1-1 0 0,0 1 0 0 0,-1-1 0 0 0,0 1 1 0 0,-1-1-1 0 0,0 1 0 0 0,0-1 0 0 0,-1 1 0 0 0,-1-1 1 0 0,1 1-1 0 0,-3-7 84 0 0,0 12-26 0 0,1 0 1 0 0,-1 0 0 0 0,0 1-1 0 0,0-1 1 0 0,0 1-1 0 0,0 0 1 0 0,-1 0-1 0 0,1 1 1 0 0,-1-1-1 0 0,0 1 1 0 0,0 0-1 0 0,1 0 1 0 0,-1 1-1 0 0,0 0 1 0 0,-1-1-1 0 0,1 2 1 0 0,0-1-1 0 0,0 0 1 0 0,0 1-1 0 0,-1 0 1 0 0,1 1-1 0 0,0-1 1 0 0,0 1-1 0 0,0 0 1 0 0,0 0 0 0 0,0 0-1 0 0,0 1 1 0 0,0 0-1 0 0,0 0 1 0 0,0 0-1 0 0,0 0 1 0 0,1 1-1 0 0,0 0 1 0 0,-1 0-1 0 0,1 0 1 0 0,0 0-1 0 0,0 1 1 0 0,1 0-1 0 0,-1 0 1 0 0,1 0-1 0 0,0 0 1 0 0,0 0-1 0 0,0 0 1 0 0,0 1-1 0 0,1 0 1 0 0,0-1-1 0 0,0 1 1 0 0,-1 2 25 0 0,-6 16 98 0 0,1 0 0 0 0,1 0-1 0 0,1 1 1 0 0,1 0 0 0 0,1 0 0 0 0,1 1 0 0 0,1-1-1 0 0,2 1 1 0 0,0-1 0 0 0,1 1 0 0 0,2-1 0 0 0,0 1-1 0 0,2-1 1 0 0,1 0 0 0 0,0-1 0 0 0,2 0-1 0 0,1 0 1 0 0,6 12-98 0 0,20 85-12 0 0,50 285-193 0 0,-85-403-226 0 0,0 14 238 0 0,-1-13-2296 0 0,-2-4-3279 0 0,0-1-4054 0 0</inkml:trace>
  <inkml:trace contextRef="#ctx0" brushRef="#br1" timeOffset="46597.226">1159 13030 15443 0 0,'0'0'2972'0'0,"0"0"-1827"0"0,0 0-919 0 0,0 0-348 0 0,0 0-44 0 0,0 0 140 0 0,0 0 146 0 0,0 0 40 0 0,0 0-21 0 0,0 0-52 0 0,0 0-55 0 0,28-16-26 0 0,133-77-16 0 0,-135 76-50 0 0,-1-1 1 0 0,0-1-1 0 0,-1-1 1 0 0,-2-2 0 0 0,0 0-1 0 0,-1-1 1 0 0,-1-1-1 0 0,-2-1 1 0 0,14-23 59 0 0,-22 46 1003 0 0,-6 21-809 0 0,1-1 32 0 0,-5-13-173 0 0,1 1 0 0 0,0-1 0 0 0,0 1 0 0 0,0-1 0 0 0,0 1 0 0 0,1-1 0 0 0,0 0 0 0 0,0 0 0 0 0,0 0 0 0 0,1 0 0 0 0,0 0 0 0 0,0 0 0 0 0,0-1 0 0 0,0 0 0 0 0,1 1 0 0 0,0-1 0 0 0,0 0 0 0 0,0-1 0 0 0,0 1 0 0 0,1-1 0 0 0,-1 0 0 0 0,1 0 0 0 0,0 0 0 0 0,0 0 0 0 0,0-1 0 0 0,0 0 0 0 0,0 0 0 0 0,0-1 0 0 0,1 1-1 0 0,2 0-52 0 0,100-38-1199 0 0,27-84-6479 0 0,-113 81 6747 0 0,-17 10 5730 0 0,-5 29-3588 0 0,0 0-298 0 0,0 0-323 0 0,-4 46 261 0 0,3-41-792 0 0,0 0 1 0 0,1-1-1 0 0,-1 1 0 0 0,1 0 1 0 0,0 0-1 0 0,1-1 0 0 0,-1 1 0 0 0,1 0 1 0 0,0 0-1 0 0,0-1 0 0 0,0 1 1 0 0,1-1-1 0 0,-1 1 0 0 0,1-1 1 0 0,1 1-1 0 0,-1-1 0 0 0,0 0 0 0 0,1 0 1 0 0,0 0-1 0 0,0-1 0 0 0,0 1 1 0 0,0-1-1 0 0,1 1 0 0 0,-1-1 0 0 0,1 0 1 0 0,0 0-1 0 0,0-1 0 0 0,0 1 1 0 0,0-1-1 0 0,0 0 0 0 0,1 0 0 0 0,-1 0 1 0 0,1 0-1 0 0,-1-1 0 0 0,1 0 1 0 0,0 0-1 0 0,3 0-59 0 0,15-3-389 0 0,0-1 0 0 0,-1-1 0 0 0,1-1 1 0 0,-1-1-1 0 0,0-1 0 0 0,0-1 0 0 0,-1-1 0 0 0,0 0 0 0 0,0-2 0 0 0,-1-1 1 0 0,-1 0-1 0 0,0-1 0 0 0,0-1 0 0 0,-2-1 0 0 0,0-1 0 0 0,0 0 0 0 0,-2-1 1 0 0,0-1-1 0 0,1-3 389 0 0,10-5 3422 0 0,-25 26-2441 0 0,-1 0-237 0 0,0 0-294 0 0,4 21 151 0 0,-2-17-659 0 0,3 11 157 0 0,0 1-1 0 0,2 0 1 0 0,0-1-1 0 0,0-1 0 0 0,1 1 1 0 0,1-1-1 0 0,1 0 0 0 0,0-1 1 0 0,1 0-1 0 0,0-1 1 0 0,7 5-99 0 0,68 16-9393 0 0,-74-33-1121 0 0</inkml:trace>
  <inkml:trace contextRef="#ctx0" brushRef="#br1" timeOffset="46846.653">2415 12090 23165 0 0,'0'0'-96'0'0,"0"0"-192"0"0,0 0-408 0 0,0 0-216 0 0,0 0-17 0 0,0 0-199 0 0,0 0-104 0 0,0 0-417 0 0,0 0-447 0 0,0 0-385 0 0,0 0-239 0 0,0 0 463 0 0,0 0 601 0 0,139 113 264 0 0,-129-101-2241 0 0</inkml:trace>
  <inkml:trace contextRef="#ctx0" brushRef="#br1" timeOffset="47267.066">2966 12616 16011 0 0,'0'0'878'0'0,"0"0"-514"0"0,0 0-431 0 0,0 0 30 0 0,0 0 138 0 0,0 0 98 0 0,0 0 77 0 0,5 30 59 0 0,24 205 642 0 0,-20 238 230 0 0,-17-596 2201 0 0,3 76-4347 0 0,2 1-1 0 0,2-1 1 0 0,2 0 0 0 0,2 0 0 0 0,5-22 939 0 0,-6 58-239 0 0,0 0 0 0 0,1 0 1 0 0,0 0-1 0 0,1 1 0 0 0,0-1 0 0 0,0 1 1 0 0,1 0-1 0 0,1 1 0 0 0,0-1 1 0 0,0 1-1 0 0,1 0 0 0 0,0 1 1 0 0,0-1-1 0 0,1 1 0 0 0,0 1 0 0 0,1-1 1 0 0,-1 2-1 0 0,1-1 0 0 0,1 1 1 0 0,-1 0-1 0 0,1 1 0 0 0,0 0 1 0 0,0 1-1 0 0,1 0 0 0 0,4-1 239 0 0,-4 2 145 0 0,1 0-1 0 0,0 0 1 0 0,0 1 0 0 0,0 1-1 0 0,-1 0 1 0 0,1 1 0 0 0,0 0-1 0 0,0 1 1 0 0,0 0 0 0 0,0 1-1 0 0,0 0 1 0 0,0 1 0 0 0,-1 0-1 0 0,1 1 1 0 0,-1 0 0 0 0,0 1-1 0 0,5 3-144 0 0,-14-7 70 0 0,-1-1-1 0 0,1 1 1 0 0,-1 0 0 0 0,0 0-1 0 0,0-1 1 0 0,1 1-1 0 0,-1 0 1 0 0,0 0-1 0 0,0 1 1 0 0,0-1-1 0 0,0 0 1 0 0,0 0-1 0 0,0 0 1 0 0,0 1 0 0 0,-1-1-1 0 0,1 0 1 0 0,0 1-1 0 0,-1-1 1 0 0,1 1-1 0 0,-1-1 1 0 0,1 1-1 0 0,-1-1 1 0 0,0 1 0 0 0,0-1-1 0 0,0 1 1 0 0,0-1-1 0 0,0 1 1 0 0,0-1-1 0 0,0 1 1 0 0,0-1-1 0 0,0 1 1 0 0,-1-1 0 0 0,1 1-1 0 0,-1-1 1 0 0,1 1-1 0 0,-1-1 1 0 0,1 1-1 0 0,-1-1 1 0 0,0 0-1 0 0,0 1 1 0 0,0-1 0 0 0,0 0-1 0 0,0 0 1 0 0,0 0-1 0 0,0 0 1 0 0,0 0-1 0 0,0 0 1 0 0,0 0-1 0 0,-1 0 1 0 0,1 0-1 0 0,0 0 1 0 0,-1-1 0 0 0,1 1-1 0 0,-1 0 1 0 0,1-1-1 0 0,0 1 1 0 0,-1-1-1 0 0,0 0-69 0 0,-88 34 1653 0 0,-95-8-983 0 0,105-24-4748 0 0,77-2-1044 0 0,1-2-5290 0 0</inkml:trace>
  <inkml:trace contextRef="#ctx0" brushRef="#br1" timeOffset="47614.001">3585 12780 19140 0 0,'0'0'-515'0'0,"0"0"-37"0"0,0 0 309 0 0,0 0 310 0 0,0 0 83 0 0,0 0 32 0 0,0 0 86 0 0,0 0 82 0 0,0 0 62 0 0,25 17 31 0 0,81 53-15 0 0,-26-48 641 0 0,-61-24-742 0 0,9-1-218 0 0,-1-1 0 0 0,1-2 0 0 0,-1 0 0 0 0,0-2 1 0 0,-1 0-1 0 0,0-2 0 0 0,0-1 0 0 0,-1-1 0 0 0,-1-2 0 0 0,0 0 0 0 0,-1-1 1 0 0,19-17-110 0 0,-38 31-20 0 0,-1-1 0 0 0,0 1 0 0 0,0-1 1 0 0,0 0-1 0 0,0 0 0 0 0,0 0 1 0 0,-1 0-1 0 0,1 0 0 0 0,0-1 0 0 0,-1 1 1 0 0,0-1-1 0 0,1 1 0 0 0,-1-1 1 0 0,0 0-1 0 0,-1 0 0 0 0,1 0 0 0 0,0 0 1 0 0,-1-1-1 0 0,0 1 0 0 0,1 0 1 0 0,-1 0-1 0 0,-1-1 0 0 0,1 1 0 0 0,0-1 1 0 0,-1 1-1 0 0,0-1 0 0 0,0 1 0 0 0,0-1 1 0 0,0 1-1 0 0,0-1 0 0 0,-1 1 1 0 0,0-1-1 0 0,1 1 0 0 0,-1 0 0 0 0,0-1 1 0 0,-1 1-1 0 0,1 0 0 0 0,-1 0 1 0 0,1 0-1 0 0,-1 0 0 0 0,0 0 0 0 0,0 0 1 0 0,0 0-1 0 0,-1 0 0 0 0,1 1 1 0 0,-1-1-1 0 0,1 1 0 0 0,-1 0 0 0 0,0 0 1 0 0,0 0-1 0 0,-1-1 20 0 0,-9-2-6 0 0,0 1 0 0 0,0 0 0 0 0,0 0 1 0 0,-1 1-1 0 0,1 1 0 0 0,-1 0 0 0 0,1 1 0 0 0,-1 1 0 0 0,0 0 0 0 0,0 1 1 0 0,1 0-1 0 0,-1 1 0 0 0,1 0 0 0 0,-1 2 0 0 0,1-1 0 0 0,0 1 0 0 0,0 1 1 0 0,0 1-1 0 0,1 0 0 0 0,0 0 0 0 0,0 1 0 0 0,0 1 0 0 0,1 0 0 0 0,0 0 1 0 0,1 1-1 0 0,0 0 0 0 0,0 1 0 0 0,-1 2 6 0 0,10-10-83 0 0,0 0 1 0 0,0 0-1 0 0,0-1 0 0 0,0 1 0 0 0,0 0 1 0 0,0 0-1 0 0,0 0 0 0 0,1 0 0 0 0,-1 1 1 0 0,1-1-1 0 0,0 0 0 0 0,-1 0 1 0 0,1 0-1 0 0,0 0 0 0 0,0 0 0 0 0,0 0 1 0 0,1 1-1 0 0,-1-1 0 0 0,0 0 1 0 0,1 0-1 0 0,0 0 0 0 0,-1 0 0 0 0,1 0 1 0 0,0 0-1 0 0,0 0 0 0 0,0 0 0 0 0,0 0 1 0 0,0-1-1 0 0,0 1 0 0 0,1 0 1 0 0,-1-1-1 0 0,1 1 0 0 0,-1-1 0 0 0,1 1 83 0 0,45 20-9028 0 0,-33-19-757 0 0</inkml:trace>
  <inkml:trace contextRef="#ctx0" brushRef="#br1" timeOffset="48136.725">4640 11813 9602 0 0,'0'0'570'0'0,"0"0"-160"0"0,0 0-283 0 0,0 0 13 0 0,0 0 204 0 0,0 0 235 0 0,0 0 214 0 0,0 0 70 0 0,-2 30-64 0 0,-1 193 1169 0 0,5-183-1380 0 0,4 72 210 0 0,4 0 0 0 0,5 0 0 0 0,11 27-798 0 0,36-19 102 0 0,-60-117-97 0 0,0 0 1 0 0,1-1 0 0 0,-1 0 0 0 0,0 1 0 0 0,1-1-1 0 0,0 0 1 0 0,0 0 0 0 0,-1 0 0 0 0,1-1 0 0 0,0 1-1 0 0,0-1 1 0 0,0 1 0 0 0,1-1 0 0 0,-1 0 0 0 0,0 0-1 0 0,0-1 1 0 0,1 1 0 0 0,-1-1 0 0 0,1 1 0 0 0,-1-1-1 0 0,0 0 1 0 0,1 0 0 0 0,-1-1 0 0 0,0 1 0 0 0,1-1-1 0 0,-1 1 1 0 0,0-1 0 0 0,1 0 0 0 0,-1 0-1 0 0,0-1 1 0 0,0 1 0 0 0,0-1 0 0 0,0 1 0 0 0,0-1-1 0 0,-1 0 1 0 0,1 0 0 0 0,0 0 0 0 0,1-2-6 0 0,3-3-62 0 0,0 0 0 0 0,-1-1 0 0 0,1 0 0 0 0,-1 0 0 0 0,-1 0 0 0 0,0-1 0 0 0,0 0 0 0 0,-1 0-1 0 0,0 0 1 0 0,0 0 0 0 0,-1 0 0 0 0,0-1 0 0 0,-1 0 0 0 0,0 0 0 0 0,0 0 0 0 0,-1 1 0 0 0,-1-1 0 0 0,0 0 0 0 0,0 0 0 0 0,-1 0 0 0 0,0 0 0 0 0,0 0 0 0 0,-1 0 0 0 0,-1 0 0 0 0,-1-4 62 0 0,3 12 22 0 0,0 0 1 0 0,0 0 0 0 0,0 1-1 0 0,0-1 1 0 0,-1 0-1 0 0,1 0 1 0 0,0 1-1 0 0,-1-1 1 0 0,1 0 0 0 0,-1 1-1 0 0,0 0 1 0 0,0-1-1 0 0,1 1 1 0 0,-1 0-1 0 0,0 0 1 0 0,0 0-1 0 0,0 0 1 0 0,0 0 0 0 0,0 0-1 0 0,-1 1 1 0 0,1-1-1 0 0,0 1 1 0 0,0 0-1 0 0,0-1 1 0 0,0 1 0 0 0,-1 0-1 0 0,1 0 1 0 0,0 0-1 0 0,0 0 1 0 0,0 1-1 0 0,-1-1 1 0 0,1 1 0 0 0,0-1-1 0 0,0 1 1 0 0,0 0-1 0 0,0 0 1 0 0,0 0-1 0 0,0 0 1 0 0,0 0 0 0 0,0 0-1 0 0,1 0 1 0 0,-1 1-1 0 0,0-1 1 0 0,1 1-1 0 0,-1-1 1 0 0,1 1 0 0 0,-1 0-1 0 0,1 0 1 0 0,0-1-1 0 0,0 1 1 0 0,0 0-1 0 0,0 0 1 0 0,0 0-1 0 0,0 0 1 0 0,0 0 0 0 0,1 0-1 0 0,-1 1 1 0 0,1-1-1 0 0,-1 0 1 0 0,1 0-1 0 0,0 0 1 0 0,0 1 0 0 0,0-1-1 0 0,0 1-22 0 0,0 5 81 0 0,0 0 0 0 0,0 0 0 0 0,1 1-1 0 0,0-1 1 0 0,0 0 0 0 0,1 0 0 0 0,0 0 0 0 0,0 0-1 0 0,1-1 1 0 0,0 1 0 0 0,1-1 0 0 0,-1 1-1 0 0,1-1 1 0 0,1 0 0 0 0,0-1 0 0 0,-1 1 0 0 0,2-1-1 0 0,-1 0 1 0 0,1 0 0 0 0,0 0 0 0 0,0-1 0 0 0,1 0-1 0 0,-1 0 1 0 0,1-1 0 0 0,0 0 0 0 0,1 0 0 0 0,-1 0-1 0 0,1-1 1 0 0,2 1-81 0 0,117 32-1211 0 0,-6-26-5205 0 0,-94-10 1601 0 0,-7 0-4478 0 0</inkml:trace>
  <inkml:trace contextRef="#ctx0" brushRef="#br1" timeOffset="48382.803">4432 12180 20092 0 0,'0'0'1455'0'0,"0"0"-687"0"0,0 0-394 0 0,0 0-330 0 0,0 0-116 0 0,0 0 61 0 0,0 0 74 0 0,31-8 21 0 0,105-25-32 0 0,122 15-464 0 0,-32 16-5579 0 0,-154 2-716 0 0,-38 0-3032 0 0</inkml:trace>
  <inkml:trace contextRef="#ctx0" brushRef="#br1" timeOffset="48635.216">5479 12414 13763 0 0,'0'0'279'0'0,"0"0"-285"0"0,0 0-183 0 0,0 0 373 0 0,0 0 359 0 0,0 0 165 0 0,0 0 7 0 0,0 0-74 0 0,0 0-95 0 0,8 26-145 0 0,51 170 265 0 0,-14 28-269 0 0,-38-235 280 0 0,14-36-6893 0 0,-7 16-220 0 0,-7 19-237 0 0</inkml:trace>
  <inkml:trace contextRef="#ctx0" brushRef="#br1" timeOffset="48799.7">5718 12590 4433 0 0,'0'0'3293'0'0,"0"0"-874"0"0,0 0-417 0 0,0 0-489 0 0,0 0-332 0 0,0 0-224 0 0,0 0-71 0 0,0 0-54 0 0,0 0-67 0 0,0 0-29 0 0,0 0-171 0 0,0 0-205 0 0,0 0-110 0 0,2 21-64 0 0,17 103 123 0 0,-17-118-265 0 0,0 1 0 0 0,1 0 0 0 0,0-1 0 0 0,0 0 0 0 0,0 1 0 0 0,0-1 0 0 0,1 0 0 0 0,0-1 0 0 0,0 1 0 0 0,1-1 0 0 0,0 0 0 0 0,0 0 0 0 0,0 0 0 0 0,0-1 0 0 0,1 1 0 0 0,0-1 0 0 0,0-1 0 0 0,0 1 0 0 0,2 0-44 0 0,91 13-3248 0 0,-38-17-4827 0 0,-42 0-1941 0 0</inkml:trace>
  <inkml:trace contextRef="#ctx0" brushRef="#br1" timeOffset="49240.626">6076 12344 13203 0 0,'0'0'1786'0'0,"0"0"-460"0"0,0 0-403 0 0,0 0-24 0 0,0 0 51 0 0,0 0-78 0 0,0 0-201 0 0,0 0-220 0 0,30-7-174 0 0,94-20-130 0 0,31 18-9 0 0,-153 8-161 0 0,1 0-1 0 0,-1 1 0 0 0,1-1 1 0 0,-1 0-1 0 0,1 1 0 0 0,-1 0 1 0 0,1-1-1 0 0,-1 1 0 0 0,1 0 1 0 0,0 0-1 0 0,-1 0 1 0 0,1 1-1 0 0,-1-1 0 0 0,1 1 1 0 0,-1-1-1 0 0,1 1 0 0 0,-1 0 1 0 0,1 0-1 0 0,-1 0 0 0 0,0 0 1 0 0,1 0-1 0 0,-1 1 0 0 0,0-1 1 0 0,0 1-1 0 0,0 0 0 0 0,0-1 1 0 0,0 1-1 0 0,0 0 1 0 0,-1 0-1 0 0,1 0 0 0 0,-1 0 1 0 0,1 0-1 0 0,-1 1 0 0 0,0-1 1 0 0,1 0-1 0 0,-1 1 0 0 0,-1-1 1 0 0,1 0-1 0 0,0 1 0 0 0,0-1 1 0 0,-1 1-1 0 0,0 0 0 0 0,1-1 1 0 0,-1 1-1 0 0,0-1 0 0 0,0 1 1 0 0,-1 0-1 0 0,1-1 1 0 0,0 1-1 0 0,-1-1 0 0 0,1 1 1 0 0,-1-1-1 0 0,0 1 0 0 0,0-1 1 0 0,0 0-1 0 0,0 1 24 0 0,-28 42 25 0 0,18-32-62 0 0,1 1-1 0 0,0 0 0 0 0,2 1 0 0 0,-1 0 0 0 0,2 0 0 0 0,0 1 0 0 0,1 0 0 0 0,0 0 1 0 0,1 1-1 0 0,1-1 0 0 0,1 1 0 0 0,1 0 0 0 0,0 0 0 0 0,1 0 0 0 0,0 8 38 0 0,6-18-26 0 0,-1 0 0 0 0,1 0 0 0 0,1 0 0 0 0,-1-1 0 0 0,1 1 1 0 0,0-1-1 0 0,1-1 0 0 0,-1 1 0 0 0,1-1 0 0 0,0 0 0 0 0,0-1 0 0 0,1 0 0 0 0,0 0 0 0 0,-1 0 0 0 0,1-1 0 0 0,0 0 0 0 0,1-1 0 0 0,-1 0 0 0 0,0 0 0 0 0,1 0 0 0 0,-1-1 0 0 0,1-1 0 0 0,-1 0 0 0 0,1 0 0 0 0,-1 0 0 0 0,8-2 26 0 0,58-5-720 0 0,-45-7-4341 0 0,-26 11 703 0 0,-3 0-4604 0 0</inkml:trace>
  <inkml:trace contextRef="#ctx0" brushRef="#br1" timeOffset="49405.122">6307 12522 23061 0 0,'0'0'567'0'0,"0"0"-143"0"0,0 0-332 0 0,0 0-152 0 0,0 0 20 0 0,0 0 70 0 0,0 0 34 0 0,0 0-6 0 0,30-2-14 0 0,144-10-41 0 0,-62 14-421 0 0,-56 0-2478 0 0,-2-1-5729 0 0,-36-1-2071 0 0</inkml:trace>
  <inkml:trace contextRef="#ctx0" brushRef="#br1" timeOffset="49683.164">6956 12450 19116 0 0,'0'0'265'0'0,"0"0"-197"0"0,0 0-201 0 0,0 0-3 0 0,0 0 52 0 0,0 0 55 0 0,-6 30 11 0 0,-18 95 28 0 0,21-111 23 0 0,0 0 0 0 0,2 0 0 0 0,-1 0 0 0 0,2 1 0 0 0,0-1 0 0 0,0 0-1 0 0,1 1 1 0 0,1-1 0 0 0,1 0 0 0 0,0 0 0 0 0,0 0 0 0 0,2 0 0 0 0,0-1 0 0 0,5 12-33 0 0,42 33-1301 0 0,-5-37-8156 0 0,-38-19 695 0 0</inkml:trace>
  <inkml:trace contextRef="#ctx0" brushRef="#br1" timeOffset="49938.646">6753 12054 23029 0 0,'0'0'696'0'0,"0"0"-104"0"0,0 0-248 0 0,0 0-360 0 0,0 0-360 0 0,0 0-128 0 0,0 0-40 0 0,0 0-24 0 0,0 0 32 0 0,0 0-232 0 0,0 0-473 0 0,0 0-447 0 0,0 0-633 0 0,0 0-999 0 0,132 21-97 0 0,-124-10-5945 0 0</inkml:trace>
  <inkml:trace contextRef="#ctx0" brushRef="#br1" timeOffset="50255.772">7412 12671 23669 0 0,'0'0'-312'0'0,"0"0"-103"0"0,0 0 3 0 0,0 0 227 0 0,0 0 142 0 0,0 0 60 0 0,0 0 31 0 0,0 0 46 0 0,0 0 22 0 0,0 0 47 0 0,0 0 13 0 0,26 13 34 0 0,75 42 38 0 0,-100-54-237 0 0,0 1 0 0 0,1-1-1 0 0,-1 0 1 0 0,0 0-1 0 0,0 0 1 0 0,1 0 0 0 0,-1-1-1 0 0,0 1 1 0 0,1 0-1 0 0,-1 0 1 0 0,1-1 0 0 0,-1 1-1 0 0,1-1 1 0 0,-1 1-1 0 0,1-1 1 0 0,0 0 0 0 0,-1 0-1 0 0,1 0 1 0 0,-1 0-1 0 0,1 0 1 0 0,0 0 0 0 0,-1 0-1 0 0,1 0 1 0 0,-1 0 0 0 0,1-1-1 0 0,0 1 1 0 0,-1-1-1 0 0,1 1 1 0 0,-1-1 0 0 0,0 0-1 0 0,1 1 1 0 0,-1-1-1 0 0,1 0 1 0 0,-1 0 0 0 0,0 0-1 0 0,0 0 1 0 0,0 0-1 0 0,1 0 1 0 0,-1-1 0 0 0,0 1-1 0 0,0 0 1 0 0,0 0-1 0 0,-1-1 1 0 0,2-1-11 0 0,3-4-249 0 0,-2 4-78 0 0,-1 0 1 0 0,1 1-1 0 0,-1-1 0 0 0,0 0 1 0 0,0 0-1 0 0,0-1 1 0 0,0 1-1 0 0,-1 0 1 0 0,1-1-1 0 0,-1 1 1 0 0,0-1-1 0 0,0 1 0 0 0,0-1 1 0 0,-1 0-1 0 0,1 1 1 0 0,-1-1-1 0 0,1 0 1 0 0,-1 1-1 0 0,-1-1 1 0 0,1 0-1 0 0,0 1 0 0 0,-1-1 1 0 0,0 0-1 0 0,0 1 1 0 0,0-1-1 0 0,0 1 1 0 0,0-1-1 0 0,-1 1 1 0 0,0 0-1 0 0,1-1 0 0 0,-3-1 327 0 0,-64-47-2028 0 0,-31 36 2529 0 0,91 15-127 0 0,0 1 0 0 0,0 1 0 0 0,0-1 0 0 0,0 2 0 0 0,0-1 0 0 0,1 1 0 0 0,-1 0 0 0 0,0 0 0 0 0,1 1 0 0 0,-1 0-1 0 0,1 0 1 0 0,0 1 0 0 0,0 0 0 0 0,0 0 0 0 0,1 1 0 0 0,-1 0 0 0 0,1 0 0 0 0,-1 2-374 0 0,5-6 27 0 0,1 1 0 0 0,-1 0 1 0 0,1 0-1 0 0,-1 0 0 0 0,1 0 0 0 0,0 0 0 0 0,-1 0 1 0 0,1 0-1 0 0,0 0 0 0 0,0 1 0 0 0,1-1 0 0 0,-1 0 0 0 0,1 1 1 0 0,-1-1-1 0 0,1 1 0 0 0,-1-1 0 0 0,1 0 0 0 0,0 1 1 0 0,0-1-1 0 0,1 1 0 0 0,-1-1 0 0 0,0 1 0 0 0,1-1 1 0 0,-1 0-1 0 0,1 1 0 0 0,0-1 0 0 0,0 0 0 0 0,0 0 1 0 0,0 1-1 0 0,0-1 0 0 0,0 0 0 0 0,1 0 0 0 0,-1 0 1 0 0,1 0-1 0 0,-1 0 0 0 0,1-1 0 0 0,0 1 0 0 0,0 0 0 0 0,-1-1 1 0 0,1 0-1 0 0,0 1 0 0 0,1-1 0 0 0,1 1-27 0 0,100 36-312 0 0,119-12-5438 0 0,-193 4 11975 0 0,2 4-5466 0 0,57-32-3363 0 0,-35-26-7361 0 0,-40 16 1771 0 0</inkml:trace>
  <inkml:trace contextRef="#ctx0" brushRef="#br1" timeOffset="50567.324">7925 11929 14419 0 0,'0'0'-603'0'0,"0"0"-34"0"0,0 0 47 0 0,0 0 637 0 0,0 0 484 0 0,0 0 268 0 0,0 0 116 0 0,0 0 7 0 0,0 0-24 0 0,0 0-106 0 0,0 0-102 0 0,13 28-121 0 0,42 90-112 0 0,-12 49 677 0 0,-39-127-1005 0 0,27 373 193 0 0,-31-407-398 0 0,2 1-1 0 0,-1 0 1 0 0,1-1 0 0 0,0 1 0 0 0,0-1 0 0 0,1 0-1 0 0,0 0 1 0 0,0 0 0 0 0,0 0 0 0 0,1 0-1 0 0,0-1 1 0 0,0 1 0 0 0,0-1 0 0 0,1 0 0 0 0,0 0-1 0 0,5 3 77 0 0,-7-6-203 0 0,0 0-1 0 0,-1-1 1 0 0,1 0 0 0 0,0 0-1 0 0,0 0 1 0 0,0 0-1 0 0,1 0 1 0 0,-1-1-1 0 0,0 1 1 0 0,0-1-1 0 0,0 0 1 0 0,0 0-1 0 0,1 0 1 0 0,-1 0-1 0 0,0-1 1 0 0,0 1-1 0 0,0-1 1 0 0,0 0-1 0 0,0 0 1 0 0,0 0 0 0 0,0 0-1 0 0,0-1 1 0 0,0 1-1 0 0,2-2 204 0 0,44-28-9538 0 0,-39 24 4385 0 0</inkml:trace>
  <inkml:trace contextRef="#ctx0" brushRef="#br1" timeOffset="50819.8">8337 12671 10434 0 0,'0'0'3622'0'0,"0"0"-701"0"0,0 0-1003 0 0,0 0-907 0 0,0 0-609 0 0,0 0-339 0 0,0 0-120 0 0,0 0 10 0 0,0 0 47 0 0,0 0 65 0 0,0 0 14 0 0,0 0 5 0 0,0 0 48 0 0,2 11 44 0 0,7 35 43 0 0,-7-43-195 0 0,0 0 1 0 0,-1 0 0 0 0,1-1-1 0 0,0 1 1 0 0,1 0 0 0 0,-1-1-1 0 0,0 1 1 0 0,1-1-1 0 0,-1 0 1 0 0,1 0 0 0 0,0 0-1 0 0,0 0 1 0 0,0 0-1 0 0,0-1 1 0 0,0 1 0 0 0,0-1-1 0 0,0 0 1 0 0,1 0 0 0 0,-1 0-1 0 0,0 0 1 0 0,1 0-1 0 0,-1-1 1 0 0,0 0 0 0 0,1 1-25 0 0,7 1-136 0 0,54 6-2276 0 0,-22-8-2629 0 0,-25 0 990 0 0,-3 0-5922 0 0</inkml:trace>
  <inkml:trace contextRef="#ctx0" brushRef="#br1" timeOffset="51067.434">8397 12285 26206 0 0,'0'0'920'0'0,"0"0"-72"0"0,0 0-440 0 0,0 0-280 0 0,0 0-160 0 0,0 0-160 0 0,0 0-64 0 0,0 0-48 0 0,0 0-120 0 0,0 0-272 0 0,0 0-641 0 0,0 0-1471 0 0,0 0-2889 0 0,87-38-7234 0 0</inkml:trace>
  <inkml:trace contextRef="#ctx0" brushRef="#br1" timeOffset="53340.437">2532 4454 4609 0 0,'0'0'83'0'0,"0"0"-87"0"0,0 0-23 0 0,0 0 24 0 0,0 0 42 0 0,0 0 21 0 0,0 0 61 0 0,0 0 93 0 0,0 0 169 0 0,0 0 283 0 0,9 2 5097 0 0,32 5-4875 0 0,-35-7-820 0 0,-1 1 0 0 0,1-1 1 0 0,-1 0-1 0 0,0 0 0 0 0,1-1 0 0 0,-1 0 0 0 0,1 0 1 0 0,-1 0-1 0 0,0 0 0 0 0,0-1 0 0 0,0 0 0 0 0,0 0 1 0 0,0 0-1 0 0,0-1 0 0 0,0 0 0 0 0,-1 0 0 0 0,1 0 1 0 0,-1 0-1 0 0,0-1 0 0 0,0 1 0 0 0,0-1 0 0 0,0 0 1 0 0,-1 0-1 0 0,0-1 0 0 0,1 1 0 0 0,-2-1 0 0 0,1 0 1 0 0,0 1-1 0 0,-1-1 0 0 0,0 0 0 0 0,0 0 0 0 0,-1-1 1 0 0,1 1-1 0 0,-1 0 0 0 0,0-1 0 0 0,0-4-68 0 0,-4 5-15 0 0,1 0 0 0 0,-1 0-1 0 0,0 1 1 0 0,-1-1 0 0 0,1 1-1 0 0,-1-1 1 0 0,0 1 0 0 0,0 0-1 0 0,0 1 1 0 0,0-1 0 0 0,-1 1-1 0 0,0 0 1 0 0,1 0 0 0 0,-1 0-1 0 0,0 1 1 0 0,-1-1 0 0 0,1 1-1 0 0,0 0 1 0 0,0 1 0 0 0,-1-1-1 0 0,1 1 1 0 0,-1 0 0 0 0,0 1-1 0 0,0-1 16 0 0,2 1-27 0 0,1-1 0 0 0,-1 1 0 0 0,0 0 1 0 0,1 0-1 0 0,-1 0 0 0 0,1 1 0 0 0,-1-1 0 0 0,1 1 0 0 0,-1-1 0 0 0,1 1 0 0 0,-1 1 0 0 0,1-1 0 0 0,-1 0 0 0 0,1 1 0 0 0,0-1 0 0 0,0 1 1 0 0,0 0-1 0 0,0 0 0 0 0,0 1 0 0 0,0-1 0 0 0,1 0 0 0 0,-1 1 0 0 0,1 0 0 0 0,-1-1 0 0 0,1 1 0 0 0,0 0 0 0 0,0 0 0 0 0,1 0 1 0 0,-1 1-1 0 0,0-1 0 0 0,1 0 0 0 0,0 1 0 0 0,0-1 0 0 0,0 1 0 0 0,0-1 0 0 0,1 1 0 0 0,-1-1 0 0 0,1 2 27 0 0,-3 1 38 0 0,0 0 0 0 0,1 1 0 0 0,0-1 0 0 0,1 0 0 0 0,-1 1 0 0 0,1-1 0 0 0,0 1 0 0 0,1-1 0 0 0,0 1 0 0 0,0-1 0 0 0,0 1 0 0 0,0-1 0 0 0,1 1 0 0 0,1-1 0 0 0,-1 1 0 0 0,1-1 0 0 0,0 0 0 0 0,0 0 0 0 0,0 0 0 0 0,1 0 0 0 0,0 0 0 0 0,1 0 0 0 0,-1-1 0 0 0,1 1 0 0 0,0-1-1 0 0,0 0 1 0 0,1 0 0 0 0,-1-1 0 0 0,1 1 0 0 0,0-1 0 0 0,0 0 0 0 0,1 0 0 0 0,-1-1 0 0 0,5 3-38 0 0,3-2 175 0 0,0-1-1 0 0,0 0 1 0 0,0-1-1 0 0,0 0 1 0 0,0-1-1 0 0,1-1 1 0 0,-1 0-1 0 0,0 0 1 0 0,0-2-1 0 0,1 1 1 0 0,-1-2-1 0 0,0 0 0 0 0,-1 0 1 0 0,1-1-1 0 0,0-1 1 0 0,-1 0-1 0 0,0-1 1 0 0,8-5-175 0 0,-18 10 23 0 0,0-1 1 0 0,0 1-1 0 0,0-1 0 0 0,0 1 1 0 0,0-1-1 0 0,0 0 0 0 0,-1 0 0 0 0,1 0 1 0 0,0 0-1 0 0,-1 0 0 0 0,0 0 1 0 0,0-1-1 0 0,0 1 0 0 0,0 0 1 0 0,0-1-1 0 0,0 1 0 0 0,0-1 1 0 0,-1 1-1 0 0,1-1 0 0 0,-1 1 1 0 0,0-1-1 0 0,1 1 0 0 0,-1-1 1 0 0,-1 1-1 0 0,1-1 0 0 0,0 1 1 0 0,0-1-1 0 0,-1 1 0 0 0,0-1 1 0 0,1 1-1 0 0,-1 0 0 0 0,0-1 1 0 0,0 1-1 0 0,0 0 0 0 0,-1-1 1 0 0,1 1-1 0 0,0 0 0 0 0,-1 0 1 0 0,0 0-1 0 0,1 0 0 0 0,-1 0 0 0 0,0 1 1 0 0,0-1-1 0 0,0 1 0 0 0,0-1 1 0 0,-2 0-24 0 0,-99-75-1345 0 0,101 74 1255 0 0,0 1 0 0 0,-1-1 0 0 0,1 1 0 0 0,-1 0 0 0 0,1 0 0 0 0,-1 0 0 0 0,0 0 0 0 0,1 1 0 0 0,-1-1 0 0 0,0 1 0 0 0,0-1 0 0 0,-1 1 0 0 0,1 0 0 0 0,0 0 0 0 0,0 0 0 0 0,0 1 0 0 0,-1-1 0 0 0,1 1 0 0 0,0 0 0 0 0,-1 0 0 0 0,1 0 0 0 0,0 0 0 0 0,0 1 0 0 0,-1-1 0 0 0,1 1 0 0 0,0 0 0 0 0,0 0 0 0 0,0 0 0 0 0,-1 0 0 0 0,1 0 0 0 0,0 1 0 0 0,1-1 0 0 0,-1 1 0 0 0,0 0 0 0 0,0 0 0 0 0,1 0 0 0 0,-1 0 0 0 0,1 1 0 0 0,0-1 0 0 0,0 1 0 0 0,0-1 0 0 0,-1 1 90 0 0,-5 11-138 0 0,0-5 177 0 0,2 0-1 0 0,-1 0 1 0 0,1 1-1 0 0,0 0 1 0 0,1 1 0 0 0,0-1-1 0 0,1 1 1 0 0,0 0-1 0 0,1 0 1 0 0,0 0-1 0 0,1 0 1 0 0,0 1-1 0 0,1-1 1 0 0,0 4-39 0 0,4-11 121 0 0,0 0 1 0 0,1 0-1 0 0,-1 0 0 0 0,1 0 1 0 0,0 0-1 0 0,0-1 1 0 0,0 0-1 0 0,1 0 0 0 0,-1 0 1 0 0,1 0-1 0 0,0-1 1 0 0,0 0-1 0 0,0 0 1 0 0,0 0-1 0 0,0 0 0 0 0,0-1 1 0 0,0 0-1 0 0,1 0 1 0 0,-1 0-1 0 0,0-1 0 0 0,1 0 1 0 0,-1 0-1 0 0,0 0 1 0 0,1 0-1 0 0,-1-1 0 0 0,0 0 1 0 0,2-1-122 0 0,-5 1 32 0 0,1-1-1 0 0,0 0 1 0 0,-1 0 0 0 0,1 0-1 0 0,-1-1 1 0 0,1 1 0 0 0,-1-1-1 0 0,0 1 1 0 0,0-1 0 0 0,0 0-1 0 0,0 1 1 0 0,-1-1 0 0 0,1 0-1 0 0,-1 0 1 0 0,0 0 0 0 0,0-1-1 0 0,0 1 1 0 0,0 0 0 0 0,0 0-1 0 0,-1 0 1 0 0,1-1 0 0 0,-1 1-1 0 0,0 0 1 0 0,0-1 0 0 0,0 1-1 0 0,-1 0 1 0 0,1-1 0 0 0,-1 1-1 0 0,0 0 1 0 0,1 0 0 0 0,-1-1-1 0 0,-1 1 1 0 0,1 0 0 0 0,0 0-1 0 0,-1 0 1 0 0,0 1 0 0 0,0-1-1 0 0,0 0 1 0 0,0 0 0 0 0,0 1-1 0 0,0 0 1 0 0,0-1 0 0 0,-1 1-1 0 0,0-1-31 0 0,-10-9-227 0 0,10 8 175 0 0,-1-1 0 0 0,0 1 0 0 0,0-1 0 0 0,0 1 0 0 0,-1 0 0 0 0,1 1 0 0 0,-1-1 0 0 0,0 1 0 0 0,0 0-1 0 0,0 0 1 0 0,0 0 0 0 0,-1 1 0 0 0,1 0 0 0 0,-1 0 0 0 0,1 0 0 0 0,-1 1 0 0 0,0 0 0 0 0,0 0 0 0 0,1 0 0 0 0,-1 1 0 0 0,0 0 0 0 0,0 0 0 0 0,0 0 52 0 0,3 2-29 0 0,1 0 1 0 0,0 1-1 0 0,-1-1 0 0 0,1 1 0 0 0,0-1 1 0 0,0 1-1 0 0,0-1 0 0 0,0 1 0 0 0,1 0 1 0 0,-1 0-1 0 0,1 0 0 0 0,0 0 0 0 0,-1 0 0 0 0,1 0 1 0 0,1 1-1 0 0,-1-1 0 0 0,0 0 0 0 0,1 0 1 0 0,0 1-1 0 0,0-1 0 0 0,0 0 0 0 0,0 1 1 0 0,0-1-1 0 0,1 0 0 0 0,-1 0 0 0 0,1 1 1 0 0,0-1-1 0 0,0 0 0 0 0,0 0 0 0 0,0 0 1 0 0,1 0-1 0 0,-1 0 0 0 0,1 0 0 0 0,0 0 0 0 0,0-1 1 0 0,0 1-1 0 0,2 2 29 0 0,61 26-1513 0 0,-16-27-6051 0 0,-36-4-180 0 0</inkml:trace>
  <inkml:trace contextRef="#ctx0" brushRef="#br1" timeOffset="54453.1">2685 3277 4793 0 0,'0'0'83'0'0,"0"0"-23"0"0,0 0-6 0 0,0 0 25 0 0,0 0 41 0 0,0 0 109 0 0,0 0 149 0 0,0 0 157 0 0,0 0 138 0 0,0 0 75 0 0,0 0 39 0 0,0 0 11 0 0,0 0-12 0 0,5-7-37 0 0,12-23-67 0 0,-13 23-97 0 0,-4 7-136 0 0,0 0-140 0 0,0 0-138 0 0,0 0-86 0 0,0 0 32 0 0,0 0 204 0 0,0 0 79 0 0,0 0 61 0 0,0 0 6 0 0,0 0-156 0 0,0 0-6 0 0,0 0-10 0 0,0 0-31 0 0,0 0-35 0 0,0 0-39 0 0,0 0-23 0 0,0 0-22 0 0,0 0-14 0 0,0 0-5 0 0,0 0-3 0 0,0 0 2 0 0,0 0-9 0 0,0 0-30 0 0,0 0-56 0 0,0 0-88 0 0,0 0-73 0 0,0 0-45 0 0,-11 31-1498 0 0,-38 257 1805 0 0,38-196 251 0 0,5-1 0 0 0,4 1 0 0 0,8 71-382 0 0,-2-127 162 0 0,-2-26-17 0 0,0 1 0 0 0,-1 0 0 0 0,0 0 0 0 0,-1 0-1 0 0,0 0 1 0 0,-1 0 0 0 0,0 0 0 0 0,0 0 0 0 0,-2 0 0 0 0,1 0 0 0 0,-1 0-1 0 0,-1-1 1 0 0,-3 7-145 0 0,5-14-14 0 0,1-1 1 0 0,-1 1-1 0 0,0 0 0 0 0,1-1 0 0 0,-1 1 0 0 0,1 0 0 0 0,0 0 0 0 0,0 0 0 0 0,0 0 1 0 0,1 0-1 0 0,-1 0 0 0 0,0 0 0 0 0,1 0 0 0 0,0 1 0 0 0,0-1 0 0 0,0 0 0 0 0,0 0 1 0 0,1 0-1 0 0,-1 0 0 0 0,1 0 0 0 0,-1 0 0 0 0,1 0 0 0 0,0 0 0 0 0,1 1 14 0 0,17 8-3122 0 0,13-7-3649 0 0,-24-5-1848 0 0</inkml:trace>
  <inkml:trace contextRef="#ctx0" brushRef="#br1" timeOffset="55459.022">1670 3583 5473 0 0,'0'0'302'0'0,"0"0"-9"0"0,0 0-1 0 0,0 0-59 0 0,0 0-103 0 0,0 0-20 0 0,0 0 16 0 0,0 0 67 0 0,0 0 78 0 0,0 0 40 0 0,0 0 5 0 0,0 0-79 0 0,0 0-73 0 0,-5-3 60 0 0,3 2-184 0 0,1 0 0 0 0,0 0 0 0 0,-1 1 0 0 0,1-1 0 0 0,0 1 0 0 0,-1-1 0 0 0,1 1-1 0 0,-1 0 1 0 0,1 0 0 0 0,-1-1 0 0 0,1 1 0 0 0,0 0 0 0 0,-1 0 0 0 0,1 0 0 0 0,-1 1 0 0 0,1-1 0 0 0,-1 0 0 0 0,1 0 0 0 0,-1 1-1 0 0,1-1 1 0 0,0 1 0 0 0,-1-1 0 0 0,1 1 0 0 0,0 0 0 0 0,0-1 0 0 0,-1 1 0 0 0,1 0 0 0 0,0 0 0 0 0,0 0 0 0 0,0 0-1 0 0,0 0 1 0 0,0 0 0 0 0,0 0 0 0 0,0 0 0 0 0,0 1 0 0 0,1-1 0 0 0,-1 0 0 0 0,0 1 0 0 0,1-1 0 0 0,-1 0 0 0 0,1 1-1 0 0,-1-1 1 0 0,1 0 0 0 0,0 1 0 0 0,-1-1 0 0 0,1 1 0 0 0,0-1 0 0 0,0 1 0 0 0,0-1 0 0 0,0 1 0 0 0,0-1 0 0 0,0 0 0 0 0,1 1-1 0 0,-1-1 1 0 0,1 1-40 0 0,-15 61 593 0 0,4 1-1 0 0,2 0 1 0 0,3 0-1 0 0,3 57-592 0 0,2-120 399 0 0,8-25 4357 0 0,11-13-3807 0 0,4-11-1132 0 0,51-219-369 0 0,2 319-1076 0 0,-64-49 1606 0 0,0 0-1 0 0,0-1 1 0 0,1 0 0 0 0,-1-1-1 0 0,0-1 1 0 0,0 0 0 0 0,1 0-1 0 0,-1-1 1 0 0,0-1 0 0 0,0 0-1 0 0,1 0 1 0 0,-2-1 0 0 0,1-1-1 0 0,0 0 1 0 0,-1-1 0 0 0,0 0-1 0 0,0-1 1 0 0,0 0 0 0 0,0 0-1 0 0,-1-1 1 0 0,0-1 0 0 0,-1 0-1 0 0,0 0 1 0 0,0-1 0 0 0,-1 0 0 0 0,0 0-1 0 0,2-3 23 0 0,-8 9 60 0 0,0 0 0 0 0,0 0 0 0 0,0 0-1 0 0,0 0 1 0 0,0-1 0 0 0,0 1 0 0 0,-1 0 0 0 0,1-1-1 0 0,-1 1 1 0 0,0-1 0 0 0,0 1 0 0 0,-1-1 0 0 0,1 0-1 0 0,-1 1 1 0 0,0-1 0 0 0,0 0 0 0 0,0 1 0 0 0,0-1-1 0 0,0 0 1 0 0,-1 1 0 0 0,0-1 0 0 0,0 0 0 0 0,0 1 0 0 0,0-1-1 0 0,0 1 1 0 0,-1-1-60 0 0,1 4 8 0 0,1 0-239 0 0,-5 49-1718 0 0,5-43 1853 0 0,2 20 210 0 0,0 0 0 0 0,3 1 0 0 0,0-1 0 0 0,1-1 0 0 0,2 1 0 0 0,0-1 0 0 0,2-1 0 0 0,1 0-1 0 0,1 0 1 0 0,0-1 0 0 0,2 0 0 0 0,1-1 0 0 0,1-1 0 0 0,0-1 0 0 0,13 12-114 0 0,15 3-186 0 0,-21-30-9064 0 0,-18-5 1312 0 0</inkml:trace>
  <inkml:trace contextRef="#ctx0" brushRef="#br1" timeOffset="56745.254">12646 4680 8770 0 0,'0'0'1265'0'0,"0"0"-759"0"0,0 0-590 0 0,0 0-300 0 0,0 0-60 0 0,0 0 142 0 0,0 0 234 0 0,0 0 155 0 0,0 0 78 0 0,0 0 121 0 0,0 0 146 0 0,6 41 2414 0 0,-6-36-2733 0 0,1-1 0 0 0,0 1 0 0 0,0 0 0 0 0,0-1 0 0 0,1 1 0 0 0,0-1 0 0 0,0 0 0 0 0,0 0 0 0 0,0 1 0 0 0,0-1 0 0 0,1 0 0 0 0,0-1 0 0 0,0 1 0 0 0,0 0 0 0 0,0-1 0 0 0,0 0 0 0 0,1 0 0 0 0,0 0 0 0 0,-1 0 0 0 0,1 0 0 0 0,0-1 0 0 0,1 0 0 0 0,-1 0 0 0 0,0 0 0 0 0,0 0 0 0 0,1 0 0 0 0,-1-1 0 0 0,1 0 0 0 0,0 0 0 0 0,-1 0 0 0 0,1-1 0 0 0,0 0 0 0 0,-1 1 0 0 0,1-2-1 0 0,0 1 1 0 0,-1 0 0 0 0,1-1 0 0 0,0 0 0 0 0,-1 0 0 0 0,1-1 0 0 0,-1 1 0 0 0,1-1 0 0 0,-1 0 0 0 0,0 0 0 0 0,0 0 0 0 0,0 0 0 0 0,0-1 0 0 0,0 0 0 0 0,0 0 0 0 0,-1 0 0 0 0,2-2-113 0 0,-1 1 26 0 0,1-1-1 0 0,-1 0 0 0 0,0 0 0 0 0,-1 0 0 0 0,0 0 1 0 0,1-1-1 0 0,-2 0 0 0 0,1 1 0 0 0,-1-1 0 0 0,0 0 0 0 0,0 0 1 0 0,0 0-1 0 0,-1-1 0 0 0,0 1 0 0 0,0 0 0 0 0,-1-1 1 0 0,1 1-1 0 0,-1 0 0 0 0,-1-1 0 0 0,1 1 0 0 0,-1 0 1 0 0,-1 0-1 0 0,1 0 0 0 0,-1-1 0 0 0,0 1 0 0 0,0 0 1 0 0,0 1-1 0 0,-1-1 0 0 0,0 0 0 0 0,0 1 0 0 0,-1 0 0 0 0,0-1 1 0 0,1 1-1 0 0,-2 1 0 0 0,1-1 0 0 0,0 1 0 0 0,-1-1 1 0 0,0 1-1 0 0,0 1 0 0 0,0-1 0 0 0,-1 1 0 0 0,1 0 1 0 0,-1 0-1 0 0,0 0 0 0 0,-4-1-25 0 0,8 3-43 0 0,-1 1 0 0 0,1-1 0 0 0,-1 1 1 0 0,1-1-1 0 0,-1 1 0 0 0,1 0 0 0 0,-1 0 0 0 0,0 0 0 0 0,1 0 1 0 0,-1 0-1 0 0,1 1 0 0 0,-1-1 0 0 0,1 1 0 0 0,-1-1 0 0 0,1 1 0 0 0,-1 0 1 0 0,1 0-1 0 0,-1 0 0 0 0,1 1 0 0 0,0-1 0 0 0,0 0 0 0 0,0 1 1 0 0,0 0-1 0 0,0-1 0 0 0,0 1 0 0 0,0 0 0 0 0,0 0 0 0 0,1 0 1 0 0,-1 0-1 0 0,1 0 0 0 0,-1 0 0 0 0,1 1 0 0 0,0-1 0 0 0,0 0 1 0 0,0 1-1 0 0,0-1 0 0 0,0 1 0 0 0,1-1 0 0 0,-1 1 0 0 0,1-1 0 0 0,-1 1 1 0 0,1 0-1 0 0,0-1 0 0 0,0 1 43 0 0,-1 2 39 0 0,1 0 1 0 0,0 0-1 0 0,-1 0 1 0 0,2 1-1 0 0,-1-1 1 0 0,0 0-1 0 0,1 0 0 0 0,0 0 1 0 0,0 0-1 0 0,1 0 1 0 0,-1 0-1 0 0,1 0 1 0 0,0 0-1 0 0,1-1 0 0 0,-1 1 1 0 0,1-1-1 0 0,0 1 1 0 0,0-1-1 0 0,0 0 1 0 0,0 0-1 0 0,1-1 0 0 0,3 4-39 0 0,-4-4 34 0 0,0 0 0 0 0,1 0 0 0 0,-1-1 0 0 0,1 1 0 0 0,0-1 0 0 0,0 0 0 0 0,0 0 0 0 0,0 0 0 0 0,0-1 0 0 0,1 1 0 0 0,-1-1 0 0 0,0 0 0 0 0,1 0 0 0 0,-1 0 0 0 0,1-1 0 0 0,-1 0 0 0 0,1 0 0 0 0,-1 0 0 0 0,1 0-1 0 0,-1-1 1 0 0,1 1 0 0 0,-1-1 0 0 0,0 0 0 0 0,1-1 0 0 0,-1 1 0 0 0,0-1 0 0 0,0 0 0 0 0,0 0 0 0 0,0 0 0 0 0,0 0 0 0 0,0-1 0 0 0,-1 0 0 0 0,1 1 0 0 0,-1-1 0 0 0,0-1 0 0 0,0 1 0 0 0,0 0 0 0 0,0-1 0 0 0,0 1 0 0 0,-1-1 0 0 0,1 0 0 0 0,-1 0-1 0 0,0 0 1 0 0,-1 0 0 0 0,1 0 0 0 0,-1-1 0 0 0,1 1 0 0 0,-1 0 0 0 0,-1-1 0 0 0,1 1 0 0 0,0-1 0 0 0,-1-2-34 0 0,-4-1-39 0 0,-1 1 0 0 0,1 0 0 0 0,-2 0-1 0 0,1 1 1 0 0,-1-1 0 0 0,1 1 0 0 0,-2 0 0 0 0,1 1-1 0 0,-1-1 1 0 0,0 1 0 0 0,0 1 0 0 0,0-1 0 0 0,-1 1 0 0 0,1 0-1 0 0,-1 1 1 0 0,0 0 0 0 0,0 0 0 0 0,0 1 0 0 0,-1 0-1 0 0,1 0 1 0 0,0 1 0 0 0,-1 0 0 0 0,1 0 0 0 0,-1 1 0 0 0,1 1-1 0 0,-1-1 1 0 0,1 1 0 0 0,-1 0 0 0 0,0 1 39 0 0,7-1-53 0 0,0-1-1 0 0,0 1 1 0 0,0-1 0 0 0,0 1-1 0 0,0 0 1 0 0,1 0 0 0 0,-1 0-1 0 0,0 0 1 0 0,1 0 0 0 0,-1 0-1 0 0,1 0 1 0 0,-1 1 0 0 0,1-1-1 0 0,0 0 1 0 0,-1 1 0 0 0,1-1-1 0 0,0 1 1 0 0,0-1 0 0 0,0 1-1 0 0,0 0 1 0 0,0 0 0 0 0,0-1-1 0 0,1 1 1 0 0,-1 0 0 0 0,0 0-1 0 0,1 0 1 0 0,0 0 0 0 0,-1-1-1 0 0,1 1 1 0 0,0 0 0 0 0,0 0 0 0 0,0 0-1 0 0,0 0 1 0 0,0 0 0 0 0,1 0-1 0 0,-1 0 1 0 0,0 0 0 0 0,1 0-1 0 0,0-1 1 0 0,-1 1 0 0 0,1 0-1 0 0,0 0 1 0 0,0-1 0 0 0,0 1-1 0 0,0 0 1 0 0,0-1 0 0 0,0 1-1 0 0,1-1 1 0 0,-1 1 0 0 0,0-1-1 0 0,1 0 1 0 0,-1 0 0 0 0,1 1-1 0 0,0-1 1 0 0,-1 0 0 0 0,1 0-1 0 0,0-1 1 0 0,-1 1 0 0 0,1 0-1 0 0,0 0 1 0 0,0-1 0 0 0,0 0 0 0 0,0 1 52 0 0,44 19-6787 0 0,-28-14-2551 0 0</inkml:trace>
  <inkml:trace contextRef="#ctx0" brushRef="#br1" timeOffset="57830.088">12457 4002 7394 0 0,'0'0'1026'0'0,"0"0"-156"0"0,0 0-354 0 0,0 0-240 0 0,0 0 8 0 0,0 0 119 0 0,0 0 156 0 0,0 0 70 0 0,0 0-77 0 0,0 0-202 0 0,0 0-224 0 0,0 0-155 0 0,0 0-92 0 0,4-7-61 0 0,17-27-466 0 0,-24 115 2277 0 0,-53 177-781 0 0,57-226 226 0 0,14-51 2051 0 0,-10-2-3133 0 0,-1 0 0 0 0,-1 0 0 0 0,-1 0 0 0 0,0 0 0 0 0,-2 0 0 0 0,0 0 0 0 0,-2 0-1 0 0,0-1 1 0 0,-1 1 0 0 0,-1 1 0 0 0,-2-1 0 0 0,-6-19 8 0 0,4-18 621 0 0,8 58-745 0 0,0 0-260 0 0,0 0-301 0 0,18 24-570 0 0,7 9 1441 0 0,2-1 1 0 0,1-2-1 0 0,1-1 0 0 0,2-1 1 0 0,1-1-1 0 0,1-2 0 0 0,1-2 1 0 0,1-1-1 0 0,0-1 0 0 0,2-2 1 0 0,1-2-1 0 0,0-1 1 0 0,1-2-1 0 0,0-2 0 0 0,1-1 1 0 0,1-2-1 0 0,-1-2 0 0 0,1-2 1 0 0,8-1-187 0 0,-44-4 51 0 0,0 0 1 0 0,0 0 0 0 0,0-1 0 0 0,0 1-1 0 0,0-1 1 0 0,0-1 0 0 0,0 1-1 0 0,0-1 1 0 0,0 1 0 0 0,0-1-1 0 0,-1-1 1 0 0,1 1 0 0 0,-1-1 0 0 0,1 1-1 0 0,-1-1 1 0 0,0-1 0 0 0,0 1-1 0 0,-1 0 1 0 0,1-1 0 0 0,-1 0 0 0 0,1 0-1 0 0,-1 0 1 0 0,0 0 0 0 0,-1 0-1 0 0,1-1 1 0 0,-1 0 0 0 0,0 1 0 0 0,0-1-1 0 0,0 0 1 0 0,-1 0 0 0 0,1 0-1 0 0,-1 0 1 0 0,-1 0 0 0 0,1 0-1 0 0,-1 0 1 0 0,1 0 0 0 0,-1 0 0 0 0,-1 0-1 0 0,1 0 1 0 0,-1 0 0 0 0,0 0-1 0 0,0 0 1 0 0,0 0 0 0 0,-1 0 0 0 0,0 0-1 0 0,0 0 1 0 0,0 1 0 0 0,0-1-1 0 0,-1 1 1 0 0,0-1 0 0 0,0 1 0 0 0,0 0-1 0 0,-3-3-51 0 0,-15-16 39 0 0,0 0 0 0 0,-1 1-1 0 0,-2 2 1 0 0,0 0 0 0 0,-1 1-1 0 0,-1 2 1 0 0,0 1 0 0 0,-1 1-1 0 0,-1 1-38 0 0,70 37-12940 0 0,-31-16 3542 0 0</inkml:trace>
  <inkml:trace contextRef="#ctx0" brushRef="#br1" timeOffset="60435.373">2634 3438 5369 0 0,'0'0'676'0'0,"0"0"103"0"0,0 0 113 0 0,0 0 33 0 0,0 0 15 0 0,0 0 83 0 0,0 0 33 0 0,0 0-71 0 0,0 0 6 0 0,0 0-67 0 0,0 0-87 0 0,0-16-55 0 0,2-126 2511 0 0,-15 28-2315 0 0,66-114-365 0 0,-11-328 482 0 0,84-148-891 0 0,-124 663-141 0 0,-3 0 1 0 0,-1 1-1 0 0,-2-1 0 0 0,-2 0 1 0 0,-1 1-1 0 0,-4-7-63 0 0,-6-39 280 0 0,29-127 4 0 0,55 209-2097 0 0,251-7 2025 0 0,-111-4-255 0 0,203 14 7 0 0,383-16 112 0 0,-604 10-59 0 0,1 10-1 0 0,140 20-16 0 0,-261-21 1051 0 0,-61-23-180 0 0,-3 4-5009 0 0,11 16-6566 0 0,-13 2 2009 0 0</inkml:trace>
  <inkml:trace contextRef="#ctx0" brushRef="#br1" timeOffset="61711.319">6900 79 6449 0 0,'0'0'250'0'0,"0"0"-30"0"0,0 0-37 0 0,0 0-99 0 0,0 0-72 0 0,0 0 93 0 0,0 0 280 0 0,0 0 169 0 0,0 0 85 0 0,0 0-25 0 0,0 0-123 0 0,0 0 43 0 0,-21-11 70 0 0,-66-34 8 0 0,8 34 469 0 0,54 15-1065 0 0,1 1-1 0 0,0 0 0 0 0,0 2 0 0 0,1 1 0 0 0,0 1 0 0 0,0 1 1 0 0,-19 11-16 0 0,-15 6 55 0 0,17-12 31 0 0,0 2 1 0 0,1 1 0 0 0,1 3 0 0 0,1 1-1 0 0,1 1 1 0 0,0 2 0 0 0,2 2-1 0 0,2 1 1 0 0,0 1 0 0 0,2 2-1 0 0,1 1 1 0 0,2 2 0 0 0,1 0-1 0 0,-13 23-86 0 0,19-24 122 0 0,1 2-1 0 0,1-1 1 0 0,3 2-1 0 0,0 0 1 0 0,2 1-1 0 0,2 1 1 0 0,2 0-1 0 0,1 0 1 0 0,2 0-1 0 0,1 1 0 0 0,2 0 1 0 0,2 0-1 0 0,2 1-121 0 0,6-6 244 0 0,1-1-1 0 0,2 0 1 0 0,1-1-1 0 0,1 0 1 0 0,2 0-1 0 0,2-1 1 0 0,5 7-244 0 0,21 45 464 0 0,-32-66-301 0 0,1 0 1 0 0,0-1-1 0 0,1 0 1 0 0,1-1-1 0 0,1 0 1 0 0,0-1-1 0 0,1-1 0 0 0,0-1 1 0 0,1 0-1 0 0,0 0 1 0 0,1-2-1 0 0,0 0 1 0 0,1-1-1 0 0,0-1 1 0 0,1 0-1 0 0,-1-1 0 0 0,1-2 1 0 0,1 0-1 0 0,-1-1 1 0 0,1 0-1 0 0,-1-2 1 0 0,1 0-1 0 0,0-2 1 0 0,0 0-1 0 0,12-2-163 0 0,59-3 292 0 0,-1-3 0 0 0,0-5 1 0 0,55-16-293 0 0,-5 2 79 0 0,-109 21-35 0 0,-1-2 0 0 0,1-1 0 0 0,-1-1-1 0 0,-1-2 1 0 0,0 0 0 0 0,0-2 0 0 0,-2-2-1 0 0,0 0 1 0 0,0-2 0 0 0,-2 0 0 0 0,0-2-1 0 0,-2-1 1 0 0,0-1 0 0 0,-1-1 0 0 0,-1-1-1 0 0,-1-1 1 0 0,-2 0 0 0 0,0-1 0 0 0,-2-2-1 0 0,0 1 1 0 0,-2-2 0 0 0,-2 0 0 0 0,0 0 0 0 0,-2-1-1 0 0,-1-1 1 0 0,-2 1 0 0 0,0-5-44 0 0,-2-6-66 0 0,-2 0 0 0 0,-1 0 0 0 0,-3 0 0 0 0,-1-1-1 0 0,-2 1 1 0 0,-1 0 0 0 0,-3 1 0 0 0,-1 0 0 0 0,-2 0 0 0 0,-2 1 0 0 0,-5-9 66 0 0,7 17-69 0 0,-1 0-1 0 0,-1 0 1 0 0,-2 2-1 0 0,-1 0 1 0 0,-2 1-1 0 0,0 0 1 0 0,-2 2-1 0 0,-1 0 1 0 0,-1 1 0 0 0,-1 1-1 0 0,-1 1 1 0 0,-1 2-1 0 0,-1 0 1 0 0,-2 0 69 0 0,8 12-135 0 0,-1 0 0 0 0,1 1 0 0 0,-2 1 1 0 0,1 1-1 0 0,-1 1 0 0 0,0 1 0 0 0,0 1 0 0 0,0 0 1 0 0,0 2-1 0 0,0 1 0 0 0,-1 0 0 0 0,1 2 1 0 0,0 1-1 0 0,0 0 0 0 0,-13 5 135 0 0,-108 50-10538 0 0,126-46 1305 0 0</inkml:trace>
  <inkml:trace contextRef="#ctx0" brushRef="#br1" timeOffset="62696.2">6247 473 8378 0 0,'0'0'992'0'0,"0"0"-168"0"0,0 0-221 0 0,0 0-168 0 0,0 0-66 0 0,0 0 27 0 0,0 0 55 0 0,0 0 20 0 0,0 0-66 0 0,0 0-133 0 0,0 0-170 0 0,0 0-156 0 0,0 0-140 0 0,-2-8-1185 0 0,3 31 1258 0 0,-24 59 990 0 0,-14-35-650 0 0,23-34-205 0 0,1 0 1 0 0,1 1-1 0 0,1 0 0 0 0,0 1 0 0 0,0 1 0 0 0,2 0 0 0 0,0 0 0 0 0,0 1 0 0 0,2 0 0 0 0,0 0 0 0 0,1 1 1 0 0,1-1-1 0 0,1 1 0 0 0,0 1 0 0 0,1-1 0 0 0,1 0 0 0 0,1 1 0 0 0,1 4-14 0 0,0-23 77 0 0,0 1-1 0 0,1-1 1 0 0,-1 1-1 0 0,0-1 1 0 0,1 1-1 0 0,-1-1 1 0 0,0 1-1 0 0,0 0 1 0 0,1-1-1 0 0,-1 1 1 0 0,0-1-1 0 0,0 1 1 0 0,0 0-1 0 0,0-1 1 0 0,0 1-1 0 0,0 0 1 0 0,0-1-1 0 0,0 1 1 0 0,0-1-1 0 0,0 1 1 0 0,0 0-1 0 0,-1-1 1 0 0,1 1-1 0 0,0-1 1 0 0,0 1-1 0 0,-1 0 1 0 0,1-1 0 0 0,0 1-1 0 0,-1-1 1 0 0,1 1-1 0 0,0-1 1 0 0,-1 1-1 0 0,1-1 1 0 0,-1 1-1 0 0,1-1 1 0 0,-1 0-1 0 0,1 1 1 0 0,-1-1-1 0 0,1 0 1 0 0,-1 1-1 0 0,1-1 1 0 0,-1 0-1 0 0,1 0 1 0 0,-1 1-1 0 0,0-1 1 0 0,1 0-1 0 0,-1 0 1 0 0,1 0-1 0 0,-1 0 1 0 0,0 0-1 0 0,1 0 1 0 0,-1 0-1 0 0,0 0 1 0 0,1 0-1 0 0,-1 0 1 0 0,1 0-1 0 0,-1 0 1 0 0,0 0-1 0 0,1-1 1 0 0,-1 1-77 0 0,-15 1-361 0 0,-70 14-520 0 0,86-14 892 0 0,1 1-1 0 0,-1-1 1 0 0,0 1 0 0 0,0-1 0 0 0,1 1 0 0 0,-1-1-1 0 0,1 0 1 0 0,-1 1 0 0 0,1-1 0 0 0,0 0 0 0 0,-1 1-1 0 0,1-1 1 0 0,0 0 0 0 0,0 0 0 0 0,0 1 0 0 0,0-1-1 0 0,0 0 1 0 0,0 0 0 0 0,0 0 0 0 0,0 0-1 0 0,1 0 1 0 0,-1-1 0 0 0,0 1 0 0 0,0 0 0 0 0,1-1-1 0 0,-1 1 1 0 0,1 0 0 0 0,-1-1 0 0 0,0 0 0 0 0,1 1-1 0 0,-1-1 1 0 0,1 0 0 0 0,-1 0 0 0 0,1 0 0 0 0,-1 0-1 0 0,1 0 1 0 0,-1 0 0 0 0,1 0 0 0 0,-1 0 0 0 0,1-1-1 0 0,-1 1 1 0 0,1 0 0 0 0,-1-1 0 0 0,1 0-11 0 0,415 1 578 0 0,-416 0-616 0 0,-15 13-1495 0 0,9-9-6980 0 0,4-4 903 0 0</inkml:trace>
  <inkml:trace contextRef="#ctx0" brushRef="#br1" timeOffset="63165.453">6171 491 7017 0 0,'0'0'1578'0'0,"0"0"320"0"0,0 0 128 0 0,0 0-266 0 0,0 0-482 0 0,0 0-560 0 0,0 0-592 0 0,0 0-612 0 0,0 0-324 0 0,0 0 37 0 0,0 0 253 0 0,0 0 374 0 0,0 0 224 0 0,2 4 29 0 0,119 200 1568 0 0,-8-48-1081 0 0,-56-74-255 0 0,-17-28-140 0 0,-33-45-1282 0 0,2 1 3781 0 0,-9-11-762 0 0,-7-9-4375 0 0,-2 2-6600 0 0,7 6 308 0 0</inkml:trace>
  <inkml:trace contextRef="#ctx0" brushRef="#br1" timeOffset="63631.852">6576 544 9546 0 0,'0'0'252'0'0,"0"0"12"0"0,0 0-14 0 0,0 0-21 0 0,0 0-24 0 0,0 0 18 0 0,0 0 124 0 0,0 0 188 0 0,0 0 181 0 0,0 0 97 0 0,0 0-74 0 0,0 0-204 0 0,0 0-286 0 0,-2-4-361 0 0,-9-6-684 0 0,15 29 671 0 0,21 53 611 0 0,-17-53-467 0 0,103 258 599 0 0,-105-265-2130 0 0,-6-12 1833 0 0,0 0 0 0 0,1-1-1 0 0,-1 1 1 0 0,0 0 0 0 0,1 0-1 0 0,-1-1 1 0 0,1 1 0 0 0,-1 0-1 0 0,0 0 1 0 0,1 0-1 0 0,-1 0 1 0 0,1-1 0 0 0,-1 1-1 0 0,1 0 1 0 0,-1 0 0 0 0,0 0-1 0 0,1 0 1 0 0,-1 0-1 0 0,1 0 1 0 0,-1 0 0 0 0,1 0-1 0 0,-1 0 1 0 0,0 0 0 0 0,1 1-1 0 0,-1-1 1 0 0,1 0-1 0 0,-1 0 1 0 0,1 0 0 0 0,-1 0-1 0 0,0 1 1 0 0,1-1-321 0 0,4-38-12 0 0,1 1 0 0 0,2 0 0 0 0,2 0-1 0 0,1 1 1 0 0,2 0 0 0 0,1 1 0 0 0,2 0 0 0 0,1 2 0 0 0,2 0-1 0 0,8-10 13 0 0,11-24-25 0 0,-42 108-7451 0 0,-2-15 1196 0 0,4-15-3086 0 0</inkml:trace>
  <inkml:trace contextRef="#ctx0" brushRef="#br1" timeOffset="67304.726">7504 947 9938 0 0,'0'0'1071'0'0,"0"0"-75"0"0,0 0-76 0 0,0 0-195 0 0,0 0-232 0 0,0 0-165 0 0,0 0-84 0 0,0 0-49 0 0,0 0-32 0 0,0 0-15 0 0,0 0-3 0 0,-3-12-25 0 0,-6-36-31 0 0,9 47-82 0 0,0 0 0 0 0,1-1-1 0 0,-1 1 1 0 0,1 0 0 0 0,-1 0-1 0 0,1 0 1 0 0,0 0 0 0 0,-1 0 0 0 0,1 0-1 0 0,0 0 1 0 0,0 0 0 0 0,0 0-1 0 0,0 0 1 0 0,0 1 0 0 0,0-1-1 0 0,0 0 1 0 0,0 0 0 0 0,0 1-1 0 0,0-1 1 0 0,0 1 0 0 0,0-1-1 0 0,0 1 1 0 0,0-1 0 0 0,1 1-1 0 0,-1 0 1 0 0,0-1 0 0 0,0 1 0 0 0,1 0-1 0 0,-1 0 1 0 0,0 0 0 0 0,0 0-1 0 0,1 0 1 0 0,-1 0 0 0 0,0 1-1 0 0,0-1 1 0 0,0 0 0 0 0,1 1-1 0 0,-1-1 1 0 0,0 1-7 0 0,2-1 27 0 0,364 26 1232 0 0,311-46-776 0 0,153 58-444 0 0,-182-3 672 0 0,609-32-341 0 0,-877 1 300 0 0,-234-7-1314 0 0,-43-7 4099 0 0,-103 10-3435 0 0,-1 0-4 0 0,0 0 15 0 0,0 0-9 0 0,0 0 8 0 0,0 0-1 0 0,0 0-10 0 0,0 0-2 0 0,0 0 7 0 0,0 0 7 0 0,0 0-1 0 0,0 0-6 0 0,0 0-8 0 0,0 0-9 0 0,0 0-16 0 0,0 0-18 0 0,0 0-2 0 0,0 0-22 0 0,0 0-36 0 0,0 0-37 0 0,0 0-52 0 0,0 0-53 0 0,0 0-40 0 0,0 0-14 0 0,0 0 47 0 0,12 44 192 0 0,0-3 2155 0 0,-12-41-2152 0 0,0 0 22 0 0,0 0-2 0 0,0 0 25 0 0,0 0 12 0 0,0 0-15 0 0,0 0 10 0 0,0 0 1 0 0,0 0 10 0 0,0 0 9 0 0,0 0 4 0 0,0 0 13 0 0,0 0 18 0 0,0 0 28 0 0,0 0 18 0 0,0 0 16 0 0,0 0 6 0 0,0 0-20 0 0,0 0-5 0 0,0 0-26 0 0,0 0 1 0 0,0 0-10 0 0,0 0-28 0 0,0 0-15 0 0,-11 9-2181 0 0,4 10 2115 0 0,1 1 0 0 0,1 0-1 0 0,1 0 1 0 0,0 1 0 0 0,2-1 0 0 0,0 1 0 0 0,1-1 0 0 0,2 1 0 0 0,0 0 0 0 0,2 8 35 0 0,-3 90-40 0 0,-68 266-1 0 0,18 312-55 0 0,51-581 212 0 0,27-125 2681 0 0,-1-3-3357 0 0,177 42-62 0 0,-163-19 595 0 0,112 24-24 0 0,8-6-74 0 0,-129 14-1142 0 0,-13 65 1289 0 0,-18-92-139 0 0,63 298 311 0 0,-52-264-211 0 0,-2 0 0 0 0,-3 1 1 0 0,-1-1-1 0 0,-3 1 0 0 0,-2 0 0 0 0,-2 1 17 0 0,3 61 26 0 0,0-100 3 0 0,0-1 0 0 0,1 0 0 0 0,0 1 0 0 0,2-1 0 0 0,-1 0 1 0 0,1-1-1 0 0,1 1 0 0 0,0-1 0 0 0,0 0 0 0 0,1-1 0 0 0,1 0 0 0 0,2 3-29 0 0,48 89-21 0 0,-14 92 34 0 0,-7-108 137 0 0,-44-80-5374 0 0,2-6 2247 0 0,-1 0-7778 0 0</inkml:trace>
  <inkml:trace contextRef="#ctx0" brushRef="#br1" timeOffset="71122.045">13365 5308 1408 0 0,'0'0'3718'0'0,"0"0"-2164"0"0,0 0-311 0 0,0 0 140 0 0,0 0-92 0 0,0 0-242 0 0,0 0-111 0 0,0 0-62 0 0,0 0-69 0 0,0 0-177 0 0,0 0-228 0 0,-5-12-158 0 0,-16-36-118 0 0,16 36-90 0 0,5 12-63 0 0,0 0-45 0 0,0 0-77 0 0,0 0-118 0 0,0 0-153 0 0,84 52 1009 0 0,-21-18-257 0 0,1-3-1 0 0,2-3 0 0 0,0-3 1 0 0,56 12-332 0 0,212 72 1448 0 0,253 124-1448 0 0,207 74 1699 0 0,-790-305-1701 0 0,10 3-30 0 0,1 1 0 0 0,-2 1 0 0 0,1 0 0 0 0,-1 0 0 0 0,0 2 0 0 0,-1-1 0 0 0,0 2 0 0 0,0 0 0 0 0,-1 0 0 0 0,0 1 0 0 0,-1 0 0 0 0,0 1 0 0 0,-1 0-1 0 0,0 1 33 0 0,-6 1 87 0 0,-3-12-3742 0 0,0-1-3936 0 0,-1-1-631 0 0</inkml:trace>
  <inkml:trace contextRef="#ctx0" brushRef="#br1" timeOffset="71409.512">15803 5863 14283 0 0,'0'0'676'0'0,"0"0"-725"0"0,0 0-227 0 0,0 0-91 0 0,0 0 95 0 0,0 0 223 0 0,0 0-25 0 0,0 0-67 0 0,0 0-27 0 0,25 30 68 0 0,160 188-20 0 0,170 115 323 0 0,-354-332-140 0 0,1 0 0 0 0,-1 0 0 0 0,0 0 1 0 0,0 0-1 0 0,0 0 0 0 0,0 1 0 0 0,0-1 1 0 0,0 0-1 0 0,0 0 0 0 0,0 1 0 0 0,0-1 1 0 0,0 0-1 0 0,-1 1 0 0 0,1-1 0 0 0,-1 1 1 0 0,1-1-1 0 0,-1 1 0 0 0,0-1 0 0 0,1 1 1 0 0,-1 0-1 0 0,0-1 0 0 0,0 1 1 0 0,0-1-1 0 0,0 1 0 0 0,0 0 0 0 0,-1-1 1 0 0,1 1-1 0 0,0-1 0 0 0,-1 1 0 0 0,1-1 1 0 0,-1 1-1 0 0,1-1 0 0 0,-1 1 0 0 0,0-1 1 0 0,0 0-1 0 0,1 1 0 0 0,-1-1 0 0 0,0 0 1 0 0,0 0-1 0 0,0 0 0 0 0,-1 1 0 0 0,1-1 1 0 0,0 0-1 0 0,0 0 0 0 0,-1-1 0 0 0,1 1 1 0 0,0 0-1 0 0,-1 0 0 0 0,0 0-63 0 0,-83 28 2967 0 0,70-25-3219 0 0,-238 70-204 0 0,213-43-2534 0 0,20-4-3821 0 0,14-18-2292 0 0</inkml:trace>
  <inkml:trace contextRef="#ctx0" brushRef="#br1" timeOffset="72088.445">17346 5998 11026 0 0,'0'0'598'0'0,"0"0"98"0"0,0 0-144 0 0,0 0-529 0 0,0 0-665 0 0,0 0-506 0 0,0 0 14 0 0,0 0 330 0 0,0 0 490 0 0,0 0 483 0 0,0 0 266 0 0,0 0 175 0 0,0 0 108 0 0,-8 17 27 0 0,-114 193 1513 0 0,-132 83-942 0 0,148-176-1236 0 0,5 3 0 0 0,5 5 1 0 0,-2 17-81 0 0,82-117 11 0 0,0-3-30 0 0,1 1 0 0 0,1 0 0 0 0,1 1 0 0 0,1 1 1 0 0,2 0-1 0 0,0 1 0 0 0,1 0 0 0 0,2 0 0 0 0,1 0 0 0 0,0 8 19 0 0,6-30 49 0 0,0 0 1 0 0,0-1-1 0 0,0 1 0 0 0,1 0 0 0 0,0-1 0 0 0,0 1 1 0 0,0-1-1 0 0,0 0 0 0 0,0 1 0 0 0,1-1 0 0 0,0 0 1 0 0,-1 1-1 0 0,1-1 0 0 0,0 0 0 0 0,1 0 1 0 0,-1-1-1 0 0,0 1 0 0 0,1 0 0 0 0,0-1 0 0 0,-1 0 1 0 0,1 1-1 0 0,0-1 0 0 0,0 0 0 0 0,1 0 0 0 0,-1-1 1 0 0,0 1-1 0 0,0-1 0 0 0,1 1 0 0 0,-1-1 0 0 0,1 0 1 0 0,-1-1-1 0 0,3 1-49 0 0,123 13 1421 0 0,-1-19-1033 0 0,-1-6 0 0 0,0-5 0 0 0,89-26-388 0 0,88-11 444 0 0,-98 41-224 0 0,-184 24-756 0 0,-18-3-2813 0 0,-4-9 1639 0 0,0 0-393 0 0,0 0-1623 0 0,-3 0-4841 0 0</inkml:trace>
  <inkml:trace contextRef="#ctx0" brushRef="#br1" timeOffset="72476.634">17282 6159 15219 0 0,'0'0'359'0'0,"0"0"57"0"0,0 0-26 0 0,0 0-185 0 0,0 0-256 0 0,0 0-336 0 0,0 0-183 0 0,0 0 110 0 0,0 0 262 0 0,0 0 305 0 0,0 0 194 0 0,0 0 34 0 0,0 0 0 0 0,4 9 29 0 0,256 396 1798 0 0,-159-218-1564 0 0,-9 5 1 0 0,7 39-599 0 0,-94-217-440 0 0,-4-15 603 0 0,-1 1 1 0 0,0 0-1 0 0,1 0 0 0 0,-1 0 1 0 0,1-1-1 0 0,-1 1 0 0 0,1 0 1 0 0,-1 0-1 0 0,1 0 1 0 0,-1 0-1 0 0,1 0 0 0 0,-1 0 1 0 0,1 0-1 0 0,-1 0 0 0 0,1 0 1 0 0,-1 0-1 0 0,1 0 1 0 0,-1 0-1 0 0,1 0 0 0 0,-1 0 1 0 0,1 1-1 0 0,-1-1 1 0 0,1 0-1 0 0,-1 0 0 0 0,1 0 1 0 0,-1 1-164 0 0,0-50-5332 0 0,0 16-4444 0 0,0 24 1352 0 0</inkml:trace>
  <inkml:trace contextRef="#ctx0" brushRef="#br1" timeOffset="72931.215">17989 6291 9706 0 0,'0'0'1523'0'0,"0"0"-455"0"0,0 0-377 0 0,0 0-460 0 0,0 0-490 0 0,0 0-188 0 0,0 0 82 0 0,0 0 293 0 0,0 0 419 0 0,0 0 313 0 0,0 0 292 0 0,0 0 163 0 0,0 0 9 0 0,12 30-289 0 0,90 203-163 0 0,-18-4-353 0 0,-67-170-245 0 0,3-2-1 0 0,2 0 1 0 0,3-2-1 0 0,2 0 1 0 0,18 23-74 0 0,47 16 2531 0 0,-77-103 981 0 0,6-30-3585 0 0,-17 30 314 0 0,141-384-200 0 0,-84 201-106 0 0,132-430 19 0 0,-189 605 471 0 0,-4 17-523 0 0,0 1 0 0 0,1-1 0 0 0,-1 0 0 0 0,0 0 0 0 0,1 1-1 0 0,-1-1 1 0 0,1 0 0 0 0,-1 0 0 0 0,1 1 0 0 0,-1-1 0 0 0,0 0 0 0 0,1 0-1 0 0,-1 0 1 0 0,1 0 0 0 0,-1 0 0 0 0,1 0 0 0 0,-1 0 0 0 0,1 0-1 0 0,-1 0 1 0 0,1 0 0 0 0,-1 0 0 0 0,1 0 0 0 0,-1 0 0 0 0,1 0-1 0 0,-1 0 1 0 0,1-1 0 0 0,-1 1 0 0 0,0 0 0 0 0,1 0 0 0 0,-1 0-1 0 0,1-1 1 0 0,-1 1 0 0 0,0 0 0 0 0,1-1 0 0 0,-1 1 0 0 0,0 0-1 0 0,1-1 1 0 0,-1 1 0 0 0,0 0 0 0 0,1-1 0 0 0,-1 1 98 0 0,22 96-3295 0 0,-19-31-2743 0 0,-3-54 4488 0 0,0 13-7857 0 0</inkml:trace>
  <inkml:trace contextRef="#ctx0" brushRef="#br1" timeOffset="73799.049">18785 7223 7258 0 0,'0'0'1560'0'0,"0"0"135"0"0,0 0-3 0 0,0 0-298 0 0,0 0-370 0 0,0 0-406 0 0,0 0-433 0 0,0 0-412 0 0,0 0-440 0 0,0 0-331 0 0,0 0 104 0 0,0 0 378 0 0,4-4 455 0 0,16 4 749 0 0,-16 41 91 0 0,-3-27-657 0 0,5 275 1407 0 0,-7-313 4907 0 0,4-31-5463 0 0,0-11-1381 0 0,-20-86 192 0 0,52 208-3191 0 0,-27-49 3498 0 0,1 0 0 0 0,0 0 0 0 0,0-1-1 0 0,0-1 1 0 0,1 1 0 0 0,0-2 0 0 0,0 1 0 0 0,0-1 0 0 0,0-1 0 0 0,1 0-1 0 0,-1 0 1 0 0,1-1 0 0 0,0-1 0 0 0,4 1-91 0 0,-4-3 75 0 0,0 0 0 0 0,-1-1 0 0 0,1 0 0 0 0,0 0 0 0 0,-1-1 0 0 0,1-1 0 0 0,-1 0-1 0 0,0 0 1 0 0,0-1 0 0 0,-1 0 0 0 0,1-1 0 0 0,-1 0 0 0 0,0 0 0 0 0,-1-1 0 0 0,0 0 0 0 0,0-1 0 0 0,0 0 0 0 0,-1 0 0 0 0,0 0 0 0 0,-1-1 0 0 0,1 0 0 0 0,-2-1 0 0 0,1 1 0 0 0,-2-1 0 0 0,1 0 0 0 0,-1 0 0 0 0,-1 0-1 0 0,0-1 1 0 0,0 0 0 0 0,0-5-75 0 0,21-103-198 0 0,12 141-1688 0 0,-18 8 1912 0 0,0 1-1 0 0,-2 1 1 0 0,-1 0 0 0 0,-2 1-1 0 0,-1 1 1 0 0,-2 0 0 0 0,-1 1 0 0 0,-1 0-1 0 0,1 29-25 0 0,-6-48 8 0 0,7 125 1781 0 0,-9-156-5544 0 0,1-2-4261 0 0,-2 11-1596 0 0</inkml:trace>
  <inkml:trace contextRef="#ctx0" brushRef="#br1" timeOffset="74395.436">19626 7316 14699 0 0,'0'0'1192'0'0,"0"0"-254"0"0,0 0-550 0 0,0 0-641 0 0,0 0-221 0 0,0 0 23 0 0,0 0 142 0 0,0 0 249 0 0,0 0 101 0 0,0 0 31 0 0,0 0 34 0 0,0 0 70 0 0,0 0 73 0 0,5 20 50 0 0,19 65 38 0 0,-22-75-245 0 0,-1 0 0 0 0,1 1 0 0 0,-2-1 0 0 0,1 0 0 0 0,-1 1 0 0 0,-1-1 0 0 0,0 0 0 0 0,-1 0 0 0 0,0 1 0 0 0,0-1 0 0 0,-1 0 0 0 0,0-1 0 0 0,-1 1 0 0 0,-1 2-92 0 0,-4 13 191 0 0,6-31 4753 0 0,22-125-5557 0 0,2 1 27 0 0,-14 131-2168 0 0,13 24 2566 0 0,3 13 314 0 0,14 24 79 0 0,-29-49-97 0 0,0 1 0 0 0,0-1 0 0 0,2 0-1 0 0,-1-1 1 0 0,2 0 0 0 0,-1-1 0 0 0,2 0-1 0 0,0-1 1 0 0,0 0 0 0 0,0 0 0 0 0,1-2-1 0 0,1 1 1 0 0,-1-2 0 0 0,1 0 0 0 0,1 0-1 0 0,-1-2 1 0 0,5 2-108 0 0,7-1 143 0 0,0-1-1 0 0,1 0 1 0 0,0-2 0 0 0,-1-2-1 0 0,1 0 1 0 0,0-1-1 0 0,0-2 1 0 0,0-1-1 0 0,-1-1 1 0 0,1-1 0 0 0,22-8-143 0 0,-44 11 31 0 0,0 0 0 0 0,0-1 1 0 0,0 0-1 0 0,0 1 1 0 0,-1-2-1 0 0,1 1 1 0 0,-1 0-1 0 0,1-1 1 0 0,-1 0-1 0 0,-1 0 1 0 0,1 0-1 0 0,0-1 1 0 0,-1 1-1 0 0,0-1 0 0 0,0 0 1 0 0,0 0-1 0 0,-1 0 1 0 0,0 0-1 0 0,1 0 1 0 0,-2 0-1 0 0,1-1 1 0 0,-1 1-1 0 0,0-1 1 0 0,0 1-1 0 0,0-1 1 0 0,-1 1-1 0 0,0-1 0 0 0,0 0 1 0 0,0 1-1 0 0,-1-1 1 0 0,0 1-1 0 0,0-1 1 0 0,0 1-1 0 0,-1-1 1 0 0,0 1-1 0 0,0 0 1 0 0,0 0-1 0 0,0 0 1 0 0,-1-1-32 0 0,-11-18-58 0 0,-1 0 0 0 0,-1 1 0 0 0,-1 1 0 0 0,0 0 0 0 0,-2 2 0 0 0,-1 0 0 0 0,0 1 0 0 0,-2 1 0 0 0,0 0 0 0 0,0 2 0 0 0,-2 1 0 0 0,0 1 0 0 0,-16-7 58 0 0,33 25-6670 0 0,39 26 1977 0 0,-23-22 1540 0 0,2 3-5768 0 0</inkml:trace>
  <inkml:trace contextRef="#ctx0" brushRef="#br1" timeOffset="74911.151">20690 6638 10442 0 0,'0'0'2178'0'0,"0"0"-988"0"0,0 0-135 0 0,0 0-34 0 0,0 0-270 0 0,0 0-334 0 0,0 0-329 0 0,0 0-174 0 0,0 0-2 0 0,0 0 70 0 0,0 0 104 0 0,0 0 88 0 0,0 0 48 0 0,14-12 23 0 0,48-35 13 0 0,62 15 1004 0 0,149-5-3025 0 0,-265 48-2006 0 0,-32 33 885 0 0,-4-10-1448 0 0,17-21-2117 0 0</inkml:trace>
  <inkml:trace contextRef="#ctx0" brushRef="#br1" timeOffset="75160.612">20758 6936 17940 0 0,'0'0'2019'0'0,"0"0"-400"0"0,0 0-513 0 0,0 0-425 0 0,0 0-273 0 0,0 0-212 0 0,0 0-92 0 0,0 0-33 0 0,0 0-20 0 0,0 0 10 0 0,0 0-18 0 0,0 0-13 0 0,31-9 6 0 0,99-26-25 0 0,74 15-123 0 0,-150 21-150 0 0,20 13-2469 0 0,-53-2-1385 0 0,-4 5-3892 0 0,-13-11-1139 0 0</inkml:trace>
  <inkml:trace contextRef="#ctx0" brushRef="#br1" timeOffset="75883.722">22900 5954 7410 0 0,'0'0'1423'0'0,"0"0"-473"0"0,0 0-99 0 0,0 0-157 0 0,0 0-234 0 0,0 0-211 0 0,0 0-230 0 0,0 0-127 0 0,0 0-39 0 0,0 0 31 0 0,0 0 60 0 0,-26-7 75 0 0,-81-19 96 0 0,33 31 332 0 0,58 2-258 0 0,-25 9 19 0 0,0 1 1 0 0,1 3 0 0 0,1 1 0 0 0,1 2-1 0 0,0 1 1 0 0,2 2 0 0 0,2 2 0 0 0,0 1 0 0 0,2 1-1 0 0,1 2 1 0 0,1 1 0 0 0,2 2 0 0 0,-14 22-209 0 0,29-36 81 0 0,1 0 1 0 0,0 0-1 0 0,2 1 1 0 0,0 1 0 0 0,2 0-1 0 0,0 0 1 0 0,2 0 0 0 0,0 1-1 0 0,2 0 1 0 0,1 0-1 0 0,0 1 1 0 0,2-1 0 0 0,1 0-1 0 0,1 1 1 0 0,1-1-1 0 0,1 0 1 0 0,1 0 0 0 0,1 0-1 0 0,1 0 1 0 0,1-1 0 0 0,1 0-1 0 0,2 0 1 0 0,0-1-1 0 0,1-1 1 0 0,1 1 0 0 0,1-2-1 0 0,1 0 1 0 0,0 0-1 0 0,2-1 1 0 0,14 13-82 0 0,-13-14 137 0 0,0-1 0 0 0,1 0 0 0 0,0-1 0 0 0,2-1 0 0 0,0-1 0 0 0,0-1 0 0 0,1 0 0 0 0,1-2 0 0 0,0 0 1 0 0,1-2-1 0 0,0 0 0 0 0,0-2 0 0 0,1 0 0 0 0,0-2 0 0 0,0 0 0 0 0,0-2 0 0 0,0-1 0 0 0,1 0 0 0 0,-1-2 0 0 0,1-1 0 0 0,-1-1 0 0 0,1-1 0 0 0,-1-1 0 0 0,0-1 0 0 0,18-7-137 0 0,-2-6 132 0 0,-1-1-1 0 0,-1-2 1 0 0,0-1-1 0 0,-2-3 1 0 0,-1 0-1 0 0,0-3 1 0 0,-2 0-1 0 0,-2-2 1 0 0,0-2-1 0 0,-3-1 1 0 0,0-1-1 0 0,-2-1 1 0 0,4-10-132 0 0,-19 20-74 0 0,-1 0 0 0 0,-1 0 0 0 0,-1-1-1 0 0,-1-1 1 0 0,-2 1 0 0 0,0-1 0 0 0,-2 0 0 0 0,-1 0 0 0 0,-1 0 0 0 0,-2 0 0 0 0,0 0 0 0 0,-2 1-1 0 0,-1-1 1 0 0,-1 0 0 0 0,-1 1 0 0 0,-1 0 0 0 0,-1 0 0 0 0,-2 1 0 0 0,-1 0 0 0 0,0 1 0 0 0,-2 0 0 0 0,-1 0-1 0 0,-1 2 1 0 0,0 0 0 0 0,-2 0 0 0 0,-1 2 0 0 0,0 0 0 0 0,-1 1 0 0 0,-2 1 0 0 0,-11-8 74 0 0,8 14-103 0 0,-1 1-1 0 0,0 1 1 0 0,0 2 0 0 0,-1 0 0 0 0,0 1 0 0 0,0 2-1 0 0,0 1 1 0 0,-1 1 0 0 0,0 1 0 0 0,0 1 0 0 0,1 1-1 0 0,-1 2 1 0 0,0 1 0 0 0,1 1 0 0 0,-1 1 0 0 0,1 1 0 0 0,0 1-1 0 0,1 2 1 0 0,0 0 0 0 0,0 2 0 0 0,1 1 0 0 0,1 0-1 0 0,0 2 1 0 0,-21 16 103 0 0,-38 63-2497 0 0,50-17-5184 0 0,26-53-138 0 0</inkml:trace>
  <inkml:trace contextRef="#ctx0" brushRef="#br1" timeOffset="76344.484">23362 5800 9250 0 0,'0'0'125'0'0,"0"0"-257"0"0,0 0-301 0 0,0 0-130 0 0,0 0 251 0 0,0 0 388 0 0,0 0 371 0 0,0 0 394 0 0,0 0 289 0 0,0 0 107 0 0,0 0-79 0 0,0 0-192 0 0,0 0-220 0 0,-22 21-193 0 0,-145 143 657 0 0,-573 658 2294 0 0,570-643-2873 0 0,-8-7 0 0 0,-113 80-631 0 0,218-199-33 0 0,72-53-284 0 0,1 0-284 0 0,33 0-3368 0 0,38 0-4373 0 0,-53-1 539 0 0</inkml:trace>
  <inkml:trace contextRef="#ctx0" brushRef="#br1" timeOffset="77477.55">16057 5584 6233 0 0,'0'0'50'0'0,"0"0"7"0"0,0 0 26 0 0,0 0 69 0 0,0 0 85 0 0,0 0 113 0 0,0 0 148 0 0,0 0 178 0 0,0 0 89 0 0,-11 29-25 0 0,-68 194 649 0 0,9 122 107 0 0,25 186 149 0 0,22-199-773 0 0,-132 638 822 0 0,144-710-2469 0 0,22-270-5168 0 0,47-1 10136 0 0,-52 10-5389 0 0,721-66 2729 0 0,-239 49-1340 0 0,569 77 21 0 0,-29 0 656 0 0,1592-81 2171 0 0,-660 19-1544 0 0,-1360 17-2862 0 0,-702-52-12524 0 0,76 30 8579 0 0</inkml:trace>
  <inkml:trace contextRef="#ctx0" brushRef="#br1" timeOffset="78145.738">17630 5587 1848 0 0,'0'0'3713'0'0,"27"-12"-2770"0"0,174-77 204 0 0,-70 56 449 0 0,1 6 0 0 0,2 6-1 0 0,0 5 1 0 0,116 2-1596 0 0,-215 12 189 0 0,2168-13 2179 0 0,-1134 27-2273 0 0,514-60 17 0 0,-1525 45-112 0 0,88-4 153 0 0,0 7 0 0 0,132 16-153 0 0,-262-16-59 0 0,1 1 0 0 0,-1 0 0 0 0,1 1 0 0 0,-1 1 0 0 0,0 0 0 0 0,0 1 0 0 0,0 1 0 0 0,0 1 0 0 0,-1 0 0 0 0,0 1 0 0 0,0 0 0 0 0,-1 2 0 0 0,0-1 0 0 0,0 2 0 0 0,-1 0 0 0 0,0 0 0 0 0,-1 2 0 0 0,0-1 0 0 0,4 7 59 0 0,-2 156-294 0 0,68 350 484 0 0,-80-363-28 0 0,-8 1 0 0 0,-7 0 0 0 0,-7-2 1 0 0,-11 24-163 0 0,0 0 344 0 0,9 2 1 0 0,2 163-345 0 0,39-200-1457 0 0,8-54-6160 0 0,-20-75-526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7:3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147 396 5977 0 0,'0'0'118'0'0,"0"0"-77"0"0,0 0 240 0 0,0 0 171 0 0,0 0 99 0 0,0 0 119 0 0,0 0 57 0 0,0 0 155 0 0,0 0 187 0 0,0 0 138 0 0,0 0 101 0 0,0 0 0 0 0,0 0-104 0 0,-25-22-138 0 0,-72-62-137 0 0,72 45 1525 0 0,51 36-2805 0 0,-23 3 398 0 0,324-9-433 0 0,100-11-612 0 0,-400 10 772 0 0,-26 9-174 0 0,0 0-1 0 0,0-1 1 0 0,0 1-1 0 0,0-1 1 0 0,-1 1 0 0 0,1-1-1 0 0,0 1 1 0 0,-1-1-1 0 0,1 0 1 0 0,-1 1-1 0 0,0-1 1 0 0,0 0 0 0 0,1 1-1 0 0,-1-1 1 0 0,0 0-1 0 0,0 1 1 0 0,0-1-1 0 0,-1 0 1 0 0,1 1 0 0 0,0-1-1 0 0,-1 0 1 0 0,1 1-1 0 0,-1-1 1 0 0,1 1-1 0 0,-1-1 1 0 0,0 1 0 0 0,0-1-1 0 0,1 1 1 0 0,-1-1-1 0 0,0 1 1 0 0,-1 0 0 0 0,1-1-1 0 0,0 1 1 0 0,-1-1 400 0 0,-36-64-1186 0 0,12 20 3023 0 0,-2 4 6448 0 0,79 47-7639 0 0,404 128-560 0 0,-453-133-69 0 0,-1 0 0 0 0,0 0 0 0 0,0 0 0 0 0,1 1 0 0 0,-1-1-1 0 0,0 0 1 0 0,0 1 0 0 0,0-1 0 0 0,1 1 0 0 0,-1 0 0 0 0,0-1-1 0 0,0 1 1 0 0,0 0 0 0 0,0 0 0 0 0,0 0 0 0 0,0-1 0 0 0,0 1-1 0 0,0 0 1 0 0,-1 0 0 0 0,1 0 0 0 0,0 0 0 0 0,-1 1 0 0 0,1-1-1 0 0,0 0 1 0 0,-1 0 0 0 0,1 0 0 0 0,-1 0 0 0 0,0 1 0 0 0,1-1-1 0 0,-1 0 1 0 0,0 1 0 0 0,0-1 0 0 0,0 0 0 0 0,0 0 0 0 0,0 1-1 0 0,0-1 1 0 0,0 0 0 0 0,0 1 0 0 0,0-1 0 0 0,-1 0 0 0 0,1 0-1 0 0,0 1 1 0 0,-1-1 0 0 0,1 0 0 0 0,-1 0 0 0 0,0 0 0 0 0,1 0-1 0 0,-1 0 1 0 0,0 0 0 0 0,0 1-17 0 0,-57 57 2022 0 0,38-41-2360 0 0,-31 42-494 0 0,27-14-7140 0 0,21-37-134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7:3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110 158 3041 0 0,'0'0'318'0'0,"0"0"-231"0"0,0 0-68 0 0,0 0-2 0 0,0 0 3 0 0,0 0-4 0 0,0 0 20 0 0,0 0 17 0 0,0 0 46 0 0,0 0 104 0 0,0 0 165 0 0,-3-6 215 0 0,-4-10-225 0 0,-4-7 5080 0 0,-16 350-4465 0 0,13-243-808 0 0,-3-1-57 0 0,4 2 0 0 0,3-1 0 0 0,4 2 0 0 0,4-1 1 0 0,7 63-109 0 0,38 24 1352 0 0,-34-183 4481 0 0,42-20-6964 0 0,-15 21 997 0 0,0 1 0 0 0,0 2 0 0 0,1 2 0 0 0,0 1 0 0 0,1 2 0 0 0,-1 2-1 0 0,21 2 135 0 0,-9-2-233 0 0,310 9-655 0 0,-358-8 800 0 0,0-1 1 0 0,-1 1-1 0 0,1-1 1 0 0,0 1-1 0 0,-1-1 1 0 0,1 1-1 0 0,-1-1 1 0 0,1 1-1 0 0,0 0 1 0 0,-1-1-1 0 0,1 1 1 0 0,-1 0-1 0 0,0-1 1 0 0,1 1-1 0 0,-1 0 1 0 0,0 0-1 0 0,1-1 1 0 0,-1 1-1 0 0,0 0 1 0 0,0 0-1 0 0,0 0 1 0 0,0-1-1 0 0,1 1 1 0 0,-1 0-1 0 0,0 0 1 0 0,-1 0-1 0 0,1 0 1 0 0,0-1-1 0 0,0 1 1 0 0,0 0-1 0 0,0 0 1 0 0,-1 0-1 0 0,1-1 1 0 0,0 1-1 0 0,-1 0 1 0 0,1 0-1 0 0,0-1 1 0 0,-1 1-1 0 0,1 0 1 0 0,-1-1-1 0 0,1 1 1 0 0,-1 0-1 0 0,1-1 1 0 0,-1 1-1 0 0,0-1 1 0 0,1 1-1 0 0,-1-1 1 0 0,0 1-1 0 0,0-1 1 0 0,1 0-1 0 0,-1 1 1 0 0,0-1-1 0 0,0 0 1 0 0,1 0-1 0 0,-1 1 1 0 0,0-1-1 0 0,0 0 1 0 0,0 0-1 0 0,1 0 1 0 0,-1 0-1 0 0,0 0 1 0 0,0 0-1 0 0,0 0 1 0 0,0 0 87 0 0,-10 11-5421 0 0,8-6 113 0 0</inkml:trace>
  <inkml:trace contextRef="#ctx0" brushRef="#br0" timeOffset="339.825">116 613 12579 0 0,'0'0'20'0'0,"0"0"233"0"0,0 0 174 0 0,0 0 125 0 0,0 0 99 0 0,0 0 13 0 0,0 0-9 0 0,0 0-10 0 0,0 0 5 0 0,0 0-26 0 0,0 0-65 0 0,0 0-89 0 0,0 0-124 0 0,-2-7-126 0 0,1 5-218 0 0,1 1 0 0 0,-1-1 0 0 0,1 0 1 0 0,-1 1-1 0 0,1-1 0 0 0,0 0 0 0 0,0 0 0 0 0,0 1 0 0 0,0-1 1 0 0,0 0-1 0 0,0 0 0 0 0,0 1 0 0 0,0-1 0 0 0,1 0 0 0 0,-1 1 1 0 0,1-1-1 0 0,-1 0 0 0 0,1 1 0 0 0,0-1 0 0 0,0 1 1 0 0,-1-1-1 0 0,1 1 0 0 0,0-1 0 0 0,0 1 0 0 0,1 0 0 0 0,-1-1 1 0 0,0 1-1 0 0,0 0 0 0 0,1 0 0 0 0,-1 0 0 0 0,0 0 1 0 0,1 0-1 0 0,-1 0 0 0 0,1 0 0 0 0,0 1 0 0 0,-1-1 0 0 0,1 0 1 0 0,-1 1-1 0 0,1 0 0 0 0,0-1 0 0 0,-1 1 0 0 0,1 0 1 0 0,0 0-1 0 0,0-1 0 0 0,-1 1 0 0 0,1 1 0 0 0,0-1 0 0 0,0 0 1 0 0,-1 0-1 0 0,1 1 0 0 0,0-1 0 0 0,0 1-2 0 0,430-63-3858 0 0,-409 48 2792 0 0,-29-1-7275 0 0,3 12 2178 0 0</inkml:trace>
  <inkml:trace contextRef="#ctx0" brushRef="#br0" timeOffset="602.849">107 99 19116 0 0,'0'0'140'0'0,"0"0"65"0"0,0 0-83 0 0,0 0-238 0 0,0 0-235 0 0,0 0-129 0 0,0 0 53 0 0,0 0 230 0 0,0 0 224 0 0,0 0 113 0 0,0 0 12 0 0,27-12-11 0 0,87-36-16 0 0,60 17 285 0 0,50 23-3139 0 0,-223 8 1822 0 0,-36 5-5379 0 0,12 2 1709 0 0,14-4 69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7:3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16 136 3433 0 0,'0'0'100'0'0,"0"0"113"0"0,0 0 165 0 0,0 0 96 0 0,0 0 116 0 0,0 0 110 0 0,0 0 111 0 0,0 0 166 0 0,0 0 110 0 0,0 0 7 0 0,0 0-87 0 0,-3-23-116 0 0,-9-89 353 0 0,12 111-1050 0 0,0 1-395 0 0,0 0-450 0 0,8 22-1553 0 0,8 64 2689 0 0,-5 0-1 0 0,-3 1 1 0 0,-4 0 0 0 0,-3-1 0 0 0,-5 1-1 0 0,-4 4-484 0 0,8-82 20 0 0,-33 525 1127 0 0,33-534-579 0 0,0 0 237 0 0,0 0 160 0 0,0 0 35 0 0,0 0-29 0 0,0-31 420 0 0,9-237-5500 0 0,0-2 4449 0 0,-9 201 654 0 0,35 95-2960 0 0,-28-20 2019 0 0,0 0 0 0 0,0-1-1 0 0,1 0 1 0 0,0 0 0 0 0,0-1 0 0 0,0 0-1 0 0,1 0 1 0 0,-1-1 0 0 0,1 0-1 0 0,0-1 1 0 0,0 0 0 0 0,-1 0-1 0 0,2-1 1 0 0,-1 0 0 0 0,0 0 0 0 0,0-1-1 0 0,0-1 1 0 0,0 1 0 0 0,0-1-1 0 0,0-1 1 0 0,0 0 0 0 0,0 0 0 0 0,0-1-1 0 0,-1 0 1 0 0,1 0 0 0 0,-1-1-1 0 0,0 0 1 0 0,2-1-53 0 0,11-7 95 0 0,-1 0-1 0 0,0-1 1 0 0,-1-1-1 0 0,-1-1 0 0 0,0 0 1 0 0,0-2-1 0 0,-2 0 1 0 0,0 0-1 0 0,-1-2 1 0 0,5-9-95 0 0,102-209 429 0 0,-110 324-1092 0 0,-3 92 1404 0 0,7 0-1 0 0,30 126-740 0 0,-43-282 86 0 0,2 1 0 0 0,1-1 0 0 0,0 0 0 0 0,2 0 0 0 0,1-1 0 0 0,0 0 0 0 0,2 0 0 0 0,9 13-86 0 0,-27-49 556 0 0,-2-9-3582 0 0,-8-22-6756 0 0,10 34 2507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7:4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36 170 10098 0 0,'0'0'603'0'0,"0"0"182"0"0,0 0 64 0 0,0 0-123 0 0,0 0-161 0 0,0 0-244 0 0,0 0-194 0 0,0 0-238 0 0,0 0-124 0 0,0 0-51 0 0,0 0 32 0 0,0 0 97 0 0,-7-6 117 0 0,-21-16 104 0 0,74 23 1888 0 0,434 44-730 0 0,-445-41-1041 0 0,1-1 0 0 0,-1-2 0 0 0,1-1 0 0 0,-1-2 0 0 0,1-2 0 0 0,-1-1 0 0 0,0-1 0 0 0,3-3-181 0 0,-37-18 1353 0 0,-48-16-5556 0 0,-44 24-7561 0 0,85 18 8701 0 0</inkml:trace>
  <inkml:trace contextRef="#ctx0" brushRef="#br0" timeOffset="271.168">670 33 3417 0 0,'0'0'753'0'0,"0"0"65"0"0,0 0 291 0 0,0 0 293 0 0,0 0 78 0 0,0 0-75 0 0,0 0-165 0 0,0 0-244 0 0,0 0-278 0 0,0 0-290 0 0,0 0-258 0 0,0 0-159 0 0,0 0-51 0 0,1-5 37 0 0,0 3 23 0 0,0 0 0 0 0,1 0-1 0 0,-1 0 1 0 0,0 1 0 0 0,1-1-1 0 0,-1 0 1 0 0,1 1 0 0 0,-1-1-1 0 0,1 1 1 0 0,0 0 0 0 0,-1 0-1 0 0,1-1 1 0 0,0 1 0 0 0,0 0-1 0 0,0 0 1 0 0,0 1 0 0 0,0-1-1 0 0,0 0 1 0 0,0 1 0 0 0,1-1-1 0 0,-1 1 1 0 0,0-1 0 0 0,0 1-1 0 0,0 0 1 0 0,0 0 0 0 0,1 0-1 0 0,-1 1 1 0 0,0-1 0 0 0,0 0-1 0 0,0 1 1 0 0,0-1 0 0 0,1 1-1 0 0,-1 0-19 0 0,3-1 15 0 0,423 43 532 0 0,-397-41-528 0 0,94 28-96 0 0,-125-27 219 0 0,-1 0 0 0 0,1 0 0 0 0,0 0 0 0 0,-1 0 0 0 0,1 0 0 0 0,-1 0 0 0 0,0-1 0 0 0,0 1 0 0 0,0 0 0 0 0,-1 0 0 0 0,1 0 0 0 0,-1-1 0 0 0,1 1 1 0 0,-1-1-1 0 0,0 1 0 0 0,0-1 0 0 0,0 0 0 0 0,0 0 0 0 0,0 0 0 0 0,-1 0 0 0 0,1 0 0 0 0,-1 0 0 0 0,1-1 0 0 0,-1 1 0 0 0,0-1 0 0 0,1 1 0 0 0,-1-1 1 0 0,0 0-1 0 0,0 0-142 0 0,-2 2 38 0 0,-173 110 174 0 0,171-96-8731 0 0,7-13 5394 0 0,0 0-4658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7:58.649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10595 1086 2665 0 0,'0'0'362'0'0,"0"0"204"0"0,0 0 369 0 0,0 0 440 0 0,0 0 357 0 0,0 0 195 0 0,0 0 7 0 0,0 0-148 0 0,0 0-239 0 0,0 0-270 0 0,0 0-238 0 0,0 0-165 0 0,0 0-96 0 0,-13 3-13 0 0,-39 7-13 0 0,38-7-28 0 0,14-3-85 0 0,111-49 1509 0 0,-42 21-2158 0 0,2 4 0 0 0,1 2-1 0 0,1 4 1 0 0,0 2 0 0 0,25 1 10 0 0,14-5-9 0 0,-85-2-383 0 0,-61-5-6192 0 0,16 14-2207 0 0,15 11 5471 0 0,-2-1-1358 0 0</inkml:trace>
  <inkml:trace contextRef="#ctx0" brushRef="#br0" timeOffset="305.856">11045 717 18164 0 0,'0'0'840'0'0,"0"0"-22"0"0,0 0-14 0 0,0 0-179 0 0,0 0-127 0 0,0 0-100 0 0,0 0-98 0 0,0 0-86 0 0,0 0-91 0 0,0 0-67 0 0,0 0-4 0 0,0 0 6 0 0,0 0 44 0 0,4-1 31 0 0,242 11 90 0 0,8 6-382 0 0,-253-15 173 0 0,-1 0 0 0 0,1 0 0 0 0,-1 1 0 0 0,1-1 1 0 0,-1 0-1 0 0,1 1 0 0 0,-1-1 0 0 0,0 0 0 0 0,0 1 0 0 0,0-1 0 0 0,0 1 0 0 0,0-1 0 0 0,0 0 1 0 0,0 1-1 0 0,0-1 0 0 0,0 1 0 0 0,-1-1 0 0 0,1 0 0 0 0,0 1 0 0 0,-1-1 0 0 0,0 0 0 0 0,1 0 1 0 0,-1 1-1 0 0,0-1 0 0 0,1 0 0 0 0,-1 0 0 0 0,0 0 0 0 0,0 0 0 0 0,0 0 0 0 0,0 0 0 0 0,0 0 1 0 0,0 0-1 0 0,0 0 0 0 0,0 0 0 0 0,0-1 0 0 0,-1 1 0 0 0,1 0 0 0 0,0-1 0 0 0,0 1 0 0 0,-1-1 1 0 0,1 1-1 0 0,-1-1 0 0 0,1 0 0 0 0,0 1 0 0 0,-1-1 0 0 0,1 0 0 0 0,0 0 0 0 0,-2 0-14 0 0,-1 2 10 0 0,-113 69 413 0 0,-60 44-3874 0 0,161-100-1802 0 0,7-5-5873 0 0</inkml:trace>
  <inkml:trace contextRef="#ctx0" brushRef="#br0" timeOffset="-11992.704">5716 2699 3873 0 0,'0'0'1866'0'0,"0"0"-1353"0"0,0 0-245 0 0,0 0 96 0 0,0 0-32 0 0,0 0-32 0 0,0 0-56 0 0,0 0-12 0 0,0 0 36 0 0,0 0 55 0 0,0 0 33 0 0,-28 1 12 0 0,-138 8 426 0 0,-157 64 2024 0 0,172-23-2799 0 0,2 6 0 0 0,4 7 0 0 0,-125 74-19 0 0,227-116 205 0 0,0 1-1 0 0,2 2 1 0 0,1 2-1 0 0,1 2 1 0 0,1 1-1 0 0,2 2 1 0 0,1 2-1 0 0,1 1 1 0 0,2 1-1 0 0,1 2 1 0 0,2 1-1 0 0,2 2 1 0 0,2 0-1 0 0,-19 41-204 0 0,39-66 19 0 0,1 1 0 0 0,0 0-1 0 0,1 0 1 0 0,0 0 0 0 0,2 0 0 0 0,0 0-1 0 0,1 1 1 0 0,0-1 0 0 0,1 0-1 0 0,1 1 1 0 0,1-1 0 0 0,0 0-1 0 0,1 0 1 0 0,1-1 0 0 0,0 1-1 0 0,1-1 1 0 0,1 0 0 0 0,0-1 0 0 0,1 0-1 0 0,1 0 1 0 0,0 0 0 0 0,1-1-1 0 0,3 4-18 0 0,9 7 121 0 0,0-1 1 0 0,1 0-1 0 0,1-2 0 0 0,2-1 0 0 0,0-1 0 0 0,0-1 1 0 0,2-1-1 0 0,0-1 0 0 0,1-2 0 0 0,1-1 0 0 0,14 4-121 0 0,92 22 156 0 0,2-6 0 0 0,1-6 0 0 0,1-7 0 0 0,0-5 0 0 0,2-6-1 0 0,-1-7 1 0 0,83-11-156 0 0,49-14 330 0 0,-1-11-1 0 0,245-66-329 0 0,-353 64 51 0 0,-2-6 0 0 0,-2-8 0 0 0,-2-7 0 0 0,-3-6 0 0 0,108-63-51 0 0,-230 109 97 0 0,0 0 0 0 0,-2-2 1 0 0,0-1-1 0 0,-2-2 0 0 0,0-1 0 0 0,-1-1 1 0 0,-2-1-1 0 0,0-1 0 0 0,-2-2 1 0 0,-1 0-1 0 0,-1-2 0 0 0,-2 0 0 0 0,-1-2 1 0 0,-1 0-1 0 0,-1-1 0 0 0,3-13-97 0 0,-16 30 7 0 0,-1 1-1 0 0,0-1 1 0 0,-1 0 0 0 0,-1 0-1 0 0,0 0 1 0 0,-1 0 0 0 0,-1 0-1 0 0,0 0 1 0 0,-1 0-1 0 0,-1 0 1 0 0,-1 1 0 0 0,0-1-1 0 0,-1 1 1 0 0,0 0 0 0 0,-2 0-1 0 0,1 1 1 0 0,-2 0-1 0 0,0 0 1 0 0,-1 0 0 0 0,0 1-1 0 0,-1 0 1 0 0,0 1-1 0 0,-8-7-6 0 0,-18-16 12 0 0,0 1 0 0 0,-3 2-1 0 0,-1 1 1 0 0,-1 3-1 0 0,-1 1 1 0 0,-44-20-12 0 0,-77-26 275 0 0,-3 8 1 0 0,-3 7-1 0 0,-2 8 1 0 0,-2 7-1 0 0,-149-16-275 0 0,20 5-93 0 0,-2 13-1 0 0,-261 0 94 0 0,161 38-337 0 0,318 3-3004 0 0,1 0-3307 0 0,63 0-3945 0 0</inkml:trace>
  <inkml:trace contextRef="#ctx0" brushRef="#br0" timeOffset="-10136.468">4724 2246 3577 0 0,'0'0'568'0'0,"0"0"-63"0"0,0 0-162 0 0,0 0-176 0 0,0 0-106 0 0,0 0-36 0 0,0 0-11 0 0,0 0 10 0 0,0 0 22 0 0,0 0 61 0 0,0 0 139 0 0,-3 0 8227 0 0,-5-1-4443 0 0,-39-2-4269 0 0,-508 63 1372 0 0,-758-19-337 0 0,1274-40-1330 0 0,61-1-1955 0 0,24-4 2762 0 0,-75 1 3052 0 0,15 51-4443 0 0,-54 690 1435 0 0,39-539 315 0 0,29-199-475 0 0,-51 5 543 0 0,-98 30-469 0 0,-468 6-47 0 0,527-30-464 0 0,120 2-5673 0 0,-7-2-1621 0 0,-16-10-173 0 0</inkml:trace>
  <inkml:trace contextRef="#ctx0" brushRef="#br0" timeOffset="-6112.856">5727 2719 3913 0 0,'0'0'68'0'0,"0"0"-263"0"0,0 0-12 0 0,0 0 98 0 0,0 0 77 0 0,0 0 35 0 0,0 0 5 0 0,0 0 2 0 0,0 0 13 0 0,0 0 16 0 0,0 0 46 0 0,0 0 66 0 0,18 0 37 0 0,56 1 36 0 0,-18 24 1323 0 0,23 28-1644 0 0,3-2-1 0 0,2-5 1 0 0,1-3-1 0 0,3-4 1 0 0,14 1 97 0 0,67 31-142 0 0,-4 7 1 0 0,-4 7-1 0 0,115 83 142 0 0,174 167 654 0 0,-424-315-522 0 0,-1 2 0 0 0,-2 0-1 0 0,0 2 1 0 0,-1 0-1 0 0,-1 2 1 0 0,-1 0-1 0 0,-2 1 1 0 0,-1 1-1 0 0,0 1-131 0 0,-11-16 99 0 0,0-1 0 0 0,-1 1 0 0 0,0-1-1 0 0,-1 1 1 0 0,-1 1 0 0 0,0-1 0 0 0,0 1 0 0 0,-2-1-1 0 0,1 1 1 0 0,-2-1 0 0 0,0 1 0 0 0,0 0-1 0 0,-2-1 1 0 0,1 1 0 0 0,-2-1 0 0 0,0 1-1 0 0,0-1 1 0 0,-1 0 0 0 0,-1 0 0 0 0,0 0-1 0 0,-1-1 1 0 0,-4 7-99 0 0,-40 48 209 0 0,-2-1-1 0 0,-4-3 1 0 0,-2-2 0 0 0,-2-3-1 0 0,-3-3 1 0 0,-3-2 0 0 0,-1-3-1 0 0,-72 38-208 0 0,74-43 256 0 0,-6 0 215 0 0,-2-2 0 0 0,-2-4 0 0 0,-2-3 1 0 0,-1-4-1 0 0,-1-3 0 0 0,-2-4 1 0 0,-1-3-1 0 0,0-3 0 0 0,-81 6-471 0 0,-24-8 264 0 0,-2-8 0 0 0,1-9 0 0 0,-173-22-264 0 0,-528-16 389 0 0,328 36-641 0 0,531 2 350 0 0,0-2 0 0 0,0-1 0 0 0,1-1 0 0 0,-1-1 0 0 0,1-2 0 0 0,0-1 0 0 0,0-1 0 0 0,1-2 0 0 0,-2-2-98 0 0,27 12-52 0 0,1-1 0 0 0,-1 0 0 0 0,0 1 0 0 0,1-1 0 0 0,-1 0 0 0 0,1-1 0 0 0,-1 1 0 0 0,1 0 0 0 0,0-1 0 0 0,0 1 1 0 0,0-1-1 0 0,0 0 0 0 0,1 1 0 0 0,-1-1 0 0 0,1 0 0 0 0,0 0 0 0 0,-1 0 0 0 0,1 0 0 0 0,1-1 0 0 0,-1 1 0 0 0,0 0 0 0 0,1 0 1 0 0,-1 0-1 0 0,1-1 0 0 0,0 1 0 0 0,0 0 0 0 0,1 0 0 0 0,-1-1 0 0 0,1 1 0 0 0,-1 0 0 0 0,1 0 0 0 0,0 0 0 0 0,0 0 0 0 0,0 0 1 0 0,1 0-1 0 0,-1 0 0 0 0,1 0 0 0 0,0 0 0 0 0,-1 1 0 0 0,1-1 0 0 0,0 0 0 0 0,1 1 0 0 0,-1 0 0 0 0,0 0 0 0 0,1-1 1 0 0,-1 1-1 0 0,1 1 0 0 0,0-1 0 0 0,-1 0 0 0 0,1 1 0 0 0,0-1 0 0 0,0 1 0 0 0,0 0 0 0 0,0 0 0 0 0,3-1 52 0 0,62-31-71 0 0,1 2 0 0 0,2 4 0 0 0,1 2 0 0 0,2 4 0 0 0,14-1 71 0 0,-39 10 2 0 0,157-47-184 0 0,2 9-1 0 0,1 10 1 0 0,3 8 0 0 0,0 10 0 0 0,1 10-1 0 0,29 8 183 0 0,-112 21-1769 0 0,0 4 1 0 0,-1 7-1 0 0,-2 5 0 0 0,-2 6 0 0 0,7 8 1769 0 0,-2-4-108 0 0,-31-14 172 0 0,-3 4 0 0 0,-1 4 0 0 0,-1 4 0 0 0,-3 5 0 0 0,-1 3 0 0 0,-3 5 0 0 0,-2 3 0 0 0,-3 3 0 0 0,-2 4 0 0 0,-3 4 0 0 0,20 27-64 0 0,-58-57 342 0 0,-2 1 1 0 0,-2 2 0 0 0,-1 2-1 0 0,-3 1 1 0 0,-1 1-1 0 0,-2 1 1 0 0,-3 2-1 0 0,-1 1 1 0 0,-3 0 0 0 0,-2 2-1 0 0,-2 0 1 0 0,-2 1-1 0 0,-3 1 1 0 0,-2 0-1 0 0,2 42-342 0 0,-11-79 56 0 0,-1 0-1 0 0,0 0 0 0 0,-2 0 0 0 0,0 0 1 0 0,0-1-1 0 0,-2 1 0 0 0,0-1 0 0 0,0 0 0 0 0,-2 0 1 0 0,0 0-1 0 0,0 0 0 0 0,-2-1 0 0 0,1 0 1 0 0,-2-1-1 0 0,0 0 0 0 0,-1 0 0 0 0,0-1 1 0 0,0 0-1 0 0,-7 4-55 0 0,-11 7-5 0 0,-2-1 0 0 0,-1-1-1 0 0,-1-2 1 0 0,0-2 0 0 0,-1 0 0 0 0,-1-3 0 0 0,0 0-1 0 0,-1-2 1 0 0,-1-2 0 0 0,0-1 0 0 0,-1-2 5 0 0,-411 41 1563 0 0,417-47-1373 0 0,-1241 12 1722 0 0,288-11-1794 0 0,890 0-194 0 0,-71 5 37 0 0,0-7 0 0 0,1-7 0 0 0,-65-16 39 0 0,224 22 1 0 0,-10 0-28 0 0,0 0 1 0 0,1-2-1 0 0,-1 0 0 0 0,1 0 1 0 0,0-1-1 0 0,0-1 0 0 0,0-1 1 0 0,1 0-1 0 0,-1 0 0 0 0,1-1 1 0 0,1-1-1 0 0,0 0 0 0 0,-6-6 27 0 0,16 12-70 0 0,1 0-1 0 0,-1 0 1 0 0,1 0 0 0 0,-1-1-1 0 0,1 1 1 0 0,0-1-1 0 0,0 1 1 0 0,0-1-1 0 0,0 1 1 0 0,0-1 0 0 0,1 1-1 0 0,-1-1 1 0 0,1 0-1 0 0,0 1 1 0 0,0-1-1 0 0,0 0 1 0 0,0 1 0 0 0,0-1-1 0 0,0 0 1 0 0,1 1-1 0 0,-1-1 1 0 0,1 0-1 0 0,0 1 1 0 0,0-1 0 0 0,0 1-1 0 0,0-1 1 0 0,0 1-1 0 0,0 0 1 0 0,1-1-1 0 0,-1 1 1 0 0,1 0 0 0 0,0 0-1 0 0,0 0 1 0 0,0 0-1 0 0,0 0 1 0 0,0 0-1 0 0,0 1 1 0 0,0-1 0 0 0,1 0 70 0 0,100-57-1721 0 0,-91 54 1767 0 0,116-54 828 0 0,3 5-1 0 0,130-33-873 0 0,-152 58-60 0 0,2 5-1 0 0,1 5 1 0 0,1 4 0 0 0,0 6-1 0 0,0 4 1 0 0,11 6 60 0 0,-57 11 13 0 0,-1 2 1 0 0,0 3 0 0 0,-1 3 0 0 0,-2 3-1 0 0,0 3 1 0 0,-1 2 0 0 0,-1 3 0 0 0,-2 3 0 0 0,-2 2-1 0 0,-1 3 1 0 0,49 45-14 0 0,-27-29-77 0 0,-28-18 66 0 0,-1 2 0 0 0,-3 1-1 0 0,-1 3 1 0 0,-3 2-1 0 0,-1 2 1 0 0,8 15 11 0 0,98 197-392 0 0,-145-248 491 0 0,1 0 0 0 0,-1 0 0 0 0,-1 1-1 0 0,0-1 1 0 0,-1 1 0 0 0,0-1 0 0 0,0 1 0 0 0,-2-1-1 0 0,1 0 1 0 0,-1 1 0 0 0,-1-1 0 0 0,0 0 0 0 0,-1 0-1 0 0,0 0 1 0 0,0-1 0 0 0,-1 1 0 0 0,-1-1 0 0 0,0 0-1 0 0,0-1 1 0 0,-1 1 0 0 0,0-1 0 0 0,0 0 0 0 0,-1-1-1 0 0,0 0 1 0 0,-1 0 0 0 0,0-1 0 0 0,0 0 0 0 0,0-1-1 0 0,-1 0 1 0 0,0 0 0 0 0,0-1 0 0 0,-1 0 0 0 0,0-1-1 0 0,0 0 1 0 0,-2 0-99 0 0,-63 25 118 0 0,-1-4-1 0 0,-1-3 1 0 0,-1-4-1 0 0,-1-3 0 0 0,0-3 1 0 0,0-4-1 0 0,-1-4 1 0 0,0-3-1 0 0,0-4 1 0 0,-4-3-118 0 0,-78 4 72 0 0,-448-21 1255 0 0,-131-41-1327 0 0,481 39 29 0 0,96 11-112 0 0,11 2-200 0 0,0-6 1 0 0,-101-27 282 0 0,213 33 160 0 0,0-1-1 0 0,1-3 0 0 0,0-1 1 0 0,1-2-1 0 0,1-2 1 0 0,1-1-1 0 0,1-2 0 0 0,1-2 1 0 0,2-1-1 0 0,-4-6-159 0 0,-82-121-30 0 0,-8-113 258 0 0,55 99-14 0 0,43 99-82 0 0,3-1 0 0 0,3-1-1 0 0,3-1 1 0 0,3-1 0 0 0,-4-51-132 0 0,14 54 61 0 0,2 0-1 0 0,4-1 1 0 0,3 0 0 0 0,3 1-1 0 0,3 0 1 0 0,3 0 0 0 0,3 1-1 0 0,13-36-60 0 0,103-464 785 0 0,-88 383-1031 0 0,-44 183 193 0 0,0-1-1 0 0,0 1 1 0 0,0 0 0 0 0,0 0-1 0 0,-1 0 1 0 0,1 1-1 0 0,-1-1 1 0 0,1 1 0 0 0,-1 0-1 0 0,0 0 1 0 0,0 0-1 0 0,0 1 1 0 0,0-1 0 0 0,0 1-1 0 0,0 0 1 0 0,-1 0-1 0 0,1 0 1 0 0,0 1 0 0 0,-1-1-1 0 0,1 1 1 0 0,0 0-1 0 0,-1 0 1 0 0,1 1 0 0 0,0-1-1 0 0,0 1 1 0 0,-1 0 0 0 0,1 0-1 0 0,-1 1 54 0 0,-10-1 39 0 0,-505-5 266 0 0,-42-26-305 0 0,532 29-209 0 0,-16-3-291 0 0,19-2-6292 0 0,26 5 2995 0 0,1 1-3050 0 0</inkml:trace>
  <inkml:trace contextRef="#ctx0" brushRef="#br0" timeOffset="-4498.581">7717 3696 2288 0 0,'0'0'122'0'0,"0"0"5"0"0,0 0 153 0 0,0 0 209 0 0,0 0 285 0 0,0 0 282 0 0,0 0 131 0 0,0 0 82 0 0,0 0-2 0 0,0 0-56 0 0,0 0-13 0 0,-8-29 4282 0 0,15 18-5393 0 0,0 0 0 0 0,1 0 0 0 0,1 1 0 0 0,-1 0 0 0 0,2 0 0 0 0,-1 1 0 0 0,1 0 0 0 0,1 1 0 0 0,0 0 0 0 0,0 0 0 0 0,0 2 0 0 0,1-1 0 0 0,0 1 0 0 0,1 1-87 0 0,15-12 101 0 0,108-61-94 0 0,-36 23 105 0 0,-3-5 1 0 0,88-72-113 0 0,105-111 2687 0 0,-233 200-2612 0 0,2 3-1 0 0,1 2 1 0 0,2 3 0 0 0,1 2-1 0 0,17-3-74 0 0,195-109 220 0 0,74-117 1361 0 0,-348 261-2708 0 0,12-11 3333 0 0,-10 8-6202 0 0,-2 1-6420 0 0,-1 4 1517 0 0</inkml:trace>
  <inkml:trace contextRef="#ctx0" brushRef="#br0" timeOffset="-3493.792">8470 3035 3513 0 0,'0'0'-103'0'0,"0"0"-49"0"0,0 0 20 0 0,0 0 13 0 0,0 0 75 0 0,0 0 104 0 0,0 0 102 0 0,0 0 122 0 0,0 0 85 0 0,0 0 78 0 0,0 0 66 0 0,0 0 47 0 0,0 0 55 0 0,-15 6 988 0 0,7 11-1419 0 0,0-1-1 0 0,-1 0 0 0 0,0 0 1 0 0,-2-1-1 0 0,0 0 0 0 0,0-1 0 0 0,-1 0 1 0 0,-1-1-1 0 0,-1 0 0 0 0,1-1 1 0 0,-6 2-184 0 0,-27 19 192 0 0,-253 206 636 0 0,287-227-856 0 0,-10 14 312 0 0,-2-2 1 0 0,-1 0 0 0 0,-1-1 0 0 0,-1-1-1 0 0,-1-2 1 0 0,0-1 0 0 0,-2-1 0 0 0,0-1-1 0 0,-1-2 1 0 0,-25 8-285 0 0,-2-8 1685 0 0,58-15-1417 0 0,0 0-16 0 0,0 0-34 0 0,0 0-32 0 0,37-27-1739 0 0,351-193-7026 0 0,-205 114 10247 0 0,-90 54 3050 0 0,-169 100 1123 0 0,-7 11-3926 0 0,-191 113-2395 0 0,245-159-275 0 0,-115 47 1655 0 0,95-48-4059 0 0,0-7-4453 0 0,43-5-1333 0 0</inkml:trace>
  <inkml:trace contextRef="#ctx0" brushRef="#br0" timeOffset="-2716.986">9369 2292 10674 0 0,'0'0'312'0'0,"0"0"-108"0"0,0 0 51 0 0,0 0 43 0 0,0 0 103 0 0,0 0 250 0 0,0 0 172 0 0,0 0 113 0 0,0 0-4 0 0,0 0-105 0 0,0 0-107 0 0,0 0-71 0 0,0 0-54 0 0,25-11-52 0 0,164-62 557 0 0,306-37-401 0 0,-424 103-342 0 0,-70 7-226 0 0,-1 0 12 0 0,0 0 20 0 0,0 0-10 0 0,-24 20 162 0 0,-157 179 187 0 0,173-186-1294 0 0,-42 92 2324 0 0,40-68-5359 0 0,6 0-6335 0 0,4-33 1028 0 0</inkml:trace>
  <inkml:trace contextRef="#ctx0" brushRef="#br0" timeOffset="-1465.546">10731 1504 4489 0 0,'0'0'1304'0'0,"0"0"30"0"0,0 0 262 0 0,0 0 134 0 0,0 0-100 0 0,0 0-103 0 0,0 0-200 0 0,0 0-167 0 0,0 0-129 0 0,0 0-156 0 0,0 0-149 0 0,0 0-112 0 0,0 0-90 0 0,1-9-100 0 0,3-28-103 0 0,-3 27-98 0 0,-1 10-98 0 0,0 0-79 0 0,2 31-116 0 0,2 561 1196 0 0,6-538 814 0 0,-10-54-1755 0 0,0 0 9 0 0,0 0-24 0 0,0 0-6 0 0,0 0-20 0 0,39-34 78 0 0,3 14-267 0 0,0 1-1 0 0,1 2 1 0 0,1 2-1 0 0,0 2 1 0 0,1 2 0 0 0,1 2-1 0 0,0 2 1 0 0,37-1 45 0 0,23-7-38 0 0,-118 17-2220 0 0,-85 10-10307 0 0,87-10 2876 0 0</inkml:trace>
  <inkml:trace contextRef="#ctx0" brushRef="#br0" timeOffset="-1179.525">10650 1764 18036 0 0,'0'0'627'0'0,"0"0"-769"0"0,0 0-380 0 0,0 0-149 0 0,0 0 88 0 0,0 0 362 0 0,0 0 421 0 0,0 0 326 0 0,0 0 38 0 0,0 0-102 0 0,0 0-95 0 0,0 0-43 0 0,0 0 38 0 0,30-8 31 0 0,146-38 277 0 0,45-1-948 0 0,-219 44-1781 0 0,-5-4-9664 0 0,1 6 5391 0 0</inkml:trace>
  <inkml:trace contextRef="#ctx0" brushRef="#br0" timeOffset="-910.564">10592 1504 19388 0 0,'0'0'236'0'0,"0"0"-84"0"0,0 0-48 0 0,0 0-13 0 0,0 0 188 0 0,0 0 245 0 0,0 0 151 0 0,0 0 19 0 0,0 0-111 0 0,0 0-163 0 0,30-11-116 0 0,189-66 295 0 0,32 16-193 0 0,-281 61-5402 0 0,-9 1-6109 0 0,29 2 2751 0 0</inkml:trace>
  <inkml:trace contextRef="#ctx0" brushRef="#br0" timeOffset="2356.863">8375 3149 8018 0 0,'0'0'667'0'0,"0"0"-326"0"0,0 0-170 0 0,0 0-170 0 0,0 0-165 0 0,0 0 13 0 0,0 0 122 0 0,0 0 222 0 0,0 0 181 0 0,0 0 100 0 0,0 0-9 0 0,2-16 345 0 0,-43 75-418 0 0,-2-2 0 0 0,-3-2 0 0 0,-2-2 0 0 0,-42 34-392 0 0,-19 24 47 0 0,95-94 167 0 0,-1 0 1 0 0,-1-1-1 0 0,0-1 0 0 0,0 0 0 0 0,-2-1 0 0 0,0-1 0 0 0,0 0 0 0 0,-1-2 0 0 0,-1 0 0 0 0,0-1 0 0 0,0-1 0 0 0,-1-1 1 0 0,0-1-1 0 0,-1-1 0 0 0,1 0 0 0 0,-1-2 0 0 0,-21 2-214 0 0,42-6 401 0 0,1 0-11 0 0,0 0-84 0 0,159-83-3311 0 0,-89 56 2372 0 0,-12-2 660 0 0,-1-3 0 0 0,-1-2-1 0 0,-2-2 1 0 0,-1-3 0 0 0,11-14-27 0 0,-64 53 46 0 0,-1 0 1 0 0,1-1-1 0 0,-1 1 1 0 0,1 0-1 0 0,-1-1 1 0 0,1 1 0 0 0,-1 0-1 0 0,1-1 1 0 0,-1 1-1 0 0,1 0 1 0 0,0-1-1 0 0,-1 1 1 0 0,1-1 0 0 0,0 1-1 0 0,-1-1 1 0 0,1 1-1 0 0,0-1 1 0 0,-1 1-1 0 0,1-1 1 0 0,0 1 0 0 0,0-1-1 0 0,0 1 1 0 0,0-1-1 0 0,-1 0 1 0 0,1 1-1 0 0,0-1 1 0 0,0 1 0 0 0,0-1-1 0 0,0 1 1 0 0,0-1-1 0 0,0 0 1 0 0,1 1-1 0 0,-1-1 1 0 0,0 1 0 0 0,0-1-1 0 0,0 1 1 0 0,0-1-1 0 0,1 1 1 0 0,-1-1-1 0 0,0 1 1 0 0,0-1-1 0 0,1 1 1 0 0,-1-1 0 0 0,1 1-1 0 0,-1-1 1 0 0,0 1-1 0 0,1-1 1 0 0,-1 1-1 0 0,1 0 1 0 0,-1-1 0 0 0,1 1-1 0 0,-1 0-46 0 0,-52 14 302 0 0,-296 251-19 0 0,306-236-135 0 0,-2-1 0 0 0,-1-3 0 0 0,-1-1 1 0 0,-1-3-1 0 0,-1-1 0 0 0,0-3 0 0 0,-41 9-148 0 0,192-99 23 0 0,37-3-646 0 0,-87 51 801 0 0,-1-3 0 0 0,-2-3-1 0 0,0-1 1 0 0,-2-3-1 0 0,34-33-177 0 0,-115 76 750 0 0,-107 78-2663 0 0,75-46-4373 0 0,36-22-3670 0 0</inkml:trace>
  <inkml:trace contextRef="#ctx0" brushRef="#br0" timeOffset="5179.183">7330 3952 7554 0 0,'0'0'1421'0'0,"0"0"-845"0"0,0 0-238 0 0,0 0-128 0 0,0 0-235 0 0,0 0-56 0 0,0 0-10 0 0,0 0-24 0 0,0 0-35 0 0,-4-6-26 0 0,-14-19 10 0 0,13 19 41 0 0,5 6 97 0 0,21 32 1439 0 0,-17-28-1250 0 0,1 0-1 0 0,-1 0 1 0 0,1-1-1 0 0,0 1 1 0 0,0-1-1 0 0,0-1 1 0 0,1 1 0 0 0,-1-1-1 0 0,1 1 1 0 0,-1-1-1 0 0,1-1 1 0 0,0 1 0 0 0,-1-1-1 0 0,1 0 1 0 0,0-1-1 0 0,0 1 1 0 0,0-1 0 0 0,0 0-1 0 0,0-1 1 0 0,0 1-1 0 0,0-1 1 0 0,-1-1-1 0 0,1 1 1 0 0,0-1 0 0 0,-1 0-1 0 0,1 0 1 0 0,-1 0-1 0 0,1-1 1 0 0,-1 0 0 0 0,0 0-1 0 0,0 0 1 0 0,0-1-1 0 0,-1 1 1 0 0,1-1 0 0 0,-1 0-1 0 0,1-2-160 0 0,-3 3 52 0 0,-1 0-1 0 0,0 0 1 0 0,0-1-1 0 0,0 1 0 0 0,0 0 1 0 0,-1 0-1 0 0,1-1 1 0 0,-1 1-1 0 0,0 0 1 0 0,0-1-1 0 0,0 1 1 0 0,0-1-1 0 0,-1 1 1 0 0,1 0-1 0 0,-1-1 0 0 0,0 1 1 0 0,0 0-1 0 0,0 0 1 0 0,0 0-1 0 0,-1 0 1 0 0,1 0-1 0 0,-1 0 1 0 0,0 0-1 0 0,0 0 0 0 0,0 0 1 0 0,0 1-1 0 0,0-1 1 0 0,-1 1-1 0 0,1 0 1 0 0,-1 0-1 0 0,-2-2-51 0 0,-88-60-53 0 0,-15 53-180 0 0,106 11 228 0 0,0 0 0 0 0,-1 0 0 0 0,1 0 0 0 0,0 1 0 0 0,0-1 0 0 0,-1 1 0 0 0,1-1 0 0 0,0 1 0 0 0,0 0 0 0 0,0 0 0 0 0,0 0 0 0 0,0 0 0 0 0,0 0-1 0 0,0 1 1 0 0,0-1 0 0 0,0 0 0 0 0,1 1 0 0 0,-1 0 0 0 0,1-1 0 0 0,-1 1 0 0 0,1 0 0 0 0,-1 0 0 0 0,1 0 0 0 0,0 0 0 0 0,0 0 0 0 0,0 0 0 0 0,0 0 0 0 0,0 0 0 0 0,0 0 0 0 0,1 0 0 0 0,-1 1-1 0 0,1-1 1 0 0,0 0 0 0 0,-1 0 0 0 0,1 1 0 0 0,0-1 0 0 0,0 0 0 0 0,1 0 0 0 0,-1 1 0 0 0,0-1 0 0 0,1 0 0 0 0,-1 0 0 0 0,1 1 0 0 0,0-1 0 0 0,0 1 5 0 0,4 3 39 0 0,0 0 1 0 0,0 0 0 0 0,1-1-1 0 0,-1 0 1 0 0,1 0 0 0 0,1 0-1 0 0,-1-1 1 0 0,1 0 0 0 0,-1 0-1 0 0,1 0 1 0 0,0-1 0 0 0,0 0-1 0 0,1-1 1 0 0,-1 1 0 0 0,1-1-1 0 0,-1-1 1 0 0,1 0 0 0 0,-1 0-1 0 0,1 0 1 0 0,0-1 0 0 0,0 0-1 0 0,-1 0 1 0 0,1-1-1 0 0,0 0 1 0 0,-1-1 0 0 0,1 1-1 0 0,-1-1 1 0 0,1-1 0 0 0,-1 0-1 0 0,0 0 1 0 0,0 0 0 0 0,0-1-1 0 0,-1 0 1 0 0,1 0 0 0 0,-1 0-1 0 0,0-1 1 0 0,0 0 0 0 0,5-5-40 0 0,-10 8-16 0 0,-1 1 0 0 0,1-1 1 0 0,0 1-1 0 0,0-1 0 0 0,-1 0 1 0 0,1 1-1 0 0,-1-1 0 0 0,0 0 1 0 0,1 1-1 0 0,-1-1 0 0 0,0 0 1 0 0,0 0-1 0 0,0 1 0 0 0,0-1 1 0 0,0 0-1 0 0,0 0 0 0 0,-1 1 1 0 0,1-1-1 0 0,-1 0 0 0 0,1 1 1 0 0,-1-1-1 0 0,1 1 0 0 0,-1-1 1 0 0,0 0-1 0 0,0 1 0 0 0,0-1 1 0 0,0 1-1 0 0,0 0 0 0 0,0-1 1 0 0,0 1-1 0 0,-1 0 0 0 0,1 0 1 0 0,0 0-1 0 0,-1 0 0 0 0,1 0 1 0 0,0 0-1 0 0,-1 0 0 0 0,0 0 1 0 0,1 0-1 0 0,-1 1 0 0 0,1-1 1 0 0,-1 1-1 0 0,0-1 0 0 0,0 1 16 0 0,-76-24-472 0 0,75 22 476 0 0,-1 1 0 0 0,0 0 0 0 0,0 1 0 0 0,1-1 0 0 0,-1 1-1 0 0,0 0 1 0 0,0 0 0 0 0,0 0 0 0 0,0 0 0 0 0,1 0 0 0 0,-1 1 0 0 0,0 0 0 0 0,0 0 0 0 0,1 0-1 0 0,-1 0 1 0 0,1 0 0 0 0,-1 1 0 0 0,1 0 0 0 0,-1 0 0 0 0,1 0 0 0 0,0 0 0 0 0,0 0 0 0 0,0 1-1 0 0,0-1 1 0 0,0 1 0 0 0,0 0 0 0 0,1-1 0 0 0,0 1 0 0 0,-1 1 0 0 0,1-1 0 0 0,0 0-1 0 0,0 0 1 0 0,1 1 0 0 0,-1-1 0 0 0,1 1 0 0 0,0 0 0 0 0,0-1 0 0 0,0 1 0 0 0,0 0 0 0 0,0 0-1 0 0,1-1 1 0 0,0 1 0 0 0,0 0 0 0 0,0 0 0 0 0,0 0 0 0 0,1 0 0 0 0,-1 1-4 0 0,6 3 44 0 0,0 0 1 0 0,0 0-1 0 0,0 0 1 0 0,1-1-1 0 0,0 0 0 0 0,1 0 1 0 0,-1-1-1 0 0,1 0 1 0 0,1 0-1 0 0,-1-1 0 0 0,1 0 1 0 0,0-1-1 0 0,0 1 1 0 0,0-2-1 0 0,0 1 1 0 0,1-1-1 0 0,0-1 0 0 0,-1 0 1 0 0,1 0-1 0 0,0-1 1 0 0,0 0-1 0 0,0-1 1 0 0,0 0-1 0 0,0 0 0 0 0,0-1 1 0 0,9-2-45 0 0,-17 1 23 0 0,0 0 1 0 0,1 0 0 0 0,-1 0-1 0 0,0-1 1 0 0,0 1 0 0 0,-1 0-1 0 0,1-1 1 0 0,0 1 0 0 0,-1-1 0 0 0,1 0-1 0 0,-1 0 1 0 0,0 1 0 0 0,0-1-1 0 0,0 0 1 0 0,-1 0 0 0 0,1 0-1 0 0,0 0 1 0 0,-1 0 0 0 0,0 0-1 0 0,0 0 1 0 0,0 0 0 0 0,0 0-1 0 0,0 0 1 0 0,-1 0 0 0 0,1 0-1 0 0,-1 0 1 0 0,0 0 0 0 0,0 0-1 0 0,0 0 1 0 0,0 0 0 0 0,0 1-1 0 0,-1-1 1 0 0,1 0 0 0 0,-1 1 0 0 0,0-1-1 0 0,0 1 1 0 0,0 0 0 0 0,0 0-1 0 0,0 0 1 0 0,0 0 0 0 0,-1 0-1 0 0,1 0 1 0 0,0 0 0 0 0,-1 0-1 0 0,-1 0-23 0 0,-5-4-16 0 0,1 0-1 0 0,-1 1 1 0 0,0 0-1 0 0,0 0 0 0 0,-1 1 1 0 0,1 1-1 0 0,-1-1 1 0 0,0 1-1 0 0,0 1 1 0 0,0 0-1 0 0,-1 0 1 0 0,1 1-1 0 0,0 1 0 0 0,-1-1 1 0 0,1 2-1 0 0,0-1 1 0 0,0 1-1 0 0,-1 1 1 0 0,-4 1 16 0 0,12-1-45 0 0,0-1 0 0 0,0 1 0 0 0,0 0 0 0 0,1-1 0 0 0,-1 1 0 0 0,1 1 0 0 0,-1-1 0 0 0,1 0 0 0 0,0 1 0 0 0,0-1 0 0 0,0 1 0 0 0,0-1 0 0 0,0 1 0 0 0,1 0 0 0 0,-1 0 0 0 0,1 0 0 0 0,0 0 0 0 0,-1 0 0 0 0,1 0 0 0 0,1 0 0 0 0,-1 0 0 0 0,0 1 0 0 0,1-1 0 0 0,0 0 0 0 0,0 0 0 0 0,0 1 0 0 0,0 0 45 0 0,9 55-6867 0 0,-4-39-3141 0 0</inkml:trace>
  <inkml:trace contextRef="#ctx0" brushRef="#br0" timeOffset="14088.306">6146 191 4409 0 0,'0'0'23'0'0,"0"0"-5"0"0,0 0 4 0 0,0 0-1 0 0,0 0 15 0 0,0 0 3 0 0,0 0 2 0 0,0 0 31 0 0,0 0 25 0 0,0 0 95 0 0,0 0 160 0 0,-1-17 237 0 0,-5-78 1275 0 0,11 67 2624 0 0,7 38-3726 0 0,-8-4-1042 0 0,16 123 1105 0 0,-27 197 83 0 0,-22 20-223 0 0,25-68-309 0 0,6 84-160 0 0,10-92-96 0 0,-12 337 108 0 0,-57-255-168 0 0,13-42 122 0 0,31-195-104 0 0,5 0 0 0 0,8 113-78 0 0,0-118 53 0 0,13 103 1674 0 0,-13-172-1757 0 0,0-46 5471 0 0,0 5-5455 0 0,0 0-23 0 0,0 0 6 0 0,0 0-6 0 0,0 0 5 0 0,0 0 24 0 0,0 0-25 0 0,0 0-11 0 0,0 0 0 0 0,0 0-32 0 0,0 0-2 0 0,7-24-6432 0 0,3 5-2111 0 0,-6 11 494 0 0</inkml:trace>
  <inkml:trace contextRef="#ctx0" brushRef="#br0" timeOffset="15260.314">6083 76 1280 0 0,'0'0'3205'0'0,"0"0"-2446"0"0,0 0-587 0 0,0 0 84 0 0,0 0 124 0 0,0 0 107 0 0,0 0 45 0 0,0 0-53 0 0,0 0-110 0 0,0 0-104 0 0,0 0-54 0 0,-1-4 12 0 0,-4-17 1881 0 0,4 21-1717 0 0,-16 31 657 0 0,-68 74-14 0 0,19-36-179 0 0,68-75 4250 0 0,0-5-3575 0 0,7-25-2393 0 0,11 9 818 0 0,1 0 1 0 0,1 2-1 0 0,1 0 1 0 0,1 2 0 0 0,2 0-1 0 0,0 2 1 0 0,18-11 48 0 0,-33 42-3092 0 0,12 38 3257 0 0,-7-17-125 0 0,-7-16 12 0 0,2-1 0 0 0,0 0 1 0 0,1-1-1 0 0,0 0 0 0 0,1 0 1 0 0,0-2-1 0 0,1 0 0 0 0,0 0 1 0 0,1-1-1 0 0,0-1 0 0 0,1-1 1 0 0,5 2-53 0 0,-34-9 1628 0 0,-30 4-1642 0 0,20-3 112 0 0,-343 42 1057 0 0,366-44-1216 0 0,38 0-3531 0 0,43 0-5032 0 0,-62 0 838 0 0</inkml:trace>
  <inkml:trace contextRef="#ctx0" brushRef="#br0" timeOffset="20877.589">6867 820 4417 0 0,'0'0'677'0'0,"0"0"69"0"0,0 0 197 0 0,0 0 56 0 0,0 0-62 0 0,0 0-131 0 0,0 0-238 0 0,0 0-245 0 0,0 0-289 0 0,0 0-271 0 0,0 0-197 0 0,-2-5-120 0 0,-1 0 477 0 0,3 5 71 0 0,0 0 1 0 0,0 0-1 0 0,-1 1 0 0 0,1-1 0 0 0,0 0 0 0 0,0 0 0 0 0,-1 0 0 0 0,1 1 0 0 0,0-1 0 0 0,-1 0 1 0 0,1 0-1 0 0,0 0 0 0 0,0 0 0 0 0,-1 0 0 0 0,1 0 0 0 0,0 0 0 0 0,-1 0 0 0 0,1 1 1 0 0,-1-1-1 0 0,1 0 0 0 0,0 0 0 0 0,-1 0 0 0 0,1-1 0 0 0,0 1 0 0 0,-1 0 0 0 0,1 0 1 0 0,0 0-1 0 0,-1 0 0 0 0,1 0 0 0 0,0 0 0 0 0,0 0 0 0 0,-1-1 0 0 0,1 1 0 0 0,0 0 1 0 0,-1 0-1 0 0,1 0 0 0 0,0-1 0 0 0,0 1 0 0 0,-1 0 0 0 0,1 0 0 0 0,0-1 6 0 0,-33 180 806 0 0,8 1-1 0 0,8 1 1 0 0,7 39-806 0 0,11-199-1937 0 0,1-1 6830 0 0,0-24 1621 0 0,-1-19-5569 0 0,-14-280-1937 0 0,12 288 1620 0 0,1 16-699 0 0,0-1 0 0 0,1 0 0 0 0,-1 0 0 0 0,1 0 0 0 0,-1 1 0 0 0,0-1 0 0 0,1 0 0 0 0,-1 0 0 0 0,1 0 0 0 0,-1 0 0 0 0,1 0 0 0 0,-1 0 0 0 0,1 0 0 0 0,-1 0 0 0 0,1 0 0 0 0,-1 0 0 0 0,1 0 0 0 0,-1 0 0 0 0,0 0 0 0 0,1 0 0 0 0,-1-1 0 0 0,1 1 0 0 0,-1 0 0 0 0,1 0 0 0 0,-1 0 0 0 0,0-1 0 0 0,1 1 0 0 0,-1 0 0 0 0,0-1 0 0 0,1 1 0 0 0,-1 0 0 0 0,0 0 0 0 0,1-1 0 0 0,-1 1 0 0 0,0-1 0 0 0,1 1 0 0 0,-1 0 0 0 0,0-1 0 0 0,0 1 0 0 0,0-1 0 0 0,1 1 0 0 0,-1-1 0 0 0,0 1 0 0 0,0 0 0 0 0,0-1 0 0 0,0 1 0 0 0,0-1 0 0 0,0 0 71 0 0,7 6 54 0 0,0 0 1 0 0,0 0-1 0 0,0-1 1 0 0,1-1 0 0 0,-1 1-1 0 0,1-1 1 0 0,0 0 0 0 0,0-1-1 0 0,0 0 1 0 0,0 0 0 0 0,1-1-1 0 0,-1 0 1 0 0,0 0 0 0 0,1-1-1 0 0,-1 0 1 0 0,0 0 0 0 0,1-1-1 0 0,-1 0 1 0 0,0-1 0 0 0,0 0-1 0 0,0 0 1 0 0,0-1 0 0 0,0 0-1 0 0,0 0 1 0 0,3-3-55 0 0,14-5 39 0 0,0-2-1 0 0,-1 0 1 0 0,-1-2-1 0 0,0-1 1 0 0,-1 0-1 0 0,-1-2 1 0 0,4-5-39 0 0,-12 6 31 0 0,-1 0 0 0 0,0 0 1 0 0,-1-2-1 0 0,-1 1 0 0 0,-1-1 0 0 0,-1 0 1 0 0,0-1-1 0 0,-2 0 0 0 0,0 0 0 0 0,-1-1 1 0 0,-1 0-1 0 0,-1 1 0 0 0,-1-1 1 0 0,-1-14-32 0 0,1 25 14 0 0,16 103-1178 0 0,21 443 1909 0 0,-20-475 761 0 0,-20-66-24 0 0,-4-35-5130 0 0,-6-5-7597 0 0,7 35 3514 0 0</inkml:trace>
  <inkml:trace contextRef="#ctx0" brushRef="#br0" timeOffset="21740.451">6701 402 8586 0 0,'0'0'1055'0'0,"0"0"160"0"0,0 0-4 0 0,0 0-274 0 0,0 0-207 0 0,0 0-284 0 0,0 0-291 0 0,0 0-260 0 0,0 0-54 0 0,0 0 106 0 0,0 0 173 0 0,0 0 173 0 0,4-2 110 0 0,157 6 1825 0 0,-103-2-1990 0 0,1-2 0 0 0,0-3 0 0 0,-1-3-1 0 0,0-2 1 0 0,0-3 0 0 0,-1-2 0 0 0,47-18-238 0 0,-81 24 320 0 0,-7-1-1126 0 0,-42-3-2847 0 0,-11-11-5500 0 0,3-9 6657 0 0,-17-13 3829 0 0,47 41-722 0 0,-35-22 340 0 0,31 15 2577 0 0,6 2 3748 0 0,68-2-6825 0 0,-28 13-396 0 0,0 2 0 0 0,0 1-1 0 0,0 2 1 0 0,-1 2 0 0 0,-1 2 0 0 0,0 1 0 0 0,0 1-1 0 0,1 4-54 0 0,132 45 670 0 0,-112-43 625 0 0,-66-21 2286 0 0,-25 4-3750 0 0,1 4 46 0 0,0 1 0 0 0,1 2-1 0 0,0 1 1 0 0,1 1 0 0 0,0 2 0 0 0,1 1 0 0 0,1 2 0 0 0,-5 4 123 0 0,-22 19-2160 0 0,22-9-4330 0 0,20-14-4010 0 0</inkml:trace>
  <inkml:trace contextRef="#ctx0" brushRef="#br0" timeOffset="25127.12">326 4038 8642 0 0,'0'0'1141'0'0,"0"0"-166"0"0,0 0-457 0 0,0 0-385 0 0,0 0-118 0 0,0 0-54 0 0,0 0 16 0 0,0 0 150 0 0,0 0 143 0 0,0 0 134 0 0,0 0 174 0 0,-9-47 7924 0 0,6 30-8857 0 0,6 9 332 0 0,0 0-1 0 0,0 0 0 0 0,0 0 0 0 0,1 0 1 0 0,1 1-1 0 0,-1 0 0 0 0,1 0 0 0 0,0 0 0 0 0,1 0 1 0 0,0 1-1 0 0,0 0 0 0 0,0 0 0 0 0,1 0 0 0 0,3-1 24 0 0,0-3 51 0 0,148-124 590 0 0,-153 135-655 0 0,0 0 1 0 0,0 0-1 0 0,0 0 0 0 0,0 0 0 0 0,-1 1 0 0 0,1 0 0 0 0,0 0 1 0 0,-1 0-1 0 0,1 1 0 0 0,-1 0 0 0 0,0 0 0 0 0,0 0 0 0 0,0 0 1 0 0,0 0-1 0 0,0 1 0 0 0,-1 0 0 0 0,1 0 0 0 0,-1 0 1 0 0,0 0-1 0 0,0 0 0 0 0,-1 0 0 0 0,1 1 0 0 0,-1 0 0 0 0,1 3 14 0 0,0-3-13 0 0,28 44 30 0 0,-15-22 87 0 0,0 0 0 0 0,2-2 1 0 0,0 0-1 0 0,2-1 0 0 0,1 0 0 0 0,0-2 1 0 0,25 19-105 0 0,-43-39 66 0 0,0 0-1 0 0,0 0 1 0 0,0 0 0 0 0,0-1 0 0 0,0 1 0 0 0,0-1 0 0 0,0 0 0 0 0,1 0 0 0 0,-1 0 0 0 0,1 0-1 0 0,-1-1 1 0 0,0 1 0 0 0,1-1 0 0 0,-1 0 0 0 0,1 0 0 0 0,-1 0 0 0 0,1-1 0 0 0,-1 1 0 0 0,1-1-1 0 0,-1 0 1 0 0,0 0 0 0 0,1 0 0 0 0,-1 0 0 0 0,0 0 0 0 0,0-1 0 0 0,0 1 0 0 0,0-1 0 0 0,0 0 0 0 0,0 0-1 0 0,0 0 1 0 0,-1 0 0 0 0,1-1 0 0 0,-1 1 0 0 0,0-1 0 0 0,1 0-66 0 0,71-112 636 0 0,-63 94-636 0 0,67-155 165 0 0,-60 192-15494 0 0,-16-10 5902 0 0</inkml:trace>
  <inkml:trace contextRef="#ctx0" brushRef="#br0" timeOffset="26968.006">1501 3152 5281 0 0,'0'0'244'0'0,"0"0"-1"0"0,0 0-82 0 0,0 0-83 0 0,0 0-32 0 0,0 0-6 0 0,0 0 79 0 0,0 0 202 0 0,0 0 308 0 0,0 0 331 0 0,0 0 151 0 0,0-4-22 0 0,-17-53 4505 0 0,-58-7-3789 0 0,-86 10-2149 0 0,121 52 324 0 0,0 2 0 0 0,0 1 0 0 0,0 2 1 0 0,1 2-1 0 0,-1 2 0 0 0,1 1 0 0 0,1 2 0 0 0,0 2 0 0 0,-33 14 20 0 0,21-1-8 0 0,0 2-1 0 0,2 2 0 0 0,1 3 0 0 0,1 1 1 0 0,2 3-1 0 0,1 1 0 0 0,2 2 0 0 0,2 2 1 0 0,-23 31 8 0 0,30-37-2 0 0,1-5 25 0 0,1 1 0 0 0,2 2 0 0 0,0 1 0 0 0,3 1 0 0 0,1 1 0 0 0,1 2 0 0 0,2 0 0 0 0,2 1 0 0 0,2 1 0 0 0,1 0 0 0 0,2 2 0 0 0,2-1 0 0 0,-3 24-23 0 0,7 0 237 0 0,2 0 0 0 0,3 0 0 0 0,3 1 0 0 0,3-1 0 0 0,2 0 0 0 0,4 0 0 0 0,2-1 0 0 0,19 60-237 0 0,-25-104 201 0 0,0-1-1 0 0,2 1 0 0 0,0-1 0 0 0,2 0 0 0 0,0-1 1 0 0,1 0-1 0 0,0-1 0 0 0,2 0 0 0 0,0 0 0 0 0,1-1 1 0 0,0-1-1 0 0,1 0 0 0 0,1-1 0 0 0,0 0 0 0 0,1-2 1 0 0,1 0-1 0 0,0 0 0 0 0,0-2 0 0 0,1 0 0 0 0,1-1 0 0 0,-1-1 1 0 0,2 0-1 0 0,-1-2 0 0 0,1 0 0 0 0,-1-1 0 0 0,2-1 1 0 0,5 0-201 0 0,19-9 93 0 0,1-2 1 0 0,-1-3-1 0 0,0-1 0 0 0,0-2 1 0 0,-2-2-1 0 0,0-1 1 0 0,0-3-1 0 0,-2-2 1 0 0,-1-1-1 0 0,0-2 1 0 0,-2-2-1 0 0,-1-1 0 0 0,-1-2 1 0 0,7-9-94 0 0,25-23 94 0 0,-2-3 0 0 0,-4-3 0 0 0,-2-2 0 0 0,25-42-94 0 0,-23 32 16 0 0,-30 40-2 0 0,-1-1 0 0 0,-3-2-1 0 0,-1-1 1 0 0,-2-1 0 0 0,-2-1 0 0 0,-1-1-1 0 0,-3-1 1 0 0,-2-1 0 0 0,3-21-14 0 0,-11 35-28 0 0,-2 0 0 0 0,-1-1 0 0 0,-2 0 0 0 0,-1 0 0 0 0,-1 0 0 0 0,-3 0 0 0 0,-1 0 0 0 0,-1 0 0 0 0,-2 0 0 0 0,-1 1 0 0 0,-2 0 0 0 0,-1 0 0 0 0,-2 0 0 0 0,-1 1 0 0 0,-2 1 0 0 0,-1 0 0 0 0,-2 1 0 0 0,0 1 0 0 0,-2 1 0 0 0,-2 0 0 0 0,0 1 0 0 0,-2 2 0 0 0,-1 0 0 0 0,-1 1 0 0 0,-1 2 0 0 0,-27-19 28 0 0,36 32-186 0 0,0 1 0 0 0,0 1 0 0 0,-1 1 0 0 0,0 0 1 0 0,0 2-1 0 0,-1 0 0 0 0,1 1 0 0 0,-1 0 0 0 0,0 2 0 0 0,0 0 0 0 0,0 2 1 0 0,0 0-1 0 0,0 0 0 0 0,-2 2 186 0 0,-164 42-9261 0 0,130-23-1610 0 0</inkml:trace>
  <inkml:trace contextRef="#ctx0" brushRef="#br1" timeOffset="34888.759">7656 4496 3313 0 0,'0'0'437'0'0,"0"0"79"0"0,0 0 130 0 0,0 0 87 0 0,0 0 29 0 0,0 0-1 0 0,0 0 25 0 0,0 0-15 0 0,0 0-109 0 0,0 0-122 0 0,0 0-57 0 0,2-10 31 0 0,9-30 46 0 0,-8 32-1458 0 0,-9 25 1360 0 0,-263 255 293 0 0,217-219-432 0 0,-3-1 0 0 0,-2-4 1 0 0,-2-2-1 0 0,-51 30-323 0 0,-434 319 562 0 0,532-388-550 0 0,2 0 1 0 0,-1 1 0 0 0,1 1 0 0 0,1-1-1 0 0,-1 1 1 0 0,1 1 0 0 0,1 0-1 0 0,0 0 1 0 0,0 1 0 0 0,1 0 0 0 0,-4 8-13 0 0,-90 80 382 0 0,69-75-198 0 0,-131 60 574 0 0,-100 115-727 0 0,261-198-794 0 0,-8 9 1632 0 0,11-9-4290 0 0,3-1-3309 0 0,-3 0 1622 0 0</inkml:trace>
  <inkml:trace contextRef="#ctx0" brushRef="#br1" timeOffset="35530.174">5847 5785 10050 0 0,'0'0'630'0'0,"0"0"-66"0"0,0 0-156 0 0,0 0-259 0 0,0 0-129 0 0,0 0-44 0 0,0 0-16 0 0,0 0 54 0 0,0 0 95 0 0,0 0 116 0 0,0 0 87 0 0,0 0 31 0 0,0 0-58 0 0,-1-4-123 0 0,-8-5-372 0 0,-3 34-162 0 0,1 0 487 0 0,-142 197 261 0 0,205-229 4433 0 0,-47 6-4643 0 0,190-19 522 0 0,-170 21-504 0 0,1-1-1 0 0,0-2 0 0 0,-1 0 0 0 0,0-2 0 0 0,0 0 0 0 0,0-2 0 0 0,0-1 0 0 0,0-1-183 0 0,-49-7-2195 0 0,-6 10-9013 0 0,27 5 4367 0 0</inkml:trace>
  <inkml:trace contextRef="#ctx0" brushRef="#br1" timeOffset="36896.289">7566 4572 3281 0 0,'0'0'8'0'0,"0"0"0"0"0,0 0 1 0 0,0 0 7 0 0,0 0 8 0 0,0 0 9 0 0,0 0 11 0 0,0 0 3 0 0,0 0 30 0 0,0 0 63 0 0,0 0 99 0 0,7-11 159 0 0,33-43 853 0 0,-38 52-804 0 0,15-13 3632 0 0,16 20-4082 0 0,-32-4 24 0 0,1 0 108 0 0,0 0-1 0 0,0 0 1 0 0,1 0-1 0 0,-1 0 0 0 0,0 0 1 0 0,0-1-1 0 0,1 1 0 0 0,-1-1 1 0 0,0 1-1 0 0,1-1 0 0 0,-1 0 1 0 0,0 0-1 0 0,1 0 1 0 0,-1 0-1 0 0,0 0 0 0 0,1-1 1 0 0,-1 1-1 0 0,0-1 0 0 0,1 1 1 0 0,-1-1-1 0 0,0 0 0 0 0,0 0 1 0 0,0 0-1 0 0,0 0 1 0 0,0 0-1 0 0,0-1 0 0 0,0 1 1 0 0,0-1-1 0 0,0 1 0 0 0,0-1 1 0 0,-1 1-1 0 0,1-1 0 0 0,-1 0 1 0 0,1 0-1 0 0,-1 0 0 0 0,0 0 1 0 0,0 0-1 0 0,0 0 1 0 0,0 0-1 0 0,0-1 0 0 0,0 1 1 0 0,0 0-1 0 0,-1 0 0 0 0,1-1 1 0 0,-1 1-1 0 0,0 0 0 0 0,0-1 1 0 0,0-1-129 0 0,-1 2-31 0 0,-1-1 0 0 0,0 0 0 0 0,0 0 0 0 0,-1 1 0 0 0,1 0 0 0 0,-1-1 0 0 0,1 1 0 0 0,-1 0 0 0 0,0 0 0 0 0,1 0 0 0 0,-1 0 0 0 0,0 1 0 0 0,0-1 0 0 0,-1 1 0 0 0,1 0 0 0 0,0 0 0 0 0,0 0 0 0 0,0 0 0 0 0,-1 0 0 0 0,1 1 0 0 0,-1 0 0 0 0,1-1 0 0 0,0 1 0 0 0,-1 1 0 0 0,1-1 0 0 0,0 0 0 0 0,-1 1 0 0 0,1-1 0 0 0,0 1 0 0 0,-1 0 0 0 0,1 0 0 0 0,0 1 0 0 0,0-1 0 0 0,0 1 0 0 0,0-1 0 0 0,0 1 0 0 0,0 0 0 0 0,-2 2 31 0 0,0 0 14 0 0,0 0 0 0 0,1 0 1 0 0,0 1-1 0 0,-1-1 0 0 0,1 1 0 0 0,1 0 0 0 0,-1 0 0 0 0,1 0 0 0 0,0 1 0 0 0,0-1 0 0 0,1 1 1 0 0,-1 0-1 0 0,1 0 0 0 0,0-1 0 0 0,1 1 0 0 0,0 0 0 0 0,0 1 0 0 0,0-1 0 0 0,0 0 1 0 0,1 0-1 0 0,0 0 0 0 0,1 0 0 0 0,-1 1 0 0 0,2 2-14 0 0,0-5 80 0 0,0 0 0 0 0,0 0 0 0 0,1 0 1 0 0,-1 0-1 0 0,1 0 0 0 0,0-1 0 0 0,0 1 0 0 0,0-1 0 0 0,1 0 1 0 0,-1 0-1 0 0,1 0 0 0 0,0 0 0 0 0,0-1 0 0 0,0 1 0 0 0,0-1 0 0 0,0 0 1 0 0,0 0-1 0 0,1-1 0 0 0,-1 1 0 0 0,1-1 0 0 0,-1 0 0 0 0,1 0 1 0 0,-1-1-1 0 0,1 1 0 0 0,0-1 0 0 0,-1 0 0 0 0,1 0 0 0 0,-1-1 0 0 0,1 1 1 0 0,0-1-1 0 0,-1 0 0 0 0,1 0 0 0 0,-1-1 0 0 0,0 1 0 0 0,1-1 1 0 0,-1 0-1 0 0,0 0 0 0 0,0 0 0 0 0,0-1 0 0 0,0 1 0 0 0,-1-1 0 0 0,1 0 1 0 0,-1 0-1 0 0,1-1 0 0 0,-1 1 0 0 0,0-1 0 0 0,0 1 0 0 0,-1-1 1 0 0,1 0-1 0 0,-1 0 0 0 0,0 0 0 0 0,0 0 0 0 0,0 0 0 0 0,0-1 1 0 0,-1 1-1 0 0,0-1 0 0 0,0 1 0 0 0,0-1-80 0 0,1-2-28 0 0,0 0 1 0 0,-1 1-1 0 0,0-1 1 0 0,0 0-1 0 0,-1 0 0 0 0,0 1 1 0 0,0-1-1 0 0,-1 0 1 0 0,0 0-1 0 0,0 0 1 0 0,0 1-1 0 0,-1-1 0 0 0,0 0 1 0 0,0 1-1 0 0,-1 0 1 0 0,0-1-1 0 0,0 1 1 0 0,0 0-1 0 0,-1 1 0 0 0,0-1 1 0 0,0 1-1 0 0,0-1 1 0 0,-1 1-1 0 0,0 0 0 0 0,0 1 1 0 0,0-1-1 0 0,0 1 1 0 0,-1 0-1 0 0,1 0 1 0 0,-1 1-1 0 0,0 0 0 0 0,-1 0 1 0 0,1 0-1 0 0,0 1 1 0 0,-1 0-1 0 0,1 0 1 0 0,-1 0-1 0 0,0 1 0 0 0,0 0 1 0 0,1 0-1 0 0,-1 1 1 0 0,0 0-1 0 0,0 0 0 0 0,0 1 1 0 0,1 0-1 0 0,-1 0 1 0 0,0 0-1 0 0,0 1 1 0 0,1 0-1 0 0,-6 2 28 0 0,6-1-1 0 0,0-1 0 0 0,0 0-1 0 0,1 1 1 0 0,-1 0 0 0 0,0 1 0 0 0,1-1 0 0 0,0 1 0 0 0,0 0-1 0 0,0 0 1 0 0,1 1 0 0 0,-1-1 0 0 0,1 1 0 0 0,0 0 0 0 0,0 0-1 0 0,1 1 1 0 0,-1-1 0 0 0,1 1 0 0 0,1-1 0 0 0,-1 1-1 0 0,1 0 1 0 0,0 0 0 0 0,0 0 0 0 0,0 1 0 0 0,1-1 0 0 0,0 0-1 0 0,1 1 1 0 0,-1-1 0 0 0,1 0 0 0 0,0 1 0 0 0,1-1 0 0 0,-1 1-1 0 0,1-1 1 0 0,1 0 0 0 0,0 3 1 0 0,4-2 85 0 0,0-1-1 0 0,1 1 1 0 0,0-1 0 0 0,0-1 0 0 0,1 1-1 0 0,-1-1 1 0 0,1-1 0 0 0,0 1-1 0 0,1-1 1 0 0,-1-1 0 0 0,1 1-1 0 0,-1-1 1 0 0,1-1 0 0 0,0 0 0 0 0,0 0-1 0 0,0-1 1 0 0,0 0 0 0 0,1 0-1 0 0,-1-1 1 0 0,0 0 0 0 0,0-1 0 0 0,0 0-1 0 0,0-1 1 0 0,0 1 0 0 0,0-2-1 0 0,0 1 1 0 0,0-1 0 0 0,-1-1 0 0 0,1 0-85 0 0,-5 3 6 0 0,0-1 1 0 0,0 0-1 0 0,0 0 1 0 0,0 0 0 0 0,0 0-1 0 0,-1-1 1 0 0,1 0-1 0 0,-1 1 1 0 0,0-1 0 0 0,0 0-1 0 0,0-1 1 0 0,0 1 0 0 0,0 0-1 0 0,-1-1 1 0 0,1 1-1 0 0,-1-1 1 0 0,0 0 0 0 0,0 0-1 0 0,-1 0 1 0 0,1 0-1 0 0,-1 0 1 0 0,0 0 0 0 0,0-1-1 0 0,0 1 1 0 0,-1 0 0 0 0,1-1-1 0 0,-1 1 1 0 0,0 0-1 0 0,0-1 1 0 0,0 1 0 0 0,-1 0-1 0 0,0-1 1 0 0,0 1-1 0 0,0 0 1 0 0,0 0 0 0 0,-1 0-1 0 0,1 0 1 0 0,-1 0 0 0 0,0 0-1 0 0,0 0 1 0 0,-1 1-1 0 0,1-1 1 0 0,-1 1 0 0 0,0-1-1 0 0,1 1 1 0 0,-2 0 0 0 0,1 0-1 0 0,0 0 1 0 0,0 1-1 0 0,-1-1 1 0 0,0 1 0 0 0,-3-2-7 0 0,2 0-101 0 0,-1 1 0 0 0,1 0 0 0 0,-1 0 0 0 0,0 1 0 0 0,0 0 0 0 0,0 0 0 0 0,0 0 0 0 0,0 0 0 0 0,0 1 0 0 0,-1 0 0 0 0,1 1 0 0 0,0 0 0 0 0,-1-1-1 0 0,1 2 1 0 0,0-1 0 0 0,-1 1 0 0 0,1 0 0 0 0,0 0 0 0 0,0 1 0 0 0,0 0 0 0 0,0 0 0 0 0,0 0 0 0 0,0 1 0 0 0,0 0 0 0 0,1 0 0 0 0,-1 0 0 0 0,1 1 0 0 0,0 0 0 0 0,0 0 0 0 0,1 0 0 0 0,-1 0 0 0 0,1 1 0 0 0,0 0 0 0 0,0 0 0 0 0,0 0 0 0 0,1 0 0 0 0,-1 1 0 0 0,1-1 0 0 0,1 1 0 0 0,-1 0 0 0 0,1 0 0 0 0,0 0 0 0 0,0 0 0 0 0,1 0 0 0 0,0 1 0 0 0,-1 4 101 0 0,4 42-7407 0 0,3-35-2012 0 0</inkml:trace>
  <inkml:trace contextRef="#ctx0" brushRef="#br1" timeOffset="37991.215">7441 4628 5729 0 0,'0'0'779'0'0,"0"0"-19"0"0,0 0-41 0 0,0 0-204 0 0,0 0-147 0 0,0 0-133 0 0,0 0-151 0 0,0 0-31 0 0,0 0-28 0 0,0 0 2 0 0,0 0 18 0 0,0 0 21 0 0,0 0 54 0 0,16-15 53 0 0,45-47 3 0 0,-44 46-169 0 0,-16 16-214 0 0,-1 0 4 0 0,0 0 70 0 0,0 0 82 0 0,-21 25 1741 0 0,-328 293-1154 0 0,24-15-305 0 0,286-272-135 0 0,-343 295-91 0 0,359-304 331 0 0,-1-2-1 0 0,-1-1 1 0 0,-1 0 0 0 0,-1-2-1 0 0,0-1 1 0 0,-1-2 0 0 0,-1 0-1 0 0,0-2 1 0 0,-18 4-336 0 0,30-10-48 0 0,0 1 1 0 0,1 0-1 0 0,0 1 0 0 0,0 1 1 0 0,0 0-1 0 0,1 1 0 0 0,1 1 1 0 0,0 1-1 0 0,0 0 0 0 0,1 0 1 0 0,-10 13 47 0 0,2 51-158 0 0,-13-70 1529 0 0,30-6-5161 0 0,4-1-3894 0 0,3 1 3603 0 0</inkml:trace>
  <inkml:trace contextRef="#ctx0" brushRef="#br1" timeOffset="39145.388">5982 5630 6713 0 0,'0'0'930'0'0,"0"0"-43"0"0,0 0-239 0 0,0 0-263 0 0,0 0-163 0 0,0 0-133 0 0,0 0-60 0 0,0 0-9 0 0,0 0 40 0 0,0 0 31 0 0,0 0 15 0 0,0 0 28 0 0,-2-3-27 0 0,1 2-100 0 0,0 1 1 0 0,0-1-1 0 0,0 1 0 0 0,0 0 1 0 0,0-1-1 0 0,-1 1 0 0 0,1 0 1 0 0,0 0-1 0 0,0-1 0 0 0,0 1 1 0 0,0 0-1 0 0,0 0 0 0 0,0 0 1 0 0,-1 0-1 0 0,1 1 0 0 0,0-1 1 0 0,0 0-1 0 0,0 0 0 0 0,0 1 1 0 0,0-1-1 0 0,0 0 0 0 0,0 1 1 0 0,0-1-1 0 0,0 1 0 0 0,0 0 1 0 0,0-1-1 0 0,0 1 1 0 0,0 0-1 0 0,0-1 0 0 0,1 1 1 0 0,-1 0-1 0 0,0 0 0 0 0,0 0 1 0 0,1 0-1 0 0,-1 0 0 0 0,1 0 1 0 0,-1 0-1 0 0,1 0 0 0 0,-1 0 1 0 0,1 0-1 0 0,0 0 0 0 0,-1 0 1 0 0,1 0-1 0 0,0 0 0 0 0,0 0 1 0 0,0 0-1 0 0,-1 1 0 0 0,1-1 1 0 0,1 0-8 0 0,-7 10 48 0 0,-155 314 1188 0 0,118-269-645 0 0,22-35 2239 0 0,20-19-2523 0 0,1-2 166 0 0,0 0 23 0 0,0 0 31 0 0,41-25 1846 0 0,-26 14-2233 0 0,0 3-155 0 0,0 2 1 0 0,1 0-1 0 0,-1 1 1 0 0,1 0-1 0 0,0 1 1 0 0,1 1-1 0 0,-1 1 1 0 0,1 0-1 0 0,-1 1 1 0 0,1 1-1 0 0,11 1 15 0 0,108-13 600 0 0,-46-5-828 0 0,-90 17 210 0 0,0 0 8 0 0,0 0 22 0 0,0 0 21 0 0,0 0 52 0 0,0 0 50 0 0,-34-17 530 0 0,-102-162-3297 0 0,134 177 2597 0 0,0 1-1 0 0,0 0 1 0 0,-1 0 0 0 0,1 0-1 0 0,0 0 1 0 0,-1 0 0 0 0,1 0 0 0 0,0 1-1 0 0,-1-1 1 0 0,1 1 0 0 0,-1-1-1 0 0,1 1 1 0 0,0 0 0 0 0,-1 0 0 0 0,1 0-1 0 0,-1 0 1 0 0,1 1 0 0 0,-1-1-1 0 0,1 1 1 0 0,-1-1 0 0 0,1 1 0 0 0,0 0-1 0 0,-1 0 1 0 0,1 0 0 0 0,0 0-1 0 0,0 0 1 0 0,0 0 0 0 0,0 1 0 0 0,0-1-1 0 0,0 1 1 0 0,0 0 0 0 0,0-1-1 0 0,1 1 1 0 0,-1 0 0 0 0,1 0-1 0 0,-1 0 1 0 0,1 0 0 0 0,0 0 0 0 0,0 1-1 0 0,-1-1 1 0 0,2 0 0 0 0,-1 0-1 0 0,0 1 1 0 0,0-1 0 0 0,1 1 0 0 0,-1-1-1 0 0,1 0 1 0 0,0 1 0 0 0,0-1-1 0 0,0 1 1 0 0,0-1 0 0 0,0 3 35 0 0,5-1 18 0 0,0 0 0 0 0,1 0 0 0 0,-1-1 0 0 0,1 0 0 0 0,-1 0 0 0 0,1 0 0 0 0,0-1 0 0 0,0 0-1 0 0,0 0 1 0 0,0 0 0 0 0,0-1 0 0 0,1 0 0 0 0,-1 0 0 0 0,0 0 0 0 0,1-1 0 0 0,-1 0 0 0 0,1-1 0 0 0,-1 1 0 0 0,2-1-18 0 0,-5 1-26 0 0,-3-10 2771 0 0,-65-32-3323 0 0,-62 19 174 0 0,127 23 350 0 0,0 0-106 0 0,6 6 205 0 0,0-1 0 0 0,0 1 0 0 0,1-2 0 0 0,-1 1 0 0 0,1-1 0 0 0,0 0 0 0 0,1 0 0 0 0,-1-1 0 0 0,1 0 0 0 0,0 0 0 0 0,-1-1-1 0 0,1 0 1 0 0,8 1-45 0 0,-14-2-4 0 0,127 20 1318 0 0,-129-21-810 0 0,-29-20 878 0 0,15 10-1517 0 0,-1 1 0 0 0,0 0 0 0 0,0 2 0 0 0,0-1 0 0 0,-1 2 0 0 0,-1 0 0 0 0,1 1 1 0 0,-1 0-1 0 0,1 2 0 0 0,-1 0 0 0 0,0 1 0 0 0,0 0 0 0 0,-11 1 135 0 0,26 24-10874 0 0,7-17 1409 0 0</inkml:trace>
  <inkml:trace contextRef="#ctx0" brushRef="#br1" timeOffset="41468.21">5248 3967 3425 0 0,'0'0'405'0'0,"0"0"129"0"0,0 0 194 0 0,0 0 51 0 0,0 0-11 0 0,0 0-29 0 0,0 0-78 0 0,0 0-73 0 0,0 0-69 0 0,0 0-7 0 0,0 0 56 0 0,-1-13 120 0 0,0 6-233 0 0,-4-39-204 0 0,3 8 5193 0 0,2 37-5031 0 0,0 1-141 0 0,0 0-163 0 0,0 0-107 0 0,0 0-58 0 0,0 0-40 0 0,0 0-16 0 0,0 37 136 0 0,15 393 1269 0 0,-85 349 473 0 0,63-507-1398 0 0,4-95-149 0 0,-8 0 0 0 0,-17 75-219 0 0,-35 172 182 0 0,39-122 96 0 0,-17 89 340 0 0,13-267-381 0 0,2-20 48 0 0,4 1-1 0 0,5 0 1 0 0,5 1-1 0 0,2 38-284 0 0,21 198 378 0 0,-12-294-160 0 0,1-35-2382 0 0,6-43-5822 0 0,-4 19 2601 0 0,0 2-3614 0 0</inkml:trace>
  <inkml:trace contextRef="#ctx0" brushRef="#br1" timeOffset="42149.399">4581 7952 4121 0 0,'0'0'4042'0'0,"0"0"-2714"0"0,0 0-666 0 0,0 0 1 0 0,0 0-89 0 0,0 0 24 0 0,0 0 29 0 0,0 0 50 0 0,0 0 11 0 0,0 0-28 0 0,0 0-39 0 0,0 0-107 0 0,0 0-79 0 0,4 0-47 0 0,4 3-246 0 0,-1 0 0 0 0,0 1-1 0 0,0 0 1 0 0,0 0 0 0 0,0 0-1 0 0,-1 1 1 0 0,0 0 0 0 0,0 1-1 0 0,0-1 1 0 0,-1 1 0 0 0,0 0-1 0 0,0 1 1 0 0,0-1 0 0 0,-1 1-1 0 0,0 0 1 0 0,0 0 0 0 0,0 0-1 0 0,-1 1 1 0 0,0-1 0 0 0,-1 1 0 0 0,0 0-1 0 0,1 4-141 0 0,14 25 312 0 0,-7-16-58 0 0,0-1-1 0 0,1 0 1 0 0,1 0 0 0 0,1-2-1 0 0,1 1 1 0 0,0-2 0 0 0,2 0-1 0 0,0-1 1 0 0,17 14-254 0 0,-29-30 81 0 0,-1-1-1 0 0,1 1 1 0 0,0-1-1 0 0,-1 0 1 0 0,1 0 0 0 0,-1 0-1 0 0,0 0 1 0 0,1-1-1 0 0,-1 1 1 0 0,0-1 0 0 0,0 0-1 0 0,1 0 1 0 0,-2 0-1 0 0,1 0 1 0 0,0-1 0 0 0,0 1-1 0 0,-1-1 1 0 0,1 1-1 0 0,-1-1 1 0 0,0 0 0 0 0,0 0-1 0 0,0 0 1 0 0,0 0-1 0 0,0-1 1 0 0,-1 1-1 0 0,0 0 1 0 0,1-1 0 0 0,-1 1-1 0 0,0-1 1 0 0,-1 0-1 0 0,1 1 1 0 0,-1-1 0 0 0,1 0-81 0 0,6-12 69 0 0,8-16-32 0 0,0-1-81 0 0,1 0 1 0 0,1 1 0 0 0,2 1 0 0 0,1 1 0 0 0,1 0-1 0 0,2 2 1 0 0,3-2 43 0 0,36-14-284 0 0,-62 43 304 0 0,0 0-6 0 0,0 1-40 0 0,0 0 4 0 0,0 0-8 0 0,0 0 8 0 0,0 0 38 0 0,0 0 20 0 0,-48 0 164 0 0,8 3-255 0 0,0 2 1 0 0,0 1-1 0 0,1 2 1 0 0,0 2-1 0 0,0 2 1 0 0,-11 6 54 0 0,-29 7 243 0 0,109-22-9456 0 0,-20-3 4696 0 0,2 0-5888 0 0</inkml:trace>
  <inkml:trace contextRef="#ctx0" brushRef="#br1" timeOffset="43147.348">5409 8180 8514 0 0,'0'0'460'0'0,"0"0"-165"0"0,0 0-139 0 0,0 0-50 0 0,0 0 186 0 0,0 0 229 0 0,0 0 212 0 0,0 0 138 0 0,0 0-19 0 0,0 0-93 0 0,0 0-80 0 0,0 0-66 0 0,1 31-30 0 0,16 203 532 0 0,-2 132 1232 0 0,-21-388 614 0 0,-15-100-3380 0 0,21 102 354 0 0,-1 17 55 0 0,0 0 0 0 0,0 0 0 0 0,1 0 0 0 0,-1 0 0 0 0,1-1 0 0 0,0 1 0 0 0,0 0 0 0 0,0 0 0 0 0,0 0 0 0 0,0 0 0 0 0,1 0 0 0 0,0 0 0 0 0,-1 0 0 0 0,1 0 0 0 0,0 0 0 0 0,0 0 0 0 0,1 0 0 0 0,-1 0 0 0 0,1 1 0 0 0,-1-1 0 0 0,1 0 0 0 0,0 1 0 0 0,0-1 0 0 0,0 1 0 0 0,0 0 1 0 0,0 0-1 0 0,1 0 0 0 0,-1 0 0 0 0,1 0 0 0 0,-1 0 0 0 0,1 1 0 0 0,0-1 0 0 0,0 1 0 0 0,0-1 0 0 0,-1 1 0 0 0,1 0 0 0 0,0 1 0 0 0,2-1 10 0 0,90-14 252 0 0,-76 15-363 0 0,0-1 0 0 0,0 0 0 0 0,0-2 1 0 0,-1 0-1 0 0,1-2 0 0 0,-1 1 0 0 0,0-2 0 0 0,0-1 0 0 0,-1 0 0 0 0,0-1 0 0 0,0-1 1 0 0,-1 0-1 0 0,0-2 0 0 0,-1 0 0 0 0,0 0 0 0 0,10-11 111 0 0,-21 15-25 0 0,0-1 0 0 0,-1-1 0 0 0,0 1 0 0 0,-1 0 0 0 0,0-1 0 0 0,0 1 0 0 0,0-1 0 0 0,-1 1 0 0 0,-1-1 0 0 0,1 0 0 0 0,-2 0-1 0 0,1 1 1 0 0,-1-1 0 0 0,0 0 0 0 0,-1 1 0 0 0,0-1 0 0 0,0 1 0 0 0,-1-1 0 0 0,-2-3 25 0 0,2-1 236 0 0,63 236 2990 0 0,-6 90-1572 0 0,-59-337-8702 0 0,1 0-1632 0 0,2 13 296 0 0</inkml:trace>
  <inkml:trace contextRef="#ctx0" brushRef="#br1" timeOffset="43898.405">5476 8079 14539 0 0,'0'0'96'0'0,"0"0"-23"0"0,0 0 21 0 0,0 0-26 0 0,0 0 12 0 0,0 0 57 0 0,0 0 91 0 0,0 0 171 0 0,0 0 180 0 0,0 0 145 0 0,0 0 76 0 0,0 0-14 0 0,-6-6-90 0 0,-18-18-92 0 0,83 19 2068 0 0,-15 4-2552 0 0,0-2 0 0 0,0-2 0 0 0,-1-1 0 0 0,1-3 0 0 0,-2-1 0 0 0,1-2 0 0 0,-2-2 0 0 0,0-2 0 0 0,0-2-1 0 0,20-13-119 0 0,-61 31-12 0 0,-1 0 0 0 0,1 0-1 0 0,-1 0 1 0 0,1 0 0 0 0,0-1-1 0 0,-1 1 1 0 0,1 0-1 0 0,0 0 1 0 0,-1-1 0 0 0,1 1-1 0 0,0 0 1 0 0,-1-1 0 0 0,1 1-1 0 0,0 0 1 0 0,0-1 0 0 0,-1 1-1 0 0,1 0 1 0 0,0-1-1 0 0,0 1 1 0 0,0 0 0 0 0,0-1-1 0 0,-1 1 1 0 0,1-1 0 0 0,0 1-1 0 0,0-1 1 0 0,0 1-1 0 0,0 0 1 0 0,0-1 0 0 0,0 1-1 0 0,0-1 1 0 0,0 1 0 0 0,0-1-1 0 0,0 1 1 0 0,0 0 0 0 0,0-1-1 0 0,1 1 1 0 0,-1-1-1 0 0,0 1 1 0 0,0 0 0 0 0,0-1-1 0 0,0 1 1 0 0,1-1 0 0 0,-1 1-1 0 0,0 0 1 0 0,1-1-1 0 0,-1 1 1 0 0,0 0 0 0 0,0 0-1 0 0,1-1 1 0 0,-1 1 0 0 0,0 0-1 0 0,1-1 1 0 0,-1 1 0 0 0,1 0-1 0 0,-1 0 1 0 0,0 0-1 0 0,1 0 1 0 0,-1-1 0 0 0,1 1-1 0 0,-1 0 1 0 0,0 0 0 0 0,1 0-1 0 0,-1 0 1 0 0,1 0-1 0 0,-1 0 14 0 0,-22-18-16 0 0,-56-59 119 0 0,116 89 574 0 0,240 65-532 0 0,-278-74-78 0 0,0-1 0 0 0,0 1 1 0 0,0-1-1 0 0,0 1 0 0 0,0-1 1 0 0,-1 1-1 0 0,1-1 0 0 0,-1 0 1 0 0,0 1-1 0 0,0-1 0 0 0,0 0 1 0 0,0 1-1 0 0,0-1 0 0 0,0 0 1 0 0,-1 0-1 0 0,1 0 0 0 0,-1 0 1 0 0,1 0-1 0 0,-1-1 0 0 0,0 1 1 0 0,0 0-1 0 0,0-1 0 0 0,0 1 1 0 0,0-1-1 0 0,0 1 0 0 0,0-1 1 0 0,0 0-1 0 0,-1 0 0 0 0,1 0 0 0 0,0 0 1 0 0,-1-1-1 0 0,1 1 0 0 0,0-1 1 0 0,-1 1-1 0 0,1-1 0 0 0,-1 0 1 0 0,0 0-69 0 0,-13 10 130 0 0,-106 83-756 0 0,117-71-2286 0 0,10-8-6280 0 0,0-9-2404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8:51.08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4370 215 5457 0 0,'0'0'1090'0'0,"0"0"-447"0"0,0 0-17 0 0,0 0-43 0 0,0 0-173 0 0,0 0-146 0 0,0 0-72 0 0,0 0-42 0 0,0 0 9 0 0,0 0-15 0 0,0 0-17 0 0,-24-16-1 0 0,-75-49-23 0 0,89 59-85 0 0,1 0-1 0 0,-1 1 1 0 0,0 0-1 0 0,0 1 1 0 0,-1 0-1 0 0,1 1 1 0 0,-1 0-1 0 0,0 1 0 0 0,0 0 1 0 0,0 0-1 0 0,0 1 1 0 0,0 1-1 0 0,0 0 1 0 0,0 0-1 0 0,-1 1-17 0 0,-19 0-22 0 0,-197 13-101 0 0,163-6 900 0 0,-1-4-1 0 0,1-2 1 0 0,0-4 0 0 0,-42-6-777 0 0,-130-32 2728 0 0,94 13-2417 0 0,-2 6 1 0 0,1 7-1 0 0,-18 6-311 0 0,43 12-246 0 0,1 6 1 0 0,0 5 0 0 0,1 5 0 0 0,1 6-1 0 0,1 4 1 0 0,-94 40 245 0 0,-137 68 217 0 0,-165 101-217 0 0,459-214 48 0 0,-39 16 1 0 0,3 4-1 0 0,1 4 1 0 0,3 4 0 0 0,2 3 0 0 0,3 4 0 0 0,-19 21-49 0 0,78-57 5 0 0,0 0 1 0 0,2 1-1 0 0,0 2 0 0 0,2-1 0 0 0,1 2 0 0 0,1 0 1 0 0,1 1-1 0 0,2 0 0 0 0,1 1 0 0 0,1 0 1 0 0,2 1-1 0 0,0-1 0 0 0,3 1 0 0 0,0 1 0 0 0,2-1 1 0 0,2 0-1 0 0,0 1 0 0 0,2-1 0 0 0,2 0 1 0 0,1 0-1 0 0,1 0 0 0 0,1 0 0 0 0,2-1 0 0 0,11 24-5 0 0,3 10 72 0 0,4-2-1 0 0,2 0 1 0 0,2-2-1 0 0,4-1 0 0 0,2-2 1 0 0,2-2-1 0 0,3-1 1 0 0,2-2-72 0 0,75 78 227 0 0,6-5 1 0 0,70 50-228 0 0,-95-94 73 0 0,3-5-1 0 0,3-5 0 0 0,4-4 0 0 0,2-5 1 0 0,2-5-1 0 0,3-5 0 0 0,23 2-72 0 0,92 24 194 0 0,2-11 0 0 0,3-10-1 0 0,76 3-193 0 0,301 20 379 0 0,308-11-379 0 0,-607-49 9 0 0,-108 0 171 0 0,1-10 0 0 0,0-8-1 0 0,-1-9 1 0 0,1-10 0 0 0,-2-8-1 0 0,-1-10 1 0 0,64-24-180 0 0,-120 14-1 0 0,-1-6 1 0 0,-3-7-1 0 0,-3-6 1 0 0,-2-6-1 0 0,25-24 1 0 0,-125 68-168 0 0,-2-3-1 0 0,0 0 0 0 0,-2-3 1 0 0,-2-1-1 0 0,-1-1 1 0 0,-1-2-1 0 0,-2-1 1 0 0,-2-2-1 0 0,-2 0 0 0 0,-1-2 1 0 0,-2-1-1 0 0,2-10 169 0 0,19-55 432 0 0,-5-2 0 0 0,-4-2 0 0 0,-6-1-1 0 0,-4-2 1 0 0,-6 0 0 0 0,-4-1 0 0 0,-6-1 0 0 0,-4 1-1 0 0,-9-80-431 0 0,5 174-46 0 0,-2 0-1 0 0,0 0 1 0 0,-2 1 0 0 0,0-1-1 0 0,-1 0 1 0 0,-1 1-1 0 0,-1 0 1 0 0,-1 0 0 0 0,0 1-1 0 0,-2-1 1 0 0,0 2-1 0 0,-1-1 1 0 0,-1 1-1 0 0,0 1 1 0 0,-2 0 0 0 0,0 1-1 0 0,-1 0 1 0 0,0 1-1 0 0,-1 0 1 0 0,-1 2-1 0 0,-13-10 47 0 0,-25-4-1270 0 0,-2 2 0 0 0,-1 2 0 0 0,0 3 0 0 0,-2 2 0 0 0,0 3 0 0 0,0 2 0 0 0,-2 3 0 0 0,-24 1 1270 0 0,17-1-1299 0 0,-193-29-3682 0 0,174 26 605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1:04.12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3564 5525 16283 0 0,'0'0'221'0'0,"0"0"45"0"0,0 0-226 0 0,0 0-556 0 0,0 0-427 0 0,0 0-177 0 0,0 0 205 0 0,0 0 506 0 0,0 0 455 0 0,0 0 238 0 0,0 0 50 0 0,4-3 9 0 0,8 0-69 0 0,0 0 0 0 0,0 0 0 0 0,0 2 0 0 0,0-1 0 0 0,1 2 1 0 0,-1-1-1 0 0,0 2 0 0 0,1 0 0 0 0,-1 0 0 0 0,0 1 0 0 0,10 3-274 0 0,23 1-89 0 0,288 9 1789 0 0,308-25-1700 0 0,-116-3 1680 0 0,-395 13-347 0 0,-130 0-1041 0 0,0 0 42 0 0,0 0-12 0 0,0 0-83 0 0,0 0-103 0 0,0 0-106 0 0,0 0-95 0 0,0 0-47 0 0,0 0-66 0 0,0 0-78 0 0,0 0-94 0 0,0 0-162 0 0,0 0-229 0 0,0 0-332 0 0,0 0-394 0 0,0 0-322 0 0,2 3-3204 0 0,7 3-953 0 0,-6-4 522 0 0</inkml:trace>
  <inkml:trace contextRef="#ctx0" brushRef="#br0" timeOffset="366.012">5441 5248 19388 0 0,'0'0'220'0'0,"0"0"36"0"0,0 0-92 0 0,0 0-276 0 0,0 0-248 0 0,0 0-185 0 0,0 0-74 0 0,0 0 131 0 0,0 0 201 0 0,0 0 180 0 0,0 0 155 0 0,0 0 108 0 0,-3-5 48 0 0,-12-15 15 0 0,62 33 1068 0 0,416 184-1354 0 0,-455-192 69 0 0,0-2-5 0 0,-1 0 0 0 0,-1 1 1 0 0,1 0-1 0 0,0 0 0 0 0,-1 0 1 0 0,0 1-1 0 0,0 0 0 0 0,0 0 1 0 0,-1 0-1 0 0,0 1 0 0 0,0 0 1 0 0,0 0-1 0 0,-1 0 0 0 0,0 1 1 0 0,0-1-1 0 0,0 1 0 0 0,-1 1 3 0 0,-5-4 79 0 0,0-1-1 0 0,-1 1 1 0 0,0 0-1 0 0,0-1 1 0 0,0 0-1 0 0,0 0 1 0 0,0 0-1 0 0,-1 0 0 0 0,1 0 1 0 0,-1-1-1 0 0,0 0 1 0 0,0 1-1 0 0,0-1 1 0 0,0-1-1 0 0,0 1 0 0 0,0 0 1 0 0,0-1-1 0 0,-1 0 1 0 0,1 0-1 0 0,-3 0-78 0 0,0 1 49 0 0,-69 22-302 0 0,-80 38 786 0 0,114-27-4015 0 0,10 12-3678 0 0,25-32-2937 0 0</inkml:trace>
  <inkml:trace contextRef="#ctx0" brushRef="#br0" timeOffset="37750.975">10664 3640 4681 0 0,'0'0'479'0'0,"0"0"64"0"0,0 0-125 0 0,0 0-222 0 0,0 0-214 0 0,0 0-156 0 0,0 0 5 0 0,0 0 106 0 0,0 0 158 0 0,0 0 156 0 0,0 0 143 0 0,3-7 181 0 0,0 1-151 0 0,5-10-363 0 0,-5 1 4717 0 0,18 86-6412 0 0,82 294 2206 0 0,-101-348-525 0 0,-1 0 1 0 0,-1 1-1 0 0,0-1 0 0 0,-1 0 0 0 0,-1 0 0 0 0,-1 0 1 0 0,0 0-1 0 0,-1-1 0 0 0,-1 1 0 0 0,-4 9-47 0 0,-23 9 1502 0 0,26-25-1533 0 0,0-1 1 0 0,1 0 0 0 0,0 1-1 0 0,0 0 1 0 0,1 0 0 0 0,0 1-1 0 0,1-1 1 0 0,0 1 0 0 0,0 0-1 0 0,1 0 1 0 0,1 0-1 0 0,0 0 1 0 0,1 0 0 0 0,0 0-1 0 0,0 0 1 0 0,1 0 0 0 0,1 4 30 0 0,-1 21 305 0 0,3-29-930 0 0,10-22-6610 0 0,-11 12 5062 0 0,0-2-966 0 0</inkml:trace>
  <inkml:trace contextRef="#ctx0" brushRef="#br0" timeOffset="38557.248">10697 3541 3689 0 0,'0'0'164'0'0,"0"0"-80"0"0,0 0-23 0 0,0 0-11 0 0,0 0-8 0 0,0 0 6 0 0,0 0 19 0 0,0 0 74 0 0,0 0 143 0 0,0 0 168 0 0,0 0 158 0 0,0 0 147 0 0,0 0 94 0 0,-1-9 24 0 0,-2-40 661 0 0,-13 103 387 0 0,-224 173 54 0 0,241-227-1974 0 0,0 0-1 0 0,0 1 1 0 0,0-1 0 0 0,0 0 0 0 0,0 0 0 0 0,0 1-1 0 0,0-1 1 0 0,0 1 0 0 0,0-1 0 0 0,0 1 0 0 0,0-1-1 0 0,0 1 1 0 0,0-1 0 0 0,0 1 0 0 0,0 0-1 0 0,0 0 1 0 0,0 0 0 0 0,-1-1 0 0 0,1 1 0 0 0,0 0-1 0 0,-1 0 1 0 0,1 0 0 0 0,-1 0 0 0 0,1 0-1 0 0,-1 0 1 0 0,1 0 0 0 0,-1 0 0 0 0,0 0 0 0 0,1 0-1 0 0,-1 1 1 0 0,0-1 0 0 0,0 0 0 0 0,0 0 0 0 0,0 0-1 0 0,0 0 1 0 0,0 0 0 0 0,0 0 0 0 0,0 1-1 0 0,0-1 1 0 0,-1 0 0 0 0,1 0 0 0 0,0 0 0 0 0,-1 0-1 0 0,1 0 1 0 0,-1 0 0 0 0,1 0 0 0 0,-1 0-1 0 0,1 0 1 0 0,-1 0 0 0 0,0 0 0 0 0,0 0 0 0 0,1-1-1 0 0,-1 1 1 0 0,0 0 0 0 0,0 0 0 0 0,0-1-1 0 0,0 1 1 0 0,-1 0-3 0 0,31-5-48 0 0,0-1 0 0 0,0-2-1 0 0,-1 0 1 0 0,0-2 0 0 0,0-1-1 0 0,-1-2 1 0 0,-1 0 0 0 0,0-2-1 0 0,-1 0 1 0 0,0-2 0 0 0,-1-1-1 0 0,-1-1 1 0 0,18-18 48 0 0,-36 33 82 0 0,1 0 0 0 0,-1-1 0 0 0,0 1-1 0 0,0-1 1 0 0,-1-1 0 0 0,1 1 0 0 0,-1-1 0 0 0,0 0-1 0 0,0 0 1 0 0,0 0 0 0 0,-1 0 0 0 0,0 0-1 0 0,0-1 1 0 0,0 0 0 0 0,-1 1 0 0 0,0-1 0 0 0,0 0-1 0 0,0 0 1 0 0,-1-1 0 0 0,1 1 0 0 0,-2 0 0 0 0,1 0-1 0 0,-1-1 1 0 0,0 1 0 0 0,0 0 0 0 0,0 0 0 0 0,-1-1-1 0 0,0 1 1 0 0,-1 0 0 0 0,1 0 0 0 0,-1 0 0 0 0,0 0-1 0 0,-1 0 1 0 0,1 0 0 0 0,-1 1 0 0 0,-3-5-82 0 0,5 97-1289 0 0,136 73 1925 0 0,-26-44-790 0 0,-97-91-2182 0 0,-10-7-3670 0 0,-2-12-934 0 0</inkml:trace>
  <inkml:trace contextRef="#ctx0" brushRef="#br1" timeOffset="41318.685">10591 4448 3577 0 0,'0'0'316'0'0,"0"0"-183"0"0,0 0-71 0 0,0 0-12 0 0,0 0 4 0 0,0 0-1 0 0,0 0 16 0 0,0 0 18 0 0,0 0 56 0 0,0 0 129 0 0,0 0 182 0 0,-4-8 217 0 0,-1-3-212 0 0,-4-8-185 0 0,0-6 3489 0 0,-4 95-3814 0 0,8 14 607 0 0,4 1 0 0 0,3 0 1 0 0,4 0-1 0 0,3-1 0 0 0,8 16-556 0 0,34 252 1595 0 0,-48-340-1448 0 0,0-1 1 0 0,0 1-1 0 0,-2 0 0 0 0,1 0 1 0 0,-2 0-1 0 0,1 1 0 0 0,-2-1 1 0 0,1 0-1 0 0,-2 0 0 0 0,0 0 1 0 0,0 0-1 0 0,-2 4-147 0 0,0-12 1055 0 0,7-15-5998 0 0,-1 0-2981 0 0,-2 9 3206 0 0</inkml:trace>
  <inkml:trace contextRef="#ctx0" brushRef="#br1" timeOffset="41806.558">10471 5421 4225 0 0,'0'0'16'0'0,"0"0"1"0"0,0 0 9 0 0,0 0 14 0 0,0 0 16 0 0,0 0 28 0 0,0 0 86 0 0,0 0 148 0 0,0 0 180 0 0,0 0 203 0 0,0 0 195 0 0,0 0 99 0 0,0 0 20 0 0,-10-4-147 0 0,-31-12-300 0 0,31 12-371 0 0,10 4-361 0 0,21 41 504 0 0,-6-17 45 0 0,1-1 0 0 0,0-1 0 0 0,2-1 0 0 0,0 0 0 0 0,2-1 0 0 0,0-1 0 0 0,1-1-1 0 0,1-1 1 0 0,0-1 0 0 0,21 10-385 0 0,-42-25 123 0 0,0 1 0 0 0,0-1 0 0 0,0-1 0 0 0,0 1 0 0 0,0 0 0 0 0,0 0 0 0 0,0 0 0 0 0,0-1 0 0 0,0 1-1 0 0,1 0 1 0 0,-1-1 0 0 0,0 1 0 0 0,1-1 0 0 0,-1 1 0 0 0,0-1 0 0 0,1 0 0 0 0,-1 0 0 0 0,0 0 0 0 0,1 0 0 0 0,-1 0 0 0 0,1 0 0 0 0,-1 0 0 0 0,0 0-1 0 0,1 0 1 0 0,-1 0 0 0 0,0-1 0 0 0,1 1 0 0 0,-1-1 0 0 0,0 1 0 0 0,1-1 0 0 0,-1 1 0 0 0,0-1 0 0 0,0 0 0 0 0,0 0 0 0 0,0 1 0 0 0,1-1 0 0 0,-1 0 0 0 0,0 0-1 0 0,-1 0 1 0 0,1 0 0 0 0,0 0 0 0 0,0 0 0 0 0,0-1 0 0 0,-1 1 0 0 0,1 0 0 0 0,0 0 0 0 0,-1-1 0 0 0,1 1 0 0 0,-1 0 0 0 0,1-1 0 0 0,-1 1 0 0 0,0 0 0 0 0,0-1-1 0 0,0 1 1 0 0,1 0 0 0 0,-1-2-123 0 0,9-38 234 0 0,-8 26-237 0 0,0 0 0 0 0,2 0 0 0 0,0 0 0 0 0,0 0 0 0 0,2 0 0 0 0,0 1 0 0 0,0 0 0 0 0,1 0 0 0 0,1 0 0 0 0,0 1 1 0 0,1 0-1 0 0,1 0 0 0 0,0 1 0 0 0,0 0 0 0 0,1 1 0 0 0,1 0 0 0 0,0 0 0 0 0,0 2 0 0 0,1-1 0 0 0,7-3 3 0 0,19 19-3838 0 0,-29 37-5764 0 0,-9-33 1268 0 0</inkml:trace>
  <inkml:trace contextRef="#ctx0" brushRef="#br1" timeOffset="42539.107">10646 5392 4361 0 0,'0'0'21'0'0,"0"0"-10"0"0,0 0 0 0 0,0 0 15 0 0,0 0 36 0 0,0 0 74 0 0,0 0 157 0 0,0 0 251 0 0,0 0 347 0 0,-6-1 327 0 0,-29-15 2627 0 0,-15-8 1964 0 0,19 17-6116 0 0,31 7 331 0 0,0 0-4 0 0,0 0 1 0 0,0 0-13 0 0,0 0-49 0 0,0 0-68 0 0,75 21-257 0 0,83 12 570 0 0,-354-51 2023 0 0,195 22-9147 0 0,21 16 224 0 0,-19-18 5212 0 0,6 4-2325 0 0</inkml:trace>
  <inkml:trace contextRef="#ctx0" brushRef="#br1" timeOffset="64198.008">11412 1045 5785 0 0,'0'0'618'0'0,"0"0"147"0"0,0 0 66 0 0,0 0-125 0 0,0 0-198 0 0,0 0-210 0 0,0 0-143 0 0,0 0-20 0 0,0 0 41 0 0,0 0 84 0 0,-2-9 108 0 0,-52-152 5844 0 0,42 139-6211 0 0,0 2-1 0 0,-1-1 0 0 0,-2 2 0 0 0,0 0 0 0 0,0 1 0 0 0,-2 0 0 0 0,0 1 0 0 0,-1 1 0 0 0,-1 1 0 0 0,-2-1 0 0 0,-52-39 105 0 0,-2 3 1 0 0,-3 3-1 0 0,-1 4 0 0 0,-3 3 0 0 0,-1 4 0 0 0,-2 3 0 0 0,-23-3-105 0 0,-79-1-191 0 0,-1 9 0 0 0,-1 8 0 0 0,-1 7-1 0 0,-1 10 1 0 0,-101 12 191 0 0,75 8 38 0 0,0 10 0 0 0,2 10 0 0 0,1 8-1 0 0,3 10 1 0 0,2 10 0 0 0,-199 87-38 0 0,240-81 81 0 0,3 7 1 0 0,4 7-1 0 0,3 7 0 0 0,4 6 1 0 0,5 7-1 0 0,4 7 0 0 0,6 6 1 0 0,-99 106-82 0 0,-335 410 292 0 0,512-567-257 0 0,2 2-1 0 0,3 2 1 0 0,4 3 0 0 0,3 3 0 0 0,3 1 0 0 0,3 2-1 0 0,4 2 1 0 0,3 2 0 0 0,4 1 0 0 0,-1 15-35 0 0,29-63 20 0 0,0-1-1 0 0,3 1 1 0 0,1 0 0 0 0,1-1-1 0 0,2 1 1 0 0,2 0 0 0 0,1-1-1 0 0,1 0 1 0 0,2-1 0 0 0,1 0-1 0 0,2 0 1 0 0,1-1 0 0 0,2 0 0 0 0,1-2-1 0 0,1 1 1 0 0,2-2 0 0 0,1-1-1 0 0,1 0 1 0 0,1-1 0 0 0,1-2-1 0 0,2 0 1 0 0,0-2 0 0 0,2 0 0 0 0,0-2-1 0 0,2-1 1 0 0,0-1 0 0 0,1-2-1 0 0,1-1 1 0 0,0-1 0 0 0,4-1-20 0 0,73 31 154 0 0,3-5 1 0 0,1-5 0 0 0,2-5-1 0 0,1-4 1 0 0,1-6-1 0 0,10-4-154 0 0,239 14 575 0 0,105-14-575 0 0,-418-15 18 0 0,387 3 90 0 0,1-19 1 0 0,333-59-109 0 0,-531 37 29 0 0,-3-11 1 0 0,-2-10 0 0 0,-2-10 0 0 0,-4-11-1 0 0,170-85-29 0 0,-151 44 248 0 0,-5-11-1 0 0,-5-11 1 0 0,-8-10-1 0 0,31-38-247 0 0,-177 121 203 0 0,-2-4 1 0 0,-4-3-1 0 0,-3-4 1 0 0,-4-3-1 0 0,28-44-203 0 0,-67 80 123 0 0,-3-1-1 0 0,-1-2 0 0 0,-3-1 0 0 0,-2-1 0 0 0,-3-1 0 0 0,-1-1 0 0 0,-3-1 0 0 0,-3-1 0 0 0,-2 0 0 0 0,-2-1 0 0 0,-1-19-122 0 0,-8 14 51 0 0,-2 0-1 0 0,-3 1 0 0 0,-2 0 1 0 0,-3-1-1 0 0,-3 2 0 0 0,-3 0 0 0 0,-2 0 1 0 0,-3 2-1 0 0,-2 0 0 0 0,-3 1 0 0 0,-2 1 1 0 0,-3 2-1 0 0,-1 0 0 0 0,-4 3 1 0 0,-34-43-51 0 0,16 30-43 0 0,-1 2 0 0 0,-4 3 0 0 0,-2 2 0 0 0,-2 2 0 0 0,-3 4 0 0 0,-2 2 1 0 0,-2 3-1 0 0,-2 4 0 0 0,-2 2 0 0 0,-1 3 0 0 0,-60-19 43 0 0,25 21-157 0 0,-2 6 0 0 0,0 4 0 0 0,-1 5 0 0 0,-2 4-1 0 0,1 6 1 0 0,-2 5 0 0 0,1 4 0 0 0,0 6 0 0 0,0 4 0 0 0,-24 9 157 0 0,-59 14-1561 0 0,2 8 1 0 0,-38 19 1560 0 0,-353 136-7550 0 0,377-113-1872 0 0</inkml:trace>
  <inkml:trace contextRef="#ctx0" brushRef="#br1" timeOffset="88771.544">594 4298 2937 0 0,'0'0'426'0'0,"0"0"-242"0"0,0 0-20 0 0,-13-27 159 0 0,-80-172 1998 0 0,-43-65 8688 0 0,152 305-15857 0 0,15 65 5329 0 0,-17-56-735 0 0,190 880 789 0 0,-127-644-311 0 0,-77-284-125 0 0,0 0 1 0 0,0 0-1 0 0,0 0 1 0 0,0 0-1 0 0,0 0 1 0 0,0 0-1 0 0,0 0 1 0 0,-1 0-1 0 0,1 0 1 0 0,-1 0-1 0 0,1 0 1 0 0,-1-1-1 0 0,0 1 1 0 0,1 0-1 0 0,-1 0 1 0 0,0 0-1 0 0,0-1 0 0 0,-1 1 1 0 0,1-1-1 0 0,0 1 1 0 0,0-1-1 0 0,-1 1 1 0 0,1-1-1 0 0,-1 0 1 0 0,1 1-1 0 0,-1-1 1 0 0,0 0-1 0 0,1 0 1 0 0,-1 0-1 0 0,0-1 1 0 0,0 1-1 0 0,0 0 1 0 0,0-1-1 0 0,0 1 1 0 0,0-1-1 0 0,1 1 1 0 0,-1-1-1 0 0,0 0 1 0 0,0 0-1 0 0,0 0 1 0 0,0 0-1 0 0,0 0 1 0 0,0 0-1 0 0,0-1 1 0 0,0 1-1 0 0,0-1 1 0 0,0 1-1 0 0,0-1 1 0 0,-1 0-100 0 0,-2 1-224 0 0,-297-60-1727 0 0,299 63 1938 0 0,0 1 1 0 0,0-1-1 0 0,1 0 0 0 0,-1 1 1 0 0,1-1-1 0 0,0 1 0 0 0,0-1 1 0 0,0 1-1 0 0,0 0 0 0 0,1 0 1 0 0,0 0-1 0 0,0 0 0 0 0,0 0 1 0 0,0 0-1 0 0,0 1 0 0 0,1-1 1 0 0,0 0-1 0 0,0 0 0 0 0,0 0 1 0 0,0 1-1 0 0,1-1 0 0 0,-1 0 1 0 0,1 0-1 0 0,0 0 0 0 0,1 0 1 0 0,-1 0-1 0 0,1 0 0 0 0,-1 0 1 0 0,1 0-1 0 0,1-1 0 0 0,-1 1 1 0 0,1 0 12 0 0,2 4 78 0 0,-1 0 0 0 0,1-1 1 0 0,1 0-1 0 0,0 0 1 0 0,0 0-1 0 0,0-1 0 0 0,1 0 1 0 0,0 0-1 0 0,0 0 0 0 0,0-1 1 0 0,1 0-1 0 0,-1-1 1 0 0,1 0-1 0 0,1 0 0 0 0,-1-1 1 0 0,0 1-1 0 0,1-2 1 0 0,-1 1-1 0 0,1-1 0 0 0,0-1 1 0 0,0 0-1 0 0,0 0 0 0 0,0 0 1 0 0,0-1-1 0 0,0-1 1 0 0,0 0-1 0 0,0 0 0 0 0,0 0 1 0 0,-1-1-1 0 0,1-1 0 0 0,0 1 1 0 0,-1-1-1 0 0,0-1 1 0 0,1 1-1 0 0,5-5-78 0 0,6-4 139 0 0,-1 0 1 0 0,0-1-1 0 0,0 0 0 0 0,-2-2 1 0 0,0 0-1 0 0,0-1 0 0 0,-2-1 0 0 0,0 0 1 0 0,-1-1-1 0 0,0-1 0 0 0,-2 0 1 0 0,0-1-1 0 0,1-5-139 0 0,1 4-1316 0 0,6 28-6239 0 0,-6 1 2904 0 0,-7-5-2178 0 0</inkml:trace>
  <inkml:trace contextRef="#ctx0" brushRef="#br1" timeOffset="89019.183">919 4745 23229 0 0,'0'0'0'0'0,"0"0"-352"0"0,0 0-240 0 0,0 0-320 0 0,0 0 23 0 0,0 0 217 0 0,0 0 160 0 0,0 0 176 0 0,0 0-296 0 0,0 0-424 0 0,0 0-761 0 0,0 0-871 0 0,81 164-505 0 0,-68-141 312 0 0,-4-8-3816 0 0</inkml:trace>
  <inkml:trace contextRef="#ctx0" brushRef="#br1" timeOffset="89357.976">854 4324 21437 0 0,'0'0'184'0'0,"0"0"77"0"0,0 0 63 0 0,0 0-20 0 0,0 0-37 0 0,-16-27-40 0 0,-48-78-103 0 0,65 105-251 0 0,-1 0 1 0 0,1 0 0 0 0,0 0 0 0 0,0 0 0 0 0,0 0-1 0 0,0 0 1 0 0,-1 0 0 0 0,1 0 0 0 0,0 0-1 0 0,0 0 1 0 0,0 0 0 0 0,0 0 0 0 0,-1 0 0 0 0,1-1-1 0 0,0 1 1 0 0,0 0 0 0 0,-1-1 0 0 0,1 1-1 0 0,0-1 1 0 0,0 1 0 0 0,-1-1 0 0 0,1 1 0 0 0,-1-1-1 0 0,1 1 1 0 0,0-1 0 0 0,-1 1 0 0 0,1-1 0 0 0,-1 0-1 0 0,1 1 1 0 0,-1-1 0 0 0,1 0 0 0 0,-1 0-1 0 0,0 1 1 0 0,1-1 0 0 0,-1 0 0 0 0,0 0 0 0 0,0 0-1 0 0,0 1 1 0 0,1-1 0 0 0,-1 0 0 0 0,0 0 0 0 0,0 0-1 0 0,0 1 1 0 0,0-1 0 0 0,-1-1 126 0 0,2 3-427 0 0,62 89-11106 0 0,-56-74 6045 0 0</inkml:trace>
  <inkml:trace contextRef="#ctx0" brushRef="#br1" timeOffset="89934.555">1331 4809 22493 0 0,'0'0'-210'0'0,"0"0"-103"0"0,0 0-419 0 0,0 0-623 0 0,0 0-39 0 0,0 0 257 0 0,0 0 407 0 0,0 0 545 0 0,0 0 82 0 0,0 0-62 0 0,0 0-25 0 0,10 31 10 0 0,60 213-128 0 0,-58-181 176 0 0,-5-14 219 0 0,2 0 0 0 0,2 0 0 0 0,2-1 0 0 0,2 0 0 0 0,2-2 1 0 0,3 0-1 0 0,15 26-87 0 0,-32-65 135 0 0,1-1 1 0 0,0 0 0 0 0,0 0 0 0 0,1 0-1 0 0,0-1 1 0 0,0 1 0 0 0,0-1 0 0 0,0 0-1 0 0,1-1 1 0 0,0 1 0 0 0,0-1 0 0 0,0 0-1 0 0,0-1 1 0 0,4 2-136 0 0,-10-5 956 0 0,-10-86 2413 0 0,-29-43-3792 0 0,22 77 679 0 0,-61-135-234 0 0,56 142-58 0 0,2-1 0 0 0,3 0 0 0 0,1-2 0 0 0,2 0 0 0 0,1-5 36 0 0,12 50-61 0 0,0-1 0 0 0,-1 0 0 0 0,1 0 0 0 0,1-1 0 0 0,-1 1-1 0 0,0 0 1 0 0,1 0 0 0 0,0 0 0 0 0,0 0 0 0 0,0-1 0 0 0,1 1 0 0 0,0 0 0 0 0,-1 0 0 0 0,1 0 0 0 0,1 0 0 0 0,-1 0 0 0 0,0 0 0 0 0,1 0 0 0 0,0 0 0 0 0,0 1 0 0 0,0-1 0 0 0,1 1 0 0 0,-1-1 0 0 0,1 1 0 0 0,-1 0 0 0 0,1 0 0 0 0,0 0 0 0 0,0 0 0 0 0,1 1 0 0 0,-1-1 0 0 0,1 1 0 0 0,-1 0 0 0 0,1 0 0 0 0,0 0 0 0 0,-1 0 0 0 0,1 1 0 0 0,0-1 0 0 0,2 1 61 0 0,24-10-102 0 0,-1 2 0 0 0,1 1 1 0 0,1 2-1 0 0,-1 1 0 0 0,1 1 1 0 0,0 2-1 0 0,0 1 1 0 0,0 1-1 0 0,0 1 0 0 0,6 3 102 0 0,-34-4 5 0 0,-1-1 0 0 0,1 1 0 0 0,-1-1 0 0 0,0 1-1 0 0,1 0 1 0 0,-1 0 0 0 0,1 0 0 0 0,-1 0 0 0 0,1 0 0 0 0,-1 1 0 0 0,1-1-1 0 0,-1 1 1 0 0,0-1 0 0 0,1 1 0 0 0,-1 0 0 0 0,0 0 0 0 0,1 0-1 0 0,-1 1 1 0 0,0-1 0 0 0,0 0 0 0 0,0 1 0 0 0,0-1 0 0 0,0 1-1 0 0,-1 0 1 0 0,1-1 0 0 0,0 1 0 0 0,-1 0 0 0 0,1 0 0 0 0,-1 0-1 0 0,0 0 1 0 0,1 1 0 0 0,-1-1 0 0 0,0 0 0 0 0,0 0 0 0 0,-1 1 0 0 0,1-1-1 0 0,0 1 1 0 0,-1-1 0 0 0,0 0 0 0 0,1 1 0 0 0,-1-1 0 0 0,0 1-1 0 0,0-1 1 0 0,0 1 0 0 0,-1-1 0 0 0,1 1 0 0 0,-1-1 0 0 0,1 1-1 0 0,-1-1 1 0 0,0 0 0 0 0,0 1 0 0 0,0-1 0 0 0,0 0 0 0 0,0 1-5 0 0,-21 16 109 0 0,-1-1 0 0 0,0-1 0 0 0,-1-1 0 0 0,-1-1 0 0 0,0-1 0 0 0,-1-1 1 0 0,-1-2-1 0 0,0 0 0 0 0,0-2 0 0 0,-1-1 0 0 0,0-1 0 0 0,-26 3-109 0 0,-62-4 195 0 0,149-36-12695 0 0,-17 21 9558 0 0,-2 1-1915 0 0</inkml:trace>
  <inkml:trace contextRef="#ctx0" brushRef="#br1" timeOffset="90637.54">1817 4734 8162 0 0,'0'0'2971'0'0,"0"0"-213"0"0,0 0-543 0 0,0 0-705 0 0,0 0-563 0 0,0 0-402 0 0,0 0-286 0 0,0 0-182 0 0,0 0-102 0 0,0 0-55 0 0,0 0-15 0 0,0 0 0 0 0,39-1 1372 0 0,99-89-408 0 0,-127 84-868 0 0,0-1-1 0 0,-1 0 0 0 0,0 0 0 0 0,0-1 1 0 0,-1-1-1 0 0,1 1 0 0 0,-2-2 1 0 0,1 1-1 0 0,-2-1 0 0 0,1 0 0 0 0,-1-1 1 0 0,-1 0-1 0 0,0 0 0 0 0,0 0 1 0 0,-1-1-1 0 0,-1 0 0 0 0,0 0 0 0 0,0 0 1 0 0,-1 0-1 0 0,-1 0 0 0 0,0-1 1 0 0,0 0-1 0 0,-2-5 0 0 0,-1 14-64 0 0,-1-1-1 0 0,0 1 1 0 0,-1-1 0 0 0,1 1 0 0 0,-1 0-1 0 0,0 0 1 0 0,0 0 0 0 0,0 0-1 0 0,-1 1 1 0 0,1-1 0 0 0,-1 1 0 0 0,0 0-1 0 0,0 0 1 0 0,0 0 0 0 0,0 0 0 0 0,-1 1-1 0 0,1 0 1 0 0,-1 0 0 0 0,1 0 0 0 0,-1 0-1 0 0,0 1 1 0 0,0-1 0 0 0,0 1 0 0 0,0 1-1 0 0,1-1 1 0 0,-1 1 0 0 0,0 0-1 0 0,0 0 1 0 0,0 0 0 0 0,0 0 0 0 0,0 1-1 0 0,0 0 1 0 0,0 0 0 0 0,0 1 0 0 0,0-1-1 0 0,1 1 1 0 0,-5 2 64 0 0,6 2-22 0 0,-1 1-1 0 0,1 0 0 0 0,1 0 1 0 0,-1 0-1 0 0,1 0 1 0 0,0 0-1 0 0,1 0 1 0 0,-1 0-1 0 0,1 1 1 0 0,1-1-1 0 0,0 1 1 0 0,0-1-1 0 0,0 0 1 0 0,1 1-1 0 0,0-1 1 0 0,0 0-1 0 0,1 1 0 0 0,0-1 1 0 0,2 5 22 0 0,1-4 71 0 0,-1 0 0 0 0,2 0 1 0 0,-1-1-1 0 0,1 0 0 0 0,1 0 0 0 0,-1 0 1 0 0,1-1-1 0 0,0 1 0 0 0,0-2 0 0 0,1 1 0 0 0,0-1 1 0 0,0 0-1 0 0,0-1 0 0 0,0 0 0 0 0,1 0 1 0 0,0-1-1 0 0,0 0 0 0 0,0 0 0 0 0,0-1 1 0 0,0 0-1 0 0,0-1 0 0 0,1 0 0 0 0,4 0-71 0 0,-8-1 12 0 0,1 1 0 0 0,0-1 0 0 0,0 0 0 0 0,0 0 0 0 0,0-1 0 0 0,-1 0 0 0 0,1 0 0 0 0,0-1 0 0 0,0 1 1 0 0,-1-2-1 0 0,0 1 0 0 0,1-1 0 0 0,-1 0 0 0 0,0 0 0 0 0,0 0 0 0 0,0-1 0 0 0,-1 0 0 0 0,1 0 0 0 0,-1-1 0 0 0,0 1 0 0 0,0-1 0 0 0,0 0 0 0 0,-1-1 0 0 0,0 1 0 0 0,0-1 0 0 0,0 0 0 0 0,-1 0 0 0 0,0 0 0 0 0,0 0 0 0 0,0 0 0 0 0,-1-1 0 0 0,0 0-12 0 0,0 2-9 0 0,-1 0 0 0 0,0 0 0 0 0,0 0 0 0 0,0 0 0 0 0,-1-1 0 0 0,1 1 0 0 0,-1 0 0 0 0,-1 0 0 0 0,1-1 0 0 0,-1 1 0 0 0,0 0 0 0 0,0 0 0 0 0,0 0 0 0 0,-1 0 0 0 0,1 0 0 0 0,-1 0 0 0 0,-1 0 0 0 0,1 0 0 0 0,-1 1 0 0 0,1-1 0 0 0,-4-2 9 0 0,28 32-1921 0 0,5 6 2659 0 0,-22-26-688 0 0,1 0 0 0 0,0 0 0 0 0,0 0-1 0 0,0-1 1 0 0,1 0 0 0 0,0 0 0 0 0,0 0 0 0 0,0-1 0 0 0,0 0 0 0 0,0-1 0 0 0,1 0 0 0 0,-1 0 0 0 0,1 0 0 0 0,-1-1 0 0 0,1 0 0 0 0,0 0-1 0 0,-1-1 1 0 0,1 0 0 0 0,0-1 0 0 0,-1 1 0 0 0,1-1 0 0 0,0-1 0 0 0,3-1-50 0 0,-7 0 19 0 0,-1 0 0 0 0,1-1 1 0 0,-1 1-1 0 0,1-1 0 0 0,-1 0 0 0 0,-1 0 1 0 0,1 0-1 0 0,0 0 0 0 0,-1-1 0 0 0,0 1 0 0 0,0-1 1 0 0,0 0-1 0 0,-1 1 0 0 0,1-1 0 0 0,-1 0 1 0 0,0 0-1 0 0,-1 0 0 0 0,1 0 0 0 0,-1 0 0 0 0,0 0 1 0 0,0 0-1 0 0,-1 0 0 0 0,1 0 0 0 0,-1 1 1 0 0,0-1-1 0 0,0 0 0 0 0,-1 0 0 0 0,1 0 0 0 0,-1 1 1 0 0,0-1-1 0 0,-1 1 0 0 0,1 0 0 0 0,-1-1 0 0 0,-2-2-19 0 0,71 37-956 0 0,48 11 407 0 0,-75-32-2486 0 0,0-3-3855 0 0,-27-5-2420 0 0</inkml:trace>
  <inkml:trace contextRef="#ctx0" brushRef="#br1" timeOffset="91469.987">2734 3336 15475 0 0,'0'0'3408'0'0,"0"0"-2617"0"0,0 0-619 0 0,0 0-120 0 0,0 0-399 0 0,0 0-433 0 0,0 0-145 0 0,0 0 81 0 0,0 0 310 0 0,0 0 376 0 0,0 0 83 0 0,0 0-6 0 0,1-14 92 0 0,3-40 73 0 0,32 99 1189 0 0,-20-18-1117 0 0,63 106-229 0 0,-7 3 0 0 0,49 128 73 0 0,-120-262 0 0 0,-1 1 1 0 0,1-1-1 0 0,-1 0 1 0 0,0 0-1 0 0,0 0 1 0 0,0 1-1 0 0,0-1 1 0 0,0 0-1 0 0,0 0 1 0 0,0 0-1 0 0,-1 0 1 0 0,1 1-1 0 0,-1-1 1 0 0,0 0-1 0 0,0 0 1 0 0,0 0-1 0 0,0 0 1 0 0,0 0-1 0 0,0 0 1 0 0,0-1-1 0 0,0 1 1 0 0,-1 0-1 0 0,1-1 1 0 0,-1 1-1 0 0,1 0 1 0 0,-1-1 0 0 0,0 0-1 0 0,0 1 1 0 0,1-1-1 0 0,-1 0 1 0 0,0 0-1 0 0,0 0 1 0 0,0 0-1 0 0,0 0 1 0 0,0-1-1 0 0,-2 1 0 0 0,-89 26-237 0 0,80-24 156 0 0,-80 21-585 0 0,114 29 804 0 0,-11-44-35 0 0,0-1 0 0 0,1 0 1 0 0,0-1-1 0 0,0 0 0 0 0,0-1 0 0 0,1 0 1 0 0,0-1-1 0 0,0 0 0 0 0,0-1 1 0 0,1 0-1 0 0,0-1 0 0 0,0 0 1 0 0,-1-1-1 0 0,1-1 0 0 0,0 0 1 0 0,1-1-1 0 0,-1 0 0 0 0,0-1 1 0 0,11-2-104 0 0,-19 1 86 0 0,1-1 1 0 0,-2 1 0 0 0,1-1-1 0 0,0-1 1 0 0,0 1 0 0 0,-1-1-1 0 0,0 1 1 0 0,0-1 0 0 0,0-1-1 0 0,0 1 1 0 0,-1 0 0 0 0,1-1-1 0 0,-1 0 1 0 0,0 0 0 0 0,-1 0 0 0 0,1 0-1 0 0,-1 0 1 0 0,0 0 0 0 0,0-1-1 0 0,-1 1 1 0 0,1-1 0 0 0,-1 1-1 0 0,-1-1 1 0 0,1 0 0 0 0,-1 1-1 0 0,0-1 1 0 0,0 0 0 0 0,0 1-1 0 0,-1-1 1 0 0,0 0 0 0 0,0 1-1 0 0,0-1 1 0 0,-1 0-87 0 0,1-17 867 0 0,41 24-1372 0 0,-1 4 752 0 0,-27-1-178 0 0,1 0 0 0 0,-1-1 0 0 0,1 0 0 0 0,0-1 0 0 0,0-1 0 0 0,-1 0 0 0 0,1-1-1 0 0,0 0 1 0 0,0-1 0 0 0,0 0 0 0 0,0-1 0 0 0,-1 0 0 0 0,1-2 0 0 0,-1 1 0 0 0,1-1 0 0 0,-1-1-1 0 0,0 0 1 0 0,-1-1 0 0 0,1 0 0 0 0,-1-1 0 0 0,-1 0 0 0 0,1 0 0 0 0,-1-1 0 0 0,0-1-1 0 0,3-4-68 0 0,-10 10-25 0 0,-1-1 0 0 0,1 1 0 0 0,-1-1 0 0 0,0 1 0 0 0,0-1 1 0 0,-1 0-1 0 0,1 0 0 0 0,-1 0 0 0 0,0 0 0 0 0,0 0 0 0 0,0 0 0 0 0,0 0 0 0 0,-1 0 0 0 0,1-1 0 0 0,-1 1 0 0 0,0 0 0 0 0,-1 0 0 0 0,1 0 0 0 0,-1 0 0 0 0,0-1 0 0 0,0 1 0 0 0,0 0 0 0 0,0 0 0 0 0,-1 0 0 0 0,1 1 0 0 0,-1-1 0 0 0,0 0 0 0 0,0 1 0 0 0,-1-1 0 0 0,1 1 0 0 0,-1-1 0 0 0,0 1 0 0 0,1 0 0 0 0,-2 0 0 0 0,1 1 0 0 0,0-1 0 0 0,0 0 0 0 0,-2 0 25 0 0,-5-3-129 0 0,-1 0 1 0 0,1 1-1 0 0,-1 0 1 0 0,0 1-1 0 0,0 0 1 0 0,0 1-1 0 0,0 0 0 0 0,-1 0 1 0 0,1 1-1 0 0,-1 1 1 0 0,1 0-1 0 0,-1 1 1 0 0,0 0-1 0 0,0 0 0 0 0,-8 3 129 0 0,15 0-55 0 0,0 1-1 0 0,1-1 0 0 0,-1 1 1 0 0,1 0-1 0 0,0 1 0 0 0,0-1 0 0 0,0 1 1 0 0,1 0-1 0 0,-1 0 0 0 0,1 0 0 0 0,0 0 1 0 0,1 0-1 0 0,-1 1 0 0 0,1-1 1 0 0,0 1-1 0 0,1-1 0 0 0,-1 1 0 0 0,1 0 1 0 0,0 0-1 0 0,0 0 0 0 0,1 0 0 0 0,0 0 1 0 0,0 0-1 0 0,0 0 0 0 0,1 0 1 0 0,0-1-1 0 0,0 1 0 0 0,1 0 0 0 0,-1 0 1 0 0,1-1-1 0 0,0 1 0 0 0,1-1 0 0 0,0 2 56 0 0,96 61-2218 0 0,-23-46-7509 0 0,-60-19 2531 0 0</inkml:trace>
  <inkml:trace contextRef="#ctx0" brushRef="#br1" timeOffset="92188.415">3590 3647 16732 0 0,'0'0'637'0'0,"0"0"2"0"0,0 0-180 0 0,0 0-546 0 0,0 0-532 0 0,0 0-130 0 0,0 0 119 0 0,0 0 363 0 0,0 0 409 0 0,0 0 177 0 0,0 0 74 0 0,0 0 38 0 0,0 0 14 0 0,6-8-37 0 0,20-25-73 0 0,-24 33-309 0 0,-1 0 0 0 0,1 0 0 0 0,-1 0 0 0 0,1 0 0 0 0,0 1 0 0 0,-1-1 0 0 0,1 0 0 0 0,0 1 0 0 0,-1 0 0 0 0,1-1 0 0 0,-1 1 0 0 0,1 0 0 0 0,-1 0 0 0 0,0-1 0 0 0,1 1 0 0 0,-1 0 0 0 0,0 1 0 0 0,1-1 0 0 0,-1 0 0 0 0,0 0 0 0 0,0 0 0 0 0,0 1 0 0 0,0-1-1 0 0,0 0 1 0 0,-1 1 0 0 0,1-1 0 0 0,0 1 0 0 0,0-1 0 0 0,-1 1 0 0 0,1 0 0 0 0,-1 0-26 0 0,1-1 19 0 0,17 38 67 0 0,-15-31-74 0 0,0 1 0 0 0,0-1 0 0 0,1 0 1 0 0,0 0-1 0 0,1 0 0 0 0,0-1 0 0 0,0 1 1 0 0,0-1-1 0 0,1 0 0 0 0,0-1 1 0 0,0 0-1 0 0,1 1 0 0 0,0-2 0 0 0,0 1 1 0 0,2 0-13 0 0,-5-7 3 0 0,0 0 1 0 0,-1 0-1 0 0,1 0 1 0 0,0-1-1 0 0,-1 1 1 0 0,1-1-1 0 0,-1 0 1 0 0,0 0-1 0 0,1 0 1 0 0,-1-1 0 0 0,0 1-1 0 0,0-1 1 0 0,-1 0-1 0 0,1 0 1 0 0,-1 0-1 0 0,1 0 1 0 0,-1 0-1 0 0,0 0 1 0 0,0 0-1 0 0,0-1 1 0 0,0 1 0 0 0,-1-1-1 0 0,1 0 1 0 0,-1 1-1 0 0,0-1 1 0 0,0 0-1 0 0,-1 0 1 0 0,1 0-1 0 0,-1 0 1 0 0,0 0-1 0 0,0 1 1 0 0,0-1 0 0 0,0 0-1 0 0,-1 0 1 0 0,1 0-1 0 0,-1 0 1 0 0,0-1-4 0 0,3-13-117 0 0,11-121 1635 0 0,38 153-2025 0 0,144 106 560 0 0,-181-112-639 0 0,-12-6 617 0 0,1 0 1 0 0,-1 0-1 0 0,0 0 0 0 0,1 0 0 0 0,-1-1 1 0 0,1 1-1 0 0,0 0 0 0 0,0-1 0 0 0,0 0 1 0 0,-1 0-1 0 0,1 0 0 0 0,0 0 0 0 0,0 0 1 0 0,0 0-1 0 0,1-1 0 0 0,-1 0 1 0 0,0 1-1 0 0,0-1 0 0 0,0 0 0 0 0,0-1 1 0 0,0 1-1 0 0,0 0 0 0 0,0-1 0 0 0,0 0 1 0 0,0 0-1 0 0,0 0 0 0 0,0 0 1 0 0,0 0-1 0 0,0-1 0 0 0,0 1 0 0 0,-1-1 1 0 0,1 1-1 0 0,-1-1 0 0 0,1 0 0 0 0,-1 0 1 0 0,0 0-1 0 0,1-1 0 0 0,-1 1 0 0 0,0 0 1 0 0,-1-1-1 0 0,1 0 0 0 0,0 0-31 0 0,4-9 9 0 0,0-1-1 0 0,-1 0 0 0 0,-1 0 1 0 0,0 0-1 0 0,-1 0 1 0 0,-1-1-1 0 0,0 1 0 0 0,0-1 1 0 0,-1 1-1 0 0,-1-1 1 0 0,-1 0-1 0 0,0 1 0 0 0,0-1 1 0 0,-1 1-1 0 0,-1-1 0 0 0,0 1 1 0 0,-1 0-1 0 0,-1 0 1 0 0,0 0-1 0 0,0 1 0 0 0,-2-1 1 0 0,1 1-1 0 0,-1 1 1 0 0,-5-6-9 0 0,11 15-67 0 0,-1 1 1 0 0,1 0-1 0 0,0-1 1 0 0,-1 1-1 0 0,1 0 1 0 0,-1 0-1 0 0,1 0 1 0 0,-1 0-1 0 0,1 0 1 0 0,-1 1-1 0 0,0-1 1 0 0,0 0-1 0 0,1 1 1 0 0,-1-1-1 0 0,0 1 0 0 0,0 0 1 0 0,1-1-1 0 0,-1 1 1 0 0,0 0-1 0 0,0 0 1 0 0,0 0-1 0 0,0 0 1 0 0,1 0-1 0 0,-1 1 1 0 0,0-1-1 0 0,0 1 1 0 0,1-1-1 0 0,-1 1 1 0 0,0 0-1 0 0,0-1 1 0 0,1 1-1 0 0,-1 0 1 0 0,1 0-1 0 0,-1 0 1 0 0,1 0-1 0 0,-1 0 1 0 0,1 1-1 0 0,0-1 1 0 0,0 0-1 0 0,-1 1 1 0 0,1-1-1 0 0,0 1 1 0 0,0-1-1 0 0,0 1 1 0 0,0-1-1 0 0,1 1 1 0 0,-1 0-1 0 0,0-1 1 0 0,0 3 66 0 0,-35 86-584 0 0,25 6-1107 0 0,11-33-5034 0 0,2-40-2705 0 0</inkml:trace>
  <inkml:trace contextRef="#ctx0" brushRef="#br1" timeOffset="95022.225">617 5835 16396 0 0,'0'0'210'0'0,"0"0"-218"0"0,0 0-373 0 0,0 0-297 0 0,0 0 18 0 0,0 0 252 0 0,0 0 347 0 0,0 0 181 0 0,0 0-4 0 0,0 0 4 0 0,0 0 9 0 0,11 22-11 0 0,73 166 167 0 0,-79-169-195 0 0,1 0-1 0 0,0-1 1 0 0,1 0 0 0 0,2 0-1 0 0,-1 0 1 0 0,2-1 0 0 0,0 0-1 0 0,1-1 1 0 0,1 0 0 0 0,1-1-1 0 0,0-1 1 0 0,1 1 0 0 0,15 11-90 0 0,72 31 528 0 0,-101-57-330 0 0,0 0 41 0 0,-44-5-1007 0 0,15 0 656 0 0,0 2-1 0 0,0 1 1 0 0,0 1 0 0 0,0 1 0 0 0,0 2-1 0 0,0 1 1 0 0,0 1 0 0 0,1 1-1 0 0,0 2 1 0 0,0 1 0 0 0,-8 4 112 0 0,30-10 8 0 0,1 0-1 0 0,-1 0 1 0 0,1 0 0 0 0,0 1 0 0 0,0-1 0 0 0,0 1-1 0 0,0 0 1 0 0,0 1 0 0 0,1-1 0 0 0,0 1-1 0 0,-1 0 1 0 0,1 0 0 0 0,1 1 0 0 0,-1-1-1 0 0,1 1 1 0 0,-1-1 0 0 0,1 1 0 0 0,1 0-1 0 0,-1 1 1 0 0,1-1 0 0 0,0 0 0 0 0,0 1-1 0 0,0-1 1 0 0,1 1 0 0 0,0-1 0 0 0,0 1 0 0 0,0 0-1 0 0,1-1 1 0 0,-1 1 0 0 0,2 0 0 0 0,-1 0-1 0 0,1-1 1 0 0,-1 1 0 0 0,1 0 0 0 0,1-1-1 0 0,-1 1 1 0 0,1-1 0 0 0,0 1 0 0 0,1-1-1 0 0,-1 0 1 0 0,1 0 0 0 0,0 0 0 0 0,0 0-1 0 0,0 0 1 0 0,1-1 0 0 0,0 0 0 0 0,0 1 0 0 0,0-1-1 0 0,0-1 1 0 0,5 4-8 0 0,5 0 41 0 0,1-2 0 0 0,0 0-1 0 0,0 0 1 0 0,0-1 0 0 0,0-1 0 0 0,1-1-1 0 0,-1 0 1 0 0,1-1 0 0 0,-1-1 0 0 0,1 0 0 0 0,0-1-1 0 0,-1-1 1 0 0,1 0 0 0 0,-1-1 0 0 0,0-1-1 0 0,0 0 1 0 0,0-1 0 0 0,0-1 0 0 0,-1 0-1 0 0,0-1 1 0 0,5-4-41 0 0,2 0 107 0 0,0-2 0 0 0,-1 0 0 0 0,-1-1 0 0 0,0-1 0 0 0,-1-1 1 0 0,-1-1-1 0 0,-1 0 0 0 0,0-1 0 0 0,-1-1 0 0 0,-1 0 0 0 0,4-9-107 0 0,-13 20 223 0 0,-4 8-209 0 0,0-1 0 0 0,0 0 0 0 0,0 1 0 0 0,0-1 0 0 0,0 0 0 0 0,-1 0 0 0 0,1 1 0 0 0,0-1 0 0 0,-1 0 0 0 0,1 0-1 0 0,-1 0 1 0 0,1 0 0 0 0,-1 0 0 0 0,1 0 0 0 0,-1 0 0 0 0,1 0 0 0 0,-1 0 0 0 0,0 0 0 0 0,0 0 0 0 0,1-1 0 0 0,-1 1 0 0 0,0 0-1 0 0,0 0 1 0 0,0 0 0 0 0,0 0 0 0 0,-1 0 0 0 0,1 0 0 0 0,0 0 0 0 0,0 0 0 0 0,-1 0 0 0 0,1 0 0 0 0,0-1 0 0 0,-1 1-1 0 0,1 0 1 0 0,-1 1 0 0 0,0-1 0 0 0,1 0 0 0 0,-1 0 0 0 0,0 0 0 0 0,1 0 0 0 0,-1 0 0 0 0,0 1 0 0 0,0-1 0 0 0,0 0-1 0 0,1 1 1 0 0,-1-1 0 0 0,0 0 0 0 0,0 1 0 0 0,0-1 0 0 0,0 1 0 0 0,0 0 0 0 0,0-1 0 0 0,-1 1 0 0 0,1 0-14 0 0,-92-22-68 0 0,93 24 54 0 0,-1 0 0 0 0,0 0 0 0 0,0-1 0 0 0,1 1 0 0 0,0 0 0 0 0,-1 0 0 0 0,1 0 0 0 0,0 0 0 0 0,0 0 0 0 0,0 0 0 0 0,0 0 0 0 0,0 0 0 0 0,0 0 1 0 0,0 0-1 0 0,1 0 0 0 0,-1-1 0 0 0,1 1 0 0 0,0 0 0 0 0,-1 0 0 0 0,1 0 0 0 0,0 0 0 0 0,0-1 0 0 0,0 1 0 0 0,0-1 0 0 0,0 1 0 0 0,1 0 0 0 0,-1-1 0 0 0,0 0 0 0 0,1 1 1 0 0,-1-1-1 0 0,1 0 14 0 0,5 4 65 0 0,-1-1 0 0 0,2 0 0 0 0,-1 0 1 0 0,0-1-1 0 0,1 0 0 0 0,0 0 0 0 0,-1-1 1 0 0,1 0-1 0 0,0 0 0 0 0,0-1 1 0 0,1 0-1 0 0,-1 0 0 0 0,0-1 0 0 0,0 0 1 0 0,0 0-1 0 0,0-1 0 0 0,0 0 0 0 0,0-1 1 0 0,0 0-1 0 0,0 0 0 0 0,0 0 0 0 0,0-1 1 0 0,-1 0-1 0 0,1-1 0 0 0,-1 0 0 0 0,0 0 1 0 0,0 0-1 0 0,-1-1 0 0 0,1 0 1 0 0,-1-1-1 0 0,0 1 0 0 0,0-1 0 0 0,2-3-65 0 0,2-4 109 0 0,-1 0-1 0 0,-1-1 0 0 0,0 0 1 0 0,-1 0-1 0 0,0-1 0 0 0,-1 0 0 0 0,-1 0 1 0 0,0 0-1 0 0,-1-1 0 0 0,1-9-108 0 0,9 22-2849 0 0,19 23 2765 0 0,-26-16-118 0 0,-2 1 230 0 0,0-1-1 0 0,1 1 1 0 0,0-2 0 0 0,0 1 0 0 0,0-1 0 0 0,0 1-1 0 0,1-2 1 0 0,-1 1 0 0 0,1-1 0 0 0,0 0-1 0 0,-1 0 1 0 0,1-1 0 0 0,0 0 0 0 0,0 0-1 0 0,0-1 1 0 0,0 1 0 0 0,0-2 0 0 0,0 1-1 0 0,0-1 1 0 0,0 0 0 0 0,0 0 0 0 0,0-1-1 0 0,0 0 1 0 0,-1 0 0 0 0,1-1 0 0 0,-1 1 0 0 0,1-2-1 0 0,-1 1 1 0 0,0-1 0 0 0,0 0 0 0 0,-1 0-1 0 0,1 0 1 0 0,4-5-28 0 0,58-106 1546 0 0,-67 112-1559 0 0,0-1 0 0 0,0 1 0 0 0,-1 0 1 0 0,1-1-1 0 0,-1 0 0 0 0,0 1 0 0 0,0-1 1 0 0,0 1-1 0 0,0-1 0 0 0,-1 1 0 0 0,1-1 1 0 0,-1 1-1 0 0,0-1 0 0 0,0 1 0 0 0,0 0 0 0 0,-1-1 1 0 0,1 1-1 0 0,-1 0 0 0 0,1 0 0 0 0,-1 0 1 0 0,0 0-1 0 0,-1 0 0 0 0,1 1 0 0 0,0-1 1 0 0,-1 0-1 0 0,1 1 0 0 0,-1 0 0 0 0,0 0 1 0 0,0-1-1 0 0,0 2 0 0 0,0-1 0 0 0,0 0 1 0 0,0 1-1 0 0,0-1 0 0 0,-4 0 13 0 0,-104-5-2137 0 0,109 7 2104 0 0,-1 1 1 0 0,1-1 0 0 0,0 0-1 0 0,-1 1 1 0 0,1-1-1 0 0,0 1 1 0 0,0 0 0 0 0,-1 0-1 0 0,1 0 1 0 0,0 0 0 0 0,0 0-1 0 0,0 1 1 0 0,0-1-1 0 0,0 0 1 0 0,0 1 0 0 0,1 0-1 0 0,-1-1 1 0 0,0 1-1 0 0,1 0 1 0 0,-1 0 0 0 0,1 0-1 0 0,0 0 1 0 0,0 0 0 0 0,-1 0-1 0 0,1 0 1 0 0,1 0-1 0 0,-1 1 1 0 0,0-1 0 0 0,0 0-1 0 0,1 1 1 0 0,0-1 0 0 0,-1 0-1 0 0,1 1 1 0 0,0-1-1 0 0,0 0 1 0 0,0 1 0 0 0,0-1-1 0 0,1 1 1 0 0,-1-1-1 0 0,1 0 1 0 0,-1 0 0 0 0,1 1-1 0 0,0-1 1 0 0,0 1 32 0 0,2 1 100 0 0,0 0 0 0 0,-1 0-1 0 0,2 0 1 0 0,-1 0 0 0 0,0-1 0 0 0,1 1 0 0 0,0-1-1 0 0,0 0 1 0 0,0 0 0 0 0,0 0 0 0 0,0-1 0 0 0,0 0-1 0 0,1 1 1 0 0,-1-1 0 0 0,1-1 0 0 0,0 1 0 0 0,0-1-1 0 0,-1 0 1 0 0,1 0 0 0 0,0 0 0 0 0,0-1 0 0 0,0 1 0 0 0,0-1-1 0 0,0-1 1 0 0,0 1-100 0 0,-4 0 121 0 0,43-3 317 0 0,-5-6-350 0 0,-23 6-15 0 0,-1 0-1 0 0,1-1 0 0 0,-1 0 0 0 0,0-1 0 0 0,0-1 0 0 0,-1 0 0 0 0,1-1 0 0 0,-1-1 0 0 0,-1 0 0 0 0,0-1 0 0 0,5-4-72 0 0,1-62 383 0 0,-21 48-610 0 0,2 27-26 0 0,0 0-107 0 0,0 0-101 0 0,0 0-82 0 0,62 29-224 0 0,-55-28 862 0 0,0-1 0 0 0,0 1-1 0 0,0-1 1 0 0,0 0 0 0 0,0-1 0 0 0,0 0 0 0 0,0 0 0 0 0,0-1-1 0 0,0 1 1 0 0,0-1 0 0 0,-1-1 0 0 0,1 1 0 0 0,-1-1 0 0 0,1 0-1 0 0,-1-1 1 0 0,0 0 0 0 0,0 0 0 0 0,-1 0 0 0 0,1 0 0 0 0,-1-1-1 0 0,0 0 1 0 0,0 0 0 0 0,-1-1 0 0 0,1 1 0 0 0,-1-1 0 0 0,-1 0-1 0 0,4-4-94 0 0,3-8 86 0 0,0 1-1 0 0,-1-1 1 0 0,0-1-1 0 0,-2 0 0 0 0,0 0 1 0 0,-1 0-1 0 0,-1-1 0 0 0,-1 0 1 0 0,0-4-86 0 0,-3 0-44 0 0,-2 0 0 0 0,0 0 1 0 0,-2 1-1 0 0,0-1 0 0 0,-2 1 1 0 0,-1 0-1 0 0,0 0 0 0 0,-2 1 1 0 0,0-1-1 0 0,-2 2 0 0 0,0-1 1 0 0,-2 2-1 0 0,0-1 0 0 0,-1 1 1 0 0,-1 1-1 0 0,-1 1 0 0 0,-1 0 1 0 0,0 1-1 0 0,-2 0 0 0 0,1 2 1 0 0,-2 0-1 0 0,0 1 0 0 0,-3-1 44 0 0,28 63-1743 0 0,8-6 2003 0 0,98 223 148 0 0,-106-254-383 0 0,1 1 0 0 0,0-1 1 0 0,1-1-1 0 0,0 1 1 0 0,1-1-1 0 0,0-1 0 0 0,1 0 1 0 0,0 0-1 0 0,0-1 0 0 0,1 0 1 0 0,0-1-1 0 0,0 0 1 0 0,1 0-1 0 0,-1-2 0 0 0,1 1 1 0 0,1-2-1 0 0,-1 1 1 0 0,1-2-1 0 0,0 0 0 0 0,0 0-25 0 0,-5-2 79 0 0,0-1 0 0 0,0 0 0 0 0,0-1 0 0 0,0 0-1 0 0,0 0 1 0 0,0-1 0 0 0,0 0 0 0 0,0 0 0 0 0,-1 0-1 0 0,1-1 1 0 0,-1-1 0 0 0,1 1 0 0 0,-1-1-1 0 0,-1 0 1 0 0,1-1 0 0 0,0 1 0 0 0,-1-2 0 0 0,0 1-1 0 0,0 0 1 0 0,-1-1 0 0 0,1 0 0 0 0,-1-1 0 0 0,-1 1-1 0 0,1-1 1 0 0,-1 0 0 0 0,2-4-79 0 0,4-6 35 0 0,-1-1 1 0 0,-1 0-1 0 0,-1-1 0 0 0,0 0 1 0 0,-1 0-1 0 0,-1 0 0 0 0,-1-1 1 0 0,-1 0-1 0 0,-1 1 0 0 0,0-9-35 0 0,-2 0-73 0 0,-2 0-1 0 0,0 1 1 0 0,-2-1-1 0 0,-1 1 1 0 0,-1-1-1 0 0,-2 2 1 0 0,0-1-1 0 0,-2 1 1 0 0,-1 0-1 0 0,-1 1 1 0 0,-1 0-1 0 0,-1 1 1 0 0,-1 1-1 0 0,-2 0 1 0 0,0 1-1 0 0,-1 1 1 0 0,-11-10 73 0 0,-13 1-1101 0 0,41 30 296 0 0,1 22 839 0 0,0 0-1 0 0,2 0 1 0 0,0-1 0 0 0,1 1-1 0 0,2-1 1 0 0,0 1 0 0 0,1-1-1 0 0,1-1 1 0 0,1 1 0 0 0,1-1-1 0 0,1-1 1 0 0,0 1 0 0 0,2-2-1 0 0,0 0 1 0 0,1 0 0 0 0,1-1-1 0 0,0 0 1 0 0,1-2 0 0 0,1 0 0 0 0,1 0-1 0 0,0-2 1 0 0,1 0 0 0 0,0 0-1 0 0,1-2 1 0 0,0-1 0 0 0,0 0-1 0 0,1-1 1 0 0,1-1 0 0 0,0-1-1 0 0,0-1 1 0 0,14 2-34 0 0,-28-5 19 0 0,1-1 0 0 0,-1 0 0 0 0,1 0 1 0 0,-1 0-1 0 0,1-1 0 0 0,0 0 0 0 0,-1 0 0 0 0,1-1 0 0 0,0 0 0 0 0,0-1 0 0 0,0 0 1 0 0,-1 0-1 0 0,1 0 0 0 0,0-1 0 0 0,-1 0 0 0 0,0-1 0 0 0,1 1 0 0 0,-1-1 1 0 0,0-1-1 0 0,0 1 0 0 0,-1-1 0 0 0,1-1 0 0 0,-1 1 0 0 0,0-1 0 0 0,0 0 0 0 0,0-1 1 0 0,-1 1-1 0 0,1-1 0 0 0,-1 0 0 0 0,-1 0 0 0 0,1-1 0 0 0,2-6-19 0 0,62 15-304 0 0,-60-2 292 0 0,-1 0 1 0 0,1 0-1 0 0,-1-1 0 0 0,1 0 1 0 0,0 0-1 0 0,-1-1 0 0 0,0 0 1 0 0,1-1-1 0 0,-1 0 0 0 0,0 0 1 0 0,0-1-1 0 0,0 0 0 0 0,-1 0 1 0 0,0-1-1 0 0,1 1 0 0 0,-2-2 1 0 0,1 1-1 0 0,0-1 0 0 0,-1 0 1 0 0,0 0-1 0 0,-1-1 0 0 0,1 0 1 0 0,-1 0-1 0 0,-1 0 0 0 0,1-1 1 0 0,-1 1-1 0 0,0-1 0 0 0,-1 0 1 0 0,0 0-1 0 0,0-1 0 0 0,-1 1 1 0 0,0 0-1 0 0,-1-1 0 0 0,1 1 1 0 0,-2-1-1 0 0,1-6 12 0 0,-6 8-138 0 0,0 1 0 0 0,0-1 0 0 0,0 1-1 0 0,-1 0 1 0 0,0 1 0 0 0,0-1 0 0 0,0 1 0 0 0,-1 1-1 0 0,0-1 1 0 0,0 1 0 0 0,0 0 0 0 0,0 1 0 0 0,-1 0-1 0 0,0 0 1 0 0,1 0 0 0 0,-1 1 0 0 0,0 0 0 0 0,0 1 0 0 0,0-1-1 0 0,0 2 1 0 0,-1-1 0 0 0,1 1 0 0 0,0 0 0 0 0,0 1-1 0 0,0 0 1 0 0,-3 1 138 0 0,4-3 23 0 0,0 1 0 0 0,0 0 1 0 0,0 1-1 0 0,0-1 0 0 0,0 1 0 0 0,1 1 0 0 0,-1-1 0 0 0,0 1 0 0 0,1 0 0 0 0,-1 1 0 0 0,1-1 0 0 0,0 1 0 0 0,0 1 0 0 0,0-1 1 0 0,0 1-1 0 0,0 0 0 0 0,1 0 0 0 0,0 1 0 0 0,0-1 0 0 0,0 1 0 0 0,0 0 0 0 0,1 1 0 0 0,0-1 0 0 0,0 1 0 0 0,0 0 0 0 0,1 0 0 0 0,0 0 1 0 0,0 0-1 0 0,0 1 0 0 0,1-1 0 0 0,0 1 0 0 0,0 0 0 0 0,1-1 0 0 0,0 1 0 0 0,0 0 0 0 0,0 0 0 0 0,1 0 0 0 0,0 0 0 0 0,1 6-23 0 0,4-8 96 0 0,1 1-1 0 0,-1-1 0 0 0,1-1 1 0 0,0 1-1 0 0,0-1 0 0 0,0 0 0 0 0,1 0 1 0 0,-1-1-1 0 0,1 0 0 0 0,0 0 1 0 0,0 0-1 0 0,0-1 0 0 0,0 0 0 0 0,0-1 1 0 0,1 1-1 0 0,-1-1 0 0 0,0-1 0 0 0,1 0 1 0 0,-1 0-1 0 0,1 0 0 0 0,-1-1 1 0 0,0 0-1 0 0,3 0-95 0 0,2 0 73 0 0,20-1 89 0 0,0-2 0 0 0,0-1 0 0 0,0-1 0 0 0,0-2-1 0 0,-1-1 1 0 0,0-2 0 0 0,23-11-162 0 0,-34 14 69 0 0,42 19-1678 0 0,-33 23-3588 0 0,-16-18-29 0 0,-5-8-4035 0 0</inkml:trace>
  <inkml:trace contextRef="#ctx0" brushRef="#br1" timeOffset="96078.754">527 7457 8786 0 0,'0'0'2475'0'0,"0"0"-1179"0"0,0 0-385 0 0,0 0-377 0 0,0 0-454 0 0,0 0-227 0 0,0 0-188 0 0,0 0-118 0 0,0 0-37 0 0,0 0 78 0 0,0 0 147 0 0,0 0 154 0 0,0 0 146 0 0,0-4 94 0 0,8-25 1173 0 0,-7 27-1343 0 0,0 0 0 0 0,0 0 0 0 0,0 0 0 0 0,0 0 0 0 0,0-1 0 0 0,0 1 0 0 0,0 0 1 0 0,-1-1-1 0 0,1 1 0 0 0,-1-1 0 0 0,0 1 0 0 0,0-1 0 0 0,0 1 0 0 0,0-1 0 0 0,0 1 0 0 0,0 0 0 0 0,-1-1 0 0 0,1 1 1 0 0,-1-1-1 0 0,0 1 0 0 0,1 0 0 0 0,-1-1 0 0 0,0 1 0 0 0,0 0 0 0 0,-1 0 0 0 0,1 0 0 0 0,0 0 0 0 0,-1 0 0 0 0,1 0 1 0 0,-1 0-1 0 0,0 0 0 0 0,0 1 0 0 0,1-1 0 0 0,-1 1 0 0 0,0-1 0 0 0,0 1 0 0 0,0 0 0 0 0,-1-1 0 0 0,1 1 0 0 0,-2 0 41 0 0,-6-2-101 0 0,1 0 0 0 0,-1 1 0 0 0,0 0 0 0 0,0 0 0 0 0,0 1 0 0 0,-1 1-1 0 0,1 0 1 0 0,0 0 0 0 0,0 1 0 0 0,0 0 0 0 0,0 1 0 0 0,0 0-1 0 0,0 1 1 0 0,0 0 0 0 0,1 0 0 0 0,-1 1 0 0 0,1 0 0 0 0,0 1 0 0 0,0 0-1 0 0,-8 6 102 0 0,-151 139-144 0 0,155-137 277 0 0,1 0 0 0 0,0 1 0 0 0,1 1 0 0 0,1 0 0 0 0,1 0 0 0 0,0 1 0 0 0,0 0 0 0 0,2 1-1 0 0,0 0 1 0 0,1 0 0 0 0,1 0 0 0 0,0 1 0 0 0,2 0 0 0 0,0 0 0 0 0,0 0 0 0 0,2 0 0 0 0,0 13-133 0 0,6-23 125 0 0,0 1 0 0 0,1-1 0 0 0,0 0 1 0 0,0-1-1 0 0,1 1 0 0 0,-1-1 1 0 0,2 0-1 0 0,-1-1 0 0 0,1 0 1 0 0,0 0-1 0 0,0-1 0 0 0,0 0 1 0 0,1 0-1 0 0,0-1 0 0 0,0 0 0 0 0,0-1 1 0 0,0 1-1 0 0,1-2 0 0 0,-1 0 1 0 0,1 0-1 0 0,0 0 0 0 0,0-1 1 0 0,-1-1-1 0 0,1 0 0 0 0,0 0 1 0 0,9-2-126 0 0,-3 3 73 0 0,-1-1 0 0 0,0 0 0 0 0,0-2 0 0 0,0 1 1 0 0,0-2-1 0 0,-1 0 0 0 0,1-1 0 0 0,-1 0 0 0 0,1-1 0 0 0,-1-1 1 0 0,-1 0-1 0 0,1-1 0 0 0,-1-1 0 0 0,0 0 0 0 0,-1 0 1 0 0,0-1-1 0 0,0-1 0 0 0,-1 0 0 0 0,0-1 0 0 0,-1 0 1 0 0,0 0-1 0 0,-1-1 0 0 0,0 0 0 0 0,-1-1 0 0 0,0 0 1 0 0,2-8-74 0 0,-8 18 128 0 0,-1-1 1 0 0,1 1 0 0 0,-1-1 0 0 0,0 1 0 0 0,0-1-1 0 0,-1 1 1 0 0,1-1 0 0 0,-1 0 0 0 0,0 1 0 0 0,1-1-1 0 0,-2 0 1 0 0,1 1 0 0 0,0-1 0 0 0,-1 0 0 0 0,0 1-1 0 0,0-1 1 0 0,0 1 0 0 0,0-1 0 0 0,0 1 0 0 0,-1-1-1 0 0,0 1 1 0 0,1 0 0 0 0,-1 0 0 0 0,0 0 0 0 0,-1 0-1 0 0,0-1-128 0 0,3 4-24 0 0,0 0-49 0 0,0 0-44 0 0,0 0-10 0 0,38 33 187 0 0,-29-28-3 0 0,0 0-1 0 0,0 0 1 0 0,1-1-1 0 0,0-1 1 0 0,0 1 0 0 0,0-2-1 0 0,0 1 1 0 0,0-1-1 0 0,0-1 1 0 0,1 0 0 0 0,-1 0-1 0 0,1-1 1 0 0,-1 0-1 0 0,1-1 1 0 0,-1 0 0 0 0,0-1-1 0 0,0 0 1 0 0,1-1-1 0 0,-1 0 1 0 0,-1 0 0 0 0,1-1-1 0 0,0 0 1 0 0,-1-1 0 0 0,0 0-1 0 0,0-1 1 0 0,0 1-1 0 0,-1-2 1 0 0,0 1 0 0 0,0-1-1 0 0,-1-1 1 0 0,0 1-1 0 0,0-1 1 0 0,0 0 0 0 0,-1-1-1 0 0,-1 0 1 0 0,1 0-1 0 0,-1 0 1 0 0,3-10-57 0 0,-6 17-68 0 0,-1-1 0 0 0,0 0 0 0 0,0 0 0 0 0,0 0 0 0 0,0 1 0 0 0,0-1 0 0 0,-1 0-1 0 0,1 0 1 0 0,-1 0 0 0 0,0 0 0 0 0,0 0 0 0 0,0 0 0 0 0,0 0 0 0 0,0 0 0 0 0,-1 0 0 0 0,1 0 0 0 0,-1 0 0 0 0,0 0 0 0 0,0 0 0 0 0,0 0-1 0 0,0 1 1 0 0,-1-1 0 0 0,1 0 0 0 0,-1 1 0 0 0,0-1 0 0 0,1 1 0 0 0,-1-1 0 0 0,0 1 0 0 0,0 0 0 0 0,-1 0 0 0 0,1 0 0 0 0,0 0-1 0 0,-1 0 1 0 0,1 1 0 0 0,-1-1 0 0 0,1 1 0 0 0,-1-1 0 0 0,0 1 0 0 0,0 0 0 0 0,0 0 0 0 0,1 0 0 0 0,-1 1 0 0 0,0-1 0 0 0,0 1 0 0 0,0-1-1 0 0,0 1 1 0 0,-3 0 68 0 0,-144 15-1993 0 0,139-11 1993 0 0,0 0 0 0 0,0 1 0 0 0,0 0 0 0 0,0 0 0 0 0,1 1 0 0 0,0 0 0 0 0,0 1 0 0 0,1 0 0 0 0,0 1 1 0 0,0 0-1 0 0,1 0 0 0 0,0 1 0 0 0,0 0 0 0 0,1 1 0 0 0,0-1 0 0 0,1 1 0 0 0,0 1 0 0 0,0-1 0 0 0,1 1 0 0 0,1 0 0 0 0,0 0 0 0 0,0 0 0 0 0,1 1 0 0 0,0 3 0 0 0,6-11-7 0 0,0 0 0 0 0,1-1 0 0 0,-1 1 0 0 0,1-1 0 0 0,0 0 0 0 0,0 0 0 0 0,0-1 0 0 0,1 1 0 0 0,-1-1 0 0 0,1 0 0 0 0,-1 0-1 0 0,1 0 1 0 0,0-1 0 0 0,-1 1 0 0 0,1-1 0 0 0,0-1 0 0 0,0 1 0 0 0,0-1 0 0 0,0 1 0 0 0,0-1 0 0 0,0-1 0 0 0,0 1 0 0 0,0-1 0 0 0,0 0 0 0 0,0 0 0 0 0,-1 0-1 0 0,1-1 1 0 0,0 1 0 0 0,-1-1 0 0 0,2-1 7 0 0,172-80-10850 0 0,-158 70 4934 0 0</inkml:trace>
  <inkml:trace contextRef="#ctx0" brushRef="#br1" timeOffset="96474.508">936 7374 14099 0 0,'0'0'1850'0'0,"0"0"-35"0"0,0 0-378 0 0,0 0-527 0 0,0 0-391 0 0,0 0-310 0 0,0 0-321 0 0,0 0-177 0 0,0 0-10 0 0,0 0 94 0 0,0 0 163 0 0,0 0 94 0 0,0 0 0 0 0,6-10-5 0 0,20-30-10 0 0,-24 38-41 0 0,-1 1 0 0 0,1 0 0 0 0,0 0 0 0 0,0 0 0 0 0,0 0 0 0 0,1 0 0 0 0,-1 1 0 0 0,0-1 0 0 0,0 1 0 0 0,0-1 0 0 0,0 1 0 0 0,1 0 0 0 0,-1 0 0 0 0,0-1 0 0 0,0 2 0 0 0,1-1 0 0 0,-1 0 0 0 0,0 0 0 0 0,0 1 0 0 0,1-1 0 0 0,-1 1-1 0 0,0 0 1 0 0,0 0 0 0 0,0 0 0 0 0,0 0 0 0 0,0 0 0 0 0,0 0 0 0 0,0 0 0 0 0,0 1 0 0 0,-1-1 0 0 0,1 0 0 0 0,0 1 0 0 0,-1 0 0 0 0,1-1 0 0 0,-1 1 0 0 0,0 0 0 0 0,1 0 4 0 0,13 16 1 0 0,-10-11 23 0 0,1 0 0 0 0,-1-1 0 0 0,1 1 0 0 0,0-1 0 0 0,0 0 0 0 0,1-1 0 0 0,0 0 0 0 0,0 0 0 0 0,0 0 0 0 0,0 0 0 0 0,1-1 0 0 0,0-1 0 0 0,0 1 0 0 0,0-1 0 0 0,0-1 0 0 0,1 1 0 0 0,4-1-24 0 0,-7-6 11 0 0,0 0-1 0 0,1 0 1 0 0,-2-1-1 0 0,1 0 1 0 0,0-1-1 0 0,-1 1 1 0 0,0-1-1 0 0,0 0 1 0 0,-1 0-1 0 0,0 0 1 0 0,0-1-1 0 0,0 0 1 0 0,-1 0-1 0 0,0 0 1 0 0,0-1-11 0 0,2-3-34 0 0,0 1 1 0 0,-1-2-1 0 0,0 1 1 0 0,-1 0-1 0 0,0-1 0 0 0,-1 1 1 0 0,0-1-1 0 0,-1 0 1 0 0,-1 0-1 0 0,1 1 1 0 0,-2-1-1 0 0,0 0 1 0 0,-1-4 33 0 0,1 12 45 0 0,5-5-410 0 0,14 25 513 0 0,-9-10-176 0 0,1 0 1 0 0,0-1-1 0 0,0 0 1 0 0,0 0 0 0 0,1-1-1 0 0,-1-1 1 0 0,1 0-1 0 0,0 0 1 0 0,0-1 0 0 0,0 0-1 0 0,0-1 1 0 0,0 0-1 0 0,1-1 1 0 0,1-1 27 0 0,44-5-3495 0 0,-3-8-4217 0 0,-40 9-587 0 0</inkml:trace>
  <inkml:trace contextRef="#ctx0" brushRef="#br1" timeOffset="97304.091">1506 6646 17996 0 0,'0'0'484'0'0,"0"0"-25"0"0,0 0-279 0 0,0 0-538 0 0,0 0-231 0 0,0 0-23 0 0,0 0 208 0 0,0 0 340 0 0,0 0 136 0 0,0 0 10 0 0,0 0-15 0 0,0 0 18 0 0,11-2 19 0 0,38-4 12 0 0,16 53 233 0 0,-29-7-192 0 0,-20-18-141 0 0,2-2 1 0 0,0-1 0 0 0,1 0-1 0 0,2-1 1 0 0,-1-1-1 0 0,2-1 1 0 0,7 4-17 0 0,-29-20-11 0 0,-1 0 0 0 0,1 0-1 0 0,0 0 1 0 0,-1 0 0 0 0,1 1 0 0 0,0-1 0 0 0,-1 0 0 0 0,1 0 0 0 0,0 0-1 0 0,-1 1 1 0 0,1-1 0 0 0,0 0 0 0 0,-1 1 0 0 0,1-1 0 0 0,0 0 0 0 0,0 1-1 0 0,0-1 1 0 0,-1 0 0 0 0,1 1 0 0 0,0-1 0 0 0,0 0 0 0 0,0 1-1 0 0,0-1 1 0 0,0 1 0 0 0,-1-1 0 0 0,1 0 0 0 0,0 1 0 0 0,0-1 0 0 0,0 0-1 0 0,0 1 1 0 0,0-1 0 0 0,0 1 0 0 0,1-1 0 0 0,-1 0 0 0 0,0 1 0 0 0,0-1-1 0 0,0 1 1 0 0,0-1 11 0 0,-19 2-364 0 0,-8 3 267 0 0,1 2 0 0 0,-1 0 0 0 0,2 2 1 0 0,-1 0-1 0 0,1 2 0 0 0,1 1 0 0 0,0 1 1 0 0,1 1-1 0 0,-1 2 97 0 0,21-15 24 0 0,1 0-1 0 0,0 0 1 0 0,0 1-1 0 0,0-1 1 0 0,0 1 0 0 0,1 0-1 0 0,-1-1 1 0 0,0 1 0 0 0,1 0-1 0 0,-1 0 1 0 0,1 0-1 0 0,-1 0 1 0 0,1 0 0 0 0,0 0-1 0 0,0 1 1 0 0,0-1 0 0 0,0 0-1 0 0,0 1 1 0 0,1-1-1 0 0,-1 0 1 0 0,1 1 0 0 0,0-1-1 0 0,-1 1 1 0 0,1-1 0 0 0,0 1-1 0 0,0-1 1 0 0,1 1 0 0 0,-1-1-1 0 0,0 1 1 0 0,1-1-1 0 0,0 0 1 0 0,-1 1 0 0 0,1-1-1 0 0,0 0 1 0 0,0 1 0 0 0,0-1-1 0 0,1 0 1 0 0,-1 0-1 0 0,0 0 1 0 0,1 0 0 0 0,-1 0-1 0 0,3 1-23 0 0,95 42 1247 0 0,-88-43-1224 0 0,1-1 0 0 0,-1 0 1 0 0,1-1-1 0 0,0 0 0 0 0,0-1 0 0 0,-1 0 0 0 0,1-1 1 0 0,-1 0-1 0 0,1-1 0 0 0,-1 0 0 0 0,0-1 0 0 0,0 0 1 0 0,0-1-1 0 0,-1 0 0 0 0,1-1 0 0 0,-1 0 0 0 0,-1-1 1 0 0,1 0-1 0 0,-1 0 0 0 0,0-1 0 0 0,-1 0 0 0 0,0 0 1 0 0,0-1-1 0 0,-1 0 0 0 0,0-1 0 0 0,0 1 0 0 0,-1-2 1 0 0,-1 1-1 0 0,1 0 0 0 0,-2-1 0 0 0,1 0 0 0 0,-2 0 1 0 0,1 0-1 0 0,-2-1 0 0 0,1 1 0 0 0,-2-1 0 0 0,1 0 1 0 0,-1-6-24 0 0,-17-15-33 0 0,26 44-1091 0 0,-9-9 1130 0 0,3 5 55 0 0,0-1 0 0 0,0 1 0 0 0,1-1 0 0 0,0 0 0 0 0,0 0 0 0 0,1-1 0 0 0,-1 1 0 0 0,1-1 0 0 0,1 0 0 0 0,-1-1 0 0 0,0 0 0 0 0,1 0 0 0 0,0 0 0 0 0,0 0 0 0 0,0-1 0 0 0,0-1 0 0 0,1 1 0 0 0,-1-1 0 0 0,1 0 0 0 0,0-1 0 0 0,-1 0 0 0 0,1 0 0 0 0,4 0-61 0 0,-6-6-15 0 0,-1 1 0 0 0,1-1 1 0 0,-1 0-1 0 0,0-1 1 0 0,-1 1-1 0 0,1-1 1 0 0,-1 0-1 0 0,0 0 1 0 0,-1 0-1 0 0,1 0 0 0 0,-1-1 1 0 0,0 1-1 0 0,-1-1 1 0 0,0 0-1 0 0,0 0 1 0 0,0 0-1 0 0,-1 0 0 0 0,0 0 1 0 0,0 0-1 0 0,-1 0 1 0 0,0-1-1 0 0,0 1 1 0 0,-1 0-1 0 0,0 0 1 0 0,0-1 14 0 0,-19-39-226 0 0,60 76 121 0 0,110 1 26 0 0,-118-35-3517 0 0,-2-4-3339 0 0,-23 7-1714 0 0</inkml:trace>
  <inkml:trace contextRef="#ctx0" brushRef="#br1" timeOffset="98084.281">2123 6215 17172 0 0,'0'0'804'0'0,"0"0"-128"0"0,0 0-181 0 0,0 0-506 0 0,0 0-652 0 0,0 0-274 0 0,0 0 2 0 0,0 0 305 0 0,0 0 470 0 0,0 0 243 0 0,0 0 112 0 0,0 0 42 0 0,0 0 11 0 0,10 0-14 0 0,-10 0-234 0 0,3 0 39 0 0,1 0 1 0 0,-1 0-1 0 0,1 1 1 0 0,-1-1-1 0 0,1 1 1 0 0,-1-1 0 0 0,1 1-1 0 0,-1 0 1 0 0,0 1-1 0 0,1-1 1 0 0,-1 1-1 0 0,0-1 1 0 0,0 1-1 0 0,0 0 1 0 0,0 0 0 0 0,0 0-1 0 0,-1 0 1 0 0,1 1-1 0 0,-1-1 1 0 0,1 1-1 0 0,-1 0 1 0 0,0-1 0 0 0,0 1-1 0 0,2 3-39 0 0,31 52 485 0 0,-22-30-504 0 0,2-2 0 0 0,1 0 0 0 0,0 0 0 0 0,2-2 0 0 0,1 0 0 0 0,1-1 0 0 0,1-2 0 0 0,1 0 0 0 0,0 0 0 0 0,2-2 0 0 0,0-1 1 0 0,18 9 18 0 0,-96-70-8052 0 0,-35 10 4281 0 0,10 5 4748 0 0,9-14 5348 0 0,69 26-3177 0 0,49-23-3809 0 0,-41 35 1058 0 0,4-2-439 0 0,-1 0 0 0 0,0 0 0 0 0,-1-1 0 0 0,1 0 1 0 0,-1 0-1 0 0,-1-1 0 0 0,1 0 0 0 0,-2-1 0 0 0,1 0 0 0 0,-1 0 0 0 0,0-1 0 0 0,-1 0 0 0 0,0 0 0 0 0,0 0 0 0 0,-1-1 0 0 0,-1 0 1 0 0,0 0-1 0 0,0 0 0 0 0,-1 0 0 0 0,-1 0 0 0 0,0-1 0 0 0,0 0 0 0 0,-1 1 0 0 0,0-1 0 0 0,-1 0 0 0 0,-1 1 0 0 0,0-1 0 0 0,0 0 1 0 0,-1 1-1 0 0,-1-1 0 0 0,0 1 0 0 0,0 0 0 0 0,-1 0 0 0 0,-1 0 0 0 0,0 0 0 0 0,0 1 0 0 0,-3-3 42 0 0,-70-78 2775 0 0,78 91-2911 0 0,16 25-981 0 0,47 85 1901 0 0,-50-83-698 0 0,0 0-1 0 0,2-1 0 0 0,0 0 1 0 0,2-1-1 0 0,1-1 0 0 0,1-1 1 0 0,1 0-1 0 0,0-2 0 0 0,2 0 1 0 0,1-2-1 0 0,0 0 0 0 0,1-1 1 0 0,2-2-86 0 0,-24-13-13 0 0,0-1 1 0 0,0 0-1 0 0,0 0 1 0 0,0 0-1 0 0,0-1 1 0 0,0 1 0 0 0,0 0-1 0 0,1-1 1 0 0,-1 0-1 0 0,0 1 1 0 0,1-1-1 0 0,0 0 1 0 0,-1 0 0 0 0,1-1-1 0 0,-1 1 1 0 0,1 0-1 0 0,0-1 1 0 0,0 0-1 0 0,-1 1 1 0 0,1-1 0 0 0,0 0-1 0 0,0 0 1 0 0,-1-1-1 0 0,1 1 1 0 0,0-1-1 0 0,0 1 1 0 0,-1-1-1 0 0,1 0 1 0 0,-1 0 0 0 0,1 0-1 0 0,-1 0 1 0 0,1 0-1 0 0,-1-1 1 0 0,1 1-1 0 0,-1-1 1 0 0,0 0 0 0 0,0 1-1 0 0,0-1 1 0 0,0 0-1 0 0,0 0 1 0 0,0 0-1 0 0,-1-1 1 0 0,1 1 0 0 0,-1 0-1 0 0,1-1 1 0 0,-1 1-1 0 0,0-1 1 0 0,0 1-1 0 0,0-1 1 0 0,0 0 0 0 0,0 1-1 0 0,-1-1 1 0 0,1 0 12 0 0,15-93 369 0 0,38 117-131 0 0,19 0-619 0 0,-47-20-3036 0 0,0 0-4301 0 0,-19-1 1043 0 0</inkml:trace>
  <inkml:trace contextRef="#ctx0" brushRef="#br1" timeOffset="98348.882">2664 6055 16091 0 0,'0'0'3057'0'0,"0"0"-2865"0"0,0 0-144 0 0,0 0-248 0 0,0 0-480 0 0,0 0-728 0 0,0 0-1049 0 0,0 0-648 0 0,0 0-87 0 0,0 0-3154 0 0,0 0 4346 0 0</inkml:trace>
  <inkml:trace contextRef="#ctx0" brushRef="#br1" timeOffset="98593.021">2302 6008 18020 0 0,'0'0'424'0'0,"0"0"-136"0"0,0 0-136 0 0,0 0-280 0 0,0 0 24 0 0,0 0 64 0 0,0 0-8 0 0,187-144-120 0 0,-146 125-384 0 0,2 4-496 0 0,2 1-841 0 0,-4 1-719 0 0,-1 2-441 0 0,-13 2 440 0 0,-10 4-4032 0 0</inkml:trace>
  <inkml:trace contextRef="#ctx0" brushRef="#br1" timeOffset="98778.936">2982 6005 13859 0 0,'0'0'2783'0'0,"0"0"-2341"0"0,0 0-978 0 0,0 0-219 0 0,0 0 44 0 0,0 0 293 0 0,0 0 341 0 0,0 0 106 0 0,0 0 46 0 0,0 0 83 0 0,0 0 71 0 0,0 0 20 0 0,16 13-19 0 0,127 100 583 0 0,-76-88 2663 0 0,-64-90-2223 0 0,-71-133-1478 0 0,69 182-1265 0 0,22 14-5520 0 0,-15 3 5610 0 0,1 0-2352 0 0,-3 2-3470 0 0</inkml:trace>
  <inkml:trace contextRef="#ctx0" brushRef="#br1" timeOffset="98964.129">3360 5848 18212 0 0,'0'0'1247'0'0,"0"0"-838"0"0,0 0-607 0 0,0 0-253 0 0,0 0-17 0 0,0 0 157 0 0,0 0 240 0 0,0 0 74 0 0,0 0 5 0 0,0 0-8 0 0,0 0-44 0 0,0 0-64 0 0,0 0-37 0 0,8 18 31 0 0,26 55 82 0 0,-33-71 19 0 0,0 0-1 0 0,0 0 1 0 0,0 0-1 0 0,0 0 1 0 0,0 0 0 0 0,1-1-1 0 0,-1 1 1 0 0,1 0-1 0 0,-1-1 1 0 0,1 1-1 0 0,0-1 1 0 0,0 1 0 0 0,-1-1-1 0 0,1 0 1 0 0,0 0-1 0 0,0 0 1 0 0,0 0-1 0 0,0 0 1 0 0,1 0 0 0 0,-1-1-1 0 0,0 1 1 0 0,0-1-1 0 0,0 1 1 0 0,1-1-1 0 0,-1 0 1 0 0,0 0 0 0 0,0 0-1 0 0,1 0 1 0 0,-1 0-1 0 0,1-1 14 0 0,6 1-1485 0 0,17 1-7398 0 0,-22-1 1717 0 0</inkml:trace>
  <inkml:trace contextRef="#ctx0" brushRef="#br1" timeOffset="99148.472">3149 5547 17292 0 0,'0'0'2224'0'0,"0"0"-1752"0"0,0 0-72 0 0,0 0-376 0 0,0 0-696 0 0,0 0-504 0 0,0 0-160 0 0,0 0 7 0 0,0 0 129 0 0,0 0 120 0 0,0 0-112 0 0,0 0-33 0 0,0 0 297 0 0,0 0 120 0 0,-3-38-240 0 0,13 38-296 0 0,-3-1-1 0 0,0-1-4384 0 0</inkml:trace>
  <inkml:trace contextRef="#ctx0" brushRef="#br1" timeOffset="99445.261">3359 5178 16804 0 0,'0'0'890'0'0,"0"0"-41"0"0,0 0-376 0 0,0 0-772 0 0,0 0-433 0 0,0 0-113 0 0,0 0 170 0 0,0 0 429 0 0,0 0 238 0 0,0 0 106 0 0,0 0 70 0 0,0 0 85 0 0,0 0 42 0 0,16 9-7 0 0,50 29-20 0 0,-5 44 217 0 0,-49-56-418 0 0,142 247-610 0 0,-117-235-2002 0 0,-37-37 1748 0 0,0-1-97 0 0,0-4-5338 0 0,0 2-890 0 0</inkml:trace>
  <inkml:trace contextRef="#ctx0" brushRef="#br1" timeOffset="99599.725">3495 5321 11074 0 0,'0'0'2103'0'0,"0"0"-243"0"0,0 0-471 0 0,0 0-613 0 0,0 0-469 0 0,0 0-211 0 0,15-26-57 0 0,45-80-10 0 0,16 42-137 0 0,-2 23-1080 0 0,-40 22-1809 0 0,0 0-4171 0 0,-29 16 956 0 0</inkml:trace>
  <inkml:trace contextRef="#ctx0" brushRef="#br1" timeOffset="100067.925">3938 5248 8658 0 0,'0'0'848'0'0,"0"0"-715"0"0,0 0 94 0 0,0 0 321 0 0,0 0-42 0 0,0 0-173 0 0,0 0-69 0 0,0 0 87 0 0,0 0 153 0 0,0 0 192 0 0,0 0 178 0 0,0 0 81 0 0,0 0 29 0 0,18 15-23 0 0,56 47-94 0 0,-72-61-811 0 0,-1 0-1 0 0,1 1 1 0 0,0-1-1 0 0,0 0 1 0 0,0 0-1 0 0,-1-1 1 0 0,1 1 0 0 0,0 0-1 0 0,0-1 1 0 0,0 1-1 0 0,1-1 1 0 0,-1 0-1 0 0,0 1 1 0 0,0-1 0 0 0,0 0-1 0 0,0 0 1 0 0,0 0-1 0 0,0-1 1 0 0,0 1-1 0 0,0 0 1 0 0,0-1-1 0 0,0 0 1 0 0,0 1 0 0 0,0-1-1 0 0,0 0 1 0 0,0 0-1 0 0,0 0 1 0 0,-1 0-1 0 0,1 0 1 0 0,0 0-1 0 0,-1-1 1 0 0,1 1 0 0 0,-1-1-1 0 0,1 1 1 0 0,-1-1-1 0 0,1 1 1 0 0,-1-1-1 0 0,1-1-55 0 0,6-5 192 0 0,45-73-407 0 0,-52 79 11 0 0,-1-1-1 0 0,0 1 1 0 0,1 0-1 0 0,-1 0 0 0 0,0 0 1 0 0,0 0-1 0 0,0 0 1 0 0,0-1-1 0 0,-1 1 1 0 0,1 0-1 0 0,-1 0 1 0 0,1 0-1 0 0,-1 0 0 0 0,0 0 1 0 0,1 0-1 0 0,-1 0 1 0 0,0 0-1 0 0,0 0 1 0 0,-1 0-1 0 0,1 1 0 0 0,0-1 1 0 0,-1 0-1 0 0,1 1 1 0 0,-1-1-1 0 0,1 1 1 0 0,-1-1-1 0 0,1 1 0 0 0,-1 0 1 0 0,0 0-1 0 0,0 0 1 0 0,0 0-1 0 0,0 0 1 0 0,0 0-1 0 0,0 0 1 0 0,0 1-1 0 0,0-1 0 0 0,0 1 1 0 0,0-1-1 0 0,0 1 1 0 0,-1 0-1 0 0,1 0 1 0 0,0 0-1 0 0,-2 0 205 0 0,-78 0-3005 0 0,-33 44 4995 0 0,113-42-1884 0 0,1 0 0 0 0,-1 0 0 0 0,1 1 0 0 0,0-1 0 0 0,0 1 0 0 0,0-1 0 0 0,0 1 0 0 0,0-1 0 0 0,1 1-1 0 0,-1-1 1 0 0,1 1 0 0 0,-1 0 0 0 0,1-1 0 0 0,0 1 0 0 0,0-1 0 0 0,0 1 0 0 0,1 0 0 0 0,-1-1 0 0 0,1 1 0 0 0,-1 0 0 0 0,1-1 0 0 0,0 1 0 0 0,0-1 0 0 0,0 1-1 0 0,0-1 1 0 0,0 0 0 0 0,1 1 0 0 0,-1-1 0 0 0,1 0 0 0 0,-1 0 0 0 0,1 0 0 0 0,0 0 0 0 0,0 0 0 0 0,0-1 0 0 0,0 1 0 0 0,0 0 0 0 0,0-1 0 0 0,0 1 0 0 0,1-1 0 0 0,-1 0-1 0 0,1 0 1 0 0,-1 0 0 0 0,1 0 0 0 0,-1 0 0 0 0,1-1 0 0 0,-1 1 0 0 0,1-1 0 0 0,0 0 0 0 0,-1 1 0 0 0,1-1 0 0 0,0 0 0 0 0,-1-1 0 0 0,3 1-106 0 0,24 5 280 0 0,0-2 1 0 0,1-1 0 0 0,-1-1-1 0 0,1-2 1 0 0,-1 0 0 0 0,1-2-1 0 0,26-7-280 0 0,0-3-3641 0 0,-2-3-4076 0 0,-46 13 1510 0 0</inkml:trace>
  <inkml:trace contextRef="#ctx0" brushRef="#br1" timeOffset="100329.847">3989 4806 21373 0 0,'0'0'256'0'0,"0"0"-536"0"0,0 0-201 0 0,0 0-199 0 0,0 0 120 0 0,0 0 456 0 0,0 0 72 0 0,0 0-168 0 0,0 0-288 0 0,178 10-376 0 0,-147-5-713 0 0,1-1-767 0 0,0 1-873 0 0,-10-2 217 0 0,-6 0-4802 0 0</inkml:trace>
  <inkml:trace contextRef="#ctx0" brushRef="#br1" timeOffset="101266.408">664 8134 4329 0 0,'0'0'925'0'0,"0"0"56"0"0,0 0-22 0 0,0 0-189 0 0,0 0-166 0 0,0 0-55 0 0,0 0 47 0 0,0 0 75 0 0,0 0 34 0 0,0 0 3 0 0,0 0 14 0 0,0 0 17 0 0,0 0-13 0 0,7-24 3067 0 0,-8 20-3893 0 0,-1 0 1 0 0,1 0-1 0 0,-1 0 0 0 0,0 0 0 0 0,0 1 1 0 0,0-1-1 0 0,-1 1 0 0 0,1-1 1 0 0,-1 1-1 0 0,0 0 0 0 0,0 0 0 0 0,0 0 1 0 0,0 0-1 0 0,-1 1 0 0 0,1-1 0 0 0,-1 1 1 0 0,1 0-1 0 0,-1 0 0 0 0,0 0 1 0 0,0 0-1 0 0,0 1 0 0 0,0 0 0 0 0,0 0 1 0 0,0 0-1 0 0,0 0 0 0 0,0 0 0 0 0,0 1 1 0 0,-1 0-1 0 0,1 0 0 0 0,0 0 1 0 0,0 0-1 0 0,-1 1 100 0 0,-4 90 785 0 0,14-72-745 0 0,0-1 0 0 0,1 1 1 0 0,0-1-1 0 0,2 0 0 0 0,0-1 0 0 0,1 0 0 0 0,1 0 0 0 0,0-1 0 0 0,1 0 0 0 0,1-1 0 0 0,8 8-40 0 0,-6-4 43 0 0,21 28 50 0 0,-2 1-1 0 0,-2 1 0 0 0,-2 2 0 0 0,-3 1 0 0 0,-2 1 1 0 0,-2 1-1 0 0,9 37-92 0 0,1 117 324 0 0,-32-202-279 0 0,0 1 0 0 0,0-1 0 0 0,0 0 0 0 0,-1 1-1 0 0,0-1 1 0 0,0 0 0 0 0,0 1 0 0 0,-1-1 0 0 0,0 0-1 0 0,0 0 1 0 0,-1 0 0 0 0,0 0 0 0 0,0-1 0 0 0,0 1-1 0 0,-1-1 1 0 0,1 0 0 0 0,-1 0 0 0 0,-1 0 0 0 0,1 0-1 0 0,-1-1 1 0 0,1 1 0 0 0,-1-1 0 0 0,-1 0-1 0 0,1-1 1 0 0,0 1 0 0 0,-1-1 0 0 0,0 0 0 0 0,0-1-1 0 0,0 1 1 0 0,-5 0-45 0 0,2-1-18 0 0,1-1 1 0 0,-1 0-1 0 0,0 0 0 0 0,1-1 0 0 0,-1 0 0 0 0,0-1 0 0 0,1 0 1 0 0,-1 0-1 0 0,0-1 0 0 0,1 0 0 0 0,0 0 0 0 0,-1-1 0 0 0,1 0 1 0 0,0-1-1 0 0,1 0 0 0 0,-1 0 0 0 0,0-1 0 0 0,1 0 0 0 0,0 0 0 0 0,0 0 1 0 0,1-1-1 0 0,-2-2 18 0 0,-17-26-3682 0 0,10-7-3500 0 0,14 34 269 0 0</inkml:trace>
  <inkml:trace contextRef="#ctx0" brushRef="#br1" timeOffset="101515.876">556 8723 18332 0 0,'0'0'329'0'0,"0"0"22"0"0,0 0-111 0 0,0 0-307 0 0,0 0-326 0 0,0 0-74 0 0,0 0 73 0 0,0 0 211 0 0,0 0 227 0 0,0 0 28 0 0,0 0-22 0 0,0 0-5 0 0,0 0 4 0 0,30-28-8 0 0,95-85 14 0 0,28 17-48 0 0,-75 57-1484 0 0,-27 14-3205 0 0,-32 16 1288 0 0,-6 3-5164 0 0</inkml:trace>
  <inkml:trace contextRef="#ctx0" brushRef="#br1" timeOffset="101871.275">1080 8448 13651 0 0,'0'0'171'0'0,"0"0"-135"0"0,0 0 46 0 0,0 0 166 0 0,0 0 220 0 0,0 0 21 0 0,0 0-85 0 0,0 0-54 0 0,0 0-34 0 0,0 0 13 0 0,0 0 31 0 0,0 0 73 0 0,0 0 106 0 0,22 5 46 0 0,70 14-30 0 0,-90-18-511 0 0,1-1-1 0 0,-1 1 1 0 0,1-1-1 0 0,0 0 1 0 0,-1 1-1 0 0,1-1 1 0 0,-1-1-1 0 0,1 1 1 0 0,0 0-1 0 0,-1 0 1 0 0,1-1-1 0 0,-1 0 1 0 0,1 1-1 0 0,-1-1 1 0 0,1 0-1 0 0,-1 0 1 0 0,0 0-1 0 0,1-1 1 0 0,-1 1 0 0 0,0-1-1 0 0,0 1 1 0 0,0-1-1 0 0,0 0 1 0 0,0 1-1 0 0,0-1 1 0 0,0 0-1 0 0,1-2-43 0 0,5-5 125 0 0,-7 8-118 0 0,10-6-7 0 0,-1-1 1 0 0,0 1-1 0 0,0-2 0 0 0,-1 0 0 0 0,0 0 0 0 0,-1 0 0 0 0,0-1 0 0 0,0 0 0 0 0,-1-1 0 0 0,0 0 0 0 0,-1 0 0 0 0,0 0 0 0 0,-1-1 0 0 0,0 0 0 0 0,-1 0 0 0 0,0 0 0 0 0,-1 0 0 0 0,0-1 0 0 0,-1 1 0 0 0,-1-1 0 0 0,0-4 0 0 0,-5 11-134 0 0,0 1 0 0 0,-1 0 0 0 0,0 0 0 0 0,0 1 0 0 0,0-1 0 0 0,0 1 0 0 0,-1 0 0 0 0,0 1 0 0 0,0-1 0 0 0,0 1 0 0 0,0 0 0 0 0,0 1 0 0 0,-1-1 0 0 0,1 1 0 0 0,-1 1 0 0 0,1-1 0 0 0,-1 1 0 0 0,0 0 0 0 0,0 0 0 0 0,1 1 0 0 0,-1 0 0 0 0,0 0 0 0 0,0 1 0 0 0,1 0 0 0 0,-1 0 0 0 0,0 1 0 0 0,-1 0 134 0 0,-7 2 36 0 0,-1 0-1 0 0,1 1 1 0 0,0 1-1 0 0,1 0 1 0 0,0 2-1 0 0,0-1 1 0 0,0 1-1 0 0,1 1 1 0 0,0 1-1 0 0,0 0 1 0 0,1 0-1 0 0,1 1 1 0 0,-8 10-36 0 0,18-20-14 0 0,-1-1 0 0 0,1 1 1 0 0,0 0-1 0 0,0 1 0 0 0,0-1 0 0 0,0 0 1 0 0,0 0-1 0 0,0 0 0 0 0,0 1 1 0 0,0-1-1 0 0,0 0 0 0 0,0 1 0 0 0,1-1 1 0 0,-1 1-1 0 0,0-1 0 0 0,1 1 1 0 0,0-1-1 0 0,-1 1 0 0 0,1-1 0 0 0,0 1 1 0 0,0 0-1 0 0,0-1 0 0 0,0 1 1 0 0,0-1-1 0 0,0 1 0 0 0,0 0 0 0 0,0-1 1 0 0,1 1-1 0 0,-1-1 0 0 0,1 1 1 0 0,-1-1-1 0 0,1 1 0 0 0,-1-1 0 0 0,1 1 1 0 0,0-1-1 0 0,0 0 0 0 0,0 1 1 0 0,0-1-1 0 0,0 0 0 0 0,0 0 0 0 0,0 1 1 0 0,0-1-1 0 0,0 0 0 0 0,1 0 1 0 0,-1-1-1 0 0,0 1 0 0 0,1 0 0 0 0,-1 0 1 0 0,1 0-1 0 0,-1-1 0 0 0,1 1 1 0 0,-1-1-1 0 0,1 1 0 0 0,-1-1 0 0 0,1 0 1 0 0,-1 0-1 0 0,1 0 0 0 0,0 1 1 0 0,0-1 13 0 0,96 0-4156 0 0,-69-9 216 0 0,-6 3-4323 0 0</inkml:trace>
  <inkml:trace contextRef="#ctx0" brushRef="#br1" timeOffset="102757.889">1418 8010 15251 0 0,'0'0'1937'0'0,"0"0"-1160"0"0,0 0-343 0 0,0 0-178 0 0,0 0-260 0 0,0 0-158 0 0,0 0-176 0 0,0 0-133 0 0,0 0-79 0 0,0 0-3 0 0,0 0 207 0 0,0 0 226 0 0,0 0 204 0 0,-1-10 118 0 0,0 8-192 0 0,1-1 1 0 0,0 0-1 0 0,-1 0 0 0 0,1 0 1 0 0,0 0-1 0 0,1 0 0 0 0,-1 0 1 0 0,0 1-1 0 0,1-1 0 0 0,0 0 1 0 0,-1 0-1 0 0,1 0 0 0 0,0 1 1 0 0,1-1-1 0 0,-1 1 0 0 0,0-1 1 0 0,1 1-1 0 0,-1-1 0 0 0,1 1 1 0 0,0 0-1 0 0,0-1 0 0 0,0 1 1 0 0,0 0-1 0 0,0 0 0 0 0,0 1 1 0 0,1-1-1 0 0,-1 0 0 0 0,3 0-10 0 0,23-18-1 0 0,-18 12-106 0 0,1 0 1 0 0,0 1-1 0 0,0 0 1 0 0,1 1-1 0 0,-1 0 0 0 0,1 0 1 0 0,0 2-1 0 0,1-1 1 0 0,-1 2-1 0 0,1-1 1 0 0,4 1 106 0 0,-17 3-91 0 0,0 0 18 0 0,0 0 3 0 0,4 37 1591 0 0,-4-31-1406 0 0,-1 2-65 0 0,0 0-1 0 0,0-1 0 0 0,1 1 1 0 0,0 0-1 0 0,0 0 0 0 0,1-1 1 0 0,0 1-1 0 0,0 0 0 0 0,1-1 0 0 0,0 1 1 0 0,0-1-1 0 0,1 0 0 0 0,0 1 1 0 0,0-1-1 0 0,0 0 0 0 0,1-1 1 0 0,1 1-1 0 0,-1-1 0 0 0,1 0 0 0 0,0 0 1 0 0,0 0-1 0 0,0 0 0 0 0,1-1 1 0 0,0 0-1 0 0,0 0 0 0 0,1-1 1 0 0,-1 0-1 0 0,4 1-49 0 0,-3-7 16 0 0,0-1 0 0 0,1 0-1 0 0,-1-1 1 0 0,0 0 0 0 0,-1 0 0 0 0,1 0 0 0 0,-1-1 0 0 0,0 0-1 0 0,0 0 1 0 0,0-1 0 0 0,-1 1 0 0 0,0-1 0 0 0,0-1 0 0 0,0 1 0 0 0,-1-1-1 0 0,0 1 1 0 0,0-1 0 0 0,0 0 0 0 0,-1-1 0 0 0,0 1 0 0 0,-1-1-1 0 0,0 1 1 0 0,0-1 0 0 0,0 0 0 0 0,-1-7-16 0 0,-2-125 693 0 0,3 145-677 0 0,0 0 0 0 0,0-1 0 0 0,1 1 0 0 0,-1-1 0 0 0,1 1 0 0 0,0-1 0 0 0,0 0 1 0 0,1 0-1 0 0,-1 0 0 0 0,1-1 0 0 0,-1 1 0 0 0,1-1 0 0 0,1 0 0 0 0,-1 0 0 0 0,0 0 0 0 0,1 0 0 0 0,-1-1 0 0 0,1 0 0 0 0,0 0 0 0 0,-1 0 0 0 0,1 0 0 0 0,0-1 0 0 0,0 0 0 0 0,1 0 0 0 0,-1 0 0 0 0,0-1 0 0 0,0 0 0 0 0,0 0 0 0 0,0 0 0 0 0,0 0 0 0 0,0-1 0 0 0,1 0 0 0 0,-1 0 0 0 0,0 0 0 0 0,0-1 0 0 0,-1 0 0 0 0,1 0 0 0 0,0 0-16 0 0,1-4-125 0 0,0 1 1 0 0,-1-1-1 0 0,0 0 1 0 0,0-1-1 0 0,0 1 1 0 0,-1-1 0 0 0,0 0-1 0 0,0 0 1 0 0,-1-1-1 0 0,1 1 1 0 0,-2-1-1 0 0,1 1 1 0 0,-1-1 0 0 0,-1 0-1 0 0,1 0 1 0 0,-1 0-1 0 0,0 0 1 0 0,-1 0-1 0 0,0 0 1 0 0,0 0 0 0 0,-1 0-1 0 0,0 0 1 0 0,-2-5 124 0 0,24 72 1105 0 0,-17-57-1149 0 0,0 1 0 0 0,0-1 0 0 0,1 0-1 0 0,-1 0 1 0 0,1 0 0 0 0,-1 0 0 0 0,1-1-1 0 0,0 0 1 0 0,-1 0 0 0 0,1 0 0 0 0,0 0-1 0 0,0-1 1 0 0,0 0 0 0 0,0 0 0 0 0,0 0 0 0 0,0-1-1 0 0,-1 1 1 0 0,1-1 0 0 0,0 0 0 0 0,0-1-1 0 0,-1 1 1 0 0,1-1 0 0 0,0 0 0 0 0,-1 0-1 0 0,0 0 1 0 0,0-1 0 0 0,1 0 0 0 0,-1 1 0 0 0,-1-1-1 0 0,1-1 1 0 0,0 1 0 0 0,-1-1 0 0 0,0 1-1 0 0,0-1 1 0 0,0 0 0 0 0,0 0 0 0 0,0 0-1 0 0,-1-1 1 0 0,0 1 0 0 0,0 0 0 0 0,0-1 0 0 0,0 0-1 0 0,-1 1 1 0 0,0-1 0 0 0,0 0 0 0 0,0 0-1 0 0,0 0 1 0 0,-1 1 0 0 0,0-1 0 0 0,0 0-1 0 0,0 0 1 0 0,-1 0 0 0 0,0 0 0 0 0,-1-4 44 0 0,-21-22 512 0 0,35 39 475 0 0,-4-3-932 0 0,0 0 0 0 0,1-1 0 0 0,-1 0 0 0 0,1 0 0 0 0,0-1 0 0 0,0 0 0 0 0,1-1 0 0 0,-1 0 0 0 0,1 0 0 0 0,-1-1 1 0 0,1 0-1 0 0,-1-1 0 0 0,1 0 0 0 0,7-1-55 0 0,33-7-3255 0 0,-1-7-4138 0 0,-38 12-78 0 0</inkml:trace>
  <inkml:trace contextRef="#ctx0" brushRef="#br1" timeOffset="103180.696">2620 7403 16764 0 0,'0'0'1620'0'0,"0"0"-457"0"0,0 0-535 0 0,0 0-508 0 0,0 0-443 0 0,0 0-261 0 0,0 0 19 0 0,0 0 194 0 0,0 0 270 0 0,0 0 218 0 0,0 0 40 0 0,0 0-10 0 0,0 0-8 0 0,10-11-27 0 0,76-81-14 0 0,-39 12-3814 0 0,-47 78 3629 0 0,1 0 0 0 0,-1 1 0 0 0,0-1 0 0 0,1 0-1 0 0,-1 0 1 0 0,0 0 0 0 0,0 0 0 0 0,0 1-1 0 0,-1-1 1 0 0,1 0 0 0 0,0 0 0 0 0,-1 0 0 0 0,1 1-1 0 0,-1-1 1 0 0,0 0 0 0 0,1 0 0 0 0,-1 1 0 0 0,0-1-1 0 0,0 1 1 0 0,0-1 0 0 0,0 1 0 0 0,0-1 0 0 0,0 1-1 0 0,-1-1 1 0 0,1 1 0 0 0,0 0 0 0 0,-1 0-1 0 0,1 0 1 0 0,-1 0 0 0 0,1 0 0 0 0,-1 0 0 0 0,0 0-1 0 0,1 0 1 0 0,-1 1 0 0 0,0-1 0 0 0,0 1 0 0 0,1-1-1 0 0,-1 1 1 0 0,0-1 0 0 0,0 1 0 0 0,0 0-1 0 0,0 0 1 0 0,1 0 0 0 0,-1 0 0 0 0,0 0 0 0 0,0 1-1 0 0,-1-1 88 0 0,-106 27-854 0 0,101-24 1036 0 0,0 1 0 0 0,0 0 1 0 0,0 1-1 0 0,0 0 1 0 0,1 0-1 0 0,-1 1 1 0 0,2 0-1 0 0,-1 0 0 0 0,0 1 1 0 0,1-1-1 0 0,1 1 1 0 0,-1 1-1 0 0,1-1 0 0 0,0 1 1 0 0,1 0-1 0 0,0 0 1 0 0,0 0-1 0 0,0 1 1 0 0,1 0-1 0 0,1-1 0 0 0,-1 1 1 0 0,2 0-1 0 0,-1 0 1 0 0,1 0-1 0 0,0 0 0 0 0,1 0 1 0 0,0 0-1 0 0,1 8-182 0 0,1-13 65 0 0,-1-1-1 0 0,1 0 1 0 0,-1 0-1 0 0,1 0 1 0 0,0 0-1 0 0,0 0 0 0 0,0 0 1 0 0,1-1-1 0 0,-1 1 1 0 0,1-1-1 0 0,-1 1 1 0 0,1-1-1 0 0,0 0 1 0 0,0 0-1 0 0,0 0 0 0 0,0-1 1 0 0,0 1-1 0 0,0-1 1 0 0,1 1-1 0 0,-1-1 1 0 0,0 0-1 0 0,1-1 0 0 0,-1 1 1 0 0,1 0-1 0 0,-1-1 1 0 0,1 0-1 0 0,-1 0 1 0 0,1 0-1 0 0,-1 0 1 0 0,4-1-65 0 0,107-19 1079 0 0,55-61-1523 0 0,-142 79-962 0 0,21-5-8776 0 0,-41 4 3642 0 0</inkml:trace>
  <inkml:trace contextRef="#ctx0" brushRef="#br1" timeOffset="103836.633">2895 6893 17196 0 0,'0'0'342'0'0,"0"0"-96"0"0,0 0-364 0 0,0 0-510 0 0,0 0-80 0 0,0 0 135 0 0,0 0 271 0 0,0 0 368 0 0,0 0 39 0 0,0 0-6 0 0,0 0 49 0 0,0 0 74 0 0,0 0 65 0 0,16-3 11 0 0,124-43 227 0 0,-18-19-1624 0 0,-122 65 776 0 0,0 0-301 0 0,-17 192-2066 0 0,-1-2 2792 0 0,21-187 35 0 0,0-1 1 0 0,1 0 0 0 0,-1 0-1 0 0,1 0 1 0 0,-1-1-1 0 0,1 1 1 0 0,-1-1 0 0 0,1 0-1 0 0,0 0 1 0 0,-1 0 0 0 0,1 0-1 0 0,0-1 1 0 0,0 0 0 0 0,0 0-1 0 0,0 0 1 0 0,-1 0-1 0 0,1 0 1 0 0,0-1 0 0 0,0 1-1 0 0,0-1 1 0 0,-1 0 0 0 0,1 0-1 0 0,0-1 1 0 0,-1 1-1 0 0,2-2-137 0 0,103-71 1354 0 0,-55 6-3805 0 0,-30-11 1980 0 0,36 126 3268 0 0,3-5-3483 0 0,-29-40-7067 0 0,-29-3 792 0 0</inkml:trace>
  <inkml:trace contextRef="#ctx0" brushRef="#br1" timeOffset="104086.378">3359 6583 15603 0 0,'0'0'4641'0'0,"0"0"-4409"0"0,0 0-280 0 0,0 0-696 0 0,0 0-296 0 0,0 0-200 0 0,0 0-465 0 0,0 0-239 0 0,0 0-689 0 0,0 0-247 0 0,0 0 495 0 0,0 0-3472 0 0</inkml:trace>
  <inkml:trace contextRef="#ctx0" brushRef="#br1" timeOffset="104370.769">3673 6823 13051 0 0,'0'0'3312'0'0,"0"0"-3050"0"0,0 0-761 0 0,0 0 235 0 0,0 0 368 0 0,0 0 177 0 0,0 0 10 0 0,0 0-3 0 0,0 0 36 0 0,0 0 63 0 0,0 0 68 0 0,0 0 26 0 0,0 0-14 0 0,26-4-52 0 0,80-11-90 0 0,-42-22 204 0 0,-55 26-482 0 0,47-73-478 0 0,-55 81 359 0 0,-1 1 0 0 0,1 0 0 0 0,-1-1 0 0 0,0 1-1 0 0,0-1 1 0 0,0 1 0 0 0,0-1 0 0 0,0 1 0 0 0,0-1 0 0 0,-1 1 0 0 0,1-1 0 0 0,-1 1 0 0 0,0 0 0 0 0,0-1 0 0 0,0 1 0 0 0,0 0 0 0 0,0 0 0 0 0,0-1 0 0 0,0 1 0 0 0,-1 0-1 0 0,1 0 1 0 0,-1 1 0 0 0,0-1 0 0 0,1 0 0 0 0,-1 0 0 0 0,0 1 0 0 0,0-1 0 0 0,0 1 0 0 0,0-1 0 0 0,0 1 0 0 0,-1 0 0 0 0,1 0 0 0 0,0 0 0 0 0,0 0 0 0 0,-1 0 0 0 0,1 1-1 0 0,-1-1 1 0 0,1 1 0 0 0,-1-1 72 0 0,-117 4-2583 0 0,113-1 2625 0 0,-1 0-1 0 0,0 1 0 0 0,1 0 0 0 0,-1 0 1 0 0,1 1-1 0 0,0 0 0 0 0,0 0 0 0 0,0 1 1 0 0,1 0-1 0 0,-1 0 0 0 0,1 0 1 0 0,0 1-1 0 0,1 0 0 0 0,-1 0 0 0 0,1 0 1 0 0,1 1-1 0 0,-1 0 0 0 0,1 0 0 0 0,0 0 1 0 0,1 0-1 0 0,-2 4-41 0 0,4-9 12 0 0,1 1 0 0 0,0-1-1 0 0,-1 0 1 0 0,1 0 0 0 0,0 1 0 0 0,0-1 0 0 0,0 0-1 0 0,1 0 1 0 0,-1 1 0 0 0,0-1 0 0 0,1 0 0 0 0,0 0 0 0 0,-1 0-1 0 0,1 1 1 0 0,0-1 0 0 0,0 0 0 0 0,0 0 0 0 0,0 0 0 0 0,1-1-1 0 0,-1 1 1 0 0,0 0 0 0 0,1 0 0 0 0,-1-1 0 0 0,1 1-1 0 0,0-1 1 0 0,0 1 0 0 0,-1-1 0 0 0,1 0 0 0 0,0 1 0 0 0,0-1-1 0 0,0 0 1 0 0,0 0 0 0 0,0-1 0 0 0,0 1 0 0 0,1 0-1 0 0,-1-1 1 0 0,0 1 0 0 0,0-1 0 0 0,1 0 0 0 0,-1 1 0 0 0,0-1-1 0 0,1-1-11 0 0,55 7-2184 0 0,-8-8-3978 0 0,-43 2 4289 0 0,7-1-3702 0 0</inkml:trace>
  <inkml:trace contextRef="#ctx0" brushRef="#br1" timeOffset="104999.245">3872 6500 14923 0 0,'0'0'940'0'0,"0"0"-287"0"0,0 0-571 0 0,0 0-445 0 0,0 0-154 0 0,0 0 113 0 0,0 0 288 0 0,0 0 152 0 0,0 0 89 0 0,0 0 69 0 0,0 0 32 0 0,0 0 5 0 0,0 0-4 0 0,14 7 5 0 0,44 19 5 0 0,1 48 628 0 0,-42-43-674 0 0,-16-28-156 0 0,0-1-1 0 0,0 0 0 0 0,0 0 0 0 0,0 0 0 0 0,1 0 0 0 0,-1 0 0 0 0,1 0 0 0 0,-1-1 1 0 0,1 1-1 0 0,0 0 0 0 0,0-1 0 0 0,0 0 0 0 0,0 1 0 0 0,0-1 0 0 0,0 0 0 0 0,0 0 0 0 0,0 0 1 0 0,0 0-1 0 0,0 0 0 0 0,1 0 0 0 0,-1-1 0 0 0,0 1 0 0 0,1-1 0 0 0,-1 0 0 0 0,0 1 0 0 0,1-1 1 0 0,-1 0-1 0 0,0-1 0 0 0,1 1 0 0 0,-1 0 0 0 0,0-1 0 0 0,1 1 0 0 0,-1-1 0 0 0,0 1 1 0 0,1-1-1 0 0,-1 0 0 0 0,0 0 0 0 0,0 0 0 0 0,1-1-34 0 0,24-35-1844 0 0,1-85 294 0 0,-28 122 1916 0 0,0 0-200 0 0,66 41 1008 0 0,-61-38-1152 0 0,1 0 1 0 0,0 0-1 0 0,0-1 0 0 0,0 0 1 0 0,0 0-1 0 0,1-1 0 0 0,-1 1 0 0 0,0-1 1 0 0,1 0-1 0 0,-1-1 0 0 0,0 0 1 0 0,1 0-1 0 0,-1 0 0 0 0,1-1 1 0 0,-1 0-1 0 0,0 0 0 0 0,1-1 1 0 0,-1 1-1 0 0,0-2 0 0 0,0 1 0 0 0,0 0 1 0 0,0-1-1 0 0,-1 0 0 0 0,1-1 1 0 0,-1 1-1 0 0,0-1 0 0 0,0 0 1 0 0,0 0-1 0 0,3-4-22 0 0,-7 6-191 0 0,0 0 0 0 0,-1 0 1 0 0,0 0-1 0 0,1-1 0 0 0,-1 1 1 0 0,0 0-1 0 0,0 0 0 0 0,0 0 1 0 0,0 0-1 0 0,-1-1 0 0 0,1 1 0 0 0,-1 0 1 0 0,1 0-1 0 0,-1 0 0 0 0,0 0 1 0 0,1 0-1 0 0,-1 0 0 0 0,0 0 1 0 0,0 0-1 0 0,-1 0 0 0 0,1 1 1 0 0,0-1-1 0 0,-1 0 0 0 0,1 1 0 0 0,-1-1 1 0 0,1 1-1 0 0,-1-1 0 0 0,0 1 1 0 0,1 0-1 0 0,-1 0 0 0 0,0 0 1 0 0,0 0-1 0 0,0 0 0 0 0,0 0 0 0 0,-2 0 191 0 0,-77-29-1992 0 0,77 29 2024 0 0,-68-6 4273 0 0,83 53 253 0 0,5-38-4326 0 0,0 0-1 0 0,0-2 1 0 0,1 0 0 0 0,0-1-1 0 0,0 0 1 0 0,0-2 0 0 0,0 0-1 0 0,1-1 1 0 0,-1 0 0 0 0,1-2-1 0 0,0 0 1 0 0,-1-1 0 0 0,1 0-1 0 0,-1-2 1 0 0,2 0-232 0 0,-16 2 4 0 0,110-15-2212 0 0,-69 9-1090 0 0,-1 1-3292 0 0,-26 4-3073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2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8 5169 0 0,'0'0'340'0'0,"0"0"-25"0"0,0 0-104 0 0,0 0-337 0 0,0 0-399 0 0,0 0-214 0 0,0 0-9 0 0,0 0 226 0 0,0 0 346 0 0,0 0 168 0 0,0 0 48 0 0,0 0 4 0 0,0 0 16 0 0,3 9 39 0 0,6 49 567 0 0,-3 0-1 0 0,-2 1 1 0 0,-2 0-1 0 0,-4-1 0 0 0,-1 1 1 0 0,-4-1-1 0 0,-7 30-665 0 0,0 25 439 0 0,-49 608 1169 0 0,63-719-1617 0 0,-1 3 102 0 0,0 1-1 0 0,0-1 1 0 0,0 0-1 0 0,1 1 0 0 0,0-1 1 0 0,0 1-1 0 0,0-1 0 0 0,1 1 1 0 0,-1-1-1 0 0,1 1 0 0 0,1-1 1 0 0,-1 0-1 0 0,1 0 1 0 0,0 0-1 0 0,0 0 0 0 0,0 0 1 0 0,1 0-1 0 0,-1 0 0 0 0,1 0 1 0 0,1-1-1 0 0,-1 0 0 0 0,1 0 1 0 0,-1 0-1 0 0,1 0 1 0 0,0 0-1 0 0,0-1 0 0 0,1 1 1 0 0,-1-1-1 0 0,1 0 0 0 0,0 0-92 0 0,34 13 216 0 0,1-1 0 0 0,1-2-1 0 0,0-2 1 0 0,1-2-1 0 0,0-1 1 0 0,0-3 0 0 0,1-1-1 0 0,13-2-215 0 0,55 9 272 0 0,-22 0-68 0 0,-1 4 0 0 0,0 4 0 0 0,-2 4 0 0 0,30 14-204 0 0,-93-38 255 0 0,-27-22-3710 0 0,-2 0-2315 0 0,4 11-974 0 0</inkml:trace>
  <inkml:trace contextRef="#ctx0" brushRef="#br0" timeOffset="353.304">0 703 15875 0 0,'0'0'159'0'0,"0"0"64"0"0,0 0-463 0 0,0 0-691 0 0,0 0-319 0 0,0 0 19 0 0,0 0 362 0 0,0 0 609 0 0,0 0 324 0 0,0 0 58 0 0,29-4 19 0 0,94-13 3 0 0,73 32 450 0 0,-122-5-29 0 0,-50-3-343 0 0,-1-2 0 0 0,1-1 0 0 0,1-1 1 0 0,-1 0-1 0 0,0-2 0 0 0,0-1 0 0 0,1-1 0 0 0,-1-1 1 0 0,0-1-1 0 0,0-1 0 0 0,0-2 0 0 0,-1 0 0 0 0,0-1 1 0 0,0-1-1 0 0,0-2 0 0 0,20-11-222 0 0,-10-27-1802 0 0,-36 10-9222 0 0,0 31 7189 0 0</inkml:trace>
  <inkml:trace contextRef="#ctx0" brushRef="#br0" timeOffset="683.941">2 28 15371 0 0,'0'0'-128'0'0,"0"0"-396"0"0,0 0-416 0 0,0 0-191 0 0,0 0 131 0 0,0 0 506 0 0,28-4 358 0 0,94-11 155 0 0,38 29 96 0 0,-114-3-105 0 0,261 49 2100 0 0,-236-74 3160 0 0,-63-23-6819 0 0,-8 28 703 0 0,-1-14-2762 0 0,-6 13-3613 0 0,4 10 1903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23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70 229 2361 0 0,'0'0'26'0'0,"0"0"17"0"0,0 0 24 0 0,0 0 2 0 0,0 0-18 0 0,0 0-43 0 0,0 0-42 0 0,0 0-11 0 0,0 0 8 0 0,0 0 22 0 0,-4-3 28 0 0,-10-11 118 0 0,24 26 828 0 0,20 27-521 0 0,-3 2 1 0 0,-1 1-1 0 0,-2 0 0 0 0,-2 2 1 0 0,-2 1-1 0 0,8 26-438 0 0,-14-38 136 0 0,114 283 1216 0 0,51 121 735 0 0,68 89-2087 0 0,-183-402 639 0 0,218 387 1543 0 0,-268-490-1646 0 0,-14-29-1922 0 0,-27-67-7578 0 0,23 60 6155 0 0</inkml:trace>
  <inkml:trace contextRef="#ctx0" brushRef="#br0" timeOffset="581.561">0 87 7938 0 0,'0'0'900'0'0,"0"0"-67"0"0,0 0 172 0 0,0 0 92 0 0,0 0-138 0 0,0 0-387 0 0,0 0-486 0 0,0 0-453 0 0,0 0-185 0 0,0 0 60 0 0,0 0 242 0 0,0 0 330 0 0,0 0 95 0 0,15-13-14 0 0,50-39-47 0 0,43 31 26 0 0,-79 21-112 0 0,85 4 2 0 0,0 5 0 0 0,0 4 0 0 0,-1 5 0 0 0,109 34-30 0 0,-155-37 2 0 0,49 8 512 0 0,2-5 0 0 0,-1-6 0 0 0,2-4 0 0 0,-1-6 0 0 0,1-5 0 0 0,-1-5 0 0 0,70-15-514 0 0,690-82 1338 0 0,-882 109-620 0 0,-18 5-4235 0 0,-40 21-7147 0 0,52-24 6642 0 0</inkml:trace>
  <inkml:trace contextRef="#ctx0" brushRef="#br0" timeOffset="2270.669">2794 191 2377 0 0,'0'0'1'0'0,"0"0"-26"0"0,0 0-4 0 0,0 0 17 0 0,0 0 7 0 0,0 0 10 0 0,0 0 5 0 0,0 0 4 0 0,0 0 5 0 0,0 0 11 0 0,0 0 2 0 0,-1 6 1 0 0,-106 157 344 0 0,-341 426 3079 0 0,86-32-2798 0 0,113-188 949 0 0,201-308-316 0 0,-2-3-1 0 0,-3-3 1 0 0,-2-1 0 0 0,-49 35-1291 0 0,-28 21 704 0 0,140-105-7074 0 0,43-3 1696 0 0,-42-2 1303 0 0</inkml:trace>
  <inkml:trace contextRef="#ctx0" brushRef="#br0" timeOffset="3312.783">3767 1024 4033 0 0,'0'0'717'0'0,"0"0"-218"0"0,0 0-295 0 0,0 0-311 0 0,0 0-162 0 0,0 0-60 0 0,0 0 50 0 0,0 0 108 0 0,0 0 110 0 0,0 0 102 0 0,0 0 42 0 0,-18 26 8 0 0,-118 183 175 0 0,91-141 612 0 0,-4-1-1 0 0,-2-3 0 0 0,-2-2 0 0 0,-4-2 1 0 0,-21 15-878 0 0,-91 90 990 0 0,170-165-1108 0 0,0 0 0 0 0,0 1-1 0 0,0-1 1 0 0,0 0 0 0 0,-1 0-1 0 0,1 0 1 0 0,0 0 0 0 0,0 1-1 0 0,0-1 1 0 0,-1 0 0 0 0,1 1-1 0 0,0-1 1 0 0,0 1 0 0 0,-1-1-1 0 0,1 1 1 0 0,0-1 0 0 0,-1 1-1 0 0,1 0 1 0 0,0-1 0 0 0,-1 1-1 0 0,1 0 1 0 0,-1-1 0 0 0,1 1-1 0 0,-1 0 1 0 0,0-1-1 0 0,1 1 1 0 0,-1 0 0 0 0,0 0-1 0 0,1 0 1 0 0,-1-1 0 0 0,0 1-1 0 0,0 0 1 0 0,0 0 0 0 0,0 0-1 0 0,0 0 1 0 0,0 0 0 0 0,0-1-1 0 0,0 1 1 0 0,0 0 0 0 0,0 0-1 0 0,0 0 1 0 0,-1 0 0 0 0,1-1-1 0 0,0 1 1 0 0,0 0 0 0 0,-1 0-1 0 0,1 0 1 0 0,-1-1-1 0 0,1 1 1 0 0,-1 0 0 0 0,1-1-1 0 0,-1 1 1 0 0,1 0 0 0 0,-1-1-1 0 0,1 1 1 0 0,-1-1 0 0 0,0 1-1 0 0,0 0 119 0 0,9-5-638 0 0,-1-1-1955 0 0</inkml:trace>
  <inkml:trace contextRef="#ctx0" brushRef="#br0" timeOffset="3720.098">3122 1167 12147 0 0,'0'0'152'0'0,"0"0"185"0"0,0 0-70 0 0,0 0-549 0 0,0 0-850 0 0,0 0-428 0 0,0 0 37 0 0,0 0 475 0 0,0 0 785 0 0,0 0 370 0 0,0 0 18 0 0,0 0-18 0 0,0 0-1 0 0,23 8 21 0 0,72 25 50 0 0,-86-30-107 0 0,-1 1-1 0 0,-1 0 1 0 0,1 1-1 0 0,0 0 1 0 0,-1 0-1 0 0,0 0 1 0 0,0 1-1 0 0,-1 0 1 0 0,0 1 0 0 0,0 0-1 0 0,0-1 1 0 0,-1 2-1 0 0,4 5-69 0 0,8 10 229 0 0,92 131 835 0 0,-87-118-907 0 0,2-1 1 0 0,1 0 0 0 0,1-2-1 0 0,2-1 1 0 0,1-1-1 0 0,1-2 1 0 0,2-1-1 0 0,20 13-157 0 0,42 12 1216 0 0,-99-51 687 0 0,-32 0-12777 0 0,32-3 7328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11995 0 0,'0'0'849'0'0,"0"0"39"0"0,0 0-157 0 0,0 0-283 0 0,0 0-304 0 0,0 0-469 0 0,0 0-658 0 0,0 0-483 0 0,0 0 59 0 0,0 0 382 0 0,0 0 561 0 0,0 0 448 0 0,0 0 74 0 0,11-5-24 0 0,-5 2-19 0 0,0 1 1 0 0,0-1-1 0 0,0 1 1 0 0,0 0 0 0 0,0 1-1 0 0,1-1 1 0 0,-1 1-1 0 0,0 0 1 0 0,1 1 0 0 0,-1 0-1 0 0,1 0 1 0 0,-1 0-1 0 0,1 1 1 0 0,-1 0-1 0 0,0 0 1 0 0,1 0-16 0 0,118 23 1277 0 0,2-6 0 0 0,-1-6-1 0 0,101-3-1276 0 0,-208-22 2337 0 0,-30-15-4607 0 0,-31-22-5081 0 0,-49-6 3461 0 0,-16-16 5319 0 0,98 56 2467 0 0,31 8-3104 0 0,39 14-1961 0 0,-55-5 1846 0 0,140 28-632 0 0,-2 6 0 0 0,-1 6 0 0 0,78 37-45 0 0,-65-17 441 0 0,-157-48 5170 0 0,-34 4-3959 0 0,27-14-1281 0 0,-187 106-279 0 0,87-9-6579 0 0,80-41 15 0 0,26-48 3138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12363 0 0,'0'0'-913'0'0,"0"0"-21"0"0,0 0-72 0 0,0 0 133 0 0,0 0 360 0 0,0 0 277 0 0,0 0 171 0 0,0 0 52 0 0,0 0 3 0 0,0 0 0 0 0,0 29 27 0 0,0 190 474 0 0,-35 646 5135 0 0,63 1041-2089 0 0,123 1113-2445 0 0,-128-2616-1618 0 0,18-1 0 0 0,54 198 526 0 0,-48-402-1370 0 0,-8-71-2938 0 0,-21-98-3684 0 0,-14-27 4161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15867 0 0,'0'0'15'0'0,"0"0"202"0"0,0 0-201 0 0,0 0-418 0 0,0 0-508 0 0,0 0-553 0 0,0 0-273 0 0,0 0 238 0 0,0 0 547 0 0,0 0 623 0 0,0 0 418 0 0,0 0 115 0 0,0 0 23 0 0,13-2 57 0 0,495-5 4552 0 0,-329-13-4070 0 0,-296 94-12447 0 0,104-63 8121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19892 0 0,'0'0'247'0'0,"0"0"-308"0"0,0 0-375 0 0,0 0-562 0 0,0 0-176 0 0,0 0 189 0 0,0 0 307 0 0,0 0 460 0 0,0 0 166 0 0,0 0 9 0 0,29 3 7 0 0,200 28-89 0 0,18 4 81 0 0,-80-26 3598 0 0,-165-10-3862 0 0,-19 6-12606 0 0,15-2 7293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3129 0 0,'0'0'54'0'0,"0"0"-7"0"0,0 0-12 0 0,0 0-5 0 0,0 0-4 0 0,0 0-4 0 0,0 0-2 0 0,0 0 11 0 0,0 0 8 0 0,0 0 3 0 0,0 0 12 0 0,0 0 3 0 0,0 0 11 0 0,27 1 27 0 0,85 2 21 0 0,82 23 539 0 0,149-59 247 0 0,-228 15-1515 0 0,-27 12-2282 0 0,-83 6 981 0 0</inkml:trace>
  <inkml:trace contextRef="#ctx0" brushRef="#br0" timeOffset="344.022">600 1 13027 0 0,'0'0'-1139'0'0,"0"0"-427"0"0,0 0-229 0 0,0 0-4 0 0,0 0 381 0 0,0 0 1001 0 0,0 0 405 0 0,0 0 44 0 0,25 9 0 0 0,184 58 121 0 0,458 32 2321 0 0,-643-77-1214 0 0,-67 1 1676 0 0,25-16-3186 0 0,6-2 260 0 0,-102 58-1567 0 0,56-3-5188 0 0,54-52 3519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75 4849 0 0,'0'0'715'0'0,"0"0"184"0"0,0 0 78 0 0,0 0-73 0 0,0 0-98 0 0,0 0-73 0 0,0 0-24 0 0,0 0 43 0 0,0 0-12 0 0,0 0-84 0 0,0 0-129 0 0,-6-3-134 0 0,-19-7-94 0 0,18 8-75 0 0,7 2-71 0 0,0 0-75 0 0,0 0-116 0 0,0 0-107 0 0,38 10-516 0 0,14 2 774 0 0,0-2 0 0 0,0-3 1 0 0,1-2-1 0 0,0-2 1 0 0,0-3-1 0 0,0-2 1 0 0,0-2-1 0 0,-1-3 1 0 0,1-2-1 0 0,-2-2 0 0 0,51-18-113 0 0,88-11 1635 0 0,-96 35-1885 0 0,-69 19-5833 0 0,-15-8 901 0 0,-4-3 245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683 84 8602 0 0,'0'0'1137'0'0,"0"0"104"0"0,0 0-142 0 0,0 0-278 0 0,0 0-253 0 0,0 0-256 0 0,0 0-184 0 0,0 0-100 0 0,0 0-60 0 0,0 0-18 0 0,0 0 31 0 0,0 0 116 0 0,4-13 121 0 0,12-38 144 0 0,-16 50-367 0 0,-1 0 0 0 0,1 0 0 0 0,-1 0 0 0 0,1 0-1 0 0,-1 0 1 0 0,1 0 0 0 0,-1 0 0 0 0,0 0-1 0 0,1 0 1 0 0,-1 0 0 0 0,0 0 0 0 0,0 1 0 0 0,0-1-1 0 0,1 0 1 0 0,-1 0 0 0 0,0 1 0 0 0,0-1-1 0 0,0 1 1 0 0,0-1 0 0 0,0 1 0 0 0,0-1-1 0 0,-1 1 1 0 0,1 0 0 0 0,0-1 0 0 0,0 1 0 0 0,0 0-1 0 0,0 0 1 0 0,0 0 0 0 0,0 0 0 0 0,-1 0-1 0 0,1 0 1 0 0,0 0 0 0 0,0 0 0 0 0,0 0 0 0 0,0 1-1 0 0,0-1 1 0 0,0 0 0 0 0,-1 1 0 0 0,1-1-1 0 0,0 1 1 0 0,0 0 5 0 0,-2-1 46 0 0,-17 4-63 0 0,1 1-1 0 0,-1 0 1 0 0,1 2-1 0 0,0 0 0 0 0,0 2 1 0 0,1 0-1 0 0,0 0 1 0 0,-8 7 17 0 0,4-3 50 0 0,-26 12 54 0 0,1 3 0 0 0,1 1 0 0 0,1 3 0 0 0,2 1 0 0 0,2 2 0 0 0,-13 16-104 0 0,44-41-46 0 0,1 0-1 0 0,0 1 1 0 0,0 0-1 0 0,1 1 1 0 0,0 0-1 0 0,1 0 1 0 0,0 0-1 0 0,1 1 1 0 0,1 0-1 0 0,0 0 1 0 0,1 1-1 0 0,0-1 1 0 0,1 1-1 0 0,1 0 1 0 0,0 0 0 0 0,0 0-1 0 0,2 0 1 0 0,0 0-1 0 0,0 1 1 0 0,2-1-1 0 0,-1 0 1 0 0,2 0-1 0 0,0-1 1 0 0,0 1-1 0 0,2-1 1 0 0,4 12 46 0 0,11 13-99 0 0,1-1 1 0 0,2-1 0 0 0,2-1 0 0 0,1-1-1 0 0,1-1 1 0 0,25 21 98 0 0,39 50-97 0 0,-49-56 120 0 0,-2 1 1 0 0,-2 3 0 0 0,-3 0-1 0 0,-2 3 1 0 0,-2 0 0 0 0,-2 2-1 0 0,-4 2 1 0 0,-2 0 0 0 0,-2 1-1 0 0,-3 1 1 0 0,5 38-24 0 0,-21-95 136 0 0,-1 1 1 0 0,1-1 0 0 0,-1 1-1 0 0,0 0 1 0 0,-1 0-1 0 0,1-1 1 0 0,-1 1-1 0 0,0 0 1 0 0,0 0 0 0 0,0 0-1 0 0,-1 0 1 0 0,0-1-1 0 0,0 1 1 0 0,0 0-1 0 0,0-1 1 0 0,-1 1 0 0 0,0-1-1 0 0,1 1 1 0 0,-2-1-1 0 0,1 0 1 0 0,-1 1 0 0 0,1-1-1 0 0,-1-1 1 0 0,0 1-1 0 0,0 0 1 0 0,-1-1-1 0 0,1 1 1 0 0,-1-1 0 0 0,0 0-1 0 0,0 0 1 0 0,0-1-1 0 0,0 1 1 0 0,0-1-1 0 0,-4 2-136 0 0,-35 8 388 0 0,0-2-1 0 0,0-1 0 0 0,-1-3 0 0 0,0-1 0 0 0,0-2 0 0 0,0-2 0 0 0,-1-2 0 0 0,-18-4-387 0 0,42 2-10 0 0,0 0-1 0 0,1-1 1 0 0,0-1 0 0 0,-1-1-1 0 0,2-1 1 0 0,-1 0-1 0 0,1-2 1 0 0,0 0 0 0 0,1-1-1 0 0,-2-2 11 0 0,19 12-64 0 0,0-1 1 0 0,0 1-1 0 0,0-1 0 0 0,0 0 1 0 0,0 1-1 0 0,1-1 0 0 0,-1 0 1 0 0,0 0-1 0 0,0 1 0 0 0,1-1 1 0 0,-1 0-1 0 0,1 0 0 0 0,-1 0 1 0 0,0 0-1 0 0,1 0 0 0 0,0 0 1 0 0,-1 0-1 0 0,1 0 0 0 0,0 0 0 0 0,-1 0 1 0 0,1 0-1 0 0,0 0 0 0 0,0 0 1 0 0,0 0-1 0 0,0 0 0 0 0,0 0 1 0 0,0 0-1 0 0,0 0 0 0 0,0 0 1 0 0,0 0-1 0 0,1 0 0 0 0,-1 0 1 0 0,0 0-1 0 0,1 0 0 0 0,-1 0 1 0 0,1 0-1 0 0,-1 0 0 0 0,1 0 1 0 0,-1 0-1 0 0,1 0 0 0 0,0 0 0 0 0,-1 0 1 0 0,1 1-1 0 0,0-1 0 0 0,0 0 1 0 0,0 1-1 0 0,-1-1 0 0 0,1 0 1 0 0,0 1-1 0 0,0-1 0 0 0,0 1 1 0 0,1-1 63 0 0,60-30-2283 0 0,-49 26 2405 0 0,234-81-3008 0 0,-82 41-4878 0 0,-153 41 6919 0 0,12-2-3067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3 161 7866 0 0,'0'0'3135'0'0,"0"0"-710"0"0,0 0-366 0 0,0 0-346 0 0,0 0-364 0 0,0 0-340 0 0,0 0-282 0 0,0 0-206 0 0,0 0-148 0 0,0 0-132 0 0,0 0-148 0 0,0 0-127 0 0,-3-4-105 0 0,4 5 124 0 0,-1 0 0 0 0,1-1 1 0 0,-1 1-1 0 0,1-1 0 0 0,-1 1 0 0 0,1-1 1 0 0,0 0-1 0 0,-1 1 0 0 0,1-1 0 0 0,0 1 1 0 0,-1-1-1 0 0,1 0 0 0 0,0 0 0 0 0,-1 1 1 0 0,1-1-1 0 0,0 0 0 0 0,-1 0 0 0 0,1 0 1 0 0,0 0-1 0 0,0 0 0 0 0,-1 0 0 0 0,1 0 0 0 0,0 0 1 0 0,0 0-1 0 0,-1 0 0 0 0,1 0 0 0 0,0 0 1 0 0,0 0-1 0 0,-1-1 0 0 0,1 1 0 0 0,0 0 1 0 0,-1-1-1 0 0,1 1 0 0 0,0 0 0 0 0,-1-1 1 0 0,1 1-1 0 0,-1-1 0 0 0,1 1 0 0 0,-1-1 1 0 0,1 1-1 0 0,-1-1 0 0 0,1 1 0 0 0,-1-1 1 0 0,1 0-1 0 0,-1 1 0 0 0,0-1 0 0 0,1 0 1 0 0,-1 1-1 0 0,0-1 0 0 0,0 0 0 0 0,1 1 1 0 0,-1-1-1 0 0,0 0 0 0 0,0 0 0 0 0,0 1 0 0 0,0-1 1 0 0,0 0-1 0 0,0 0 0 0 0,0 1 0 0 0,0-1 1 0 0,0 0-1 0 0,0 0 0 0 0,-1 1 0 0 0,1-1 1 0 0,0 0-1 0 0,0 1 0 0 0,-1-2 15 0 0,12 3 171 0 0,440-17 407 0 0,-139-27-545 0 0,-42 3-55 0 0,217-1 22 0 0,-330 43 40 0 0,1 7 0 0 0,-1 6 1 0 0,59 18-41 0 0,-143-17 239 0 0,0-3 0 0 0,0-4-1 0 0,1-3 1 0 0,1-3 0 0 0,-1-3 0 0 0,0-4 0 0 0,0-2 0 0 0,0-4-1 0 0,-1-4 1 0 0,-1-2 0 0 0,58-21-239 0 0,-244 31-679 0 0,-16 53-3872 0 0,51-2-3939 0 0,51-29-1583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8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 48 17924 0 0,'0'0'536'0'0,"0"0"-147"0"0,0 0-131 0 0,0 0-153 0 0,0 0-182 0 0,0 0-177 0 0,0 0-159 0 0,0 0-127 0 0,0 0-34 0 0,0 0 36 0 0,0 0 73 0 0,0 0 109 0 0,0 0 91 0 0,-1-9 42 0 0,-6-30-5 0 0,-17 65 120 0 0,-193 325 342 0 0,207-331-299 0 0,1 0 1 0 0,1 1 0 0 0,0 0-1 0 0,2 1 1 0 0,0 0 0 0 0,1 0-1 0 0,2 0 1 0 0,0 0 0 0 0,1 1-1 0 0,2-1 1 0 0,0 1-1 0 0,1-1 1 0 0,1 1 0 0 0,1-1-1 0 0,2 0 1 0 0,0 0 0 0 0,1 0-1 0 0,1-1 1 0 0,1 0 0 0 0,8 15 64 0 0,165 270-2474 0 0,-129-228 1484 0 0,-3 2 0 0 0,-3 2 0 0 0,30 80 990 0 0,-73-152 322 0 0,1 0 1 0 0,-1 0 0 0 0,-1 0-1 0 0,0 0 1 0 0,0 1-1 0 0,-1-1 1 0 0,0 1-1 0 0,-1 0 1 0 0,0-1-1 0 0,-1 1 1 0 0,0-1 0 0 0,-1 1-1 0 0,0-1 1 0 0,-1 0-1 0 0,0 0 1 0 0,0 0-1 0 0,-1 0 1 0 0,0 0 0 0 0,-1-1-1 0 0,0 1 1 0 0,0-1-1 0 0,-1-1 1 0 0,-1 1-1 0 0,1-1 1 0 0,-1 0 0 0 0,-1 0-1 0 0,1-1 1 0 0,-1 0-1 0 0,0 0 1 0 0,-1-1-1 0 0,-7 4-322 0 0,-48 34 375 0 0,-1-4-1 0 0,-2-2 0 0 0,-2-3 1 0 0,-1-3-1 0 0,-2-4 0 0 0,-69 19-374 0 0,100-35-134 0 0,-1-2 1 0 0,0-2-1 0 0,0-1 0 0 0,-1-3 0 0 0,0-1 0 0 0,-40-3 134 0 0,81 0-6 0 0,0 1 0 0 0,0-1 0 0 0,0 0 0 0 0,0 0 0 0 0,0 0 0 0 0,0-1 0 0 0,0 1 0 0 0,1 0 0 0 0,-1-1 0 0 0,0 0 1 0 0,0 1-1 0 0,0-1 0 0 0,0 0 0 0 0,1 0 0 0 0,-1 0 0 0 0,0 0 0 0 0,0 0 0 0 0,1 0 0 0 0,-1 0 0 0 0,1-1 0 0 0,0 1 0 0 0,-1 0 0 0 0,1-1 0 0 0,0 1 0 0 0,0-1 0 0 0,-1 0 0 0 0,1 1 0 0 0,1-1 0 0 0,-1 0 0 0 0,0 0 0 0 0,0 0 0 0 0,1 0 0 0 0,-1 1 0 0 0,1-1 0 0 0,-1 0 0 0 0,1 0 0 0 0,0 0 0 0 0,0 0 0 0 0,0 0 0 0 0,0 0 0 0 0,0 0 0 0 0,0 0 0 0 0,1 0 0 0 0,-1 0 0 0 0,0 0 0 0 0,1 0 0 0 0,0 0 0 0 0,-1 1 0 0 0,1-1 0 0 0,0 0 0 0 0,0 0 0 0 0,0 1 0 0 0,0-1 0 0 0,1 0 0 0 0,-1 1 0 0 0,0-1 0 0 0,0 1 0 0 0,1 0 0 0 0,-1-1 0 0 0,1 1 1 0 0,0 0-1 0 0,0-1 6 0 0,53-48-174 0 0,1 3 0 0 0,2 2 1 0 0,3 2-1 0 0,1 3 1 0 0,35-15 173 0 0,-40 22-158 0 0,327-157-3369 0 0,-252 136-864 0 0,1 3-3454 0 0,-116 46 4888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0 12315 0 0,'0'0'632'0'0,"0"0"-596"0"0,0 0-379 0 0,0 0-168 0 0,0 0 115 0 0,0 0 299 0 0,0 0 254 0 0,0 0 185 0 0,0 0 114 0 0,0 0 40 0 0,0 0 31 0 0,0 0 45 0 0,0 0 5 0 0,-7 32 1 0 0,-23 101-8 0 0,23 39 951 0 0,34 566 398 0 0,-55-294-35 0 0,27-432-2169 0 0,1-11-926 0 0,1-22-7898 0 0,-1 13-1041 0 0</inkml:trace>
  <inkml:trace contextRef="#ctx0" brushRef="#br0" timeOffset="301.967">0 818 21012 0 0,'0'0'434'0'0,"0"0"2"0"0,0 0-191 0 0,0 0-330 0 0,0 0-291 0 0,0 0-155 0 0,0 0 8 0 0,0 0 141 0 0,0 0 216 0 0,0 0 162 0 0,31-15 64 0 0,99-44 28 0 0,7 36 181 0 0,-101 24-178 0 0,46 0 273 0 0,0 2 1 0 0,-1 5-1 0 0,0 3 0 0 0,36 11-364 0 0,-109-20 1053 0 0,-11-2-2985 0 0,-4 0-7770 0 0,6 0-830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35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1067 16283 0 0,'0'0'-120'0'0,"0"0"-564"0"0,0 0-193 0 0,0 0 159 0 0,0 0 460 0 0,0 0 412 0 0,0 0 114 0 0,0 0 6 0 0,6 29 28 0 0,38 212 689 0 0,2 423 171 0 0,-45-661-809 0 0,0 8-1615 0 0,-1-22-7343 0 0,0 6 1342 0 0</inkml:trace>
  <inkml:trace contextRef="#ctx0" brushRef="#br0" timeOffset="638.308">0 839 19444 0 0,'0'0'-972'0'0,"0"0"80"0"0,0 0-132 0 0,0 0-129 0 0,0 0 156 0 0,0 0 283 0 0,30-6 162 0 0,96-16 179 0 0,124 11 109 0 0,-249 11 277 0 0,196 16 1440 0 0,-190-14-1458 0 0,-1 0 0 0 0,0 0 0 0 0,0 0 0 0 0,0 1-1 0 0,0 0 1 0 0,-1 0 0 0 0,1 0 0 0 0,-1 1 0 0 0,0 0 0 0 0,0 0 0 0 0,0 0 0 0 0,0 0 0 0 0,-1 1 0 0 0,1 0 0 0 0,-1 0 0 0 0,0 0 0 0 0,-1 1-1 0 0,0-1 1 0 0,1 1 0 0 0,-2 0 0 0 0,1 0 0 0 0,-1 0 0 0 0,0 0 0 0 0,0 0 0 0 0,0 0 0 0 0,-1 1 0 0 0,0-1 0 0 0,0 0 0 0 0,-1 2 5 0 0,-3 3 59 0 0,0 0 1 0 0,-1 0 0 0 0,0-1-1 0 0,-1 0 1 0 0,-1 0 0 0 0,1 0-1 0 0,-1 0 1 0 0,-1-1-1 0 0,0 0 1 0 0,0 0 0 0 0,-1-1-1 0 0,0 0 1 0 0,0 0 0 0 0,-1-1-1 0 0,0 0 1 0 0,0-1 0 0 0,-1 1-1 0 0,1-2 1 0 0,-2 0 0 0 0,1 0-1 0 0,0 0 1 0 0,-1-2 0 0 0,-3 2-60 0 0,6-1 19 0 0,-273 112 917 0 0,280-115-983 0 0,1 0 1 0 0,0 0-1 0 0,0 0 0 0 0,0 0 1 0 0,0 0-1 0 0,0 0 1 0 0,0 0-1 0 0,0 0 0 0 0,0 0 1 0 0,0 0-1 0 0,0 0 1 0 0,0 0-1 0 0,1 0 0 0 0,-1 0 1 0 0,1 0-1 0 0,-1 0 1 0 0,0 0-1 0 0,1 0 0 0 0,0 0 1 0 0,-1 0-1 0 0,1 0 1 0 0,-1 0-1 0 0,1 0 0 0 0,0-1 1 0 0,0 1-1 0 0,0 0 1 0 0,-1 0-1 0 0,1-1 0 0 0,0 1 1 0 0,0-1-1 0 0,0 1 1 0 0,0-1-1 0 0,0 1 0 0 0,0-1 1 0 0,0 0-1 0 0,0 1 1 0 0,0-1-1 0 0,0 0 0 0 0,0 0 1 0 0,0 0-1 0 0,0 0 1 0 0,0 0-1 0 0,1 0 1 0 0,-1 0-1 0 0,0 0 0 0 0,0 0 1 0 0,0 0 46 0 0,2 1-57 0 0,203 83-1 0 0,-137-60 52 0 0,-1 4 0 0 0,-1 2 0 0 0,-2 4 0 0 0,31 22 6 0 0,-68-38 58 0 0,-2 1 0 0 0,0 1-1 0 0,-1 2 1 0 0,-1 1 0 0 0,-1 0-1 0 0,-1 2 1 0 0,-1 0 0 0 0,-1 2-1 0 0,-1 0 1 0 0,-2 1 0 0 0,-1 1-1 0 0,-1 0 1 0 0,-1 1 0 0 0,-2 1-1 0 0,-1 0 1 0 0,-2 1 0 0 0,0 0 0 0 0,-3 0-1 0 0,0 0 1 0 0,-1 25-58 0 0,-5-50 161 0 0,0-1 1 0 0,-1 1 0 0 0,0-1-1 0 0,-1 0 1 0 0,1 1 0 0 0,-1-1-1 0 0,-1 0 1 0 0,1 0-1 0 0,-1 0 1 0 0,0-1 0 0 0,0 1-1 0 0,0-1 1 0 0,-1 1 0 0 0,0-1-1 0 0,0 0 1 0 0,-1 0-1 0 0,1-1 1 0 0,-1 1 0 0 0,0-1-1 0 0,0 0 1 0 0,0-1-1 0 0,-1 1 1 0 0,0-1 0 0 0,1 0-1 0 0,-1 0 1 0 0,0-1 0 0 0,0 1-1 0 0,0-1 1 0 0,-1-1-1 0 0,1 1 1 0 0,0-1 0 0 0,-7 0-162 0 0,-57 12 150 0 0,0-3 1 0 0,-1-3 0 0 0,1-4 0 0 0,-1-2 0 0 0,0-3 0 0 0,0-4-1 0 0,1-3 1 0 0,0-2 0 0 0,0-4 0 0 0,-34-13-151 0 0,32 13-111 0 0,3 1-832 0 0,25 2-3028 0 0,43 12 1180 0 0,4 0-5096 0 0,12 2 4523 0 0,-9 0 777 0 0</inkml:trace>
  <inkml:trace contextRef="#ctx0" brushRef="#br0" timeOffset="1279.61">64 371 12219 0 0,'0'0'-363'0'0,"0"0"25"0"0,0 0-22 0 0,0 0-298 0 0,0 0-589 0 0,0 0-286 0 0,0 0-18 0 0,0 0 380 0 0,0 0 793 0 0,0 0 479 0 0,0 0 142 0 0,0 0 19 0 0,0 0-20 0 0,25-2 22 0 0,193-24 1206 0 0,-115 8-751 0 0,-1-4 0 0 0,-1-5 0 0 0,-1-5 0 0 0,-2-3 0 0 0,19-14-719 0 0,-111 46-172 0 0,-5 3 202 0 0,0 1 1 0 0,1-1 0 0 0,-1 0 0 0 0,0 0-1 0 0,0 0 1 0 0,0 0 0 0 0,0 0 0 0 0,1 0-1 0 0,-1 0 1 0 0,0-1 0 0 0,0 1 0 0 0,0 0-1 0 0,1-1 1 0 0,-1 1 0 0 0,0-1 0 0 0,0 1-1 0 0,0-1 1 0 0,0 1 0 0 0,0-1 0 0 0,0 0 0 0 0,0 1-1 0 0,0-1 1 0 0,0 0 0 0 0,-1 0 0 0 0,1 0-1 0 0,0 0 1 0 0,0 0 0 0 0,-1 0 0 0 0,1 0-1 0 0,0 0 1 0 0,-1 0 0 0 0,1 0 0 0 0,-1 0-1 0 0,0 0 1 0 0,1 0 0 0 0,-1 0 0 0 0,0-1-1 0 0,0 1 1 0 0,1 0 0 0 0,-1 0 0 0 0,0 0-1 0 0,0-1 1 0 0,0 1 0 0 0,-1 0 0 0 0,1 0 0 0 0,0 0-1 0 0,0-1 1 0 0,-1 1 0 0 0,1 0 0 0 0,0 0-1 0 0,-1 0 1 0 0,1 0 0 0 0,-1 0 0 0 0,0 0-1 0 0,1 0 1 0 0,-1 0 0 0 0,0 0 0 0 0,1 0-1 0 0,-1 0 1 0 0,0 0 0 0 0,0 0 0 0 0,0 1-1 0 0,0-1 1 0 0,0 0 0 0 0,0 1 0 0 0,0-1-31 0 0,-161-60-851 0 0,29 16 3175 0 0,695 323-3741 0 0,-557-275 1421 0 0,-1-2 54 0 0,-1 0 1 0 0,1 0-1 0 0,-1 0 1 0 0,1 1-1 0 0,-1-1 1 0 0,1 1-1 0 0,-1 0 1 0 0,0 0-1 0 0,0 1 1 0 0,0-1-1 0 0,0 1 1 0 0,0-1 0 0 0,0 1-1 0 0,-1 0 1 0 0,1 0-1 0 0,-1 0 1 0 0,0 0-1 0 0,0 0 1 0 0,0 1-1 0 0,0-1 1 0 0,-1 1-1 0 0,1-1 1 0 0,-1 1-1 0 0,0 0 1 0 0,0-1-1 0 0,0 1 1 0 0,-1 0 0 0 0,1 0-1 0 0,-1-1 1 0 0,0 1-1 0 0,0 0 1 0 0,0 0-1 0 0,-1 0 1 0 0,1 0-1 0 0,-1-1 1 0 0,0 2-59 0 0,-130 140 708 0 0,72-82-2959 0 0,3 0-3292 0 0,35-37-2193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40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38 7202 0 0,'0'0'690'0'0,"0"0"-24"0"0,0 0-227 0 0,0 0-410 0 0,0 0-237 0 0,0 0-122 0 0,0 0 45 0 0,0 0 193 0 0,0 0 145 0 0,0 0 106 0 0,0 0 58 0 0,-12 24 26 0 0,-37 77 21 0 0,31 15 339 0 0,19-85-455 0 0,36 842 108 0 0,-40-872 4308 0 0,-8-35-6157 0 0,12-87-4940 0 0,7-1 3427 0 0,-8-216 3423 0 0,-28 177 509 0 0,-12-179 10288 0 0,40 337-11096 0 0,1 0 1 0 0,-1 0-1 0 0,1 0 0 0 0,0 0 0 0 0,0 0 0 0 0,0 0 0 0 0,0 0 0 0 0,0 0 0 0 0,1 0 0 0 0,-1 0 1 0 0,1 1-1 0 0,0-1 0 0 0,0 0 0 0 0,0 1 0 0 0,0 0 0 0 0,0-1 0 0 0,1 1 0 0 0,-1 0 0 0 0,1 0 1 0 0,-1 0-1 0 0,1 1 0 0 0,0-1 0 0 0,-1 1 0 0 0,1-1 0 0 0,0 1 0 0 0,0 0 0 0 0,0 0 0 0 0,0 0 1 0 0,0 1-1 0 0,0-1 0 0 0,1 1 0 0 0,-1-1 0 0 0,0 1 0 0 0,0 0 0 0 0,0 0 0 0 0,0 1 0 0 0,2-1-18 0 0,124 18-520 0 0,-99-12 340 0 0,0 1 0 0 0,-1 1 0 0 0,0 2 1 0 0,0 1-1 0 0,-1 1 0 0 0,-1 1 0 0 0,0 2 0 0 0,-1 0 1 0 0,0 2-1 0 0,-1 1 0 0 0,-1 1 0 0 0,-1 1 0 0 0,-1 1 1 0 0,-1 1-1 0 0,-1 1 0 0 0,1 3 180 0 0,-16-19-13 0 0,-1 0 0 0 0,-1 0 0 0 0,1 1 0 0 0,-1 0 0 0 0,0-1 0 0 0,-1 1 0 0 0,0 0 0 0 0,0 0 0 0 0,-1 1 0 0 0,0-1 0 0 0,-1 0 0 0 0,1 0 0 0 0,-1 0 0 0 0,-1 1 0 0 0,0-1 0 0 0,0 0 0 0 0,-1 0 0 0 0,1 0 0 0 0,-2 0 0 0 0,1 0 0 0 0,-1 0 0 0 0,0-1 0 0 0,-1 1 0 0 0,0-1 0 0 0,0 0 0 0 0,-1 0 0 0 0,0 0 0 0 0,0-1 0 0 0,0 0 0 0 0,-1 0 0 0 0,0 0 0 0 0,0 0 0 0 0,0-1 0 0 0,-1 0 0 0 0,0-1 0 0 0,0 1 0 0 0,-3 1 13 0 0,-274 133 1082 0 0,38-25-1147 0 0,244-113 23 0 0,1-1-1 0 0,-1 1 1 0 0,1 0-1 0 0,-1-1 1 0 0,1 1-1 0 0,-1 0 1 0 0,1 0 0 0 0,0 0-1 0 0,-1 0 1 0 0,1 0-1 0 0,0 0 1 0 0,0 1-1 0 0,0-1 1 0 0,0 0-1 0 0,0 0 1 0 0,0 1-1 0 0,0-1 1 0 0,0 1-1 0 0,1-1 1 0 0,-1 1 0 0 0,0-1-1 0 0,1 1 1 0 0,-1-1-1 0 0,1 1 1 0 0,0 0-1 0 0,-1-1 1 0 0,1 1-1 0 0,0 0 1 0 0,0-1-1 0 0,0 1 1 0 0,0 0-1 0 0,1-1 1 0 0,-1 1 0 0 0,0-1-1 0 0,1 1 1 0 0,-1 0-1 0 0,1-1 1 0 0,-1 1-1 0 0,1-1 1 0 0,0 1-1 0 0,-1-1 1 0 0,1 1-1 0 0,0-1 1 0 0,0 0-1 0 0,0 1 1 0 0,0-1 0 0 0,1 0-1 0 0,-1 0 1 0 0,0 0-1 0 0,0 0 1 0 0,1 0-1 0 0,-1 0 1 0 0,0 0-1 0 0,1 0 1 0 0,-1-1-1 0 0,2 2 43 0 0,96 44-162 0 0,-91-43 162 0 0,520 196-408 0 0,-485-192-124 0 0,-18-23-4790 0 0,-18 10 672 0 0</inkml:trace>
  <inkml:trace contextRef="#ctx0" brushRef="#br0" timeOffset="365.873">935 949 12347 0 0,'0'0'2691'0'0,"0"0"-1762"0"0,0 0-802 0 0,0 0-382 0 0,0 0-29 0 0,0 0 156 0 0,0 0 144 0 0,0 0 87 0 0,0 0 5 0 0,0 0-19 0 0,0 0 9 0 0,0 0-6 0 0,0 0 6 0 0,21 19 24 0 0,70 59 31 0 0,-82-70-65 0 0,1 0 0 0 0,0-1 0 0 0,1 0 0 0 0,0-1 0 0 0,0 0 1 0 0,0-1-1 0 0,0 0 0 0 0,1 0 0 0 0,0-1 0 0 0,0-1 0 0 0,0 0 0 0 0,1-1 0 0 0,-1 0 0 0 0,1-1 0 0 0,-1 0 0 0 0,1-1 0 0 0,-1-1 0 0 0,8-1-88 0 0,-7 2 22 0 0,1-1-40 0 0,1-1 1 0 0,-1-1-1 0 0,0 0 0 0 0,-1 0 1 0 0,1-2-1 0 0,-1 1 0 0 0,1-2 0 0 0,-1 0 1 0 0,-1 0-1 0 0,1-2 0 0 0,-1 1 1 0 0,-1-1-1 0 0,1-1 0 0 0,-1 0 0 0 0,-1-1 1 0 0,0 0-1 0 0,0 0 0 0 0,-1-1 1 0 0,0-1-1 0 0,-1 1 0 0 0,0-1 0 0 0,-1-1 1 0 0,-1 1-1 0 0,0-1 0 0 0,0 0 0 0 0,-1-1 1 0 0,-1 1-1 0 0,0-1 0 0 0,-1 0 1 0 0,-1 0-1 0 0,0 0 0 0 0,0 0 0 0 0,-2-1 1 0 0,0 1-1 0 0,-1-9 18 0 0,-7 8-99 0 0,-1 1 0 0 0,-1 0-1 0 0,0 0 1 0 0,0 0 0 0 0,-2 2 0 0 0,1-1 0 0 0,-2 1-1 0 0,0 1 1 0 0,0 0 0 0 0,-1 1 0 0 0,0 1 0 0 0,0 0-1 0 0,-1 1 1 0 0,-1 0 0 0 0,1 1 0 0 0,-1 1 0 0 0,0 0-1 0 0,-1 1 1 0 0,1 1 0 0 0,-1 1 0 0 0,-5 0 99 0 0,-133-15 572 0 0,149 17-576 0 0,0 1-1 0 0,0 0 1 0 0,0 0-1 0 0,0 1 0 0 0,0 0 1 0 0,0 0-1 0 0,0 0 1 0 0,1 1-1 0 0,-1 0 0 0 0,0 0 1 0 0,1 0-1 0 0,-1 1 1 0 0,1 0-1 0 0,0 0 0 0 0,0 0 1 0 0,0 1-1 0 0,0-1 1 0 0,0 1-1 0 0,1 0 0 0 0,0 1 1 0 0,0-1-1 0 0,0 1 1 0 0,-3 4 4 0 0,3 1-66 0 0,1-1 1 0 0,0 0 0 0 0,1 1-1 0 0,-1 0 1 0 0,2 0 0 0 0,0-1-1 0 0,0 1 1 0 0,0 0 0 0 0,1 0-1 0 0,1 0 1 0 0,0 0 0 0 0,0 0-1 0 0,1 0 1 0 0,0-1-1 0 0,1 1 1 0 0,0-1 0 0 0,0 1-1 0 0,1-1 1 0 0,1 0 0 0 0,-1 0-1 0 0,1-1 1 0 0,1 1 0 0 0,1 1 65 0 0,101 102-6702 0 0,-73-90 2093 0 0,-9-7 1746 0 0</inkml:trace>
  <inkml:trace contextRef="#ctx0" brushRef="#br0" timeOffset="1136.065">2120 593 20188 0 0,'0'0'87'0'0,"0"0"-322"0"0,0 0-532 0 0,0 0-525 0 0,0 0-83 0 0,0 0 279 0 0,0 0 489 0 0,0 0 518 0 0,0 0 122 0 0,0 0 26 0 0,0 0 44 0 0,0 0 67 0 0,-1 20 49 0 0,-14 154 452 0 0,15-171-669 0 0,-2 11-162 0 0,0-1 0 0 0,1 1 0 0 0,0 0 0 0 0,1 0 0 0 0,1-1 1 0 0,0 1-1 0 0,1 0 0 0 0,0-1 0 0 0,1 1 0 0 0,1-1 0 0 0,0 0 0 0 0,6 11 160 0 0,-9-79-5082 0 0,-5 36 4833 0 0,0 1 0 0 0,-1-1 0 0 0,-1 1 0 0 0,-1 0 0 0 0,0 0 0 0 0,-2 1 0 0 0,0 0 0 0 0,0 0 0 0 0,-2 1-1 0 0,0 0 1 0 0,-1 1 0 0 0,-6-6 249 0 0,-34-51 3041 0 0,11-4 4343 0 0,56 60-4627 0 0,48 14-3147 0 0,-47 3 740 0 0,250 4-1112 0 0,1 6-3919 0 0,-266-11 4674 0 0,0 0-1 0 0,0 0 0 0 0,0 1 1 0 0,1-1-1 0 0,-1 0 0 0 0,0 0 0 0 0,0 1 1 0 0,0-1-1 0 0,1 1 0 0 0,-1-1 1 0 0,0 1-1 0 0,0-1 0 0 0,0 1 1 0 0,0 0-1 0 0,0-1 0 0 0,0 1 0 0 0,0 0 1 0 0,0 0-1 0 0,0 0 0 0 0,-1 0 1 0 0,1-1-1 0 0,0 1 0 0 0,0 0 1 0 0,-1 1-1 0 0,1-1 0 0 0,-1 0 1 0 0,1 0-1 0 0,-1 0 0 0 0,1 0 0 0 0,-1 0 1 0 0,0 1-1 0 0,1-1 0 0 0,-1 0 1 0 0,0 0-1 0 0,0 0 0 0 0,0 1 1 0 0,0-1-1 0 0,0 0 0 0 0,0 0 1 0 0,-1 1-1 0 0,1-1 0 0 0,0 0 0 0 0,0 0 1 0 0,-1 0-1 0 0,1 0 0 0 0,-1 1 1 0 0,1-1-1 0 0,-1 0 0 0 0,0 0 1 0 0,1 0-1 0 0,-1 0 0 0 0,0 0 1 0 0,0 0-1 0 0,1 0 0 0 0,-1-1 0 0 0,0 1 1 0 0,0 0-1 0 0,0 0 0 0 0,0-1 1 0 0,0 1-1 0 0,0 0 0 0 0,-1-1 8 0 0,-6 16 172 0 0,-53 168 359 0 0,60-177-435 0 0,1-1-1 0 0,0 0 1 0 0,0 0 0 0 0,1 1-1 0 0,-1-1 1 0 0,2 0-1 0 0,-1 0 1 0 0,0 0 0 0 0,1 0-1 0 0,0 0 1 0 0,1 0-1 0 0,-1 0 1 0 0,1 0-1 0 0,0-1 1 0 0,1 0 0 0 0,-1 1-1 0 0,1-1 1 0 0,0-1-1 0 0,0 1 1 0 0,1 0 0 0 0,-1-1-1 0 0,1 0 1 0 0,0 0-1 0 0,0-1 1 0 0,0 1-1 0 0,1-1 1 0 0,-1 0 0 0 0,1 0-1 0 0,4 1-95 0 0,2 2 75 0 0,1-1 0 0 0,0 0 0 0 0,0-1 0 0 0,1 0 0 0 0,-1-1 0 0 0,1 0 0 0 0,0-1 0 0 0,0-1 0 0 0,0 0 0 0 0,0-1 0 0 0,0 0 0 0 0,-1-1 0 0 0,1-1 0 0 0,0 0 0 0 0,0-1 0 0 0,-1 0 0 0 0,1-1 0 0 0,-1-1 0 0 0,0 0 0 0 0,-1-1 0 0 0,1 0 0 0 0,-1-1 0 0 0,0 0 0 0 0,-1-1 0 0 0,1-1 0 0 0,-2 0 0 0 0,1 0 0 0 0,-1-1 0 0 0,-1 0-1 0 0,1 0 1 0 0,-2-1 0 0 0,5-8-75 0 0,-11 14-32 0 0,0-1-1 0 0,0 0 0 0 0,-1 0 0 0 0,0 0 0 0 0,0 0 0 0 0,-1 0 0 0 0,1 0 1 0 0,-1 0-1 0 0,-1-1 0 0 0,1 1 0 0 0,-1 0 0 0 0,0 0 0 0 0,0 0 0 0 0,-1 0 0 0 0,0 1 1 0 0,0-1-1 0 0,0 0 0 0 0,-1 1 0 0 0,0-1 0 0 0,0 1 0 0 0,0 0 0 0 0,0 0 1 0 0,-1 0-1 0 0,0 0 0 0 0,0 1 0 0 0,-1-1 0 0 0,1 1 0 0 0,-1 0 0 0 0,0 1 1 0 0,0-1-1 0 0,0 1 0 0 0,0 0 0 0 0,-2-1 33 0 0,-13-7-153 0 0,1 2 0 0 0,-1 0 0 0 0,0 0 0 0 0,-1 2 0 0 0,0 1 0 0 0,0 0 0 0 0,0 2 0 0 0,-19-2 153 0 0,30 5-22 0 0,-3-2 1 0 0,0 1 0 0 0,-1 0 0 0 0,1 0 0 0 0,-1 2 1 0 0,0-1-1 0 0,1 2 0 0 0,-1 0 0 0 0,1 1 0 0 0,-1 0 0 0 0,1 1 0 0 0,0 0 0 0 0,0 1 1 0 0,0 0-1 0 0,0 1 0 0 0,1 1 0 0 0,-11 6 21 0 0,20-8-71 0 0,0 0 1 0 0,0 0-1 0 0,0 0 1 0 0,1 0 0 0 0,0 0-1 0 0,0 1 1 0 0,0-1-1 0 0,0 1 1 0 0,0-1-1 0 0,1 1 1 0 0,0 0-1 0 0,0 0 1 0 0,0 0-1 0 0,1 0 1 0 0,0-1-1 0 0,0 1 1 0 0,0 0-1 0 0,0 0 1 0 0,1 0 0 0 0,0 0-1 0 0,0 0 1 0 0,0-1-1 0 0,0 1 1 0 0,1 0-1 0 0,0-1 1 0 0,0 1-1 0 0,0-1 1 0 0,2 4 70 0 0,53 66-4875 0 0,-33-53 1565 0 0,-5-8-3045 0 0</inkml:trace>
  <inkml:trace contextRef="#ctx0" brushRef="#br0" timeOffset="1835.734">3315 499 15107 0 0,'0'0'707'0'0,"0"0"-624"0"0,0 0-877 0 0,0 0-221 0 0,0 0 245 0 0,0 0 485 0 0,0 0 515 0 0,0 0 58 0 0,0 0-23 0 0,0 0 7 0 0,0 0-38 0 0,0 0-24 0 0,13 26-43 0 0,42 83-63 0 0,-37-7 135 0 0,-20-74-175 0 0,-20 200 129 0 0,22-227 679 0 0,0-1 322 0 0,0 0 49 0 0,0-277-1523 0 0,0 241 154 0 0,-2 21 60 0 0,0 1 1 0 0,2 0 0 0 0,0-1-1 0 0,0 1 1 0 0,1 0 0 0 0,1 0 0 0 0,0-1-1 0 0,1 1 1 0 0,1 1 0 0 0,0-1-1 0 0,1 0 1 0 0,1 1 0 0 0,-1 0 0 0 0,2 0-1 0 0,0 1 1 0 0,2-2 65 0 0,1 8-59 0 0,0 1-1 0 0,0 0 1 0 0,1 1 0 0 0,0 0 0 0 0,-1 0-1 0 0,1 1 1 0 0,1 1 0 0 0,-1 0-1 0 0,0 0 1 0 0,1 1 0 0 0,-1 1-1 0 0,0 0 1 0 0,1 0 0 0 0,-1 1 0 0 0,0 1-1 0 0,1 0 1 0 0,-1 0 0 0 0,0 1-1 0 0,0 1 1 0 0,-1 0 0 0 0,1 0 0 0 0,-1 1-1 0 0,1 0 1 0 0,-2 1 0 0 0,1 0-1 0 0,4 4 60 0 0,-10-9-20 0 0,-1 1-1 0 0,1-1 0 0 0,-1 1 0 0 0,1 0 1 0 0,-1 0-1 0 0,0 0 0 0 0,0 1 1 0 0,0-1-1 0 0,0 1 0 0 0,0-1 1 0 0,0 1-1 0 0,-1 0 0 0 0,1 0 0 0 0,-1 0 1 0 0,0 1-1 0 0,0-1 0 0 0,0 0 1 0 0,0 1-1 0 0,-1-1 0 0 0,0 1 0 0 0,1 0 1 0 0,-1 0-1 0 0,0-1 0 0 0,-1 1 1 0 0,1 0-1 0 0,-1 0 0 0 0,1 0 0 0 0,-1 0 1 0 0,-1-1-1 0 0,1 1 0 0 0,0 0 1 0 0,-1 0-1 0 0,0 0 0 0 0,0 0 0 0 0,0-1 1 0 0,0 1-1 0 0,-1 0 0 0 0,1-1 1 0 0,-1 1-1 0 0,0-1 0 0 0,0 0 0 0 0,0 1 1 0 0,0-1-1 0 0,-1 0 0 0 0,1 0 1 0 0,-1-1-1 0 0,0 1 0 0 0,0 0 0 0 0,-1 0 21 0 0,-263 132 1837 0 0,264-134-1855 0 0,1 0 0 0 0,-1 1 1 0 0,1-1-1 0 0,-1 0 0 0 0,1 1 0 0 0,0 0 1 0 0,-1 0-1 0 0,1 0 0 0 0,0 0 0 0 0,0 0 1 0 0,0 0-1 0 0,1 0 0 0 0,-1 1 0 0 0,0-1 1 0 0,1 1-1 0 0,0-1 0 0 0,-1 1 0 0 0,1-1 1 0 0,0 1-1 0 0,0 0 0 0 0,1 0 0 0 0,-1-1 1 0 0,1 1-1 0 0,-1 0 0 0 0,1 0 0 0 0,0 0 1 0 0,0 0-1 0 0,0 0 0 0 0,0-1 0 0 0,0 1 0 0 0,1 0 1 0 0,0 0-1 0 0,-1 0 0 0 0,1-1 0 0 0,0 1 1 0 0,0 0-1 0 0,0-1 0 0 0,1 1 0 0 0,-1 0 1 0 0,1-1-1 0 0,-1 0 0 0 0,1 1 18 0 0,102 68 1083 0 0,222 7-71 0 0,-300-58-2509 0 0,-21-12-1776 0 0,1 2-3711 0 0,-6-8 952 0 0</inkml:trace>
  <inkml:trace contextRef="#ctx0" brushRef="#br0" timeOffset="2156.149">4273 494 17836 0 0,'0'0'3186'0'0,"0"0"-2575"0"0,0 0-1058 0 0,0 0-467 0 0,0 0-6 0 0,0 0 253 0 0,0 0 374 0 0,0 0 333 0 0,0 0 55 0 0,0 0 5 0 0,0 0-8 0 0,0 0-19 0 0,0 0 4 0 0,-10 29-19 0 0,-47 180 110 0 0,54-184-147 0 0,1-1 0 0 0,1 1 0 0 0,1 0 0 0 0,2-1 0 0 0,0 1 0 0 0,2-1 1 0 0,0 0-1 0 0,2 1-21 0 0,-4-17 25 0 0,1 0 1 0 0,0-1 0 0 0,0 1 0 0 0,0-1 0 0 0,1 1-1 0 0,1-1 1 0 0,-1 0 0 0 0,1-1 0 0 0,0 1-1 0 0,1-1 1 0 0,-1 0 0 0 0,1 0 0 0 0,0 0 0 0 0,1-1-1 0 0,0 0 1 0 0,-1 0 0 0 0,1-1 0 0 0,1 0 0 0 0,-1 0-1 0 0,1-1 1 0 0,-1 0 0 0 0,1 0 0 0 0,0-1-1 0 0,0 0 1 0 0,4 1-26 0 0,18 0 118 0 0,0-2-1 0 0,0 0 0 0 0,0-2 1 0 0,0-2-1 0 0,0 0 0 0 0,-1-2 1 0 0,1-1-1 0 0,-1-2 0 0 0,0-1 1 0 0,-1-1-1 0 0,0-1 1 0 0,-1-1-1 0 0,22-14-117 0 0,12-2-500 0 0,-66 28-6514 0 0,-16-1-1141 0 0,16 1 2390 0 0</inkml:trace>
  <inkml:trace contextRef="#ctx0" brushRef="#br0" timeOffset="2405.273">4236 770 16764 0 0,'0'0'3664'0'0,"0"0"-3093"0"0,0 0-1043 0 0,0 0-343 0 0,0 0-57 0 0,0 0 300 0 0,0 0 425 0 0,0 0 395 0 0,0 0 110 0 0,31-7-97 0 0,194-38 2 0 0,-180 41-419 0 0,66-10 239 0 0,-41-5-5270 0 0,-61 13 2167 0 0,-6-1-1902 0 0,-3 5-1127 0 0</inkml:trace>
  <inkml:trace contextRef="#ctx0" brushRef="#br0" timeOffset="2567.834">4250 311 22693 0 0,'0'0'728'0'0,"0"0"32"0"0,0 0-400 0 0,0 0-304 0 0,0 0-144 0 0,0 0-88 0 0,0 0 40 0 0,0 0 16 0 0,158-101-8 0 0,-128 101-112 0 0,2 0-168 0 0,0 0-376 0 0,-3 2-624 0 0,0 4-905 0 0,-3 1-1376 0 0,-7 1-456 0 0,-8-3-6817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84 403 15811 0 0,'0'0'741'0'0,"0"0"-1148"0"0,0 0-437 0 0,0 0 59 0 0,0 0 361 0 0,0 0 460 0 0,0 0 226 0 0,0 0-26 0 0,0 0-48 0 0,0 0 1 0 0,0 0 3 0 0,0 0 8 0 0,26 11 30 0 0,85 36 10 0 0,-105-45-170 0 0,0 0 1 0 0,0 0-1 0 0,0 0 1 0 0,0-1-1 0 0,1 0 1 0 0,-1 0-1 0 0,1 0 1 0 0,-1-1-1 0 0,1 0 1 0 0,-1 0-1 0 0,0-1 1 0 0,1 0-1 0 0,-1 0 1 0 0,0 0-1 0 0,1-1 1 0 0,-1 0-1 0 0,0 0 1 0 0,0-1-1 0 0,0 1 1 0 0,-1-1-1 0 0,1-1 1 0 0,-1 1-1 0 0,1-1 1 0 0,-1 0-1 0 0,0 0 1 0 0,0 0-1 0 0,-1-1 1 0 0,0 0 0 0 0,1 0-1 0 0,-1 0 1 0 0,1-3-71 0 0,1 0-44 0 0,-1 1 1 0 0,0-1 0 0 0,0 1 0 0 0,-1-2 0 0 0,0 1 0 0 0,0 0 0 0 0,-1-1 0 0 0,0 1 0 0 0,-1-1 0 0 0,0 0 0 0 0,0 0 0 0 0,-1 0 0 0 0,0 0 0 0 0,-1 0 0 0 0,0 0 0 0 0,0 0 0 0 0,-1 0 0 0 0,0 0-1 0 0,0 0 1 0 0,-1 0 0 0 0,0 0 0 0 0,-1 0 0 0 0,0 1 0 0 0,0-1 0 0 0,-1 1 0 0 0,0 0 0 0 0,-1 0 0 0 0,0 0 0 0 0,-2-3 43 0 0,-1-1-70 0 0,-1 1 1 0 0,0 0-1 0 0,0 1 0 0 0,-1-1 0 0 0,-1 2 1 0 0,0 0-1 0 0,0 0 0 0 0,0 1 1 0 0,-1 0-1 0 0,0 1 0 0 0,-1 0 1 0 0,0 1-1 0 0,0 0 0 0 0,0 2 0 0 0,-1-1 1 0 0,1 1-1 0 0,-1 1 0 0 0,-9-1 70 0 0,17 3-21 0 0,-1 1 0 0 0,1-1 0 0 0,0 1 0 0 0,0 0 0 0 0,0 1 0 0 0,0-1 0 0 0,-1 1 0 0 0,1 0-1 0 0,0 1 1 0 0,0 0 0 0 0,0 0 0 0 0,1 0 0 0 0,-1 0 0 0 0,0 1 0 0 0,1 0 0 0 0,0 0 0 0 0,0 1-1 0 0,0-1 1 0 0,0 1 0 0 0,0 0 0 0 0,1 1 0 0 0,-1-1 0 0 0,1 1 0 0 0,0 0 0 0 0,1 0 0 0 0,-1 0 0 0 0,1 0-1 0 0,0 1 1 0 0,0-1 0 0 0,1 1 0 0 0,-1 0 0 0 0,1-1 0 0 0,1 1 0 0 0,-2 6 21 0 0,-1 3-118 0 0,0 0 0 0 0,1 1 0 0 0,1-1 0 0 0,0 1 0 0 0,1 0 0 0 0,1-1 0 0 0,0 1 0 0 0,1 0 0 0 0,1-1 0 0 0,0 1 0 0 0,1 0 0 0 0,4 9 118 0 0,60 100-7638 0 0,-50-105 1862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47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542 156 6097 0 0,'0'0'933'0'0,"0"0"-100"0"0,0 0-270 0 0,0 0-311 0 0,0 0-205 0 0,0 0-41 0 0,0 0 70 0 0,0 0 43 0 0,0 0 30 0 0,0 0 65 0 0,0 0 126 0 0,0 0 157 0 0,4-8 2526 0 0,6-10-3088 0 0,-8 14 17 0 0,-1 1-1 0 0,1 0 0 0 0,-1-1 1 0 0,0 0-1 0 0,0 1 1 0 0,0-1-1 0 0,0 0 1 0 0,-1 1-1 0 0,1-1 1 0 0,-1 0-1 0 0,0 0 0 0 0,0 1 1 0 0,0-1-1 0 0,-1 0 1 0 0,1 0-1 0 0,-1 1 1 0 0,0-1-1 0 0,0 0 1 0 0,0 1-1 0 0,-1-1 0 0 0,1 1 1 0 0,-1-1-1 0 0,0 1 1 0 0,0 0-1 0 0,0 0 1 0 0,0 0-1 0 0,0 0 1 0 0,-1 0-1 0 0,0 0 0 0 0,1 1 1 0 0,-1-1-1 0 0,0 1 1 0 0,0 0-1 0 0,0 0 1 0 0,-1 0-1 0 0,1 0 1 0 0,0 0-1 0 0,-1 1 0 0 0,1-1 1 0 0,-1 1-1 0 0,0 0 1 0 0,1 0-1 0 0,-1 0 1 0 0,-1 1 48 0 0,-15 2-23 0 0,-1 2 1 0 0,1 0-1 0 0,1 1 1 0 0,-1 1-1 0 0,1 1 1 0 0,0 0-1 0 0,0 2 1 0 0,1 0-1 0 0,0 1 1 0 0,1 1-1 0 0,0 0 1 0 0,1 2-1 0 0,0 0 1 0 0,1 0-1 0 0,0 2 1 0 0,1 0 0 0 0,1 0-1 0 0,0 1 1 0 0,1 1-1 0 0,1 0 1 0 0,-4 11 22 0 0,0-10 103 0 0,1 1 0 0 0,2 0 1 0 0,0 1-1 0 0,1 1 0 0 0,0 0 1 0 0,2 0-1 0 0,1 1 0 0 0,1 0 1 0 0,0 1-1 0 0,2 0 0 0 0,0 0 1 0 0,2 0-1 0 0,1 0 1 0 0,0 0-1 0 0,2 1 0 0 0,1-1 1 0 0,1 0-1 0 0,0 0 0 0 0,2 0 1 0 0,1 0-1 0 0,0 0 0 0 0,6 12-103 0 0,-6-28 25 0 0,-1 0 1 0 0,1-1-1 0 0,0 1 0 0 0,1-1 0 0 0,0 0 0 0 0,0 0 0 0 0,0-1 0 0 0,0 1 0 0 0,1-1 0 0 0,0-1 0 0 0,0 1 0 0 0,0-1 0 0 0,1-1 0 0 0,-1 1 0 0 0,1-1 1 0 0,0-1-1 0 0,0 1 0 0 0,0-1 0 0 0,0-1 0 0 0,0 1 0 0 0,1-1 0 0 0,-1-1 0 0 0,0 0 0 0 0,1 0 0 0 0,7-1-25 0 0,207-49 128 0 0,-183 37-152 0 0,0-1-1 0 0,-1-3 0 0 0,0-1 1 0 0,-1-2-1 0 0,-2-2 0 0 0,0-1 1 0 0,-1-1-1 0 0,11-12 25 0 0,-27 7 2414 0 0,-16 35-2345 0 0,0 0-1 0 0,0 0 1 0 0,1 0 0 0 0,0 0 0 0 0,0-1 0 0 0,1 1 0 0 0,-1-1 0 0 0,1 0 0 0 0,1 0 0 0 0,-1-1-1 0 0,0 1 1 0 0,1-1 0 0 0,0-1 0 0 0,0 1 0 0 0,0-1 0 0 0,0 0 0 0 0,1 0 0 0 0,-1-1 0 0 0,1 0-1 0 0,0 0 1 0 0,0 0 0 0 0,0-1 0 0 0,-1 0 0 0 0,1 0 0 0 0,0-1 0 0 0,0 0 0 0 0,0 0 0 0 0,0-1 0 0 0,0 0-1 0 0,0 0 1 0 0,0 0 0 0 0,6-3-69 0 0,138-59 766 0 0,-146 60-866 0 0,-1-1 0 0 0,1 1 0 0 0,0-1 0 0 0,-1 1 0 0 0,0-1 0 0 0,0-1 0 0 0,0 1 0 0 0,0 0 0 0 0,-1-1 0 0 0,0 0 0 0 0,0 0 0 0 0,0 0 1 0 0,-1 0-1 0 0,1 0 0 0 0,-1-1 0 0 0,0 1 0 0 0,-1-1 0 0 0,1 1 0 0 0,-1-1 0 0 0,0 0 0 0 0,-1 1 0 0 0,1-1 0 0 0,-1 0 0 0 0,0 0 1 0 0,-1 1-1 0 0,1-1 0 0 0,-1 0 100 0 0,-1 0-233 0 0,-1 0 1 0 0,1 1-1 0 0,-1 0 1 0 0,0 0-1 0 0,0 0 1 0 0,-1 0-1 0 0,1 0 1 0 0,-1 0-1 0 0,0 1 0 0 0,-1 0 1 0 0,1 0-1 0 0,-1 0 1 0 0,1 0-1 0 0,-1 1 1 0 0,0 0-1 0 0,-1 0 1 0 0,1 0-1 0 0,0 1 1 0 0,-1-1-1 0 0,1 1 1 0 0,-1 1-1 0 0,0-1 1 0 0,-1 1 232 0 0,-139-14-1518 0 0,137 17 1598 0 0,1-1-1 0 0,-1 1 0 0 0,0 0 1 0 0,1 0-1 0 0,0 1 1 0 0,-1 1-1 0 0,1-1 0 0 0,1 1 1 0 0,-1 1-1 0 0,0-1 1 0 0,1 1-1 0 0,0 0 0 0 0,0 1 1 0 0,1 0-1 0 0,-1 0 1 0 0,1 0-1 0 0,1 1 0 0 0,-1 0 1 0 0,1 0-1 0 0,0 1 1 0 0,1-1-1 0 0,-1 1 0 0 0,2 0 1 0 0,-1 0-1 0 0,1 0 1 0 0,0 0-1 0 0,1 1 0 0 0,0 0 1 0 0,0-1-1 0 0,1 1 1 0 0,0 0-1 0 0,1-1 0 0 0,0 1 1 0 0,0 0-1 0 0,0 0 1 0 0,1 0-1 0 0,1-1 0 0 0,0 1 1 0 0,0-1-1 0 0,0 1 1 0 0,2 0-80 0 0,2-1 92 0 0,1-1 0 0 0,0 0-1 0 0,0 0 1 0 0,1-1 0 0 0,-1 0 0 0 0,2 0 0 0 0,-1-1 0 0 0,0 0 0 0 0,1-1 0 0 0,0 1 0 0 0,0-2 0 0 0,1 1 0 0 0,-1-1 0 0 0,1-1 0 0 0,-1 0 0 0 0,1 0 0 0 0,0-1 0 0 0,0 0-1 0 0,-1 0 1 0 0,1-1 0 0 0,0-1 0 0 0,0 0 0 0 0,0 0 0 0 0,0-1 0 0 0,-1 0 0 0 0,1-1 0 0 0,-1 0 0 0 0,0 0 0 0 0,1-1 0 0 0,-2 0 0 0 0,1 0 0 0 0,0-1 0 0 0,4-4-92 0 0,-4 5 134 0 0,-1-1 1 0 0,0 1-1 0 0,0-2 1 0 0,-1 1 0 0 0,0-1-1 0 0,0 0 1 0 0,0 0-1 0 0,0-1 1 0 0,-1 0 0 0 0,0 0-1 0 0,-1 0 1 0 0,1-1-1 0 0,-1 0 1 0 0,2-6-135 0 0,-6 21 61 0 0,-1 0 0 0 0,1-1 1 0 0,1 1-1 0 0,-1-1 0 0 0,1 0 0 0 0,0 1 1 0 0,1-1-1 0 0,-1 0 0 0 0,1 0 0 0 0,0 0 0 0 0,1-1 1 0 0,-1 1-1 0 0,1-1 0 0 0,0 0 0 0 0,1 0 0 0 0,-1 0 1 0 0,1 0-1 0 0,0-1 0 0 0,0 0 0 0 0,1 0 1 0 0,-1 0-1 0 0,1-1 0 0 0,0 1 0 0 0,0-1 0 0 0,0-1 1 0 0,0 1-1 0 0,0-1 0 0 0,1 0 0 0 0,-1-1 0 0 0,1 1-61 0 0,7-2 14 0 0,-1-1-1 0 0,0 0 1 0 0,1-1-1 0 0,-1-1 0 0 0,0 0 1 0 0,0 0-1 0 0,0-1 0 0 0,0-1 1 0 0,-1 0-1 0 0,0-1 0 0 0,0-1 1 0 0,0 1-1 0 0,-1-2 0 0 0,0 0 1 0 0,0 0-1 0 0,-1-1 1 0 0,0 0-1 0 0,3-4-13 0 0,11-13-417 0 0,0 0 1 0 0,-2-1 0 0 0,-2-2-1 0 0,0 0 1 0 0,-2-1 0 0 0,8-19 416 0 0,-26 48-18 0 0,1 1 0 0 0,-1-1 1 0 0,0 1-1 0 0,1-1 1 0 0,-1 1-1 0 0,1-1 1 0 0,-1 1-1 0 0,0-1 0 0 0,1 1 1 0 0,-1-1-1 0 0,1 1 1 0 0,-1 0-1 0 0,1-1 1 0 0,0 1-1 0 0,-1 0 0 0 0,1-1 1 0 0,-1 1-1 0 0,1 0 1 0 0,0 0-1 0 0,-1 0 0 0 0,1-1 1 0 0,-1 1-1 0 0,1 0 1 0 0,0 0-1 0 0,-1 0 1 0 0,1 0-1 0 0,0 0 0 0 0,-1 0 1 0 0,1 0-1 0 0,0 0 1 0 0,-1 1-1 0 0,1-1 1 0 0,0 0-1 0 0,-1 0 0 0 0,1 0 1 0 0,-1 1-1 0 0,1-1 1 0 0,-1 0-1 0 0,1 1 1 0 0,0-1-1 0 0,-1 0 0 0 0,1 1 1 0 0,-1-1-1 0 0,1 1 1 0 0,-1-1-1 0 0,0 1 0 0 0,1-1 1 0 0,-1 1-1 0 0,0-1 1 0 0,1 1-1 0 0,-1-1 1 0 0,0 1-1 0 0,1 0 0 0 0,-1-1 1 0 0,0 1-1 0 0,0-1 1 0 0,0 1-1 0 0,0 0 1 0 0,1-1-1 0 0,-1 1 0 0 0,0 0 1 0 0,0-1-1 0 0,0 1 1 0 0,0 0-1 0 0,-1-1 1 0 0,1 1 17 0 0,23 64 1543 0 0,-17-48-1689 0 0,-5-11 194 0 0,0 0-1 0 0,0 0 1 0 0,1 0-1 0 0,0 0 1 0 0,0-1-1 0 0,1 1 1 0 0,-1 0 0 0 0,1-1-1 0 0,1 0 1 0 0,-1 0-1 0 0,1 0 1 0 0,0 0-1 0 0,0 0 1 0 0,0-1 0 0 0,0 1-1 0 0,1-1 1 0 0,0 0-1 0 0,0-1 1 0 0,0 1 0 0 0,0-1-1 0 0,1 0 1 0 0,-1-1-1 0 0,1 1 1 0 0,0-1-1 0 0,0 0 1 0 0,0 0 0 0 0,0-1-1 0 0,0 1 1 0 0,0-2-1 0 0,0 1 1 0 0,0 0-1 0 0,0-1 1 0 0,0 0 0 0 0,1-1-1 0 0,-1 0 1 0 0,0 0-1 0 0,0 0 1 0 0,0 0-1 0 0,0-1 1 0 0,0 0 0 0 0,-1 0-1 0 0,1-1 1 0 0,1 0-48 0 0,12-8-398 0 0,-1-1 0 0 0,-1-1 1 0 0,0-1-1 0 0,0 0 1 0 0,-2-1-1 0 0,0 0 0 0 0,0-1 1 0 0,-2-1-1 0 0,0 0 0 0 0,-1-1 1 0 0,0-1-1 0 0,6-15 398 0 0,8 100 674 0 0,-26-60-664 0 0,0-1 1 0 0,0 1 0 0 0,1-1-1 0 0,0 1 1 0 0,0-1 0 0 0,0 1-1 0 0,1-1 1 0 0,0 0 0 0 0,0 1-1 0 0,0-1 1 0 0,1 0 0 0 0,-1-1-1 0 0,1 1 1 0 0,0 0 0 0 0,1-1-1 0 0,-1 1 1 0 0,1-1 0 0 0,0 0-1 0 0,0 0 1 0 0,0-1 0 0 0,0 1-1 0 0,1-1 1 0 0,0 0 0 0 0,-1 0-1 0 0,1-1 1 0 0,0 1 0 0 0,0-1-1 0 0,1 0 1 0 0,-1 0 0 0 0,0-1-1 0 0,1 1 1 0 0,-1-1 0 0 0,1-1-1 0 0,-1 1 1 0 0,1-1 0 0 0,-1 0-1 0 0,1 0 1 0 0,0 0 0 0 0,-1-1-1 0 0,6-1-10 0 0,86-81-3714 0 0,-81 33 5118 0 0,13 116 813 0 0,-25-56-2170 0 0,0 0 1 0 0,1 0 0 0 0,0-1-1 0 0,1 0 1 0 0,0 0-1 0 0,0 0 1 0 0,1-1-1 0 0,0 0 1 0 0,0 0-1 0 0,1-1 1 0 0,0 0-1 0 0,1 0 1 0 0,1 0-48 0 0,91 20-5412 0 0,-57-27 246 0 0,-30 0-272 0 0</inkml:trace>
  <inkml:trace contextRef="#ctx0" brushRef="#br0" timeOffset="531.391">3167 286 17412 0 0,'0'0'-1130'0'0,"0"0"234"0"0,0 0 66 0 0,0 0 354 0 0,0 0 414 0 0,0 0 200 0 0,0 0 37 0 0,0 0-2 0 0,1 27-15 0 0,11 199 710 0 0,-2-138-102 0 0,-1 16-709 0 0,4 0-1 0 0,5-1 1 0 0,4-1-1 0 0,24 60-56 0 0,-47-162 130 0 0,1 0-1 0 0,-1 1 1 0 0,1-1-1 0 0,-1 0 1 0 0,1 0-1 0 0,-1 0 1 0 0,1 1-1 0 0,0-1 1 0 0,-1 0-1 0 0,1 1 1 0 0,-1-1-1 0 0,1 0 1 0 0,0 1-1 0 0,-1-1 1 0 0,1 0-1 0 0,0 1 1 0 0,-1-1 0 0 0,1 1-1 0 0,0-1 1 0 0,0 1-1 0 0,-1-1 1 0 0,1 1-1 0 0,0-1 1 0 0,0 1-1 0 0,0-1 1 0 0,0 1-130 0 0,-33-50-458 0 0,22 20-31 0 0,2 1 1 0 0,1-1-1 0 0,1-1 0 0 0,1 1 1 0 0,2-1-1 0 0,1 0 0 0 0,1 0 0 0 0,2 0 1 0 0,1 0-1 0 0,1 0 0 0 0,2-4 489 0 0,-4 18-91 0 0,1-1 0 0 0,1 0-1 0 0,0 1 1 0 0,1-1 0 0 0,1 1-1 0 0,1 0 1 0 0,0 0 0 0 0,1 0-1 0 0,1 1 1 0 0,0 0 0 0 0,1 0-1 0 0,0 1 1 0 0,1 0 0 0 0,1 0-1 0 0,0 1 1 0 0,1 0 0 0 0,1 1-1 0 0,0 1 1 0 0,0-1 0 0 0,1 2-1 0 0,1 0 1 0 0,-1 0 0 0 0,2 2-1 0 0,-1-1 1 0 0,1 2 0 0 0,0 0-1 0 0,1 1 1 0 0,0 0 0 0 0,0 1-1 0 0,0 1 1 0 0,11-1 91 0 0,113 28 753 0 0,-136-21-698 0 0,0-1-1 0 0,-1 1 1 0 0,1 0-1 0 0,-1 0 1 0 0,1 0-1 0 0,-1 0 0 0 0,0 0 1 0 0,0 1-1 0 0,0 0 1 0 0,0 0-1 0 0,0 0 0 0 0,-1 0 1 0 0,1 0-1 0 0,-1 0 1 0 0,0 0-1 0 0,0 1 0 0 0,0-1 1 0 0,0 1-1 0 0,-1 0 1 0 0,1 0-1 0 0,-1-1 0 0 0,0 1 1 0 0,0 0-1 0 0,0 0 1 0 0,-1 0-1 0 0,0 0 0 0 0,1 0 1 0 0,-1 0-1 0 0,-1 0 1 0 0,1 0-1 0 0,0 0 0 0 0,-1 0 1 0 0,0 0-1 0 0,0 0-54 0 0,-2 0 147 0 0,-1 0 1 0 0,1 0-1 0 0,-1-1 0 0 0,0 0 0 0 0,0 1 0 0 0,0-1 1 0 0,0-1-1 0 0,0 1 0 0 0,-1 0 0 0 0,1-1 0 0 0,-1 0 0 0 0,1 0 1 0 0,-1-1-1 0 0,0 1 0 0 0,0-1 0 0 0,0 0 0 0 0,0 0 0 0 0,0-1 1 0 0,0 1-1 0 0,0-1 0 0 0,0 0 0 0 0,0 0 0 0 0,0-1 0 0 0,-2 0-147 0 0,-3 1 58 0 0,-3 1-206 0 0,-100-5 1427 0 0,52-32-4686 0 0,54 23-982 0 0,5 3-1896 0 0,2 6 1817 0 0</inkml:trace>
  <inkml:trace contextRef="#ctx0" brushRef="#br0" timeOffset="868.334">3798 414 18076 0 0,'0'0'-596'0'0,"0"0"50"0"0,0 0 108 0 0,0 0 368 0 0,0 0 212 0 0,0 0 47 0 0,0 0 12 0 0,0 0 9 0 0,28 26-10 0 0,88 78 22 0 0,-106-94-61 0 0,0-1-1 0 0,1 0 1 0 0,0-1-1 0 0,1-1 1 0 0,0 1-1 0 0,0-2 1 0 0,0 0-1 0 0,1 0 0 0 0,0-1 1 0 0,0-1-1 0 0,0 0 1 0 0,1-1-1 0 0,-1 0 1 0 0,1-1-1 0 0,-1 0 1 0 0,1-2-1 0 0,0 1 0 0 0,0-2 1 0 0,0 0-1 0 0,-1 0 1 0 0,6-2-161 0 0,-16 3-13 0 0,10-2 9 0 0,-1 0 0 0 0,1-1 0 0 0,-1 0 1 0 0,0-1-1 0 0,0 0 0 0 0,0-1 0 0 0,-1 0 0 0 0,1-1 0 0 0,-1 0 0 0 0,-1-1 0 0 0,10-7 4 0 0,-17 12-61 0 0,0 0-1 0 0,0-1 0 0 0,0 1 1 0 0,0-1-1 0 0,-1 1 1 0 0,1-1-1 0 0,-1 0 1 0 0,0 0-1 0 0,0 0 0 0 0,0-1 1 0 0,0 1-1 0 0,-1 0 1 0 0,1-1-1 0 0,-1 1 1 0 0,0-1-1 0 0,0 1 1 0 0,0-1-1 0 0,0 0 0 0 0,0 1 1 0 0,-1-1-1 0 0,0 0 1 0 0,0 0-1 0 0,0 1 1 0 0,0-1-1 0 0,-1 0 0 0 0,1 1 1 0 0,-1-1-1 0 0,0 0 1 0 0,0 1-1 0 0,0-1 1 0 0,0 1-1 0 0,-1-1 0 0 0,0 1 1 0 0,0 0-1 0 0,1 0 1 0 0,-2-1-1 0 0,1 1 1 0 0,0 1-1 0 0,-1-1 0 0 0,1 0 1 0 0,-2 0 61 0 0,-12-12-51 0 0,-1 2 1 0 0,0 0 0 0 0,-1 1-1 0 0,0 1 1 0 0,-1 0-1 0 0,0 1 1 0 0,0 2-1 0 0,-1 0 1 0 0,-1 1-1 0 0,1 0 1 0 0,-1 2-1 0 0,0 1 1 0 0,0 0 0 0 0,-1 2-1 0 0,1 0 1 0 0,-1 2-1 0 0,1 0 1 0 0,-5 2 50 0 0,21-2-17 0 0,0 0 0 0 0,0 1 0 0 0,0-1 0 0 0,0 1 0 0 0,1 1 0 0 0,-1-1 0 0 0,0 1 0 0 0,1-1 0 0 0,-1 1 0 0 0,1 1 0 0 0,0-1 0 0 0,0 0 0 0 0,0 1 0 0 0,0 0 0 0 0,0 0 0 0 0,0 0 0 0 0,1 1 0 0 0,-1-1 0 0 0,1 1 1 0 0,0 0-1 0 0,0 0 0 0 0,1 0 0 0 0,-1 0 0 0 0,1 0 0 0 0,0 1 0 0 0,0-1 0 0 0,0 1 0 0 0,0 0 0 0 0,1-1 0 0 0,0 1 0 0 0,0 0 0 0 0,0 3 17 0 0,12 100-8203 0 0,-5-88-523 0 0</inkml:trace>
  <inkml:trace contextRef="#ctx0" brushRef="#br0" timeOffset="1989.859">244 1802 8282 0 0,'0'0'589'0'0,"0"0"-762"0"0,0 0-231 0 0,0 0 82 0 0,0 0 118 0 0,0 0 124 0 0,0 0 99 0 0,0 0 89 0 0,-1 26 44 0 0,2 82 31 0 0,-1-102-125 0 0,1-1 0 0 0,0 1 0 0 0,0-1 0 0 0,0 1 1 0 0,1-1-1 0 0,0 1 0 0 0,0-1 0 0 0,0 0 0 0 0,1 0 0 0 0,-1 0 1 0 0,1 0-1 0 0,0-1 0 0 0,1 1 0 0 0,-1-1 0 0 0,1 0 0 0 0,0 0 1 0 0,0 0-1 0 0,0 0 0 0 0,0 0 0 0 0,1-1 0 0 0,0 0 0 0 0,2 1-58 0 0,-3-1 112 0 0,9 5 221 0 0,1 0 0 0 0,1-1 0 0 0,0 0 1 0 0,0-1-1 0 0,0-1 0 0 0,0 0 0 0 0,1-1 0 0 0,0-1 1 0 0,0-1-1 0 0,0 0 0 0 0,5 0-333 0 0,13-2 122 0 0,0 0 1 0 0,1-2-1 0 0,-1-2 1 0 0,-1-1-1 0 0,1-2 1 0 0,-1-1-1 0 0,29-11-122 0 0,-39 11-159 0 0,-1 0 0 0 0,0-1 0 0 0,-1-2 0 0 0,0 0 0 0 0,-1-1 0 0 0,0-1 0 0 0,-1-1-1 0 0,-1-1 1 0 0,0 0 0 0 0,0-1 0 0 0,0-4 159 0 0,-16 19-66 0 0,0 0 0 0 0,-1-1-1 0 0,0 1 1 0 0,1-1 0 0 0,-1 1 0 0 0,0-1-1 0 0,1 0 1 0 0,-1 1 0 0 0,0-1 0 0 0,0 0-1 0 0,-1 0 1 0 0,1 0 0 0 0,0 0 0 0 0,0 1-1 0 0,-1-1 1 0 0,0 0 0 0 0,1 0-1 0 0,-1 0 1 0 0,0-1 0 0 0,0 1 0 0 0,0 0-1 0 0,0 0 1 0 0,0 0 0 0 0,0 0 0 0 0,-1 0-1 0 0,1 0 1 0 0,-1 0 0 0 0,1 0 0 0 0,-1 1-1 0 0,0-1 1 0 0,0 0 0 0 0,1 0-1 0 0,-2 0 1 0 0,1 1 0 0 0,0-1 0 0 0,0 0-1 0 0,0 1 1 0 0,-1-1 0 0 0,1 1 0 0 0,-1-1-1 0 0,1 1 1 0 0,-1 0 0 0 0,0 0-1 0 0,1 0 1 0 0,-1 0 0 0 0,0 0 0 0 0,0 0-1 0 0,0 0 1 0 0,1 0 0 0 0,-1 1 0 0 0,0-1-1 0 0,0 1 1 0 0,0-1 0 0 0,0 1 0 0 0,-2 0 66 0 0,-116-11-1638 0 0,-30 59 2843 0 0,145-46-1133 0 0,0 1 0 0 0,0 0 0 0 0,0 0 0 0 0,1 0 0 0 0,-1 0 0 0 0,1 1 1 0 0,0 0-1 0 0,0-1 0 0 0,0 2 0 0 0,0-1 0 0 0,1 0 0 0 0,-1 1 1 0 0,1 0-1 0 0,1-1 0 0 0,-1 1 0 0 0,1 0 0 0 0,-1 1 0 0 0,1-1 0 0 0,1 0 1 0 0,-1 0-1 0 0,1 1 0 0 0,0-1 0 0 0,0 1 0 0 0,1 0 0 0 0,-1-1 0 0 0,1 3-72 0 0,1-2 125 0 0,1-1-1 0 0,-1 1 1 0 0,1-1-1 0 0,0 1 0 0 0,0-1 1 0 0,1 0-1 0 0,0 0 1 0 0,0 0-1 0 0,0 0 0 0 0,0 0 1 0 0,1-1-1 0 0,0 1 1 0 0,0-1-1 0 0,0 0 0 0 0,0 0 1 0 0,0-1-1 0 0,1 1 1 0 0,0-1-1 0 0,0 0 0 0 0,0 0 1 0 0,0-1-1 0 0,0 1 1 0 0,1-1-1 0 0,-1 0 0 0 0,1-1 1 0 0,0 1-125 0 0,150 20 1591 0 0,-115-28-1451 0 0,-1-2 0 0 0,0-2 1 0 0,-1-1-1 0 0,0-2 0 0 0,-1-2 1 0 0,0-1-1 0 0,-2-2 0 0 0,0-2 1 0 0,0-1-1 0 0,-2-2 0 0 0,-1-1 1 0 0,-1-1-1 0 0,20-22-140 0 0,49-43-715 0 0,39-77-2022 0 0,-130 153 2548 0 0,-1 0 1 0 0,-1-1 0 0 0,0 0 0 0 0,0-1 0 0 0,-2 0 0 0 0,0 0 0 0 0,-1-1-1 0 0,0 1 1 0 0,-2-1 0 0 0,0 0 0 0 0,0 0 0 0 0,-2 0 0 0 0,0 0 0 0 0,-1-1 0 0 0,-1 1-1 0 0,0 0 1 0 0,-2 0 0 0 0,0 0 0 0 0,-2-6 188 0 0,3 15 27 0 0,-1-1 0 0 0,1 0-1 0 0,-2 0 1 0 0,1 1 0 0 0,-1 0-1 0 0,-1 0 1 0 0,1 0 0 0 0,-2 0 0 0 0,1 1-1 0 0,-1 0 1 0 0,0 0 0 0 0,0 0-1 0 0,0 1 1 0 0,-1 0 0 0 0,0 0 0 0 0,-1 0-1 0 0,1 1 1 0 0,-1 0 0 0 0,0 1-1 0 0,0 0 1 0 0,-1 0 0 0 0,1 1 0 0 0,-1 0-1 0 0,0 0 1 0 0,0 1 0 0 0,0 0-1 0 0,0 1 1 0 0,0 0 0 0 0,0 0 0 0 0,0 1-1 0 0,0 0 1 0 0,-2 1-27 0 0,4 5 104 0 0,-1 0 0 0 0,1 1 0 0 0,0 0 0 0 0,1 0-1 0 0,0 1 1 0 0,0 0 0 0 0,0 0 0 0 0,1 0 0 0 0,0 1 0 0 0,1 0 0 0 0,0-1 0 0 0,0 2 0 0 0,1-1 0 0 0,0 0-1 0 0,1 1 1 0 0,0-1 0 0 0,0 1 0 0 0,1 0 0 0 0,0 0 0 0 0,1 0 0 0 0,0-1 0 0 0,1 5-104 0 0,-1 24 138 0 0,2 0 1 0 0,1 0 0 0 0,2-1 0 0 0,2 0-1 0 0,1 0 1 0 0,1 0 0 0 0,3-1-1 0 0,1-1 1 0 0,1 0 0 0 0,2 0-1 0 0,1-2 1 0 0,2 0 0 0 0,2-1-1 0 0,0-1 1 0 0,22 23-139 0 0,-33-43 43 0 0,0-1 0 0 0,1 1 1 0 0,0-2-1 0 0,1 1 0 0 0,0-2 0 0 0,1 1 0 0 0,-1-2 0 0 0,2 0 1 0 0,-1 0-1 0 0,1-1 0 0 0,0-1 0 0 0,0 0 0 0 0,0-1 0 0 0,1-1 0 0 0,-1 0 1 0 0,1-1-1 0 0,0 0 0 0 0,0-1 0 0 0,0-1 0 0 0,-1-1 0 0 0,1 0 1 0 0,0 0-1 0 0,0-2 0 0 0,-1 0 0 0 0,1 0 0 0 0,-1-2 0 0 0,0 1 0 0 0,4-4-43 0 0,0 1-61 0 0,-1-1-1 0 0,0-1 1 0 0,0-1 0 0 0,-1 0-1 0 0,0-1 1 0 0,-1-1-1 0 0,-1 0 1 0 0,0-1-1 0 0,0-1 1 0 0,-1 0 61 0 0,-9 9-222 0 0,1 0 1 0 0,-2 1-1 0 0,1-2 1 0 0,0 1-1 0 0,-1 0 1 0 0,0-1-1 0 0,0 1 1 0 0,-1-1-1 0 0,0 0 1 0 0,0 0 0 0 0,0 0-1 0 0,-1 0 1 0 0,1 0-1 0 0,-1 0 1 0 0,-1-1-1 0 0,1 1 1 0 0,-1 0-1 0 0,0 0 1 0 0,-1-1-1 0 0,0 1 1 0 0,0 0-1 0 0,0 0 1 0 0,0 0-1 0 0,-1 0 1 0 0,0 0 0 0 0,-1 0-1 0 0,1 0 1 0 0,-1 1-1 0 0,0-1 1 0 0,0 1-1 0 0,-4-5 222 0 0,6 8 33 0 0,0 0 1 0 0,0-1-1 0 0,0 1 0 0 0,0 0 0 0 0,0 0 0 0 0,0 1 0 0 0,-1-1 1 0 0,1 0-1 0 0,-1 0 0 0 0,1 1 0 0 0,-1-1 0 0 0,0 1 0 0 0,1-1 1 0 0,-1 1-1 0 0,0 0 0 0 0,0-1 0 0 0,0 1 0 0 0,0 0 0 0 0,0 1 1 0 0,0-1-1 0 0,0 0 0 0 0,0 0 0 0 0,-1 1 0 0 0,1-1 0 0 0,0 1 1 0 0,0 0-1 0 0,-1 0 0 0 0,1 0 0 0 0,0 0 0 0 0,0 0 0 0 0,-1 0 1 0 0,1 0-1 0 0,0 1 0 0 0,0-1 0 0 0,-1 1 0 0 0,1 0 0 0 0,0 0 0 0 0,0 0 1 0 0,0 0-1 0 0,0 0 0 0 0,0 0 0 0 0,0 0 0 0 0,1 0 0 0 0,-1 1 1 0 0,0-1-1 0 0,0 1 0 0 0,1 0 0 0 0,-1-1 0 0 0,1 1 0 0 0,0 0 1 0 0,-1 0-1 0 0,1 0 0 0 0,0 0 0 0 0,0 0 0 0 0,0 0 0 0 0,0 0 1 0 0,1 0-1 0 0,-1 0 0 0 0,1 0 0 0 0,-1 1 0 0 0,1 1-33 0 0,-1 9 242 0 0,1 1 0 0 0,1 0 0 0 0,0 0 0 0 0,1-1 0 0 0,1 1 0 0 0,0-1 0 0 0,1 0-1 0 0,0 0 1 0 0,1 0 0 0 0,0 0 0 0 0,1-1 0 0 0,1 1 0 0 0,0-2 0 0 0,0 1 0 0 0,1-1-1 0 0,1 0 1 0 0,4 4-242 0 0,-3-5-78 0 0,1 0 1 0 0,0-1-1 0 0,1 0 0 0 0,0 0 0 0 0,0-1 0 0 0,1-1 0 0 0,0 0 0 0 0,0-1 0 0 0,0-1 1 0 0,1 0-1 0 0,0 0 0 0 0,0-1 0 0 0,1-1 0 0 0,-1-1 0 0 0,1 0 0 0 0,4 0 78 0 0,145-17-8888 0 0,-145 10 4204 0 0</inkml:trace>
  <inkml:trace contextRef="#ctx0" brushRef="#br0" timeOffset="2666.709">2741 1042 17468 0 0,'0'0'408'0'0,"0"0"-526"0"0,0 0-516 0 0,0 0-469 0 0,0 0-52 0 0,0 0 356 0 0,0 0 483 0 0,0 0 452 0 0,0 0 104 0 0,0 0-9 0 0,0 0 10 0 0,5 26 18 0 0,31 203 624 0 0,67 461-679 0 0,-103-690-173 0 0,12 35-232 0 0,-5-31 2571 0 0,0-52-1498 0 0,-3 8-1630 0 0,-2 1-1 0 0,-2 0 0 0 0,-1-1 0 0 0,-2 1 1 0 0,-7-36 758 0 0,-13-38 1904 0 0,23 113-1896 0 0,0 1 0 0 0,0 0 0 0 0,1-1 0 0 0,-1 1 0 0 0,0 0 0 0 0,1-1 0 0 0,-1 1 0 0 0,0 0 0 0 0,1-1 0 0 0,-1 1 0 0 0,1-1 0 0 0,-1 1 0 0 0,1-1 0 0 0,-1 1 0 0 0,1-1 0 0 0,-1 1 0 0 0,1-1 0 0 0,-1 0 0 0 0,1 1 0 0 0,0-1 0 0 0,-1 0 0 0 0,1 1 0 0 0,0-1 0 0 0,-1 0 1 0 0,1 0-1 0 0,0 0 0 0 0,-1 0 0 0 0,1 1 0 0 0,0-1 0 0 0,0 0 0 0 0,-1 0 0 0 0,1 0 0 0 0,0 0 0 0 0,-1-1 0 0 0,1 1 0 0 0,0 0 0 0 0,-1 0 0 0 0,1 0 0 0 0,0-1 0 0 0,-1 1 0 0 0,1 0 0 0 0,0 0 0 0 0,-1-1 0 0 0,1 1 0 0 0,0-1 0 0 0,-1 1 0 0 0,1-1 0 0 0,-1 1 0 0 0,1-1 0 0 0,-1 1 0 0 0,1-1 0 0 0,-1 1 1 0 0,0-1-1 0 0,1 1 0 0 0,-1-1 0 0 0,0 0 0 0 0,1 1 0 0 0,-1-1 0 0 0,0 0 0 0 0,0 1 0 0 0,1-1 0 0 0,-1 0 0 0 0,0 1 0 0 0,0-1 0 0 0,0 0 0 0 0,0 1 0 0 0,0-1 0 0 0,0 0 0 0 0,0 0-8 0 0,27 14 310 0 0,-17-12-339 0 0,0-1 1 0 0,-1 1-1 0 0,1-2 1 0 0,0 1 0 0 0,-1-1-1 0 0,1-1 1 0 0,0 0-1 0 0,-1 0 1 0 0,0-1-1 0 0,1 0 1 0 0,-1 0-1 0 0,0-1 1 0 0,-1 0-1 0 0,1-1 1 0 0,-1 0-1 0 0,0-1 1 0 0,0 1-1 0 0,0-1 1 0 0,-1-1 0 0 0,0 1-1 0 0,0-1 1 0 0,-1-1-1 0 0,1 1 1 0 0,-2-1-1 0 0,4-6 29 0 0,3-4-41 0 0,0-1 1 0 0,-2 0-1 0 0,0-1 0 0 0,-2 1 0 0 0,0-2 1 0 0,-1 1-1 0 0,-1-1 0 0 0,-1 0 0 0 0,-1 0 0 0 0,0-1 1 0 0,-2-3 40 0 0,0 10 76 0 0,-2-1 1 0 0,1 1 0 0 0,-2 0-1 0 0,0 0 1 0 0,-1 0 0 0 0,0-1-1 0 0,-2 2 1 0 0,1-1 0 0 0,-2 0-1 0 0,0 1 1 0 0,-1 0 0 0 0,0 0-1 0 0,-1 0 1 0 0,-2-2-77 0 0,-5 91-921 0 0,9 28 1308 0 0,4 1 0 0 0,4-1 0 0 0,5 0 0 0 0,4 0 1 0 0,5-1-1 0 0,28 94-387 0 0,5-102-169 0 0,-49-92 202 0 0,0 0 0 0 0,0 1 0 0 0,1-1-1 0 0,-1 0 1 0 0,1 0 0 0 0,-1-1 0 0 0,1 1 0 0 0,0 0 0 0 0,0 0-1 0 0,0-1 1 0 0,0 1 0 0 0,0-1 0 0 0,0 0 0 0 0,0 0-1 0 0,1 1 1 0 0,-1-1 0 0 0,0-1 0 0 0,1 1 0 0 0,-1 0-1 0 0,1-1 1 0 0,-1 1 0 0 0,1-1 0 0 0,-1 1 0 0 0,1-1-1 0 0,-1 0 1 0 0,1 0 0 0 0,-1-1 0 0 0,1 1 0 0 0,-1 0-1 0 0,1-1 1 0 0,-1 1 0 0 0,0-1 0 0 0,1 0 0 0 0,-1 0-1 0 0,0 0 1 0 0,1 0 0 0 0,-1 0 0 0 0,0-1 0 0 0,2-1-33 0 0,40-91-4358 0 0,-53-10-6364 0 0,2 87 5384 0 0</inkml:trace>
  <inkml:trace contextRef="#ctx0" brushRef="#br0" timeOffset="3352.697">2902 1528 6353 0 0,'0'0'3797'0'0,"0"0"-867"0"0,0 0-539 0 0,0 0-681 0 0,0 0-624 0 0,0 0-488 0 0,0 0-323 0 0,0 0-86 0 0,0 0 30 0 0,0 0 85 0 0,0 0 83 0 0,0 0 18 0 0,27-8-38 0 0,207-43 315 0 0,-43 36-1115 0 0,0 8 0 0 0,38 9 433 0 0,-164 5-1955 0 0,-24 0-2141 0 0,-84 4 6735 0 0,40-6-2633 0 0,0 0 0 0 0,0 1 0 0 0,0-1 1 0 0,1 1-1 0 0,0 0 0 0 0,0-1 0 0 0,0 1 0 0 0,1 0 0 0 0,0 0 0 0 0,0 0 0 0 0,1 0 0 0 0,0 0 1 0 0,0 0-1 0 0,0 0 0 0 0,0 0 0 0 0,1 0 0 0 0,0 0 0 0 0,1 2-6 0 0,23 37-250 0 0,-22-44 278 0 0,-2 1 1 0 0,1 0-1 0 0,0 0 0 0 0,0 0 1 0 0,-1 0-1 0 0,1 1 1 0 0,-1-1-1 0 0,1 0 1 0 0,-1 1-1 0 0,0-1 1 0 0,0 0-1 0 0,0 1 0 0 0,0 0 1 0 0,-1-1-1 0 0,1 1 1 0 0,-1-1-1 0 0,1 1 1 0 0,-1 0-1 0 0,0-1 0 0 0,0 1 1 0 0,0 0-1 0 0,-1-1 1 0 0,1 1-1 0 0,0 0 1 0 0,-1-1-1 0 0,0 1 0 0 0,0 1-27 0 0,-47 88 1091 0 0,40-80-1054 0 0,0 0 0 0 0,1 0 1 0 0,1 1-1 0 0,0 0 0 0 0,0 0 1 0 0,1 1-1 0 0,1-1 0 0 0,0 1 1 0 0,1 0-1 0 0,1 0 0 0 0,-1 13-38 0 0,3-24 18 0 0,1 1 0 0 0,-1 0 0 0 0,1-1-1 0 0,0 1 1 0 0,0 0 0 0 0,0-1 0 0 0,0 1 0 0 0,1-1-1 0 0,-1 1 1 0 0,1-1 0 0 0,0 0 0 0 0,0 0 0 0 0,0 0-1 0 0,1 0 1 0 0,-1 0 0 0 0,1 0 0 0 0,-1 0 0 0 0,1-1-1 0 0,0 0 1 0 0,0 1 0 0 0,0-1 0 0 0,0 0 0 0 0,1 0-1 0 0,-1-1 1 0 0,0 1 0 0 0,1-1 0 0 0,0 0 0 0 0,-1 0-1 0 0,1 0 1 0 0,-1 0 0 0 0,1 0 0 0 0,2-1-18 0 0,122-6-1358 0 0,13-81-597 0 0,-89-6 4515 0 0,26 180-895 0 0,20-22-3972 0 0,-23-45-8285 0 0,-61-18 2453 0 0</inkml:trace>
  <inkml:trace contextRef="#ctx0" brushRef="#br0" timeOffset="3602.249">4311 1210 22349 0 0,'0'0'240'0'0,"0"0"152"0"0,0 0-248 0 0,0 0-312 0 0,0 0-552 0 0,0 0-505 0 0,0 0-95 0 0,0 0-144 0 0,0 0 64 0 0,0 0-97 0 0,0 0-487 0 0,0 0-361 0 0,0 0-143 0 0,0 0 455 0 0,48 31 369 0 0,-38-22-3153 0 0</inkml:trace>
  <inkml:trace contextRef="#ctx0" brushRef="#br0" timeOffset="4208.502">5039 1756 20716 0 0,'0'0'44'0'0,"0"0"-313"0"0,0 0-230 0 0,0 0 29 0 0,0 0 276 0 0,0 0 286 0 0,0 0 28 0 0,0 0-10 0 0,0 0 0 0 0,0 0 60 0 0,0 0 78 0 0,0 0 68 0 0,13 1 4 0 0,40 3-76 0 0,-18-47-503 0 0,-33 40 95 0 0,0-1 0 0 0,0 1 0 0 0,0-1 0 0 0,0 1 0 0 0,-1-1 0 0 0,1 0 0 0 0,-1 1 0 0 0,0-1 1 0 0,0 0-1 0 0,-1 0 0 0 0,1 0 0 0 0,-1 0 0 0 0,1 0 0 0 0,-1 0 0 0 0,-1 0 0 0 0,1 0 0 0 0,0 0 0 0 0,-1 0 0 0 0,0 0 0 0 0,0 1 0 0 0,0-1 0 0 0,0 0 0 0 0,-1 0 0 0 0,0 1 0 0 0,1-1 0 0 0,-1 1 0 0 0,0-1 0 0 0,-1 1 0 0 0,1 0 0 0 0,-1 0 0 0 0,1 0 1 0 0,-1 0-1 0 0,0 0 0 0 0,0 1 0 0 0,0-1 0 0 0,0 1 0 0 0,-1 0 0 0 0,1 0 0 0 0,-1 0 0 0 0,1 0 0 0 0,-1 1 0 0 0,0-1 0 0 0,1 1 0 0 0,-1 0 0 0 0,0 0 0 0 0,0 0 0 0 0,0 1 0 0 0,0 0 0 0 0,0-1 0 0 0,0 1 0 0 0,-1 0 164 0 0,-112 29-978 0 0,103-22 1330 0 0,1 0 0 0 0,0 1 0 0 0,1 1 0 0 0,-1 0 0 0 0,2 0 0 0 0,-1 1-1 0 0,1 1 1 0 0,1 0 0 0 0,0 0 0 0 0,1 1 0 0 0,-4 6-352 0 0,8-10 83 0 0,1 0 1 0 0,-1 1-1 0 0,2-1 0 0 0,-1 1 0 0 0,1 0 1 0 0,1 0-1 0 0,0 0 0 0 0,0 1 1 0 0,1-1-1 0 0,0 0 0 0 0,0 1 0 0 0,1-1 1 0 0,0 1-1 0 0,1-1 0 0 0,0 0 0 0 0,0 1 1 0 0,1-1-1 0 0,1 0 0 0 0,-1 0 1 0 0,1 0-1 0 0,1 0 0 0 0,0-1 0 0 0,0 1 1 0 0,1-1-1 0 0,0 0 0 0 0,0 0 1 0 0,1-1-1 0 0,-1 1 0 0 0,2-1 0 0 0,-1-1 1 0 0,1 1-1 0 0,0-1 0 0 0,1 0 1 0 0,-1-1-1 0 0,1 1 0 0 0,0-2 0 0 0,1 1 1 0 0,-1-1-1 0 0,1 0 0 0 0,5 1-83 0 0,13 0-301 0 0,0-1-1 0 0,1-1 0 0 0,-1-1 1 0 0,1-2-1 0 0,-1 0 0 0 0,1-2 1 0 0,-1-1-1 0 0,0-1 0 0 0,0-2 1 0 0,0-1-1 0 0,0 0 0 0 0,-1-2 1 0 0,-1-1-1 0 0,11-7 302 0 0,16-1 1552 0 0,-46 17-1431 0 0,0 0 1 0 0,0 0-1 0 0,1 1 0 0 0,-1-1 0 0 0,0 1 0 0 0,1 1 1 0 0,-1-1-1 0 0,0 1 0 0 0,0 1 0 0 0,1-1 0 0 0,-1 1 1 0 0,0 0-1 0 0,-1 0 0 0 0,1 1 0 0 0,0-1 0 0 0,-1 1 1 0 0,1 0-1 0 0,-1 1 0 0 0,0 0 0 0 0,0 0 1 0 0,0 0-1 0 0,0 0 0 0 0,-1 1 0 0 0,0-1 0 0 0,0 1 1 0 0,0 0-1 0 0,-1 0 0 0 0,1 1 0 0 0,-1-1 0 0 0,0 1 1 0 0,-1 0-122 0 0,22 24 199 0 0,-20-23-143 0 0,0-1 0 0 0,0 1 0 0 0,1-1 0 0 0,0 0 0 0 0,0 0 0 0 0,1-1 0 0 0,-1 1 0 0 0,1-1 0 0 0,0 0 0 0 0,1-1 0 0 0,-1 0 0 0 0,1 0 0 0 0,0 0 0 0 0,0-1 0 0 0,0 0-1 0 0,0 0 1 0 0,1 0 0 0 0,-1-1 0 0 0,1-1 0 0 0,-1 1 0 0 0,1-1 0 0 0,0 0 0 0 0,-1-1 0 0 0,1 0 0 0 0,0 0 0 0 0,0-1 0 0 0,-1 1 0 0 0,1-2 0 0 0,0 1 0 0 0,-1-1 0 0 0,1-1 0 0 0,-1 1 0 0 0,0-1 0 0 0,6-3-56 0 0,-2 0 14 0 0,0 0 0 0 0,0 0 0 0 0,-1-1-1 0 0,0-1 1 0 0,0 1 0 0 0,0-2 0 0 0,-1 1 0 0 0,-1-1 0 0 0,1-1 0 0 0,-2 0-1 0 0,1 0 1 0 0,-1 0 0 0 0,-1-1 0 0 0,0 0 0 0 0,0 0 0 0 0,-1-1 0 0 0,0 1 0 0 0,-1-1-1 0 0,-1 0 1 0 0,0-1 0 0 0,-1 1 0 0 0,0 0 0 0 0,0-1 0 0 0,-1 1 0 0 0,-1-1-1 0 0,-1 1 1 0 0,1-1 0 0 0,-2-3-14 0 0,-3 9 0 0 0,0 1 1 0 0,-1-1-1 0 0,1 1 0 0 0,-1 0 0 0 0,-1 1 1 0 0,1-1-1 0 0,-1 1 0 0 0,0 0 1 0 0,0 1-1 0 0,0 0 0 0 0,-1 0 0 0 0,1 0 1 0 0,-1 1-1 0 0,0 0 0 0 0,0 1 0 0 0,0 0 1 0 0,-1 0-1 0 0,1 0 0 0 0,0 1 1 0 0,-1 1-1 0 0,1-1 0 0 0,0 1 0 0 0,-1 1 1 0 0,1 0-1 0 0,-1 0 0 0 0,1 0 1 0 0,0 1-1 0 0,0 0 0 0 0,0 1 0 0 0,0 0 1 0 0,0 0-1 0 0,0 1 0 0 0,1 0 0 0 0,-3 2 0 0 0,-3 1-62 0 0,0 1 1 0 0,1 0-1 0 0,0 0 0 0 0,0 2 0 0 0,1-1 0 0 0,0 2 0 0 0,1-1 0 0 0,0 1 0 0 0,1 1 0 0 0,0 0 0 0 0,1 0 0 0 0,-7 13 62 0 0,-15 37-3155 0 0,8 1-3814 0 0,15-37-3275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09:56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1925 3009 0 0,'0'0'248'0'0,"0"0"-164"0"0,0 0-59 0 0,0 0-10 0 0,0 0 27 0 0,0 0 72 0 0,0 0 48 0 0,0 0 18 0 0,0 0-10 0 0,0 0-26 0 0,0 0 44 0 0,-3-1 8584 0 0,-3-1-4586 0 0,-25-8-4181 0 0,-51 0-133 0 0,-3 107-468 0 0,-89 177 818 0 0,152-232-187 0 0,10-24 5 0 0,2 0 0 0 0,0 1 1 0 0,1 0-1 0 0,1 1 1 0 0,0 0-1 0 0,2 1 0 0 0,0-1 1 0 0,2 1-1 0 0,0 0 1 0 0,1 0-1 0 0,1 7-40 0 0,1-4 79 0 0,2 0 0 0 0,1-1 0 0 0,0 1 0 0 0,2-1 0 0 0,1 0-1 0 0,1 0 1 0 0,0 0 0 0 0,2-1 0 0 0,1 0 0 0 0,0 0 0 0 0,2-1 0 0 0,5 7-79 0 0,20 27 262 0 0,4-1 1 0 0,1-3 0 0 0,3-1-1 0 0,2-2 1 0 0,2-2-1 0 0,2-2 1 0 0,24 15-263 0 0,-12-22 54 0 0,1-2 1 0 0,2-3-1 0 0,1-3 1 0 0,2-3-1 0 0,0-3 1 0 0,2-3-1 0 0,0-2 1 0 0,1-4-1 0 0,67 4-54 0 0,18-5-40 0 0,1-6 0 0 0,-1-7 0 0 0,1-8-1 0 0,56-12 41 0 0,-80 8 64 0 0,121-6-1 0 0,-2-11 0 0 0,-1-12 0 0 0,185-56-63 0 0,-40-26 348 0 0,171-87-348 0 0,-476 169 95 0 0,-1-5-1 0 0,-3-3 1 0 0,-3-3-1 0 0,-1-5 1 0 0,-3-3-1 0 0,-3-3 0 0 0,-3-4 1 0 0,-2-3-1 0 0,-4-3 1 0 0,36-51-95 0 0,-36 12 224 0 0,-50 66-133 0 0,-2-1 0 0 0,-3-1 1 0 0,-1 0-1 0 0,-3-1 0 0 0,-2 0 0 0 0,-2 0 1 0 0,-2 0-1 0 0,-2-1 0 0 0,-4-28-91 0 0,-1 37-51 0 0,-2 0 1 0 0,-2 0-1 0 0,-1 1 0 0 0,-3 0 0 0 0,-1 1 0 0 0,-1 0 0 0 0,-5-5 51 0 0,-8-4-49 0 0,-1 2 0 0 0,-2 1 0 0 0,-2 1 0 0 0,-2 2 0 0 0,-2 1-1 0 0,-2 2 1 0 0,-1 1 0 0 0,-2 3 0 0 0,-1 1 0 0 0,-2 2 0 0 0,-1 2 0 0 0,-10-3 49 0 0,34 18 49 0 0,-364-225 28 0 0,341 218-23 0 0,-1 1-1 0 0,-1 3 0 0 0,0 1 0 0 0,-2 2 0 0 0,0 3 0 0 0,-25-3-53 0 0,-513-26 228 0 0,407 29-254 0 0,0 7-1 0 0,-1 8 0 0 0,-63 14 27 0 0,231-15 1330 0 0,2 2-3786 0 0,13 16-15321 0 0,2-17 14006 0 0</inkml:trace>
  <inkml:trace contextRef="#ctx0" brushRef="#br0" timeOffset="751.319">3387 9 5825 0 0,'0'0'1842'0'0,"0"0"126"0"0,0 0-63 0 0,0 0-340 0 0,0 0-315 0 0,0 0-282 0 0,0 0-236 0 0,0 0-179 0 0,0 0-168 0 0,0 0-156 0 0,0 0-129 0 0,0 0-98 0 0,0 0-54 0 0,-12-1-19 0 0,-37-6 20 0 0,-38 39-4 0 0,69-20 45 0 0,-440 220 351 0 0,401-209-259 0 0,18-9-48 0 0,0 2 1 0 0,1 1-1 0 0,1 2 0 0 0,0 2 0 0 0,2 1 1 0 0,0 1-1 0 0,-26 26-34 0 0,94-22 190 0 0,189 49 895 0 0,-191-63-1136 0 0,1-1-1 0 0,1-2 1 0 0,-1-2 0 0 0,2 0 0 0 0,-1-2-1 0 0,1-2 1 0 0,0-1 0 0 0,0-2 0 0 0,0-1-1 0 0,0-1 1 0 0,0-2 0 0 0,0-2 0 0 0,-1-1 0 0 0,0-1-1 0 0,0-2 1 0 0,0-1 0 0 0,21-11 51 0 0,-50 18-82 0 0,1 0 0 0 0,-1 0 0 0 0,0-1 0 0 0,0 1 1 0 0,0-1-1 0 0,-1 0 0 0 0,1 0 0 0 0,-1 0 0 0 0,0 0 0 0 0,0-1 0 0 0,0 1 1 0 0,-1-1-1 0 0,1 0 0 0 0,-1 0 0 0 0,-1 0 0 0 0,1 0 0 0 0,-1 0 0 0 0,1 0 1 0 0,-1 0-1 0 0,-1-1 0 0 0,1 1 0 0 0,-1 0 0 0 0,0-1 0 0 0,0 1 1 0 0,-1 0-1 0 0,1 0 0 0 0,-1-1 0 0 0,0 1 0 0 0,-1 0 0 0 0,1 0 0 0 0,-2-2 82 0 0,-76-155-916 0 0,68 144 1303 0 0,-90-129 3077 0 0,109 162-3510 0 0,0 0 0 0 0,-1 1 0 0 0,-1-1 0 0 0,0 1 0 0 0,-1 0 0 0 0,-1 1 0 0 0,0-1 1 0 0,-2 1-1 0 0,1-1 0 0 0,-2 1 0 0 0,-1 14 46 0 0,4 68-5040 0 0,-4-59 184 0 0,2-17-3292 0 0</inkml:trace>
  <inkml:trace contextRef="#ctx0" brushRef="#br0" timeOffset="2284.233">1652 3974 12131 0 0,'0'0'276'0'0,"0"0"-60"0"0,0 0-224 0 0,0 0-224 0 0,0 0-42 0 0,0 0 98 0 0,0 0 158 0 0,0 0 178 0 0,0 0 156 0 0,0 0 165 0 0,0 0 146 0 0,-19-34 1600 0 0,10 31-2342 0 0,1-1-1 0 0,-1 1 1 0 0,0 1-1 0 0,0-1 1 0 0,0 2 0 0 0,-1-1-1 0 0,1 1 1 0 0,0 1-1 0 0,-1-1 1 0 0,1 2-1 0 0,0-1 1 0 0,0 1 0 0 0,-1 1-1 0 0,1-1 1 0 0,0 2-1 0 0,0-1 1 0 0,0 1-1 0 0,1 1 1 0 0,-1-1 0 0 0,1 2-1 0 0,0-1 1 0 0,-6 4 115 0 0,-10 6 86 0 0,1 1 1 0 0,0 0-1 0 0,1 2 1 0 0,0 1-1 0 0,2 0 0 0 0,0 2 1 0 0,1 0-1 0 0,1 1 1 0 0,1 1-1 0 0,1 1 1 0 0,-10 17-87 0 0,24-35 50 0 0,0-1-1 0 0,0 1 1 0 0,0-1 0 0 0,1 1 0 0 0,0 0 0 0 0,0 0 0 0 0,0 0 0 0 0,0 0 0 0 0,1 0-1 0 0,0 0 1 0 0,0 0 0 0 0,0 0 0 0 0,1 0 0 0 0,-1 0 0 0 0,1 0 0 0 0,0 0 0 0 0,1 0-1 0 0,-1-1 1 0 0,1 1 0 0 0,0 0 0 0 0,0-1 0 0 0,1 1 0 0 0,-1-1 0 0 0,1 0 0 0 0,0 0-1 0 0,0 0 1 0 0,0 0 0 0 0,1 0 0 0 0,-1-1 0 0 0,1 0 0 0 0,0 1 0 0 0,0-1 0 0 0,0-1-1 0 0,0 1 1 0 0,1 0-50 0 0,7 5-6 0 0,1-1-1 0 0,1 0 1 0 0,-1-1 0 0 0,1 0-1 0 0,0-1 1 0 0,1 0-1 0 0,-1-2 1 0 0,1 1 0 0 0,0-2-1 0 0,0 0 1 0 0,4 0 6 0 0,-4-2 39 0 0,0 1 1 0 0,-1-2-1 0 0,1 0 1 0 0,-1-1-1 0 0,1 0 1 0 0,-1-1-1 0 0,0 0 1 0 0,0-2-1 0 0,0 1 1 0 0,-1-2-1 0 0,1 0 1 0 0,-1 0-1 0 0,0-2 1 0 0,-1 1-1 0 0,0-1 1 0 0,0-1-1 0 0,-1 0 1 0 0,8-9-40 0 0,-17 16 26 0 0,10-8 112 0 0,0-1 1 0 0,-1 0 0 0 0,0-1 0 0 0,-1-1-1 0 0,0 1 1 0 0,-1-2 0 0 0,-1 1 0 0 0,0-1-1 0 0,0-1 1 0 0,-2 1 0 0 0,0-1 0 0 0,2-9-139 0 0,-8 39 104 0 0,-1 0 0 0 0,2-1 0 0 0,0 1 0 0 0,0-1 0 0 0,2 0 0 0 0,-1 1 0 0 0,2-1 0 0 0,0 0 0 0 0,1-1 0 0 0,4 11-104 0 0,52 87-8386 0 0,-39-78 1078 0 0,-19-28 3747 0 0</inkml:trace>
  <inkml:trace contextRef="#ctx0" brushRef="#br0" timeOffset="3385.33">2015 4039 15043 0 0,'0'0'191'0'0,"0"0"-146"0"0,0 0-405 0 0,0 0-404 0 0,0 0-9 0 0,0 0 247 0 0,0 0 395 0 0,0 0 379 0 0,0 0 111 0 0,0 0-19 0 0,0 0-24 0 0,0 0-37 0 0,5 17-40 0 0,31 135 445 0 0,-9-37 1046 0 0,-68-209-1302 0 0,0-12-167 0 0,90 71-1433 0 0,40-34 3264 0 0,-89 69-1889 0 0,0 0-90 0 0,0 0-89 0 0,0 0-90 0 0,0 0-92 0 0,0 0-48 0 0,0 0-29 0 0,0 0-4 0 0,0 0 0 0 0,0 0-21 0 0,0 0-18 0 0,58 23-657 0 0,77-1 1019 0 0,-197 24 1792 0 0,-63 19-1477 0 0,281-50 274 0 0,117 55-415 0 0,-285-67-5379 0 0,-3-2-2564 0 0,9-1 948 0 0</inkml:trace>
  <inkml:trace contextRef="#ctx0" brushRef="#br0" timeOffset="3634.139">1828 3832 13771 0 0,'0'0'521'0'0,"0"0"292"0"0,0 0 25 0 0,0 0-160 0 0,0 0-127 0 0,0 0-171 0 0,0 0-152 0 0,0 0-82 0 0,0 0-120 0 0,0 0-185 0 0,0 0-300 0 0,0 0-354 0 0,0 0-167 0 0,0-6-1 0 0,9-18-1138 0 0,17 31-3698 0 0,-19-4-807 0 0</inkml:trace>
  <inkml:trace contextRef="#ctx0" brushRef="#br0" timeOffset="4387.891">2804 3957 16275 0 0,'0'0'565'0'0,"0"0"-224"0"0,0 0-442 0 0,0 0-474 0 0,0 0-183 0 0,0 0 98 0 0,0 0 307 0 0,0 0 273 0 0,0 0 84 0 0,0 0-38 0 0,0 0-50 0 0,0 0-8 0 0,0 0-4 0 0,21-10 27 0 0,65-29 42 0 0,-45 23-550 0 0,-41 16 399 0 0,-14 3-142 0 0,7-2 392 0 0,0 0 0 0 0,0 1 0 0 0,1 0 0 0 0,-1 0 0 0 0,0 0 0 0 0,1 1 0 0 0,-1 0 0 0 0,1 1 0 0 0,0-1 0 0 0,0 1 0 0 0,0 0 0 0 0,1 0 0 0 0,-1 1 0 0 0,1 0 0 0 0,0 0 0 0 0,0 0 0 0 0,1 1 0 0 0,0-1 0 0 0,0 1 0 0 0,0 0 0 0 0,0 0 0 0 0,1 0 0 0 0,0 1 0 0 0,1-1 0 0 0,-1 1 0 0 0,1 0 0 0 0,0 0 0 0 0,1 0 0 0 0,0 0 0 0 0,0 0 0 0 0,0 0 0 0 0,1 0 0 0 0,0 0 0 0 0,1 0 0 0 0,-1 0 0 0 0,1 0 0 0 0,0 0 0 0 0,1 0 0 0 0,0-1 0 0 0,0 1 0 0 0,1 0 0 0 0,-1-1 0 0 0,1 1 0 0 0,1-1 0 0 0,-1 0 0 0 0,1 0 0 0 0,0 0 0 0 0,1-1 0 0 0,-1 1 0 0 0,1-1 0 0 0,5 4-72 0 0,5-4-218 0 0,0-1 1 0 0,0 0 0 0 0,1-1-1 0 0,0-1 1 0 0,-1 0-1 0 0,1-1 1 0 0,0-1-1 0 0,0-1 1 0 0,0 0 0 0 0,-1-1-1 0 0,1 0 1 0 0,0-1-1 0 0,-1-1 1 0 0,0-1-1 0 0,0 0 1 0 0,0-1-1 0 0,-1 0 1 0 0,0-1 0 0 0,0-1-1 0 0,0 0 1 0 0,-1-1-1 0 0,7-7 218 0 0,-4 4 528 0 0,3-3 1031 0 0,-6 9 3269 0 0,11 35-4471 0 0,-14-23-324 0 0,0-1 0 0 0,1 0-1 0 0,0 0 1 0 0,0-1 0 0 0,0 0 0 0 0,0-1-1 0 0,0 0 1 0 0,1-1 0 0 0,-1 0-1 0 0,1-1 1 0 0,-1-1 0 0 0,1 1-1 0 0,0-2 1 0 0,-1 0 0 0 0,1 0-1 0 0,-1-1 1 0 0,1 0 0 0 0,-1-1-1 0 0,0 0 1 0 0,0-1 0 0 0,0 0-1 0 0,0-1 1 0 0,-1 0 0 0 0,0-1-1 0 0,0 0 1 0 0,0-1 0 0 0,-1 0-1 0 0,7-6-32 0 0,-14 11-41 0 0,0 0 0 0 0,0 0 0 0 0,0 0-1 0 0,0 0 1 0 0,-1-1 0 0 0,1 1 0 0 0,-1-1 0 0 0,1 1-1 0 0,-1-1 1 0 0,0 1 0 0 0,0-1 0 0 0,0 0-1 0 0,0 0 1 0 0,0 1 0 0 0,-1-1 0 0 0,1 0-1 0 0,-1 0 1 0 0,0 0 0 0 0,0 0 0 0 0,0 1 0 0 0,0-1-1 0 0,-1 0 1 0 0,1 0 0 0 0,-1 0 0 0 0,1 0-1 0 0,-1 1 1 0 0,0-1 0 0 0,0 0 0 0 0,0 1 0 0 0,-1-1-1 0 0,1 1 1 0 0,-1-1 0 0 0,1 1 0 0 0,-1-1-1 0 0,0 1 1 0 0,0 0 0 0 0,0 0 0 0 0,0 0 0 0 0,0 0-1 0 0,0 0 1 0 0,-1 1 0 0 0,1-1 0 0 0,-2 0 41 0 0,-116-52-1787 0 0,106 50 1893 0 0,1 1-1 0 0,-1 1 1 0 0,1 0 0 0 0,-1 1-1 0 0,0 1 1 0 0,1 0 0 0 0,-1 0-1 0 0,0 1 1 0 0,1 1 0 0 0,-1 1-1 0 0,1 0 1 0 0,0 0 0 0 0,-1 2-1 0 0,2-1 1 0 0,-1 2 0 0 0,0 0-1 0 0,1 0 1 0 0,0 1 0 0 0,1 0-1 0 0,0 1 1 0 0,-1 2-106 0 0,10-9-44 0 0,1 1 0 0 0,0-1-1 0 0,0 1 1 0 0,0 0 0 0 0,0 0 0 0 0,0 0-1 0 0,0-1 1 0 0,0 1 0 0 0,1 0 0 0 0,-1 0-1 0 0,1 0 1 0 0,-1 0 0 0 0,1 0 0 0 0,0 0 0 0 0,0 0-1 0 0,0 0 1 0 0,0 0 0 0 0,0 0 0 0 0,0 0-1 0 0,1 0 1 0 0,-1 0 0 0 0,1 0 0 0 0,-1 0-1 0 0,1 0 1 0 0,0 0 0 0 0,0 0 0 0 0,0 0-1 0 0,0 0 1 0 0,0-1 0 0 0,0 1 0 0 0,0 0 0 0 0,0-1-1 0 0,1 1 1 0 0,-1-1 0 0 0,1 0 0 0 0,-1 1-1 0 0,1-1 1 0 0,-1 0 0 0 0,1 0 0 0 0,0 0-1 0 0,0 0 1 0 0,0 0 0 0 0,-1 0 0 0 0,1 0-1 0 0,1 0 45 0 0,86 35-8697 0 0,-68-31 469 0 0</inkml:trace>
  <inkml:trace contextRef="#ctx0" brushRef="#br0" timeOffset="5123.915">3995 3627 7570 0 0,'0'0'1317'0'0,"0"0"-235"0"0,0 0-358 0 0,0 0-309 0 0,0 0-189 0 0,0 0-71 0 0,0 0 26 0 0,0 0 72 0 0,0 0 76 0 0,0 0 16 0 0,0 0-31 0 0,0 0-74 0 0,0 0-107 0 0,1-3 155 0 0,14 466 2386 0 0,-15-459-2677 0 0,1 1-1 0 0,-1-1 1 0 0,1 1-1 0 0,0-1 1 0 0,0 0-1 0 0,0 1 1 0 0,0-1-1 0 0,1 0 1 0 0,0 0-1 0 0,0 0 1 0 0,0 0-1 0 0,0-1 1 0 0,1 1-1 0 0,-1 0 1 0 0,1-1-1 0 0,0 0 1 0 0,0 1-1 0 0,0-1 1 0 0,1 0-1 0 0,-1-1 1 0 0,1 1-1 0 0,-1-1 1 0 0,1 1-1 0 0,0-1 1 0 0,0 0-1 0 0,0-1 1 0 0,0 1-1 0 0,1-1 1 0 0,-1 1-1 0 0,0-1 1 0 0,0-1-1 0 0,1 1 1 0 0,-1 0-1 0 0,1-1 4 0 0,-5 0-4064 0 0,0-1 1663 0 0,0 0-1690 0 0,0 0-1480 0 0</inkml:trace>
  <inkml:trace contextRef="#ctx0" brushRef="#br0" timeOffset="5587.541">4353 4080 21829 0 0,'0'0'348'0'0,"0"0"-192"0"0,0 0-376 0 0,0 0-183 0 0,0 0 35 0 0,0 0 152 0 0,0 0 197 0 0,0 0 69 0 0,0 0 8 0 0,0 0 10 0 0,0 0 6 0 0,0 0 38 0 0,0 0 46 0 0,13 2 46 0 0,66 8 306 0 0,-69-13-503 0 0,0 0 0 0 0,-1-1 0 0 0,1 0 0 0 0,-1-1-1 0 0,0 0 1 0 0,0-1 0 0 0,-1 1 0 0 0,1-1 0 0 0,-1-1 0 0 0,-1 0 0 0 0,1 0 0 0 0,-1 0 0 0 0,-1-1 0 0 0,1 0 0 0 0,2-6-7 0 0,-7 11-100 0 0,-1 0 0 0 0,1-1 1 0 0,-1 1-1 0 0,0 0 0 0 0,0-1 1 0 0,-1 1-1 0 0,1-1 0 0 0,-1 1 0 0 0,0-1 1 0 0,1 1-1 0 0,-2-1 0 0 0,1 1 1 0 0,0-1-1 0 0,-1 1 0 0 0,1-1 1 0 0,-1 1-1 0 0,0-1 0 0 0,0 1 0 0 0,-1 0 1 0 0,1 0-1 0 0,0-1 0 0 0,-1 1 1 0 0,0 0-1 0 0,0 0 0 0 0,0 0 0 0 0,0 1 1 0 0,-1-1-1 0 0,1 1 0 0 0,-1-1 1 0 0,1 1-1 0 0,-1 0 0 0 0,0-1 1 0 0,0 1-1 0 0,0 1 0 0 0,0-1 0 0 0,0 0 1 0 0,0 1-1 0 0,0 0 0 0 0,-1-1 1 0 0,1 1-1 0 0,-1 1 0 0 0,1-1 0 0 0,-1 0 1 0 0,1 1-1 0 0,-1 0 0 0 0,1 0 1 0 0,-1 0-1 0 0,1 0 0 0 0,-1 0 0 0 0,1 1 1 0 0,-1 0-1 0 0,1-1 0 0 0,0 1 1 0 0,-1 0-1 0 0,1 1 100 0 0,-13-1 109 0 0,0 0 0 0 0,1 1 0 0 0,0 1 0 0 0,-1 0 0 0 0,1 1 0 0 0,0 1 0 0 0,0 0 0 0 0,1 1 0 0 0,0 1 0 0 0,0 0 0 0 0,0 1 0 0 0,1 0 0 0 0,0 1 0 0 0,1 1 0 0 0,0 0 0 0 0,0 1 0 0 0,1 0 0 0 0,-2 4-109 0 0,12-14 36 0 0,-1 0 0 0 0,1 1 0 0 0,0-1 0 0 0,0 1 0 0 0,0-1 0 0 0,0 1 0 0 0,0-1 0 0 0,0 1 0 0 0,1 0 0 0 0,-1 0 0 0 0,0-1 0 0 0,1 1 0 0 0,-1 0 0 0 0,1 0 0 0 0,0 0 0 0 0,0 0 0 0 0,-1 0 0 0 0,1-1 0 0 0,1 1 0 0 0,-1 0 1 0 0,0 0-1 0 0,0 0 0 0 0,1 0 0 0 0,-1 0 0 0 0,1-1 0 0 0,-1 1 0 0 0,1 0 0 0 0,0 0 0 0 0,0-1 0 0 0,0 1 0 0 0,0-1 0 0 0,0 1 0 0 0,0 0 0 0 0,0-1 0 0 0,0 0 0 0 0,0 1 0 0 0,1-1 0 0 0,-1 0 0 0 0,1 0 0 0 0,-1 0 0 0 0,1 0 0 0 0,0 0 0 0 0,-1 0 0 0 0,1 0 0 0 0,0 0 0 0 0,-1 0 0 0 0,1-1 1 0 0,1 1-37 0 0,91 23 738 0 0,250-59-356 0 0,-288 53-1116 0 0,-6 2-4207 0 0,-5-20-5156 0 0,-33-1 4096 0 0</inkml:trace>
  <inkml:trace contextRef="#ctx0" brushRef="#br0" timeOffset="6254.79">4915 3639 21269 0 0,'0'0'-66'0'0,"0"0"-105"0"0,0 0-346 0 0,0 0-319 0 0,0 0 9 0 0,0 0 195 0 0,0 0 313 0 0,0 0 290 0 0,0 0 74 0 0,0 0 26 0 0,0 0 78 0 0,0 0 83 0 0,0 0 76 0 0,19-1 43 0 0,164-2 528 0 0,-153 1-909 0 0,-23 1-52 0 0,1 0 0 0 0,-1 0 0 0 0,1 1 0 0 0,-1 0 1 0 0,1 0-1 0 0,-1 0 0 0 0,1 1 0 0 0,-1 1 0 0 0,0-1 0 0 0,1 1 1 0 0,-1 0-1 0 0,0 1 0 0 0,0-1 0 0 0,0 1 0 0 0,2 3 82 0 0,-7-2-3 0 0,-1 1-1 0 0,0 0 1 0 0,-1 0-1 0 0,1 0 0 0 0,-1 0 1 0 0,0 0-1 0 0,0 0 1 0 0,-1 0-1 0 0,1 0 0 0 0,-1 0 1 0 0,0 0-1 0 0,-1 0 1 0 0,1-1-1 0 0,-1 1 0 0 0,0 0 1 0 0,0-1-1 0 0,0 1 1 0 0,-1-1-1 0 0,1 0 1 0 0,-1 0-1 0 0,0 0 0 0 0,0 0 1 0 0,-1 0-1 0 0,1-1 1 0 0,-1 1-1 0 0,0-1 4 0 0,-296 229 447 0 0,300-229-398 0 0,0 0 1 0 0,0-1 0 0 0,1 1-1 0 0,0-1 1 0 0,-1 1 0 0 0,1-1-1 0 0,0 1 1 0 0,0-1 0 0 0,0 0-1 0 0,0 1 1 0 0,1-1 0 0 0,-1 0-1 0 0,1 0 1 0 0,-1 0 0 0 0,1 0-1 0 0,0 0 1 0 0,0 0 0 0 0,0-1-1 0 0,0 1 1 0 0,0 0 0 0 0,0-1-1 0 0,0 0 1 0 0,0 1 0 0 0,1-1-1 0 0,-1 0 1 0 0,0 0 0 0 0,1 0-1 0 0,-1-1 1 0 0,1 1 0 0 0,-1 0-1 0 0,1-1 1 0 0,0 0 0 0 0,-1 0-1 0 0,1 0-49 0 0,-1 1 19 0 0,46 15 210 0 0,0-3 1 0 0,0-2-1 0 0,1-2 0 0 0,1-2 1 0 0,32-1-230 0 0,-80-6-10 0 0,-1 1-1 0 0,0-1 1 0 0,1 0 0 0 0,-1-1 0 0 0,1 1 0 0 0,-1 0 0 0 0,0 0 0 0 0,1 0 0 0 0,-1-1 0 0 0,0 1 0 0 0,1-1 0 0 0,-1 1 0 0 0,0-1-1 0 0,0 0 1 0 0,0 1 0 0 0,1-1 0 0 0,-1 0 0 0 0,0 0 0 0 0,0 0 0 0 0,0 0 0 0 0,0 0 0 0 0,0 0 0 0 0,0 0 0 0 0,-1 0-1 0 0,1 0 1 0 0,0 0 0 0 0,0 0 0 0 0,-1-1 0 0 0,1 1 0 0 0,-1 0 0 0 0,1 0 0 0 0,-1-1 0 0 0,0 1 0 0 0,1 0 0 0 0,-1-1-1 0 0,0 1 1 0 0,0-1 0 0 0,0 1 0 0 0,0 0 0 0 0,0-1 0 0 0,0 1 0 0 0,0 0 0 0 0,-1-1 0 0 0,1 1 0 0 0,0-1 0 0 0,-1 1-1 0 0,1 0 1 0 0,-1 0 0 0 0,0-2 10 0 0,0-16-327 0 0,-23-136-1745 0 0,25 155 2111 0 0,-1 0 1 0 0,1 0 0 0 0,0 0 0 0 0,-1 0-1 0 0,1 0 1 0 0,-1-1 0 0 0,1 1-1 0 0,-1 0 1 0 0,1 0 0 0 0,-1-1 0 0 0,1 1-1 0 0,-1 0 1 0 0,1-1 0 0 0,-1 1-1 0 0,1 0 1 0 0,-1-1 0 0 0,0 1 0 0 0,1-1-1 0 0,-1 1 1 0 0,0-1 0 0 0,1 1 0 0 0,-1-1-1 0 0,0 1 1 0 0,0-1 0 0 0,1 1-1 0 0,-1-1 1 0 0,0 1 0 0 0,0-1 0 0 0,0 0-1 0 0,0 1 1 0 0,0-1 0 0 0,0 1-1 0 0,0-1 1 0 0,0 0 0 0 0,0 1 0 0 0,0-1-1 0 0,0 1 1 0 0,0-1 0 0 0,0 1-1 0 0,0-1 1 0 0,0 0 0 0 0,-1 1 0 0 0,1-1-1 0 0,0 1 1 0 0,0-1 0 0 0,-1 1-1 0 0,1-1-39 0 0,35 42 465 0 0,-9 15-282 0 0,5 10-483 0 0,1-34-4083 0 0,-18-28-303 0 0,-4-3-1171 0 0,-4-1-394 0 0</inkml:trace>
  <inkml:trace contextRef="#ctx0" brushRef="#br0" timeOffset="6577.175">4848 3838 22381 0 0,'0'0'333'0'0,"0"0"-110"0"0,0 0-310 0 0,0 0-166 0 0,0 0 23 0 0,0 0 109 0 0,0 0 120 0 0,0 0 22 0 0,27-5-13 0 0,181-31-255 0 0,-182 32-302 0 0,69-12-1535 0 0,-32 11-7198 0 0,-49 4-718 0 0</inkml:trace>
  <inkml:trace contextRef="#ctx0" brushRef="#br0" timeOffset="6910.084">5410 3337 24301 0 0,'0'0'347'0'0,"0"0"104"0"0,0 0-145 0 0,0 0-220 0 0,0 0-181 0 0,0 0-181 0 0,0 0-117 0 0,0 0-5 0 0,0 0 71 0 0,0 0 110 0 0,0 0 78 0 0,0 0 39 0 0,-1-6-62 0 0,1-4-1234 0 0,10 30-1985 0 0,0 4-3817 0 0,-6-14-3067 0 0</inkml:trace>
  <inkml:trace contextRef="#ctx0" brushRef="#br0" timeOffset="7265.134">5710 4165 19044 0 0,'0'0'2983'0'0,"0"0"-2353"0"0,0 0-675 0 0,0 0-181 0 0,0 0-15 0 0,0 0 161 0 0,0 0 114 0 0,0 0 21 0 0,0 0 14 0 0,0 0-13 0 0,26 1 15 0 0,81 0 37 0 0,-99-1-42 0 0,-1 0-1 0 0,1-1 1 0 0,-1 1 0 0 0,1-2-1 0 0,-1 1 1 0 0,0-1-1 0 0,1 0 1 0 0,-1-1 0 0 0,0 0-1 0 0,0 0 1 0 0,-1 0-1 0 0,1-1 1 0 0,-1 0 0 0 0,1 0-1 0 0,-1-1 1 0 0,0 1 0 0 0,-1-1-1 0 0,1-1 1 0 0,-1 1-1 0 0,0-1 1 0 0,-1 0 0 0 0,1 0-1 0 0,-1 0 1 0 0,0-1-1 0 0,2-6-65 0 0,-4 9-62 0 0,0 0-1 0 0,0 0 0 0 0,0 0 0 0 0,-1 0 0 0 0,1 0 1 0 0,-1 0-1 0 0,0-1 0 0 0,-1 1 0 0 0,1-1 0 0 0,-1 1 1 0 0,0 0-1 0 0,0-1 0 0 0,0 1 0 0 0,-1-1 0 0 0,1 1 0 0 0,-1-1 1 0 0,0 1-1 0 0,0 0 0 0 0,-1 0 0 0 0,1 0 0 0 0,-1-1 1 0 0,0 2-1 0 0,0-1 0 0 0,-1 0 0 0 0,1 0 0 0 0,-1 1 1 0 0,1-1-1 0 0,-1 1 0 0 0,0-1 0 0 0,-1 1 0 0 0,1 0 0 0 0,0 1 1 0 0,-1-1-1 0 0,0 1 0 0 0,1-1 0 0 0,-5-1 63 0 0,-5-4-141 0 0,0 1 1 0 0,0 1-1 0 0,0 0 0 0 0,-1 0 0 0 0,0 2 1 0 0,0 0-1 0 0,0 0 0 0 0,-1 1 0 0 0,1 1 1 0 0,-11-1 140 0 0,-102 32 235 0 0,123-27-235 0 0,1-1 1 0 0,0 1 0 0 0,0-1 0 0 0,0 1 0 0 0,0 0 0 0 0,0 0 0 0 0,1 1 0 0 0,-1-1 0 0 0,1 1-1 0 0,-1-1 1 0 0,1 1 0 0 0,0 0 0 0 0,0-1 0 0 0,0 1 0 0 0,0 0 0 0 0,0 1 0 0 0,1-1 0 0 0,0 0-1 0 0,-1 0 1 0 0,1 1 0 0 0,0-1 0 0 0,0 1 0 0 0,1-1 0 0 0,-1 0 0 0 0,1 1 0 0 0,0-1-1 0 0,0 1 1 0 0,0 0 0 0 0,0-1 0 0 0,1 1 0 0 0,-1-1 0 0 0,1 0 0 0 0,0 1 0 0 0,0-1 0 0 0,0 1-1 0 0,1-1 0 0 0,69 49-3443 0 0,-14-38-6812 0 0,-54-13 9316 0 0,15 2-5120 0 0</inkml:trace>
  <inkml:trace contextRef="#ctx0" brushRef="#br0" timeOffset="8006.067">6137 3773 21613 0 0,'0'0'-539'0'0,"0"0"-176"0"0,0 0-62 0 0,0 0 78 0 0,0 0 365 0 0,0 0 276 0 0,0 0 48 0 0,0 0 28 0 0,0 0 51 0 0,0 0 111 0 0,0 0 135 0 0,0 0 113 0 0,0 0 77 0 0,20 11 10 0 0,58 34-35 0 0,-76-44-450 0 0,0 0-1 0 0,0 1 0 0 0,0-1 1 0 0,-1 0-1 0 0,1 1 1 0 0,0 0-1 0 0,-1-1 1 0 0,1 1-1 0 0,-1 0 1 0 0,0-1-1 0 0,0 1 0 0 0,1 0 1 0 0,-1 0-1 0 0,0 0 1 0 0,0 0-1 0 0,-1 0 1 0 0,1 0-1 0 0,0 1 1 0 0,-1-1-1 0 0,1 0 0 0 0,-1 0 1 0 0,0 0-1 0 0,0 1 1 0 0,0-1-1 0 0,0 0 1 0 0,0 0-1 0 0,0 1 1 0 0,-1 1-30 0 0,0 8 103 0 0,13 178 131 0 0,-9-188-297 0 0,-1 0 0 0 0,1-1 0 0 0,-1 1 0 0 0,1-1 0 0 0,-1 0 0 0 0,1 0 0 0 0,0 0 0 0 0,0 0 1 0 0,-1 0-1 0 0,1-1 0 0 0,0 1 0 0 0,0-1 0 0 0,0 0 0 0 0,0 0 0 0 0,0 0 0 0 0,0 0 0 0 0,-1 0 0 0 0,1 0 0 0 0,0-1 1 0 0,0 0-1 0 0,0 1 0 0 0,-1-1 0 0 0,1 0 0 0 0,0-1 0 0 0,-1 1 0 0 0,1 0 0 0 0,0-1 0 0 0,-1 1 0 0 0,1-1 63 0 0,42-24-2115 0 0,45-62-10678 0 0,-70 55 14108 0 0,-6-2 5690 0 0,5 31 1172 0 0,24 54-8110 0 0,-23-25 366 0 0,-10-14-455 0 0,-1 0 1 0 0,1-1 0 0 0,1-1-1 0 0,-1 0 1 0 0,2 0 0 0 0,-1-1-1 0 0,1 0 1 0 0,1-1 0 0 0,-1 0-1 0 0,1-1 1 0 0,0-1 0 0 0,0 0-1 0 0,1-1 1 0 0,0 0 0 0 0,-1-1-1 0 0,1 0 1 0 0,1-1 0 0 0,-1-1-1 0 0,0-1 1 0 0,2 0 21 0 0,-10-1-23 0 0,-1-1 0 0 0,1 1 0 0 0,0-2 0 0 0,-1 1 0 0 0,0-1 0 0 0,1 0-1 0 0,-1 0 1 0 0,0 0 0 0 0,-1 0 0 0 0,1-1 0 0 0,0 0 0 0 0,-1 0 0 0 0,0 0 0 0 0,0-1 0 0 0,0 0 0 0 0,-1 1 0 0 0,0-1 0 0 0,1 0-1 0 0,1-6 25 0 0,15-66-3081 0 0,-20 71 2883 0 0,-1 0-1 0 0,0 0 1 0 0,0 0-1 0 0,0 0 1 0 0,-1 1 0 0 0,1-1-1 0 0,-1 1 1 0 0,-1-1-1 0 0,1 1 1 0 0,-1 0 0 0 0,0-1-1 0 0,0 1 1 0 0,0 1-1 0 0,-1-1 1 0 0,0 0-1 0 0,0 1 1 0 0,-4-4 197 0 0,4 5 222 0 0,-1-1 0 0 0,1 1 0 0 0,-1 0-1 0 0,0 1 1 0 0,0-1 0 0 0,0 1 0 0 0,0 0 0 0 0,-1 0 0 0 0,1 0-1 0 0,0 1 1 0 0,-1 0 0 0 0,1 0 0 0 0,-1 0 0 0 0,1 1-1 0 0,-1 0 1 0 0,0 0 0 0 0,1 0 0 0 0,-1 1 0 0 0,0 0-222 0 0,5-1 70 0 0,-1 0 0 0 0,0 1 0 0 0,1-1 1 0 0,-1 1-1 0 0,0 0 0 0 0,1-1 0 0 0,-1 1 1 0 0,1 0-1 0 0,-1 0 0 0 0,1 0 0 0 0,-1 0 0 0 0,1 0 1 0 0,0 1-1 0 0,0-1 0 0 0,-1 0 0 0 0,1 1 1 0 0,0-1-1 0 0,0 1 0 0 0,0-1 0 0 0,0 1 0 0 0,1-1 1 0 0,-1 1-1 0 0,0-1 0 0 0,1 1 0 0 0,-1 0 1 0 0,1-1-1 0 0,-1 1 0 0 0,1 0 0 0 0,0 0 0 0 0,0-1 1 0 0,0 1-1 0 0,0 0 0 0 0,0 0 0 0 0,0 0 1 0 0,0-1-1 0 0,1 1 0 0 0,-1 0 0 0 0,0-1 0 0 0,1 1 1 0 0,0 0-1 0 0,-1-1 0 0 0,1 1 0 0 0,1 1-70 0 0,35 69 1198 0 0,-27-60-1214 0 0,1-1 0 0 0,-1-1 0 0 0,2 0 0 0 0,0 0 1 0 0,0-1-1 0 0,0-1 0 0 0,1 0 0 0 0,1-1 0 0 0,-1 0 1 0 0,1-1-1 0 0,0 0 0 0 0,1-1 0 0 0,-1-1 0 0 0,1 0 1 0 0,0-1-1 0 0,6 0 16 0 0,-6-2-555 0 0,1 0 0 0 0,-1-1 1 0 0,0 0-1 0 0,1-1 0 0 0,-1-1 1 0 0,0 0-1 0 0,0-2 0 0 0,0 1 0 0 0,-1-2 1 0 0,7-2 554 0 0,-125 52-4955 0 0,33-8-2912 0 0,63-32 2941 0 0</inkml:trace>
  <inkml:trace contextRef="#ctx0" brushRef="#br0" timeOffset="9178.905">7537 3083 12531 0 0,'0'0'-159'0'0,"0"0"-66"0"0,0 0-43 0 0,0 0 39 0 0,0 0 156 0 0,0 0 128 0 0,0 0 56 0 0,31-12 62 0 0,192-63 1050 0 0,1 30 4594 0 0,-222 45-5832 0 0,0 0-1 0 0,1 0 1 0 0,-1 0-1 0 0,0 0 1 0 0,0 0-1 0 0,0 1 1 0 0,0-1-1 0 0,0 1 1 0 0,0 0-1 0 0,0 0 1 0 0,-1-1 0 0 0,1 1-1 0 0,0 0 1 0 0,0 1-1 0 0,0-1 1 0 0,-1 0-1 0 0,1 0 1 0 0,-1 1-1 0 0,1-1 1 0 0,-1 1-1 0 0,1-1 1 0 0,-1 1 0 0 0,0 0-1 0 0,0-1 1 0 0,0 1-1 0 0,0 0 1 0 0,0 0-1 0 0,0 0 1 0 0,0 0-1 0 0,-1 0 1 0 0,1 0-1 0 0,-1 0 1 0 0,1 0 0 0 0,-1 0-1 0 0,0 0 1 0 0,0 0-1 0 0,0 0 1 0 0,0 0-1 0 0,0 0 1 0 0,0 0-1 0 0,-1 1 16 0 0,-25 85-155 0 0,-69 58 192 0 0,76-125 52 0 0,1 1-1 0 0,1 1 1 0 0,1 1 0 0 0,1 0-1 0 0,2 1 1 0 0,0 1-1 0 0,1 0 1 0 0,2 0-1 0 0,1 1 1 0 0,1 1 0 0 0,1-1-1 0 0,1 1 1 0 0,2 1-1 0 0,1-1 1 0 0,1 0 0 0 0,1 20-89 0 0,2-41 12 0 0,1 0 1 0 0,0 1 0 0 0,0-1 0 0 0,0 0-1 0 0,1-1 1 0 0,0 1 0 0 0,0 0 0 0 0,1-1-1 0 0,0 0 1 0 0,0 0 0 0 0,0 0 0 0 0,1 0-1 0 0,0 0 1 0 0,0-1 0 0 0,0 0 0 0 0,1 0-1 0 0,0-1 1 0 0,0 1 0 0 0,0-1 0 0 0,0-1-1 0 0,1 1 1 0 0,-1-1 0 0 0,1 0 0 0 0,0 0-1 0 0,0-1 1 0 0,0 0 0 0 0,6 1-13 0 0,209 14-2248 0 0,-180-18 517 0 0,-60 34-7315 0 0,11-25 2105 0 0</inkml:trace>
  <inkml:trace contextRef="#ctx0" brushRef="#br0" timeOffset="9943.133">8064 4154 25862 0 0,'0'0'410'0'0,"0"0"-51"0"0,0 0-291 0 0,0 0-236 0 0,0 0-52 0 0,0 0 19 0 0,0 0 79 0 0,0 0 77 0 0,0 0 20 0 0,0 0-6 0 0,0 0-34 0 0,0 0-50 0 0,0 0-71 0 0,7 4-108 0 0,21 11-122 0 0,-34 9-8231 0 0,5-23 5632 0 0,-5 4-7950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0:0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97 19420 0 0,'0'0'55'0'0,"0"0"-219"0"0,0 0-427 0 0,0 0-261 0 0,0 0 116 0 0,0 0 269 0 0,0 0 394 0 0,0 0 251 0 0,0 0 40 0 0,0 0-5 0 0,0 0-16 0 0,0 0-19 0 0,6 27 12 0 0,21 86 8 0 0,-3 150 390 0 0,-8-43-675 0 0,56-176 754 0 0,217 22-343 0 0,-280-64-311 0 0,0 0-1 0 0,0-1 1 0 0,1 0 0 0 0,-1-1 0 0 0,0 1-1 0 0,0-2 1 0 0,0 1 0 0 0,0-1-1 0 0,0-1 1 0 0,1 1 0 0 0,-2-2-1 0 0,1 1 1 0 0,0-1 0 0 0,0 0-1 0 0,-1-1 1 0 0,0 0 0 0 0,0-1-1 0 0,0 1 1 0 0,0-2 0 0 0,1 0-13 0 0,-9-12-2682 0 0,-25 3-7609 0 0,17 13 3554 0 0</inkml:trace>
  <inkml:trace contextRef="#ctx0" brushRef="#br0" timeOffset="249.067">0 386 21509 0 0,'0'0'97'0'0,"0"0"-242"0"0,0 0-300 0 0,0 0-144 0 0,0 0 110 0 0,0 0 257 0 0,0 0 214 0 0,0 0 49 0 0,0 0 14 0 0,26-2 10 0 0,156-6 224 0 0,-95-8 293 0 0,-14 1-4054 0 0,-24 12-8820 0 0,-45 3 7306 0 0</inkml:trace>
  <inkml:trace contextRef="#ctx0" brushRef="#br0" timeOffset="500.704">3 114 22133 0 0,'0'0'382'0'0,"0"0"-63"0"0,0 0-276 0 0,0 0-226 0 0,0 0-53 0 0,0 0 91 0 0,0 0 202 0 0,0 0 98 0 0,0 0 9 0 0,28-13-33 0 0,90-38-73 0 0,-96 42-66 0 0,-1 1-1 0 0,1 1 1 0 0,1 1-1 0 0,-1 1 1 0 0,1 1-1 0 0,0 1 1 0 0,0 1-1 0 0,1 1 9 0 0,1-1-141 0 0,42-1-2996 0 0,-24 7-5321 0 0,-27 1-2056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0:0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5 174 4193 0 0,'0'0'896'0'0,"0"0"54"0"0,0 0-58 0 0,0 0-145 0 0,0 0-70 0 0,0 0 41 0 0,0 0 78 0 0,0 0 52 0 0,0 0-28 0 0,0 0-102 0 0,0 0-158 0 0,-1-4-164 0 0,3-13-143 0 0,12 41-8785 0 0,-11-19 3600 0 0</inkml:trace>
  <inkml:trace contextRef="#ctx0" brushRef="#br0" timeOffset="797.169">0 165 8402 0 0,'0'0'800'0'0,"0"0"-153"0"0,0 0-425 0 0,0 0-252 0 0,0 0 154 0 0,0 0 287 0 0,0 0 250 0 0,0 0 105 0 0,0 0-57 0 0,0 0-54 0 0,0 0 4 0 0,0 0-5 0 0,0 0-31 0 0,23 24-100 0 0,149 152 525 0 0,310 376 287 0 0,-274-354 15 0 0,-209-210 2762 0 0,6-28-4497 0 0,6 12 308 0 0,1 1 0 0 0,1 0-1 0 0,1 1 1 0 0,2 0 0 0 0,0 1-1 0 0,2 1 1 0 0,0 1 0 0 0,2 0-1 0 0,1 1 1 0 0,0 2 0 0 0,2 0 0 0 0,0 1-1 0 0,18-10 78 0 0,-13 5-99 0 0,57-47-644 0 0,-3-4 1 0 0,-3-3-1 0 0,-4-4 0 0 0,-3-3 743 0 0,49-117 1241 0 0,-120 200-1225 0 0,1-1 0 0 0,0 1 0 0 0,-1 0-1 0 0,1-1 1 0 0,-1 1 0 0 0,0-1 0 0 0,0 1-1 0 0,0-1 1 0 0,0 1 0 0 0,0-1-1 0 0,-1 0 1 0 0,1 1 0 0 0,-1-1 0 0 0,1 0-1 0 0,-1 0 1 0 0,0 0 0 0 0,0 1 0 0 0,-1-1-1 0 0,1 0 1 0 0,0 0 0 0 0,-1 1-1 0 0,0-1 1 0 0,0 0 0 0 0,1 1 0 0 0,-2-1-1 0 0,1 1 1 0 0,0-1 0 0 0,0 1 0 0 0,-1-1-1 0 0,1 1 1 0 0,-1 0 0 0 0,0 0 0 0 0,0 0-1 0 0,0 0 1 0 0,0 0 0 0 0,0 0-1 0 0,0 0 1 0 0,0 1 0 0 0,-1-1 0 0 0,1 1-1 0 0,0-1 1 0 0,-1 1 0 0 0,0 0 0 0 0,1 0-1 0 0,-1 0 1 0 0,0 1 0 0 0,1-1 0 0 0,-1 0-1 0 0,0 1 1 0 0,1 0 0 0 0,-1 0-1 0 0,0 0 1 0 0,0 0 0 0 0,-1 0-16 0 0,-391 18-279 0 0,-256 38 363 0 0,259-15-333 0 0,227-13-2769 0 0,149-25 529 0 0,9-1-1386 0 0,5-1 2157 0 0,-3 0-8040 0 0</inkml:trace>
  <inkml:trace contextRef="#ctx0" brushRef="#br0" timeOffset="1327.051">1897 385 9834 0 0,'0'0'2550'0'0,"0"0"-392"0"0,0 0-805 0 0,0 0-692 0 0,0 0-440 0 0,0 0-214 0 0,0 0-47 0 0,0 0 25 0 0,0 0 66 0 0,0 0 50 0 0,0 0 38 0 0,0 0 34 0 0,0 0-4 0 0,-4-6 497 0 0,-215 334-1150 0 0,203-304-206 0 0,-31 47-551 0 0,20-23-4566 0 0,27-47 1615 0 0,0-4 2939 0 0,0 1 385 0 0,0-3-2625 0 0</inkml:trace>
  <inkml:trace contextRef="#ctx0" brushRef="#br0" timeOffset="1571.825">1684 510 4137 0 0,'0'0'1228'0'0,"0"0"331"0"0,0 0 171 0 0,0 0-58 0 0,0 0-226 0 0,0 0-386 0 0,0 0-394 0 0,0 0-328 0 0,0 0-150 0 0,0 0 136 0 0,0 0 259 0 0,0 0 200 0 0,0 0 96 0 0,7 1-119 0 0,17 6-548 0 0,-1 2 0 0 0,0 0-1 0 0,0 1 1 0 0,-1 2 0 0 0,-1 0 0 0 0,0 1 0 0 0,0 1-1 0 0,-2 1 1 0 0,9 8-212 0 0,65 43-5473 0 0,-77-56 1369 0 0,-6-3-2833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0:11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1 328 16556 0 0,'0'0'2247'0'0,"0"0"-1046"0"0,0 0-415 0 0,0 0-454 0 0,0 0-372 0 0,0 0-250 0 0,0 0-107 0 0,0 0 64 0 0,0 0 139 0 0,0 0 146 0 0,0 0 122 0 0,0 0 28 0 0,0 0 9 0 0,13-4 36 0 0,102-17 569 0 0,301 12-710 0 0,-373 20-1784 0 0,-42-11 1574 0 0,0 1 0 0 0,1-1 0 0 0,-1 1 0 0 0,0-1 1 0 0,0 1-1 0 0,0 0 0 0 0,0-1 0 0 0,0 1 0 0 0,0 0 0 0 0,0 0 1 0 0,0 0-1 0 0,0-1 0 0 0,0 1 0 0 0,0 0 0 0 0,0 0 0 0 0,-1 1 0 0 0,1-1 1 0 0,0 0-1 0 0,-1 0 0 0 0,1 0 0 0 0,-1 0 0 0 0,1 1 0 0 0,-1-1 0 0 0,1 0 1 0 0,-1 0-1 0 0,0 1 0 0 0,0-1 0 0 0,0 0 0 0 0,0 0 0 0 0,0 1 1 0 0,0-1-1 0 0,0 0 0 0 0,0 1 0 0 0,0-1 0 0 0,-1 0 0 0 0,1 0 0 0 0,0 1 1 0 0,-1-1-1 0 0,1 0 0 0 0,-1 0 0 0 0,1 0 0 0 0,-1 0 0 0 0,0 1 0 0 0,0-1 1 0 0,1 0-1 0 0,-2 0 204 0 0,-17 23-4744 0 0,11-17-333 0 0</inkml:trace>
  <inkml:trace contextRef="#ctx0" brushRef="#br0" timeOffset="244.216">5 540 15235 0 0,'0'0'1659'0'0,"0"0"-1003"0"0,0 0-546 0 0,0 0-453 0 0,0 0-110 0 0,0 0 210 0 0,0 0 316 0 0,0 0 393 0 0,0 0 248 0 0,0 0 39 0 0,0 0-21 0 0,0 0-76 0 0,0 0-113 0 0,25 0-101 0 0,166-12 315 0 0,-171 8-1036 0 0,142-22 260 0 0,-109 29-2914 0 0,-4 11-3533 0 0,-30-2-170 0 0,-13-8 1212 0 0</inkml:trace>
  <inkml:trace contextRef="#ctx0" brushRef="#br0" timeOffset="557.403">522 0 16676 0 0,'0'0'-690'0'0,"0"0"107"0"0,0 0 463 0 0,0 0 192 0 0,0 0 76 0 0,-5 26 8 0 0,-16 86 39 0 0,15-89 12 0 0,-1 0 0 0 0,0-1 0 0 0,-2 1 0 0 0,-1-2 0 0 0,0 1 0 0 0,-1-1 0 0 0,-2-1 0 0 0,-14 18-207 0 0,10-12 228 0 0,-327 395 1694 0 0,341-417-1993 0 0,0 0 0 0 0,0 0 0 0 0,1 1 0 0 0,-1 0-1 0 0,1-1 1 0 0,0 1 0 0 0,0 0 0 0 0,1 0 0 0 0,0 0 0 0 0,0 0 0 0 0,0 1-1 0 0,0-1 1 0 0,1 0 0 0 0,0 0 0 0 0,0 0 0 0 0,0 1 0 0 0,1-1 0 0 0,0 3 71 0 0,17 15-3231 0 0,19-11-3480 0 0,-24-11-1727 0 0</inkml:trace>
  <inkml:trace contextRef="#ctx0" brushRef="#br0" timeOffset="1084.764">1185 722 20204 0 0,'0'0'338'0'0,"0"0"-216"0"0,0 0-192 0 0,0 0-161 0 0,0 0 6 0 0,0 0 77 0 0,0 0 93 0 0,0 0 59 0 0,0 0 11 0 0,0 0 29 0 0,0 0 52 0 0,0 0 64 0 0,0 0 90 0 0,8 12 68 0 0,27 35 17 0 0,33-30 633 0 0,-53-18-878 0 0,-10 1-109 0 0,1 1-1 0 0,-1-1 0 0 0,1 0 0 0 0,-1-1 0 0 0,1 1 0 0 0,-1-1 0 0 0,1 0 0 0 0,-1 0 0 0 0,0-1 1 0 0,1 1-1 0 0,-1-1 0 0 0,0 0 0 0 0,0-1 0 0 0,0 1 0 0 0,-1-1 0 0 0,1 0 0 0 0,0 0 1 0 0,-1-1-1 0 0,0 1 0 0 0,0-1 0 0 0,0 0 0 0 0,0 0 0 0 0,-1 0 0 0 0,0-1 0 0 0,1 1 0 0 0,-1-1 1 0 0,-1 0-1 0 0,1 0 0 0 0,-1 0 0 0 0,0 0 0 0 0,0 0 0 0 0,0 0 0 0 0,-1-2 20 0 0,-5-11-124 0 0,-1-1 0 0 0,-1 1 0 0 0,0 0 0 0 0,-2 1 1 0 0,0 0-1 0 0,-1 0 0 0 0,0 1 0 0 0,-2 0 0 0 0,0 0 0 0 0,0 2 0 0 0,-2-1 0 0 0,0 1 0 0 0,0 1 0 0 0,-1 0 0 0 0,-1 1 0 0 0,-10-7 124 0 0,6 1 47 0 0,0-1-1 0 0,-1 2 0 0 0,-1 1 1 0 0,-1 1-1 0 0,0 0 1 0 0,-1 2-1 0 0,0 0 1 0 0,-1 2-1 0 0,0 0 0 0 0,-1 2 1 0 0,0 1-1 0 0,-1 1 1 0 0,0 1-1 0 0,0 1 1 0 0,0 1-1 0 0,-2 2-46 0 0,23 2 21 0 0,1 0-1 0 0,0 1 1 0 0,0 0 0 0 0,0 0-1 0 0,0 0 1 0 0,0 0 0 0 0,0 1-1 0 0,0 0 1 0 0,0-1 0 0 0,1 1-1 0 0,-1 1 1 0 0,0-1 0 0 0,1 0-1 0 0,0 1 1 0 0,0 0 0 0 0,0 0-1 0 0,0 0 1 0 0,0 0 0 0 0,0 0 0 0 0,1 0-1 0 0,-1 1 1 0 0,1 0 0 0 0,0-1-1 0 0,0 1 1 0 0,1 0 0 0 0,-1 0-1 0 0,1 0 1 0 0,-1 0 0 0 0,1 0-1 0 0,1 0 1 0 0,-1 0 0 0 0,1 0-1 0 0,-1 1 1 0 0,1-1 0 0 0,0 3-21 0 0,27 149 434 0 0,-6-108-534 0 0,2-2 1 0 0,2 0-1 0 0,1-2 1 0 0,3-1-1 0 0,8 8 100 0 0,49 54-7779 0 0,-68-85-2532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0:2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1408 560 2497 0 0,'0'0'74'0'0,"0"0"-80"0"0,0 0-6 0 0,0 0 8 0 0,0 0 17 0 0,0 0 19 0 0,0 0 53 0 0,0 0 70 0 0,0 0 21 0 0,0 0 3 0 0,8-12-29 0 0,46-60 70 0 0,-49 69-2369 0 0,-5 4 739 0 0</inkml:trace>
  <inkml:trace contextRef="#ctx0" brushRef="#br0" timeOffset="1533.958">1344 193 3689 0 0,'0'0'21'0'0,"0"0"-42"0"0,0 0-11 0 0,0 0 1 0 0,0 0 11 0 0,0 0 25 0 0,0 0 18 0 0,0 0 8 0 0,0 0 2 0 0,0 0 7 0 0,19 56 3525 0 0,-7 12-2478 0 0,-3 1 0 0 0,-4 1 0 0 0,-2-1 0 0 0,-5 40-1087 0 0,4 91 322 0 0,27-13 52 0 0,-31-186 1597 0 0,-14-17-10871 0 0,13 12 3482 0 0</inkml:trace>
  <inkml:trace contextRef="#ctx0" brushRef="#br0" timeOffset="2004.301">1180 0 18836 0 0,'0'0'133'0'0,"0"0"291"0"0,0 0-396 0 0,0 0-925 0 0,0 0-1137 0 0,0 0-746 0 0,0 0 147 0 0,0 0 750 0 0,0 0 1137 0 0,0 0 809 0 0,0 0 107 0 0,0 0-17 0 0,0 0-2 0 0,5 12-2 0 0,0-3-56 0 0,0 1 0 0 0,-1 0-1 0 0,-1 1 1 0 0,0-1 0 0 0,0 1 0 0 0,-1 0 0 0 0,0-1 0 0 0,-1 1-1 0 0,0 0 1 0 0,0 0 0 0 0,-2 0 0 0 0,1 0 0 0 0,-1 0-1 0 0,-1 0 1 0 0,-1 2-93 0 0,-2 5 175 0 0,-1-1 0 0 0,-1 0-1 0 0,-1 0 1 0 0,-1 0 0 0 0,0-1-1 0 0,-1-1 1 0 0,0 0 0 0 0,-2 0 0 0 0,1-1-1 0 0,-2 0 1 0 0,0-1 0 0 0,0 0-1 0 0,-2-1 1 0 0,1-1 0 0 0,-1 0 0 0 0,-1-2-1 0 0,0 1 1 0 0,0-2 0 0 0,-1 0-1 0 0,-5 1-174 0 0,22-9-38 0 0,1 0 0 0 0,0-1 0 0 0,-1 1 1 0 0,1 0-1 0 0,-1 0 0 0 0,0-1 0 0 0,1 1 0 0 0,-1-1 0 0 0,1 1 0 0 0,-1-1 0 0 0,0 1 0 0 0,1 0 0 0 0,-1-1 0 0 0,0 1 0 0 0,1-1 0 0 0,-1 1 0 0 0,0-1 0 0 0,0 0 0 0 0,1 1 0 0 0,-1-1 0 0 0,0 1 0 0 0,0-1 0 0 0,0 1 0 0 0,0-1 1 0 0,0 0-1 0 0,0 1 0 0 0,0-1 0 0 0,0 1 0 0 0,0-1 0 0 0,0 0 0 0 0,0 1 0 0 0,0-1 0 0 0,0 1 0 0 0,-1-1 0 0 0,1 1 0 0 0,0-1 0 0 0,0 1 0 0 0,-1-1 0 0 0,1 1 0 0 0,0-1 0 0 0,0 1 0 0 0,-1-1 0 0 0,1 1 0 0 0,-1-1 0 0 0,1 1 1 0 0,-1 0-1 0 0,1-1 0 0 0,0 1 0 0 0,-1-1 0 0 0,1 1 0 0 0,-1 0 0 0 0,1 0 0 0 0,-1-1 0 0 0,0 1 0 0 0,1 0 0 0 0,-1 0 0 0 0,1 0 0 0 0,-1-1 38 0 0,42-43-3440 0 0,-22 27 3072 0 0,188-190-2560 0 0,-144 133 5323 0 0,-6-5 3369 0 0,-48 70-1634 0 0,-1 19-3300 0 0,-2 3-1028 0 0,12 18 144 0 0,2-1 0 0 0,1-1 0 0 0,1 0 1 0 0,1-2-1 0 0,1-1 0 0 0,7 4 54 0 0,102 79-6864 0 0,-100-85 2912 0 0,-10-4-2913 0 0</inkml:trace>
  <inkml:trace contextRef="#ctx0" brushRef="#br0" timeOffset="2603.272">11 1427 15131 0 0,'0'0'500'0'0,"0"0"379"0"0,0 0-11 0 0,0 0-166 0 0,0 0-259 0 0,0 0-325 0 0,0 0-296 0 0,0 0-228 0 0,0 0-163 0 0,0 0-95 0 0,0 0 65 0 0,0 0 196 0 0,-3-5 218 0 0,-5-14 229 0 0,22 38 237 0 0,26 48 306 0 0,92 247 90 0 0,-104-233-648 0 0,4-1-1 0 0,4-1 1 0 0,35 55-29 0 0,2-40 989 0 0,-70-98 3660 0 0,8-20-4297 0 0,245-754-457 0 0,-232 759-4990 0 0,-3 60-1067 0 0,-19-34 6267 0 0,31 98-9572 0 0,-29-85 6889 0 0</inkml:trace>
  <inkml:trace contextRef="#ctx0" brushRef="#br0" timeOffset="3605.473">947 2200 20052 0 0,'0'0'106'0'0,"0"0"-252"0"0,0 0-352 0 0,0 0-241 0 0,0 0 108 0 0,0 0 273 0 0,0 0 276 0 0,0 0 311 0 0,0 0 78 0 0,0 0 17 0 0,0 0-4 0 0,0 0-28 0 0,0 0 4 0 0,12 6-4 0 0,62 31 660 0 0,-64-34-968 0 0,-1-1 0 0 0,0 0 0 0 0,1-1 0 0 0,-1 0-1 0 0,1-1 1 0 0,0 0 0 0 0,-1 0 0 0 0,1-1 0 0 0,-1 0-1 0 0,1-1 1 0 0,-1 0 0 0 0,0-1 0 0 0,1 0 0 0 0,-1 0-1 0 0,-1-1 1 0 0,1 0 0 0 0,0 0 0 0 0,-1-1 0 0 0,0 0-1 0 0,0-1 1 0 0,-1 0 0 0 0,1 0 0 0 0,-1 0 0 0 0,0-1-1 0 0,-1 0 1 0 0,0 0 0 0 0,0-1 0 0 0,0 0 0 0 0,-1 0-1 0 0,-1 0 1 0 0,1-1 0 0 0,-1 0 0 0 0,0 1 0 0 0,-1-2-1 0 0,0 1 1 0 0,-1 0 0 0 0,0 0 0 0 0,0-1 0 0 0,-1 1-1 0 0,0-7 17 0 0,-1 12-60 0 0,-1-1-1 0 0,0 1 0 0 0,0 0 1 0 0,-1 0-1 0 0,1 0 1 0 0,-1 0-1 0 0,1 0 0 0 0,-1 0 1 0 0,-1 0-1 0 0,1 1 1 0 0,0-1-1 0 0,-1 1 0 0 0,0 0 1 0 0,0-1-1 0 0,0 1 1 0 0,0 1-1 0 0,0-1 0 0 0,-1 0 1 0 0,1 1-1 0 0,-1-1 1 0 0,0 1-1 0 0,0 0 0 0 0,1 0 1 0 0,-1 1-1 0 0,0-1 1 0 0,-1 1-1 0 0,1 0 0 0 0,0 0 1 0 0,0 0-1 0 0,0 1 1 0 0,-1-1-1 0 0,-2 1 61 0 0,-4 0-93 0 0,-1-1 0 0 0,1 2 1 0 0,0-1-1 0 0,0 2 0 0 0,0-1 0 0 0,0 1 1 0 0,0 1-1 0 0,0 0 0 0 0,0 1 0 0 0,1 0 0 0 0,0 1 1 0 0,-2 0 92 0 0,5-2 16 0 0,0-1 1 0 0,0 1-1 0 0,1 1 1 0 0,-1-1-1 0 0,1 1 1 0 0,0 0-1 0 0,0 1 1 0 0,0-1-1 0 0,0 1 1 0 0,1 1-1 0 0,0-1 1 0 0,0 1-1 0 0,0-1 1 0 0,1 1-1 0 0,0 1 1 0 0,0-1-1 0 0,0 1 1 0 0,1-1-1 0 0,0 1 1 0 0,0 0-1 0 0,1 0 1 0 0,0 0-1 0 0,0 0 1 0 0,1 1-1 0 0,0-1 1 0 0,0 1-1 0 0,0-1 1 0 0,1 0-1 0 0,0 1 1 0 0,1-1-1 0 0,0 1 1 0 0,0-1-1 0 0,0 0 1 0 0,1 1-1 0 0,0-1 1 0 0,1 0-1 0 0,-1 0 1 0 0,1 0-1 0 0,1-1 1 0 0,3 7-17 0 0,7-3 54 0 0,1-1 0 0 0,-1 0 0 0 0,2-1 0 0 0,-1-1 0 0 0,1 0 0 0 0,0-1 0 0 0,1-1 0 0 0,-1-1 0 0 0,1 0 0 0 0,0-1 0 0 0,0 0 0 0 0,0-2 0 0 0,0 0 0 0 0,0-1 0 0 0,1-1 0 0 0,-1 0 0 0 0,0-1 0 0 0,0-1 0 0 0,0-1 0 0 0,-1 0 0 0 0,5-3-54 0 0,10 2 31 0 0,238-22-73 0 0,-258 24-25 0 0,0 0-1 0 0,1 0 1 0 0,-1-1 0 0 0,-1-1 0 0 0,1 1 0 0 0,-1-2 0 0 0,1 0 0 0 0,-2 0 0 0 0,1 0 0 0 0,-1-1 0 0 0,0-1 0 0 0,0 0-1 0 0,-1 0 1 0 0,0-1 0 0 0,0 1 0 0 0,-1-2 0 0 0,0 1 0 0 0,-1-1 0 0 0,0 0 0 0 0,0-1 0 0 0,-1 1 0 0 0,-1-1-1 0 0,0 0 1 0 0,0 0 0 0 0,-1 0 0 0 0,0-1 0 0 0,-1 1 0 0 0,-1-1 0 0 0,0 0 67 0 0,0 0 146 0 0,0 0 1 0 0,-1 0-1 0 0,-1 0 0 0 0,0 0 1 0 0,-1 0-1 0 0,0 0 0 0 0,-1 0 1 0 0,0 0-1 0 0,-1 1 0 0 0,0-1 1 0 0,-1 1-1 0 0,0 0 0 0 0,0 0 1 0 0,-2 1-1 0 0,-3-7-146 0 0,16 22-2967 0 0,67 40 3036 0 0,-48-39-390 0 0,0-1 0 0 0,0-2 0 0 0,1 0 0 0 0,0-1 0 0 0,-1-2 0 0 0,1-1 0 0 0,0-1 0 0 0,-1-1 0 0 0,1-1 0 0 0,15-5 321 0 0,-40 23 6892 0 0,-25 38-7272 0 0,12-25 679 0 0,3-7-382 0 0,1 0 1 0 0,1 1 0 0 0,1-1-1 0 0,1 1 1 0 0,1 1-1 0 0,1-1 1 0 0,1 1 0 0 0,0-1-1 0 0,2 1 1 0 0,0 1 82 0 0,3-18 0 0 0,0-1 0 0 0,1 0 0 0 0,-1 1 0 0 0,1-1 0 0 0,0-1 0 0 0,0 1 0 0 0,0 0 0 0 0,0-1 1 0 0,1 0-1 0 0,-1 0 0 0 0,1 0 0 0 0,0-1 0 0 0,-1 0 0 0 0,1 0 0 0 0,1 0 0 0 0,-1 0 0 0 0,0-1 0 0 0,0 0 0 0 0,1 0 1 0 0,-1 0-1 0 0,0 0 0 0 0,1-1 0 0 0,-1 0 0 0 0,1 0 0 0 0,-1-1 0 0 0,0 0 0 0 0,1 0 0 0 0,-1 0 0 0 0,3-1 0 0 0,15-3-131 0 0,0-1 0 0 0,0-1-1 0 0,0-2 1 0 0,-1 0 0 0 0,0-1 0 0 0,-1-1-1 0 0,0-1 1 0 0,0-1 0 0 0,15-13 131 0 0,47-45 2258 0 0,-83 70-1697 0 0,0 1-120 0 0,0 0-156 0 0,0 0-147 0 0,23 54-567 0 0,-9-18 313 0 0,-2-16-1158 0 0</inkml:trace>
  <inkml:trace contextRef="#ctx0" brushRef="#br0" timeOffset="3848.813">2529 1566 25205 0 0,'0'0'-280'0'0,"0"0"-504"0"0,0 0-800 0 0,0 0-481 0 0,0 0-127 0 0,0 0-89 0 0,0 0-15 0 0,0 0 2296 0 0,0 0-4433 0 0,0 0 112 0 0</inkml:trace>
  <inkml:trace contextRef="#ctx0" brushRef="#br0" timeOffset="4326.588">3045 2131 22509 0 0,'0'0'-254'0'0,"0"0"-182"0"0,0 0-493 0 0,0 0-414 0 0,0 0 51 0 0,0 0 391 0 0,0 0 472 0 0,0 0 408 0 0,0 0 97 0 0,0 0 9 0 0,0 0 27 0 0,0 0 39 0 0,0 0 63 0 0,13 1 61 0 0,44 0 27 0 0,48-50-448 0 0,-82 38-659 0 0,-11 7 358 0 0,-1 0 0 0 0,0-1 1 0 0,0-1-1 0 0,0 0 0 0 0,-1 0 1 0 0,0-1-1 0 0,0 0 0 0 0,-1-1 1 0 0,0 0-1 0 0,0-1 0 0 0,-1 0 1 0 0,0 0-1 0 0,0-1 0 0 0,2-4 447 0 0,-9 11 57 0 0,0 1-1 0 0,0-1 1 0 0,0 0 0 0 0,-1 0-1 0 0,1 0 1 0 0,-1 0-1 0 0,1 1 1 0 0,-1-1-1 0 0,0 0 1 0 0,0 0 0 0 0,-1 0-1 0 0,1 0 1 0 0,0 0-1 0 0,-1 0 1 0 0,0 1 0 0 0,0-1-1 0 0,0 0 1 0 0,0 0-1 0 0,0 1 1 0 0,0-1-1 0 0,-1 1 1 0 0,1-1 0 0 0,-1 1-1 0 0,0-1 1 0 0,0 1-1 0 0,0 0 1 0 0,0 0-1 0 0,0 0 1 0 0,0 0 0 0 0,0 0-1 0 0,-1 1 1 0 0,1-1-1 0 0,-1 1 1 0 0,1-1-1 0 0,-1 1 1 0 0,1 0 0 0 0,-1 0-1 0 0,0 0 1 0 0,0 0-1 0 0,0 1 1 0 0,1-1-1 0 0,-1 1 1 0 0,-3-1-57 0 0,-127 0 2595 0 0,126 3-2588 0 0,0 0 1 0 0,1 1-1 0 0,0-1 1 0 0,-1 2-1 0 0,1-1 0 0 0,0 0 1 0 0,1 1-1 0 0,-1 0 0 0 0,1 1 1 0 0,-1-1-1 0 0,1 1 0 0 0,1 0 1 0 0,-1 0-1 0 0,1 1 1 0 0,0-1-1 0 0,0 1 0 0 0,0 0 1 0 0,1 0-1 0 0,0 0 0 0 0,0 1 1 0 0,0-1-1 0 0,1 1 1 0 0,0-1-1 0 0,1 1 0 0 0,-1 0 1 0 0,1 0-1 0 0,1 0 0 0 0,-1 0 1 0 0,1-1-1 0 0,0 1 0 0 0,1 0 1 0 0,-1 0-1 0 0,1 0 1 0 0,1 0-1 0 0,-1 0 0 0 0,1-1 1 0 0,1 1-1 0 0,-1-1 0 0 0,1 1 1 0 0,0-1-8 0 0,8 4 66 0 0,1-1 0 0 0,0-1 1 0 0,0 0-1 0 0,0 0 0 0 0,1-1 0 0 0,0-1 1 0 0,1 0-1 0 0,-1-1 0 0 0,1-1 0 0 0,0 0 1 0 0,0 0-1 0 0,1-2 0 0 0,-1 1 0 0 0,0-2 1 0 0,1 0-1 0 0,0-1 0 0 0,-1 0 0 0 0,13-3-66 0 0,74 9 674 0 0,56 2-2751 0 0,-5-37-8851 0 0,-135 24 5830 0 0</inkml:trace>
  <inkml:trace contextRef="#ctx0" brushRef="#br0" timeOffset="4689.88">3925 1640 19780 0 0,'0'0'326'0'0,"0"0"68"0"0,0 0-91 0 0,0 0-248 0 0,0 0-253 0 0,0 0-363 0 0,0 0-349 0 0,0 0-11 0 0,0 0 163 0 0,0 0 325 0 0,0 0 317 0 0,0 0 59 0 0,0 0 17 0 0,6-3 26 0 0,126-13 474 0 0,56 8-2131 0 0,-196 45 1166 0 0,-180 257 1214 0 0,184-290-664 0 0,1 0-1 0 0,0 1 0 0 0,0-1 0 0 0,0 1 0 0 0,0 0 0 0 0,1 0 0 0 0,0 0 1 0 0,0 0-1 0 0,0 0 0 0 0,1 0 0 0 0,-1 0 0 0 0,1 1 0 0 0,1-1 0 0 0,-1 1 0 0 0,1-1 1 0 0,0 1-1 0 0,0-1 0 0 0,0 1 0 0 0,1-1 0 0 0,0 0 0 0 0,0 1 0 0 0,0-1 1 0 0,1 0-1 0 0,-1 0 0 0 0,1 0 0 0 0,1 0 0 0 0,-1 0 0 0 0,1 0 0 0 0,0 0 1 0 0,0-1-1 0 0,0 1 0 0 0,0-1 0 0 0,1 0 0 0 0,0 0 0 0 0,0 0 0 0 0,0-1 1 0 0,0 1-1 0 0,1-1 0 0 0,-1 0 0 0 0,1 0 0 0 0,2 1-44 0 0,71 20 179 0 0,-55-20-1559 0 0</inkml:trace>
  <inkml:trace contextRef="#ctx0" brushRef="#br0" timeOffset="6105.352">3931 2146 8210 0 0,'0'0'1187'0'0,"0"0"-1257"0"0,0 0-374 0 0,0 0 69 0 0,0 0 343 0 0,0 0 661 0 0,0 0 531 0 0,0 0 315 0 0,0 0 41 0 0,0 0-258 0 0,0 0-373 0 0,3-1-338 0 0,183-23 1486 0 0,-79-5-1838 0 0,-18 4-2105 0 0,-30 15-4659 0 0,-52 10 3125 0 0,-4 0-2807 0 0</inkml:trace>
  <inkml:trace contextRef="#ctx0" brushRef="#br0" timeOffset="8435.42">8743 1581 19860 0 0,'0'0'68'0'0,"0"0"-21"0"0,0 0-78 0 0,0 0-243 0 0,0 0-219 0 0,0 0-197 0 0,0 0 23 0 0,0 0 275 0 0,0 0 301 0 0,0 0 270 0 0,0 0 73 0 0,0 0-40 0 0,0 0-13 0 0,-3 21-2 0 0,-10 145 307 0 0,66-23-160 0 0,-51-140-319 0 0,1 1 0 0 0,-1-1 0 0 0,1 0 0 0 0,0 0 0 0 0,0 0 0 0 0,1 0 0 0 0,-1-1 0 0 0,1 1 0 0 0,-1-1 0 0 0,1 0 0 0 0,0 0 0 0 0,-1 0 0 0 0,1 0 0 0 0,0-1 0 0 0,1 1 0 0 0,-1-1 0 0 0,0 0 0 0 0,0-1 0 0 0,0 1 0 0 0,1-1 0 0 0,-1 1 0 0 0,0-1 0 0 0,0 0 0 0 0,1-1 0 0 0,-1 1 0 0 0,0-1 0 0 0,0 0 0 0 0,1 0 0 0 0,-1 0 0 0 0,0-1 0 0 0,0 1 0 0 0,0-1 0 0 0,-1 0 0 0 0,4-2-25 0 0,5-2 48 0 0,0 0 1 0 0,0-2 0 0 0,0 1 0 0 0,-1-1 0 0 0,0-1-1 0 0,0 0 1 0 0,-1-1 0 0 0,0 0 0 0 0,-1 0 0 0 0,0-1 0 0 0,0 0-1 0 0,-2-1 1 0 0,1 0 0 0 0,-1 0 0 0 0,4-11-49 0 0,12 74-362 0 0,-17-37 386 0 0,1-1 0 0 0,0 0-1 0 0,0-1 1 0 0,1 0 0 0 0,1 0 0 0 0,0-1-1 0 0,0 0 1 0 0,1-1 0 0 0,1 1-1 0 0,0-2 1 0 0,0 0 0 0 0,1 0-1 0 0,0-1 1 0 0,0-1 0 0 0,1 0-1 0 0,0 0 1 0 0,0-1 0 0 0,1-1-1 0 0,-1 0 1 0 0,1-1 0 0 0,0-1 0 0 0,0 0-1 0 0,1-1 1 0 0,-1 0 0 0 0,1-1-1 0 0,-1-1 1 0 0,1 0 0 0 0,-1-1-1 0 0,1-1 1 0 0,-1 0 0 0 0,0-1-1 0 0,0 0 1 0 0,0-1 0 0 0,0-1-1 0 0,-1 0 1 0 0,1-1 0 0 0,-1 0 0 0 0,7-5-24 0 0,-14 5-63 0 0,1 1 1 0 0,-1-1 0 0 0,-1 0 0 0 0,1 0 0 0 0,-1-1 0 0 0,0 1 0 0 0,-1-1 0 0 0,1 0 0 0 0,-1-1 0 0 0,-1 1 0 0 0,1-1 0 0 0,-1 0 0 0 0,-1 1-1 0 0,1-1 1 0 0,-2 0 0 0 0,1-1 0 0 0,-1 1 0 0 0,0 0 0 0 0,0 0 0 0 0,-1-1 0 0 0,0 1 0 0 0,-1 0 0 0 0,0 0 0 0 0,0-1 0 0 0,-1 1 0 0 0,0 0-1 0 0,0 0 1 0 0,-1 0 0 0 0,0 1 0 0 0,0-1 0 0 0,-1 1 0 0 0,0-1 0 0 0,0 1 0 0 0,-1 0 0 0 0,0 1 0 0 0,0-1 0 0 0,-1 1 0 0 0,1 0 0 0 0,-1 0-1 0 0,-1 1 1 0 0,1 0 0 0 0,-1 0 0 0 0,0 0 0 0 0,0 1 0 0 0,0 0 0 0 0,-1 0 0 0 0,1 1 0 0 0,-1 0 0 0 0,0 1 0 0 0,0-1 0 0 0,-2 1 62 0 0,7 4 37 0 0,0 0 1 0 0,1 1 0 0 0,-1-1-1 0 0,0 1 1 0 0,1 0 0 0 0,0 0-1 0 0,0 0 1 0 0,0 0 0 0 0,0 0-1 0 0,0 0 1 0 0,1 1 0 0 0,-1-1-1 0 0,1 0 1 0 0,0 1 0 0 0,0-1 0 0 0,0 1-1 0 0,0 0 1 0 0,1-1 0 0 0,-1 1-1 0 0,1 0 1 0 0,0-1 0 0 0,0 1-1 0 0,1 0 1 0 0,-1-1 0 0 0,1 1-1 0 0,0-1 1 0 0,-1 1 0 0 0,2-1-1 0 0,-1 1 1 0 0,0-1 0 0 0,1 2-38 0 0,3 10 47 0 0,1 0 1 0 0,0 0-1 0 0,1-1 0 0 0,0 0 1 0 0,1 0-1 0 0,1-1 1 0 0,0 0-1 0 0,1 0 1 0 0,0-1-1 0 0,1-1 0 0 0,0 1 1 0 0,1-2-1 0 0,0 0 1 0 0,0 0-1 0 0,1-1 1 0 0,1 0-1 0 0,0-1 0 0 0,0-1 1 0 0,0-1-1 0 0,1 0 1 0 0,0 0-1 0 0,0-1 1 0 0,0-1-1 0 0,1-1 0 0 0,0 0 1 0 0,-1-1-1 0 0,1-1 1 0 0,0 0-1 0 0,0-2 1 0 0,0 1-1 0 0,0-2 0 0 0,-1 0 1 0 0,1-1-1 0 0,-1 0 1 0 0,1-1-1 0 0,-1-1 1 0 0,0-1-1 0 0,-1 0 0 0 0,1-1 1 0 0,-1 0-1 0 0,2-3-47 0 0,13-12 12 0 0,-2-2 0 0 0,0-1 1 0 0,-1-2-1 0 0,-2 0 0 0 0,-1-1 0 0 0,-1-2 0 0 0,-2 0 0 0 0,0-1 0 0 0,-3-1 0 0 0,0-1 1 0 0,-2 0-1 0 0,-2-1 0 0 0,-1-1 0 0 0,-1 0 0 0 0,-2 0 0 0 0,-2-1 0 0 0,-1 0 0 0 0,-2-1 1 0 0,-1 1-1 0 0,-2-1 0 0 0,-1 1 0 0 0,-3-1-12 0 0,4-3 31 0 0,-2 1 0 0 0,-1-1 0 0 0,-2 1 0 0 0,-2 0 0 0 0,-2 0 0 0 0,-2 0 0 0 0,-1 1-1 0 0,-1 1 1 0 0,-3 0 0 0 0,-1-2-31 0 0,16 38-13 0 0,0-1 0 0 0,-1 0 0 0 0,1 0 0 0 0,0 1 0 0 0,0-1 0 0 0,-1 0 0 0 0,1 0 0 0 0,-1 1 0 0 0,0-1 0 0 0,1 1 0 0 0,-1-1 0 0 0,0 0 0 0 0,0 1 0 0 0,0-1 0 0 0,0 1 1 0 0,0 0-1 0 0,0-1 0 0 0,0 1 0 0 0,-1 0 0 0 0,1 0 0 0 0,0 0 0 0 0,-1 0 0 0 0,1 0 0 0 0,-1 0 0 0 0,1 0 0 0 0,-1 0 0 0 0,1 0 0 0 0,-1 1 0 0 0,0-1 0 0 0,1 1 0 0 0,-1-1 0 0 0,0 1 0 0 0,0 0 0 0 0,1-1 0 0 0,-1 1 0 0 0,0 0 0 0 0,0 0 0 0 0,1 0 0 0 0,-1 1 0 0 0,0-1 0 0 0,0 0 0 0 0,1 1 0 0 0,-1-1 0 0 0,0 1 0 0 0,1-1 0 0 0,-1 1 0 0 0,0 0 0 0 0,1 0 0 0 0,-1 0 0 0 0,1 0 13 0 0,-17 57 92 0 0,3 1 0 0 0,3 0 0 0 0,2 2 1 0 0,3-1-1 0 0,2 1 0 0 0,3-1 0 0 0,4 19-92 0 0,-4-40-31 0 0,1 1-1 0 0,2-1 0 0 0,2 0 1 0 0,2 0-1 0 0,1 0 1 0 0,2 0-1 0 0,2-1 0 0 0,1 0 1 0 0,2-1-1 0 0,2-1 1 0 0,1 0-1 0 0,2-1 0 0 0,1 0 1 0 0,1-2-1 0 0,3 0 1 0 0,0-2-1 0 0,12 11 32 0 0,133 94-2218 0 0,-47-59-7473 0 0,-95-61 274 0 0</inkml:trace>
  <inkml:trace contextRef="#ctx0" brushRef="#br0" timeOffset="11897.42">7594 2768 12923 0 0,'0'0'2196'0'0,"0"0"-439"0"0,0 0-336 0 0,0 0-423 0 0,0 0-475 0 0,0 0-378 0 0,0 0-342 0 0,0 0-325 0 0,0 0-219 0 0,0 0 95 0 0,0 0 227 0 0,0 0 299 0 0,0 0 278 0 0,-4 11 22 0 0,-11 84 92 0 0,28 560 143 0 0,-13-654-154 0 0,-22-9 2690 0 0,-15-18-3054 0 0,12 8-40 0 0,11 10 92 0 0,0 1 1 0 0,-1 0-1 0 0,0 1 1 0 0,0 1-1 0 0,-1 1 1 0 0,0 0 0 0 0,0 0-1 0 0,0 2 1 0 0,0 0-1 0 0,0 1 1 0 0,0 0-1 0 0,0 2 1 0 0,-1 0 0 0 0,1 0-1 0 0,0 2 1 0 0,0 0 50 0 0,14-3 9 0 0,-1 1 0 0 0,1 0 1 0 0,0 0-1 0 0,-1 0 0 0 0,1 0 0 0 0,0 0 1 0 0,0 0-1 0 0,0 0 0 0 0,0 1 1 0 0,0-1-1 0 0,0 1 0 0 0,1 0 1 0 0,-1-1-1 0 0,0 1 0 0 0,1 0 0 0 0,-1 0 1 0 0,1 0-1 0 0,0 0 0 0 0,0 0 1 0 0,0 0-1 0 0,0 1 0 0 0,0-1 0 0 0,0 0 1 0 0,0 0-1 0 0,1 1 0 0 0,-1-1 1 0 0,1 1-1 0 0,0-1 0 0 0,-1 0 1 0 0,1 1-1 0 0,0-1 0 0 0,1 1 0 0 0,-1-1 1 0 0,0 0-1 0 0,1 1 0 0 0,-1-1 1 0 0,1 1-1 0 0,0-1 0 0 0,0 0 1 0 0,1 2-11 0 0,58 79 850 0 0,-36-72-756 0 0,1-1 0 0 0,1-1 0 0 0,0-1 0 0 0,0-1 1 0 0,0-2-1 0 0,1-1 0 0 0,-1 0 0 0 0,1-2 0 0 0,0-1 0 0 0,0-2 0 0 0,0 0 0 0 0,0-2 1 0 0,-1-1-1 0 0,1-1 0 0 0,-1-1 0 0 0,0-1 0 0 0,24-10-93 0 0,-37 13 12 0 0,11-1 45 0 0,0-1 0 0 0,-1-1 1 0 0,1-2-1 0 0,-2 0 0 0 0,1-1 0 0 0,-2-1 0 0 0,1-1 0 0 0,-1-1 0 0 0,-1 0 0 0 0,17-16-57 0 0,-35 26-30 0 0,1 0 0 0 0,0 0 1 0 0,-1-1-1 0 0,0 1 0 0 0,0 0 1 0 0,0-1-1 0 0,0 0 0 0 0,0 1 0 0 0,-1-1 1 0 0,0 0-1 0 0,1 0 0 0 0,-2 0 1 0 0,1 0-1 0 0,0 0 0 0 0,-1 0 1 0 0,1 0-1 0 0,-1 0 0 0 0,0 0 0 0 0,-1 0 1 0 0,1 0-1 0 0,-1 0 0 0 0,0 0 1 0 0,0 0-1 0 0,0 0 0 0 0,0 1 0 0 0,-1-1 1 0 0,1 0-1 0 0,-1 0 0 0 0,0 1 1 0 0,0-1-1 0 0,0 1 0 0 0,-1 0 1 0 0,1 0-1 0 0,-1 0 0 0 0,0 0 0 0 0,0 0 1 0 0,0 0-1 0 0,0 1 0 0 0,0-1 1 0 0,0 1-1 0 0,-1 0 0 0 0,1 0 0 0 0,-1 0 1 0 0,0 1-1 0 0,0-1 0 0 0,1 1 1 0 0,-1 0-1 0 0,0 0 0 0 0,0 0 1 0 0,0 0-1 0 0,0 1 0 0 0,0 0 0 0 0,0 0 1 0 0,0 0-1 0 0,-2 0 30 0 0,1 4-7 0 0,0-1 0 0 0,1 1 1 0 0,0 0-1 0 0,-1 0 0 0 0,2 0 0 0 0,-1 1 0 0 0,0-1 0 0 0,1 1 0 0 0,0 0 1 0 0,0 0-1 0 0,0 0 0 0 0,1 1 0 0 0,0-1 0 0 0,0 0 0 0 0,0 1 1 0 0,0 0-1 0 0,1-1 0 0 0,0 1 0 0 0,0 0 0 0 0,1 0 0 0 0,0-1 0 0 0,0 1 1 0 0,0 0-1 0 0,1 0 0 0 0,-1 0 0 0 0,1-1 0 0 0,1 1 0 0 0,-1 0 1 0 0,1-1-1 0 0,1 4 7 0 0,0 0 24 0 0,1 0 0 0 0,-1 0-1 0 0,1 0 1 0 0,1-1 0 0 0,0 0 0 0 0,0 0 0 0 0,1 0 0 0 0,0 0 0 0 0,0-1 0 0 0,0 0 0 0 0,1 0 0 0 0,0-1 0 0 0,1 0 0 0 0,-1 0-1 0 0,1 0 1 0 0,1-1 0 0 0,-1 0 0 0 0,0-1 0 0 0,1 0 0 0 0,0-1 0 0 0,0 1 0 0 0,0-1 0 0 0,7 0-24 0 0,11 4 46 0 0,0-2 1 0 0,0-1-1 0 0,0-1 0 0 0,0-2 1 0 0,0 0-1 0 0,1-2 1 0 0,22-4-47 0 0,-10-2-39 0 0,-1-2 0 0 0,0-2 1 0 0,-1-1-1 0 0,0-2 1 0 0,-1-2-1 0 0,0-1 0 0 0,-1-2 1 0 0,-1-1-1 0 0,-2-2 1 0 0,0-1-1 0 0,-1-2 0 0 0,-1-1 1 0 0,-1-1-1 0 0,-2-2 1 0 0,-1-1-1 0 0,3-6 39 0 0,-15 13-59 0 0,-1-2-1 0 0,-2 0 1 0 0,0-1-1 0 0,-1 0 0 0 0,-2 0 1 0 0,-1-1-1 0 0,-1 0 1 0 0,-1-1-1 0 0,-1 1 1 0 0,-2-1-1 0 0,-1 0 1 0 0,-1 0-1 0 0,-1 0 1 0 0,-1-1-1 0 0,-2 1 1 0 0,-1 1-1 0 0,-1-1 1 0 0,-1 1-1 0 0,-2 0 1 0 0,0 0-1 0 0,-2 0 1 0 0,-1 2-1 0 0,-1-1 1 0 0,-1 1-1 0 0,-2 1 0 0 0,0 1 1 0 0,-1 0-1 0 0,-2 0 1 0 0,0 2-1 0 0,-2 0 60 0 0,-78-63 311 0 0,96 82-311 0 0,-1 1 0 0 0,0-1 0 0 0,0 1 0 0 0,0 0 0 0 0,0 0 0 0 0,0 0 1 0 0,0 0-1 0 0,0 1 0 0 0,0-1 0 0 0,0 1 0 0 0,0 0 0 0 0,0-1 1 0 0,0 2-1 0 0,-1-1 0 0 0,1 0 0 0 0,0 0 0 0 0,0 1 0 0 0,0 0 1 0 0,0 0-1 0 0,0 0 0 0 0,0 0 0 0 0,0 0 0 0 0,0 0 0 0 0,1 1 0 0 0,-1-1 1 0 0,0 1-1 0 0,1 0 0 0 0,-1 0 0 0 0,1 0 0 0 0,0 0 0 0 0,-1 0 1 0 0,1 1-1 0 0,0-1 0 0 0,0 1 0 0 0,1-1 0 0 0,-1 1 0 0 0,0 0 0 0 0,1 1 0 0 0,-14 31 171 0 0,2 1-1 0 0,2 0 0 0 0,1 1 0 0 0,2 0 0 0 0,2 0 0 0 0,1 1 0 0 0,2 0 0 0 0,1 0 0 0 0,2 0 0 0 0,2 0 1 0 0,5 27-171 0 0,-6-29-8 0 0,1 0 0 0 0,1 0 1 0 0,3 0-1 0 0,0 0 0 0 0,3-1 1 0 0,1 0-1 0 0,1-1 1 0 0,2 0-1 0 0,1-1 0 0 0,2 0 1 0 0,1-1-1 0 0,2-1 1 0 0,0-1-1 0 0,3-1 0 0 0,0 0 1 0 0,2-2-1 0 0,18 17 8 0 0,105 49-2332 0 0,-44-43-5341 0 0,-64-32-2900 0 0</inkml:trace>
  <inkml:trace contextRef="#ctx0" brushRef="#br0" timeOffset="15299.509">6708 4820 19556 0 0,'0'0'350'0'0,"0"0"-6"0"0,0 0-167 0 0,0 0-349 0 0,0 0-421 0 0,0 0-509 0 0,0 0-84 0 0,0 0 221 0 0,0 0 351 0 0,0 0 462 0 0,0 0 188 0 0,0 0 15 0 0,0 0 30 0 0,12 19 46 0 0,68 151 401 0 0,-9 63 136 0 0,-52-232 4574 0 0,9-58-6016 0 0,-20 38 958 0 0,161-256-1980 0 0,-92 207 1411 0 0,-75 67 387 0 0,0-1 1 0 0,1 1-1 0 0,-1 0 1 0 0,0 0-1 0 0,0 0 1 0 0,1 1-1 0 0,-1-1 1 0 0,1 0-1 0 0,-1 1 0 0 0,1 0 1 0 0,-1-1-1 0 0,1 1 1 0 0,-1 0-1 0 0,1 0 1 0 0,-1 1-1 0 0,1-1 1 0 0,-1 0-1 0 0,1 1 1 0 0,-1 0-1 0 0,0-1 1 0 0,1 1-1 0 0,-1 0 1 0 0,0 0-1 0 0,1 0 1 0 0,-1 1-1 0 0,0-1 1 0 0,0 0-1 0 0,0 1 1 0 0,0 0-1 0 0,0-1 0 0 0,0 1 1 0 0,-1 0-1 0 0,1 0 1 0 0,-1 0-1 0 0,1 0 1 0 0,-1 0-1 0 0,0 0 1 0 0,1 2 1 0 0,6 18 126 0 0,-1 1 1 0 0,0-1-1 0 0,-2 1 1 0 0,-1 0 0 0 0,-1 0-1 0 0,-1 0 1 0 0,-1 1-1 0 0,-1-1 1 0 0,-1 1-1 0 0,-4 17-126 0 0,5-26 22 0 0,-6 62 351 0 0,6-77-131 0 0,154-127-3782 0 0,34-64-2935 0 0,-128 93 9459 0 0,-67 141 2814 0 0,8 117-4235 0 0,-2-152-1577 0 0,1 0-1 0 0,1 0 1 0 0,0 0 0 0 0,0 0-1 0 0,0 0 1 0 0,1 0-1 0 0,0 0 1 0 0,1 0-1 0 0,-1-1 1 0 0,1 1 0 0 0,1-1-1 0 0,0 0 1 0 0,0 0-1 0 0,0 0 1 0 0,1 0-1 0 0,0-1 1 0 0,0 1 0 0 0,1-2-1 0 0,-1 1 1 0 0,1 0-1 0 0,1-1 1 0 0,-1 0-1 0 0,1-1 1 0 0,0 1 0 0 0,0-1-1 0 0,0-1 1 0 0,0 1-1 0 0,1-1 1 0 0,-1 0-1 0 0,1-1 1 0 0,0 0 0 0 0,0 0-1 0 0,3 0 15 0 0,57 3-3044 0 0,-23-5-1783 0 0,-24 0 986 0 0,1 0-5726 0 0</inkml:trace>
  <inkml:trace contextRef="#ctx0" brushRef="#br0" timeOffset="15763.517">8196 5191 24181 0 0,'0'0'135'0'0,"0"0"-347"0"0,0 0-180 0 0,0 0-48 0 0,0 0 144 0 0,0 0 234 0 0,0 0 85 0 0,0 0 53 0 0,0 0 7 0 0,0 0-18 0 0,0 0 16 0 0,0 0 41 0 0,0 0 83 0 0,27 14 104 0 0,82 44 64 0 0,-106-56-332 0 0,1 0 1 0 0,-1 0 0 0 0,1 0 0 0 0,-1-1-1 0 0,1 1 1 0 0,0-1 0 0 0,0 0 0 0 0,0 0-1 0 0,0 0 1 0 0,-1-1 0 0 0,1 1 0 0 0,0-1-1 0 0,0 0 1 0 0,0 0 0 0 0,0-1 0 0 0,0 1-1 0 0,0-1 1 0 0,0 0 0 0 0,0 0 0 0 0,0 0-1 0 0,-1 0 1 0 0,1-1 0 0 0,0 1 0 0 0,-1-1-1 0 0,1 0 1 0 0,0-1-42 0 0,15-7 44 0 0,125-65-250 0 0,-141 72 153 0 0,1 1 0 0 0,-1-1 0 0 0,0 0 0 0 0,1 0 0 0 0,-2 0 0 0 0,1 0 0 0 0,0 0 0 0 0,0-1 0 0 0,-1 1 0 0 0,0-1 0 0 0,0 0 0 0 0,0 1 0 0 0,0-1 0 0 0,-1 0 0 0 0,1 0 0 0 0,-1 0 0 0 0,0-1 0 0 0,0 1 0 0 0,-1 0 0 0 0,1 0 0 0 0,-1-1 0 0 0,0 1 0 0 0,0 0 0 0 0,0 0 0 0 0,-1-1 0 0 0,1 1 0 0 0,-1 0 0 0 0,0 0 0 0 0,0 0 0 0 0,-1 0 0 0 0,1 0 0 0 0,-1 0 0 0 0,0 0 0 0 0,0 0 0 0 0,0 0 0 0 0,-2-1 53 0 0,-5-7-38 0 0,-1 0-1 0 0,0 0 1 0 0,-1 1-1 0 0,0 0 1 0 0,-1 1-1 0 0,0 0 1 0 0,0 1-1 0 0,-1 1 0 0 0,0 0 1 0 0,-1 0-1 0 0,0 1 1 0 0,0 1-1 0 0,-1 1 1 0 0,1 0-1 0 0,-1 0 1 0 0,0 2-1 0 0,0 0 1 0 0,-1 1-1 0 0,1 0 1 0 0,-1 1-1 0 0,1 1 1 0 0,-1 0-1 0 0,1 1 0 0 0,0 1 1 0 0,-1 0-1 0 0,1 1 1 0 0,0 1-1 0 0,0 0 1 0 0,0 2 38 0 0,11-4 33 0 0,-1 2-1 0 0,1-1 1 0 0,0 0 0 0 0,0 1 0 0 0,1 0 0 0 0,-1 0-1 0 0,1 0 1 0 0,-1 0 0 0 0,1 1 0 0 0,1-1-1 0 0,-1 1 1 0 0,0 0 0 0 0,1-1 0 0 0,0 1 0 0 0,1 0-1 0 0,-1 0 1 0 0,1 1 0 0 0,0-1 0 0 0,0 0 0 0 0,0 0-1 0 0,1 1 1 0 0,-1-1 0 0 0,1 0 0 0 0,1 1 0 0 0,-1-1-1 0 0,1 0 1 0 0,0 1 0 0 0,0-1 0 0 0,1 0 0 0 0,-1 0-1 0 0,1 0 1 0 0,0 0 0 0 0,1 0 0 0 0,-1-1 0 0 0,1 1-1 0 0,0 0 1 0 0,0-1 0 0 0,0 0 0 0 0,1 0 0 0 0,-1 0-1 0 0,1 0 1 0 0,0-1 0 0 0,0 1 0 0 0,0-1 0 0 0,1 0-1 0 0,-1 0 1 0 0,1-1 0 0 0,0 1 0 0 0,4 1-33 0 0,18 7 104 0 0,0 0 0 0 0,1-2 0 0 0,0-1 0 0 0,0-2 0 0 0,1 0 0 0 0,0-2 0 0 0,0-1 0 0 0,0-1 0 0 0,1-2 0 0 0,-1-1 0 0 0,20-3-104 0 0,176 12-4698 0 0,-178-1-998 0 0,-17-3-1644 0 0,-15-2 174 0 0</inkml:trace>
  <inkml:trace contextRef="#ctx0" brushRef="#br0" timeOffset="17299.968">9161 5097 23261 0 0,'0'0'408'0'0,"0"0"-479"0"0,0 0-361 0 0,0 0-70 0 0,0 0 111 0 0,0 0 232 0 0,0 0 206 0 0,0 0 87 0 0,0 0 28 0 0,0 0 22 0 0,0 0 32 0 0,0 0 67 0 0,0 0 77 0 0,19 4 45 0 0,59 14 11 0 0,-11-38 386 0 0,-57 13-769 0 0,-2 2-34 0 0,5-1-75 0 0,-1 0 0 0 0,1 0 0 0 0,-2-1 0 0 0,1 0 0 0 0,-1-1 0 0 0,0-1 0 0 0,0 0 0 0 0,-1 0 0 0 0,0-1 0 0 0,-1 0 0 0 0,0 0 0 0 0,-1-1 0 0 0,0-1 0 0 0,-1 1 0 0 0,0-1 0 0 0,-1-1 0 0 0,0 1 1 0 0,-1-1-1 0 0,0 0 0 0 0,-1 0 0 0 0,1-9 76 0 0,-5 19-30 0 0,-1 0 0 0 0,1 1 0 0 0,-1-1 0 0 0,0 0 0 0 0,0 0 0 0 0,0 0 0 0 0,-1 0 0 0 0,1 1 0 0 0,-1-1 0 0 0,1 1 0 0 0,-1-1 0 0 0,0 1 1 0 0,0 0-1 0 0,0-1 0 0 0,0 1 0 0 0,0 0 0 0 0,-1 0 0 0 0,1 1 0 0 0,-1-1 0 0 0,1 0 0 0 0,-1 1 0 0 0,1 0 0 0 0,-1-1 0 0 0,0 1 0 0 0,0 0 0 0 0,0 0 1 0 0,0 1-1 0 0,0-1 0 0 0,0 1 0 0 0,0-1 0 0 0,0 1 0 0 0,0 0 0 0 0,0 0 0 0 0,-1 0 30 0 0,-104 15-64 0 0,97-11 92 0 0,0 0 1 0 0,1 1-1 0 0,0 1 0 0 0,0-1 0 0 0,1 2 1 0 0,0-1-1 0 0,0 1 0 0 0,0 1 1 0 0,1-1-1 0 0,0 1 0 0 0,0 1 0 0 0,1 0 1 0 0,0 0-1 0 0,1 0 0 0 0,0 1 0 0 0,0 0 1 0 0,1 0-1 0 0,0 0 0 0 0,1 1 1 0 0,0-1-1 0 0,1 1 0 0 0,0 0 0 0 0,1 0 1 0 0,0 0-1 0 0,0 1 0 0 0,1-1 0 0 0,1 0 1 0 0,0 1-1 0 0,1-1 0 0 0,1 10-28 0 0,5-5 20 0 0,1 0-1 0 0,0-1 1 0 0,1 0-1 0 0,1-1 0 0 0,0 0 1 0 0,0 0-1 0 0,2-1 1 0 0,0-1-1 0 0,0 1 1 0 0,1-2-1 0 0,1 0 0 0 0,0-1 1 0 0,0 0-1 0 0,1-1 1 0 0,0-1-1 0 0,0 0 1 0 0,1-1-1 0 0,12 4-19 0 0,27 18-10 0 0,-42-23-3 0 0,0 1-1 0 0,0 0 0 0 0,-1 0 1 0 0,0 1-1 0 0,0 1 0 0 0,-1 0 1 0 0,0 1-1 0 0,-1 0 0 0 0,0 0 1 0 0,-1 1-1 0 0,0 1 0 0 0,0-1 1 0 0,-1 1-1 0 0,-1 1 0 0 0,0-1 1 0 0,-1 1-1 0 0,0 1 0 0 0,-1-1 1 0 0,0 1-1 0 0,-1 0 0 0 0,-1 0 1 0 0,0 0-1 0 0,-1 0 0 0 0,-1 1 14 0 0,-3 4 10 0 0,-1 1 1 0 0,-1-1-1 0 0,-1 0 0 0 0,-1 0 0 0 0,0 0 0 0 0,-2-1 0 0 0,0 0 0 0 0,-1 0 0 0 0,-1-1 0 0 0,0 0 0 0 0,-1-1 1 0 0,-1 0-1 0 0,0-1 0 0 0,-2 0 0 0 0,1-1 0 0 0,-2-1 0 0 0,0 0 0 0 0,0-1 0 0 0,-1 0 0 0 0,-1-1 0 0 0,0-1 1 0 0,0-1-1 0 0,-1 0 0 0 0,0-2 0 0 0,-1 0 0 0 0,1 0 0 0 0,-1-2 0 0 0,-1-1 0 0 0,1 0 0 0 0,-1-1 1 0 0,1-1-1 0 0,-1-1 0 0 0,-3-1-10 0 0,7 1 26 0 0,-1-1 1 0 0,1-1 0 0 0,-1 0 0 0 0,1-2-1 0 0,-1 1 1 0 0,1-2 0 0 0,0 0-1 0 0,0-1 1 0 0,1-1 0 0 0,-1 0 0 0 0,1-1-1 0 0,1-1 1 0 0,-1 0 0 0 0,1-1-1 0 0,1-1 1 0 0,-1 0 0 0 0,2 0 0 0 0,0-2-1 0 0,0 1 1 0 0,1-2 0 0 0,0 1-1 0 0,1-1 1 0 0,0-1 0 0 0,1 0 0 0 0,1 0-1 0 0,0-1 1 0 0,1 0 0 0 0,1 0-1 0 0,0-1 1 0 0,-1-8-27 0 0,5 15-5 0 0,1 0 0 0 0,0 1 0 0 0,0-1-1 0 0,1 0 1 0 0,0 0 0 0 0,0 0 0 0 0,1 0 0 0 0,0 0-1 0 0,1 0 1 0 0,0 0 0 0 0,0 1 0 0 0,1-1-1 0 0,0 1 1 0 0,1 0 0 0 0,0 0 0 0 0,0 0 0 0 0,0 0-1 0 0,1 1 1 0 0,0-1 0 0 0,1 1 0 0 0,0 0 0 0 0,0 1-1 0 0,0 0 1 0 0,1 0 0 0 0,0 0 0 0 0,0 0-1 0 0,0 1 1 0 0,1 1 0 0 0,0-1 0 0 0,0 1 0 0 0,0 0-1 0 0,0 1 1 0 0,4-1 5 0 0,267-99-1122 0 0,-216 85 508 0 0,0-3 0 0 0,-1-3 0 0 0,-1-2 1 0 0,-2-4-1 0 0,0-1 0 0 0,-2-4 614 0 0,-42 24-23 0 0,-1-1 0 0 0,0-1-1 0 0,0 0 1 0 0,-2-1 0 0 0,1-1-1 0 0,-2 0 1 0 0,0 0 0 0 0,-1-1-1 0 0,2-5 24 0 0,40-98 4380 0 0,-34 151-4950 0 0,-15-24 604 0 0,0 5-15 0 0,1-1 1 0 0,1 1 0 0 0,0-1 0 0 0,1 0 0 0 0,0 0-1 0 0,0 0 1 0 0,2-1 0 0 0,-1 0 0 0 0,1-1-1 0 0,1 0 1 0 0,0 0 0 0 0,0 0 0 0 0,1-1 0 0 0,0-1-1 0 0,4 2-19 0 0,-7-9-128 0 0,1-1-1 0 0,0-1 0 0 0,-1 1 1 0 0,1-2-1 0 0,-1 1 0 0 0,1-1 1 0 0,-1 0-1 0 0,1 0 0 0 0,-1-1 1 0 0,0 0-1 0 0,0 0 0 0 0,0-1 1 0 0,-1 1-1 0 0,1-2 0 0 0,-1 1 1 0 0,0-1-1 0 0,0 0 0 0 0,-1 0 0 0 0,1 0 1 0 0,-1-1 128 0 0,6-3-495 0 0,114-90-180 0 0,-72 175 4392 0 0,-50-69-3696 0 0,1-1 0 0 0,0 1 1 0 0,0-1-1 0 0,0 0 1 0 0,1 0-1 0 0,0 0 1 0 0,0-1-1 0 0,0 0 0 0 0,1 0 1 0 0,0 0-1 0 0,0 0 1 0 0,0-1-1 0 0,0 0 1 0 0,1 0-1 0 0,-1-1 0 0 0,1 0 1 0 0,0 0-1 0 0,0-1 1 0 0,0 1-1 0 0,1-2 0 0 0,-1 1 1 0 0,0-1-1 0 0,1 0 1 0 0,-1 0-1 0 0,1-1 1 0 0,-1 0-1 0 0,1-1 0 0 0,-1 1 1 0 0,1-1-1 0 0,-1-1 1 0 0,0 0-1 0 0,1 0 0 0 0,-1 0 1 0 0,1-1-22 0 0,2 0-69 0 0,0 0-1 0 0,0-1 1 0 0,0 0 0 0 0,-1-1 0 0 0,1 0 0 0 0,-1 0-1 0 0,-1-1 1 0 0,1 0 0 0 0,-1-1 0 0 0,0 0 0 0 0,0 0-1 0 0,-1-1 1 0 0,0 0 0 0 0,0 0 0 0 0,-1 0-1 0 0,0-1 1 0 0,-1 0 0 0 0,0 0 0 0 0,0-1 0 0 0,-1 1-1 0 0,0-1 1 0 0,0 0 0 0 0,-1 0 0 0 0,-1 0 0 0 0,0-1-1 0 0,0 1 1 0 0,-1-1 0 0 0,0 1 0 0 0,-1-5 69 0 0,-2 12 8 0 0,1-1 1 0 0,-1 1-1 0 0,0 0 1 0 0,0-1 0 0 0,-1 1-1 0 0,1 0 1 0 0,-1 0-1 0 0,0 0 1 0 0,1 1-1 0 0,-1-1 1 0 0,0 1 0 0 0,-1-1-1 0 0,1 1 1 0 0,0 0-1 0 0,-1 0 1 0 0,1 0-1 0 0,-1 1 1 0 0,0-1 0 0 0,1 1-1 0 0,-1 0 1 0 0,0 0-1 0 0,0 0 1 0 0,0 1 0 0 0,0-1-1 0 0,0 1 1 0 0,1 0-1 0 0,-1 0 1 0 0,0 0-1 0 0,0 1 1 0 0,0-1 0 0 0,0 1-1 0 0,0 0 1 0 0,0 0-1 0 0,1 1 1 0 0,-1-1-1 0 0,0 1 1 0 0,1-1 0 0 0,-1 1-1 0 0,1 0 1 0 0,0 0-1 0 0,0 1 1 0 0,0-1-1 0 0,0 1 1 0 0,0 0 0 0 0,0-1-1 0 0,1 1 1 0 0,-1 1-1 0 0,1-1 1 0 0,-2 3-9 0 0,-1 1 48 0 0,1-1 0 0 0,0 1 0 0 0,0 0 1 0 0,0 0-1 0 0,1 1 0 0 0,1-1 0 0 0,-1 1 0 0 0,1-1 1 0 0,0 1-1 0 0,1 0 0 0 0,0 0 0 0 0,0 0 0 0 0,0 0 1 0 0,1 0-1 0 0,1-1 0 0 0,-1 1 0 0 0,1 0 0 0 0,0 0 1 0 0,1 0-1 0 0,0 0 0 0 0,0-1 0 0 0,1 1 0 0 0,0-1 1 0 0,0 0-1 0 0,1 0 0 0 0,0 0 0 0 0,0 0 0 0 0,1 0 1 0 0,-1-1-1 0 0,1 0 0 0 0,1 0 0 0 0,-1 0 0 0 0,1-1 1 0 0,0 0-1 0 0,0 0 0 0 0,1 0 0 0 0,0-1 0 0 0,-1 0 1 0 0,1 0-1 0 0,1-1 0 0 0,-1 1 0 0 0,7 1-48 0 0,8 2-106 0 0,0 0-1 0 0,1-1 1 0 0,0-1-1 0 0,0-1 1 0 0,0-1-1 0 0,0-1 1 0 0,1-1-1 0 0,-1-1 1 0 0,0-2-1 0 0,1 0 1 0 0,-1-1-1 0 0,15-5 107 0 0,-24 5-304 0 0,0-1 0 0 0,0 0 0 0 0,-1-1 0 0 0,0-1 0 0 0,0-1 0 0 0,0 1 0 0 0,0-2 0 0 0,-1 0 0 0 0,-1 0 0 0 0,1-1 0 0 0,-1-1 0 0 0,-1 0 0 0 0,5-5 304 0 0,-9 6-762 0 0,0-1 1 0 0,-1 1-1 0 0,0-1 1 0 0,0-1-1 0 0,-1 1 1 0 0,0-1-1 0 0,-1 1 1 0 0,0-1-1 0 0,-1 0 1 0 0,0 0-1 0 0,-1 0 1 0 0,0 0-1 0 0,-1 0 1 0 0,0-1-1 0 0,-1 1 1 0 0,0 0-1 0 0,-2-5 762 0 0,-23-123-3458 0 0,18 102 4184 0 0,-47-268 4272 0 0,25-4 7584 0 0,31 310-12555 0 0,-1-1 1 0 0,1 0 0 0 0,-1 0-1 0 0,1 1 1 0 0,-1-1 0 0 0,1 0-1 0 0,-1 0 1 0 0,1 0 0 0 0,0 1-1 0 0,-1-1 1 0 0,1 0 0 0 0,-1 0-1 0 0,1 0 1 0 0,0 0 0 0 0,-1 0-1 0 0,1 0 1 0 0,0 0 0 0 0,-1-1 0 0 0,1 1-1 0 0,-1 0 1 0 0,1 0 0 0 0,-1 0-1 0 0,1 0 1 0 0,0-1 0 0 0,-1 1-1 0 0,1 0 1 0 0,-1-1 0 0 0,1 1-1 0 0,-1 0 1 0 0,1-1 0 0 0,-1 1-1 0 0,0-1 1 0 0,1 1 0 0 0,-1-1 0 0 0,1 1-1 0 0,-1-1 1 0 0,0 1 0 0 0,0-1-1 0 0,1 1 1 0 0,-1-1 0 0 0,0 1-1 0 0,0-1 1 0 0,1 1 0 0 0,-1-1-1 0 0,0 0 1 0 0,0 1 0 0 0,0-1-1 0 0,0 1 1 0 0,0-1 0 0 0,0 0-1 0 0,0 0-27 0 0,31 54-151 0 0,-12 3 297 0 0,-2 1-1 0 0,-3 0 1 0 0,-3 1 0 0 0,-2 1-1 0 0,-3 0 1 0 0,-2 0 0 0 0,-3 0 0 0 0,-4 35-146 0 0,3-81 3 0 0,-2 67-19 0 0,18 170-228 0 0,-16-248 251 0 0,1 1 0 0 0,0 0 0 0 0,-1 0 0 0 0,1-1 0 0 0,1 1 0 0 0,-1 0 0 0 0,0-1-1 0 0,1 1 1 0 0,-1-1 0 0 0,1 0 0 0 0,0 1 0 0 0,0-1 0 0 0,0 0 0 0 0,0 0 0 0 0,0 0 0 0 0,0 0-1 0 0,1-1 1 0 0,-1 1 0 0 0,0 0 0 0 0,1-1 0 0 0,0 0 0 0 0,-1 0 0 0 0,1 0 0 0 0,0 0 0 0 0,-1 0-1 0 0,1 0 1 0 0,0-1 0 0 0,0 1 0 0 0,0-1 0 0 0,0 0 0 0 0,-1 1 0 0 0,1-2 0 0 0,0 1 0 0 0,0 0-1 0 0,0 0 1 0 0,0-1 0 0 0,0 0 0 0 0,-1 1 0 0 0,1-1 0 0 0,0 0 0 0 0,-1-1 0 0 0,1 1 0 0 0,-1 0 0 0 0,1-1-1 0 0,-1 1 1 0 0,1-1 0 0 0,0-1-7 0 0,115-82-1255 0 0,-118 85 1253 0 0,121-100 55 0 0,-111 136 961 0 0,35 84-324 0 0,31-79-6584 0 0,-57-39 2499 0 0,-5-1-1759 0 0,-3-1-4633 0 0</inkml:trace>
  <inkml:trace contextRef="#ctx0" brushRef="#br0" timeOffset="17549.836">11528 4641 23477 0 0,'0'0'272'0'0,"0"0"-120"0"0,0 0-80 0 0,0 0-184 0 0,0 0-368 0 0,0 0-488 0 0,0 0-657 0 0,0 0-1279 0 0,0 0-1521 0 0,0 0 184 0 0,0 0-4977 0 0</inkml:trace>
  <inkml:trace contextRef="#ctx0" brushRef="#br0" timeOffset="17699.878">11005 4221 24805 0 0,'0'0'1073'0'0,"0"0"-705"0"0,0 0-104 0 0,0 0-144 0 0,0 0-136 0 0,160-74 40 0 0,-98 74-32 0 0,8 0-48 0 0,3 3-104 0 0,6 4-216 0 0,-3 3-201 0 0,-5-1-279 0 0,-4 1-280 0 0,-8-2-408 0 0,-8 1-681 0 0,-4 0-1272 0 0,-17-3-959 0 0,-10-1-6931 0 0</inkml:trace>
  <inkml:trace contextRef="#ctx0" brushRef="#br0" timeOffset="18271.056">12215 4732 23373 0 0,'0'0'7'0'0,"0"0"-122"0"0,0 0-157 0 0,0 0-243 0 0,0 0-109 0 0,0 0 11 0 0,0 0 142 0 0,0 0 303 0 0,0 0 237 0 0,0 0 148 0 0,0 0 34 0 0,0 0-43 0 0,0 0-54 0 0,4-15-49 0 0,21-73-214 0 0,-40 109-3565 0 0,-21 14 5001 0 0,16-16-989 0 0,2-2-252 0 0,0 1 0 0 0,1 1 0 0 0,2 0 0 0 0,0 1 0 0 0,0 1 0 0 0,2 1 0 0 0,1 0 0 0 0,1 0 0 0 0,1 1 0 0 0,0 1 0 0 0,2-1 0 0 0,1 1 0 0 0,1 1 0 0 0,-3 22-86 0 0,9-43 7 0 0,0 0-1 0 0,1 0 0 0 0,-1 0 0 0 0,1 0 1 0 0,0 0-1 0 0,0 0 0 0 0,0 0 0 0 0,1 0 1 0 0,-1 0-1 0 0,1-1 0 0 0,0 1 0 0 0,0-1 0 0 0,0 1 1 0 0,1-1-1 0 0,-1 0 0 0 0,1 0 0 0 0,0 0 1 0 0,-1 0-1 0 0,1 0 0 0 0,1-1 0 0 0,-1 1 1 0 0,0-1-1 0 0,1 0 0 0 0,-1 0 0 0 0,1 0 0 0 0,0 0 1 0 0,-1-1-1 0 0,1 1 0 0 0,0-1 0 0 0,0 0 1 0 0,0 0-1 0 0,0-1 0 0 0,0 1 0 0 0,1-1-6 0 0,142 1-1000 0 0,-23-32 253 0 0,-11 2 3431 0 0,-97 66-1928 0 0,-10-20-671 0 0,-6-13-42 0 0,1 0 0 0 0,-1 1 0 0 0,1-1 0 0 0,0 0 0 0 0,1 0 0 0 0,-1-1 0 0 0,1 1 0 0 0,-1 0 1 0 0,1 0-1 0 0,0-1 0 0 0,1 1 0 0 0,-1-1 0 0 0,1 0 0 0 0,-1 1 0 0 0,1-1 0 0 0,0-1 0 0 0,0 1 0 0 0,0 0 0 0 0,1-1 0 0 0,-1 1 0 0 0,0-1 0 0 0,1 0 1 0 0,0 0-1 0 0,0 0 0 0 0,-1-1 0 0 0,1 1 0 0 0,0-1 0 0 0,0 0 0 0 0,0 0 0 0 0,0-1 0 0 0,4 1-43 0 0,3 0 19 0 0,0-1 1 0 0,0 0-1 0 0,0-1 0 0 0,0-1 1 0 0,0 0-1 0 0,0 0 0 0 0,0-1 1 0 0,-1 0-1 0 0,1-1 0 0 0,-1 0 0 0 0,0 0 1 0 0,0-1-1 0 0,-1-1 0 0 0,1 0 1 0 0,-1 0-1 0 0,0-1 0 0 0,-1 0 1 0 0,0 0-1 0 0,0-1 0 0 0,0 0 0 0 0,-1 0 1 0 0,0-1-1 0 0,-1 0 0 0 0,0 0 1 0 0,0-1-1 0 0,-1 1 0 0 0,0-1 1 0 0,-1-1-1 0 0,0 1 0 0 0,-1 0 0 0 0,0-1 1 0 0,-1 0-1 0 0,0 0 0 0 0,0 0 1 0 0,-1 0-1 0 0,0-6-19 0 0,0 6 25 0 0,0 0 0 0 0,-1 0 0 0 0,0 0 0 0 0,-1-1 0 0 0,0 1 0 0 0,0 0 0 0 0,-1 0 0 0 0,-1 0 0 0 0,0 0 0 0 0,-1 0 0 0 0,0 1 0 0 0,0 0 0 0 0,-1-1 0 0 0,0 1 0 0 0,-1 1 0 0 0,0-1 0 0 0,-1 1 0 0 0,0 0 0 0 0,0 1 0 0 0,-1 0 0 0 0,0 0 0 0 0,0 0 0 0 0,-1 1 0 0 0,0 0 0 0 0,0 1 0 0 0,-1 0 0 0 0,-4-2-25 0 0,6 4 9 0 0,-1 1 1 0 0,0-1-1 0 0,0 1 0 0 0,-1 1 1 0 0,1 0-1 0 0,0 0 0 0 0,-1 0 1 0 0,1 1-1 0 0,-1 1 1 0 0,1 0-1 0 0,-1 0 0 0 0,1 1 1 0 0,-1 0-1 0 0,1 1 1 0 0,-1 0-1 0 0,1 0 0 0 0,0 1 1 0 0,0 0-1 0 0,0 1 1 0 0,0-1-1 0 0,1 2 0 0 0,-1-1 1 0 0,1 2-1 0 0,0-1 0 0 0,1 1 1 0 0,-1 0-1 0 0,1 0 1 0 0,0 1-1 0 0,1 0 0 0 0,-1 1-9 0 0,-80 117-1761 0 0,31 9-5630 0 0,43-95-3916 0 0</inkml:trace>
  <inkml:trace contextRef="#ctx0" brushRef="#br0" timeOffset="13616.493">1283 4924 19372 0 0,'0'0'-495'0'0,"0"0"-442"0"0,0 0-227 0 0,0 0 34 0 0,0 0 327 0 0,0 0 560 0 0,0 0 235 0 0,0 0 19 0 0,0 0-11 0 0,0 0-31 0 0,0 0 2 0 0,0 0 36 0 0,22 6 122 0 0,66 19 238 0 0,-87-24-307 0 0,0-1 0 0 0,0 1 0 0 0,0-1 0 0 0,0 1 0 0 0,1-1 0 0 0,-1 0 0 0 0,0 0 0 0 0,0 1 0 0 0,0-1-1 0 0,0 0 1 0 0,1 0 0 0 0,-1 0 0 0 0,0 0 0 0 0,0 0 0 0 0,0-1 0 0 0,0 1 0 0 0,1 0 0 0 0,-1 0 0 0 0,0-1 0 0 0,0 1 0 0 0,0-1 0 0 0,0 1 0 0 0,0-1 0 0 0,0 1 0 0 0,0-1 0 0 0,0 0 0 0 0,0 1 0 0 0,0-1 0 0 0,0 0 0 0 0,0 0 0 0 0,-1 0 0 0 0,1 0 0 0 0,0 0 0 0 0,-1 0 0 0 0,1 0-1 0 0,0 0 1 0 0,-1 0 0 0 0,1 0 0 0 0,-1 0 0 0 0,0 0 0 0 0,1 0 0 0 0,-1 0 0 0 0,0 0 0 0 0,0-1 0 0 0,1 1 0 0 0,-1 0 0 0 0,0 0 0 0 0,0 0 0 0 0,0 0 0 0 0,0-1 0 0 0,-1 1 0 0 0,1 0 0 0 0,0 0 0 0 0,0 0 0 0 0,-1 0 0 0 0,1 0 0 0 0,-1-1 0 0 0,1 1 0 0 0,-1 0 0 0 0,1 0 0 0 0,-1 0-60 0 0,-1-6-164 0 0,0 1-48 0 0,-1 2-1 0 0,0-1 1 0 0,0 0 0 0 0,0 0 0 0 0,-1 1-1 0 0,1 0 1 0 0,-1 0 0 0 0,0 0-1 0 0,0 0 1 0 0,-1 0 0 0 0,1 1 0 0 0,-1 0-1 0 0,0 0 1 0 0,0 0 0 0 0,0 1 0 0 0,0-1-1 0 0,0 1 1 0 0,-1 0 0 0 0,1 1-1 0 0,-1-1 1 0 0,1 1 0 0 0,-1 0 0 0 0,1 1-1 0 0,-1-1 1 0 0,0 1 0 0 0,1 0 0 0 0,-1 1-1 0 0,0-1 1 0 0,-3 2 212 0 0,-10-2-22 0 0,0 1 1 0 0,0 1-1 0 0,0 1 1 0 0,0 0-1 0 0,1 2 1 0 0,-1 0-1 0 0,1 1 1 0 0,0 1-1 0 0,1 0 1 0 0,-1 2-1 0 0,2 0 1 0 0,-1 1-1 0 0,1 0 1 0 0,1 1-1 0 0,0 1 1 0 0,0 1-1 0 0,1 0 22 0 0,1-1 235 0 0,1 1 0 0 0,0 1 0 0 0,1 0 0 0 0,1 0 0 0 0,0 1 0 0 0,1 0-1 0 0,1 1 1 0 0,0 0 0 0 0,1 0 0 0 0,0 1 0 0 0,2 0 0 0 0,0 0 0 0 0,1 0 0 0 0,0 1-1 0 0,2-1 1 0 0,0 1 0 0 0,1 0 0 0 0,1 6-235 0 0,1-16 81 0 0,0-1-1 0 0,0 1 0 0 0,1 0 1 0 0,0 0-1 0 0,0-1 1 0 0,1 1-1 0 0,0-1 1 0 0,1 0-1 0 0,-1 0 0 0 0,1 0 1 0 0,1 0-1 0 0,-1 0 1 0 0,1-1-1 0 0,0 0 1 0 0,1 0-1 0 0,0-1 1 0 0,-1 1-1 0 0,2-1 0 0 0,-1 0 1 0 0,1-1-1 0 0,-1 1 1 0 0,1-2-1 0 0,0 1 1 0 0,1-1-1 0 0,-1 0 0 0 0,5 2-80 0 0,13 3 154 0 0,0 0-1 0 0,0-2 0 0 0,0-1 0 0 0,1 0 0 0 0,0-2 0 0 0,0-2 0 0 0,14 0-153 0 0,-1-3 81 0 0,-1-3-1 0 0,0-1 0 0 0,0-1 0 0 0,0-3 1 0 0,-1-1-1 0 0,0-1 0 0 0,-1-2 0 0 0,-1-2 0 0 0,0-1 1 0 0,-1-2-1 0 0,-1-1 0 0 0,-1-2 0 0 0,-1-1 0 0 0,15-14-80 0 0,-14-9 1590 0 0,-32 46-1481 0 0,0 0-121 0 0,-6 60-292 0 0,6-54 334 0 0,-1-1 1 0 0,1 1-1 0 0,0-1 0 0 0,1 1 0 0 0,-1-1 0 0 0,1 1 0 0 0,0-1 0 0 0,1 1 0 0 0,-1-1 0 0 0,1 0 0 0 0,0 0 0 0 0,0 0 0 0 0,0 0 0 0 0,1 0 1 0 0,0 0-1 0 0,0-1 0 0 0,0 1 0 0 0,1-1 0 0 0,-1 0 0 0 0,1 0 0 0 0,0 0 0 0 0,0-1 0 0 0,0 1 0 0 0,1-1 0 0 0,-1 0 0 0 0,1 0 0 0 0,0 0 1 0 0,0-1-1 0 0,0 0 0 0 0,0 0 0 0 0,0 0 0 0 0,0 0 0 0 0,1-1 0 0 0,-1 0 0 0 0,1 0 0 0 0,-1 0 0 0 0,1-1 0 0 0,-1 0-30 0 0,14-2 15 0 0,-1-1 0 0 0,0-1-1 0 0,0 0 1 0 0,-1-1 0 0 0,0-1-1 0 0,1-1 1 0 0,-2-1 0 0 0,1 0-1 0 0,-1-1 1 0 0,0 0 0 0 0,-1-2-1 0 0,-1 0 1 0 0,1 0 0 0 0,-2-1-1 0 0,1-1 1 0 0,-2-1 0 0 0,0 1-1 0 0,0-2 1 0 0,-1 0 0 0 0,7-14-15 0 0,-15 22-101 0 0,0 1 1 0 0,-1-1 0 0 0,0 1-1 0 0,0-1 1 0 0,-1 0 0 0 0,1 0-1 0 0,-1 0 1 0 0,-1 0 0 0 0,0 0-1 0 0,0 0 1 0 0,0 0 0 0 0,-1 0-1 0 0,1 0 1 0 0,-2 0 0 0 0,1 0-1 0 0,-1 0 1 0 0,0 1 0 0 0,-1-1-1 0 0,1 1 1 0 0,-1-1 0 0 0,-1 1-1 0 0,1 0 1 0 0,-1 0-1 0 0,0 0 1 0 0,0 1 0 0 0,-1-1-1 0 0,0 1 1 0 0,0 0 0 0 0,0 0-1 0 0,0 1 1 0 0,-1 0 0 0 0,0 0-1 0 0,1 0 1 0 0,-2 0 0 0 0,1 1-1 0 0,0 0 1 0 0,-1 1 0 0 0,1-1-1 0 0,-1 1 1 0 0,0 0 0 0 0,0 1-1 0 0,0 0 1 0 0,0 0 0 0 0,0 0-1 0 0,0 1 1 0 0,-6 0 100 0 0,-2-1 66 0 0,1 1 1 0 0,-1 0-1 0 0,0 1 0 0 0,1 0 1 0 0,-1 2-1 0 0,1-1 1 0 0,-1 2-1 0 0,1 0 0 0 0,0 1 1 0 0,0 0-1 0 0,1 1 0 0 0,0 0 1 0 0,0 1-1 0 0,0 1 1 0 0,1 0-1 0 0,0 0 0 0 0,1 2 1 0 0,-1-1-1 0 0,2 1 0 0 0,0 1 1 0 0,0 0-1 0 0,1 1 1 0 0,0-1-1 0 0,1 2 0 0 0,0-1 1 0 0,-4 10-67 0 0,11-19 34 0 0,-1 1 1 0 0,1 0-1 0 0,0 0 1 0 0,0 0-1 0 0,0 0 1 0 0,1 0-1 0 0,-1 0 1 0 0,1 0-1 0 0,0 0 1 0 0,0 0-1 0 0,0 0 1 0 0,1 0-1 0 0,-1 0 0 0 0,1 0 1 0 0,0-1-1 0 0,0 1 1 0 0,0 0-1 0 0,1 0 1 0 0,-1 0-1 0 0,1-1 1 0 0,0 1-1 0 0,0-1 1 0 0,0 1-1 0 0,1-1 1 0 0,-1 0-1 0 0,1 0 1 0 0,0 0-1 0 0,0 0 1 0 0,0-1-1 0 0,0 1 1 0 0,0-1-1 0 0,1 0 1 0 0,-1 1-1 0 0,1-2 1 0 0,-1 1-1 0 0,1 0 1 0 0,0-1-1 0 0,-1 1 1 0 0,3-1-35 0 0,161 15 255 0 0,80-107-499 0 0,-232 142 920 0 0,-16-46-646 0 0,1 0-1 0 0,0 0 0 0 0,0-1 1 0 0,1 1-1 0 0,-1 0 1 0 0,1-1-1 0 0,0 1 1 0 0,0 0-1 0 0,1-1 0 0 0,0 1 1 0 0,-1-1-1 0 0,1 0 1 0 0,1 0-1 0 0,-1 1 1 0 0,1-1-1 0 0,-1-1 0 0 0,1 1 1 0 0,0 0-1 0 0,0-1 1 0 0,1 1-1 0 0,-1-1 1 0 0,1 0-1 0 0,0 0 0 0 0,0-1 1 0 0,0 1-1 0 0,0-1 1 0 0,0 0-1 0 0,0 0 1 0 0,1 0-1 0 0,-1 0 0 0 0,1-1 1 0 0,-1 0-1 0 0,1 0 1 0 0,-1 0-1 0 0,1 0 1 0 0,0-1-1 0 0,0 0 0 0 0,-1 0 1 0 0,1 0-1 0 0,0 0 1 0 0,-1-1-1 0 0,1 0 1 0 0,0 0-1 0 0,-1 0 0 0 0,3-1-29 0 0,7-6-77 0 0,1-1-1 0 0,-2 0 0 0 0,1-1 0 0 0,-1-1 0 0 0,-1 0 0 0 0,0-1 1 0 0,0 0-1 0 0,-1 0 0 0 0,-1-2 0 0 0,0 1 0 0 0,-1-1 0 0 0,0 0 1 0 0,-1-1-1 0 0,-1 0 0 0 0,0-1 0 0 0,-1 1 0 0 0,-1-1 0 0 0,0 0 1 0 0,-1 0-1 0 0,-1-1 0 0 0,-1 1 0 0 0,0-8 78 0 0,11 45-905 0 0,-1 19 1484 0 0,59 146 362 0 0,-68-178-918 0 0,2 0-1 0 0,-1 0 1 0 0,1-1-1 0 0,0 0 1 0 0,1 0-1 0 0,-1 0 1 0 0,1 0-1 0 0,1-1 1 0 0,-1 0-1 0 0,1-1 1 0 0,0 1-1 0 0,1-1 1 0 0,-1 0-1 0 0,1-1 1 0 0,0 0 0 0 0,0 0-1 0 0,0-1 1 0 0,1 0-1 0 0,-1 0 1 0 0,2-1-23 0 0,4-4-174 0 0,0-1 0 0 0,1 0 0 0 0,-1-1 0 0 0,0 0 0 0 0,-1-1 0 0 0,1-1 0 0 0,-1 0 0 0 0,0-1 0 0 0,0 0 0 0 0,-1-1 0 0 0,0-1 0 0 0,0 0 0 0 0,-1 0-1 0 0,-1-1 1 0 0,1 0 0 0 0,-1-1 0 0 0,-1 0 0 0 0,0-1 0 0 0,-1 0 0 0 0,0-1 0 0 0,-1 1 0 0 0,0-1 0 0 0,2-7 174 0 0,26-71-1563 0 0,-29 25 4185 0 0,-6 66-2310 0 0,0 0-188 0 0,11 36 543 0 0,-8-10-497 0 0,1 1 0 0 0,1-1 1 0 0,2-1-1 0 0,0 1 0 0 0,2-1 0 0 0,1 0 0 0 0,1-1 0 0 0,1 0 0 0 0,2 1-170 0 0,-13-23 13 0 0,1 1-1 0 0,0-1 0 0 0,1 1 0 0 0,-1-1 1 0 0,0 1-1 0 0,1-1 0 0 0,-1 0 1 0 0,1 0-1 0 0,0-1 0 0 0,-1 1 1 0 0,1 0-1 0 0,0-1 0 0 0,0 0 0 0 0,0 1 1 0 0,0-1-1 0 0,0 0 0 0 0,0-1 1 0 0,1 1-1 0 0,-1 0 0 0 0,0-1 1 0 0,0 0-1 0 0,1 0 0 0 0,-1 0 1 0 0,0 0-1 0 0,0 0 0 0 0,1-1 0 0 0,-1 0 1 0 0,0 1-1 0 0,0-1 0 0 0,0 0 1 0 0,0 0-1 0 0,0-1 0 0 0,0 1 1 0 0,0-1-1 0 0,0 1 0 0 0,0-1 0 0 0,-1 0 1 0 0,1 0-1 0 0,-1 0 0 0 0,1-1 1 0 0,-1 1-13 0 0,94-104-1134 0 0,-87 95 1139 0 0,-1 0 0 0 0,-1 0 0 0 0,1-1 0 0 0,-2 0 0 0 0,0 0 0 0 0,0-1 1 0 0,-1 0-1 0 0,-1 0 0 0 0,0 0 0 0 0,-1-1 0 0 0,0 1 0 0 0,0-10-5 0 0,-3 23 139 0 0,11 25-139 0 0,-4-1 135 0 0,1 0 1 0 0,1 0-1 0 0,1 0 1 0 0,2-1-1 0 0,0-1 1 0 0,1 0-1 0 0,1-1 1 0 0,1 0-1 0 0,13 13-135 0 0,-17-24-218 0 0,-1 0 0 0 0,2-1 0 0 0,-1 0 0 0 0,2-1 0 0 0,-1 0 0 0 0,1-1 0 0 0,0-1 0 0 0,0 0 0 0 0,1 0 0 0 0,-1-1 0 0 0,12 1 218 0 0,28 6-3982 0 0,-19-8-2658 0 0,-15-4-3552 0 0</inkml:trace>
  <inkml:trace contextRef="#ctx0" brushRef="#br0" timeOffset="14136.736">4127 5100 23229 0 0,'0'0'-327'0'0,"0"0"-86"0"0,0 0-246 0 0,0 0-32 0 0,0 0 154 0 0,0 0 319 0 0,0 0 268 0 0,0 0 46 0 0,0 0 21 0 0,0 0 19 0 0,0 0 19 0 0,21 30 28 0 0,66 98 29 0 0,-75-110-73 0 0,-1 0 0 0 0,0 1 1 0 0,-2 1-1 0 0,0 0 0 0 0,-1 0 1 0 0,-1 1-1 0 0,-1 0 0 0 0,3 15-139 0 0,0 4 142 0 0,134 596 175 0 0,-143-754 125 0 0,-3 11-1358 0 0,11-306-3604 0 0,57 151 5688 0 0,-62 249-1122 0 0,2 1 0 0 0,-1 0-1 0 0,2 0 1 0 0,-1 0 0 0 0,2 1-1 0 0,-1 0 1 0 0,2 0 0 0 0,-1 1 0 0 0,1 0-1 0 0,1 0 1 0 0,0 1 0 0 0,0 0-1 0 0,1 1 1 0 0,0 0 0 0 0,1 0-1 0 0,0 1 1 0 0,0 0 0 0 0,0 1 0 0 0,1 0-1 0 0,0 1 1 0 0,0 1 0 0 0,0 0-1 0 0,0 0 1 0 0,1 1 0 0 0,0 1 0 0 0,-1 0-1 0 0,1 0 1 0 0,0 2 0 0 0,0-1-1 0 0,0 2 1 0 0,0 0 0 0 0,0 0 0 0 0,-1 1-1 0 0,1 1 1 0 0,0 0 0 0 0,9 4-46 0 0,85 72 117 0 0,-104-76-86 0 0,-1 0-1 0 0,0 0 0 0 0,0 0 0 0 0,-1 0 1 0 0,1 0-1 0 0,-1 0 0 0 0,1 1 1 0 0,-1-1-1 0 0,0 1 0 0 0,0-1 0 0 0,-1 0 1 0 0,1 1-1 0 0,-1-1 0 0 0,0 1 1 0 0,0-1-1 0 0,0 1 0 0 0,0 0 0 0 0,0-1 1 0 0,-1 1-1 0 0,1-1 0 0 0,-1 0 1 0 0,0 1-1 0 0,0-1 0 0 0,-1 0 0 0 0,1 1 1 0 0,-1-1-1 0 0,1 0 0 0 0,-1 0 1 0 0,0 0-1 0 0,0 0 0 0 0,-1 0 0 0 0,1-1 1 0 0,0 1-1 0 0,-1-1 0 0 0,-1 2-30 0 0,-13 7 90 0 0,-1-1-1 0 0,0 0 1 0 0,0-2 0 0 0,0 0-1 0 0,-1-1 1 0 0,0 0-1 0 0,-1-2 1 0 0,0-1-1 0 0,1 0 1 0 0,-1-1-1 0 0,0-1 1 0 0,-1-1-1 0 0,1-1 1 0 0,0-1 0 0 0,-20-3-90 0 0,4 4-47 0 0,-150-22-706 0 0,122-19-8431 0 0,58 34-1398 0 0</inkml:trace>
  <inkml:trace contextRef="#ctx0" brushRef="#br0" timeOffset="14459.48">5170 5278 24213 0 0,'0'0'-96'0'0,"0"0"-168"0"0,0 0-64 0 0,0 0 75 0 0,0 0 221 0 0,0 0 100 0 0,0 0 42 0 0,0 0 30 0 0,0 0 8 0 0,0 0-17 0 0,0 0-38 0 0,26 11-14 0 0,84 32 17 0 0,-106-41-72 0 0,0-1 0 0 0,-1 1 1 0 0,1-1-1 0 0,0 0 0 0 0,0 0 0 0 0,0-1 0 0 0,0 1 0 0 0,1-1 0 0 0,-1 0 0 0 0,0 0 0 0 0,0 0 1 0 0,0 0-1 0 0,0-1 0 0 0,0 0 0 0 0,0 0 0 0 0,0 0 0 0 0,0 0 0 0 0,0 0 0 0 0,0-1 1 0 0,-1 0-1 0 0,1 0 0 0 0,-1 0 0 0 0,1 0 0 0 0,-1 0 0 0 0,1-1 0 0 0,1-1-24 0 0,5-4 43 0 0,-3 5-66 0 0,0 1 1 0 0,0-2 0 0 0,0 1 0 0 0,0-1-1 0 0,-1 0 1 0 0,0 0 0 0 0,0-1-1 0 0,0 1 1 0 0,0-1 0 0 0,-1-1 0 0 0,0 1-1 0 0,0-1 1 0 0,0 0 0 0 0,-1 0-1 0 0,0 0 1 0 0,0-1 0 0 0,0 1 0 0 0,-1-1-1 0 0,0 0 1 0 0,-1 0 0 0 0,1 0 0 0 0,-1-1-1 0 0,0 1 1 0 0,-1 0 0 0 0,0-1-1 0 0,0 1 1 0 0,-1-1 0 0 0,0 1 0 0 0,0-1-1 0 0,-1 1 1 0 0,0-1 0 0 0,0 1-1 0 0,0-1 1 0 0,-3-4 22 0 0,-3 2-28 0 0,0 0 1 0 0,-1 0-1 0 0,0 0 0 0 0,0 1 0 0 0,-1 1 0 0 0,0-1 1 0 0,-1 2-1 0 0,0-1 0 0 0,0 1 0 0 0,-1 1 1 0 0,0 0-1 0 0,0 0 0 0 0,0 1 0 0 0,-1 0 0 0 0,1 1 1 0 0,-1 1-1 0 0,0 0 0 0 0,-1 0 0 0 0,1 1 1 0 0,0 1-1 0 0,-1 0 0 0 0,1 0 0 0 0,0 1 0 0 0,-1 1 1 0 0,1 0-1 0 0,-1 1 0 0 0,1 1 0 0 0,0-1 1 0 0,0 2-1 0 0,0 0 0 0 0,1 0 0 0 0,-1 1 0 0 0,1 1 1 0 0,0-1-1 0 0,1 2 0 0 0,-1 0 0 0 0,1 0 1 0 0,0 1-1 0 0,1 0 0 0 0,0 0 0 0 0,-8 10 28 0 0,15-13-89 0 0,-1 0-1 0 0,1 0 0 0 0,0 1 1 0 0,0-1-1 0 0,0 1 1 0 0,0-1-1 0 0,1 1 1 0 0,0 0-1 0 0,1-1 0 0 0,-1 1 1 0 0,1 0-1 0 0,0 0 1 0 0,0-1-1 0 0,1 1 1 0 0,0 0-1 0 0,0-1 0 0 0,0 1 1 0 0,1 0-1 0 0,0-1 1 0 0,0 1-1 0 0,0-1 1 0 0,0 0-1 0 0,1 0 0 0 0,0 1 90 0 0,60 65-9287 0 0,-39-56-1018 0 0</inkml:trace>
  <inkml:trace contextRef="#ctx0" brushRef="#br0" timeOffset="8910.712">990 2890 20316 0 0,'0'0'1178'0'0,"0"0"-1778"0"0,0 0-379 0 0,0 0 215 0 0,0 0 412 0 0,0 0 292 0 0,4 26 74 0 0,24 204 34 0 0,-25-130-120 0 0,-5-1 0 0 0,-3 1-1 0 0,-5 0 1 0 0,-17 65 72 0 0,23-142-362 0 0,-7 63-2254 0 0,14-32-4193 0 0,2-42 3608 0 0,-1-6-2323 0 0</inkml:trace>
  <inkml:trace contextRef="#ctx0" brushRef="#br0" timeOffset="9155.813">215 3303 14043 0 0,'0'0'7538'0'0,"0"0"-6069"0"0,0 0-1510 0 0,0 0-239 0 0,0 0-339 0 0,0 0-21 0 0,0 0 125 0 0,0 0 287 0 0,0 0 380 0 0,0 0 92 0 0,0 0-9 0 0,26 2-39 0 0,167 5 77 0 0,-79-13 30 0 0,0-4-1 0 0,-1-6 0 0 0,6-6-302 0 0,197-26-4375 0 0,-105 43-7637 0 0,-188 7 5665 0 0</inkml:trace>
  <inkml:trace contextRef="#ctx0" brushRef="#br0" timeOffset="10042.264">1367 3619 22901 0 0,'0'0'88'0'0,"0"0"-201"0"0,0 0-332 0 0,0 0-64 0 0,0 0 149 0 0,0 0 227 0 0,0 0 231 0 0,0 0 56 0 0,26 8-16 0 0,173 36 229 0 0,-180-43-333 0 0,0 0 0 0 0,0-1 0 0 0,0 0 0 0 0,0-2 0 0 0,0 0 0 0 0,0-1 0 0 0,-1-1 0 0 0,1-1 0 0 0,-1-1 0 0 0,0 0 0 0 0,0-1 0 0 0,-1-1 0 0 0,0-1 0 0 0,0-1 0 0 0,-1 0 0 0 0,0-1 0 0 0,-1 0 0 0 0,0-1 0 0 0,-1-1 0 0 0,-1-1 0 0 0,0 0 0 0 0,0 0 0 0 0,3-8-34 0 0,-13 18-52 0 0,-1 0 1 0 0,0 0 0 0 0,0 0 0 0 0,0-1-1 0 0,-1 1 1 0 0,0-1 0 0 0,0 1 0 0 0,0-1 0 0 0,0 1-1 0 0,-1-1 1 0 0,1 0 0 0 0,-1 1 0 0 0,0-1 0 0 0,-1 0-1 0 0,1 1 1 0 0,-1-1 0 0 0,0 1 0 0 0,0-1-1 0 0,-1 1 1 0 0,1-1 0 0 0,-1 1 0 0 0,0 0 0 0 0,0 0-1 0 0,0 0 1 0 0,-1 0 0 0 0,1 0 0 0 0,-1 0 0 0 0,0 0-1 0 0,0 1 1 0 0,0 0 0 0 0,-1-1 0 0 0,1 1-1 0 0,-1 0 1 0 0,0 1 0 0 0,0-1 0 0 0,0 1 0 0 0,0 0-1 0 0,-3-2 52 0 0,-4-1-94 0 0,0-1 0 0 0,0 2 0 0 0,0 0 0 0 0,-1 0-1 0 0,1 1 1 0 0,-1 0 0 0 0,0 1 0 0 0,0 1 0 0 0,0-1 0 0 0,0 2-1 0 0,0 0 1 0 0,0 0 0 0 0,0 1 0 0 0,-9 2 94 0 0,15-1 21 0 0,0-1-1 0 0,0 1 1 0 0,0 0 0 0 0,0 1 0 0 0,0-1 0 0 0,0 1-1 0 0,1 1 1 0 0,-1-1 0 0 0,1 1 0 0 0,0-1-1 0 0,0 1 1 0 0,1 1 0 0 0,-1-1 0 0 0,1 1 0 0 0,0 0-1 0 0,0 0 1 0 0,0 0 0 0 0,0 0 0 0 0,1 1-1 0 0,0-1 1 0 0,1 1 0 0 0,-1 0 0 0 0,1 0 0 0 0,0 0-1 0 0,0 0 1 0 0,1 0 0 0 0,0 1 0 0 0,0-1-1 0 0,0 0 1 0 0,1 1 0 0 0,0-1 0 0 0,0 0 0 0 0,1 1-1 0 0,0 1-20 0 0,0 4 42 0 0,1 0 0 0 0,0 0 0 0 0,1 0 0 0 0,1 0 0 0 0,0 0 0 0 0,0 0 0 0 0,1-1 0 0 0,1 0 0 0 0,0 0 0 0 0,0 0 0 0 0,1-1 0 0 0,1 0 0 0 0,0-1 0 0 0,0 1 0 0 0,0-1 0 0 0,1-1 0 0 0,4 3-42 0 0,3 0 34 0 0,0-1 1 0 0,1-1-1 0 0,0-1 0 0 0,0 0 0 0 0,1-2 1 0 0,-1 1-1 0 0,2-2 0 0 0,-1-1 0 0 0,1 0 1 0 0,-1-1-1 0 0,1-1 0 0 0,0-1 1 0 0,0 0-1 0 0,0-2 0 0 0,0 0 0 0 0,0-1 1 0 0,-1-1-1 0 0,1-1 0 0 0,-1 0 0 0 0,1-2 1 0 0,-1 0-1 0 0,-1-1 0 0 0,0 0 0 0 0,0-2 1 0 0,0 0-1 0 0,-1-1 0 0 0,0 0 0 0 0,-1-1 1 0 0,0-1-1 0 0,-1-1 0 0 0,0 0 0 0 0,11-15-34 0 0,-21 24 3 0 0,-2 0-1 0 0,1 0 1 0 0,0-1 0 0 0,-1 1-1 0 0,0-1 1 0 0,0 0-1 0 0,0 0 1 0 0,0 0-1 0 0,-1 0 1 0 0,0 0-1 0 0,0 0 1 0 0,0 0-1 0 0,-1 0 1 0 0,0 0-1 0 0,0 0 1 0 0,0-1-1 0 0,-1 1 1 0 0,1 0 0 0 0,-1 0-1 0 0,0 0 1 0 0,-1 0-1 0 0,1 0 1 0 0,-1 0-1 0 0,0 0 1 0 0,0 1-1 0 0,-1-1 1 0 0,1 1-1 0 0,-1-1 1 0 0,0 1-1 0 0,0 0-2 0 0,2 3-230 0 0,1 1-209 0 0,3 33-724 0 0,-2-28 1223 0 0,63 161 1149 0 0,-61-160-1151 0 0,1-1 0 0 0,-1 1 0 0 0,1-1 1 0 0,0 0-1 0 0,0-1 0 0 0,1 1 0 0 0,0-1 0 0 0,0 0 0 0 0,0 0 0 0 0,0 0 1 0 0,0-1-1 0 0,1 1 0 0 0,-1-2 0 0 0,1 1 0 0 0,0 0 0 0 0,0-1 0 0 0,0 0 1 0 0,0 0-1 0 0,1-1 0 0 0,-1 0 0 0 0,0 0 0 0 0,1-1 0 0 0,-1 1 0 0 0,0-1 1 0 0,1 0-1 0 0,4-2-58 0 0,1-3-23 0 0,0 0 0 0 0,0-1-1 0 0,-1-1 1 0 0,0 0 0 0 0,0 0 0 0 0,0-1 0 0 0,-1-1 0 0 0,-1 1 0 0 0,1-2 0 0 0,-1 1 0 0 0,-1-1 0 0 0,0-1 0 0 0,0 0 0 0 0,-1 0 23 0 0,8-7-181 0 0,-7 9 124 0 0,0-1 0 0 0,-1 0 1 0 0,0-1-1 0 0,0 0 1 0 0,-1 0-1 0 0,-1 0 1 0 0,1-1-1 0 0,-2 1 1 0 0,0-1-1 0 0,0 0 1 0 0,-1-1-1 0 0,-1 1 0 0 0,0 0 1 0 0,-1-1-1 0 0,0-3 57 0 0,-1 15 47 0 0,0 1-160 0 0,0 0-178 0 0,3 35-104 0 0,-1-16 608 0 0,-2-5-138 0 0,0 0-1 0 0,1 0 1 0 0,0 0-1 0 0,1 0 1 0 0,1 0-1 0 0,0 0 1 0 0,1 0-1 0 0,0-1 1 0 0,1 1-1 0 0,1-1 1 0 0,0 0-1 0 0,0-1 1 0 0,1 0-1 0 0,1 0 1 0 0,0 0-1 0 0,1-1 1 0 0,0 0-1 0 0,1-1 1 0 0,0 0-1 0 0,1 0 1 0 0,2 1-75 0 0,-7-10-30 0 0,-1 0 1 0 0,1-1-1 0 0,-1 1 0 0 0,1-1 1 0 0,-1 0-1 0 0,1 0 0 0 0,-1-1 1 0 0,1 0-1 0 0,-1 0 1 0 0,1 0-1 0 0,-1 0 0 0 0,0-1 1 0 0,0 0-1 0 0,1 0 0 0 0,-1-1 1 0 0,0 1-1 0 0,-1-1 1 0 0,1 0-1 0 0,-1-1 0 0 0,1 1 1 0 0,-1-1-1 0 0,0 1 0 0 0,0-1 1 0 0,0 0-1 0 0,-1-1 0 0 0,1 1 1 0 0,0-3 29 0 0,54-80-1798 0 0,-42 28 1702 0 0,-16 58-49 0 0,0 1-269 0 0,8 30-310 0 0,-4-6 992 0 0,1 0 0 0 0,2 0 0 0 0,0 0 1 0 0,1-1-1 0 0,2 0 0 0 0,0 0 0 0 0,1-1 0 0 0,1-1 0 0 0,2 0 0 0 0,0 0 0 0 0,1-2 0 0 0,14 15-267 0 0,-19-24-408 0 0,0-2 1 0 0,0 1 0 0 0,1-1-1 0 0,0-1 1 0 0,1 0 0 0 0,0-1 0 0 0,0 0-1 0 0,0 0 1 0 0,0-1 0 0 0,1-1 0 0 0,0 0-1 0 0,0-1 1 0 0,0-1 0 0 0,1 0-1 0 0,12 1 407 0 0,0-3-4957 0 0,-5 0-4981 0 0</inkml:trace>
  <inkml:trace contextRef="#ctx0" brushRef="#br0" timeOffset="10587.978">3704 3467 23045 0 0,'0'0'127'0'0,"0"0"-662"0"0,0 0-212 0 0,0 0 87 0 0,0 0 285 0 0,0 0 350 0 0,0 0 79 0 0,11 27 4 0 0,67 201 143 0 0,63 462 839 0 0,-135-673-1035 0 0,49 100-108 0 0,-53-118 146 0 0,-1 1 1 0 0,0-1 0 0 0,1 1-1 0 0,-1-1 1 0 0,0 0 0 0 0,1 0-1 0 0,-1 1 1 0 0,0-1 0 0 0,0 0-1 0 0,0 0 1 0 0,0 0 0 0 0,0 0-1 0 0,0 0 1 0 0,0 0 0 0 0,0 0-1 0 0,0-1 1 0 0,-1 1 0 0 0,1 0-1 0 0,0 0 1 0 0,-1-1 0 0 0,1 1-1 0 0,-1-1 1 0 0,1 1 0 0 0,-1 0-1 0 0,0-1 1 0 0,1 1 0 0 0,-1-1-1 0 0,0 1 1 0 0,0 0 0 0 0,0-1-1 0 0,0 1 1 0 0,0-1 0 0 0,-1 1-1 0 0,1-1 1 0 0,0 1 0 0 0,-1 0-1 0 0,1-1 1 0 0,-1 1 0 0 0,0-2-44 0 0,2-7 6 0 0,4-63-297 0 0,-3-1 0 0 0,-4 1 0 0 0,-2 0 0 0 0,-4 0 0 0 0,-13-50 291 0 0,8 47-142 0 0,2 24 293 0 0,3 0-1 0 0,2 0 1 0 0,2-1 0 0 0,4-48-151 0 0,1 94 3 0 0,0 1 0 0 0,0 0 0 0 0,1 0 0 0 0,0 0 1 0 0,0 0-1 0 0,0 0 0 0 0,1 0 0 0 0,0 1 1 0 0,0-1-1 0 0,0 1 0 0 0,1 0 0 0 0,0 0 1 0 0,0 0-1 0 0,0 0 0 0 0,1 1 0 0 0,-1-1 0 0 0,1 1 1 0 0,0 1-1 0 0,0-1 0 0 0,1 1 0 0 0,-1-1 1 0 0,1 1-1 0 0,0 1 0 0 0,-1-1 0 0 0,1 1 1 0 0,0 0-1 0 0,1 1 0 0 0,4-2-3 0 0,180-15-63 0 0,-191 18 64 0 0,24 0-46 0 0,0 0 0 0 0,-1 2 1 0 0,1 0-1 0 0,-1 2 0 0 0,0 0 1 0 0,0 2-1 0 0,0 1 1 0 0,0 0-1 0 0,-1 2 0 0 0,-1 0 1 0 0,16 10 44 0 0,-36-18 0 0 0,1 0 0 0 0,-1 0 0 0 0,0 0 0 0 0,0 0 0 0 0,1 0 0 0 0,-1 0 0 0 0,0 1 0 0 0,0-1 0 0 0,-1 0 0 0 0,1 1 0 0 0,0-1 0 0 0,0 1 0 0 0,-1-1 0 0 0,1 1 0 0 0,0-1 0 0 0,-1 1 0 0 0,0-1 0 0 0,1 1 0 0 0,-1 0 0 0 0,0-1 0 0 0,0 1 0 0 0,0-1 0 0 0,0 1 0 0 0,0 0 0 0 0,0-1 0 0 0,0 1 0 0 0,-1 0 0 0 0,1-1 0 0 0,-1 1 0 0 0,1-1 0 0 0,-1 1 0 0 0,1-1 0 0 0,-1 1 0 0 0,0-1 0 0 0,0 1 0 0 0,0-1 0 0 0,0 0 0 0 0,0 0 0 0 0,0 1 0 0 0,0-1 0 0 0,0 0 0 0 0,0 0 0 0 0,-1 0 0 0 0,1 0 0 0 0,0 0 0 0 0,-1 0 0 0 0,1 0 0 0 0,-1-1 0 0 0,1 1 0 0 0,-1-1 0 0 0,1 1 0 0 0,-1-1 0 0 0,1 1 1 0 0,-1-1-1 0 0,0 0 0 0 0,0 1 0 0 0,-94 40 666 0 0,43-25-706 0 0,0-2 0 0 0,-1-3 1 0 0,0-3-1 0 0,0-1 1 0 0,0-3-1 0 0,-20-2 40 0 0,57-6-2089 0 0,16-7-6445 0 0,4 6-2097 0 0</inkml:trace>
  <inkml:trace contextRef="#ctx0" brushRef="#br0" timeOffset="10915.943">4627 3581 20444 0 0,'0'0'602'0'0,"0"0"-465"0"0,0 0-58 0 0,0 0 120 0 0,0 0 173 0 0,0 0 14 0 0,0 0-44 0 0,0 0-41 0 0,0 0-67 0 0,19 28-42 0 0,62 86-34 0 0,0-39 363 0 0,-63-66-378 0 0,-6-3-109 0 0,1 0-1 0 0,0-1 0 0 0,0-1 1 0 0,1 0-1 0 0,-1-1 0 0 0,1 0 0 0 0,-1-1 1 0 0,1 0-1 0 0,0-1 0 0 0,0-1 1 0 0,0 0-1 0 0,0-1 0 0 0,-1-1 0 0 0,1 0 1 0 0,0-1-1 0 0,-1 0-33 0 0,-5 1-35 0 0,0 0 0 0 0,-1-1 0 0 0,1 0 0 0 0,-1 0 0 0 0,0 0 0 0 0,0-1 0 0 0,0 0 0 0 0,0 0 0 0 0,-1-1 0 0 0,1 0 0 0 0,-1 0 0 0 0,-1-1 0 0 0,1 1 0 0 0,-1-1 0 0 0,0 0 0 0 0,0-1 0 0 0,0 1 0 0 0,-1-1 0 0 0,0 0 0 0 0,-1 0 0 0 0,1 0-1 0 0,-1-1 1 0 0,-1 1 0 0 0,0-1 0 0 0,0 0 0 0 0,0 0 0 0 0,-1 1 0 0 0,0-2 35 0 0,-3-4-47 0 0,-1 0 1 0 0,-1 1-1 0 0,0 0 0 0 0,0 0 0 0 0,-2 0 0 0 0,1 0 0 0 0,-1 1 0 0 0,-1 0 0 0 0,0 0 0 0 0,-1 1 0 0 0,0 0 0 0 0,0 0 0 0 0,-1 1 0 0 0,-1 0 1 0 0,1 0-1 0 0,-1 1 0 0 0,-1 0 0 0 0,1 1 0 0 0,-1 0 0 0 0,-1 1 0 0 0,1 0 0 0 0,-1 1 0 0 0,0 0 0 0 0,0 1 0 0 0,-1 1 0 0 0,1 0 0 0 0,-13-2 47 0 0,-106-7 712 0 0,127 12-726 0 0,1 1-1 0 0,-1-1 1 0 0,0 1 0 0 0,1 0-1 0 0,-1 0 1 0 0,1 0 0 0 0,-1 1 0 0 0,1-1-1 0 0,-1 1 1 0 0,1 0 0 0 0,0 0-1 0 0,0 0 1 0 0,0 0 0 0 0,0 0 0 0 0,0 1-1 0 0,0 0 1 0 0,1-1 0 0 0,-1 1-1 0 0,1 0 1 0 0,0 0 0 0 0,0 0 0 0 0,0 0-1 0 0,0 1 1 0 0,1-1 0 0 0,-1 0-1 0 0,1 1 1 0 0,0 0 0 0 0,0-1 0 0 0,0 1-1 0 0,0-1 1 0 0,0 1 0 0 0,1 0-1 0 0,0 0 15 0 0,-1 4-136 0 0,1 0-1 0 0,0 0 0 0 0,0 0 0 0 0,1 0 0 0 0,0-1 0 0 0,0 1 0 0 0,1 0 0 0 0,0 0 0 0 0,0-1 0 0 0,1 1 0 0 0,0-1 0 0 0,0 0 0 0 0,1 0 0 0 0,0 0 0 0 0,0 0 0 0 0,0-1 0 0 0,6 6 137 0 0,66 53-8870 0 0,-52-50-1359 0 0</inkml:trace>
  <inkml:trace contextRef="#ctx0" brushRef="#br0" timeOffset="6422.821">4942 1683 17412 0 0,'0'0'-322'0'0,"0"0"-413"0"0,0 0-309 0 0,0 0 44 0 0,0 0 437 0 0,0 0 518 0 0,0 0 269 0 0,0 0 19 0 0,0 0-54 0 0,0 0-64 0 0,1 31-43 0 0,10 210 16 0 0,-8-203-587 0 0,25 132 505 0 0,1-127-3257 0 0,17-19-3659 0 0,-38-22 2850 0 0</inkml:trace>
  <inkml:trace contextRef="#ctx0" brushRef="#br0" timeOffset="6992.871">5597 1997 23797 0 0,'0'0'231'0'0,"0"0"-137"0"0,0 0-214 0 0,0 0-244 0 0,0 0-66 0 0,0 0 50 0 0,0 0 103 0 0,0 0 173 0 0,0 0 110 0 0,0 0 11 0 0,0 0-26 0 0,0 0-10 0 0,0 0-8 0 0,24 10 22 0 0,73 27 65 0 0,-95-35-40 0 0,1-1 0 0 0,0 0 0 0 0,-1 1 0 0 0,1-1 0 0 0,0-1-1 0 0,0 1 1 0 0,0 0 0 0 0,0-1 0 0 0,0 1 0 0 0,0-1 0 0 0,0 0 0 0 0,0 0 0 0 0,0 0-1 0 0,0-1 1 0 0,0 1 0 0 0,0-1 0 0 0,0 1 0 0 0,0-1 0 0 0,-1 0 0 0 0,1 0 0 0 0,0 0-1 0 0,0 0 1 0 0,-1-1 0 0 0,1 1 0 0 0,-1-1 0 0 0,1 0 0 0 0,-1 0 0 0 0,0 0 0 0 0,1 0-1 0 0,-1 0 1 0 0,1-1-20 0 0,8-8-60 0 0,4 0-61 0 0,-2-1 0 0 0,1 0 0 0 0,-2-1 0 0 0,1 0 0 0 0,-2-1-1 0 0,0 0 1 0 0,-1-1 0 0 0,0-1 0 0 0,6-13 121 0 0,-13 24-58 0 0,-1-1-1 0 0,1 0 1 0 0,-1 0 0 0 0,-1 1 0 0 0,1-1-1 0 0,-1 0 1 0 0,0 0 0 0 0,0-1 0 0 0,-1 1-1 0 0,0 0 1 0 0,0 0 0 0 0,0 0 0 0 0,-1 0-1 0 0,1 0 1 0 0,-2 0 0 0 0,1 0 0 0 0,-1 0-1 0 0,0 0 1 0 0,0 0 0 0 0,0 1 0 0 0,-1-1-1 0 0,0 1 1 0 0,0-1 0 0 0,0 1 0 0 0,-1 0-1 0 0,0 0 1 0 0,0 1 0 0 0,0-1 0 0 0,0 1-1 0 0,-3-2 59 0 0,0 1-45 0 0,0 0 0 0 0,1 0-1 0 0,-2 1 1 0 0,1 0 0 0 0,0 0-1 0 0,-1 1 1 0 0,0 0 0 0 0,0 0-1 0 0,0 1 1 0 0,0 0 0 0 0,0 0-1 0 0,0 1 1 0 0,0 0 0 0 0,-1 0-1 0 0,1 1 1 0 0,0 0 0 0 0,-1 1 0 0 0,1 0-1 0 0,0 0 1 0 0,0 1 0 0 0,0 0-1 0 0,0 0 1 0 0,0 1 0 0 0,0 0-1 0 0,0 0 1 0 0,1 1 0 0 0,0 0-1 0 0,-1 0 1 0 0,0 2 45 0 0,-4 1 17 0 0,0 1-1 0 0,0 0 1 0 0,1 1 0 0 0,0 1 0 0 0,1 0-1 0 0,0 0 1 0 0,1 1 0 0 0,0 0-1 0 0,0 0 1 0 0,1 1 0 0 0,1 1 0 0 0,0-1-1 0 0,1 1 1 0 0,0 0 0 0 0,1 0-1 0 0,-3 11-16 0 0,7-18-90 0 0,-1-1 1 0 0,1 1-1 0 0,0 0 0 0 0,1 0 0 0 0,-1 0 0 0 0,1-1 0 0 0,0 1 0 0 0,1 0 0 0 0,0 0 0 0 0,0-1 0 0 0,0 1 0 0 0,0 0 0 0 0,1-1 0 0 0,0 1 0 0 0,0-1 0 0 0,0 1 1 0 0,1-1-1 0 0,0 0 0 0 0,0 0 0 0 0,0 0 0 0 0,1-1 0 0 0,-1 1 0 0 0,1-1 0 0 0,0 0 0 0 0,0 0 0 0 0,1 0 0 0 0,-1 0 0 0 0,1-1 0 0 0,0 0 0 0 0,0 0 1 0 0,0 0-1 0 0,0-1 0 0 0,1 1 0 0 0,-1-1 0 0 0,1 0 0 0 0,-1-1 0 0 0,1 1 0 0 0,0-1 0 0 0,-1-1 90 0 0,111 9-8310 0 0,-91-9 986 0 0</inkml:trace>
  <inkml:trace contextRef="#ctx0" brushRef="#br0" timeOffset="7523.859">6282 1640 13659 0 0,'0'0'3151'0'0,"0"0"-2499"0"0,0 0-854 0 0,0 0-82 0 0,0 0-42 0 0,0 0 170 0 0,0 0 176 0 0,0 0 38 0 0,0 0 30 0 0,0 0 13 0 0,0 0 23 0 0,-1 29 5 0 0,-2 178 173 0 0,3-200-303 0 0,0 0-1 0 0,1 0 1 0 0,-1 1 0 0 0,2-1 0 0 0,-1 0 0 0 0,1 0 0 0 0,0 0 0 0 0,0 0-1 0 0,1 0 1 0 0,0-1 0 0 0,0 1 0 0 0,1-1 0 0 0,0 0 0 0 0,0 0 0 0 0,0 0-1 0 0,1 0 1 0 0,-1-1 0 0 0,1 1 0 0 0,1-1 0 0 0,-1-1 0 0 0,1 1 0 0 0,0-1-1 0 0,0 0 1 0 0,0 0 0 0 0,0-1 0 0 0,1 1 0 0 0,0-1 0 0 0,0-1 0 0 0,-1 0-1 0 0,1 0 1 0 0,1 0 0 0 0,-1 0 0 0 0,0-1 0 0 0,0-1 0 0 0,4 1 1 0 0,6-2-244 0 0,1 0 1 0 0,-1-1 0 0 0,0-1-1 0 0,0 0 1 0 0,0-2-1 0 0,0 0 1 0 0,0-1 0 0 0,-1 0-1 0 0,0-1 1 0 0,-1-1 0 0 0,1-1-1 0 0,-1 0 1 0 0,-1-1-1 0 0,0 0 1 0 0,11-11 243 0 0,50-76 1139 0 0,-69 131 3396 0 0,61 89-3634 0 0,-59-114-883 0 0,1-1 0 0 0,0 0-1 0 0,1-1 1 0 0,0 0 0 0 0,0-1-1 0 0,0 0 1 0 0,1 0 0 0 0,-1-1-1 0 0,2 0 1 0 0,-1-1 0 0 0,0-1-1 0 0,1 1 1 0 0,-1-2-1 0 0,1 0 1 0 0,0 0 0 0 0,0-1-1 0 0,10 0-17 0 0,-7-2-45 0 0,1 0 0 0 0,-1-1 0 0 0,0-1 0 0 0,1 0 0 0 0,-1-1 0 0 0,0 0-1 0 0,-1-2 1 0 0,1 1 0 0 0,-1-2 0 0 0,0 0 0 0 0,-1-1 0 0 0,0 0 0 0 0,0-1-1 0 0,0 0 1 0 0,-1-1 0 0 0,-1-1 0 0 0,0 1 0 0 0,0-2 0 0 0,-1 0 0 0 0,5-7 45 0 0,-11 12-73 0 0,0-1 0 0 0,0 1 0 0 0,-1-1 1 0 0,0 0-1 0 0,-1 0 0 0 0,1 0 1 0 0,-1 0-1 0 0,-1 0 0 0 0,0 0 1 0 0,0-1-1 0 0,0 1 0 0 0,-1-1 1 0 0,0 1-1 0 0,-1 0 0 0 0,0-1 1 0 0,0 1-1 0 0,-1 0 0 0 0,0 0 1 0 0,-1 0-1 0 0,1 0 0 0 0,-1 0 1 0 0,-1 0-1 0 0,0 1 0 0 0,0 0 1 0 0,-1-1 72 0 0,1 1 151 0 0,0 1 1 0 0,-1 0-1 0 0,0-1 1 0 0,0 2 0 0 0,0-1-1 0 0,-1 1 1 0 0,0 0-1 0 0,0 0 1 0 0,0 0 0 0 0,0 1-1 0 0,-1 0 1 0 0,0 0-1 0 0,0 1 1 0 0,0 0 0 0 0,0 0-1 0 0,0 1 1 0 0,-8-2-152 0 0,13 4 13 0 0,-1-1 0 0 0,1 1 1 0 0,-1 0-1 0 0,1 1 1 0 0,-1-1-1 0 0,1 0 0 0 0,0 1 1 0 0,-1-1-1 0 0,1 1 1 0 0,-1 0-1 0 0,1 0 0 0 0,0 0 1 0 0,-1 0-1 0 0,1 0 1 0 0,0 0-1 0 0,0 1 0 0 0,0-1 1 0 0,0 1-1 0 0,0-1 1 0 0,0 1-1 0 0,1 0 0 0 0,-1 0 1 0 0,1-1-1 0 0,-1 1 0 0 0,1 1 1 0 0,-1-1-1 0 0,1 0 1 0 0,0 0-1 0 0,0 0 0 0 0,0 1 1 0 0,0-1-1 0 0,1 0 1 0 0,-1 1-1 0 0,0-1 0 0 0,1 1 1 0 0,0-1-1 0 0,0 1 1 0 0,0-1-1 0 0,0 1-13 0 0,0 105 454 0 0,4-95-435 0 0,0 0-1 0 0,2 0 1 0 0,-1-1 0 0 0,1 0-1 0 0,1 0 1 0 0,0 0 0 0 0,1 0-1 0 0,0-1 1 0 0,1-1 0 0 0,0 1-1 0 0,1-2 1 0 0,0 1 0 0 0,0-1-1 0 0,1-1 1 0 0,10 7-19 0 0,110 65-3179 0 0,-25-32-5430 0 0,-71-35-1217 0 0</inkml:trace>
  <inkml:trace contextRef="#ctx0" brushRef="#br0" timeOffset="5185.323">4662 1362 16155 0 0,'0'0'2942'0'0,"0"0"-2315"0"0,0 0-457 0 0,0 0 22 0 0,0 0-82 0 0,0 0-152 0 0,0 0-248 0 0,0 0-295 0 0,0 0-226 0 0,0 0 7 0 0,0 0 112 0 0,0 0 141 0 0,0 0 113 0 0,-1-14-32 0 0,0-39-85 0 0,59 97-5805 0 0,-44-26 3305 0 0,-3-5-2488 0 0</inkml:trace>
  <inkml:trace contextRef="#ctx0" brushRef="#br0" timeOffset="6671.56">4695 1180 22917 0 0,'0'0'776'0'0,"0"0"-728"0"0,0 0-160 0 0,0 0-344 0 0,0 0-984 0 0,0 0-17 0 0,0 0 73 0 0,0 0 136 0 0,0 0 304 0 0,0 0-721 0 0,0 0-943 0 0,157-12-529 0 0,-130 24 560 0 0,-8-3-4136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3 167 6305 0 0,'0'0'2065'0'0,"0"0"-512"0"0,0 0-47 0 0,0 0-207 0 0,0 0-351 0 0,0 0-393 0 0,0 0-302 0 0,0 0-149 0 0,0 0-52 0 0,0 0-13 0 0,0 0 26 0 0,-2-15 916 0 0,177 14 2317 0 0,236-25-3153 0 0,-393 19-727 0 0,-41-26-15861 0 0,12 23 17855 0 0,-20-31 393 0 0,25 24 2530 0 0,4 1 4179 0 0,39 21-9835 0 0,475 137 2429 0 0,-462-106-1362 0 0,-50-36 422 0 0,-106 9 2174 0 0,5 19-5897 0 0,87-17-448 0 0,10-1-2100 0 0,4-5-96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40 23261 0 0,'0'0'141'0'0,"0"0"-169"0"0,0 0-216 0 0,0 0-373 0 0,0 0-519 0 0,0 0-190 0 0,0 0 150 0 0,0 0 358 0 0,0 0 515 0 0,0 0 198 0 0,0 0 9 0 0,0 0-16 0 0,0 0 1 0 0,3 22 55 0 0,6 146-73 0 0,-11-139 272 0 0,1-1 0 0 0,2 1 0 0 0,1 0-1 0 0,1-1 1 0 0,1 0 0 0 0,2 0 0 0 0,1 0 0 0 0,1 0 0 0 0,5 10-143 0 0,-9-29 27 0 0,2 3 1 0 0,-1 1-1 0 0,0 0 0 0 0,0-1 0 0 0,-1 2 0 0 0,-1-1 0 0 0,0 0 0 0 0,-1 1 0 0 0,0-1 1 0 0,-1 1-1 0 0,-1-1 0 0 0,0 1 0 0 0,-1 6-27 0 0,-3-16 60 0 0,1-2 0 0 0,0 1 1 0 0,-1 0-1 0 0,1-1 0 0 0,-1 1 0 0 0,0-1 1 0 0,0 0-1 0 0,0 0 0 0 0,0-1 0 0 0,0 1 1 0 0,0-1-1 0 0,-1 0 0 0 0,1 0 0 0 0,0 0 0 0 0,-1 0 1 0 0,1-1-1 0 0,-1 0 0 0 0,1 0 0 0 0,0 0 1 0 0,-1-1-1 0 0,1 1 0 0 0,-4-2-60 0 0,-3 2 53 0 0,-33 0 73 0 0,1-2 0 0 0,0-2 1 0 0,0-2-1 0 0,1-1 1 0 0,-1-3-1 0 0,2-1 1 0 0,-4-3-127 0 0,29 8 111 0 0,-1-1 0 0 0,1 0 0 0 0,1-1 1 0 0,-1 0-1 0 0,1-1 0 0 0,1-1 1 0 0,0-1-1 0 0,0 0 0 0 0,1-1 1 0 0,0 0-1 0 0,1-1 0 0 0,0 0 1 0 0,2-1-1 0 0,-1 0 0 0 0,1-1 1 0 0,1 0-1 0 0,1 0 0 0 0,-5-12-111 0 0,10 19-54 0 0,0 1 0 0 0,0 0 0 0 0,0-1 0 0 0,1 1 0 0 0,0-1 0 0 0,1 1 0 0 0,0-1 0 0 0,0 0 0 0 0,0 0 0 0 0,1 0 0 0 0,0 0 0 0 0,1 1 0 0 0,0-1 0 0 0,0 0 0 0 0,0 0 0 0 0,1 1 0 0 0,1-1 0 0 0,-1 1 0 0 0,1-1 0 0 0,0 1 0 0 0,1 0 0 0 0,-1 0 0 0 0,1 0 0 0 0,1 1-1 0 0,0-1 1 0 0,-1 1 0 0 0,2 0 0 0 0,-1 1 0 0 0,1-1 0 0 0,0 1 0 0 0,0 0 0 0 0,0 1 0 0 0,1-1 0 0 0,0 1 0 0 0,1-1 54 0 0,25-7-99 0 0,1 2 0 0 0,0 1 0 0 0,0 1 0 0 0,1 2 0 0 0,-1 2 0 0 0,1 1 0 0 0,0 2 0 0 0,0 1-1 0 0,23 3 100 0 0,-50-3-12 0 0,202 38-217 0 0,25 0 1277 0 0,-230-41-932 0 0,-1 0 0 0 0,0 0 0 0 0,-1-1 0 0 0,1 1 1 0 0,0-1-1 0 0,-1 1 0 0 0,0-1 0 0 0,0 0 0 0 0,0-1 0 0 0,-1 1 1 0 0,1 0-1 0 0,-1-1 0 0 0,0 1 0 0 0,0-1 0 0 0,-1 0 0 0 0,1 0 0 0 0,-1 0 1 0 0,0 0-1 0 0,0 0 0 0 0,-1 0 0 0 0,1 0 0 0 0,-1 0 0 0 0,0 0 1 0 0,-1 0-1 0 0,1 0 0 0 0,-1 0 0 0 0,0 0 0 0 0,0 1 0 0 0,-2-6-116 0 0,2-11 383 0 0,2-53 638 0 0,58 69-6407 0 0,18 6 2069 0 0,-26 4-4996 0 0,-33-4-517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2:5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57 21837 0 0,'0'0'278'0'0,"0"0"-63"0"0,0 0-344 0 0,0 0-526 0 0,0 0-241 0 0,0 0 29 0 0,0 0 261 0 0,0 0 402 0 0,0 0 150 0 0,0 0-2 0 0,0 0 9 0 0,7 31 22 0 0,22 101 15 0 0,-19 169-7 0 0,-13-266 24 0 0,2 1 0 0 0,1-1 0 0 0,2 0 0 0 0,1 0 0 0 0,2 0 0 0 0,2 0 0 0 0,1 0 0 0 0,1-1 0 0 0,2-1 0 0 0,1 0 0 0 0,2 0 0 0 0,1-1 0 0 0,2-1 0 0 0,1 0 0 0 0,1-2 0 0 0,1 0 0 0 0,12 11-7 0 0,34 24-536 0 0,-110-58 680 0 0,-477 78-955 0 0,522-84 813 0 0,-1 0-1 0 0,1 1 1 0 0,-1-1 0 0 0,1 0 0 0 0,0 1 0 0 0,-1-1-1 0 0,1 1 1 0 0,-1-1 0 0 0,1 1 0 0 0,-1-1-1 0 0,0 1 1 0 0,1-1 0 0 0,-1 1 0 0 0,1-1 0 0 0,-1 1-1 0 0,0 0 1 0 0,0-1 0 0 0,1 1 0 0 0,-1 0 0 0 0,0-1-1 0 0,0 1 1 0 0,0 0 0 0 0,0-1 0 0 0,0 1 0 0 0,1 0-1 0 0,-1-1 1 0 0,0 1 0 0 0,-1 0 0 0 0,1-1 0 0 0,0 1-1 0 0,0 0 1 0 0,0-1 0 0 0,0 1 0 0 0,0 0-1 0 0,-1-1 1 0 0,1 1 0 0 0,0 0 0 0 0,-1-1 0 0 0,1 1-1 0 0,0-1 1 0 0,-1 1 0 0 0,1-1 0 0 0,-1 1 0 0 0,1-1-1 0 0,-1 1 1 0 0,1-1 0 0 0,-1 1 0 0 0,1-1 0 0 0,-1 0-1 0 0,1 1 1 0 0,-1-1 0 0 0,0 0 0 0 0,1 1-1 0 0,-1-1 1 0 0,0 0 0 0 0,1 0 0 0 0,-1 0 0 0 0,0 1-1 0 0,0-1-1 0 0,58 32 670 0 0,-23-19-693 0 0,0-2 0 0 0,1-1 0 0 0,0-1-1 0 0,0-2 1 0 0,1-2 0 0 0,0-1 0 0 0,0-2 0 0 0,0-1 0 0 0,0-2 0 0 0,0-2 0 0 0,10-2 23 0 0,-34 4 15 0 0,-1 1 0 0 0,0-2 1 0 0,0 0-1 0 0,0 0 0 0 0,-1-1 0 0 0,1 0 0 0 0,-1-1 0 0 0,1 0 0 0 0,-1 0 0 0 0,0-2 0 0 0,0 1 1 0 0,-1-1-1 0 0,0 0 0 0 0,0-1 0 0 0,0 0 0 0 0,-1 0 0 0 0,0-1 0 0 0,-1 0 0 0 0,1-1 1 0 0,-1 0-1 0 0,-1 0 0 0 0,0 0 0 0 0,0-1 0 0 0,-1 1 0 0 0,0-1 0 0 0,-1-1 0 0 0,0 1 0 0 0,0-1 1 0 0,-1 1-1 0 0,-1-1 0 0 0,0 0 0 0 0,0 0 0 0 0,-1-1-15 0 0,-1-1 86 0 0,-16-81 794 0 0,15 93-1015 0 0,2 74-1127 0 0,-1-42 1442 0 0,-1-16-145 0 0,0-1 0 0 0,2 1 0 0 0,-1 0 0 0 0,2-1 1 0 0,0 1-1 0 0,0-1 0 0 0,1 1 0 0 0,1-1 0 0 0,1 0 1 0 0,0 0-1 0 0,1-1 0 0 0,0 1 0 0 0,1-1 0 0 0,6 9-35 0 0,-10-19 8 0 0,0-1-1 0 0,0 1 0 0 0,0-1 0 0 0,0 0 0 0 0,0 0 0 0 0,1 0 0 0 0,-1 0 1 0 0,1 0-1 0 0,-1-1 0 0 0,1 0 0 0 0,-1 1 0 0 0,1-1 0 0 0,0-1 0 0 0,0 1 1 0 0,-1 0-1 0 0,1-1 0 0 0,0 0 0 0 0,0 0 0 0 0,0 0 0 0 0,0-1 0 0 0,0 1 1 0 0,-1-1-1 0 0,1 0 0 0 0,0 0 0 0 0,-1 0 0 0 0,1 0 0 0 0,0-1 0 0 0,-1 1 1 0 0,1-1-1 0 0,-1 0 0 0 0,0 0 0 0 0,0 0 0 0 0,0-1 0 0 0,0 1 0 0 0,0-1 1 0 0,0 0-1 0 0,1-1-7 0 0,87-118-611 0 0,-65-29 55 0 0,-26 169 637 0 0,1-1 0 0 0,1 1 0 0 0,0 0 1 0 0,1-1-1 0 0,1 0 0 0 0,1 1 0 0 0,0-2 1 0 0,1 1-1 0 0,1-1 0 0 0,0 1 0 0 0,2-2 1 0 0,-1 1-1 0 0,2-1 0 0 0,0-1 0 0 0,1 0 1 0 0,0 0-1 0 0,11 9-81 0 0,-15-18-355 0 0,0 0 0 0 0,0 0 0 0 0,1 0 1 0 0,0-1-1 0 0,0 0 0 0 0,0-1 0 0 0,0 1 0 0 0,0-1 1 0 0,0-1-1 0 0,1 0 0 0 0,0 0 0 0 0,-1-1 0 0 0,1 0 0 0 0,0 0 1 0 0,1-1 354 0 0,19-1-6878 0 0,-21-1-342 0 0</inkml:trace>
  <inkml:trace contextRef="#ctx0" brushRef="#br0" timeOffset="886.804">1537 261 19396 0 0,'0'0'9'0'0,"0"0"105"0"0,0 0 15 0 0,0 0-137 0 0,0 0-352 0 0,0 0-488 0 0,0 0-340 0 0,0 0-45 0 0,0 0 265 0 0,0 0 427 0 0,0 0 349 0 0,0 0 225 0 0,0 0 168 0 0,4-4 132 0 0,-3 3-305 0 0,1 1 0 0 0,-1-1 0 0 0,0 1 0 0 0,1-1 0 0 0,-1 1 0 0 0,0 0 0 0 0,1 0 0 0 0,-1-1 0 0 0,1 1 1 0 0,-1 0-1 0 0,0 0 0 0 0,1 0 0 0 0,-1 1 0 0 0,0-1 0 0 0,1 0 0 0 0,-1 0 0 0 0,0 1 0 0 0,1-1 0 0 0,-1 1 1 0 0,0-1-1 0 0,1 1 0 0 0,-1 0 0 0 0,0-1 0 0 0,0 1 0 0 0,0 0 0 0 0,0 0 0 0 0,0 0 0 0 0,0 0 1 0 0,0 0-1 0 0,0 0 0 0 0,0 0 0 0 0,0 0 0 0 0,0 0 0 0 0,-1 0 0 0 0,1 1 0 0 0,0-1 0 0 0,-1 0 0 0 0,1 0 1 0 0,-1 1-1 0 0,0-1 0 0 0,1 0 0 0 0,-1 1 0 0 0,0-1 0 0 0,0 0 0 0 0,1 1 0 0 0,-1-1 0 0 0,-1 1 1 0 0,1-1-1 0 0,0 0 0 0 0,0 1 0 0 0,0-1 0 0 0,-1 0 0 0 0,1 1 0 0 0,0-1 0 0 0,-1 0 0 0 0,0 1 0 0 0,0 0-28 0 0,5 12 132 0 0,12 66 149 0 0,-4 0 0 0 0,-4 1 0 0 0,-3 0 0 0 0,-4 0-1 0 0,-3 1 1 0 0,-4 2-281 0 0,0 96-64 0 0,6-147 44 0 0,-3-18-4 0 0,1 1-1 0 0,1-1 0 0 0,1 0 1 0 0,0 1-1 0 0,1-1 1 0 0,0 1-1 0 0,1-1 0 0 0,1 1 1 0 0,1-1-1 0 0,0 0 1 0 0,1-1-1 0 0,0 1 0 0 0,1-1 1 0 0,1 0-1 0 0,0 0 1 0 0,1-1-1 0 0,0 0 0 0 0,2 0 1 0 0,7 9 24 0 0,-14-26 4351 0 0,-44-53-6499 0 0,33 49 2111 0 0,0 0 0 0 0,0 1 1 0 0,-1 0-1 0 0,0 0 0 0 0,0 1 1 0 0,-1 0-1 0 0,1 0 0 0 0,-1 1 0 0 0,0 1 1 0 0,-1-1-1 0 0,1 2 0 0 0,-1-1 1 0 0,0 2-1 0 0,0-1 0 0 0,-7 0 37 0 0,17 3 88 0 0,1 0-264 0 0,41-11-1288 0 0,-13-1 1435 0 0,0-2 1 0 0,-1 0 0 0 0,0-2-1 0 0,-1-1 1 0 0,-1-1-1 0 0,0-1 1 0 0,-2-2-1 0 0,0 0 1 0 0,-2-1-1 0 0,0-1 1 0 0,-1-1 0 0 0,-2-1-1 0 0,0 0 1 0 0,-2-2-1 0 0,-1 0 1 0 0,-1-1-1 0 0,-1 0 1 0 0,-2-1 0 0 0,0 0-1 0 0,-2 0 1 0 0,-2-2-1 0 0,0 1 1 0 0,-2 0-1 0 0,-2-1 1 0 0,0-7 28 0 0,-3 27 5 0 0,2-5 61 0 0,-1 0 0 0 0,-1 0 1 0 0,-1 0-1 0 0,0 0 0 0 0,-1 0 0 0 0,-1 0 1 0 0,0 0-1 0 0,-1 0 0 0 0,-1 1 1 0 0,0 0-1 0 0,-1 0 0 0 0,-2-2-66 0 0,7 30-3155 0 0,-1 20 2935 0 0,1 99 717 0 0,5-1 0 0 0,6 0 0 0 0,6-1 0 0 0,28 110-497 0 0,-41-224 84 0 0,1 1 0 0 0,0-1 0 0 0,1 0-1 0 0,1 0 1 0 0,1-1 0 0 0,0 0 0 0 0,0 0 0 0 0,2 0 0 0 0,0-1-1 0 0,0 0 1 0 0,2-1 0 0 0,-1 0 0 0 0,9 7-84 0 0,25-15 2273 0 0,-3-35-3436 0 0,13-55-4229 0 0,-21-33 3389 0 0,-22 68 9124 0 0,15 119-6848 0 0,-12-12-139 0 0,-12-45-185 0 0,-1 0-1 0 0,2 0 0 0 0,-1 0 0 0 0,2 0 1 0 0,-1-1-1 0 0,2 1 0 0 0,-1-1 1 0 0,2 0-1 0 0,0 0 0 0 0,0-1 0 0 0,0 1 1 0 0,1-2-1 0 0,1 1 0 0 0,0-1 0 0 0,0 0 1 0 0,1 0-1 0 0,2 1 52 0 0,27-1-3623 0 0,-11-9-2815 0 0,-16-1-1501 0 0</inkml:trace>
  <inkml:trace contextRef="#ctx0" brushRef="#br0" timeOffset="1136.192">2179 816 21845 0 0,'0'0'840'0'0,"0"0"-632"0"0,0 0-64 0 0,0 0-96 0 0,0 0-224 0 0,0 0-376 0 0,0 0-696 0 0,0 0-1089 0 0,0 0-1648 0 0,0 0-392 0 0,0 0-6033 0 0</inkml:trace>
  <inkml:trace contextRef="#ctx0" brushRef="#br0" timeOffset="1387.667">1817 483 15491 0 0,'0'0'864'0'0,"0"0"-162"0"0,0 0-326 0 0,0 0-200 0 0,0 0-17 0 0,0 0-21 0 0,33 0-45 0 0,107 1-41 0 0,189 39-4022 0 0,-282-31 2122 0 0,59 15-5631 0 0,-89-19 2725 0 0</inkml:trace>
  <inkml:trace contextRef="#ctx0" brushRef="#br0" timeOffset="1587.901">2753 1161 19012 0 0,'0'0'779'0'0,"0"0"-36"0"0,0 0-237 0 0,0 0-312 0 0,0 0-353 0 0,0 0-325 0 0,0 0-67 0 0,0 0 103 0 0,0 0 176 0 0,0 0 205 0 0,0 0 47 0 0,15 16-6 0 0,86 113-21 0 0,-98-122 133 0 0,1-1-1 0 0,-1 0 1 0 0,1 0 0 0 0,0 0 0 0 0,1 0-1 0 0,0-1 1 0 0,-1 0 0 0 0,2 0-1 0 0,-1 0 1 0 0,1 0 0 0 0,-1-1-1 0 0,1 0 1 0 0,0 0 0 0 0,1-1 0 0 0,-1 0-1 0 0,1 0 1 0 0,-1 0 0 0 0,1-1-1 0 0,0 0 1 0 0,0 0 0 0 0,0 0-1 0 0,0-1 1 0 0,0 0 0 0 0,0-1 0 0 0,1 0-1 0 0,-1 0 1 0 0,0 0 0 0 0,0-1-1 0 0,0 0 1 0 0,0 0 0 0 0,3-2-86 0 0,-3-5 117 0 0,0 0 0 0 0,-1 0 0 0 0,0-1 1 0 0,-1 0-1 0 0,0 0 0 0 0,0-1 1 0 0,-1 1-1 0 0,0-1 0 0 0,-1 0 0 0 0,0 0 1 0 0,0 0-1 0 0,-1-1 0 0 0,0 1 0 0 0,-1 0 1 0 0,-1-1-1 0 0,1 1 0 0 0,-2-1 1 0 0,0-9-118 0 0,3-27-108 0 0,-1 41 2 0 0,-1 0 1 0 0,1 0-1 0 0,1 0 0 0 0,-1-1 1 0 0,1 1-1 0 0,0 0 1 0 0,0 1-1 0 0,1-1 0 0 0,-1 0 1 0 0,1 1-1 0 0,1-1 1 0 0,-1 1-1 0 0,1 0 0 0 0,0 0 1 0 0,0 0-1 0 0,0 1 1 0 0,5-4 105 0 0,25-11-4066 0 0,7 9-4836 0 0,-30 8-155 0 0</inkml:trace>
  <inkml:trace contextRef="#ctx0" brushRef="#br0" timeOffset="1787.969">3586 1062 24493 0 0,'0'0'28'0'0,"0"0"-174"0"0,0 0-295 0 0,0 0-101 0 0,0 0 92 0 0,0 0 181 0 0,0 0 114 0 0,0 0-152 0 0,0 0-319 0 0,0 0-379 0 0,9 29-450 0 0,11 38 714 0 0,-3-9-896 0 0,1 3-2262 0 0,-18-62 3771 0 0,0 1 0 0 0,1-1 0 0 0,-1 1 0 0 0,1 0 0 0 0,-1-1 0 0 0,1 1 0 0 0,-1-1 0 0 0,0 1 0 0 0,1 0 0 0 0,-1-1 0 0 0,1 1 0 0 0,0 0 0 0 0,-1 0 0 0 0,1 0 0 0 0,-1-1 0 0 0,1 1 0 0 0,-1 0 0 0 0,1 0 0 0 0,0 0 0 0 0,-1 0 0 0 0,1 0 0 0 0,-1 0 0 0 0,1 0 0 0 0,-1 0 0 0 0,1 0 1 0 0,0 0-1 0 0,-1 0 0 0 0,1 0 0 0 0,-1 1 0 0 0,1-1 0 0 0,-1 0 0 0 0,1 0 0 0 0,-1 1 0 0 0,1-1 0 0 0,-1 0 0 0 0,1 1 0 0 0,-1-1 0 0 0,1 0 0 0 0,-1 1 0 0 0,1-1 0 0 0,-1 1 0 0 0,0-1 0 0 0,1 1 0 0 0,-1-1 0 0 0,0 0 0 0 0,1 1 0 0 0,-1 0 0 0 0,0-1 0 0 0,0 1 0 0 0,1-1 0 0 0,-1 1 0 0 0,0-1 0 0 0,0 1 0 0 0,0-1 0 0 0,0 1 0 0 0,0 0 0 0 0,0-1 0 0 0,0 1 0 0 0,0-1 0 0 0,0 1 0 0 0,0 0 128 0 0,2-7-5041 0 0</inkml:trace>
  <inkml:trace contextRef="#ctx0" brushRef="#br0" timeOffset="2041.513">3570 113 24405 0 0,'0'0'-112'0'0,"0"0"120"0"0,0 0-96 0 0,0 0-424 0 0,0 0-312 0 0,0 0-560 0 0,0 0-753 0 0,0 0-1040 0 0,0 0-1167 0 0,0 0-6923 0 0</inkml:trace>
  <inkml:trace contextRef="#ctx0" brushRef="#br0" timeOffset="2287.799">3934 1 6769 0 0,'0'0'1739'0'0,"0"0"-209"0"0,0 0-204 0 0,0 0-273 0 0,0 0-325 0 0,0 0-282 0 0,0 0-177 0 0,0 0-95 0 0,0 0-61 0 0,0 0-38 0 0,0 0 1 0 0,25 29-4 0 0,77 95-8 0 0,-56-17 13 0 0,-41-82-61 0 0,14 92 157 0 0,-4 0-1 0 0,-6 0 1 0 0,-4 65-173 0 0,1 0 89 0 0,-6-163-6 0 0,-1-2 7 0 0,1 1 0 0 0,1-1 0 0 0,0 0 0 0 0,1 1-1 0 0,1-1 1 0 0,0 0 0 0 0,1 0 0 0 0,1 0-1 0 0,1-1 1 0 0,1 0 0 0 0,0 0 0 0 0,0 0-1 0 0,2-1 1 0 0,7 9-90 0 0,-8-20 4780 0 0,-9-16-4130 0 0,-18-43-7123 0 0,-53-67-8249 0 0,61 105 14013 0 0</inkml:trace>
  <inkml:trace contextRef="#ctx0" brushRef="#br0" timeOffset="2537.558">4115 700 5857 0 0,'0'0'1839'0'0,"0"0"66"0"0,0 0-118 0 0,0 0-207 0 0,0 0-186 0 0,27-12-245 0 0,85-35-289 0 0,60 20 552 0 0,-126 26-1321 0 0,134 3-2434 0 0,-61 7-8727 0 0,-107-7 6609 0 0</inkml:trace>
  <inkml:trace contextRef="#ctx0" brushRef="#br0" timeOffset="2867.342">4536 951 3457 0 0,'0'0'543'0'0,"0"0"245"0"0,0 0 340 0 0,0 0 316 0 0,0 0 153 0 0,0 0 12 0 0,0 0-112 0 0,0 0-210 0 0,8 27-233 0 0,28 82-112 0 0,-34-106-841 0 0,-1 1 0 0 0,1-1 0 0 0,-1 0 0 0 0,1 0-1 0 0,0 0 1 0 0,0 0 0 0 0,0 0 0 0 0,0 0 0 0 0,1-1 0 0 0,-1 1 0 0 0,1-1 0 0 0,0 1 0 0 0,-1-1-1 0 0,1 0 1 0 0,0 0 0 0 0,0 0 0 0 0,1-1 0 0 0,-1 1 0 0 0,0-1 0 0 0,0 1 0 0 0,1-1 0 0 0,-1 0-1 0 0,1-1 1 0 0,-1 1 0 0 0,1-1 0 0 0,-1 1 0 0 0,2-1-101 0 0,10 2 382 0 0,203 12 1942 0 0,-214-15-2342 0 0,1 1-1 0 0,-1-1 0 0 0,0 0 0 0 0,0 0 1 0 0,0 0-1 0 0,1 0 0 0 0,-1-1 0 0 0,-1 1 0 0 0,1-1 1 0 0,0 0-1 0 0,0-1 0 0 0,-1 1 0 0 0,1 0 1 0 0,-1-1-1 0 0,0 0 0 0 0,1 0 0 0 0,-1 0 0 0 0,-1 0 1 0 0,1-1-1 0 0,0 1 0 0 0,0-1 19 0 0,-20-55-4444 0 0,-63 10 404 0 0,72 45 4028 0 0,-1 0 1 0 0,1 1 0 0 0,-1 0-1 0 0,1 0 1 0 0,-1 1 0 0 0,0 0-1 0 0,0 1 1 0 0,0 0 0 0 0,0 0-1 0 0,0 1 1 0 0,0 0 0 0 0,0 1-1 0 0,0 0 1 0 0,0 0 0 0 0,0 1-1 0 0,0 0 1 0 0,1 0 0 0 0,-1 1-1 0 0,1 0 1 0 0,-1 1 0 0 0,1 0-1 0 0,0 0 1 0 0,1 1 0 0 0,-1 0-1 0 0,-1 1 12 0 0,7-3 47 0 0,0 0 0 0 0,0 0 0 0 0,0 0 0 0 0,0 0 0 0 0,0 1 0 0 0,0-1 0 0 0,1 0 0 0 0,0 1 0 0 0,-1-1 0 0 0,1 1 0 0 0,1 0 0 0 0,-1-1 0 0 0,0 1 0 0 0,1-1 0 0 0,0 1 0 0 0,0 0 0 0 0,0 0 0 0 0,0-1 0 0 0,1 1 0 0 0,-1 0 0 0 0,1-1 0 0 0,0 1 0 0 0,0-1 0 0 0,0 1 0 0 0,1-1 0 0 0,-1 1 0 0 0,1-1 0 0 0,0 0 0 0 0,-1 0 0 0 0,2 0 0 0 0,-1 0 0 0 0,0 0 0 0 0,1 0 0 0 0,-1-1 0 0 0,1 1 0 0 0,0-1 0 0 0,0 1 0 0 0,0-1 0 0 0,0 0 0 0 0,0 0 0 0 0,0-1 0 0 0,0 1 0 0 0,1 0 0 0 0,-1-1 0 0 0,1 0 0 0 0,-1 0 0 0 0,1 0 0 0 0,0 0 0 0 0,-1-1 0 0 0,1 0 0 0 0,0 1 0 0 0,-1-1 0 0 0,1 0 0 0 0,0-1 0 0 0,-1 1 0 0 0,4-2-47 0 0,163 3 4619 0 0,-74 79-4209 0 0,-91-75-514 0 0,1-1 0 0 0,0 0 0 0 0,0 0 0 0 0,0-1 1 0 0,0 1-1 0 0,1-1 0 0 0,-1-1 0 0 0,1 1 0 0 0,0-1 0 0 0,0 0 0 0 0,0-1 1 0 0,0 0-1 0 0,0 0 0 0 0,0 0 0 0 0,0-1 0 0 0,0 0 0 0 0,0 0 1 0 0,0-1-1 0 0,5-1 104 0 0,77-43-10830 0 0,-78 35 4358 0 0</inkml:trace>
  <inkml:trace contextRef="#ctx0" brushRef="#br0" timeOffset="3138.631">4942 565 21277 0 0,'0'0'1657'0'0,"0"0"-615"0"0,0 0-279 0 0,0 0-399 0 0,0 0-447 0 0,0 0-196 0 0,0 0-41 0 0,0 0 91 0 0,28 1 134 0 0,90 6-82 0 0,40 28-2352 0 0,-74-13-2457 0 0,-49-15 960 0 0,0-2-3349 0 0,-11-3 2371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2:58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172 473 18852 0 0,'0'0'-81'0'0,"0"0"13"0"0,0 0-218 0 0,0 0-245 0 0,0 0-21 0 0,0 0 114 0 0,0 0 199 0 0,0 0 194 0 0,0 0 74 0 0,27-7 32 0 0,186-44 183 0 0,-162 40-79 0 0,0-3 1 0 0,-1-2-1 0 0,0-2 0 0 0,-1-3 0 0 0,-2-1 1 0 0,0-3-1 0 0,-1-1 0 0 0,27-23-165 0 0,-68 47 12 0 0,-1 0 1 0 0,-1 0-1 0 0,1-1 1 0 0,0 1-1 0 0,0-1 1 0 0,-1 0-1 0 0,0 0 1 0 0,0-1-1 0 0,0 1 0 0 0,0-1 1 0 0,0 1-1 0 0,0-1 1 0 0,-1 0-1 0 0,0 0 1 0 0,0 0-1 0 0,0 0 1 0 0,0-1-1 0 0,-1 1 1 0 0,0 0-1 0 0,1-1 0 0 0,-2 1 1 0 0,1-1-1 0 0,0 1 1 0 0,-1-1-1 0 0,0 1 1 0 0,0-1-1 0 0,0 0 1 0 0,-1 1-1 0 0,0-1 1 0 0,1 1-1 0 0,-1 0 1 0 0,-1-1-1 0 0,1 1 0 0 0,-1 0 1 0 0,0-1-1 0 0,0 1 1 0 0,0 0-1 0 0,0 0 1 0 0,-1 1-1 0 0,1-1 1 0 0,-1 0-1 0 0,0 1 1 0 0,0 0-1 0 0,-2-1-12 0 0,-13-4-202 0 0,-1 1-1 0 0,0 1 1 0 0,0 0-1 0 0,-1 2 1 0 0,1 0-1 0 0,-1 2 1 0 0,0 0-1 0 0,0 1 1 0 0,0 1-1 0 0,0 0 1 0 0,0 2-1 0 0,1 1 1 0 0,-1 0 0 0 0,0 1-1 0 0,1 1 1 0 0,-17 7 202 0 0,4-2-28 0 0,1 1-1 0 0,0 1 1 0 0,1 2 0 0 0,0 1 0 0 0,2 2 0 0 0,-1 0 0 0 0,2 2 0 0 0,1 1 0 0 0,0 1 0 0 0,2 1 0 0 0,0 2-1 0 0,1 0 1 0 0,2 1 0 0 0,1 1 0 0 0,0 1 0 0 0,2 1 0 0 0,1 1 0 0 0,2 0 0 0 0,1 1 0 0 0,1 0 0 0 0,1 1-1 0 0,2 1 1 0 0,1 0 0 0 0,2 0 0 0 0,1 1 0 0 0,1-1 0 0 0,2 1 0 0 0,1 23 28 0 0,3-44 38 0 0,1 0 0 0 0,0 0-1 0 0,0-1 1 0 0,1 1 0 0 0,1-1 0 0 0,0 1 0 0 0,0-1 0 0 0,1-1 0 0 0,1 1-1 0 0,0-1 1 0 0,0 1 0 0 0,1-2 0 0 0,0 1 0 0 0,1-1 0 0 0,0 0 0 0 0,1-1-1 0 0,-1 0 1 0 0,2 0 0 0 0,-1-1 0 0 0,1 0 0 0 0,0 0 0 0 0,0-1 0 0 0,1-1-1 0 0,0 0 1 0 0,0 0 0 0 0,0-1 0 0 0,2 0-38 0 0,25 8 164 0 0,1-2-1 0 0,0-1 1 0 0,0-3-1 0 0,1-1 1 0 0,-1-1-1 0 0,1-3 1 0 0,23-2-164 0 0,-24-2 188 0 0,0-2 0 0 0,0-2-1 0 0,-1-2 1 0 0,-1-1 0 0 0,0-2 0 0 0,0-2 0 0 0,-1-1-1 0 0,-1-2 1 0 0,0-1 0 0 0,-1-1 0 0 0,-1-3-188 0 0,-27 23-51 0 0,-1 1 1 0 0,1 0-1 0 0,-1 0 0 0 0,0 0 1 0 0,1 1-1 0 0,-1-1 0 0 0,0 1 1 0 0,0 0-1 0 0,-1 1 1 0 0,1-1-1 0 0,-1 1 0 0 0,1 0 1 0 0,-1 0-1 0 0,0 0 1 0 0,-1 1-1 0 0,1 0 0 0 0,-1-1 1 0 0,2 4 50 0 0,14 14-21 0 0,-2-7 120 0 0,0 0 1 0 0,1-1-1 0 0,1-1 1 0 0,0-1-1 0 0,0 0 1 0 0,1-1 0 0 0,1-2-1 0 0,0 0 1 0 0,0-1-1 0 0,1-1 1 0 0,0-1-1 0 0,0-1 1 0 0,0 0 0 0 0,0-2-1 0 0,1-1 1 0 0,0-1-1 0 0,-1-1 1 0 0,1 0-1 0 0,0-2 1 0 0,-1-1 0 0 0,1-1-1 0 0,-1 0 1 0 0,0-2-1 0 0,0-1 1 0 0,-1 0 0 0 0,0-2-1 0 0,8-4-99 0 0,130-105 393 0 0,-154 114-412 0 0,-1-1-1 0 0,1 1 0 0 0,-1-1 1 0 0,-1 0-1 0 0,1-1 0 0 0,-1 1 1 0 0,0-1-1 0 0,0 1 1 0 0,0-1-1 0 0,-1 0 0 0 0,0 0 1 0 0,0 0-1 0 0,-1 0 0 0 0,0-1 1 0 0,0 1-1 0 0,0 0 1 0 0,0 0-1 0 0,-1-1 0 0 0,0 1 1 0 0,-1 0-1 0 0,0-1 0 0 0,1 1 1 0 0,-2 0-1 0 0,1 0 1 0 0,-1 0-1 0 0,0 0 0 0 0,0 0 1 0 0,-1 0-1 0 0,-2-5 20 0 0,-10-4-148 0 0,0 0-1 0 0,-1 1 0 0 0,0 1 1 0 0,-1 0-1 0 0,0 1 1 0 0,-1 1-1 0 0,-1 1 1 0 0,1 1-1 0 0,-1 0 1 0 0,-1 1-1 0 0,0 1 1 0 0,0 1-1 0 0,0 1 1 0 0,-1 1-1 0 0,0 1 1 0 0,-14-1 148 0 0,3-2-48 0 0,-1 2 1 0 0,0 0-1 0 0,0 3 1 0 0,0 1 0 0 0,0 1-1 0 0,0 1 1 0 0,-16 5 47 0 0,39-5-47 0 0,0 0 0 0 0,0 0 1 0 0,0 1-1 0 0,0 1 0 0 0,0 0 0 0 0,1 0 0 0 0,0 1 1 0 0,0 0-1 0 0,0 0 0 0 0,0 1 0 0 0,1 0 0 0 0,0 1 1 0 0,0-1-1 0 0,1 2 0 0 0,0-1 0 0 0,0 1 0 0 0,1 0 1 0 0,0 1-1 0 0,0-1 0 0 0,1 1 0 0 0,0 0 0 0 0,0 1 1 0 0,1-1-1 0 0,1 1 0 0 0,-3 7 47 0 0,4-7-164 0 0,-1-1 0 0 0,2 0-1 0 0,-1 0 1 0 0,1 1 0 0 0,1-1 0 0 0,0 1 0 0 0,0-1 0 0 0,0 1-1 0 0,2-1 1 0 0,-1 0 0 0 0,1 1 0 0 0,0-1 0 0 0,1 0 0 0 0,0 0-1 0 0,0 0 1 0 0,1-1 0 0 0,1 1 0 0 0,-1-1 0 0 0,3 2 164 0 0,88 75-7106 0 0,-68-70 606 0 0</inkml:trace>
  <inkml:trace contextRef="#ctx0" brushRef="#br0" timeOffset="473.185">2070 499 13731 0 0,'0'0'3425'0'0,"0"0"-2360"0"0,0 0-585 0 0,0 0-218 0 0,0 0-494 0 0,0 0-284 0 0,0 0-81 0 0,0 0 119 0 0,0 0 323 0 0,0 0 147 0 0,0 0-27 0 0,22-7-35 0 0,68-21-45 0 0,-87 27 101 0 0,0 0 0 0 0,1 0 0 0 0,-1 0 0 0 0,0 1 0 0 0,1 0 0 0 0,-1 0 0 0 0,0 0 0 0 0,1 0 0 0 0,-1 0 0 0 0,1 0 0 0 0,-1 1 0 0 0,0 0 0 0 0,1 0 0 0 0,-1 0 0 0 0,0 0 0 0 0,0 0 0 0 0,0 1 0 0 0,0-1 0 0 0,0 1 0 0 0,0 0 0 0 0,0 0-1 0 0,0 0 1 0 0,-1 0 0 0 0,1 0 0 0 0,-1 1 0 0 0,1-1 0 0 0,-1 1 0 0 0,0 0 0 0 0,0-1 0 0 0,0 1 0 0 0,-1 0 0 0 0,1 0 0 0 0,-1 0 0 0 0,1 1 0 0 0,-1-1 0 0 0,0 0 0 0 0,0 0 0 0 0,-1 1 0 0 0,1-1 0 0 0,-1 0 0 0 0,1 1 0 0 0,-1-1 0 0 0,0 1 0 0 0,0-1 0 0 0,-1 3 14 0 0,5 13 85 0 0,11 51 147 0 0,44 131 45 0 0,-56-193-249 0 0,1 0 0 0 0,1 0 0 0 0,-1 0-1 0 0,1 0 1 0 0,1-1 0 0 0,-1 0 0 0 0,1 0 0 0 0,1 0-1 0 0,-1-1 1 0 0,1 0 0 0 0,0 0 0 0 0,1 0-1 0 0,-1-1 1 0 0,1 0 0 0 0,0-1 0 0 0,0 0-1 0 0,0 0 1 0 0,1-1 0 0 0,-1 0 0 0 0,8 2-28 0 0,-8-4 67 0 0,0-1 0 0 0,0 1 0 0 0,0-1 0 0 0,-1-1 0 0 0,1 0 0 0 0,0 0 0 0 0,0 0 0 0 0,-1-1 0 0 0,1 0 0 0 0,-1 0 0 0 0,1-1 0 0 0,-1 0 0 0 0,0 0 0 0 0,0-1 0 0 0,0 0 0 0 0,-1 0 0 0 0,1-1 0 0 0,-1 0 0 0 0,0 0 0 0 0,0 0 0 0 0,-1-1 0 0 0,0 1 0 0 0,0-1 0 0 0,0-1 0 0 0,2-3-67 0 0,2-2-9 0 0,-1 0 0 0 0,0-1 0 0 0,-1-1 0 0 0,0 1-1 0 0,-1-1 1 0 0,0 0 0 0 0,-2-1 0 0 0,1 1 0 0 0,-2-1 0 0 0,0 0 0 0 0,0 0-1 0 0,-1-15 10 0 0,7 45-2610 0 0,9 16 3132 0 0,-11-15-481 0 0,0-1 0 0 0,1 0 1 0 0,1 0-1 0 0,0-1 0 0 0,1 0 0 0 0,0 0 0 0 0,2-1 0 0 0,-1-1 1 0 0,1 0-1 0 0,1 0 0 0 0,0-1 0 0 0,9 4-41 0 0,46 18-3655 0 0,10-17-5544 0 0,-55-14 4806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236 186 21869 0 0,'0'0'-6'0'0,"0"0"-478"0"0,0 0-263 0 0,0 0 65 0 0,0 0 324 0 0,0 0 432 0 0,0 0 228 0 0,0 0 8 0 0,0 0-72 0 0,0 0-56 0 0,0 0-60 0 0,0 0-42 0 0,0 0-9 0 0,24 12-4 0 0,111 55 92 0 0,-131-64-179 0 0,0 0 1 0 0,0 0 0 0 0,1-1 0 0 0,-1 0-1 0 0,1 1 1 0 0,-1-2 0 0 0,1 1 0 0 0,0 0-1 0 0,-1-1 1 0 0,1 0 0 0 0,0 0-1 0 0,0 0 1 0 0,0-1 0 0 0,0 0 0 0 0,0 0-1 0 0,0 0 1 0 0,0 0 0 0 0,0-1 0 0 0,0 0-1 0 0,-1 0 1 0 0,1 0 0 0 0,0-1 0 0 0,0 1-1 0 0,-1-1 1 0 0,1 0 0 0 0,-1-1 0 0 0,1 1-1 0 0,-1-1 1 0 0,0 0 0 0 0,0 0 0 0 0,0 0-1 0 0,-1 0 1 0 0,1-1 0 0 0,-1 1 0 0 0,0-1-1 0 0,0 0 1 0 0,0 0 0 0 0,0 0 0 0 0,-1-1-1 0 0,1 1 1 0 0,-1 0 0 0 0,0-1 0 0 0,-1 0-1 0 0,1 1 1 0 0,-1-1 0 0 0,0 0 0 0 0,0 0-1 0 0,0-3 20 0 0,-5-2-299 0 0,0-1-1 0 0,-1 1 1 0 0,0 0-1 0 0,-1 0 0 0 0,0 1 1 0 0,0 0-1 0 0,-1 0 1 0 0,-1 0-1 0 0,1 1 0 0 0,-1 0 1 0 0,-1 0-1 0 0,1 1 1 0 0,-1 0-1 0 0,-1 1 0 0 0,1 0 1 0 0,-1 0-1 0 0,0 1 1 0 0,0 0-1 0 0,-1 1 0 0 0,-7-2 300 0 0,3 1 62 0 0,-1 0 0 0 0,1 1 0 0 0,-1 1 0 0 0,0 1 0 0 0,-1 0-1 0 0,1 1 1 0 0,0 1 0 0 0,0 0 0 0 0,0 1 0 0 0,-1 1 0 0 0,1 1 0 0 0,0 0-1 0 0,1 1 1 0 0,-1 0 0 0 0,-1 2-62 0 0,8-3 137 0 0,0 1 0 0 0,1-1-1 0 0,-1 1 1 0 0,1 1 0 0 0,0-1-1 0 0,0 2 1 0 0,0-1 0 0 0,1 1 0 0 0,0 0-1 0 0,0 0 1 0 0,1 1 0 0 0,-1 0-1 0 0,1 0 1 0 0,1 1 0 0 0,-1-1 0 0 0,1 1-1 0 0,1 1 1 0 0,0-1 0 0 0,0 0-1 0 0,0 1 1 0 0,1 0 0 0 0,0 0 0 0 0,1 0-1 0 0,0 0 1 0 0,1 0 0 0 0,-1 7-137 0 0,1-5 9 0 0,1 0 0 0 0,0 0 1 0 0,0 0-1 0 0,1 0 0 0 0,0-1 0 0 0,1 1 1 0 0,0 0-1 0 0,1-1 0 0 0,0 1 1 0 0,1-1-1 0 0,0 0 0 0 0,1 0 0 0 0,0-1 1 0 0,0 1-1 0 0,1-1 0 0 0,0 0 1 0 0,1-1-1 0 0,0 1 0 0 0,0-1 1 0 0,1 0-1 0 0,0-1 0 0 0,0 0 0 0 0,1 0 1 0 0,0-1-1 0 0,0 0 0 0 0,0-1 1 0 0,1 0-1 0 0,0 0 0 0 0,0-1 0 0 0,0 0 1 0 0,10 2-10 0 0,69 9-2537 0 0,-31-13-3284 0 0,-26-2-4200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9410 0 0,'0'0'1391'0'0,"0"0"-257"0"0,0 0-418 0 0,0 0-124 0 0,0 0-21 0 0,0 0-63 0 0,0 0-68 0 0,0 0-89 0 0,0 0-69 0 0,0 0-32 0 0,0 0 39 0 0,6 2 74 0 0,19-1-8 0 0,0 0 1 0 0,-1-2 0 0 0,1 0-1 0 0,-1-2 1 0 0,1-1 0 0 0,-1 0-1 0 0,0-2 1 0 0,-1-1-1 0 0,14-6-355 0 0,32-6 179 0 0,-62 17-170 0 0,35-11-50 0 0,0 3 1 0 0,1 1-1 0 0,0 2 0 0 0,0 2 0 0 0,1 2 0 0 0,0 1 0 0 0,2 3 41 0 0,-44-1-92 0 0,-1 0 0 0 0,1 0-1 0 0,0 0 1 0 0,0 0 0 0 0,0 0 0 0 0,-1 0 0 0 0,1 0 0 0 0,0 0 0 0 0,-1 1 0 0 0,1-1 0 0 0,0 1-1 0 0,-1-1 1 0 0,1 1 0 0 0,0 0 0 0 0,-1 0 0 0 0,1 0 0 0 0,-1 0 0 0 0,1 0 0 0 0,-1 0 0 0 0,0 0-1 0 0,1 0 1 0 0,-1 0 0 0 0,0 1 0 0 0,0-1 0 0 0,0 1 0 0 0,0-1 0 0 0,0 1 0 0 0,0-1 0 0 0,0 1 0 0 0,0-1-1 0 0,-1 1 1 0 0,1 0 0 0 0,-1-1 0 0 0,1 1 0 0 0,-1 0 0 0 0,0-1 0 0 0,1 1 0 0 0,-1 0 0 0 0,0 0-1 0 0,0 0 1 0 0,0-1 0 0 0,-1 1 0 0 0,1 0 0 0 0,0 0 0 0 0,-1-1 0 0 0,1 1 0 0 0,-1 0 92 0 0,-44 69-8894 0 0,32-60 2718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19932 0 0,'0'0'564'0'0,"0"0"-6"0"0,0 0-245 0 0,0 0-205 0 0,0 0-50 0 0,29-8-37 0 0,96-29-17 0 0,108 15-28 0 0,-163 19-252 0 0,92-2-1070 0 0,-57 14-3337 0 0,-67 1-2544 0 0,-28-7-775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0 755 12955 0 0,'0'0'832'0'0,"0"0"-372"0"0,0 0-176 0 0,0 0-48 0 0,0 0-9 0 0,0 0-71 0 0,0 0-15 0 0,0 0 115 0 0,0 0 140 0 0,0 0 114 0 0,0 0 51 0 0,11 2-14 0 0,-4-1-523 0 0,93-12 2021 0 0,-66-14-1818 0 0,0-1 1 0 0,-2-2 0 0 0,-1-1-1 0 0,-1-1 1 0 0,-2-2 0 0 0,-1-1 0 0 0,-1-1-1 0 0,17-32-227 0 0,-22 25 11 0 0,-2-1-1 0 0,-2-1 1 0 0,-1 0-1 0 0,-3-1 1 0 0,-1 0-1 0 0,-3-1 1 0 0,-1 0-1 0 0,-1-14-10 0 0,-5 44-18 0 0,3-7-1540 0 0,-3 37-1560 0 0,1 12 3642 0 0,41 569 95 0 0,-26-394-982 0 0,-79-180 729 0 0,46-20-521 0 0,-295 70-428 0 0,310-72 577 0 0,1 0 0 0 0,-1 0 0 0 0,0 0 0 0 0,1 0-1 0 0,-1 0 1 0 0,1 0 0 0 0,-1 0 0 0 0,1 0 0 0 0,-1 0 0 0 0,1 0 0 0 0,-1 0 0 0 0,1 0 0 0 0,-1 1 0 0 0,1-1-1 0 0,-1 0 1 0 0,0 0 0 0 0,1 0 0 0 0,-1 0 0 0 0,1 1 0 0 0,-1-1 0 0 0,0 0 0 0 0,1 1 0 0 0,-1-1-1 0 0,0 0 1 0 0,1 1 0 0 0,-1-1 0 0 0,0 0 0 0 0,1 1 0 0 0,-1-1 0 0 0,0 0 0 0 0,0 1 0 0 0,1-1-1 0 0,-1 1 1 0 0,0-1 0 0 0,0 1 0 0 0,0-1 0 0 0,0 0 0 0 0,0 1 0 0 0,1-1 0 0 0,-1 1 0 0 0,0-1 0 0 0,0 1-1 0 0,0-1 1 0 0,0 1 0 0 0,0-1 0 0 0,-1 1 0 0 0,1-1 6 0 0,53 4 948 0 0,408-5 784 0 0,-286 1-3734 0 0,-38 0-6333 0 0,-147 0 5111 0 0,-1 0-2857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11154 0 0,'0'0'1807'0'0,"0"0"-934"0"0,0 0-409 0 0,0 0-263 0 0,0 0-208 0 0,0 0-130 0 0,0 0 90 0 0,0 0 166 0 0,0 0 233 0 0,0 0 208 0 0,0 0-50 0 0,0 0-44 0 0,0 0-33 0 0,25 4-3 0 0,187 16 936 0 0,578-62 1356 0 0,939 58-2282 0 0,-1302 9-4741 0 0,-457-25 979 0 0,9 0-1855 0 0,7 0-3729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64 486 11210 0 0,'0'0'818'0'0,"0"0"-118"0"0,0 0-311 0 0,0 0-323 0 0,0 0-137 0 0,0 0 11 0 0,0 0 68 0 0,0 0 140 0 0,0 0 160 0 0,0 0 104 0 0,0 0 38 0 0,0 0-20 0 0,0 0-76 0 0,5 3-29 0 0,89 34 3252 0 0,-51-42-3523 0 0,-1-1-1 0 0,0-3 1 0 0,0-1 0 0 0,-1-1-1 0 0,-1-3 1 0 0,0-1-1 0 0,-1-3 1 0 0,0 0 0 0 0,-2-3-1 0 0,27-18-53 0 0,-54 34-46 0 0,1-1 0 0 0,-1 0 0 0 0,0 0-1 0 0,0-1 1 0 0,-1 0 0 0 0,0-1 0 0 0,0 0-1 0 0,-1-1 1 0 0,0 1 0 0 0,0-1 0 0 0,-1-1 0 0 0,0 0-1 0 0,-1 0 1 0 0,0 0 0 0 0,0 0 0 0 0,-1-1 0 0 0,-1 0-1 0 0,0 0 1 0 0,0-1 0 0 0,-1 1 0 0 0,-1-1-1 0 0,0 1 1 0 0,0-1 0 0 0,-1 0 0 0 0,-1 0 0 0 0,0-3 46 0 0,-5 7-118 0 0,-1 0 0 0 0,0 1 0 0 0,0-1 1 0 0,-1 1-1 0 0,0 1 0 0 0,0 0 0 0 0,-1 0 1 0 0,0 0-1 0 0,0 1 0 0 0,0 0 0 0 0,-1 0 1 0 0,1 1-1 0 0,-1 0 0 0 0,0 1 0 0 0,0 0 1 0 0,0 0-1 0 0,-1 1 0 0 0,1 0 0 0 0,-1 1 1 0 0,1 0-1 0 0,-1 0 0 0 0,0 1 0 0 0,1 0 1 0 0,-1 1-1 0 0,1 0 0 0 0,-1 1 0 0 0,-2 0 118 0 0,-14 0 59 0 0,1 1 0 0 0,-1 2 0 0 0,1 0 0 0 0,1 1 0 0 0,-1 2 0 0 0,1 0 0 0 0,0 2 0 0 0,1 0 0 0 0,0 2-1 0 0,1 1 1 0 0,0 0 0 0 0,1 2 0 0 0,0 0 0 0 0,1 1 0 0 0,1 2 0 0 0,1-1 0 0 0,1 2 0 0 0,0 1 0 0 0,1 0 0 0 0,1 1 0 0 0,1 0-1 0 0,1 1 1 0 0,1 1 0 0 0,1 0 0 0 0,1 0 0 0 0,1 1 0 0 0,1 1 0 0 0,1-1 0 0 0,1 1 0 0 0,2 1 0 0 0,0-1 0 0 0,2 1 0 0 0,0-1-1 0 0,2 1 1 0 0,1-1 0 0 0,1 1 0 0 0,1-1 0 0 0,1 1 0 0 0,5 15-59 0 0,210 430 999 0 0,6 11-828 0 0,-169-382 1481 0 0,-54-110 2633 0 0,11-28-4586 0 0,-10 33 861 0 0,1-8-3702 0 0,-15 10-7571 0 0,6 4 3142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1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91 484 12011 0 0,'0'0'233'0'0,"0"0"55"0"0,0 0 88 0 0,0 0 66 0 0,0 0 64 0 0,0 0 56 0 0,0 0-54 0 0,0 0-188 0 0,0 0-336 0 0,0 0-348 0 0,0 0-195 0 0,0 0 138 0 0,0 0 283 0 0,-7-4 288 0 0,3 1-134 0 0,4 4-3 0 0,1 0 0 0 0,-1 0-1 0 0,1-1 1 0 0,-1 1 0 0 0,0 0 0 0 0,1 0-1 0 0,-1 0 1 0 0,0 0 0 0 0,0 0 0 0 0,0 0-1 0 0,0 0 1 0 0,1 0 0 0 0,-1-1 0 0 0,0 1-1 0 0,0 0 1 0 0,-1 0 0 0 0,1 0 0 0 0,0 0 0 0 0,0 0-1 0 0,0 0 1 0 0,-1 0 0 0 0,1 0 0 0 0,0-1-1 0 0,-1 1 1 0 0,1 0 0 0 0,-1 0 0 0 0,1 0-1 0 0,-1-1 1 0 0,1 1 0 0 0,-1 0 0 0 0,0 0-1 0 0,1-1 1 0 0,-1 1 0 0 0,0-1 0 0 0,1 1-1 0 0,-1-1 1 0 0,0 1 0 0 0,0-1 0 0 0,0 1 0 0 0,1-1-1 0 0,-1 1 1 0 0,0-1 0 0 0,0 0 0 0 0,0 0-1 0 0,0 1 1 0 0,0-1 0 0 0,0 0 0 0 0,0 0-1 0 0,0 0 1 0 0,1 0 0 0 0,-1 0 0 0 0,0 0-1 0 0,0 0 1 0 0,0-1 0 0 0,0 1 0 0 0,0 0-1 0 0,0 0 1 0 0,0-1 0 0 0,0 1 0 0 0,1 0 0 0 0,-1-1-1 0 0,0 1 1 0 0,0-1 0 0 0,0 1 0 0 0,1-1-1 0 0,-1 0 1 0 0,0 1 0 0 0,0-1-13 0 0,-24 517 359 0 0,25-515-119 0 0,0-1 168 0 0,0 0 203 0 0,-9-28 807 0 0,3-364-3382 0 0,4 334 2221 0 0,0 39-86 0 0,1 0 0 0 0,0 1 0 0 0,1-1 0 0 0,2 0 0 0 0,0 0-1 0 0,0 1 1 0 0,2-1 0 0 0,0 1 0 0 0,2 0 0 0 0,4-10-171 0 0,-4 22-61 0 0,1 0 0 0 0,0 1 1 0 0,0 0-1 0 0,1 1 0 0 0,0 0 1 0 0,0 0-1 0 0,0 0 0 0 0,0 1 0 0 0,0 0 1 0 0,1 1-1 0 0,-1 0 0 0 0,1 0 1 0 0,-1 1-1 0 0,1 0 0 0 0,0 0 0 0 0,0 1 1 0 0,-1 0-1 0 0,1 1 0 0 0,0 0 1 0 0,0 0-1 0 0,8 3 61 0 0,-7-3-39 0 0,0 1 0 0 0,1 0 1 0 0,-1 0-1 0 0,0 1 0 0 0,0 0 0 0 0,-1 1 1 0 0,1 0-1 0 0,-1 0 0 0 0,1 1 0 0 0,-1 0 1 0 0,-1 1-1 0 0,1 0 0 0 0,-1 1 0 0 0,0-1 1 0 0,0 1-1 0 0,-1 1 0 0 0,0 0 0 0 0,-1 0 1 0 0,1 0-1 0 0,-1 1 0 0 0,-1-1 0 0 0,0 2 1 0 0,0-1-1 0 0,-1 0 0 0 0,0 1 0 0 0,0 0 1 0 0,-1 0-1 0 0,-1 0 0 0 0,0 0 0 0 0,0 0 1 0 0,-1 1-1 0 0,0-1 0 0 0,-1 0 0 0 0,0 1 1 0 0,0-1-1 0 0,-2 6 39 0 0,-3-8 71 0 0,0-1 1 0 0,0 1-1 0 0,-1-1 1 0 0,0-1-1 0 0,0 1 1 0 0,-1-1-1 0 0,0 0 1 0 0,0 0-1 0 0,0-1 1 0 0,-1 0-1 0 0,1 0 1 0 0,-1-1-1 0 0,0 0 1 0 0,-1 0-1 0 0,1-1 1 0 0,-1 0-1 0 0,0-1 1 0 0,1 0-1 0 0,-1 0 1 0 0,0-1-1 0 0,0 0 1 0 0,-6 0-72 0 0,-36 12 45 0 0,48-14-62 0 0,0 1 1 0 0,-1 0 0 0 0,1 0 0 0 0,0 1 0 0 0,-1-1 0 0 0,1 1 0 0 0,0-1 0 0 0,0 1 0 0 0,-1 0-1 0 0,1 0 1 0 0,0 1 0 0 0,0-1 0 0 0,0 0 0 0 0,0 1 0 0 0,1 0 0 0 0,-1 0 0 0 0,0 0-1 0 0,1 0 1 0 0,-1 0 0 0 0,1 0 0 0 0,0 1 0 0 0,0-1 0 0 0,0 1 0 0 0,0 0 0 0 0,0-1 0 0 0,0 1-1 0 0,1 0 1 0 0,-1 0 0 0 0,1 0 0 0 0,0 0 0 0 0,0 0 0 0 0,0 1 0 0 0,0-1 0 0 0,1 0 0 0 0,-1 0-1 0 0,1 1 1 0 0,0-1 0 0 0,0 0 0 0 0,0 1 0 0 0,0-1 0 0 0,0 0 0 0 0,1 0 0 0 0,0 1-1 0 0,-1-1 1 0 0,1 0 0 0 0,1 0 0 0 0,0 2 16 0 0,18 20 120 0 0,2-1 1 0 0,1-1-1 0 0,1-1 0 0 0,1-2 0 0 0,1 0 0 0 0,0-1 1 0 0,2-2-1 0 0,0-1 0 0 0,0-1 0 0 0,2-1 1 0 0,0-2-1 0 0,0 0 0 0 0,29 5-120 0 0,56 11-1585 0 0,-90-27-2339 0 0,-1-4-3328 0 0,-21 2 2440 0 0</inkml:trace>
  <inkml:trace contextRef="#ctx0" brushRef="#br0" timeOffset="811.586">746 963 15723 0 0,'0'0'667'0'0,"0"0"-240"0"0,0 0-318 0 0,0 0-179 0 0,0 0 102 0 0,0 0 152 0 0,0 0 73 0 0,0 0-4 0 0,0 0-34 0 0,0 0-45 0 0,0 0-1 0 0,0 0 7 0 0,27 4 21 0 0,136 19 222 0 0,-145-22-513 0 0,-1-2 0 0 0,1 0-1 0 0,-1-1 1 0 0,1-1 0 0 0,-1 0 0 0 0,0-2 0 0 0,0 0 0 0 0,0 0-1 0 0,-1-2 1 0 0,0 0 0 0 0,0-1 0 0 0,0 0 0 0 0,-1-2-1 0 0,-1 0 1 0 0,1 0 0 0 0,6-8 90 0 0,-19 15-36 0 0,0 1-1 0 0,0-1 1 0 0,0 0-1 0 0,0 0 1 0 0,0 0-1 0 0,-1 0 1 0 0,0 0-1 0 0,1-1 1 0 0,-1 1-1 0 0,0 0 1 0 0,-1-1 0 0 0,1 1-1 0 0,-1-1 1 0 0,1 1-1 0 0,-1-1 1 0 0,0 1-1 0 0,0 0 1 0 0,0-1-1 0 0,-1 1 1 0 0,1-1-1 0 0,-1 1 1 0 0,0-1 0 0 0,0 1-1 0 0,0 0 1 0 0,-1 0-1 0 0,1-1 1 0 0,-1 1-1 0 0,1 0 1 0 0,-1 0-1 0 0,0 1 1 0 0,0-1-1 0 0,0 0 1 0 0,-1 1 0 0 0,1-1-1 0 0,-1 1 1 0 0,1-1-1 0 0,-1 1 1 0 0,0 0-1 0 0,0 0 1 0 0,-3-1 36 0 0,-132-52-253 0 0,133 54 276 0 0,-1 0 0 0 0,1 0 1 0 0,-1 0-1 0 0,1 0 0 0 0,-1 1 0 0 0,1 0 0 0 0,-1 0 1 0 0,1 0-1 0 0,-1 1 0 0 0,1 0 0 0 0,-1 0 0 0 0,1 1 0 0 0,-1-1 1 0 0,1 1-1 0 0,0 0 0 0 0,0 0 0 0 0,0 1 0 0 0,0 0 1 0 0,0 0-1 0 0,1 0 0 0 0,-1 0 0 0 0,1 1 0 0 0,0-1 0 0 0,0 1 1 0 0,0 0-1 0 0,1 1 0 0 0,-1-1 0 0 0,1 1 0 0 0,0-1 1 0 0,0 1-1 0 0,0 0 0 0 0,1 0 0 0 0,0 0 0 0 0,0 0 1 0 0,0 1-1 0 0,1-1 0 0 0,-1 0 0 0 0,1 1 0 0 0,0 5-23 0 0,2-5 55 0 0,-1 1 1 0 0,1 0-1 0 0,1-1 0 0 0,-1 1 0 0 0,1-1 0 0 0,0 1 1 0 0,1-1-1 0 0,0 0 0 0 0,0 0 0 0 0,0 0 0 0 0,0 0 1 0 0,1 0-1 0 0,0-1 0 0 0,0 0 0 0 0,1 0 1 0 0,0 0-1 0 0,0 0 0 0 0,0-1 0 0 0,0 0 0 0 0,0 0 1 0 0,1 0-1 0 0,0 0 0 0 0,0-1 0 0 0,0 0 0 0 0,3 1-55 0 0,166 50 1026 0 0,-152-49-1135 0 0,-1-1 0 0 0,1-1 0 0 0,0-1 0 0 0,0-1 0 0 0,0-1 0 0 0,0-1 0 0 0,0-1 0 0 0,0-1 0 0 0,0-1 0 0 0,0-1 0 0 0,-1-1 0 0 0,0-1 0 0 0,0-1 0 0 0,-1-1 0 0 0,20-11 109 0 0,-37 14 6 0 0,0-1-1 0 0,0 1 1 0 0,-1-1-1 0 0,0 0 1 0 0,0 1 0 0 0,-1-1-1 0 0,0-1 1 0 0,0 1-1 0 0,-1 0 1 0 0,0 0 0 0 0,0-1-1 0 0,0 1 1 0 0,-1 0-1 0 0,0-1 1 0 0,-1 1 0 0 0,0-1-1 0 0,0 1 1 0 0,0 0-1 0 0,-1 0 1 0 0,0-1 0 0 0,0 1-1 0 0,-1 0 1 0 0,0 1-1 0 0,0-1 1 0 0,-1 1 0 0 0,0-1-1 0 0,0 1 1 0 0,0 0-1 0 0,-1 0 1 0 0,0 1-1 0 0,0-1 1 0 0,0 1 0 0 0,-1 0-1 0 0,1 1 1 0 0,-1-1-1 0 0,-4-1-5 0 0,103 13-1016 0 0,-6 6 1171 0 0,-50-10-213 0 0,1 1 0 0 0,-1 2 0 0 0,0 2 0 0 0,-1 1 0 0 0,1 2 0 0 0,-2 2 0 0 0,0 1 0 0 0,0 1 0 0 0,30 20 58 0 0,-62-33 24 0 0,0 0-1 0 0,0 0 1 0 0,-1 0-1 0 0,1 1 0 0 0,0-1 1 0 0,-1 1-1 0 0,1-1 0 0 0,-1 1 1 0 0,0 0-1 0 0,0 0 0 0 0,0 0 1 0 0,-1 0-1 0 0,1 0 1 0 0,-1 0-1 0 0,1 1 0 0 0,-1-1 1 0 0,0 0-1 0 0,0 1 0 0 0,-1-1 1 0 0,1 1-1 0 0,-1-1 0 0 0,1 1 1 0 0,-1-1-1 0 0,0 1 1 0 0,-1-1-1 0 0,1 1 0 0 0,0-1 1 0 0,-1 1-1 0 0,0-1 0 0 0,0 1 1 0 0,0-1-1 0 0,0 0 1 0 0,-1 0-1 0 0,1 1 0 0 0,-1-1 1 0 0,0 0-1 0 0,0 0 0 0 0,0 0 1 0 0,0-1-1 0 0,0 1 0 0 0,-1 0 1 0 0,1-1-1 0 0,-1 0 1 0 0,0 1-1 0 0,1-1 0 0 0,-1 0 1 0 0,0 0-1 0 0,0-1 0 0 0,-1 1 1 0 0,1-1-1 0 0,0 1 0 0 0,-3-1-23 0 0,-8 6 179 0 0,-1-1 1 0 0,0-1-1 0 0,-1 0 0 0 0,1-1 0 0 0,-1-1 0 0 0,0-1 0 0 0,0 0 0 0 0,0-1 0 0 0,0 0 0 0 0,0-1 0 0 0,-7-2-179 0 0,22 2-9 0 0,-1 0 0 0 0,1 0 0 0 0,0 0 0 0 0,0 0 0 0 0,0 0 0 0 0,0-1 0 0 0,0 1 0 0 0,-1 0 0 0 0,1 0 0 0 0,0-1 0 0 0,0 1 0 0 0,0-1 0 0 0,0 1 0 0 0,0-1 0 0 0,0 0 0 0 0,0 1 0 0 0,0-1 0 0 0,0 0 0 0 0,0 0 0 0 0,1 1 0 0 0,-1-1 0 0 0,0 0 0 0 0,0 0 0 0 0,1 0 0 0 0,-1 0 0 0 0,1 0 0 0 0,-1 0 0 0 0,1 0-1 0 0,-1 0 1 0 0,1 0 0 0 0,-1 0 0 0 0,1-1 0 0 0,0 1 0 0 0,0 0 0 0 0,0 0 0 0 0,-1 0 0 0 0,1 0 0 0 0,0-1 0 0 0,1 1 0 0 0,-1 0 0 0 0,0 0 0 0 0,0 0 0 0 0,0 0 0 0 0,1 0 0 0 0,-1-1 0 0 0,0 1 0 0 0,1 0 0 0 0,-1 0 0 0 0,1 0 0 0 0,-1 0 0 0 0,1 0 0 0 0,0 0 0 0 0,-1 0 0 0 0,1 0 0 0 0,0 1 0 0 0,0-1 9 0 0,43-54-1710 0 0,-14 30 1571 0 0,1 1-1 0 0,2 1 1 0 0,0 2 0 0 0,1 1-1 0 0,1 2 1 0 0,1 1-1 0 0,1 2 1 0 0,27-8 139 0 0,-63 22 38 0 0,1 0 0 0 0,-1 0 0 0 0,0 0-1 0 0,1 0 1 0 0,0 1 0 0 0,-1-1 0 0 0,1 0 0 0 0,0 1 0 0 0,-1-1-1 0 0,1 1 1 0 0,0-1 0 0 0,-1 1 0 0 0,1 0 0 0 0,0 0 0 0 0,0 0-1 0 0,-1 0 1 0 0,1 0 0 0 0,0 0 0 0 0,0 0 0 0 0,-1 1 0 0 0,1-1-1 0 0,0 1 1 0 0,-1-1 0 0 0,1 1 0 0 0,0 0 0 0 0,-1-1 0 0 0,1 1-1 0 0,-1 0 1 0 0,1 0 0 0 0,-1 0 0 0 0,1 0 0 0 0,-1 0 0 0 0,0 1 0 0 0,0-1-1 0 0,1 0 1 0 0,-1 0 0 0 0,0 1 0 0 0,0-1 0 0 0,0 1 0 0 0,-1-1-1 0 0,1 1 1 0 0,0 0 0 0 0,0-1 0 0 0,-1 1 0 0 0,1 0 0 0 0,-1-1-1 0 0,0 1 1 0 0,1 0 0 0 0,-1-1 0 0 0,0 1 0 0 0,0 0 0 0 0,0 0-1 0 0,0-1 1 0 0,0 2-38 0 0,2 9 49 0 0,1 0 1 0 0,0 0-1 0 0,1-1 0 0 0,1 0 0 0 0,0 0 0 0 0,0 0 0 0 0,1 0 1 0 0,1-1-1 0 0,-1 0 0 0 0,2 0 0 0 0,-1 0 0 0 0,2-1-49 0 0,82 45-2953 0 0,-48-42-3678 0 0,-29-10-2564 0 0</inkml:trace>
  <inkml:trace contextRef="#ctx0" brushRef="#br0" timeOffset="1064.83">2304 303 20868 0 0,'0'0'136'0'0,"0"0"-15"0"0,0 0-81 0 0,0 0-313 0 0,0 0-391 0 0,0 0-472 0 0,0 0 0 0 0,0 0 232 0 0,0 0 288 0 0,0 0 143 0 0,0 0-447 0 0,0 0-664 0 0,0 0-697 0 0,46 34-399 0 0,-36-19 343 0 0,-2-3-3824 0 0</inkml:trace>
  <inkml:trace contextRef="#ctx0" brushRef="#br0" timeOffset="1498.342">2883 802 15931 0 0,'0'0'2429'0'0,"0"0"-2052"0"0,0 0-458 0 0,0 0 26 0 0,0 0 35 0 0,0 0 136 0 0,0 0-72 0 0,0 0-64 0 0,0 0-81 0 0,0 0-130 0 0,0 0 5 0 0,0 0 6 0 0,0 0 14 0 0,9-12 23 0 0,28-37 1 0 0,53 4-566 0 0,-74 42 602 0 0,67-16-585 0 0,-143 30-614 0 0,-198 106 1229 0 0,257-117 125 0 0,-1 0 0 0 0,1 0 0 0 0,0 1 0 0 0,0-1 0 0 0,0 1 0 0 0,0-1 0 0 0,-1 1 0 0 0,1 0 0 0 0,0-1 0 0 0,0 1 0 0 0,0 0 0 0 0,0 0 0 0 0,0 0 0 0 0,1 0 0 0 0,-1-1 1 0 0,0 1-1 0 0,0 1 0 0 0,0-1 0 0 0,1 0 0 0 0,-1 0 0 0 0,1 0 0 0 0,-1 0 0 0 0,1 0 0 0 0,-1 0 0 0 0,1 1 0 0 0,0-1 0 0 0,-1 0 0 0 0,1 0 0 0 0,0 1 0 0 0,0-1 0 0 0,0 0 0 0 0,0 1 0 0 0,0-1 0 0 0,0 0 0 0 0,0 0 1 0 0,1 1-1 0 0,-1-1 0 0 0,0 0 0 0 0,1 0 0 0 0,-1 0 0 0 0,1 1 0 0 0,-1-1 0 0 0,1 0 0 0 0,-1 0 0 0 0,1 0 0 0 0,0 0 0 0 0,0 0 0 0 0,0 0 0 0 0,-1 0 0 0 0,2 0-9 0 0,61 25 1083 0 0,67-20-872 0 0,86 21-386 0 0,-214-26 208 0 0,1 0 1 0 0,-1 0-1 0 0,1 0 0 0 0,-1 1 1 0 0,1-1-1 0 0,-1 1 1 0 0,0-1-1 0 0,0 1 0 0 0,0 0 1 0 0,0-1-1 0 0,0 1 1 0 0,0 0-1 0 0,0 1 0 0 0,0-1 1 0 0,-1 0-1 0 0,1 0 1 0 0,-1 1-1 0 0,0-1 1 0 0,0 1-1 0 0,0-1 0 0 0,0 1 1 0 0,0-1-1 0 0,0 1 1 0 0,-1 0-1 0 0,1-1 0 0 0,-1 1 1 0 0,0 0-1 0 0,1-1 1 0 0,-2 1-1 0 0,1 0 0 0 0,0 0 1 0 0,0-1-1 0 0,-1 1 1 0 0,1 0-1 0 0,-1-1 1 0 0,0 1-1 0 0,0 0 0 0 0,0-1 1 0 0,0 1-1 0 0,0-1 1 0 0,-1 0-1 0 0,1 1 0 0 0,-1-1 1 0 0,1 0-1 0 0,-1 0 1 0 0,0 0-1 0 0,0 0 0 0 0,0 0 1 0 0,0 0-1 0 0,0-1 1 0 0,-1 1-1 0 0,1-1 1 0 0,0 1-1 0 0,-1-1 0 0 0,1 0 1 0 0,-1 0-1 0 0,0 0-33 0 0,-12 10-16 0 0,1 0 1 0 0,-2-1-1 0 0,0-1 0 0 0,0 0 0 0 0,0-2 1 0 0,-1 0-1 0 0,0 0 0 0 0,-1-2 0 0 0,1 0 0 0 0,-1-1 1 0 0,0-1-1 0 0,0 0 0 0 0,0-2 0 0 0,-1 0 1 0 0,1-1-1 0 0,0 0 0 0 0,-5-3 16 0 0,-10-20-2367 0 0,29-4-4932 0 0,4 18-528 0 0</inkml:trace>
  <inkml:trace contextRef="#ctx0" brushRef="#br0" timeOffset="1922.146">3477 100 20124 0 0,'0'0'139'0'0,"0"0"-8"0"0,0 0-138 0 0,0 0-353 0 0,0 0-398 0 0,0 0-219 0 0,0 0 63 0 0,0 0 358 0 0,0 0 383 0 0,0 0 262 0 0,0 0 102 0 0,0 0 6 0 0,3 13 11 0 0,7 292 896 0 0,-14-253-1060 0 0,2 1 0 0 0,3-1 0 0 0,2 1 0 0 0,2-1 1 0 0,2 0-1 0 0,3 0 0 0 0,4 9-44 0 0,62 74 345 0 0,-73-131-338 0 0,0-1 0 0 0,-1 0 0 0 0,1 0-1 0 0,1 0 1 0 0,-1 0 0 0 0,0-1 0 0 0,0 1 0 0 0,1-1-1 0 0,0 0 1 0 0,-1 0 0 0 0,1 0 0 0 0,0-1 0 0 0,0 1 0 0 0,0-1-1 0 0,0 0 1 0 0,0 0 0 0 0,0 0 0 0 0,0-1 0 0 0,1 1 0 0 0,-1-1-1 0 0,0 0 1 0 0,0 0 0 0 0,0 0 0 0 0,1-1 0 0 0,-1 0 0 0 0,0 0-1 0 0,0 0 1 0 0,0 0 0 0 0,0 0 0 0 0,0-1 0 0 0,0 0-1 0 0,-1 0 1 0 0,1 0 0 0 0,3-2-7 0 0,5-4-237 0 0,-1-1 1 0 0,0 0-1 0 0,-1-1 0 0 0,1 0 0 0 0,-2-1 1 0 0,0 0-1 0 0,0 0 0 0 0,-1-1 0 0 0,0 0 1 0 0,-1-1-1 0 0,2-4 237 0 0,7-54 3090 0 0,-16 70-2654 0 0,0 1-263 0 0,6 43-1082 0 0,-5-32 888 0 0,1 0 0 0 0,0 0 1 0 0,0 0-1 0 0,1-1 1 0 0,1 1-1 0 0,0-1 1 0 0,0 0-1 0 0,1 0 1 0 0,0 0-1 0 0,1 0 1 0 0,0-1-1 0 0,1 0 1 0 0,0 0-1 0 0,1 0 21 0 0,21 13-3828 0 0,7-5-3599 0 0,-26-14-540 0 0</inkml:trace>
  <inkml:trace contextRef="#ctx0" brushRef="#br0" timeOffset="2165.347">4009 557 20660 0 0,'0'0'72'0'0,"0"0"-184"0"0,0 0-80 0 0,0 0-408 0 0,0 0-712 0 0,0 0-512 0 0,0 0-465 0 0,0 0-399 0 0,0 0-161 0 0,0 0 64 0 0,0 0-3296 0 0</inkml:trace>
  <inkml:trace contextRef="#ctx0" brushRef="#br0" timeOffset="2337.75">3179 177 22677 0 0,'0'0'4'0'0,"0"0"-76"0"0,0 0-18 0 0,0 0-40 0 0,32-5 36 0 0,107-17 84 0 0,164 17 8 0 0,1 28-1487 0 0,-205 1-2362 0 0,-5 10-4609 0 0,-74-24-23 0 0</inkml:trace>
  <inkml:trace contextRef="#ctx0" brushRef="#br0" timeOffset="2657.096">4128 726 17948 0 0,'0'0'-447'0'0,"0"0"60"0"0,0 0 121 0 0,0 0 148 0 0,0 0 213 0 0,0 0 53 0 0,0 0-55 0 0,0 0-23 0 0,27 20-17 0 0,81 62 10 0 0,-56-19 211 0 0,-47-47-164 0 0,65 158 1129 0 0,-61-182 3153 0 0,10-23-4494 0 0,-15 23 315 0 0,122-316 45 0 0,-125 323-345 0 0,-1 0 1 0 0,0 0 0 0 0,0 0-1 0 0,1 0 1 0 0,-1 0-1 0 0,0 0 1 0 0,1 0 0 0 0,-1 0-1 0 0,1 0 1 0 0,-1 0-1 0 0,1 0 1 0 0,-1 0 0 0 0,1 1-1 0 0,0-1 1 0 0,-1 0-1 0 0,1 0 1 0 0,0 1 0 0 0,0-1-1 0 0,0 0 1 0 0,-1 1-1 0 0,1-1 1 0 0,0 1 0 0 0,0-1-1 0 0,0 1 1 0 0,0 0-1 0 0,0-1 1 0 0,0 1 0 0 0,0 0-1 0 0,0 0 1 0 0,0-1 0 0 0,0 1-1 0 0,0 0 1 0 0,0 0-1 0 0,0 0 1 0 0,0 0 0 0 0,0 1-1 0 0,0-1 1 0 0,0 0-1 0 0,0 0 1 0 0,0 0 0 0 0,0 1-1 0 0,0-1 1 0 0,0 1-1 0 0,0-1 1 0 0,0 1 0 0 0,0-1-1 0 0,0 1 1 0 0,0-1-1 0 0,-1 1 1 0 0,1 0 0 0 0,0-1-1 0 0,0 1 1 0 0,-1 0-1 0 0,2 0 87 0 0,45 55-6895 0 0,-36-41 1077 0 0,-4-7-439 0 0</inkml:trace>
  <inkml:trace contextRef="#ctx0" brushRef="#br0" timeOffset="2898.562">4839 791 16027 0 0,'0'0'2394'0'0,"0"0"-2543"0"0,0 0-671 0 0,0 0 206 0 0,0 0 377 0 0,0 0 338 0 0,0 0 39 0 0,0 0-46 0 0,0 0-28 0 0,1 28-3 0 0,3 149 285 0 0,26-84 707 0 0,-4-62-9270 0 0,-20-27 282 0 0</inkml:trace>
  <inkml:trace contextRef="#ctx0" brushRef="#br0" timeOffset="3148.047">4810 229 22133 0 0,'0'0'920'0'0,"0"0"-984"0"0,0 0-232 0 0,0 0-592 0 0,0 0-681 0 0,0 0-159 0 0,0 0 32 0 0,0 0 215 0 0,0 0-87 0 0,0 0-545 0 0,0 0-559 0 0,0 0 175 0 0,0 0 465 0 0,73-20-2417 0 0</inkml:trace>
  <inkml:trace contextRef="#ctx0" brushRef="#br0" timeOffset="3413.536">5321 1 21421 0 0,'0'0'-815'0'0,"0"0"-527"0"0,0 0-288 0 0,0 0 189 0 0,0 0 525 0 0,0 0 729 0 0,0 0 390 0 0,0 0 42 0 0,0 0 27 0 0,-3 32 40 0 0,-23 230 652 0 0,17-207-805 0 0,3 1 0 0 0,2 0 0 0 0,2 0 0 0 0,3 0-1 0 0,3 0 1 0 0,2 0 0 0 0,2-1 0 0 0,3 0 0 0 0,2 0 0 0 0,11 25-159 0 0,-16-57-217 0 0,12 28 215 0 0,-3-25-4634 0 0,-16-26 3171 0 0,0 0-2252 0 0,-1 0 2402 0 0,0 0-6008 0 0</inkml:trace>
  <inkml:trace contextRef="#ctx0" brushRef="#br0" timeOffset="3683.401">5130 372 18972 0 0,'0'0'312'0'0,"0"0"-157"0"0,0 0-23 0 0,29-9 19 0 0,98-24-37 0 0,52 25 50 0 0,56 30-870 0 0,-157-7-2374 0 0,-2 2-4233 0 0,-63-14-1588 0 0</inkml:trace>
  <inkml:trace contextRef="#ctx0" brushRef="#br0" timeOffset="3949.95">5674 917 11458 0 0,'0'0'4227'0'0,"0"0"-3422"0"0,0 0-706 0 0,0 0 174 0 0,0 0 85 0 0,0 0 30 0 0,0 0-53 0 0,0 0-75 0 0,27 18-52 0 0,83 53-4 0 0,-105-68-77 0 0,0 1 0 0 0,0-1 1 0 0,0 1-1 0 0,0-2 0 0 0,1 1 0 0 0,-1 0 1 0 0,1-1-1 0 0,0 0 0 0 0,0-1 1 0 0,-1 1-1 0 0,1-1 0 0 0,0 0 1 0 0,0 0-1 0 0,1-1 0 0 0,-1 0 1 0 0,0 0-1 0 0,0-1 0 0 0,3 0-127 0 0,13-1 376 0 0,-13 2-443 0 0,0-1 0 0 0,0 1 0 0 0,0-2 0 0 0,0 1 0 0 0,0-1 0 0 0,0-1 0 0 0,-1 0 0 0 0,1 0 0 0 0,-1 0 0 0 0,0-1 0 0 0,0-1 0 0 0,0 1 0 0 0,-1-1 0 0 0,0 0 0 0 0,1-1 1 0 0,-2 0-1 0 0,1 0 0 0 0,-1 0 0 0 0,0-1 0 0 0,0 0 0 0 0,-1 0 0 0 0,0-1 0 0 0,0 1 0 0 0,0-1 0 0 0,-1 0 0 0 0,-1-1 0 0 0,1 1 0 0 0,-1 0 0 0 0,-1-1 0 0 0,0 0 0 0 0,0 0 0 0 0,0 0 0 0 0,-1 1 0 0 0,0-1 0 0 0,-1 0 0 0 0,0 0 0 0 0,-1 0 0 0 0,0-4 67 0 0,-5 4-60 0 0,-1 0 0 0 0,0 0 0 0 0,-1 1 0 0 0,1 0 0 0 0,-1 0 0 0 0,-1 1 0 0 0,0 0 0 0 0,0 1 0 0 0,0-1 0 0 0,0 2 0 0 0,-1-1 0 0 0,0 2 0 0 0,0-1 0 0 0,-1 1 0 0 0,1 1 0 0 0,-1 0 0 0 0,0 0 0 0 0,0 1 0 0 0,0 0 0 0 0,0 1 0 0 0,0 1 0 0 0,0 0 0 0 0,0 0 0 0 0,0 1 0 0 0,0 0 0 0 0,-8 2 60 0 0,11-2 31 0 0,0 0 0 0 0,0 0 0 0 0,0 1 0 0 0,0 0 0 0 0,0 1 0 0 0,1-1 1 0 0,-1 1-1 0 0,1 1 0 0 0,0 0 0 0 0,0 0 0 0 0,0 0 0 0 0,0 1 0 0 0,1 0 0 0 0,-5 4-31 0 0,9-7 31 0 0,0 0 1 0 0,0 0-1 0 0,0 0 0 0 0,0 1 1 0 0,0-1-1 0 0,1 1 0 0 0,-1-1 0 0 0,1 1 1 0 0,0 0-1 0 0,0-1 0 0 0,0 1 1 0 0,0 0-1 0 0,0 0 0 0 0,0 0 1 0 0,1 0-1 0 0,-1 0 0 0 0,1 0 0 0 0,0 0 1 0 0,0 0-1 0 0,0 0 0 0 0,0 0 1 0 0,1 0-1 0 0,-1 0 0 0 0,1-1 1 0 0,0 1-1 0 0,0 0 0 0 0,0 0 0 0 0,0 0 1 0 0,0-1-1 0 0,1 1 0 0 0,-1 0 1 0 0,1-1-1 0 0,-1 1 0 0 0,1-1 1 0 0,0 0-1 0 0,0 0 0 0 0,0 1 0 0 0,1-1 1 0 0,-1-1-1 0 0,2 3-31 0 0,13 8 132 0 0,0 0 0 0 0,1-2-1 0 0,1 0 1 0 0,0 0 0 0 0,0-2 0 0 0,0 0-1 0 0,1-2 1 0 0,0 0 0 0 0,1-1 0 0 0,-1-1-1 0 0,1-1 1 0 0,0-1 0 0 0,0 0 0 0 0,3-2-132 0 0,119 22 325 0 0,-9 37-104 0 0,-45-41-2113 0 0,-30-21-7581 0 0,-47 2-217 0 0</inkml:trace>
  <inkml:trace contextRef="#ctx0" brushRef="#br0" timeOffset="4200.946">6025 235 23125 0 0,'0'0'580'0'0,"0"0"-148"0"0,0 0-208 0 0,0 0-201 0 0,0 0-110 0 0,0 0 50 0 0,29 3 109 0 0,183 23 153 0 0,158 75-1065 0 0,-293-74-3040 0 0,-2 2-3486 0 0,-51-19-3585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3:0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284 177 10466 0 0,'0'0'1200'0'0,"0"0"-342"0"0,0 0 62 0 0,0 0-46 0 0,0 0-286 0 0,0 0-236 0 0,0 0-212 0 0,0 0-92 0 0,0 0-9 0 0,0 0-27 0 0,0 0-18 0 0,2-6 8 0 0,-2 4 12 0 0,1 0 1 0 0,0 1 0 0 0,0-1 0 0 0,0 0-1 0 0,0 1 1 0 0,0-1 0 0 0,0 0 0 0 0,1 1-1 0 0,-1-1 1 0 0,0 1 0 0 0,1 0 0 0 0,-1-1 0 0 0,1 1-1 0 0,-1 0 1 0 0,1 0 0 0 0,0 0 0 0 0,0 0-1 0 0,-1 0 1 0 0,1 0 0 0 0,0 1 0 0 0,0-1-1 0 0,0 1 1 0 0,0-1 0 0 0,0 1 0 0 0,0 0-1 0 0,0-1 1 0 0,0 1 0 0 0,0 0 0 0 0,0 0-1 0 0,0 1 1 0 0,0-1 0 0 0,0 0 0 0 0,0 1-1 0 0,0-1 1 0 0,-1 1 0 0 0,1 0 0 0 0,0-1-15 0 0,4 1 28 0 0,677-4 642 0 0,-648 1-930 0 0,-35 2-26 0 0,0 0-223 0 0,0 0-311 0 0,-6 3-3843 0 0,-24 9-579 0 0,21-8 285 0 0</inkml:trace>
  <inkml:trace contextRef="#ctx0" brushRef="#br0" timeOffset="396.263">380 0 15595 0 0,'0'0'-927'0'0,"0"0"-339"0"0,0 0-169 0 0,0 0 78 0 0,0 0 377 0 0,0 0 657 0 0,0 0 298 0 0,0 0-7 0 0,0 0-71 0 0,0 0 25 0 0,0 0 194 0 0,6 1 309 0 0,23 0 1238 0 0,-99 38 955 0 0,-229 118-1871 0 0,296-156-735 0 0,0 0 0 0 0,1 0 1 0 0,-1 0-1 0 0,1 1 0 0 0,0-1 1 0 0,-1 0-1 0 0,1 1 0 0 0,0 0 1 0 0,0-1-1 0 0,0 1 0 0 0,0 0 1 0 0,0 0-1 0 0,0 0 0 0 0,1 1 1 0 0,-1-1-1 0 0,1 0 0 0 0,-1 1 1 0 0,1-1-1 0 0,0 1 1 0 0,0-1-1 0 0,0 1 0 0 0,0-1 1 0 0,0 1-1 0 0,1 0 0 0 0,-1-1 1 0 0,1 1-1 0 0,0 0 0 0 0,0-1 1 0 0,0 1-1 0 0,0 0 0 0 0,0 0 1 0 0,0-1-1 0 0,1 1 0 0 0,0 0 1 0 0,-1-1-1 0 0,1 1 0 0 0,0 0 1 0 0,0-1-1 0 0,0 1 0 0 0,1-1 1 0 0,-1 0-1 0 0,0 1 0 0 0,1-1 1 0 0,0 0-1 0 0,-1 0 0 0 0,1 0 1 0 0,0 0-1 0 0,0 0 0 0 0,0 0 1 0 0,1-1-1 0 0,-1 1 0 0 0,0-1 1 0 0,1 1-1 0 0,-1-1 0 0 0,0 0 1 0 0,3 1-13 0 0,91 17 1538 0 0,-14-6-2148 0 0,-35 16-4209 0 0,-26-10-679 0 0,-15-12-442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52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1077 1498 4465 0 0,'0'0'337'0'0,"0"0"21"0"0,0 0-114 0 0,0 0-276 0 0,0 0-259 0 0,0 0-134 0 0,0 0 29 0 0,0 0 138 0 0,0 0 147 0 0,0 0 106 0 0,-4 2 43 0 0,-2 5 40 0 0,1 1 1 0 0,1 0 0 0 0,-1 0 0 0 0,1 0 0 0 0,0 1 0 0 0,1-1-1 0 0,0 1 1 0 0,1 0 0 0 0,-1 0 0 0 0,2 0 0 0 0,-1 0 0 0 0,1 0 0 0 0,1 0-1 0 0,0 0 1 0 0,0 0 0 0 0,0 0 0 0 0,1 1 0 0 0,1-1 0 0 0,0 0-79 0 0,-1 24 349 0 0,-7 763 1790 0 0,19-104 192 0 0,-5 143-163 0 0,-74 65-1299 0 0,74-620-847 0 0,-8 212 418 0 0,-21-214-375 0 0,13 0 0 0 0,12 1-65 0 0,67 345 160 0 0,-48 482 400 0 0,85-292-643 0 0,-92-332-17 0 0,-16-389-2215 0 0,0-93-507 0 0,0 0-692 0 0,0 0-2242 0 0</inkml:trace>
  <inkml:trace contextRef="#ctx0" brushRef="#br0" timeOffset="989.021">987 1624 4769 0 0,'0'0'324'0'0,"0"0"92"0"0,0 0 59 0 0,0 0-48 0 0,0 0-138 0 0,0 0-201 0 0,0 0-175 0 0,0 0-115 0 0,0 0-45 0 0,0 0 10 0 0,0 0 38 0 0,-48-4 2997 0 0,-411 17 681 0 0,439-12-3388 0 0,20-1-87 0 0,0 0 0 0 0,0-1 0 0 0,0 1 1 0 0,0-1-1 0 0,0 1 0 0 0,0 0 0 0 0,-1-1 0 0 0,1 1 0 0 0,0 0 0 0 0,0-1-4 0 0,466-103 220 0 0,-490 106 3927 0 0,-25-5-3602 0 0,-20 1-1351 0 0,-54 23 140 0 0,47 10-4398 0 0,55-11-941 0 0,18-15 1409 0 0</inkml:trace>
  <inkml:trace contextRef="#ctx0" brushRef="#br0" timeOffset="1492.902">361 1353 7618 0 0,'0'0'321'0'0,"0"0"-18"0"0,0 0-135 0 0,0 0-196 0 0,0 0-91 0 0,0 0-26 0 0,0 0-1 0 0,0 0 85 0 0,0 0 77 0 0,0 0 36 0 0,0 0 5 0 0,0 0-14 0 0,-24 17 17 0 0,-70 52 17 0 0,92-68-69 0 0,0 1 0 0 0,0-1 0 0 0,0 0 0 0 0,0 1 0 0 0,1-1 0 0 0,-1 1-1 0 0,0 0 1 0 0,1-1 0 0 0,0 1 0 0 0,-1 0 0 0 0,1 0 0 0 0,0 0 0 0 0,0 0 0 0 0,0 0-1 0 0,0 0 1 0 0,0 1 0 0 0,0-1 0 0 0,1 0 0 0 0,-1 0 0 0 0,1 1 0 0 0,-1-1-1 0 0,1 0 1 0 0,0 1 0 0 0,0-1 0 0 0,0 0 0 0 0,0 0 0 0 0,1 1 0 0 0,-1-1 0 0 0,1 0-1 0 0,0 2-7 0 0,1 7 64 0 0,0-1 72 0 0,1 0 0 0 0,0-1-1 0 0,0 1 1 0 0,1-1-1 0 0,0 0 1 0 0,1 0-1 0 0,0-1 1 0 0,1 1-1 0 0,-1-1 1 0 0,2 0-1 0 0,-1-1 1 0 0,1 1-1 0 0,0-1 1 0 0,1-1-1 0 0,-1 1 1 0 0,1-1-1 0 0,1-1 1 0 0,-1 1-1 0 0,1-2 1 0 0,0 1-1 0 0,0-1 1 0 0,0 0 0 0 0,0-1-1 0 0,1 0 1 0 0,0 0-1 0 0,-1-1 1 0 0,1-1-1 0 0,0 1 1 0 0,4-1-136 0 0,-9-5 88 0 0,0 1 1 0 0,-1-1-1 0 0,1 1 0 0 0,-1-1 1 0 0,0 0-1 0 0,0-1 1 0 0,-1 1-1 0 0,1-1 1 0 0,-1 0-1 0 0,0 0 0 0 0,0 0 1 0 0,0 0-1 0 0,-1 0 1 0 0,0 0-1 0 0,0-1 1 0 0,0 1-1 0 0,-1-1 0 0 0,0 0 1 0 0,0 1-1 0 0,0-1 1 0 0,-1 0-1 0 0,0 0 1 0 0,0 1-1 0 0,0-1 0 0 0,0 0 1 0 0,-1 0-1 0 0,0 1 1 0 0,-1-1-1 0 0,0-2-88 0 0,1 1-91 0 0,0 0-1 0 0,-1 0 0 0 0,0 0 0 0 0,0 0 1 0 0,-1 1-1 0 0,0-1 0 0 0,0 1 1 0 0,0 0-1 0 0,-1-1 0 0 0,1 1 1 0 0,-2 1-1 0 0,1-1 0 0 0,-1 1 1 0 0,0 0-1 0 0,0 0 0 0 0,0 0 1 0 0,0 0-1 0 0,-1 1 0 0 0,0 0 0 0 0,0 0 1 0 0,0 1-1 0 0,-1 0 0 0 0,1 0 1 0 0,-1 0-1 0 0,1 1 0 0 0,-1 0 1 0 0,0 0-1 0 0,-5 0 92 0 0,7 53-1095 0 0,22 59 789 0 0,10-42-3840 0 0,-17-47-2751 0 0</inkml:trace>
  <inkml:trace contextRef="#ctx0" brushRef="#br0" timeOffset="2579.112">203 1624 4761 0 0,'0'0'55'0'0,"0"0"21"0"0,0 0-16 0 0,0 0-7 0 0,0 0 14 0 0,0 0 21 0 0,0 0 118 0 0,0 0 175 0 0,0 0 199 0 0,0 0 207 0 0,0 0 137 0 0,0 0 37 0 0,0 0-30 0 0,0-9-128 0 0,-1-28-182 0 0,-9 158-3120 0 0,-2-13 2981 0 0,-11 1332 409 0 0,23-1231-886 0 0,9 125 625 0 0,15 1 0 0 0,38 155-630 0 0,53 150 379 0 0,-113-619-149 0 0,0 1-1 0 0,-2-1 1 0 0,0 0 0 0 0,-1 0-1 0 0,-1 1 1 0 0,-1-1 0 0 0,-1 0-1 0 0,-1-1 1 0 0,-2 6-230 0 0,0-28 4345 0 0,-8-7-3384 0 0,-27-13-2442 0 0,35 20 1282 0 0,0 1-1 0 0,0 0 1 0 0,0 0 0 0 0,0 1-1 0 0,0 0 1 0 0,-1 0 0 0 0,1 1 0 0 0,0 0-1 0 0,0 0 1 0 0,0 0 0 0 0,0 1-1 0 0,0 0 1 0 0,0 1 0 0 0,1-1 0 0 0,-1 1-1 0 0,1 1 1 0 0,0-1 0 0 0,-1 1-1 0 0,2 0 1 0 0,-1 1 0 0 0,-3 2 199 0 0,9-6-197 0 0,0 1 1 0 0,1-1 0 0 0,-1 1-1 0 0,0-1 1 0 0,1 0-1 0 0,-1 1 1 0 0,0-1 0 0 0,1 1-1 0 0,0-1 1 0 0,-1 0-1 0 0,1 0 1 0 0,0 1-1 0 0,0-1 1 0 0,0 0 0 0 0,0 0-1 0 0,0 0 1 0 0,0 0-1 0 0,0 0 1 0 0,0 0-1 0 0,0 0 1 0 0,0 0 0 0 0,0 0-1 0 0,1-1 1 0 0,-1 1-1 0 0,0 0 1 0 0,1-1-1 0 0,-1 1 1 0 0,0-1 0 0 0,1 0-1 0 0,-1 1 1 0 0,1-1-1 0 0,-1 0 1 0 0,0 0-1 0 0,1 0 1 0 0,-1 0 0 0 0,1 0-1 0 0,-1 0 1 0 0,1 0-1 0 0,-1 0 1 0 0,1-1 0 0 0,-1 1-1 0 0,1-1 197 0 0,13 4-1744 0 0,-6-1-1841 0 0</inkml:trace>
  <inkml:trace contextRef="#ctx0" brushRef="#br0" timeOffset="3031.658">149 5502 5089 0 0,'0'0'746'0'0,"0"0"312"0"0,0 0 261 0 0,0 0-12 0 0,0 0-86 0 0,0 0-168 0 0,0 0-178 0 0,0 0-112 0 0,0 0-116 0 0,0 0-133 0 0,0 0-149 0 0,0 0-131 0 0,0 0-84 0 0,-24-11-90 0 0,-76-32-115 0 0,75 33-148 0 0,25 10-164 0 0,0 0-137 0 0,54 33 118 0 0,-30-25 598 0 0,-1-1 0 0 0,1-2 0 0 0,1 0 1 0 0,-1-1-1 0 0,1-2 0 0 0,0 0 1 0 0,-1-2-1 0 0,1-1 0 0 0,0 0 0 0 0,-1-2 1 0 0,1-1-1 0 0,13-5-212 0 0,-26 8 33 0 0,144-25 233 0 0,-155 26-118 0 0,-1 0 38 0 0,0 0 32 0 0,-27 8 62 0 0,-83 65-4509 0 0,54-7-5848 0 0,50-56 6819 0 0</inkml:trace>
  <inkml:trace contextRef="#ctx0" brushRef="#br0" timeOffset="3512.092">238 5955 8898 0 0,'0'0'285'0'0,"0"0"-38"0"0,0 0-140 0 0,0 0-137 0 0,0 0-54 0 0,0 0-2 0 0,0 0 74 0 0,0 0 106 0 0,0 0 110 0 0,0 0 112 0 0,0 0 61 0 0,0 0 5 0 0,0 0-51 0 0,-3-3-123 0 0,-2-4-194 0 0,26 18 233 0 0,28 30 120 0 0,-93-96 3600 0 0,41 52-4054 0 0,0-1 0 0 0,0 1 0 0 0,0 0 0 0 0,0 0 0 0 0,0 1-1 0 0,-1-1 1 0 0,1 1 0 0 0,-1 0 0 0 0,0 0 0 0 0,0 0 0 0 0,0 0 0 0 0,0 0 0 0 0,0 1 0 0 0,0 0 0 0 0,0 0 0 0 0,0 0 0 0 0,0 0 0 0 0,-1 1 0 0 0,1 0 0 0 0,0-1 0 0 0,0 2-1 0 0,-1-1 1 0 0,1 0 0 0 0,0 1 0 0 0,0 0 0 0 0,-4 1 87 0 0,6 1-17 0 0,0 0-1 0 0,0 0 0 0 0,0 0 0 0 0,0 1 1 0 0,0-1-1 0 0,1 1 0 0 0,0-1 0 0 0,-1 1 1 0 0,1 0-1 0 0,1-1 0 0 0,-1 1 1 0 0,1 0-1 0 0,-1 0 0 0 0,1 0 0 0 0,0-1 1 0 0,0 1-1 0 0,1 0 0 0 0,-1 0 0 0 0,1-1 1 0 0,0 1-1 0 0,0 0 0 0 0,0-1 1 0 0,0 1-1 0 0,0 0 0 0 0,1-1 0 0 0,0 0 1 0 0,0 1-1 0 0,0-1 0 0 0,0 0 1 0 0,0 0-1 0 0,1 0 0 0 0,-1 0 0 0 0,1-1 1 0 0,0 1-1 0 0,0-1 0 0 0,0 1 0 0 0,0-1 1 0 0,2 1 17 0 0,83 26 1224 0 0,-86-28-1158 0 0,0-1 0 0 0,-1 1 0 0 0,1-1 0 0 0,0 0 0 0 0,0 1 0 0 0,0-1 0 0 0,0 0 0 0 0,0-1 0 0 0,0 1 0 0 0,-1 0 0 0 0,1 0 0 0 0,0-1 0 0 0,0 1 0 0 0,0-1 0 0 0,0 0 0 0 0,-1 1 0 0 0,1-1 0 0 0,0 0 0 0 0,-1 0 0 0 0,1 0 0 0 0,-1 0 0 0 0,1 0 0 0 0,-1-1 0 0 0,1 1 0 0 0,-1 0 0 0 0,0-1 0 0 0,0 1 0 0 0,1-1 0 0 0,-1 1 0 0 0,0-1 0 0 0,-1 1 0 0 0,1-1 0 0 0,0 0 0 0 0,0 1 1 0 0,-1-1-1 0 0,1 0 0 0 0,-1 0 0 0 0,1 0 0 0 0,-1 0 0 0 0,0 1 0 0 0,1-1 0 0 0,-1 0 0 0 0,0 0 0 0 0,-1 0 0 0 0,1 0 0 0 0,0 0-66 0 0,-10-10-2278 0 0,-12 17-7848 0 0,19 0 5374 0 0</inkml:trace>
  <inkml:trace contextRef="#ctx0" brushRef="#br0" timeOffset="4378.505">218 6452 4929 0 0,'0'0'696'0'0,"0"0"194"0"0,0 0 49 0 0,0 0-18 0 0,0 0-37 0 0,0 0-82 0 0,0 0 6 0 0,0 0-67 0 0,0 0-147 0 0,0 0-241 0 0,0 0-318 0 0,0 0-238 0 0,0 0-167 0 0,-4-3 52 0 0,3 3 322 0 0,0 0 0 0 0,0 0 1 0 0,0-1-1 0 0,0 1 0 0 0,0 0 0 0 0,0 0 0 0 0,0 1 0 0 0,0-1 0 0 0,0 0 1 0 0,0 0-1 0 0,0 0 0 0 0,0 1 0 0 0,0-1 0 0 0,0 0 0 0 0,0 1 0 0 0,0-1 0 0 0,0 1 1 0 0,0-1-1 0 0,0 1 0 0 0,0 0 0 0 0,1-1 0 0 0,-1 1 0 0 0,0 0 0 0 0,0-1 1 0 0,1 1-1 0 0,-1 0 0 0 0,0 0 0 0 0,1 0 0 0 0,-1 0 0 0 0,1-1 0 0 0,0 1 1 0 0,-1 0-1 0 0,1 0 0 0 0,-1 0 0 0 0,1 0 0 0 0,0 0 0 0 0,0 0 0 0 0,0 0 0 0 0,0 0 1 0 0,-1 0-1 0 0,1 0 0 0 0,1 0 0 0 0,-1 0 0 0 0,0 0 0 0 0,0 0 0 0 0,0 0 1 0 0,0 0-1 0 0,1 0 0 0 0,-1 0 0 0 0,0 0 0 0 0,1 0 0 0 0,-1 0 0 0 0,1 0 1 0 0,-1 0-1 0 0,1 0 0 0 0,0 0 0 0 0,-1-1 0 0 0,1 1 0 0 0,0 0 0 0 0,-1 0 0 0 0,1-1 1 0 0,0 1-1 0 0,0 0 0 0 0,0-1 0 0 0,0 1 0 0 0,0-1-4 0 0,2 17 115 0 0,50 680 581 0 0,-22-238-111 0 0,-21 198-585 0 0,-46-113-71 0 0,-18-281 124 0 0,29-207 1896 0 0,25-56-1815 0 0,0 0 56 0 0,0 0 62 0 0,0 0 8 0 0,0 0-47 0 0,0 0-42 0 0,0 0-51 0 0,0 0-25 0 0,0 0-22 0 0,0 0-20 0 0,0 0-33 0 0,0 0-45 0 0,0 0-19 0 0,0 0 0 0 0,0 0-11 0 0,41 6-576 0 0,374-3 1652 0 0,-150 8-1005 0 0,-255-7-90 0 0,-1 11-5876 0 0,-2-2 1269 0 0,-3-6-1734 0 0</inkml:trace>
  <inkml:trace contextRef="#ctx0" brushRef="#br0" timeOffset="5950.892">1870 8961 4233 0 0,'0'0'1460'0'0,"0"0"223"0"0,0 0 56 0 0,0 0-256 0 0,0 0-320 0 0,0 0-340 0 0,0 0-366 0 0,0 0-389 0 0,0 0-224 0 0,0 0-21 0 0,0 0 118 0 0,0 0 175 0 0,0 0 95 0 0,-7 14 12 0 0,-77 177 450 0 0,-73 132 565 0 0,127-290-546 0 0,30-33-369 0 0,0-25-1335 0 0,26-108-2265 0 0,65-59 3030 0 0,-80 172 196 0 0,1-4 303 0 0,0 2-1 0 0,1 0 0 0 0,2 0 0 0 0,0 1 0 0 0,1 1 0 0 0,1 1 0 0 0,1 0 0 0 0,14-11-251 0 0,-30 28 14 0 0,1 0-1 0 0,-1 1 1 0 0,1-1 0 0 0,0 1 0 0 0,0 0-1 0 0,0 0 1 0 0,0 0 0 0 0,-1 0 0 0 0,2 0-1 0 0,-1 0 1 0 0,0 1 0 0 0,0 0 0 0 0,0 0-1 0 0,0-1 1 0 0,0 2 0 0 0,0-1 0 0 0,0 0-1 0 0,0 1 1 0 0,0-1 0 0 0,0 1 0 0 0,0 0-1 0 0,0 0 1 0 0,0 0 0 0 0,0 0 0 0 0,0 1-1 0 0,-1-1 1 0 0,1 1 0 0 0,0 0 0 0 0,-1-1-1 0 0,0 1 1 0 0,1 0 0 0 0,-1 1 0 0 0,0-1-1 0 0,0 0 1 0 0,0 1 0 0 0,0-1 0 0 0,0 1-1 0 0,1 2-13 0 0,58 112 1511 0 0,-58-108-1585 0 0,112 414 791 0 0,-116-423-684 0 0,1 0 0 0 0,0-1 0 0 0,-1 1-1 0 0,1 0 1 0 0,0 0 0 0 0,-1 0 0 0 0,1 0-1 0 0,0-1 1 0 0,-1 1 0 0 0,1 0 0 0 0,-1 0-1 0 0,1 0 1 0 0,0 0 0 0 0,-1 0 0 0 0,1 0-1 0 0,-1 0 1 0 0,1 0 0 0 0,0 0 0 0 0,-1 0-1 0 0,1 0 1 0 0,0 0 0 0 0,-1 0 0 0 0,1 0-1 0 0,-1 1 1 0 0,1-1 0 0 0,0 0-1 0 0,-1 0 1 0 0,1 0 0 0 0,0 1 0 0 0,-1-1-1 0 0,1 0 1 0 0,0 0 0 0 0,0 1 0 0 0,-1-1-1 0 0,1 0 1 0 0,0 0 0 0 0,0 1 0 0 0,-1-1-33 0 0,-11-12-594 0 0,-9-8 568 0 0,-2 2 1 0 0,0 1-1 0 0,-1 1 0 0 0,-1 0 0 0 0,0 2 0 0 0,-1 1 0 0 0,0 1 0 0 0,-1 2 0 0 0,0 0 0 0 0,-1 2 1 0 0,0 1-1 0 0,-1 1 0 0 0,1 1 0 0 0,-1 2 0 0 0,0 0 0 0 0,0 3 0 0 0,-19 1 26 0 0,13 13-1522 0 0,28-6-1741 0 0,4 4-3412 0 0,3-9 1633 0 0</inkml:trace>
  <inkml:trace contextRef="#ctx0" brushRef="#br0" timeOffset="7013.587">1910 712 5329 0 0,'0'0'39'0'0,"0"0"-2"0"0,0 0 19 0 0,0 0 19 0 0,0 0 0 0 0,0 0 2 0 0,0 0-5 0 0,0 0-5 0 0,-16 27 5 0 0,-48 83 2 0 0,28 8 219 0 0,35-97-152 0 0,29 329 2482 0 0,-26-338-2681 0 0,-2 0 1 0 0,1 0 0 0 0,-2 0-1 0 0,1 0 1 0 0,-2 0-1 0 0,1 0 1 0 0,-2-1-1 0 0,0 1 1 0 0,0 0 0 0 0,-1-1-1 0 0,0 0 1 0 0,-1 0-1 0 0,0 0 1 0 0,-5 6 57 0 0,8-18 88 0 0,-1 0 0 0 0,0-1 0 0 0,1 1 0 0 0,-1 0 0 0 0,1-1 0 0 0,-1 0 1 0 0,1 1-1 0 0,0-1 0 0 0,0 0 0 0 0,0 0 0 0 0,0-1 0 0 0,0 1 0 0 0,0 0 0 0 0,1-1 1 0 0,-1 1-1 0 0,1-1 0 0 0,-1 1 0 0 0,1-1 0 0 0,0 0 0 0 0,0 1 0 0 0,0-1 0 0 0,0 0 0 0 0,1 0 1 0 0,-1 0-1 0 0,1 0 0 0 0,0 0 0 0 0,0 0-88 0 0,-33-302-1594 0 0,27 179 185 0 0,1 52 1260 0 0,-6-77 1002 0 0,-6 55 6819 0 0,61 93-8523 0 0,14 5 889 0 0,-1 3-1 0 0,0 3 0 0 0,0 1 1 0 0,-1 4-1 0 0,35 12-37 0 0,-89-25-33 0 0,0 0 0 0 0,0-1 1 0 0,0 1-1 0 0,0 0 0 0 0,0 0 1 0 0,0 0-1 0 0,0 0 0 0 0,0 1 0 0 0,0-1 1 0 0,-1 1-1 0 0,1-1 0 0 0,0 1 0 0 0,0 0 1 0 0,0-1-1 0 0,0 1 0 0 0,-1 0 0 0 0,1 0 1 0 0,0 0-1 0 0,-1 0 0 0 0,1 1 0 0 0,-1-1 1 0 0,1 0-1 0 0,-1 1 0 0 0,0-1 0 0 0,1 1 1 0 0,-1-1-1 0 0,0 1 0 0 0,0 0 1 0 0,0-1-1 0 0,0 1 0 0 0,0 0 0 0 0,-1 0 1 0 0,1 0-1 0 0,0 0 0 0 0,-1 0 0 0 0,0 0 1 0 0,1-1-1 0 0,-1 1 0 0 0,0 0 0 0 0,0 0 1 0 0,0 0-1 0 0,0 0 0 0 0,0 0 0 0 0,-1 0 1 0 0,1 0-1 0 0,0 0 0 0 0,-1 0 0 0 0,0 0 1 0 0,1 0-1 0 0,-1 0 0 0 0,0 0 33 0 0,-23 16 212 0 0,-1-2 0 0 0,0 0 0 0 0,-1-1 0 0 0,-1-2 0 0 0,0 0 0 0 0,0-2 0 0 0,-2-1-212 0 0,-82 37 209 0 0,179-44-1078 0 0,-20-5 860 0 0,0 2-1 0 0,-1 2 0 0 0,1 3 0 0 0,-1 1 0 0 0,0 2 0 0 0,0 3 0 0 0,36 13 10 0 0,-77-23 20 0 0,0 2 1 0 0,-1-1-1 0 0,0 0 0 0 0,1 1 0 0 0,-1 0 0 0 0,0 1 1 0 0,0-1-1 0 0,0 1 0 0 0,-1 0 0 0 0,1 0 0 0 0,-1 0 1 0 0,0 0-1 0 0,0 1 0 0 0,-1 0 0 0 0,1 0 0 0 0,-1 0 1 0 0,0 0-1 0 0,0 0 0 0 0,-1 1 0 0 0,0-1 1 0 0,0 1-1 0 0,0 0 0 0 0,0-1 0 0 0,-1 1 0 0 0,0 0 1 0 0,0 0-1 0 0,-1 0 0 0 0,1 0 0 0 0,-1 0 0 0 0,-1 0 1 0 0,1 0-1 0 0,-1 0 0 0 0,0 0 0 0 0,-1 0 0 0 0,1 0 1 0 0,-1-1-1 0 0,0 1 0 0 0,0-1 0 0 0,-1 1 1 0 0,0-1-1 0 0,0 0 0 0 0,0 0 0 0 0,0 0 0 0 0,-1 0 1 0 0,0 0-21 0 0,-24 20 190 0 0,0 0 0 0 0,-1-2 1 0 0,-1-2-1 0 0,-1 0 1 0 0,-1-3-1 0 0,-1 0 1 0 0,0-2-1 0 0,-1-1 1 0 0,-1-2-1 0 0,-14 2-190 0 0,-31 11-247 0 0,10-3-2063 0 0,26-6-2819 0 0,28-10-3998 0 0</inkml:trace>
  <inkml:trace contextRef="#ctx0" brushRef="#br0" timeOffset="8738.207">1575 1569 4569 0 0,'0'0'-31'0'0,"0"0"7"0"0,0 0 7 0 0,0 0 6 0 0,0 0 18 0 0,30 9-12 0 0,94 27-9 0 0,61 53 5 0 0,-69-48-1 0 0,2-4-1 0 0,2-6 1 0 0,0-5 0 0 0,115 9 10 0 0,-17-1-6 0 0,-46-10 5 0 0,-2 7 0 0 0,0 7-1 0 0,-3 8 1 0 0,-2 7 0 0 0,-2 7-1 0 0,-3 7 1 0 0,145 86 1 0 0,-219-87 28 0 0,-3 3 0 0 0,-4 4 0 0 0,-3 4-1 0 0,-3 3 1 0 0,-4 2 0 0 0,-3 4 0 0 0,-4 3 0 0 0,-4 2 0 0 0,-5 3 0 0 0,-3 2 0 0 0,12 40-28 0 0,42 92 2 0 0,-10 3 0 0 0,-10 5 0 0 0,51 239-2 0 0,-108-372-9 0 0,-5 1 0 0 0,-5 0 0 0 0,-4 1 0 0 0,-5 1 0 0 0,-5 0 0 0 0,-4 0 0 0 0,-5 0 0 0 0,-4-1 0 0 0,-21 87 9 0 0,0-82 59 0 0,-4-2-1 0 0,-4-2 1 0 0,-6-1 0 0 0,-3-3-1 0 0,-6-1 1 0 0,-3-3 0 0 0,-5-3-1 0 0,-4-2 1 0 0,-4-4 0 0 0,-4-2-1 0 0,-3-4 1 0 0,-4-4 0 0 0,-3-3 0 0 0,-4-3-1 0 0,-49 28-58 0 0,-221 133 84 0 0,-152 64-84 0 0,169-102-875 0 0,-39 29-713 0 0,307-183-1554 0 0</inkml:trace>
  <inkml:trace contextRef="#ctx0" brushRef="#br0" timeOffset="9531.166">3275 724 10722 0 0,'0'0'300'0'0,"0"0"-1038"0"0,0 0 37 0 0,34-13 312 0 0,116-39 202 0 0,35 37 131 0 0,-1 30 74 0 0,0 8-1 0 0,-2 8 1 0 0,-1 8 0 0 0,49 22-18 0 0,-178-48-59 0 0,1911 551-3185 0 0,-1802-517 3350 0 0,-2 7-1 0 0,-2 7 1 0 0,-3 7 0 0 0,-3 6 0 0 0,-4 7 0 0 0,-3 6 0 0 0,-4 7 0 0 0,-5 5 0 0 0,2 11-106 0 0,-25 4 33 0 0,-5 4 0 0 0,-5 5-1 0 0,-6 4 1 0 0,-6 5 0 0 0,-5 3-1 0 0,-7 4 1 0 0,-5 3 0 0 0,-7 3 0 0 0,-6 2-1 0 0,-7 4 1 0 0,-6 1 0 0 0,-7 2-1 0 0,-6 2 1 0 0,-8 2 0 0 0,0 62-33 0 0,-16-97 16 0 0,-4 1-1 0 0,-6-1 1 0 0,-5 0 0 0 0,-6 0-1 0 0,-5-1 1 0 0,-5 0 0 0 0,-6-2 0 0 0,-5-1-1 0 0,-5-1 1 0 0,-5-2 0 0 0,-5-2-1 0 0,-5-2 1 0 0,-5-3 0 0 0,-49 70-16 0 0,-41 18 154 0 0,-8-6 0 0 0,-8-7 0 0 0,-8-7 0 0 0,-7-8 0 0 0,-8-7 0 0 0,-7-9 0 0 0,-6-9 0 0 0,-6-8 0 0 0,-102 44-154 0 0,-39 4-129 0 0,-7-16 1 0 0,-7-16-1 0 0,-377 105 129 0 0,205-99-5000 0 0,-358 50 5000 0 0,758-182-3383 0 0</inkml:trace>
  <inkml:trace contextRef="#ctx0" brushRef="#br0" timeOffset="10174.643">3028 525 13323 0 0,'0'0'-310'0'0,"0"0"-331"0"0,29-31-26 0 0,99-102 119 0 0,-117 123 492 0 0,0 0 0 0 0,1 1 0 0 0,1 0 0 0 0,0 0 0 0 0,0 2 0 0 0,0 0 0 0 0,1 0 0 0 0,0 1 1 0 0,1 1-1 0 0,-1 0 0 0 0,2 1 56 0 0,17-7-64 0 0,196-49-527 0 0,3 11-1 0 0,1 9 0 0 0,2 11 1 0 0,1 9-1 0 0,35 11 592 0 0,-191 5-444 0 0,2656-47-1153 0 0,-2228 66 1973 0 0,-1 22 0 0 0,299 67-376 0 0,-545-55 353 0 0,-1 11-1 0 0,-4 11 1 0 0,-3 11-1 0 0,-4 11 1 0 0,205 110-353 0 0,-295-117 29 0 0,-4 7 0 0 0,-5 6 1 0 0,-3 7-1 0 0,-6 6 0 0 0,-4 6 1 0 0,-6 6-1 0 0,-5 6 0 0 0,-7 5 1 0 0,-5 5-1 0 0,32 59-29 0 0,-64-76-28 0 0,-6 4 0 0 0,-6 2 0 0 0,-5 4 0 0 0,-5 2-1 0 0,-7 3 1 0 0,-6 2 0 0 0,-6 1 0 0 0,-7 3 0 0 0,-5 1 0 0 0,-7 1 0 0 0,-6 1 0 0 0,-4 128 28 0 0,-16-173 52 0 0,-3-1 0 0 0,-6 0 0 0 0,-3-1 1 0 0,-5-1-1 0 0,-4-1 0 0 0,-5 0 0 0 0,-4-3 0 0 0,-3-1 1 0 0,-5-1-1 0 0,-4-3 0 0 0,-4-1 0 0 0,-4-3 0 0 0,-3-2 1 0 0,-53 57-53 0 0,-10-5 330 0 0,-6-6 0 0 0,-6-4 0 0 0,-5-7 0 0 0,-5-6 0 0 0,-5-6 0 0 0,-15 0-330 0 0,-240 134 1046 0 0,-327 139-1046 0 0,-1600 640-2792 0 0,2070-913 1753 0 0,-206 85-1030 0 0,96-43-1208 0 0,101-41 747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6:36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1885 20404 0 0,'0'0'-353'0'0,"0"0"-200"0"0,0 0-69 0 0,0 0-23 0 0,0 0 104 0 0,0 0 313 0 0,0 0 146 0 0,0 0 22 0 0,0 0 14 0 0,30-1 6 0 0,96-3 27 0 0,49 29 98 0 0,141-1 123 0 0,0-13 0 0 0,1-14 1 0 0,-1-15-1 0 0,29-16-208 0 0,-295 29 45 0 0,245-21 187 0 0,74-13 106 0 0,1 17 1 0 0,1 16-1 0 0,198 29-338 0 0,-146 30 47 0 0,-131-14 67 0 0,1-12 1 0 0,26-12-115 0 0,-105-22 303 0 0,0-10-1 0 0,164-36-302 0 0,-345 47-132 0 0,202-28 381 0 0,-79 25-2846 0 0,-132 11-782 0 0,-9 3-3030 0 0,-9-1-1635 0 0</inkml:trace>
  <inkml:trace contextRef="#ctx0" brushRef="#br0" timeOffset="554.1">410 791 12651 0 0,'0'0'731'0'0,"0"0"-551"0"0,0 0 25 0 0,0 0-74 0 0,0 0-389 0 0,0 0-447 0 0,0 0-247 0 0,0 0 69 0 0,0 0 353 0 0,0 0 422 0 0,0 0 243 0 0,0 0 109 0 0,3 11 16 0 0,15 66 168 0 0,-4 0 0 0 0,-3 1 0 0 0,-4 0-1 0 0,-3 0 1 0 0,-3 3-428 0 0,-9 196 211 0 0,0-3-5580 0 0,23-225-703 0 0,-13-49 4062 0 0</inkml:trace>
  <inkml:trace contextRef="#ctx0" brushRef="#br0" timeOffset="1494.067">527 243 17180 0 0,'0'0'-196'0'0,"0"0"184"0"0,0 0-99 0 0,0 0-256 0 0,0 0-112 0 0,0 0 2 0 0,0 0 158 0 0,0 0 201 0 0,0 0 78 0 0,0 0 13 0 0,0 0-4 0 0,30-5 2 0 0,93-18 12 0 0,26 30 181 0 0,384 20 2828 0 0,290-31-2992 0 0,214 5 51 0 0,1265 45 225 0 0,-2016-59 91 0 0,-2-11 1 0 0,65-24-368 0 0,-320 44 46 0 0,3-3-95 0 0,1 1-1 0 0,0 2 0 0 0,0 2 0 0 0,0 1 1 0 0,0 1-1 0 0,0 2 0 0 0,0 1 0 0 0,-1 2 1 0 0,1 1-1 0 0,12 5 50 0 0,7 5 67 0 0,1-2 0 0 0,0-3 1 0 0,0-2-1 0 0,1-2 0 0 0,17-1-67 0 0,-69-6-28 0 0,0 0-1 0 0,-1 1 1 0 0,1-1 0 0 0,-1 1-1 0 0,1-1 1 0 0,-1 1-1 0 0,1 0 1 0 0,-1 0 0 0 0,1 0-1 0 0,-1-1 1 0 0,1 2-1 0 0,-1-1 1 0 0,0 0 0 0 0,0 0-1 0 0,0 0 1 0 0,1 0-1 0 0,-1 1 1 0 0,0-1 0 0 0,-1 1-1 0 0,1-1 1 0 0,0 1 0 0 0,0-1-1 0 0,-1 1 1 0 0,1-1-1 0 0,0 1 1 0 0,-1-1 0 0 0,0 1-1 0 0,1 0 1 0 0,-1-1-1 0 0,0 1 1 0 0,0 0 0 0 0,0-1-1 0 0,0 1 1 0 0,0 0 0 0 0,0-1-1 0 0,-1 1 1 0 0,1 0-1 0 0,0-1 1 0 0,-1 1 0 0 0,1 0-1 0 0,-1-1 1 0 0,0 1-1 0 0,0-1 1 0 0,0 2 28 0 0,-1 11 252 0 0,-6 130-210 0 0,6 1 0 0 0,7-1 0 0 0,5 0 0 0 0,7 0 0 0 0,31 115-42 0 0,-13-106-663 0 0,-5-53-7169 0 0,-29-93 4274 0 0,0-3-2662 0 0</inkml:trace>
  <inkml:trace contextRef="#ctx0" brushRef="#br0" timeOffset="2124.131">3356 0 8890 0 0,'0'0'1984'0'0,"0"0"-1142"0"0,0 0-451 0 0,0 0-397 0 0,0 0-282 0 0,0 0-3 0 0,0 0 82 0 0,0 0 173 0 0,0 0 75 0 0,0 0-15 0 0,0 0-2 0 0,0 0 1 0 0,0 0-4 0 0,7 28 3 0 0,34 138 9 0 0,-36-125 245 0 0,-1 0-1 0 0,-2-1 1 0 0,-2 1-1 0 0,-1 0 1 0 0,-6 30-276 0 0,2-46 103 0 0,0 6-197 0 0,6-11-3289 0 0,5-18-1646 0 0,-3-2 597 0 0</inkml:trace>
  <inkml:trace contextRef="#ctx0" brushRef="#br0" timeOffset="2527.067">3793 234 16564 0 0,'0'0'1751'0'0,"0"0"-1186"0"0,0 0-314 0 0,0 0-186 0 0,0 0-301 0 0,0 0-271 0 0,0 0-180 0 0,0 0 69 0 0,0 0 186 0 0,0 0 218 0 0,0 0 142 0 0,0 0 3 0 0,-6 2-41 0 0,18 105 1573 0 0,-11-106-1426 0 0,1-1-1 0 0,0 0 0 0 0,0 0 1 0 0,0 0-1 0 0,0 0 0 0 0,0 0 1 0 0,0-1-1 0 0,0 1 0 0 0,-1 0 1 0 0,1-1-1 0 0,0 0 0 0 0,0 1 1 0 0,0-1-1 0 0,-1 0 0 0 0,1 0 1 0 0,0 0-1 0 0,-1 0 0 0 0,1 0 1 0 0,-1 0-1 0 0,1 0 0 0 0,-1-1 1 0 0,0 1-1 0 0,0 0 0 0 0,1-1 1 0 0,-1 1-1 0 0,0-1 0 0 0,0 0 1 0 0,0 1-1 0 0,0-1 0 0 0,-1 0 1 0 0,1 0-1 0 0,0 1 0 0 0,-1-1 1 0 0,1 0-1 0 0,-1 0 0 0 0,0 0 0 0 0,1 0 1 0 0,-1 0-1 0 0,0 1 0 0 0,0-1 1 0 0,0 0-1 0 0,-1-1-36 0 0,12-76-199 0 0,-11 78 176 0 0,0 1 1 0 0,-1-1-1 0 0,1 1 0 0 0,0 0 0 0 0,-1-1 0 0 0,1 1 0 0 0,0-1 0 0 0,-1 1 0 0 0,1 0 0 0 0,-1-1 0 0 0,1 1 0 0 0,-1 0 0 0 0,1 0 1 0 0,-1-1-1 0 0,1 1 0 0 0,-1 0 0 0 0,1 0 0 0 0,-1 0 0 0 0,1 0 0 0 0,-1 0 0 0 0,1-1 0 0 0,-1 1 0 0 0,1 0 0 0 0,-1 0 0 0 0,1 0 0 0 0,-1 0 1 0 0,1 1-1 0 0,-1-1 0 0 0,1 0 0 0 0,-1 0 0 0 0,1 0 0 0 0,-1 0 0 0 0,1 0 0 0 0,-1 1 0 0 0,1-1 0 0 0,-1 0 0 0 0,1 0 0 0 0,-1 1 0 0 0,1-1 1 0 0,-1 0-1 0 0,1 1 0 0 0,0-1 0 0 0,-1 1 0 0 0,1-1 0 0 0,0 0 0 0 0,-1 1 0 0 0,1-1 0 0 0,0 1 0 0 0,-1-1 0 0 0,1 1 0 0 0,0-1 1 0 0,0 1-1 0 0,0-1 0 0 0,0 1 0 0 0,-1-1 0 0 0,1 1 0 0 0,0-1 0 0 0,0 1 0 0 0,0 0 0 0 0,0-1 0 0 0,0 1 0 0 0,0-1 0 0 0,0 1 0 0 0,1 0 23 0 0,16 41-449 0 0,8-24-4151 0 0,-17-12 1566 0 0,1 1-6457 0 0</inkml:trace>
  <inkml:trace contextRef="#ctx0" brushRef="#br0" timeOffset="3344.945">211 2128 14227 0 0,'0'0'-213'0'0,"0"0"-46"0"0,0 0-136 0 0,0 0-132 0 0,0 0 106 0 0,0 0 120 0 0,0 0 118 0 0,0 0 108 0 0,0 0 30 0 0,0 0-8 0 0,-15 27 1 0 0,-86 173 220 0 0,9 118 1090 0 0,90-277-2455 0 0,21-49-6098 0 0,-15 0 2658 0 0</inkml:trace>
  <inkml:trace contextRef="#ctx0" brushRef="#br0" timeOffset="3608.238">183 2131 19068 0 0,'0'0'-397'0'0,"0"0"-118"0"0,0 0-9 0 0,0 0 146 0 0,0 0 305 0 0,0 0 128 0 0,0 0-10 0 0,0 0 15 0 0,23 26 16 0 0,73 84 20 0 0,-69-75-148 0 0,-2 1-1 0 0,-1 1 1 0 0,-2 1-1 0 0,-1 1 0 0 0,-3 1 1 0 0,-1 0-1 0 0,-1 2 1 0 0,-3-1-1 0 0,-2 2 1 0 0,-1 0-1 0 0,-2 0 1 0 0,0 27 52 0 0,-6-60-17 0 0,34 33-798 0 0,-13-53-3653 0 0,-5-19-3350 0 0,-16 21 4053 0 0</inkml:trace>
  <inkml:trace contextRef="#ctx0" brushRef="#br0" timeOffset="3856.805">228 2499 3977 0 0,'0'0'1667'0'0,"0"0"348"0"0,0 0 100 0 0,0 0-224 0 0,0 0-234 0 0,-28-5-280 0 0,-117-25 666 0 0,199 33-1700 0 0,0-4 0 0 0,-1-1-1 0 0,1-3 1 0 0,-1-2 0 0 0,13-5-343 0 0,16-4-2729 0 0,-28 7-3521 0 0,-26 5-3227 0 0</inkml:trace>
  <inkml:trace contextRef="#ctx0" brushRef="#br0" timeOffset="4410.164">7043 2186 14515 0 0,'0'0'224'0'0,"0"0"-12"0"0,0 0-117 0 0,0 0-367 0 0,0 0-443 0 0,0 0-327 0 0,0 0 6 0 0,0 0 253 0 0,0 0 418 0 0,0 0 365 0 0,0 0 93 0 0,0 11-15 0 0,2 389 2053 0 0,-1-309-2373 0 0,26-121-6667 0 0,-25 17 4627 0 0,1 2-1420 0 0</inkml:trace>
  <inkml:trace contextRef="#ctx0" brushRef="#br0" timeOffset="4857.219">7104 2163 5273 0 0,'0'0'1312'0'0,"0"0"11"0"0,0 0-126 0 0,0 0-248 0 0,0 0-195 0 0,0 0-196 0 0,0 0-148 0 0,0 0-49 0 0,0 0-49 0 0,0 0-66 0 0,0 0-98 0 0,0 0-58 0 0,0 0-27 0 0,28-11-4 0 0,87-35-19 0 0,13 28-96 0 0,-99 20-24 0 0,-24-2 42 0 0,-1 0-1 0 0,1-1 1 0 0,-1 2 0 0 0,1-1 0 0 0,-1 0-1 0 0,1 1 1 0 0,-1 0 0 0 0,1 0 0 0 0,-1 0 0 0 0,0 0-1 0 0,0 1 1 0 0,1 0 0 0 0,-1 0 0 0 0,0 0 0 0 0,-1 0-1 0 0,1 1 1 0 0,0-1 0 0 0,-1 1 0 0 0,1 0-1 0 0,-1 0 1 0 0,0 0 0 0 0,0 0 0 0 0,0 1 0 0 0,0 0-1 0 0,-1-1 1 0 0,1 1 0 0 0,-1 0 0 0 0,0 0 0 0 0,0 1 38 0 0,-82 50 1315 0 0,60-46-1151 0 0,-172 75 654 0 0,272-63-1831 0 0,-23-7 1229 0 0,-35-11-224 0 0,0 1 0 0 0,0 1 0 0 0,-1 1-1 0 0,0 1 1 0 0,0 0 0 0 0,0 2 0 0 0,-1 1-1 0 0,0 0 1 0 0,-1 2 0 0 0,0 0 0 0 0,-1 1-1 0 0,-1 0 1 0 0,16 17 8 0 0,-30-28 91 0 0,-1 1 0 0 0,0 0 0 0 0,1 0 0 0 0,-1 0 0 0 0,0 1 0 0 0,0-1 0 0 0,-1 0 0 0 0,1 1 0 0 0,-1 0 0 0 0,0-1 0 0 0,0 1 0 0 0,0 0 0 0 0,0-1 0 0 0,-1 1 0 0 0,1 0 0 0 0,-1 0 0 0 0,0-1 0 0 0,0 1 0 0 0,0 0 0 0 0,-1 0 0 0 0,1 0 1 0 0,-1-1-1 0 0,0 1 0 0 0,0 0 0 0 0,0-1 0 0 0,-1 1 0 0 0,1-1 0 0 0,-1 1 0 0 0,0-1 0 0 0,0 0 0 0 0,0 0 0 0 0,0 0 0 0 0,-1 0 0 0 0,1 0 0 0 0,-1 0 0 0 0,0-1 0 0 0,0 1 0 0 0,0-1 0 0 0,0 0 0 0 0,-3 2-91 0 0,-143 63 3315 0 0,-153-9-2048 0 0,98-61-5972 0 0,137-11-3795 0 0,47 8 238 0 0</inkml:trace>
  <inkml:trace contextRef="#ctx0" brushRef="#br0" timeOffset="5944.072">2372 1438 7522 0 0,'0'0'522'0'0,"0"0"-327"0"0,0 0-39 0 0,0 0-17 0 0,0 0-43 0 0,0 0-123 0 0,0 0-200 0 0,0 0-153 0 0,0 0-72 0 0,0 0 30 0 0,0 0 85 0 0,0-10 103 0 0,0-29 118 0 0,17 62 3746 0 0,11 257-505 0 0,-26-187-5524 0 0,-2 1-4076 0 0,0-85 2159 0 0</inkml:trace>
  <inkml:trace contextRef="#ctx0" brushRef="#br0" timeOffset="6561.576">2450 1227 8194 0 0,'0'0'1537'0'0,"0"0"-1086"0"0,0 0-148 0 0,0 0 90 0 0,0 0-26 0 0,0 0-18 0 0,0 0-74 0 0,0 0-73 0 0,0 0-33 0 0,0 0-24 0 0,0 0-35 0 0,0 0 19 0 0,0 0 79 0 0,-2-6 136 0 0,1 4-267 0 0,1 0-1 0 0,0 0 1 0 0,0 0 0 0 0,0-1-1 0 0,0 1 1 0 0,0 0 0 0 0,0 0-1 0 0,1 0 1 0 0,-1 0 0 0 0,1-1-1 0 0,-1 1 1 0 0,1 0 0 0 0,0 0-1 0 0,0 0 1 0 0,0 0 0 0 0,0 0-1 0 0,0 1 1 0 0,0-1-1 0 0,1 0 1 0 0,-1 0 0 0 0,1 1-1 0 0,-1-1 1 0 0,1 1 0 0 0,-1-1-1 0 0,1 1 1 0 0,0 0 0 0 0,0 0-1 0 0,0-1 1 0 0,0 1 0 0 0,0 0-1 0 0,0 1 1 0 0,0-1 0 0 0,0 0-1 0 0,0 1 1 0 0,0-1 0 0 0,0 1-1 0 0,0-1 1 0 0,0 1-1 0 0,1 0 1 0 0,0 0-77 0 0,39-11 66 0 0,1 2 0 0 0,0 1-1 0 0,0 3 1 0 0,0 1 0 0 0,1 2 0 0 0,-1 3-1 0 0,1 1 1 0 0,-1 2 0 0 0,9 3-66 0 0,71 2 123 0 0,183-7 102 0 0,0-14 1 0 0,14-14-226 0 0,-48 14 274 0 0,173 17-274 0 0,-364 7-96 0 0,-113 26 138 0 0,24-17-56 0 0,2 0 0 0 0,0 1 0 0 0,1 0 0 0 0,2 0 0 0 0,0 1 0 0 0,1-1 0 0 0,1 0 0 0 0,1 1 0 0 0,2-1 0 0 0,1 9 14 0 0,-1 38 36 0 0,-4-38-289 0 0,2 1 1 0 0,1-1-1 0 0,2 1 1 0 0,1-1-1 0 0,1 0 0 0 0,2 0 1 0 0,0-1-1 0 0,10 21 253 0 0,-1-30-2573 0 0,1-16-5468 0 0,-13-5 3152 0 0</inkml:trace>
  <inkml:trace contextRef="#ctx0" brushRef="#br0" timeOffset="7429.077">2349 2157 15547 0 0,'0'0'-72'0'0,"0"0"-240"0"0,0 0-259 0 0,0 0-85 0 0,0 0 164 0 0,0 0 200 0 0,0 0 167 0 0,0 0 98 0 0,0 0 32 0 0,0 0-18 0 0,-2 30-18 0 0,-13 151-37 0 0,1-25 407 0 0,14-155 109 0 0,0-1 120 0 0,0 0 30 0 0,-7-34-856 0 0,1-6-726 0 0,-50-193 2015 0 0,185 296 1446 0 0,-121-63-2470 0 0,0-1 0 0 0,0 0 1 0 0,0 0-1 0 0,0-1 0 0 0,0 0 1 0 0,-1 0-1 0 0,1-1 0 0 0,-1 0 1 0 0,1 0-1 0 0,-1-1 1 0 0,0 0-1 0 0,0 0 0 0 0,0-1 1 0 0,-1 0-1 0 0,0 0 0 0 0,0 0 1 0 0,0-1-1 0 0,0 0 0 0 0,-1 0 1 0 0,0 0-1 0 0,0-1 0 0 0,-1 0 1 0 0,0 0-1 0 0,0 0 0 0 0,0 0 1 0 0,-1-1-1 0 0,0 1 1 0 0,-1-1-1 0 0,0 0 0 0 0,0 0 1 0 0,-1 0-1 0 0,1 0 0 0 0,-2 0 1 0 0,1 0-1 0 0,-1-6-7 0 0,8 19-2724 0 0,27 42 4241 0 0,-12-6-1283 0 0,-1 1 0 0 0,-1 1 0 0 0,-3 1 0 0 0,-2 0 0 0 0,5 23-234 0 0,-6-22-227 0 0,-5-37-1790 0 0,-1-8-2212 0 0,-3 0 514 0 0,-2 0-3429 0 0</inkml:trace>
  <inkml:trace contextRef="#ctx0" brushRef="#br0" timeOffset="8265.142">4622 2145 16716 0 0,'0'0'752'0'0,"0"0"-520"0"0,0 0-642 0 0,0 0-595 0 0,0 0-98 0 0,0 0 253 0 0,0 0 370 0 0,0 0 415 0 0,0 0 82 0 0,0 0-38 0 0,0 0-70 0 0,0 0-81 0 0,8 19-60 0 0,27 61-19 0 0,-33-73 283 0 0,1 0 0 0 0,-2 0-1 0 0,1 0 1 0 0,-1 0 0 0 0,0 0-1 0 0,0 1 1 0 0,-1-1 0 0 0,0 1-1 0 0,0-1 1 0 0,-1 0 0 0 0,0 0-1 0 0,0 1 1 0 0,-1-1-1 0 0,0 0 1 0 0,0 0 0 0 0,-1 0-1 0 0,0 0 1 0 0,0-1 0 0 0,0 1-1 0 0,-1-1 1 0 0,0 0 0 0 0,-1 2-32 0 0,-1-11 3133 0 0,1-33-5928 0 0,35-66 890 0 0,-29 100 1917 0 0,1 0 0 0 0,-1 1 0 0 0,0-1 0 0 0,1 0 0 0 0,-1 1 0 0 0,1-1 0 0 0,-1 1 0 0 0,1 0 0 0 0,0-1 0 0 0,-1 1-1 0 0,1 0 1 0 0,0 0 0 0 0,0 0 0 0 0,0 0 0 0 0,0 1 0 0 0,0-1 0 0 0,0 0 0 0 0,0 1 0 0 0,0-1 0 0 0,0 1 0 0 0,0 0 0 0 0,1 0 0 0 0,-1 0 0 0 0,0 0 0 0 0,0 0-1 0 0,0 0 1 0 0,0 1 0 0 0,0-1 0 0 0,0 0 0 0 0,0 1 0 0 0,0 0 0 0 0,0 0 0 0 0,0-1 0 0 0,0 1 0 0 0,0 0 0 0 0,0 0 0 0 0,0 1 0 0 0,-1-1 0 0 0,1 0 0 0 0,0 1-1 0 0,-1-1 1 0 0,1 1 0 0 0,-1-1 0 0 0,0 1 0 0 0,1 0 0 0 0,-1-1 0 0 0,1 3-12 0 0,75 126 1062 0 0,-71-114-1027 0 0,1-1 0 0 0,0 0-1 0 0,2 0 1 0 0,-1 0-1 0 0,2-1 1 0 0,0-1 0 0 0,0 1-1 0 0,2-2 1 0 0,11 12-35 0 0,-20-21 84 0 0,0-1-1 0 0,0 0 1 0 0,0 0 0 0 0,0 0 0 0 0,0 0 0 0 0,1 0 0 0 0,-1-1 0 0 0,0 1 0 0 0,1-1 0 0 0,-1 0 0 0 0,1 0-1 0 0,0 0 1 0 0,-1 0 0 0 0,1-1 0 0 0,0 0 0 0 0,-1 1 0 0 0,1-1 0 0 0,0-1 0 0 0,-1 1 0 0 0,1 0 0 0 0,0-1 0 0 0,-1 0-1 0 0,1 0 1 0 0,-1 0 0 0 0,1 0 0 0 0,-1-1 0 0 0,1 1 0 0 0,-1-1 0 0 0,0 0 0 0 0,0 0 0 0 0,0 0 0 0 0,0 0-1 0 0,0 0 1 0 0,0-1 0 0 0,-1 0 0 0 0,1 1 0 0 0,-1-1 0 0 0,1 0 0 0 0,-1 0 0 0 0,0 0 0 0 0,0 0 0 0 0,-1-1-1 0 0,1 1 1 0 0,-1-1 0 0 0,1 1 0 0 0,-1-1-84 0 0,4-13 34 0 0,0 0 1 0 0,-1-1-1 0 0,-1 0 0 0 0,0 0 1 0 0,-2 0-1 0 0,0 0 0 0 0,-1 0 0 0 0,-1 0 1 0 0,0 0-1 0 0,-1 0 0 0 0,-2 1 1 0 0,1-1-1 0 0,-2 1 0 0 0,0-1 0 0 0,-1 1 1 0 0,-1 1-1 0 0,-1-1 0 0 0,0 1 1 0 0,-1 1-1 0 0,-1-1 0 0 0,0 2 0 0 0,-1-1 1 0 0,0 1-1 0 0,-14-12-34 0 0,-8 7-2575 0 0,23 36-7574 0 0,10-11 4089 0 0</inkml:trace>
  <inkml:trace contextRef="#ctx0" brushRef="#br0" timeOffset="9086.012">3651 731 2785 0 0,'0'0'80'0'0,"0"0"-3"0"0,0 0-4 0 0,0 0 30 0 0,0 0 28 0 0,0 0 9 0 0,0 0 16 0 0,0 0 2 0 0,0 0 2 0 0,0 0 33 0 0,0 0 53 0 0,0 0 110 0 0,0 0 111 0 0,-12-4 124 0 0,-85-40 2606 0 0,82 43-3199 0 0,0 1 0 0 0,0 0 1 0 0,0 1-1 0 0,0 1 0 0 0,0 0 0 0 0,0 1 1 0 0,0 1-1 0 0,0 0 0 0 0,1 1 1 0 0,0 1-1 0 0,0 0 0 0 0,0 1 1 0 0,1 0-1 0 0,0 1 0 0 0,1 1 1 0 0,-1 0-1 0 0,2 0 0 0 0,-1 1 1 0 0,-8 10 1 0 0,6-8 258 0 0,1 1 0 0 0,-1 0 0 0 0,2 1 0 0 0,0 1 1 0 0,1-1-1 0 0,0 2 0 0 0,1 0 0 0 0,1 0 0 0 0,1 0 1 0 0,0 1-1 0 0,1 1 0 0 0,-4 15-258 0 0,8-24 75 0 0,1 0 0 0 0,0 0 0 0 0,1 0 0 0 0,0 1 1 0 0,0-1-1 0 0,1 0 0 0 0,1 1 0 0 0,-1-1 0 0 0,1 0 0 0 0,1 0 0 0 0,0 0 1 0 0,0 0-1 0 0,1 0 0 0 0,0 0 0 0 0,0 0 0 0 0,1-1 0 0 0,0 1 0 0 0,1-1 0 0 0,-1 0 1 0 0,2-1-1 0 0,-1 1 0 0 0,1-1 0 0 0,0 0 0 0 0,1 0 0 0 0,0-1 0 0 0,3 3-75 0 0,10 5 130 0 0,0-2 0 0 0,1 0-1 0 0,0-2 1 0 0,1 0 0 0 0,0-1-1 0 0,0-1 1 0 0,1-1 0 0 0,0-1-1 0 0,1-1 1 0 0,-1-2 0 0 0,1 0 0 0 0,-1-1-1 0 0,1-1 1 0 0,0-2 0 0 0,0 0-1 0 0,-1-1 1 0 0,1-2 0 0 0,-1 0-1 0 0,0-2 1 0 0,0 0 0 0 0,0-1-1 0 0,-1-2 1 0 0,0 0 0 0 0,-1-1-1 0 0,0-2 1 0 0,0 0 0 0 0,-2-1-1 0 0,1-1 1 0 0,9-10-130 0 0,-21 18-54 0 0,-1-1-1 0 0,0 0 1 0 0,0-1 0 0 0,-1 1-1 0 0,0-1 1 0 0,0-1 0 0 0,-1 1-1 0 0,0-1 1 0 0,0 0-1 0 0,-1 0 1 0 0,0 0 0 0 0,-1-1-1 0 0,0 1 1 0 0,-1-1 0 0 0,0 0-1 0 0,0 0 1 0 0,-1 1 0 0 0,0-1-1 0 0,-1 0 1 0 0,0 0-1 0 0,0 0 1 0 0,-1 0 0 0 0,-1 0-1 0 0,1 0 1 0 0,-2 0 0 0 0,1 0-1 0 0,-1 1 1 0 0,-1 0-1 0 0,0-1 1 0 0,0 1 0 0 0,-1 0-1 0 0,0 1 1 0 0,0-1 0 0 0,-1 1-1 0 0,0 0 1 0 0,-1 1 0 0 0,0 0-1 0 0,0 0 1 0 0,0 0-1 0 0,-1 0 1 0 0,0 1 0 0 0,0 1-1 0 0,-1-1 55 0 0,-12-5-105 0 0,-1 2 0 0 0,1 0 0 0 0,-2 0 0 0 0,1 2 0 0 0,-1 1-1 0 0,0 1 1 0 0,-1 1 0 0 0,1 1 0 0 0,-1 1 0 0 0,1 1 0 0 0,-1 1-1 0 0,0 1 1 0 0,-12 3 105 0 0,-57 29-875 0 0,46 11-5683 0 0,42-34 3 0 0</inkml:trace>
  <inkml:trace contextRef="#ctx0" brushRef="#br0" timeOffset="9787.008">3404 859 4049 0 0,'0'0'1071'0'0,"0"0"112"0"0,0 0-47 0 0,0 0-199 0 0,0 0-282 0 0,0 0-300 0 0,0 0-271 0 0,0 0-185 0 0,0 0-143 0 0,0 0-78 0 0,0 0 15 0 0,0 0 130 0 0,0 0 209 0 0,-21 5 1003 0 0,1 28-676 0 0,0-1 1 0 0,-2 0-1 0 0,-1-2 1 0 0,-2-1-1 0 0,-1-1 0 0 0,-12 10-359 0 0,-22 12 1181 0 0,108-49-338 0 0,244-18-546 0 0,-292 17-308 0 0,0 0 53 0 0,0 0 44 0 0,-16 5-1445 0 0,-17-1-5321 0 0,26-3 4438 0 0,0 0-1457 0 0</inkml:trace>
  <inkml:trace contextRef="#ctx0" brushRef="#br0" timeOffset="10044.964">3324 812 10266 0 0,'0'0'1350'0'0,"0"0"-369"0"0,0 0-586 0 0,0 0-598 0 0,0 0-249 0 0,0 0 50 0 0,0 0 182 0 0,0 0 269 0 0,0 0 122 0 0,0 0-11 0 0,0 0-58 0 0,0 0-36 0 0,0 0-21 0 0,9 25-4 0 0,29 79-14 0 0,13 76 241 0 0,-27-169-2007 0 0,2-15-4858 0 0,-22 1 2289 0 0</inkml:trace>
  <inkml:trace contextRef="#ctx0" brushRef="#br0" timeOffset="10429.384">3503 851 12979 0 0,'0'0'1320'0'0,"0"0"-1368"0"0,0 0-564 0 0,0 0-64 0 0,0 0 193 0 0,0 0 259 0 0,0 0 192 0 0,0 0 24 0 0,0 0-15 0 0,0 0-7 0 0,0 0-8 0 0,14 21-16 0 0,97 152 179 0 0,-62-77 1038 0 0,-51-114 4453 0 0,7-45-5890 0 0,36-106-177 0 0,-17 101-4603 0 0,-15 54-4336 0 0,-6 11 5584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43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12135 6646 10394 0 0,'0'0'1475'0'0,"0"0"148"0"0,0 0-13 0 0,0 0-395 0 0,0 0-396 0 0,0 0-363 0 0,0 0-324 0 0,0 0-175 0 0,0 0-117 0 0,0 0-99 0 0,0 0-11 0 0,0 0 134 0 0,3-5 173 0 0,14-6 285 0 0,-11 42 141 0 0,-4-7-353 0 0,58 409-1156 0 0,-79-403-1909 0 0,-27-69-7295 0 0,40 30 6713 0 0</inkml:trace>
  <inkml:trace contextRef="#ctx0" brushRef="#br0" timeOffset="249.028">12127 6597 8298 0 0,'0'0'3098'0'0,"0"0"-580"0"0,0 0-369 0 0,0 0-394 0 0,0 0-453 0 0,0 0-387 0 0,0 0-363 0 0,0 0-265 0 0,0 0-199 0 0,0 0-111 0 0,0 0-20 0 0,0 0 22 0 0,11-12 33 0 0,37-36 16 0 0,39 30-4 0 0,-67 19-29 0 0,165 15-2220 0 0,-125-2-1930 0 0,-1 5-3728 0 0,-45-14 1212 0 0</inkml:trace>
  <inkml:trace contextRef="#ctx0" brushRef="#br0" timeOffset="515.823">12196 6860 12547 0 0,'0'0'1459'0'0,"0"0"-174"0"0,0 0-465 0 0,0 0-497 0 0,0 0-259 0 0,0 0-34 0 0,0 0 60 0 0,0 0 70 0 0,25-10 2 0 0,82-31-40 0 0,41 23-218 0 0,-112 20-277 0 0,19 7-1985 0 0,-21 3-3629 0 0,-23-7-2261 0 0</inkml:trace>
  <inkml:trace contextRef="#ctx0" brushRef="#br0" timeOffset="785.637">12673 7029 10770 0 0,'0'0'1402'0'0,"0"0"-1439"0"0,0 0-269 0 0,0 0 496 0 0,0 0 422 0 0,0 0 200 0 0,0 0 107 0 0,0 0 70 0 0,0 0-9 0 0,0 0-49 0 0,0 0-82 0 0,0 0-109 0 0,27 13-83 0 0,85 41-127 0 0,-11-37 358 0 0,-75-19-839 0 0,-20 3-106 0 0,1 0 0 0 0,-1-1 0 0 0,0 1 0 0 0,1-1 0 0 0,-1 0 0 0 0,0-1 0 0 0,1 0 0 0 0,-1 0 0 0 0,0 0 0 0 0,0-1 0 0 0,0 0 0 0 0,0 0 0 0 0,0 0 0 0 0,0-1 0 0 0,0 0 0 0 0,-1 0 0 0 0,1 0 0 0 0,-1-1 0 0 0,0 0 0 0 0,0 0 0 0 0,0 0 0 0 0,-1-1-1 0 0,0 1 1 0 0,1-1 0 0 0,-2 0 0 0 0,1 0 0 0 0,0-1 0 0 0,-1 1 0 0 0,0-1 0 0 0,0 0 0 0 0,-1 0 0 0 0,0 0 0 0 0,0 0 0 0 0,0 0 0 0 0,-1 0 0 0 0,0 0 0 0 0,0 0 0 0 0,0-2 57 0 0,-2 0-203 0 0,1 1 0 0 0,-1 0 0 0 0,-1-1-1 0 0,0 1 1 0 0,0 0 0 0 0,0 0 0 0 0,-1 0 0 0 0,0 0-1 0 0,0 1 1 0 0,0-1 0 0 0,-1 1 0 0 0,0 0 0 0 0,-1 0 0 0 0,1 0-1 0 0,-1 0 1 0 0,0 1 0 0 0,-1 0 0 0 0,1 0 0 0 0,-1 0 0 0 0,0 1-1 0 0,0 0 1 0 0,0 0 0 0 0,-1 0 0 0 0,0 1 0 0 0,1 0 0 0 0,-1 1-1 0 0,0-1 1 0 0,-5 0 203 0 0,-11-4-126 0 0,-1 0-1 0 0,-1 2 0 0 0,1 1 1 0 0,-1 1-1 0 0,1 1 1 0 0,-1 1-1 0 0,0 1 1 0 0,-1 1 126 0 0,18-1 25 0 0,-1 0 0 0 0,1 1 1 0 0,-1 0-1 0 0,1 1 0 0 0,-1 0 1 0 0,1 0-1 0 0,0 1 0 0 0,0 0 1 0 0,0 0-1 0 0,0 1 0 0 0,0 0 1 0 0,1 0-1 0 0,0 1 0 0 0,0 0 1 0 0,0 0-1 0 0,0 1 0 0 0,-4 5-25 0 0,10-4-45 0 0,2-1 0 0 0,-1 0 0 0 0,1 1 0 0 0,0-1-1 0 0,0 0 1 0 0,0 0 0 0 0,1 1 0 0 0,0-1 0 0 0,0 0 0 0 0,1-1-1 0 0,-1 1 1 0 0,2 0 0 0 0,-1-1 0 0 0,0 0 0 0 0,1 1 0 0 0,0-1-1 0 0,0-1 1 0 0,0 1 0 0 0,1-1 0 0 0,0 1 0 0 0,0-1 0 0 0,0-1-1 0 0,0 1 1 0 0,0-1 0 0 0,1 0 0 0 0,0 0 0 0 0,-1 0 0 0 0,1-1-1 0 0,0 0 1 0 0,0 0 0 0 0,6 1 45 0 0,53 22-5172 0 0,-44-17-793 0 0</inkml:trace>
  <inkml:trace contextRef="#ctx0" brushRef="#br0" timeOffset="1433.016">13295 6779 6249 0 0,'0'0'967'0'0,"0"0"-593"0"0,0 0-586 0 0,0 0-197 0 0,0 0 209 0 0,0 0 395 0 0,0 0 231 0 0,0 0 76 0 0,0 0-11 0 0,0 0-20 0 0,0 0-31 0 0,0 0-57 0 0,1 17-38 0 0,5 147 1133 0 0,-5-151-2594 0 0,0 0 4207 0 0,0-30 1259 0 0,-3-38-4760 0 0,1 47 263 0 0,-1-1 1 0 0,1 1-1 0 0,1-1 0 0 0,0 0 0 0 0,0 1 1 0 0,0-1-1 0 0,1 0 0 0 0,1 1 1 0 0,-1-1-1 0 0,1 1 0 0 0,1 0 0 0 0,0 0 1 0 0,0 0-1 0 0,0 0 0 0 0,1 0 0 0 0,0 0 1 0 0,1 1-1 0 0,0 0 0 0 0,0 0 0 0 0,0 0 1 0 0,1 0 146 0 0,5-2-23 0 0,1 0 1 0 0,0 1-1 0 0,0 1 0 0 0,0-1 1 0 0,1 2-1 0 0,0 0 1 0 0,1 1-1 0 0,-1 0 0 0 0,1 0 1 0 0,0 2-1 0 0,0 0 1 0 0,0 0-1 0 0,0 2 0 0 0,1 0 1 0 0,-1 0-1 0 0,0 1 1 0 0,1 1-1 0 0,6 1 23 0 0,-18 0 15 0 0,1-1 0 0 0,-1 1 0 0 0,0 0 0 0 0,0 0 1 0 0,0 0-1 0 0,0 0 0 0 0,-1 0 0 0 0,1 1 0 0 0,-1-1 0 0 0,1 1 0 0 0,-1 0 0 0 0,0 0 1 0 0,0 0-1 0 0,0 0 0 0 0,0 0 0 0 0,-1 0 0 0 0,1 0 0 0 0,-1 1 0 0 0,0-1 0 0 0,0 0 1 0 0,0 1-1 0 0,0-1 0 0 0,-1 1 0 0 0,1-1 0 0 0,-1 1 0 0 0,0 0 0 0 0,0-1 0 0 0,0 1 1 0 0,-1-1-1 0 0,1 1 0 0 0,-1-1 0 0 0,0 1 0 0 0,0-1 0 0 0,0 1 0 0 0,0-1 0 0 0,0 0 1 0 0,-1 1-1 0 0,0-1 0 0 0,1 0 0 0 0,-1 0 0 0 0,-1 0 0 0 0,1-1 0 0 0,0 1 0 0 0,-1 0 0 0 0,1-1 1 0 0,-1 1-1 0 0,0-1 0 0 0,1 0 0 0 0,-1 0 0 0 0,-1 0 0 0 0,1 0 0 0 0,0-1 0 0 0,-3 2-15 0 0,-151 62 949 0 0,156-65-953 0 0,0 1 1 0 0,0-1 0 0 0,0 0 0 0 0,0 1 0 0 0,0-1-1 0 0,0 1 1 0 0,0-1 0 0 0,0 1 0 0 0,0 0 0 0 0,0 0-1 0 0,0-1 1 0 0,1 1 0 0 0,-1 0 0 0 0,0 0 0 0 0,0 0-1 0 0,1 0 1 0 0,-1-1 0 0 0,1 1 0 0 0,-1 0 0 0 0,0 0-1 0 0,1 0 1 0 0,0 1 0 0 0,-1-1 0 0 0,1 0 0 0 0,0 0-1 0 0,-1 0 1 0 0,1 0 0 0 0,0 0 0 0 0,0 0 0 0 0,0 0-1 0 0,0 1 1 0 0,0-1 0 0 0,0 0 0 0 0,0 0 0 0 0,1 0-1 0 0,-1 0 1 0 0,0 0 0 0 0,1 0 0 0 0,-1 0-1 0 0,1 0 1 0 0,-1 0 0 0 0,1 0 0 0 0,-1 0 0 0 0,1 0-1 0 0,-1 0 1 0 0,1 0 0 0 0,0 0 0 0 0,0 0 0 0 0,0 0-1 0 0,-1-1 1 0 0,1 1 0 0 0,0 0 0 0 0,0-1 0 0 0,0 1-1 0 0,0-1 1 0 0,0 1 3 0 0,58 34 546 0 0,127 42-3033 0 0,-166-58-788 0 0,-14-1-2488 0 0,-5-15 1245 0 0</inkml:trace>
  <inkml:trace contextRef="#ctx0" brushRef="#br0" timeOffset="-37174.941">1421 126 3249 0 0,'0'0'409'0'0,"0"0"-107"0"0,0 0-105 0 0,0 0-66 0 0,0 0-10 0 0,0 0 50 0 0,0 0 97 0 0,0 0 101 0 0,0 0 134 0 0,0 0 112 0 0,0 0 7 0 0,-19-13-25 0 0,-91-65 894 0 0,100 73-1286 0 0,-1-1 1 0 0,0 2 0 0 0,0 0 0 0 0,0 0 0 0 0,-1 1-1 0 0,1 0 1 0 0,-1 1 0 0 0,1 0 0 0 0,-1 1 0 0 0,0 1-1 0 0,0-1 1 0 0,0 2 0 0 0,1 0 0 0 0,-9 1-206 0 0,-17 7-162 0 0,0 2 0 0 0,1 1-1 0 0,0 1 1 0 0,1 2 0 0 0,1 2 0 0 0,-15 10 162 0 0,-4 0 291 0 0,44-22-294 0 0,-71 31 17 0 0,2 4 1 0 0,2 3-1 0 0,2 3 1 0 0,2 4-1 0 0,2 3 1 0 0,-53 52-15 0 0,101-80-39 0 0,2 2-1 0 0,0 0 1 0 0,2 0 0 0 0,1 2 0 0 0,1 0-1 0 0,2 1 1 0 0,1 1 0 0 0,1 0 0 0 0,1 1 0 0 0,2 0-1 0 0,2 0 1 0 0,-2 19 39 0 0,-5 59-184 0 0,6 0 1 0 0,4 1-1 0 0,6 13 184 0 0,-2-34 130 0 0,0-63-91 0 0,1 0 0 0 0,1-1 0 0 0,1 1 1 0 0,2-1-1 0 0,0 0 0 0 0,2 0 1 0 0,1 0-1 0 0,1-1 0 0 0,1 0 0 0 0,1-1 1 0 0,1 0-1 0 0,1-1 0 0 0,1 0 1 0 0,2-1-1 0 0,0-1 0 0 0,1 0 0 0 0,0-1 1 0 0,2-1-1 0 0,1-1 0 0 0,0-1 1 0 0,1 0-1 0 0,1-2 0 0 0,0 0 0 0 0,5 0-39 0 0,30 13 275 0 0,1-2 0 0 0,2-3-1 0 0,0-3 1 0 0,1-2-1 0 0,1-3 1 0 0,1-3 0 0 0,0-2-1 0 0,0-3 1 0 0,1-3-1 0 0,-1-3 1 0 0,44-5-275 0 0,15-11 238 0 0,-2-6 0 0 0,0-4 1 0 0,-1-6-1 0 0,-2-5 0 0 0,90-42-238 0 0,-166 64 370 0 0,0-3-1 0 0,-2-1 1 0 0,0-1 0 0 0,-1-3-1 0 0,-1-1 1 0 0,-1-1 0 0 0,-2-2-1 0 0,0-2 1 0 0,-2-1 0 0 0,8-10-370 0 0,-27 21 110 0 0,0-1 0 0 0,-1 0 1 0 0,-1-1-1 0 0,-1-1 0 0 0,-1 1 1 0 0,-1-2-1 0 0,-1 1 0 0 0,0-1 1 0 0,-2 0-1 0 0,0 0 0 0 0,-2-1 1 0 0,0 1-1 0 0,-2-1 0 0 0,0 0 1 0 0,-2 0-1 0 0,-1-9-110 0 0,-3-23 17 0 0,-3 2 1 0 0,-3-1-1 0 0,-1 1 1 0 0,-3 1-1 0 0,-2 0 1 0 0,-9-15-18 0 0,-5-12 98 0 0,-4 1 1 0 0,-3 2 0 0 0,-3 1-1 0 0,-4 2 1 0 0,-2 3 0 0 0,-4 1-1 0 0,-3 3 1 0 0,-2 2 0 0 0,-35-28-99 0 0,64 70-215 0 0,-1 1 1 0 0,-1 1-1 0 0,-1 2 0 0 0,-1 1 1 0 0,0 1-1 0 0,-1 2 1 0 0,-1 1-1 0 0,0 1 1 0 0,-1 2-1 0 0,0 1 1 0 0,0 2-1 0 0,-1 2 0 0 0,1 1 1 0 0,-1 1-1 0 0,-1 2 1 0 0,-11 2 214 0 0,-1 2-1602 0 0,0 2-1 0 0,0 2 1 0 0,1 2 0 0 0,0 3 0 0 0,1 1-1 0 0,0 2 1 0 0,-17 10 1602 0 0,15-5-7396 0 0</inkml:trace>
  <inkml:trace contextRef="#ctx0" brushRef="#br0" timeOffset="-36020.827">1880 3622 8474 0 0,'0'0'-418'0'0,"0"0"293"0"0,0 0-34 0 0,0 0-105 0 0,0 0-4 0 0,-26-6 37 0 0,-80-17 57 0 0,11 32 52 0 0,66 1 169 0 0,-19-3 695 0 0,0-2-1 0 0,-1-2 0 0 0,1-2 1 0 0,-1-3-1 0 0,-10-2-741 0 0,16 0 154 0 0,1 2-1 0 0,-1 1 0 0 0,1 3 1 0 0,-1 1-1 0 0,1 3 1 0 0,0 1-1 0 0,-4 3-153 0 0,8 2-32 0 0,-1 2 0 0 0,2 2-1 0 0,0 2 1 0 0,1 1 0 0 0,1 1 0 0 0,1 2 0 0 0,1 2-1 0 0,1 1 1 0 0,1 1 0 0 0,1 2 0 0 0,2 1-1 0 0,-9 12 33 0 0,-26 43-74 0 0,3 2-1 0 0,5 3 0 0 0,3 3 0 0 0,4 1 0 0 0,5 3 0 0 0,3 1 0 0 0,1 13 75 0 0,30-92-46 0 0,1 0 1 0 0,0 0-1 0 0,1 0 0 0 0,1 1 0 0 0,1 0 0 0 0,0 0 0 0 0,2 0 1 0 0,0 1-1 0 0,1-1 0 0 0,1 1 0 0 0,1 0 0 0 0,1-1 1 0 0,0 1-1 0 0,2-1 0 0 0,0 1 0 0 0,1-1 0 0 0,1 0 0 0 0,1 0 1 0 0,0 0-1 0 0,2-1 0 0 0,0 0 0 0 0,2 1 46 0 0,4 1 43 0 0,2 0 0 0 0,0 0-1 0 0,2-2 1 0 0,0 0 0 0 0,1-1-1 0 0,0-1 1 0 0,1-1 0 0 0,1 0 0 0 0,1-2-1 0 0,0 0 1 0 0,0-2 0 0 0,1 0 0 0 0,1-2-1 0 0,0 0 1 0 0,0-2 0 0 0,0 0 0 0 0,1-2-1 0 0,0-1 1 0 0,0-1 0 0 0,0-1 0 0 0,15-1-43 0 0,66-7 470 0 0,-1-4-1 0 0,0-5 1 0 0,-1-5 0 0 0,0-4 0 0 0,-2-5 0 0 0,-1-4 0 0 0,-2-4 0 0 0,29-19-470 0 0,122-38 60 0 0,-231 87-127 0 0,2 3 234 0 0,0-1-1 0 0,0-1 0 0 0,0-1 1 0 0,-1-1-1 0 0,0-1 0 0 0,-1-1 0 0 0,0 0 1 0 0,0-1-1 0 0,-1-1 0 0 0,-1-1 1 0 0,0-1-1 0 0,0 0 0 0 0,-2-1 1 0 0,0-1-1 0 0,0 0 0 0 0,-2-1 1 0 0,0-1-1 0 0,-1 0 0 0 0,0 0 0 0 0,3-11-166 0 0,-4-14 49 0 0,-2 1 0 0 0,-2-1 0 0 0,-1-1 0 0 0,-3 1 0 0 0,-2-1 0 0 0,-1 1 0 0 0,-2-1-1 0 0,-3 1 1 0 0,-1 0 0 0 0,-2 0 0 0 0,-1 0 0 0 0,-3 1 0 0 0,-2 1 0 0 0,-1 0 0 0 0,-2 1 0 0 0,-2 1-1 0 0,-1 0 1 0 0,-3 2 0 0 0,0 0 0 0 0,-3 2 0 0 0,-1 0 0 0 0,-1 2 0 0 0,-2 1 0 0 0,-1 2-1 0 0,-1 1 1 0 0,-25-17-49 0 0,26 24-127 0 0,-1 2 0 0 0,0 1-1 0 0,-2 1 1 0 0,0 2 0 0 0,-1 1-1 0 0,0 2 1 0 0,-1 1 0 0 0,0 2 0 0 0,-1 2-1 0 0,0 1 1 0 0,-1 2 0 0 0,1 2-1 0 0,-1 1 1 0 0,0 2 0 0 0,0 1-1 0 0,-31 6 128 0 0,44-3-1148 0 0,0 1 0 0 0,0 2 0 0 0,0 0 0 0 0,1 2-1 0 0,0 0 1 0 0,0 2 0 0 0,2 0 0 0 0,-1 2 0 0 0,-20 15 1148 0 0,18-9-6499 0 0</inkml:trace>
  <inkml:trace contextRef="#ctx0" brushRef="#br0" timeOffset="-35021.853">2343 4256 6201 0 0,'0'0'543'0'0,"0"0"59"0"0,0 0-165 0 0,0 0-300 0 0,0 0-182 0 0,0 0 28 0 0,0 0 121 0 0,0 0 96 0 0,0 0 46 0 0,0 0 7 0 0,31-23 11 0 0,98-72 8 0 0,20 23 403 0 0,-105 58-548 0 0,611-185 438 0 0,937-327-256 0 0,394-34 718 0 0,-457 211-423 0 0,-753 204-775 0 0,-734 140-3445 0 0,-41 5 1851 0 0,-1 0-441 0 0,-1 0-2540 0 0</inkml:trace>
  <inkml:trace contextRef="#ctx0" brushRef="#br0" timeOffset="-34435.059">3131 1038 10106 0 0,'0'0'274'0'0,"0"0"276"0"0,0 0 121 0 0,0 0-64 0 0,0 0-268 0 0,0 0-429 0 0,0 0-230 0 0,0 0-53 0 0,0 0 115 0 0,0 0 264 0 0,0 0 144 0 0,26-15 31 0 0,88-50-31 0 0,26 29 138 0 0,-101 32-226 0 0,202-9-38 0 0,-1 10 1 0 0,1 10-1 0 0,-1 11 0 0 0,-2 11 1 0 0,29 15-25 0 0,113 9-32 0 0,1414 157-159 0 0,-597-87 581 0 0,-505-49-5 0 0,-576-32-2496 0 0,-108-19-3214 0 0,-8-17-256 0 0</inkml:trace>
  <inkml:trace contextRef="#ctx0" brushRef="#br0" timeOffset="-33617.698">9990 1523 10282 0 0,'0'0'2553'0'0,"0"0"-1794"0"0,0 0-501 0 0,0 0-335 0 0,0 0-803 0 0,0 0-815 0 0,0 0-166 0 0,0 0 286 0 0,0 0 714 0 0,0 0 727 0 0,0 0 146 0 0,0 0-16 0 0,0 0 0 0 0,-4 23 14 0 0,-15 180 6 0 0,-24 262 217 0 0,43-485 6448 0 0,-2-37-4801 0 0,-1-45-2483 0 0,3-28 694 0 0,0-30-602 0 0,0 52-832 0 0,0 108-155 0 0,21 19-2537 0 0,13 13 4776 0 0,-27-22-738 0 0,-3-1 88 0 0,1-1 0 0 0,0 1 1 0 0,0-1-1 0 0,0 0 1 0 0,1 0-1 0 0,0-1 0 0 0,1 1 1 0 0,-1-1-1 0 0,1-1 1 0 0,1 1-1 0 0,-1-1 0 0 0,1-1 1 0 0,1 1-1 0 0,-1-1 1 0 0,0-1-1 0 0,1 0 0 0 0,0 0 1 0 0,0 0-1 0 0,0-1 1 0 0,1-1-1 0 0,-1 0 0 0 0,1 0 1 0 0,0 0-1 0 0,-1-1 1 0 0,1-1-1 0 0,0 0 0 0 0,-1 0 1 0 0,1-1-1 0 0,0 0 1 0 0,-1 0-1 0 0,1-1 0 0 0,2-2-91 0 0,4-4 13 0 0,0-1-1 0 0,-1-1 0 0 0,0-1 0 0 0,-1 0 1 0 0,0-1-1 0 0,-1 0 0 0 0,0-1 0 0 0,-1 0 0 0 0,0-1 1 0 0,-1-1-1 0 0,-1 0 0 0 0,0 0 0 0 0,-1-1 1 0 0,0 0-1 0 0,-2-1 0 0 0,0 0 0 0 0,-1 0 0 0 0,0 0 1 0 0,-2-1-1 0 0,0 0 0 0 0,-1 0 0 0 0,-1 0 1 0 0,0 0-1 0 0,-1-11-12 0 0,-1 29-1191 0 0,-1 22-2273 0 0,1-14 3376 0 0,-2 36 408 0 0,-3 6-95 0 0,2 0 0 0 0,3 0 0 0 0,1 0 0 0 0,3 0 0 0 0,2-1 0 0 0,2 1 0 0 0,2-1 0 0 0,8 21-225 0 0,-14-62 50 0 0,-1 1 0 0 0,1-1 0 0 0,0 1 0 0 0,1-1 0 0 0,0 0 0 0 0,0-1 0 0 0,1 1 0 0 0,0-1 0 0 0,0 0 0 0 0,1-1 0 0 0,0 0 0 0 0,0 0 0 0 0,0 0 0 0 0,1-1 0 0 0,0 0 0 0 0,1 1-50 0 0,4-13 1525 0 0,8-22-5053 0 0,-14 19 2047 0 0,4-4-2493 0 0,-3 5 1599 0 0</inkml:trace>
  <inkml:trace contextRef="#ctx0" brushRef="#br0" timeOffset="-33388.869">10975 1494 16388 0 0,'0'0'-111'0'0,"0"0"-541"0"0,0 0-781 0 0,0 0-258 0 0,0 0 242 0 0,0 0 626 0 0,0 0 762 0 0,0 0 177 0 0,2 32-20 0 0,6 220 20 0 0,-19 11 6 0 0,12-259-195 0 0,0 1-1 0 0,-1 0 0 0 0,1-1 1 0 0,1 1-1 0 0,-1-1 1 0 0,1 0-1 0 0,0 1 0 0 0,0-1 1 0 0,0 0-1 0 0,0 0 0 0 0,1 0 1 0 0,-1 0-1 0 0,1-1 1 0 0,0 1-1 0 0,0-1 0 0 0,1 0 1 0 0,-1 0-1 0 0,1 0 0 0 0,-1 0 1 0 0,2 0 73 0 0,57 0-6184 0 0,-56-7 3222 0 0</inkml:trace>
  <inkml:trace contextRef="#ctx0" brushRef="#br0" timeOffset="-32836.435">11646 1500 13587 0 0,'0'0'396'0'0,"0"0"184"0"0,0 0 16 0 0,0 0-317 0 0,0 0-506 0 0,0 0-580 0 0,0 0-414 0 0,0 0-9 0 0,0 0 314 0 0,0 0 511 0 0,0 0 531 0 0,0 0 412 0 0,0 0 246 0 0,3-11 4 0 0,13-34-172 0 0,-12 40-675 0 0,-1 0 0 0 0,1 0 1 0 0,-1 0-1 0 0,1 0 0 0 0,1 1 0 0 0,-1 0 0 0 0,1-1 0 0 0,-1 2 0 0 0,1-1 0 0 0,1 0 0 0 0,-1 1 0 0 0,0 0 1 0 0,1 0-1 0 0,-1 1 0 0 0,1 0 0 0 0,0 0 0 0 0,0 0 0 0 0,0 0 0 0 0,0 1 0 0 0,0 0 0 0 0,3 0 59 0 0,0-1-71 0 0,10-2-3014 0 0,-30 6 1891 0 0,-51 14 1484 0 0,-56 18-32 0 0,-177 73 412 0 0,292-106-697 0 0,0 0-1 0 0,0 0 1 0 0,0 1-1 0 0,0-1 1 0 0,0 1-1 0 0,0 0 1 0 0,0-1-1 0 0,1 1 0 0 0,-1 0 1 0 0,1 1-1 0 0,-1-1 1 0 0,1 0-1 0 0,0 1 1 0 0,0-1-1 0 0,0 1 1 0 0,0 0-1 0 0,0 0 1 0 0,1-1-1 0 0,0 1 1 0 0,-1 0-1 0 0,1 0 1 0 0,0 1-1 0 0,0-1 1 0 0,0 0-1 0 0,1 0 0 0 0,-1 0 1 0 0,1 1-1 0 0,0-1 1 0 0,0 0-1 0 0,0 0 1 0 0,0 1-1 0 0,0-1 1 0 0,1 0-1 0 0,0 0 1 0 0,-1 0-1 0 0,1 1 1 0 0,0-1-1 0 0,1 0 1 0 0,-1 0-1 0 0,0 0 0 0 0,1 0 1 0 0,0-1-1 0 0,0 1 1 0 0,0 0-1 0 0,2 1 28 0 0,15 9 120 0 0,1-1-1 0 0,0-1 1 0 0,1-1-1 0 0,0-1 1 0 0,0-1-1 0 0,1-1 1 0 0,1-1-1 0 0,-1 0 1 0 0,1-2-1 0 0,7 0-119 0 0,14 5-100 0 0,57 10-179 0 0,-58-12 16 0 0,0 1 0 0 0,-1 2 0 0 0,-1 2-1 0 0,0 1 1 0 0,19 11 263 0 0,-56-23-8 0 0,-1 0 0 0 0,0 0 0 0 0,0 0 0 0 0,0 0 0 0 0,-1 0 0 0 0,1 1 0 0 0,0 0 0 0 0,0-1 0 0 0,-1 1 0 0 0,1 0 0 0 0,-1 0 0 0 0,0 1 0 0 0,0-1-1 0 0,1 0 1 0 0,-1 1 0 0 0,-1-1 0 0 0,1 1 0 0 0,0 0 0 0 0,-1-1 0 0 0,1 1 0 0 0,-1 0 0 0 0,0 0 0 0 0,0 0 0 0 0,0 0 0 0 0,0 0 0 0 0,-1 1 0 0 0,1-1 0 0 0,-1 0 0 0 0,1 0 0 0 0,-1 0-1 0 0,0 0 1 0 0,-1 1 0 0 0,1-1 0 0 0,-1 0 0 0 0,1 0 0 0 0,-1 0 0 0 0,0 0 0 0 0,0 0 0 0 0,0 0 0 0 0,0 0 0 0 0,-1 0 0 0 0,1 0 0 0 0,-1-1 0 0 0,0 1 0 0 0,0 0 0 0 0,0-1 0 0 0,0 0 0 0 0,0 1-1 0 0,-1 0 9 0 0,-25 13 467 0 0,-1-2-1 0 0,-1-1 1 0 0,0-1-1 0 0,0-1 0 0 0,-1-2 1 0 0,0-1-1 0 0,-1-1 0 0 0,0-2 1 0 0,0-1-1 0 0,0-2 0 0 0,-1-1 1 0 0,1-1-1 0 0,-9-3-466 0 0,-82-8 1587 0 0,123 10-1767 0 0,-1 1-1 0 0,1-1 1 0 0,-1 0-1 0 0,1 0 1 0 0,-1 0-1 0 0,1 1 1 0 0,0-1 0 0 0,-1 0-1 0 0,1 0 1 0 0,0 0-1 0 0,0 0 1 0 0,-1 0-1 0 0,1 1 1 0 0,0-1-1 0 0,0 0 1 0 0,0 0 0 0 0,0 0-1 0 0,0 0 1 0 0,0 0-1 0 0,1 0 1 0 0,-1 0-1 0 0,0 0 1 0 0,0 1-1 0 0,1-1 1 0 0,-1 0 0 0 0,0 0-1 0 0,1 0 1 0 0,-1 1-1 0 0,1-1 1 0 0,-1 0-1 0 0,1 0 1 0 0,-1 1-1 0 0,1-1 1 0 0,0 0-1 0 0,-1 1 1 0 0,1-1 0 0 0,0 1-1 0 0,0-1 1 0 0,-1 1-1 0 0,1-1 1 0 0,0 1-1 0 0,0-1 1 0 0,0 1-1 0 0,-1 0 1 0 0,1 0 0 0 0,0-1-1 0 0,0 1 1 0 0,0 0-1 0 0,1 0 181 0 0,8-4-5789 0 0</inkml:trace>
  <inkml:trace contextRef="#ctx0" brushRef="#br0" timeOffset="-32431.124">12223 1567 14139 0 0,'0'0'-271'0'0,"0"0"-641"0"0,0 0-436 0 0,0 0-52 0 0,0 0 354 0 0,0 0 595 0 0,0 0 341 0 0,0 0 76 0 0,0 0 2 0 0,-3 26 12 0 0,-12 174 17 0 0,13-192 106 0 0,1 0-1 0 0,0 1 0 0 0,1-1 0 0 0,0 1 0 0 0,0-1 0 0 0,1 0 0 0 0,0 1 0 0 0,0-1 0 0 0,1 0 0 0 0,0 1 0 0 0,1-1 1 0 0,0-1-1 0 0,0 1 0 0 0,0 0 0 0 0,1-1 0 0 0,0 1 0 0 0,1-1 0 0 0,0 0 0 0 0,0 0 0 0 0,0-1 0 0 0,1 0 0 0 0,0 0 0 0 0,0 0 1 0 0,0-1-1 0 0,1 1 0 0 0,0-1 0 0 0,0-1 0 0 0,0 0 0 0 0,1 0 0 0 0,-1 0 0 0 0,8 2-102 0 0,2-2 213 0 0,0-1 0 0 0,1 0 0 0 0,-1-2 0 0 0,1 0 0 0 0,-1 0 0 0 0,0-2 0 0 0,1 0 0 0 0,-1-1 0 0 0,0-1 0 0 0,1-1-1 0 0,-2 0 1 0 0,1-1 0 0 0,0-1 0 0 0,-1 0 0 0 0,0-1 0 0 0,-1-1 0 0 0,1-1 0 0 0,-2 0 0 0 0,1-1 0 0 0,-1 0 0 0 0,3-4-213 0 0,-10 5-5 0 0,-1 0-1 0 0,0 0 1 0 0,0 0 0 0 0,-1 0 0 0 0,0-1-1 0 0,-1 0 1 0 0,0 0 0 0 0,0 0 0 0 0,-1-1 0 0 0,-1 1-1 0 0,0-1 1 0 0,0 0 0 0 0,-1 1 0 0 0,0-1-1 0 0,-1 0 1 0 0,0 0 0 0 0,-1 0 0 0 0,0 0 0 0 0,-1 1-1 0 0,0-1 1 0 0,-1 1 0 0 0,0-1 0 0 0,0 1-1 0 0,-1 0 1 0 0,0 0 0 0 0,-1 0 0 0 0,0 1 0 0 0,-1 0-1 0 0,0 0 1 0 0,-1 0 0 0 0,1 0 0 0 0,-2 1-1 0 0,1 0 1 0 0,-1 1 0 0 0,0 0 0 0 0,-7-5 5 0 0,3 4 839 0 0,-13-11-4466 0 0,42 19-2270 0 0,11 8 3527 0 0,-19-4-2536 0 0</inkml:trace>
  <inkml:trace contextRef="#ctx0" brushRef="#br0" timeOffset="-30653.89">15975 1095 7738 0 0,'0'0'960'0'0,"0"0"119"0"0,0 0-72 0 0,0 0-378 0 0,0 0-636 0 0,0 0-861 0 0,0 0-579 0 0,0 0-36 0 0,0 0 388 0 0,0 0 674 0 0,0 0 410 0 0,0 0 107 0 0,3 1 43 0 0,-2 4-103 0 0,0 0 0 0 0,-1-1 0 0 0,0 1 0 0 0,0 0 0 0 0,0 0-1 0 0,0 0 1 0 0,-1-1 0 0 0,0 1 0 0 0,0 0 0 0 0,0 0 0 0 0,-1-1 0 0 0,1 1 0 0 0,-1-1 0 0 0,0 0 0 0 0,-1 1-1 0 0,1-1 1 0 0,-1 0 0 0 0,1 0 0 0 0,-1 0 0 0 0,0-1 0 0 0,-1 1 0 0 0,1-1 0 0 0,-1 1 0 0 0,-1-1-36 0 0,-9 19 134 0 0,-198 268 909 0 0,44-123-157 0 0,159-159-612 0 0,-15 11 68 0 0,7-13 3153 0 0,14-14 652 0 0,10-26-3478 0 0,0 30-754 0 0,0-1 0 0 0,1 1 0 0 0,-1 1 1 0 0,1 0-1 0 0,-1 0 0 0 0,1 0 0 0 0,0 1 0 0 0,0 0 1 0 0,0 1-1 0 0,0 0 0 0 0,0 0 0 0 0,1 1 0 0 0,-1-1 1 0 0,0 2-1 0 0,0-1 0 0 0,1 1 0 0 0,1 1 85 0 0,22-1 12 0 0,524 60 62 0 0,-478-61 948 0 0,-96-29-2669 0 0,-39 2-7888 0 0,47 24 2883 0 0</inkml:trace>
  <inkml:trace contextRef="#ctx0" brushRef="#br0" timeOffset="-30310.797">16055 1055 12611 0 0,'0'0'-199'0'0,"0"0"-468"0"0,0 0-514 0 0,0 0-340 0 0,0 0 76 0 0,0 0 608 0 0,0 0 511 0 0,0 0 306 0 0,0 0 52 0 0,0 0 22 0 0,0 0 26 0 0,0 0 39 0 0,4 30 94 0 0,13 96 94 0 0,-10-102-15 0 0,0 0 0 0 0,2-1 0 0 0,1 0 0 0 0,0 0 1 0 0,2-1-1 0 0,0-1 0 0 0,2 0 0 0 0,0-1 0 0 0,1 0 0 0 0,1-1 0 0 0,1-1 0 0 0,1 0 0 0 0,0-2 0 0 0,2 0 0 0 0,-1-1 0 0 0,2 0 0 0 0,0-2 0 0 0,0-1 0 0 0,1 0 0 0 0,1-2 1 0 0,0-1-1 0 0,11 3-292 0 0,-19-15-603 0 0,-43-24-7138 0 0,23 23 2439 0 0</inkml:trace>
  <inkml:trace contextRef="#ctx0" brushRef="#br0" timeOffset="-29863.758">16628 1054 5193 0 0,'0'0'207'0'0,"0"0"77"0"0,0 0-60 0 0,0 0-156 0 0,0 0-148 0 0,0 0-73 0 0,0 0 99 0 0,0 0 169 0 0,0 0 108 0 0,0 0 33 0 0,0 0 61 0 0,0 0 96 0 0,0 0 4 0 0,17 30-28 0 0,53 98-53 0 0,5 62 460 0 0,-70-171-578 0 0,0-1 1 0 0,1 1 0 0 0,0-1 0 0 0,2 0-1 0 0,0 0 1 0 0,1-1 0 0 0,1 0 0 0 0,0-1-1 0 0,2 0 1 0 0,-1 0 0 0 0,2-1 0 0 0,0-1-1 0 0,1 0 1 0 0,13 10-219 0 0,-21-20 153 0 0,-1-1 0 0 0,1 0-1 0 0,0 0 1 0 0,0 0 0 0 0,0-1 0 0 0,1 1-1 0 0,-1-1 1 0 0,0-1 0 0 0,1 1-1 0 0,-1-1 1 0 0,1-1 0 0 0,-1 1 0 0 0,1-1-1 0 0,0 0 1 0 0,-1 0 0 0 0,1-1-1 0 0,-1 0 1 0 0,1 0 0 0 0,-1-1 0 0 0,1 1-1 0 0,-1-1 1 0 0,0-1 0 0 0,0 1-1 0 0,0-1 1 0 0,0 0 0 0 0,0-1 0 0 0,-1 1-1 0 0,1-1 1 0 0,-1 0 0 0 0,0-1-1 0 0,0 1 1 0 0,0-1 0 0 0,-1 0 0 0 0,0 0-1 0 0,0 0 1 0 0,0-1 0 0 0,-1 1-1 0 0,1-1 1 0 0,-1 0 0 0 0,-1 0 0 0 0,2-5-153 0 0,173-381 610 0 0,-36 247-647 0 0,-134 140-47 0 0,-1 1 0 0 0,1 1 0 0 0,0-1 0 0 0,1 1 1 0 0,-1 1-1 0 0,0-1 0 0 0,1 1 0 0 0,0 0 0 0 0,-1 1 0 0 0,1 0 1 0 0,0 0-1 0 0,0 1 0 0 0,0 0 0 0 0,-1 0 0 0 0,1 1 0 0 0,0 0 1 0 0,0 0-1 0 0,-1 1 0 0 0,1 0 0 0 0,-1 0 0 0 0,1 1 0 0 0,-1 0 0 0 0,0 0 1 0 0,4 3 83 0 0,34 25-3203 0 0,-13 11-4134 0 0,-26-29 1041 0 0</inkml:trace>
  <inkml:trace contextRef="#ctx0" brushRef="#br0" timeOffset="-31850.275">13223 1415 8458 0 0,'0'0'2472'0'0,"0"0"-1733"0"0,0 0-899 0 0,0 0-465 0 0,0 0-113 0 0,0 0 291 0 0,0 0 314 0 0,0 0 144 0 0,0 0 45 0 0,-7 31 0 0 0,-37 210 26 0 0,35-42 987 0 0,36-160 3766 0 0,-27-39-3784 0 0,10-178-65 0 0,-19 139-1115 0 0,4 30 17 0 0,0-1 0 0 0,1 0 0 0 0,0 0 0 0 0,1 0-1 0 0,0-1 1 0 0,1 1 0 0 0,0-1 0 0 0,1 0 0 0 0,0 1 0 0 0,0-1 0 0 0,1 0 0 0 0,1 0-1 0 0,0 1 1 0 0,0-1 0 0 0,1 0 0 0 0,1 1 0 0 0,-1-1 0 0 0,2 1 0 0 0,-1 0-1 0 0,2 0 1 0 0,-1 0 0 0 0,1 1 0 0 0,1-1 0 0 0,-1 1 0 0 0,2 0 0 0 0,-1 1-1 0 0,1 0 1 0 0,0 0 0 0 0,1 0 0 0 0,0 1 112 0 0,13-4-121 0 0,1 1-1 0 0,0 1 1 0 0,0 1 0 0 0,1 1-1 0 0,0 1 1 0 0,0 1 0 0 0,0 1-1 0 0,0 1 1 0 0,1 2-1 0 0,0 0 1 0 0,-1 1 0 0 0,1 1-1 0 0,0 1 1 0 0,-1 2 0 0 0,0 0-1 0 0,0 1 1 0 0,13 5 121 0 0,-34-10-37 0 0,0 0-1 0 0,1-1 1 0 0,-1 1 0 0 0,0 0-1 0 0,0 0 1 0 0,0 0 0 0 0,0 0-1 0 0,0 1 1 0 0,0-1 0 0 0,1 0-1 0 0,-1 1 1 0 0,0 0-1 0 0,0-1 1 0 0,0 1 0 0 0,0 0-1 0 0,0 0 1 0 0,-1 0 0 0 0,1 0-1 0 0,0 0 1 0 0,0 1 0 0 0,-1-1-1 0 0,1 0 1 0 0,-1 1 0 0 0,1 0-1 0 0,-1-1 1 0 0,1 1 0 0 0,-1 0-1 0 0,0-1 1 0 0,0 1 0 0 0,0 0-1 0 0,0 0 1 0 0,0 0 0 0 0,0 0-1 0 0,-1 0 1 0 0,1 0 0 0 0,-1 0-1 0 0,1 0 1 0 0,-1 1 0 0 0,0-1-1 0 0,0 0 1 0 0,0 0 0 0 0,0 0-1 0 0,0 0 1 0 0,0 0 0 0 0,-1 0-1 0 0,1 1 1 0 0,-1-1 0 0 0,1 0-1 0 0,-1 0 1 0 0,0 0 0 0 0,0 0-1 0 0,0 0 1 0 0,0-1-1 0 0,0 1 1 0 0,0 0 0 0 0,-1 0-1 0 0,1-1 1 0 0,-1 1 37 0 0,-368 150 1267 0 0,369-149-1212 0 0,1-1 0 0 0,-1 1 0 0 0,1 0 0 0 0,0 0 0 0 0,0 0 0 0 0,0-1 0 0 0,1 1 0 0 0,-1 0 1 0 0,1 0-1 0 0,-1-1 0 0 0,1 1 0 0 0,0 0 0 0 0,0-1 0 0 0,0 1 0 0 0,0-1 0 0 0,1 1 0 0 0,-1-1 0 0 0,1 0 0 0 0,-1 1 0 0 0,1-1 0 0 0,0 0 0 0 0,0 0 0 0 0,0 0 0 0 0,0 0 0 0 0,0-1 0 0 0,0 1 0 0 0,1-1 0 0 0,-1 1 1 0 0,1-1-1 0 0,-1 0 0 0 0,1 1 0 0 0,-1-1 0 0 0,1-1 0 0 0,-1 1 0 0 0,1 0 0 0 0,0-1 0 0 0,1 1-55 0 0,-1 1-19 0 0,386 156 1674 0 0,-361-124-3444 0 0,-44-7-5613 0 0,11-24 1663 0 0</inkml:trace>
  <inkml:trace contextRef="#ctx0" brushRef="#br0" timeOffset="-31317.372">14295 1271 14787 0 0,'0'0'-285'0'0,"0"0"-551"0"0,0 0-346 0 0,0 0-106 0 0,0 0 265 0 0,0 0 681 0 0,0 0 284 0 0,0 0 71 0 0,0 0 20 0 0,-9 30 43 0 0,-32 97 26 0 0,-136 248 697 0 0,174-366-1575 0 0,-1 11 3603 0 0,14-33 1147 0 0,176-336-6780 0 0,-135 249 2433 0 0,11 130-2255 0 0,-54-24 2555 0 0,13 15 80 0 0,-2 0 0 0 0,0 1 0 0 0,-1 1 0 0 0,-1 0 0 0 0,-1 1 0 0 0,-1 1 0 0 0,10 24-7 0 0,49 75 214 0 0,-31-41-465 0 0,-85-83 4171 0 0,-75-11-2860 0 0,-81-5-838 0 0,67 24-2938 0 0,87 2-3129 0 0,31-7-1749 0 0</inkml:trace>
  <inkml:trace contextRef="#ctx0" brushRef="#br0" timeOffset="-28162.811">9762 613 9018 0 0,'0'0'-107'0'0,"0"0"410"0"0,0 0 216 0 0,0 0-60 0 0,0 0-87 0 0,0 0-115 0 0,0 0-74 0 0,0 0-17 0 0,0 0-38 0 0,0 0-62 0 0,0 0-122 0 0,-4-8-103 0 0,0-1 133 0 0,-7-9-90 0 0,12 48 223 0 0,9 381 280 0 0,-31-56-12 0 0,-45 208-375 0 0,47-423 44 0 0,-20 162 963 0 0,1 301-1007 0 0,82-615-7222 0 0,-36 7 6721 0 0,6 4-536 0 0,-10 15 1143 0 0,77-3 8154 0 0,308-64-5170 0 0,-257 28-2883 0 0,222-38-82 0 0,2 15-1 0 0,24 15-124 0 0,896 21-246 0 0,-780 14 271 0 0,2334-82 2429 0 0,-1546-17-999 0 0,-1165 94-3021 0 0,-131 19-5293 0 0,-58 5 694 0 0,50-17 988 0 0</inkml:trace>
  <inkml:trace contextRef="#ctx0" brushRef="#br0" timeOffset="-27480.473">10398 829 16436 0 0,'0'0'-805'0'0,"0"0"-5"0"0,0 0 267 0 0,31-25 56 0 0,107-76 54 0 0,-130 95 397 0 0,2 1 0 0 0,-1 0 0 0 0,0 0 1 0 0,1 1-1 0 0,0 1 0 0 0,0 0 0 0 0,0 0 1 0 0,0 1-1 0 0,1 0 0 0 0,-1 0 0 0 0,1 1 1 0 0,-1 1-1 0 0,4 0 36 0 0,18-1-137 0 0,1223-51-2227 0 0,991-122 5828 0 0,1155-60-1514 0 0,-3229 218-1728 0 0,241-3 518 0 0,-412 19-762 0 0,0 0 0 0 0,0 0 1 0 0,0 0-1 0 0,0 0 1 0 0,0 0-1 0 0,0 1 1 0 0,0-1-1 0 0,0 0 1 0 0,0 1-1 0 0,0-1 0 0 0,0 0 1 0 0,0 1-1 0 0,0-1 1 0 0,0 1-1 0 0,0 0 1 0 0,0-1-1 0 0,0 1 1 0 0,-1 0-1 0 0,1-1 0 0 0,0 1 1 0 0,0 0-1 0 0,-1 0 1 0 0,1 0-1 0 0,-1-1 1 0 0,1 1-1 0 0,-1 0 1 0 0,1 0-1 0 0,-1 0 1 0 0,1 0-1 0 0,-1 0 0 0 0,0 0 1 0 0,0 0-1 0 0,1 0 1 0 0,-1 0-1 0 0,0 0 1 0 0,0 0-1 0 0,0 0 1 0 0,0 0-1 0 0,0 0 0 0 0,0 0 1 0 0,-1 1-1 0 0,1-1 1 0 0,0 0-1 0 0,0 0 1 0 0,-1 0-1 0 0,1-1 1 0 0,-1 1-1 0 0,1 0 0 0 0,-1 0 1 0 0,1 0-1 0 0,-1 0 1 0 0,1 0-1 0 0,-1 0 1 0 0,0 0 21 0 0,-33 50-1070 0 0,7-5 1083 0 0,2 1 1 0 0,1 1-1 0 0,3 2 1 0 0,2 0 0 0 0,2 1-1 0 0,3 0 1 0 0,2 2-1 0 0,2-1 1 0 0,2 1-1 0 0,3 1 1 0 0,2-1-1 0 0,2 1 1 0 0,5 32-14 0 0,-5-60 4 0 0,-6 354 438 0 0,17 1 1 0 0,20 33-443 0 0,1-164-3009 0 0,11-2-3409 0 0,-36-221 246 0 0</inkml:trace>
  <inkml:trace contextRef="#ctx0" brushRef="#br0" timeOffset="-13970.605">1728 2216 6673 0 0,'0'0'975'0'0,"0"0"-513"0"0,0 0-130 0 0,0 0-79 0 0,0 0-97 0 0,0 0-57 0 0,0 0-58 0 0,0 0-19 0 0,0 0 20 0 0,0 0 74 0 0,0 0 102 0 0,-13-13 118 0 0,-39-39 148 0 0,-32-2 4124 0 0,-43 38-3940 0 0,47 23-694 0 0,1 3 0 0 0,0 4 1 0 0,1 3-1 0 0,1 4 1 0 0,1 2-1 0 0,-16 11 26 0 0,14-8-48 0 0,-3 0 167 0 0,2 4-1 0 0,2 2 0 0 0,1 4 1 0 0,1 4-1 0 0,3 2 0 0 0,1 4 0 0 0,-59 50-118 0 0,116-82 13 0 0,0 0 0 0 0,1 0 0 0 0,1 1 0 0 0,0 1 0 0 0,1 0 0 0 0,1 0 0 0 0,0 1 0 0 0,1 1 0 0 0,1-1 0 0 0,1 2 0 0 0,0-1 0 0 0,2 1 0 0 0,0-1 0 0 0,1 2 0 0 0,1-1 0 0 0,0 0 0 0 0,2 1 0 0 0,0-1 0 0 0,1 0 0 0 0,1 1 0 0 0,1-1 0 0 0,1 1 0 0 0,1-1 0 0 0,0 0 0 0 0,1-1 0 0 0,1 1 0 0 0,1-1 0 0 0,1 0 0 0 0,0 0 0 0 0,1-1 0 0 0,1 0 0 0 0,1-1 0 0 0,0 0 0 0 0,1-1 0 0 0,1 0 0 0 0,0-1 0 0 0,1 0 0 0 0,3 1-13 0 0,37 24 108 0 0,2-1-1 0 0,2-3 1 0 0,1-3 0 0 0,2-2-1 0 0,1-3 1 0 0,1-2 0 0 0,1-4 0 0 0,0-2-1 0 0,2-3 1 0 0,0-3 0 0 0,1-2 0 0 0,0-4-1 0 0,0-3 1 0 0,1-2 0 0 0,-1-4-1 0 0,1-2 1 0 0,-1-4 0 0 0,0-2 0 0 0,-1-3-1 0 0,-1-3 1 0 0,0-3 0 0 0,44-20-108 0 0,-83 33 99 0 0,-1-2 0 0 0,-1 0 0 0 0,1-1 0 0 0,-1-1-1 0 0,-1-2 1 0 0,0 0 0 0 0,-1-2 0 0 0,0 0 0 0 0,-1-1 0 0 0,-1-1 0 0 0,0-1 0 0 0,-1-1 0 0 0,-1-1 0 0 0,-1 0 0 0 0,0-1 0 0 0,-2-1 0 0 0,0-1 0 0 0,-2 0 0 0 0,0-1 0 0 0,1-6-99 0 0,-6 4 22 0 0,-2-1-1 0 0,0 0 1 0 0,-2 0 0 0 0,-1 0 0 0 0,-1 0 0 0 0,-2-1-1 0 0,0 1 1 0 0,-2-1 0 0 0,0 1 0 0 0,-2 0 0 0 0,-1 0 0 0 0,-1 0-1 0 0,-2 1 1 0 0,0 0 0 0 0,-2 0 0 0 0,0 1 0 0 0,-2 0-1 0 0,0 0 1 0 0,-2 2 0 0 0,0 0 0 0 0,-2 0 0 0 0,0 2-1 0 0,-2 0 1 0 0,0 0 0 0 0,-1 2 0 0 0,-1 0 0 0 0,0 2 0 0 0,-2 0-1 0 0,0 1 1 0 0,0 1 0 0 0,-24-10-22 0 0,7 5-222 0 0,-2 2 0 0 0,0 2 0 0 0,0 2 0 0 0,-2 1-1 0 0,1 2 1 0 0,-2 3 0 0 0,1 1 0 0 0,-1 1 0 0 0,1 3 0 0 0,-1 2 0 0 0,-35 4 222 0 0,-33 22-3321 0 0,42 1-2498 0 0,35-12-3788 0 0</inkml:trace>
  <inkml:trace contextRef="#ctx0" brushRef="#br0" timeOffset="-12996.66">2176 3103 6321 0 0,'0'0'604'0'0,"0"0"146"0"0,0 0 19 0 0,0 0-96 0 0,0 0-95 0 0,0 0-93 0 0,0 0-32 0 0,0 0 59 0 0,0 0 70 0 0,0 0 166 0 0,0 0 239 0 0,0 0 142 0 0,0 0 90 0 0,-1-9-52 0 0,-4-45 1910 0 0,70 58-4152 0 0,332 62 1115 0 0,341-7-420 0 0,731 94 382 0 0,-677-56 16 0 0,2136 323 47 0 0,-1598-235 568 0 0,9-58-633 0 0,-1145-111 118 0 0,-235-15-5317 0 0,11 2-2892 0 0,19-1 1906 0 0</inkml:trace>
  <inkml:trace contextRef="#ctx0" brushRef="#br0" timeOffset="-11432.788">12054 3891 3729 0 0,'0'0'110'0'0,"0"0"-4"0"0,0 0 3 0 0,0 0 37 0 0,0 0 92 0 0,0 0 174 0 0,0 0 243 0 0,0 0 260 0 0,0 0 159 0 0,0 0 25 0 0,0 0-98 0 0,0 0-177 0 0,0-4-186 0 0,-24 210 199 0 0,22-198-1001 0 0,-27 49 867 0 0,-1-42-3436 0 0,-20 7-5780 0 0,46-19 7327 0 0</inkml:trace>
  <inkml:trace contextRef="#ctx0" brushRef="#br0" timeOffset="-10723.882">12363 3940 5665 0 0,'0'0'716'0'0,"0"0"211"0"0,0 0 160 0 0,0 0-64 0 0,0 0-83 0 0,0 0-142 0 0,0 0-126 0 0,0 0-87 0 0,0 0-191 0 0,0 0-222 0 0,0 0-227 0 0,0 0-170 0 0,0 0-49 0 0,0-4 69 0 0,-55 176 742 0 0,56-158 2887 0 0,4-36-2986 0 0,3-41-1031 0 0,-7 51 554 0 0,-1 0 0 0 0,-1 1 0 0 0,1-1 1 0 0,-2 0-1 0 0,0 0 0 0 0,0 1 0 0 0,-1-1 0 0 0,0 1 0 0 0,-1 0 0 0 0,-1 0 0 0 0,1 0 0 0 0,-7-8 39 0 0,29 58-2857 0 0,6 14 3498 0 0,-10-35-535 0 0,0-1 0 0 0,0-1 1 0 0,2 0-1 0 0,0-2 0 0 0,1 1 0 0 0,0-2 1 0 0,1 0-1 0 0,1-1 0 0 0,0-1 0 0 0,0-1 1 0 0,1-1-1 0 0,0 0 0 0 0,1-1 0 0 0,0-2 1 0 0,0 0-1 0 0,0-1 0 0 0,1-1 0 0 0,13 0-106 0 0,-33-4-5 0 0,1 2 111 0 0,1 0 1 0 0,-1-1-1 0 0,0 0 0 0 0,1 0 1 0 0,-1 0-1 0 0,0 0 0 0 0,1 0 1 0 0,0-1-1 0 0,-1 1 0 0 0,1-1 1 0 0,-1 0-1 0 0,1 0 0 0 0,-1-1 1 0 0,1 1-1 0 0,-1-1 0 0 0,1 1 0 0 0,-1-1 1 0 0,1 0-1 0 0,-1 0 0 0 0,0-1 1 0 0,0 1-1 0 0,1-1 0 0 0,-1 0 1 0 0,0 1-1 0 0,0-1 0 0 0,0-1 1 0 0,-1 1-1 0 0,1 0 0 0 0,-1-1 1 0 0,1 1-1 0 0,-1-1 0 0 0,0 0 1 0 0,0 0-1 0 0,0 0 0 0 0,0 0 1 0 0,0 0-1 0 0,-1 0 0 0 0,1 0 1 0 0,-1-1-1 0 0,1-2-106 0 0,-7-15-11 0 0,0 1 0 0 0,-2 0 0 0 0,0 0 0 0 0,-1 0 0 0 0,-1 1-1 0 0,-1 0 1 0 0,0 1 0 0 0,-2 0 0 0 0,0 0 0 0 0,-1 2 0 0 0,-1-1 0 0 0,0 2 0 0 0,-1 0 0 0 0,-1 1 0 0 0,0 0 0 0 0,-1 1 0 0 0,-14-8 11 0 0,39 28-3212 0 0,93 67-9097 0 0,-88-66 8515 0 0</inkml:trace>
  <inkml:trace contextRef="#ctx0" brushRef="#br0" timeOffset="-9426.939">13085 3878 14099 0 0,'0'0'-472'0'0,"0"0"-187"0"0,0 0-100 0 0,0 0 226 0 0,0 0 338 0 0,0 0 202 0 0,0 0 90 0 0,0 0 49 0 0,0 0 44 0 0,0 0 37 0 0,0 0 13 0 0,0 0 0 0 0,-3 28-29 0 0,-9 134 119 0 0,12-155-259 0 0,0 1 0 0 0,1 0 0 0 0,-1 0-1 0 0,2-1 1 0 0,-1 1 0 0 0,1-1-1 0 0,0 1 1 0 0,1-1 0 0 0,-1 0-1 0 0,2 0 1 0 0,-1 0 0 0 0,1 0-1 0 0,0-1 1 0 0,0 1 0 0 0,1-1-1 0 0,-1 0 1 0 0,1 0 0 0 0,1-1-1 0 0,0 1-70 0 0,-1-15 1583 0 0,-1-34-4678 0 0,-5 34 2531 0 0,0 0 1 0 0,0 0-1 0 0,0 0 0 0 0,-1 0 0 0 0,-1 0 1 0 0,1 1-1 0 0,-2-1 0 0 0,1 1 0 0 0,-1-1 1 0 0,0 1-1 0 0,-1 0 0 0 0,0 1 0 0 0,-3-5 564 0 0,-88-91-73 0 0,-6-12 8750 0 0,95 104-7601 0 0,7 11-1015 0 0,1 0-1 0 0,0 1 1 0 0,0-1 0 0 0,-1 0 0 0 0,1 0-1 0 0,0 0 1 0 0,-1 0 0 0 0,1 0-1 0 0,0 0 1 0 0,-1 0 0 0 0,1 0-1 0 0,0 0 1 0 0,0 0 0 0 0,-1 0 0 0 0,1-1-1 0 0,0 1 1 0 0,-1 0 0 0 0,1 0-1 0 0,0-1 1 0 0,-1 1 0 0 0,1 0 0 0 0,-1-1-1 0 0,1 1 1 0 0,-1-1 0 0 0,1 1-1 0 0,-1-1 1 0 0,1 1 0 0 0,-1-1-1 0 0,1 1 1 0 0,-1-1 0 0 0,1 1 0 0 0,-1-1-1 0 0,0 0 1 0 0,1 1 0 0 0,-1-1-1 0 0,0 0 1 0 0,0 1 0 0 0,1-1 0 0 0,-1 0-1 0 0,0 1 1 0 0,0-1 0 0 0,0 0-1 0 0,0 1 1 0 0,0-1 0 0 0,0 0-1 0 0,0 0 1 0 0,0 1 0 0 0,0-1 0 0 0,0 0-1 0 0,0 1 1 0 0,-1-1 0 0 0,1 0-1 0 0,0 1 1 0 0,0-1 0 0 0,-1 0 0 0 0,1 1-1 0 0,0-1 1 0 0,-1 1 0 0 0,1-1-1 0 0,-1 0-60 0 0,558 5 382 0 0,-466-24 459 0 0,-101 17-1870 0 0,7 110 655 0 0,0-60 348 0 0,3 0 1 0 0,1 0-1 0 0,2 0 1 0 0,2 0-1 0 0,6 17 26 0 0,-3-48 2590 0 0,-4-39-1941 0 0,-3-51-1072 0 0,-1 67 564 0 0,2-217-1289 0 0,-1 218 1038 0 0,1 0 0 0 0,0 1 1 0 0,1-1-1 0 0,0 0 0 0 0,-1 1 1 0 0,2 0-1 0 0,-1 0 0 0 0,1 0 1 0 0,-1 0-1 0 0,1 0 0 0 0,1 1 1 0 0,-1-1-1 0 0,0 1 0 0 0,1 0 1 0 0,0 1-1 0 0,0-1 0 0 0,0 1 1 0 0,1 0-1 0 0,-1 0 0 0 0,1 1 1 0 0,0-1-1 0 0,-1 1 0 0 0,1 1 1 0 0,0-1-1 0 0,0 1 0 0 0,0 0 1 0 0,0 0-1 0 0,1 1 0 0 0,4-1 110 0 0,6 0-92 0 0,1 0 0 0 0,-1 1 0 0 0,1 1 1 0 0,-1 1-1 0 0,1 0 0 0 0,-1 1 0 0 0,0 1 0 0 0,0 0 0 0 0,0 2 0 0 0,1 0 92 0 0,-15-5-21 0 0,0 0 0 0 0,0 0-1 0 0,0 0 1 0 0,0 1 0 0 0,0-1-1 0 0,0 1 1 0 0,0-1 0 0 0,0 1-1 0 0,0 0 1 0 0,-1 0 0 0 0,1 0-1 0 0,-1 1 1 0 0,1-1 0 0 0,-1 1 0 0 0,0-1-1 0 0,0 1 1 0 0,0 0 0 0 0,0-1-1 0 0,-1 1 1 0 0,1 0 0 0 0,-1 0-1 0 0,0 1 1 0 0,0-1 0 0 0,0 0-1 0 0,0 0 1 0 0,0 0 0 0 0,-1 1-1 0 0,1-1 1 0 0,-1 0 0 0 0,0 1 0 0 0,0-1-1 0 0,0 0 1 0 0,-1 1 0 0 0,1-1-1 0 0,-1 0 1 0 0,1 1 0 0 0,-1-1-1 0 0,0 0 1 0 0,-1 0 0 0 0,1 0-1 0 0,0 0 1 0 0,-1 0 0 0 0,0 0-1 0 0,0 0 1 0 0,1-1 0 0 0,-2 1 0 0 0,1 0-1 0 0,0-1 1 0 0,-2 2 21 0 0,-22 14 115 0 0,-1-2-1 0 0,-1 0 1 0 0,-1-2-1 0 0,0 0 1 0 0,-1-3-1 0 0,0 0 1 0 0,-16 2-115 0 0,8 0 117 0 0,37-13-127 0 0,0 0 0 0 0,0 1 1 0 0,-1-1-1 0 0,1 1 0 0 0,0-1 0 0 0,0 1 1 0 0,0-1-1 0 0,0 1 0 0 0,0-1 1 0 0,0 1-1 0 0,0 0 0 0 0,0 0 0 0 0,1 0 1 0 0,-1-1-1 0 0,0 1 0 0 0,0 0 0 0 0,1 0 1 0 0,-1 0-1 0 0,0 0 0 0 0,1 0 0 0 0,-1 1 1 0 0,1-1-1 0 0,-1 0 0 0 0,1 0 1 0 0,0 0-1 0 0,-1 0 0 0 0,1 0 0 0 0,0 1 1 0 0,0-1-1 0 0,0 0 0 0 0,0 0 0 0 0,0 0 1 0 0,0 1-1 0 0,0-1 0 0 0,0 0 1 0 0,1 0-1 0 0,-1 0 0 0 0,0 0 0 0 0,1 0 1 0 0,-1 1-1 0 0,1-1 0 0 0,-1 0 0 0 0,1 0 1 0 0,-1 0-1 0 0,1 0 0 0 0,0 0 1 0 0,0 0-1 0 0,-1 0 0 0 0,1-1 0 0 0,0 1 1 0 0,0 0-1 0 0,0 0 0 0 0,0-1 0 0 0,0 1 1 0 0,0 0-1 0 0,0-1 0 0 0,0 1 1 0 0,0-1-1 0 0,1 1 10 0 0,65 44 538 0 0,-31-29-744 0 0,0-2 0 0 0,1-1 0 0 0,0-2 0 0 0,1-2 0 0 0,0-1 1 0 0,1-3-1 0 0,-1 0 0 0 0,35-2 206 0 0,-73-50 3353 0 0,0 34-2223 0 0,20 36-1064 0 0,-8-13-9 0 0,0-1 0 0 0,1 0 1 0 0,0-1-1 0 0,0 0 0 0 0,1-1 1 0 0,0 0-1 0 0,0-1 1 0 0,0-1-1 0 0,1 0 0 0 0,0-1 1 0 0,0-1-1 0 0,0 0 0 0 0,0-1 1 0 0,1-1-1 0 0,-1 0 0 0 0,1-1 1 0 0,-1-1-1 0 0,0 0 0 0 0,1-1 1 0 0,-1 0-1 0 0,0-2 0 0 0,0 0 1 0 0,-1 0-1 0 0,1-2 0 0 0,-1 1 1 0 0,0-2-1 0 0,0 0 0 0 0,-1-1 1 0 0,0 0-1 0 0,0-1 0 0 0,-1 0 1 0 0,0-1-1 0 0,-1 0 1 0 0,4-5-58 0 0,-10 8-68 0 0,-1 0 1 0 0,0-1 0 0 0,-1 1 0 0 0,1-1 0 0 0,-1 0 0 0 0,-1 0 0 0 0,0 0 0 0 0,0 0-1 0 0,0-1 1 0 0,-1 1 0 0 0,0-1 0 0 0,-1 1 0 0 0,0 0 0 0 0,0-1 0 0 0,-1 1 0 0 0,0-1 0 0 0,0 1-1 0 0,-1 0 1 0 0,0 0 0 0 0,-1 0 0 0 0,1 0 0 0 0,-2 0 0 0 0,1 0 0 0 0,-1 1 0 0 0,0-1 0 0 0,-1 1-1 0 0,0 0 1 0 0,0 0 0 0 0,0 1 0 0 0,-1 0 0 0 0,0 0 0 0 0,0 0 0 0 0,0 0 0 0 0,-1 1-1 0 0,0 0 1 0 0,0 1 0 0 0,0 0 0 0 0,-1 0 0 0 0,1 0 0 0 0,-1 1 0 0 0,0 0 0 0 0,0 0 0 0 0,-5 0 67 0 0,1-2-30 0 0,0 1 0 0 0,0 0 0 0 0,-1 0 0 0 0,0 1 0 0 0,1 1 0 0 0,-1 0 0 0 0,0 1 0 0 0,0 1 0 0 0,0 0 0 0 0,0 0 0 0 0,0 2 0 0 0,0-1 0 0 0,0 1 0 0 0,0 1 1 0 0,1 1-1 0 0,-1 0 0 0 0,1 0 0 0 0,0 1 0 0 0,0 1 0 0 0,1 0 0 0 0,-1 0 0 0 0,1 1 0 0 0,1 1 0 0 0,-1 0 0 0 0,2 0 0 0 0,-1 1 0 0 0,1 0 0 0 0,0 1 0 0 0,-1 1 30 0 0,8-6-85 0 0,0 1-1 0 0,0-1 0 0 0,0 0 0 0 0,1 1 0 0 0,0-1 0 0 0,0 1 0 0 0,0 0 1 0 0,1-1-1 0 0,0 1 0 0 0,0 0 0 0 0,0-1 0 0 0,1 1 0 0 0,0-1 1 0 0,0 1-1 0 0,0-1 0 0 0,1 1 0 0 0,0-1 0 0 0,0 1 0 0 0,0-1 0 0 0,0 0 1 0 0,1 0-1 0 0,0 0 0 0 0,0-1 0 0 0,1 1 0 0 0,-1-1 0 0 0,1 1 1 0 0,0-1-1 0 0,1 1 86 0 0,83 60-8311 0 0,-67-54 1695 0 0</inkml:trace>
  <inkml:trace contextRef="#ctx0" brushRef="#br0" timeOffset="-8872.754">14752 3832 15403 0 0,'0'0'476'0'0,"0"0"-97"0"0,0 0-327 0 0,0 0-551 0 0,0 0-229 0 0,0 0 81 0 0,0 0 310 0 0,0 0 438 0 0,0 0 115 0 0,0 0-5 0 0,0 0-7 0 0,0 0-13 0 0,0 0 8 0 0,14 20 6 0 0,85 150 471 0 0,-58-77-460 0 0,-21-54 2346 0 0,-20-116-2206 0 0,-40-240-1407 0 0,43 315 966 0 0,-1 0 0 0 0,1 0 0 0 0,0 0 0 0 0,0 0 0 0 0,0 0 0 0 0,0 0 0 0 0,0 1 0 0 0,0-1 0 0 0,0 1 0 0 0,0 0 0 0 0,0 0 0 0 0,1 0-1 0 0,-1 1 1 0 0,1-1 0 0 0,-1 1 0 0 0,0 0 0 0 0,1 0 0 0 0,-1 0 0 0 0,1 0 0 0 0,-1 1 0 0 0,0-1 0 0 0,1 1 0 0 0,-1 0 0 0 0,0 0 0 0 0,0 0 0 0 0,1 0 0 0 0,-1 0 0 0 0,0 1-1 0 0,0 0 1 0 0,0-1 0 0 0,0 1 0 0 0,0 1 85 0 0,28 12-22 0 0,0 1 0 0 0,-1 2 0 0 0,-1 0 0 0 0,-1 3 0 0 0,0 0 0 0 0,-2 1 0 0 0,0 2 0 0 0,-2 1 0 0 0,20 25 22 0 0,-40-47-5 0 0,0 1 1 0 0,1-1 0 0 0,-2 1-1 0 0,1 0 1 0 0,0 0 0 0 0,-1 0-1 0 0,0 0 1 0 0,0 0 0 0 0,0 1-1 0 0,0-1 1 0 0,-1 1-1 0 0,0 0 1 0 0,0 0 0 0 0,0 0-1 0 0,0 0 1 0 0,-1 0 0 0 0,0 0-1 0 0,0 0 1 0 0,0 1 0 0 0,-1-1-1 0 0,0 0 1 0 0,0 1 0 0 0,0-1-1 0 0,-1 0 1 0 0,1 0 0 0 0,-1 1-1 0 0,-1-1 1 0 0,1 0 0 0 0,-1 0-1 0 0,0 0 1 0 0,0 0 0 0 0,0 0-1 0 0,0-1 1 0 0,-1 1 0 0 0,0-1-1 0 0,0 1 1 0 0,0-1 0 0 0,-1 0-1 0 0,0 0 5 0 0,-19 4 192 0 0,-2 0 0 0 0,1-2 0 0 0,-1-1-1 0 0,1-1 1 0 0,-1-1 0 0 0,0-1 0 0 0,0-1 0 0 0,-1-2-1 0 0,0 0-191 0 0,-20 1 201 0 0,-7 2 114 0 0,-1-2-1 0 0,1-3 0 0 0,-1-2 0 0 0,1-2 1 0 0,1-3-1 0 0,-30-9-314 0 0,59 1-967 0 0,50 5-8173 0 0,-16 12 1299 0 0</inkml:trace>
  <inkml:trace contextRef="#ctx0" brushRef="#br0" timeOffset="-8479.914">15503 3898 17828 0 0,'0'0'57'0'0,"0"0"-109"0"0,0 0-304 0 0,0 0-428 0 0,0 0-172 0 0,0 0 166 0 0,0 0 321 0 0,0 0 445 0 0,0 0 230 0 0,0 0 47 0 0,0 0 23 0 0,0 0 16 0 0,7 10 25 0 0,108 215 2014 0 0,-112-220-2253 0 0,0-1 0 0 0,1 1 0 0 0,0 0 0 0 0,0-1 0 0 0,0 0-1 0 0,0 0 1 0 0,1 0 0 0 0,0 0 0 0 0,-1-1 0 0 0,1 0 0 0 0,1 0 0 0 0,-1 0 0 0 0,0-1-1 0 0,1 1 1 0 0,-1-1 0 0 0,1 0 0 0 0,0-1 0 0 0,-1 0 0 0 0,1 0 0 0 0,0 0-1 0 0,0 0 1 0 0,0-1 0 0 0,0 0 0 0 0,0 0 0 0 0,0-1 0 0 0,0 0 0 0 0,0 0 0 0 0,-1 0-1 0 0,1-1 1 0 0,0 1 0 0 0,-1-1 0 0 0,1-1 0 0 0,-1 1 0 0 0,0-1 0 0 0,1 0 0 0 0,-1 0-1 0 0,-1 0 1 0 0,1-1 0 0 0,0 0 0 0 0,-1 0 0 0 0,2-2-78 0 0,0-6-3 0 0,-1-1 1 0 0,0 1 0 0 0,0-1-1 0 0,-2 0 1 0 0,1 0-1 0 0,-2 0 1 0 0,0 0-1 0 0,0-1 1 0 0,-1 1-1 0 0,-1-1 1 0 0,0 1-1 0 0,-1-1 1 0 0,-1 1-1 0 0,0 0 1 0 0,0-1-1 0 0,-2 1 1 0 0,1 0 0 0 0,-2 1-1 0 0,0-1 1 0 0,0 1-1 0 0,-1 0 1 0 0,-1 0-1 0 0,0 0 1 0 0,0 1-1 0 0,-1 0 1 0 0,-8-8 2 0 0,15 18-551 0 0,1 1-436 0 0,0 0-377 0 0,11 20-3377 0 0,22 19-2705 0 0,-24-32 1277 0 0</inkml:trace>
  <inkml:trace contextRef="#ctx0" brushRef="#br0" timeOffset="-7782.827">16376 3814 11731 0 0,'0'0'2945'0'0,"0"0"-1675"0"0,0 0-556 0 0,0 0-390 0 0,0 0-427 0 0,0 0-165 0 0,0 0-16 0 0,0 0 142 0 0,0 0 165 0 0,0 0 61 0 0,0 0 15 0 0,0 0-8 0 0,0 0 2 0 0,16-17 27 0 0,50-49 31 0 0,-44 38-793 0 0,-43 39-391 0 0,15-8 1662 0 0,-14 6-591 0 0,0 0-1 0 0,1 2 1 0 0,0 0-1 0 0,1 1 1 0 0,0 1 0 0 0,1 1-1 0 0,1 0 1 0 0,0 1-1 0 0,1 1 1 0 0,0 0-1 0 0,2 1 1 0 0,0 1 0 0 0,1 0-1 0 0,0 1 1 0 0,2 0-1 0 0,0 0 1 0 0,-1 7-38 0 0,10-21 59 0 0,0 0 1 0 0,1 0-1 0 0,0 0 1 0 0,0-1-1 0 0,0 1 0 0 0,1 0 1 0 0,-1 0-1 0 0,1 0 1 0 0,0 0-1 0 0,1 0 1 0 0,-1-1-1 0 0,1 1 0 0 0,0-1 1 0 0,0 1-1 0 0,0-1 1 0 0,1 0-1 0 0,0 0 1 0 0,0 0-1 0 0,0 0 1 0 0,0 0-1 0 0,0 0 0 0 0,1-1 1 0 0,-1 0-1 0 0,1 0 1 0 0,0 0-1 0 0,0 0 1 0 0,0 0-1 0 0,1-1 0 0 0,-1 0 1 0 0,0 0-1 0 0,1 0 1 0 0,0 0-1 0 0,-1-1 1 0 0,3 1-60 0 0,171 31 1062 0 0,-163-31-1051 0 0,1-2 0 0 0,-1 0 0 0 0,1 0 0 0 0,-1-2 0 0 0,1 0 0 0 0,-1 0 0 0 0,0-1 0 0 0,0-1 0 0 0,0-1 0 0 0,0 0 0 0 0,-1-1 0 0 0,0-1 0 0 0,0 0 0 0 0,0-1 0 0 0,-1 0 0 0 0,0-1-1 0 0,-1 0 1 0 0,0-1 0 0 0,-1-1 0 0 0,0 0 0 0 0,0 0 0 0 0,-1-1 0 0 0,6-9-11 0 0,-8 9 36 0 0,-1 0 0 0 0,0-1 0 0 0,-1 0 0 0 0,0-1-1 0 0,-1 0 1 0 0,0 1 0 0 0,-2-2 0 0 0,1 1 0 0 0,-2 0 0 0 0,0-1 0 0 0,0 1-1 0 0,-1-1 1 0 0,-1 1 0 0 0,-1-1 0 0 0,0 1 0 0 0,-1-1 0 0 0,-3-13-36 0 0,19 155-1576 0 0,-14-101 1648 0 0,1 0 1 0 0,2 0 0 0 0,1 0-1 0 0,0-1 1 0 0,2 1 0 0 0,1-1 0 0 0,1-1-1 0 0,2 1 1 0 0,1 2-73 0 0,-8-23 63 0 0,0 0 0 0 0,1 0 1 0 0,-1-1-1 0 0,1 1 0 0 0,0-1 0 0 0,0 1 0 0 0,0-1 0 0 0,0-1 1 0 0,0 1-1 0 0,1-1 0 0 0,-1 1 0 0 0,1-1 0 0 0,0 0 0 0 0,0-1 0 0 0,0 1 1 0 0,0-1-1 0 0,0 0 0 0 0,0 0 0 0 0,0-1 0 0 0,0 1 0 0 0,0-1 1 0 0,0 0-1 0 0,0-1 0 0 0,0 1 0 0 0,0-1 0 0 0,3-1-63 0 0,129-36 433 0 0,-38-14-284 0 0,65-19-953 0 0,-153 71-2088 0 0,-7 0-1172 0 0,-3 1-4471 0 0,-1 0 3142 0 0</inkml:trace>
  <inkml:trace contextRef="#ctx0" brushRef="#br0" timeOffset="-7529.7">16694 3736 18516 0 0,'0'0'877'0'0,"0"0"-67"0"0,0 0-294 0 0,0 0-325 0 0,0 0-161 0 0,0 0-51 0 0,28-11 5 0 0,92-36 7 0 0,-4 33-176 0 0,-82 16 16 0 0,38-1 208 0 0,-37 0-3061 0 0,0-1-9487 0 0,-35 0 7461 0 0</inkml:trace>
  <inkml:trace contextRef="#ctx0" brushRef="#br0" timeOffset="-7276.353">16765 3376 18228 0 0,'0'0'2024'0'0,"0"0"-351"0"0,0 0-585 0 0,0 0-464 0 0,0 0-288 0 0,0 0-184 0 0,0 0-72 0 0,164-134-64 0 0,-126 128-24 0 0,2 3-72 0 0,-2 3-136 0 0,-5 6-320 0 0,2 10-696 0 0,-6 3-1433 0 0,-5 0-2128 0 0,-10-7-7257 0 0</inkml:trace>
  <inkml:trace contextRef="#ctx0" brushRef="#br0" timeOffset="-6391.827">12200 4788 9306 0 0,'0'0'1647'0'0,"0"0"-31"0"0,0 0-307 0 0,0 0-449 0 0,0 0-315 0 0,0 0-190 0 0,0 0-82 0 0,0 0 5 0 0,0 0 6 0 0,0 0-21 0 0,0 0-58 0 0,0 0-42 0 0,19-13-21 0 0,80-59 236 0 0,-99 72-388 0 0,-1 1 0 0 0,0-1-1 0 0,0 0 1 0 0,1 0 0 0 0,-1 0 0 0 0,0 0 0 0 0,0 0 0 0 0,0 0 0 0 0,1 0 0 0 0,-1 0 0 0 0,0 0 0 0 0,0-1 0 0 0,1 1-1 0 0,-1 0 1 0 0,0 0 0 0 0,0-1 0 0 0,1 1 0 0 0,-1 0 0 0 0,0-1 0 0 0,1 1 0 0 0,-1-1 0 0 0,0 1 0 0 0,1-1-1 0 0,-1 1 1 0 0,1-1 0 0 0,-1 1 0 0 0,1-1 0 0 0,-1 1 0 0 0,1-1 0 0 0,-1 0 0 0 0,1 1 0 0 0,0-1 0 0 0,-1 0-1 0 0,1 0 1 0 0,0 1 0 0 0,0-1 0 0 0,-1 0 0 0 0,1 0 0 0 0,0 1 0 0 0,0-1 0 0 0,0 0 0 0 0,0 0 0 0 0,0 0-1 0 0,0 1 1 0 0,0-1 0 0 0,0 0 0 0 0,0 0 0 0 0,0 1 0 0 0,1-1 0 0 0,-1 0 0 0 0,0 0 0 0 0,1 1 0 0 0,-1-1 0 0 0,0 0-1 0 0,1 1 1 0 0,-1-1 0 0 0,1 0 0 0 0,-1 1 0 0 0,1-1 0 0 0,-1 1 0 0 0,1-1 0 0 0,-1 0 0 0 0,1 1 0 0 0,-1-1-1 0 0,1 1 11 0 0,-68-2-1645 0 0,34 9 1629 0 0,1 1-1 0 0,0 2 1 0 0,0 1-1 0 0,1 2 1 0 0,1 1 0 0 0,0 1-1 0 0,1 1 1 0 0,1 2 0 0 0,0 1-1 0 0,2 1 1 0 0,-10 10 16 0 0,29-27 38 0 0,2 0-1 0 0,-1 0 1 0 0,0 1 0 0 0,1 0-1 0 0,-1 0 1 0 0,1 0-1 0 0,0 0 1 0 0,1 1 0 0 0,-1 0-1 0 0,1 0 1 0 0,0 0 0 0 0,0 1-1 0 0,0-1 1 0 0,1 1 0 0 0,0 0-1 0 0,0 0 1 0 0,0 0 0 0 0,1 0-1 0 0,0 1 1 0 0,0-1 0 0 0,1 1-1 0 0,0-1 1 0 0,0 1 0 0 0,0-1-1 0 0,1 1 1 0 0,0 0-1 0 0,0-1 1 0 0,0 1 0 0 0,1-1-1 0 0,0 1 1 0 0,1-1 0 0 0,-1 1-1 0 0,1-1 1 0 0,1 1 0 0 0,-1-1-1 0 0,1 0 1 0 0,0 0 0 0 0,0-1-1 0 0,1 1 1 0 0,0 0 0 0 0,0-1-1 0 0,0 0 1 0 0,5 5-38 0 0,16 2 97 0 0,1-1-1 0 0,0-1 1 0 0,0-1-1 0 0,1-2 1 0 0,0 0 0 0 0,1-2-1 0 0,-1-1 1 0 0,1-1 0 0 0,0-1-1 0 0,0-2 1 0 0,0 0 0 0 0,0-2-1 0 0,1-2-96 0 0,0 3 61 0 0,-1-2-1 0 0,0-1 1 0 0,0-1 0 0 0,0-1-1 0 0,-1-1 1 0 0,0-2-1 0 0,-1-1 1 0 0,1-1 0 0 0,-1-1-61 0 0,-71 13 442 0 0,44 1-440 0 0,0-1 0 0 0,-1 1 0 0 0,1 0 0 0 0,0 0 0 0 0,0 0 0 0 0,0 0 0 0 0,0 0 0 0 0,0 0 0 0 0,0 0 0 0 0,1 0 0 0 0,-1 0 0 0 0,1 0 0 0 0,-1 0 0 0 0,1 0 0 0 0,0 0 0 0 0,0 0 0 0 0,0 1 0 0 0,0-1 0 0 0,0 0 0 0 0,1 0 0 0 0,-1 0 0 0 0,0 0 0 0 0,1 0 0 0 0,0 1-1 0 0,-1-1 1 0 0,1 0 0 0 0,0 0 0 0 0,0-1 0 0 0,0 1 0 0 0,1 0 0 0 0,-1 0 0 0 0,0 0 0 0 0,1-1 0 0 0,-1 1 0 0 0,1-1 0 0 0,-1 1 0 0 0,1-1 0 0 0,0 1 0 0 0,-1-1 0 0 0,3 1-2 0 0,78 37 876 0 0,-64-37-806 0 0,0 0 0 0 0,0-1-1 0 0,0-1 1 0 0,0-1 0 0 0,0 0 0 0 0,0-2-1 0 0,-1 0 1 0 0,1 0 0 0 0,-1-2 0 0 0,1 0-1 0 0,-1-1 1 0 0,-1-1 0 0 0,1-1-1 0 0,-1 0 1 0 0,-1-1 0 0 0,0 0 0 0 0,0-2-1 0 0,0 1 1 0 0,-2-2 0 0 0,1 0 0 0 0,4-7-70 0 0,-15 17-59 0 0,-1 0 1 0 0,0-1 0 0 0,0 0-1 0 0,0 1 1 0 0,0-1 0 0 0,0 0 0 0 0,0 0-1 0 0,-1 0 1 0 0,0 0 0 0 0,1 0-1 0 0,-1-1 1 0 0,0 1 0 0 0,0 0 0 0 0,-1 0-1 0 0,1-1 1 0 0,-1 1 0 0 0,0-1-1 0 0,0 1 1 0 0,0 0 0 0 0,0-1 0 0 0,0 1-1 0 0,-1 0 1 0 0,0-1 0 0 0,1 1-1 0 0,-1 0 1 0 0,0 0 0 0 0,-1-1 0 0 0,1 1-1 0 0,-1 0 1 0 0,1 0 0 0 0,-1 0 0 0 0,0 1-1 0 0,0-1 1 0 0,0 0 0 0 0,0 1-1 0 0,-1-1 1 0 0,1 1 0 0 0,-1 0 0 0 0,1 0-1 0 0,-1 0 1 0 0,-2-2 58 0 0,-131-56-2370 0 0,98 52 2315 0 0,0 2 1 0 0,0 2-1 0 0,0 2 1 0 0,0 1-1 0 0,-1 1 1 0 0,1 3-1 0 0,-30 5 55 0 0,64-8-12 0 0,0-1-1 0 0,0 1 1 0 0,-1 1-1 0 0,1-1 1 0 0,0 0-1 0 0,0 1 1 0 0,0 0-1 0 0,-1 0 1 0 0,1 0-1 0 0,0 1 1 0 0,0-1-1 0 0,0 1 1 0 0,1 0 0 0 0,-1 0-1 0 0,0 0 1 0 0,1 1-1 0 0,-1-1 1 0 0,1 1-1 0 0,0 0 1 0 0,0 0-1 0 0,0 0 1 0 0,0 0-1 0 0,1 1 1 0 0,-1-1-1 0 0,1 1 1 0 0,0-1-1 0 0,0 1 1 0 0,0 0-1 0 0,0 0 1 0 0,1 0-1 0 0,-1 0 1 0 0,1 0-1 0 0,0 0 1 0 0,0 0-1 0 0,1 0 1 0 0,-1 1-1 0 0,1-1 1 0 0,0 0-1 0 0,0 0 1 0 0,1 1-1 0 0,-1-1 1 0 0,1 0-1 0 0,0 3 13 0 0,60 41-2895 0 0,-12-30-2281 0 0,-49-18 5171 0 0,27 8-7665 0 0</inkml:trace>
  <inkml:trace contextRef="#ctx0" brushRef="#br0" timeOffset="-5820.801">13033 4872 14611 0 0,'0'0'2318'0'0,"0"0"-1910"0"0,0 0-667 0 0,0 0-161 0 0,0 0 17 0 0,0 0 237 0 0,0 0 174 0 0,0 0 41 0 0,0 0-26 0 0,0 0 6 0 0,0 0-13 0 0,3 29 7 0 0,17 142 42 0 0,-18-160-2 0 0,0-1 0 0 0,1 1-1 0 0,1-1 1 0 0,-1 0 0 0 0,1 0-1 0 0,1 0 1 0 0,0 0 0 0 0,0-1-1 0 0,1 0 1 0 0,0 0 0 0 0,1 0-1 0 0,4 4-62 0 0,-10-56 1739 0 0,-70-216-2874 0 0,68 255 1084 0 0,0-1 0 0 0,0 1 0 0 0,0-1-1 0 0,1 1 1 0 0,-1-1 0 0 0,1 1 0 0 0,0-1-1 0 0,1 0 1 0 0,-1 1 0 0 0,1-1 0 0 0,0 1-1 0 0,0-1 1 0 0,0 1 0 0 0,1 0-1 0 0,0-1 1 0 0,0 1 0 0 0,0 0 0 0 0,0 0-1 0 0,0 0 1 0 0,1 0 0 0 0,0 1 0 0 0,0-1-1 0 0,0 1 1 0 0,0 0 0 0 0,0-1 0 0 0,1 1-1 0 0,-1 1 1 0 0,1-1 0 0 0,0 0-1 0 0,0 1 1 0 0,0 0 0 0 0,0 0 0 0 0,0 0-1 0 0,0 0 1 0 0,1 1 0 0 0,-1 0 0 0 0,1 0-1 0 0,-1 0 1 0 0,1 0 0 0 0,-1 1 0 0 0,1-1-1 0 0,-1 1 1 0 0,3 1 51 0 0,12-4-32 0 0,0 0 1 0 0,0 2-1 0 0,0 0 0 0 0,0 1 1 0 0,0 1-1 0 0,0 1 1 0 0,0 1-1 0 0,0 0 0 0 0,-1 2 1 0 0,1 0-1 0 0,-1 1 0 0 0,0 0 1 0 0,-1 2-1 0 0,1 0 0 0 0,-2 1 1 0 0,1 1-1 0 0,-1 0 1 0 0,10 9 31 0 0,-24-17-15 0 0,0 0 1 0 0,-1-1 0 0 0,1 1-1 0 0,0 0 1 0 0,-1 0 0 0 0,1 0-1 0 0,-1 0 1 0 0,0 0 0 0 0,1 0-1 0 0,-1 0 1 0 0,0 1 0 0 0,0-1-1 0 0,-1 0 1 0 0,1 0 0 0 0,0 1-1 0 0,-1-1 1 0 0,1 1 0 0 0,-1-1-1 0 0,0 1 1 0 0,0-1 0 0 0,0 1-1 0 0,0-1 1 0 0,0 0 0 0 0,-1 1-1 0 0,1-1 1 0 0,-1 1 0 0 0,1-1-1 0 0,-1 0 1 0 0,0 1 0 0 0,0-1-1 0 0,0 0 1 0 0,0 0 0 0 0,-1 0 0 0 0,1 1-1 0 0,0-1 1 0 0,-1-1 0 0 0,0 1-1 0 0,1 0 1 0 0,-1 0 0 0 0,0-1-1 0 0,0 1 1 0 0,0-1 0 0 0,0 1-1 0 0,0-1 1 0 0,-2 1 14 0 0,-112 55 1447 0 0,104-53-1505 0 0,-123 59 859 0 0,134-63-787 0 0,0 1 0 0 0,0 0 0 0 0,0 0 1 0 0,0 0-1 0 0,1-1 0 0 0,-1 1 0 0 0,0 0 0 0 0,1 0 0 0 0,-1 0 0 0 0,1 0 0 0 0,-1 0 0 0 0,1 0 1 0 0,-1 0-1 0 0,1 1 0 0 0,0-1 0 0 0,0 0 0 0 0,-1 0 0 0 0,1 0 0 0 0,0 0 0 0 0,0 0 0 0 0,0 0 0 0 0,0 0 1 0 0,0 1-1 0 0,0-1 0 0 0,1 0 0 0 0,-1 0 0 0 0,0 0 0 0 0,1 0 0 0 0,-1 0 0 0 0,0 0 0 0 0,1 0 0 0 0,-1 0 1 0 0,1 0-1 0 0,0 0 0 0 0,-1 0 0 0 0,1 0 0 0 0,0 0 0 0 0,-1 0 0 0 0,1-1 0 0 0,0 1 0 0 0,0 0 1 0 0,0 0-1 0 0,0-1 0 0 0,0 1 0 0 0,0-1 0 0 0,0 1 0 0 0,0-1 0 0 0,0 1 0 0 0,0-1 0 0 0,0 1 0 0 0,0-1 1 0 0,0 0-1 0 0,1 0-14 0 0,65 24 1035 0 0,-60-22-1093 0 0,56 13-103 0 0,63 21-1044 0 0,-60 9-9017 0 0,-63-40 3655 0 0</inkml:trace>
  <inkml:trace contextRef="#ctx0" brushRef="#br0" timeOffset="-5243.733">13816 4861 17892 0 0,'0'0'49'0'0,"0"0"-354"0"0,0 0-263 0 0,0 0-103 0 0,0 0 185 0 0,0 0 366 0 0,0 0 198 0 0,0 0 63 0 0,0 0 6 0 0,0 0 10 0 0,0 0 25 0 0,0 0-1 0 0,4 25 35 0 0,10 187 428 0 0,-16-85-317 0 0,12-130 2639 0 0,14-37-3482 0 0,-17 29 472 0 0,4-10-161 0 0,-1 0 0 0 0,-1-1 1 0 0,-1 0-1 0 0,-1-1 0 0 0,-1 1 0 0 0,-1-1 1 0 0,-1-1-1 0 0,-1 1 0 0 0,-1 0 1 0 0,-1-1-1 0 0,-1-19 205 0 0,2-15 389 0 0,-2 54-376 0 0,0 1 0 0 0,1-1 0 0 0,-1 0 0 0 0,1 1 0 0 0,0-1 0 0 0,0 0 0 0 0,0 1 0 0 0,1-1 0 0 0,-1 1 0 0 0,1 0 0 0 0,0 0 0 0 0,0-1 0 0 0,0 1 0 0 0,0 0 0 0 0,0 0 0 0 0,1 1 0 0 0,-1-1 1 0 0,1 1-1 0 0,0-1 0 0 0,0 1 0 0 0,-1 0 0 0 0,2 0 0 0 0,-1 0 0 0 0,0 0 0 0 0,0 0 0 0 0,1 1 0 0 0,-1-1 0 0 0,1 1 0 0 0,-1 0 0 0 0,1 0 0 0 0,-1 1 0 0 0,1-1 0 0 0,0 1 0 0 0,0 0 0 0 0,-1-1 0 0 0,1 2 0 0 0,0-1 1 0 0,-1 0-1 0 0,1 1 0 0 0,0 0 0 0 0,-1-1 0 0 0,4 3-13 0 0,8-4-52 0 0,0 0 1 0 0,0 2 0 0 0,0 0 0 0 0,0 1-1 0 0,0 0 1 0 0,0 1 0 0 0,-1 1-1 0 0,1 0 1 0 0,-1 1 0 0 0,0 0-1 0 0,0 1 1 0 0,-1 1 0 0 0,0 0-1 0 0,0 1 1 0 0,0 1 0 0 0,-1 0 0 0 0,3 3 51 0 0,-13-11-26 0 0,-1 1 0 0 0,1 0 1 0 0,-1-1-1 0 0,0 1 1 0 0,1 0-1 0 0,-1 0 1 0 0,0 0-1 0 0,0-1 1 0 0,0 1-1 0 0,0 1 1 0 0,0-1-1 0 0,-1 0 1 0 0,1 0-1 0 0,-1 0 0 0 0,1 0 1 0 0,-1 0-1 0 0,0 0 1 0 0,1 1-1 0 0,-1-1 1 0 0,0 0-1 0 0,-1 0 1 0 0,1 0-1 0 0,0 1 1 0 0,-1-1-1 0 0,1 0 0 0 0,-1 0 1 0 0,0 0-1 0 0,1 0 1 0 0,-1 0-1 0 0,0 0 1 0 0,0 0-1 0 0,-1 0 1 0 0,1 0-1 0 0,0 0 1 0 0,-1-1-1 0 0,1 1 1 0 0,-1 0-1 0 0,1-1 0 0 0,-1 0 1 0 0,0 1-1 0 0,1-1 1 0 0,-1 0-1 0 0,0 0 1 0 0,0 1-1 0 0,0-2 1 0 0,0 1 25 0 0,-97 48 505 0 0,98-49-508 0 0,-161 43 1466 0 0,186-17-1484 0 0,121 32 887 0 0,-3-3-3147 0 0,-109-33-3531 0 0,-22-15 878 0 0,-8-5-1757 0 0</inkml:trace>
  <inkml:trace contextRef="#ctx0" brushRef="#br0" timeOffset="-4942.471">14625 4797 12491 0 0,'0'0'3824'0'0,"0"0"-3022"0"0,0 0-835 0 0,0 0-126 0 0,0 0-30 0 0,0 0 197 0 0,0 0 65 0 0,0 0 6 0 0,0 0 47 0 0,0 0 37 0 0,0 0 69 0 0,0 0 57 0 0,1 30-31 0 0,2 94-57 0 0,-7-36-71 0 0,2-82-93 0 0,0-1 0 0 0,0 1 0 0 0,1-1 0 0 0,0 1 1 0 0,0 0-1 0 0,1-1 0 0 0,-1 1 0 0 0,1 0 0 0 0,0 0 1 0 0,1 0-1 0 0,-1-1 0 0 0,1 1 0 0 0,1 0 0 0 0,-1-1 0 0 0,1 1 1 0 0,0-1-1 0 0,0 1 0 0 0,0-1 0 0 0,1 0 0 0 0,0 0 1 0 0,0 0-1 0 0,0 0 0 0 0,0 0 0 0 0,1-1 0 0 0,0 0 1 0 0,0 1-1 0 0,0-1 0 0 0,1-1 0 0 0,-1 1 0 0 0,1-1 0 0 0,0 0 1 0 0,0 0-1 0 0,0 0 0 0 0,0 0 0 0 0,4 0-37 0 0,17 4 101 0 0,1-1 1 0 0,0-2-1 0 0,0 0 0 0 0,0-2 0 0 0,1-1 0 0 0,-1-1 0 0 0,25-4-101 0 0,-6 3-105 0 0,137-18-3445 0 0,-183 18 3336 0 0,3 0-1708 0 0,-3 0-3324 0 0,0 0-3869 0 0</inkml:trace>
  <inkml:trace contextRef="#ctx0" brushRef="#br0" timeOffset="-4694.104">14561 4962 12835 0 0,'0'0'5744'0'0,"0"0"-4097"0"0,0 0-1174 0 0,0 0-261 0 0,0 0-196 0 0,0 0-23 0 0,29-9 17 0 0,93-26-16 0 0,55 27-830 0 0,-147 8-47 0 0,47 0-1140 0 0,-26 0-6823 0 0,-43 0 510 0 0</inkml:trace>
  <inkml:trace contextRef="#ctx0" brushRef="#br0" timeOffset="-3882.804">14675 4816 11202 0 0,'0'0'5017'0'0,"0"0"-3784"0"0,0 0-999 0 0,0 0-104 0 0,0 0-65 0 0,33-8 7 0 0,104-24-12 0 0,176 14 290 0 0,-244 0 106 0 0,-68 18-672 0 0,-1 0-100 0 0,0 0-70 0 0,0 0 34 0 0,0 19 595 0 0,-21 398 1277 0 0,22-417-1483 0 0,-1 0 0 0 0,1 0 0 0 0,-1-1 1 0 0,1 1-1 0 0,-1 0 0 0 0,1 0 0 0 0,-1 0 0 0 0,1 0 0 0 0,-1 0 0 0 0,1 0 0 0 0,-1 0 0 0 0,1 0 0 0 0,-1 0 1 0 0,1 0-1 0 0,-1 0 0 0 0,1 0 0 0 0,-1 0 0 0 0,1 0 0 0 0,-1 0 0 0 0,1 1 0 0 0,-1-1 0 0 0,1 0 0 0 0,-1 0 1 0 0,0 1-1 0 0,1-1 0 0 0,-1 0 0 0 0,1 0 0 0 0,-1 1 0 0 0,0-1 0 0 0,1 1 0 0 0,-1-1 0 0 0,0 0 1 0 0,1 1-1 0 0,-1-1 0 0 0,0 1 0 0 0,1-1 0 0 0,-1 0 0 0 0,0 1 0 0 0,0-1 0 0 0,0 1 0 0 0,1-1 0 0 0,-1 1 1 0 0,0-1-1 0 0,0 1 0 0 0,0-1 0 0 0,0 1 0 0 0,0-1 0 0 0,0 1 0 0 0,0-1 0 0 0,0 1 0 0 0,0 0 0 0 0,0-1 1 0 0,-1 1-38 0 0,24-48 1349 0 0,-21 41-1795 0 0,6-17 385 0 0,-1-2-1 0 0,-2 1 0 0 0,0-1 1 0 0,-2 1-1 0 0,0-1 1 0 0,-2 0-1 0 0,-1 0 0 0 0,-1 0 1 0 0,-1 0-1 0 0,-1 0 1 0 0,-4-15 61 0 0,-2-38 161 0 0,65 156-1313 0 0,82 115 1583 0 0,-130-184-354 0 0,0-2-1 0 0,0 1 1 0 0,1-1 0 0 0,0 0 0 0 0,1-1-1 0 0,0 0 1 0 0,0-1 0 0 0,0 0-1 0 0,0 0 1 0 0,1-1 0 0 0,0-1-1 0 0,0 1 1 0 0,0-2 0 0 0,0 0-1 0 0,0 0 1 0 0,1-1 0 0 0,-1 0-1 0 0,0-1 1 0 0,9-1-77 0 0,-17 1-3 0 0,1-1 0 0 0,0 1-1 0 0,0-1 1 0 0,-1 0 0 0 0,1-1-1 0 0,-1 1 1 0 0,1-1 0 0 0,-1 1 0 0 0,0-1-1 0 0,0 0 1 0 0,1 0 0 0 0,-1 0-1 0 0,0-1 1 0 0,-1 1 0 0 0,1-1 0 0 0,0 0-1 0 0,-1 0 1 0 0,0 1 0 0 0,1-2 0 0 0,-1 1-1 0 0,0 0 1 0 0,-1 0 0 0 0,1-1-1 0 0,0 1 1 0 0,-1-1 0 0 0,0 1 0 0 0,0-1-1 0 0,0 1 1 0 0,0-1 0 0 0,-1 0-1 0 0,1 0 1 0 0,-1 1 0 0 0,0-1 0 0 0,0 0-1 0 0,0 0 1 0 0,-1 1 3 0 0,-27-138-621 0 0,-74-83 265 0 0,103 224 222 0 0,-1 1 0 0 0,0-1 0 0 0,1 1 0 0 0,-1-1 0 0 0,0 0 0 0 0,1 1 0 0 0,-1-1 0 0 0,1 0 0 0 0,-1 1 0 0 0,1-1 1 0 0,-1 0-1 0 0,1 0 0 0 0,-1 1 0 0 0,1-1 0 0 0,-1 0 0 0 0,1 0 0 0 0,-1 0 0 0 0,1 0 0 0 0,-1 0 0 0 0,1 0 0 0 0,0 0 0 0 0,-1 0 0 0 0,1 0 0 0 0,-1 0 0 0 0,1 0 0 0 0,-1 0 0 0 0,1 0 0 0 0,-1 0 0 0 0,1 0 0 0 0,-1 0 0 0 0,1-1 0 0 0,-1 1 0 0 0,1 0 0 0 0,-1 0 0 0 0,1-1 0 0 0,-1 1 0 0 0,1 0 0 0 0,-1-1 0 0 0,1 1 0 0 0,-1 0 0 0 0,0-1 0 0 0,1 1 0 0 0,-1-1 0 0 0,0 1 0 0 0,1-1 0 0 0,-1 1 0 0 0,0-1 0 0 0,0 1 0 0 0,1-1 0 0 0,-1 1 1 0 0,0-1-1 0 0,0 1 0 0 0,0-1 0 0 0,0 1 0 0 0,0-1 0 0 0,1 1 0 0 0,-1-1 0 0 0,0 0 0 0 0,0 1 0 0 0,-1-1 0 0 0,1 1 0 0 0,0-1 0 0 0,0 1 0 0 0,0-1 0 0 0,0 1 0 0 0,0-1 0 0 0,-1 1 0 0 0,1-1 0 0 0,0 1 134 0 0,64 18-3892 0 0,-46-12 2456 0 0,145 22-2604 0 0,-108-26 6905 0 0,0-1 5998 0 0,-54-1-7571 0 0,-1 0-602 0 0,0 0-434 0 0,0 33 316 0 0,-23 180 818 0 0,80-175-2168 0 0,-12-28-5118 0 0,-21-8-78 0 0,-16 0-1 0 0</inkml:trace>
  <inkml:trace contextRef="#ctx0" brushRef="#br0" timeOffset="-3375.438">15733 4612 15811 0 0,'0'0'1074'0'0,"0"0"-126"0"0,0 0-337 0 0,0 0-311 0 0,0 0-125 0 0,0 0 47 0 0,0 0 122 0 0,26-10 54 0 0,80-28-45 0 0,21 23 410 0 0,-101 18-608 0 0,327 72 490 0 0,-350-71-717 0 0,0 1 0 0 0,-1 0 0 0 0,1-1 0 0 0,-1 1 0 0 0,0 0 0 0 0,0 0-1 0 0,0 0 1 0 0,-1 0 0 0 0,1 1 0 0 0,-1-1 0 0 0,-1 0 0 0 0,1 0 0 0 0,-1 1-1 0 0,0-1 1 0 0,0 0 0 0 0,0 1 0 0 0,-1-1 0 0 0,0 0 0 0 0,0 1 0 0 0,0-1-1 0 0,-1 0 1 0 0,-1 4 72 0 0,-15 55-55 0 0,12-50 57 0 0,2 0 1 0 0,-1 1 0 0 0,2-1-1 0 0,0 1 1 0 0,0 0-1 0 0,2 0 1 0 0,0 1 0 0 0,0-1-1 0 0,2 0 1 0 0,-1 0 0 0 0,3 6-3 0 0,3-14 97 0 0,1 0 1 0 0,0 0 0 0 0,0-1 0 0 0,0 0 0 0 0,1 0 0 0 0,0-1-1 0 0,0 0 1 0 0,1-1 0 0 0,-1 1 0 0 0,1-2 0 0 0,0 1 0 0 0,0-1 0 0 0,0 0-1 0 0,0-1 1 0 0,1 0 0 0 0,-1-1 0 0 0,1 0 0 0 0,-1 0 0 0 0,1-1-1 0 0,-1 0 1 0 0,1-1 0 0 0,-1 0 0 0 0,1-1 0 0 0,-1 1 0 0 0,2-2-98 0 0,10 0 9 0 0,0 0 1 0 0,-1-1 0 0 0,0-1-1 0 0,0-1 1 0 0,0-1 0 0 0,-1 0 0 0 0,0-2-1 0 0,0 0 1 0 0,-1-1 0 0 0,7-6-10 0 0,1-16-2265 0 0,-27 16-3040 0 0,-18 10-3350 0 0,12 6 2151 0 0</inkml:trace>
  <inkml:trace contextRef="#ctx0" brushRef="#br0" timeOffset="-3117.085">16352 4816 20868 0 0,'0'0'993'0'0,"0"0"-153"0"0,0 0-424 0 0,0 0-331 0 0,0 0-133 0 0,0 0-17 0 0,0 0 45 0 0,27-5 9 0 0,89-13-23 0 0,16 18-1426 0 0,-74 4-4325 0 0,-46-4 932 0 0,-3 0-4953 0 0</inkml:trace>
  <inkml:trace contextRef="#ctx0" brushRef="#br0" timeOffset="-2876.373">16479 4580 19868 0 0,'0'0'840'0'0,"0"0"-247"0"0,0 0-369 0 0,0 0-288 0 0,0 0-64 0 0,0 0 32 0 0,0 0-137 0 0,187-9-359 0 0,-155 18-752 0 0,-5 2-936 0 0,-2-1-1353 0 0,-10-1-56 0 0,-3-1-5777 0 0</inkml:trace>
  <inkml:trace contextRef="#ctx0" brushRef="#br0" timeOffset="-2268.736">12023 5594 7234 0 0,'0'0'1120'0'0,"0"0"124"0"0,0 0-50 0 0,0 0-310 0 0,0 0-268 0 0,0 0-253 0 0,0 0-169 0 0,0 0-68 0 0,0 0-24 0 0,0 0 1 0 0,0 0-17 0 0,0 0 19 0 0,0 0 7 0 0,-7 6 8 0 0,-27 73 341 0 0,33 25-14 0 0,1 37 1438 0 0,0-128 1031 0 0,8-357-4259 0 0,-7 344 1321 0 0,1-1-1 0 0,-1 1 0 0 0,1-1 1 0 0,-1 1-1 0 0,0 0 0 0 0,1 0 1 0 0,-1 0-1 0 0,1-1 0 0 0,-1 1 1 0 0,1 1-1 0 0,-1-1 1 0 0,0 0-1 0 0,1 0 0 0 0,-1 1 1 0 0,1-1-1 0 0,-1 0 0 0 0,0 1 1 0 0,1-1-1 0 0,-1 1 0 0 0,0 0 1 0 0,0-1-1 0 0,1 1 1 0 0,-1 0-1 0 0,0 0 0 0 0,0 0 1 0 0,0 0-1 0 0,0 0 0 0 0,0 0 1 0 0,0 0-1 0 0,0 0 1 0 0,-1 0-1 0 0,1 1 0 0 0,0-1 1 0 0,0 0-1 0 0,-1 0 0 0 0,1 1 1 0 0,-1-1-1 0 0,1 1 0 0 0,-1-1 1 0 0,0 0-1 0 0,0 1 1 0 0,1-1-1 0 0,-1 1 0 0 0,0-1 1 0 0,0 0-1 0 0,0 1 0 0 0,0-1 1 0 0,-1 1-1 0 0,1 0 23 0 0,8 12-32 0 0,17 23 102 0 0,120 140 568 0 0,-139-172-558 0 0,-1 0 0 0 0,1 0-1 0 0,0-1 1 0 0,1 0 0 0 0,-1 0 0 0 0,1 0-1 0 0,-1-1 1 0 0,1 0 0 0 0,0-1-1 0 0,0 1 1 0 0,1-1 0 0 0,-1-1 0 0 0,0 1-1 0 0,1-1 1 0 0,-1-1 0 0 0,0 1-1 0 0,1-1 1 0 0,-1-1 0 0 0,1 1 0 0 0,-1-1-1 0 0,1 0 1 0 0,-1-1 0 0 0,0 0-1 0 0,0 0 1 0 0,0-1 0 0 0,0 1-1 0 0,0-1 1 0 0,3-3-80 0 0,-4 4 17 0 0,0-1 0 0 0,0 0-1 0 0,0-1 1 0 0,-1 1-1 0 0,1-1 1 0 0,-1-1 0 0 0,0 1-1 0 0,0-1 1 0 0,0 1 0 0 0,-1-1-1 0 0,1-1 1 0 0,-1 1 0 0 0,-1-1-1 0 0,1 1 1 0 0,-1-1-1 0 0,0 0 1 0 0,0 0 0 0 0,0-1-1 0 0,-1 1 1 0 0,0 0 0 0 0,-1-1-1 0 0,1 0 1 0 0,-1 1 0 0 0,0-1-1 0 0,-1 0 1 0 0,0 1-1 0 0,0-1 1 0 0,0 0 0 0 0,-1 0-1 0 0,0 1 1 0 0,0-1 0 0 0,0 1-1 0 0,-1-1 1 0 0,0 1-1 0 0,-1-1 1 0 0,1 1 0 0 0,-1 0-1 0 0,-1 0 1 0 0,1 0 0 0 0,-3-2-17 0 0,-99-79-670 0 0,105 87 497 0 0,0 0-279 0 0,18 1-4866 0 0,9 7 2241 0 0,-4-2-947 0 0,-9-3-2696 0 0</inkml:trace>
  <inkml:trace contextRef="#ctx0" brushRef="#br0" timeOffset="-1966.953">12846 5592 9978 0 0,'0'0'2725'0'0,"0"0"-1334"0"0,0 0-1038 0 0,0 0-526 0 0,0 0-159 0 0,0 0 144 0 0,0 0 281 0 0,0 0 82 0 0,0 0 21 0 0,0 0 21 0 0,0 0-34 0 0,-4 26-54 0 0,-33 182 301 0 0,36-205-305 0 0,1 1 1 0 0,0-1-1 0 0,-1 1 1 0 0,1-1 0 0 0,0 1-1 0 0,1-1 1 0 0,-1 1 0 0 0,1-1-1 0 0,-1 0 1 0 0,1 1-1 0 0,0-1 1 0 0,0 0 0 0 0,1 1-1 0 0,-1-1 1 0 0,1 0 0 0 0,-1 0-1 0 0,1 0 1 0 0,0 0-1 0 0,0 0 1 0 0,1-1 0 0 0,-1 1-1 0 0,0-1 1 0 0,1 1 0 0 0,0-1-1 0 0,-1 0 1 0 0,1 0 0 0 0,0 0-1 0 0,0 0 1 0 0,0 0-1 0 0,0-1 1 0 0,0 0 0 0 0,1 1-1 0 0,-1-1 1 0 0,0 0 0 0 0,1 0-1 0 0,-1-1 1 0 0,1 1-1 0 0,-1-1 1 0 0,1 0 0 0 0,1 0-126 0 0,181 25 844 0 0,-108-32-4004 0 0,-76 6 2789 0 0,-1 1-1955 0 0,-1 0-4595 0 0,0 0-1347 0 0</inkml:trace>
  <inkml:trace contextRef="#ctx0" brushRef="#br0" timeOffset="-1718.894">12694 5720 18884 0 0,'0'0'1084'0'0,"0"0"-165"0"0,0 0-308 0 0,0 0-356 0 0,0 0-217 0 0,0 0-47 0 0,29-15 34 0 0,93-44 15 0 0,19 27-9 0 0,-118 28-480 0 0,83-8 623 0 0,-38 17-7833 0 0,-59-2 2861 0 0,-5 0-4348 0 0</inkml:trace>
  <inkml:trace contextRef="#ctx0" brushRef="#br0" timeOffset="-1336.712">12857 5556 12467 0 0,'0'0'60'0'0,"0"0"-150"0"0,0 0-40 0 0,0 0 75 0 0,25-1 94 0 0,177-4 265 0 0,-178 2-1 0 0,0 0 1 0 0,0-1-1 0 0,0-2 0 0 0,-1 0 1 0 0,1-1-1 0 0,-2-2 1 0 0,21-10-304 0 0,21-6 2227 0 0,-65 96-2176 0 0,-103 277 788 0 0,104-345-760 0 0,0-1 0 0 0,1 1 0 0 0,-1 0 0 0 0,0 0 0 0 0,1-1 0 0 0,-1 1 0 0 0,1 0 0 0 0,0-1 0 0 0,0 1 0 0 0,0-1-1 0 0,0 1 1 0 0,1-1 0 0 0,-1 1 0 0 0,1-1 0 0 0,-1 0 0 0 0,1 0 0 0 0,0 0 0 0 0,0 0 0 0 0,0 0 0 0 0,0 0 0 0 0,0 0 0 0 0,0-1 0 0 0,0 1 0 0 0,1-1 0 0 0,-1 1 0 0 0,1-1 0 0 0,-1 0 0 0 0,1 0 0 0 0,-1 0 0 0 0,1 0 0 0 0,0-1 0 0 0,-1 1 0 0 0,1-1 0 0 0,0 1 0 0 0,-1-1 0 0 0,1 0 0 0 0,0 0 0 0 0,0 0 0 0 0,-1 0 0 0 0,1-1 0 0 0,0 1 0 0 0,-1-1 0 0 0,2 0-79 0 0,5 2-75 0 0,225 3 620 0 0,-139-5-2924 0 0,-94 1 1436 0 0,-1 0-173 0 0,0 0-254 0 0,-12 0-6545 0 0,6 0-64 0 0</inkml:trace>
  <inkml:trace contextRef="#ctx0" brushRef="#br0" timeOffset="-933.635">13891 5465 15275 0 0,'0'0'-133'0'0,"0"0"-127"0"0,0 0-178 0 0,0 0 84 0 0,0 0 366 0 0,0 0 146 0 0,0 0 100 0 0,0 0 102 0 0,0 0 57 0 0,0 0-19 0 0,-10 27-73 0 0,-49 134 178 0 0,59-160-500 0 0,-10 16 76 0 0,1 1 0 0 0,1 0 0 0 0,1 0 1 0 0,1 1-1 0 0,0 0 0 0 0,1 1 0 0 0,1-1 0 0 0,1 1 1 0 0,1-1-1 0 0,1 1 0 0 0,0 0 0 0 0,2 5-79 0 0,4-17 147 0 0,0-1-1 0 0,1-1 0 0 0,0 1 0 0 0,0-1 0 0 0,1 0 0 0 0,0-1 1 0 0,0 1-1 0 0,0-1 0 0 0,0-1 0 0 0,1 1 0 0 0,0-1 1 0 0,0-1-1 0 0,0 0 0 0 0,0 0 0 0 0,0 0 0 0 0,1-1 0 0 0,-1 0 1 0 0,1 0-1 0 0,0-1 0 0 0,0-1 0 0 0,-1 1 0 0 0,1-1 0 0 0,0-1 1 0 0,0 0-1 0 0,-1 0 0 0 0,7-2-146 0 0,-8 3 28 0 0,222-32-261 0 0,-229 32-129 0 0,0 0-55 0 0,0 0-75 0 0,0 0-190 0 0,0 0-323 0 0,0 0-291 0 0,6 0-8776 0 0,-5 0 3328 0 0</inkml:trace>
  <inkml:trace contextRef="#ctx0" brushRef="#br0" timeOffset="-405.418">14687 5568 14155 0 0,'0'0'1086'0'0,"0"0"-413"0"0,0 0-390 0 0,0 0-513 0 0,0 0-284 0 0,0 0 82 0 0,0 0 238 0 0,0 0 388 0 0,0 0 222 0 0,0 0 69 0 0,0 0-10 0 0,0 0-74 0 0,0 0-75 0 0,-11 19-60 0 0,-90 164 364 0 0,2 11 235 0 0,210-315-4107 0 0,-60 54 1296 0 0,-44 54 1933 0 0,2 0 0 0 0,-1 0 0 0 0,2 1 0 0 0,0 0 0 0 0,0 1 0 0 0,1 0-1 0 0,0 0 1 0 0,1 2 0 0 0,0-1 0 0 0,0 1 0 0 0,1 1 0 0 0,1 0 0 0 0,-1 1-1 0 0,1 0 1 0 0,3 1 13 0 0,-9 7 108 0 0,0 0 0 0 0,0 1-1 0 0,1 1 1 0 0,-1-1 0 0 0,0 1-1 0 0,-1 1 1 0 0,1 0 0 0 0,-1 0-1 0 0,1 0 1 0 0,-1 1 0 0 0,-1 0 0 0 0,1 0-1 0 0,-1 0 1 0 0,1 1 0 0 0,-1 0-1 0 0,-1 1 1 0 0,0-1 0 0 0,0 1-1 0 0,0 0 1 0 0,0 0 0 0 0,-1 1-1 0 0,0-1 1 0 0,-1 1 0 0 0,0 0 0 0 0,0 0-1 0 0,-1 0 1 0 0,1 4-108 0 0,21 33 180 0 0,-10-20-114 0 0,1-1 1 0 0,2-1 0 0 0,0 0-1 0 0,1-2 1 0 0,1 0 0 0 0,1-1-1 0 0,1-1 1 0 0,1 0 0 0 0,0-2-1 0 0,1-1 1 0 0,1 0 0 0 0,7 1-67 0 0,-30-16 731 0 0,-1-1 134 0 0,-44-37 215 0 0,19 28-1170 0 0,0 0-1 0 0,-1 2 0 0 0,0 1 0 0 0,0 0 1 0 0,0 2-1 0 0,-1 2 0 0 0,1 0 1 0 0,-1 2-1 0 0,0 0 0 0 0,-11 3 91 0 0,-23-2-124 0 0,-62 12-1233 0 0,46 13-6848 0 0,62-18-1186 0 0</inkml:trace>
  <inkml:trace contextRef="#ctx0" brushRef="#br0" timeOffset="2054.747">13970 6766 12843 0 0,'0'0'4947'0'0,"0"0"-4328"0"0,0 0-1168 0 0,0 0-42 0 0,0 0 224 0 0,0 0 337 0 0,0 0 52 0 0,0 0-24 0 0,0 0-2 0 0,0 0 20 0 0,0 0 20 0 0,0 0 8 0 0,0 0 18 0 0,0 24 13 0 0,6 110 56 0 0,18-58-597 0 0,-10-124 1016 0 0,-11-191-1816 0 0,37 240 1431 0 0,-28 4-174 0 0,0-1-1 0 0,1 0 1 0 0,0-1-1 0 0,0 0 1 0 0,0-1-1 0 0,0-1 1 0 0,0 0-1 0 0,0-1 1 0 0,1 0-1 0 0,-1-1 1 0 0,0 0-1 0 0,0-1 0 0 0,0-1 1 0 0,0 0-1 0 0,-1-1 1 0 0,1 0-1 0 0,-1-1 1 0 0,0 0-1 0 0,0-1 1 0 0,0 0-1 0 0,-1-1 1 0 0,0-1-1 0 0,0 0 0 0 0,-1 0 1 0 0,0-1-1 0 0,8-9 10 0 0,29-57-162 0 0,-47 75-22 0 0,0 0-238 0 0,9 52-419 0 0,93 359 1394 0 0,-99-368-1928 0 0,-3-43 820 0 0,0 0-742 0 0,0 0-2004 0 0,0 0-4574 0 0</inkml:trace>
  <inkml:trace contextRef="#ctx0" brushRef="#br0" timeOffset="2565.383">14967 6555 14835 0 0,'0'0'870'0'0,"0"0"-796"0"0,0 0-343 0 0,0 0 113 0 0,0 0 135 0 0,0 0 66 0 0,-6 25 40 0 0,-58 186 354 0 0,63-208-450 0 0,-8 11-43 0 0,2 1 0 0 0,0 1-1 0 0,0-1 1 0 0,2 1 0 0 0,0 0 0 0 0,0 1 0 0 0,2-1-1 0 0,0 1 1 0 0,1 0 0 0 0,1-1 0 0 0,0 1 0 0 0,1 1 54 0 0,2-17-19 0 0,0-1 1 0 0,0 1 0 0 0,1-1-1 0 0,-1 1 1 0 0,0-1 0 0 0,0 0-1 0 0,0 0 1 0 0,1 0 0 0 0,-1 0-1 0 0,0 0 1 0 0,0 0 0 0 0,0-1-1 0 0,1 1 1 0 0,-1-1 0 0 0,0 1 0 0 0,0-1-1 0 0,0 0 1 0 0,0 0 0 0 0,0 0-1 0 0,0 0 1 0 0,0 0 0 0 0,0-1-1 0 0,-1 1 1 0 0,1 0 0 0 0,0-1-1 0 0,-1 1 1 0 0,1-1 0 0 0,-1 0-1 0 0,0 0 1 0 0,1 1 0 0 0,-1-1-1 0 0,0 0 1 0 0,0 0 0 0 0,0 0 18 0 0,15-18-938 0 0,-1 0 0 0 0,-1 0 0 0 0,-1-1 0 0 0,-1-1 0 0 0,-1-1 0 0 0,-1 1 0 0 0,0-2 0 0 0,1-10 938 0 0,7-34 1079 0 0,-14 16 4111 0 0,1 89-5025 0 0,1 0-1 0 0,2-1 1 0 0,1 0 0 0 0,2-1 0 0 0,2 0 0 0 0,1 0-1 0 0,2-2 1 0 0,1 0 0 0 0,16 23-165 0 0,-34-57 15 0 0,0 1 0 0 0,1-1 0 0 0,-1 1 0 0 0,0-1 0 0 0,0 1 0 0 0,0-1 0 0 0,0 1 0 0 0,0-1 0 0 0,0 1 0 0 0,0 0 0 0 0,0-1 0 0 0,0 1 0 0 0,0 0 0 0 0,0 0 0 0 0,0 0 0 0 0,0 0 0 0 0,0 0 0 0 0,0 0 0 0 0,-1 0 0 0 0,1 0 0 0 0,0 1 0 0 0,0-1 0 0 0,0 0 0 0 0,0 0 0 0 0,0 1 0 0 0,0-1 0 0 0,0 1 0 0 0,1-1 0 0 0,-1 1 0 0 0,0-1 0 0 0,0 1 0 0 0,0 0 0 0 0,0-1 0 0 0,1 1 0 0 0,-1 0 0 0 0,0 0 0 0 0,1 0-1 0 0,-1-1 1 0 0,0 1 0 0 0,1 0 0 0 0,-1 0 0 0 0,1 0 0 0 0,-1 0 0 0 0,1 0 0 0 0,0 0 0 0 0,-1 0 0 0 0,1 0 0 0 0,0 0 0 0 0,0 0 0 0 0,0 0 0 0 0,0 0 0 0 0,0 0 0 0 0,0 0 0 0 0,0 0 0 0 0,0 0 0 0 0,0 0 0 0 0,0 0 0 0 0,0 1 0 0 0,1-1 0 0 0,-1 0 0 0 0,1-1 0 0 0,-1 1 0 0 0,0 0 0 0 0,1 0 0 0 0,-1 0 0 0 0,1 0 0 0 0,0 0 0 0 0,0 0-15 0 0,-20-2 74 0 0,-345-15 97 0 0,350 12-891 0 0,12 2-7591 0 0,3 2 1212 0 0</inkml:trace>
  <inkml:trace contextRef="#ctx0" brushRef="#br0" timeOffset="3267.258">15210 6754 14483 0 0,'0'0'992'0'0,"0"0"-154"0"0,0 0-170 0 0,0 0-184 0 0,0 0-185 0 0,0 0-103 0 0,0 0-27 0 0,0 0 35 0 0,0 0 98 0 0,0 0 114 0 0,0 0 48 0 0,0 0-13 0 0,4-17-78 0 0,11-53-101 0 0,-14 67-260 0 0,0 0 0 0 0,0 0 0 0 0,0 1-1 0 0,1-1 1 0 0,-1 0 0 0 0,1 0 0 0 0,-1 1 0 0 0,1-1-1 0 0,0 1 1 0 0,0 0 0 0 0,0-1 0 0 0,1 1 0 0 0,-1 0-1 0 0,1 0 1 0 0,-1 0 0 0 0,1 1 0 0 0,-1-1 0 0 0,1 1 0 0 0,0-1-1 0 0,0 1 1 0 0,0 0 0 0 0,-1 0 0 0 0,1 0 0 0 0,0 0-1 0 0,1 1 1 0 0,-1-1 0 0 0,0 1 0 0 0,0 0-12 0 0,8-3 13 0 0,26-5-88 0 0,0 1-1 0 0,0 1 1 0 0,0 3 0 0 0,1 1-1 0 0,0 1 1 0 0,26 4 75 0 0,-63-2-24 0 0,0 0 0 0 0,0 1 0 0 0,0-1 0 0 0,0 0-1 0 0,-1 1 1 0 0,1-1 0 0 0,0 0 0 0 0,-1 1 0 0 0,1-1 0 0 0,-1 1 0 0 0,1-1 0 0 0,-1 1-1 0 0,0-1 1 0 0,1 1 0 0 0,-1-1 0 0 0,0 1 0 0 0,0-1 0 0 0,0 1 0 0 0,0-1 0 0 0,-1 1-1 0 0,1-1 1 0 0,0 1 0 0 0,-1-1 0 0 0,1 1 0 0 0,0-1 0 0 0,-1 0 0 0 0,0 1 0 0 0,1-1-1 0 0,-1 1 1 0 0,0-1 0 0 0,0 0 0 0 0,0 0 0 0 0,0 0 0 0 0,0 1 0 0 0,0-1 0 0 0,0 0-1 0 0,0 0 1 0 0,0 0 0 0 0,-1-1 0 0 0,1 1 0 0 0,0 0 0 0 0,-1 0 0 0 0,1-1 0 0 0,0 1-1 0 0,-1 0 1 0 0,1-1 0 0 0,-1 0 0 0 0,1 1 0 0 0,-1-1 0 0 0,1 0 0 0 0,-1 0 0 0 0,0 0 24 0 0,-2 4-45 0 0,-127 83 124 0 0,110-77-105 0 0,0 2 1 0 0,1 0 0 0 0,1 2-1 0 0,0 0 1 0 0,0 1 0 0 0,2 0-1 0 0,0 2 1 0 0,0 0 0 0 0,2 1-1 0 0,-11 16 26 0 0,24-32 14 0 0,1-1 0 0 0,-1 1-1 0 0,1 0 1 0 0,0 0 0 0 0,-1 0-1 0 0,1 0 1 0 0,0 0 0 0 0,0 0-1 0 0,1 0 1 0 0,-1 1 0 0 0,0-1-1 0 0,1 0 1 0 0,-1 0 0 0 0,1 1-1 0 0,0-1 1 0 0,-1 0 0 0 0,1 0-1 0 0,0 1 1 0 0,1-1 0 0 0,-1 0-1 0 0,0 1 1 0 0,1-1 0 0 0,-1 0-1 0 0,1 0 1 0 0,-1 1 0 0 0,1-1-1 0 0,0 0 1 0 0,0 0 0 0 0,0 0-1 0 0,1 0 1 0 0,-1 0 0 0 0,0 0-1 0 0,1 0 1 0 0,-1-1 0 0 0,1 1 0 0 0,-1 0-1 0 0,1-1 1 0 0,0 1 0 0 0,0-1-1 0 0,0 0 1 0 0,0 0 0 0 0,0 1-1 0 0,0-1 1 0 0,0-1 0 0 0,0 1-1 0 0,0 0 1 0 0,1 0 0 0 0,-1-1-1 0 0,0 1 1 0 0,0-1 0 0 0,1 0-1 0 0,-1 0 1 0 0,0 1 0 0 0,1-2-1 0 0,-1 1 1 0 0,1 0-14 0 0,232 5 307 0 0,-233-7-507 0 0,1 1 1 0 0,-1 0-1 0 0,1 0 0 0 0,-1-1 1 0 0,0 1-1 0 0,0-1 1 0 0,0 0-1 0 0,0 0 1 0 0,0 0-1 0 0,0 0 1 0 0,0 0-1 0 0,-1 0 1 0 0,1 0-1 0 0,-1-1 1 0 0,1 1-1 0 0,-1 0 1 0 0,0-1-1 0 0,0 1 1 0 0,0-1-1 0 0,0 1 0 0 0,0-1 1 0 0,-1 0-1 0 0,1 1 1 0 0,-1-1-1 0 0,0 0 1 0 0,0 0-1 0 0,0-2 200 0 0,10-30-2450 0 0,61-90-2957 0 0,-13 50 9374 0 0,-57 74-3891 0 0,-1-1 1 0 0,1 1 0 0 0,-1 0 0 0 0,1-1-1 0 0,0 1 1 0 0,-1 0 0 0 0,1-1-1 0 0,0 1 1 0 0,0 0 0 0 0,0 0 0 0 0,0 0-1 0 0,0 0 1 0 0,0 0 0 0 0,0 0-1 0 0,0 0 1 0 0,1 0 0 0 0,-1 0 0 0 0,0 1-1 0 0,0-1 1 0 0,1 0 0 0 0,-1 1 0 0 0,1-1-1 0 0,-1 1 1 0 0,0 0 0 0 0,1-1-1 0 0,-1 1 1 0 0,1 0 0 0 0,-1 0 0 0 0,1 0-1 0 0,-1 0 1 0 0,1 0 0 0 0,-1 0-1 0 0,1 0 1 0 0,-1 0 0 0 0,1 1 0 0 0,-1-1-1 0 0,0 1 1 0 0,1-1 0 0 0,-1 1 0 0 0,0-1-1 0 0,1 1 1 0 0,-1 0 0 0 0,0 0-1 0 0,0-1 1 0 0,1 1 0 0 0,-1 0 0 0 0,0 0-1 0 0,0 0 1 0 0,0 1 0 0 0,0-1-1 0 0,0 0 1 0 0,0 0 0 0 0,-1 0 0 0 0,1 1-1 0 0,0-1 1 0 0,-1 0 0 0 0,1 1 0 0 0,-1-1-1 0 0,1 1 1 0 0,-1-1 0 0 0,0 0-1 0 0,1 1 1 0 0,-1-1 0 0 0,0 1 0 0 0,0-1-1 0 0,0 1 1 0 0,0-1 0 0 0,0 2-77 0 0,-14 288 2003 0 0,38-240-3767 0 0,-8-44-1829 0 0,4-4-3414 0 0,-14-3 1327 0 0</inkml:trace>
  <inkml:trace contextRef="#ctx0" brushRef="#br0" timeOffset="3472.044">15835 6328 19940 0 0,'0'0'56'0'0,"0"0"-232"0"0,0 0-584 0 0,0 0-448 0 0,0 0-361 0 0,0 0-231 0 0,0 0 32 0 0,0 0-305 0 0,0 0-143 0 0,0 0 255 0 0,0 0 417 0 0,0 0 504 0 0,0 0-2841 0 0</inkml:trace>
  <inkml:trace contextRef="#ctx0" brushRef="#br0" timeOffset="3818.158">16175 7053 18940 0 0,'0'0'455'0'0,"0"0"-143"0"0,0 0-192 0 0,0 0-39 0 0,0 0 39 0 0,0 0 39 0 0,0 0 17 0 0,0 0 63 0 0,0 0 34 0 0,0 0 3 0 0,0 0-4 0 0,0 0-66 0 0,0 0-85 0 0,16-7-54 0 0,48-21-63 0 0,-55 23-110 0 0,-1 1 1 0 0,1-2 0 0 0,-1 0-1 0 0,0 0 1 0 0,-1 0 0 0 0,0-1-1 0 0,0 0 1 0 0,0 0-1 0 0,0-1 1 0 0,-1 0 0 0 0,-1 0-1 0 0,1 0 1 0 0,1-5 105 0 0,-4 9-78 0 0,1 1 0 0 0,-1-1 0 0 0,0 0 0 0 0,-1 0 0 0 0,1 0 0 0 0,0 0 0 0 0,-1 0 0 0 0,0-1 0 0 0,0 1 0 0 0,-1-1 0 0 0,1 1 1 0 0,-1-1-1 0 0,0 0 0 0 0,0 0 0 0 0,0 1 0 0 0,-1-1 0 0 0,0 0 0 0 0,0 0 0 0 0,0 0 0 0 0,0 0 0 0 0,-1 1 0 0 0,0-1 0 0 0,0 0 0 0 0,0 0 0 0 0,0 1 0 0 0,-1-1 0 0 0,0 1 0 0 0,0-1 0 0 0,0 1 0 0 0,-1 0 0 0 0,1 0 0 0 0,-1 0 0 0 0,0 0 0 0 0,0 0 0 0 0,0 0 1 0 0,-1 1-1 0 0,1 0 0 0 0,-1 0 0 0 0,0 0 0 0 0,0 0 0 0 0,0 0 0 0 0,0 1 0 0 0,0-1 0 0 0,-1 1 0 0 0,1 1 0 0 0,-1-1 78 0 0,-11 0-7 0 0,1 0-1 0 0,0 2 1 0 0,-1 0 0 0 0,1 1-1 0 0,0 0 1 0 0,0 1 0 0 0,-1 1 0 0 0,2 0-1 0 0,-1 1 1 0 0,0 1 0 0 0,1 0-1 0 0,0 1 1 0 0,0 1 0 0 0,0 0-1 0 0,1 1 1 0 0,0 0 0 0 0,-8 7 7 0 0,19-13 3 0 0,0 0-1 0 0,-1 0 1 0 0,1 0-1 0 0,0 0 1 0 0,0 0 0 0 0,0 0-1 0 0,0 1 1 0 0,0-1-1 0 0,0 1 1 0 0,1-1 0 0 0,-1 1-1 0 0,1 0 1 0 0,0 0-1 0 0,0 0 1 0 0,0-1 0 0 0,0 1-1 0 0,0 0 1 0 0,1 0 0 0 0,-1 0-1 0 0,1 0 1 0 0,0 0-1 0 0,0 1 1 0 0,0-1 0 0 0,0 0-1 0 0,0 0 1 0 0,1 0-1 0 0,0 0 1 0 0,-1 0 0 0 0,1 0-1 0 0,0-1 1 0 0,0 1 0 0 0,1 0-1 0 0,-1 0 1 0 0,1-1-1 0 0,-1 1 1 0 0,1 0 0 0 0,0-1-1 0 0,0 0 1 0 0,0 1-1 0 0,0-1 1 0 0,0 0 0 0 0,2 1-3 0 0,74 39-3389 0 0,10-31-4667 0 0,-70-11 2650 0 0</inkml:trace>
  <inkml:trace contextRef="#ctx0" brushRef="#br0" timeOffset="4402.343">16567 6696 9322 0 0,'0'0'2168'0'0,"0"0"-522"0"0,0 0-770 0 0,0 0-650 0 0,0 0-249 0 0,0 0 60 0 0,0 0 125 0 0,0 0 146 0 0,0 0-19 0 0,0 0-70 0 0,0 0 2 0 0,0 0 35 0 0,0 0 19 0 0,11 15 41 0 0,35 50-4 0 0,-16 47 636 0 0,-30-109-943 0 0,0-1-1 0 0,0 0 1 0 0,0 0-1 0 0,0 0 0 0 0,0 0 1 0 0,0 0-1 0 0,1 0 1 0 0,-1 0-1 0 0,1 0 0 0 0,-1 0 1 0 0,1 0-1 0 0,0 0 1 0 0,0 0-1 0 0,0 0 0 0 0,0 0 1 0 0,0 0-1 0 0,0 0 1 0 0,1-1-1 0 0,-1 1 1 0 0,1-1-1 0 0,-1 1 0 0 0,1-1 1 0 0,-1 1-1 0 0,1-1 1 0 0,0 0-1 0 0,0 0 0 0 0,0 0 1 0 0,-1 0-1 0 0,1 0 1 0 0,0 0-1 0 0,0-1 0 0 0,0 1 1 0 0,0 0-1 0 0,1-1 1 0 0,-1 0-1 0 0,0 1 0 0 0,0-1 1 0 0,0 0-1 0 0,0 0 1 0 0,0 0-1 0 0,0-1 0 0 0,0 1 1 0 0,1 0-1 0 0,-1-1 1 0 0,0 1-1 0 0,0-1 0 0 0,0 0 1 0 0,0 0-1 0 0,0 0 1 0 0,-1 0-1 0 0,1 0 0 0 0,0 0 1 0 0,1-1-5 0 0,91-84-1234 0 0,-53 38 2246 0 0,-8 119 833 0 0,-24-62-1802 0 0,0-1 0 0 0,1 0 0 0 0,0-1 0 0 0,0 0 0 0 0,1-1 0 0 0,0 0 0 0 0,0-1 0 0 0,0 0 0 0 0,1 0 0 0 0,0-1 0 0 0,0-1 0 0 0,0 0 0 0 0,0-1 0 0 0,0 0 0 0 0,0-1-1 0 0,1 0 1 0 0,-1-1 0 0 0,1 0 0 0 0,-1-1 0 0 0,0-1 0 0 0,0 0 0 0 0,2-1-43 0 0,-7 0-28 0 0,-1 0-1 0 0,0-1 1 0 0,0 0-1 0 0,0 0 1 0 0,0 0 0 0 0,-1-1-1 0 0,0 0 1 0 0,0 0-1 0 0,0 0 1 0 0,0-1-1 0 0,-1 0 1 0 0,0 0-1 0 0,0 0 1 0 0,-1 0-1 0 0,0 0 1 0 0,0-1-1 0 0,0 1 1 0 0,-1-1-1 0 0,0 0 1 0 0,0 0 0 0 0,0 0-1 0 0,-1 0 1 0 0,0 0-1 0 0,-1 0 1 0 0,0 0-1 0 0,0-1 1 0 0,0 1-1 0 0,-1 0 1 0 0,0 0-1 0 0,0 0 1 0 0,-1 0-1 0 0,0 0 1 0 0,0 0-1 0 0,-1 1 1 0 0,1-1 0 0 0,-2 1-1 0 0,1-1 1 0 0,-1 1-1 0 0,0 0 1 0 0,0 0-1 0 0,0 1 1 0 0,-1-1-1 0 0,0 1 1 0 0,0 0-1 0 0,0 0 1 0 0,-1 1-1 0 0,0 0 1 0 0,1 0-1 0 0,-5-2 29 0 0,8 6 35 0 0,0 0-1 0 0,0 0 1 0 0,0 0 0 0 0,0 0-1 0 0,0 0 1 0 0,0 0-1 0 0,0 1 1 0 0,1-1-1 0 0,-1 1 1 0 0,0-1-1 0 0,0 1 1 0 0,0 0-1 0 0,1 0 1 0 0,-1 0 0 0 0,0 0-1 0 0,1 0 1 0 0,-1 0-1 0 0,1 0 1 0 0,-1 1-1 0 0,1-1 1 0 0,0 0-1 0 0,-1 1 1 0 0,1-1-1 0 0,0 1 1 0 0,0 0 0 0 0,0-1-1 0 0,0 1 1 0 0,0 0-1 0 0,0 0 1 0 0,1-1-1 0 0,-1 1 1 0 0,1 0-1 0 0,-1 0 1 0 0,1 0-1 0 0,0 0 1 0 0,-1 0 0 0 0,1 0-1 0 0,0 0 1 0 0,0 0-1 0 0,1 0 1 0 0,-1 0-1 0 0,0-1 1 0 0,1 1-1 0 0,-1 0 1 0 0,1 0-1 0 0,-1 0 1 0 0,1 0 0 0 0,0-1-1 0 0,0 1 1 0 0,0 0-1 0 0,0 0 1 0 0,1 0-35 0 0,3 13 114 0 0,2-1 0 0 0,0 0 1 0 0,0 0-1 0 0,1-1 0 0 0,1 0 0 0 0,0 0 0 0 0,1-1 1 0 0,0 0-1 0 0,1-1 0 0 0,0 0 0 0 0,1-1 1 0 0,0 0-1 0 0,1-1 0 0 0,0 0 0 0 0,4 1-114 0 0,79 51-615 0 0,-38-24-2160 0 0,-2 2-6837 0 0,-47-31 139 0 0</inkml:trace>
  <inkml:trace contextRef="#ctx0" brushRef="#br0" timeOffset="5532.297">11422 3248 8242 0 0,'0'0'343'0'0,"0"0"197"0"0,0 0 169 0 0,0 0-217 0 0,0 0-505 0 0,0 0-410 0 0,0 0-233 0 0,0 0 125 0 0,0 0 388 0 0,0 0 306 0 0,0 0 89 0 0,0 0 2 0 0,-3 29-8 0 0,-11 178 62 0 0,116 979 2196 0 0,-47-634-2170 0 0,-34-287-80 0 0,-13 0-1 0 0,-11 1 1 0 0,-11-1-1 0 0,-13 5-253 0 0,-11 10 168 0 0,-2 0 141 0 0,12 2-1 0 0,11 63-308 0 0,15-260-199 0 0,5 1 0 0 0,3-2 0 0 0,3 1 0 0 0,13 39 199 0 0,-23-155 4972 0 0,34-15-5835 0 0,87 29 682 0 0,1 5 0 0 0,115 3 181 0 0,-83 5-35 0 0,555-8 299 0 0,355 45 68 0 0,-305 2-81 0 0,1-32-1 0 0,260-53-250 0 0,-970 45 91 0 0,79-8-129 0 0,0 4-1 0 0,0 7 1 0 0,27 6 38 0 0,-74 13-2201 0 0,-60-3-1358 0 0,-12 8-4010 0 0,-9-18 2489 0 0</inkml:trace>
  <inkml:trace contextRef="#ctx0" brushRef="#br0" timeOffset="6452.614">11778 3107 15715 0 0,'0'0'-550'0'0,"0"0"-20"0"0,30-1 67 0 0,188 9 22 0 0,-9 36 206 0 0,2-10 0 0 0,1-8 0 0 0,1-10 0 0 0,0-9 0 0 0,103-14 275 0 0,417-84 224 0 0,-383 39 259 0 0,154 5-483 0 0,-172 39-52 0 0,0 15 0 0 0,70 21 52 0 0,-191-6-152 0 0,-42-1 64 0 0,0-8 0 0 0,0-7 0 0 0,76-11 88 0 0,-209 3 149 0 0,0-2 0 0 0,0-1 1 0 0,0-3-1 0 0,-1 0 0 0 0,0-2 1 0 0,-1-2-1 0 0,0-1 1 0 0,0-2-1 0 0,-2-1 0 0 0,23-15-149 0 0,-52 29 74 0 0,0 0-1 0 0,1 0 0 0 0,-2 0 0 0 0,1-1 1 0 0,0 1-1 0 0,0-1 0 0 0,-1 0 1 0 0,1 1-1 0 0,-1-1 0 0 0,0 0 1 0 0,0 0-1 0 0,0-1 0 0 0,0 1 0 0 0,0 0 1 0 0,-1-1-1 0 0,0 1 0 0 0,0-1 1 0 0,0 1-1 0 0,0-1 0 0 0,0 1 0 0 0,0-1 1 0 0,-1 0-1 0 0,0-1-73 0 0,-31 23-1823 0 0,24-11 1808 0 0,0 0 1 0 0,0 0-1 0 0,0 0 1 0 0,1 1-1 0 0,0 0 1 0 0,0 1-1 0 0,1-1 1 0 0,0 1-1 0 0,0 0 1 0 0,1 0-1 0 0,1 1 1 0 0,-1-1-1 0 0,1 1 1 0 0,1 0-1 0 0,0-1 1 0 0,0 1-1 0 0,1 0 0 0 0,1 0 1 0 0,-1 0-1 0 0,2 1 1 0 0,-1-1-1 0 0,1 0 1 0 0,1 0-1 0 0,0-1 1 0 0,0 1-1 0 0,1 0 1 0 0,0-1-1 0 0,1 1 1 0 0,0-1-1 0 0,0 0 1 0 0,1 0-1 0 0,0 0 1 0 0,1-1-1 0 0,0 0 1 0 0,0 0-1 0 0,0 0 0 0 0,7 5 15 0 0,132 60 455 0 0,-127-67-455 0 0,-1 0 0 0 0,1 2 0 0 0,-1 0 0 0 0,-1 0 1 0 0,0 2-1 0 0,0 0 0 0 0,-1 1 0 0 0,0 1 0 0 0,-1 0 0 0 0,0 0 1 0 0,5 8-1 0 0,11 28 54 0 0,-3 3 0 0 0,-1 0 0 0 0,-3 1 0 0 0,-1 1 0 0 0,-4 2 0 0 0,-1-1 0 0 0,-3 2 0 0 0,6 56-54 0 0,-14-85 38 0 0,69 327 848 0 0,-15 3-1 0 0,-16 2 0 0 0,-16 2 0 0 0,-14 157-885 0 0,-36-243 419 0 0,-11 0-1 0 0,-13-3 1 0 0,-28 69-419 0 0,50-226 111 0 0,-12 77 23 0 0,23-106-5 0 0,-3-2 0 0 0,-4 0 0 0 0,-4-1 0 0 0,-19 40-129 0 0,43-122 16 0 0,0 1 0 0 0,0-1 1 0 0,0 0-1 0 0,-1 0 0 0 0,1 1 1 0 0,0-1-1 0 0,-1 0 0 0 0,1 1 1 0 0,-1-1-1 0 0,0 0 0 0 0,1 0 1 0 0,-1 0-1 0 0,0 0 0 0 0,1 1 1 0 0,-1-1-1 0 0,0 0 0 0 0,0 0 1 0 0,0-1-1 0 0,0 1 0 0 0,0 0 1 0 0,0 0-1 0 0,0 0 0 0 0,0-1 1 0 0,-1 1-1 0 0,1 0 0 0 0,0-1 1 0 0,0 1-1 0 0,-1-1 0 0 0,1 0 1 0 0,0 1-1 0 0,-1-1 0 0 0,1 0 1 0 0,0 0-1 0 0,-1 0 0 0 0,1 0 1 0 0,0 0-1 0 0,-1 0 0 0 0,1 0 1 0 0,0 0-1 0 0,-1 0 0 0 0,1-1 1 0 0,0 1-1 0 0,0-1 0 0 0,-1 1 1 0 0,1-1-1 0 0,0 1 0 0 0,0-1 1 0 0,0 1-1 0 0,0-1 0 0 0,-1 0 1 0 0,1 0-1 0 0,0 0 0 0 0,0 0 1 0 0,1 0-1 0 0,-1 0 0 0 0,0 0 1 0 0,0 0-1 0 0,0 0 0 0 0,1 0 1 0 0,-1 0-1 0 0,0-1-16 0 0,-18-13-864 0 0,-43-22-3478 0 0,19 16-2441 0 0,26 13-1950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19124 0 0,'0'0'-45'0'0,"0"0"21"0"0,0 0-532 0 0,0 0-499 0 0,0 0-44 0 0,0 0 161 0 0,0 0 380 0 0,0 0 424 0 0,0 0 153 0 0,0 0 25 0 0,0 0-1 0 0,0 0 3 0 0,0 0 4 0 0,28 10 2 0 0,139 49 37 0 0,-135-49 29 0 0,129 57-7020 0 0,-161-64 6965 0 0,1 0 0 0 0,-1 0 0 0 0,0-1 0 0 0,0 1 1 0 0,0 0-1 0 0,0 0 0 0 0,0 0 0 0 0,-1-1 0 0 0,1 1 0 0 0,-1 0 0 0 0,0 0 1 0 0,1-1-1 0 0,-1 1 0 0 0,-1-1 0 0 0,1 1 0 0 0,0-1 0 0 0,-1 1 0 0 0,1-1 1 0 0,-1 0-1 0 0,1 1 0 0 0,-1-1 0 0 0,0 0 0 0 0,0 0 0 0 0,0-1 1 0 0,-1 1-1 0 0,1 0 0 0 0,0-1 0 0 0,-1 1 0 0 0,1-1 0 0 0,0 0 0 0 0,-1 1 1 0 0,0-1-1 0 0,0 0-63 0 0,-9 9 23 0 0,-12 12 345 0 0,4-8-177 0 0,0 2 0 0 0,0 0 0 0 0,2 1 0 0 0,0 1 0 0 0,1 1 0 0 0,1 0 0 0 0,1 1 0 0 0,0 1 0 0 0,2 0 0 0 0,0 1 0 0 0,2 1 0 0 0,0 0 0 0 0,2 0 0 0 0,0 1 0 0 0,2 0 0 0 0,0 0 0 0 0,2 1 0 0 0,-1 15-191 0 0,5-21 40 0 0,2-1 1 0 0,0 1-1 0 0,1-1 0 0 0,1 0 1 0 0,1 0-1 0 0,1 0 0 0 0,0 0 1 0 0,1 0-1 0 0,1-1 0 0 0,0 0 1 0 0,2-1-1 0 0,0 0 0 0 0,0 0 1 0 0,2-1-1 0 0,0 0 0 0 0,1 0 1 0 0,4 2-41 0 0,111 52-8733 0 0,-113-66 2593 0 0</inkml:trace>
  <inkml:trace contextRef="#ctx0" brushRef="#br0" timeOffset="248.184">1 730 16067 0 0,'0'0'657'0'0,"0"0"-689"0"0,0 0-32 0 0,0 0-80 0 0,0 0 280 0 0,0 0 160 0 0,0 0-40 0 0,176-33-96 0 0,-132 30-64 0 0,5 0-88 0 0,-1 1-96 0 0,0 2-272 0 0,-1 0-505 0 0,-3 0-943 0 0,-2 3-1449 0 0,-14 3-95 0 0,-7-3-4354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5.1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 0 12619 0 0,'0'0'48'0'0,"0"0"-515"0"0,0 0-283 0 0,0 0-108 0 0,0 0 104 0 0,0 0 238 0 0,0 0 235 0 0,0 0 173 0 0,0 0 76 0 0,0 0 29 0 0,0 0 36 0 0,-3 27 19 0 0,-11 184 246 0 0,23 45 1367 0 0,41 248-1665 0 0,-17-162 1671 0 0,-15 2-1 0 0,-18 166-1670 0 0,0-415 153 0 0,25-114-6773 0 0,-22 16 4903 0 0,0-2-4386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5.60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 1 4969 0 0,'0'0'-96'0'0,"0"0"48"0"0,0 0-64 0 0,0 0-65 0 0,0 0 91 0 0,0 0 266 0 0,0 0 296 0 0,0 0 194 0 0,0 0 67 0 0,0 0 37 0 0,0 0-3 0 0,0 0 6 0 0,0 30 17 0 0,-8 219 1131 0 0,2 25-612 0 0,11-1 0 0 0,39 249-1313 0 0,129 619 596 0 0,-130-1000-2993 0 0,-42-140 2228 0 0,0-1 0 0 0,-1 1 1 0 0,1 0-1 0 0,0-1 0 0 0,0 1 1 0 0,-1-1-1 0 0,1 1 0 0 0,0-1 1 0 0,0 0-1 0 0,0 1 0 0 0,0-1 1 0 0,0 0-1 0 0,0 0 0 0 0,0 1 0 0 0,-1-1 1 0 0,1 0-1 0 0,0 0 0 0 0,0 0 1 0 0,0 0-1 0 0,0 0 0 0 0,0 0 1 0 0,0-1-1 0 0,0 1 0 0 0,0 0 1 0 0,0 0-1 0 0,0-1 0 0 0,0 1 1 0 0,-1 0-1 0 0,1-1 0 0 0,0 1 1 0 0,0-1-1 0 0,0 1 0 0 0,-1-1 1 0 0,1 0-1 0 0,0 1 0 0 0,0-1 1 0 0,-1 0-1 0 0,1 1 0 0 0,-1-1 1 0 0,1 0-1 0 0,-1 0 0 0 0,1 1 1 0 0,-1-1-1 0 0,1 0 0 0 0,-1 0 1 0 0,0 0-1 0 0,1 0 0 0 0,-1 0 1 0 0,0 0-1 0 0,0 0 169 0 0,5-9-3945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6.01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 17388 0 0,'0'0'-334'0'0,"0"0"58"0"0,0 0-384 0 0,0 0-543 0 0,0 0-397 0 0,0 0 176 0 0,0 0 429 0 0,0 0 533 0 0,0 0 448 0 0,0 0 92 0 0,0 0 13 0 0,0 0 53 0 0,0 0 64 0 0,2 24 61 0 0,10 169 689 0 0,-1 48 105 0 0,10-1 0 0 0,20 51-1063 0 0,9 100 406 0 0,77 657 443 0 0,-122-1010-934 0 0,-4-17-78 0 0,1 1-1 0 0,1-1 1 0 0,1 0 0 0 0,0 0-1 0 0,2 0 1 0 0,1 0-1 0 0,0-1 1 0 0,2 0 0 0 0,8 15 163 0 0,-15-34-175 0 0,1-1 0 0 0,-1 0 0 0 0,0 1 0 0 0,0-1 1 0 0,1 0-1 0 0,-1-1 0 0 0,0 1 0 0 0,0 0 0 0 0,1 0 1 0 0,-1-1-1 0 0,0 0 0 0 0,0 1 0 0 0,0-1 0 0 0,0 0 0 0 0,1 0 1 0 0,-1 0-1 0 0,-1 0 0 0 0,1 0 0 0 0,0-1 0 0 0,0 1 1 0 0,0-1-1 0 0,-1 1 0 0 0,1-1 0 0 0,-1 0 0 0 0,1 1 0 0 0,-1-1 1 0 0,1 0-1 0 0,-1 0 0 0 0,0 0 0 0 0,0 0 0 0 0,0 0 1 0 0,0 0-1 0 0,-1 0 0 0 0,1 0 0 0 0,0-1 0 0 0,-1 1 1 0 0,0 0-1 0 0,1 0 0 0 0,-1-1 175 0 0,2 0-477 0 0,9-18-1805 0 0,-2 5-2135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6.40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33 17852 0 0,'0'0'-643'0'0,"0"0"418"0"0,0 0 114 0 0,0 0-234 0 0,0 0-525 0 0,0 0-362 0 0,0 0-146 0 0,0 0 121 0 0,0 0 424 0 0,0 0 285 0 0,0 0 133 0 0,0 0 219 0 0,9-8 464 0 0,34-16 974 0 0,-62 388 2503 0 0,1 52-3534 0 0,32-247-316 0 0,8 0 1 0 0,8-1-1 0 0,6-2 1 0 0,8-1-1 0 0,7-3 1 0 0,55 116 104 0 0,2 62-419 0 0,-108-335 1251 0 0,4 16-1364 0 0,-4-22 334 0 0,0 1-1 0 0,0-1 0 0 0,0 1 1 0 0,0-1-1 0 0,0 1 0 0 0,0-1 0 0 0,1 1 1 0 0,-1-1-1 0 0,0 1 0 0 0,0-1 1 0 0,1 1-1 0 0,-1-1 0 0 0,0 1 0 0 0,1-1 1 0 0,-1 1-1 0 0,0 0 0 0 0,1-1 1 0 0,-1 1-1 0 0,0 0 0 0 0,1-1 0 0 0,-1 1 1 0 0,1 0-1 0 0,-1 0 0 0 0,1-1 1 0 0,-1 1-1 0 0,1 0 0 0 0,-1 0 0 0 0,1 0 1 0 0,-1-1-1 0 0,1 1 0 0 0,-1 0 1 0 0,1 0-1 0 0,-1 0 0 0 0,1 0 0 0 0,-1 0 1 0 0,1 0-1 0 0,-1 0 0 0 0,1 0 1 0 0,-1 0-1 0 0,1 1 0 0 0,-1-1 0 0 0,1 0 1 0 0,-1 0-1 0 0,1 0 0 0 0,-1 1 1 0 0,1-1-1 0 0,-1 0 0 0 0,0 0 0 0 0,1 1 1 0 0,-1-1-1 0 0,1 0 0 0 0,-1 1 1 0 0,0-1-1 0 0,1 0 0 0 0,-1 1 199 0 0,4-7-3590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6.72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15323 0 0,'0'0'-308'0'0,"0"0"350"0"0,0 0-74 0 0,0 0-503 0 0,0 0-599 0 0,0 0-211 0 0,0 0 54 0 0,0 0 433 0 0,0 0 603 0 0,0 0 242 0 0,0 0 34 0 0,0 0 35 0 0,14 15 76 0 0,43 51 104 0 0,-53-59-168 0 0,0 1 0 0 0,-1-1-1 0 0,1 1 1 0 0,-2 0 0 0 0,1 0-1 0 0,-1 0 1 0 0,0 1-1 0 0,0-1 1 0 0,-1 0 0 0 0,-1 1-1 0 0,1-1 1 0 0,-1 1-1 0 0,-1-1 1 0 0,1 1 0 0 0,-2 1-68 0 0,1 23 256 0 0,-27 844 1277 0 0,30-683-1489 0 0,9 0 0 0 0,24 109-44 0 0,-28-260-74 0 0,-2 5-294 0 0,3 1 0 0 0,2-2 1 0 0,2 1-1 0 0,2-2 0 0 0,20 44 368 0 0,3-38-5744 0 0,-29-47 470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7.46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4905 0 0,'0'0'272'0'0,"0"0"-439"0"0,0 0 53 0 0,0 0 70 0 0,0 0 18 0 0,0 0 9 0 0,0 0 10 0 0,0 0 42 0 0,0 0 53 0 0,0 0 147 0 0,23 2 189 0 0,69 3 236 0 0,-91-5-599 0 0,0 0 1 0 0,-1 0-1 0 0,1 0 0 0 0,0 0 0 0 0,0 0 1 0 0,0 0-1 0 0,-1 0 0 0 0,1 0 0 0 0,0 0 1 0 0,0 0-1 0 0,-1 0 0 0 0,1 0 1 0 0,0 1-1 0 0,0-1 0 0 0,-1 0 0 0 0,1 1 1 0 0,0-1-1 0 0,0 0 0 0 0,-1 1 1 0 0,1-1-1 0 0,-1 1 0 0 0,1-1 0 0 0,0 1 1 0 0,-1-1-1 0 0,1 1 0 0 0,-1 0 0 0 0,1-1 1 0 0,-1 1-1 0 0,1-1 0 0 0,-1 1 1 0 0,0 0-1 0 0,1 0 0 0 0,-1-1 0 0 0,0 1 1 0 0,0 0-1 0 0,1 0 0 0 0,-1-1 1 0 0,0 1-1 0 0,0 0 0 0 0,0 0 0 0 0,0-1 1 0 0,0 1-1 0 0,0 0 0 0 0,0 0 0 0 0,0 0 1 0 0,0-1-1 0 0,0 1 0 0 0,-1 0 1 0 0,1 0-1 0 0,0-1 0 0 0,-1 1 0 0 0,1 0 1 0 0,0 0-1 0 0,-1-1 0 0 0,1 1 1 0 0,-1 0-1 0 0,1-1 0 0 0,-1 1 0 0 0,1-1 1 0 0,-1 1-1 0 0,1-1 0 0 0,-1 1 0 0 0,1-1 1 0 0,-1 1-62 0 0,-1 1 334 0 0,-16 66 68 0 0,2 1 0 0 0,4 0 0 0 0,2 1 0 0 0,3 0 0 0 0,4 1 1 0 0,3-1-1 0 0,3 14-402 0 0,-3-74 35 0 0,14 233 325 0 0,10-1 0 0 0,10-1 0 0 0,11-2 0 0 0,31 74-360 0 0,-45-183 1 0 0,5-2 0 0 0,6-2 1 0 0,32 60-2 0 0,-59-173-8 0 0,-16-49-4728 0 0,0 18 710 0 0,1 4-1998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7.82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9234 0 0,'0'0'623'0'0,"0"0"-965"0"0,0 0-120 0 0,0 0-16 0 0,0 0-107 0 0,0 0-13 0 0,0 0 15 0 0,0 0 110 0 0,0 0 218 0 0,0 0 122 0 0,0 0 72 0 0,0 0 77 0 0,0 0 77 0 0,17 2 76 0 0,51 12 105 0 0,-67-13-252 0 0,1 0 0 0 0,-1-1 0 0 0,1 1 1 0 0,-1 0-1 0 0,0 1 0 0 0,0-1 0 0 0,1 0 0 0 0,-1 0 1 0 0,0 0-1 0 0,0 1 0 0 0,0-1 0 0 0,0 1 0 0 0,0-1 1 0 0,-1 1-1 0 0,1-1 0 0 0,0 1 0 0 0,-1-1 0 0 0,1 1 1 0 0,-1 0-1 0 0,0-1 0 0 0,1 1 0 0 0,-1 0 0 0 0,0-1 1 0 0,0 1-1 0 0,0 0 0 0 0,0-1 0 0 0,0 1 0 0 0,0 0 1 0 0,-1-1-1 0 0,1 1 0 0 0,0 0 0 0 0,-1 0-22 0 0,0 9 203 0 0,-37 796 5533 0 0,44-588-5389 0 0,9 0 0 0 0,11 0-1 0 0,8-2 1 0 0,10-2 0 0 0,28 66-347 0 0,-28-125 381 0 0,-18-191-10004 0 0,-22 26 4043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8.20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19084 0 0,'0'0'-896'0'0,"0"0"-471"0"0,0 0-200 0 0,0 0 115 0 0,0 0 631 0 0,0 0 633 0 0,0 0 179 0 0,0 0 1 0 0,0 0-13 0 0,19 33-7 0 0,60 106-16 0 0,-27 31-28 0 0,-48-134 81 0 0,3 68 489 0 0,-4 0 0 0 0,-4 1 0 0 0,-5-1 0 0 0,-11 47-498 0 0,-4 77 606 0 0,8-108-318 0 0,6 1 0 0 0,5 1 1 0 0,6-1-1 0 0,4 0 0 0 0,6-1 0 0 0,5 0 1 0 0,6-1-1 0 0,30 86-288 0 0,9-83 65 0 0,-44-158-9448 0 0,-12 22 6282 0 0,-3 2-2004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7:58.57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144 3 19396 0 0,'0'0'-119'0'0,"0"0"166"0"0,0 0 38 0 0,0 0-21 0 0,0 0-89 0 0,0 0-243 0 0,0 0-347 0 0,0 0-413 0 0,0 0-215 0 0,0 0 147 0 0,0 0 316 0 0,0 0 420 0 0,-4-2 306 0 0,-1 7 88 0 0,0 1 1 0 0,1 1-1 0 0,0-1 0 0 0,1 1 0 0 0,-1-1 0 0 0,1 1 0 0 0,0 0 1 0 0,1 0-1 0 0,0 0 0 0 0,0 1 0 0 0,0-1 0 0 0,1 0 0 0 0,0 1 0 0 0,1-1 1 0 0,-1 1-1 0 0,2-1 0 0 0,-1 1 0 0 0,1 1-34 0 0,-6 30 227 0 0,-36 220 1395 0 0,11 2 1 0 0,7 145-1623 0 0,27-206 441 0 0,10 1 0 0 0,33 167-441 0 0,28 118 949 0 0,-74-480-1008 0 0,0 0 0 0 0,-1 0 1 0 0,1 0-1 0 0,-2 0 0 0 0,1-1 1 0 0,-1 1-1 0 0,0 0 0 0 0,0 0 1 0 0,0 0-1 0 0,-1-1 0 0 0,0 1 1 0 0,0-1-1 0 0,0 1 0 0 0,-1-1 0 0 0,0 0 1 0 0,-3 5 58 0 0,-45 40-10112 0 0,39-40 1241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05.7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3674.35742"/>
      <inkml:brushProperty name="anchorY" value="4509.06055"/>
      <inkml:brushProperty name="scaleFactor" value="0.5"/>
    </inkml:brush>
  </inkml:definitions>
  <inkml:trace contextRef="#ctx0" brushRef="#br0">10303 229 15475 0 0,'0'0'0'0'0,"0"0"104"0"0,0 0-28 0 0,0 0 204 0 0,0 0 99 0 0,0 0-27 0 0,-31-27-21 0 0,-5-3-203 0 0,-4-3-104 0 0,2 3-135 0 0,3 5-45 0 0,3 4-12 0 0,3 6-156 0 0,2 3 88 0 0,1 3-119 0 0,0 1-25 0 0,-1 2 107 0 0,-2 1-75 0 0,-3 2 62 0 0,-2 0 22 0 0,-3 2 14 0 0,-2 1 46 0 0,-3 2 17 0 0,-3 3 8 0 0,-1 3-45 0 0,-2 3 5 0 0,-3 4 25 0 0,-2 4-10 0 0,-2 3 32 0 0,-4 5 29 0 0,-2 4-6 0 0,-3 4 14 0 0,-3 5 7 0 0,-4 4-1 0 0,-3 6 47 0 0,-2 3 6 0 0,-2 5 29 0 0,-1 2 70 0 0,-2 2-27 0 0,1 0 97 0 0,1 2 13 0 0,2-1 66 0 0,1 0 52 0 0,2 0 47 0 0,3-1 86 0 0,2-1-37 0 0,3-1-9 0 0,4 0-42 0 0,4 0-65 0 0,4 0-13 0 0,4 0 6 0 0,5 1-90 0 0,5-1-12 0 0,5 1-39 0 0,6 0-32 0 0,5 0 24 0 0,5 1 17 0 0,6 0 14 0 0,4 2-11 0 0,5 0 24 0 0,6 2-16 0 0,6 0 5 0 0,6 1-1 0 0,5 1 38 0 0,7 0 26 0 0,5 1 13 0 0,6-1-28 0 0,5 0 2 0 0,5-1-11 0 0,6-2 11 0 0,6-1 5 0 0,5-2-20 0 0,5-2-21 0 0,5-2-23 0 0,4-3 41 0 0,4-3 4 0 0,4-3 47 0 0,4-5 18 0 0,3-3 26 0 0,4-4 14 0 0,2-4-75 0 0,4-3 61 0 0,2-4-133 0 0,1-3-10 0 0,3-4 35 0 0,1-4-138 0 0,2-5 67 0 0,0-3-6 0 0,2-6-2 0 0,1-5 31 0 0,1-7 48 0 0,-1-6-59 0 0,1-7 22 0 0,-2-6-16 0 0,-2-6-17 0 0,-3-5 70 0 0,-2-5 7 0 0,-5-6 76 0 0,-4-4 10 0 0,-6-4 22 0 0,-4-3 17 0 0,-7-4-21 0 0,-5-3 17 0 0,-7-2 4 0 0,-8-3-11 0 0,-7-2 32 0 0,-7-2-9 0 0,-8-1-42 0 0,-9-1-71 0 0,-6-2-142 0 0,-9-2-88 0 0,-5-2-62 0 0,-7-2-6 0 0,-7-1 30 0 0,-7 0-41 0 0,-7-1-32 0 0,-8 1-29 0 0,-7 0 4 0 0,-9 1 61 0 0,-7 1 8 0 0,-7 2 58 0 0,-8 0 7 0 0,-7 3 2 0 0,-8 3 59 0 0,-5 4 3 0 0,-7 4 77 0 0,-4 4 65 0 0,-4 6 43 0 0,-4 5 99 0 0,-2 5-12 0 0,-3 6 2 0 0,-2 5-33 0 0,0 4-75 0 0,-1 7-55 0 0,0 5-57 0 0,2 6-94 0 0,1 7-83 0 0,3 8-135 0 0,1 10-168 0 0,3 11-301 0 0,2 11-651 0 0,2 12-1000 0 0,3 13-1462 0 0,8 8-168 0 0,10 0-3387 0 0,20-10 9072 0 0</inkml:trace>
  <inkml:trace contextRef="#ctx0" brushRef="#br1" timeOffset="4058.907">7906 940 3249 0 0,'0'0'0'0'0,"0"0"528"0"0,0 0 47 0 0,0 0-23 0 0,0 0-178 0 0,0 0-77 0 0,0 0-19 0 0,0 0-10 0 0,0 0 24 0 0,0 0 39 0 0,0 0 9 0 0,0 0 132 0 0,0 0 124 0 0,0 0 133 0 0,0 1 163 0 0,0-1 91 0 0,0 0 29 0 0,0 0 7 0 0,-1 1-98 0 0,-1-1-231 0 0,-2 0-286 0 0,-1 0-181 0 0,-2 1-205 0 0,-3 0-26 0 0,-4 0-16 0 0,-2 2 30 0 0,-3 1-21 0 0,-3 1 27 0 0,-4 1-16 0 0,-3 3 5 0 0,-2 1-1 0 0,-4 3 38 0 0,-2 2-12 0 0,-4 3 16 0 0,-3 2-22 0 0,-2 2-3 0 0,-4 3-9 0 0,-3 2 11 0 0,-2 2 14 0 0,-4 3-22 0 0,-4 3 17 0 0,-2 1-15 0 0,-6 4 4 0 0,-2 2-10 0 0,-5 3 21 0 0,-3 3-25 0 0,-3 3 17 0 0,-5 5-34 0 0,-4 3 10 0 0,-4 4-13 0 0,-4 5 12 0 0,-6 3-33 0 0,-4 4-8 0 0,-6 3-9 0 0,-5 3-18 0 0,-3 4 69 0 0,-5 3-40 0 0,-3 3 5 0 0,-5 4 10 0 0,-4 3-33 0 0,-4 2 29 0 0,-3 3 9 0 0,-1 1 25 0 0,-2 2-23 0 0,-1 0 18 0 0,-1 1-6 0 0,1 0 12 0 0,0 1-4 0 0,2 0 2 0 0,2 0 28 0 0,3-1-8 0 0,1 0 70 0 0,3 0-38 0 0,3-2 33 0 0,1 0-36 0 0,3-1-17 0 0,3-1 23 0 0,2 0-28 0 0,3 0 54 0 0,1-2-16 0 0,3-1 45 0 0,1-2-12 0 0,3-2 25 0 0,2-4-24 0 0,3-2-11 0 0,4-4-16 0 0,2-2-7 0 0,3-2-28 0 0,4-4-2 0 0,2-2 26 0 0,2-3-18 0 0,4-3-3 0 0,3-4 11 0 0,3-4-23 0 0,3-3 7 0 0,4-5-3 0 0,3-4 9 0 0,2-4 7 0 0,3-3 45 0 0,2-3-2 0 0,3-4 13 0 0,3-4 17 0 0,3-3-3 0 0,5-5 20 0 0,6-4 5 0 0,6-4-56 0 0,6-4-30 0 0,8-4-284 0 0,6-3-652 0 0,8-2-2026 0 0,7-2-515 0 0,3-2-7708 0 0,5 0 13922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0:43:5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50 146 18628 0 0,'0'0'95'0'0,"0"0"225"0"0,0 0-218 0 0,0 0-319 0 0,0 0-186 0 0,0 0-78 0 0,0 0 59 0 0,0 0 208 0 0,0 0 156 0 0,0 0 33 0 0,0 0-30 0 0,0 0-35 0 0,28-21-37 0 0,89-63-2 0 0,-111 79 92 0 0,0 1 1 0 0,0 0-1 0 0,0 0 0 0 0,1 0 1 0 0,0 1-1 0 0,-1 0 1 0 0,1 0-1 0 0,0 1 1 0 0,0 0-1 0 0,1 0 1 0 0,-1 1-1 0 0,0 0 1 0 0,1 0-1 0 0,-1 0 1 0 0,0 1-1 0 0,1 0 0 0 0,5 1 37 0 0,11 0-249 0 0,-20-1 160 0 0,0 1 0 0 0,0-1 1 0 0,0 1-1 0 0,0-1 0 0 0,0 1 1 0 0,0 1-1 0 0,-1-1 0 0 0,1 0 0 0 0,0 1 1 0 0,-1 0-1 0 0,1 0 0 0 0,-1 0 1 0 0,0 0-1 0 0,0 0 0 0 0,1 1 0 0 0,-1-1 1 0 0,-1 1-1 0 0,1 0 0 0 0,0 0 1 0 0,-1 0-1 0 0,1 0 0 0 0,-1 1 0 0 0,0-1 1 0 0,0 0-1 0 0,-1 1 0 0 0,1 0 1 0 0,-1-1-1 0 0,1 1 0 0 0,-1 0 0 0 0,0 0 1 0 0,0 0-1 0 0,-1-1 0 0 0,1 1 1 0 0,-1 0-1 0 0,0 0 0 0 0,0 0 0 0 0,-1 0 1 0 0,1 0-1 0 0,-1 0 0 0 0,1 0 1 0 0,-1 0-1 0 0,0 0 0 0 0,-1-1 1 0 0,1 1-1 0 0,-1 0 0 0 0,0-1 0 0 0,1 1 1 0 0,-2-1-1 0 0,1 0 0 0 0,0 1 1 0 0,-1-1-1 0 0,1 0 0 0 0,-1 0 0 0 0,-2 1 89 0 0,-225 247-172 0 0,113-138 921 0 0,113-110-690 0 0,-1 1 0 0 0,0 0 0 0 0,1 0 0 0 0,0 0 0 0 0,-1 1 0 0 0,2 0 0 0 0,-1-1 0 0 0,1 1 0 0 0,-1 0 0 0 0,1 1 0 0 0,1-1 0 0 0,-1 0 0 0 0,1 1 1 0 0,0 0-1 0 0,0-1 0 0 0,1 1 0 0 0,-1 0 0 0 0,1 0 0 0 0,1 0 0 0 0,-1 0 0 0 0,1 0 0 0 0,0 0 0 0 0,0 0 0 0 0,1 0 0 0 0,0 0 0 0 0,0 0 0 0 0,0 0 0 0 0,1 0 1 0 0,-1-1-1 0 0,1 1 0 0 0,1 0 0 0 0,-1-1 0 0 0,1 0 0 0 0,0 1 0 0 0,1-1 0 0 0,-1 0 0 0 0,1-1 0 0 0,0 1 0 0 0,0-1 0 0 0,0 1 0 0 0,3 1-59 0 0,13 8 127 0 0,1-1-1 0 0,0-2 1 0 0,1 0-1 0 0,0-1 1 0 0,0-1-1 0 0,1-1 1 0 0,0-1-1 0 0,5 0-126 0 0,65 15-2713 0 0,-20-5-3463 0 0,-66-15-207 0 0</inkml:trace>
  <inkml:trace contextRef="#ctx0" brushRef="#br0" timeOffset="470.755">91 322 18276 0 0,'0'0'696'0'0,"0"0"-152"0"0,0 0-48 0 0,0 0-360 0 0,0 0-424 0 0,0 0-456 0 0,0 0-72 0 0,0 0 152 0 0,0 0 312 0 0,0 0 432 0 0,0 0 56 0 0,0 0-56 0 0,0 0-88 0 0,0 0-376 0 0,161 98-713 0 0,-113-82-1527 0 0,-15-3-929 0 0,-7-6-6361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06.9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653.32959"/>
      <inkml:brushProperty name="anchorY" value="935.8424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290.83203"/>
      <inkml:brushProperty name="anchorY" value="2287.8894"/>
      <inkml:brushProperty name="scaleFactor" value="0.5"/>
    </inkml:brush>
  </inkml:definitions>
  <inkml:trace contextRef="#ctx0" brushRef="#br0">9889 298 12787 0 0,'0'0'0'0'0,"0"0"-224"0"0,0 0 317 0 0,0 0-100 0 0,0 0-241 0 0,0 0-413 0 0,0 0-162 0 0,0 0 32 0 0,0 0 198 0 0,0 0 419 0 0,0 0 102 0 0,0 0-36 0 0,0 0 6 0 0,7 3-16 0 0,0 3-46 0 0,2 0 11 0 0,-2 1-17 0 0,-1 0 50 0 0,-2-1 256 0 0,-2-1 275 0 0,-1-2 117 0 0,-3-1 36 0 0,-3-1-143 0 0,-4 0-259 0 0,-4-1 29 0 0,-4-1-52 0 0,-5-1-29 0 0,-3 0-40 0 0,-5-1-57 0 0,-4-1 3 0 0,-4-1 3 0 0,-4 0 5 0 0,-4 0 17 0 0,-5-1-13 0 0,-2 0-13 0 0,-5 0 13 0 0,-2-2-15 0 0,-4 1 42 0 0,-2-2 34 0 0,-1 1 20 0 0,-3-2 37 0 0,-1-1 86 0 0,0 0 44 0 0,-1-1 60 0 0,0-1 56 0 0,-2-1-9 0 0,-1 0 9 0 0,0 0-19 0 0,-2 0 53 0 0,0 2 21 0 0,-1 0-51 0 0,0 2-19 0 0,-2 2-145 0 0,1 2-93 0 0,0 2 15 0 0,1 2-46 0 0,0 3-1 0 0,0 2-29 0 0,1 5-60 0 0,-1 4-12 0 0,0 4-21 0 0,-1 5-8 0 0,0 5 1 0 0,-2 4-2 0 0,0 6 18 0 0,0 5-14 0 0,1 4 24 0 0,0 6-16 0 0,3 4 6 0 0,3 6 26 0 0,2 3 1 0 0,5 4 11 0 0,4 4 17 0 0,6 3 15 0 0,7 2 7 0 0,6 3 28 0 0,9 1 2 0 0,8 2 39 0 0,8 0-9 0 0,8 1 33 0 0,8 2-36 0 0,9 1 21 0 0,8 0-16 0 0,9 2 33 0 0,7 0-19 0 0,8-1-13 0 0,7-2-14 0 0,7-3-6 0 0,6-3-1 0 0,7-5-10 0 0,6-5 2 0 0,6-5-10 0 0,7-4 2 0 0,6-5-10 0 0,6-5 2 0 0,6-4-48 0 0,6-4 33 0 0,3-5-60 0 0,5-5-30 0 0,4-5 26 0 0,3-6-50 0 0,4-5 50 0 0,3-6 22 0 0,2-4-80 0 0,2-7 18 0 0,2-4-18 0 0,0-6-27 0 0,-1-5 91 0 0,-1-4-28 0 0,-1-5-7 0 0,-4-4 25 0 0,-3-3 0 0 0,-5-5-18 0 0,-6-4 16 0 0,-7-3-5 0 0,-5-4-18 0 0,-8-2 62 0 0,-6-4-10 0 0,-6-3 43 0 0,-7-3 19 0 0,-7-5 6 0 0,-8-3 30 0 0,-7-3 12 0 0,-8-4-20 0 0,-8-4-30 0 0,-8-4-29 0 0,-8-3-79 0 0,-8-4 29 0 0,-8-3-81 0 0,-9-3 2 0 0,-11-3 79 0 0,-10-2-119 0 0,-12 0 10 0 0,-12-1-24 0 0,-12 0-110 0 0,-14 1 141 0 0,-11 3-20 0 0,-12 2 83 0 0,-12 4 29 0 0,-11 5-40 0 0,-10 6 64 0 0,-8 7-19 0 0,-9 8-2 0 0,-8 8 30 0 0,-6 11-65 0 0,-5 10 11 0 0,-5 12-62 0 0,-3 12-60 0 0,-3 13-79 0 0,0 15-321 0 0,-1 14-776 0 0,-1 15-1828 0 0,-9 19-12249 0 0,111-36 17784 0 0,0 3-659 0 0</inkml:trace>
  <inkml:trace contextRef="#ctx0" brushRef="#br1" timeOffset="1794.216">6115 1531 2697 0 0,'0'0'0'0'0,"0"0"488"0"0,0 0-523 0 0,0 0 206 0 0,0 0-73 0 0,0 0-15 0 0,0 0-30 0 0,0 0-29 0 0,0 0-4 0 0,0 0 16 0 0,0 0 115 0 0,0 0 43 0 0,0 0 144 0 0,-12-13 230 0 0,-1-1-16 0 0,-1-1 261 0 0,2 1-16 0 0,2 2-54 0 0,2 2 28 0 0,2 2-179 0 0,2 2-83 0 0,-1 1-126 0 0,2 2-72 0 0,-1-1-190 0 0,-1 1-87 0 0,0 1-85 0 0,-1 0-104 0 0,-2 1 29 0 0,-1 0-1 0 0,-2 1 43 0 0,-3 1 36 0 0,-3 1 21 0 0,-1 1 36 0 0,-4 2 3 0 0,-2 0 50 0 0,-2 2 6 0 0,-4-1 29 0 0,-3 1 79 0 0,-2-1 55 0 0,-4 0 140 0 0,-3-1 14 0 0,-2-1-10 0 0,-3-1 12 0 0,-3-1-3 0 0,-2-1 0 0 0,-3-1 65 0 0,-2 0-37 0 0,-3 0-50 0 0,-2-1-4 0 0,-3-2-3 0 0,0-1-12 0 0,-2-2 2 0 0,0-1 9 0 0,-2-2-4 0 0,0-2 3 0 0,-2-1-11 0 0,-2-2-24 0 0,-2-1-13 0 0,-2-2-36 0 0,-2-1 9 0 0,-2-1-25 0 0,-1-1-50 0 0,-3-1 13 0 0,-2-1-64 0 0,-1 0-12 0 0,-2 0-56 0 0,-3 1-44 0 0,-2 1-11 0 0,-2 1-21 0 0,-3 1 3 0 0,-3 1-3 0 0,-2 2-9 0 0,-3 2-7 0 0,-2-1 10 0 0,-1 1-3 0 0,-2-1 20 0 0,-2 0 22 0 0,-1-2 4 0 0,-3-1 39 0 0,0-1 47 0 0,-1-3 27 0 0,0-1 24 0 0,0-2 36 0 0,1-1 11 0 0,1-2 38 0 0,2-1 1 0 0,0-1 12 0 0,2 0-39 0 0,1-1-34 0 0,2 0-67 0 0,2 1-51 0 0,3 1-38 0 0,3 1-15 0 0,4 1-39 0 0,3 4 9 0 0,5 3-25 0 0,3 3-13 0 0,6 4 3 0 0,6 3-41 0 0,5 3-44 0 0,6 3-37 0 0,7 2-88 0 0,6 1-101 0 0,6 3-81 0 0,6 0-175 0 0,7 2-223 0 0,7-1-298 0 0,5 1-507 0 0,7-1-867 0 0,4-1-763 0 0,5 0 265 0 0,4-1-5289 0 0,2-1 10263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14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705 400 168 0 0,'0'0'2594'0'0,"0"0"-1857"0"0,0 0-603 0 0,0 0-21 0 0,0 0 103 0 0,0 0 195 0 0,0 0 256 0 0,0 0 258 0 0,0 0 168 0 0,0 0 53 0 0,0 0-44 0 0,7-7 1919 0 0,8-8-2948 0 0,-13 14 58 0 0,1 0-1 0 0,-1 0 1 0 0,1-1-1 0 0,-1 1 1 0 0,0-1 0 0 0,0 0-1 0 0,0 1 1 0 0,1-1-1 0 0,-2 0 1 0 0,1 0-1 0 0,0-1 1 0 0,0 1 0 0 0,-1 0-1 0 0,1-1 1 0 0,-1 1-1 0 0,0 0 1 0 0,1-1 0 0 0,-1 0-1 0 0,0 1 1 0 0,-1-1-1 0 0,1 0 1 0 0,0 1-1 0 0,-1-1 1 0 0,1 0 0 0 0,-1 0-1 0 0,0 1 1 0 0,0-1-1 0 0,0 0 1 0 0,-1-2-131 0 0,5-29-637 0 0,0 19 817 0 0,-2 0 1 0 0,0-1-1 0 0,0 1 0 0 0,-2-1 1 0 0,0 1-1 0 0,0-1 1 0 0,-2 1-1 0 0,0-1 0 0 0,-1 1 1 0 0,-2-7-181 0 0,3 16 16 0 0,1 0 0 0 0,-2 1-1 0 0,1 0 1 0 0,-1-1 0 0 0,1 1 0 0 0,-2 0 0 0 0,1 1 0 0 0,0-1 0 0 0,-1 0 0 0 0,0 1 0 0 0,0 0-1 0 0,0 0 1 0 0,-1 0 0 0 0,1 0 0 0 0,-1 1 0 0 0,0 0 0 0 0,0 0 0 0 0,0 0 0 0 0,0 0-1 0 0,-1 1 1 0 0,1 0 0 0 0,-1 0 0 0 0,1 0 0 0 0,-1 1 0 0 0,0 0 0 0 0,0 0 0 0 0,1 1 0 0 0,-1-1-1 0 0,-3 1-15 0 0,-19 3-49 0 0,0 1-1 0 0,1 2 1 0 0,0 0-1 0 0,0 2 1 0 0,1 1-1 0 0,0 1 1 0 0,0 1-1 0 0,1 2 0 0 0,0 0 1 0 0,2 2-1 0 0,-1 0 1 0 0,2 1-1 0 0,0 2 1 0 0,1 0-1 0 0,1 2 1 0 0,1 0-1 0 0,0 1 0 0 0,2 0 1 0 0,0 2-1 0 0,2 0 1 0 0,0 1-1 0 0,2 0 1 0 0,0 1-1 0 0,2 1 1 0 0,-1 4 49 0 0,4-13 0 0 0,0 0 0 0 0,1 0 0 0 0,1 1 0 0 0,1-1 0 0 0,1 1 0 0 0,0 0 1 0 0,1 1-1 0 0,1-1 0 0 0,0 1 0 0 0,2-1 0 0 0,0 1 0 0 0,1-1 0 0 0,1 1 1 0 0,1-1-1 0 0,0 0 0 0 0,2 0 0 0 0,0 0 0 0 0,0 0 0 0 0,3 1 0 0 0,4 4 42 0 0,0-1 0 0 0,2 0 0 0 0,1-1 0 0 0,0 0-1 0 0,2-2 1 0 0,0 0 0 0 0,1 0 0 0 0,1-2 0 0 0,1 0 0 0 0,0-2-1 0 0,1 0 1 0 0,1-1 0 0 0,0-1 0 0 0,1-1 0 0 0,0-1 0 0 0,0-1-1 0 0,2-1 1 0 0,-1-2 0 0 0,1 0 0 0 0,0-1 0 0 0,0-2-1 0 0,1 0 1 0 0,-1-2 0 0 0,1-1 0 0 0,0 0 0 0 0,-1-2 0 0 0,1-2-1 0 0,-1 0 1 0 0,1-1 0 0 0,1-2-42 0 0,-11 0 85 0 0,-1 0 0 0 0,0-1-1 0 0,-1 0 1 0 0,0-1 0 0 0,0-1 0 0 0,-1 0 0 0 0,0-1-1 0 0,0-1 1 0 0,-1 0 0 0 0,0 0 0 0 0,-1-1-1 0 0,-1-1 1 0 0,0 0 0 0 0,5-8-85 0 0,-10 14 38 0 0,-1 0 0 0 0,0 0 0 0 0,-1 0-1 0 0,0 0 1 0 0,0-1 0 0 0,0 1 0 0 0,-1-1 0 0 0,0 0-1 0 0,0 0 1 0 0,-1 0 0 0 0,0 0 0 0 0,0 0 0 0 0,-1 0 0 0 0,0 0-1 0 0,-1 0 1 0 0,0 1 0 0 0,0-1 0 0 0,0 0 0 0 0,-1 0 0 0 0,0 0-1 0 0,-1 1 1 0 0,0-1 0 0 0,0 1 0 0 0,-1 0 0 0 0,1 0 0 0 0,-2 0-1 0 0,1 0 1 0 0,-1 0 0 0 0,0 1 0 0 0,-1-1-38 0 0,-9-6-86 0 0,1 1 1 0 0,-2 1-1 0 0,0 0 1 0 0,0 1-1 0 0,0 1 1 0 0,-1 1-1 0 0,-1 0 0 0 0,0 1 1 0 0,0 1-1 0 0,0 1 1 0 0,0 0-1 0 0,-1 1 1 0 0,0 1-1 0 0,0 1 1 0 0,0 1-1 0 0,0 0 0 0 0,0 2 1 0 0,0 0-1 0 0,-6 2 86 0 0,24-4-16 0 0,1 1-1 0 0,-1 0 1 0 0,1-1-1 0 0,-1 1 1 0 0,0-1-1 0 0,1 1 1 0 0,-1 0 0 0 0,1-1-1 0 0,-1 1 1 0 0,0 0-1 0 0,0 0 1 0 0,1 0-1 0 0,-1 0 1 0 0,0-1-1 0 0,1 1 1 0 0,-1 0-1 0 0,0 0 1 0 0,1 0-1 0 0,-1 0 1 0 0,0 1 0 0 0,0-1-1 0 0,1 0 1 0 0,-1 0-1 0 0,0 0 1 0 0,1 0-1 0 0,-1 1 1 0 0,0-1-1 0 0,1 0 1 0 0,-1 1-1 0 0,0-1 1 0 0,1 1-1 0 0,-1-1 1 0 0,1 0-1 0 0,-1 1 1 0 0,1-1 0 0 0,-1 1-1 0 0,1 0 1 0 0,-1-1-1 0 0,1 1 1 0 0,0-1-1 0 0,-1 1 1 0 0,1 0-1 0 0,0-1 1 0 0,-1 1-1 0 0,1 0 1 0 0,0-1-1 0 0,0 1 1 0 0,0 0-1 0 0,-1-1 1 0 0,1 1 0 0 0,0 0-1 0 0,0-1 1 0 0,0 1-1 0 0,0 0 1 0 0,0 0-1 0 0,0-1 1 0 0,1 1-1 0 0,-1 0 1 0 0,0-1-1 0 0,0 1 1 0 0,0 0-1 0 0,1-1 1 0 0,-1 1-1 0 0,0 0 1 0 0,1 0 16 0 0,43 22-25 0 0,1-19 71 0 0,1-1-1 0 0,-1-2 0 0 0,0-2 0 0 0,0-2 0 0 0,0-2 0 0 0,0-3 0 0 0,-1-1 0 0 0,0-2 1 0 0,0-1-1 0 0,-2-3 0 0 0,1-2 0 0 0,-2-1 0 0 0,3-4-45 0 0,-32 17 6 0 0,0 1 46 0 0,0 0 0 0 0,-1 0 0 0 0,0-1 0 0 0,0-1 0 0 0,0 0 0 0 0,0 0 0 0 0,-1-1 0 0 0,0-1 0 0 0,-1 1 0 0 0,1-1 0 0 0,-2-1 0 0 0,1 0 0 0 0,-1 0 0 0 0,0-1 0 0 0,1-3-52 0 0,-8 11 15 0 0,0 0 1 0 0,-1 0 0 0 0,1 1-1 0 0,0-1 1 0 0,-1 0 0 0 0,1 0-1 0 0,-1-1 1 0 0,0 1 0 0 0,0 0 0 0 0,0 0-1 0 0,0 0 1 0 0,0 0 0 0 0,0 0-1 0 0,0 0 1 0 0,-1 0 0 0 0,1 0-1 0 0,-1 0 1 0 0,1 0 0 0 0,-1 0-1 0 0,0 0 1 0 0,0 0 0 0 0,0 0-1 0 0,0 1 1 0 0,0-1 0 0 0,0 0 0 0 0,0 1-1 0 0,-1-1 1 0 0,1 1 0 0 0,-1-1-1 0 0,1 1 1 0 0,-1-1 0 0 0,0 1-1 0 0,1 0 1 0 0,-1 0 0 0 0,0 0-1 0 0,0 0 1 0 0,0 0 0 0 0,0 0-16 0 0,-39 74-866 0 0,23-31 858 0 0,1-1 1 0 0,3 2-1 0 0,1 0 0 0 0,2 1 0 0 0,2 0 0 0 0,2 0 0 0 0,2 1 1 0 0,1 20 7 0 0,4-59 16 0 0,0 0 1 0 0,1 1 0 0 0,-1-1-1 0 0,2 0 1 0 0,-1 0 0 0 0,0 1-1 0 0,1-1 1 0 0,1 0 0 0 0,-1-1-1 0 0,1 1 1 0 0,-1 0 0 0 0,2-1-1 0 0,-1 1 1 0 0,1-1-1 0 0,-1 0 1 0 0,2 0 0 0 0,-1 0-1 0 0,0-1 1 0 0,1 0 0 0 0,0 1-1 0 0,0-2 1 0 0,0 1 0 0 0,0 0-1 0 0,1-1 1 0 0,-1 0 0 0 0,1-1-1 0 0,0 1 1 0 0,0-1 0 0 0,0 0-1 0 0,0 0 1 0 0,0-1 0 0 0,1 0-1 0 0,-1 0 1 0 0,0 0 0 0 0,6-1-17 0 0,14 2 119 0 0,0-1 0 0 0,1-2 1 0 0,-1 0-1 0 0,0-2 0 0 0,0-1 1 0 0,0-1-1 0 0,0-1 0 0 0,2-2-119 0 0,0 0 49 0 0,0 0-1 0 0,-1-2 0 0 0,0-1 1 0 0,0-1-1 0 0,-1-1 1 0 0,-1-2-1 0 0,0 0 1 0 0,-1-2-1 0 0,-1 0 0 0 0,-1-2 1 0 0,0 0-1 0 0,-2-2 1 0 0,0 0-1 0 0,-1-1 0 0 0,-1-1 1 0 0,-1-1-1 0 0,1-5-48 0 0,-15 17 5 0 0,-2 0 0 0 0,1 1 0 0 0,-1-1 0 0 0,-1 0 0 0 0,0 0 0 0 0,-1 0 0 0 0,0 0 0 0 0,-1 0 0 0 0,0 0 0 0 0,-1 1 0 0 0,0-1 0 0 0,-1 1 0 0 0,0 0 0 0 0,-1 0 0 0 0,0 0 0 0 0,-1 0 0 0 0,0 1 0 0 0,-1 0 0 0 0,0 0 0 0 0,0 1-1 0 0,-1 0 1 0 0,0 0 0 0 0,-1 1 0 0 0,0 0 0 0 0,0 0 0 0 0,-1 1 0 0 0,0 1 0 0 0,0-1 0 0 0,0 1 0 0 0,-1 1 0 0 0,0 0 0 0 0,0 1 0 0 0,-8-2-5 0 0,3 4-3720 0 0,34 21 1689 0 0,39 22-2071 0 0,-9-19-1200 0 0,-30-15-542 0 0</inkml:trace>
  <inkml:trace contextRef="#ctx0" brushRef="#br0" timeOffset="589.066">2640 175 18700 0 0,'0'0'-87'0'0,"0"0"-177"0"0,0 0-325 0 0,0 0-317 0 0,0 0 133 0 0,0 0 238 0 0,0 0 282 0 0,0 0 277 0 0,0 0 74 0 0,0 0 52 0 0,0 0 20 0 0,-9 30 20 0 0,-66 209 318 0 0,-114 316-15 0 0,188-560 1325 0 0,7-58-3546 0 0,11-5 816 0 0,2 1 0 0 0,4 1 1 0 0,2 0-1 0 0,3 2 0 0 0,3 2 0 0 0,2 0 1 0 0,3 3-1 0 0,34-43 912 0 0,-69 99 116 0 0,1-1 0 0 0,-1 0 0 0 0,1 0 0 0 0,-1 1 0 0 0,1-1-1 0 0,0 1 1 0 0,0 0 0 0 0,1-1 0 0 0,-1 1 0 0 0,1 0 0 0 0,0 0 0 0 0,0 1 0 0 0,0-1 0 0 0,0 0 0 0 0,0 1-1 0 0,0 0 1 0 0,1 0 0 0 0,-1 0 0 0 0,1 0 0 0 0,-1 0 0 0 0,1 1 0 0 0,0 0 0 0 0,-1 0 0 0 0,1 0-1 0 0,0 0 1 0 0,0 0 0 0 0,0 1 0 0 0,0-1 0 0 0,0 1 0 0 0,0 0 0 0 0,0 1 0 0 0,0-1 0 0 0,0 1 0 0 0,0-1-1 0 0,0 1 1 0 0,0 0 0 0 0,-1 1 0 0 0,1-1 0 0 0,0 1 0 0 0,-1 0 0 0 0,3 0-116 0 0,7 20 190 0 0,0 0 0 0 0,-1 1 0 0 0,-1 1 0 0 0,-1-1 0 0 0,-1 2 0 0 0,-1-1 0 0 0,-1 1 0 0 0,2 20-190 0 0,5 8 124 0 0,114 348 226 0 0,-128-402-288 0 0,-1 0 1 0 0,1 0-1 0 0,-1 0 1 0 0,0 0-1 0 0,0 0 1 0 0,0 0-1 0 0,1 0 1 0 0,-1 1-1 0 0,0-1 1 0 0,0 0-1 0 0,0 1 1 0 0,0-1-1 0 0,0 0 1 0 0,0 1-1 0 0,0-1 1 0 0,0 1-1 0 0,0 0 1 0 0,-1-1-1 0 0,1 1 1 0 0,0 0-1 0 0,0 0 1 0 0,0-1-1 0 0,0 1 1 0 0,0 0-1 0 0,-1 0 1 0 0,1 0-1 0 0,0 1 1 0 0,0-1-1 0 0,0 0 1 0 0,0 0-1 0 0,-1 1 1 0 0,1-1-1 0 0,0 0 1 0 0,0 1-1 0 0,0-1 1 0 0,0 1-1 0 0,0 0 1 0 0,0-1-1 0 0,0 1 1 0 0,0 0-1 0 0,0-1 1 0 0,1 1-1 0 0,-1 0 1 0 0,0 0-1 0 0,0 0 1 0 0,1 0-1 0 0,-1 0 1 0 0,0 0 0 0 0,1 0-1 0 0,-1 0 1 0 0,1 0-1 0 0,-1 0 1 0 0,1 0-1 0 0,0 0 1 0 0,-1 0-1 0 0,1 1 1 0 0,0-1-1 0 0,0 0 1 0 0,0 0-1 0 0,0 0 1 0 0,0 0-1 0 0,0 1 1 0 0,0-1-1 0 0,0 0 1 0 0,0 0-1 0 0,1 0 1 0 0,-1 0-1 0 0,0 0 1 0 0,1 1-63 0 0,-18-7-651 0 0,-416-72 601 0 0,245 68-4385 0 0,178 24-6680 0 0,14-12 6585 0 0</inkml:trace>
  <inkml:trace contextRef="#ctx0" brushRef="#br0" timeOffset="1220.146">3429 395 17700 0 0,'0'0'60'0'0,"0"0"-198"0"0,0 0-316 0 0,0 0-310 0 0,0 0 41 0 0,0 0 241 0 0,0 0 273 0 0,0 0 248 0 0,0 0 59 0 0,0 0 20 0 0,0 0 11 0 0,-3 32 14 0 0,-22 211 274 0 0,24-230-257 0 0,-23 205-25 0 0,21-165 2307 0 0,10-554-6523 0 0,-8 490 4084 0 0,0 0 0 0 0,1 0 0 0 0,0 0 0 0 0,1 0 0 0 0,1 0 0 0 0,0 0 0 0 0,0 1 1 0 0,1-1-1 0 0,0 1 0 0 0,0-1 0 0 0,2 1 0 0 0,-1 0 0 0 0,1 0 0 0 0,1 1 0 0 0,-1 0 0 0 0,2 0 0 0 0,-1 0 1 0 0,1 0-1 0 0,1 1 0 0 0,-1 0 0 0 0,1 1 0 0 0,1 0 0 0 0,-1 0 0 0 0,1 1 0 0 0,1 0 0 0 0,-1 0 0 0 0,1 1 1 0 0,0 0-1 0 0,0 1 0 0 0,0 0 0 0 0,0 1 0 0 0,1 0 0 0 0,0 0 0 0 0,0 1-3 0 0,0 1 22 0 0,0 1 0 0 0,0 0-1 0 0,0 0 1 0 0,0 1 0 0 0,0 0 0 0 0,-1 1 0 0 0,1 0-1 0 0,0 1 1 0 0,-1 0 0 0 0,0 1 0 0 0,0 0 0 0 0,0 0-1 0 0,0 1 1 0 0,0 0 0 0 0,-1 1 0 0 0,0 0-1 0 0,0 1 1 0 0,-1 0 0 0 0,0 0 0 0 0,0 1 0 0 0,0 0-1 0 0,-1 0 1 0 0,-1 1 0 0 0,1-1 0 0 0,-1 2-1 0 0,-1-1 1 0 0,4 8-22 0 0,-6-12 19 0 0,-1-1 0 0 0,1 1-1 0 0,-1 0 1 0 0,0 0-1 0 0,-1 0 1 0 0,1 0 0 0 0,-1 1-1 0 0,0-1 1 0 0,0 0 0 0 0,-1 1-1 0 0,0-1 1 0 0,0 0-1 0 0,0 1 1 0 0,0-1 0 0 0,-1 0-1 0 0,0 1 1 0 0,0-1 0 0 0,0 0-1 0 0,-1 0 1 0 0,1 0 0 0 0,-1 0-1 0 0,-1 0 1 0 0,1 0-1 0 0,-1 0 1 0 0,0-1 0 0 0,0 1-1 0 0,0-1 1 0 0,0 0 0 0 0,-1 0-1 0 0,0 0 1 0 0,0 0-1 0 0,0-1 1 0 0,0 1 0 0 0,0-1-1 0 0,-1 0-18 0 0,-23 11 174 0 0,0-1 0 0 0,-1-1 0 0 0,-1-1 1 0 0,0-1-1 0 0,0-2 0 0 0,0-1 0 0 0,-23 1-174 0 0,-91 24 731 0 0,186-1-1286 0 0,262 57 1151 0 0,-168-56-550 0 0,-125-29-45 0 0,10 0-29 0 0,-1 1-1 0 0,0 0 1 0 0,-1 2 0 0 0,0 1-1 0 0,0 0 1 0 0,0 1 0 0 0,0 1-1 0 0,-2 1 1 0 0,1 1-1 0 0,-1 0 1 0 0,-1 1 0 0 0,0 1-1 0 0,0 0 1 0 0,-2 1 0 0 0,2 3 28 0 0,4 72-529 0 0,-16-48-8707 0 0,-3-37 1453 0 0</inkml:trace>
  <inkml:trace contextRef="#ctx0" brushRef="#br0" timeOffset="1781.428">4475 230 20556 0 0,'0'0'-681'0'0,"0"0"-2"0"0,0 0 43 0 0,0 0 185 0 0,0 0 323 0 0,11 29 135 0 0,72 208 34 0 0,1 84 195 0 0,-72-298 1308 0 0,-26-60-1842 0 0,-108-146-4449 0 0,97 152 4744 0 0,1-1-1 0 0,2 0 0 0 0,1-2 1 0 0,1-1-1 0 0,2 0 0 0 0,2-1 0 0 0,1-1 1 0 0,2-1-1 0 0,1 0 0 0 0,1-9 8 0 0,9 43 117 0 0,1-1 0 0 0,0 0 0 0 0,0 0 0 0 0,0 0-1 0 0,1 0 1 0 0,-1 0 0 0 0,2 0 0 0 0,-1 0 0 0 0,0 0 0 0 0,1 0 0 0 0,0 0-1 0 0,0 0 1 0 0,0 0 0 0 0,1 1 0 0 0,-1-1 0 0 0,1 0 0 0 0,0 1-1 0 0,1-1 1 0 0,-1 1 0 0 0,1 0 0 0 0,0 0 0 0 0,0 0 0 0 0,0 0 0 0 0,0 0-1 0 0,1 1 1 0 0,0-1 0 0 0,-1 1 0 0 0,1 0 0 0 0,1 0 0 0 0,-1 0 0 0 0,0 1-1 0 0,1 0 1 0 0,-1-1 0 0 0,1 2 0 0 0,-1-1 0 0 0,1 0 0 0 0,4 0-117 0 0,20-3 11 0 0,0 2 0 0 0,1 0 0 0 0,-1 2 0 0 0,1 2 0 0 0,-1 0 0 0 0,1 2 0 0 0,-1 1 0 0 0,0 1 0 0 0,0 2 0 0 0,-1 1 0 0 0,0 1-1 0 0,0 1 1 0 0,-1 2 0 0 0,0 1 0 0 0,-1 1 0 0 0,0 1 0 0 0,-2 1 0 0 0,1 1 0 0 0,-2 1 0 0 0,-1 1 0 0 0,0 1 0 0 0,-1 1 0 0 0,-2 1 0 0 0,0 1 0 0 0,-1 1 0 0 0,-1 0 0 0 0,-1 1 0 0 0,-2 1 0 0 0,0 0 0 0 0,5 18-11 0 0,-13-33 24 0 0,-1 0 0 0 0,0 1 0 0 0,-1-1 0 0 0,0 1 0 0 0,-1 0 0 0 0,0 0 0 0 0,0 0-1 0 0,-2 0 1 0 0,1 0 0 0 0,-2 1 0 0 0,0-1 0 0 0,0 0 0 0 0,-1 1 0 0 0,0-1 0 0 0,-1 0 0 0 0,-1 0 0 0 0,0 0 0 0 0,0 0 0 0 0,-2 0-1 0 0,1-1 1 0 0,-1 0 0 0 0,-1 0 0 0 0,0 0 0 0 0,0 0 0 0 0,-1-1 0 0 0,-1 0 0 0 0,1-1 0 0 0,-2 1 0 0 0,1-2 0 0 0,-2 2-24 0 0,-38 18 227 0 0,0-2 0 0 0,-2-2 0 0 0,0-2 0 0 0,-1-2 0 0 0,-2-3 0 0 0,0-2 0 0 0,0-2 0 0 0,-1-3 0 0 0,-31 2-227 0 0,-13 3 285 0 0,-1-4 1 0 0,0-4-1 0 0,-73-5-285 0 0,72-9-3376 0 0,1-7-3733 0 0,86 11-3251 0 0</inkml:trace>
  <inkml:trace contextRef="#ctx0" brushRef="#br0" timeOffset="2658.364">96 1640 5409 0 0,'0'0'35'0'0,"0"0"-18"0"0,0 0 5 0 0,0 0-21 0 0,0 0 8 0 0,0 0 33 0 0,0 0 75 0 0,0 0 108 0 0,0 0 115 0 0,0 0 100 0 0,0 0 97 0 0,0 0 101 0 0,0 0 124 0 0,5-1 89 0 0,-4 1-795 0 0,1 0 0 0 0,-1 0 0 0 0,1 1 0 0 0,-1-1 1 0 0,0 1-1 0 0,1-1 0 0 0,-1 1 0 0 0,1 0 0 0 0,-1-1 1 0 0,0 1-1 0 0,0 0 0 0 0,1 0 0 0 0,-1 0 0 0 0,0 0 1 0 0,0 0-1 0 0,0 0 0 0 0,0 0 0 0 0,0 0 0 0 0,0 0 1 0 0,0 1-1 0 0,0-1 0 0 0,-1 0 0 0 0,1 1 0 0 0,0-1 1 0 0,-1 0-1 0 0,1 1 0 0 0,-1-1 0 0 0,0 1 0 0 0,1-1 1 0 0,-1 1-1 0 0,0-1 0 0 0,0 1 0 0 0,0-1 0 0 0,0 1 1 0 0,0-1-1 0 0,0 1 0 0 0,0-1 0 0 0,-1 1 0 0 0,1-1 1 0 0,0 0-1 0 0,-1 1 0 0 0,1-1 0 0 0,-1 1 0 0 0,0-1 1 0 0,1 0-1 0 0,-1 1 0 0 0,0-1 0 0 0,-1 1-56 0 0,2 4 34 0 0,-74 391 1509 0 0,35-231-1418 0 0,38-164-88 0 0,0 0 0 0 0,-1 0 0 0 0,1 1 0 0 0,0-1 0 0 0,0 0 1 0 0,0 1-1 0 0,1-1 0 0 0,-1 0 0 0 0,1 1 0 0 0,-1-1 0 0 0,1 1 0 0 0,0-1 0 0 0,-1 1 0 0 0,1-1 0 0 0,1 1 0 0 0,-1-1 0 0 0,0 1 0 0 0,1-1 0 0 0,-1 1 0 0 0,1-1 0 0 0,0 1 0 0 0,0-1 0 0 0,-1 0 0 0 0,2 1 0 0 0,-1-1 0 0 0,0 0 0 0 0,0 0 0 0 0,1 0 0 0 0,-1 0 0 0 0,1 0 0 0 0,0 0 0 0 0,-1 0 0 0 0,1-1 1 0 0,0 1-1 0 0,0 0 0 0 0,0-1 0 0 0,0 0 0 0 0,1 1 0 0 0,-1-1 0 0 0,0 0 0 0 0,1 0 0 0 0,-1 0 0 0 0,0-1 0 0 0,1 1 0 0 0,-1-1 0 0 0,1 1 0 0 0,-1-1 0 0 0,3 1-37 0 0,443 21 1516 0 0,-113-15-1353 0 0,-312-14-1201 0 0,-24-4-7359 0 0,-4 8 531 0 0</inkml:trace>
  <inkml:trace contextRef="#ctx0" brushRef="#br0" timeOffset="2924.06">164 1981 21189 0 0,'0'0'4'0'0,"0"0"-227"0"0,0 0-263 0 0,0 0-83 0 0,0 0 145 0 0,0 0 236 0 0,0 0 233 0 0,0 0 12 0 0,0 0-54 0 0,29 0-104 0 0,188-4-813 0 0,-92-26-1946 0 0,-47-3-6044 0 0,-65 27 2275 0 0</inkml:trace>
  <inkml:trace contextRef="#ctx0" brushRef="#br0" timeOffset="3400.975">0 1640 21413 0 0,'0'0'37'0'0,"0"0"-198"0"0,0 0-157 0 0,0 0 5 0 0,0 0 171 0 0,31-7 134 0 0,190-32 39 0 0,35 19-1269 0 0,42-5-3012 0 0,-1-9-6003 0 0,-212 12 9305 0 0,-32 5 3725 0 0,-51 26 2563 0 0,0 30-3460 0 0,-5 14-1549 0 0,-1-1 0 0 0,-3 1 0 0 0,-3-1 0 0 0,-1 0 0 0 0,-3-1 0 0 0,-2-1 0 0 0,-2 0 0 0 0,-3-1 0 0 0,-1-2 0 0 0,-9 12-331 0 0,29-55 20 0 0,1-1-1 0 0,0 0 1 0 0,0 1-1 0 0,0-1 1 0 0,0 1-1 0 0,0-1 1 0 0,1 1-1 0 0,0 0 1 0 0,0-1-1 0 0,0 1 1 0 0,0-1-1 0 0,0 1 1 0 0,1-1-1 0 0,0 1 1 0 0,-1-1-1 0 0,1 1 1 0 0,1-1-1 0 0,-1 1 1 0 0,0-1-1 0 0,1 0 1 0 0,0 0-1 0 0,-1 1 1 0 0,1-1-1 0 0,1-1 1 0 0,-1 1-1 0 0,0 0 1 0 0,1 0-1 0 0,-1-1 1 0 0,1 0-1 0 0,0 1 1 0 0,0-1-1 0 0,3 2-19 0 0,104 55 727 0 0,-67-45-573 0 0,1-1 0 0 0,1-3 1 0 0,-1-2-1 0 0,2-2 0 0 0,-1-2 0 0 0,1-1 0 0 0,-1-3 1 0 0,23-3-155 0 0,43-21 58 0 0,-111 24-243 0 0,0 0-147 0 0,-10-2-4281 0 0,6 1-627 0 0,0 1-4190 0 0</inkml:trace>
  <inkml:trace contextRef="#ctx0" brushRef="#br0" timeOffset="3775.909">1832 1444 21317 0 0,'0'0'-23'0'0,"0"0"-453"0"0,0 0-156 0 0,0 0 13 0 0,0 0 208 0 0,0 0 319 0 0,0 0 55 0 0,0 0-9 0 0,0 0 5 0 0,0 0 5 0 0,5 27 19 0 0,18 89 15 0 0,-21-92 47 0 0,0 1-1 0 0,-1-1 1 0 0,-1 0-1 0 0,-1 1 0 0 0,-2-1 1 0 0,0 0-1 0 0,-1 0 0 0 0,-2-1 1 0 0,0 1-1 0 0,-3 1-44 0 0,-13 63 146 0 0,-21 192 170 0 0,108-263 1025 0 0,-55-18-1296 0 0,464-50 383 0 0,-458 49-466 0 0,-13 1 4 0 0,1 0 0 0 0,0 0 1 0 0,0 1-1 0 0,-1-1 0 0 0,1 1 0 0 0,0-1 1 0 0,0 1-1 0 0,0 1 0 0 0,0-1 1 0 0,-1 0-1 0 0,1 1 0 0 0,0 0 1 0 0,0 0-1 0 0,-1 0 0 0 0,1 0 0 0 0,0 1 1 0 0,-1-1-1 0 0,0 1 0 0 0,1 0 1 0 0,-1 0-1 0 0,0 0 0 0 0,0 0 0 0 0,0 1 1 0 0,1 0 33 0 0,-7 12-3663 0 0,-11-9-4470 0 0,7-6-829 0 0</inkml:trace>
  <inkml:trace contextRef="#ctx0" brushRef="#br0" timeOffset="4034.796">1829 1871 20852 0 0,'0'0'266'0'0,"0"0"-59"0"0,0 0-173 0 0,0 0-192 0 0,0 0-64 0 0,0 0 101 0 0,0 0 113 0 0,0 0 42 0 0,0 0 1 0 0,29-6-22 0 0,189-33-10 0 0,-115 17-2644 0 0,46-7-5910 0 0,-138 28-1080 0 0</inkml:trace>
  <inkml:trace contextRef="#ctx0" brushRef="#br0" timeOffset="4285.86">1725 1502 22549 0 0,'0'0'296'0'0,"0"0"-16"0"0,0 0-144 0 0,0 0-224 0 0,0 0-48 0 0,0 0-72 0 0,193-119-128 0 0,-126 107-336 0 0,8 0-625 0 0,-4 1-871 0 0,5 2-1601 0 0,-21 3-264 0 0,-19 3-6521 0 0</inkml:trace>
  <inkml:trace contextRef="#ctx0" brushRef="#br0" timeOffset="4821.248">3052 1452 11370 0 0,'0'0'806'0'0,"0"0"-175"0"0,0 0-337 0 0,0 0-207 0 0,0 0 5 0 0,0 0 31 0 0,0 0 5 0 0,27-14-4 0 0,126-60 81 0 0,-113 56 801 0 0,-55 25 670 0 0,-14 5-1671 0 0,1 0-1 0 0,0 2 1 0 0,1 1-1 0 0,0 2 1 0 0,1 0 0 0 0,2 1-1 0 0,-1 2 1 0 0,2 1-1 0 0,1 0 1 0 0,0 2 0 0 0,2 0-1 0 0,1 1 1 0 0,1 2-1 0 0,0-1 1 0 0,2 2-1 0 0,2 0 1 0 0,0 1 0 0 0,2 1-1 0 0,1 0 1 0 0,1 0-1 0 0,-5 27-4 0 0,13-36 50 0 0,1 1 0 0 0,1 0 0 0 0,1 0 0 0 0,1 0 0 0 0,0 0 0 0 0,2-1 0 0 0,0 1 1 0 0,2-1-1 0 0,1 2-50 0 0,-5-15 51 0 0,1 0 1 0 0,0 0-1 0 0,0 0 1 0 0,1-1 0 0 0,0 1-1 0 0,0-1 1 0 0,1 0 0 0 0,-1 0-1 0 0,2 0 1 0 0,-1 0-1 0 0,0-1 1 0 0,1 0 0 0 0,0 0-1 0 0,0-1 1 0 0,1 1-1 0 0,-1-2 1 0 0,1 1 0 0 0,0 0-1 0 0,0-1 1 0 0,0-1 0 0 0,0 1-1 0 0,0-1 1 0 0,1 0-1 0 0,-1-1 1 0 0,1 0 0 0 0,1 0-52 0 0,11 0 56 0 0,0-2 0 0 0,-1 0-1 0 0,1-1 1 0 0,-1-1 0 0 0,1-1 0 0 0,-1-1 0 0 0,0-1 0 0 0,-1 0 0 0 0,1-1 0 0 0,-1-1 0 0 0,-1-1 0 0 0,1 0 0 0 0,-1-2 0 0 0,-1 0 0 0 0,0 0 0 0 0,-1-2 0 0 0,0 0 0 0 0,8-10-56 0 0,9-10-71 0 0,-1-1 0 0 0,-2-2 1 0 0,-2-1-1 0 0,-1-1 0 0 0,-2-1 0 0 0,-2-1 1 0 0,9-23 70 0 0,-19 36 14 0 0,-2-1 0 0 0,-1 0 0 0 0,-1 0 0 0 0,-1-1 0 0 0,-1 1 0 0 0,-2-1 0 0 0,-1-1 0 0 0,-1-25-14 0 0,-2 55-4 0 0,-1 0 0 0 0,1 0 0 0 0,0 0 0 0 0,-1 0 1 0 0,1 0-1 0 0,-1 0 0 0 0,1 0 0 0 0,0 0 0 0 0,-1 0 1 0 0,1 0-1 0 0,-1 0 0 0 0,1 0 0 0 0,0 0 0 0 0,-1 0 0 0 0,1 0 1 0 0,-1 0-1 0 0,1 0 0 0 0,0 0 0 0 0,-1-1 0 0 0,1 1 1 0 0,0 0-1 0 0,-1 0 0 0 0,1-1 0 0 0,0 1 0 0 0,-1 0 0 0 0,1 0 1 0 0,0-1-1 0 0,-1 1 0 0 0,1 0 0 0 0,0-1 0 0 0,0 1 0 0 0,0 0 1 0 0,-1-1-1 0 0,1 1 0 0 0,0 0 0 0 0,0-1 0 0 0,0 1 4 0 0,-13 99 256 0 0,4 1-1 0 0,5 1 0 0 0,5 39-255 0 0,0-52 56 0 0,5-62-1523 0 0,-1-21-2567 0 0,3-1-3953 0 0,-6-4 1740 0 0</inkml:trace>
  <inkml:trace contextRef="#ctx0" brushRef="#br0" timeOffset="5072.532">3300 1512 21141 0 0,'0'0'745'0'0,"0"0"69"0"0,0 0-41 0 0,0 0-261 0 0,0 0-290 0 0,0 0-200 0 0,0 0-130 0 0,0 0-32 0 0,0 0 37 0 0,0 0 49 0 0,29-19 8 0 0,92-61-40 0 0,-33 57-67 0 0,-69 24 119 0 0,215 18-1527 0 0,-137 7-8218 0 0,-74-18-818 0 0</inkml:trace>
  <inkml:trace contextRef="#ctx0" brushRef="#br0" timeOffset="6630.473">4200 1503 9282 0 0,'0'0'648'0'0,"0"0"104"0"0,0 0 147 0 0,0 0-137 0 0,0 0-332 0 0,0 0-372 0 0,0 0-321 0 0,0 0 14 0 0,0 0 165 0 0,0 0 232 0 0,0 0 217 0 0,-3 18 442 0 0,-61 442 1433 0 0,75-536 17 0 0,18-126-3707 0 0,-28 191 1465 0 0,-2-2-96 0 0,0 0-1 0 0,2-1 1 0 0,-1 1 0 0 0,1 0-1 0 0,1-1 1 0 0,1 1-1 0 0,0 0 1 0 0,0 0-1 0 0,1 1 1 0 0,1-1 0 0 0,0 1-1 0 0,1 0 1 0 0,0 0-1 0 0,1 1 1 0 0,0-1 0 0 0,1 2-1 0 0,0-1 1 0 0,0 1-1 0 0,1 0 1 0 0,1 1-1 0 0,0 0 1 0 0,0 0 0 0 0,1 1-1 0 0,0 1 1 0 0,10-6 81 0 0,-2 5-15 0 0,1 2 0 0 0,0 1 1 0 0,0 0-1 0 0,1 1 0 0 0,-1 1 1 0 0,1 1-1 0 0,0 1 0 0 0,-1 1 1 0 0,1 1-1 0 0,0 1 0 0 0,-1 0 1 0 0,1 2-1 0 0,-1 0 0 0 0,0 1 1 0 0,17 8 14 0 0,-32-12 13 0 0,0 1 1 0 0,0 0-1 0 0,0 0 1 0 0,-1 1 0 0 0,1 0-1 0 0,-1-1 1 0 0,0 2-1 0 0,0-1 1 0 0,0 0-1 0 0,0 1 1 0 0,0 0 0 0 0,-1-1-1 0 0,0 2 1 0 0,0-1-1 0 0,0 0 1 0 0,0 0-1 0 0,0 1 1 0 0,-1 0 0 0 0,0-1-1 0 0,0 1 1 0 0,0 0-1 0 0,-1 0 1 0 0,0 0-1 0 0,0 0 1 0 0,0 1 0 0 0,0-1-1 0 0,-1 0 1 0 0,0 0-1 0 0,0 0 1 0 0,0 1-1 0 0,-1-1 1 0 0,1 0 0 0 0,-1 0-1 0 0,-1 0 1 0 0,1 0-1 0 0,-1 0 1 0 0,0 0 0 0 0,0 0-1 0 0,0-1 1 0 0,0 1-1 0 0,-1-1 1 0 0,0 1-1 0 0,0-1 1 0 0,0 0 0 0 0,-1 0-14 0 0,-17 15 155 0 0,-1-1 0 0 0,0-2 0 0 0,-2 0 0 0 0,0-1 1 0 0,0-1-1 0 0,-1-2 0 0 0,-18 7-155 0 0,-84 46 295 0 0,125-64-302 0 0,0 1-1 0 0,0-1 1 0 0,0 0 0 0 0,1 0-1 0 0,-1 1 1 0 0,1-1-1 0 0,-1 1 1 0 0,1-1 0 0 0,-1 1-1 0 0,1 0 1 0 0,0 0-1 0 0,0 0 1 0 0,0-1 0 0 0,0 1-1 0 0,0 0 1 0 0,0 0-1 0 0,0 0 1 0 0,1 0 0 0 0,-1 1-1 0 0,1-1 1 0 0,0 0-1 0 0,-1 0 1 0 0,1 0 0 0 0,0 0-1 0 0,0 0 1 0 0,0 1 0 0 0,1-1-1 0 0,-1 0 1 0 0,0 0-1 0 0,1 0 1 0 0,0 0 0 0 0,-1 0-1 0 0,1 0 1 0 0,0 0-1 0 0,0 0 1 0 0,0 0 0 0 0,0 0-1 0 0,0-1 1 0 0,0 1-1 0 0,1 0 1 0 0,-1 0 0 0 0,1-1-1 0 0,-1 1 1 0 0,1-1-1 0 0,0 0 1 0 0,-1 1 0 0 0,1-1-1 0 0,0 0 1 0 0,1 0 7 0 0,94 65 362 0 0,155 36-382 0 0,-140-73-3205 0 0,-79-26-3687 0 0,-29-3 715 0 0</inkml:trace>
  <inkml:trace contextRef="#ctx0" brushRef="#br0" timeOffset="7029.175">5042 1801 18748 0 0,'0'0'-531'0'0,"0"0"0"0"0,0 0 115 0 0,0 0 318 0 0,0 0 110 0 0,0 0 26 0 0,0 0 13 0 0,29 22-3 0 0,92 69 16 0 0,-110-82 7 0 0,1-1-1 0 0,0-1 1 0 0,0 0-1 0 0,1 0 1 0 0,0-1 0 0 0,0-1-1 0 0,0 0 1 0 0,0-1 0 0 0,1 0-1 0 0,0-1 1 0 0,0-1-1 0 0,0 0 1 0 0,0-1 0 0 0,0 0-1 0 0,0-1 1 0 0,0-1-1 0 0,0 0 1 0 0,0-1 0 0 0,0-1-1 0 0,0 0 1 0 0,0 0-1 0 0,-1-2 1 0 0,0 0 0 0 0,0 0-1 0 0,0-1 1 0 0,0-1-1 0 0,-1 0 1 0 0,0 0 0 0 0,-1-1-1 0 0,1-1 1 0 0,-2 0 0 0 0,1-1-1 0 0,-1 0 1 0 0,-1 0-1 0 0,0-1 1 0 0,0 0 0 0 0,4-8-71 0 0,-7 11-80 0 0,-1 0 0 0 0,0 0 1 0 0,0 0-1 0 0,0-1 0 0 0,-1 0 1 0 0,0 0-1 0 0,-1 0 0 0 0,0 0 1 0 0,-1-1-1 0 0,0 1 0 0 0,0-1 1 0 0,-1 1-1 0 0,0-1 0 0 0,0 0 1 0 0,-1 1-1 0 0,-1-1 0 0 0,0 0 1 0 0,0 1-1 0 0,0-1 0 0 0,-2 1 1 0 0,1-1-1 0 0,-1 1 0 0 0,0 0 1 0 0,-1 0-1 0 0,0 0 0 0 0,-1 0 1 0 0,1 1-1 0 0,-2 0 0 0 0,1 0 1 0 0,-1 0-1 0 0,0 1 0 0 0,-1-1 1 0 0,0 2-1 0 0,0-1 1 0 0,0 1-1 0 0,-1 0 0 0 0,0 0 1 0 0,0 1-1 0 0,-1 0 0 0 0,1 1 1 0 0,-7-3 79 0 0,-3 0-69 0 0,0 0 0 0 0,-1 1 0 0 0,1 1 1 0 0,-1 0-1 0 0,-1 2 0 0 0,1 0 0 0 0,0 1 1 0 0,-1 1-1 0 0,1 1 0 0 0,-1 1 0 0 0,1 1 1 0 0,-1 0-1 0 0,1 1 0 0 0,0 2 0 0 0,0-1 1 0 0,0 2-1 0 0,-6 4 69 0 0,11-6 30 0 0,1 2-1 0 0,0 0 1 0 0,1 0 0 0 0,-1 1 0 0 0,1 1 0 0 0,0 0-1 0 0,1 1 1 0 0,0 0 0 0 0,0 1 0 0 0,1 0-1 0 0,0 0 1 0 0,1 1 0 0 0,0 1 0 0 0,1-1-1 0 0,0 1 1 0 0,1 1 0 0 0,0-1 0 0 0,1 1-1 0 0,1 0 1 0 0,0 1 0 0 0,1-1 0 0 0,0 1-1 0 0,-2 13-29 0 0,4-19-35 0 0,1-1-1 0 0,-1 1 0 0 0,1-1 1 0 0,0 1-1 0 0,1-1 0 0 0,0 1 0 0 0,0 0 1 0 0,1-1-1 0 0,0 1 0 0 0,0-1 0 0 0,1 1 1 0 0,0-1-1 0 0,0 1 0 0 0,1-1 0 0 0,0 0 1 0 0,0 0-1 0 0,0 0 0 0 0,1-1 1 0 0,0 1-1 0 0,1-1 0 0 0,-1 0 0 0 0,1 0 1 0 0,0 0-1 0 0,1-1 0 0 0,-1 0 0 0 0,1 0 1 0 0,0 0-1 0 0,0-1 0 0 0,1 1 0 0 0,-1-2 1 0 0,1 1-1 0 0,0-1 0 0 0,0 0 1 0 0,6 2 35 0 0,109 11-3396 0 0,-41-18-1749 0 0,-73 2 4440 0 0,29-3-5082 0 0</inkml:trace>
  <inkml:trace contextRef="#ctx0" brushRef="#br0" timeOffset="7577.434">5902 1370 18628 0 0,'0'0'624'0'0,"0"0"-713"0"0,0 0-241 0 0,0 0-120 0 0,0 0-20 0 0,0 0 129 0 0,0 0 110 0 0,0 0 95 0 0,0 0 64 0 0,0 0 52 0 0,0 31 28 0 0,0 99-5 0 0,30 89 105 0 0,9-3-340 0 0,-22-295 2365 0 0,-16 33-2262 0 0,-3 0 0 0 0,-1 1 0 0 0,-3-1 0 0 0,-2 1 0 0 0,-1 0 0 0 0,-3 0 0 0 0,-1 1 0 0 0,-2 1 0 0 0,-5-6 129 0 0,-2-50 367 0 0,101 89-2185 0 0,-48 14 1835 0 0,0 2 1 0 0,0 0-1 0 0,0 3 1 0 0,-1 0-1 0 0,0 2 1 0 0,-1 1-1 0 0,0 1 1 0 0,-1 2-1 0 0,-1 1 1 0 0,0 1-1 0 0,-1 1 1 0 0,-1 1-1 0 0,-1 1 1 0 0,-1 2-1 0 0,0 0 1 0 0,12 18-18 0 0,-21-25-31 0 0,-1 0-1 0 0,-1 2 1 0 0,0-1 0 0 0,-1 1-1 0 0,-1 1 1 0 0,0 0 0 0 0,-1 1-1 0 0,-2 0 1 0 0,3 9 31 0 0,-7-21 29 0 0,-2-1-1 0 0,1 0 1 0 0,-1 1 0 0 0,0-1 0 0 0,0 0-1 0 0,-1 1 1 0 0,0-1 0 0 0,0 1-1 0 0,-1-1 1 0 0,1 1 0 0 0,-1-1 0 0 0,-1 0-1 0 0,1 1 1 0 0,-1-1 0 0 0,0 0-1 0 0,-1 0 1 0 0,1 0 0 0 0,-1 0 0 0 0,-1-1-1 0 0,1 1 1 0 0,-1-1 0 0 0,1 1-1 0 0,-2-1 1 0 0,1-1 0 0 0,0 1-1 0 0,-1-1 1 0 0,0 1 0 0 0,0-1 0 0 0,0-1-1 0 0,-1 1 1 0 0,-1 0-29 0 0,-35 17 356 0 0,-2-2 1 0 0,-1-1-1 0 0,0-3 0 0 0,-1-2 0 0 0,0-2 0 0 0,-15 1-356 0 0,5 0 200 0 0,-24 6-354 0 0,-2-5 0 0 0,1-2 0 0 0,-1-5 1 0 0,-5-3 153 0 0,98-17-7114 0 0,26-5 57 0 0,-22 13 2097 0 0</inkml:trace>
  <inkml:trace contextRef="#ctx0" brushRef="#br0" timeOffset="7909.347">6747 1385 15211 0 0,'0'0'712'0'0,"0"0"-342"0"0,0 0-581 0 0,0 0-273 0 0,0 0 145 0 0,0 0 174 0 0,0 0 168 0 0,0 0 55 0 0,0 0 12 0 0,0 0 19 0 0,0 0 4 0 0,-4 30 19 0 0,-15 99 23 0 0,-58 214 1021 0 0,76-340-1105 0 0,0-1 0 0 0,0 1 0 0 0,0-1 0 0 0,0 1-1 0 0,0 0 1 0 0,1-1 0 0 0,-1 1 0 0 0,1 0 0 0 0,0 0-1 0 0,-1-1 1 0 0,2 1 0 0 0,-1 0 0 0 0,0 0 0 0 0,0-1 0 0 0,1 1-1 0 0,-1 0 1 0 0,1 0 0 0 0,0-1 0 0 0,0 1 0 0 0,0-1-1 0 0,0 1 1 0 0,1-1 0 0 0,-1 1 0 0 0,1-1 0 0 0,-1 0-1 0 0,1 0 1 0 0,0 1 0 0 0,0-1 0 0 0,0 0 0 0 0,0-1 0 0 0,0 1-1 0 0,0 0 1 0 0,0-1 0 0 0,1 1 0 0 0,-1-1 0 0 0,1 1-1 0 0,-1-1 1 0 0,1 0 0 0 0,-1 0 0 0 0,1-1 0 0 0,0 1 0 0 0,-1 0-1 0 0,1-1 1 0 0,0 0 0 0 0,0 1 0 0 0,-1-1 0 0 0,1 0-1 0 0,1 0-50 0 0,408 38-324 0 0,-392-32-375 0 0,-1 0-956 0 0,-5-5-3464 0 0,-14-1 2806 0 0,0 0-730 0 0,-1 0-3053 0 0</inkml:trace>
  <inkml:trace contextRef="#ctx0" brushRef="#br0" timeOffset="8156.385">6658 1722 19308 0 0,'0'0'991'0'0,"0"0"-112"0"0,0 0-371 0 0,0 0-351 0 0,0 0-173 0 0,0 0-65 0 0,0 0-11 0 0,0 0 41 0 0,0 0 34 0 0,0 0-11 0 0,31-8-40 0 0,199-48-775 0 0,-126 27-2153 0 0,-36 7-5746 0 0,-54 17-167 0 0</inkml:trace>
  <inkml:trace contextRef="#ctx0" brushRef="#br0" timeOffset="8422.311">6612 1449 16716 0 0,'0'0'896'0'0,"0"0"-64"0"0,0 0-416 0 0,0 0-608 0 0,0 0-232 0 0,0 0-72 0 0,0 0 80 0 0,0 0 128 0 0,0 0-240 0 0,166-67-425 0 0,-121 59-583 0 0,1 2-889 0 0,-2 1-343 0 0,-8 1 103 0 0,-14 2-3504 0 0</inkml:trace>
  <inkml:trace contextRef="#ctx0" brushRef="#br0" timeOffset="8680.742">7629 1210 19540 0 0,'0'0'51'0'0,"0"0"-102"0"0,0 0-390 0 0,0 0-359 0 0,0 0-135 0 0,0 0 17 0 0,0 0 195 0 0,0 0 291 0 0,0 0 216 0 0,0 0 186 0 0,0 0 158 0 0,0 0 140 0 0,-6 0 66 0 0,-15 2-273 0 0,0 1-1 0 0,1 1 1 0 0,-1 0-1 0 0,1 2 0 0 0,1 1 1 0 0,-1 0-1 0 0,1 1 1 0 0,0 1-1 0 0,1 1 0 0 0,0 1 1 0 0,0 0-1 0 0,1 2 0 0 0,1 0 1 0 0,-15 14-61 0 0,29-25 6 0 0,0 0 1 0 0,0 0-1 0 0,0 0 0 0 0,0 1 1 0 0,0-1-1 0 0,0 1 0 0 0,1-1 1 0 0,-1 1-1 0 0,1 0 0 0 0,0-1 1 0 0,-1 1-1 0 0,2 0 1 0 0,-1 0-1 0 0,0 0 0 0 0,0 0 1 0 0,1 0-1 0 0,-1 0 0 0 0,1 0 1 0 0,0 0-1 0 0,0 0 0 0 0,0 0 1 0 0,1 0-1 0 0,-1 0 0 0 0,1 0 1 0 0,-1 0-1 0 0,1 0 0 0 0,0 0 1 0 0,0-1-1 0 0,1 1 1 0 0,-1 0-1 0 0,0 0 0 0 0,1-1 1 0 0,0 1-1 0 0,-1-1 0 0 0,1 1 1 0 0,0-1-1 0 0,0 0 0 0 0,0 0 1 0 0,1 0-1 0 0,-1 0 0 0 0,3 1-6 0 0,110 64 476 0 0,105 50-1484 0 0,-213-112 1007 0 0,0 0 1 0 0,0 1-1 0 0,0 0 0 0 0,-1 0 0 0 0,0 1 1 0 0,0 0-1 0 0,-1 0 0 0 0,0 0 1 0 0,0 1-1 0 0,0-1 0 0 0,-1 1 0 0 0,0 0 1 0 0,-1 1-1 0 0,0-1 0 0 0,0 0 0 0 0,-1 1 1 0 0,0 0-1 0 0,0 0 0 0 0,-1-1 1 0 0,0 1-1 0 0,-1 0 0 0 0,0 0 0 0 0,0 0 1 0 0,-1 0-1 0 0,0 0 0 0 0,-1 4 1 0 0,-6 0 228 0 0,1-1 1 0 0,-2 0-1 0 0,0 0 0 0 0,0-1 1 0 0,-1-1-1 0 0,0 1 0 0 0,-1-1 1 0 0,0-1-1 0 0,0 0 0 0 0,-1-1 1 0 0,0 0-1 0 0,-1-1 0 0 0,0 0 0 0 0,0-1 1 0 0,0 0-1 0 0,-1-1 0 0 0,0-1 1 0 0,0 0-1 0 0,0-1 0 0 0,-1 0-228 0 0,-28 11-154 0 0,-36 18-1894 0 0,29-9-6412 0 0,36-17-1542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4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0 10410 0 0,'0'0'1072'0'0,"0"0"-1149"0"0,0 0-306 0 0,0 0-49 0 0,0 0 294 0 0,0 0 410 0 0,0 0 200 0 0,0 0 84 0 0,0 0-33 0 0,4 29-47 0 0,32 206 728 0 0,70 359-689 0 0,-104-589-648 0 0,0-1 0 0 0,0 0-1 0 0,-1 0 1 0 0,1 1 0 0 0,-1-1 0 0 0,0 1 0 0 0,0-1 0 0 0,-1 1 0 0 0,1-1 0 0 0,-1 1-1 0 0,0 0 1 0 0,0-1 0 0 0,0 1 0 0 0,-1-1 0 0 0,0 1 0 0 0,0-1 0 0 0,0 1 0 0 0,0-1-1 0 0,-1 1 1 0 0,0-1 0 0 0,1 0 0 0 0,-2 0 0 0 0,1 0 0 0 0,0 0 0 0 0,-1 0 0 0 0,0-1-1 0 0,0 1 1 0 0,0-1 0 0 0,0 1 0 0 0,0-1 0 0 0,-1 0 0 0 0,0 0 0 0 0,1-1 0 0 0,-1 1-1 0 0,0-1 1 0 0,0 0 0 0 0,0 0 0 0 0,-1 0 0 0 0,-1 0 133 0 0,-196-16-4893 0 0,41-1 5809 0 0,96 27 1410 0 0,64-11-2245 0 0,0 0-1 0 0,0 0 1 0 0,0 0-1 0 0,0-1 1 0 0,0 1 0 0 0,0 0-1 0 0,0 0 1 0 0,0 0 0 0 0,1 1-1 0 0,-1-1 1 0 0,0 0-1 0 0,1 0 1 0 0,-1 0 0 0 0,1 0-1 0 0,-1 1 1 0 0,1-1 0 0 0,0 0-1 0 0,-1 0 1 0 0,1 1-1 0 0,0-1 1 0 0,0 0 0 0 0,0 1-1 0 0,0-1 1 0 0,0 0 0 0 0,0 1-1 0 0,0-1 1 0 0,1 0 0 0 0,-1 0-1 0 0,0 1 1 0 0,1-1-1 0 0,-1 0 1 0 0,1 0 0 0 0,-1 1-1 0 0,1-1 1 0 0,0 0 0 0 0,-1 0-1 0 0,1 0 1 0 0,0 0-1 0 0,0 0 1 0 0,0 0 0 0 0,0 0-1 0 0,0 0 1 0 0,0 0 0 0 0,0-1-1 0 0,0 1 1 0 0,0 0 0 0 0,0-1-1 0 0,1 1-80 0 0,119 74 2102 0 0,99-32-5955 0 0,-98-48 2231 0 0,-41-14 3722 0 0,4 1 6546 0 0,2 7-6456 0 0,96-22-3498 0 0,-109-5-1222 0 0,-71 36 2285 0 0,0 0 1 0 0,-1 0-1 0 0,1 0 0 0 0,-1 0 0 0 0,0-1 0 0 0,1 1 0 0 0,-1-1 1 0 0,0 0-1 0 0,0 0 0 0 0,-1 0 0 0 0,1 1 0 0 0,-1-2 0 0 0,1 1 0 0 0,-1 0 1 0 0,0 0-1 0 0,0 0 0 0 0,-1 0 0 0 0,1-1 0 0 0,-1 1 0 0 0,1 0 0 0 0,-1-1 1 0 0,0 1-1 0 0,0-1 0 0 0,0 1 0 0 0,-1 0 0 0 0,1-1 0 0 0,-1 1 0 0 0,0 0 1 0 0,0 0-1 0 0,0 0 0 0 0,0-1 0 0 0,-1 1 0 0 0,1 0 0 0 0,-1 0 1 0 0,-1-1 244 0 0,-1-2 82 0 0,0 1 0 0 0,0-1 1 0 0,-1 1-1 0 0,0 0 0 0 0,0 0 1 0 0,0 0-1 0 0,0 1 1 0 0,-1 0-1 0 0,0 0 0 0 0,0 0 1 0 0,0 1-1 0 0,0 0 1 0 0,0 0-1 0 0,-1 0 0 0 0,0 1 1 0 0,1 0-1 0 0,-1 1 1 0 0,0-1-1 0 0,0 1 0 0 0,0 0 1 0 0,0 1-1 0 0,0 0 1 0 0,0 0-1 0 0,0 0 0 0 0,0 1 1 0 0,0 0-1 0 0,1 1 1 0 0,-1-1-1 0 0,-2 2-82 0 0,-10 2 315 0 0,0 0 1 0 0,0 2-1 0 0,1 0 0 0 0,0 1 1 0 0,0 0-1 0 0,1 2 1 0 0,0 0-1 0 0,1 1 0 0 0,-15 13-315 0 0,30-24 62 0 0,0 1 0 0 0,0 0 0 0 0,-1-1-1 0 0,1 1 1 0 0,0 0 0 0 0,0 0 0 0 0,0 0 0 0 0,0 0-1 0 0,1 0 1 0 0,-1 0 0 0 0,0 0 0 0 0,0 0-1 0 0,0 0 1 0 0,1 0 0 0 0,-1 0 0 0 0,1 0 0 0 0,-1 1-1 0 0,1-1 1 0 0,-1 0 0 0 0,1 0 0 0 0,0 1 0 0 0,-1-1-1 0 0,1 0 1 0 0,0 1 0 0 0,0-1 0 0 0,0 0-1 0 0,0 1 1 0 0,0-1 0 0 0,0 0 0 0 0,1 1 0 0 0,-1-1-1 0 0,0 0 1 0 0,1 0 0 0 0,-1 1 0 0 0,1-1-1 0 0,-1 0 1 0 0,1 0 0 0 0,0 0 0 0 0,-1 1 0 0 0,1-1-1 0 0,0 0 1 0 0,0 0 0 0 0,0 0 0 0 0,0 0 0 0 0,0-1-1 0 0,0 1 1 0 0,0 0 0 0 0,0 0 0 0 0,0 0-1 0 0,0-1 1 0 0,0 1 0 0 0,0-1 0 0 0,1 1 0 0 0,-1-1-1 0 0,0 1 1 0 0,1-1-62 0 0,84 26 2355 0 0,-76-24-2310 0 0,400 42 1464 0 0,-334-3-4377 0 0,-55 12-8756 0 0,-21-44 4867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42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453 190 17028 0 0,'0'0'1903'0'0,"0"0"-834"0"0,0 0-766 0 0,0 0-516 0 0,0 0-162 0 0,0 0 24 0 0,0 0 110 0 0,0 0 174 0 0,0 0 55 0 0,0 0 7 0 0,0 0 11 0 0,-10 30 5 0 0,-67 191-55 0 0,-152 188-680 0 0,222-377-424 0 0,7-31 986 0 0,-1 0 0 0 0,1 0 0 0 0,-1 0 0 0 0,1 0 0 0 0,-1 0 0 0 0,1 0 0 0 0,0 1 0 0 0,-1-1 0 0 0,1 0 0 0 0,0 0 0 0 0,0 0 0 0 0,0 0 0 0 0,0 0 0 0 0,0 0 0 0 0,0 0 0 0 0,0 1 0 0 0,0-1 0 0 0,0 0 0 0 0,0 0 0 0 0,1 0 0 0 0,-1 0 0 0 0,1 0 0 0 0,-1 0 0 0 0,0 0 0 0 0,1 0 0 0 0,0 0 0 0 0,-1 0 0 0 0,1 0 0 0 0,0 0 0 0 0,-1 0 0 0 0,1 0 0 0 0,0-1 1 0 0,0 1-1 0 0,0 0 0 0 0,-1 0 0 0 0,1-1 0 0 0,0 1 0 0 0,0-1 0 0 0,0 1 0 0 0,0-1 0 0 0,0 1 0 0 0,0-1 0 0 0,1 0 0 0 0,-1 1 0 0 0,0-1 0 0 0,0 0 0 0 0,0 0 0 0 0,0 0 0 0 0,0 0 0 0 0,0 0 0 0 0,1 0 0 0 0,-1 0 0 0 0,0 0 0 0 0,0 0 0 0 0,0 0 0 0 0,0-1 0 0 0,0 1 0 0 0,0 0 0 0 0,0-1 0 0 0,0 1 0 0 0,0-1 0 0 0,0 1 0 0 0,0-1 0 0 0,0 0 0 0 0,0 1 0 0 0,0-1 162 0 0,60-72-3894 0 0,-52 59 1339 0 0</inkml:trace>
  <inkml:trace contextRef="#ctx0" brushRef="#br0" timeOffset="357.429">411 234 7017 0 0,'0'0'2988'0'0,"0"0"78"0"0,4-30-459 0 0,25-142 447 0 0,-28 170-3041 0 0,-1 1 1 0 0,0-1-1 0 0,1 1 0 0 0,-1-1 1 0 0,1 1-1 0 0,-1-1 1 0 0,1 1-1 0 0,0 0 0 0 0,0-1 1 0 0,-1 1-1 0 0,1 0 0 0 0,0 0 1 0 0,0-1-1 0 0,0 1 1 0 0,0 0-1 0 0,1 0 0 0 0,-1 0 1 0 0,0 0-1 0 0,0 0 0 0 0,1 1 1 0 0,-1-1-1 0 0,0 0 1 0 0,1 1-1 0 0,-1-1 0 0 0,1 1 1 0 0,-1-1-1 0 0,1 1 0 0 0,-1-1 1 0 0,1 1-1 0 0,-1 0 0 0 0,1 0 1 0 0,0 0-1 0 0,-1 0 1 0 0,1 0-1 0 0,-1 0 0 0 0,1 0 1 0 0,-1 1-1 0 0,1-1 0 0 0,-1 1 1 0 0,1-1-1 0 0,-1 1 1 0 0,1-1-1 0 0,-1 1 0 0 0,0 0 1 0 0,1-1-1 0 0,-1 1 0 0 0,0 0 1 0 0,0 0-1 0 0,1 0 1 0 0,-1 0-1 0 0,0 1-13 0 0,65 54 822 0 0,-33-14-824 0 0,-1 1-1 0 0,-3 2 1 0 0,-1 1-1 0 0,-2 1 1 0 0,-3 1-1 0 0,-1 2 0 0 0,-3 0 1 0 0,-2 1-1 0 0,-2 0 1 0 0,-3 3 2 0 0,25 63-866 0 0,34 19-214 0 0,-73-133 1079 0 0,1-1-1 0 0,-1 1 0 0 0,0-1 0 0 0,0 0 1 0 0,0 1-1 0 0,0-1 0 0 0,-1 0 1 0 0,1 0-1 0 0,0 0 0 0 0,-1-1 1 0 0,1 1-1 0 0,-1 0 0 0 0,0-1 0 0 0,0 0 1 0 0,1 0-1 0 0,-1 0 0 0 0,0 0 1 0 0,0 0-1 0 0,0 0 0 0 0,0-1 0 0 0,0 1 1 0 0,0-1-1 0 0,0 0 0 0 0,0 0 1 0 0,-1 0-1 0 0,1 0 0 0 0,0-1 1 0 0,0 1-1 0 0,0-1 0 0 0,0 0 0 0 0,1 0 1 0 0,-1 0-1 0 0,0 0 0 0 0,0 0 2 0 0,-15 0-91 0 0,-76-5 495 0 0,0-4 1 0 0,1-3 0 0 0,0-5-1 0 0,2-4 1 0 0,-14-8-405 0 0,-149-49 1131 0 0,386 123-14383 0 0,-111-36 5234 0 0</inkml:trace>
  <inkml:trace contextRef="#ctx0" brushRef="#br0" timeOffset="860.411">1526 795 3233 0 0,'0'0'-32'0'0,"0"0"-7"0"0,0 0-24 0 0,0 0 17 0 0,0 0 88 0 0,0 0 273 0 0,0 0 591 0 0,0 0 723 0 0,0 0 556 0 0,0 0 191 0 0,0 0-327 0 0,0 0-556 0 0,23 18 2411 0 0,151 105-2328 0 0,-168-120-1584 0 0,1 0 0 0 0,-1 0 0 0 0,1-1 0 0 0,0 1-1 0 0,0-2 1 0 0,0 1 0 0 0,0-1 0 0 0,0 0 0 0 0,0 0 0 0 0,0-1 0 0 0,0 0-1 0 0,0 0 1 0 0,0-1 0 0 0,0 0 0 0 0,0 0 0 0 0,0-1 0 0 0,0 0 0 0 0,0 0-1 0 0,0 0 1 0 0,-1-1 0 0 0,1 0 0 0 0,-1 0 0 0 0,0-1 0 0 0,0 0 0 0 0,0 0-1 0 0,-1 0 1 0 0,1-1 0 0 0,2-2 8 0 0,-6 5-14 0 0,0 0-1 0 0,0-1 1 0 0,-1 1-1 0 0,1-1 1 0 0,-1 0-1 0 0,1 1 1 0 0,-1-1-1 0 0,0 0 1 0 0,0 0-1 0 0,0 0 1 0 0,0 0-1 0 0,0 0 1 0 0,-1 0-1 0 0,0 0 1 0 0,1 0-1 0 0,-1 0 1 0 0,0 0-1 0 0,0 0 1 0 0,-1 0-1 0 0,1 0 1 0 0,-1 0-1 0 0,1 0 1 0 0,-1 0-1 0 0,0 0 1 0 0,0 0-1 0 0,0 0 1 0 0,-1 1-1 0 0,1-1 1 0 0,0 0-1 0 0,-1 1 1 0 0,0-1-1 0 0,0 1 1 0 0,0 0-1 0 0,0-1 1 0 0,0 1-1 0 0,0 0 1 0 0,-2-1 14 0 0,-96-66-899 0 0,78 60 1191 0 0,0 2 1 0 0,-1 0-1 0 0,0 1 0 0 0,-1 1 1 0 0,0 1-1 0 0,1 1 0 0 0,-1 1 1 0 0,0 1-1 0 0,0 2 0 0 0,0 0 1 0 0,-3 2-293 0 0,24-3 8 0 0,1 0 1 0 0,-1 0 0 0 0,0 0-1 0 0,1 1 1 0 0,-1 0 0 0 0,0-1-1 0 0,1 1 1 0 0,-1 0 0 0 0,1 0-1 0 0,0 0 1 0 0,-1 1 0 0 0,1-1-1 0 0,0 0 1 0 0,-1 1 0 0 0,1 0-1 0 0,0-1 1 0 0,0 1 0 0 0,1 0-1 0 0,-1 0 1 0 0,0 0 0 0 0,0 0-1 0 0,1 1 1 0 0,0-1 0 0 0,-1 0-1 0 0,1 1 1 0 0,0-1 0 0 0,0 1-1 0 0,0-1 1 0 0,0 1 0 0 0,1-1-1 0 0,-1 1 1 0 0,1 0 0 0 0,-1-1-1 0 0,1 1 1 0 0,0 0 0 0 0,0-1-1 0 0,0 1 1 0 0,1 0 0 0 0,-1-1-1 0 0,0 1 1 0 0,1-1 0 0 0,0 1-1 0 0,0 0 1 0 0,0-1 0 0 0,0 1-1 0 0,0-1 1 0 0,0 0 0 0 0,0 1-1 0 0,1-1 1 0 0,-1 0 0 0 0,1 0-1 0 0,0 0 1 0 0,0 0 0 0 0,0 0-1 0 0,0 0 1 0 0,0-1 0 0 0,0 1-1 0 0,0 0 1 0 0,0-1 0 0 0,1 0-9 0 0,62 43-1612 0 0,-18-22-3811 0 0,-17-10-5062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18:2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1090 0 6529 0 0,'0'0'1158'0'0,"0"0"-301"0"0,0 0-279 0 0,0 0-423 0 0,0 0-398 0 0,0 0-252 0 0,0 0-102 0 0,0 0 141 0 0,0 0 293 0 0,0 0 328 0 0,0 0 266 0 0,0 0 140 0 0,2 4 49 0 0,25 168 2673 0 0,-23-104-2833 0 0,6 74 131 0 0,-5 1 1 0 0,-12 87-592 0 0,-8-144 1453 0 0,-3-85-539 0 0,-13-16-4460 0 0,27 13 2719 0 0,-26-18-6473 0 0,23 17 2560 0 0</inkml:trace>
  <inkml:trace contextRef="#ctx0" brushRef="#br0" timeOffset="283.775">858 736 5849 0 0,'0'0'1645'0'0,"0"0"-38"0"0,0 0-427 0 0,0 0-533 0 0,0 0-329 0 0,0 0-8 0 0,0 0 162 0 0,0 0 151 0 0,0 0 74 0 0,0 0-57 0 0,11 26-89 0 0,98 183 615 0 0,-99-194-1049 0 0,14 25 80 0 0,1-1 0 0 0,2-1 0 0 0,2-1 1 0 0,1-1-1 0 0,2-2 0 0 0,1-1 0 0 0,8 3-197 0 0,-39-35 92 0 0,-1 0 0 0 0,1 0-1 0 0,0 0 1 0 0,-1-1 0 0 0,1 1-1 0 0,0 0 1 0 0,0-1 0 0 0,-1 1 0 0 0,1-1-1 0 0,0 0 1 0 0,0 0 0 0 0,0 1-1 0 0,0-1 1 0 0,0-1 0 0 0,-1 1-1 0 0,1 0 1 0 0,0 0 0 0 0,0-1-1 0 0,0 1 1 0 0,0-1 0 0 0,-1 1-1 0 0,1-1 1 0 0,0 0 0 0 0,-1 1 0 0 0,1-1-1 0 0,0 0 1 0 0,-1 0 0 0 0,1-1-1 0 0,-1 1 1 0 0,0 0 0 0 0,1 0-1 0 0,-1-1 1 0 0,0 1 0 0 0,0-1-1 0 0,1 1 1 0 0,-1-1 0 0 0,-1 1 0 0 0,1-1-1 0 0,0 0 1 0 0,0 1 0 0 0,0-1-1 0 0,-1 0 1 0 0,1 0 0 0 0,-1 1-1 0 0,0-1 1 0 0,1 0 0 0 0,-1 0-1 0 0,0 0 1 0 0,0 0 0 0 0,0 0-1 0 0,0 1 1 0 0,0-1 0 0 0,-1 0 0 0 0,1 0-1 0 0,-1 0 1 0 0,1 1 0 0 0,-1-1-1 0 0,1 0 1 0 0,-1 0 0 0 0,0 1-1 0 0,0-1-91 0 0,6-31-505 0 0,6-17 515 0 0,-3 13-36 0 0,0-1 1 0 0,3 1 0 0 0,1 1 0 0 0,1 0 0 0 0,2 0 0 0 0,17-26 25 0 0,-32 60-139 0 0,1 0 0 0 0,0 0 0 0 0,0 1-1 0 0,0-1 1 0 0,1 0 0 0 0,-1 1 0 0 0,0-1 0 0 0,0 1 0 0 0,1-1 0 0 0,-1 1 0 0 0,1 0 0 0 0,0-1 0 0 0,-1 1 0 0 0,1 0 0 0 0,0 0-1 0 0,-1 0 1 0 0,1 0 0 0 0,0 1 0 0 0,0-1 0 0 0,0 0 0 0 0,0 1 0 0 0,0 0 0 0 0,0-1 0 0 0,0 1 0 0 0,0 0 0 0 0,0 0 0 0 0,0 0 0 0 0,0 0-1 0 0,0 0 1 0 0,0 0 0 0 0,0 1 0 0 0,0-1 0 0 0,0 1 0 0 0,1 0 139 0 0,27 35-12299 0 0,-25-24 7178 0 0</inkml:trace>
  <inkml:trace contextRef="#ctx0" brushRef="#br0" timeOffset="1368.505">593 1561 14971 0 0,'0'0'1533'0'0,"0"0"-333"0"0,0 0-120 0 0,0 0-266 0 0,0 0-321 0 0,0 0-169 0 0,0 0-189 0 0,0 0-142 0 0,0 0-105 0 0,0 0-157 0 0,0 0-165 0 0,0 0-139 0 0,0 0-22 0 0,-15-19 62 0 0,-49-57 98 0 0,63 75 421 0 0,0-1 0 0 0,0 1 0 0 0,-1-1 0 0 0,1 1 1 0 0,0 0-1 0 0,0 0 0 0 0,-1 0 0 0 0,1-1 0 0 0,-1 1 0 0 0,1 0 1 0 0,-1 1-1 0 0,1-1 0 0 0,-1 0 0 0 0,1 0 0 0 0,-1 1 1 0 0,0-1-1 0 0,0 1 0 0 0,1-1 0 0 0,-1 1 0 0 0,0 0 0 0 0,0-1 1 0 0,1 1-1 0 0,-1 0 0 0 0,0 0 0 0 0,0 1 0 0 0,0-1 0 0 0,1 0 1 0 0,-1 0-1 0 0,0 1 0 0 0,1-1 0 0 0,-1 1 0 0 0,0 0 0 0 0,-1 0 14 0 0,-5 2-57 0 0,-20 5 89 0 0,0 1 0 0 0,1 1 1 0 0,0 2-1 0 0,0 1 0 0 0,2 0 0 0 0,-1 2 0 0 0,2 1 0 0 0,0 1 0 0 0,1 1 0 0 0,1 2 0 0 0,0 0 0 0 0,2 1 0 0 0,0 0 0 0 0,2 2 1 0 0,0 0-1 0 0,2 2 0 0 0,0-1 0 0 0,-11 26-32 0 0,24-38 40 0 0,0 1 0 0 0,0-1 0 0 0,1 1 0 0 0,1-1 1 0 0,0 1-1 0 0,1 0 0 0 0,0-1 0 0 0,1 1 0 0 0,1-1 1 0 0,0 1-1 0 0,0-1 0 0 0,1 1 0 0 0,1-1 0 0 0,0 0 0 0 0,0-1 1 0 0,1 1-1 0 0,1-1 0 0 0,0 0 0 0 0,1 0 0 0 0,0 0 0 0 0,0-1 1 0 0,1 0-1 0 0,1-1 0 0 0,-1 0 0 0 0,1 0 0 0 0,1-1 0 0 0,0 0 1 0 0,0 0-1 0 0,1-1 0 0 0,-1-1 0 0 0,2 0 0 0 0,-1 0 1 0 0,0-1-1 0 0,1 0 0 0 0,0-1 0 0 0,0-1 0 0 0,1 0 0 0 0,-1 0 1 0 0,1-2-1 0 0,5 1-40 0 0,3 0 37 0 0,-1-2 0 0 0,1 0 0 0 0,-1-2 0 0 0,1 0-1 0 0,-1-1 1 0 0,0-1 0 0 0,0-1 0 0 0,0 0 0 0 0,0-2 0 0 0,-1 0 0 0 0,0-2 0 0 0,-1 0 0 0 0,0-1 0 0 0,0 0 0 0 0,-1-2 0 0 0,-1 0 0 0 0,1-1 0 0 0,-2 0 0 0 0,0-1 0 0 0,2-4-37 0 0,-16 16-1 0 0,0 1 1 0 0,-1-1 0 0 0,1 1 0 0 0,0 0 0 0 0,0 0-1 0 0,1-1 1 0 0,-1 1 0 0 0,0 0 0 0 0,0 0 0 0 0,1 0-1 0 0,-1 0 1 0 0,0 0 0 0 0,1 0 0 0 0,-1 1 0 0 0,1-1-1 0 0,-1 0 1 0 0,1 1 0 0 0,0-1 0 0 0,-1 1 0 0 0,1 0-1 0 0,-1-1 1 0 0,1 1 0 0 0,0 0 0 0 0,-1 0 0 0 0,1 0-1 0 0,0 0 1 0 0,-1 0 0 0 0,1 0 0 0 0,0 1 0 0 0,-1-1-1 0 0,1 1 1 0 0,-1-1 0 0 0,1 1 0 0 0,0-1 0 0 0,-1 1-1 0 0,1 0 1 0 0,-1 0 0 0 0,0 0 0 0 0,1 0-1 0 0,-1 0 1 0 0,0 0 0 0 0,0 0 0 0 0,1 0 0 0 0,-1 0-1 0 0,0 1 1 0 0,0-1 0 0 0,0 0 0 0 0,0 1 0 0 0,10 7 91 0 0,-7-4-42 0 0,-1 0 1 0 0,1 0-1 0 0,1 0 0 0 0,-1-1 1 0 0,1 1-1 0 0,0-1 0 0 0,0 0 0 0 0,0-1 1 0 0,0 1-1 0 0,1-1 0 0 0,-1 0 1 0 0,1 0-1 0 0,0-1 0 0 0,0 1 1 0 0,0-1-1 0 0,0-1 0 0 0,0 1 1 0 0,1-1-1 0 0,-1 0 0 0 0,0-1 0 0 0,1 1 1 0 0,-1-1-1 0 0,0-1 0 0 0,1 1 1 0 0,-1-1-1 0 0,0 0 0 0 0,1 0 1 0 0,-1-1-1 0 0,0 0 0 0 0,0 0 1 0 0,0 0-1 0 0,0-1 0 0 0,-1 0 0 0 0,1 0 1 0 0,-1 0-1 0 0,0-1 0 0 0,0 0 1 0 0,1 0-50 0 0,-2-1-19 0 0,1-1-1 0 0,-1 1 1 0 0,0-1 0 0 0,0 0 0 0 0,-1-1 0 0 0,0 1 0 0 0,0 0-1 0 0,0-1 1 0 0,-1 0 0 0 0,0 1 0 0 0,0-1 0 0 0,-1 0 0 0 0,0 0-1 0 0,0 0 1 0 0,0 0 0 0 0,-1 0 0 0 0,0 0 0 0 0,-1-1 0 0 0,1 1-1 0 0,-1 0 1 0 0,-1 0 0 0 0,1 1 0 0 0,-1-1 0 0 0,-1 0 0 0 0,1 0-1 0 0,-1 1 1 0 0,0 0 0 0 0,0-1 0 0 0,-1 1 0 0 0,0 0 0 0 0,0 1-1 0 0,0-1 1 0 0,-1 1 0 0 0,0 0 0 0 0,0 0 0 0 0,0 0 0 0 0,-1 0-1 0 0,0 1 1 0 0,1 0 0 0 0,-1 1 0 0 0,-1-1 0 0 0,1 1-1 0 0,-6-2 21 0 0,6 1-23 0 0,0 0 0 0 0,0 1 0 0 0,0-1 0 0 0,0 1 1 0 0,-1 1-1 0 0,1-1 0 0 0,-1 1 0 0 0,0 1 0 0 0,1-1 1 0 0,-1 1-1 0 0,0 0 0 0 0,0 0 0 0 0,0 1 0 0 0,0 0 1 0 0,0 0-1 0 0,0 1 0 0 0,0 0 0 0 0,0 0 0 0 0,0 1 1 0 0,1-1-1 0 0,-1 2 0 0 0,0-1 0 0 0,1 1 1 0 0,0 0-1 0 0,-1 0 0 0 0,1 0 0 0 0,0 1 0 0 0,1 0 1 0 0,-1 0-1 0 0,1 1 0 0 0,0 0 0 0 0,0 0 0 0 0,0 0 1 0 0,1 0-1 0 0,-1 1 0 0 0,1-1 0 0 0,1 1 0 0 0,-1 0 1 0 0,1 0-1 0 0,0 1 0 0 0,0-1 0 0 0,1 1 0 0 0,0-1 1 0 0,0 3 21 0 0,1-7-1 0 0,1 1 1 0 0,-1-1 0 0 0,1 1 0 0 0,0-1 0 0 0,0 1 0 0 0,0-1-1 0 0,1 1 1 0 0,-1-1 0 0 0,0 1 0 0 0,1-1 0 0 0,0 1 0 0 0,-1-1-1 0 0,1 0 1 0 0,0 1 0 0 0,0-1 0 0 0,0 0 0 0 0,1 0 0 0 0,-1 0-1 0 0,1 1 1 0 0,-1-2 0 0 0,1 1 0 0 0,-1 0 0 0 0,1 0-1 0 0,0 0 1 0 0,0-1 0 0 0,0 1 0 0 0,0-1 0 0 0,0 0 0 0 0,0 1-1 0 0,1-1 1 0 0,-1 0 0 0 0,0 0 0 0 0,1 0 0 0 0,-1-1 0 0 0,0 1-1 0 0,1 0 1 0 0,-1-1 0 0 0,1 0 0 0 0,-1 0 0 0 0,1 1 0 0 0,-1-1-1 0 0,1-1 1 0 0,-1 1 0 0 0,1 0 0 0 0,-1-1 0 0 0,1 1 0 0 0,12-2-73 0 0,0-1-1 0 0,0 0 1 0 0,0-1 0 0 0,-1 0 0 0 0,1-1 0 0 0,-1-1 0 0 0,0 0 0 0 0,-1-1 0 0 0,0 0 0 0 0,0-2 0 0 0,0 1 0 0 0,-1-1 0 0 0,0-1-1 0 0,-1 0 1 0 0,0-1 0 0 0,-1 0 0 0 0,0 0 0 0 0,0-1 0 0 0,-2-1 0 0 0,8-11 73 0 0,114-110 5 0 0,-125 131 10 0 0,-1 0 0 0 0,1 0 0 0 0,0 0 0 0 0,0 0-1 0 0,0 1 1 0 0,0 0 0 0 0,0 0 0 0 0,1 0 0 0 0,-1 1 0 0 0,1-1-1 0 0,-1 1 1 0 0,1 1 0 0 0,-1-1 0 0 0,1 1 0 0 0,0 0-1 0 0,-1 0 1 0 0,1 1 0 0 0,-1-1 0 0 0,1 1 0 0 0,-1 0 0 0 0,1 1-1 0 0,-1 0 1 0 0,0-1 0 0 0,1 2 0 0 0,-1-1 0 0 0,0 1 0 0 0,0-1-1 0 0,-1 1 1 0 0,1 1 0 0 0,-1-1 0 0 0,1 1 0 0 0,-1-1-1 0 0,0 1 1 0 0,0 0 0 0 0,-1 1 0 0 0,1-1 0 0 0,-1 1 0 0 0,0-1-1 0 0,0 1 1 0 0,-1 0 0 0 0,1 0 0 0 0,-1 1 0 0 0,0-1-1 0 0,0 3-14 0 0,40 148 319 0 0,-42-155-311 0 0,0 1 0 0 0,1-1-1 0 0,-1 1 1 0 0,1-1-1 0 0,0 0 1 0 0,-1 1 0 0 0,1-1-1 0 0,0 0 1 0 0,0 0 0 0 0,0 1-1 0 0,0-1 1 0 0,0 0 0 0 0,0 0-1 0 0,0 0 1 0 0,1 0 0 0 0,-1 0-1 0 0,0 0 1 0 0,0-1 0 0 0,1 1-1 0 0,-1 0 1 0 0,0-1 0 0 0,1 1-1 0 0,-1-1 1 0 0,1 1 0 0 0,-1-1-1 0 0,1 0 1 0 0,-1 1 0 0 0,1-1-1 0 0,-1 0 1 0 0,1 0-1 0 0,-1 0 1 0 0,1 0 0 0 0,-1-1-1 0 0,1 1 1 0 0,-1 0 0 0 0,1 0-1 0 0,-1-1 1 0 0,1 1 0 0 0,-1-1-1 0 0,0 0 1 0 0,1 1 0 0 0,-1-1-1 0 0,0 0 1 0 0,1 0 0 0 0,-1 0-1 0 0,0 1 1 0 0,0-2 0 0 0,0 1-1 0 0,0 0 1 0 0,0 0 0 0 0,0 0-1 0 0,0 0 1 0 0,0-1 0 0 0,0 1-1 0 0,-1 0 1 0 0,1-1-1 0 0,0 0-6 0 0,7-3-184 0 0,163-139-2639 0 0,-167 145 2878 0 0,0-1 0 0 0,0 1 0 0 0,0 0 0 0 0,0 1 0 0 0,0-1 1 0 0,-1 1-1 0 0,1-1 0 0 0,0 1 0 0 0,-1 0 0 0 0,1 0 0 0 0,-1 1 0 0 0,0-1 1 0 0,1 1-1 0 0,-1 0 0 0 0,0 0 0 0 0,-1 0 0 0 0,1 0 0 0 0,-1 0 0 0 0,1 0 1 0 0,-1 1-1 0 0,0-1 0 0 0,0 1 0 0 0,0 0 0 0 0,-1 0 0 0 0,1-1 0 0 0,-1 1 1 0 0,0 0-1 0 0,0 1-56 0 0,6 8-31 0 0,76 80-486 0 0,-46-78-2875 0 0,7-12-4329 0 0,-35-4 698 0 0</inkml:trace>
  <inkml:trace contextRef="#ctx0" brushRef="#br0" timeOffset="1917.266">2113 1008 20676 0 0,'0'0'837'0'0,"0"0"-105"0"0,0 0-324 0 0,0 0-452 0 0,0 0-280 0 0,0 0-103 0 0,0 0 30 0 0,0 0 134 0 0,0 0 179 0 0,0 0 124 0 0,0 0 43 0 0,0 0 9 0 0,0 0 16 0 0,12 28 1 0 0,79 207 255 0 0,109 715-568 0 0,-181-770 448 0 0,-46-184 363 0 0,-4-11-796 0 0,2-1 0 0 0,-1-1 0 0 0,2-2 0 0 0,0-1-1 0 0,2-1 1 0 0,0-1 0 0 0,1-1 0 0 0,1-1 0 0 0,-7-11 189 0 0,27 31 23 0 0,1 0 0 0 0,-1 0 1 0 0,0 0-1 0 0,1 0 0 0 0,0-1 0 0 0,0 1 0 0 0,0-1 0 0 0,1 0 1 0 0,-1 0-1 0 0,1 0 0 0 0,1 0 0 0 0,-1 0 0 0 0,0-1 0 0 0,1 1 1 0 0,0 0-1 0 0,1-1 0 0 0,-1 1 0 0 0,1-1 0 0 0,0 1 0 0 0,0-1 0 0 0,1 1 1 0 0,-1 0-1 0 0,1-1 0 0 0,1 1 0 0 0,-1 0 0 0 0,1-1 0 0 0,0 1 1 0 0,0 0-1 0 0,0 0 0 0 0,3-4-23 0 0,22-21-25 0 0,2 1-1 0 0,0 2 1 0 0,2 1 0 0 0,1 2-1 0 0,1 0 1 0 0,1 3 0 0 0,1 0-1 0 0,1 3 1 0 0,0 0 0 0 0,1 3-1 0 0,23-6 26 0 0,-59 20 0 0 0,21-9 0 0 0,1 0 0 0 0,1 2 1 0 0,-1 0-1 0 0,1 2 0 0 0,1 1 1 0 0,-1 0-1 0 0,1 2 1 0 0,0 1-1 0 0,11 1 0 0 0,-32 2 24 0 0,0 0 1 0 0,0 0-1 0 0,0 1 0 0 0,0 0 1 0 0,0 0-1 0 0,-1 0 0 0 0,1 0 1 0 0,0 1-1 0 0,-1-1 0 0 0,0 1 1 0 0,0 0-1 0 0,0 0 0 0 0,0 0 1 0 0,0 0-1 0 0,0 1 0 0 0,-1-1 1 0 0,0 1-1 0 0,1-1 1 0 0,-1 1-1 0 0,-1 0 0 0 0,1 0 1 0 0,0 3-25 0 0,50 54-201 0 0,-32-61-3514 0 0,-2-8-3588 0 0,-14 5 4900 0 0,1 0-5785 0 0</inkml:trace>
  <inkml:trace contextRef="#ctx0" brushRef="#br0" timeOffset="2165.691">2697 1330 23389 0 0,'0'0'816'0'0,"0"0"40"0"0,0 0-167 0 0,0 0-425 0 0,0 0-192 0 0,0 0-224 0 0,0 0-297 0 0,0 0-183 0 0,0 0-160 0 0,0 0-64 0 0,0 0-64 0 0,0 0-160 0 0,0 0-321 0 0,0 0-463 0 0,85-67-513 0 0,-59 83-847 0 0,-6-4-137 0 0,-7-3-5617 0 0</inkml:trace>
  <inkml:trace contextRef="#ctx0" brushRef="#br0" timeOffset="3215.966">3211 1777 18420 0 0,'0'0'1084'0'0,"0"0"-684"0"0,0 0-162 0 0,0 0-18 0 0,0 0 10 0 0,0 0-24 0 0,0 0-74 0 0,0 0-56 0 0,0 0-12 0 0,0 0-33 0 0,0 0-38 0 0,0 0 15 0 0,15 21 81 0 0,45 65 73 0 0,-60-86-151 0 0,1 1 0 0 0,-1 0 0 0 0,1 0 0 0 0,-1 0 0 0 0,1 0 0 0 0,-1-1 0 0 0,1 1 0 0 0,0 0 0 0 0,-1-1 0 0 0,1 1 1 0 0,0 0-1 0 0,-1-1 0 0 0,1 1 0 0 0,0-1 0 0 0,0 1 0 0 0,0-1 0 0 0,-1 1 0 0 0,1-1 0 0 0,0 1 0 0 0,0-1 0 0 0,0 0 0 0 0,0 0 1 0 0,0 1-1 0 0,0-1 0 0 0,0 0 0 0 0,0 0 0 0 0,0 0 0 0 0,0 0 0 0 0,-1 0 0 0 0,1 0 0 0 0,0 0 0 0 0,0-1 0 0 0,0 1 1 0 0,0 0-1 0 0,0 0 0 0 0,0-1 0 0 0,0 1 0 0 0,0-1 0 0 0,-1 1 0 0 0,1 0 0 0 0,0-1 0 0 0,0 0 0 0 0,0 1 0 0 0,-1-1 1 0 0,1 1-1 0 0,0-1 0 0 0,-1 0 0 0 0,1 0 0 0 0,-1 1 0 0 0,1-1 0 0 0,-1 0 0 0 0,1 0 0 0 0,-1 0 0 0 0,1 0 0 0 0,-1 1 0 0 0,0-1 1 0 0,1 0-1 0 0,-1 0 0 0 0,0 0 0 0 0,0 0 0 0 0,0 0 0 0 0,0 0 0 0 0,0 0 0 0 0,0 0 0 0 0,0 0 0 0 0,0 0-11 0 0,1-3-1 0 0,98-204-831 0 0,-97 208 843 0 0,0 1-1 0 0,1 0 1 0 0,-1-1-1 0 0,0 1 1 0 0,1 0-1 0 0,-1 0 1 0 0,0 1-1 0 0,0-1 1 0 0,0 0-1 0 0,0 1 1 0 0,0-1-1 0 0,0 1 0 0 0,-1 0 1 0 0,1-1-1 0 0,0 1 1 0 0,-1 0-1 0 0,1 0 1 0 0,-1 0-1 0 0,0 0 1 0 0,0 0-1 0 0,0 1 1 0 0,0-1-1 0 0,0 0 1 0 0,0 0-1 0 0,0 1 1 0 0,-1-1-1 0 0,1 1 1 0 0,-1-1-1 0 0,0 1-10 0 0,2 2-2 0 0,2 6 3 0 0,0 0 1 0 0,1-1 0 0 0,0 1 0 0 0,0-1 0 0 0,1 0 0 0 0,1 0 0 0 0,-1-1-1 0 0,2 0 1 0 0,-1 0 0 0 0,1 0 0 0 0,1-1 0 0 0,-1 0 0 0 0,1-1 0 0 0,1 0-1 0 0,-1 0 1 0 0,1-1 0 0 0,0-1 0 0 0,1 1 0 0 0,-1-2 0 0 0,1 1 0 0 0,0-1-1 0 0,0-1 1 0 0,6 1-2 0 0,53-12-2523 0 0,-59 5 1456 0 0,0 0-1 0 0,0-1 0 0 0,0 0 1 0 0,0 0-1 0 0,-1-2 0 0 0,1 1 1 0 0,-1-1-1 0 0,-1 0 0 0 0,1-1 1 0 0,-1-1-1 0 0,0 1 1 0 0,-1-1-1 0 0,0-1 0 0 0,2-2 1068 0 0,15-43-1036 0 0,-23 39-261 0 0,-6 3 8779 0 0,2 16 1364 0 0,5 8-7715 0 0,0-5-993 0 0,0-1 0 0 0,1 1-1 0 0,-1-1 1 0 0,1 0 0 0 0,0-1 0 0 0,1 1 0 0 0,-1 0 0 0 0,1-1 0 0 0,0 0 0 0 0,0-1-1 0 0,1 1 1 0 0,0-1 0 0 0,-1 0 0 0 0,1 0 0 0 0,1 0 0 0 0,-1-1 0 0 0,0 0 0 0 0,1-1 0 0 0,0 1-1 0 0,0-1 1 0 0,-1 0 0 0 0,1-1 0 0 0,0 0 0 0 0,1 0 0 0 0,-1 0 0 0 0,0-1 0 0 0,6 0-138 0 0,5-1 62 0 0,1 0 0 0 0,-1 0 1 0 0,0-2-1 0 0,0 0 0 0 0,0-2 1 0 0,0 0-1 0 0,0 0 0 0 0,-1-2 1 0 0,0 0-1 0 0,3-3-62 0 0,52-43 355 0 0,-71 52-377 0 0,0 0 1 0 0,0 0-1 0 0,0-1 0 0 0,0 1 0 0 0,0 0 1 0 0,0-1-1 0 0,0 1 0 0 0,0-1 1 0 0,-1 1-1 0 0,1-1 0 0 0,0 1 1 0 0,-1-1-1 0 0,0 0 0 0 0,1 1 1 0 0,-1-1-1 0 0,0 0 0 0 0,0 1 0 0 0,0-1 1 0 0,0 0-1 0 0,0 1 0 0 0,0-1 1 0 0,0 0-1 0 0,-1 1 0 0 0,1-1 1 0 0,-1 0-1 0 0,1 1 0 0 0,-1-1 0 0 0,1 1 1 0 0,-1-1-1 0 0,0 1 0 0 0,0-1 1 0 0,0 1-1 0 0,0 0 0 0 0,0-1 1 0 0,0 1-1 0 0,0 0 0 0 0,0 0 1 0 0,-1 0-1 0 0,1 0 0 0 0,0 0 0 0 0,-1 0 1 0 0,1 0-1 0 0,-1 0 0 0 0,1 0 1 0 0,-1 1-1 0 0,1-1 0 0 0,-1 0 1 0 0,1 1-1 0 0,-2-1 22 0 0,-9-4-42 0 0,0 0-1 0 0,0 0 1 0 0,0 1 0 0 0,-1 1-1 0 0,1 0 1 0 0,-1 0 0 0 0,0 1-1 0 0,0 1 1 0 0,0 0 0 0 0,0 1-1 0 0,0 1 1 0 0,0 0 0 0 0,0 0 0 0 0,0 1-1 0 0,0 1 1 0 0,1 0 0 0 0,-1 1-1 0 0,1 0 1 0 0,0 1 0 0 0,0 1-1 0 0,1-1 1 0 0,-10 7 42 0 0,19-10 3 0 0,0 0-1 0 0,0 0 1 0 0,0 0 0 0 0,0 1 0 0 0,1-1-1 0 0,-1 0 1 0 0,1 1 0 0 0,-1-1-1 0 0,1 0 1 0 0,0 1 0 0 0,0 0 0 0 0,0-1-1 0 0,0 1 1 0 0,1 0 0 0 0,-1-1-1 0 0,1 1 1 0 0,-1 0 0 0 0,1 0 0 0 0,0 0-1 0 0,0-1 1 0 0,0 1 0 0 0,1 0 0 0 0,-1 0-1 0 0,1 0 1 0 0,-1-1 0 0 0,1 1-1 0 0,0 0 1 0 0,0-1 0 0 0,0 1 0 0 0,0-1-1 0 0,1 1 1 0 0,-1-1 0 0 0,1 1-1 0 0,-1-1 1 0 0,1 0 0 0 0,0 0 0 0 0,0 0-1 0 0,0 0 1 0 0,0 0 0 0 0,0 0-1 0 0,2 0-2 0 0,106 50 157 0 0,144-70-988 0 0,-162 55 2553 0 0,-81-38-1696 0 0,0 0 0 0 0,0-1-1 0 0,0 0 1 0 0,0 0 0 0 0,-1-1 0 0 0,1-1 0 0 0,-1 0 0 0 0,0 0-1 0 0,0-1 1 0 0,0 0 0 0 0,0-1 0 0 0,-1 0 0 0 0,0-1 0 0 0,-1 0-1 0 0,1 0 1 0 0,-1 0 0 0 0,0-1 0 0 0,-1-1 0 0 0,0 1-1 0 0,0-1 1 0 0,-1 0 0 0 0,0-1 0 0 0,-1 0 0 0 0,0 1 0 0 0,0-2-1 0 0,-1 1 1 0 0,-1 0 0 0 0,0-1 0 0 0,0 0 0 0 0,0-5-26 0 0,27 60-808 0 0,-21-26 857 0 0,-3-4-27 0 0,0-1-1 0 0,1 0 0 0 0,0 0 1 0 0,1-1-1 0 0,0 0 0 0 0,1-1 0 0 0,1 0 1 0 0,0 0-1 0 0,0-1 0 0 0,4 3-21 0 0,-10-11-28 0 0,-1-1 0 0 0,1 1-1 0 0,0-1 1 0 0,0 0 0 0 0,0 0 0 0 0,0 0-1 0 0,0 0 1 0 0,0-1 0 0 0,0 1 0 0 0,0-1-1 0 0,0 0 1 0 0,0-1 0 0 0,0 1-1 0 0,0-1 1 0 0,0 1 0 0 0,0-1 0 0 0,0 0-1 0 0,0-1 1 0 0,-1 1 0 0 0,1-1-1 0 0,0 1 1 0 0,-1-1 0 0 0,1 0 0 0 0,-1-1-1 0 0,1 1 1 0 0,-1 0 0 0 0,0-1-1 0 0,0 0 1 0 0,0 0 0 0 0,-1 0 0 0 0,1 0-1 0 0,-1 0 1 0 0,1 0 0 0 0,-1-1-1 0 0,1-2 30 0 0,4-4-74 0 0,-1 0 0 0 0,0 0 0 0 0,-1-1 0 0 0,0 0 0 0 0,-1 0 0 0 0,0 0 0 0 0,-1 0 0 0 0,0-1 0 0 0,0 0 0 0 0,-2 1 0 0 0,1-9 73 0 0,-2 9 23 0 0,1 12 10 0 0,-1-1 0 0 0,1 1 0 0 0,-1-1 0 0 0,1 1 0 0 0,0-1 0 0 0,-1 0 1 0 0,1 0-1 0 0,-1 1 0 0 0,1-1 0 0 0,0 0 0 0 0,-1 0 0 0 0,1 1 1 0 0,0-1-1 0 0,-1 0 0 0 0,1 0 0 0 0,0 0 0 0 0,-1 0 0 0 0,1 0 0 0 0,0 0 1 0 0,0 0-1 0 0,-1 0 0 0 0,1-1 0 0 0,0 1 0 0 0,-1 0 0 0 0,1 0 1 0 0,-1 0-1 0 0,1-1 0 0 0,0 1 0 0 0,-1 0 0 0 0,1-1 0 0 0,-1 1 1 0 0,1 0-1 0 0,0-1 0 0 0,-1 1 0 0 0,1-1 0 0 0,-1 1 0 0 0,0-1 0 0 0,1 1 1 0 0,-1-1-1 0 0,1 0 0 0 0,-1 1 0 0 0,0-1 0 0 0,1 1 0 0 0,-1-1 1 0 0,0 0-1 0 0,0 1 0 0 0,1-1 0 0 0,-1 0 0 0 0,0 1 0 0 0,0-1 0 0 0,0 0 1 0 0,0 1-1 0 0,0-1 0 0 0,0 0 0 0 0,0 1 0 0 0,0-1 0 0 0,0 0-33 0 0,14 14-17 0 0,1-1 0 0 0,0-1-1 0 0,1 0 1 0 0,0-1 0 0 0,1 0-1 0 0,0-2 1 0 0,1 0 0 0 0,0-1-1 0 0,0 0 1 0 0,0-2 0 0 0,1 0-1 0 0,-1-1 1 0 0,1-1 0 0 0,7 0 17 0 0,11-1-1470 0 0,8 0-2676 0 0,0 1-6246 0 0,-36-3 3176 0 0</inkml:trace>
  <inkml:trace contextRef="#ctx0" brushRef="#br0" timeOffset="3520.9">5596 1754 15203 0 0,'0'0'3865'0'0,"0"0"-2202"0"0,0 0-1065 0 0,0 0-366 0 0,0 0-70 0 0,0 0 32 0 0,0 0 42 0 0,0 0 16 0 0,0 0-35 0 0,0 0-39 0 0,0 0-33 0 0,0 0-21 0 0,29 9-4 0 0,145 38 108 0 0,-155-44-182 0 0,-1-1 0 0 0,1-1 0 0 0,0 0-1 0 0,0-2 1 0 0,-1 0 0 0 0,1-1 0 0 0,0-1 0 0 0,-1 0 0 0 0,0-2-1 0 0,0 0 1 0 0,0-1 0 0 0,0-1 0 0 0,-1 0 0 0 0,0-1 0 0 0,-1-1-1 0 0,0-1 1 0 0,0-1 0 0 0,-1 0 0 0 0,1-1-46 0 0,-12 8-18 0 0,-1 0 0 0 0,1 0 0 0 0,0 0 0 0 0,-1-1 0 0 0,0 0 1 0 0,0 1-1 0 0,0-1 0 0 0,-1 0 0 0 0,0 0 0 0 0,0-1 0 0 0,0 1 0 0 0,0 0 0 0 0,-1-1 0 0 0,0 1 1 0 0,0-1-1 0 0,0 1 0 0 0,-1-1 0 0 0,0 1 0 0 0,0-1 0 0 0,0 0 0 0 0,-1 1 0 0 0,0-1 1 0 0,0 1-1 0 0,0-1 0 0 0,-1 1 0 0 0,0 0 0 0 0,0 0 0 0 0,0 0 0 0 0,-1 0 0 0 0,1 0 0 0 0,-1 0 1 0 0,0 0-1 0 0,-1 1 0 0 0,1-1 0 0 0,-1 1 0 0 0,0 0 0 0 0,-1-1 18 0 0,-4-4 49 0 0,0 0 0 0 0,0 0 0 0 0,-1 1 0 0 0,0 0 0 0 0,-1 1 0 0 0,1 0 0 0 0,-2 1 0 0 0,1 0 0 0 0,-1 1 0 0 0,1 0 0 0 0,-1 1 0 0 0,-1 0 0 0 0,1 1 1 0 0,0 0-1 0 0,-1 1 0 0 0,-2 0-49 0 0,9 2 5 0 0,0 0 0 0 0,0 1 0 0 0,1 0 1 0 0,-1-1-1 0 0,0 2 0 0 0,1-1 1 0 0,-1 1-1 0 0,1 0 0 0 0,-1 0 1 0 0,1 0-1 0 0,0 1 0 0 0,0 0 1 0 0,0 0-1 0 0,0 0 0 0 0,1 0 1 0 0,-1 1-1 0 0,1 0 0 0 0,0 0 0 0 0,0 0 1 0 0,0 1-1 0 0,1-1 0 0 0,-1 1 1 0 0,1 0-1 0 0,0 0 0 0 0,0 0 1 0 0,1 0-1 0 0,0 0 0 0 0,0 1 1 0 0,0-1-6 0 0,-16 84-1689 0 0,24-3-5258 0 0,2-62-3909 0 0</inkml:trace>
  <inkml:trace contextRef="#ctx0" brushRef="#br0" timeOffset="4553.849">455 2785 8594 0 0,'0'0'3191'0'0,"0"0"-1060"0"0,0 0-456 0 0,0 0-404 0 0,0 0-384 0 0,0 0-233 0 0,0 0-220 0 0,0 0-140 0 0,0 0-74 0 0,0 0-68 0 0,0 0-39 0 0,0 0-25 0 0,0 0-17 0 0,16-11 10 0 0,133-92 343 0 0,-133 91-474 0 0,0 0 0 0 0,-1-1 0 0 0,-1 0 0 0 0,0-1 0 0 0,-1-1 0 0 0,0 0 0 0 0,-1-1 0 0 0,-1 0 0 0 0,5-10 50 0 0,-15 26-27 0 0,-1-1 0 0 0,1 0 0 0 0,-1 0 0 0 0,1 0 0 0 0,0 0 0 0 0,-1 0 0 0 0,0 0 0 0 0,1 0 0 0 0,-1 0 0 0 0,0 0 0 0 0,1 0 0 0 0,-1 0 0 0 0,0 0 0 0 0,0 0 0 0 0,0 0 0 0 0,0 0 0 0 0,0 0 0 0 0,0-1 0 0 0,0 1 0 0 0,0 0 0 0 0,0 0 0 0 0,-1 0 0 0 0,1 0 0 0 0,0 0 0 0 0,-1 0 0 0 0,1 0 0 0 0,-1 0 0 0 0,1 0 0 0 0,-1 0 0 0 0,1 1 0 0 0,-1-1 0 0 0,0 0 0 0 0,0 0 0 0 0,1 0 0 0 0,-1 1 0 0 0,0-1 0 0 0,0 0 0 0 0,0 1 0 0 0,0-1 0 0 0,1 0 0 0 0,-1 1 0 0 0,0-1 0 0 0,0 1 0 0 0,0 0 0 0 0,0-1 0 0 0,0 1 0 0 0,0 0 0 0 0,-1 0 0 0 0,1-1 0 0 0,0 1 0 0 0,0 0 0 0 0,0 0 0 0 0,0 0 0 0 0,0 0 0 0 0,0 1 0 0 0,0-1 0 0 0,0 0 0 0 0,0 0 0 0 0,0 1 0 0 0,0-1 0 0 0,0 0 0 0 0,0 1 0 0 0,0-1 0 0 0,-1 1 27 0 0,-69 23-1444 0 0,50-15 1503 0 0,2 2 0 0 0,-1 0 0 0 0,1 1 0 0 0,1 1 0 0 0,0 0 0 0 0,1 2 0 0 0,0 0 0 0 0,1 1 0 0 0,1 0 0 0 0,1 1 0 0 0,0 1 0 0 0,1 0 0 0 0,1 1 0 0 0,1 1 0 0 0,0 0 0 0 0,2 0 0 0 0,0 1 0 0 0,1 0 0 0 0,2 0 0 0 0,0 1 0 0 0,1 0 0 0 0,1 0 0 0 0,1 0 0 0 0,1 0 0 0 0,1 21-59 0 0,3-34 51 0 0,0 0 1 0 0,1 0-1 0 0,0 0 0 0 0,1-1 0 0 0,-1 1 0 0 0,2-1 1 0 0,-1 0-1 0 0,1 0 0 0 0,1 0 0 0 0,-1-1 0 0 0,1 0 1 0 0,0 0-1 0 0,1 0 0 0 0,0-1 0 0 0,0 0 0 0 0,0 0 1 0 0,1-1-1 0 0,0 0 0 0 0,0 0 0 0 0,0-1 0 0 0,0 0 1 0 0,1-1-1 0 0,0 1 0 0 0,-1-2 0 0 0,1 1 0 0 0,0-1 1 0 0,0-1-1 0 0,3 1-51 0 0,13 2 48 0 0,1-1 0 0 0,-1-2-1 0 0,0 0 1 0 0,1-2 0 0 0,-1-1 0 0 0,1 0 0 0 0,-1-2 0 0 0,0-1 0 0 0,22-8-48 0 0,-5-3 9 0 0,-1-3 0 0 0,-1-1 0 0 0,-1-2 0 0 0,0-1 0 0 0,-2-3 1 0 0,22-18-10 0 0,-30 23 129 0 0,13 107-128 0 0,27 43 395 0 0,-67-126-341 0 0,0 0 1 0 0,0 0 0 0 0,1-1-1 0 0,-1 1 1 0 0,0 0 0 0 0,1-1 0 0 0,0 0-1 0 0,0 0 1 0 0,-1 1 0 0 0,1-2-1 0 0,0 1 1 0 0,1 0 0 0 0,-1-1 0 0 0,0 1-1 0 0,0-1 1 0 0,1 0 0 0 0,-1 0-1 0 0,1 0 1 0 0,-1-1 0 0 0,1 1 0 0 0,-1-1-1 0 0,1 0 1 0 0,-1 0 0 0 0,1 0-1 0 0,-1 0 1 0 0,1 0 0 0 0,-1-1 0 0 0,1 0-1 0 0,-1 0 1 0 0,1 0 0 0 0,-1 0 0 0 0,0 0-1 0 0,0-1 1 0 0,1 1 0 0 0,-1-1-1 0 0,0 0 1 0 0,-1 0 0 0 0,1 0 0 0 0,1-1-56 0 0,7-6 46 0 0,0-1 1 0 0,0 0 0 0 0,-1 0 0 0 0,0-1 0 0 0,-1-1 0 0 0,0 0 0 0 0,-1 0-1 0 0,0 0 1 0 0,-1-1 0 0 0,0 0 0 0 0,-1-1 0 0 0,-1 1 0 0 0,0-1 0 0 0,-1 0-1 0 0,-1-1 1 0 0,0 1 0 0 0,0 0 0 0 0,-2-1 0 0 0,0 0 0 0 0,0 1 0 0 0,-1-1-1 0 0,-2-3-46 0 0,-3 6-102 0 0,0 0-1 0 0,-2 1 0 0 0,1-1 0 0 0,-2 1 0 0 0,1 0 0 0 0,-1 1 1 0 0,-1 0-1 0 0,0 0 0 0 0,-1 1 0 0 0,1 0 0 0 0,-2 1 0 0 0,1 0 1 0 0,-1 0-1 0 0,0 1 0 0 0,-1 0 0 0 0,0 1 0 0 0,0 1 1 0 0,0 0-1 0 0,0 1 0 0 0,-1 0 0 0 0,0 0 0 0 0,0 2 0 0 0,0-1 1 0 0,0 2-1 0 0,0 0 0 0 0,-1 0 0 0 0,1 1 0 0 0,0 1 0 0 0,-6 1 103 0 0,11-1-16 0 0,0 0 0 0 0,0 0 0 0 0,0 0 0 0 0,1 1 0 0 0,-1 0 0 0 0,1 1 0 0 0,-1 0 0 0 0,1 0 0 0 0,0 0 0 0 0,0 1-1 0 0,1 0 1 0 0,-1 1 0 0 0,1-1 0 0 0,-1 1 0 0 0,2 0 0 0 0,-1 1 0 0 0,0-1 0 0 0,1 1 0 0 0,0 1 0 0 0,1-1-1 0 0,-1 0 1 0 0,1 1 0 0 0,0 0 0 0 0,1 0 0 0 0,0 0 0 0 0,0 1 0 0 0,0-1 0 0 0,1 1 0 0 0,0-1 0 0 0,1 1 0 0 0,-1 0-1 0 0,2 0 1 0 0,-1 0 0 0 0,1-1 0 0 0,0 1 0 0 0,1 0 0 0 0,-1 0 0 0 0,2 0 0 0 0,-1-1 0 0 0,1 1 16 0 0,0 1-178 0 0,0-1 0 0 0,1 0 0 0 0,0 0 0 0 0,1 0 0 0 0,-1 0 1 0 0,1-1-1 0 0,1 0 0 0 0,0 1 0 0 0,0-2 0 0 0,0 1 0 0 0,1 0 1 0 0,-1-1-1 0 0,2 0 0 0 0,-1-1 0 0 0,6 5 178 0 0,57 29-7271 0 0,-45-30-2443 0 0</inkml:trace>
  <inkml:trace contextRef="#ctx0" brushRef="#br0" timeOffset="5790.508">1492 2739 18884 0 0,'0'0'400'0'0,"0"0"-104"0"0,0 0-249 0 0,0 0-342 0 0,0 0-96 0 0,0 0 53 0 0,0 0 142 0 0,0 0 204 0 0,0 0 85 0 0,0 0 14 0 0,0 0 11 0 0,0 0 13 0 0,0 0 21 0 0,23-3 19 0 0,182-42 328 0 0,-21 4-1410 0 0,-180 96 1073 0 0,-7 18 54 0 0,0-58-210 0 0,0 0 0 0 0,2-1 0 0 0,0 1-1 0 0,0 0 1 0 0,2 0 0 0 0,0 0 0 0 0,0 0 0 0 0,1 0-1 0 0,1-1 1 0 0,1 1 0 0 0,0-1 0 0 0,1 0 0 0 0,0 0-1 0 0,1 0 1 0 0,0-1 0 0 0,1 0 0 0 0,1 0-1 0 0,3 3-5 0 0,-2-11 21 0 0,1 0 0 0 0,-1 0 0 0 0,1-1 0 0 0,1 0 0 0 0,-1 0 0 0 0,0-1 0 0 0,1-1-1 0 0,0 0 1 0 0,-1 0 0 0 0,1-1 0 0 0,0 0 0 0 0,0-1 0 0 0,0-1 0 0 0,0 1 0 0 0,-1-2-1 0 0,1 1 1 0 0,0-2 0 0 0,-1 1 0 0 0,1-1 0 0 0,-1-1 0 0 0,0 0 0 0 0,0-1 0 0 0,0 1-1 0 0,-1-2 1 0 0,1 1 0 0 0,6-7-21 0 0,-5 6 8 0 0,0-1 0 0 0,0 0 0 0 0,-1-1 0 0 0,0 0 0 0 0,-1-1 0 0 0,0 1 0 0 0,0-2 0 0 0,-1 1 0 0 0,0-2 0 0 0,0 1 0 0 0,-1-1 0 0 0,-1 0-1 0 0,0 0 1 0 0,0 0 0 0 0,-1-1 0 0 0,0 0 0 0 0,-1 0 0 0 0,-1-1 0 0 0,0 1 0 0 0,-1-1 0 0 0,1-5-8 0 0,-9 8-21 0 0,1 0 0 0 0,-1 0 0 0 0,-1 1 1 0 0,0 0-1 0 0,0 0 0 0 0,-1 1 0 0 0,0-1 0 0 0,0 2 0 0 0,-1-1 0 0 0,0 1 1 0 0,0 1-1 0 0,-1-1 0 0 0,0 2 0 0 0,0-1 0 0 0,0 1 0 0 0,-1 1 1 0 0,1 0-1 0 0,-1 1 0 0 0,-7-2 21 0 0,-30-9 710 0 0,29 8-547 0 0,57 12-160 0 0,8-1 46 0 0,1-3 1 0 0,-1-2-1 0 0,1-1 1 0 0,-1-3-1 0 0,1-2 1 0 0,-2-2-1 0 0,33-9-49 0 0,-47 10-22 0 0,-31 8 8 0 0,-1-1 0 0 0,0 1-1 0 0,1-1 1 0 0,-1 1 0 0 0,0 0 0 0 0,1-1-1 0 0,-1 1 1 0 0,1 0 0 0 0,-1-1-1 0 0,1 1 1 0 0,-1 0 0 0 0,1 0 0 0 0,-1 0-1 0 0,1 0 1 0 0,0-1 0 0 0,-1 1 0 0 0,1 0-1 0 0,0 0 1 0 0,0 0 0 0 0,0 0 0 0 0,0 0-1 0 0,0 0 1 0 0,0 0 0 0 0,0-1 0 0 0,0 1-1 0 0,0 0 1 0 0,0 0 0 0 0,0 0 0 0 0,1 0-1 0 0,-1 0 1 0 0,0 0 0 0 0,0-1-1 0 0,1 1 1 0 0,-1 0 0 0 0,1 0 0 0 0,-1 0-1 0 0,1-1 1 0 0,-1 1 0 0 0,1 0 0 0 0,0-1-1 0 0,-1 1 1 0 0,1 0 0 0 0,0-1 0 0 0,-1 1-1 0 0,1-1 1 0 0,0 1 0 0 0,0-1 0 0 0,-1 1-1 0 0,1-1 1 0 0,0 0 0 0 0,0 1 0 0 0,0-1-1 0 0,0 0 1 0 0,0 0 0 0 0,-1 0-1 0 0,1 1 1 0 0,0-1 0 0 0,0 0 0 0 0,0 0-1 0 0,0 0 1 0 0,0-1 0 0 0,0 1 0 0 0,0 0-1 0 0,0 0 1 0 0,-1 0 0 0 0,1-1 0 0 0,0 1-1 0 0,0 0 1 0 0,0-1 14 0 0,-7 17 355 0 0,-1 3-334 0 0,1 1 0 0 0,1 1 0 0 0,1-1 0 0 0,1 0 1 0 0,1 1-1 0 0,0 0 0 0 0,2-1 0 0 0,0 1 0 0 0,1 0 0 0 0,2 2-21 0 0,-2-16 23 0 0,0 0 0 0 0,0 0 0 0 0,1 0 0 0 0,1 0-1 0 0,-1 0 1 0 0,1-1 0 0 0,0 1 0 0 0,0-1 0 0 0,1 0 0 0 0,0 0-1 0 0,0 0 1 0 0,0 0 0 0 0,1-1 0 0 0,0 1 0 0 0,0-1-1 0 0,0 0 1 0 0,1-1 0 0 0,-1 0 0 0 0,1 1 0 0 0,0-2 0 0 0,1 1-1 0 0,-1-1 1 0 0,1 0 0 0 0,-1 0 0 0 0,1-1 0 0 0,0 1-1 0 0,0-2 1 0 0,0 1 0 0 0,0-1 0 0 0,5 1-23 0 0,13-4 69 0 0,0-1 0 0 0,0-1 1 0 0,-1-1-1 0 0,0-1 0 0 0,1-1 0 0 0,-2-2 1 0 0,0 0-1 0 0,0-1 0 0 0,0-1 0 0 0,-1-2 1 0 0,-1 0-1 0 0,0-1 0 0 0,-1-1 1 0 0,-1-1-1 0 0,0 0 0 0 0,14-18-69 0 0,86-99-93 0 0,-117 130 64 0 0,0-1 1 0 0,0 1 0 0 0,0-1-1 0 0,0 0 1 0 0,-1 1 0 0 0,1-1-1 0 0,-1 0 1 0 0,0 0 0 0 0,0 0-1 0 0,0-1 1 0 0,-1 1 0 0 0,0 0-1 0 0,1 0 1 0 0,-1 0 0 0 0,-1 0-1 0 0,1 0 1 0 0,-1 0 0 0 0,1 0-1 0 0,-1-1 1 0 0,0 2 0 0 0,-1-1-1 0 0,1 0 1 0 0,-1 0 0 0 0,0 0-1 0 0,1 0 1 0 0,-2 1 0 0 0,1-1-1 0 0,0 1 1 0 0,-1 0 0 0 0,1 0-1 0 0,-1 0 1 0 0,0 0 0 0 0,0 0-1 0 0,-1 0 1 0 0,1 1-1 0 0,0-1 1 0 0,-1 1 0 0 0,1 0-1 0 0,-1 0 1 0 0,-1 0 28 0 0,2-1 6 0 0,-1 0 0 0 0,1 1 0 0 0,0-1 0 0 0,-1 1 0 0 0,1-1 0 0 0,-1 1 0 0 0,0 1 0 0 0,0-1 0 0 0,0 0 0 0 0,0 1 0 0 0,0 0 0 0 0,0 0 0 0 0,0 0 0 0 0,0 0 0 0 0,-1 1-1 0 0,1-1 1 0 0,0 1 0 0 0,0 0 0 0 0,-1 1 0 0 0,1-1 0 0 0,0 1 0 0 0,0 0 0 0 0,0 0 0 0 0,-1 0 0 0 0,1 0 0 0 0,1 1 0 0 0,-1-1 0 0 0,0 1 0 0 0,0 0 0 0 0,0 1 0 0 0,1-1 0 0 0,-1 0 0 0 0,1 1 0 0 0,0 0 0 0 0,0 0 0 0 0,0 0 0 0 0,0 0 0 0 0,0 0 0 0 0,1 1-1 0 0,0-1 1 0 0,-1 1 0 0 0,1 0 0 0 0,0 0 0 0 0,1-1 0 0 0,-1 1 0 0 0,1 0 0 0 0,-1 5-6 0 0,2 3 13 0 0,0 1-1 0 0,1-1 1 0 0,1 1 0 0 0,0-1-1 0 0,1 0 1 0 0,0 0 0 0 0,1 0-1 0 0,0 0 1 0 0,1-1 0 0 0,1 1-1 0 0,0-1 1 0 0,0 0-1 0 0,1-1 1 0 0,0 0 0 0 0,0 0-1 0 0,2 0 1 0 0,-1-1 0 0 0,1 0-1 0 0,0-1 1 0 0,1 0 0 0 0,0 0-1 0 0,0-1 1 0 0,1 0 0 0 0,0-1-1 0 0,0 0 1 0 0,0-1-1 0 0,1 0 1 0 0,0-1 0 0 0,-1 0-1 0 0,2-1 1 0 0,-1 0 0 0 0,0-1-1 0 0,1-1 1 0 0,-1 0 0 0 0,1 0-1 0 0,-1-1 1 0 0,1-1-1 0 0,-1 0 1 0 0,1-1 0 0 0,-1 0-1 0 0,0-1 1 0 0,11-4-13 0 0,101-72-1247 0 0,-120 76 1198 0 0,0 0-1 0 0,-1-1 0 0 0,0 1 1 0 0,1-1-1 0 0,-1 0 0 0 0,-1 1 1 0 0,1-1-1 0 0,0-1 0 0 0,-1 1 1 0 0,0 0-1 0 0,0 0 0 0 0,0-1 0 0 0,-1 0 1 0 0,0 1-1 0 0,1-1 0 0 0,-1 0 1 0 0,-1 1-1 0 0,1-1 0 0 0,-1 0 1 0 0,0 0-1 0 0,0 0 0 0 0,0 1 1 0 0,-1-1-1 0 0,0 0 0 0 0,0 0 1 0 0,0 1-1 0 0,0-1 0 0 0,-1 1 1 0 0,0-2 49 0 0,2 6 40 0 0,0 0 1 0 0,-1 1 0 0 0,1-1-1 0 0,0 0 1 0 0,-1 0-1 0 0,1 1 1 0 0,0-1 0 0 0,-1 0-1 0 0,1 0 1 0 0,0 0-1 0 0,-1 0 1 0 0,1 0 0 0 0,-1 0-1 0 0,1 0 1 0 0,0 1-1 0 0,-1-1 1 0 0,1 0 0 0 0,-1 0-1 0 0,1 0 1 0 0,0-1 0 0 0,-1 1-1 0 0,1 0 1 0 0,0 0-1 0 0,-1 0 1 0 0,1 0 0 0 0,-1 0-1 0 0,1 0 1 0 0,0 0-1 0 0,-1-1 1 0 0,1 1 0 0 0,0 0-1 0 0,-1 0 1 0 0,1-1-1 0 0,0 1 1 0 0,0 0 0 0 0,-1 0-1 0 0,1-1 1 0 0,0 1-41 0 0,3 40 274 0 0,-2-33-284 0 0,-1 0 0 0 0,1 0 0 0 0,0-1 0 0 0,1 1 0 0 0,-1-1 0 0 0,1 1 0 0 0,1-1 0 0 0,-1 0 0 0 0,1 1 0 0 0,0-1 0 0 0,0-1-1 0 0,1 1 1 0 0,0 0 0 0 0,0-1 0 0 0,0 0 0 0 0,1 0 0 0 0,0 0 0 0 0,0 0 0 0 0,0-1 0 0 0,0 0 0 0 0,1 0 0 0 0,-1 0-1 0 0,1-1 1 0 0,0 0 0 0 0,0 0 0 0 0,0 0 0 0 0,1-1 0 0 0,-1 0 0 0 0,1 0 0 0 0,-1-1 0 0 0,1 0 0 0 0,0 0 0 0 0,-1 0 0 0 0,1-1-1 0 0,0 0 1 0 0,0 0 0 0 0,-1-1 0 0 0,1 0 0 0 0,0 0 0 0 0,-1 0 0 0 0,1-1 0 0 0,-1 0 0 0 0,0 0 0 0 0,1-1 0 0 0,-1 0 0 0 0,0 0-1 0 0,0 0 1 0 0,0-1 10 0 0,0-1-17 0 0,-1-1 0 0 0,0 0-1 0 0,0 0 1 0 0,0 0-1 0 0,-1 0 1 0 0,1-1-1 0 0,-2 0 1 0 0,1 0 0 0 0,-1 0-1 0 0,0 0 1 0 0,0 0-1 0 0,-1 0 1 0 0,0-1-1 0 0,-1 0 1 0 0,1-2 17 0 0,61 124 1068 0 0,36-59-1640 0 0,-90-53 83 0 0,0-1 0 0 0,0-1 0 0 0,0 0 0 0 0,-1 0 0 0 0,1 0-1 0 0,0-1 1 0 0,0 0 0 0 0,-1-1 0 0 0,1 0 0 0 0,0-1 0 0 0,-1 1-1 0 0,0-1 1 0 0,0-1 0 0 0,0 0 0 0 0,0 0 0 0 0,0-1 0 0 0,-1 1 0 0 0,2-3 489 0 0,69-71-8046 0 0,-67 65 4285 0 0</inkml:trace>
  <inkml:trace contextRef="#ctx0" brushRef="#br0" timeOffset="6255.851">4296 2113 16019 0 0,'0'0'1619'0'0,"0"0"-118"0"0,0 0-501 0 0,0 0-577 0 0,0 0-377 0 0,0 0-199 0 0,0 0-16 0 0,0 0 65 0 0,0 0 138 0 0,0 0 140 0 0,0 0 36 0 0,0 0 16 0 0,8 18-10 0 0,53 145 447 0 0,-15 30-144 0 0,-39-148-445 0 0,2 0 0 0 0,3-1 0 0 0,1 0 0 0 0,2-1 0 0 0,2-1 0 0 0,1 0 0 0 0,13 17-74 0 0,-23-50-32 0 0,0 0 1 0 0,0 0-1 0 0,1-1 0 0 0,0 0 0 0 0,1-1 1 0 0,0 0-1 0 0,0-1 0 0 0,0 0 0 0 0,1 0 1 0 0,0-1-1 0 0,0 0 0 0 0,0-1 0 0 0,1-1 1 0 0,-1 0-1 0 0,1 0 0 0 0,0-1 0 0 0,0 0 1 0 0,0-1-1 0 0,0-1 0 0 0,0 0 0 0 0,0 0 1 0 0,0-1-1 0 0,0-1 0 0 0,0 0 0 0 0,-1-1 1 0 0,1 0-1 0 0,-1 0 0 0 0,1-1 0 0 0,-1-1 0 0 0,0 0 1 0 0,-1-1-1 0 0,6-3 32 0 0,-11 8-35 0 0,0 0 0 0 0,0-1 0 0 0,-1 1 0 0 0,1-1 0 0 0,0 0 0 0 0,-1-1 1 0 0,1 1-1 0 0,-1-1 0 0 0,1 0 0 0 0,-1 0 0 0 0,0 0 0 0 0,-1-1 0 0 0,1 0 0 0 0,0 1 0 0 0,-1-1 0 0 0,0 0 0 0 0,0-1 0 0 0,0 1 0 0 0,-1 0 1 0 0,1-1-1 0 0,-1 0 0 0 0,0 1 0 0 0,0-1 0 0 0,-1 0 0 0 0,1 0 0 0 0,-1 0 0 0 0,0 0 0 0 0,0 0 0 0 0,-1 0 0 0 0,0-1 0 0 0,0 1 0 0 0,0 0 1 0 0,0 0-1 0 0,-1 0 0 0 0,0 0 0 0 0,0 0 0 0 0,0 0 0 0 0,-1 0 0 0 0,1 0 0 0 0,-1 0 0 0 0,-1 1 0 0 0,1-1 0 0 0,-3-4 35 0 0,-2 2 54 0 0,0 0 0 0 0,0 1 0 0 0,0 0 0 0 0,-1 0 0 0 0,0 0-1 0 0,0 1 1 0 0,0 0 0 0 0,-1 1 0 0 0,0 0 0 0 0,1 0 0 0 0,-2 1-1 0 0,1 0 1 0 0,0 1 0 0 0,0 0 0 0 0,-1 0 0 0 0,0 1 0 0 0,1 0-1 0 0,-1 1 1 0 0,-3 0-54 0 0,11 2 20 0 0,1-1 0 0 0,0 1 0 0 0,0 0 1 0 0,0 0-1 0 0,0 0 0 0 0,0 0 0 0 0,0 0 0 0 0,1 0 0 0 0,-1 0 0 0 0,1 0 0 0 0,-1 0 0 0 0,1 0 0 0 0,0 0 1 0 0,0 0-1 0 0,0 0 0 0 0,0 0 0 0 0,0 1 0 0 0,0-1 0 0 0,0 0 0 0 0,1 0 0 0 0,-1 0 0 0 0,1 0 0 0 0,0 0 1 0 0,-1 0-1 0 0,1 0 0 0 0,0 0 0 0 0,0 0 0 0 0,0-1 0 0 0,2 3-20 0 0,5 10 89 0 0,1-1 0 0 0,1 0 0 0 0,0 0 1 0 0,0-1-1 0 0,2-1 0 0 0,-1 1 0 0 0,1-2 0 0 0,1 0 0 0 0,0 0 0 0 0,1-1 1 0 0,-1-1-1 0 0,2 0 0 0 0,-1-1 0 0 0,1 0 0 0 0,0-1 0 0 0,0-1 0 0 0,1-1 1 0 0,-1 0-1 0 0,1-1 0 0 0,0 0 0 0 0,0-1 0 0 0,0-1 0 0 0,6-1-89 0 0,31 1-251 0 0,1-3-1 0 0,0-2 0 0 0,-1-2 1 0 0,0-2-1 0 0,0-3 0 0 0,20-8 252 0 0,50-24-2763 0 0,-85 23-1159 0 0,-4-4-4171 0 0,-27 19 501 0 0</inkml:trace>
  <inkml:trace contextRef="#ctx0" brushRef="#br0" timeOffset="6503.434">4448 2280 22061 0 0,'0'0'1216'0'0,"0"0"43"0"0,0 0-140 0 0,0 0-351 0 0,0 0-283 0 0,4-28-165 0 0,16-87-105 0 0,-19 112-206 0 0,0-1 0 0 0,0 1 1 0 0,0 0-1 0 0,1-1 0 0 0,-1 1 0 0 0,1 0 0 0 0,-1 0 0 0 0,1 0 0 0 0,0 0 0 0 0,1 0 0 0 0,-1 1 1 0 0,0-1-1 0 0,1 1 0 0 0,-1-1 0 0 0,1 1 0 0 0,0 0 0 0 0,0 0 0 0 0,0 0 0 0 0,0 0 0 0 0,0 1 1 0 0,0-1-1 0 0,0 1 0 0 0,1 0 0 0 0,-1 0 0 0 0,1 0-9 0 0,10-5 35 0 0,32-11-25 0 0,1 2 0 0 0,1 2 1 0 0,0 2-1 0 0,0 2 0 0 0,1 3 0 0 0,0 1 0 0 0,1 3 1 0 0,-1 1-1 0 0,40 6-10 0 0,117 37-1099 0 0,-90 30-7428 0 0,-96-53-2900 0 0</inkml:trace>
  <inkml:trace contextRef="#ctx0" brushRef="#br0" timeOffset="10733.999">432 3543 6601 0 0,'0'0'1381'0'0,"0"0"-688"0"0,0 0-58 0 0,0 0-67 0 0,0 0-261 0 0,0 0-244 0 0,0 0-110 0 0,0 0 147 0 0,0 0 139 0 0,0 0 107 0 0,0 0-63 0 0,-1-5-184 0 0,-6-9 604 0 0,3 51 765 0 0,2-16-1501 0 0,-39 545 366 0 0,36-519-111 0 0,0-35-145 0 0,2 0 1 0 0,0 0 0 0 0,0 0 0 0 0,1 1 0 0 0,1-1-1 0 0,0 1 1 0 0,0 0 0 0 0,2-1 0 0 0,-1 1 0 0 0,2-1-1 0 0,-1 1 1 0 0,2-1 0 0 0,0 0 0 0 0,0 1 0 0 0,1-1-1 0 0,1-1 1 0 0,0 1 0 0 0,0-1 0 0 0,1 0 0 0 0,1 0-1 0 0,-1 0 1 0 0,2-1 0 0 0,0 0 0 0 0,0-1 0 0 0,1 0-1 0 0,6 6-77 0 0,-10-14 153 0 0,0 1-1 0 0,0-1 0 0 0,0 1 0 0 0,0-2 0 0 0,1 1 0 0 0,-1 0 0 0 0,0-1 0 0 0,1 0 0 0 0,-1-1 0 0 0,0 1 0 0 0,0-1 0 0 0,1 0 1 0 0,-1 0-1 0 0,0 0 0 0 0,0-1 0 0 0,0 0 0 0 0,0 0 0 0 0,0 0 0 0 0,-1-1 0 0 0,1 1 0 0 0,0-1 0 0 0,-1 0 0 0 0,0 0 1 0 0,0-1-1 0 0,0 1 0 0 0,0-1 0 0 0,1-3-152 0 0,93-42 356 0 0,-44 47-426 0 0,0 3 0 0 0,0 2 1 0 0,-1 2-1 0 0,45 11 70 0 0,152 11 85 0 0,-219-27-41 0 0,-17 2-11 0 0,-1-1 0 0 0,1-1 0 0 0,0 0 0 0 0,0-1 0 0 0,-1 0 0 0 0,1-2 0 0 0,-1 1 1 0 0,1-1-1 0 0,-1-1 0 0 0,0 0 0 0 0,0-1 0 0 0,0-1 0 0 0,8-5-33 0 0,-53-39-1394 0 0,-17 25-2596 0 0,-3 8-3638 0 0,39 12 5011 0 0,0 2-2480 0 0</inkml:trace>
  <inkml:trace contextRef="#ctx0" brushRef="#br0" timeOffset="11024.584">1333 4167 12219 0 0,'0'0'1695'0'0,"0"0"-12"0"0,0 0-359 0 0,0 0-480 0 0,0 0-324 0 0,0 0-258 0 0,0 0-153 0 0,0 0-44 0 0,0 0-13 0 0,0 0 6 0 0,0 0 11 0 0,0 0 8 0 0,14-1 19 0 0,43 1-5 0 0,28 50 105 0 0,-69-36-179 0 0,0 0-5 0 0,61 51-116 0 0,2-3 0 0 0,4-3 0 0 0,40 19 104 0 0,-58-32 104 0 0,-118-17 1849 0 0,-27 8-1770 0 0,-97 37-2731 0 0,176-74 2499 0 0,-10 6-3523 0 0,9 3-5421 0 0,2-6 2838 0 0</inkml:trace>
  <inkml:trace contextRef="#ctx0" brushRef="#br0" timeOffset="13991.015">2975 3712 2112 0 0,'0'0'606'0'0,"0"0"-409"0"0,0 0-153 0 0,0 0-17 0 0,0 0 5 0 0,0 0 11 0 0,0 0 18 0 0,0 0 10 0 0,0 0 6 0 0,0 0 36 0 0,0 0 102 0 0,0 0 200 0 0,0 0 226 0 0,3-19 257 0 0,1-9-265 0 0,3-16-252 0 0,-6-11 6383 0 0,12 236-5450 0 0,42 244-1222 0 0,-53-327 473 0 0,-2-98-396 0 0,0 0 100 0 0,0 0 99 0 0,0 0 97 0 0,0 0 83 0 0,0 0 29 0 0,0 0-33 0 0,-5-44 274 0 0,0 53-3217 0 0,-9 9 5115 0 0,14-18-2640 0 0,0 0 6 0 0,0 0 7 0 0,0 0 12 0 0,0 0 6 0 0,0 0 10 0 0,0 0-3 0 0,0 0-33 0 0,0 0-30 0 0,0 0-19 0 0,0 0-14 0 0,0 0 0 0 0,0 0 4 0 0,0 0 2 0 0,0 0-1 0 0,0 0-10 0 0,0 0-18 0 0,0 0-8 0 0,0 0 7 0 0,0 0 20 0 0,0 0 6 0 0,0 0-8 0 0,0 0 6 0 0,0 0 22 0 0,0 0 24 0 0,-14-15 1143 0 0,25-53-1897 0 0,-8 61 724 0 0,-1 0 1 0 0,0 1-1 0 0,-1-1 0 0 0,0 0 0 0 0,0 0 1 0 0,0 0-1 0 0,-1 0 0 0 0,0 0 1 0 0,-1 0-1 0 0,1 0 0 0 0,-1 0 0 0 0,0 0 1 0 0,-1 0-1 0 0,0 0 0 0 0,-1-3-34 0 0,-101-127 331 0 0,4 82-606 0 0,92 53 245 0 0,-1 1 1 0 0,0-1-1 0 0,0 1 0 0 0,0 1 0 0 0,0 0 0 0 0,1 0 0 0 0,-1 1 0 0 0,0 0 1 0 0,0 0-1 0 0,0 1 0 0 0,1 0 0 0 0,-1 1 0 0 0,1 0 0 0 0,-1 0 1 0 0,1 1-1 0 0,0 0 0 0 0,0 0 0 0 0,1 1 0 0 0,0 0 0 0 0,-1 0 0 0 0,1 1 1 0 0,1 0-1 0 0,-1 0 0 0 0,1 0 0 0 0,0 1 0 0 0,1 0 0 0 0,-3 4 30 0 0,-6 9-41 0 0,1 1-1 0 0,0 0 0 0 0,2 1 0 0 0,1 0 1 0 0,0 1-1 0 0,2 0 0 0 0,0 0 0 0 0,2 1 1 0 0,-2 13 41 0 0,6-29-4 0 0,1 0 1 0 0,1 1 0 0 0,-1-1-1 0 0,1 0 1 0 0,1 0-1 0 0,-1 1 1 0 0,2-1 0 0 0,-1 0-1 0 0,1 0 1 0 0,0 0-1 0 0,0 0 1 0 0,1-1 0 0 0,0 1-1 0 0,1-1 1 0 0,0 1-1 0 0,0-1 1 0 0,0 0 0 0 0,1 0-1 0 0,0-1 1 0 0,0 0-1 0 0,1 1 1 0 0,0-2 0 0 0,0 1-1 0 0,0-1 1 0 0,1 0 0 0 0,0 0-1 0 0,-1-1 1 0 0,2 0-1 0 0,-1 0 1 0 0,0 0 0 0 0,1-1-1 0 0,0 0 1 0 0,0-1-1 0 0,0 0 1 0 0,7 1 3 0 0,11 5 3 0 0,1-1 0 0 0,0-2 0 0 0,0 0 0 0 0,0-2 0 0 0,0-1 0 0 0,1-2 0 0 0,-1 0 0 0 0,1-2 0 0 0,-1-1 0 0 0,0-1 0 0 0,0-1-1 0 0,0-1 1 0 0,-1-2 0 0 0,0 0 0 0 0,0-2 0 0 0,-1-1 0 0 0,0-1 0 0 0,-1-1 0 0 0,0-1 0 0 0,-1-2 0 0 0,-1 0 0 0 0,-1-1 0 0 0,1-1-3 0 0,-9 0 48 0 0,0-1 1 0 0,-1 0-1 0 0,-1 0 0 0 0,-1-1 1 0 0,-1 0-1 0 0,0-1 0 0 0,-2 0 1 0 0,0 0-1 0 0,-2-1 0 0 0,0 0 1 0 0,-1 0-1 0 0,-1 0 0 0 0,-2 0 1 0 0,0 0-1 0 0,-1-1 0 0 0,-1 1 1 0 0,-2-3-49 0 0,0 1-60 0 0,-2 0 1 0 0,0 1 0 0 0,-2-1-1 0 0,-1 1 1 0 0,-1 0 0 0 0,0 1 0 0 0,-2 0-1 0 0,-1 1 1 0 0,0 0 0 0 0,-2 1-1 0 0,-14-18 60 0 0,12 14 144 0 0,39 52-1185 0 0,-13-19 1081 0 0,-1 0 1 0 0,0 1-1 0 0,-1 1 1 0 0,0-1-1 0 0,0 2 1 0 0,-1-1-1 0 0,-1 1 1 0 0,0 0-1 0 0,0 0 1 0 0,-1 0-1 0 0,-1 1 1 0 0,0 0-1 0 0,-1 0 1 0 0,1 4-41 0 0,-45-6 968 0 0,41-11-939 0 0,0 0-1 0 0,0 0 10 0 0,0 0 7 0 0,0 0 23 0 0,0 0 11 0 0,0 0-2 0 0,0 0-16 0 0,0 0-31 0 0,0 0-42 0 0,0 0-26 0 0,0 0-4 0 0,0 0 14 0 0,0 0 6 0 0,0 0 14 0 0,0 0 18 0 0,0 0 20 0 0,0 0 10 0 0,-17-7-37 0 0,0 20-1279 0 0,8 72 1227 0 0,4 0 0 0 0,4 0 1 0 0,3-1-1 0 0,6 27 49 0 0,47 671-489 0 0,-55-777 514 0 0,0 0 0 0 0,-1 0 1 0 0,0-1-1 0 0,0 1 0 0 0,0 0 1 0 0,0-1-1 0 0,-1 1 0 0 0,0-1 1 0 0,0 1-1 0 0,0-1 1 0 0,0 0-1 0 0,-1 1 0 0 0,0-1 1 0 0,1-1-1 0 0,-2 1 0 0 0,1 0 1 0 0,0-1-1 0 0,-1 1 1 0 0,1-1-1 0 0,-1 0 0 0 0,0-1 1 0 0,0 1-1 0 0,0 0 0 0 0,-1-1 1 0 0,1 0-1 0 0,-1 0 1 0 0,1-1-1 0 0,-1 1 0 0 0,1-1 1 0 0,-1 0-1 0 0,0 0 0 0 0,0 0 1 0 0,1-1-1 0 0,-1 1 1 0 0,0-1-1 0 0,0 0 0 0 0,0-1 1 0 0,0 1-1 0 0,1-1 0 0 0,-1 0 1 0 0,0-1-26 0 0,-537-22 559 0 0,262 19-513 0 0,433-29-11170 0 0,-124 25 7246 0 0,-8 1-2343 0 0</inkml:trace>
  <inkml:trace contextRef="#ctx0" brushRef="#br0" timeOffset="15351.863">3554 4200 13451 0 0,'0'0'1820'0'0,"0"0"-920"0"0,0 0-175 0 0,0 0-168 0 0,0 0-242 0 0,0 0-140 0 0,0 0-62 0 0,0 0 39 0 0,0 0 29 0 0,0 0 15 0 0,0 0 23 0 0,0 0 4 0 0,1-6-9 0 0,0 4-200 0 0,-1 1 0 0 0,0 0 0 0 0,0-1-1 0 0,1 1 1 0 0,-1 0 0 0 0,0-1 0 0 0,1 1-1 0 0,-1 0 1 0 0,1-1 0 0 0,0 1-1 0 0,-1 0 1 0 0,1 0 0 0 0,0 0 0 0 0,0 0-1 0 0,0 0 1 0 0,0 0 0 0 0,0 0 0 0 0,0 0-1 0 0,0 0 1 0 0,0 0 0 0 0,0 0 0 0 0,0 1-1 0 0,1-1 1 0 0,-1 1 0 0 0,0-1-1 0 0,0 0 1 0 0,1 1 0 0 0,-1 0 0 0 0,0-1-1 0 0,1 1 1 0 0,-1 0 0 0 0,0 0 0 0 0,1 0-1 0 0,-1 0 1 0 0,1 0 0 0 0,-1 0-1 0 0,0 0 1 0 0,1 0 0 0 0,-1 0 0 0 0,0 1-1 0 0,1-1 1 0 0,-1 1 0 0 0,0-1 0 0 0,1 1-1 0 0,-1-1 1 0 0,0 1-14 0 0,16 1 75 0 0,-6 0-143 0 0,0 0 0 0 0,1-1 0 0 0,-1 0-1 0 0,1-1 1 0 0,-1 0 0 0 0,1 0 0 0 0,-1-1 0 0 0,0-1-1 0 0,1 0 1 0 0,-1-1 0 0 0,0 0 0 0 0,0 0 0 0 0,-1-1-1 0 0,1-1 1 0 0,-1 0 0 0 0,0 0 0 0 0,0-1 0 0 0,0 0-1 0 0,-1-1 1 0 0,0 0 0 0 0,0-1 0 0 0,-1 0 0 0 0,0 0-1 0 0,0 0 1 0 0,-1-1 0 0 0,0 0 0 0 0,0-1 0 0 0,4-9 68 0 0,-10 16-91 0 0,0 0 0 0 0,0 0 0 0 0,0 0 0 0 0,-1 0 0 0 0,0 0 0 0 0,1 0 0 0 0,-1 0 0 0 0,0 0 0 0 0,0 0 0 0 0,0 0 0 0 0,-1 0 0 0 0,1 0 0 0 0,-1 0 0 0 0,0 0 0 0 0,0 0 0 0 0,0 0 0 0 0,0 0 0 0 0,0 0 1 0 0,-1 1-1 0 0,1-1 0 0 0,-1 0 0 0 0,0 1 0 0 0,1-1 0 0 0,-1 1 0 0 0,0 0 0 0 0,-1 0 0 0 0,1-1 0 0 0,0 2 0 0 0,-1-1 0 0 0,1 0 0 0 0,-1 0 0 0 0,1 1 0 0 0,-1-1 0 0 0,0 1 0 0 0,0 0 0 0 0,0 0 0 0 0,1 0 1 0 0,-1 0-1 0 0,0 0 0 0 0,0 1 0 0 0,0-1 0 0 0,-1 1 0 0 0,1 0 91 0 0,-138 0-18 0 0,135 2 98 0 0,-1 0 0 0 0,0 0-1 0 0,1 1 1 0 0,0 0 0 0 0,-1 0 0 0 0,1 0 0 0 0,1 1 0 0 0,-1 0 0 0 0,0 0 0 0 0,1 0 0 0 0,0 1 0 0 0,0 0 0 0 0,0 0-1 0 0,0 0 1 0 0,1 1 0 0 0,0-1 0 0 0,0 1 0 0 0,1 0 0 0 0,-1 0 0 0 0,1 1 0 0 0,1-1 0 0 0,-1 1 0 0 0,1-1 0 0 0,0 1 0 0 0,1 0-1 0 0,-1-1 1 0 0,1 1 0 0 0,1 0 0 0 0,-1 0 0 0 0,1 0 0 0 0,1 0 0 0 0,-1 0 0 0 0,1 0 0 0 0,0 0 0 0 0,0 0 0 0 0,1-1 0 0 0,0 1-1 0 0,1 0 1 0 0,2 4-80 0 0,0-1 1 0 0,2-1-1 0 0,0 0 0 0 0,0 0 0 0 0,0-1 0 0 0,1 0 1 0 0,0 0-1 0 0,1-1 0 0 0,0 0 0 0 0,0 0 0 0 0,0-1 0 0 0,1-1 1 0 0,0 1-1 0 0,0-2 0 0 0,1 1 0 0 0,-1-1 0 0 0,1-1 1 0 0,0 0-1 0 0,0 0 0 0 0,0-1 0 0 0,0-1 0 0 0,0 0 1 0 0,0 0-1 0 0,1-1 0 0 0,-1 0 0 0 0,0-1 0 0 0,0-1 1 0 0,0 1-1 0 0,0-2 0 0 0,0 0 0 0 0,0 0 0 0 0,0-1 1 0 0,-1 0-1 0 0,0-1 0 0 0,8-4 0 0 0,-8 5-100 0 0,1-1 0 0 0,-1 0 0 0 0,0-1 0 0 0,0 1 1 0 0,-1-2-1 0 0,0 0 0 0 0,0 0 0 0 0,0 0 0 0 0,-1-1 0 0 0,0-1 0 0 0,-1 1 0 0 0,0-1 0 0 0,0 0 0 0 0,-1-1 1 0 0,0 0-1 0 0,-1 0 0 0 0,0 0 0 0 0,0 0 0 0 0,-1-1 0 0 0,-1 0 0 0 0,0 0 0 0 0,2-10 100 0 0,-5 20 13 0 0,0 0 0 0 0,0-1 0 0 0,0 1 0 0 0,-1 0 0 0 0,1 0 0 0 0,0 0 1 0 0,-1 0-1 0 0,1 0 0 0 0,0 0 0 0 0,-1 0 0 0 0,1 0 0 0 0,-1 0 0 0 0,0 0 0 0 0,1 0 0 0 0,-1 0 0 0 0,0 0 0 0 0,0 0 0 0 0,1 1 0 0 0,-1-1 0 0 0,0 0 0 0 0,0 1 0 0 0,0-1 0 0 0,0 0 0 0 0,0 1 0 0 0,0-1 0 0 0,0 1 0 0 0,0-1 1 0 0,0 1-1 0 0,0 0 0 0 0,0-1 0 0 0,-1 1 0 0 0,1 0 0 0 0,0 0 0 0 0,0 0 0 0 0,0 0 0 0 0,0 0 0 0 0,0 0 0 0 0,-1 0 0 0 0,1 0 0 0 0,0 0 0 0 0,0 1 0 0 0,0-1 0 0 0,0 0 0 0 0,0 1 0 0 0,0-1 0 0 0,0 1 0 0 0,0-1 0 0 0,0 1 0 0 0,0 0 1 0 0,0-1-1 0 0,0 1 0 0 0,0 0 0 0 0,0 0 0 0 0,1-1 0 0 0,-1 1 0 0 0,0 0 0 0 0,1 0 0 0 0,-1 0 0 0 0,0 0 0 0 0,1 0 0 0 0,-1 0 0 0 0,1 0 0 0 0,-1 0 0 0 0,1 0 0 0 0,0 0 0 0 0,-1 0 0 0 0,1 0 0 0 0,0 1 0 0 0,0 0-13 0 0,-1 8 90 0 0,0 1 0 0 0,0 0 0 0 0,1 0 0 0 0,1-1 0 0 0,0 1 0 0 0,0 0 0 0 0,1-1 0 0 0,1 1-1 0 0,0-1 1 0 0,0 0 0 0 0,1 1 0 0 0,0-2 0 0 0,0 1 0 0 0,1 0 0 0 0,1-1 0 0 0,0 0 0 0 0,0 0 0 0 0,1-1-1 0 0,0 0 1 0 0,0 0 0 0 0,1 0 0 0 0,0-1 0 0 0,0 0 0 0 0,0-1 0 0 0,1 1 0 0 0,0-2 0 0 0,3 2-90 0 0,-7-6-27 0 0,0 0 1 0 0,0 0-1 0 0,0-1 1 0 0,0 1-1 0 0,1-1 1 0 0,-1 0 0 0 0,0 0-1 0 0,0-1 1 0 0,0 0-1 0 0,0 0 1 0 0,0 0-1 0 0,0 0 1 0 0,0-1 0 0 0,0 0-1 0 0,0 0 1 0 0,0 0-1 0 0,-1 0 1 0 0,1-1-1 0 0,-1 0 1 0 0,0 0 0 0 0,0 0-1 0 0,0-1 1 0 0,0 1-1 0 0,-1-1 1 0 0,1 0-1 0 0,-1 0 1 0 0,0 0 0 0 0,0 0-1 0 0,0-1 1 0 0,0 0 26 0 0,4-6-288 0 0,-1-1 1 0 0,0 1 0 0 0,-1-1-1 0 0,0 0 1 0 0,0-1-1 0 0,-2 1 1 0 0,1-1 0 0 0,-2 0-1 0 0,0 0 1 0 0,0 0-1 0 0,-1-7 288 0 0,-27-9 2604 0 0,32 58-2291 0 0,-3-19-275 0 0,0 0 0 0 0,1 0-1 0 0,0 0 1 0 0,0 0 0 0 0,1-1 0 0 0,0 1-1 0 0,1-1 1 0 0,0 0 0 0 0,0-1 0 0 0,1 0-1 0 0,0 0 1 0 0,1 0 0 0 0,0-1 0 0 0,0 0-1 0 0,0-1 1 0 0,1 1 0 0 0,0-2 0 0 0,0 1-1 0 0,0-1 1 0 0,1-1 0 0 0,0 1 0 0 0,0-2-1 0 0,0 1 1 0 0,0-2 0 0 0,1 1 0 0 0,-1-1-1 0 0,1-1 1 0 0,-1 0 0 0 0,1 0 0 0 0,0-1-1 0 0,-1-1 1 0 0,1 0 0 0 0,-1 0-1 0 0,1-1 1 0 0,-1 0 0 0 0,5-2-38 0 0,-7 1-109 0 0,0 0 0 0 0,1-1 1 0 0,-2 0-1 0 0,1 0 0 0 0,0-1 0 0 0,-1 0 1 0 0,0 0-1 0 0,0-1 0 0 0,0 0 0 0 0,-1 0 1 0 0,0-1-1 0 0,0 1 0 0 0,-1-1 0 0 0,0-1 1 0 0,0 1-1 0 0,0-1 0 0 0,-1 0 0 0 0,0 0 0 0 0,-1 0 1 0 0,0 0-1 0 0,0-1 0 0 0,-1 1 0 0 0,0-1 1 0 0,0 0-1 0 0,-1 1 0 0 0,0-1 0 0 0,0-6 109 0 0,-27-87-2669 0 0,25 99 2640 0 0,0 0-1 0 0,0 0 0 0 0,0 1 1 0 0,-1-1-1 0 0,1 1 1 0 0,-1-1-1 0 0,0 1 0 0 0,1 0 1 0 0,-1 0-1 0 0,0-1 0 0 0,-1 1 1 0 0,1 1-1 0 0,0-1 0 0 0,0 0 1 0 0,-1 0-1 0 0,1 1 0 0 0,-1-1 1 0 0,0 1-1 0 0,1 0 1 0 0,-1 0-1 0 0,0 0 0 0 0,0 0 1 0 0,1 1-1 0 0,-1-1 0 0 0,0 1 1 0 0,0-1-1 0 0,0 1 0 0 0,0 0 1 0 0,0 0-1 0 0,0 0 0 0 0,0 1 1 0 0,1-1-1 0 0,-1 1 1 0 0,-3 0 29 0 0,3 3 148 0 0,0 0 0 0 0,0-1 0 0 0,0 1 1 0 0,0 1-1 0 0,1-1 0 0 0,-1 0 1 0 0,1 0-1 0 0,0 1 0 0 0,1 0 0 0 0,-1-1 1 0 0,1 1-1 0 0,0 0 0 0 0,0 0 1 0 0,0-1-1 0 0,1 1 0 0 0,0 0 0 0 0,-1 0 1 0 0,2 0-1 0 0,-1 0 0 0 0,1 0 0 0 0,-1-1 1 0 0,1 1-1 0 0,1 0 0 0 0,-1 0 1 0 0,1-1-1 0 0,0 1 0 0 0,0-1 0 0 0,0 1 1 0 0,0-1-1 0 0,1 0 0 0 0,0 0 1 0 0,1 1-149 0 0,7 9-31 0 0,0-2 1 0 0,1 0-1 0 0,0 0 0 0 0,1-1 1 0 0,1 0-1 0 0,0-1 1 0 0,0-1-1 0 0,0 0 1 0 0,1-1-1 0 0,1-1 1 0 0,-1 0-1 0 0,1-1 1 0 0,1-1-1 0 0,-1-1 1 0 0,1 0-1 0 0,-1-1 1 0 0,1 0-1 0 0,0-2 1 0 0,0 0-1 0 0,0 0 0 0 0,0-2 1 0 0,0 0-1 0 0,0-1 1 0 0,0-1-1 0 0,-1-1 1 0 0,1 0-1 0 0,-1-1 1 0 0,10-4 30 0 0,-21 8-88 0 0,0 0 1 0 0,0 0-1 0 0,0 0 1 0 0,0-1-1 0 0,0 0 1 0 0,0 0-1 0 0,-1 0 1 0 0,1 0-1 0 0,-1-1 1 0 0,0 1 0 0 0,0-1-1 0 0,1 0 1 0 0,-2-1-1 0 0,1 1 1 0 0,0-1-1 0 0,-1 1 1 0 0,0-1-1 0 0,1 0 1 0 0,-2 0-1 0 0,1-1 1 0 0,0 1-1 0 0,-1-1 1 0 0,0 1-1 0 0,0-1 1 0 0,0 0-1 0 0,-1 1 1 0 0,1-1 0 0 0,-1 0-1 0 0,0 0 1 0 0,-1 0-1 0 0,1 0 1 0 0,-1 0-1 0 0,0 0 1 0 0,0-1-1 0 0,-1 1 1 0 0,1 0-1 0 0,-1 0 1 0 0,0 0-1 0 0,-1 1 1 0 0,1-1-1 0 0,-1 0 1 0 0,0 0-1 0 0,0 1 1 0 0,0-1 87 0 0,-51-42 617 0 0,-10 14 3562 0 0,190 18-6177 0 0,123-57-419 0 0,-251 90 3538 0 0,-16 25-405 0 0,7-26-549 0 0,1 0 0 0 0,0 2 0 0 0,1-1 0 0 0,1 1 0 0 0,1 0 1 0 0,0 0-1 0 0,2 0 0 0 0,0 1 0 0 0,-1 19-167 0 0,6-36-60 0 0,-1-1 1 0 0,1 1-1 0 0,-1 0 0 0 0,1-1 1 0 0,0 1-1 0 0,0-1 1 0 0,1 1-1 0 0,-1-1 0 0 0,0 0 1 0 0,1 1-1 0 0,0-1 0 0 0,-1 0 1 0 0,1 0-1 0 0,0 0 0 0 0,0 0 1 0 0,0 0-1 0 0,0-1 0 0 0,0 1 1 0 0,1-1-1 0 0,-1 1 0 0 0,0-1 1 0 0,1 0-1 0 0,-1 0 0 0 0,1 0 1 0 0,-1 0-1 0 0,1 0 1 0 0,0 0-1 0 0,-1-1 0 0 0,1 1 1 0 0,0-1-1 0 0,-1 0 0 0 0,1 0 1 0 0,0 0-1 0 0,0 0 0 0 0,0 0 60 0 0,98-11-8227 0 0,-83 5 6101 0 0,-4 1-1267 0 0</inkml:trace>
  <inkml:trace contextRef="#ctx0" brushRef="#br0" timeOffset="15765.113">5728 4089 3113 0 0,'0'0'2103'0'0,"0"0"156"0"0,0 0 244 0 0,0 0-213 0 0,0 0-631 0 0,0 0-659 0 0,0 0-460 0 0,0 0-236 0 0,0 0-36 0 0,0 0 22 0 0,0 0 18 0 0,0 0-36 0 0,9 7-79 0 0,12 8-140 0 0,-9-5 16 0 0,0 0 0 0 0,0-1-1 0 0,1-1 1 0 0,0 0 0 0 0,1-1-1 0 0,0 0 1 0 0,0-1 0 0 0,0 0-1 0 0,1-2 1 0 0,0 1-1 0 0,13 1-68 0 0,-19-5-29 0 0,-1-1-1 0 0,1 0 0 0 0,-1 0 1 0 0,0-1-1 0 0,1 0 0 0 0,-1 0 0 0 0,0-1 1 0 0,1 0-1 0 0,-1 0 0 0 0,0-1 0 0 0,-1 0 1 0 0,1 0-1 0 0,0-1 0 0 0,-1 0 0 0 0,0-1 1 0 0,0 1-1 0 0,0-1 0 0 0,0-1 0 0 0,-1 1 1 0 0,0-1-1 0 0,0 0 0 0 0,-1-1 0 0 0,1 1 1 0 0,-1-1-1 0 0,-1 0 0 0 0,1-1 0 0 0,-1 1 1 0 0,-1-1-1 0 0,1 1 0 0 0,-1-1 0 0 0,-1 0 1 0 0,1 0-1 0 0,-1-1 0 0 0,-1 1 0 0 0,0 0 1 0 0,1-5 29 0 0,-3 8-97 0 0,1 0 0 0 0,-1 0 0 0 0,1 0 0 0 0,-1 0 0 0 0,-1 0 1 0 0,1 0-1 0 0,-1 1 0 0 0,1-1 0 0 0,-2 0 0 0 0,1 1 0 0 0,0 0 1 0 0,-1-1-1 0 0,0 1 0 0 0,0 0 0 0 0,0 0 0 0 0,0 0 0 0 0,-1 1 1 0 0,1-1-1 0 0,-1 1 0 0 0,0 0 0 0 0,0 0 0 0 0,0 0 0 0 0,-2 0 97 0 0,0 0 63 0 0,-1 0-1 0 0,1 1 1 0 0,-1-1-1 0 0,0 1 0 0 0,0 1 1 0 0,0-1-1 0 0,0 1 1 0 0,0 0-1 0 0,0 1 0 0 0,0 0 1 0 0,0 0-1 0 0,0 1 1 0 0,0-1-1 0 0,0 1 0 0 0,0 1 1 0 0,0 0-1 0 0,0 0 1 0 0,1 0-1 0 0,-1 0 0 0 0,1 1 1 0 0,-1 0-1 0 0,1 1 1 0 0,0 0-1 0 0,-3 2-62 0 0,5-4 55 0 0,1 0 0 0 0,0 0 0 0 0,-1 0 0 0 0,1 0 0 0 0,0 1 0 0 0,1-1 0 0 0,-1 1 0 0 0,0 0 0 0 0,1 0 0 0 0,0 0 0 0 0,-1 0 0 0 0,1 0 0 0 0,0 0 0 0 0,1 1 0 0 0,-1-1 0 0 0,0 1 0 0 0,1-1 0 0 0,0 1 0 0 0,0 0 0 0 0,0-1 0 0 0,0 1 0 0 0,1 0 0 0 0,0 0 0 0 0,-1-1 0 0 0,1 1 0 0 0,1 0 0 0 0,-1 0 0 0 0,0 0 0 0 0,1-1 0 0 0,0 1 0 0 0,0 0 0 0 0,0-1 0 0 0,0 1 0 0 0,1 0 0 0 0,-1-1 0 0 0,1 0 0 0 0,0 1 0 0 0,0-1 0 0 0,0 0 0 0 0,0 0 0 0 0,1 0 0 0 0,-1 0 0 0 0,1 0 0 0 0,0-1 0 0 0,0 1 0 0 0,0-1 0 0 0,0 0 0 0 0,0 0 0 0 0,0 0 0 0 0,1 0 0 0 0,-1 0 0 0 0,1-1 0 0 0,0 1-55 0 0,170 39-1020 0 0,-29-13 620 0 0,-85 7 653 0 0,15 3-3141 0 0,-15-46-4560 0 0,-42-2 4422 0 0,-5 2-1470 0 0</inkml:trace>
  <inkml:trace contextRef="#ctx0" brushRef="#br0" timeOffset="16043.748">6723 3097 20932 0 0,'0'0'-556'0'0,"0"0"103"0"0,0 0 28 0 0,0 0 183 0 0,0 0 215 0 0,0 0 50 0 0,5 25 8 0 0,28 190 241 0 0,15 212 789 0 0,-20-142-3129 0 0,-24-234-1511 0 0,-3-17-5174 0 0,-1-27 2537 0 0</inkml:trace>
  <inkml:trace contextRef="#ctx0" brushRef="#br0" timeOffset="16294.469">6626 3717 22933 0 0,'0'0'768'0'0,"0"0"-345"0"0,0 0-356 0 0,0 0-306 0 0,0 0-169 0 0,0 0 17 0 0,0 0 140 0 0,0 0-10 0 0,27-7-107 0 0,88-17-131 0 0,39 30-2974 0 0,-55-4 638 0 0,-35-6-3973 0 0,-46 2-1850 0 0</inkml:trace>
  <inkml:trace contextRef="#ctx0" brushRef="#br0" timeOffset="16649.003">7287 4115 19148 0 0,'0'0'-568'0'0,"0"0"131"0"0,0 0 180 0 0,0 0 119 0 0,0 0 44 0 0,0 0-15 0 0,0 0-7 0 0,0 0 32 0 0,0 0 5 0 0,0 0 27 0 0,26 9 11 0 0,81 25-20 0 0,-105-32 66 0 0,1-1 0 0 0,0 0 0 0 0,1-1 0 0 0,-1 1 0 0 0,0 0 0 0 0,0-1 0 0 0,0 0 0 0 0,0 0 0 0 0,0 0 0 0 0,1 0 0 0 0,-1 0 0 0 0,0-1 0 0 0,0 1 0 0 0,0-1 0 0 0,0 0 0 0 0,0 0 0 0 0,0 0 1 0 0,0 0-1 0 0,0-1 0 0 0,0 1 0 0 0,-1-1 0 0 0,1 0 0 0 0,-1 1 0 0 0,1-1 0 0 0,-1 0 0 0 0,1-1 0 0 0,-1 1 0 0 0,2-3-5 0 0,6-4 91 0 0,7-5 695 0 0,37-32-2927 0 0,-50 44 1808 0 0,-1 0-1 0 0,0-1 1 0 0,0 1 0 0 0,0-1-1 0 0,0 1 1 0 0,0-1 0 0 0,-1 0-1 0 0,1 0 1 0 0,-1 0-1 0 0,0-1 1 0 0,0 1 0 0 0,0-1-1 0 0,0 1 1 0 0,0-1-1 0 0,-1 1 1 0 0,0-1 0 0 0,0 0-1 0 0,0 0 1 0 0,0 1 0 0 0,0-1-1 0 0,-1 0 1 0 0,0 0-1 0 0,1 0 1 0 0,-2 0 0 0 0,1 0-1 0 0,0 0 1 0 0,-1 0 0 0 0,0 0-1 0 0,0 1 1 0 0,0-1-1 0 0,0 0 1 0 0,0 0 0 0 0,-1 1-1 0 0,0-1 1 0 0,1 1-1 0 0,-2-1 1 0 0,1 1 0 0 0,-2-3 333 0 0,-101-52 1659 0 0,92 55-1142 0 0,-1 2-1 0 0,1 0 1 0 0,-1 0 0 0 0,1 1-1 0 0,-1 1 1 0 0,1 0-1 0 0,-1 1 1 0 0,1 1 0 0 0,0 0-1 0 0,0 1 1 0 0,0 0 0 0 0,0 1-1 0 0,0 0 1 0 0,1 1-1 0 0,0 0 1 0 0,1 1 0 0 0,-1 1-1 0 0,1-1 1 0 0,0 2 0 0 0,0 1-517 0 0,9-9 58 0 0,0 1 1 0 0,0 0 0 0 0,0 0 0 0 0,0 0 0 0 0,0 0-1 0 0,0 0 1 0 0,1 0 0 0 0,-1 1 0 0 0,1-1-1 0 0,0 1 1 0 0,0-1 0 0 0,0 1 0 0 0,0-1 0 0 0,0 1-1 0 0,0-1 1 0 0,0 1 0 0 0,1 0 0 0 0,0-1 0 0 0,-1 1-1 0 0,1 0 1 0 0,0 0 0 0 0,0-1 0 0 0,1 1 0 0 0,-1 0-1 0 0,1 0 1 0 0,-1-1 0 0 0,1 1 0 0 0,0-1-1 0 0,0 1 1 0 0,0 0 0 0 0,0-1 0 0 0,0 1 0 0 0,0-1-1 0 0,1 0 1 0 0,-1 0 0 0 0,1 1 0 0 0,0-1 0 0 0,0 0-1 0 0,0 0 1 0 0,0-1 0 0 0,0 1 0 0 0,0 0 0 0 0,0-1-1 0 0,1 1-58 0 0,106 56 1689 0 0,214-4-1635 0 0,-249-21-2451 0 0,-26 31-9161 0 0,-43-54 5871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8:16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1588 60 11418 0 0,'0'0'671'0'0,"0"0"323"0"0,0 0 77 0 0,0 0-170 0 0,0 0-290 0 0,0 0-478 0 0,0 0-629 0 0,0 0-609 0 0,0 0-226 0 0,0 0 196 0 0,0 0 431 0 0,1-14 505 0 0,2-31 285 0 0,-1 85 463 0 0,-7 25-201 0 0,-4-1 0 0 0,-2 0 0 0 0,-2-1 0 0 0,-4 0 0 0 0,-2-1 0 0 0,-12 23-348 0 0,-15 55 147 0 0,42-127-133 0 0,-25 76 96 0 0,5 2 0 0 0,3 0 0 0 0,-2 48-110 0 0,26-129 91 0 0,1 0 0 0 0,0 0 0 0 0,0 0 0 0 0,1-1 0 0 0,0 1-1 0 0,1-1 1 0 0,0-1 0 0 0,0 1 0 0 0,1-1 0 0 0,0 0 0 0 0,1 0 0 0 0,-1-1 0 0 0,1 0 0 0 0,1-1-1 0 0,0 0 1 0 0,-1 0 0 0 0,2 0 0 0 0,-1-1 0 0 0,1-1 0 0 0,-1 0 0 0 0,1 0 0 0 0,1-1 0 0 0,-1 0 0 0 0,0 0-1 0 0,10 0-90 0 0,39 9 56 0 0,0-3 0 0 0,0-2-1 0 0,0-2 1 0 0,1-4-1 0 0,-1-2 1 0 0,1-2-1 0 0,-1-3 1 0 0,0-3 0 0 0,0-2-1 0 0,-1-3 1 0 0,-1-2-1 0 0,21-11-55 0 0,-67 24 207 0 0,-10 2-6159 0 0,-41 29-1888 0 0,34-22 4443 0 0</inkml:trace>
  <inkml:trace contextRef="#ctx0" brushRef="#br0" timeOffset="618.314">3240 273 21357 0 0,'0'0'-545'0'0,"0"0"-136"0"0,0 0-559 0 0,0 0-139 0 0,0 0 212 0 0,0 0 475 0 0,0 0 586 0 0,-2 28 108 0 0,-14 181 42 0 0,7-71 8 0 0,-6 0 0 0 0,-5-1 0 0 0,-7-2 0 0 0,-6 0 0 0 0,-5-2 0 0 0,-45 100-52 0 0,26-140 1699 0 0,53-123 795 0 0,58-188-3876 0 0,-35 163 966 0 0,135-370-3395 0 0,-34 151 5287 0 0,-63 186 241 0 0,-56 86-1743 0 0,1 1 1 0 0,0-1 0 0 0,0 0-1 0 0,0 1 1 0 0,0-1 0 0 0,0 1-1 0 0,0 0 1 0 0,0 0 0 0 0,0 0-1 0 0,0 0 1 0 0,1 0-1 0 0,-1 0 1 0 0,1 0 0 0 0,-1 1-1 0 0,0-1 1 0 0,1 1 0 0 0,-1 0-1 0 0,1-1 1 0 0,-1 1 0 0 0,1 1-1 0 0,-1-1 1 0 0,1 0 0 0 0,-1 0-1 0 0,1 1 1 0 0,-1 0-1 0 0,0-1 1 0 0,1 1 0 0 0,-1 0-1 0 0,0 0 1 0 0,0 0 0 0 0,1 0-1 0 0,-1 1 1 0 0,0-1 0 0 0,0 1-1 0 0,0-1 1 0 0,0 1 0 0 0,-1-1-1 0 0,1 1 1 0 0,0 1 25 0 0,33 37 24 0 0,-2 1 1 0 0,-2 2 0 0 0,-2 1-1 0 0,-1 2 1 0 0,-3 0-1 0 0,-2 1 1 0 0,-2 2 0 0 0,5 21-25 0 0,91 179-302 0 0,35-12 328 0 0,-216-226 3163 0 0,-172-26-2793 0 0,1-10-1 0 0,2-11 1 0 0,-127-39-396 0 0,304 58-2351 0 0,66 12-8485 0 0,-2 5 3033 0 0</inkml:trace>
  <inkml:trace contextRef="#ctx0" brushRef="#br0" timeOffset="945.435">4705 706 16564 0 0,'0'0'-18'0'0,"0"0"184"0"0,0 0-38 0 0,0 0-406 0 0,0 0-633 0 0,0 0-322 0 0,0 0-2 0 0,0 0 324 0 0,0 0 564 0 0,0 0 295 0 0,0 0 82 0 0,0 0 55 0 0,0 0 19 0 0,7 32 11 0 0,20 103 13 0 0,-18 111 394 0 0,-46 196-450 0 0,49-416-1244 0 0,-2-45-4638 0 0,-9 12-137 0 0</inkml:trace>
  <inkml:trace contextRef="#ctx0" brushRef="#br0" timeOffset="1468.494">4231 486 22397 0 0,'0'0'323'0'0,"0"0"129"0"0,0 0-42 0 0,0 0-212 0 0,0 0-282 0 0,0 0-235 0 0,0 0-53 0 0,0 0 57 0 0,0 0 151 0 0,34-3 129 0 0,114-4 18 0 0,64 36-187 0 0,-114-15 152 0 0,1-6 0 0 0,0-3 0 0 0,90-9 52 0 0,-129-1-1527 0 0,-112 165 978 0 0,27-87 563 0 0,3-16 12 0 0,2 1 0 0 0,3 0 0 0 0,2 2-1 0 0,3 0 1 0 0,3 0 0 0 0,-1 46-26 0 0,11-97 24 0 0,-1 0-1 0 0,2 0 1 0 0,0 1 0 0 0,0-1 0 0 0,0 0-1 0 0,1-1 1 0 0,0 1 0 0 0,1 0 0 0 0,0-1-1 0 0,0 0 1 0 0,1 0 0 0 0,0 0 0 0 0,1-1-1 0 0,-1 1 1 0 0,1-1 0 0 0,1-1 0 0 0,-1 1-1 0 0,1-1 1 0 0,1 0 0 0 0,-1-1 0 0 0,1 1-1 0 0,0-1 1 0 0,0-1 0 0 0,0 0 0 0 0,0 0-1 0 0,4 1-23 0 0,17 6 118 0 0,0 0-1 0 0,1-2 0 0 0,-1-2 1 0 0,2 0-1 0 0,-1-2 1 0 0,1-2-1 0 0,12 0-117 0 0,16-1 56 0 0,0-4-1 0 0,0-2 1 0 0,0-2 0 0 0,0-3-1 0 0,-1-3 1 0 0,0-2 0 0 0,-2-2-1 0 0,35-16-55 0 0,-124 13-14857 0 0,25 16 7623 0 0</inkml:trace>
  <inkml:trace contextRef="#ctx0" brushRef="#br0" timeOffset="1706.532">4915 959 22893 0 0,'0'0'152'0'0,"0"0"-176"0"0,0 0-120 0 0,0 0-112 0 0,0 0-80 0 0,0 0 80 0 0,202-55 64 0 0,-132 64-64 0 0,8 2-216 0 0,5-2-409 0 0,2 0-527 0 0,5-1-560 0 0,-5-4-769 0 0,-3 1-680 0 0,-6-4 217 0 0,-10-1 607 0 0,-22 0 945 0 0,-17 0-1609 0 0</inkml:trace>
  <inkml:trace contextRef="#ctx0" brushRef="#br0" timeOffset="1869.249">5072 445 22997 0 0,'0'0'32'0'0,"0"0"64"0"0,0 0-80 0 0,0 0-144 0 0,0 0-80 0 0,0 0-56 0 0,203-99-16 0 0,-137 111-104 0 0,11 5-328 0 0,5 1-585 0 0,9 2-999 0 0,4 0-1585 0 0,-25-5-256 0 0,-20-6-5417 0 0</inkml:trace>
  <inkml:trace contextRef="#ctx0" brushRef="#br0" timeOffset="2473.623">6587 443 19564 0 0,'0'0'396'0'0,"0"0"-253"0"0,0 0-376 0 0,0 0-142 0 0,0 0 101 0 0,0 0 126 0 0,0 0 144 0 0,0 0 62 0 0,-5 29-13 0 0,-40 229 35 0 0,26-136-62 0 0,8-66-130 0 0,2 1 0 0 0,3 1 0 0 0,2-1 0 0 0,3 1-1 0 0,3 9 113 0 0,9-39 729 0 0,-3-51 1286 0 0,-11-12-2351 0 0,-2 0-1 0 0,-1 0 1 0 0,-2 1 0 0 0,-1 0 0 0 0,-2 1 0 0 0,-1 0 0 0 0,-10-19 336 0 0,-48-173 37 0 0,66 215-36 0 0,2-1 0 0 0,-1 1 0 0 0,1-1 0 0 0,1 0 0 0 0,0 0 0 0 0,1 0 0 0 0,0 1-1 0 0,0-1 1 0 0,1 0 0 0 0,1 0 0 0 0,0 0 0 0 0,0 1 0 0 0,1-1 0 0 0,0 1 0 0 0,1-1-1 0 0,0 1 1 0 0,1 1 0 0 0,0-1 0 0 0,1 1 0 0 0,0-1 0 0 0,0 1 0 0 0,1 1 0 0 0,0-1-1 0 0,0 1 1 0 0,1 1 0 0 0,0-1 0 0 0,0 2 0 0 0,1-1 0 0 0,0 1 0 0 0,0 0 0 0 0,1 0-1 0 0,5-1 0 0 0,22-2-49 0 0,-1 2 0 0 0,1 2 0 0 0,0 2 0 0 0,1 1 0 0 0,-1 1 0 0 0,0 3 0 0 0,0 1-1 0 0,0 1 1 0 0,0 2 0 0 0,0 2 0 0 0,-1 1 0 0 0,3 4 49 0 0,-31-11-27 0 0,13 1-118 0 0,0 2-1 0 0,0 0 0 0 0,-1 2 1 0 0,0 0-1 0 0,0 1 0 0 0,0 1 1 0 0,-1 1-1 0 0,-1 0 0 0 0,0 2 1 0 0,0 0-1 0 0,-1 1 0 0 0,-1 1 1 0 0,11 11 145 0 0,-26-21 11 0 0,0 1 0 0 0,0-1 0 0 0,-1 1 0 0 0,0-1 0 0 0,0 1 0 0 0,0-1 0 0 0,0 1 0 0 0,-1-1 0 0 0,0 1 0 0 0,0-1 0 0 0,0 0 0 0 0,0 1 0 0 0,-1-1 0 0 0,0 0 0 0 0,1 0 0 0 0,-1 0 0 0 0,-1 0 0 0 0,1 0 0 0 0,-1 0 0 0 0,1-1 0 0 0,-1 1 0 0 0,0-1 0 0 0,-1 0 0 0 0,1 0 0 0 0,0 0 0 0 0,-1 0 0 0 0,0-1 0 0 0,1 1 0 0 0,-1-1-1 0 0,0 0 1 0 0,0 0 0 0 0,0 0 0 0 0,-1-1 0 0 0,1 1 0 0 0,0-1 0 0 0,-1 0 0 0 0,0 0-10 0 0,-20 14 108 0 0,-23 14 141 0 0,37-24-230 0 0,0 0-1 0 0,0 0 1 0 0,1 1-1 0 0,0 0 1 0 0,0 0-1 0 0,1 1 0 0 0,0 1 1 0 0,0 0-1 0 0,0 0 1 0 0,1 1-1 0 0,0-1 1 0 0,1 2-1 0 0,0-1 0 0 0,1 1 1 0 0,0 0-1 0 0,0 1 1 0 0,1-1-1 0 0,0 1 1 0 0,1 0-1 0 0,0 0 0 0 0,-1 11-19 0 0,5-10 48 0 0,1 1 0 0 0,0-1-1 0 0,1 1 1 0 0,1-1 0 0 0,0 0-1 0 0,0 0 1 0 0,2 0 0 0 0,-1 0-1 0 0,1-1 1 0 0,1 1-1 0 0,0-1 1 0 0,1 0 0 0 0,0-1-1 0 0,0 0 1 0 0,1 0 0 0 0,1-1-1 0 0,-1 0 1 0 0,2 0-1 0 0,-1-1 1 0 0,4 2-48 0 0,14 11 149 0 0,1-1 0 0 0,0-1 0 0 0,2-1 0 0 0,0-2 0 0 0,0-1 1 0 0,34 10-150 0 0,196 56 690 0 0,-258-81-1981 0 0,-2-3-6123 0 0,0 1 3935 0 0,0-1-4705 0 0</inkml:trace>
  <inkml:trace contextRef="#ctx0" brushRef="#br0" timeOffset="3272.095">8116 1004 18732 0 0,'0'0'-879'0'0,"0"0"35"0"0,0 0 421 0 0,0 0 371 0 0,0 0 170 0 0,14 29 26 0 0,46 94 0 0 0,-52-107-123 0 0,2-1 1 0 0,0-1-1 0 0,0 0 0 0 0,2 0 1 0 0,-1-1-1 0 0,2-1 1 0 0,0 0-1 0 0,0 0 1 0 0,1-1-1 0 0,0-1 1 0 0,1-1-1 0 0,0 0 0 0 0,1 0 1 0 0,0-2-1 0 0,0 0-21 0 0,-5-1-15 0 0,14 5 67 0 0,0 0-1 0 0,1-2 0 0 0,0-1 1 0 0,0-1-1 0 0,1-1 0 0 0,0-1 1 0 0,0-1-1 0 0,1-2 0 0 0,25 0-51 0 0,-42-2 78 0 0,-1 0 0 0 0,1-1 0 0 0,0 0 0 0 0,-1 0 0 0 0,1-1 0 0 0,-1-1-1 0 0,1 1 1 0 0,-1-2 0 0 0,0 0 0 0 0,0 0 0 0 0,-1 0 0 0 0,1-1 0 0 0,-1-1 0 0 0,0 0 0 0 0,0 0 0 0 0,-1 0-1 0 0,0-1 1 0 0,0-1 0 0 0,0 1 0 0 0,-1-1 0 0 0,0-1 0 0 0,-1 1 0 0 0,0-1 0 0 0,0 0 0 0 0,-1 0 0 0 0,3-8-78 0 0,-4 5-336 0 0,-1-1 1 0 0,0 0 0 0 0,0 0 0 0 0,-1 0 0 0 0,-1 0 0 0 0,-1 0 0 0 0,0 0 0 0 0,0 0 0 0 0,-1 0 0 0 0,-1 0 0 0 0,0 0 0 0 0,-1 0 0 0 0,0 0 0 0 0,-1 1 0 0 0,0-1-1 0 0,-1 1 1 0 0,-1 0 0 0 0,0 0 0 0 0,0 1 0 0 0,-5-6 335 0 0,-98-123-4843 0 0,30 63 4497 0 0,53 51 818 0 0,0 1-1 0 0,-1 2 1 0 0,-2 1 0 0 0,0 1 0 0 0,-2 1-1 0 0,0 1 1 0 0,-1 2 0 0 0,0 2-1 0 0,-2 1 1 0 0,1 1 0 0 0,-2 2 0 0 0,0 1-1 0 0,0 2 1 0 0,0 1 0 0 0,-1 2-1 0 0,0 2 1 0 0,-31 1-472 0 0,56 3 6 0 0,-1 2 0 0 0,1 0 0 0 0,0 0 0 0 0,0 1 0 0 0,0 0 0 0 0,0 1-1 0 0,1 0 1 0 0,-1 1 0 0 0,1 0 0 0 0,1 0 0 0 0,-1 1 0 0 0,1 1 0 0 0,0-1 0 0 0,1 2 0 0 0,0-1 0 0 0,0 1 0 0 0,1 0-1 0 0,0 0 1 0 0,1 1 0 0 0,0 0 0 0 0,0 1 0 0 0,1-1 0 0 0,0 1 0 0 0,1 0 0 0 0,-2 8-6 0 0,0-1-109 0 0,1 0 0 0 0,1 0 0 0 0,0 1 1 0 0,1-1-1 0 0,1 1 0 0 0,1 0 0 0 0,1-1 0 0 0,1 1 1 0 0,0 0-1 0 0,1 0 0 0 0,1-1 0 0 0,1 1 0 0 0,1-1 1 0 0,0 0-1 0 0,7 13 109 0 0,0-8-896 0 0,1-1 1 0 0,2-1-1 0 0,0 0 1 0 0,1-1-1 0 0,1 0 1 0 0,1-2-1 0 0,1 0 1 0 0,0-1-1 0 0,1-1 1 0 0,1 0 0 0 0,1-2-1 0 0,0-1 1 0 0,10 5 895 0 0,11 5-2737 0 0</inkml:trace>
  <inkml:trace contextRef="#ctx0" brushRef="#br0" timeOffset="3735.36">9727 469 20524 0 0,'0'0'-357'0'0,"0"0"-139"0"0,0 0-119 0 0,0 0-9 0 0,0 0 145 0 0,0 0 203 0 0,0 0 153 0 0,0 0 87 0 0,-17 29 27 0 0,-57 94 6 0 0,11 44-18 0 0,-101 257 322 0 0,161-417-274 0 0,0 0-1 0 0,1 1 0 0 0,0-1 0 0 0,0 1 0 0 0,1-1 1 0 0,0 1-1 0 0,0-1 0 0 0,0 1 0 0 0,1 0 0 0 0,1-1 1 0 0,-1 1-1 0 0,1 0 0 0 0,0-1 0 0 0,1 1 0 0 0,0-1 1 0 0,0 0-1 0 0,0 1 0 0 0,1-1 0 0 0,0 0 0 0 0,1 0 1 0 0,0-1-1 0 0,0 1 0 0 0,0-1 0 0 0,0 0 0 0 0,1 0 1 0 0,0 0-1 0 0,1 0 0 0 0,-1-1 0 0 0,1 0 0 0 0,0 0 1 0 0,6 3-27 0 0,17 1 152 0 0,1-1 1 0 0,-1-2-1 0 0,2-1 1 0 0,-1-1-1 0 0,0-1 1 0 0,1-2 0 0 0,0-1-1 0 0,-1-2 1 0 0,10-1-153 0 0,6 1 46 0 0,464-28 60 0 0,-506 33-1652 0 0,-12 8-5384 0 0,3-6 2832 0 0,3 0-3452 0 0</inkml:trace>
  <inkml:trace contextRef="#ctx0" brushRef="#br0" timeOffset="4145.453">11123 1185 21685 0 0,'0'0'2894'0'0,"0"0"-2548"0"0,0 0-791 0 0,0 0-59 0 0,0 0 50 0 0,0 0 218 0 0,29 17 166 0 0,163 103-288 0 0,-172-105 315 0 0,1-1-1 0 0,0 0 1 0 0,1-2 0 0 0,0 0-1 0 0,1-1 1 0 0,0-2 0 0 0,1 0-1 0 0,0-2 1 0 0,0 0 0 0 0,1-2-1 0 0,-1-1 1 0 0,1 0-1 0 0,0-2 1 0 0,1-1 0 0 0,-1-1-1 0 0,0-1 1 0 0,0-2 0 0 0,0 0-1 0 0,0-1 1 0 0,-1-2-1 0 0,0 0 1 0 0,0-2 0 0 0,12-5 43 0 0,-14 0 24 0 0,-1 0 0 0 0,-1-1 0 0 0,0-1 0 0 0,-1-1 0 0 0,0-1 0 0 0,-2 0 0 0 0,0-2 1 0 0,-1 0-1 0 0,12-19-24 0 0,-22 30-258 0 0,-1-1 1 0 0,0 0-1 0 0,0 0 1 0 0,-1 0-1 0 0,0-1 1 0 0,-1 1-1 0 0,0-1 1 0 0,0 0-1 0 0,-1 0 1 0 0,-1 0-1 0 0,0 0 1 0 0,0 0-1 0 0,-1 0 1 0 0,0 0-1 0 0,0 0 1 0 0,-1 0 0 0 0,-1 0-1 0 0,0 0 1 0 0,0 0-1 0 0,-1 0 1 0 0,0 0-1 0 0,-1 1 1 0 0,0 0-1 0 0,0 0 1 0 0,-3-3 257 0 0,-8-12-713 0 0,-1 1 1 0 0,-1 1 0 0 0,-1 0 0 0 0,-1 2-1 0 0,0 0 1 0 0,-2 1 0 0 0,-6-3 712 0 0,-17-12 5 0 0,-2 3-1 0 0,-2 1 1 0 0,0 3 0 0 0,-2 1-1 0 0,-17-3-4 0 0,18 9 665 0 0,-1 2-1 0 0,-1 3 1 0 0,-1 2-1 0 0,0 2 0 0 0,0 2 1 0 0,-1 3-1 0 0,0 2 1 0 0,0 2-1 0 0,0 3 0 0 0,-19 3-664 0 0,54-2 17 0 0,0 0-1 0 0,0 1 1 0 0,1 1-1 0 0,-1 1 1 0 0,1 0-1 0 0,0 1 1 0 0,0 1-1 0 0,0 1 0 0 0,1 1 1 0 0,1 0-1 0 0,-1 0 1 0 0,1 2-1 0 0,1 0 1 0 0,0 1-1 0 0,1 0 1 0 0,0 1-1 0 0,1 0 1 0 0,0 1-1 0 0,1 0 1 0 0,0 1-1 0 0,2 1 0 0 0,0-1 1 0 0,0 1-1 0 0,2 1 1 0 0,0 0-1 0 0,0 0 1 0 0,2 0-1 0 0,0 1 1 0 0,1-1-1 0 0,1 1 1 0 0,1 0-1 0 0,0 0 0 0 0,2 1 1 0 0,0-1-1 0 0,0 0 1 0 0,2 0-1 0 0,0 0 1 0 0,1 0-1 0 0,1 0 1 0 0,1-1-1 0 0,7 17-16 0 0,-3-16-447 0 0,2 1-1 0 0,1-2 1 0 0,0 0-1 0 0,1 0 0 0 0,1-1 1 0 0,0-1-1 0 0,1 0 1 0 0,1-1-1 0 0,10 7 448 0 0,96 59-7004 0 0,-78-55 39 0 0</inkml:trace>
  <inkml:trace contextRef="#ctx0" brushRef="#br0" timeOffset="4765.452">13132 554 15459 0 0,'0'0'78'0'0,"0"0"18"0"0,0 0-18 0 0,0 0-67 0 0,0 0-108 0 0,0 0-155 0 0,0 0-192 0 0,0 0-191 0 0,0 0 20 0 0,0 0 125 0 0,0 0 218 0 0,0 0 294 0 0,0 0 175 0 0,1-16 129 0 0,5-51 94 0 0,-7 66-405 0 0,1 0 1 0 0,0 0 0 0 0,0 1 0 0 0,0-1 0 0 0,-1 0 0 0 0,1 0 0 0 0,0 1-1 0 0,0-1 1 0 0,-1 0 0 0 0,1 1 0 0 0,-1-1 0 0 0,1 0 0 0 0,-1 1 0 0 0,1-1-1 0 0,-1 1 1 0 0,1-1 0 0 0,-1 1 0 0 0,1-1 0 0 0,-1 1 0 0 0,0-1-1 0 0,1 1 1 0 0,-1-1 0 0 0,0 1 0 0 0,0 0 0 0 0,1-1 0 0 0,-1 1 0 0 0,0 0-1 0 0,0 0 1 0 0,1 0 0 0 0,-1 0 0 0 0,0-1 0 0 0,0 1 0 0 0,1 0 0 0 0,-1 0-1 0 0,0 0 1 0 0,0 1 0 0 0,0-1 0 0 0,1 0 0 0 0,-1 0 0 0 0,0 0-1 0 0,0 0 1 0 0,1 1 0 0 0,-1-1 0 0 0,0 0 0 0 0,1 1 0 0 0,-1-1 0 0 0,0 1-1 0 0,1-1 1 0 0,-1 1 0 0 0,0-1 0 0 0,1 1 0 0 0,-1-1 0 0 0,1 1-1 0 0,-1-1 1 0 0,1 1 0 0 0,-1 0 0 0 0,1-1 0 0 0,0 1 0 0 0,-1 0 0 0 0,1-1-16 0 0,0 1 41 0 0,-43 31 9 0 0,2 2 0 0 0,1 2 0 0 0,2 1 0 0 0,2 3 0 0 0,1 0 0 0 0,3 3 0 0 0,1 0 0 0 0,2 2 0 0 0,2 1 0 0 0,-18 42-50 0 0,38-75 25 0 0,-1-1 1 0 0,2 2-1 0 0,-1-1 1 0 0,2 1-1 0 0,0-1 1 0 0,1 1-1 0 0,0 1 1 0 0,1-1-1 0 0,0 0 1 0 0,1 1-1 0 0,1 0 1 0 0,1-1-1 0 0,0 1 1 0 0,0 0-1 0 0,2-1 1 0 0,0 1-1 0 0,0-1 1 0 0,2 1-1 0 0,0-1 1 0 0,0 0-1 0 0,1 0 1 0 0,1-1-1 0 0,0 0 1 0 0,1 0-1 0 0,6 9-25 0 0,3-4 59 0 0,1-1 0 0 0,0-1-1 0 0,1-1 1 0 0,0 0 0 0 0,1-1-1 0 0,1-2 1 0 0,0 0 0 0 0,1-1-1 0 0,0 0 1 0 0,1-2 0 0 0,0-1-1 0 0,0 0 1 0 0,1-2 0 0 0,0-1-1 0 0,0 0 1 0 0,18 0-59 0 0,0-1 118 0 0,0-2 1 0 0,0-2-1 0 0,1-1 0 0 0,-1-2 0 0 0,0-2 1 0 0,-1-2-1 0 0,1-1 0 0 0,-1-3 1 0 0,6-3-119 0 0,58-37 324 0 0,-101 49-368 0 0,-1 0 1 0 0,0 0-1 0 0,1 1 0 0 0,-1-1 1 0 0,0-1-1 0 0,0 1 1 0 0,0 0-1 0 0,-1 0 1 0 0,1-1-1 0 0,0 1 0 0 0,-1-1 1 0 0,0 0-1 0 0,1 1 1 0 0,-1-1-1 0 0,0 0 1 0 0,0 0-1 0 0,-1 0 0 0 0,1 1 1 0 0,-1-1-1 0 0,1 0 1 0 0,-1 0-1 0 0,0 0 1 0 0,0 0-1 0 0,0 0 1 0 0,0 0-1 0 0,-1 0 0 0 0,1 0 1 0 0,-1 0-1 0 0,0 0 1 0 0,0 1-1 0 0,0-1 1 0 0,0 0-1 0 0,0 0 0 0 0,-1 1 1 0 0,1-1-1 0 0,-2-1 44 0 0,-14-14-26 0 0,-1 1 0 0 0,-1 0 0 0 0,0 2 0 0 0,-1 0 0 0 0,-1 1-1 0 0,0 2 1 0 0,0 0 0 0 0,-2 1 0 0 0,1 1 0 0 0,-1 1 0 0 0,-1 1 0 0 0,-13-3 26 0 0,29 9 112 0 0,-287-75 3589 0 0,593 97-2226 0 0,343 1-1261 0 0,-537 10-4069 0 0,-115-3-5396 0 0,1-21 398 0 0</inkml:trace>
  <inkml:trace contextRef="#ctx0" brushRef="#br0" timeOffset="5423.612">18 62 18980 0 0,'0'0'-273'0'0,"0"0"89"0"0,0 0-196 0 0,0 0-415 0 0,0 0-120 0 0,0 0 59 0 0,0 0 278 0 0,0 0 424 0 0,0 0 139 0 0,-5 31 50 0 0,-1 0-23 0 0,-1 167 69 0 0,65 270 422 0 0,-21 2 1 0 0,-20 152-504 0 0,-18-600 516 0 0,3 14-2696 0 0,25-3-3761 0 0,5-13 2637 0 0,50 15 1454 0 0,-73-32 1489 0 0,4 2-2484 0 0</inkml:trace>
  <inkml:trace contextRef="#ctx0" brushRef="#br0" timeOffset="6158.039">530 2082 3161 0 0,'0'0'645'0'0,"0"0"-193"0"0,0 0 144 0 0,27-7 226 0 0,203-44 2360 0 0,211-4 1725 0 0,224 6-3195 0 0,-389 32-1356 0 0,549-15 925 0 0,2 36 0 0 0,189 51-1281 0 0,-423-10 224 0 0,2356 109-216 0 0,-1396-159 613 0 0,1523 24 1130 0 0,-1140 31-1983 0 0,-1683-64 563 0 0,-191 17-2503 0 0,-59-2 2226 0 0,0 0 1 0 0,0 0 0 0 0,1 0-1 0 0,-1-1 1 0 0,0 1 0 0 0,0-1-1 0 0,1 1 1 0 0,-1-1 0 0 0,0 0-1 0 0,1 0 1 0 0,-1-1 0 0 0,1 1-1 0 0,-1-1 1 0 0,0 0 0 0 0,0 1-1 0 0,0-1 1 0 0,1-1 0 0 0,-1 1-1 0 0,0 0 1 0 0,0-1 0 0 0,0 0-1 0 0,-1 1 1 0 0,1-1 0 0 0,0 0-1 0 0,-1-1 1 0 0,1 1 0 0 0,-1 0-1 0 0,0-1 1 0 0,1 1 0 0 0,-1-1-1 0 0,-1 0 1 0 0,1 0 0 0 0,0 0-1 0 0,0-1-54 0 0,10-30-35 0 0,-2 0 0 0 0,-1-1 0 0 0,-1 0 0 0 0,-2-1 0 0 0,-2 0 0 0 0,0-29 35 0 0,3-14-76 0 0,127-863-966 0 0,-123 692-204 0 0,-21 168-1651 0 0,-12 5-3569 0 0,15 60-2381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8:3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332 275 10498 0 0,'0'0'611'0'0,"0"0"305"0"0,0 0 71 0 0,0 0-124 0 0,0 0-84 0 0,0 0-158 0 0,0 0-382 0 0,0 0-544 0 0,0 0-354 0 0,0 0-93 0 0,0 0 126 0 0,7-10 307 0 0,-3 4 286 0 0,-4 5 30 0 0,0 0 0 0 0,0 0 0 0 0,0 0 0 0 0,0 0 0 0 0,0 0 0 0 0,0 0 0 0 0,1 0 0 0 0,-1 0 0 0 0,0 0 0 0 0,1 0 0 0 0,-1 0 0 0 0,1 0 0 0 0,-1 0 0 0 0,1 1 0 0 0,-1-1 0 0 0,1 0 0 0 0,-1 0 0 0 0,1 0 0 0 0,0 1 0 0 0,-1-1 0 0 0,1 0 0 0 0,0 1 0 0 0,0-1 0 0 0,0 0 0 0 0,-1 1 0 0 0,1-1 0 0 0,0 1 0 0 0,0 0 0 0 0,0-1 0 0 0,0 1 0 0 0,0 0 0 0 0,0-1 0 0 0,0 1 0 0 0,0 0 0 0 0,0 0 0 0 0,0 0 0 0 0,0 0-1 0 0,0 0 1 0 0,0 0 0 0 0,0 0 0 0 0,0 0 0 0 0,0 0 0 0 0,0 1 0 0 0,0-1 0 0 0,0 0 0 0 0,0 1 0 0 0,0-1 0 0 0,-1 0 0 0 0,1 1 0 0 0,0-1 0 0 0,0 1 0 0 0,0 0 0 0 0,0-1 0 0 0,-1 1 0 0 0,1 0 0 0 0,0-1 0 0 0,-1 1 0 0 0,1 0 0 0 0,0 0 0 0 0,-1-1 0 0 0,1 1 0 0 0,-1 0 0 0 0,1 0 0 0 0,-1 0 0 0 0,0 0 0 0 0,1 0 0 0 0,-1 0 0 0 0,0 0 3 0 0,20 67-49 0 0,-3 1 0 0 0,-3 0 1 0 0,-3 1-1 0 0,-4 1 0 0 0,-2 0 0 0 0,-4 0 1 0 0,-6 61 48 0 0,4-10-15 0 0,1 43-44 0 0,0 82 190 0 0,0-71-2527 0 0,0-175 1072 0 0,0-1-131 0 0,-3-14-2531 0 0,3 8 816 0 0</inkml:trace>
  <inkml:trace contextRef="#ctx0" brushRef="#br0" timeOffset="389.829">510 553 9258 0 0,'0'0'1091'0'0,"-5"-26"463"0"0,-43-210 4191 0 0,45 226-4882 0 0,4 9-911 0 0,-1 0 1 0 0,0 0-1 0 0,0 0 0 0 0,1 0 1 0 0,-1 0-1 0 0,0 0 1 0 0,0 0-1 0 0,0-1 1 0 0,0 1-1 0 0,-1 0 0 0 0,1 0 1 0 0,0 0-1 0 0,0 0 1 0 0,-1 0-1 0 0,1 0 1 0 0,0 0-1 0 0,-1 0 0 0 0,1 0 1 0 0,-1 0-1 0 0,1 0 1 0 0,-1 0-1 0 0,0 1 1 0 0,1-1-1 0 0,-1 0 1 0 0,0 0-1 0 0,0 0 0 0 0,1 1 1 0 0,-1-1-1 0 0,0 1 1 0 0,0-1-1 0 0,0 0 1 0 0,0 1-1 0 0,0-1 0 0 0,0 1 1 0 0,0 0-1 0 0,0-1 1 0 0,0 1-1 0 0,0 0 1 0 0,0 0-1 0 0,0-1 0 0 0,0 1 1 0 0,0 0-1 0 0,0 0 1 0 0,0 0-1 0 0,-1 0 1 0 0,1 1-1 0 0,0-1 0 0 0,0 0 1 0 0,0 0-1 0 0,0 1 1 0 0,0-1-1 0 0,0 0 1 0 0,0 1-1 0 0,0-1 0 0 0,0 1 1 0 0,0-1-1 0 0,0 1 1 0 0,1 0-1 0 0,-1-1 1 0 0,0 1-1 0 0,0 0 1 0 0,1 0-1 0 0,-1-1 0 0 0,0 1 1 0 0,1 0-1 0 0,-1 0 48 0 0,-46 36-22 0 0,-1-3 0 0 0,-2-2 0 0 0,-1-2 0 0 0,-2-2 0 0 0,0-3 0 0 0,-38 12 22 0 0,74-38 3347 0 0,28-27-2893 0 0,29-23-1490 0 0,254-280 1400 0 0,-245 259 1624 0 0,6 97-2704 0 0,259 158 1150 0 0,-7-5-3752 0 0,-242-134-662 0 0,-24-14-1472 0 0,-9-5-1872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3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124 185 14387 0 0,'0'0'1739'0'0,"0"0"-1336"0"0,0 0-515 0 0,0 0-228 0 0,0 0-2 0 0,0 0 80 0 0,0 0 116 0 0,0 0 112 0 0,0 0 48 0 0,-13 31-23 0 0,-40 101-12 0 0,2 126-215 0 0,45-203 150 0 0,6-54 500 0 0,0-1 282 0 0,12-28 1171 0 0,4-9-2005 0 0,-2-1 1 0 0,-2 0 0 0 0,-1-1-1 0 0,-3 0 1 0 0,0-1 0 0 0,-3 1-1 0 0,-1-1 1 0 0,-2-1 0 0 0,-3-26 137 0 0,1 66-458 0 0,13 13-2022 0 0,9 22 3141 0 0,-19-28-729 0 0,65 122 817 0 0,66 96-176 0 0,-126-214-529 0 0,1 0 1 0 0,1-1-1 0 0,0 0 0 0 0,0 0 0 0 0,0-1 0 0 0,1 0 1 0 0,1-1-1 0 0,-1 0 0 0 0,1-1 0 0 0,0 0 0 0 0,0-1 1 0 0,1 0-1 0 0,0-1 0 0 0,0-1 0 0 0,0 0 0 0 0,0 0 1 0 0,0-2-1 0 0,1 1-44 0 0,5-1 87 0 0,-1-1 0 0 0,1 0 1 0 0,-1-1-1 0 0,1-1 0 0 0,-1-1 0 0 0,0-1 0 0 0,0 0 1 0 0,0-1-1 0 0,0-1 0 0 0,-1-1 0 0 0,0 0 0 0 0,0-1 1 0 0,-1-1-1 0 0,0-1 0 0 0,-1 0 0 0 0,0-1 1 0 0,0-1-1 0 0,-1 0 0 0 0,-1-1 0 0 0,0 0 0 0 0,-1-1 1 0 0,0 0-1 0 0,-1-1 0 0 0,-1-1 0 0 0,0 0 1 0 0,-1 0-1 0 0,-1 0 0 0 0,-1-1 0 0 0,0-1 0 0 0,-1 1 1 0 0,-1-1-1 0 0,0 0 0 0 0,-2 0 0 0 0,0-1 0 0 0,-1 0-86 0 0,-6 0-48 0 0,-2 1 1 0 0,0-1 0 0 0,-1 1-1 0 0,-1 0 1 0 0,-1 1 0 0 0,0 0-1 0 0,-2 0 1 0 0,1 1 0 0 0,-2 1-1 0 0,0 0 1 0 0,-1 0 0 0 0,0 1-1 0 0,-2 1 1 0 0,1 0 0 0 0,-1 1-1 0 0,-1 0 1 0 0,0 2 0 0 0,-1 0 0 0 0,0 0-1 0 0,0 2 1 0 0,-1 0 0 0 0,-1 1 46 0 0,-131-18-369 0 0,145 25 237 0 0,1 0-1 0 0,-1 1 1 0 0,1 0-1 0 0,0 0 1 0 0,-1 0-1 0 0,1 1 1 0 0,0-1 0 0 0,0 1-1 0 0,0 0 1 0 0,0 0-1 0 0,0 0 1 0 0,0 1-1 0 0,1-1 1 0 0,-1 1 0 0 0,1 0-1 0 0,0 0 1 0 0,0 0-1 0 0,0 1 1 0 0,0-1-1 0 0,0 1 1 0 0,1-1 0 0 0,-1 1-1 0 0,1 0 1 0 0,0 0-1 0 0,0 0 1 0 0,1 0-1 0 0,-1 0 1 0 0,1 1 0 0 0,0-1-1 0 0,0 0 1 0 0,0 1-1 0 0,0 1 133 0 0,-2 69-8173 0 0,3-57 2450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36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19420 0 0,'0'0'203'0'0,"0"0"37"0"0,0 0-340 0 0,0 0-495 0 0,0 0-354 0 0,0 0-8 0 0,0 0 220 0 0,0 0 389 0 0,0 0 325 0 0,27-6 87 0 0,91-19 11 0 0,99 18 640 0 0,1419 92 2431 0 0,-1331-84-2248 0 0,238-33-898 0 0,-47-23 806 0 0,-505 55-1457 0 0,-27 2-4882 0 0,16 9-4672 0 0,17-8 4736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11:24:40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19084 0 0,'0'0'280'0'0,"0"0"56"0"0,0 0-226 0 0,0 0-517 0 0,0 0-576 0 0,0 0-253 0 0,0 0-69 0 0,0 0 80 0 0,0 0 145 0 0,0 0-141 0 0,26-1-171 0 0,165-4-2054 0 0,-64-11 7610 0 0,2-1-4170 0 0,-124 17 236 0 0,64 6-2802 0 0,-68-6 2522 0 0,0 0-1 0 0,0 0 1 0 0,0 0 0 0 0,0 0-1 0 0,0 1 1 0 0,0-1 0 0 0,0 0-1 0 0,0 1 1 0 0,-1-1 0 0 0,1 1 0 0 0,0-1-1 0 0,0 1 1 0 0,0-1 0 0 0,-1 1-1 0 0,1 0 1 0 0,0-1 0 0 0,-1 1 0 0 0,1 0-1 0 0,0 0 1 0 0,-1-1 0 0 0,1 1-1 0 0,-1 0 1 0 0,1 0 0 0 0,-1 0 0 0 0,0 0-1 0 0,1-1 1 0 0,-1 1 0 0 0,0 0-1 0 0,0 0 1 0 0,1 0 0 0 0,-1 0-1 0 0,0 0 1 0 0,0 0 0 0 0,0 0 0 0 0,0 0-1 0 0,0 0 1 0 0,0 0 0 0 0,-1 0-1 0 0,1 0 1 0 0,0 0 0 0 0,0-1 0 0 0,-1 1-1 0 0,1 0 1 0 0,0 0 0 0 0,-1 0-1 0 0,1 0 1 0 0,-1 0 0 0 0,1-1 0 0 0,-1 1-1 0 0,0 0 1 0 0,1 0 0 0 0,-1-1-1 0 0,0 1 1 0 0,1-1 0 0 0,-1 1-1 0 0,0 0 1 0 0,0-1 0 0 0,0 1 0 0 0,1-1-1 0 0,-1 0 1 0 0,0 1 0 0 0,0-1-1 0 0,0 0 1 0 0,0 1 0 0 0,0-1 0 0 0,0 0-1 0 0,0 0 51 0 0,-353 279 2091 0 0,338-263-2014 0 0,0 0-1 0 0,1 0 0 0 0,1 2 0 0 0,1-1 0 0 0,0 2 0 0 0,2 0 1 0 0,0 0-1 0 0,1 1 0 0 0,0 1 0 0 0,2-1 0 0 0,1 1 1 0 0,0 1-1 0 0,2-1 0 0 0,0 1 0 0 0,2 0 0 0 0,0 6-76 0 0,5-25 179 0 0,0 1 0 0 0,1-1 0 0 0,0 0 0 0 0,0 0 0 0 0,0 0 0 0 0,0-1 0 0 0,0 1 0 0 0,1-1 0 0 0,-1 1 0 0 0,1-1 0 0 0,-1 0 0 0 0,1 0 0 0 0,0-1 0 0 0,0 1 0 0 0,0-1 0 0 0,0 0 0 0 0,0 0 0 0 0,0 0 0 0 0,0-1 0 0 0,0 1 0 0 0,1-1 0 0 0,-1 0 0 0 0,0 0 0 0 0,0-1 0 0 0,0 1 0 0 0,0-1 0 0 0,0 0 0 0 0,3 0-179 0 0,3 1 163 0 0,180-32 1520 0 0,-96 10-4202 0 0,1 12-8188 0 0,-91 10 7804 0 0</inkml:trace>
  <inkml:trace contextRef="#ctx0" brushRef="#br0" timeOffset="244.55">17 553 14419 0 0,'0'0'2593'0'0,"0"0"-1729"0"0,0 0-128 0 0,0 0-496 0 0,0 0-752 0 0,0 0-480 0 0,0 0-449 0 0,0 0-295 0 0,155-60-440 0 0,-103 60-513 0 0,3 0 168 0 0,-13 0 385 0 0,-13 0-2513 0 0</inkml:trace>
  <inkml:trace contextRef="#ctx0" brushRef="#br0" timeOffset="596.188">674 185 8826 0 0,'0'0'1256'0'0,"0"0"87"0"0,0 0-240 0 0,0 0-523 0 0,0 0-428 0 0,0 0-569 0 0,0 0-549 0 0,0 0-203 0 0,0 0 96 0 0,0 0 339 0 0,0 0 458 0 0,19-5 246 0 0,147-25 274 0 0,-87 16 472 0 0,140-5 891 0 0,-219 19-1625 0 0,1 0 0 0 0,0 0 0 0 0,0 0 1 0 0,-1 0-1 0 0,1 0 0 0 0,0 0 0 0 0,0 0 0 0 0,-1 0 0 0 0,1 0 0 0 0,0 1 0 0 0,0-1 0 0 0,-1 0 0 0 0,1 0 0 0 0,0 1 0 0 0,-1-1 0 0 0,1 0 0 0 0,-1 1 0 0 0,1-1 0 0 0,0 1 0 0 0,-1-1 0 0 0,1 1 0 0 0,-1-1 0 0 0,1 1 0 0 0,-1 0 0 0 0,1-1 0 0 0,-1 1 0 0 0,0-1 0 0 0,1 1 0 0 0,-1 0 0 0 0,0-1 0 0 0,1 1 0 0 0,-1 0 0 0 0,0 0 0 0 0,0-1 0 0 0,0 1 0 0 0,1 0 0 0 0,-1 0 0 0 0,0-1 1 0 0,0 1-1 0 0,0 0 0 0 0,0 0 0 0 0,0-1 0 0 0,-1 1 0 0 0,1 0 0 0 0,0 0 0 0 0,0-1 0 0 0,0 1 0 0 0,-1 0 0 0 0,1-1 0 0 0,0 1 0 0 0,-1 0 0 0 0,1-1 0 0 0,-1 1 0 0 0,1 0 0 0 0,0-1 0 0 0,-1 1 0 0 0,1-1 0 0 0,-1 1 0 0 0,0-1 0 0 0,1 1 0 0 0,-1-1 0 0 0,1 1 0 0 0,-1-1 0 0 0,0 1 18 0 0,-39 35 437 0 0,39-35-426 0 0,-142 97 561 0 0,109-79-570 0 0,1 2-1 0 0,1 1 0 0 0,0 1 0 0 0,2 2 1 0 0,1 1-1 0 0,1 1 0 0 0,1 1 1 0 0,2 2-1 0 0,1 0 0 0 0,1 2 0 0 0,1 2-1 0 0,21-33 35 0 0,0 0 0 0 0,0 0 0 0 0,0 0 0 0 0,1 1 0 0 0,-1-1 0 0 0,0 0 0 0 0,1 0 0 0 0,-1 0 0 0 0,1 1 0 0 0,-1-1 0 0 0,1 0 0 0 0,0 0 0 0 0,0 1 0 0 0,-1-1 0 0 0,1 0 0 0 0,0 1 0 0 0,0-1 0 0 0,0 0 0 0 0,0 1 0 0 0,1-1 0 0 0,-1 0 0 0 0,0 1 0 0 0,1-1 0 0 0,-1 0 0 0 0,0 0 0 0 0,1 1 0 0 0,0-1 0 0 0,-1 0 0 0 0,1 0 0 0 0,0 0 0 0 0,-1 0 0 0 0,1 0 0 0 0,0 1 0 0 0,0-2 0 0 0,0 1 0 0 0,0 0 0 0 0,0 0 0 0 0,0 0 0 0 0,0 0 0 0 0,0-1 0 0 0,0 1 0 0 0,0 0 0 0 0,1-1 0 0 0,-1 1 0 0 0,0-1 0 0 0,0 1 0 0 0,1-1 0 0 0,-1 0 0 0 0,1 1-35 0 0,77 1 1743 0 0,-53-3-1875 0 0,180-20-794 0 0,-74-16-2958 0 0,-109 23 1156 0 0,-25 2-3415 0 0,-5 9 5452 0 0</inkml:trace>
  <inkml:trace contextRef="#ctx0" brushRef="#br0" timeOffset="847.737">415 499 8362 0 0,'0'0'2016'0'0,"0"0"-720"0"0,0 0-687 0 0,0 0-577 0 0,152-39-144 0 0,-100 34-208 0 0,9 2-473 0 0,1-1-775 0 0,7-1-520 0 0,-13 1 135 0 0,-21 1-3528 0 0</inkml:trace>
  <inkml:trace contextRef="#ctx0" brushRef="#br0" timeOffset="1282.102">1723 132 5753 0 0,'0'0'2131'0'0,"0"0"-289"0"0,0 0-483 0 0,0 0-715 0 0,0 0-723 0 0,0 0-327 0 0,0 0-18 0 0,0 0 142 0 0,0 0 210 0 0,0 0 132 0 0,0 0 8 0 0,0 0-1 0 0,0 0 16 0 0,-13 29 27 0 0,-40 92 22 0 0,37-88-58 0 0,-1 0-1 0 0,-2-1 0 0 0,-1-1 1 0 0,-1-1-1 0 0,-2 0 1 0 0,-22 21-74 0 0,27-30 19 0 0,-76 75 738 0 0,94-96 77 0 0,63-96-2494 0 0,257-254 1919 0 0,-224 283 3444 0 0,-62 122-3817 0 0,4 93 224 0 0,-36-126-124 0 0,1-1-1 0 0,1 1 0 0 0,1-1 0 0 0,1-1 1 0 0,0 1-1 0 0,2-1 0 0 0,0 0 0 0 0,1 0 1 0 0,2-1-1 0 0,-1-1 0 0 0,2 0 0 0 0,1 0 1 0 0,0-1-1 0 0,1-1 0 0 0,1 0 0 0 0,9 8 15 0 0,-202-65 46 0 0,119 33-241 0 0,0 3 0 0 0,-1 1 0 0 0,0 4 0 0 0,0 2 0 0 0,1 3 0 0 0,-1 2 1 0 0,2 3-1 0 0,-1 3 0 0 0,-24 10 195 0 0,78-22 558 0 0,-14 8-5458 0 0,32-6-1135 0 0,-2-3 3021 0 0</inkml:trace>
  <inkml:trace contextRef="#ctx0" brushRef="#br0" timeOffset="1552.483">2568 168 18700 0 0,'0'0'204'0'0,"0"0"88"0"0,0 0-481 0 0,0 0-330 0 0,0 0-2 0 0,0 0 191 0 0,0 0 251 0 0,0 0 117 0 0,0 0-20 0 0,0 0-34 0 0,10 28-34 0 0,32 87-46 0 0,-33 3-478 0 0,-44 1-110 0 0,32-127-7751 0 0,1 2 676 0 0</inkml:trace>
  <inkml:trace contextRef="#ctx0" brushRef="#br0" timeOffset="1797.897">2153 123 7810 0 0,'0'0'2136'0'0,"0"0"31"0"0,0 0-390 0 0,0 0-840 0 0,0 0-877 0 0,0 0-535 0 0,0 0-225 0 0,0 0 93 0 0,28-5 313 0 0,170-17-530 0 0,390-30-8596 0 0,-560 48 6853 0 0</inkml:trace>
  <inkml:trace contextRef="#ctx0" brushRef="#br0" timeOffset="1960.961">3273 1 3097 0 0,'0'0'178'0'0,"0"0"32"0"0,0 0 104 0 0,0 0 151 0 0,0 0 201 0 0,0 0 147 0 0,0 0 60 0 0,0 0 65 0 0,-1 28 8 0 0,-17 189 1686 0 0,-4-95-1178 0 0,9-59-1234 0 0,3 0-1 0 0,2 1 1 0 0,3 1-1 0 0,3 35-219 0 0,5-81-1989 0 0,-2-5-2394 0 0,0-8-2709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A1557-9758-40DF-BD61-F5D8596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8A9B5D-598F-458F-9439-453D835EE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9C3D2-009F-4E6B-9418-9F2DA0AB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70B3D0-A6B4-476B-ACBD-573B8076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487A05-FC76-4949-8A29-5E3EEDC9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37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F25B5-2EF3-4150-B9B8-99EE7254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0EBDEB-5667-4182-9DE0-3EF93DBAA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30345-1514-4E6E-A331-F2514EB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8CE685-EBA6-4787-AE48-03179933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5069A-EAE1-4238-A38F-251A24E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9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F34C73-258B-472F-A17B-BE17E3F77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5FDC28-8B77-41D1-8E43-A61BD67D1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C12A7-E197-4376-8443-FF5FF01F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09516-C1E7-4E60-AD20-355DFCEE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B87D4F-4853-4CDD-B65D-FF934E5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BE1C5-9672-4B1E-9260-82A470B3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A1E13-BD6E-4A38-A595-E262BF0E8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192C7A-BEC5-4E99-91DA-2BA66DD1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37EAE6-342A-41A8-8DB5-7DD97D63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98A06A-BBFB-4953-81C2-8AFD8ABA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3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8FC8E-4FE2-4F02-8A37-56FBA9C1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FBFF43-D3CB-4F17-9B4D-615E7FAA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CCF0E5-6253-4C22-A29E-F75CF0D6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A7BAE-7E3A-4819-A99E-8C58C8D2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D2EDE7-5EA4-4F29-A58D-E49F5048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8C9BA-3CEC-47C0-9295-82F46A9C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27F597-689F-4699-906F-41A6C658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816486-E010-4A49-9F19-A3EF2BE6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1B3B55-DB10-4990-AC2F-B1C9E94E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A77BFD-E386-4A7C-B716-5A5D2E48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DC0B62-C717-45FD-89CC-0AC83880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5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F98CC-2974-4A1E-ACE5-9297A574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5EB480-FF04-4A77-816D-0FE968153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E999CE-4261-4DFE-B6B3-7BB5981E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B6906D-F1DD-473F-AC1F-4C25EA9A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A07B13-F397-4646-9A00-9E8EEC0C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04F75F-9B7F-4D52-B668-27CAA73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A51911-BA90-4EE8-876C-4836C07C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5AA116-F375-4A2A-A529-04A8F0BF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65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12A31-4A7B-4476-9056-6FB72711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03D96E-89A4-4A46-B9A6-3BB3E7CF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AA345-D4EB-4F28-ABF2-7BAA5A56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5564B4-7150-495C-86C4-70D8EF8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5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AE6AC1-F42A-4573-9DA9-E633447F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F2F890-31F0-4577-A635-4FE5A48A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9AAA32-6270-41F5-8BF3-E56AF4FA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83DDD-0119-4147-BD85-AE6A2177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08CB6F-976B-4688-8A39-0D7D6445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467FDD-D7E6-4F76-B3DF-777CD8398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0C19AE-807B-47D0-ABC9-3AAA856E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5E9BB6-51FC-4152-BF7D-0F02A643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51109F-7971-479C-8155-4836FC3D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43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0C0AA-3E19-4795-B5DD-E25365AB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51D638-45F7-4D07-84EA-52E773CCB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49180-361E-4934-9C74-63132E8FD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26B041-0238-4D4A-B60A-66C703E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0962E0-B2C9-4442-82CC-1CE0D102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C8B14A-77FE-4891-9858-09B1D78E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4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6C05D5-F9EC-4E88-A740-E4E2A9E2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323627-528C-43E7-BDAF-2EFA9DF5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88B402-6FE3-45A3-B17A-A5E9C90B9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FC04-A318-49B9-8F34-A3AA6DC3ACD3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B39C9B-1DAE-4E67-BB56-BCDF2463E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FDE987-D988-457D-ADE5-C3507114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3EC7-56B2-45D2-AFC4-2DEB4EA2AB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5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.xml"/><Relationship Id="rId18" Type="http://schemas.openxmlformats.org/officeDocument/2006/relationships/image" Target="../media/image91.png"/><Relationship Id="rId26" Type="http://schemas.openxmlformats.org/officeDocument/2006/relationships/image" Target="../media/image95.png"/><Relationship Id="rId39" Type="http://schemas.openxmlformats.org/officeDocument/2006/relationships/customXml" Target="../ink/ink96.xml"/><Relationship Id="rId21" Type="http://schemas.openxmlformats.org/officeDocument/2006/relationships/customXml" Target="../ink/ink87.xml"/><Relationship Id="rId34" Type="http://schemas.openxmlformats.org/officeDocument/2006/relationships/image" Target="../media/image99.png"/><Relationship Id="rId7" Type="http://schemas.openxmlformats.org/officeDocument/2006/relationships/customXml" Target="../ink/ink80.xml"/><Relationship Id="rId12" Type="http://schemas.openxmlformats.org/officeDocument/2006/relationships/image" Target="../media/image88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38" Type="http://schemas.openxmlformats.org/officeDocument/2006/relationships/image" Target="../media/image101.png"/><Relationship Id="rId2" Type="http://schemas.openxmlformats.org/officeDocument/2006/relationships/image" Target="../media/image83.png"/><Relationship Id="rId16" Type="http://schemas.openxmlformats.org/officeDocument/2006/relationships/image" Target="../media/image90.png"/><Relationship Id="rId20" Type="http://schemas.openxmlformats.org/officeDocument/2006/relationships/image" Target="../media/image92.png"/><Relationship Id="rId29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customXml" Target="../ink/ink82.xml"/><Relationship Id="rId24" Type="http://schemas.openxmlformats.org/officeDocument/2006/relationships/image" Target="../media/image94.png"/><Relationship Id="rId32" Type="http://schemas.openxmlformats.org/officeDocument/2006/relationships/image" Target="../media/image98.png"/><Relationship Id="rId37" Type="http://schemas.openxmlformats.org/officeDocument/2006/relationships/customXml" Target="../ink/ink95.xml"/><Relationship Id="rId40" Type="http://schemas.openxmlformats.org/officeDocument/2006/relationships/image" Target="../media/image102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96.png"/><Relationship Id="rId36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" Type="http://schemas.openxmlformats.org/officeDocument/2006/relationships/image" Target="../media/image84.png"/><Relationship Id="rId9" Type="http://schemas.openxmlformats.org/officeDocument/2006/relationships/customXml" Target="../ink/ink81.xml"/><Relationship Id="rId14" Type="http://schemas.openxmlformats.org/officeDocument/2006/relationships/image" Target="../media/image89.png"/><Relationship Id="rId22" Type="http://schemas.openxmlformats.org/officeDocument/2006/relationships/image" Target="../media/image93.png"/><Relationship Id="rId27" Type="http://schemas.openxmlformats.org/officeDocument/2006/relationships/customXml" Target="../ink/ink90.xml"/><Relationship Id="rId30" Type="http://schemas.openxmlformats.org/officeDocument/2006/relationships/image" Target="../media/image97.png"/><Relationship Id="rId35" Type="http://schemas.openxmlformats.org/officeDocument/2006/relationships/customXml" Target="../ink/ink94.xml"/><Relationship Id="rId8" Type="http://schemas.openxmlformats.org/officeDocument/2006/relationships/image" Target="../media/image86.png"/><Relationship Id="rId3" Type="http://schemas.openxmlformats.org/officeDocument/2006/relationships/customXml" Target="../ink/ink7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115.xml"/><Relationship Id="rId21" Type="http://schemas.openxmlformats.org/officeDocument/2006/relationships/customXml" Target="../ink/ink106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7" Type="http://schemas.openxmlformats.org/officeDocument/2006/relationships/customXml" Target="../ink/ink99.xml"/><Relationship Id="rId2" Type="http://schemas.openxmlformats.org/officeDocument/2006/relationships/image" Target="../media/image103.png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29" Type="http://schemas.openxmlformats.org/officeDocument/2006/relationships/customXml" Target="../ink/ink110.xml"/><Relationship Id="rId41" Type="http://schemas.openxmlformats.org/officeDocument/2006/relationships/customXml" Target="../ink/ink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customXml" Target="../ink/ink101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114.xml"/><Relationship Id="rId40" Type="http://schemas.openxmlformats.org/officeDocument/2006/relationships/image" Target="../media/image122.png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customXml" Target="../ink/ink105.xml"/><Relationship Id="rId31" Type="http://schemas.openxmlformats.org/officeDocument/2006/relationships/customXml" Target="../ink/ink111.xml"/><Relationship Id="rId4" Type="http://schemas.openxmlformats.org/officeDocument/2006/relationships/image" Target="../media/image104.png"/><Relationship Id="rId9" Type="http://schemas.openxmlformats.org/officeDocument/2006/relationships/customXml" Target="../ink/ink100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109.xml"/><Relationship Id="rId30" Type="http://schemas.openxmlformats.org/officeDocument/2006/relationships/image" Target="../media/image117.png"/><Relationship Id="rId35" Type="http://schemas.openxmlformats.org/officeDocument/2006/relationships/customXml" Target="../ink/ink113.xml"/><Relationship Id="rId8" Type="http://schemas.openxmlformats.org/officeDocument/2006/relationships/image" Target="../media/image106.png"/><Relationship Id="rId3" Type="http://schemas.openxmlformats.org/officeDocument/2006/relationships/customXml" Target="../ink/ink97.xml"/><Relationship Id="rId12" Type="http://schemas.openxmlformats.org/officeDocument/2006/relationships/image" Target="../media/image108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142.png"/><Relationship Id="rId21" Type="http://schemas.openxmlformats.org/officeDocument/2006/relationships/image" Target="../media/image133.png"/><Relationship Id="rId34" Type="http://schemas.openxmlformats.org/officeDocument/2006/relationships/customXml" Target="../ink/ink133.xml"/><Relationship Id="rId42" Type="http://schemas.openxmlformats.org/officeDocument/2006/relationships/customXml" Target="../ink/ink137.xml"/><Relationship Id="rId7" Type="http://schemas.openxmlformats.org/officeDocument/2006/relationships/image" Target="../media/image126.png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9.xml"/><Relationship Id="rId11" Type="http://schemas.openxmlformats.org/officeDocument/2006/relationships/image" Target="../media/image128.png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141.png"/><Relationship Id="rId40" Type="http://schemas.openxmlformats.org/officeDocument/2006/relationships/customXml" Target="../ink/ink136.xml"/><Relationship Id="rId45" Type="http://schemas.openxmlformats.org/officeDocument/2006/relationships/image" Target="../media/image145.png"/><Relationship Id="rId5" Type="http://schemas.openxmlformats.org/officeDocument/2006/relationships/image" Target="../media/image125.png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10" Type="http://schemas.openxmlformats.org/officeDocument/2006/relationships/customXml" Target="../ink/ink121.xml"/><Relationship Id="rId19" Type="http://schemas.openxmlformats.org/officeDocument/2006/relationships/image" Target="../media/image132.png"/><Relationship Id="rId31" Type="http://schemas.openxmlformats.org/officeDocument/2006/relationships/image" Target="../media/image138.png"/><Relationship Id="rId44" Type="http://schemas.openxmlformats.org/officeDocument/2006/relationships/customXml" Target="../ink/ink138.xml"/><Relationship Id="rId4" Type="http://schemas.openxmlformats.org/officeDocument/2006/relationships/customXml" Target="../ink/ink118.xml"/><Relationship Id="rId9" Type="http://schemas.openxmlformats.org/officeDocument/2006/relationships/image" Target="../media/image127.png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36.png"/><Relationship Id="rId30" Type="http://schemas.openxmlformats.org/officeDocument/2006/relationships/customXml" Target="../ink/ink131.xml"/><Relationship Id="rId35" Type="http://schemas.openxmlformats.org/officeDocument/2006/relationships/image" Target="../media/image140.png"/><Relationship Id="rId43" Type="http://schemas.openxmlformats.org/officeDocument/2006/relationships/image" Target="../media/image144.png"/><Relationship Id="rId8" Type="http://schemas.openxmlformats.org/officeDocument/2006/relationships/customXml" Target="../ink/ink120.xml"/><Relationship Id="rId3" Type="http://schemas.openxmlformats.org/officeDocument/2006/relationships/image" Target="../media/image124.png"/><Relationship Id="rId12" Type="http://schemas.openxmlformats.org/officeDocument/2006/relationships/customXml" Target="../ink/ink122.xml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33" Type="http://schemas.openxmlformats.org/officeDocument/2006/relationships/image" Target="../media/image139.png"/><Relationship Id="rId38" Type="http://schemas.openxmlformats.org/officeDocument/2006/relationships/customXml" Target="../ink/ink135.xml"/><Relationship Id="rId20" Type="http://schemas.openxmlformats.org/officeDocument/2006/relationships/customXml" Target="../ink/ink126.xml"/><Relationship Id="rId41" Type="http://schemas.openxmlformats.org/officeDocument/2006/relationships/image" Target="../media/image1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9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customXml" Target="../ink/ink140.xml"/><Relationship Id="rId4" Type="http://schemas.openxmlformats.org/officeDocument/2006/relationships/image" Target="../media/image1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54.png"/><Relationship Id="rId18" Type="http://schemas.openxmlformats.org/officeDocument/2006/relationships/customXml" Target="../ink/ink149.xml"/><Relationship Id="rId3" Type="http://schemas.openxmlformats.org/officeDocument/2006/relationships/image" Target="../media/image149.png"/><Relationship Id="rId21" Type="http://schemas.openxmlformats.org/officeDocument/2006/relationships/image" Target="../media/image158.png"/><Relationship Id="rId7" Type="http://schemas.openxmlformats.org/officeDocument/2006/relationships/image" Target="../media/image151.png"/><Relationship Id="rId12" Type="http://schemas.openxmlformats.org/officeDocument/2006/relationships/customXml" Target="../ink/ink146.xml"/><Relationship Id="rId17" Type="http://schemas.openxmlformats.org/officeDocument/2006/relationships/image" Target="../media/image156.png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3.xml"/><Relationship Id="rId11" Type="http://schemas.openxmlformats.org/officeDocument/2006/relationships/image" Target="../media/image153.png"/><Relationship Id="rId5" Type="http://schemas.openxmlformats.org/officeDocument/2006/relationships/image" Target="../media/image150.png"/><Relationship Id="rId15" Type="http://schemas.openxmlformats.org/officeDocument/2006/relationships/image" Target="../media/image155.png"/><Relationship Id="rId10" Type="http://schemas.openxmlformats.org/officeDocument/2006/relationships/customXml" Target="../ink/ink145.xml"/><Relationship Id="rId19" Type="http://schemas.openxmlformats.org/officeDocument/2006/relationships/image" Target="../media/image157.png"/><Relationship Id="rId4" Type="http://schemas.openxmlformats.org/officeDocument/2006/relationships/customXml" Target="../ink/ink142.xml"/><Relationship Id="rId9" Type="http://schemas.openxmlformats.org/officeDocument/2006/relationships/image" Target="../media/image152.png"/><Relationship Id="rId14" Type="http://schemas.openxmlformats.org/officeDocument/2006/relationships/customXml" Target="../ink/ink1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.xml"/><Relationship Id="rId13" Type="http://schemas.openxmlformats.org/officeDocument/2006/relationships/image" Target="../media/image164.png"/><Relationship Id="rId18" Type="http://schemas.openxmlformats.org/officeDocument/2006/relationships/customXml" Target="../ink/ink159.xml"/><Relationship Id="rId26" Type="http://schemas.openxmlformats.org/officeDocument/2006/relationships/customXml" Target="../ink/ink163.xml"/><Relationship Id="rId3" Type="http://schemas.openxmlformats.org/officeDocument/2006/relationships/image" Target="../media/image159.png"/><Relationship Id="rId21" Type="http://schemas.openxmlformats.org/officeDocument/2006/relationships/image" Target="../media/image168.png"/><Relationship Id="rId7" Type="http://schemas.openxmlformats.org/officeDocument/2006/relationships/image" Target="../media/image161.png"/><Relationship Id="rId12" Type="http://schemas.openxmlformats.org/officeDocument/2006/relationships/customXml" Target="../ink/ink156.xml"/><Relationship Id="rId17" Type="http://schemas.openxmlformats.org/officeDocument/2006/relationships/image" Target="../media/image166.png"/><Relationship Id="rId25" Type="http://schemas.openxmlformats.org/officeDocument/2006/relationships/image" Target="../media/image170.png"/><Relationship Id="rId2" Type="http://schemas.openxmlformats.org/officeDocument/2006/relationships/customXml" Target="../ink/ink151.xml"/><Relationship Id="rId16" Type="http://schemas.openxmlformats.org/officeDocument/2006/relationships/customXml" Target="../ink/ink158.xml"/><Relationship Id="rId20" Type="http://schemas.openxmlformats.org/officeDocument/2006/relationships/customXml" Target="../ink/ink1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3.xml"/><Relationship Id="rId11" Type="http://schemas.openxmlformats.org/officeDocument/2006/relationships/image" Target="../media/image163.png"/><Relationship Id="rId24" Type="http://schemas.openxmlformats.org/officeDocument/2006/relationships/customXml" Target="../ink/ink162.xml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10" Type="http://schemas.openxmlformats.org/officeDocument/2006/relationships/customXml" Target="../ink/ink155.xml"/><Relationship Id="rId19" Type="http://schemas.openxmlformats.org/officeDocument/2006/relationships/image" Target="../media/image167.png"/><Relationship Id="rId4" Type="http://schemas.openxmlformats.org/officeDocument/2006/relationships/customXml" Target="../ink/ink152.xml"/><Relationship Id="rId9" Type="http://schemas.openxmlformats.org/officeDocument/2006/relationships/image" Target="../media/image162.png"/><Relationship Id="rId14" Type="http://schemas.openxmlformats.org/officeDocument/2006/relationships/customXml" Target="../ink/ink157.xml"/><Relationship Id="rId22" Type="http://schemas.openxmlformats.org/officeDocument/2006/relationships/customXml" Target="../ink/ink161.xml"/><Relationship Id="rId27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.xml"/><Relationship Id="rId18" Type="http://schemas.openxmlformats.org/officeDocument/2006/relationships/image" Target="../media/image180.png"/><Relationship Id="rId26" Type="http://schemas.openxmlformats.org/officeDocument/2006/relationships/image" Target="../media/image184.png"/><Relationship Id="rId39" Type="http://schemas.openxmlformats.org/officeDocument/2006/relationships/customXml" Target="../ink/ink182.xml"/><Relationship Id="rId21" Type="http://schemas.openxmlformats.org/officeDocument/2006/relationships/customXml" Target="../ink/ink173.xml"/><Relationship Id="rId34" Type="http://schemas.openxmlformats.org/officeDocument/2006/relationships/image" Target="../media/image188.png"/><Relationship Id="rId42" Type="http://schemas.openxmlformats.org/officeDocument/2006/relationships/image" Target="../media/image192.png"/><Relationship Id="rId47" Type="http://schemas.openxmlformats.org/officeDocument/2006/relationships/customXml" Target="../ink/ink186.xml"/><Relationship Id="rId50" Type="http://schemas.openxmlformats.org/officeDocument/2006/relationships/image" Target="../media/image196.png"/><Relationship Id="rId55" Type="http://schemas.openxmlformats.org/officeDocument/2006/relationships/customXml" Target="../ink/ink190.xml"/><Relationship Id="rId7" Type="http://schemas.openxmlformats.org/officeDocument/2006/relationships/customXml" Target="../ink/ink166.xml"/><Relationship Id="rId2" Type="http://schemas.openxmlformats.org/officeDocument/2006/relationships/image" Target="../media/image172.png"/><Relationship Id="rId16" Type="http://schemas.openxmlformats.org/officeDocument/2006/relationships/image" Target="../media/image179.png"/><Relationship Id="rId29" Type="http://schemas.openxmlformats.org/officeDocument/2006/relationships/customXml" Target="../ink/ink177.xml"/><Relationship Id="rId11" Type="http://schemas.openxmlformats.org/officeDocument/2006/relationships/customXml" Target="../ink/ink168.xml"/><Relationship Id="rId24" Type="http://schemas.openxmlformats.org/officeDocument/2006/relationships/image" Target="../media/image183.png"/><Relationship Id="rId32" Type="http://schemas.openxmlformats.org/officeDocument/2006/relationships/image" Target="../media/image187.png"/><Relationship Id="rId37" Type="http://schemas.openxmlformats.org/officeDocument/2006/relationships/customXml" Target="../ink/ink181.xml"/><Relationship Id="rId40" Type="http://schemas.openxmlformats.org/officeDocument/2006/relationships/image" Target="../media/image191.png"/><Relationship Id="rId45" Type="http://schemas.openxmlformats.org/officeDocument/2006/relationships/customXml" Target="../ink/ink185.xml"/><Relationship Id="rId53" Type="http://schemas.openxmlformats.org/officeDocument/2006/relationships/customXml" Target="../ink/ink189.xml"/><Relationship Id="rId58" Type="http://schemas.openxmlformats.org/officeDocument/2006/relationships/image" Target="../media/image200.png"/><Relationship Id="rId5" Type="http://schemas.openxmlformats.org/officeDocument/2006/relationships/customXml" Target="../ink/ink165.xml"/><Relationship Id="rId19" Type="http://schemas.openxmlformats.org/officeDocument/2006/relationships/customXml" Target="../ink/ink172.xml"/><Relationship Id="rId4" Type="http://schemas.openxmlformats.org/officeDocument/2006/relationships/image" Target="../media/image173.png"/><Relationship Id="rId9" Type="http://schemas.openxmlformats.org/officeDocument/2006/relationships/customXml" Target="../ink/ink167.xml"/><Relationship Id="rId14" Type="http://schemas.openxmlformats.org/officeDocument/2006/relationships/image" Target="../media/image178.png"/><Relationship Id="rId22" Type="http://schemas.openxmlformats.org/officeDocument/2006/relationships/image" Target="../media/image182.png"/><Relationship Id="rId27" Type="http://schemas.openxmlformats.org/officeDocument/2006/relationships/customXml" Target="../ink/ink176.xml"/><Relationship Id="rId30" Type="http://schemas.openxmlformats.org/officeDocument/2006/relationships/image" Target="../media/image186.png"/><Relationship Id="rId35" Type="http://schemas.openxmlformats.org/officeDocument/2006/relationships/customXml" Target="../ink/ink180.xml"/><Relationship Id="rId43" Type="http://schemas.openxmlformats.org/officeDocument/2006/relationships/customXml" Target="../ink/ink184.xml"/><Relationship Id="rId48" Type="http://schemas.openxmlformats.org/officeDocument/2006/relationships/image" Target="../media/image195.png"/><Relationship Id="rId56" Type="http://schemas.openxmlformats.org/officeDocument/2006/relationships/image" Target="../media/image199.png"/><Relationship Id="rId8" Type="http://schemas.openxmlformats.org/officeDocument/2006/relationships/image" Target="../media/image175.png"/><Relationship Id="rId51" Type="http://schemas.openxmlformats.org/officeDocument/2006/relationships/customXml" Target="../ink/ink188.xml"/><Relationship Id="rId3" Type="http://schemas.openxmlformats.org/officeDocument/2006/relationships/customXml" Target="../ink/ink164.xml"/><Relationship Id="rId12" Type="http://schemas.openxmlformats.org/officeDocument/2006/relationships/image" Target="../media/image177.png"/><Relationship Id="rId17" Type="http://schemas.openxmlformats.org/officeDocument/2006/relationships/customXml" Target="../ink/ink171.xml"/><Relationship Id="rId25" Type="http://schemas.openxmlformats.org/officeDocument/2006/relationships/customXml" Target="../ink/ink175.xml"/><Relationship Id="rId33" Type="http://schemas.openxmlformats.org/officeDocument/2006/relationships/customXml" Target="../ink/ink179.xml"/><Relationship Id="rId38" Type="http://schemas.openxmlformats.org/officeDocument/2006/relationships/image" Target="../media/image190.png"/><Relationship Id="rId46" Type="http://schemas.openxmlformats.org/officeDocument/2006/relationships/image" Target="../media/image194.png"/><Relationship Id="rId20" Type="http://schemas.openxmlformats.org/officeDocument/2006/relationships/image" Target="../media/image181.png"/><Relationship Id="rId41" Type="http://schemas.openxmlformats.org/officeDocument/2006/relationships/customXml" Target="../ink/ink183.xml"/><Relationship Id="rId54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15" Type="http://schemas.openxmlformats.org/officeDocument/2006/relationships/customXml" Target="../ink/ink170.xml"/><Relationship Id="rId23" Type="http://schemas.openxmlformats.org/officeDocument/2006/relationships/customXml" Target="../ink/ink174.xml"/><Relationship Id="rId28" Type="http://schemas.openxmlformats.org/officeDocument/2006/relationships/image" Target="../media/image185.png"/><Relationship Id="rId36" Type="http://schemas.openxmlformats.org/officeDocument/2006/relationships/image" Target="../media/image189.png"/><Relationship Id="rId49" Type="http://schemas.openxmlformats.org/officeDocument/2006/relationships/customXml" Target="../ink/ink187.xml"/><Relationship Id="rId57" Type="http://schemas.openxmlformats.org/officeDocument/2006/relationships/customXml" Target="../ink/ink191.xml"/><Relationship Id="rId10" Type="http://schemas.openxmlformats.org/officeDocument/2006/relationships/image" Target="../media/image176.png"/><Relationship Id="rId31" Type="http://schemas.openxmlformats.org/officeDocument/2006/relationships/customXml" Target="../ink/ink178.xml"/><Relationship Id="rId44" Type="http://schemas.openxmlformats.org/officeDocument/2006/relationships/image" Target="../media/image193.png"/><Relationship Id="rId52" Type="http://schemas.openxmlformats.org/officeDocument/2006/relationships/image" Target="../media/image197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3.png"/><Relationship Id="rId21" Type="http://schemas.openxmlformats.org/officeDocument/2006/relationships/customXml" Target="../ink/ink201.xml"/><Relationship Id="rId42" Type="http://schemas.openxmlformats.org/officeDocument/2006/relationships/image" Target="../media/image221.png"/><Relationship Id="rId47" Type="http://schemas.openxmlformats.org/officeDocument/2006/relationships/customXml" Target="../ink/ink214.xml"/><Relationship Id="rId63" Type="http://schemas.openxmlformats.org/officeDocument/2006/relationships/customXml" Target="../ink/ink222.xml"/><Relationship Id="rId68" Type="http://schemas.openxmlformats.org/officeDocument/2006/relationships/image" Target="../media/image234.png"/><Relationship Id="rId2" Type="http://schemas.openxmlformats.org/officeDocument/2006/relationships/image" Target="../media/image201.png"/><Relationship Id="rId16" Type="http://schemas.openxmlformats.org/officeDocument/2006/relationships/image" Target="../media/image208.png"/><Relationship Id="rId29" Type="http://schemas.openxmlformats.org/officeDocument/2006/relationships/customXml" Target="../ink/ink205.xml"/><Relationship Id="rId11" Type="http://schemas.openxmlformats.org/officeDocument/2006/relationships/customXml" Target="../ink/ink196.xml"/><Relationship Id="rId24" Type="http://schemas.openxmlformats.org/officeDocument/2006/relationships/image" Target="../media/image212.png"/><Relationship Id="rId32" Type="http://schemas.openxmlformats.org/officeDocument/2006/relationships/image" Target="../media/image216.png"/><Relationship Id="rId37" Type="http://schemas.openxmlformats.org/officeDocument/2006/relationships/customXml" Target="../ink/ink209.xml"/><Relationship Id="rId40" Type="http://schemas.openxmlformats.org/officeDocument/2006/relationships/image" Target="../media/image220.png"/><Relationship Id="rId45" Type="http://schemas.openxmlformats.org/officeDocument/2006/relationships/customXml" Target="../ink/ink213.xml"/><Relationship Id="rId53" Type="http://schemas.openxmlformats.org/officeDocument/2006/relationships/customXml" Target="../ink/ink217.xml"/><Relationship Id="rId58" Type="http://schemas.openxmlformats.org/officeDocument/2006/relationships/image" Target="../media/image229.png"/><Relationship Id="rId66" Type="http://schemas.openxmlformats.org/officeDocument/2006/relationships/image" Target="../media/image233.png"/><Relationship Id="rId74" Type="http://schemas.openxmlformats.org/officeDocument/2006/relationships/image" Target="../media/image237.png"/><Relationship Id="rId5" Type="http://schemas.openxmlformats.org/officeDocument/2006/relationships/customXml" Target="../ink/ink193.xml"/><Relationship Id="rId61" Type="http://schemas.openxmlformats.org/officeDocument/2006/relationships/customXml" Target="../ink/ink221.xml"/><Relationship Id="rId19" Type="http://schemas.openxmlformats.org/officeDocument/2006/relationships/customXml" Target="../ink/ink200.xml"/><Relationship Id="rId14" Type="http://schemas.openxmlformats.org/officeDocument/2006/relationships/image" Target="../media/image207.png"/><Relationship Id="rId22" Type="http://schemas.openxmlformats.org/officeDocument/2006/relationships/image" Target="../media/image211.png"/><Relationship Id="rId27" Type="http://schemas.openxmlformats.org/officeDocument/2006/relationships/customXml" Target="../ink/ink204.xml"/><Relationship Id="rId30" Type="http://schemas.openxmlformats.org/officeDocument/2006/relationships/image" Target="../media/image215.png"/><Relationship Id="rId35" Type="http://schemas.openxmlformats.org/officeDocument/2006/relationships/customXml" Target="../ink/ink208.xml"/><Relationship Id="rId43" Type="http://schemas.openxmlformats.org/officeDocument/2006/relationships/customXml" Target="../ink/ink212.xml"/><Relationship Id="rId48" Type="http://schemas.openxmlformats.org/officeDocument/2006/relationships/image" Target="../media/image224.png"/><Relationship Id="rId56" Type="http://schemas.openxmlformats.org/officeDocument/2006/relationships/image" Target="../media/image228.png"/><Relationship Id="rId64" Type="http://schemas.openxmlformats.org/officeDocument/2006/relationships/image" Target="../media/image232.png"/><Relationship Id="rId69" Type="http://schemas.openxmlformats.org/officeDocument/2006/relationships/customXml" Target="../ink/ink225.xml"/><Relationship Id="rId8" Type="http://schemas.openxmlformats.org/officeDocument/2006/relationships/image" Target="../media/image204.png"/><Relationship Id="rId51" Type="http://schemas.openxmlformats.org/officeDocument/2006/relationships/customXml" Target="../ink/ink216.xml"/><Relationship Id="rId72" Type="http://schemas.openxmlformats.org/officeDocument/2006/relationships/image" Target="../media/image236.png"/><Relationship Id="rId3" Type="http://schemas.openxmlformats.org/officeDocument/2006/relationships/customXml" Target="../ink/ink192.xml"/><Relationship Id="rId12" Type="http://schemas.openxmlformats.org/officeDocument/2006/relationships/image" Target="../media/image206.png"/><Relationship Id="rId17" Type="http://schemas.openxmlformats.org/officeDocument/2006/relationships/customXml" Target="../ink/ink199.xml"/><Relationship Id="rId25" Type="http://schemas.openxmlformats.org/officeDocument/2006/relationships/customXml" Target="../ink/ink203.xml"/><Relationship Id="rId33" Type="http://schemas.openxmlformats.org/officeDocument/2006/relationships/customXml" Target="../ink/ink207.xml"/><Relationship Id="rId38" Type="http://schemas.openxmlformats.org/officeDocument/2006/relationships/image" Target="../media/image219.png"/><Relationship Id="rId46" Type="http://schemas.openxmlformats.org/officeDocument/2006/relationships/image" Target="../media/image223.png"/><Relationship Id="rId59" Type="http://schemas.openxmlformats.org/officeDocument/2006/relationships/customXml" Target="../ink/ink220.xml"/><Relationship Id="rId67" Type="http://schemas.openxmlformats.org/officeDocument/2006/relationships/customXml" Target="../ink/ink224.xml"/><Relationship Id="rId20" Type="http://schemas.openxmlformats.org/officeDocument/2006/relationships/image" Target="../media/image210.png"/><Relationship Id="rId41" Type="http://schemas.openxmlformats.org/officeDocument/2006/relationships/customXml" Target="../ink/ink211.xml"/><Relationship Id="rId54" Type="http://schemas.openxmlformats.org/officeDocument/2006/relationships/image" Target="../media/image227.png"/><Relationship Id="rId62" Type="http://schemas.openxmlformats.org/officeDocument/2006/relationships/image" Target="../media/image231.png"/><Relationship Id="rId70" Type="http://schemas.openxmlformats.org/officeDocument/2006/relationships/image" Target="../media/image235.png"/><Relationship Id="rId75" Type="http://schemas.openxmlformats.org/officeDocument/2006/relationships/customXml" Target="../ink/ink2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5" Type="http://schemas.openxmlformats.org/officeDocument/2006/relationships/customXml" Target="../ink/ink198.xml"/><Relationship Id="rId23" Type="http://schemas.openxmlformats.org/officeDocument/2006/relationships/customXml" Target="../ink/ink202.xml"/><Relationship Id="rId28" Type="http://schemas.openxmlformats.org/officeDocument/2006/relationships/image" Target="../media/image214.png"/><Relationship Id="rId36" Type="http://schemas.openxmlformats.org/officeDocument/2006/relationships/image" Target="../media/image218.png"/><Relationship Id="rId49" Type="http://schemas.openxmlformats.org/officeDocument/2006/relationships/customXml" Target="../ink/ink215.xml"/><Relationship Id="rId57" Type="http://schemas.openxmlformats.org/officeDocument/2006/relationships/customXml" Target="../ink/ink219.xml"/><Relationship Id="rId10" Type="http://schemas.openxmlformats.org/officeDocument/2006/relationships/image" Target="../media/image205.png"/><Relationship Id="rId31" Type="http://schemas.openxmlformats.org/officeDocument/2006/relationships/customXml" Target="../ink/ink206.xml"/><Relationship Id="rId44" Type="http://schemas.openxmlformats.org/officeDocument/2006/relationships/image" Target="../media/image222.png"/><Relationship Id="rId52" Type="http://schemas.openxmlformats.org/officeDocument/2006/relationships/image" Target="../media/image226.png"/><Relationship Id="rId60" Type="http://schemas.openxmlformats.org/officeDocument/2006/relationships/image" Target="../media/image230.png"/><Relationship Id="rId65" Type="http://schemas.openxmlformats.org/officeDocument/2006/relationships/customXml" Target="../ink/ink223.xml"/><Relationship Id="rId73" Type="http://schemas.openxmlformats.org/officeDocument/2006/relationships/customXml" Target="../ink/ink227.xml"/><Relationship Id="rId4" Type="http://schemas.openxmlformats.org/officeDocument/2006/relationships/image" Target="../media/image202.png"/><Relationship Id="rId9" Type="http://schemas.openxmlformats.org/officeDocument/2006/relationships/customXml" Target="../ink/ink195.xml"/><Relationship Id="rId13" Type="http://schemas.openxmlformats.org/officeDocument/2006/relationships/customXml" Target="../ink/ink197.xml"/><Relationship Id="rId18" Type="http://schemas.openxmlformats.org/officeDocument/2006/relationships/image" Target="../media/image209.png"/><Relationship Id="rId39" Type="http://schemas.openxmlformats.org/officeDocument/2006/relationships/customXml" Target="../ink/ink210.xml"/><Relationship Id="rId34" Type="http://schemas.openxmlformats.org/officeDocument/2006/relationships/image" Target="../media/image217.png"/><Relationship Id="rId50" Type="http://schemas.openxmlformats.org/officeDocument/2006/relationships/image" Target="../media/image225.png"/><Relationship Id="rId55" Type="http://schemas.openxmlformats.org/officeDocument/2006/relationships/customXml" Target="../ink/ink218.xml"/><Relationship Id="rId76" Type="http://schemas.openxmlformats.org/officeDocument/2006/relationships/image" Target="../media/image238.png"/><Relationship Id="rId7" Type="http://schemas.openxmlformats.org/officeDocument/2006/relationships/customXml" Target="../ink/ink194.xml"/><Relationship Id="rId71" Type="http://schemas.openxmlformats.org/officeDocument/2006/relationships/customXml" Target="../ink/ink22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5.png"/><Relationship Id="rId21" Type="http://schemas.openxmlformats.org/officeDocument/2006/relationships/customXml" Target="../ink/ink238.xml"/><Relationship Id="rId42" Type="http://schemas.openxmlformats.org/officeDocument/2006/relationships/image" Target="../media/image258.png"/><Relationship Id="rId63" Type="http://schemas.openxmlformats.org/officeDocument/2006/relationships/customXml" Target="../ink/ink259.xml"/><Relationship Id="rId84" Type="http://schemas.openxmlformats.org/officeDocument/2006/relationships/customXml" Target="../ink/ink270.xml"/><Relationship Id="rId138" Type="http://schemas.openxmlformats.org/officeDocument/2006/relationships/customXml" Target="../ink/ink297.xml"/><Relationship Id="rId16" Type="http://schemas.openxmlformats.org/officeDocument/2006/relationships/image" Target="../media/image245.png"/><Relationship Id="rId107" Type="http://schemas.openxmlformats.org/officeDocument/2006/relationships/image" Target="../media/image290.png"/><Relationship Id="rId11" Type="http://schemas.openxmlformats.org/officeDocument/2006/relationships/customXml" Target="../ink/ink233.xml"/><Relationship Id="rId32" Type="http://schemas.openxmlformats.org/officeDocument/2006/relationships/image" Target="../media/image253.png"/><Relationship Id="rId37" Type="http://schemas.openxmlformats.org/officeDocument/2006/relationships/customXml" Target="../ink/ink246.xml"/><Relationship Id="rId53" Type="http://schemas.openxmlformats.org/officeDocument/2006/relationships/customXml" Target="../ink/ink254.xml"/><Relationship Id="rId58" Type="http://schemas.openxmlformats.org/officeDocument/2006/relationships/image" Target="../media/image266.png"/><Relationship Id="rId74" Type="http://schemas.openxmlformats.org/officeDocument/2006/relationships/image" Target="../media/image274.png"/><Relationship Id="rId79" Type="http://schemas.openxmlformats.org/officeDocument/2006/relationships/image" Target="../media/image276.png"/><Relationship Id="rId102" Type="http://schemas.openxmlformats.org/officeDocument/2006/relationships/customXml" Target="../ink/ink279.xml"/><Relationship Id="rId123" Type="http://schemas.openxmlformats.org/officeDocument/2006/relationships/image" Target="../media/image298.png"/><Relationship Id="rId128" Type="http://schemas.openxmlformats.org/officeDocument/2006/relationships/customXml" Target="../ink/ink292.xml"/><Relationship Id="rId5" Type="http://schemas.openxmlformats.org/officeDocument/2006/relationships/customXml" Target="../ink/ink230.xml"/><Relationship Id="rId90" Type="http://schemas.openxmlformats.org/officeDocument/2006/relationships/customXml" Target="../ink/ink273.xml"/><Relationship Id="rId95" Type="http://schemas.openxmlformats.org/officeDocument/2006/relationships/image" Target="../media/image284.png"/><Relationship Id="rId22" Type="http://schemas.openxmlformats.org/officeDocument/2006/relationships/image" Target="../media/image248.png"/><Relationship Id="rId27" Type="http://schemas.openxmlformats.org/officeDocument/2006/relationships/customXml" Target="../ink/ink241.xml"/><Relationship Id="rId43" Type="http://schemas.openxmlformats.org/officeDocument/2006/relationships/customXml" Target="../ink/ink249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262.xml"/><Relationship Id="rId113" Type="http://schemas.openxmlformats.org/officeDocument/2006/relationships/image" Target="../media/image293.png"/><Relationship Id="rId118" Type="http://schemas.openxmlformats.org/officeDocument/2006/relationships/customXml" Target="../ink/ink287.xml"/><Relationship Id="rId134" Type="http://schemas.openxmlformats.org/officeDocument/2006/relationships/customXml" Target="../ink/ink295.xml"/><Relationship Id="rId139" Type="http://schemas.openxmlformats.org/officeDocument/2006/relationships/image" Target="../media/image306.png"/><Relationship Id="rId80" Type="http://schemas.openxmlformats.org/officeDocument/2006/relationships/customXml" Target="../ink/ink268.xml"/><Relationship Id="rId85" Type="http://schemas.openxmlformats.org/officeDocument/2006/relationships/image" Target="../media/image279.png"/><Relationship Id="rId12" Type="http://schemas.openxmlformats.org/officeDocument/2006/relationships/image" Target="../media/image243.png"/><Relationship Id="rId17" Type="http://schemas.openxmlformats.org/officeDocument/2006/relationships/customXml" Target="../ink/ink236.xml"/><Relationship Id="rId33" Type="http://schemas.openxmlformats.org/officeDocument/2006/relationships/customXml" Target="../ink/ink244.xml"/><Relationship Id="rId38" Type="http://schemas.openxmlformats.org/officeDocument/2006/relationships/image" Target="../media/image256.png"/><Relationship Id="rId59" Type="http://schemas.openxmlformats.org/officeDocument/2006/relationships/customXml" Target="../ink/ink257.xml"/><Relationship Id="rId103" Type="http://schemas.openxmlformats.org/officeDocument/2006/relationships/image" Target="../media/image288.png"/><Relationship Id="rId108" Type="http://schemas.openxmlformats.org/officeDocument/2006/relationships/customXml" Target="../ink/ink282.xml"/><Relationship Id="rId124" Type="http://schemas.openxmlformats.org/officeDocument/2006/relationships/customXml" Target="../ink/ink290.xml"/><Relationship Id="rId129" Type="http://schemas.openxmlformats.org/officeDocument/2006/relationships/image" Target="../media/image301.png"/><Relationship Id="rId54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customXml" Target="../ink/ink265.xml"/><Relationship Id="rId91" Type="http://schemas.openxmlformats.org/officeDocument/2006/relationships/image" Target="../media/image282.png"/><Relationship Id="rId96" Type="http://schemas.openxmlformats.org/officeDocument/2006/relationships/customXml" Target="../ink/ink2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23" Type="http://schemas.openxmlformats.org/officeDocument/2006/relationships/customXml" Target="../ink/ink239.xml"/><Relationship Id="rId28" Type="http://schemas.openxmlformats.org/officeDocument/2006/relationships/image" Target="../media/image251.png"/><Relationship Id="rId49" Type="http://schemas.openxmlformats.org/officeDocument/2006/relationships/customXml" Target="../ink/ink252.xml"/><Relationship Id="rId114" Type="http://schemas.openxmlformats.org/officeDocument/2006/relationships/customXml" Target="../ink/ink285.xml"/><Relationship Id="rId119" Type="http://schemas.openxmlformats.org/officeDocument/2006/relationships/image" Target="../media/image296.png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260.xml"/><Relationship Id="rId81" Type="http://schemas.openxmlformats.org/officeDocument/2006/relationships/image" Target="../media/image277.png"/><Relationship Id="rId86" Type="http://schemas.openxmlformats.org/officeDocument/2006/relationships/customXml" Target="../ink/ink271.xml"/><Relationship Id="rId130" Type="http://schemas.openxmlformats.org/officeDocument/2006/relationships/customXml" Target="../ink/ink293.xml"/><Relationship Id="rId135" Type="http://schemas.openxmlformats.org/officeDocument/2006/relationships/image" Target="../media/image304.png"/><Relationship Id="rId13" Type="http://schemas.openxmlformats.org/officeDocument/2006/relationships/customXml" Target="../ink/ink234.xml"/><Relationship Id="rId18" Type="http://schemas.openxmlformats.org/officeDocument/2006/relationships/image" Target="../media/image246.png"/><Relationship Id="rId39" Type="http://schemas.openxmlformats.org/officeDocument/2006/relationships/customXml" Target="../ink/ink247.xml"/><Relationship Id="rId109" Type="http://schemas.openxmlformats.org/officeDocument/2006/relationships/image" Target="../media/image291.png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255.xml"/><Relationship Id="rId76" Type="http://schemas.openxmlformats.org/officeDocument/2006/relationships/customXml" Target="../ink/ink266.xml"/><Relationship Id="rId97" Type="http://schemas.openxmlformats.org/officeDocument/2006/relationships/image" Target="../media/image285.png"/><Relationship Id="rId104" Type="http://schemas.openxmlformats.org/officeDocument/2006/relationships/customXml" Target="../ink/ink280.xml"/><Relationship Id="rId120" Type="http://schemas.openxmlformats.org/officeDocument/2006/relationships/customXml" Target="../ink/ink288.xml"/><Relationship Id="rId125" Type="http://schemas.openxmlformats.org/officeDocument/2006/relationships/image" Target="../media/image299.png"/><Relationship Id="rId7" Type="http://schemas.openxmlformats.org/officeDocument/2006/relationships/customXml" Target="../ink/ink231.xml"/><Relationship Id="rId71" Type="http://schemas.openxmlformats.org/officeDocument/2006/relationships/customXml" Target="../ink/ink263.xml"/><Relationship Id="rId92" Type="http://schemas.openxmlformats.org/officeDocument/2006/relationships/customXml" Target="../ink/ink274.xml"/><Relationship Id="rId2" Type="http://schemas.openxmlformats.org/officeDocument/2006/relationships/image" Target="../media/image201.png"/><Relationship Id="rId29" Type="http://schemas.openxmlformats.org/officeDocument/2006/relationships/customXml" Target="../ink/ink242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250.xml"/><Relationship Id="rId66" Type="http://schemas.openxmlformats.org/officeDocument/2006/relationships/image" Target="../media/image270.png"/><Relationship Id="rId87" Type="http://schemas.openxmlformats.org/officeDocument/2006/relationships/image" Target="../media/image280.png"/><Relationship Id="rId110" Type="http://schemas.openxmlformats.org/officeDocument/2006/relationships/customXml" Target="../ink/ink283.xml"/><Relationship Id="rId115" Type="http://schemas.openxmlformats.org/officeDocument/2006/relationships/image" Target="../media/image294.png"/><Relationship Id="rId131" Type="http://schemas.openxmlformats.org/officeDocument/2006/relationships/image" Target="../media/image302.png"/><Relationship Id="rId136" Type="http://schemas.openxmlformats.org/officeDocument/2006/relationships/customXml" Target="../ink/ink296.xml"/><Relationship Id="rId61" Type="http://schemas.openxmlformats.org/officeDocument/2006/relationships/customXml" Target="../ink/ink258.xml"/><Relationship Id="rId82" Type="http://schemas.openxmlformats.org/officeDocument/2006/relationships/customXml" Target="../ink/ink269.xml"/><Relationship Id="rId19" Type="http://schemas.openxmlformats.org/officeDocument/2006/relationships/customXml" Target="../ink/ink237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245.xml"/><Relationship Id="rId56" Type="http://schemas.openxmlformats.org/officeDocument/2006/relationships/image" Target="../media/image265.png"/><Relationship Id="rId77" Type="http://schemas.openxmlformats.org/officeDocument/2006/relationships/image" Target="../media/image275.png"/><Relationship Id="rId100" Type="http://schemas.openxmlformats.org/officeDocument/2006/relationships/customXml" Target="../ink/ink278.xml"/><Relationship Id="rId105" Type="http://schemas.openxmlformats.org/officeDocument/2006/relationships/image" Target="../media/image289.png"/><Relationship Id="rId126" Type="http://schemas.openxmlformats.org/officeDocument/2006/relationships/customXml" Target="../ink/ink291.xml"/><Relationship Id="rId8" Type="http://schemas.openxmlformats.org/officeDocument/2006/relationships/image" Target="../media/image241.png"/><Relationship Id="rId51" Type="http://schemas.openxmlformats.org/officeDocument/2006/relationships/customXml" Target="../ink/ink253.xml"/><Relationship Id="rId72" Type="http://schemas.openxmlformats.org/officeDocument/2006/relationships/image" Target="../media/image273.png"/><Relationship Id="rId93" Type="http://schemas.openxmlformats.org/officeDocument/2006/relationships/image" Target="../media/image283.png"/><Relationship Id="rId98" Type="http://schemas.openxmlformats.org/officeDocument/2006/relationships/customXml" Target="../ink/ink277.xml"/><Relationship Id="rId121" Type="http://schemas.openxmlformats.org/officeDocument/2006/relationships/image" Target="../media/image297.png"/><Relationship Id="rId3" Type="http://schemas.openxmlformats.org/officeDocument/2006/relationships/customXml" Target="../ink/ink229.xml"/><Relationship Id="rId25" Type="http://schemas.openxmlformats.org/officeDocument/2006/relationships/customXml" Target="../ink/ink240.xml"/><Relationship Id="rId46" Type="http://schemas.openxmlformats.org/officeDocument/2006/relationships/image" Target="../media/image260.png"/><Relationship Id="rId67" Type="http://schemas.openxmlformats.org/officeDocument/2006/relationships/customXml" Target="../ink/ink261.xml"/><Relationship Id="rId116" Type="http://schemas.openxmlformats.org/officeDocument/2006/relationships/customXml" Target="../ink/ink286.xml"/><Relationship Id="rId137" Type="http://schemas.openxmlformats.org/officeDocument/2006/relationships/image" Target="../media/image305.png"/><Relationship Id="rId20" Type="http://schemas.openxmlformats.org/officeDocument/2006/relationships/image" Target="../media/image247.png"/><Relationship Id="rId41" Type="http://schemas.openxmlformats.org/officeDocument/2006/relationships/customXml" Target="../ink/ink248.xml"/><Relationship Id="rId62" Type="http://schemas.openxmlformats.org/officeDocument/2006/relationships/image" Target="../media/image268.png"/><Relationship Id="rId83" Type="http://schemas.openxmlformats.org/officeDocument/2006/relationships/image" Target="../media/image278.png"/><Relationship Id="rId88" Type="http://schemas.openxmlformats.org/officeDocument/2006/relationships/customXml" Target="../ink/ink272.xml"/><Relationship Id="rId111" Type="http://schemas.openxmlformats.org/officeDocument/2006/relationships/image" Target="../media/image292.png"/><Relationship Id="rId132" Type="http://schemas.openxmlformats.org/officeDocument/2006/relationships/customXml" Target="../ink/ink294.xml"/><Relationship Id="rId15" Type="http://schemas.openxmlformats.org/officeDocument/2006/relationships/customXml" Target="../ink/ink235.xml"/><Relationship Id="rId36" Type="http://schemas.openxmlformats.org/officeDocument/2006/relationships/image" Target="../media/image255.png"/><Relationship Id="rId57" Type="http://schemas.openxmlformats.org/officeDocument/2006/relationships/customXml" Target="../ink/ink256.xml"/><Relationship Id="rId106" Type="http://schemas.openxmlformats.org/officeDocument/2006/relationships/customXml" Target="../ink/ink281.xml"/><Relationship Id="rId127" Type="http://schemas.openxmlformats.org/officeDocument/2006/relationships/image" Target="../media/image300.png"/><Relationship Id="rId10" Type="http://schemas.openxmlformats.org/officeDocument/2006/relationships/image" Target="../media/image242.png"/><Relationship Id="rId31" Type="http://schemas.openxmlformats.org/officeDocument/2006/relationships/customXml" Target="../ink/ink243.xml"/><Relationship Id="rId52" Type="http://schemas.openxmlformats.org/officeDocument/2006/relationships/image" Target="../media/image263.png"/><Relationship Id="rId73" Type="http://schemas.openxmlformats.org/officeDocument/2006/relationships/customXml" Target="../ink/ink264.xml"/><Relationship Id="rId78" Type="http://schemas.openxmlformats.org/officeDocument/2006/relationships/customXml" Target="../ink/ink267.xml"/><Relationship Id="rId94" Type="http://schemas.openxmlformats.org/officeDocument/2006/relationships/customXml" Target="../ink/ink275.xml"/><Relationship Id="rId99" Type="http://schemas.openxmlformats.org/officeDocument/2006/relationships/image" Target="../media/image286.png"/><Relationship Id="rId101" Type="http://schemas.openxmlformats.org/officeDocument/2006/relationships/image" Target="../media/image287.png"/><Relationship Id="rId122" Type="http://schemas.openxmlformats.org/officeDocument/2006/relationships/customXml" Target="../ink/ink289.xml"/><Relationship Id="rId4" Type="http://schemas.openxmlformats.org/officeDocument/2006/relationships/image" Target="../media/image239.png"/><Relationship Id="rId9" Type="http://schemas.openxmlformats.org/officeDocument/2006/relationships/customXml" Target="../ink/ink232.xml"/><Relationship Id="rId26" Type="http://schemas.openxmlformats.org/officeDocument/2006/relationships/image" Target="../media/image250.png"/><Relationship Id="rId47" Type="http://schemas.openxmlformats.org/officeDocument/2006/relationships/customXml" Target="../ink/ink251.xml"/><Relationship Id="rId68" Type="http://schemas.openxmlformats.org/officeDocument/2006/relationships/image" Target="../media/image271.png"/><Relationship Id="rId89" Type="http://schemas.openxmlformats.org/officeDocument/2006/relationships/image" Target="../media/image281.png"/><Relationship Id="rId112" Type="http://schemas.openxmlformats.org/officeDocument/2006/relationships/customXml" Target="../ink/ink284.xml"/><Relationship Id="rId133" Type="http://schemas.openxmlformats.org/officeDocument/2006/relationships/image" Target="../media/image30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png"/><Relationship Id="rId117" Type="http://schemas.openxmlformats.org/officeDocument/2006/relationships/customXml" Target="../ink/ink356.xml"/><Relationship Id="rId21" Type="http://schemas.openxmlformats.org/officeDocument/2006/relationships/customXml" Target="../ink/ink307.xml"/><Relationship Id="rId42" Type="http://schemas.openxmlformats.org/officeDocument/2006/relationships/image" Target="../media/image258.png"/><Relationship Id="rId47" Type="http://schemas.openxmlformats.org/officeDocument/2006/relationships/customXml" Target="../ink/ink320.xml"/><Relationship Id="rId63" Type="http://schemas.openxmlformats.org/officeDocument/2006/relationships/customXml" Target="../ink/ink328.xml"/><Relationship Id="rId68" Type="http://schemas.openxmlformats.org/officeDocument/2006/relationships/image" Target="../media/image271.png"/><Relationship Id="rId84" Type="http://schemas.openxmlformats.org/officeDocument/2006/relationships/image" Target="../media/image302.png"/><Relationship Id="rId89" Type="http://schemas.openxmlformats.org/officeDocument/2006/relationships/customXml" Target="../ink/ink342.xml"/><Relationship Id="rId112" Type="http://schemas.openxmlformats.org/officeDocument/2006/relationships/image" Target="../media/image320.png"/><Relationship Id="rId16" Type="http://schemas.openxmlformats.org/officeDocument/2006/relationships/image" Target="../media/image245.png"/><Relationship Id="rId107" Type="http://schemas.openxmlformats.org/officeDocument/2006/relationships/customXml" Target="../ink/ink351.xml"/><Relationship Id="rId11" Type="http://schemas.openxmlformats.org/officeDocument/2006/relationships/customXml" Target="../ink/ink302.xml"/><Relationship Id="rId32" Type="http://schemas.openxmlformats.org/officeDocument/2006/relationships/image" Target="../media/image253.png"/><Relationship Id="rId37" Type="http://schemas.openxmlformats.org/officeDocument/2006/relationships/customXml" Target="../ink/ink315.xml"/><Relationship Id="rId53" Type="http://schemas.openxmlformats.org/officeDocument/2006/relationships/customXml" Target="../ink/ink323.xml"/><Relationship Id="rId58" Type="http://schemas.openxmlformats.org/officeDocument/2006/relationships/image" Target="../media/image266.png"/><Relationship Id="rId74" Type="http://schemas.openxmlformats.org/officeDocument/2006/relationships/customXml" Target="../ink/ink334.xml"/><Relationship Id="rId79" Type="http://schemas.openxmlformats.org/officeDocument/2006/relationships/customXml" Target="../ink/ink337.xml"/><Relationship Id="rId102" Type="http://schemas.openxmlformats.org/officeDocument/2006/relationships/image" Target="../media/image315.png"/><Relationship Id="rId123" Type="http://schemas.openxmlformats.org/officeDocument/2006/relationships/customXml" Target="../ink/ink359.xml"/><Relationship Id="rId128" Type="http://schemas.openxmlformats.org/officeDocument/2006/relationships/image" Target="../media/image328.png"/><Relationship Id="rId5" Type="http://schemas.openxmlformats.org/officeDocument/2006/relationships/customXml" Target="../ink/ink299.xml"/><Relationship Id="rId90" Type="http://schemas.openxmlformats.org/officeDocument/2006/relationships/image" Target="../media/image309.png"/><Relationship Id="rId95" Type="http://schemas.openxmlformats.org/officeDocument/2006/relationships/customXml" Target="../ink/ink345.xml"/><Relationship Id="rId22" Type="http://schemas.openxmlformats.org/officeDocument/2006/relationships/image" Target="../media/image248.png"/><Relationship Id="rId27" Type="http://schemas.openxmlformats.org/officeDocument/2006/relationships/customXml" Target="../ink/ink310.xml"/><Relationship Id="rId43" Type="http://schemas.openxmlformats.org/officeDocument/2006/relationships/customXml" Target="../ink/ink318.xml"/><Relationship Id="rId48" Type="http://schemas.openxmlformats.org/officeDocument/2006/relationships/image" Target="../media/image261.png"/><Relationship Id="rId64" Type="http://schemas.openxmlformats.org/officeDocument/2006/relationships/image" Target="../media/image269.png"/><Relationship Id="rId69" Type="http://schemas.openxmlformats.org/officeDocument/2006/relationships/customXml" Target="../ink/ink331.xml"/><Relationship Id="rId113" Type="http://schemas.openxmlformats.org/officeDocument/2006/relationships/customXml" Target="../ink/ink354.xml"/><Relationship Id="rId118" Type="http://schemas.openxmlformats.org/officeDocument/2006/relationships/image" Target="../media/image323.png"/><Relationship Id="rId80" Type="http://schemas.openxmlformats.org/officeDocument/2006/relationships/image" Target="../media/image280.png"/><Relationship Id="rId85" Type="http://schemas.openxmlformats.org/officeDocument/2006/relationships/customXml" Target="../ink/ink340.xml"/><Relationship Id="rId12" Type="http://schemas.openxmlformats.org/officeDocument/2006/relationships/image" Target="../media/image243.png"/><Relationship Id="rId17" Type="http://schemas.openxmlformats.org/officeDocument/2006/relationships/customXml" Target="../ink/ink305.xml"/><Relationship Id="rId33" Type="http://schemas.openxmlformats.org/officeDocument/2006/relationships/customXml" Target="../ink/ink313.xml"/><Relationship Id="rId38" Type="http://schemas.openxmlformats.org/officeDocument/2006/relationships/image" Target="../media/image256.png"/><Relationship Id="rId59" Type="http://schemas.openxmlformats.org/officeDocument/2006/relationships/customXml" Target="../ink/ink326.xml"/><Relationship Id="rId103" Type="http://schemas.openxmlformats.org/officeDocument/2006/relationships/customXml" Target="../ink/ink349.xml"/><Relationship Id="rId108" Type="http://schemas.openxmlformats.org/officeDocument/2006/relationships/image" Target="../media/image318.png"/><Relationship Id="rId124" Type="http://schemas.openxmlformats.org/officeDocument/2006/relationships/image" Target="../media/image326.png"/><Relationship Id="rId54" Type="http://schemas.openxmlformats.org/officeDocument/2006/relationships/image" Target="../media/image264.png"/><Relationship Id="rId70" Type="http://schemas.openxmlformats.org/officeDocument/2006/relationships/image" Target="../media/image272.png"/><Relationship Id="rId75" Type="http://schemas.openxmlformats.org/officeDocument/2006/relationships/customXml" Target="../ink/ink335.xml"/><Relationship Id="rId91" Type="http://schemas.openxmlformats.org/officeDocument/2006/relationships/customXml" Target="../ink/ink343.xml"/><Relationship Id="rId96" Type="http://schemas.openxmlformats.org/officeDocument/2006/relationships/image" Target="../media/image3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23" Type="http://schemas.openxmlformats.org/officeDocument/2006/relationships/customXml" Target="../ink/ink308.xml"/><Relationship Id="rId28" Type="http://schemas.openxmlformats.org/officeDocument/2006/relationships/image" Target="../media/image251.png"/><Relationship Id="rId49" Type="http://schemas.openxmlformats.org/officeDocument/2006/relationships/customXml" Target="../ink/ink321.xml"/><Relationship Id="rId114" Type="http://schemas.openxmlformats.org/officeDocument/2006/relationships/image" Target="../media/image321.png"/><Relationship Id="rId119" Type="http://schemas.openxmlformats.org/officeDocument/2006/relationships/customXml" Target="../ink/ink357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329.xml"/><Relationship Id="rId81" Type="http://schemas.openxmlformats.org/officeDocument/2006/relationships/customXml" Target="../ink/ink338.xml"/><Relationship Id="rId86" Type="http://schemas.openxmlformats.org/officeDocument/2006/relationships/image" Target="../media/image304.png"/><Relationship Id="rId13" Type="http://schemas.openxmlformats.org/officeDocument/2006/relationships/customXml" Target="../ink/ink303.xml"/><Relationship Id="rId18" Type="http://schemas.openxmlformats.org/officeDocument/2006/relationships/image" Target="../media/image246.png"/><Relationship Id="rId39" Type="http://schemas.openxmlformats.org/officeDocument/2006/relationships/customXml" Target="../ink/ink316.xml"/><Relationship Id="rId109" Type="http://schemas.openxmlformats.org/officeDocument/2006/relationships/customXml" Target="../ink/ink352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324.xml"/><Relationship Id="rId76" Type="http://schemas.openxmlformats.org/officeDocument/2006/relationships/image" Target="../media/image278.png"/><Relationship Id="rId97" Type="http://schemas.openxmlformats.org/officeDocument/2006/relationships/customXml" Target="../ink/ink346.xml"/><Relationship Id="rId104" Type="http://schemas.openxmlformats.org/officeDocument/2006/relationships/image" Target="../media/image316.png"/><Relationship Id="rId120" Type="http://schemas.openxmlformats.org/officeDocument/2006/relationships/image" Target="../media/image324.png"/><Relationship Id="rId125" Type="http://schemas.openxmlformats.org/officeDocument/2006/relationships/customXml" Target="../ink/ink360.xml"/><Relationship Id="rId7" Type="http://schemas.openxmlformats.org/officeDocument/2006/relationships/customXml" Target="../ink/ink300.xml"/><Relationship Id="rId71" Type="http://schemas.openxmlformats.org/officeDocument/2006/relationships/customXml" Target="../ink/ink332.xml"/><Relationship Id="rId92" Type="http://schemas.openxmlformats.org/officeDocument/2006/relationships/image" Target="../media/image310.png"/><Relationship Id="rId2" Type="http://schemas.openxmlformats.org/officeDocument/2006/relationships/image" Target="../media/image201.png"/><Relationship Id="rId29" Type="http://schemas.openxmlformats.org/officeDocument/2006/relationships/customXml" Target="../ink/ink311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319.xml"/><Relationship Id="rId66" Type="http://schemas.openxmlformats.org/officeDocument/2006/relationships/image" Target="../media/image270.png"/><Relationship Id="rId87" Type="http://schemas.openxmlformats.org/officeDocument/2006/relationships/customXml" Target="../ink/ink341.xml"/><Relationship Id="rId110" Type="http://schemas.openxmlformats.org/officeDocument/2006/relationships/image" Target="../media/image319.png"/><Relationship Id="rId115" Type="http://schemas.openxmlformats.org/officeDocument/2006/relationships/customXml" Target="../ink/ink355.xml"/><Relationship Id="rId61" Type="http://schemas.openxmlformats.org/officeDocument/2006/relationships/customXml" Target="../ink/ink327.xml"/><Relationship Id="rId82" Type="http://schemas.openxmlformats.org/officeDocument/2006/relationships/image" Target="../media/image307.png"/><Relationship Id="rId19" Type="http://schemas.openxmlformats.org/officeDocument/2006/relationships/customXml" Target="../ink/ink306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314.xml"/><Relationship Id="rId56" Type="http://schemas.openxmlformats.org/officeDocument/2006/relationships/image" Target="../media/image265.png"/><Relationship Id="rId77" Type="http://schemas.openxmlformats.org/officeDocument/2006/relationships/customXml" Target="../ink/ink336.xml"/><Relationship Id="rId100" Type="http://schemas.openxmlformats.org/officeDocument/2006/relationships/image" Target="../media/image314.png"/><Relationship Id="rId105" Type="http://schemas.openxmlformats.org/officeDocument/2006/relationships/customXml" Target="../ink/ink350.xml"/><Relationship Id="rId126" Type="http://schemas.openxmlformats.org/officeDocument/2006/relationships/image" Target="../media/image327.png"/><Relationship Id="rId8" Type="http://schemas.openxmlformats.org/officeDocument/2006/relationships/image" Target="../media/image241.png"/><Relationship Id="rId51" Type="http://schemas.openxmlformats.org/officeDocument/2006/relationships/customXml" Target="../ink/ink322.xml"/><Relationship Id="rId72" Type="http://schemas.openxmlformats.org/officeDocument/2006/relationships/image" Target="../media/image273.png"/><Relationship Id="rId93" Type="http://schemas.openxmlformats.org/officeDocument/2006/relationships/customXml" Target="../ink/ink344.xml"/><Relationship Id="rId98" Type="http://schemas.openxmlformats.org/officeDocument/2006/relationships/image" Target="../media/image313.png"/><Relationship Id="rId121" Type="http://schemas.openxmlformats.org/officeDocument/2006/relationships/customXml" Target="../ink/ink358.xml"/><Relationship Id="rId3" Type="http://schemas.openxmlformats.org/officeDocument/2006/relationships/customXml" Target="../ink/ink298.xml"/><Relationship Id="rId25" Type="http://schemas.openxmlformats.org/officeDocument/2006/relationships/customXml" Target="../ink/ink309.xml"/><Relationship Id="rId46" Type="http://schemas.openxmlformats.org/officeDocument/2006/relationships/image" Target="../media/image260.png"/><Relationship Id="rId67" Type="http://schemas.openxmlformats.org/officeDocument/2006/relationships/customXml" Target="../ink/ink330.xml"/><Relationship Id="rId116" Type="http://schemas.openxmlformats.org/officeDocument/2006/relationships/image" Target="../media/image322.png"/><Relationship Id="rId20" Type="http://schemas.openxmlformats.org/officeDocument/2006/relationships/image" Target="../media/image247.png"/><Relationship Id="rId41" Type="http://schemas.openxmlformats.org/officeDocument/2006/relationships/customXml" Target="../ink/ink317.xml"/><Relationship Id="rId62" Type="http://schemas.openxmlformats.org/officeDocument/2006/relationships/image" Target="../media/image268.png"/><Relationship Id="rId83" Type="http://schemas.openxmlformats.org/officeDocument/2006/relationships/customXml" Target="../ink/ink339.xml"/><Relationship Id="rId88" Type="http://schemas.openxmlformats.org/officeDocument/2006/relationships/image" Target="../media/image308.png"/><Relationship Id="rId111" Type="http://schemas.openxmlformats.org/officeDocument/2006/relationships/customXml" Target="../ink/ink353.xml"/><Relationship Id="rId15" Type="http://schemas.openxmlformats.org/officeDocument/2006/relationships/customXml" Target="../ink/ink304.xml"/><Relationship Id="rId36" Type="http://schemas.openxmlformats.org/officeDocument/2006/relationships/image" Target="../media/image255.png"/><Relationship Id="rId57" Type="http://schemas.openxmlformats.org/officeDocument/2006/relationships/customXml" Target="../ink/ink325.xml"/><Relationship Id="rId106" Type="http://schemas.openxmlformats.org/officeDocument/2006/relationships/image" Target="../media/image317.png"/><Relationship Id="rId127" Type="http://schemas.openxmlformats.org/officeDocument/2006/relationships/customXml" Target="../ink/ink361.xml"/><Relationship Id="rId10" Type="http://schemas.openxmlformats.org/officeDocument/2006/relationships/image" Target="../media/image242.png"/><Relationship Id="rId31" Type="http://schemas.openxmlformats.org/officeDocument/2006/relationships/customXml" Target="../ink/ink312.xml"/><Relationship Id="rId52" Type="http://schemas.openxmlformats.org/officeDocument/2006/relationships/image" Target="../media/image263.png"/><Relationship Id="rId73" Type="http://schemas.openxmlformats.org/officeDocument/2006/relationships/customXml" Target="../ink/ink333.xml"/><Relationship Id="rId78" Type="http://schemas.openxmlformats.org/officeDocument/2006/relationships/image" Target="../media/image279.png"/><Relationship Id="rId94" Type="http://schemas.openxmlformats.org/officeDocument/2006/relationships/image" Target="../media/image311.png"/><Relationship Id="rId99" Type="http://schemas.openxmlformats.org/officeDocument/2006/relationships/customXml" Target="../ink/ink347.xml"/><Relationship Id="rId101" Type="http://schemas.openxmlformats.org/officeDocument/2006/relationships/customXml" Target="../ink/ink348.xml"/><Relationship Id="rId122" Type="http://schemas.openxmlformats.org/officeDocument/2006/relationships/image" Target="../media/image325.png"/><Relationship Id="rId4" Type="http://schemas.openxmlformats.org/officeDocument/2006/relationships/image" Target="../media/image239.png"/><Relationship Id="rId9" Type="http://schemas.openxmlformats.org/officeDocument/2006/relationships/customXml" Target="../ink/ink3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8.png"/><Relationship Id="rId1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16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19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4.xml"/><Relationship Id="rId10" Type="http://schemas.openxmlformats.org/officeDocument/2006/relationships/customXml" Target="../ink/ink15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27.png"/><Relationship Id="rId30" Type="http://schemas.openxmlformats.org/officeDocument/2006/relationships/customXml" Target="../ink/ink25.xml"/><Relationship Id="rId8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6.png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" Type="http://schemas.openxmlformats.org/officeDocument/2006/relationships/image" Target="../media/image31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customXml" Target="../ink/ink32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11" Type="http://schemas.openxmlformats.org/officeDocument/2006/relationships/image" Target="../media/image35.png"/><Relationship Id="rId24" Type="http://schemas.openxmlformats.org/officeDocument/2006/relationships/customXml" Target="../ink/ink38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customXml" Target="../ink/ink31.xml"/><Relationship Id="rId19" Type="http://schemas.openxmlformats.org/officeDocument/2006/relationships/image" Target="../media/image39.png"/><Relationship Id="rId4" Type="http://schemas.openxmlformats.org/officeDocument/2006/relationships/customXml" Target="../ink/ink28.xml"/><Relationship Id="rId9" Type="http://schemas.openxmlformats.org/officeDocument/2006/relationships/image" Target="../media/image34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45.xml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43.xml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70.png"/><Relationship Id="rId21" Type="http://schemas.openxmlformats.org/officeDocument/2006/relationships/image" Target="../media/image61.png"/><Relationship Id="rId34" Type="http://schemas.openxmlformats.org/officeDocument/2006/relationships/customXml" Target="../ink/ink63.xml"/><Relationship Id="rId7" Type="http://schemas.openxmlformats.org/officeDocument/2006/relationships/image" Target="../media/image54.png"/><Relationship Id="rId12" Type="http://schemas.openxmlformats.org/officeDocument/2006/relationships/customXml" Target="../ink/ink52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38" Type="http://schemas.openxmlformats.org/officeDocument/2006/relationships/customXml" Target="../ink/ink65.xml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56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9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customXml" Target="../ink/ink48.xml"/><Relationship Id="rId9" Type="http://schemas.openxmlformats.org/officeDocument/2006/relationships/image" Target="../media/image55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64.png"/><Relationship Id="rId30" Type="http://schemas.openxmlformats.org/officeDocument/2006/relationships/customXml" Target="../ink/ink61.xml"/><Relationship Id="rId35" Type="http://schemas.openxmlformats.org/officeDocument/2006/relationships/image" Target="../media/image68.png"/><Relationship Id="rId8" Type="http://schemas.openxmlformats.org/officeDocument/2006/relationships/customXml" Target="../ink/ink50.xml"/><Relationship Id="rId3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76.png"/><Relationship Id="rId18" Type="http://schemas.openxmlformats.org/officeDocument/2006/relationships/customXml" Target="../ink/ink74.xml"/><Relationship Id="rId3" Type="http://schemas.openxmlformats.org/officeDocument/2006/relationships/image" Target="../media/image71.png"/><Relationship Id="rId21" Type="http://schemas.openxmlformats.org/officeDocument/2006/relationships/image" Target="../media/image80.png"/><Relationship Id="rId7" Type="http://schemas.openxmlformats.org/officeDocument/2006/relationships/image" Target="../media/image73.png"/><Relationship Id="rId12" Type="http://schemas.openxmlformats.org/officeDocument/2006/relationships/customXml" Target="../ink/ink71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8.xml"/><Relationship Id="rId11" Type="http://schemas.openxmlformats.org/officeDocument/2006/relationships/image" Target="../media/image75.png"/><Relationship Id="rId24" Type="http://schemas.openxmlformats.org/officeDocument/2006/relationships/customXml" Target="../ink/ink77.xml"/><Relationship Id="rId5" Type="http://schemas.openxmlformats.org/officeDocument/2006/relationships/image" Target="../media/image72.pn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10" Type="http://schemas.openxmlformats.org/officeDocument/2006/relationships/customXml" Target="../ink/ink70.xml"/><Relationship Id="rId19" Type="http://schemas.openxmlformats.org/officeDocument/2006/relationships/image" Target="../media/image79.png"/><Relationship Id="rId4" Type="http://schemas.openxmlformats.org/officeDocument/2006/relationships/customXml" Target="../ink/ink67.xml"/><Relationship Id="rId9" Type="http://schemas.openxmlformats.org/officeDocument/2006/relationships/image" Target="../media/image74.png"/><Relationship Id="rId14" Type="http://schemas.openxmlformats.org/officeDocument/2006/relationships/customXml" Target="../ink/ink72.xml"/><Relationship Id="rId22" Type="http://schemas.openxmlformats.org/officeDocument/2006/relationships/customXml" Target="../ink/ink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94D73DA-E94C-40F7-BD4E-A50F1CBC073B}"/>
              </a:ext>
            </a:extLst>
          </p:cNvPr>
          <p:cNvSpPr/>
          <p:nvPr/>
        </p:nvSpPr>
        <p:spPr>
          <a:xfrm>
            <a:off x="1543574" y="1260257"/>
            <a:ext cx="971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https://www.slb.com/resource-library/oilfield-review/defining-series/defining-log-interpretation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C9EAA65B-FBD6-49F6-A754-4128AAC01CE9}"/>
                  </a:ext>
                </a:extLst>
              </p14:cNvPr>
              <p14:cNvContentPartPr/>
              <p14:nvPr/>
            </p14:nvContentPartPr>
            <p14:xfrm>
              <a:off x="593680" y="1854809"/>
              <a:ext cx="4896360" cy="4739040"/>
            </p14:xfrm>
          </p:contentPart>
        </mc:Choice>
        <mc:Fallback xmlns=""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C9EAA65B-FBD6-49F6-A754-4128AAC01C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040" y="1845809"/>
                <a:ext cx="491400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04E889DE-61C6-4C54-93E6-27010F566F4C}"/>
                  </a:ext>
                </a:extLst>
              </p14:cNvPr>
              <p14:cNvContentPartPr/>
              <p14:nvPr/>
            </p14:nvContentPartPr>
            <p14:xfrm>
              <a:off x="6041200" y="2298329"/>
              <a:ext cx="5483520" cy="3664440"/>
            </p14:xfrm>
          </p:contentPart>
        </mc:Choice>
        <mc:Fallback xmlns=""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04E889DE-61C6-4C54-93E6-27010F566F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2560" y="2289689"/>
                <a:ext cx="5501160" cy="36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116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CE7EF8-1FAA-40C1-BFA0-EF0B8FBF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2" t="23486" r="33670" b="26484"/>
          <a:stretch/>
        </p:blipFill>
        <p:spPr>
          <a:xfrm rot="10800000">
            <a:off x="3162647" y="102885"/>
            <a:ext cx="5074562" cy="6652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0AC7F3DA-F0B0-44E9-8C27-68FF1ECE59BB}"/>
                  </a:ext>
                </a:extLst>
              </p14:cNvPr>
              <p14:cNvContentPartPr/>
              <p14:nvPr/>
            </p14:nvContentPartPr>
            <p14:xfrm>
              <a:off x="222880" y="702449"/>
              <a:ext cx="2765160" cy="103212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0AC7F3DA-F0B0-44E9-8C27-68FF1ECE59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239" y="693449"/>
                <a:ext cx="2782802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1EE22208-2A41-47FB-87DB-678A70B9E5A0}"/>
                  </a:ext>
                </a:extLst>
              </p14:cNvPr>
              <p14:cNvContentPartPr/>
              <p14:nvPr/>
            </p14:nvContentPartPr>
            <p14:xfrm>
              <a:off x="5442160" y="2519729"/>
              <a:ext cx="6571800" cy="2953800"/>
            </p14:xfrm>
          </p:contentPart>
        </mc:Choice>
        <mc:Fallback xmlns=""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1EE22208-2A41-47FB-87DB-678A70B9E5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3160" y="2510729"/>
                <a:ext cx="6589440" cy="29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8E423B48-B89E-4612-A674-760033BE75B2}"/>
                  </a:ext>
                </a:extLst>
              </p14:cNvPr>
              <p14:cNvContentPartPr/>
              <p14:nvPr/>
            </p14:nvContentPartPr>
            <p14:xfrm>
              <a:off x="3849520" y="3021569"/>
              <a:ext cx="51120" cy="824400"/>
            </p14:xfrm>
          </p:contentPart>
        </mc:Choice>
        <mc:Fallback xmlns=""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8E423B48-B89E-4612-A674-760033BE75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5520" y="2913569"/>
                <a:ext cx="15876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951FDFAC-2129-4884-A0BE-97995F13D52B}"/>
                  </a:ext>
                </a:extLst>
              </p14:cNvPr>
              <p14:cNvContentPartPr/>
              <p14:nvPr/>
            </p14:nvContentPartPr>
            <p14:xfrm>
              <a:off x="4021960" y="3068369"/>
              <a:ext cx="111240" cy="949680"/>
            </p14:xfrm>
          </p:contentPart>
        </mc:Choice>
        <mc:Fallback xmlns=""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951FDFAC-2129-4884-A0BE-97995F13D5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8320" y="2960729"/>
                <a:ext cx="21888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4E977EC9-1D99-4378-8E22-663836ECEE60}"/>
                  </a:ext>
                </a:extLst>
              </p14:cNvPr>
              <p14:cNvContentPartPr/>
              <p14:nvPr/>
            </p14:nvContentPartPr>
            <p14:xfrm>
              <a:off x="4466200" y="3057929"/>
              <a:ext cx="149760" cy="969120"/>
            </p14:xfrm>
          </p:contentPart>
        </mc:Choice>
        <mc:Fallback xmlns=""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4E977EC9-1D99-4378-8E22-663836ECEE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2200" y="2950289"/>
                <a:ext cx="25740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0ED2933D-3F88-4006-A53B-53813892E501}"/>
                  </a:ext>
                </a:extLst>
              </p14:cNvPr>
              <p14:cNvContentPartPr/>
              <p14:nvPr/>
            </p14:nvContentPartPr>
            <p14:xfrm>
              <a:off x="4959760" y="3098249"/>
              <a:ext cx="163800" cy="872640"/>
            </p14:xfrm>
          </p:contentPart>
        </mc:Choice>
        <mc:Fallback xmlns=""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0ED2933D-3F88-4006-A53B-53813892E5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5760" y="2990609"/>
                <a:ext cx="271440" cy="10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AF6CF384-BC09-4EDE-9FAD-DFDD72A4BDEB}"/>
                  </a:ext>
                </a:extLst>
              </p14:cNvPr>
              <p14:cNvContentPartPr/>
              <p14:nvPr/>
            </p14:nvContentPartPr>
            <p14:xfrm>
              <a:off x="5354680" y="3091049"/>
              <a:ext cx="90720" cy="807480"/>
            </p14:xfrm>
          </p:contentPart>
        </mc:Choice>
        <mc:Fallback xmlns=""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AF6CF384-BC09-4EDE-9FAD-DFDD72A4BD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01040" y="2983049"/>
                <a:ext cx="19836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0ADFB784-E2EC-48E9-B320-D1D227055739}"/>
                  </a:ext>
                </a:extLst>
              </p14:cNvPr>
              <p14:cNvContentPartPr/>
              <p14:nvPr/>
            </p14:nvContentPartPr>
            <p14:xfrm>
              <a:off x="6302920" y="3073409"/>
              <a:ext cx="164520" cy="894600"/>
            </p14:xfrm>
          </p:contentPart>
        </mc:Choice>
        <mc:Fallback xmlns=""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0ADFB784-E2EC-48E9-B320-D1D2270557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9280" y="2965409"/>
                <a:ext cx="27216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8778CF14-BABC-442F-9DEB-1D7C54830E53}"/>
                  </a:ext>
                </a:extLst>
              </p14:cNvPr>
              <p14:cNvContentPartPr/>
              <p14:nvPr/>
            </p14:nvContentPartPr>
            <p14:xfrm>
              <a:off x="6901600" y="3053249"/>
              <a:ext cx="121320" cy="866880"/>
            </p14:xfrm>
          </p:contentPart>
        </mc:Choice>
        <mc:Fallback xmlns=""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8778CF14-BABC-442F-9DEB-1D7C54830E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7960" y="2945249"/>
                <a:ext cx="22896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1A18FBB1-C401-4949-A06D-EF3FE6B791B6}"/>
                  </a:ext>
                </a:extLst>
              </p14:cNvPr>
              <p14:cNvContentPartPr/>
              <p14:nvPr/>
            </p14:nvContentPartPr>
            <p14:xfrm>
              <a:off x="7420360" y="3078449"/>
              <a:ext cx="115200" cy="887760"/>
            </p14:xfrm>
          </p:contentPart>
        </mc:Choice>
        <mc:Fallback xmlns=""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1A18FBB1-C401-4949-A06D-EF3FE6B791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66720" y="2970449"/>
                <a:ext cx="222840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B2C43C7E-C818-491A-BAFE-11C21A9BFE5C}"/>
                  </a:ext>
                </a:extLst>
              </p14:cNvPr>
              <p14:cNvContentPartPr/>
              <p14:nvPr/>
            </p14:nvContentPartPr>
            <p14:xfrm>
              <a:off x="7877200" y="3086729"/>
              <a:ext cx="51840" cy="905760"/>
            </p14:xfrm>
          </p:contentPart>
        </mc:Choice>
        <mc:Fallback xmlns=""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B2C43C7E-C818-491A-BAFE-11C21A9BFE5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23560" y="2979089"/>
                <a:ext cx="15948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FBE050E8-8ADE-4D31-86BF-BB722FA11BA2}"/>
                  </a:ext>
                </a:extLst>
              </p14:cNvPr>
              <p14:cNvContentPartPr/>
              <p14:nvPr/>
            </p14:nvContentPartPr>
            <p14:xfrm>
              <a:off x="2479720" y="1482569"/>
              <a:ext cx="4152960" cy="2239920"/>
            </p14:xfrm>
          </p:contentPart>
        </mc:Choice>
        <mc:Fallback xmlns=""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FBE050E8-8ADE-4D31-86BF-BB722FA11B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078" y="1464926"/>
                <a:ext cx="4188603" cy="227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7095998E-2B57-4BDF-9621-14554EB63DB7}"/>
                  </a:ext>
                </a:extLst>
              </p14:cNvPr>
              <p14:cNvContentPartPr/>
              <p14:nvPr/>
            </p14:nvContentPartPr>
            <p14:xfrm>
              <a:off x="2761240" y="4589369"/>
              <a:ext cx="3775320" cy="962280"/>
            </p14:xfrm>
          </p:contentPart>
        </mc:Choice>
        <mc:Fallback xmlns=""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7095998E-2B57-4BDF-9621-14554EB63D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43240" y="4571729"/>
                <a:ext cx="381096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B54EA8E8-4A07-4C57-B915-2B27E590D514}"/>
                  </a:ext>
                </a:extLst>
              </p14:cNvPr>
              <p14:cNvContentPartPr/>
              <p14:nvPr/>
            </p14:nvContentPartPr>
            <p14:xfrm>
              <a:off x="606280" y="3785489"/>
              <a:ext cx="2793240" cy="858960"/>
            </p14:xfrm>
          </p:contentPart>
        </mc:Choice>
        <mc:Fallback xmlns=""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B54EA8E8-4A07-4C57-B915-2B27E590D5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7280" y="3776485"/>
                <a:ext cx="2810880" cy="876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ADA310E1-9930-4DC1-AEE7-1E40FB10BF6D}"/>
                  </a:ext>
                </a:extLst>
              </p14:cNvPr>
              <p14:cNvContentPartPr/>
              <p14:nvPr/>
            </p14:nvContentPartPr>
            <p14:xfrm>
              <a:off x="3824680" y="6045929"/>
              <a:ext cx="448200" cy="429840"/>
            </p14:xfrm>
          </p:contentPart>
        </mc:Choice>
        <mc:Fallback xmlns=""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ADA310E1-9930-4DC1-AEE7-1E40FB10BF6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15680" y="6036929"/>
                <a:ext cx="4658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82672626-3A91-4B19-8774-DE0CA9C50FB5}"/>
                  </a:ext>
                </a:extLst>
              </p14:cNvPr>
              <p14:cNvContentPartPr/>
              <p14:nvPr/>
            </p14:nvContentPartPr>
            <p14:xfrm>
              <a:off x="4795600" y="6238169"/>
              <a:ext cx="697320" cy="344520"/>
            </p14:xfrm>
          </p:contentPart>
        </mc:Choice>
        <mc:Fallback xmlns=""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82672626-3A91-4B19-8774-DE0CA9C50F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86956" y="6229520"/>
                <a:ext cx="714969" cy="362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DB4309A9-86ED-4597-8533-9D3C3180A59E}"/>
                  </a:ext>
                </a:extLst>
              </p14:cNvPr>
              <p14:cNvContentPartPr/>
              <p14:nvPr/>
            </p14:nvContentPartPr>
            <p14:xfrm>
              <a:off x="657040" y="4816889"/>
              <a:ext cx="2809800" cy="185400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DB4309A9-86ED-4597-8533-9D3C3180A5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8040" y="4807889"/>
                <a:ext cx="2827440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4" name="Input penna 163">
                <a:extLst>
                  <a:ext uri="{FF2B5EF4-FFF2-40B4-BE49-F238E27FC236}">
                    <a16:creationId xmlns:a16="http://schemas.microsoft.com/office/drawing/2014/main" id="{23C36DD2-F70F-4A02-B603-C1C5C4C630FB}"/>
                  </a:ext>
                </a:extLst>
              </p14:cNvPr>
              <p14:cNvContentPartPr/>
              <p14:nvPr/>
            </p14:nvContentPartPr>
            <p14:xfrm>
              <a:off x="6250360" y="124289"/>
              <a:ext cx="5603040" cy="789480"/>
            </p14:xfrm>
          </p:contentPart>
        </mc:Choice>
        <mc:Fallback xmlns="">
          <p:pic>
            <p:nvPicPr>
              <p:cNvPr id="164" name="Input penna 163">
                <a:extLst>
                  <a:ext uri="{FF2B5EF4-FFF2-40B4-BE49-F238E27FC236}">
                    <a16:creationId xmlns:a16="http://schemas.microsoft.com/office/drawing/2014/main" id="{23C36DD2-F70F-4A02-B603-C1C5C4C630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41361" y="115649"/>
                <a:ext cx="5620679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7" name="Input penna 166">
                <a:extLst>
                  <a:ext uri="{FF2B5EF4-FFF2-40B4-BE49-F238E27FC236}">
                    <a16:creationId xmlns:a16="http://schemas.microsoft.com/office/drawing/2014/main" id="{3ACDD005-554F-4B2A-B31B-B84FA4EC0360}"/>
                  </a:ext>
                </a:extLst>
              </p14:cNvPr>
              <p14:cNvContentPartPr/>
              <p14:nvPr/>
            </p14:nvContentPartPr>
            <p14:xfrm>
              <a:off x="9130360" y="1011689"/>
              <a:ext cx="434880" cy="570240"/>
            </p14:xfrm>
          </p:contentPart>
        </mc:Choice>
        <mc:Fallback xmlns="">
          <p:pic>
            <p:nvPicPr>
              <p:cNvPr id="167" name="Input penna 166">
                <a:extLst>
                  <a:ext uri="{FF2B5EF4-FFF2-40B4-BE49-F238E27FC236}">
                    <a16:creationId xmlns:a16="http://schemas.microsoft.com/office/drawing/2014/main" id="{3ACDD005-554F-4B2A-B31B-B84FA4EC036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21360" y="1002695"/>
                <a:ext cx="452520" cy="5878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17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C0360B-B836-4068-A460-D597EEED4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9" t="45091" r="61273" b="28647"/>
          <a:stretch/>
        </p:blipFill>
        <p:spPr>
          <a:xfrm>
            <a:off x="1275127" y="1031846"/>
            <a:ext cx="3045204" cy="39195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69E7E3-BC14-44C0-9DF9-2E727CBC7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40" t="30603" r="48904" b="43999"/>
          <a:stretch/>
        </p:blipFill>
        <p:spPr>
          <a:xfrm>
            <a:off x="6434355" y="1225734"/>
            <a:ext cx="2759978" cy="3665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64516FA-B78B-41BD-8699-F9EBAE5E6662}"/>
                  </a:ext>
                </a:extLst>
              </p14:cNvPr>
              <p14:cNvContentPartPr/>
              <p14:nvPr/>
            </p14:nvContentPartPr>
            <p14:xfrm>
              <a:off x="5341000" y="836369"/>
              <a:ext cx="364680" cy="2649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64516FA-B78B-41BD-8699-F9EBAE5E66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2360" y="827729"/>
                <a:ext cx="382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452490A-7742-4646-B682-9AB0A7BE122E}"/>
                  </a:ext>
                </a:extLst>
              </p14:cNvPr>
              <p14:cNvContentPartPr/>
              <p14:nvPr/>
            </p14:nvContentPartPr>
            <p14:xfrm>
              <a:off x="4406800" y="1329929"/>
              <a:ext cx="1203480" cy="316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452490A-7742-4646-B682-9AB0A7BE12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8160" y="1321289"/>
                <a:ext cx="1221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78D33224-BC82-4D5B-87EB-D47BD211D0CE}"/>
                  </a:ext>
                </a:extLst>
              </p14:cNvPr>
              <p14:cNvContentPartPr/>
              <p14:nvPr/>
            </p14:nvContentPartPr>
            <p14:xfrm>
              <a:off x="7770640" y="708209"/>
              <a:ext cx="1178640" cy="29304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78D33224-BC82-4D5B-87EB-D47BD211D0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1640" y="699569"/>
                <a:ext cx="11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0DB1E526-4186-4ACA-91B0-4C2FF3D2AB32}"/>
                  </a:ext>
                </a:extLst>
              </p14:cNvPr>
              <p14:cNvContentPartPr/>
              <p14:nvPr/>
            </p14:nvContentPartPr>
            <p14:xfrm>
              <a:off x="6113920" y="813329"/>
              <a:ext cx="1494360" cy="32112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0DB1E526-4186-4ACA-91B0-4C2FF3D2AB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4922" y="804689"/>
                <a:ext cx="1511996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C1D64F03-1F47-44B2-81E9-73CAA02EA9BA}"/>
                  </a:ext>
                </a:extLst>
              </p14:cNvPr>
              <p14:cNvContentPartPr/>
              <p14:nvPr/>
            </p14:nvContentPartPr>
            <p14:xfrm>
              <a:off x="4475920" y="842129"/>
              <a:ext cx="672840" cy="29412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C1D64F03-1F47-44B2-81E9-73CAA02EA9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920" y="833129"/>
                <a:ext cx="6904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3917CAEC-DA87-416B-A2EF-B5A8B9AFBC1C}"/>
                  </a:ext>
                </a:extLst>
              </p14:cNvPr>
              <p14:cNvContentPartPr/>
              <p14:nvPr/>
            </p14:nvContentPartPr>
            <p14:xfrm>
              <a:off x="3983080" y="283409"/>
              <a:ext cx="2748600" cy="39204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3917CAEC-DA87-416B-A2EF-B5A8B9AFBC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4081" y="274409"/>
                <a:ext cx="2766238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2D484969-EF72-4DEA-B5B1-33D12C77AFF7}"/>
                  </a:ext>
                </a:extLst>
              </p14:cNvPr>
              <p14:cNvContentPartPr/>
              <p14:nvPr/>
            </p14:nvContentPartPr>
            <p14:xfrm>
              <a:off x="1197040" y="1191689"/>
              <a:ext cx="871560" cy="934560"/>
            </p14:xfrm>
          </p:contentPart>
        </mc:Choice>
        <mc:Fallback xmlns=""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2D484969-EF72-4DEA-B5B1-33D12C77AF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8400" y="1183049"/>
                <a:ext cx="88920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C1DA17C1-743C-4198-9AC6-0A28D47E8F92}"/>
                  </a:ext>
                </a:extLst>
              </p14:cNvPr>
              <p14:cNvContentPartPr/>
              <p14:nvPr/>
            </p14:nvContentPartPr>
            <p14:xfrm>
              <a:off x="3010360" y="1315169"/>
              <a:ext cx="872280" cy="851040"/>
            </p14:xfrm>
          </p:contentPart>
        </mc:Choice>
        <mc:Fallback xmlns=""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C1DA17C1-743C-4198-9AC6-0A28D47E8F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1360" y="1306169"/>
                <a:ext cx="88992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DDC05664-3B17-40AE-B042-D8CB800CADE4}"/>
                  </a:ext>
                </a:extLst>
              </p14:cNvPr>
              <p14:cNvContentPartPr/>
              <p14:nvPr/>
            </p14:nvContentPartPr>
            <p14:xfrm>
              <a:off x="247360" y="3265289"/>
              <a:ext cx="1120320" cy="583200"/>
            </p14:xfrm>
          </p:contentPart>
        </mc:Choice>
        <mc:Fallback xmlns=""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DDC05664-3B17-40AE-B042-D8CB800CAD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360" y="3256649"/>
                <a:ext cx="11379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8BCDCEB2-EFCA-42E9-BF94-C21B0EEB2435}"/>
                  </a:ext>
                </a:extLst>
              </p14:cNvPr>
              <p14:cNvContentPartPr/>
              <p14:nvPr/>
            </p14:nvContentPartPr>
            <p14:xfrm>
              <a:off x="1542640" y="3203369"/>
              <a:ext cx="539280" cy="48780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8BCDCEB2-EFCA-42E9-BF94-C21B0EEB2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3994" y="3194369"/>
                <a:ext cx="556932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9" name="Input penna 108">
                <a:extLst>
                  <a:ext uri="{FF2B5EF4-FFF2-40B4-BE49-F238E27FC236}">
                    <a16:creationId xmlns:a16="http://schemas.microsoft.com/office/drawing/2014/main" id="{6E167452-179A-4A1A-882D-1269060C673C}"/>
                  </a:ext>
                </a:extLst>
              </p14:cNvPr>
              <p14:cNvContentPartPr/>
              <p14:nvPr/>
            </p14:nvContentPartPr>
            <p14:xfrm>
              <a:off x="2331040" y="3255209"/>
              <a:ext cx="2177280" cy="351000"/>
            </p14:xfrm>
          </p:contentPart>
        </mc:Choice>
        <mc:Fallback xmlns="">
          <p:pic>
            <p:nvPicPr>
              <p:cNvPr id="109" name="Input penna 108">
                <a:extLst>
                  <a:ext uri="{FF2B5EF4-FFF2-40B4-BE49-F238E27FC236}">
                    <a16:creationId xmlns:a16="http://schemas.microsoft.com/office/drawing/2014/main" id="{6E167452-179A-4A1A-882D-1269060C67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22041" y="3246209"/>
                <a:ext cx="2194917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" name="Input penna 134">
                <a:extLst>
                  <a:ext uri="{FF2B5EF4-FFF2-40B4-BE49-F238E27FC236}">
                    <a16:creationId xmlns:a16="http://schemas.microsoft.com/office/drawing/2014/main" id="{04AE21F0-A85F-4EC5-9F84-B9990AAA7CC2}"/>
                  </a:ext>
                </a:extLst>
              </p14:cNvPr>
              <p14:cNvContentPartPr/>
              <p14:nvPr/>
            </p14:nvContentPartPr>
            <p14:xfrm>
              <a:off x="6414520" y="1779209"/>
              <a:ext cx="651960" cy="475920"/>
            </p14:xfrm>
          </p:contentPart>
        </mc:Choice>
        <mc:Fallback xmlns="">
          <p:pic>
            <p:nvPicPr>
              <p:cNvPr id="135" name="Input penna 134">
                <a:extLst>
                  <a:ext uri="{FF2B5EF4-FFF2-40B4-BE49-F238E27FC236}">
                    <a16:creationId xmlns:a16="http://schemas.microsoft.com/office/drawing/2014/main" id="{04AE21F0-A85F-4EC5-9F84-B9990AAA7CC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05520" y="1770569"/>
                <a:ext cx="6696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0DB8637D-C8A0-425C-ADB4-04632E68DF41}"/>
                  </a:ext>
                </a:extLst>
              </p14:cNvPr>
              <p14:cNvContentPartPr/>
              <p14:nvPr/>
            </p14:nvContentPartPr>
            <p14:xfrm>
              <a:off x="8897440" y="3269249"/>
              <a:ext cx="1349640" cy="295200"/>
            </p14:xfrm>
          </p:contentPart>
        </mc:Choice>
        <mc:Fallback xmlns=""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0DB8637D-C8A0-425C-ADB4-04632E68DF4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88800" y="3260609"/>
                <a:ext cx="13672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33DC5632-524B-4F8A-A0AB-9B679F8A8B57}"/>
                  </a:ext>
                </a:extLst>
              </p14:cNvPr>
              <p14:cNvContentPartPr/>
              <p14:nvPr/>
            </p14:nvContentPartPr>
            <p14:xfrm>
              <a:off x="8160160" y="3514409"/>
              <a:ext cx="410040" cy="119520"/>
            </p14:xfrm>
          </p:contentPart>
        </mc:Choice>
        <mc:Fallback xmlns=""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33DC5632-524B-4F8A-A0AB-9B679F8A8B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51512" y="3505769"/>
                <a:ext cx="427696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2" name="Input penna 201">
                <a:extLst>
                  <a:ext uri="{FF2B5EF4-FFF2-40B4-BE49-F238E27FC236}">
                    <a16:creationId xmlns:a16="http://schemas.microsoft.com/office/drawing/2014/main" id="{1883BB8A-6D00-4166-A895-541B1B4F819F}"/>
                  </a:ext>
                </a:extLst>
              </p14:cNvPr>
              <p14:cNvContentPartPr/>
              <p14:nvPr/>
            </p14:nvContentPartPr>
            <p14:xfrm>
              <a:off x="8848480" y="2573729"/>
              <a:ext cx="393120" cy="16200"/>
            </p14:xfrm>
          </p:contentPart>
        </mc:Choice>
        <mc:Fallback xmlns="">
          <p:pic>
            <p:nvPicPr>
              <p:cNvPr id="202" name="Input penna 201">
                <a:extLst>
                  <a:ext uri="{FF2B5EF4-FFF2-40B4-BE49-F238E27FC236}">
                    <a16:creationId xmlns:a16="http://schemas.microsoft.com/office/drawing/2014/main" id="{1883BB8A-6D00-4166-A895-541B1B4F81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39840" y="2565089"/>
                <a:ext cx="410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" name="Input penna 202">
                <a:extLst>
                  <a:ext uri="{FF2B5EF4-FFF2-40B4-BE49-F238E27FC236}">
                    <a16:creationId xmlns:a16="http://schemas.microsoft.com/office/drawing/2014/main" id="{04436616-80DE-4087-AC25-571FD283E10C}"/>
                  </a:ext>
                </a:extLst>
              </p14:cNvPr>
              <p14:cNvContentPartPr/>
              <p14:nvPr/>
            </p14:nvContentPartPr>
            <p14:xfrm>
              <a:off x="8837680" y="2652209"/>
              <a:ext cx="522360" cy="366120"/>
            </p14:xfrm>
          </p:contentPart>
        </mc:Choice>
        <mc:Fallback xmlns="">
          <p:pic>
            <p:nvPicPr>
              <p:cNvPr id="203" name="Input penna 202">
                <a:extLst>
                  <a:ext uri="{FF2B5EF4-FFF2-40B4-BE49-F238E27FC236}">
                    <a16:creationId xmlns:a16="http://schemas.microsoft.com/office/drawing/2014/main" id="{04436616-80DE-4087-AC25-571FD283E1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28680" y="2643209"/>
                <a:ext cx="540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" name="Input penna 205">
                <a:extLst>
                  <a:ext uri="{FF2B5EF4-FFF2-40B4-BE49-F238E27FC236}">
                    <a16:creationId xmlns:a16="http://schemas.microsoft.com/office/drawing/2014/main" id="{7961DEC9-0AC5-45A5-86D5-4C1F5333A842}"/>
                  </a:ext>
                </a:extLst>
              </p14:cNvPr>
              <p14:cNvContentPartPr/>
              <p14:nvPr/>
            </p14:nvContentPartPr>
            <p14:xfrm>
              <a:off x="9528880" y="2783969"/>
              <a:ext cx="149040" cy="76320"/>
            </p14:xfrm>
          </p:contentPart>
        </mc:Choice>
        <mc:Fallback xmlns="">
          <p:pic>
            <p:nvPicPr>
              <p:cNvPr id="206" name="Input penna 205">
                <a:extLst>
                  <a:ext uri="{FF2B5EF4-FFF2-40B4-BE49-F238E27FC236}">
                    <a16:creationId xmlns:a16="http://schemas.microsoft.com/office/drawing/2014/main" id="{7961DEC9-0AC5-45A5-86D5-4C1F5333A84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19880" y="2775329"/>
                <a:ext cx="1666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4" name="Input penna 213">
                <a:extLst>
                  <a:ext uri="{FF2B5EF4-FFF2-40B4-BE49-F238E27FC236}">
                    <a16:creationId xmlns:a16="http://schemas.microsoft.com/office/drawing/2014/main" id="{499D8BAE-4D46-4430-92AB-F14229C40C38}"/>
                  </a:ext>
                </a:extLst>
              </p14:cNvPr>
              <p14:cNvContentPartPr/>
              <p14:nvPr/>
            </p14:nvContentPartPr>
            <p14:xfrm>
              <a:off x="10798600" y="2336129"/>
              <a:ext cx="440640" cy="446760"/>
            </p14:xfrm>
          </p:contentPart>
        </mc:Choice>
        <mc:Fallback xmlns="">
          <p:pic>
            <p:nvPicPr>
              <p:cNvPr id="214" name="Input penna 213">
                <a:extLst>
                  <a:ext uri="{FF2B5EF4-FFF2-40B4-BE49-F238E27FC236}">
                    <a16:creationId xmlns:a16="http://schemas.microsoft.com/office/drawing/2014/main" id="{499D8BAE-4D46-4430-92AB-F14229C40C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89953" y="2327129"/>
                <a:ext cx="458294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5" name="Input penna 214">
                <a:extLst>
                  <a:ext uri="{FF2B5EF4-FFF2-40B4-BE49-F238E27FC236}">
                    <a16:creationId xmlns:a16="http://schemas.microsoft.com/office/drawing/2014/main" id="{8C7052A1-2488-4E18-8224-D2C562031A2A}"/>
                  </a:ext>
                </a:extLst>
              </p14:cNvPr>
              <p14:cNvContentPartPr/>
              <p14:nvPr/>
            </p14:nvContentPartPr>
            <p14:xfrm>
              <a:off x="9853960" y="2546729"/>
              <a:ext cx="749520" cy="446400"/>
            </p14:xfrm>
          </p:contentPart>
        </mc:Choice>
        <mc:Fallback xmlns="">
          <p:pic>
            <p:nvPicPr>
              <p:cNvPr id="215" name="Input penna 214">
                <a:extLst>
                  <a:ext uri="{FF2B5EF4-FFF2-40B4-BE49-F238E27FC236}">
                    <a16:creationId xmlns:a16="http://schemas.microsoft.com/office/drawing/2014/main" id="{8C7052A1-2488-4E18-8224-D2C562031A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44960" y="2537729"/>
                <a:ext cx="7671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8" name="Input penna 217">
                <a:extLst>
                  <a:ext uri="{FF2B5EF4-FFF2-40B4-BE49-F238E27FC236}">
                    <a16:creationId xmlns:a16="http://schemas.microsoft.com/office/drawing/2014/main" id="{4E51D9D9-9FFB-480A-9F30-77A0A0ACED51}"/>
                  </a:ext>
                </a:extLst>
              </p14:cNvPr>
              <p14:cNvContentPartPr/>
              <p14:nvPr/>
            </p14:nvContentPartPr>
            <p14:xfrm>
              <a:off x="278320" y="3955769"/>
              <a:ext cx="10795320" cy="2735640"/>
            </p14:xfrm>
          </p:contentPart>
        </mc:Choice>
        <mc:Fallback xmlns="">
          <p:pic>
            <p:nvPicPr>
              <p:cNvPr id="218" name="Input penna 217">
                <a:extLst>
                  <a:ext uri="{FF2B5EF4-FFF2-40B4-BE49-F238E27FC236}">
                    <a16:creationId xmlns:a16="http://schemas.microsoft.com/office/drawing/2014/main" id="{4E51D9D9-9FFB-480A-9F30-77A0A0ACED5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9320" y="3946769"/>
                <a:ext cx="10812961" cy="27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52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E6D4498E-262D-4B84-BB82-436B95C55279}"/>
                  </a:ext>
                </a:extLst>
              </p14:cNvPr>
              <p14:cNvContentPartPr/>
              <p14:nvPr/>
            </p14:nvContentPartPr>
            <p14:xfrm>
              <a:off x="5304640" y="629009"/>
              <a:ext cx="237600" cy="15624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E6D4498E-262D-4B84-BB82-436B95C552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6000" y="620009"/>
                <a:ext cx="255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082A3082-6A77-4DC6-874A-7E325A14A750}"/>
                  </a:ext>
                </a:extLst>
              </p14:cNvPr>
              <p14:cNvContentPartPr/>
              <p14:nvPr/>
            </p14:nvContentPartPr>
            <p14:xfrm>
              <a:off x="5999800" y="440729"/>
              <a:ext cx="60480" cy="3384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082A3082-6A77-4DC6-874A-7E325A14A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1160" y="432089"/>
                <a:ext cx="78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162B5118-A93E-4242-BF8E-6186BD41DA1B}"/>
                  </a:ext>
                </a:extLst>
              </p14:cNvPr>
              <p14:cNvContentPartPr/>
              <p14:nvPr/>
            </p14:nvContentPartPr>
            <p14:xfrm>
              <a:off x="8999680" y="512369"/>
              <a:ext cx="21240" cy="457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162B5118-A93E-4242-BF8E-6186BD41DA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90680" y="503729"/>
                <a:ext cx="38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EC964DC4-C360-483F-86D3-85B3336F51F7}"/>
                  </a:ext>
                </a:extLst>
              </p14:cNvPr>
              <p14:cNvContentPartPr/>
              <p14:nvPr/>
            </p14:nvContentPartPr>
            <p14:xfrm>
              <a:off x="9070600" y="774449"/>
              <a:ext cx="36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EC964DC4-C360-483F-86D3-85B3336F51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1960" y="7658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38BA46EE-EE0A-43F1-8D7D-7763F69B8F28}"/>
                  </a:ext>
                </a:extLst>
              </p14:cNvPr>
              <p14:cNvContentPartPr/>
              <p14:nvPr/>
            </p14:nvContentPartPr>
            <p14:xfrm>
              <a:off x="810040" y="349289"/>
              <a:ext cx="4064400" cy="78840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38BA46EE-EE0A-43F1-8D7D-7763F69B8F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041" y="340649"/>
                <a:ext cx="4082038" cy="8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D7E681DF-D841-4A21-9AEE-CC1BD0590C69}"/>
                  </a:ext>
                </a:extLst>
              </p14:cNvPr>
              <p14:cNvContentPartPr/>
              <p14:nvPr/>
            </p14:nvContentPartPr>
            <p14:xfrm>
              <a:off x="7960360" y="580769"/>
              <a:ext cx="678600" cy="19800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D7E681DF-D841-4A21-9AEE-CC1BD0590C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1715" y="572129"/>
                <a:ext cx="696249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EC96247-8AF7-403D-A303-34FF3175DA24}"/>
                  </a:ext>
                </a:extLst>
              </p14:cNvPr>
              <p14:cNvContentPartPr/>
              <p14:nvPr/>
            </p14:nvContentPartPr>
            <p14:xfrm>
              <a:off x="6719080" y="330929"/>
              <a:ext cx="1108440" cy="4017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EC96247-8AF7-403D-A303-34FF3175DA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10437" y="321929"/>
                <a:ext cx="1126086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E36EFA0-7004-4B40-BE66-369741660DD9}"/>
                  </a:ext>
                </a:extLst>
              </p14:cNvPr>
              <p14:cNvContentPartPr/>
              <p14:nvPr/>
            </p14:nvContentPartPr>
            <p14:xfrm>
              <a:off x="6043720" y="578249"/>
              <a:ext cx="495360" cy="15480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E36EFA0-7004-4B40-BE66-369741660D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4727" y="569270"/>
                <a:ext cx="512987" cy="172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04EE1846-3BF0-43D9-90E6-65B2BE610D1C}"/>
                  </a:ext>
                </a:extLst>
              </p14:cNvPr>
              <p14:cNvContentPartPr/>
              <p14:nvPr/>
            </p14:nvContentPartPr>
            <p14:xfrm>
              <a:off x="909040" y="1671929"/>
              <a:ext cx="2712600" cy="58212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04EE1846-3BF0-43D9-90E6-65B2BE610D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0040" y="1663289"/>
                <a:ext cx="273024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DAEB7F17-D628-49CA-AC6C-9A66A68CF612}"/>
                  </a:ext>
                </a:extLst>
              </p14:cNvPr>
              <p14:cNvContentPartPr/>
              <p14:nvPr/>
            </p14:nvContentPartPr>
            <p14:xfrm>
              <a:off x="6430000" y="1454129"/>
              <a:ext cx="994320" cy="50688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DAEB7F17-D628-49CA-AC6C-9A66A68CF6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1003" y="1445483"/>
                <a:ext cx="1011954" cy="52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52C822D1-8098-4B34-9A50-3AF75F3E434B}"/>
                  </a:ext>
                </a:extLst>
              </p14:cNvPr>
              <p14:cNvContentPartPr/>
              <p14:nvPr/>
            </p14:nvContentPartPr>
            <p14:xfrm>
              <a:off x="4083160" y="1432169"/>
              <a:ext cx="1832760" cy="59652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52C822D1-8098-4B34-9A50-3AF75F3E43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4160" y="1423524"/>
                <a:ext cx="1850400" cy="614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C89F120C-1C2A-4E86-893E-D9E66ABF36A8}"/>
                  </a:ext>
                </a:extLst>
              </p14:cNvPr>
              <p14:cNvContentPartPr/>
              <p14:nvPr/>
            </p14:nvContentPartPr>
            <p14:xfrm>
              <a:off x="10303240" y="1330649"/>
              <a:ext cx="344880" cy="54720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C89F120C-1C2A-4E86-893E-D9E66ABF36A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94240" y="1321649"/>
                <a:ext cx="3625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BE339158-8FB7-40C5-8F22-F270DAE0B53B}"/>
                  </a:ext>
                </a:extLst>
              </p14:cNvPr>
              <p14:cNvContentPartPr/>
              <p14:nvPr/>
            </p14:nvContentPartPr>
            <p14:xfrm>
              <a:off x="9622840" y="1267649"/>
              <a:ext cx="476280" cy="64296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BE339158-8FB7-40C5-8F22-F270DAE0B5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14193" y="1259014"/>
                <a:ext cx="493933" cy="660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F04C2C59-B4FA-48E4-83A5-DF0D7E4C0B47}"/>
                  </a:ext>
                </a:extLst>
              </p14:cNvPr>
              <p14:cNvContentPartPr/>
              <p14:nvPr/>
            </p14:nvContentPartPr>
            <p14:xfrm>
              <a:off x="8514400" y="1610729"/>
              <a:ext cx="754560" cy="22320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F04C2C59-B4FA-48E4-83A5-DF0D7E4C0B4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05400" y="1601729"/>
                <a:ext cx="772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EDD16130-94F7-4FEA-9F38-66A738451FA7}"/>
                  </a:ext>
                </a:extLst>
              </p14:cNvPr>
              <p14:cNvContentPartPr/>
              <p14:nvPr/>
            </p14:nvContentPartPr>
            <p14:xfrm>
              <a:off x="3934120" y="2820689"/>
              <a:ext cx="163080" cy="118800"/>
            </p14:xfrm>
          </p:contentPart>
        </mc:Choice>
        <mc:Fallback xmlns=""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EDD16130-94F7-4FEA-9F38-66A738451F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25480" y="2812049"/>
                <a:ext cx="180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5F8B034E-077C-461C-90FB-B18D354C8DF1}"/>
                  </a:ext>
                </a:extLst>
              </p14:cNvPr>
              <p14:cNvContentPartPr/>
              <p14:nvPr/>
            </p14:nvContentPartPr>
            <p14:xfrm>
              <a:off x="3990640" y="3471569"/>
              <a:ext cx="150120" cy="160200"/>
            </p14:xfrm>
          </p:contentPart>
        </mc:Choice>
        <mc:Fallback xmlns=""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5F8B034E-077C-461C-90FB-B18D354C8D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81640" y="3462569"/>
                <a:ext cx="167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455D9B1F-4EF8-4970-902C-7AB03FDB3375}"/>
                  </a:ext>
                </a:extLst>
              </p14:cNvPr>
              <p14:cNvContentPartPr/>
              <p14:nvPr/>
            </p14:nvContentPartPr>
            <p14:xfrm>
              <a:off x="4019080" y="4167089"/>
              <a:ext cx="178920" cy="137880"/>
            </p14:xfrm>
          </p:contentPart>
        </mc:Choice>
        <mc:Fallback xmlns=""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455D9B1F-4EF8-4970-902C-7AB03FDB33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10080" y="4158089"/>
                <a:ext cx="196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2837F6B3-4C31-4B5D-AE5E-B53A87679D78}"/>
                  </a:ext>
                </a:extLst>
              </p14:cNvPr>
              <p14:cNvContentPartPr/>
              <p14:nvPr/>
            </p14:nvContentPartPr>
            <p14:xfrm>
              <a:off x="4933480" y="3862169"/>
              <a:ext cx="777600" cy="435240"/>
            </p14:xfrm>
          </p:contentPart>
        </mc:Choice>
        <mc:Fallback xmlns=""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2837F6B3-4C31-4B5D-AE5E-B53A87679D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24476" y="3853522"/>
                <a:ext cx="795248" cy="4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3A68A0B8-A775-4F74-B87F-5A4E5608EC32}"/>
                  </a:ext>
                </a:extLst>
              </p14:cNvPr>
              <p14:cNvContentPartPr/>
              <p14:nvPr/>
            </p14:nvContentPartPr>
            <p14:xfrm>
              <a:off x="5787400" y="3143609"/>
              <a:ext cx="1717560" cy="385920"/>
            </p14:xfrm>
          </p:contentPart>
        </mc:Choice>
        <mc:Fallback xmlns=""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3A68A0B8-A775-4F74-B87F-5A4E5608EC3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78400" y="3134609"/>
                <a:ext cx="1735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E17E2A15-4247-4D84-BC38-28D24917300E}"/>
                  </a:ext>
                </a:extLst>
              </p14:cNvPr>
              <p14:cNvContentPartPr/>
              <p14:nvPr/>
            </p14:nvContentPartPr>
            <p14:xfrm>
              <a:off x="4846000" y="3219569"/>
              <a:ext cx="707400" cy="365040"/>
            </p14:xfrm>
          </p:contentPart>
        </mc:Choice>
        <mc:Fallback xmlns=""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E17E2A15-4247-4D84-BC38-28D2491730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7000" y="3210569"/>
                <a:ext cx="7250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FB1A580F-410A-47CE-9E9B-EFB13CBACC4C}"/>
                  </a:ext>
                </a:extLst>
              </p14:cNvPr>
              <p14:cNvContentPartPr/>
              <p14:nvPr/>
            </p14:nvContentPartPr>
            <p14:xfrm>
              <a:off x="6525040" y="2324249"/>
              <a:ext cx="1870200" cy="546840"/>
            </p14:xfrm>
          </p:contentPart>
        </mc:Choice>
        <mc:Fallback xmlns=""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FB1A580F-410A-47CE-9E9B-EFB13CBACC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16400" y="2315609"/>
                <a:ext cx="188784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8EB29E4B-0B4B-4E92-8376-3743E83F7893}"/>
                  </a:ext>
                </a:extLst>
              </p14:cNvPr>
              <p14:cNvContentPartPr/>
              <p14:nvPr/>
            </p14:nvContentPartPr>
            <p14:xfrm>
              <a:off x="4669960" y="2477609"/>
              <a:ext cx="1375560" cy="414360"/>
            </p14:xfrm>
          </p:contentPart>
        </mc:Choice>
        <mc:Fallback xmlns=""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8EB29E4B-0B4B-4E92-8376-3743E83F78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61320" y="2468969"/>
                <a:ext cx="13932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2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53D01C-DF22-4639-AB08-E14FA6C16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1" t="20428" r="33670" b="26483"/>
          <a:stretch/>
        </p:blipFill>
        <p:spPr>
          <a:xfrm rot="10800000">
            <a:off x="3254928" y="0"/>
            <a:ext cx="5326661" cy="6700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DD0F1BB8-7744-4897-B51A-C348060414F9}"/>
                  </a:ext>
                </a:extLst>
              </p14:cNvPr>
              <p14:cNvContentPartPr/>
              <p14:nvPr/>
            </p14:nvContentPartPr>
            <p14:xfrm>
              <a:off x="6153520" y="2137769"/>
              <a:ext cx="37440" cy="1069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DD0F1BB8-7744-4897-B51A-C34806041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4880" y="2128769"/>
                <a:ext cx="55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58822ADE-7E5F-4366-840C-108748D2FFD4}"/>
                  </a:ext>
                </a:extLst>
              </p14:cNvPr>
              <p14:cNvContentPartPr/>
              <p14:nvPr/>
            </p14:nvContentPartPr>
            <p14:xfrm>
              <a:off x="6315880" y="2190329"/>
              <a:ext cx="20520" cy="698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58822ADE-7E5F-4366-840C-108748D2FF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6880" y="2181329"/>
                <a:ext cx="3816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9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A1ED370E-B16C-4C8E-AE7E-6830DCF86F4F}"/>
                  </a:ext>
                </a:extLst>
              </p14:cNvPr>
              <p14:cNvContentPartPr/>
              <p14:nvPr/>
            </p14:nvContentPartPr>
            <p14:xfrm>
              <a:off x="1431760" y="456209"/>
              <a:ext cx="8466120" cy="36000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A1ED370E-B16C-4C8E-AE7E-6830DCF86F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3120" y="447210"/>
                <a:ext cx="8483760" cy="361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5FA075F6-675A-4391-8172-C5C13BDA3C01}"/>
                  </a:ext>
                </a:extLst>
              </p14:cNvPr>
              <p14:cNvContentPartPr/>
              <p14:nvPr/>
            </p14:nvContentPartPr>
            <p14:xfrm>
              <a:off x="3286480" y="4812569"/>
              <a:ext cx="138240" cy="648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5FA075F6-675A-4391-8172-C5C13BDA3C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7480" y="4803569"/>
                <a:ext cx="155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C84E7A49-361A-4183-8ED5-7920F5C0096B}"/>
                  </a:ext>
                </a:extLst>
              </p14:cNvPr>
              <p14:cNvContentPartPr/>
              <p14:nvPr/>
            </p14:nvContentPartPr>
            <p14:xfrm>
              <a:off x="3266680" y="4933889"/>
              <a:ext cx="173880" cy="1080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C84E7A49-361A-4183-8ED5-7920F5C009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7680" y="4924889"/>
                <a:ext cx="191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5F8FDA7F-AD32-4011-8863-950F996122FC}"/>
                  </a:ext>
                </a:extLst>
              </p14:cNvPr>
              <p14:cNvContentPartPr/>
              <p14:nvPr/>
            </p14:nvContentPartPr>
            <p14:xfrm>
              <a:off x="1203880" y="4307489"/>
              <a:ext cx="1702800" cy="122364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5F8FDA7F-AD32-4011-8863-950F996122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4880" y="4298849"/>
                <a:ext cx="172044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39BDD73E-9BB0-4336-B63C-740933FA8573}"/>
                  </a:ext>
                </a:extLst>
              </p14:cNvPr>
              <p14:cNvContentPartPr/>
              <p14:nvPr/>
            </p14:nvContentPartPr>
            <p14:xfrm>
              <a:off x="4038160" y="5091569"/>
              <a:ext cx="2214720" cy="134280"/>
            </p14:xfrm>
          </p:contentPart>
        </mc:Choice>
        <mc:Fallback xmlns=""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39BDD73E-9BB0-4336-B63C-740933FA85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9520" y="5082569"/>
                <a:ext cx="2232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7E6DF5D2-E4FE-4FD4-BF47-0BF2966BCF12}"/>
                  </a:ext>
                </a:extLst>
              </p14:cNvPr>
              <p14:cNvContentPartPr/>
              <p14:nvPr/>
            </p14:nvContentPartPr>
            <p14:xfrm>
              <a:off x="4827640" y="5453729"/>
              <a:ext cx="653040" cy="28368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7E6DF5D2-E4FE-4FD4-BF47-0BF2966BCF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9000" y="5445089"/>
                <a:ext cx="6706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3ABBF785-DBC0-48DD-A72C-1332E7AE7968}"/>
                  </a:ext>
                </a:extLst>
              </p14:cNvPr>
              <p14:cNvContentPartPr/>
              <p14:nvPr/>
            </p14:nvContentPartPr>
            <p14:xfrm>
              <a:off x="4190440" y="4340249"/>
              <a:ext cx="1807200" cy="66960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3ABBF785-DBC0-48DD-A72C-1332E7AE7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440" y="4331249"/>
                <a:ext cx="182484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27BB793A-EB34-4574-9C88-220382F9DBDA}"/>
                  </a:ext>
                </a:extLst>
              </p14:cNvPr>
              <p14:cNvContentPartPr/>
              <p14:nvPr/>
            </p14:nvContentPartPr>
            <p14:xfrm>
              <a:off x="8501800" y="4709609"/>
              <a:ext cx="579240" cy="42156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27BB793A-EB34-4574-9C88-220382F9DB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92800" y="4700609"/>
                <a:ext cx="5968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25CCC97C-F649-4ACF-8452-E5EF4329EE64}"/>
                  </a:ext>
                </a:extLst>
              </p14:cNvPr>
              <p14:cNvContentPartPr/>
              <p14:nvPr/>
            </p14:nvContentPartPr>
            <p14:xfrm>
              <a:off x="9348880" y="4797809"/>
              <a:ext cx="462240" cy="3373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25CCC97C-F649-4ACF-8452-E5EF4329EE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9880" y="4788809"/>
                <a:ext cx="4798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79F5B2A0-E949-402E-BFA5-932998E1EC80}"/>
                  </a:ext>
                </a:extLst>
              </p14:cNvPr>
              <p14:cNvContentPartPr/>
              <p14:nvPr/>
            </p14:nvContentPartPr>
            <p14:xfrm>
              <a:off x="10004440" y="4482449"/>
              <a:ext cx="1759320" cy="9993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79F5B2A0-E949-402E-BFA5-932998E1EC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95800" y="4473449"/>
                <a:ext cx="1776960" cy="10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62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AA0A9A73-5141-4025-9D86-F0D172DC9FF6}"/>
                  </a:ext>
                </a:extLst>
              </p14:cNvPr>
              <p14:cNvContentPartPr/>
              <p14:nvPr/>
            </p14:nvContentPartPr>
            <p14:xfrm>
              <a:off x="6611080" y="876689"/>
              <a:ext cx="258120" cy="491724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AA0A9A73-5141-4025-9D86-F0D172DC9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7080" y="768689"/>
                <a:ext cx="365760" cy="51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0E5B9F01-2B3F-4199-952A-2DFAFD20AD93}"/>
                  </a:ext>
                </a:extLst>
              </p14:cNvPr>
              <p14:cNvContentPartPr/>
              <p14:nvPr/>
            </p14:nvContentPartPr>
            <p14:xfrm>
              <a:off x="4515520" y="805769"/>
              <a:ext cx="208080" cy="514620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0E5B9F01-2B3F-4199-952A-2DFAFD20AD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1880" y="697769"/>
                <a:ext cx="315720" cy="53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8374AF44-E805-4DE8-BF36-4AB3443F9121}"/>
                  </a:ext>
                </a:extLst>
              </p14:cNvPr>
              <p14:cNvContentPartPr/>
              <p14:nvPr/>
            </p14:nvContentPartPr>
            <p14:xfrm>
              <a:off x="1627600" y="884609"/>
              <a:ext cx="6367320" cy="491580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8374AF44-E805-4DE8-BF36-4AB3443F91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8600" y="875609"/>
                <a:ext cx="6384960" cy="49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AC40386E-D4F2-456D-9526-A909859D37C3}"/>
                  </a:ext>
                </a:extLst>
              </p14:cNvPr>
              <p14:cNvContentPartPr/>
              <p14:nvPr/>
            </p14:nvContentPartPr>
            <p14:xfrm>
              <a:off x="9349960" y="1273049"/>
              <a:ext cx="307440" cy="27756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AC40386E-D4F2-456D-9526-A909859D37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0960" y="1264049"/>
                <a:ext cx="3250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6AED6C43-114F-4745-A936-2FF3FFF71EFE}"/>
                  </a:ext>
                </a:extLst>
              </p14:cNvPr>
              <p14:cNvContentPartPr/>
              <p14:nvPr/>
            </p14:nvContentPartPr>
            <p14:xfrm>
              <a:off x="9931360" y="1150289"/>
              <a:ext cx="1745640" cy="5781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6AED6C43-114F-4745-A936-2FF3FFF71E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22362" y="1141289"/>
                <a:ext cx="1763276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FBD519D4-FDAF-4503-A397-6790A2950DD1}"/>
                  </a:ext>
                </a:extLst>
              </p14:cNvPr>
              <p14:cNvContentPartPr/>
              <p14:nvPr/>
            </p14:nvContentPartPr>
            <p14:xfrm>
              <a:off x="8221000" y="1322009"/>
              <a:ext cx="913680" cy="37980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FBD519D4-FDAF-4503-A397-6790A2950D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12000" y="1313009"/>
                <a:ext cx="9313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F56F2C76-DC46-4538-A4E8-A83112D5998A}"/>
                  </a:ext>
                </a:extLst>
              </p14:cNvPr>
              <p14:cNvContentPartPr/>
              <p14:nvPr/>
            </p14:nvContentPartPr>
            <p14:xfrm>
              <a:off x="8209480" y="2967569"/>
              <a:ext cx="405720" cy="603360"/>
            </p14:xfrm>
          </p:contentPart>
        </mc:Choice>
        <mc:Fallback xmlns=""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F56F2C76-DC46-4538-A4E8-A83112D599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0480" y="2958929"/>
                <a:ext cx="4233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E71ECCA7-A27A-454C-9A26-E065BD441A7A}"/>
                  </a:ext>
                </a:extLst>
              </p14:cNvPr>
              <p14:cNvContentPartPr/>
              <p14:nvPr/>
            </p14:nvContentPartPr>
            <p14:xfrm>
              <a:off x="8808520" y="3488129"/>
              <a:ext cx="11160" cy="22392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E71ECCA7-A27A-454C-9A26-E065BD441A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99880" y="3479129"/>
                <a:ext cx="28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16ED82F7-88D4-4E7D-848C-7D9AB40CEB32}"/>
                  </a:ext>
                </a:extLst>
              </p14:cNvPr>
              <p14:cNvContentPartPr/>
              <p14:nvPr/>
            </p14:nvContentPartPr>
            <p14:xfrm>
              <a:off x="8959000" y="3480929"/>
              <a:ext cx="517680" cy="27000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16ED82F7-88D4-4E7D-848C-7D9AB40CEB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50360" y="3471929"/>
                <a:ext cx="535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584D65A8-2999-4A28-A69F-9E82241C54AD}"/>
                  </a:ext>
                </a:extLst>
              </p14:cNvPr>
              <p14:cNvContentPartPr/>
              <p14:nvPr/>
            </p14:nvContentPartPr>
            <p14:xfrm>
              <a:off x="8911840" y="4546889"/>
              <a:ext cx="915120" cy="456120"/>
            </p14:xfrm>
          </p:contentPart>
        </mc:Choice>
        <mc:Fallback xmlns=""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584D65A8-2999-4A28-A69F-9E82241C54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3203" y="4538242"/>
                <a:ext cx="932753" cy="473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055BBA1F-41B1-4C77-B9AF-D84BA70821F7}"/>
                  </a:ext>
                </a:extLst>
              </p14:cNvPr>
              <p14:cNvContentPartPr/>
              <p14:nvPr/>
            </p14:nvContentPartPr>
            <p14:xfrm>
              <a:off x="9198760" y="3877289"/>
              <a:ext cx="172080" cy="466920"/>
            </p14:xfrm>
          </p:contentPart>
        </mc:Choice>
        <mc:Fallback xmlns=""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055BBA1F-41B1-4C77-B9AF-D84BA70821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90120" y="3868289"/>
                <a:ext cx="189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620A5361-55B9-404D-8FA9-85D950FF45ED}"/>
                  </a:ext>
                </a:extLst>
              </p14:cNvPr>
              <p14:cNvContentPartPr/>
              <p14:nvPr/>
            </p14:nvContentPartPr>
            <p14:xfrm>
              <a:off x="10491160" y="2949929"/>
              <a:ext cx="731160" cy="68400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620A5361-55B9-404D-8FA9-85D950FF45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82516" y="2940934"/>
                <a:ext cx="748809" cy="701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0E821243-0C78-4C25-B92B-FE6A8D26FC00}"/>
                  </a:ext>
                </a:extLst>
              </p14:cNvPr>
              <p14:cNvContentPartPr/>
              <p14:nvPr/>
            </p14:nvContentPartPr>
            <p14:xfrm>
              <a:off x="9766840" y="3093569"/>
              <a:ext cx="399600" cy="63324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0E821243-0C78-4C25-B92B-FE6A8D26FC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58200" y="3084929"/>
                <a:ext cx="417240" cy="6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55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2DBB13-83F7-48AD-824A-9FEE1DB18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18593" r="34496" b="22813"/>
          <a:stretch/>
        </p:blipFill>
        <p:spPr>
          <a:xfrm rot="10800000">
            <a:off x="3271704" y="0"/>
            <a:ext cx="4723003" cy="68763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D2FA09C-2080-4263-BD89-B84EC253090F}"/>
                  </a:ext>
                </a:extLst>
              </p14:cNvPr>
              <p14:cNvContentPartPr/>
              <p14:nvPr/>
            </p14:nvContentPartPr>
            <p14:xfrm>
              <a:off x="5504800" y="830969"/>
              <a:ext cx="68760" cy="1245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D2FA09C-2080-4263-BD89-B84EC25309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5800" y="822329"/>
                <a:ext cx="86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FB6C578D-5984-429F-8411-3A162B6CB0B5}"/>
                  </a:ext>
                </a:extLst>
              </p14:cNvPr>
              <p14:cNvContentPartPr/>
              <p14:nvPr/>
            </p14:nvContentPartPr>
            <p14:xfrm>
              <a:off x="6139840" y="834929"/>
              <a:ext cx="54360" cy="752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FB6C578D-5984-429F-8411-3A162B6CB0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200" y="825929"/>
                <a:ext cx="72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5A29CB9-6317-438A-9CE2-2305C3C9E4B4}"/>
                  </a:ext>
                </a:extLst>
              </p14:cNvPr>
              <p14:cNvContentPartPr/>
              <p14:nvPr/>
            </p14:nvContentPartPr>
            <p14:xfrm>
              <a:off x="6224800" y="841409"/>
              <a:ext cx="45720" cy="74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5A29CB9-6317-438A-9CE2-2305C3C9E4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6160" y="832769"/>
                <a:ext cx="63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21318B0C-9AB2-4EDD-9F33-2BFC6AD0E8A5}"/>
                  </a:ext>
                </a:extLst>
              </p14:cNvPr>
              <p14:cNvContentPartPr/>
              <p14:nvPr/>
            </p14:nvContentPartPr>
            <p14:xfrm>
              <a:off x="6631960" y="824849"/>
              <a:ext cx="204120" cy="1094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21318B0C-9AB2-4EDD-9F33-2BFC6AD0E8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2960" y="816209"/>
                <a:ext cx="221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E3D75FA7-8E80-4475-9F5C-645B88936291}"/>
                  </a:ext>
                </a:extLst>
              </p14:cNvPr>
              <p14:cNvContentPartPr/>
              <p14:nvPr/>
            </p14:nvContentPartPr>
            <p14:xfrm>
              <a:off x="7293280" y="839249"/>
              <a:ext cx="391320" cy="885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E3D75FA7-8E80-4475-9F5C-645B889362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4640" y="830249"/>
                <a:ext cx="408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8C5D3501-21CC-4376-83D6-FE818CF8E589}"/>
                  </a:ext>
                </a:extLst>
              </p14:cNvPr>
              <p14:cNvContentPartPr/>
              <p14:nvPr/>
            </p14:nvContentPartPr>
            <p14:xfrm>
              <a:off x="9392440" y="5091569"/>
              <a:ext cx="1590840" cy="304560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8C5D3501-21CC-4376-83D6-FE818CF8E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83800" y="5082929"/>
                <a:ext cx="1608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36BB8BAD-6AAE-483A-9CBF-42AC7BF267AF}"/>
                  </a:ext>
                </a:extLst>
              </p14:cNvPr>
              <p14:cNvContentPartPr/>
              <p14:nvPr/>
            </p14:nvContentPartPr>
            <p14:xfrm>
              <a:off x="8133520" y="3035969"/>
              <a:ext cx="3630240" cy="1968480"/>
            </p14:xfrm>
          </p:contentPart>
        </mc:Choice>
        <mc:Fallback xmlns=""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36BB8BAD-6AAE-483A-9CBF-42AC7BF267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24880" y="3027327"/>
                <a:ext cx="3647880" cy="1986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put penna 127">
                <a:extLst>
                  <a:ext uri="{FF2B5EF4-FFF2-40B4-BE49-F238E27FC236}">
                    <a16:creationId xmlns:a16="http://schemas.microsoft.com/office/drawing/2014/main" id="{F5673D10-F889-4839-BF02-C7D9792E448B}"/>
                  </a:ext>
                </a:extLst>
              </p14:cNvPr>
              <p14:cNvContentPartPr/>
              <p14:nvPr/>
            </p14:nvContentPartPr>
            <p14:xfrm>
              <a:off x="8038480" y="1105289"/>
              <a:ext cx="3766320" cy="1742400"/>
            </p14:xfrm>
          </p:contentPart>
        </mc:Choice>
        <mc:Fallback xmlns="">
          <p:pic>
            <p:nvPicPr>
              <p:cNvPr id="128" name="Input penna 127">
                <a:extLst>
                  <a:ext uri="{FF2B5EF4-FFF2-40B4-BE49-F238E27FC236}">
                    <a16:creationId xmlns:a16="http://schemas.microsoft.com/office/drawing/2014/main" id="{F5673D10-F889-4839-BF02-C7D9792E44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29481" y="1096649"/>
                <a:ext cx="3783958" cy="17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2" name="Input penna 131">
                <a:extLst>
                  <a:ext uri="{FF2B5EF4-FFF2-40B4-BE49-F238E27FC236}">
                    <a16:creationId xmlns:a16="http://schemas.microsoft.com/office/drawing/2014/main" id="{6F6ECF87-DB7A-4AF5-AC88-EF509D3CE75E}"/>
                  </a:ext>
                </a:extLst>
              </p14:cNvPr>
              <p14:cNvContentPartPr/>
              <p14:nvPr/>
            </p14:nvContentPartPr>
            <p14:xfrm>
              <a:off x="500440" y="1438289"/>
              <a:ext cx="452520" cy="537840"/>
            </p14:xfrm>
          </p:contentPart>
        </mc:Choice>
        <mc:Fallback xmlns="">
          <p:pic>
            <p:nvPicPr>
              <p:cNvPr id="132" name="Input penna 131">
                <a:extLst>
                  <a:ext uri="{FF2B5EF4-FFF2-40B4-BE49-F238E27FC236}">
                    <a16:creationId xmlns:a16="http://schemas.microsoft.com/office/drawing/2014/main" id="{6F6ECF87-DB7A-4AF5-AC88-EF509D3CE7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1440" y="1429643"/>
                <a:ext cx="470160" cy="555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" name="Input penna 134">
                <a:extLst>
                  <a:ext uri="{FF2B5EF4-FFF2-40B4-BE49-F238E27FC236}">
                    <a16:creationId xmlns:a16="http://schemas.microsoft.com/office/drawing/2014/main" id="{4F5C5677-E181-498D-99F5-3F45783089C6}"/>
                  </a:ext>
                </a:extLst>
              </p14:cNvPr>
              <p14:cNvContentPartPr/>
              <p14:nvPr/>
            </p14:nvContentPartPr>
            <p14:xfrm>
              <a:off x="882760" y="3001769"/>
              <a:ext cx="33840" cy="134640"/>
            </p14:xfrm>
          </p:contentPart>
        </mc:Choice>
        <mc:Fallback xmlns="">
          <p:pic>
            <p:nvPicPr>
              <p:cNvPr id="135" name="Input penna 134">
                <a:extLst>
                  <a:ext uri="{FF2B5EF4-FFF2-40B4-BE49-F238E27FC236}">
                    <a16:creationId xmlns:a16="http://schemas.microsoft.com/office/drawing/2014/main" id="{4F5C5677-E181-498D-99F5-3F45783089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4120" y="2992769"/>
                <a:ext cx="51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6" name="Input penna 135">
                <a:extLst>
                  <a:ext uri="{FF2B5EF4-FFF2-40B4-BE49-F238E27FC236}">
                    <a16:creationId xmlns:a16="http://schemas.microsoft.com/office/drawing/2014/main" id="{260D3EE0-3FB2-44C1-A915-8DF24EBF3CC9}"/>
                  </a:ext>
                </a:extLst>
              </p14:cNvPr>
              <p14:cNvContentPartPr/>
              <p14:nvPr/>
            </p14:nvContentPartPr>
            <p14:xfrm>
              <a:off x="898960" y="2889089"/>
              <a:ext cx="13320" cy="4320"/>
            </p14:xfrm>
          </p:contentPart>
        </mc:Choice>
        <mc:Fallback xmlns="">
          <p:pic>
            <p:nvPicPr>
              <p:cNvPr id="136" name="Input penna 135">
                <a:extLst>
                  <a:ext uri="{FF2B5EF4-FFF2-40B4-BE49-F238E27FC236}">
                    <a16:creationId xmlns:a16="http://schemas.microsoft.com/office/drawing/2014/main" id="{260D3EE0-3FB2-44C1-A915-8DF24EBF3C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960" y="2880089"/>
                <a:ext cx="30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A000B4AF-2260-40E4-B5B4-97723803D2C7}"/>
                  </a:ext>
                </a:extLst>
              </p14:cNvPr>
              <p14:cNvContentPartPr/>
              <p14:nvPr/>
            </p14:nvContentPartPr>
            <p14:xfrm>
              <a:off x="1135840" y="4320809"/>
              <a:ext cx="125640" cy="126360"/>
            </p14:xfrm>
          </p:contentPart>
        </mc:Choice>
        <mc:Fallback xmlns=""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A000B4AF-2260-40E4-B5B4-97723803D2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6840" y="4311809"/>
                <a:ext cx="143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E2D4849B-6137-44F6-BD66-4318B8D69658}"/>
                  </a:ext>
                </a:extLst>
              </p14:cNvPr>
              <p14:cNvContentPartPr/>
              <p14:nvPr/>
            </p14:nvContentPartPr>
            <p14:xfrm>
              <a:off x="1478920" y="4074209"/>
              <a:ext cx="202680" cy="9000"/>
            </p14:xfrm>
          </p:contentPart>
        </mc:Choice>
        <mc:Fallback xmlns=""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E2D4849B-6137-44F6-BD66-4318B8D6965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9920" y="4065569"/>
                <a:ext cx="220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7261CDF6-30ED-4A04-9B39-2109BD15840B}"/>
                  </a:ext>
                </a:extLst>
              </p14:cNvPr>
              <p14:cNvContentPartPr/>
              <p14:nvPr/>
            </p14:nvContentPartPr>
            <p14:xfrm>
              <a:off x="1488280" y="4214249"/>
              <a:ext cx="182160" cy="60480"/>
            </p14:xfrm>
          </p:contentPart>
        </mc:Choice>
        <mc:Fallback xmlns=""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7261CDF6-30ED-4A04-9B39-2109BD1584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79280" y="4205609"/>
                <a:ext cx="1998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6" name="Input penna 145">
                <a:extLst>
                  <a:ext uri="{FF2B5EF4-FFF2-40B4-BE49-F238E27FC236}">
                    <a16:creationId xmlns:a16="http://schemas.microsoft.com/office/drawing/2014/main" id="{16F9ADD4-A3F6-4693-BAFE-CCD8EBA8AA6B}"/>
                  </a:ext>
                </a:extLst>
              </p14:cNvPr>
              <p14:cNvContentPartPr/>
              <p14:nvPr/>
            </p14:nvContentPartPr>
            <p14:xfrm>
              <a:off x="1320160" y="2953169"/>
              <a:ext cx="173160" cy="27720"/>
            </p14:xfrm>
          </p:contentPart>
        </mc:Choice>
        <mc:Fallback xmlns="">
          <p:pic>
            <p:nvPicPr>
              <p:cNvPr id="146" name="Input penna 145">
                <a:extLst>
                  <a:ext uri="{FF2B5EF4-FFF2-40B4-BE49-F238E27FC236}">
                    <a16:creationId xmlns:a16="http://schemas.microsoft.com/office/drawing/2014/main" id="{16F9ADD4-A3F6-4693-BAFE-CCD8EBA8AA6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11520" y="2944169"/>
                <a:ext cx="190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AE876689-DC5B-484C-BE5D-123A43CE0EC2}"/>
                  </a:ext>
                </a:extLst>
              </p14:cNvPr>
              <p14:cNvContentPartPr/>
              <p14:nvPr/>
            </p14:nvContentPartPr>
            <p14:xfrm>
              <a:off x="1138720" y="1684529"/>
              <a:ext cx="277920" cy="137880"/>
            </p14:xfrm>
          </p:contentPart>
        </mc:Choice>
        <mc:Fallback xmlns=""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AE876689-DC5B-484C-BE5D-123A43CE0E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9720" y="1675889"/>
                <a:ext cx="29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A518F296-A701-4E06-8901-74AF1613F2CB}"/>
                  </a:ext>
                </a:extLst>
              </p14:cNvPr>
              <p14:cNvContentPartPr/>
              <p14:nvPr/>
            </p14:nvContentPartPr>
            <p14:xfrm>
              <a:off x="1311520" y="2770289"/>
              <a:ext cx="172080" cy="5112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A518F296-A701-4E06-8901-74AF1613F2C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02520" y="2761289"/>
                <a:ext cx="189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9" name="Input penna 148">
                <a:extLst>
                  <a:ext uri="{FF2B5EF4-FFF2-40B4-BE49-F238E27FC236}">
                    <a16:creationId xmlns:a16="http://schemas.microsoft.com/office/drawing/2014/main" id="{492ECF0C-D0AE-4401-97AA-8D51E2BD373A}"/>
                  </a:ext>
                </a:extLst>
              </p14:cNvPr>
              <p14:cNvContentPartPr/>
              <p14:nvPr/>
            </p14:nvContentPartPr>
            <p14:xfrm>
              <a:off x="507640" y="3986369"/>
              <a:ext cx="518040" cy="491400"/>
            </p14:xfrm>
          </p:contentPart>
        </mc:Choice>
        <mc:Fallback xmlns="">
          <p:pic>
            <p:nvPicPr>
              <p:cNvPr id="149" name="Input penna 148">
                <a:extLst>
                  <a:ext uri="{FF2B5EF4-FFF2-40B4-BE49-F238E27FC236}">
                    <a16:creationId xmlns:a16="http://schemas.microsoft.com/office/drawing/2014/main" id="{492ECF0C-D0AE-4401-97AA-8D51E2BD373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8640" y="3977376"/>
                <a:ext cx="535680" cy="509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0" name="Input penna 149">
                <a:extLst>
                  <a:ext uri="{FF2B5EF4-FFF2-40B4-BE49-F238E27FC236}">
                    <a16:creationId xmlns:a16="http://schemas.microsoft.com/office/drawing/2014/main" id="{86332811-CA05-4188-991D-E3CA1ACA232D}"/>
                  </a:ext>
                </a:extLst>
              </p14:cNvPr>
              <p14:cNvContentPartPr/>
              <p14:nvPr/>
            </p14:nvContentPartPr>
            <p14:xfrm>
              <a:off x="501520" y="2619809"/>
              <a:ext cx="270000" cy="446400"/>
            </p14:xfrm>
          </p:contentPart>
        </mc:Choice>
        <mc:Fallback xmlns="">
          <p:pic>
            <p:nvPicPr>
              <p:cNvPr id="150" name="Input penna 149">
                <a:extLst>
                  <a:ext uri="{FF2B5EF4-FFF2-40B4-BE49-F238E27FC236}">
                    <a16:creationId xmlns:a16="http://schemas.microsoft.com/office/drawing/2014/main" id="{86332811-CA05-4188-991D-E3CA1ACA23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520" y="2610809"/>
                <a:ext cx="2876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ACAB89BF-7E8C-46C5-B9FB-A4E29D1425A8}"/>
                  </a:ext>
                </a:extLst>
              </p14:cNvPr>
              <p14:cNvContentPartPr/>
              <p14:nvPr/>
            </p14:nvContentPartPr>
            <p14:xfrm>
              <a:off x="1957720" y="3936329"/>
              <a:ext cx="222840" cy="369000"/>
            </p14:xfrm>
          </p:contentPart>
        </mc:Choice>
        <mc:Fallback xmlns=""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ACAB89BF-7E8C-46C5-B9FB-A4E29D1425A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48720" y="3927329"/>
                <a:ext cx="2404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2" name="Input penna 151">
                <a:extLst>
                  <a:ext uri="{FF2B5EF4-FFF2-40B4-BE49-F238E27FC236}">
                    <a16:creationId xmlns:a16="http://schemas.microsoft.com/office/drawing/2014/main" id="{D1C7335E-D522-4090-8584-19C1661ED63A}"/>
                  </a:ext>
                </a:extLst>
              </p14:cNvPr>
              <p14:cNvContentPartPr/>
              <p14:nvPr/>
            </p14:nvContentPartPr>
            <p14:xfrm>
              <a:off x="2290360" y="3980249"/>
              <a:ext cx="430920" cy="336600"/>
            </p14:xfrm>
          </p:contentPart>
        </mc:Choice>
        <mc:Fallback xmlns="">
          <p:pic>
            <p:nvPicPr>
              <p:cNvPr id="152" name="Input penna 151">
                <a:extLst>
                  <a:ext uri="{FF2B5EF4-FFF2-40B4-BE49-F238E27FC236}">
                    <a16:creationId xmlns:a16="http://schemas.microsoft.com/office/drawing/2014/main" id="{D1C7335E-D522-4090-8584-19C1661ED6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81360" y="3971609"/>
                <a:ext cx="4485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3" name="Input penna 152">
                <a:extLst>
                  <a:ext uri="{FF2B5EF4-FFF2-40B4-BE49-F238E27FC236}">
                    <a16:creationId xmlns:a16="http://schemas.microsoft.com/office/drawing/2014/main" id="{E2DE6B72-EB44-4ACB-924D-FBF9EABBD128}"/>
                  </a:ext>
                </a:extLst>
              </p14:cNvPr>
              <p14:cNvContentPartPr/>
              <p14:nvPr/>
            </p14:nvContentPartPr>
            <p14:xfrm>
              <a:off x="1823800" y="2554649"/>
              <a:ext cx="447480" cy="366120"/>
            </p14:xfrm>
          </p:contentPart>
        </mc:Choice>
        <mc:Fallback xmlns="">
          <p:pic>
            <p:nvPicPr>
              <p:cNvPr id="153" name="Input penna 152">
                <a:extLst>
                  <a:ext uri="{FF2B5EF4-FFF2-40B4-BE49-F238E27FC236}">
                    <a16:creationId xmlns:a16="http://schemas.microsoft.com/office/drawing/2014/main" id="{E2DE6B72-EB44-4ACB-924D-FBF9EABBD12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15160" y="2545649"/>
                <a:ext cx="4651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4" name="Input penna 153">
                <a:extLst>
                  <a:ext uri="{FF2B5EF4-FFF2-40B4-BE49-F238E27FC236}">
                    <a16:creationId xmlns:a16="http://schemas.microsoft.com/office/drawing/2014/main" id="{CD652FE0-EFE7-4AF1-AB03-7F9255DC1867}"/>
                  </a:ext>
                </a:extLst>
              </p14:cNvPr>
              <p14:cNvContentPartPr/>
              <p14:nvPr/>
            </p14:nvContentPartPr>
            <p14:xfrm>
              <a:off x="2363800" y="2655809"/>
              <a:ext cx="172800" cy="244080"/>
            </p14:xfrm>
          </p:contentPart>
        </mc:Choice>
        <mc:Fallback xmlns="">
          <p:pic>
            <p:nvPicPr>
              <p:cNvPr id="154" name="Input penna 153">
                <a:extLst>
                  <a:ext uri="{FF2B5EF4-FFF2-40B4-BE49-F238E27FC236}">
                    <a16:creationId xmlns:a16="http://schemas.microsoft.com/office/drawing/2014/main" id="{CD652FE0-EFE7-4AF1-AB03-7F9255DC186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54800" y="2647169"/>
                <a:ext cx="190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5" name="Input penna 154">
                <a:extLst>
                  <a:ext uri="{FF2B5EF4-FFF2-40B4-BE49-F238E27FC236}">
                    <a16:creationId xmlns:a16="http://schemas.microsoft.com/office/drawing/2014/main" id="{29DB4CF0-60CB-4711-A7F1-5284A3E639C3}"/>
                  </a:ext>
                </a:extLst>
              </p14:cNvPr>
              <p14:cNvContentPartPr/>
              <p14:nvPr/>
            </p14:nvContentPartPr>
            <p14:xfrm>
              <a:off x="2398720" y="2554649"/>
              <a:ext cx="158400" cy="50040"/>
            </p14:xfrm>
          </p:contentPart>
        </mc:Choice>
        <mc:Fallback xmlns="">
          <p:pic>
            <p:nvPicPr>
              <p:cNvPr id="155" name="Input penna 154">
                <a:extLst>
                  <a:ext uri="{FF2B5EF4-FFF2-40B4-BE49-F238E27FC236}">
                    <a16:creationId xmlns:a16="http://schemas.microsoft.com/office/drawing/2014/main" id="{29DB4CF0-60CB-4711-A7F1-5284A3E639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90080" y="2545649"/>
                <a:ext cx="176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8" name="Input penna 157">
                <a:extLst>
                  <a:ext uri="{FF2B5EF4-FFF2-40B4-BE49-F238E27FC236}">
                    <a16:creationId xmlns:a16="http://schemas.microsoft.com/office/drawing/2014/main" id="{280E45D0-82A5-402B-9E01-AAADDE90D1F5}"/>
                  </a:ext>
                </a:extLst>
              </p14:cNvPr>
              <p14:cNvContentPartPr/>
              <p14:nvPr/>
            </p14:nvContentPartPr>
            <p14:xfrm>
              <a:off x="1855840" y="1518929"/>
              <a:ext cx="531360" cy="388080"/>
            </p14:xfrm>
          </p:contentPart>
        </mc:Choice>
        <mc:Fallback xmlns="">
          <p:pic>
            <p:nvPicPr>
              <p:cNvPr id="158" name="Input penna 157">
                <a:extLst>
                  <a:ext uri="{FF2B5EF4-FFF2-40B4-BE49-F238E27FC236}">
                    <a16:creationId xmlns:a16="http://schemas.microsoft.com/office/drawing/2014/main" id="{280E45D0-82A5-402B-9E01-AAADDE90D1F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47200" y="1509929"/>
                <a:ext cx="5490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61" name="Input penna 160">
                <a:extLst>
                  <a:ext uri="{FF2B5EF4-FFF2-40B4-BE49-F238E27FC236}">
                    <a16:creationId xmlns:a16="http://schemas.microsoft.com/office/drawing/2014/main" id="{6D1D08A3-B417-44F2-8912-35792AB7D0A1}"/>
                  </a:ext>
                </a:extLst>
              </p14:cNvPr>
              <p14:cNvContentPartPr/>
              <p14:nvPr/>
            </p14:nvContentPartPr>
            <p14:xfrm>
              <a:off x="2608960" y="1477169"/>
              <a:ext cx="833400" cy="307440"/>
            </p14:xfrm>
          </p:contentPart>
        </mc:Choice>
        <mc:Fallback xmlns="">
          <p:pic>
            <p:nvPicPr>
              <p:cNvPr id="161" name="Input penna 160">
                <a:extLst>
                  <a:ext uri="{FF2B5EF4-FFF2-40B4-BE49-F238E27FC236}">
                    <a16:creationId xmlns:a16="http://schemas.microsoft.com/office/drawing/2014/main" id="{6D1D08A3-B417-44F2-8912-35792AB7D0A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99956" y="1468169"/>
                <a:ext cx="851048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E4DDA4B-5537-43ED-A8DE-66A9318B5649}"/>
                  </a:ext>
                </a:extLst>
              </p14:cNvPr>
              <p14:cNvContentPartPr/>
              <p14:nvPr/>
            </p14:nvContentPartPr>
            <p14:xfrm>
              <a:off x="246640" y="3734729"/>
              <a:ext cx="2687040" cy="13276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E4DDA4B-5537-43ED-A8DE-66A9318B56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640" y="3725729"/>
                <a:ext cx="2704680" cy="13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0C54F66E-E22F-4047-B465-6CC84D52B0A0}"/>
                  </a:ext>
                </a:extLst>
              </p14:cNvPr>
              <p14:cNvContentPartPr/>
              <p14:nvPr/>
            </p14:nvContentPartPr>
            <p14:xfrm>
              <a:off x="142240" y="182609"/>
              <a:ext cx="3348720" cy="202608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0C54F66E-E22F-4047-B465-6CC84D52B0A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3599" y="173609"/>
                <a:ext cx="3366362" cy="20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96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72026A-6538-46BF-A2C3-4FB3172FF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1" t="22019" r="33257" b="25994"/>
          <a:stretch/>
        </p:blipFill>
        <p:spPr>
          <a:xfrm rot="10800000">
            <a:off x="3556931" y="138405"/>
            <a:ext cx="4521664" cy="6581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8A55382B-2133-4CA7-BA93-E7DE1324A812}"/>
                  </a:ext>
                </a:extLst>
              </p14:cNvPr>
              <p14:cNvContentPartPr/>
              <p14:nvPr/>
            </p14:nvContentPartPr>
            <p14:xfrm>
              <a:off x="5318680" y="6254009"/>
              <a:ext cx="1075680" cy="46476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8A55382B-2133-4CA7-BA93-E7DE1324A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9680" y="6245009"/>
                <a:ext cx="10933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B28911A-AC37-4058-B569-2BADED8709D7}"/>
                  </a:ext>
                </a:extLst>
              </p14:cNvPr>
              <p14:cNvContentPartPr/>
              <p14:nvPr/>
            </p14:nvContentPartPr>
            <p14:xfrm>
              <a:off x="716440" y="814409"/>
              <a:ext cx="316440" cy="17532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B28911A-AC37-4058-B569-2BADED8709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00" y="805427"/>
                <a:ext cx="334080" cy="192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7F53388F-60E7-4431-A7D7-6B56FD64174B}"/>
                  </a:ext>
                </a:extLst>
              </p14:cNvPr>
              <p14:cNvContentPartPr/>
              <p14:nvPr/>
            </p14:nvContentPartPr>
            <p14:xfrm>
              <a:off x="434920" y="586169"/>
              <a:ext cx="183240" cy="3020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7F53388F-60E7-4431-A7D7-6B56FD6417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20" y="577169"/>
                <a:ext cx="2008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21690D05-5D01-4BB2-8796-7FF8DA69601E}"/>
                  </a:ext>
                </a:extLst>
              </p14:cNvPr>
              <p14:cNvContentPartPr/>
              <p14:nvPr/>
            </p14:nvContentPartPr>
            <p14:xfrm>
              <a:off x="419440" y="1396529"/>
              <a:ext cx="227520" cy="37152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21690D05-5D01-4BB2-8796-7FF8DA6960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800" y="1387889"/>
                <a:ext cx="2451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1C944574-55E7-4649-A524-1EA02BD7DB53}"/>
                  </a:ext>
                </a:extLst>
              </p14:cNvPr>
              <p14:cNvContentPartPr/>
              <p14:nvPr/>
            </p14:nvContentPartPr>
            <p14:xfrm>
              <a:off x="720400" y="1671569"/>
              <a:ext cx="314640" cy="10980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1C944574-55E7-4649-A524-1EA02BD7DB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750" y="1662569"/>
                <a:ext cx="3323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3B30D5C7-DDEF-407A-AE4C-F23272E555A5}"/>
                  </a:ext>
                </a:extLst>
              </p14:cNvPr>
              <p14:cNvContentPartPr/>
              <p14:nvPr/>
            </p14:nvContentPartPr>
            <p14:xfrm>
              <a:off x="1088320" y="2615849"/>
              <a:ext cx="154800" cy="1458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3B30D5C7-DDEF-407A-AE4C-F23272E555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9320" y="2607209"/>
                <a:ext cx="1724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64706D15-5BAE-4B93-A501-AF27A3AF7F06}"/>
                  </a:ext>
                </a:extLst>
              </p14:cNvPr>
              <p14:cNvContentPartPr/>
              <p14:nvPr/>
            </p14:nvContentPartPr>
            <p14:xfrm>
              <a:off x="694840" y="2616209"/>
              <a:ext cx="318600" cy="15120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64706D15-5BAE-4B93-A501-AF27A3AF7F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6200" y="2607548"/>
                <a:ext cx="336240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5AB74130-4BA5-4B3E-B9C5-1A0ACBFBCD17}"/>
                  </a:ext>
                </a:extLst>
              </p14:cNvPr>
              <p14:cNvContentPartPr/>
              <p14:nvPr/>
            </p14:nvContentPartPr>
            <p14:xfrm>
              <a:off x="367240" y="2438369"/>
              <a:ext cx="256680" cy="2703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5AB74130-4BA5-4B3E-B9C5-1A0ACBFBCD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8240" y="2429369"/>
                <a:ext cx="274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1438F374-4886-4815-8B3C-1D6FF3561EFE}"/>
                  </a:ext>
                </a:extLst>
              </p14:cNvPr>
              <p14:cNvContentPartPr/>
              <p14:nvPr/>
            </p14:nvContentPartPr>
            <p14:xfrm>
              <a:off x="1375600" y="816569"/>
              <a:ext cx="142920" cy="302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1438F374-4886-4815-8B3C-1D6FF3561E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66600" y="807569"/>
                <a:ext cx="160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BC3C664C-9AFD-458A-9EE0-65BC2082AE00}"/>
                  </a:ext>
                </a:extLst>
              </p14:cNvPr>
              <p14:cNvContentPartPr/>
              <p14:nvPr/>
            </p14:nvContentPartPr>
            <p14:xfrm>
              <a:off x="1411600" y="939689"/>
              <a:ext cx="85320" cy="1080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BC3C664C-9AFD-458A-9EE0-65BC2082AE0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2600" y="931049"/>
                <a:ext cx="102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C7AC210-C94F-4B16-9F30-3C6B65205A43}"/>
                  </a:ext>
                </a:extLst>
              </p14:cNvPr>
              <p14:cNvContentPartPr/>
              <p14:nvPr/>
            </p14:nvContentPartPr>
            <p14:xfrm>
              <a:off x="1290640" y="1624049"/>
              <a:ext cx="101520" cy="2160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C7AC210-C94F-4B16-9F30-3C6B65205A4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82000" y="1615409"/>
                <a:ext cx="119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486CF067-9DEA-4EC8-B291-6046D9B4138A}"/>
                  </a:ext>
                </a:extLst>
              </p14:cNvPr>
              <p14:cNvContentPartPr/>
              <p14:nvPr/>
            </p14:nvContentPartPr>
            <p14:xfrm>
              <a:off x="1332760" y="1729529"/>
              <a:ext cx="91080" cy="1800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486CF067-9DEA-4EC8-B291-6046D9B413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4120" y="1720529"/>
                <a:ext cx="108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9FE59D4B-8A85-416F-80F2-89ACA6DEF0F3}"/>
                  </a:ext>
                </a:extLst>
              </p14:cNvPr>
              <p14:cNvContentPartPr/>
              <p14:nvPr/>
            </p14:nvContentPartPr>
            <p14:xfrm>
              <a:off x="1391800" y="2612969"/>
              <a:ext cx="85320" cy="2700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9FE59D4B-8A85-416F-80F2-89ACA6DEF0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83160" y="2603969"/>
                <a:ext cx="102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BEB316E0-5137-4CA4-9C06-8E75F7E3D105}"/>
                  </a:ext>
                </a:extLst>
              </p14:cNvPr>
              <p14:cNvContentPartPr/>
              <p14:nvPr/>
            </p14:nvContentPartPr>
            <p14:xfrm>
              <a:off x="1392520" y="2751209"/>
              <a:ext cx="101520" cy="108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BEB316E0-5137-4CA4-9C06-8E75F7E3D10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83520" y="2742209"/>
                <a:ext cx="1191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BF834F62-5AEC-467D-A253-2BA1A34E1621}"/>
                  </a:ext>
                </a:extLst>
              </p14:cNvPr>
              <p14:cNvContentPartPr/>
              <p14:nvPr/>
            </p14:nvContentPartPr>
            <p14:xfrm>
              <a:off x="1894720" y="677249"/>
              <a:ext cx="396720" cy="29232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BF834F62-5AEC-467D-A253-2BA1A34E162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6080" y="668260"/>
                <a:ext cx="414360" cy="30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60C6C26D-EE3C-4C1B-8F67-C2F9AF9E675F}"/>
                  </a:ext>
                </a:extLst>
              </p14:cNvPr>
              <p14:cNvContentPartPr/>
              <p14:nvPr/>
            </p14:nvContentPartPr>
            <p14:xfrm>
              <a:off x="1703920" y="1573649"/>
              <a:ext cx="317520" cy="1598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60C6C26D-EE3C-4C1B-8F67-C2F9AF9E67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94920" y="1564649"/>
                <a:ext cx="335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E09A11EC-F485-4420-A7AC-4DFE9C5FAFFA}"/>
                  </a:ext>
                </a:extLst>
              </p14:cNvPr>
              <p14:cNvContentPartPr/>
              <p14:nvPr/>
            </p14:nvContentPartPr>
            <p14:xfrm>
              <a:off x="2137720" y="1569329"/>
              <a:ext cx="142200" cy="19080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E09A11EC-F485-4420-A7AC-4DFE9C5FAF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9080" y="1560346"/>
                <a:ext cx="159840" cy="20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2F709F0F-7CAD-46EB-8585-35303ED0D005}"/>
                  </a:ext>
                </a:extLst>
              </p14:cNvPr>
              <p14:cNvContentPartPr/>
              <p14:nvPr/>
            </p14:nvContentPartPr>
            <p14:xfrm>
              <a:off x="1622920" y="2549969"/>
              <a:ext cx="217080" cy="2656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2F709F0F-7CAD-46EB-8585-35303ED0D0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13920" y="2540969"/>
                <a:ext cx="234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99CE64CD-CABA-4796-8363-1D8542D28E6F}"/>
                  </a:ext>
                </a:extLst>
              </p14:cNvPr>
              <p14:cNvContentPartPr/>
              <p14:nvPr/>
            </p14:nvContentPartPr>
            <p14:xfrm>
              <a:off x="1922080" y="2544929"/>
              <a:ext cx="389520" cy="21816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99CE64CD-CABA-4796-8363-1D8542D28E6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13440" y="2535929"/>
                <a:ext cx="407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72E233CC-F5DA-4DE7-A3CC-C1C95A6C0C16}"/>
                  </a:ext>
                </a:extLst>
              </p14:cNvPr>
              <p14:cNvContentPartPr/>
              <p14:nvPr/>
            </p14:nvContentPartPr>
            <p14:xfrm>
              <a:off x="2638840" y="732329"/>
              <a:ext cx="129960" cy="79272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72E233CC-F5DA-4DE7-A3CC-C1C95A6C0C1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30200" y="723689"/>
                <a:ext cx="1476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F6FFA39-997E-452D-B139-0219A7E9F2BC}"/>
                  </a:ext>
                </a:extLst>
              </p14:cNvPr>
              <p14:cNvContentPartPr/>
              <p14:nvPr/>
            </p14:nvContentPartPr>
            <p14:xfrm>
              <a:off x="2522920" y="1675169"/>
              <a:ext cx="203400" cy="117180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F6FFA39-997E-452D-B139-0219A7E9F2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14280" y="1666529"/>
                <a:ext cx="221040" cy="11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562795A3-3922-4F04-9EA0-A8BD59549F8B}"/>
                  </a:ext>
                </a:extLst>
              </p14:cNvPr>
              <p14:cNvContentPartPr/>
              <p14:nvPr/>
            </p14:nvContentPartPr>
            <p14:xfrm>
              <a:off x="2895160" y="1439729"/>
              <a:ext cx="856080" cy="28620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562795A3-3922-4F04-9EA0-A8BD59549F8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86160" y="1430729"/>
                <a:ext cx="873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39645B22-EFF2-4AAD-AB3E-708D4F470C92}"/>
                  </a:ext>
                </a:extLst>
              </p14:cNvPr>
              <p14:cNvContentPartPr/>
              <p14:nvPr/>
            </p14:nvContentPartPr>
            <p14:xfrm>
              <a:off x="6635920" y="6055649"/>
              <a:ext cx="336240" cy="304920"/>
            </p14:xfrm>
          </p:contentPart>
        </mc:Choice>
        <mc:Fallback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39645B22-EFF2-4AAD-AB3E-708D4F470C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27280" y="6046649"/>
                <a:ext cx="353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9" name="Input penna 128">
                <a:extLst>
                  <a:ext uri="{FF2B5EF4-FFF2-40B4-BE49-F238E27FC236}">
                    <a16:creationId xmlns:a16="http://schemas.microsoft.com/office/drawing/2014/main" id="{77C68057-C6EF-4E0F-B7E3-7B71DA4C5B66}"/>
                  </a:ext>
                </a:extLst>
              </p14:cNvPr>
              <p14:cNvContentPartPr/>
              <p14:nvPr/>
            </p14:nvContentPartPr>
            <p14:xfrm>
              <a:off x="6709360" y="6433289"/>
              <a:ext cx="241200" cy="322560"/>
            </p14:xfrm>
          </p:contentPart>
        </mc:Choice>
        <mc:Fallback>
          <p:pic>
            <p:nvPicPr>
              <p:cNvPr id="129" name="Input penna 128">
                <a:extLst>
                  <a:ext uri="{FF2B5EF4-FFF2-40B4-BE49-F238E27FC236}">
                    <a16:creationId xmlns:a16="http://schemas.microsoft.com/office/drawing/2014/main" id="{77C68057-C6EF-4E0F-B7E3-7B71DA4C5B6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00360" y="6424289"/>
                <a:ext cx="2588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B3BFCFC6-D78D-478B-AC69-C3B97047200F}"/>
                  </a:ext>
                </a:extLst>
              </p14:cNvPr>
              <p14:cNvContentPartPr/>
              <p14:nvPr/>
            </p14:nvContentPartPr>
            <p14:xfrm>
              <a:off x="9191560" y="894329"/>
              <a:ext cx="218160" cy="20916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B3BFCFC6-D78D-478B-AC69-C3B9704720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182920" y="885689"/>
                <a:ext cx="235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49915D32-B30F-4BFB-A229-5CEB01350890}"/>
                  </a:ext>
                </a:extLst>
              </p14:cNvPr>
              <p14:cNvContentPartPr/>
              <p14:nvPr/>
            </p14:nvContentPartPr>
            <p14:xfrm>
              <a:off x="9547960" y="833489"/>
              <a:ext cx="306720" cy="231840"/>
            </p14:xfrm>
          </p:contentPart>
        </mc:Choice>
        <mc:Fallback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49915D32-B30F-4BFB-A229-5CEB0135089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38960" y="824849"/>
                <a:ext cx="3243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097B95BE-D5FB-4654-99AC-DF50C39A3A9F}"/>
                  </a:ext>
                </a:extLst>
              </p14:cNvPr>
              <p14:cNvContentPartPr/>
              <p14:nvPr/>
            </p14:nvContentPartPr>
            <p14:xfrm>
              <a:off x="8398840" y="643769"/>
              <a:ext cx="663840" cy="484200"/>
            </p14:xfrm>
          </p:contentPart>
        </mc:Choice>
        <mc:Fallback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097B95BE-D5FB-4654-99AC-DF50C39A3A9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89845" y="635123"/>
                <a:ext cx="68147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0AEFCC3C-7A14-4E9B-B856-158F0112CFE4}"/>
                  </a:ext>
                </a:extLst>
              </p14:cNvPr>
              <p14:cNvContentPartPr/>
              <p14:nvPr/>
            </p14:nvContentPartPr>
            <p14:xfrm>
              <a:off x="10086520" y="786329"/>
              <a:ext cx="916200" cy="267480"/>
            </p14:xfrm>
          </p:contentPart>
        </mc:Choice>
        <mc:Fallback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0AEFCC3C-7A14-4E9B-B856-158F0112CF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077520" y="777689"/>
                <a:ext cx="933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4" name="Input penna 153">
                <a:extLst>
                  <a:ext uri="{FF2B5EF4-FFF2-40B4-BE49-F238E27FC236}">
                    <a16:creationId xmlns:a16="http://schemas.microsoft.com/office/drawing/2014/main" id="{8A4B809F-1F10-493C-AC5F-D59237329B9A}"/>
                  </a:ext>
                </a:extLst>
              </p14:cNvPr>
              <p14:cNvContentPartPr/>
              <p14:nvPr/>
            </p14:nvContentPartPr>
            <p14:xfrm>
              <a:off x="9221080" y="1260449"/>
              <a:ext cx="1405440" cy="356400"/>
            </p14:xfrm>
          </p:contentPart>
        </mc:Choice>
        <mc:Fallback>
          <p:pic>
            <p:nvPicPr>
              <p:cNvPr id="154" name="Input penna 153">
                <a:extLst>
                  <a:ext uri="{FF2B5EF4-FFF2-40B4-BE49-F238E27FC236}">
                    <a16:creationId xmlns:a16="http://schemas.microsoft.com/office/drawing/2014/main" id="{8A4B809F-1F10-493C-AC5F-D59237329B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12438" y="1251809"/>
                <a:ext cx="1423085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0" name="Input penna 259">
                <a:extLst>
                  <a:ext uri="{FF2B5EF4-FFF2-40B4-BE49-F238E27FC236}">
                    <a16:creationId xmlns:a16="http://schemas.microsoft.com/office/drawing/2014/main" id="{EFCB55AD-7450-4D3C-B82B-E6A47573A9D0}"/>
                  </a:ext>
                </a:extLst>
              </p14:cNvPr>
              <p14:cNvContentPartPr/>
              <p14:nvPr/>
            </p14:nvContentPartPr>
            <p14:xfrm>
              <a:off x="7623040" y="2026529"/>
              <a:ext cx="4486320" cy="2404080"/>
            </p14:xfrm>
          </p:contentPart>
        </mc:Choice>
        <mc:Fallback>
          <p:pic>
            <p:nvPicPr>
              <p:cNvPr id="260" name="Input penna 259">
                <a:extLst>
                  <a:ext uri="{FF2B5EF4-FFF2-40B4-BE49-F238E27FC236}">
                    <a16:creationId xmlns:a16="http://schemas.microsoft.com/office/drawing/2014/main" id="{EFCB55AD-7450-4D3C-B82B-E6A47573A9D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14400" y="2017889"/>
                <a:ext cx="4503960" cy="24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8" name="Input penna 267">
                <a:extLst>
                  <a:ext uri="{FF2B5EF4-FFF2-40B4-BE49-F238E27FC236}">
                    <a16:creationId xmlns:a16="http://schemas.microsoft.com/office/drawing/2014/main" id="{5925DEFD-2FB2-40B1-BFE2-14D2CA3DA2CA}"/>
                  </a:ext>
                </a:extLst>
              </p14:cNvPr>
              <p14:cNvContentPartPr/>
              <p14:nvPr/>
            </p14:nvContentPartPr>
            <p14:xfrm>
              <a:off x="7884040" y="4517369"/>
              <a:ext cx="1320840" cy="303120"/>
            </p14:xfrm>
          </p:contentPart>
        </mc:Choice>
        <mc:Fallback>
          <p:pic>
            <p:nvPicPr>
              <p:cNvPr id="268" name="Input penna 267">
                <a:extLst>
                  <a:ext uri="{FF2B5EF4-FFF2-40B4-BE49-F238E27FC236}">
                    <a16:creationId xmlns:a16="http://schemas.microsoft.com/office/drawing/2014/main" id="{5925DEFD-2FB2-40B1-BFE2-14D2CA3DA2C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75040" y="4508729"/>
                <a:ext cx="13384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79" name="Input penna 278">
                <a:extLst>
                  <a:ext uri="{FF2B5EF4-FFF2-40B4-BE49-F238E27FC236}">
                    <a16:creationId xmlns:a16="http://schemas.microsoft.com/office/drawing/2014/main" id="{135A8BB6-68B6-4B1C-92D7-02D78FA7B48C}"/>
                  </a:ext>
                </a:extLst>
              </p14:cNvPr>
              <p14:cNvContentPartPr/>
              <p14:nvPr/>
            </p14:nvContentPartPr>
            <p14:xfrm>
              <a:off x="9433120" y="4529609"/>
              <a:ext cx="1714320" cy="211320"/>
            </p14:xfrm>
          </p:contentPart>
        </mc:Choice>
        <mc:Fallback>
          <p:pic>
            <p:nvPicPr>
              <p:cNvPr id="279" name="Input penna 278">
                <a:extLst>
                  <a:ext uri="{FF2B5EF4-FFF2-40B4-BE49-F238E27FC236}">
                    <a16:creationId xmlns:a16="http://schemas.microsoft.com/office/drawing/2014/main" id="{135A8BB6-68B6-4B1C-92D7-02D78FA7B48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24120" y="4520969"/>
                <a:ext cx="1731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93" name="Input penna 292">
                <a:extLst>
                  <a:ext uri="{FF2B5EF4-FFF2-40B4-BE49-F238E27FC236}">
                    <a16:creationId xmlns:a16="http://schemas.microsoft.com/office/drawing/2014/main" id="{FEEB1A11-EF6A-4061-A35B-65261847A5A3}"/>
                  </a:ext>
                </a:extLst>
              </p14:cNvPr>
              <p14:cNvContentPartPr/>
              <p14:nvPr/>
            </p14:nvContentPartPr>
            <p14:xfrm>
              <a:off x="6655000" y="1873529"/>
              <a:ext cx="33120" cy="261360"/>
            </p14:xfrm>
          </p:contentPart>
        </mc:Choice>
        <mc:Fallback>
          <p:pic>
            <p:nvPicPr>
              <p:cNvPr id="293" name="Input penna 292">
                <a:extLst>
                  <a:ext uri="{FF2B5EF4-FFF2-40B4-BE49-F238E27FC236}">
                    <a16:creationId xmlns:a16="http://schemas.microsoft.com/office/drawing/2014/main" id="{FEEB1A11-EF6A-4061-A35B-65261847A5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46000" y="1864529"/>
                <a:ext cx="507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97" name="Input penna 296">
                <a:extLst>
                  <a:ext uri="{FF2B5EF4-FFF2-40B4-BE49-F238E27FC236}">
                    <a16:creationId xmlns:a16="http://schemas.microsoft.com/office/drawing/2014/main" id="{515A38AB-41A7-473C-B037-B454E330905A}"/>
                  </a:ext>
                </a:extLst>
              </p14:cNvPr>
              <p14:cNvContentPartPr/>
              <p14:nvPr/>
            </p14:nvContentPartPr>
            <p14:xfrm>
              <a:off x="6899440" y="1594169"/>
              <a:ext cx="453600" cy="505800"/>
            </p14:xfrm>
          </p:contentPart>
        </mc:Choice>
        <mc:Fallback>
          <p:pic>
            <p:nvPicPr>
              <p:cNvPr id="297" name="Input penna 296">
                <a:extLst>
                  <a:ext uri="{FF2B5EF4-FFF2-40B4-BE49-F238E27FC236}">
                    <a16:creationId xmlns:a16="http://schemas.microsoft.com/office/drawing/2014/main" id="{515A38AB-41A7-473C-B037-B454E330905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0440" y="1585523"/>
                <a:ext cx="471240" cy="523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27" name="Input penna 326">
                <a:extLst>
                  <a:ext uri="{FF2B5EF4-FFF2-40B4-BE49-F238E27FC236}">
                    <a16:creationId xmlns:a16="http://schemas.microsoft.com/office/drawing/2014/main" id="{0E76EFBD-290E-4D7B-BCD8-739343D4C8BB}"/>
                  </a:ext>
                </a:extLst>
              </p14:cNvPr>
              <p14:cNvContentPartPr/>
              <p14:nvPr/>
            </p14:nvContentPartPr>
            <p14:xfrm>
              <a:off x="4392760" y="1486529"/>
              <a:ext cx="1872000" cy="1212480"/>
            </p14:xfrm>
          </p:contentPart>
        </mc:Choice>
        <mc:Fallback>
          <p:pic>
            <p:nvPicPr>
              <p:cNvPr id="327" name="Input penna 326">
                <a:extLst>
                  <a:ext uri="{FF2B5EF4-FFF2-40B4-BE49-F238E27FC236}">
                    <a16:creationId xmlns:a16="http://schemas.microsoft.com/office/drawing/2014/main" id="{0E76EFBD-290E-4D7B-BCD8-739343D4C8B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383758" y="1477529"/>
                <a:ext cx="1889643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52" name="Input penna 351">
                <a:extLst>
                  <a:ext uri="{FF2B5EF4-FFF2-40B4-BE49-F238E27FC236}">
                    <a16:creationId xmlns:a16="http://schemas.microsoft.com/office/drawing/2014/main" id="{C5AFAAC1-7915-42E2-B5C8-7D94BEEA410A}"/>
                  </a:ext>
                </a:extLst>
              </p14:cNvPr>
              <p14:cNvContentPartPr/>
              <p14:nvPr/>
            </p14:nvContentPartPr>
            <p14:xfrm>
              <a:off x="7648600" y="4892129"/>
              <a:ext cx="4518720" cy="1625760"/>
            </p14:xfrm>
          </p:contentPart>
        </mc:Choice>
        <mc:Fallback>
          <p:pic>
            <p:nvPicPr>
              <p:cNvPr id="352" name="Input penna 351">
                <a:extLst>
                  <a:ext uri="{FF2B5EF4-FFF2-40B4-BE49-F238E27FC236}">
                    <a16:creationId xmlns:a16="http://schemas.microsoft.com/office/drawing/2014/main" id="{C5AFAAC1-7915-42E2-B5C8-7D94BEEA410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39600" y="4883489"/>
                <a:ext cx="4536360" cy="16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61" name="Input penna 360">
                <a:extLst>
                  <a:ext uri="{FF2B5EF4-FFF2-40B4-BE49-F238E27FC236}">
                    <a16:creationId xmlns:a16="http://schemas.microsoft.com/office/drawing/2014/main" id="{92828E75-B5E9-4F71-B97C-4E34716D6666}"/>
                  </a:ext>
                </a:extLst>
              </p14:cNvPr>
              <p14:cNvContentPartPr/>
              <p14:nvPr/>
            </p14:nvContentPartPr>
            <p14:xfrm>
              <a:off x="339160" y="3313529"/>
              <a:ext cx="6494040" cy="1787040"/>
            </p14:xfrm>
          </p:contentPart>
        </mc:Choice>
        <mc:Fallback>
          <p:pic>
            <p:nvPicPr>
              <p:cNvPr id="361" name="Input penna 360">
                <a:extLst>
                  <a:ext uri="{FF2B5EF4-FFF2-40B4-BE49-F238E27FC236}">
                    <a16:creationId xmlns:a16="http://schemas.microsoft.com/office/drawing/2014/main" id="{92828E75-B5E9-4F71-B97C-4E34716D666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0160" y="3304889"/>
                <a:ext cx="6511680" cy="18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61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72026A-6538-46BF-A2C3-4FB3172FF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1" t="22019" r="33257" b="25994"/>
          <a:stretch/>
        </p:blipFill>
        <p:spPr>
          <a:xfrm rot="10800000">
            <a:off x="3556931" y="138405"/>
            <a:ext cx="4521664" cy="6581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2BEA50B6-DADF-47DE-9CD2-D93B1958C494}"/>
                  </a:ext>
                </a:extLst>
              </p14:cNvPr>
              <p14:cNvContentPartPr/>
              <p14:nvPr/>
            </p14:nvContentPartPr>
            <p14:xfrm>
              <a:off x="333760" y="1136969"/>
              <a:ext cx="189720" cy="3315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2BEA50B6-DADF-47DE-9CD2-D93B1958C4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760" y="1127979"/>
                <a:ext cx="207360" cy="34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C636A42-891E-42D5-9A0B-22004870CBD2}"/>
                  </a:ext>
                </a:extLst>
              </p14:cNvPr>
              <p14:cNvContentPartPr/>
              <p14:nvPr/>
            </p14:nvContentPartPr>
            <p14:xfrm>
              <a:off x="567760" y="1901249"/>
              <a:ext cx="97560" cy="1494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C636A42-891E-42D5-9A0B-22004870C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120" y="1892249"/>
                <a:ext cx="115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C37EB631-A598-44C4-9115-1903ADFA0EF2}"/>
                  </a:ext>
                </a:extLst>
              </p14:cNvPr>
              <p14:cNvContentPartPr/>
              <p14:nvPr/>
            </p14:nvContentPartPr>
            <p14:xfrm>
              <a:off x="715720" y="1889729"/>
              <a:ext cx="209160" cy="1544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C37EB631-A598-44C4-9115-1903ADFA0E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720" y="1881109"/>
                <a:ext cx="226800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C8EEF74-442B-4E0A-9A14-F8307F2FA158}"/>
                  </a:ext>
                </a:extLst>
              </p14:cNvPr>
              <p14:cNvContentPartPr/>
              <p14:nvPr/>
            </p14:nvContentPartPr>
            <p14:xfrm>
              <a:off x="320080" y="1746449"/>
              <a:ext cx="142560" cy="2548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C8EEF74-442B-4E0A-9A14-F8307F2FA1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080" y="1737449"/>
                <a:ext cx="160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83CAF6C-DFA6-45B9-80A3-AB4AA4FCB60A}"/>
                  </a:ext>
                </a:extLst>
              </p14:cNvPr>
              <p14:cNvContentPartPr/>
              <p14:nvPr/>
            </p14:nvContentPartPr>
            <p14:xfrm>
              <a:off x="623560" y="1301489"/>
              <a:ext cx="330480" cy="1677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83CAF6C-DFA6-45B9-80A3-AB4AA4FCB6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911" y="1292849"/>
                <a:ext cx="348139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AA241883-147D-489A-AC7A-495EBE3FB368}"/>
                  </a:ext>
                </a:extLst>
              </p14:cNvPr>
              <p14:cNvContentPartPr/>
              <p14:nvPr/>
            </p14:nvContentPartPr>
            <p14:xfrm>
              <a:off x="1114960" y="1256129"/>
              <a:ext cx="81720" cy="2484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AA241883-147D-489A-AC7A-495EBE3FB3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6320" y="1247129"/>
                <a:ext cx="9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7AA910DF-5B03-40BE-B250-F500B426C758}"/>
                  </a:ext>
                </a:extLst>
              </p14:cNvPr>
              <p14:cNvContentPartPr/>
              <p14:nvPr/>
            </p14:nvContentPartPr>
            <p14:xfrm>
              <a:off x="1151680" y="1378529"/>
              <a:ext cx="100080" cy="540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7AA910DF-5B03-40BE-B250-F500B426C7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2680" y="1369889"/>
                <a:ext cx="117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52C4362-46D9-478E-928C-4BE6B0D1B11E}"/>
                  </a:ext>
                </a:extLst>
              </p14:cNvPr>
              <p14:cNvContentPartPr/>
              <p14:nvPr/>
            </p14:nvContentPartPr>
            <p14:xfrm>
              <a:off x="1107400" y="1897289"/>
              <a:ext cx="104400" cy="133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52C4362-46D9-478E-928C-4BE6B0D1B1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8400" y="1888649"/>
                <a:ext cx="122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841C04D-C2AF-41E7-9827-2F1BC227AD85}"/>
                  </a:ext>
                </a:extLst>
              </p14:cNvPr>
              <p14:cNvContentPartPr/>
              <p14:nvPr/>
            </p14:nvContentPartPr>
            <p14:xfrm>
              <a:off x="1152760" y="2015729"/>
              <a:ext cx="91080" cy="75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7841C04D-C2AF-41E7-9827-2F1BC227AD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4120" y="2006729"/>
                <a:ext cx="108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4246BACE-975A-4FC6-80D5-19568A224D91}"/>
                  </a:ext>
                </a:extLst>
              </p14:cNvPr>
              <p14:cNvContentPartPr/>
              <p14:nvPr/>
            </p14:nvContentPartPr>
            <p14:xfrm>
              <a:off x="1436800" y="1182689"/>
              <a:ext cx="16920" cy="1821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4246BACE-975A-4FC6-80D5-19568A224D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27800" y="1174049"/>
                <a:ext cx="345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A1E5091D-0FD0-434E-8F64-396586E85852}"/>
                  </a:ext>
                </a:extLst>
              </p14:cNvPr>
              <p14:cNvContentPartPr/>
              <p14:nvPr/>
            </p14:nvContentPartPr>
            <p14:xfrm>
              <a:off x="1543000" y="1212569"/>
              <a:ext cx="147600" cy="1479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A1E5091D-0FD0-434E-8F64-396586E858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34000" y="1203569"/>
                <a:ext cx="1652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9CB57047-4F72-43CC-8098-8DE672A2D959}"/>
                  </a:ext>
                </a:extLst>
              </p14:cNvPr>
              <p14:cNvContentPartPr/>
              <p14:nvPr/>
            </p14:nvContentPartPr>
            <p14:xfrm>
              <a:off x="1755760" y="1135169"/>
              <a:ext cx="162360" cy="2624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9CB57047-4F72-43CC-8098-8DE672A2D9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7120" y="1126529"/>
                <a:ext cx="1800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B6E8EDD9-DA57-4757-99F9-2E688B372485}"/>
                  </a:ext>
                </a:extLst>
              </p14:cNvPr>
              <p14:cNvContentPartPr/>
              <p14:nvPr/>
            </p14:nvContentPartPr>
            <p14:xfrm>
              <a:off x="1459120" y="1791809"/>
              <a:ext cx="482040" cy="21816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B6E8EDD9-DA57-4757-99F9-2E688B3724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50480" y="1783169"/>
                <a:ext cx="499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931BB1E3-072D-415C-A0C6-B24D514436DF}"/>
                  </a:ext>
                </a:extLst>
              </p14:cNvPr>
              <p14:cNvContentPartPr/>
              <p14:nvPr/>
            </p14:nvContentPartPr>
            <p14:xfrm>
              <a:off x="406840" y="2876489"/>
              <a:ext cx="453600" cy="25020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931BB1E3-072D-415C-A0C6-B24D514436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193" y="2867489"/>
                <a:ext cx="471254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54E145F8-97DA-461B-8BBC-09B3F1C350B1}"/>
                  </a:ext>
                </a:extLst>
              </p14:cNvPr>
              <p14:cNvContentPartPr/>
              <p14:nvPr/>
            </p14:nvContentPartPr>
            <p14:xfrm>
              <a:off x="319360" y="2414249"/>
              <a:ext cx="565560" cy="33156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54E145F8-97DA-461B-8BBC-09B3F1C350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0720" y="2405609"/>
                <a:ext cx="583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058DCA39-0EAE-4F77-BD53-FA894B20790B}"/>
                  </a:ext>
                </a:extLst>
              </p14:cNvPr>
              <p14:cNvContentPartPr/>
              <p14:nvPr/>
            </p14:nvContentPartPr>
            <p14:xfrm>
              <a:off x="964480" y="2627369"/>
              <a:ext cx="84240" cy="1404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058DCA39-0EAE-4F77-BD53-FA894B2079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5840" y="2618729"/>
                <a:ext cx="101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B68A7D99-06DC-4347-AA98-F59A3D93D8C8}"/>
                  </a:ext>
                </a:extLst>
              </p14:cNvPr>
              <p14:cNvContentPartPr/>
              <p14:nvPr/>
            </p14:nvContentPartPr>
            <p14:xfrm>
              <a:off x="949360" y="2708009"/>
              <a:ext cx="65880" cy="468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B68A7D99-06DC-4347-AA98-F59A3D93D8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0360" y="2699009"/>
                <a:ext cx="83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6DDF06F2-F3DA-434F-8DB9-1BCECD6F31FB}"/>
                  </a:ext>
                </a:extLst>
              </p14:cNvPr>
              <p14:cNvContentPartPr/>
              <p14:nvPr/>
            </p14:nvContentPartPr>
            <p14:xfrm>
              <a:off x="937120" y="3467609"/>
              <a:ext cx="94320" cy="205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6DDF06F2-F3DA-434F-8DB9-1BCECD6F31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8480" y="3458609"/>
                <a:ext cx="111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DD115BC0-F520-4225-BC95-7D96190E972A}"/>
                  </a:ext>
                </a:extLst>
              </p14:cNvPr>
              <p14:cNvContentPartPr/>
              <p14:nvPr/>
            </p14:nvContentPartPr>
            <p14:xfrm>
              <a:off x="982120" y="3542849"/>
              <a:ext cx="115200" cy="2124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DD115BC0-F520-4225-BC95-7D96190E97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3120" y="3534209"/>
                <a:ext cx="13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B6D11AE0-BD18-4648-AB04-AC721A132BD2}"/>
                  </a:ext>
                </a:extLst>
              </p14:cNvPr>
              <p14:cNvContentPartPr/>
              <p14:nvPr/>
            </p14:nvContentPartPr>
            <p14:xfrm>
              <a:off x="356080" y="3329369"/>
              <a:ext cx="317160" cy="32184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B6D11AE0-BD18-4648-AB04-AC721A132B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7440" y="3320729"/>
                <a:ext cx="3348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78D5E6BE-9806-4293-A743-74A47869F503}"/>
                  </a:ext>
                </a:extLst>
              </p14:cNvPr>
              <p14:cNvContentPartPr/>
              <p14:nvPr/>
            </p14:nvContentPartPr>
            <p14:xfrm>
              <a:off x="1659280" y="2465729"/>
              <a:ext cx="321480" cy="24084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78D5E6BE-9806-4293-A743-74A47869F50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50280" y="2457089"/>
                <a:ext cx="339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2953A446-780D-4B3F-BC42-D8F732F4CF6B}"/>
                  </a:ext>
                </a:extLst>
              </p14:cNvPr>
              <p14:cNvContentPartPr/>
              <p14:nvPr/>
            </p14:nvContentPartPr>
            <p14:xfrm>
              <a:off x="1293160" y="2472209"/>
              <a:ext cx="260280" cy="2098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2953A446-780D-4B3F-BC42-D8F732F4CF6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84508" y="2463209"/>
                <a:ext cx="277944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0C111D2D-E8E1-41B3-B3FA-5A767D4D79F1}"/>
                  </a:ext>
                </a:extLst>
              </p14:cNvPr>
              <p14:cNvContentPartPr/>
              <p14:nvPr/>
            </p14:nvContentPartPr>
            <p14:xfrm>
              <a:off x="1389640" y="3271409"/>
              <a:ext cx="106560" cy="29268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0C111D2D-E8E1-41B3-B3FA-5A767D4D79F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81000" y="3262769"/>
                <a:ext cx="124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9900CFA0-62AB-4CD0-9946-F7CB4E59CF10}"/>
                  </a:ext>
                </a:extLst>
              </p14:cNvPr>
              <p14:cNvContentPartPr/>
              <p14:nvPr/>
            </p14:nvContentPartPr>
            <p14:xfrm>
              <a:off x="1597720" y="3371489"/>
              <a:ext cx="133560" cy="17532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9900CFA0-62AB-4CD0-9946-F7CB4E59CF1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88720" y="3362849"/>
                <a:ext cx="151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3B9E075F-74A7-4A2E-8CF2-124D21EA25A4}"/>
                  </a:ext>
                </a:extLst>
              </p14:cNvPr>
              <p14:cNvContentPartPr/>
              <p14:nvPr/>
            </p14:nvContentPartPr>
            <p14:xfrm>
              <a:off x="1625080" y="3296609"/>
              <a:ext cx="151920" cy="2808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3B9E075F-74A7-4A2E-8CF2-124D21EA25A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6080" y="3287969"/>
                <a:ext cx="169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DD6B1032-0760-42A0-BB35-84690386A0F9}"/>
                  </a:ext>
                </a:extLst>
              </p14:cNvPr>
              <p14:cNvContentPartPr/>
              <p14:nvPr/>
            </p14:nvContentPartPr>
            <p14:xfrm>
              <a:off x="1886440" y="3466169"/>
              <a:ext cx="220320" cy="6552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DD6B1032-0760-42A0-BB35-84690386A0F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77800" y="3457169"/>
                <a:ext cx="237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44E0166D-019E-4810-A4D0-BBD4F011F323}"/>
                  </a:ext>
                </a:extLst>
              </p14:cNvPr>
              <p14:cNvContentPartPr/>
              <p14:nvPr/>
            </p14:nvContentPartPr>
            <p14:xfrm>
              <a:off x="1882840" y="3296249"/>
              <a:ext cx="360" cy="36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44E0166D-019E-4810-A4D0-BBD4F011F3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73840" y="3287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2E94545B-94BF-47AD-9487-5C2A6A94A16D}"/>
                  </a:ext>
                </a:extLst>
              </p14:cNvPr>
              <p14:cNvContentPartPr/>
              <p14:nvPr/>
            </p14:nvContentPartPr>
            <p14:xfrm>
              <a:off x="346360" y="4303889"/>
              <a:ext cx="482040" cy="2592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2E94545B-94BF-47AD-9487-5C2A6A94A16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7360" y="4295249"/>
                <a:ext cx="499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F113067F-5447-4087-BD47-E72842F249B2}"/>
                  </a:ext>
                </a:extLst>
              </p14:cNvPr>
              <p14:cNvContentPartPr/>
              <p14:nvPr/>
            </p14:nvContentPartPr>
            <p14:xfrm>
              <a:off x="1033600" y="4155929"/>
              <a:ext cx="83520" cy="1548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F113067F-5447-4087-BD47-E72842F249B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4600" y="4146929"/>
                <a:ext cx="101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40D79B8E-0FB8-4DEE-A84E-141A4E06F107}"/>
                  </a:ext>
                </a:extLst>
              </p14:cNvPr>
              <p14:cNvContentPartPr/>
              <p14:nvPr/>
            </p14:nvContentPartPr>
            <p14:xfrm>
              <a:off x="1023520" y="4275089"/>
              <a:ext cx="79200" cy="792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40D79B8E-0FB8-4DEE-A84E-141A4E06F10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880" y="4266089"/>
                <a:ext cx="96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BDAB848B-29C2-4497-8764-497AF13E9133}"/>
                  </a:ext>
                </a:extLst>
              </p14:cNvPr>
              <p14:cNvContentPartPr/>
              <p14:nvPr/>
            </p14:nvContentPartPr>
            <p14:xfrm>
              <a:off x="424480" y="4429529"/>
              <a:ext cx="315720" cy="24084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BDAB848B-29C2-4497-8764-497AF13E913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5490" y="4420889"/>
                <a:ext cx="3333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E1E0BC5E-EE9C-42E5-AB3A-E4262CD09C37}"/>
                  </a:ext>
                </a:extLst>
              </p14:cNvPr>
              <p14:cNvContentPartPr/>
              <p14:nvPr/>
            </p14:nvContentPartPr>
            <p14:xfrm>
              <a:off x="404320" y="3989969"/>
              <a:ext cx="401400" cy="23868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E1E0BC5E-EE9C-42E5-AB3A-E4262CD09C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5320" y="3981316"/>
                <a:ext cx="419040" cy="2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31BF4BAB-8CB5-486E-8944-BA7C810B2A79}"/>
                  </a:ext>
                </a:extLst>
              </p14:cNvPr>
              <p14:cNvContentPartPr/>
              <p14:nvPr/>
            </p14:nvContentPartPr>
            <p14:xfrm>
              <a:off x="1346800" y="3996449"/>
              <a:ext cx="157320" cy="29412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31BF4BAB-8CB5-486E-8944-BA7C810B2A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37779" y="3987809"/>
                <a:ext cx="175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25173639-1121-4169-A620-9EBC4129E1B7}"/>
                  </a:ext>
                </a:extLst>
              </p14:cNvPr>
              <p14:cNvContentPartPr/>
              <p14:nvPr/>
            </p14:nvContentPartPr>
            <p14:xfrm>
              <a:off x="2588800" y="338489"/>
              <a:ext cx="121320" cy="448668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25173639-1121-4169-A620-9EBC4129E1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79800" y="329489"/>
                <a:ext cx="138960" cy="45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1BD09B30-4485-4281-A9AD-29CEEAD28C49}"/>
                  </a:ext>
                </a:extLst>
              </p14:cNvPr>
              <p14:cNvContentPartPr/>
              <p14:nvPr/>
            </p14:nvContentPartPr>
            <p14:xfrm>
              <a:off x="191560" y="5104529"/>
              <a:ext cx="2352960" cy="12996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1BD09B30-4485-4281-A9AD-29CEEAD28C4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2920" y="5095889"/>
                <a:ext cx="2370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2" name="Input penna 131">
                <a:extLst>
                  <a:ext uri="{FF2B5EF4-FFF2-40B4-BE49-F238E27FC236}">
                    <a16:creationId xmlns:a16="http://schemas.microsoft.com/office/drawing/2014/main" id="{48387652-CEE9-44F8-AD52-3C4F203D7CD6}"/>
                  </a:ext>
                </a:extLst>
              </p14:cNvPr>
              <p14:cNvContentPartPr/>
              <p14:nvPr/>
            </p14:nvContentPartPr>
            <p14:xfrm>
              <a:off x="8911480" y="1301489"/>
              <a:ext cx="19440" cy="54360"/>
            </p14:xfrm>
          </p:contentPart>
        </mc:Choice>
        <mc:Fallback>
          <p:pic>
            <p:nvPicPr>
              <p:cNvPr id="132" name="Input penna 131">
                <a:extLst>
                  <a:ext uri="{FF2B5EF4-FFF2-40B4-BE49-F238E27FC236}">
                    <a16:creationId xmlns:a16="http://schemas.microsoft.com/office/drawing/2014/main" id="{48387652-CEE9-44F8-AD52-3C4F203D7CD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02840" y="1292849"/>
                <a:ext cx="37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6A4B75AD-40DB-4EA1-B580-E34185631DC7}"/>
                  </a:ext>
                </a:extLst>
              </p14:cNvPr>
              <p14:cNvContentPartPr/>
              <p14:nvPr/>
            </p14:nvContentPartPr>
            <p14:xfrm>
              <a:off x="8873680" y="1184849"/>
              <a:ext cx="360" cy="360"/>
            </p14:xfrm>
          </p:contentPart>
        </mc:Choice>
        <mc:Fallback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6A4B75AD-40DB-4EA1-B580-E34185631DC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65040" y="1176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9" name="Input penna 138">
                <a:extLst>
                  <a:ext uri="{FF2B5EF4-FFF2-40B4-BE49-F238E27FC236}">
                    <a16:creationId xmlns:a16="http://schemas.microsoft.com/office/drawing/2014/main" id="{DCB92EEF-E29A-420E-8BE3-B8695D57D004}"/>
                  </a:ext>
                </a:extLst>
              </p14:cNvPr>
              <p14:cNvContentPartPr/>
              <p14:nvPr/>
            </p14:nvContentPartPr>
            <p14:xfrm>
              <a:off x="9028480" y="1220489"/>
              <a:ext cx="830160" cy="154440"/>
            </p14:xfrm>
          </p:contentPart>
        </mc:Choice>
        <mc:Fallback>
          <p:pic>
            <p:nvPicPr>
              <p:cNvPr id="139" name="Input penna 138">
                <a:extLst>
                  <a:ext uri="{FF2B5EF4-FFF2-40B4-BE49-F238E27FC236}">
                    <a16:creationId xmlns:a16="http://schemas.microsoft.com/office/drawing/2014/main" id="{DCB92EEF-E29A-420E-8BE3-B8695D57D0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19836" y="1211849"/>
                <a:ext cx="847808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0" name="Input penna 139">
                <a:extLst>
                  <a:ext uri="{FF2B5EF4-FFF2-40B4-BE49-F238E27FC236}">
                    <a16:creationId xmlns:a16="http://schemas.microsoft.com/office/drawing/2014/main" id="{EFD6D2F4-AEBD-42E5-AB3C-0A3BC2123DBD}"/>
                  </a:ext>
                </a:extLst>
              </p14:cNvPr>
              <p14:cNvContentPartPr/>
              <p14:nvPr/>
            </p14:nvContentPartPr>
            <p14:xfrm>
              <a:off x="8238640" y="1293569"/>
              <a:ext cx="474120" cy="128160"/>
            </p14:xfrm>
          </p:contentPart>
        </mc:Choice>
        <mc:Fallback>
          <p:pic>
            <p:nvPicPr>
              <p:cNvPr id="140" name="Input penna 139">
                <a:extLst>
                  <a:ext uri="{FF2B5EF4-FFF2-40B4-BE49-F238E27FC236}">
                    <a16:creationId xmlns:a16="http://schemas.microsoft.com/office/drawing/2014/main" id="{EFD6D2F4-AEBD-42E5-AB3C-0A3BC2123DB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29640" y="1284929"/>
                <a:ext cx="491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4724FDC8-0368-4EF5-9C89-0AA0637FA783}"/>
                  </a:ext>
                </a:extLst>
              </p14:cNvPr>
              <p14:cNvContentPartPr/>
              <p14:nvPr/>
            </p14:nvContentPartPr>
            <p14:xfrm>
              <a:off x="8053960" y="265049"/>
              <a:ext cx="3733920" cy="879120"/>
            </p14:xfrm>
          </p:contentPart>
        </mc:Choice>
        <mc:Fallback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4724FDC8-0368-4EF5-9C89-0AA0637FA78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45320" y="256409"/>
                <a:ext cx="375156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1E20D2BC-CCD5-464E-B979-FC06EE79BCC0}"/>
                  </a:ext>
                </a:extLst>
              </p14:cNvPr>
              <p14:cNvContentPartPr/>
              <p14:nvPr/>
            </p14:nvContentPartPr>
            <p14:xfrm>
              <a:off x="149800" y="2277089"/>
              <a:ext cx="88920" cy="97452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1E20D2BC-CCD5-464E-B979-FC06EE79BCC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6160" y="2169449"/>
                <a:ext cx="19656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CB577AB1-A488-4E1D-996E-625270C03637}"/>
                  </a:ext>
                </a:extLst>
              </p14:cNvPr>
              <p14:cNvContentPartPr/>
              <p14:nvPr/>
            </p14:nvContentPartPr>
            <p14:xfrm>
              <a:off x="164560" y="3087089"/>
              <a:ext cx="1918800" cy="191880"/>
            </p14:xfrm>
          </p:contentPart>
        </mc:Choice>
        <mc:Fallback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CB577AB1-A488-4E1D-996E-625270C0363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560" y="2979449"/>
                <a:ext cx="20264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83BEEAE8-A107-44BF-A544-4015E2A4FC78}"/>
                  </a:ext>
                </a:extLst>
              </p14:cNvPr>
              <p14:cNvContentPartPr/>
              <p14:nvPr/>
            </p14:nvContentPartPr>
            <p14:xfrm>
              <a:off x="460120" y="2223449"/>
              <a:ext cx="1789200" cy="68328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83BEEAE8-A107-44BF-A544-4015E2A4FC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06120" y="2115809"/>
                <a:ext cx="18968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9" name="Input penna 148">
                <a:extLst>
                  <a:ext uri="{FF2B5EF4-FFF2-40B4-BE49-F238E27FC236}">
                    <a16:creationId xmlns:a16="http://schemas.microsoft.com/office/drawing/2014/main" id="{B677AC00-0426-404F-8CAC-3D8E9C5E418E}"/>
                  </a:ext>
                </a:extLst>
              </p14:cNvPr>
              <p14:cNvContentPartPr/>
              <p14:nvPr/>
            </p14:nvContentPartPr>
            <p14:xfrm>
              <a:off x="8251600" y="1893689"/>
              <a:ext cx="114840" cy="119880"/>
            </p14:xfrm>
          </p:contentPart>
        </mc:Choice>
        <mc:Fallback>
          <p:pic>
            <p:nvPicPr>
              <p:cNvPr id="149" name="Input penna 148">
                <a:extLst>
                  <a:ext uri="{FF2B5EF4-FFF2-40B4-BE49-F238E27FC236}">
                    <a16:creationId xmlns:a16="http://schemas.microsoft.com/office/drawing/2014/main" id="{B677AC00-0426-404F-8CAC-3D8E9C5E41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42960" y="1884662"/>
                <a:ext cx="132480" cy="13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0" name="Input penna 149">
                <a:extLst>
                  <a:ext uri="{FF2B5EF4-FFF2-40B4-BE49-F238E27FC236}">
                    <a16:creationId xmlns:a16="http://schemas.microsoft.com/office/drawing/2014/main" id="{F2E7245B-AB38-48E7-A57F-7BE84D956345}"/>
                  </a:ext>
                </a:extLst>
              </p14:cNvPr>
              <p14:cNvContentPartPr/>
              <p14:nvPr/>
            </p14:nvContentPartPr>
            <p14:xfrm>
              <a:off x="7940920" y="1705769"/>
              <a:ext cx="211320" cy="292320"/>
            </p14:xfrm>
          </p:contentPart>
        </mc:Choice>
        <mc:Fallback>
          <p:pic>
            <p:nvPicPr>
              <p:cNvPr id="150" name="Input penna 149">
                <a:extLst>
                  <a:ext uri="{FF2B5EF4-FFF2-40B4-BE49-F238E27FC236}">
                    <a16:creationId xmlns:a16="http://schemas.microsoft.com/office/drawing/2014/main" id="{F2E7245B-AB38-48E7-A57F-7BE84D95634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1920" y="1697118"/>
                <a:ext cx="228960" cy="30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BC2C5E56-F6F5-49B9-89E8-A938424B5AB5}"/>
                  </a:ext>
                </a:extLst>
              </p14:cNvPr>
              <p14:cNvContentPartPr/>
              <p14:nvPr/>
            </p14:nvContentPartPr>
            <p14:xfrm>
              <a:off x="7918600" y="2053529"/>
              <a:ext cx="582480" cy="47880"/>
            </p14:xfrm>
          </p:contentPart>
        </mc:Choice>
        <mc:Fallback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BC2C5E56-F6F5-49B9-89E8-A938424B5A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09600" y="2044529"/>
                <a:ext cx="600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8" name="Input penna 157">
                <a:extLst>
                  <a:ext uri="{FF2B5EF4-FFF2-40B4-BE49-F238E27FC236}">
                    <a16:creationId xmlns:a16="http://schemas.microsoft.com/office/drawing/2014/main" id="{386E2B46-7613-45B9-A425-A91C12B8D408}"/>
                  </a:ext>
                </a:extLst>
              </p14:cNvPr>
              <p14:cNvContentPartPr/>
              <p14:nvPr/>
            </p14:nvContentPartPr>
            <p14:xfrm>
              <a:off x="8626000" y="1956329"/>
              <a:ext cx="102240" cy="10440"/>
            </p14:xfrm>
          </p:contentPart>
        </mc:Choice>
        <mc:Fallback>
          <p:pic>
            <p:nvPicPr>
              <p:cNvPr id="158" name="Input penna 157">
                <a:extLst>
                  <a:ext uri="{FF2B5EF4-FFF2-40B4-BE49-F238E27FC236}">
                    <a16:creationId xmlns:a16="http://schemas.microsoft.com/office/drawing/2014/main" id="{386E2B46-7613-45B9-A425-A91C12B8D40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17000" y="1947329"/>
                <a:ext cx="119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9" name="Input penna 158">
                <a:extLst>
                  <a:ext uri="{FF2B5EF4-FFF2-40B4-BE49-F238E27FC236}">
                    <a16:creationId xmlns:a16="http://schemas.microsoft.com/office/drawing/2014/main" id="{01365ED8-C5E7-4CC7-BD03-070FFE747209}"/>
                  </a:ext>
                </a:extLst>
              </p14:cNvPr>
              <p14:cNvContentPartPr/>
              <p14:nvPr/>
            </p14:nvContentPartPr>
            <p14:xfrm>
              <a:off x="8617720" y="2015729"/>
              <a:ext cx="127800" cy="13320"/>
            </p14:xfrm>
          </p:contentPart>
        </mc:Choice>
        <mc:Fallback>
          <p:pic>
            <p:nvPicPr>
              <p:cNvPr id="159" name="Input penna 158">
                <a:extLst>
                  <a:ext uri="{FF2B5EF4-FFF2-40B4-BE49-F238E27FC236}">
                    <a16:creationId xmlns:a16="http://schemas.microsoft.com/office/drawing/2014/main" id="{01365ED8-C5E7-4CC7-BD03-070FFE74720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608720" y="2006729"/>
                <a:ext cx="1454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3" name="Input penna 162">
                <a:extLst>
                  <a:ext uri="{FF2B5EF4-FFF2-40B4-BE49-F238E27FC236}">
                    <a16:creationId xmlns:a16="http://schemas.microsoft.com/office/drawing/2014/main" id="{1B7315B1-BD77-4007-BC79-251C3A7DE3C4}"/>
                  </a:ext>
                </a:extLst>
              </p14:cNvPr>
              <p14:cNvContentPartPr/>
              <p14:nvPr/>
            </p14:nvContentPartPr>
            <p14:xfrm>
              <a:off x="7993840" y="2200049"/>
              <a:ext cx="570240" cy="345240"/>
            </p14:xfrm>
          </p:contentPart>
        </mc:Choice>
        <mc:Fallback>
          <p:pic>
            <p:nvPicPr>
              <p:cNvPr id="163" name="Input penna 162">
                <a:extLst>
                  <a:ext uri="{FF2B5EF4-FFF2-40B4-BE49-F238E27FC236}">
                    <a16:creationId xmlns:a16="http://schemas.microsoft.com/office/drawing/2014/main" id="{1B7315B1-BD77-4007-BC79-251C3A7DE3C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85195" y="2191409"/>
                <a:ext cx="587891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6" name="Input penna 165">
                <a:extLst>
                  <a:ext uri="{FF2B5EF4-FFF2-40B4-BE49-F238E27FC236}">
                    <a16:creationId xmlns:a16="http://schemas.microsoft.com/office/drawing/2014/main" id="{069B7E38-B6B3-4B74-9E4D-099C0B225EEA}"/>
                  </a:ext>
                </a:extLst>
              </p14:cNvPr>
              <p14:cNvContentPartPr/>
              <p14:nvPr/>
            </p14:nvContentPartPr>
            <p14:xfrm>
              <a:off x="8869000" y="1786409"/>
              <a:ext cx="697320" cy="246600"/>
            </p14:xfrm>
          </p:contentPart>
        </mc:Choice>
        <mc:Fallback>
          <p:pic>
            <p:nvPicPr>
              <p:cNvPr id="166" name="Input penna 165">
                <a:extLst>
                  <a:ext uri="{FF2B5EF4-FFF2-40B4-BE49-F238E27FC236}">
                    <a16:creationId xmlns:a16="http://schemas.microsoft.com/office/drawing/2014/main" id="{069B7E38-B6B3-4B74-9E4D-099C0B225E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860000" y="1777769"/>
                <a:ext cx="7149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0" name="Input penna 169">
                <a:extLst>
                  <a:ext uri="{FF2B5EF4-FFF2-40B4-BE49-F238E27FC236}">
                    <a16:creationId xmlns:a16="http://schemas.microsoft.com/office/drawing/2014/main" id="{9759EDF8-11B9-442E-9233-63F70162E6C5}"/>
                  </a:ext>
                </a:extLst>
              </p14:cNvPr>
              <p14:cNvContentPartPr/>
              <p14:nvPr/>
            </p14:nvContentPartPr>
            <p14:xfrm>
              <a:off x="8034520" y="2640689"/>
              <a:ext cx="480960" cy="377640"/>
            </p14:xfrm>
          </p:contentPart>
        </mc:Choice>
        <mc:Fallback>
          <p:pic>
            <p:nvPicPr>
              <p:cNvPr id="170" name="Input penna 169">
                <a:extLst>
                  <a:ext uri="{FF2B5EF4-FFF2-40B4-BE49-F238E27FC236}">
                    <a16:creationId xmlns:a16="http://schemas.microsoft.com/office/drawing/2014/main" id="{9759EDF8-11B9-442E-9233-63F70162E6C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25527" y="2632049"/>
                <a:ext cx="49858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82" name="Input penna 181">
                <a:extLst>
                  <a:ext uri="{FF2B5EF4-FFF2-40B4-BE49-F238E27FC236}">
                    <a16:creationId xmlns:a16="http://schemas.microsoft.com/office/drawing/2014/main" id="{A8EC90FB-2CC2-4E14-93A1-93EB5639F3DE}"/>
                  </a:ext>
                </a:extLst>
              </p14:cNvPr>
              <p14:cNvContentPartPr/>
              <p14:nvPr/>
            </p14:nvContentPartPr>
            <p14:xfrm>
              <a:off x="9565600" y="2874689"/>
              <a:ext cx="41400" cy="54000"/>
            </p14:xfrm>
          </p:contentPart>
        </mc:Choice>
        <mc:Fallback>
          <p:pic>
            <p:nvPicPr>
              <p:cNvPr id="182" name="Input penna 181">
                <a:extLst>
                  <a:ext uri="{FF2B5EF4-FFF2-40B4-BE49-F238E27FC236}">
                    <a16:creationId xmlns:a16="http://schemas.microsoft.com/office/drawing/2014/main" id="{A8EC90FB-2CC2-4E14-93A1-93EB5639F3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556960" y="2865689"/>
                <a:ext cx="59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3" name="Input penna 182">
                <a:extLst>
                  <a:ext uri="{FF2B5EF4-FFF2-40B4-BE49-F238E27FC236}">
                    <a16:creationId xmlns:a16="http://schemas.microsoft.com/office/drawing/2014/main" id="{5D7653CF-F193-442A-81FA-F93002ECEE25}"/>
                  </a:ext>
                </a:extLst>
              </p14:cNvPr>
              <p14:cNvContentPartPr/>
              <p14:nvPr/>
            </p14:nvContentPartPr>
            <p14:xfrm>
              <a:off x="9105160" y="3259889"/>
              <a:ext cx="253800" cy="144720"/>
            </p14:xfrm>
          </p:contentPart>
        </mc:Choice>
        <mc:Fallback>
          <p:pic>
            <p:nvPicPr>
              <p:cNvPr id="183" name="Input penna 182">
                <a:extLst>
                  <a:ext uri="{FF2B5EF4-FFF2-40B4-BE49-F238E27FC236}">
                    <a16:creationId xmlns:a16="http://schemas.microsoft.com/office/drawing/2014/main" id="{5D7653CF-F193-442A-81FA-F93002ECEE2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096520" y="3251249"/>
                <a:ext cx="271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84" name="Input penna 183">
                <a:extLst>
                  <a:ext uri="{FF2B5EF4-FFF2-40B4-BE49-F238E27FC236}">
                    <a16:creationId xmlns:a16="http://schemas.microsoft.com/office/drawing/2014/main" id="{ECC8741F-F556-4EFF-B443-7F9C0D9C7092}"/>
                  </a:ext>
                </a:extLst>
              </p14:cNvPr>
              <p14:cNvContentPartPr/>
              <p14:nvPr/>
            </p14:nvContentPartPr>
            <p14:xfrm>
              <a:off x="8786200" y="3124529"/>
              <a:ext cx="230040" cy="219960"/>
            </p14:xfrm>
          </p:contentPart>
        </mc:Choice>
        <mc:Fallback>
          <p:pic>
            <p:nvPicPr>
              <p:cNvPr id="184" name="Input penna 183">
                <a:extLst>
                  <a:ext uri="{FF2B5EF4-FFF2-40B4-BE49-F238E27FC236}">
                    <a16:creationId xmlns:a16="http://schemas.microsoft.com/office/drawing/2014/main" id="{ECC8741F-F556-4EFF-B443-7F9C0D9C709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77560" y="3115889"/>
                <a:ext cx="247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85" name="Input penna 184">
                <a:extLst>
                  <a:ext uri="{FF2B5EF4-FFF2-40B4-BE49-F238E27FC236}">
                    <a16:creationId xmlns:a16="http://schemas.microsoft.com/office/drawing/2014/main" id="{A9ADCBF2-37D9-4806-ADDC-7A0D6BEFCD56}"/>
                  </a:ext>
                </a:extLst>
              </p14:cNvPr>
              <p14:cNvContentPartPr/>
              <p14:nvPr/>
            </p14:nvContentPartPr>
            <p14:xfrm>
              <a:off x="8691520" y="2737889"/>
              <a:ext cx="612360" cy="307440"/>
            </p14:xfrm>
          </p:contentPart>
        </mc:Choice>
        <mc:Fallback>
          <p:pic>
            <p:nvPicPr>
              <p:cNvPr id="185" name="Input penna 184">
                <a:extLst>
                  <a:ext uri="{FF2B5EF4-FFF2-40B4-BE49-F238E27FC236}">
                    <a16:creationId xmlns:a16="http://schemas.microsoft.com/office/drawing/2014/main" id="{A9ADCBF2-37D9-4806-ADDC-7A0D6BEFCD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82520" y="2728889"/>
                <a:ext cx="630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4" name="Input penna 193">
                <a:extLst>
                  <a:ext uri="{FF2B5EF4-FFF2-40B4-BE49-F238E27FC236}">
                    <a16:creationId xmlns:a16="http://schemas.microsoft.com/office/drawing/2014/main" id="{19F90C84-5837-4EE3-97B7-15A7B47F9580}"/>
                  </a:ext>
                </a:extLst>
              </p14:cNvPr>
              <p14:cNvContentPartPr/>
              <p14:nvPr/>
            </p14:nvContentPartPr>
            <p14:xfrm>
              <a:off x="10675840" y="2663729"/>
              <a:ext cx="162000" cy="21960"/>
            </p14:xfrm>
          </p:contentPart>
        </mc:Choice>
        <mc:Fallback>
          <p:pic>
            <p:nvPicPr>
              <p:cNvPr id="194" name="Input penna 193">
                <a:extLst>
                  <a:ext uri="{FF2B5EF4-FFF2-40B4-BE49-F238E27FC236}">
                    <a16:creationId xmlns:a16="http://schemas.microsoft.com/office/drawing/2014/main" id="{19F90C84-5837-4EE3-97B7-15A7B47F958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666840" y="2654729"/>
                <a:ext cx="1796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5" name="Input penna 194">
                <a:extLst>
                  <a:ext uri="{FF2B5EF4-FFF2-40B4-BE49-F238E27FC236}">
                    <a16:creationId xmlns:a16="http://schemas.microsoft.com/office/drawing/2014/main" id="{9C1A1A71-9FB2-4E17-9089-70D5F82BF385}"/>
                  </a:ext>
                </a:extLst>
              </p14:cNvPr>
              <p14:cNvContentPartPr/>
              <p14:nvPr/>
            </p14:nvContentPartPr>
            <p14:xfrm>
              <a:off x="10703560" y="2742209"/>
              <a:ext cx="174960" cy="10800"/>
            </p14:xfrm>
          </p:contentPart>
        </mc:Choice>
        <mc:Fallback>
          <p:pic>
            <p:nvPicPr>
              <p:cNvPr id="195" name="Input penna 194">
                <a:extLst>
                  <a:ext uri="{FF2B5EF4-FFF2-40B4-BE49-F238E27FC236}">
                    <a16:creationId xmlns:a16="http://schemas.microsoft.com/office/drawing/2014/main" id="{9C1A1A71-9FB2-4E17-9089-70D5F82BF38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694920" y="2733569"/>
                <a:ext cx="192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6" name="Input penna 195">
                <a:extLst>
                  <a:ext uri="{FF2B5EF4-FFF2-40B4-BE49-F238E27FC236}">
                    <a16:creationId xmlns:a16="http://schemas.microsoft.com/office/drawing/2014/main" id="{EBC0080F-6578-4BA0-928B-470D87DB5E93}"/>
                  </a:ext>
                </a:extLst>
              </p14:cNvPr>
              <p14:cNvContentPartPr/>
              <p14:nvPr/>
            </p14:nvContentPartPr>
            <p14:xfrm>
              <a:off x="8115520" y="3764609"/>
              <a:ext cx="127800" cy="20520"/>
            </p14:xfrm>
          </p:contentPart>
        </mc:Choice>
        <mc:Fallback>
          <p:pic>
            <p:nvPicPr>
              <p:cNvPr id="196" name="Input penna 195">
                <a:extLst>
                  <a:ext uri="{FF2B5EF4-FFF2-40B4-BE49-F238E27FC236}">
                    <a16:creationId xmlns:a16="http://schemas.microsoft.com/office/drawing/2014/main" id="{EBC0080F-6578-4BA0-928B-470D87DB5E9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106520" y="3755609"/>
                <a:ext cx="145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7" name="Input penna 196">
                <a:extLst>
                  <a:ext uri="{FF2B5EF4-FFF2-40B4-BE49-F238E27FC236}">
                    <a16:creationId xmlns:a16="http://schemas.microsoft.com/office/drawing/2014/main" id="{EFA1D8BD-BF7C-417F-9693-854414A69C48}"/>
                  </a:ext>
                </a:extLst>
              </p14:cNvPr>
              <p14:cNvContentPartPr/>
              <p14:nvPr/>
            </p14:nvContentPartPr>
            <p14:xfrm>
              <a:off x="8131720" y="3838409"/>
              <a:ext cx="108000" cy="12240"/>
            </p14:xfrm>
          </p:contentPart>
        </mc:Choice>
        <mc:Fallback>
          <p:pic>
            <p:nvPicPr>
              <p:cNvPr id="197" name="Input penna 196">
                <a:extLst>
                  <a:ext uri="{FF2B5EF4-FFF2-40B4-BE49-F238E27FC236}">
                    <a16:creationId xmlns:a16="http://schemas.microsoft.com/office/drawing/2014/main" id="{EFA1D8BD-BF7C-417F-9693-854414A69C4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23080" y="3829409"/>
                <a:ext cx="125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2" name="Input penna 201">
                <a:extLst>
                  <a:ext uri="{FF2B5EF4-FFF2-40B4-BE49-F238E27FC236}">
                    <a16:creationId xmlns:a16="http://schemas.microsoft.com/office/drawing/2014/main" id="{6A82647E-9D61-4055-BD03-6F03FA470273}"/>
                  </a:ext>
                </a:extLst>
              </p14:cNvPr>
              <p14:cNvContentPartPr/>
              <p14:nvPr/>
            </p14:nvContentPartPr>
            <p14:xfrm>
              <a:off x="8897080" y="3596849"/>
              <a:ext cx="384480" cy="254160"/>
            </p14:xfrm>
          </p:contentPart>
        </mc:Choice>
        <mc:Fallback>
          <p:pic>
            <p:nvPicPr>
              <p:cNvPr id="202" name="Input penna 201">
                <a:extLst>
                  <a:ext uri="{FF2B5EF4-FFF2-40B4-BE49-F238E27FC236}">
                    <a16:creationId xmlns:a16="http://schemas.microsoft.com/office/drawing/2014/main" id="{6A82647E-9D61-4055-BD03-6F03FA47027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888088" y="3588209"/>
                <a:ext cx="402103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3" name="Input penna 202">
                <a:extLst>
                  <a:ext uri="{FF2B5EF4-FFF2-40B4-BE49-F238E27FC236}">
                    <a16:creationId xmlns:a16="http://schemas.microsoft.com/office/drawing/2014/main" id="{8C6D5A00-9854-40E0-B429-5B070025A3A1}"/>
                  </a:ext>
                </a:extLst>
              </p14:cNvPr>
              <p14:cNvContentPartPr/>
              <p14:nvPr/>
            </p14:nvContentPartPr>
            <p14:xfrm>
              <a:off x="8464000" y="3643649"/>
              <a:ext cx="290520" cy="211320"/>
            </p14:xfrm>
          </p:contentPart>
        </mc:Choice>
        <mc:Fallback>
          <p:pic>
            <p:nvPicPr>
              <p:cNvPr id="203" name="Input penna 202">
                <a:extLst>
                  <a:ext uri="{FF2B5EF4-FFF2-40B4-BE49-F238E27FC236}">
                    <a16:creationId xmlns:a16="http://schemas.microsoft.com/office/drawing/2014/main" id="{8C6D5A00-9854-40E0-B429-5B070025A3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455360" y="3634649"/>
                <a:ext cx="3081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4" name="Input penna 203">
                <a:extLst>
                  <a:ext uri="{FF2B5EF4-FFF2-40B4-BE49-F238E27FC236}">
                    <a16:creationId xmlns:a16="http://schemas.microsoft.com/office/drawing/2014/main" id="{3DB5BBA2-EBFE-4931-9272-59C8DB4870A6}"/>
                  </a:ext>
                </a:extLst>
              </p14:cNvPr>
              <p14:cNvContentPartPr/>
              <p14:nvPr/>
            </p14:nvContentPartPr>
            <p14:xfrm>
              <a:off x="9830200" y="2576609"/>
              <a:ext cx="668880" cy="342720"/>
            </p14:xfrm>
          </p:contentPart>
        </mc:Choice>
        <mc:Fallback>
          <p:pic>
            <p:nvPicPr>
              <p:cNvPr id="204" name="Input penna 203">
                <a:extLst>
                  <a:ext uri="{FF2B5EF4-FFF2-40B4-BE49-F238E27FC236}">
                    <a16:creationId xmlns:a16="http://schemas.microsoft.com/office/drawing/2014/main" id="{3DB5BBA2-EBFE-4931-9272-59C8DB4870A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21560" y="2567618"/>
                <a:ext cx="686520" cy="360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4" name="Input penna 213">
                <a:extLst>
                  <a:ext uri="{FF2B5EF4-FFF2-40B4-BE49-F238E27FC236}">
                    <a16:creationId xmlns:a16="http://schemas.microsoft.com/office/drawing/2014/main" id="{41DA7EFA-0BE9-4516-ABCA-C70FAC923DB0}"/>
                  </a:ext>
                </a:extLst>
              </p14:cNvPr>
              <p14:cNvContentPartPr/>
              <p14:nvPr/>
            </p14:nvContentPartPr>
            <p14:xfrm>
              <a:off x="8353120" y="3937409"/>
              <a:ext cx="703800" cy="428400"/>
            </p14:xfrm>
          </p:contentPart>
        </mc:Choice>
        <mc:Fallback>
          <p:pic>
            <p:nvPicPr>
              <p:cNvPr id="214" name="Input penna 213">
                <a:extLst>
                  <a:ext uri="{FF2B5EF4-FFF2-40B4-BE49-F238E27FC236}">
                    <a16:creationId xmlns:a16="http://schemas.microsoft.com/office/drawing/2014/main" id="{41DA7EFA-0BE9-4516-ABCA-C70FAC923DB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44120" y="3928762"/>
                <a:ext cx="721440" cy="446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5" name="Input penna 214">
                <a:extLst>
                  <a:ext uri="{FF2B5EF4-FFF2-40B4-BE49-F238E27FC236}">
                    <a16:creationId xmlns:a16="http://schemas.microsoft.com/office/drawing/2014/main" id="{1F9DDBCC-3F03-4165-8389-2522265CCD2E}"/>
                  </a:ext>
                </a:extLst>
              </p14:cNvPr>
              <p14:cNvContentPartPr/>
              <p14:nvPr/>
            </p14:nvContentPartPr>
            <p14:xfrm>
              <a:off x="9622840" y="3685769"/>
              <a:ext cx="52560" cy="34920"/>
            </p14:xfrm>
          </p:contentPart>
        </mc:Choice>
        <mc:Fallback>
          <p:pic>
            <p:nvPicPr>
              <p:cNvPr id="215" name="Input penna 214">
                <a:extLst>
                  <a:ext uri="{FF2B5EF4-FFF2-40B4-BE49-F238E27FC236}">
                    <a16:creationId xmlns:a16="http://schemas.microsoft.com/office/drawing/2014/main" id="{1F9DDBCC-3F03-4165-8389-2522265CCD2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14200" y="3677129"/>
                <a:ext cx="70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9" name="Input penna 218">
                <a:extLst>
                  <a:ext uri="{FF2B5EF4-FFF2-40B4-BE49-F238E27FC236}">
                    <a16:creationId xmlns:a16="http://schemas.microsoft.com/office/drawing/2014/main" id="{8B5E5234-4618-4116-A8C0-0654FCB76CAA}"/>
                  </a:ext>
                </a:extLst>
              </p14:cNvPr>
              <p14:cNvContentPartPr/>
              <p14:nvPr/>
            </p14:nvContentPartPr>
            <p14:xfrm>
              <a:off x="190840" y="419489"/>
              <a:ext cx="1704600" cy="652680"/>
            </p14:xfrm>
          </p:contentPart>
        </mc:Choice>
        <mc:Fallback>
          <p:pic>
            <p:nvPicPr>
              <p:cNvPr id="219" name="Input penna 218">
                <a:extLst>
                  <a:ext uri="{FF2B5EF4-FFF2-40B4-BE49-F238E27FC236}">
                    <a16:creationId xmlns:a16="http://schemas.microsoft.com/office/drawing/2014/main" id="{8B5E5234-4618-4116-A8C0-0654FCB76CA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2200" y="410849"/>
                <a:ext cx="17222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28" name="Input penna 227">
                <a:extLst>
                  <a:ext uri="{FF2B5EF4-FFF2-40B4-BE49-F238E27FC236}">
                    <a16:creationId xmlns:a16="http://schemas.microsoft.com/office/drawing/2014/main" id="{FB52CCCF-2046-48EA-B276-97DAE9701E43}"/>
                  </a:ext>
                </a:extLst>
              </p14:cNvPr>
              <p14:cNvContentPartPr/>
              <p14:nvPr/>
            </p14:nvContentPartPr>
            <p14:xfrm>
              <a:off x="9868000" y="3458249"/>
              <a:ext cx="1087920" cy="319680"/>
            </p14:xfrm>
          </p:contentPart>
        </mc:Choice>
        <mc:Fallback>
          <p:pic>
            <p:nvPicPr>
              <p:cNvPr id="228" name="Input penna 227">
                <a:extLst>
                  <a:ext uri="{FF2B5EF4-FFF2-40B4-BE49-F238E27FC236}">
                    <a16:creationId xmlns:a16="http://schemas.microsoft.com/office/drawing/2014/main" id="{FB52CCCF-2046-48EA-B276-97DAE9701E4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859357" y="3449249"/>
                <a:ext cx="1105566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51" name="Input penna 250">
                <a:extLst>
                  <a:ext uri="{FF2B5EF4-FFF2-40B4-BE49-F238E27FC236}">
                    <a16:creationId xmlns:a16="http://schemas.microsoft.com/office/drawing/2014/main" id="{777A9B7C-968D-4FF9-A5BB-C18F1A67C721}"/>
                  </a:ext>
                </a:extLst>
              </p14:cNvPr>
              <p14:cNvContentPartPr/>
              <p14:nvPr/>
            </p14:nvContentPartPr>
            <p14:xfrm>
              <a:off x="-48560" y="245969"/>
              <a:ext cx="1912320" cy="992160"/>
            </p14:xfrm>
          </p:contentPart>
        </mc:Choice>
        <mc:Fallback>
          <p:pic>
            <p:nvPicPr>
              <p:cNvPr id="251" name="Input penna 250">
                <a:extLst>
                  <a:ext uri="{FF2B5EF4-FFF2-40B4-BE49-F238E27FC236}">
                    <a16:creationId xmlns:a16="http://schemas.microsoft.com/office/drawing/2014/main" id="{777A9B7C-968D-4FF9-A5BB-C18F1A67C72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-102560" y="137969"/>
                <a:ext cx="201996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52" name="Input penna 251">
                <a:extLst>
                  <a:ext uri="{FF2B5EF4-FFF2-40B4-BE49-F238E27FC236}">
                    <a16:creationId xmlns:a16="http://schemas.microsoft.com/office/drawing/2014/main" id="{56982222-B677-470B-A003-A539CA8B1033}"/>
                  </a:ext>
                </a:extLst>
              </p14:cNvPr>
              <p14:cNvContentPartPr/>
              <p14:nvPr/>
            </p14:nvContentPartPr>
            <p14:xfrm>
              <a:off x="8281120" y="4382729"/>
              <a:ext cx="3355560" cy="1386000"/>
            </p14:xfrm>
          </p:contentPart>
        </mc:Choice>
        <mc:Fallback>
          <p:pic>
            <p:nvPicPr>
              <p:cNvPr id="252" name="Input penna 251">
                <a:extLst>
                  <a:ext uri="{FF2B5EF4-FFF2-40B4-BE49-F238E27FC236}">
                    <a16:creationId xmlns:a16="http://schemas.microsoft.com/office/drawing/2014/main" id="{56982222-B677-470B-A003-A539CA8B103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227480" y="4275089"/>
                <a:ext cx="346320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56" name="Input penna 255">
                <a:extLst>
                  <a:ext uri="{FF2B5EF4-FFF2-40B4-BE49-F238E27FC236}">
                    <a16:creationId xmlns:a16="http://schemas.microsoft.com/office/drawing/2014/main" id="{30795B95-D738-429F-BE76-D01CAE969894}"/>
                  </a:ext>
                </a:extLst>
              </p14:cNvPr>
              <p14:cNvContentPartPr/>
              <p14:nvPr/>
            </p14:nvContentPartPr>
            <p14:xfrm>
              <a:off x="8047480" y="4425569"/>
              <a:ext cx="3502080" cy="1954080"/>
            </p14:xfrm>
          </p:contentPart>
        </mc:Choice>
        <mc:Fallback>
          <p:pic>
            <p:nvPicPr>
              <p:cNvPr id="256" name="Input penna 255">
                <a:extLst>
                  <a:ext uri="{FF2B5EF4-FFF2-40B4-BE49-F238E27FC236}">
                    <a16:creationId xmlns:a16="http://schemas.microsoft.com/office/drawing/2014/main" id="{30795B95-D738-429F-BE76-D01CAE96989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38481" y="4416569"/>
                <a:ext cx="3519718" cy="19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9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72026A-6538-46BF-A2C3-4FB3172FF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1" t="22019" r="33257" b="25994"/>
          <a:stretch/>
        </p:blipFill>
        <p:spPr>
          <a:xfrm rot="10800000">
            <a:off x="3556931" y="138405"/>
            <a:ext cx="4521664" cy="6581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2BEA50B6-DADF-47DE-9CD2-D93B1958C494}"/>
                  </a:ext>
                </a:extLst>
              </p14:cNvPr>
              <p14:cNvContentPartPr/>
              <p14:nvPr/>
            </p14:nvContentPartPr>
            <p14:xfrm>
              <a:off x="333760" y="1136969"/>
              <a:ext cx="189720" cy="3315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2BEA50B6-DADF-47DE-9CD2-D93B1958C4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760" y="1127979"/>
                <a:ext cx="207360" cy="34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C636A42-891E-42D5-9A0B-22004870CBD2}"/>
                  </a:ext>
                </a:extLst>
              </p14:cNvPr>
              <p14:cNvContentPartPr/>
              <p14:nvPr/>
            </p14:nvContentPartPr>
            <p14:xfrm>
              <a:off x="567760" y="1901249"/>
              <a:ext cx="97560" cy="1494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C636A42-891E-42D5-9A0B-22004870C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120" y="1892249"/>
                <a:ext cx="115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C37EB631-A598-44C4-9115-1903ADFA0EF2}"/>
                  </a:ext>
                </a:extLst>
              </p14:cNvPr>
              <p14:cNvContentPartPr/>
              <p14:nvPr/>
            </p14:nvContentPartPr>
            <p14:xfrm>
              <a:off x="715720" y="1889729"/>
              <a:ext cx="209160" cy="1544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C37EB631-A598-44C4-9115-1903ADFA0E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720" y="1881109"/>
                <a:ext cx="226800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C8EEF74-442B-4E0A-9A14-F8307F2FA158}"/>
                  </a:ext>
                </a:extLst>
              </p14:cNvPr>
              <p14:cNvContentPartPr/>
              <p14:nvPr/>
            </p14:nvContentPartPr>
            <p14:xfrm>
              <a:off x="320080" y="1746449"/>
              <a:ext cx="142560" cy="2548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C8EEF74-442B-4E0A-9A14-F8307F2FA1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080" y="1737449"/>
                <a:ext cx="160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83CAF6C-DFA6-45B9-80A3-AB4AA4FCB60A}"/>
                  </a:ext>
                </a:extLst>
              </p14:cNvPr>
              <p14:cNvContentPartPr/>
              <p14:nvPr/>
            </p14:nvContentPartPr>
            <p14:xfrm>
              <a:off x="623560" y="1301489"/>
              <a:ext cx="330480" cy="1677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83CAF6C-DFA6-45B9-80A3-AB4AA4FCB6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911" y="1292849"/>
                <a:ext cx="348139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AA241883-147D-489A-AC7A-495EBE3FB368}"/>
                  </a:ext>
                </a:extLst>
              </p14:cNvPr>
              <p14:cNvContentPartPr/>
              <p14:nvPr/>
            </p14:nvContentPartPr>
            <p14:xfrm>
              <a:off x="1114960" y="1256129"/>
              <a:ext cx="81720" cy="2484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AA241883-147D-489A-AC7A-495EBE3FB3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6320" y="1247129"/>
                <a:ext cx="99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7AA910DF-5B03-40BE-B250-F500B426C758}"/>
                  </a:ext>
                </a:extLst>
              </p14:cNvPr>
              <p14:cNvContentPartPr/>
              <p14:nvPr/>
            </p14:nvContentPartPr>
            <p14:xfrm>
              <a:off x="1151680" y="1378529"/>
              <a:ext cx="100080" cy="540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7AA910DF-5B03-40BE-B250-F500B426C7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2680" y="1369889"/>
                <a:ext cx="117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52C4362-46D9-478E-928C-4BE6B0D1B11E}"/>
                  </a:ext>
                </a:extLst>
              </p14:cNvPr>
              <p14:cNvContentPartPr/>
              <p14:nvPr/>
            </p14:nvContentPartPr>
            <p14:xfrm>
              <a:off x="1107400" y="1897289"/>
              <a:ext cx="104400" cy="133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52C4362-46D9-478E-928C-4BE6B0D1B1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8400" y="1888649"/>
                <a:ext cx="122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841C04D-C2AF-41E7-9827-2F1BC227AD85}"/>
                  </a:ext>
                </a:extLst>
              </p14:cNvPr>
              <p14:cNvContentPartPr/>
              <p14:nvPr/>
            </p14:nvContentPartPr>
            <p14:xfrm>
              <a:off x="1152760" y="2015729"/>
              <a:ext cx="91080" cy="75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7841C04D-C2AF-41E7-9827-2F1BC227AD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4120" y="2006729"/>
                <a:ext cx="108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4246BACE-975A-4FC6-80D5-19568A224D91}"/>
                  </a:ext>
                </a:extLst>
              </p14:cNvPr>
              <p14:cNvContentPartPr/>
              <p14:nvPr/>
            </p14:nvContentPartPr>
            <p14:xfrm>
              <a:off x="1436800" y="1182689"/>
              <a:ext cx="16920" cy="1821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4246BACE-975A-4FC6-80D5-19568A224D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27800" y="1174049"/>
                <a:ext cx="345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A1E5091D-0FD0-434E-8F64-396586E85852}"/>
                  </a:ext>
                </a:extLst>
              </p14:cNvPr>
              <p14:cNvContentPartPr/>
              <p14:nvPr/>
            </p14:nvContentPartPr>
            <p14:xfrm>
              <a:off x="1543000" y="1212569"/>
              <a:ext cx="147600" cy="1479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A1E5091D-0FD0-434E-8F64-396586E858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34000" y="1203569"/>
                <a:ext cx="1652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9CB57047-4F72-43CC-8098-8DE672A2D959}"/>
                  </a:ext>
                </a:extLst>
              </p14:cNvPr>
              <p14:cNvContentPartPr/>
              <p14:nvPr/>
            </p14:nvContentPartPr>
            <p14:xfrm>
              <a:off x="1755760" y="1135169"/>
              <a:ext cx="162360" cy="2624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9CB57047-4F72-43CC-8098-8DE672A2D9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7120" y="1126529"/>
                <a:ext cx="1800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B6E8EDD9-DA57-4757-99F9-2E688B372485}"/>
                  </a:ext>
                </a:extLst>
              </p14:cNvPr>
              <p14:cNvContentPartPr/>
              <p14:nvPr/>
            </p14:nvContentPartPr>
            <p14:xfrm>
              <a:off x="1459120" y="1791809"/>
              <a:ext cx="482040" cy="21816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B6E8EDD9-DA57-4757-99F9-2E688B3724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50480" y="1783169"/>
                <a:ext cx="499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931BB1E3-072D-415C-A0C6-B24D514436DF}"/>
                  </a:ext>
                </a:extLst>
              </p14:cNvPr>
              <p14:cNvContentPartPr/>
              <p14:nvPr/>
            </p14:nvContentPartPr>
            <p14:xfrm>
              <a:off x="406840" y="2876489"/>
              <a:ext cx="453600" cy="25020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931BB1E3-072D-415C-A0C6-B24D514436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193" y="2867489"/>
                <a:ext cx="471254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54E145F8-97DA-461B-8BBC-09B3F1C350B1}"/>
                  </a:ext>
                </a:extLst>
              </p14:cNvPr>
              <p14:cNvContentPartPr/>
              <p14:nvPr/>
            </p14:nvContentPartPr>
            <p14:xfrm>
              <a:off x="319360" y="2414249"/>
              <a:ext cx="565560" cy="33156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54E145F8-97DA-461B-8BBC-09B3F1C350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0720" y="2405609"/>
                <a:ext cx="583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058DCA39-0EAE-4F77-BD53-FA894B20790B}"/>
                  </a:ext>
                </a:extLst>
              </p14:cNvPr>
              <p14:cNvContentPartPr/>
              <p14:nvPr/>
            </p14:nvContentPartPr>
            <p14:xfrm>
              <a:off x="964480" y="2627369"/>
              <a:ext cx="84240" cy="1404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058DCA39-0EAE-4F77-BD53-FA894B2079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5840" y="2618729"/>
                <a:ext cx="101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B68A7D99-06DC-4347-AA98-F59A3D93D8C8}"/>
                  </a:ext>
                </a:extLst>
              </p14:cNvPr>
              <p14:cNvContentPartPr/>
              <p14:nvPr/>
            </p14:nvContentPartPr>
            <p14:xfrm>
              <a:off x="949360" y="2708009"/>
              <a:ext cx="65880" cy="468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B68A7D99-06DC-4347-AA98-F59A3D93D8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0360" y="2699009"/>
                <a:ext cx="83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6DDF06F2-F3DA-434F-8DB9-1BCECD6F31FB}"/>
                  </a:ext>
                </a:extLst>
              </p14:cNvPr>
              <p14:cNvContentPartPr/>
              <p14:nvPr/>
            </p14:nvContentPartPr>
            <p14:xfrm>
              <a:off x="937120" y="3467609"/>
              <a:ext cx="94320" cy="205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6DDF06F2-F3DA-434F-8DB9-1BCECD6F31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8480" y="3458609"/>
                <a:ext cx="111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DD115BC0-F520-4225-BC95-7D96190E972A}"/>
                  </a:ext>
                </a:extLst>
              </p14:cNvPr>
              <p14:cNvContentPartPr/>
              <p14:nvPr/>
            </p14:nvContentPartPr>
            <p14:xfrm>
              <a:off x="982120" y="3542849"/>
              <a:ext cx="115200" cy="2124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DD115BC0-F520-4225-BC95-7D96190E97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3120" y="3534209"/>
                <a:ext cx="13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B6D11AE0-BD18-4648-AB04-AC721A132BD2}"/>
                  </a:ext>
                </a:extLst>
              </p14:cNvPr>
              <p14:cNvContentPartPr/>
              <p14:nvPr/>
            </p14:nvContentPartPr>
            <p14:xfrm>
              <a:off x="356080" y="3329369"/>
              <a:ext cx="317160" cy="32184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B6D11AE0-BD18-4648-AB04-AC721A132B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7440" y="3320729"/>
                <a:ext cx="3348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78D5E6BE-9806-4293-A743-74A47869F503}"/>
                  </a:ext>
                </a:extLst>
              </p14:cNvPr>
              <p14:cNvContentPartPr/>
              <p14:nvPr/>
            </p14:nvContentPartPr>
            <p14:xfrm>
              <a:off x="1659280" y="2465729"/>
              <a:ext cx="321480" cy="24084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78D5E6BE-9806-4293-A743-74A47869F50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50280" y="2457089"/>
                <a:ext cx="339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2953A446-780D-4B3F-BC42-D8F732F4CF6B}"/>
                  </a:ext>
                </a:extLst>
              </p14:cNvPr>
              <p14:cNvContentPartPr/>
              <p14:nvPr/>
            </p14:nvContentPartPr>
            <p14:xfrm>
              <a:off x="1293160" y="2472209"/>
              <a:ext cx="260280" cy="2098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2953A446-780D-4B3F-BC42-D8F732F4CF6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84508" y="2463209"/>
                <a:ext cx="277944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0C111D2D-E8E1-41B3-B3FA-5A767D4D79F1}"/>
                  </a:ext>
                </a:extLst>
              </p14:cNvPr>
              <p14:cNvContentPartPr/>
              <p14:nvPr/>
            </p14:nvContentPartPr>
            <p14:xfrm>
              <a:off x="1389640" y="3271409"/>
              <a:ext cx="106560" cy="29268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0C111D2D-E8E1-41B3-B3FA-5A767D4D79F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81000" y="3262769"/>
                <a:ext cx="124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9900CFA0-62AB-4CD0-9946-F7CB4E59CF10}"/>
                  </a:ext>
                </a:extLst>
              </p14:cNvPr>
              <p14:cNvContentPartPr/>
              <p14:nvPr/>
            </p14:nvContentPartPr>
            <p14:xfrm>
              <a:off x="1597720" y="3371489"/>
              <a:ext cx="133560" cy="17532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9900CFA0-62AB-4CD0-9946-F7CB4E59CF1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88720" y="3362849"/>
                <a:ext cx="151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3B9E075F-74A7-4A2E-8CF2-124D21EA25A4}"/>
                  </a:ext>
                </a:extLst>
              </p14:cNvPr>
              <p14:cNvContentPartPr/>
              <p14:nvPr/>
            </p14:nvContentPartPr>
            <p14:xfrm>
              <a:off x="1625080" y="3296609"/>
              <a:ext cx="151920" cy="2808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3B9E075F-74A7-4A2E-8CF2-124D21EA25A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6080" y="3287969"/>
                <a:ext cx="169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DD6B1032-0760-42A0-BB35-84690386A0F9}"/>
                  </a:ext>
                </a:extLst>
              </p14:cNvPr>
              <p14:cNvContentPartPr/>
              <p14:nvPr/>
            </p14:nvContentPartPr>
            <p14:xfrm>
              <a:off x="1886440" y="3466169"/>
              <a:ext cx="220320" cy="6552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DD6B1032-0760-42A0-BB35-84690386A0F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77800" y="3457169"/>
                <a:ext cx="237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44E0166D-019E-4810-A4D0-BBD4F011F323}"/>
                  </a:ext>
                </a:extLst>
              </p14:cNvPr>
              <p14:cNvContentPartPr/>
              <p14:nvPr/>
            </p14:nvContentPartPr>
            <p14:xfrm>
              <a:off x="1882840" y="3296249"/>
              <a:ext cx="360" cy="36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44E0166D-019E-4810-A4D0-BBD4F011F3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73840" y="3287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2E94545B-94BF-47AD-9487-5C2A6A94A16D}"/>
                  </a:ext>
                </a:extLst>
              </p14:cNvPr>
              <p14:cNvContentPartPr/>
              <p14:nvPr/>
            </p14:nvContentPartPr>
            <p14:xfrm>
              <a:off x="346360" y="4303889"/>
              <a:ext cx="482040" cy="2592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2E94545B-94BF-47AD-9487-5C2A6A94A16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7360" y="4295249"/>
                <a:ext cx="499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F113067F-5447-4087-BD47-E72842F249B2}"/>
                  </a:ext>
                </a:extLst>
              </p14:cNvPr>
              <p14:cNvContentPartPr/>
              <p14:nvPr/>
            </p14:nvContentPartPr>
            <p14:xfrm>
              <a:off x="1033600" y="4155929"/>
              <a:ext cx="83520" cy="1548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F113067F-5447-4087-BD47-E72842F249B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4600" y="4146929"/>
                <a:ext cx="101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40D79B8E-0FB8-4DEE-A84E-141A4E06F107}"/>
                  </a:ext>
                </a:extLst>
              </p14:cNvPr>
              <p14:cNvContentPartPr/>
              <p14:nvPr/>
            </p14:nvContentPartPr>
            <p14:xfrm>
              <a:off x="1023520" y="4275089"/>
              <a:ext cx="79200" cy="792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40D79B8E-0FB8-4DEE-A84E-141A4E06F10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880" y="4266089"/>
                <a:ext cx="96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BDAB848B-29C2-4497-8764-497AF13E9133}"/>
                  </a:ext>
                </a:extLst>
              </p14:cNvPr>
              <p14:cNvContentPartPr/>
              <p14:nvPr/>
            </p14:nvContentPartPr>
            <p14:xfrm>
              <a:off x="424480" y="4429529"/>
              <a:ext cx="315720" cy="24084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BDAB848B-29C2-4497-8764-497AF13E913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5490" y="4420889"/>
                <a:ext cx="3333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E1E0BC5E-EE9C-42E5-AB3A-E4262CD09C37}"/>
                  </a:ext>
                </a:extLst>
              </p14:cNvPr>
              <p14:cNvContentPartPr/>
              <p14:nvPr/>
            </p14:nvContentPartPr>
            <p14:xfrm>
              <a:off x="404320" y="3989969"/>
              <a:ext cx="401400" cy="23868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E1E0BC5E-EE9C-42E5-AB3A-E4262CD09C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5320" y="3981316"/>
                <a:ext cx="419040" cy="2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31BF4BAB-8CB5-486E-8944-BA7C810B2A79}"/>
                  </a:ext>
                </a:extLst>
              </p14:cNvPr>
              <p14:cNvContentPartPr/>
              <p14:nvPr/>
            </p14:nvContentPartPr>
            <p14:xfrm>
              <a:off x="1346800" y="3996449"/>
              <a:ext cx="157320" cy="29412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31BF4BAB-8CB5-486E-8944-BA7C810B2A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37779" y="3987809"/>
                <a:ext cx="175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25173639-1121-4169-A620-9EBC4129E1B7}"/>
                  </a:ext>
                </a:extLst>
              </p14:cNvPr>
              <p14:cNvContentPartPr/>
              <p14:nvPr/>
            </p14:nvContentPartPr>
            <p14:xfrm>
              <a:off x="2588800" y="338489"/>
              <a:ext cx="121320" cy="448668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25173639-1121-4169-A620-9EBC4129E1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79800" y="329489"/>
                <a:ext cx="138960" cy="45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1BD09B30-4485-4281-A9AD-29CEEAD28C49}"/>
                  </a:ext>
                </a:extLst>
              </p14:cNvPr>
              <p14:cNvContentPartPr/>
              <p14:nvPr/>
            </p14:nvContentPartPr>
            <p14:xfrm>
              <a:off x="191560" y="5104529"/>
              <a:ext cx="2352960" cy="12996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1BD09B30-4485-4281-A9AD-29CEEAD28C4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2920" y="5095889"/>
                <a:ext cx="2370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6A4B75AD-40DB-4EA1-B580-E34185631DC7}"/>
                  </a:ext>
                </a:extLst>
              </p14:cNvPr>
              <p14:cNvContentPartPr/>
              <p14:nvPr/>
            </p14:nvContentPartPr>
            <p14:xfrm>
              <a:off x="8873680" y="1184849"/>
              <a:ext cx="360" cy="360"/>
            </p14:xfrm>
          </p:contentPart>
        </mc:Choice>
        <mc:Fallback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6A4B75AD-40DB-4EA1-B580-E34185631DC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65040" y="1176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4724FDC8-0368-4EF5-9C89-0AA0637FA783}"/>
                  </a:ext>
                </a:extLst>
              </p14:cNvPr>
              <p14:cNvContentPartPr/>
              <p14:nvPr/>
            </p14:nvContentPartPr>
            <p14:xfrm>
              <a:off x="9793480" y="425609"/>
              <a:ext cx="360" cy="360"/>
            </p14:xfrm>
          </p:contentPart>
        </mc:Choice>
        <mc:Fallback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4724FDC8-0368-4EF5-9C89-0AA0637FA7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784840" y="416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1E20D2BC-CCD5-464E-B979-FC06EE79BCC0}"/>
                  </a:ext>
                </a:extLst>
              </p14:cNvPr>
              <p14:cNvContentPartPr/>
              <p14:nvPr/>
            </p14:nvContentPartPr>
            <p14:xfrm>
              <a:off x="149800" y="2277089"/>
              <a:ext cx="88920" cy="97452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1E20D2BC-CCD5-464E-B979-FC06EE79BC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6160" y="2169449"/>
                <a:ext cx="19656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CB577AB1-A488-4E1D-996E-625270C03637}"/>
                  </a:ext>
                </a:extLst>
              </p14:cNvPr>
              <p14:cNvContentPartPr/>
              <p14:nvPr/>
            </p14:nvContentPartPr>
            <p14:xfrm>
              <a:off x="164560" y="3087089"/>
              <a:ext cx="1918800" cy="191880"/>
            </p14:xfrm>
          </p:contentPart>
        </mc:Choice>
        <mc:Fallback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CB577AB1-A488-4E1D-996E-625270C0363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560" y="2979449"/>
                <a:ext cx="20264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83BEEAE8-A107-44BF-A544-4015E2A4FC78}"/>
                  </a:ext>
                </a:extLst>
              </p14:cNvPr>
              <p14:cNvContentPartPr/>
              <p14:nvPr/>
            </p14:nvContentPartPr>
            <p14:xfrm>
              <a:off x="460120" y="2223449"/>
              <a:ext cx="1789200" cy="68328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83BEEAE8-A107-44BF-A544-4015E2A4FC7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6120" y="2115809"/>
                <a:ext cx="18968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6" name="Input penna 165">
                <a:extLst>
                  <a:ext uri="{FF2B5EF4-FFF2-40B4-BE49-F238E27FC236}">
                    <a16:creationId xmlns:a16="http://schemas.microsoft.com/office/drawing/2014/main" id="{069B7E38-B6B3-4B74-9E4D-099C0B225EEA}"/>
                  </a:ext>
                </a:extLst>
              </p14:cNvPr>
              <p14:cNvContentPartPr/>
              <p14:nvPr/>
            </p14:nvContentPartPr>
            <p14:xfrm>
              <a:off x="9111640" y="2012489"/>
              <a:ext cx="18000" cy="20520"/>
            </p14:xfrm>
          </p:contentPart>
        </mc:Choice>
        <mc:Fallback>
          <p:pic>
            <p:nvPicPr>
              <p:cNvPr id="166" name="Input penna 165">
                <a:extLst>
                  <a:ext uri="{FF2B5EF4-FFF2-40B4-BE49-F238E27FC236}">
                    <a16:creationId xmlns:a16="http://schemas.microsoft.com/office/drawing/2014/main" id="{069B7E38-B6B3-4B74-9E4D-099C0B225E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103000" y="2003489"/>
                <a:ext cx="35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9" name="Input penna 218">
                <a:extLst>
                  <a:ext uri="{FF2B5EF4-FFF2-40B4-BE49-F238E27FC236}">
                    <a16:creationId xmlns:a16="http://schemas.microsoft.com/office/drawing/2014/main" id="{8B5E5234-4618-4116-A8C0-0654FCB76CAA}"/>
                  </a:ext>
                </a:extLst>
              </p14:cNvPr>
              <p14:cNvContentPartPr/>
              <p14:nvPr/>
            </p14:nvContentPartPr>
            <p14:xfrm>
              <a:off x="190840" y="419489"/>
              <a:ext cx="1704600" cy="652680"/>
            </p14:xfrm>
          </p:contentPart>
        </mc:Choice>
        <mc:Fallback>
          <p:pic>
            <p:nvPicPr>
              <p:cNvPr id="219" name="Input penna 218">
                <a:extLst>
                  <a:ext uri="{FF2B5EF4-FFF2-40B4-BE49-F238E27FC236}">
                    <a16:creationId xmlns:a16="http://schemas.microsoft.com/office/drawing/2014/main" id="{8B5E5234-4618-4116-A8C0-0654FCB76CA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82200" y="410849"/>
                <a:ext cx="17222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1" name="Input penna 250">
                <a:extLst>
                  <a:ext uri="{FF2B5EF4-FFF2-40B4-BE49-F238E27FC236}">
                    <a16:creationId xmlns:a16="http://schemas.microsoft.com/office/drawing/2014/main" id="{777A9B7C-968D-4FF9-A5BB-C18F1A67C721}"/>
                  </a:ext>
                </a:extLst>
              </p14:cNvPr>
              <p14:cNvContentPartPr/>
              <p14:nvPr/>
            </p14:nvContentPartPr>
            <p14:xfrm>
              <a:off x="-48560" y="245969"/>
              <a:ext cx="1912320" cy="992160"/>
            </p14:xfrm>
          </p:contentPart>
        </mc:Choice>
        <mc:Fallback>
          <p:pic>
            <p:nvPicPr>
              <p:cNvPr id="251" name="Input penna 250">
                <a:extLst>
                  <a:ext uri="{FF2B5EF4-FFF2-40B4-BE49-F238E27FC236}">
                    <a16:creationId xmlns:a16="http://schemas.microsoft.com/office/drawing/2014/main" id="{777A9B7C-968D-4FF9-A5BB-C18F1A67C72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102560" y="137969"/>
                <a:ext cx="201996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49AC3A8C-8140-45A4-8C42-B3C965EEA153}"/>
                  </a:ext>
                </a:extLst>
              </p14:cNvPr>
              <p14:cNvContentPartPr/>
              <p14:nvPr/>
            </p14:nvContentPartPr>
            <p14:xfrm>
              <a:off x="9052600" y="343889"/>
              <a:ext cx="2923560" cy="68400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49AC3A8C-8140-45A4-8C42-B3C965EEA15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043960" y="335244"/>
                <a:ext cx="2941200" cy="701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8591AFEE-B198-4EA6-B0BE-82EDFB3C445E}"/>
                  </a:ext>
                </a:extLst>
              </p14:cNvPr>
              <p14:cNvContentPartPr/>
              <p14:nvPr/>
            </p14:nvContentPartPr>
            <p14:xfrm>
              <a:off x="8137840" y="320129"/>
              <a:ext cx="710280" cy="55008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8591AFEE-B198-4EA6-B0BE-82EDFB3C4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28840" y="311129"/>
                <a:ext cx="72792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98D86011-1CD8-432B-8519-7D9F481AE9EF}"/>
                  </a:ext>
                </a:extLst>
              </p14:cNvPr>
              <p14:cNvContentPartPr/>
              <p14:nvPr/>
            </p14:nvContentPartPr>
            <p14:xfrm>
              <a:off x="10293880" y="1086929"/>
              <a:ext cx="858240" cy="19368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98D86011-1CD8-432B-8519-7D9F481AE9E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285240" y="1078289"/>
                <a:ext cx="875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20FCCCE1-1604-468A-B979-C4BF28F30269}"/>
                  </a:ext>
                </a:extLst>
              </p14:cNvPr>
              <p14:cNvContentPartPr/>
              <p14:nvPr/>
            </p14:nvContentPartPr>
            <p14:xfrm>
              <a:off x="8347360" y="1095929"/>
              <a:ext cx="1684440" cy="22176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20FCCCE1-1604-468A-B979-C4BF28F302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338720" y="1086944"/>
                <a:ext cx="1702080" cy="23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C59A9198-F3CF-4970-9637-43534A4F97E2}"/>
                  </a:ext>
                </a:extLst>
              </p14:cNvPr>
              <p14:cNvContentPartPr/>
              <p14:nvPr/>
            </p14:nvContentPartPr>
            <p14:xfrm>
              <a:off x="7690360" y="1576889"/>
              <a:ext cx="4574520" cy="4284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C59A9198-F3CF-4970-9637-43534A4F97E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81360" y="1567889"/>
                <a:ext cx="4592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AEA26764-DDE2-4C72-A9DE-B272A0DE274F}"/>
                  </a:ext>
                </a:extLst>
              </p14:cNvPr>
              <p14:cNvContentPartPr/>
              <p14:nvPr/>
            </p14:nvContentPartPr>
            <p14:xfrm>
              <a:off x="7933720" y="2750129"/>
              <a:ext cx="918000" cy="4608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AEA26764-DDE2-4C72-A9DE-B272A0DE274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924720" y="2741489"/>
                <a:ext cx="935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EEED581A-1478-4355-BACC-2F461C25F2D3}"/>
                  </a:ext>
                </a:extLst>
              </p14:cNvPr>
              <p14:cNvContentPartPr/>
              <p14:nvPr/>
            </p14:nvContentPartPr>
            <p14:xfrm>
              <a:off x="8124160" y="2916809"/>
              <a:ext cx="507960" cy="353880"/>
            </p14:xfrm>
          </p:contentPart>
        </mc:Choice>
        <mc:Fallback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EEED581A-1478-4355-BACC-2F461C25F2D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115160" y="2908169"/>
                <a:ext cx="525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FC99BE6D-AA53-493C-841D-643F67CF637D}"/>
                  </a:ext>
                </a:extLst>
              </p14:cNvPr>
              <p14:cNvContentPartPr/>
              <p14:nvPr/>
            </p14:nvContentPartPr>
            <p14:xfrm>
              <a:off x="8074120" y="2206529"/>
              <a:ext cx="668520" cy="43776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FC99BE6D-AA53-493C-841D-643F67CF637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65120" y="2197529"/>
                <a:ext cx="6861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BAE03C9D-A56F-4366-B6C7-FC63D06C6A52}"/>
                  </a:ext>
                </a:extLst>
              </p14:cNvPr>
              <p14:cNvContentPartPr/>
              <p14:nvPr/>
            </p14:nvContentPartPr>
            <p14:xfrm>
              <a:off x="9054760" y="2700449"/>
              <a:ext cx="82440" cy="680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BAE03C9D-A56F-4366-B6C7-FC63D06C6A5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046120" y="2691449"/>
                <a:ext cx="1000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87B5415E-B8D7-4723-8FFD-7EFF0D8D5F94}"/>
                  </a:ext>
                </a:extLst>
              </p14:cNvPr>
              <p14:cNvContentPartPr/>
              <p14:nvPr/>
            </p14:nvContentPartPr>
            <p14:xfrm>
              <a:off x="9412240" y="2324969"/>
              <a:ext cx="564480" cy="47160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87B5415E-B8D7-4723-8FFD-7EFF0D8D5F9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403240" y="2315976"/>
                <a:ext cx="582120" cy="489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18959643-AD76-412B-BE0F-DB231CB254BB}"/>
                  </a:ext>
                </a:extLst>
              </p14:cNvPr>
              <p14:cNvContentPartPr/>
              <p14:nvPr/>
            </p14:nvContentPartPr>
            <p14:xfrm>
              <a:off x="10231240" y="2542409"/>
              <a:ext cx="283680" cy="1656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18959643-AD76-412B-BE0F-DB231CB254B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222600" y="2533409"/>
                <a:ext cx="301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675F0443-FEA2-4FD2-A1AE-A589EEAD3F6E}"/>
                  </a:ext>
                </a:extLst>
              </p14:cNvPr>
              <p14:cNvContentPartPr/>
              <p14:nvPr/>
            </p14:nvContentPartPr>
            <p14:xfrm>
              <a:off x="10293160" y="2683889"/>
              <a:ext cx="194760" cy="1008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675F0443-FEA2-4FD2-A1AE-A589EEAD3F6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84520" y="2674889"/>
                <a:ext cx="212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88221054-A5F2-4A29-83F1-6CD87CF1078C}"/>
                  </a:ext>
                </a:extLst>
              </p14:cNvPr>
              <p14:cNvContentPartPr/>
              <p14:nvPr/>
            </p14:nvContentPartPr>
            <p14:xfrm>
              <a:off x="7897720" y="3980969"/>
              <a:ext cx="193680" cy="864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88221054-A5F2-4A29-83F1-6CD87CF1078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88720" y="3972329"/>
                <a:ext cx="211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997EDC11-1BBE-4FA9-887C-1A2EFEA0BD5B}"/>
                  </a:ext>
                </a:extLst>
              </p14:cNvPr>
              <p14:cNvContentPartPr/>
              <p14:nvPr/>
            </p14:nvContentPartPr>
            <p14:xfrm>
              <a:off x="7872520" y="4103729"/>
              <a:ext cx="201600" cy="9720"/>
            </p14:xfrm>
          </p:contentPart>
        </mc:Choice>
        <mc:Fallback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997EDC11-1BBE-4FA9-887C-1A2EFEA0BD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63520" y="4095089"/>
                <a:ext cx="219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3B3238D6-E50B-4116-BC9A-D573D0C0A195}"/>
                  </a:ext>
                </a:extLst>
              </p14:cNvPr>
              <p14:cNvContentPartPr/>
              <p14:nvPr/>
            </p14:nvContentPartPr>
            <p14:xfrm>
              <a:off x="8557960" y="3800249"/>
              <a:ext cx="210960" cy="356760"/>
            </p14:xfrm>
          </p:contentPart>
        </mc:Choice>
        <mc:Fallback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3B3238D6-E50B-4116-BC9A-D573D0C0A19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49320" y="3791249"/>
                <a:ext cx="228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2C7A4C76-119C-4468-A335-F73DAA72817E}"/>
                  </a:ext>
                </a:extLst>
              </p14:cNvPr>
              <p14:cNvContentPartPr/>
              <p14:nvPr/>
            </p14:nvContentPartPr>
            <p14:xfrm>
              <a:off x="9121000" y="3957929"/>
              <a:ext cx="63000" cy="50400"/>
            </p14:xfrm>
          </p:contentPart>
        </mc:Choice>
        <mc:Fallback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2C7A4C76-119C-4468-A335-F73DAA72817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112000" y="3948929"/>
                <a:ext cx="806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8B008F4D-D36A-4174-B776-93B3B1FBD1CA}"/>
                  </a:ext>
                </a:extLst>
              </p14:cNvPr>
              <p14:cNvContentPartPr/>
              <p14:nvPr/>
            </p14:nvContentPartPr>
            <p14:xfrm>
              <a:off x="209560" y="3831209"/>
              <a:ext cx="1724040" cy="176904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8B008F4D-D36A-4174-B776-93B3B1FBD1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00560" y="3822567"/>
                <a:ext cx="1741680" cy="178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29" name="Input penna 128">
                <a:extLst>
                  <a:ext uri="{FF2B5EF4-FFF2-40B4-BE49-F238E27FC236}">
                    <a16:creationId xmlns:a16="http://schemas.microsoft.com/office/drawing/2014/main" id="{7A44BCCC-9209-4B26-85D7-C0ECB35B7645}"/>
                  </a:ext>
                </a:extLst>
              </p14:cNvPr>
              <p14:cNvContentPartPr/>
              <p14:nvPr/>
            </p14:nvContentPartPr>
            <p14:xfrm>
              <a:off x="9402880" y="3662009"/>
              <a:ext cx="2242440" cy="498960"/>
            </p14:xfrm>
          </p:contentPart>
        </mc:Choice>
        <mc:Fallback>
          <p:pic>
            <p:nvPicPr>
              <p:cNvPr id="129" name="Input penna 128">
                <a:extLst>
                  <a:ext uri="{FF2B5EF4-FFF2-40B4-BE49-F238E27FC236}">
                    <a16:creationId xmlns:a16="http://schemas.microsoft.com/office/drawing/2014/main" id="{7A44BCCC-9209-4B26-85D7-C0ECB35B76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394239" y="3653369"/>
                <a:ext cx="2260083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7" name="Input penna 166">
                <a:extLst>
                  <a:ext uri="{FF2B5EF4-FFF2-40B4-BE49-F238E27FC236}">
                    <a16:creationId xmlns:a16="http://schemas.microsoft.com/office/drawing/2014/main" id="{0C8DBE27-B995-46F0-920B-E1F81CEDFAFB}"/>
                  </a:ext>
                </a:extLst>
              </p14:cNvPr>
              <p14:cNvContentPartPr/>
              <p14:nvPr/>
            </p14:nvContentPartPr>
            <p14:xfrm>
              <a:off x="1950160" y="607769"/>
              <a:ext cx="586800" cy="248400"/>
            </p14:xfrm>
          </p:contentPart>
        </mc:Choice>
        <mc:Fallback>
          <p:pic>
            <p:nvPicPr>
              <p:cNvPr id="167" name="Input penna 166">
                <a:extLst>
                  <a:ext uri="{FF2B5EF4-FFF2-40B4-BE49-F238E27FC236}">
                    <a16:creationId xmlns:a16="http://schemas.microsoft.com/office/drawing/2014/main" id="{0C8DBE27-B995-46F0-920B-E1F81CEDFA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941520" y="598769"/>
                <a:ext cx="604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8" name="Input penna 167">
                <a:extLst>
                  <a:ext uri="{FF2B5EF4-FFF2-40B4-BE49-F238E27FC236}">
                    <a16:creationId xmlns:a16="http://schemas.microsoft.com/office/drawing/2014/main" id="{A6B8C3D6-2791-44BA-B7E3-C3AAA4430B55}"/>
                  </a:ext>
                </a:extLst>
              </p14:cNvPr>
              <p14:cNvContentPartPr/>
              <p14:nvPr/>
            </p14:nvContentPartPr>
            <p14:xfrm>
              <a:off x="162040" y="1495529"/>
              <a:ext cx="1921320" cy="897120"/>
            </p14:xfrm>
          </p:contentPart>
        </mc:Choice>
        <mc:Fallback>
          <p:pic>
            <p:nvPicPr>
              <p:cNvPr id="168" name="Input penna 167">
                <a:extLst>
                  <a:ext uri="{FF2B5EF4-FFF2-40B4-BE49-F238E27FC236}">
                    <a16:creationId xmlns:a16="http://schemas.microsoft.com/office/drawing/2014/main" id="{A6B8C3D6-2791-44BA-B7E3-C3AAA4430B5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53400" y="1486529"/>
                <a:ext cx="193896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74" name="Input penna 173">
                <a:extLst>
                  <a:ext uri="{FF2B5EF4-FFF2-40B4-BE49-F238E27FC236}">
                    <a16:creationId xmlns:a16="http://schemas.microsoft.com/office/drawing/2014/main" id="{77BF7302-69B1-43EE-88E3-A39E1AE50CC1}"/>
                  </a:ext>
                </a:extLst>
              </p14:cNvPr>
              <p14:cNvContentPartPr/>
              <p14:nvPr/>
            </p14:nvContentPartPr>
            <p14:xfrm>
              <a:off x="7829320" y="4425569"/>
              <a:ext cx="4107600" cy="2108160"/>
            </p14:xfrm>
          </p:contentPart>
        </mc:Choice>
        <mc:Fallback>
          <p:pic>
            <p:nvPicPr>
              <p:cNvPr id="174" name="Input penna 173">
                <a:extLst>
                  <a:ext uri="{FF2B5EF4-FFF2-40B4-BE49-F238E27FC236}">
                    <a16:creationId xmlns:a16="http://schemas.microsoft.com/office/drawing/2014/main" id="{77BF7302-69B1-43EE-88E3-A39E1AE50CC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20321" y="4416569"/>
                <a:ext cx="4125238" cy="21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89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5DC347F4-1A49-48DE-BD49-407E77B497FD}"/>
                  </a:ext>
                </a:extLst>
              </p14:cNvPr>
              <p14:cNvContentPartPr/>
              <p14:nvPr/>
            </p14:nvContentPartPr>
            <p14:xfrm>
              <a:off x="11426440" y="1113209"/>
              <a:ext cx="342000" cy="36648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5DC347F4-1A49-48DE-BD49-407E77B497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7800" y="1104209"/>
                <a:ext cx="3596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9" name="Input penna 128">
                <a:extLst>
                  <a:ext uri="{FF2B5EF4-FFF2-40B4-BE49-F238E27FC236}">
                    <a16:creationId xmlns:a16="http://schemas.microsoft.com/office/drawing/2014/main" id="{91458329-D0DD-476D-87C8-7B3A268CC951}"/>
                  </a:ext>
                </a:extLst>
              </p14:cNvPr>
              <p14:cNvContentPartPr/>
              <p14:nvPr/>
            </p14:nvContentPartPr>
            <p14:xfrm>
              <a:off x="2038000" y="216089"/>
              <a:ext cx="9036720" cy="4886640"/>
            </p14:xfrm>
          </p:contentPart>
        </mc:Choice>
        <mc:Fallback xmlns="">
          <p:pic>
            <p:nvPicPr>
              <p:cNvPr id="129" name="Input penna 128">
                <a:extLst>
                  <a:ext uri="{FF2B5EF4-FFF2-40B4-BE49-F238E27FC236}">
                    <a16:creationId xmlns:a16="http://schemas.microsoft.com/office/drawing/2014/main" id="{91458329-D0DD-476D-87C8-7B3A268CC9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9360" y="207449"/>
                <a:ext cx="9054361" cy="49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81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CF939E21-1022-466A-BB5C-34768A824D4C}"/>
                  </a:ext>
                </a:extLst>
              </p14:cNvPr>
              <p14:cNvContentPartPr/>
              <p14:nvPr/>
            </p14:nvContentPartPr>
            <p14:xfrm>
              <a:off x="3842320" y="1859129"/>
              <a:ext cx="160920" cy="28080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CF939E21-1022-466A-BB5C-34768A824D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320" y="1850489"/>
                <a:ext cx="178560" cy="28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3900C9D5-1112-4CBA-B330-27FC4F914E80}"/>
                  </a:ext>
                </a:extLst>
              </p14:cNvPr>
              <p14:cNvContentPartPr/>
              <p14:nvPr/>
            </p14:nvContentPartPr>
            <p14:xfrm>
              <a:off x="4247320" y="3123449"/>
              <a:ext cx="163080" cy="1710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3900C9D5-1112-4CBA-B330-27FC4F914E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8680" y="3114449"/>
                <a:ext cx="180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69128446-A95B-4AB3-AD2D-7847389E393E}"/>
                  </a:ext>
                </a:extLst>
              </p14:cNvPr>
              <p14:cNvContentPartPr/>
              <p14:nvPr/>
            </p14:nvContentPartPr>
            <p14:xfrm>
              <a:off x="4298800" y="4491089"/>
              <a:ext cx="209160" cy="1810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69128446-A95B-4AB3-AD2D-7847389E39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0160" y="4482449"/>
                <a:ext cx="226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9934D1AD-E020-4537-892B-E26646EA77A5}"/>
                  </a:ext>
                </a:extLst>
              </p14:cNvPr>
              <p14:cNvContentPartPr/>
              <p14:nvPr/>
            </p14:nvContentPartPr>
            <p14:xfrm>
              <a:off x="4276120" y="3921569"/>
              <a:ext cx="197280" cy="37584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9934D1AD-E020-4537-892B-E26646EA77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7480" y="3912569"/>
                <a:ext cx="2149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746B07DC-3786-4472-86D5-AA71B0EC1A34}"/>
                  </a:ext>
                </a:extLst>
              </p14:cNvPr>
              <p14:cNvContentPartPr/>
              <p14:nvPr/>
            </p14:nvContentPartPr>
            <p14:xfrm>
              <a:off x="4274680" y="3437369"/>
              <a:ext cx="158400" cy="3164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746B07DC-3786-4472-86D5-AA71B0EC1A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6040" y="3428729"/>
                <a:ext cx="1760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6039FEA8-0BFD-4197-83CB-B2102F81C705}"/>
                  </a:ext>
                </a:extLst>
              </p14:cNvPr>
              <p14:cNvContentPartPr/>
              <p14:nvPr/>
            </p14:nvContentPartPr>
            <p14:xfrm>
              <a:off x="4159480" y="2481569"/>
              <a:ext cx="328680" cy="44388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6039FEA8-0BFD-4197-83CB-B2102F81C7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50840" y="2472922"/>
                <a:ext cx="346320" cy="46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E41E206D-002D-4276-A630-0FC80473153D}"/>
                  </a:ext>
                </a:extLst>
              </p14:cNvPr>
              <p14:cNvContentPartPr/>
              <p14:nvPr/>
            </p14:nvContentPartPr>
            <p14:xfrm>
              <a:off x="5090440" y="1123289"/>
              <a:ext cx="6856200" cy="4776120"/>
            </p14:xfrm>
          </p:contentPart>
        </mc:Choice>
        <mc:Fallback xmlns=""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E41E206D-002D-4276-A630-0FC80473153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81440" y="1114289"/>
                <a:ext cx="6873839" cy="47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08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D3C2E2BA-7E12-4309-8639-5DA8E0D7F303}"/>
                  </a:ext>
                </a:extLst>
              </p14:cNvPr>
              <p14:cNvContentPartPr/>
              <p14:nvPr/>
            </p14:nvContentPartPr>
            <p14:xfrm>
              <a:off x="525280" y="1027169"/>
              <a:ext cx="10414440" cy="4973400"/>
            </p14:xfrm>
          </p:contentPart>
        </mc:Choice>
        <mc:Fallback xmlns=""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D3C2E2BA-7E12-4309-8639-5DA8E0D7F3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280" y="1018169"/>
                <a:ext cx="10432079" cy="49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29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4DA81C2-C38B-4DAB-9599-C1A4C4465EA3}"/>
                  </a:ext>
                </a:extLst>
              </p:cNvPr>
              <p:cNvSpPr txBox="1"/>
              <p:nvPr/>
            </p:nvSpPr>
            <p:spPr>
              <a:xfrm>
                <a:off x="2593987" y="2105637"/>
                <a:ext cx="452166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32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p>
                          <m:r>
                            <a:rPr lang="it-IT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it-IT" sz="3200" i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it-IT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it-IT" sz="320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4DA81C2-C38B-4DAB-9599-C1A4C4465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987" y="2105637"/>
                <a:ext cx="452166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46337A2-033A-4308-BA1B-F9AFA5CDD62C}"/>
                  </a:ext>
                </a:extLst>
              </p:cNvPr>
              <p:cNvSpPr txBox="1"/>
              <p:nvPr/>
            </p:nvSpPr>
            <p:spPr>
              <a:xfrm>
                <a:off x="2759979" y="3222246"/>
                <a:ext cx="22483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32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it-IT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046337A2-033A-4308-BA1B-F9AFA5CDD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79" y="3222246"/>
                <a:ext cx="224837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24E240C-FECB-4402-87F6-5F9BB60001D9}"/>
                  </a:ext>
                </a:extLst>
              </p:cNvPr>
              <p:cNvSpPr txBox="1"/>
              <p:nvPr/>
            </p:nvSpPr>
            <p:spPr>
              <a:xfrm>
                <a:off x="2684477" y="4092633"/>
                <a:ext cx="25194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24E240C-FECB-4402-87F6-5F9BB600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77" y="4092633"/>
                <a:ext cx="251947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45C9839-A02E-4FFF-8676-DE0D224457FD}"/>
                  </a:ext>
                </a:extLst>
              </p:cNvPr>
              <p:cNvSpPr txBox="1"/>
              <p:nvPr/>
            </p:nvSpPr>
            <p:spPr>
              <a:xfrm>
                <a:off x="7115653" y="4425193"/>
                <a:ext cx="2805512" cy="1378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it-IT" sz="32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45C9839-A02E-4FFF-8676-DE0D2244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3" y="4425193"/>
                <a:ext cx="2805512" cy="1378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26E230-BC0A-49BF-84D9-79071DF84D6D}"/>
              </a:ext>
            </a:extLst>
          </p:cNvPr>
          <p:cNvSpPr txBox="1"/>
          <p:nvPr/>
        </p:nvSpPr>
        <p:spPr>
          <a:xfrm>
            <a:off x="2759979" y="711837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LEGGE FONDAMENTALE :     ARCHIE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22E8C2F3-41FB-4BE5-8CE3-60978BF05CC6}"/>
                  </a:ext>
                </a:extLst>
              </p14:cNvPr>
              <p14:cNvContentPartPr/>
              <p14:nvPr/>
            </p14:nvContentPartPr>
            <p14:xfrm>
              <a:off x="7531960" y="3270329"/>
              <a:ext cx="2302920" cy="286560"/>
            </p14:xfrm>
          </p:contentPart>
        </mc:Choice>
        <mc:Fallback xmlns=""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22E8C2F3-41FB-4BE5-8CE3-60978BF05C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3320" y="3261318"/>
                <a:ext cx="2320560" cy="304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A2E84D7-A6E2-41DE-A687-7213A1907140}"/>
                  </a:ext>
                </a:extLst>
              </p14:cNvPr>
              <p14:cNvContentPartPr/>
              <p14:nvPr/>
            </p14:nvContentPartPr>
            <p14:xfrm>
              <a:off x="5773720" y="3335849"/>
              <a:ext cx="1377720" cy="2793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A2E84D7-A6E2-41DE-A687-7213A19071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65080" y="3327198"/>
                <a:ext cx="1395360" cy="297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51877021-C1AA-456B-B5AF-0B635BEBC38D}"/>
                  </a:ext>
                </a:extLst>
              </p14:cNvPr>
              <p14:cNvContentPartPr/>
              <p14:nvPr/>
            </p14:nvContentPartPr>
            <p14:xfrm>
              <a:off x="9927760" y="1460609"/>
              <a:ext cx="1893600" cy="275760"/>
            </p14:xfrm>
          </p:contentPart>
        </mc:Choice>
        <mc:Fallback xmlns=""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51877021-C1AA-456B-B5AF-0B635BEBC3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19122" y="1451609"/>
                <a:ext cx="1911237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42F19358-E052-4EB8-B305-91CC009557C8}"/>
                  </a:ext>
                </a:extLst>
              </p14:cNvPr>
              <p14:cNvContentPartPr/>
              <p14:nvPr/>
            </p14:nvContentPartPr>
            <p14:xfrm>
              <a:off x="9348160" y="1496249"/>
              <a:ext cx="316080" cy="25236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42F19358-E052-4EB8-B305-91CC009557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9160" y="1487609"/>
                <a:ext cx="333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82BD0AF9-8EA0-48DB-9DB9-31F0BE8906A1}"/>
                  </a:ext>
                </a:extLst>
              </p14:cNvPr>
              <p14:cNvContentPartPr/>
              <p14:nvPr/>
            </p14:nvContentPartPr>
            <p14:xfrm>
              <a:off x="3735040" y="1483289"/>
              <a:ext cx="5409000" cy="140472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82BD0AF9-8EA0-48DB-9DB9-31F0BE8906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6040" y="1474287"/>
                <a:ext cx="5426640" cy="1422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6FA2F891-776F-4C7A-A37A-8821DB5C8F4A}"/>
                  </a:ext>
                </a:extLst>
              </p14:cNvPr>
              <p14:cNvContentPartPr/>
              <p14:nvPr/>
            </p14:nvContentPartPr>
            <p14:xfrm>
              <a:off x="530680" y="5197769"/>
              <a:ext cx="5622120" cy="1547640"/>
            </p14:xfrm>
          </p:contentPart>
        </mc:Choice>
        <mc:Fallback xmlns=""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6FA2F891-776F-4C7A-A37A-8821DB5C8F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1681" y="5189129"/>
                <a:ext cx="5639759" cy="15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7" name="Input penna 116">
                <a:extLst>
                  <a:ext uri="{FF2B5EF4-FFF2-40B4-BE49-F238E27FC236}">
                    <a16:creationId xmlns:a16="http://schemas.microsoft.com/office/drawing/2014/main" id="{BC583BD8-6272-45AE-BF0A-7B8D844522A0}"/>
                  </a:ext>
                </a:extLst>
              </p14:cNvPr>
              <p14:cNvContentPartPr/>
              <p14:nvPr/>
            </p14:nvContentPartPr>
            <p14:xfrm>
              <a:off x="6893320" y="4212089"/>
              <a:ext cx="3578040" cy="2214360"/>
            </p14:xfrm>
          </p:contentPart>
        </mc:Choice>
        <mc:Fallback xmlns="">
          <p:pic>
            <p:nvPicPr>
              <p:cNvPr id="117" name="Input penna 116">
                <a:extLst>
                  <a:ext uri="{FF2B5EF4-FFF2-40B4-BE49-F238E27FC236}">
                    <a16:creationId xmlns:a16="http://schemas.microsoft.com/office/drawing/2014/main" id="{BC583BD8-6272-45AE-BF0A-7B8D844522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4320" y="4203089"/>
                <a:ext cx="3595680" cy="22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8" name="Input penna 117">
                <a:extLst>
                  <a:ext uri="{FF2B5EF4-FFF2-40B4-BE49-F238E27FC236}">
                    <a16:creationId xmlns:a16="http://schemas.microsoft.com/office/drawing/2014/main" id="{1BB29647-38F5-4869-A682-12F72D9BC671}"/>
                  </a:ext>
                </a:extLst>
              </p14:cNvPr>
              <p14:cNvContentPartPr/>
              <p14:nvPr/>
            </p14:nvContentPartPr>
            <p14:xfrm>
              <a:off x="4073800" y="3807809"/>
              <a:ext cx="396360" cy="9360"/>
            </p14:xfrm>
          </p:contentPart>
        </mc:Choice>
        <mc:Fallback xmlns="">
          <p:pic>
            <p:nvPicPr>
              <p:cNvPr id="118" name="Input penna 117">
                <a:extLst>
                  <a:ext uri="{FF2B5EF4-FFF2-40B4-BE49-F238E27FC236}">
                    <a16:creationId xmlns:a16="http://schemas.microsoft.com/office/drawing/2014/main" id="{1BB29647-38F5-4869-A682-12F72D9BC6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0160" y="3699809"/>
                <a:ext cx="5040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A0184739-4AFC-427E-9A22-B4A530DCCB3E}"/>
                  </a:ext>
                </a:extLst>
              </p14:cNvPr>
              <p14:cNvContentPartPr/>
              <p14:nvPr/>
            </p14:nvContentPartPr>
            <p14:xfrm>
              <a:off x="4007200" y="3832289"/>
              <a:ext cx="334440" cy="92880"/>
            </p14:xfrm>
          </p:contentPart>
        </mc:Choice>
        <mc:Fallback xmlns=""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A0184739-4AFC-427E-9A22-B4A530DCCB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53560" y="3724649"/>
                <a:ext cx="4420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0" name="Input penna 119">
                <a:extLst>
                  <a:ext uri="{FF2B5EF4-FFF2-40B4-BE49-F238E27FC236}">
                    <a16:creationId xmlns:a16="http://schemas.microsoft.com/office/drawing/2014/main" id="{79AB8326-A86D-43EC-A833-BC7FC9196092}"/>
                  </a:ext>
                </a:extLst>
              </p14:cNvPr>
              <p14:cNvContentPartPr/>
              <p14:nvPr/>
            </p14:nvContentPartPr>
            <p14:xfrm>
              <a:off x="4106200" y="3264569"/>
              <a:ext cx="283680" cy="601200"/>
            </p14:xfrm>
          </p:contentPart>
        </mc:Choice>
        <mc:Fallback xmlns="">
          <p:pic>
            <p:nvPicPr>
              <p:cNvPr id="120" name="Input penna 119">
                <a:extLst>
                  <a:ext uri="{FF2B5EF4-FFF2-40B4-BE49-F238E27FC236}">
                    <a16:creationId xmlns:a16="http://schemas.microsoft.com/office/drawing/2014/main" id="{79AB8326-A86D-43EC-A833-BC7FC91960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52200" y="3156569"/>
                <a:ext cx="39132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1" name="Input penna 120">
                <a:extLst>
                  <a:ext uri="{FF2B5EF4-FFF2-40B4-BE49-F238E27FC236}">
                    <a16:creationId xmlns:a16="http://schemas.microsoft.com/office/drawing/2014/main" id="{B7D9EFD8-E1F0-47C4-B439-7BE28B03F167}"/>
                  </a:ext>
                </a:extLst>
              </p14:cNvPr>
              <p14:cNvContentPartPr/>
              <p14:nvPr/>
            </p14:nvContentPartPr>
            <p14:xfrm>
              <a:off x="4179280" y="3225689"/>
              <a:ext cx="252000" cy="577440"/>
            </p14:xfrm>
          </p:contentPart>
        </mc:Choice>
        <mc:Fallback xmlns="">
          <p:pic>
            <p:nvPicPr>
              <p:cNvPr id="121" name="Input penna 120">
                <a:extLst>
                  <a:ext uri="{FF2B5EF4-FFF2-40B4-BE49-F238E27FC236}">
                    <a16:creationId xmlns:a16="http://schemas.microsoft.com/office/drawing/2014/main" id="{B7D9EFD8-E1F0-47C4-B439-7BE28B03F1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5280" y="3117689"/>
                <a:ext cx="35964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Input penna 121">
                <a:extLst>
                  <a:ext uri="{FF2B5EF4-FFF2-40B4-BE49-F238E27FC236}">
                    <a16:creationId xmlns:a16="http://schemas.microsoft.com/office/drawing/2014/main" id="{7BABF366-98C4-4E99-BB95-ED09E0F22F70}"/>
                  </a:ext>
                </a:extLst>
              </p14:cNvPr>
              <p14:cNvContentPartPr/>
              <p14:nvPr/>
            </p14:nvContentPartPr>
            <p14:xfrm>
              <a:off x="4189360" y="3633209"/>
              <a:ext cx="122400" cy="21240"/>
            </p14:xfrm>
          </p:contentPart>
        </mc:Choice>
        <mc:Fallback xmlns="">
          <p:pic>
            <p:nvPicPr>
              <p:cNvPr id="122" name="Input penna 121">
                <a:extLst>
                  <a:ext uri="{FF2B5EF4-FFF2-40B4-BE49-F238E27FC236}">
                    <a16:creationId xmlns:a16="http://schemas.microsoft.com/office/drawing/2014/main" id="{7BABF366-98C4-4E99-BB95-ED09E0F22F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35360" y="3525209"/>
                <a:ext cx="230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20EA1173-BBF8-4B5B-8713-238EAFE74B49}"/>
                  </a:ext>
                </a:extLst>
              </p14:cNvPr>
              <p14:cNvContentPartPr/>
              <p14:nvPr/>
            </p14:nvContentPartPr>
            <p14:xfrm>
              <a:off x="7179880" y="5149889"/>
              <a:ext cx="407880" cy="385560"/>
            </p14:xfrm>
          </p:contentPart>
        </mc:Choice>
        <mc:Fallback xmlns=""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20EA1173-BBF8-4B5B-8713-238EAFE74B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26240" y="5042249"/>
                <a:ext cx="51552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4" name="Input penna 123">
                <a:extLst>
                  <a:ext uri="{FF2B5EF4-FFF2-40B4-BE49-F238E27FC236}">
                    <a16:creationId xmlns:a16="http://schemas.microsoft.com/office/drawing/2014/main" id="{B471F15B-DEE0-46CF-B4FF-5CD5B30FFC76}"/>
                  </a:ext>
                </a:extLst>
              </p14:cNvPr>
              <p14:cNvContentPartPr/>
              <p14:nvPr/>
            </p14:nvContentPartPr>
            <p14:xfrm>
              <a:off x="7085920" y="5024249"/>
              <a:ext cx="506520" cy="582120"/>
            </p14:xfrm>
          </p:contentPart>
        </mc:Choice>
        <mc:Fallback xmlns="">
          <p:pic>
            <p:nvPicPr>
              <p:cNvPr id="124" name="Input penna 123">
                <a:extLst>
                  <a:ext uri="{FF2B5EF4-FFF2-40B4-BE49-F238E27FC236}">
                    <a16:creationId xmlns:a16="http://schemas.microsoft.com/office/drawing/2014/main" id="{B471F15B-DEE0-46CF-B4FF-5CD5B30FFC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2280" y="4916249"/>
                <a:ext cx="614160" cy="7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2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8532AD8E-F5DF-442D-A582-B446B7961211}"/>
                  </a:ext>
                </a:extLst>
              </p14:cNvPr>
              <p14:cNvContentPartPr/>
              <p14:nvPr/>
            </p14:nvContentPartPr>
            <p14:xfrm>
              <a:off x="1058800" y="2407409"/>
              <a:ext cx="130680" cy="36064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8532AD8E-F5DF-442D-A582-B446B79612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800" y="2398769"/>
                <a:ext cx="148320" cy="36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4F768E2D-68C9-4016-BB11-69788BF0F439}"/>
                  </a:ext>
                </a:extLst>
              </p14:cNvPr>
              <p14:cNvContentPartPr/>
              <p14:nvPr/>
            </p14:nvContentPartPr>
            <p14:xfrm>
              <a:off x="3822160" y="1895489"/>
              <a:ext cx="3232080" cy="109080"/>
            </p14:xfrm>
          </p:contentPart>
        </mc:Choice>
        <mc:Fallback xmlns=""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4F768E2D-68C9-4016-BB11-69788BF0F4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8160" y="1787489"/>
                <a:ext cx="3339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45A6E434-767A-4295-A711-AA152E78533A}"/>
                  </a:ext>
                </a:extLst>
              </p14:cNvPr>
              <p14:cNvContentPartPr/>
              <p14:nvPr/>
            </p14:nvContentPartPr>
            <p14:xfrm>
              <a:off x="3929440" y="2119769"/>
              <a:ext cx="2958120" cy="127440"/>
            </p14:xfrm>
          </p:contentPart>
        </mc:Choice>
        <mc:Fallback xmlns=""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45A6E434-767A-4295-A711-AA152E7853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5440" y="2011769"/>
                <a:ext cx="30657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C61FE966-311A-4736-ADED-551C8232168A}"/>
                  </a:ext>
                </a:extLst>
              </p14:cNvPr>
              <p14:cNvContentPartPr/>
              <p14:nvPr/>
            </p14:nvContentPartPr>
            <p14:xfrm>
              <a:off x="4227520" y="2330729"/>
              <a:ext cx="2274120" cy="20448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C61FE966-311A-4736-ADED-551C823216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3520" y="2223089"/>
                <a:ext cx="23817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79FED752-4222-4903-B28B-06AF6A8DFA40}"/>
                  </a:ext>
                </a:extLst>
              </p14:cNvPr>
              <p14:cNvContentPartPr/>
              <p14:nvPr/>
            </p14:nvContentPartPr>
            <p14:xfrm>
              <a:off x="3832960" y="1881809"/>
              <a:ext cx="3455640" cy="83448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79FED752-4222-4903-B28B-06AF6A8DFA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8960" y="1774169"/>
                <a:ext cx="356328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ACA09554-09FF-4507-9004-EE0505D6F6BF}"/>
                  </a:ext>
                </a:extLst>
              </p14:cNvPr>
              <p14:cNvContentPartPr/>
              <p14:nvPr/>
            </p14:nvContentPartPr>
            <p14:xfrm>
              <a:off x="7583440" y="4663529"/>
              <a:ext cx="488880" cy="462960"/>
            </p14:xfrm>
          </p:contentPart>
        </mc:Choice>
        <mc:Fallback xmlns=""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ACA09554-09FF-4507-9004-EE0505D6F6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9800" y="4555889"/>
                <a:ext cx="59652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EF95A212-BFD5-4C90-B226-F2703E1D1E0E}"/>
                  </a:ext>
                </a:extLst>
              </p14:cNvPr>
              <p14:cNvContentPartPr/>
              <p14:nvPr/>
            </p14:nvContentPartPr>
            <p14:xfrm>
              <a:off x="7476880" y="5018129"/>
              <a:ext cx="133920" cy="203400"/>
            </p14:xfrm>
          </p:contentPart>
        </mc:Choice>
        <mc:Fallback xmlns=""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EF95A212-BFD5-4C90-B226-F2703E1D1E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22880" y="4910489"/>
                <a:ext cx="2415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81ACBB98-BFD5-4489-B214-3B50F073F456}"/>
                  </a:ext>
                </a:extLst>
              </p14:cNvPr>
              <p14:cNvContentPartPr/>
              <p14:nvPr/>
            </p14:nvContentPartPr>
            <p14:xfrm>
              <a:off x="4885240" y="1810529"/>
              <a:ext cx="964440" cy="18000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81ACBB98-BFD5-4489-B214-3B50F073F4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1600" y="1702529"/>
                <a:ext cx="10720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9" name="Input penna 148">
                <a:extLst>
                  <a:ext uri="{FF2B5EF4-FFF2-40B4-BE49-F238E27FC236}">
                    <a16:creationId xmlns:a16="http://schemas.microsoft.com/office/drawing/2014/main" id="{950F925B-689F-4EA3-8A60-3BF738369FFB}"/>
                  </a:ext>
                </a:extLst>
              </p14:cNvPr>
              <p14:cNvContentPartPr/>
              <p14:nvPr/>
            </p14:nvContentPartPr>
            <p14:xfrm>
              <a:off x="4934920" y="1820969"/>
              <a:ext cx="139320" cy="89640"/>
            </p14:xfrm>
          </p:contentPart>
        </mc:Choice>
        <mc:Fallback xmlns="">
          <p:pic>
            <p:nvPicPr>
              <p:cNvPr id="149" name="Input penna 148">
                <a:extLst>
                  <a:ext uri="{FF2B5EF4-FFF2-40B4-BE49-F238E27FC236}">
                    <a16:creationId xmlns:a16="http://schemas.microsoft.com/office/drawing/2014/main" id="{950F925B-689F-4EA3-8A60-3BF738369F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1280" y="1712969"/>
                <a:ext cx="246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" name="Input penna 149">
                <a:extLst>
                  <a:ext uri="{FF2B5EF4-FFF2-40B4-BE49-F238E27FC236}">
                    <a16:creationId xmlns:a16="http://schemas.microsoft.com/office/drawing/2014/main" id="{61F14F91-BFD6-4013-833A-07F0018F2EB2}"/>
                  </a:ext>
                </a:extLst>
              </p14:cNvPr>
              <p14:cNvContentPartPr/>
              <p14:nvPr/>
            </p14:nvContentPartPr>
            <p14:xfrm>
              <a:off x="5312560" y="1835009"/>
              <a:ext cx="347400" cy="32040"/>
            </p14:xfrm>
          </p:contentPart>
        </mc:Choice>
        <mc:Fallback xmlns="">
          <p:pic>
            <p:nvPicPr>
              <p:cNvPr id="150" name="Input penna 149">
                <a:extLst>
                  <a:ext uri="{FF2B5EF4-FFF2-40B4-BE49-F238E27FC236}">
                    <a16:creationId xmlns:a16="http://schemas.microsoft.com/office/drawing/2014/main" id="{61F14F91-BFD6-4013-833A-07F0018F2E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8920" y="1727369"/>
                <a:ext cx="455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put penna 150">
                <a:extLst>
                  <a:ext uri="{FF2B5EF4-FFF2-40B4-BE49-F238E27FC236}">
                    <a16:creationId xmlns:a16="http://schemas.microsoft.com/office/drawing/2014/main" id="{985676B1-FDCD-4BD0-8447-0AF388E6BB44}"/>
                  </a:ext>
                </a:extLst>
              </p14:cNvPr>
              <p14:cNvContentPartPr/>
              <p14:nvPr/>
            </p14:nvContentPartPr>
            <p14:xfrm>
              <a:off x="5020240" y="1852649"/>
              <a:ext cx="386280" cy="22320"/>
            </p14:xfrm>
          </p:contentPart>
        </mc:Choice>
        <mc:Fallback xmlns="">
          <p:pic>
            <p:nvPicPr>
              <p:cNvPr id="151" name="Input penna 150">
                <a:extLst>
                  <a:ext uri="{FF2B5EF4-FFF2-40B4-BE49-F238E27FC236}">
                    <a16:creationId xmlns:a16="http://schemas.microsoft.com/office/drawing/2014/main" id="{985676B1-FDCD-4BD0-8447-0AF388E6BB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66600" y="1744649"/>
                <a:ext cx="493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2" name="Input penna 151">
                <a:extLst>
                  <a:ext uri="{FF2B5EF4-FFF2-40B4-BE49-F238E27FC236}">
                    <a16:creationId xmlns:a16="http://schemas.microsoft.com/office/drawing/2014/main" id="{C8ACBDAC-E9C0-4CC7-9127-33B85EEAC491}"/>
                  </a:ext>
                </a:extLst>
              </p14:cNvPr>
              <p14:cNvContentPartPr/>
              <p14:nvPr/>
            </p14:nvContentPartPr>
            <p14:xfrm>
              <a:off x="4889200" y="1873529"/>
              <a:ext cx="908640" cy="201600"/>
            </p14:xfrm>
          </p:contentPart>
        </mc:Choice>
        <mc:Fallback xmlns="">
          <p:pic>
            <p:nvPicPr>
              <p:cNvPr id="152" name="Input penna 151">
                <a:extLst>
                  <a:ext uri="{FF2B5EF4-FFF2-40B4-BE49-F238E27FC236}">
                    <a16:creationId xmlns:a16="http://schemas.microsoft.com/office/drawing/2014/main" id="{C8ACBDAC-E9C0-4CC7-9127-33B85EEAC4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5200" y="1765529"/>
                <a:ext cx="10162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" name="Input penna 173">
                <a:extLst>
                  <a:ext uri="{FF2B5EF4-FFF2-40B4-BE49-F238E27FC236}">
                    <a16:creationId xmlns:a16="http://schemas.microsoft.com/office/drawing/2014/main" id="{491F5F09-1AB6-465B-92BF-4FEB3BAAAC6E}"/>
                  </a:ext>
                </a:extLst>
              </p14:cNvPr>
              <p14:cNvContentPartPr/>
              <p14:nvPr/>
            </p14:nvContentPartPr>
            <p14:xfrm>
              <a:off x="1773040" y="107369"/>
              <a:ext cx="10219680" cy="6098760"/>
            </p14:xfrm>
          </p:contentPart>
        </mc:Choice>
        <mc:Fallback xmlns="">
          <p:pic>
            <p:nvPicPr>
              <p:cNvPr id="174" name="Input penna 173">
                <a:extLst>
                  <a:ext uri="{FF2B5EF4-FFF2-40B4-BE49-F238E27FC236}">
                    <a16:creationId xmlns:a16="http://schemas.microsoft.com/office/drawing/2014/main" id="{491F5F09-1AB6-465B-92BF-4FEB3BAAAC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64040" y="98729"/>
                <a:ext cx="10237320" cy="61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81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138692-2ED7-4C1B-AB9E-4E5F270E1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4" t="17982" r="37660" b="23303"/>
          <a:stretch/>
        </p:blipFill>
        <p:spPr>
          <a:xfrm>
            <a:off x="1242409" y="369116"/>
            <a:ext cx="7809312" cy="6007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3BCE8742-4342-48AE-8BB1-8DB0C254AD76}"/>
                  </a:ext>
                </a:extLst>
              </p14:cNvPr>
              <p14:cNvContentPartPr/>
              <p14:nvPr/>
            </p14:nvContentPartPr>
            <p14:xfrm>
              <a:off x="8433760" y="856169"/>
              <a:ext cx="449280" cy="1425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3BCE8742-4342-48AE-8BB1-8DB0C254AD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4760" y="847529"/>
                <a:ext cx="466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06A708A-5D3E-4817-9795-092D9FCC02BF}"/>
                  </a:ext>
                </a:extLst>
              </p14:cNvPr>
              <p14:cNvContentPartPr/>
              <p14:nvPr/>
            </p14:nvContentPartPr>
            <p14:xfrm>
              <a:off x="8450680" y="1190609"/>
              <a:ext cx="303120" cy="4564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06A708A-5D3E-4817-9795-092D9FCC02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1680" y="1181609"/>
                <a:ext cx="3207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1CDEAFC9-A8AC-4BDF-A744-F246E651C876}"/>
                  </a:ext>
                </a:extLst>
              </p14:cNvPr>
              <p14:cNvContentPartPr/>
              <p14:nvPr/>
            </p14:nvContentPartPr>
            <p14:xfrm>
              <a:off x="8444200" y="2156849"/>
              <a:ext cx="283680" cy="423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1CDEAFC9-A8AC-4BDF-A744-F246E651C8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5560" y="2147849"/>
                <a:ext cx="3013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13F07E94-8DF0-4D4D-9739-0B3856CC2F24}"/>
                  </a:ext>
                </a:extLst>
              </p14:cNvPr>
              <p14:cNvContentPartPr/>
              <p14:nvPr/>
            </p14:nvContentPartPr>
            <p14:xfrm>
              <a:off x="8406760" y="1963529"/>
              <a:ext cx="477000" cy="1040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13F07E94-8DF0-4D4D-9739-0B3856CC2F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8113" y="1954529"/>
                <a:ext cx="494653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C5207DDF-A159-49A8-911A-FF8353E695AB}"/>
                  </a:ext>
                </a:extLst>
              </p14:cNvPr>
              <p14:cNvContentPartPr/>
              <p14:nvPr/>
            </p14:nvContentPartPr>
            <p14:xfrm>
              <a:off x="7252240" y="3325409"/>
              <a:ext cx="4159440" cy="31719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C5207DDF-A159-49A8-911A-FF8353E695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3600" y="3316410"/>
                <a:ext cx="4177080" cy="318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89952AA7-C9FB-4EE2-BEB0-CAA5F9862D4C}"/>
                  </a:ext>
                </a:extLst>
              </p14:cNvPr>
              <p14:cNvContentPartPr/>
              <p14:nvPr/>
            </p14:nvContentPartPr>
            <p14:xfrm>
              <a:off x="1806160" y="5015969"/>
              <a:ext cx="2809440" cy="131724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89952AA7-C9FB-4EE2-BEB0-CAA5F9862D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20" y="4908329"/>
                <a:ext cx="2917080" cy="15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9C29F74D-8436-4FD0-8DB0-F1C6D6C6EA46}"/>
                  </a:ext>
                </a:extLst>
              </p14:cNvPr>
              <p14:cNvContentPartPr/>
              <p14:nvPr/>
            </p14:nvContentPartPr>
            <p14:xfrm>
              <a:off x="220720" y="2564369"/>
              <a:ext cx="4482360" cy="3303720"/>
            </p14:xfrm>
          </p:contentPart>
        </mc:Choice>
        <mc:Fallback xmlns=""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9C29F74D-8436-4FD0-8DB0-F1C6D6C6EA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720" y="2555370"/>
                <a:ext cx="4500000" cy="33213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20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947A47E-FC03-4C17-9FD3-07B9B0A40E96}"/>
                  </a:ext>
                </a:extLst>
              </p14:cNvPr>
              <p14:cNvContentPartPr/>
              <p14:nvPr/>
            </p14:nvContentPartPr>
            <p14:xfrm>
              <a:off x="3347680" y="767969"/>
              <a:ext cx="401760" cy="6098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947A47E-FC03-4C17-9FD3-07B9B0A40E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8680" y="759329"/>
                <a:ext cx="41940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7954E315-5E60-4860-AC14-86CDAC5FA008}"/>
                  </a:ext>
                </a:extLst>
              </p14:cNvPr>
              <p14:cNvContentPartPr/>
              <p14:nvPr/>
            </p14:nvContentPartPr>
            <p14:xfrm>
              <a:off x="1609240" y="612809"/>
              <a:ext cx="1378080" cy="90612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7954E315-5E60-4860-AC14-86CDAC5FA0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0240" y="604169"/>
                <a:ext cx="139572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7BB38880-58FE-4B53-98AB-89EDBB8D7139}"/>
                  </a:ext>
                </a:extLst>
              </p14:cNvPr>
              <p14:cNvContentPartPr/>
              <p14:nvPr/>
            </p14:nvContentPartPr>
            <p14:xfrm>
              <a:off x="3309880" y="338489"/>
              <a:ext cx="497520" cy="20340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7BB38880-58FE-4B53-98AB-89EDBB8D71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0880" y="329849"/>
                <a:ext cx="515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82EEAC57-F18B-4CAC-ADF4-414E5A033763}"/>
                  </a:ext>
                </a:extLst>
              </p14:cNvPr>
              <p14:cNvContentPartPr/>
              <p14:nvPr/>
            </p14:nvContentPartPr>
            <p14:xfrm>
              <a:off x="4416160" y="988289"/>
              <a:ext cx="252360" cy="309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82EEAC57-F18B-4CAC-ADF4-414E5A0337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7520" y="979649"/>
                <a:ext cx="270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A1D91CE7-32D3-449B-840C-5AB06E70C49C}"/>
                  </a:ext>
                </a:extLst>
              </p14:cNvPr>
              <p14:cNvContentPartPr/>
              <p14:nvPr/>
            </p14:nvContentPartPr>
            <p14:xfrm>
              <a:off x="4398160" y="1197089"/>
              <a:ext cx="243000" cy="309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A1D91CE7-32D3-449B-840C-5AB06E70C4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9520" y="1188089"/>
                <a:ext cx="260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02781C17-5520-4C3C-843F-35F8896C6E0E}"/>
                  </a:ext>
                </a:extLst>
              </p14:cNvPr>
              <p14:cNvContentPartPr/>
              <p14:nvPr/>
            </p14:nvContentPartPr>
            <p14:xfrm>
              <a:off x="1855840" y="313649"/>
              <a:ext cx="549360" cy="13104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02781C17-5520-4C3C-843F-35F8896C6E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7200" y="305009"/>
                <a:ext cx="567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752E5A90-DE92-400E-88F7-8F02BD830444}"/>
                  </a:ext>
                </a:extLst>
              </p14:cNvPr>
              <p14:cNvContentPartPr/>
              <p14:nvPr/>
            </p14:nvContentPartPr>
            <p14:xfrm>
              <a:off x="5239840" y="1143449"/>
              <a:ext cx="375120" cy="3888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752E5A90-DE92-400E-88F7-8F02BD8304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0840" y="1134449"/>
                <a:ext cx="392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8BE32E7-015C-479F-BAFE-F5C59F436EA9}"/>
                  </a:ext>
                </a:extLst>
              </p14:cNvPr>
              <p14:cNvContentPartPr/>
              <p14:nvPr/>
            </p14:nvContentPartPr>
            <p14:xfrm>
              <a:off x="6152080" y="524609"/>
              <a:ext cx="257040" cy="702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8BE32E7-015C-479F-BAFE-F5C59F436E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3440" y="515969"/>
                <a:ext cx="27468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B8B782BF-16B1-4690-896D-832AFF40CD53}"/>
                  </a:ext>
                </a:extLst>
              </p14:cNvPr>
              <p14:cNvContentPartPr/>
              <p14:nvPr/>
            </p14:nvContentPartPr>
            <p14:xfrm>
              <a:off x="6188800" y="1320929"/>
              <a:ext cx="1147320" cy="5940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B8B782BF-16B1-4690-896D-832AFF40CD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9800" y="1311929"/>
                <a:ext cx="1164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0D2C240F-50A7-45A2-93A2-FEC110B6CBAF}"/>
                  </a:ext>
                </a:extLst>
              </p14:cNvPr>
              <p14:cNvContentPartPr/>
              <p14:nvPr/>
            </p14:nvContentPartPr>
            <p14:xfrm>
              <a:off x="6165040" y="1536569"/>
              <a:ext cx="408600" cy="78012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0D2C240F-50A7-45A2-93A2-FEC110B6CB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6400" y="1527569"/>
                <a:ext cx="4262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DF353C62-C5B8-4458-970D-914B57930F0E}"/>
                  </a:ext>
                </a:extLst>
              </p14:cNvPr>
              <p14:cNvContentPartPr/>
              <p14:nvPr/>
            </p14:nvContentPartPr>
            <p14:xfrm>
              <a:off x="6775960" y="1682009"/>
              <a:ext cx="282960" cy="55188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DF353C62-C5B8-4458-970D-914B57930F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66960" y="1673009"/>
                <a:ext cx="3006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BAEAF680-8F07-45F8-A77E-2C98BAFA33E0}"/>
                  </a:ext>
                </a:extLst>
              </p14:cNvPr>
              <p14:cNvContentPartPr/>
              <p14:nvPr/>
            </p14:nvContentPartPr>
            <p14:xfrm>
              <a:off x="6736000" y="300329"/>
              <a:ext cx="466200" cy="83664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BAEAF680-8F07-45F8-A77E-2C98BAFA33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007" y="291333"/>
                <a:ext cx="483826" cy="854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06CD7B4A-4CA5-4F49-A5F0-A9B102015851}"/>
                  </a:ext>
                </a:extLst>
              </p14:cNvPr>
              <p14:cNvContentPartPr/>
              <p14:nvPr/>
            </p14:nvContentPartPr>
            <p14:xfrm>
              <a:off x="1762600" y="2336849"/>
              <a:ext cx="1749960" cy="42624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06CD7B4A-4CA5-4F49-A5F0-A9B1020158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53600" y="2327849"/>
                <a:ext cx="17676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659D99E7-F44D-487D-A384-8412B143726C}"/>
                  </a:ext>
                </a:extLst>
              </p14:cNvPr>
              <p14:cNvContentPartPr/>
              <p14:nvPr/>
            </p14:nvContentPartPr>
            <p14:xfrm>
              <a:off x="1622200" y="3075569"/>
              <a:ext cx="2152440" cy="78624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659D99E7-F44D-487D-A384-8412B143726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13202" y="3066929"/>
                <a:ext cx="2170077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E1A73DDA-6914-4964-A50A-1D8C67458DC7}"/>
                  </a:ext>
                </a:extLst>
              </p14:cNvPr>
              <p14:cNvContentPartPr/>
              <p14:nvPr/>
            </p14:nvContentPartPr>
            <p14:xfrm>
              <a:off x="1899040" y="4325489"/>
              <a:ext cx="2942280" cy="1603080"/>
            </p14:xfrm>
          </p:contentPart>
        </mc:Choice>
        <mc:Fallback xmlns=""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E1A73DDA-6914-4964-A50A-1D8C67458DC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90040" y="4316849"/>
                <a:ext cx="2959920" cy="16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8638CE3C-DD96-4684-A8C2-BED52CB5D636}"/>
                  </a:ext>
                </a:extLst>
              </p14:cNvPr>
              <p14:cNvContentPartPr/>
              <p14:nvPr/>
            </p14:nvContentPartPr>
            <p14:xfrm>
              <a:off x="3670600" y="6044489"/>
              <a:ext cx="223560" cy="301320"/>
            </p14:xfrm>
          </p:contentPart>
        </mc:Choice>
        <mc:Fallback xmlns=""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8638CE3C-DD96-4684-A8C2-BED52CB5D6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61614" y="6035489"/>
                <a:ext cx="241172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46BA3337-71EE-4BC8-A645-221BA412263A}"/>
                  </a:ext>
                </a:extLst>
              </p14:cNvPr>
              <p14:cNvContentPartPr/>
              <p14:nvPr/>
            </p14:nvContentPartPr>
            <p14:xfrm>
              <a:off x="2767720" y="6064289"/>
              <a:ext cx="732960" cy="40140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46BA3337-71EE-4BC8-A645-221BA41226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8720" y="6055649"/>
                <a:ext cx="7506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CFA23833-83F6-49B5-87E7-9683226257C2}"/>
                  </a:ext>
                </a:extLst>
              </p14:cNvPr>
              <p14:cNvContentPartPr/>
              <p14:nvPr/>
            </p14:nvContentPartPr>
            <p14:xfrm>
              <a:off x="4069840" y="6027929"/>
              <a:ext cx="523080" cy="33516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CFA23833-83F6-49B5-87E7-9683226257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61200" y="6018929"/>
                <a:ext cx="540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715E294B-749F-47A4-A98A-61B3A3F4B99C}"/>
                  </a:ext>
                </a:extLst>
              </p14:cNvPr>
              <p14:cNvContentPartPr/>
              <p14:nvPr/>
            </p14:nvContentPartPr>
            <p14:xfrm>
              <a:off x="6177280" y="2437649"/>
              <a:ext cx="4624560" cy="2206080"/>
            </p14:xfrm>
          </p:contentPart>
        </mc:Choice>
        <mc:Fallback xmlns=""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715E294B-749F-47A4-A98A-61B3A3F4B9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8281" y="2428649"/>
                <a:ext cx="4642199" cy="22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77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65D96026-957C-4DE1-86E5-75673B70A6CD}"/>
                  </a:ext>
                </a:extLst>
              </p14:cNvPr>
              <p14:cNvContentPartPr/>
              <p14:nvPr/>
            </p14:nvContentPartPr>
            <p14:xfrm>
              <a:off x="4752400" y="1292849"/>
              <a:ext cx="407160" cy="88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65D96026-957C-4DE1-86E5-75673B70A6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60" y="1284209"/>
                <a:ext cx="424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F9C12BD5-B17D-40F6-AA15-759D4F4DC536}"/>
                  </a:ext>
                </a:extLst>
              </p14:cNvPr>
              <p14:cNvContentPartPr/>
              <p14:nvPr/>
            </p14:nvContentPartPr>
            <p14:xfrm>
              <a:off x="5559520" y="1129049"/>
              <a:ext cx="421560" cy="2667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F9C12BD5-B17D-40F6-AA15-759D4F4DC5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0520" y="1120409"/>
                <a:ext cx="439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CD42BBA-7C0B-4ECD-9057-38388B9732E9}"/>
                  </a:ext>
                </a:extLst>
              </p14:cNvPr>
              <p14:cNvContentPartPr/>
              <p14:nvPr/>
            </p14:nvContentPartPr>
            <p14:xfrm>
              <a:off x="2497720" y="968129"/>
              <a:ext cx="1953000" cy="5302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CD42BBA-7C0B-4ECD-9057-38388B9732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8720" y="959483"/>
                <a:ext cx="1970640" cy="547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F9D065F-BA24-4888-BE39-3729A9F43A56}"/>
                  </a:ext>
                </a:extLst>
              </p14:cNvPr>
              <p14:cNvContentPartPr/>
              <p14:nvPr/>
            </p14:nvContentPartPr>
            <p14:xfrm>
              <a:off x="1232320" y="1162529"/>
              <a:ext cx="1114920" cy="4093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F9D065F-BA24-4888-BE39-3729A9F43A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3677" y="1153889"/>
                <a:ext cx="1132566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7D92C9BF-0C71-4286-B4E7-CF213B54BB53}"/>
                  </a:ext>
                </a:extLst>
              </p14:cNvPr>
              <p14:cNvContentPartPr/>
              <p14:nvPr/>
            </p14:nvContentPartPr>
            <p14:xfrm>
              <a:off x="6580480" y="1186649"/>
              <a:ext cx="263880" cy="4968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7D92C9BF-0C71-4286-B4E7-CF213B54B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1480" y="1177649"/>
                <a:ext cx="281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F5A528DD-5015-4F07-A20F-5E5AE5E847DD}"/>
                  </a:ext>
                </a:extLst>
              </p14:cNvPr>
              <p14:cNvContentPartPr/>
              <p14:nvPr/>
            </p14:nvContentPartPr>
            <p14:xfrm>
              <a:off x="6601720" y="1338209"/>
              <a:ext cx="278280" cy="277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F5A528DD-5015-4F07-A20F-5E5AE5E847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3080" y="1329569"/>
                <a:ext cx="295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B290D3A5-9780-4320-8C3D-826507B07DBA}"/>
                  </a:ext>
                </a:extLst>
              </p14:cNvPr>
              <p14:cNvContentPartPr/>
              <p14:nvPr/>
            </p14:nvContentPartPr>
            <p14:xfrm>
              <a:off x="7603240" y="851489"/>
              <a:ext cx="379080" cy="34344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B290D3A5-9780-4320-8C3D-826507B07D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4240" y="842849"/>
                <a:ext cx="3967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1833EF69-0A2A-4C2A-A7A7-02606E06AE45}"/>
                  </a:ext>
                </a:extLst>
              </p14:cNvPr>
              <p14:cNvContentPartPr/>
              <p14:nvPr/>
            </p14:nvContentPartPr>
            <p14:xfrm>
              <a:off x="7320280" y="1345769"/>
              <a:ext cx="1145880" cy="1548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1833EF69-0A2A-4C2A-A7A7-02606E06AE4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1280" y="1337129"/>
                <a:ext cx="1163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1B040B96-20AF-4FEE-9620-533AAA71605B}"/>
                  </a:ext>
                </a:extLst>
              </p14:cNvPr>
              <p14:cNvContentPartPr/>
              <p14:nvPr/>
            </p14:nvContentPartPr>
            <p14:xfrm>
              <a:off x="7734640" y="1505969"/>
              <a:ext cx="285840" cy="64692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1B040B96-20AF-4FEE-9620-533AAA7160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6000" y="1496969"/>
                <a:ext cx="30348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BE5D7699-4CEF-4BFF-B39B-4A6B9D8CC8EE}"/>
                  </a:ext>
                </a:extLst>
              </p14:cNvPr>
              <p14:cNvContentPartPr/>
              <p14:nvPr/>
            </p14:nvContentPartPr>
            <p14:xfrm>
              <a:off x="9129640" y="1700369"/>
              <a:ext cx="2452320" cy="40500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BE5D7699-4CEF-4BFF-B39B-4A6B9D8CC8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20641" y="1691729"/>
                <a:ext cx="2469957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55506C96-50B6-4411-8B99-719FD1EF5BA0}"/>
                  </a:ext>
                </a:extLst>
              </p14:cNvPr>
              <p14:cNvContentPartPr/>
              <p14:nvPr/>
            </p14:nvContentPartPr>
            <p14:xfrm>
              <a:off x="8396320" y="1870649"/>
              <a:ext cx="385920" cy="14580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55506C96-50B6-4411-8B99-719FD1EF5B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7680" y="1861649"/>
                <a:ext cx="403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09D66802-35D5-47AC-BEF2-0CCDE93D27FB}"/>
                  </a:ext>
                </a:extLst>
              </p14:cNvPr>
              <p14:cNvContentPartPr/>
              <p14:nvPr/>
            </p14:nvContentPartPr>
            <p14:xfrm>
              <a:off x="2231320" y="2068649"/>
              <a:ext cx="4793400" cy="34761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09D66802-35D5-47AC-BEF2-0CCDE93D27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2320" y="2059650"/>
                <a:ext cx="4811040" cy="3493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252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41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18</cp:revision>
  <dcterms:created xsi:type="dcterms:W3CDTF">2021-01-12T14:53:06Z</dcterms:created>
  <dcterms:modified xsi:type="dcterms:W3CDTF">2021-01-19T15:07:31Z</dcterms:modified>
</cp:coreProperties>
</file>